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7" r:id="rId1"/>
    <p:sldMasterId id="2147483688" r:id="rId2"/>
  </p:sldMasterIdLst>
  <p:notesMasterIdLst>
    <p:notesMasterId r:id="rId55"/>
  </p:notesMasterIdLst>
  <p:sldIdLst>
    <p:sldId id="25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310" r:id="rId25"/>
    <p:sldId id="311" r:id="rId26"/>
    <p:sldId id="312" r:id="rId27"/>
    <p:sldId id="313" r:id="rId28"/>
    <p:sldId id="314" r:id="rId29"/>
    <p:sldId id="315" r:id="rId30"/>
    <p:sldId id="316" r:id="rId31"/>
    <p:sldId id="279" r:id="rId32"/>
    <p:sldId id="280" r:id="rId33"/>
    <p:sldId id="281" r:id="rId34"/>
    <p:sldId id="282" r:id="rId35"/>
    <p:sldId id="283" r:id="rId36"/>
    <p:sldId id="284" r:id="rId37"/>
    <p:sldId id="285" r:id="rId38"/>
    <p:sldId id="286" r:id="rId39"/>
    <p:sldId id="287" r:id="rId40"/>
    <p:sldId id="288" r:id="rId41"/>
    <p:sldId id="289" r:id="rId42"/>
    <p:sldId id="308" r:id="rId43"/>
    <p:sldId id="309" r:id="rId44"/>
    <p:sldId id="290" r:id="rId45"/>
    <p:sldId id="292" r:id="rId46"/>
    <p:sldId id="293" r:id="rId47"/>
    <p:sldId id="318" r:id="rId48"/>
    <p:sldId id="317" r:id="rId49"/>
    <p:sldId id="291" r:id="rId50"/>
    <p:sldId id="294" r:id="rId51"/>
    <p:sldId id="305" r:id="rId52"/>
    <p:sldId id="306" r:id="rId53"/>
    <p:sldId id="307" r:id="rId54"/>
  </p:sldIdLst>
  <p:sldSz cx="9144000" cy="5143500" type="screen16x9"/>
  <p:notesSz cx="6858000" cy="9144000"/>
  <p:embeddedFontLst>
    <p:embeddedFont>
      <p:font typeface="HY견명조" panose="02030600000101010101" pitchFamily="18" charset="-127"/>
      <p:regular r:id="rId56"/>
    </p:embeddedFont>
    <p:embeddedFont>
      <p:font typeface="Roboto" panose="020B0604020202020204" charset="0"/>
      <p:regular r:id="rId57"/>
      <p:bold r:id="rId58"/>
      <p:italic r:id="rId59"/>
      <p:boldItalic r:id="rId60"/>
    </p:embeddedFont>
    <p:embeddedFont>
      <p:font typeface="Bebas Neue" panose="020B0604020202020204" charset="0"/>
      <p:regular r:id="rId61"/>
    </p:embeddedFont>
    <p:embeddedFont>
      <p:font typeface="FZShuTi" panose="02010601030101010101" pitchFamily="2" charset="-122"/>
      <p:regular r:id="rId62"/>
    </p:embeddedFont>
    <p:embeddedFont>
      <p:font typeface="맑은 고딕" panose="020B0503020000020004" pitchFamily="34" charset="-127"/>
      <p:regular r:id="rId63"/>
      <p:bold r:id="rId64"/>
    </p:embeddedFont>
    <p:embeddedFont>
      <p:font typeface="Ribeye" panose="020B0604020202020204" charset="0"/>
      <p:regular r:id="rId65"/>
    </p:embeddedFont>
    <p:embeddedFont>
      <p:font typeface="Proxima Nova" panose="020B0604020202020204" charset="0"/>
      <p:regular r:id="rId66"/>
      <p:bold r:id="rId67"/>
      <p:italic r:id="rId68"/>
      <p:boldItalic r:id="rId6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FF2"/>
    <a:srgbClr val="FFFFFF"/>
    <a:srgbClr val="FD6D86"/>
    <a:srgbClr val="FFB1B4"/>
    <a:srgbClr val="60414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FDC6BB6-B52A-45DA-9457-CE4687856FD6}">
  <a:tblStyle styleId="{CFDC6BB6-B52A-45DA-9457-CE4687856FD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8" d="100"/>
          <a:sy n="68" d="100"/>
        </p:scale>
        <p:origin x="2748" y="114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notesMaster" Target="notesMasters/notesMaster1.xml"/><Relationship Id="rId63" Type="http://schemas.openxmlformats.org/officeDocument/2006/relationships/font" Target="fonts/font8.fntdata"/><Relationship Id="rId68" Type="http://schemas.openxmlformats.org/officeDocument/2006/relationships/font" Target="fonts/font13.fntdata"/><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3.fntdata"/><Relationship Id="rId66" Type="http://schemas.openxmlformats.org/officeDocument/2006/relationships/font" Target="fonts/font11.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2.fntdata"/><Relationship Id="rId61" Type="http://schemas.openxmlformats.org/officeDocument/2006/relationships/font" Target="fonts/font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5.fntdata"/><Relationship Id="rId65" Type="http://schemas.openxmlformats.org/officeDocument/2006/relationships/font" Target="fonts/font10.fntdata"/><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font" Target="fonts/font1.fntdata"/><Relationship Id="rId64" Type="http://schemas.openxmlformats.org/officeDocument/2006/relationships/font" Target="fonts/font9.fntdata"/><Relationship Id="rId69" Type="http://schemas.openxmlformats.org/officeDocument/2006/relationships/font" Target="fonts/font14.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4.fntdata"/><Relationship Id="rId67" Type="http://schemas.openxmlformats.org/officeDocument/2006/relationships/font" Target="fonts/font12.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7.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47899031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8"/>
        <p:cNvGrpSpPr/>
        <p:nvPr/>
      </p:nvGrpSpPr>
      <p:grpSpPr>
        <a:xfrm>
          <a:off x="0" y="0"/>
          <a:ext cx="0" cy="0"/>
          <a:chOff x="0" y="0"/>
          <a:chExt cx="0" cy="0"/>
        </a:xfrm>
      </p:grpSpPr>
      <p:sp>
        <p:nvSpPr>
          <p:cNvPr id="1689" name="Google Shape;1689;gcb206db23f_0_11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0" name="Google Shape;1690;gcb206db23f_0_1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934867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2"/>
        <p:cNvGrpSpPr/>
        <p:nvPr/>
      </p:nvGrpSpPr>
      <p:grpSpPr>
        <a:xfrm>
          <a:off x="0" y="0"/>
          <a:ext cx="0" cy="0"/>
          <a:chOff x="0" y="0"/>
          <a:chExt cx="0" cy="0"/>
        </a:xfrm>
      </p:grpSpPr>
      <p:sp>
        <p:nvSpPr>
          <p:cNvPr id="2303" name="Google Shape;2303;gf24a884123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04" name="Google Shape;2304;gf24a88412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850759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1"/>
        <p:cNvGrpSpPr/>
        <p:nvPr/>
      </p:nvGrpSpPr>
      <p:grpSpPr>
        <a:xfrm>
          <a:off x="0" y="0"/>
          <a:ext cx="0" cy="0"/>
          <a:chOff x="0" y="0"/>
          <a:chExt cx="0" cy="0"/>
        </a:xfrm>
      </p:grpSpPr>
      <p:sp>
        <p:nvSpPr>
          <p:cNvPr id="2582" name="Google Shape;2582;gf24a884123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3" name="Google Shape;2583;gf24a884123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556201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2"/>
        <p:cNvGrpSpPr/>
        <p:nvPr/>
      </p:nvGrpSpPr>
      <p:grpSpPr>
        <a:xfrm>
          <a:off x="0" y="0"/>
          <a:ext cx="0" cy="0"/>
          <a:chOff x="0" y="0"/>
          <a:chExt cx="0" cy="0"/>
        </a:xfrm>
      </p:grpSpPr>
      <p:sp>
        <p:nvSpPr>
          <p:cNvPr id="2703" name="Google Shape;2703;gcb2743364f_0_1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4" name="Google Shape;2704;gcb2743364f_0_1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62903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7"/>
        <p:cNvGrpSpPr/>
        <p:nvPr/>
      </p:nvGrpSpPr>
      <p:grpSpPr>
        <a:xfrm>
          <a:off x="0" y="0"/>
          <a:ext cx="0" cy="0"/>
          <a:chOff x="0" y="0"/>
          <a:chExt cx="0" cy="0"/>
        </a:xfrm>
      </p:grpSpPr>
      <p:sp>
        <p:nvSpPr>
          <p:cNvPr id="2708" name="Google Shape;2708;gf24a884123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9" name="Google Shape;2709;gf24a884123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5115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0"/>
        <p:cNvGrpSpPr/>
        <p:nvPr/>
      </p:nvGrpSpPr>
      <p:grpSpPr>
        <a:xfrm>
          <a:off x="0" y="0"/>
          <a:ext cx="0" cy="0"/>
          <a:chOff x="0" y="0"/>
          <a:chExt cx="0" cy="0"/>
        </a:xfrm>
      </p:grpSpPr>
      <p:sp>
        <p:nvSpPr>
          <p:cNvPr id="2751" name="Google Shape;2751;gf24a884123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2" name="Google Shape;2752;gf24a884123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441328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7"/>
        <p:cNvGrpSpPr/>
        <p:nvPr/>
      </p:nvGrpSpPr>
      <p:grpSpPr>
        <a:xfrm>
          <a:off x="0" y="0"/>
          <a:ext cx="0" cy="0"/>
          <a:chOff x="0" y="0"/>
          <a:chExt cx="0" cy="0"/>
        </a:xfrm>
      </p:grpSpPr>
      <p:sp>
        <p:nvSpPr>
          <p:cNvPr id="2768" name="Google Shape;2768;gf251bd4f4d_2_1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69" name="Google Shape;2769;gf251bd4f4d_2_1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13397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7"/>
        <p:cNvGrpSpPr/>
        <p:nvPr/>
      </p:nvGrpSpPr>
      <p:grpSpPr>
        <a:xfrm>
          <a:off x="0" y="0"/>
          <a:ext cx="0" cy="0"/>
          <a:chOff x="0" y="0"/>
          <a:chExt cx="0" cy="0"/>
        </a:xfrm>
      </p:grpSpPr>
      <p:sp>
        <p:nvSpPr>
          <p:cNvPr id="2868" name="Google Shape;2868;gf24a884123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69" name="Google Shape;2869;gf24a884123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49535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0"/>
        <p:cNvGrpSpPr/>
        <p:nvPr/>
      </p:nvGrpSpPr>
      <p:grpSpPr>
        <a:xfrm>
          <a:off x="0" y="0"/>
          <a:ext cx="0" cy="0"/>
          <a:chOff x="0" y="0"/>
          <a:chExt cx="0" cy="0"/>
        </a:xfrm>
      </p:grpSpPr>
      <p:sp>
        <p:nvSpPr>
          <p:cNvPr id="2981" name="Google Shape;2981;gf24a884123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2" name="Google Shape;2982;gf24a884123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94005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2"/>
        <p:cNvGrpSpPr/>
        <p:nvPr/>
      </p:nvGrpSpPr>
      <p:grpSpPr>
        <a:xfrm>
          <a:off x="0" y="0"/>
          <a:ext cx="0" cy="0"/>
          <a:chOff x="0" y="0"/>
          <a:chExt cx="0" cy="0"/>
        </a:xfrm>
      </p:grpSpPr>
      <p:sp>
        <p:nvSpPr>
          <p:cNvPr id="3123" name="Google Shape;3123;gf24a884123_0_9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4" name="Google Shape;3124;gf24a884123_0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8451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5"/>
        <p:cNvGrpSpPr/>
        <p:nvPr/>
      </p:nvGrpSpPr>
      <p:grpSpPr>
        <a:xfrm>
          <a:off x="0" y="0"/>
          <a:ext cx="0" cy="0"/>
          <a:chOff x="0" y="0"/>
          <a:chExt cx="0" cy="0"/>
        </a:xfrm>
      </p:grpSpPr>
      <p:sp>
        <p:nvSpPr>
          <p:cNvPr id="3216" name="Google Shape;3216;gf24a884123_0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7" name="Google Shape;3217;gf24a884123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21342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0"/>
        <p:cNvGrpSpPr/>
        <p:nvPr/>
      </p:nvGrpSpPr>
      <p:grpSpPr>
        <a:xfrm>
          <a:off x="0" y="0"/>
          <a:ext cx="0" cy="0"/>
          <a:chOff x="0" y="0"/>
          <a:chExt cx="0" cy="0"/>
        </a:xfrm>
      </p:grpSpPr>
      <p:sp>
        <p:nvSpPr>
          <p:cNvPr id="1971" name="Google Shape;1971;gcb206db23f_0_1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2" name="Google Shape;1972;gcb206db23f_0_15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63656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3"/>
        <p:cNvGrpSpPr/>
        <p:nvPr/>
      </p:nvGrpSpPr>
      <p:grpSpPr>
        <a:xfrm>
          <a:off x="0" y="0"/>
          <a:ext cx="0" cy="0"/>
          <a:chOff x="0" y="0"/>
          <a:chExt cx="0" cy="0"/>
        </a:xfrm>
      </p:grpSpPr>
      <p:sp>
        <p:nvSpPr>
          <p:cNvPr id="3294" name="Google Shape;3294;gf24a884123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95" name="Google Shape;3295;gf24a884123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1319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7"/>
        <p:cNvGrpSpPr/>
        <p:nvPr/>
      </p:nvGrpSpPr>
      <p:grpSpPr>
        <a:xfrm>
          <a:off x="0" y="0"/>
          <a:ext cx="0" cy="0"/>
          <a:chOff x="0" y="0"/>
          <a:chExt cx="0" cy="0"/>
        </a:xfrm>
      </p:grpSpPr>
      <p:sp>
        <p:nvSpPr>
          <p:cNvPr id="3398" name="Google Shape;3398;gf24a884123_0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99" name="Google Shape;3399;gf24a884123_0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03243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6"/>
        <p:cNvGrpSpPr/>
        <p:nvPr/>
      </p:nvGrpSpPr>
      <p:grpSpPr>
        <a:xfrm>
          <a:off x="0" y="0"/>
          <a:ext cx="0" cy="0"/>
          <a:chOff x="0" y="0"/>
          <a:chExt cx="0" cy="0"/>
        </a:xfrm>
      </p:grpSpPr>
      <p:sp>
        <p:nvSpPr>
          <p:cNvPr id="3407" name="Google Shape;3407;gf24a884123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08" name="Google Shape;3408;gf24a884123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77673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381000" y="685800"/>
            <a:ext cx="6096000" cy="3429000"/>
          </a:xfrm>
        </p:spPr>
      </p:sp>
      <p:sp>
        <p:nvSpPr>
          <p:cNvPr id="3" name="Marcador de notas 2"/>
          <p:cNvSpPr>
            <a:spLocks noGrp="1"/>
          </p:cNvSpPr>
          <p:nvPr>
            <p:ph type="body" idx="1"/>
          </p:nvPr>
        </p:nvSpPr>
        <p:spPr/>
        <p:txBody>
          <a:bodyPr/>
          <a:lstStyle/>
          <a:p>
            <a:r>
              <a:rPr lang="es-AR" dirty="0" smtClean="0"/>
              <a:t>&lt;!-- </a:t>
            </a:r>
            <a:r>
              <a:rPr lang="es-AR" dirty="0" err="1" smtClean="0"/>
              <a:t>Generator</a:t>
            </a:r>
            <a:r>
              <a:rPr lang="es-AR" dirty="0" smtClean="0"/>
              <a:t>: Adobe </a:t>
            </a:r>
            <a:r>
              <a:rPr lang="es-AR" dirty="0" err="1" smtClean="0"/>
              <a:t>Illustrator</a:t>
            </a:r>
            <a:r>
              <a:rPr lang="es-AR" dirty="0" smtClean="0"/>
              <a:t> 24.0.2, SVG </a:t>
            </a:r>
            <a:r>
              <a:rPr lang="es-AR" dirty="0" err="1" smtClean="0"/>
              <a:t>Export</a:t>
            </a:r>
            <a:r>
              <a:rPr lang="es-AR" dirty="0" smtClean="0"/>
              <a:t> Plug-In  --&gt;</a:t>
            </a:r>
          </a:p>
          <a:p>
            <a:r>
              <a:rPr lang="es-AR" dirty="0" smtClean="0"/>
              <a:t>&lt;</a:t>
            </a:r>
            <a:r>
              <a:rPr lang="es-AR" dirty="0" err="1" smtClean="0"/>
              <a:t>svg</a:t>
            </a:r>
            <a:r>
              <a:rPr lang="es-AR" dirty="0" smtClean="0"/>
              <a:t> </a:t>
            </a:r>
            <a:r>
              <a:rPr lang="es-AR" dirty="0" err="1" smtClean="0"/>
              <a:t>version</a:t>
            </a:r>
            <a:r>
              <a:rPr lang="es-AR" dirty="0" smtClean="0"/>
              <a:t>="1.1" </a:t>
            </a:r>
            <a:r>
              <a:rPr lang="es-AR" dirty="0" err="1" smtClean="0"/>
              <a:t>xmlns</a:t>
            </a:r>
            <a:r>
              <a:rPr lang="es-AR" dirty="0" smtClean="0"/>
              <a:t>="http://www.w3.org/2000/svg" </a:t>
            </a:r>
            <a:r>
              <a:rPr lang="es-AR" dirty="0" err="1" smtClean="0"/>
              <a:t>xmlns:xlink</a:t>
            </a:r>
            <a:r>
              <a:rPr lang="es-AR" dirty="0" smtClean="0"/>
              <a:t>="http://www.w3.org/1999/xlink" x="0px" y="0px"</a:t>
            </a:r>
          </a:p>
          <a:p>
            <a:r>
              <a:rPr lang="es-AR" dirty="0" smtClean="0"/>
              <a:t>	 </a:t>
            </a:r>
            <a:r>
              <a:rPr lang="es-AR" dirty="0" err="1" smtClean="0"/>
              <a:t>width</a:t>
            </a:r>
            <a:r>
              <a:rPr lang="es-AR" dirty="0" smtClean="0"/>
              <a:t>="577.66px" </a:t>
            </a:r>
            <a:r>
              <a:rPr lang="es-AR" dirty="0" err="1" smtClean="0"/>
              <a:t>height</a:t>
            </a:r>
            <a:r>
              <a:rPr lang="es-AR" dirty="0" smtClean="0"/>
              <a:t>="666.92px" </a:t>
            </a:r>
            <a:r>
              <a:rPr lang="es-AR" dirty="0" err="1" smtClean="0"/>
              <a:t>viewBox</a:t>
            </a:r>
            <a:r>
              <a:rPr lang="es-AR" dirty="0" smtClean="0"/>
              <a:t>="0 0 577.66 666.92" </a:t>
            </a:r>
            <a:r>
              <a:rPr lang="es-AR" dirty="0" err="1" smtClean="0"/>
              <a:t>style</a:t>
            </a:r>
            <a:r>
              <a:rPr lang="es-AR" dirty="0" smtClean="0"/>
              <a:t>="</a:t>
            </a:r>
            <a:r>
              <a:rPr lang="es-AR" dirty="0" err="1" smtClean="0"/>
              <a:t>enable-background:new</a:t>
            </a:r>
            <a:r>
              <a:rPr lang="es-AR" dirty="0" smtClean="0"/>
              <a:t> 0 0 577.66 666.92;"</a:t>
            </a:r>
          </a:p>
          <a:p>
            <a:r>
              <a:rPr lang="es-AR" dirty="0" smtClean="0"/>
              <a:t>	 </a:t>
            </a:r>
            <a:r>
              <a:rPr lang="es-AR" dirty="0" err="1" smtClean="0"/>
              <a:t>xml:space</a:t>
            </a:r>
            <a:r>
              <a:rPr lang="es-AR" dirty="0" smtClean="0"/>
              <a:t>="preserve"&gt;</a:t>
            </a:r>
          </a:p>
          <a:p>
            <a:r>
              <a:rPr lang="es-AR" dirty="0" smtClean="0"/>
              <a:t>&lt;</a:t>
            </a:r>
            <a:r>
              <a:rPr lang="es-AR" dirty="0" err="1" smtClean="0"/>
              <a:t>style</a:t>
            </a:r>
            <a:r>
              <a:rPr lang="es-AR" dirty="0" smtClean="0"/>
              <a:t> </a:t>
            </a:r>
            <a:r>
              <a:rPr lang="es-AR" dirty="0" err="1" smtClean="0"/>
              <a:t>type</a:t>
            </a:r>
            <a:r>
              <a:rPr lang="es-AR" dirty="0" smtClean="0"/>
              <a:t>="</a:t>
            </a:r>
            <a:r>
              <a:rPr lang="es-AR" dirty="0" err="1" smtClean="0"/>
              <a:t>text</a:t>
            </a:r>
            <a:r>
              <a:rPr lang="es-AR" dirty="0" smtClean="0"/>
              <a:t>/</a:t>
            </a:r>
            <a:r>
              <a:rPr lang="es-AR" dirty="0" err="1" smtClean="0"/>
              <a:t>css</a:t>
            </a:r>
            <a:r>
              <a:rPr lang="es-AR" dirty="0" smtClean="0"/>
              <a:t>"&gt;</a:t>
            </a:r>
          </a:p>
          <a:p>
            <a:r>
              <a:rPr lang="es-AR" dirty="0" smtClean="0"/>
              <a:t>	.st0{</a:t>
            </a:r>
            <a:r>
              <a:rPr lang="es-AR" dirty="0" err="1" smtClean="0"/>
              <a:t>fill</a:t>
            </a:r>
            <a:r>
              <a:rPr lang="es-AR" dirty="0" smtClean="0"/>
              <a:t>:#4A4138;}</a:t>
            </a:r>
          </a:p>
          <a:p>
            <a:r>
              <a:rPr lang="es-AR" dirty="0" smtClean="0"/>
              <a:t>	.st1{</a:t>
            </a:r>
            <a:r>
              <a:rPr lang="es-AR" dirty="0" err="1" smtClean="0"/>
              <a:t>fill</a:t>
            </a:r>
            <a:r>
              <a:rPr lang="es-AR" dirty="0" smtClean="0"/>
              <a:t>:#E1F0F7;}</a:t>
            </a:r>
          </a:p>
          <a:p>
            <a:r>
              <a:rPr lang="es-AR" dirty="0" smtClean="0"/>
              <a:t>	.st2{</a:t>
            </a:r>
            <a:r>
              <a:rPr lang="es-AR" dirty="0" err="1" smtClean="0"/>
              <a:t>fill</a:t>
            </a:r>
            <a:r>
              <a:rPr lang="es-AR" dirty="0" smtClean="0"/>
              <a:t>:#52483F;}</a:t>
            </a:r>
          </a:p>
          <a:p>
            <a:r>
              <a:rPr lang="es-AR" dirty="0" smtClean="0"/>
              <a:t>	.st3{</a:t>
            </a:r>
            <a:r>
              <a:rPr lang="es-AR" dirty="0" err="1" smtClean="0"/>
              <a:t>fill</a:t>
            </a:r>
            <a:r>
              <a:rPr lang="es-AR" dirty="0" smtClean="0"/>
              <a:t>:#554B44;}</a:t>
            </a:r>
          </a:p>
          <a:p>
            <a:r>
              <a:rPr lang="es-AR" dirty="0" smtClean="0"/>
              <a:t>	.st4{</a:t>
            </a:r>
            <a:r>
              <a:rPr lang="es-AR" dirty="0" err="1" smtClean="0"/>
              <a:t>fill</a:t>
            </a:r>
            <a:r>
              <a:rPr lang="es-AR" dirty="0" smtClean="0"/>
              <a:t>:#5A5047;}</a:t>
            </a:r>
          </a:p>
          <a:p>
            <a:r>
              <a:rPr lang="es-AR" dirty="0" smtClean="0"/>
              <a:t>	.st5{</a:t>
            </a:r>
            <a:r>
              <a:rPr lang="es-AR" dirty="0" err="1" smtClean="0"/>
              <a:t>fill</a:t>
            </a:r>
            <a:r>
              <a:rPr lang="es-AR" dirty="0" smtClean="0"/>
              <a:t>:#7E7D79;}</a:t>
            </a:r>
          </a:p>
          <a:p>
            <a:r>
              <a:rPr lang="es-AR" dirty="0" smtClean="0"/>
              <a:t>	.st6{</a:t>
            </a:r>
            <a:r>
              <a:rPr lang="es-AR" dirty="0" err="1" smtClean="0"/>
              <a:t>fill</a:t>
            </a:r>
            <a:r>
              <a:rPr lang="es-AR" dirty="0" smtClean="0"/>
              <a:t>:#FFFFFF;}</a:t>
            </a:r>
          </a:p>
          <a:p>
            <a:r>
              <a:rPr lang="es-AR" dirty="0" smtClean="0"/>
              <a:t>	.st7{</a:t>
            </a:r>
            <a:r>
              <a:rPr lang="es-AR" dirty="0" err="1" smtClean="0"/>
              <a:t>fill</a:t>
            </a:r>
            <a:r>
              <a:rPr lang="es-AR" dirty="0" smtClean="0"/>
              <a:t>:#EC648A;}</a:t>
            </a:r>
          </a:p>
          <a:p>
            <a:r>
              <a:rPr lang="es-AR" dirty="0" smtClean="0"/>
              <a:t>	.st8{</a:t>
            </a:r>
            <a:r>
              <a:rPr lang="es-AR" dirty="0" err="1" smtClean="0"/>
              <a:t>fill</a:t>
            </a:r>
            <a:r>
              <a:rPr lang="es-AR" dirty="0" smtClean="0"/>
              <a:t>:#EC6489;}</a:t>
            </a:r>
          </a:p>
          <a:p>
            <a:r>
              <a:rPr lang="es-AR" dirty="0" smtClean="0"/>
              <a:t>	.st9{</a:t>
            </a:r>
            <a:r>
              <a:rPr lang="es-AR" dirty="0" err="1" smtClean="0"/>
              <a:t>fill</a:t>
            </a:r>
            <a:r>
              <a:rPr lang="es-AR" dirty="0" smtClean="0"/>
              <a:t>:#FDFDFD;}</a:t>
            </a:r>
          </a:p>
          <a:p>
            <a:r>
              <a:rPr lang="es-AR" dirty="0" smtClean="0"/>
              <a:t>	.st10{</a:t>
            </a:r>
            <a:r>
              <a:rPr lang="es-AR" dirty="0" err="1" smtClean="0"/>
              <a:t>fill</a:t>
            </a:r>
            <a:r>
              <a:rPr lang="es-AR" dirty="0" smtClean="0"/>
              <a:t>:#FEEE74;}</a:t>
            </a:r>
          </a:p>
          <a:p>
            <a:r>
              <a:rPr lang="es-AR" dirty="0" smtClean="0"/>
              <a:t>	.st11{</a:t>
            </a:r>
            <a:r>
              <a:rPr lang="es-AR" dirty="0" err="1" smtClean="0"/>
              <a:t>fill</a:t>
            </a:r>
            <a:r>
              <a:rPr lang="es-AR" dirty="0" smtClean="0"/>
              <a:t>:#B2ADA9;}</a:t>
            </a:r>
          </a:p>
          <a:p>
            <a:r>
              <a:rPr lang="es-AR" dirty="0" smtClean="0"/>
              <a:t>	.st12{</a:t>
            </a:r>
            <a:r>
              <a:rPr lang="es-AR" dirty="0" err="1" smtClean="0"/>
              <a:t>fill</a:t>
            </a:r>
            <a:r>
              <a:rPr lang="es-AR" dirty="0" smtClean="0"/>
              <a:t>:#FEFEFE;}</a:t>
            </a:r>
          </a:p>
          <a:p>
            <a:r>
              <a:rPr lang="es-AR" dirty="0" smtClean="0"/>
              <a:t>	.st13{</a:t>
            </a:r>
            <a:r>
              <a:rPr lang="es-AR" dirty="0" err="1" smtClean="0"/>
              <a:t>fill</a:t>
            </a:r>
            <a:r>
              <a:rPr lang="es-AR" dirty="0" smtClean="0"/>
              <a:t>:#FDED74;}</a:t>
            </a:r>
          </a:p>
          <a:p>
            <a:r>
              <a:rPr lang="es-AR" dirty="0" smtClean="0"/>
              <a:t>	.st14{</a:t>
            </a:r>
            <a:r>
              <a:rPr lang="es-AR" dirty="0" err="1" smtClean="0"/>
              <a:t>fill</a:t>
            </a:r>
            <a:r>
              <a:rPr lang="es-AR" dirty="0" smtClean="0"/>
              <a:t>:#B1ACA9;}</a:t>
            </a:r>
          </a:p>
          <a:p>
            <a:r>
              <a:rPr lang="es-AR" dirty="0" smtClean="0"/>
              <a:t>	.st15{</a:t>
            </a:r>
            <a:r>
              <a:rPr lang="es-AR" dirty="0" err="1" smtClean="0"/>
              <a:t>fill</a:t>
            </a:r>
            <a:r>
              <a:rPr lang="es-AR" dirty="0" smtClean="0"/>
              <a:t>:#E45277;}</a:t>
            </a:r>
          </a:p>
          <a:p>
            <a:r>
              <a:rPr lang="es-AR" dirty="0" smtClean="0"/>
              <a:t>	.st16{</a:t>
            </a:r>
            <a:r>
              <a:rPr lang="es-AR" dirty="0" err="1" smtClean="0"/>
              <a:t>fill</a:t>
            </a:r>
            <a:r>
              <a:rPr lang="es-AR" dirty="0" smtClean="0"/>
              <a:t>:#ABA6A1;}</a:t>
            </a:r>
          </a:p>
          <a:p>
            <a:r>
              <a:rPr lang="es-AR" dirty="0" smtClean="0"/>
              <a:t>	.st17{</a:t>
            </a:r>
            <a:r>
              <a:rPr lang="es-AR" dirty="0" err="1" smtClean="0"/>
              <a:t>fill</a:t>
            </a:r>
            <a:r>
              <a:rPr lang="es-AR" dirty="0" smtClean="0"/>
              <a:t>:#E45276;}</a:t>
            </a:r>
          </a:p>
          <a:p>
            <a:r>
              <a:rPr lang="es-AR" dirty="0" smtClean="0"/>
              <a:t>	.st18{</a:t>
            </a:r>
            <a:r>
              <a:rPr lang="es-AR" dirty="0" err="1" smtClean="0"/>
              <a:t>fill</a:t>
            </a:r>
            <a:r>
              <a:rPr lang="es-AR" dirty="0" smtClean="0"/>
              <a:t>:#DEF1FA;}</a:t>
            </a:r>
          </a:p>
          <a:p>
            <a:r>
              <a:rPr lang="es-AR" dirty="0" smtClean="0"/>
              <a:t>	.st19{</a:t>
            </a:r>
            <a:r>
              <a:rPr lang="es-AR" dirty="0" err="1" smtClean="0"/>
              <a:t>fill</a:t>
            </a:r>
            <a:r>
              <a:rPr lang="es-AR" dirty="0" smtClean="0"/>
              <a:t>:#50463D;}</a:t>
            </a:r>
          </a:p>
          <a:p>
            <a:r>
              <a:rPr lang="es-AR" dirty="0" smtClean="0"/>
              <a:t>	.st20{</a:t>
            </a:r>
            <a:r>
              <a:rPr lang="es-AR" dirty="0" err="1" smtClean="0"/>
              <a:t>fill</a:t>
            </a:r>
            <a:r>
              <a:rPr lang="es-AR" dirty="0" smtClean="0"/>
              <a:t>:#58524B;}</a:t>
            </a:r>
          </a:p>
          <a:p>
            <a:r>
              <a:rPr lang="es-AR" dirty="0" smtClean="0"/>
              <a:t>	.st21{</a:t>
            </a:r>
            <a:r>
              <a:rPr lang="es-AR" dirty="0" err="1" smtClean="0"/>
              <a:t>fill</a:t>
            </a:r>
            <a:r>
              <a:rPr lang="es-AR" dirty="0" smtClean="0"/>
              <a:t>:#4D433B;}</a:t>
            </a:r>
          </a:p>
          <a:p>
            <a:r>
              <a:rPr lang="es-AR" dirty="0" smtClean="0"/>
              <a:t>	.st22{</a:t>
            </a:r>
            <a:r>
              <a:rPr lang="es-AR" dirty="0" err="1" smtClean="0"/>
              <a:t>fill</a:t>
            </a:r>
            <a:r>
              <a:rPr lang="es-AR" dirty="0" smtClean="0"/>
              <a:t>:#4B4038;}</a:t>
            </a:r>
          </a:p>
          <a:p>
            <a:r>
              <a:rPr lang="es-AR" dirty="0" smtClean="0"/>
              <a:t>	.st23{</a:t>
            </a:r>
            <a:r>
              <a:rPr lang="es-AR" dirty="0" err="1" smtClean="0"/>
              <a:t>fill</a:t>
            </a:r>
            <a:r>
              <a:rPr lang="es-AR" dirty="0" smtClean="0"/>
              <a:t>:#524A42;}</a:t>
            </a:r>
          </a:p>
          <a:p>
            <a:r>
              <a:rPr lang="es-AR" dirty="0" smtClean="0"/>
              <a:t>	.st24{</a:t>
            </a:r>
            <a:r>
              <a:rPr lang="es-AR" dirty="0" err="1" smtClean="0"/>
              <a:t>fill</a:t>
            </a:r>
            <a:r>
              <a:rPr lang="es-AR" dirty="0" smtClean="0"/>
              <a:t>:#493E36;}</a:t>
            </a:r>
          </a:p>
          <a:p>
            <a:r>
              <a:rPr lang="es-AR" dirty="0" smtClean="0"/>
              <a:t>	.st25{</a:t>
            </a:r>
            <a:r>
              <a:rPr lang="es-AR" dirty="0" err="1" smtClean="0"/>
              <a:t>fill</a:t>
            </a:r>
            <a:r>
              <a:rPr lang="es-AR" dirty="0" smtClean="0"/>
              <a:t>:#DDF0F9;}</a:t>
            </a:r>
          </a:p>
          <a:p>
            <a:r>
              <a:rPr lang="es-AR" dirty="0" smtClean="0"/>
              <a:t>	.st26{</a:t>
            </a:r>
            <a:r>
              <a:rPr lang="es-AR" dirty="0" err="1" smtClean="0"/>
              <a:t>fill</a:t>
            </a:r>
            <a:r>
              <a:rPr lang="es-AR" dirty="0" smtClean="0"/>
              <a:t>:#4E433B;}</a:t>
            </a:r>
          </a:p>
          <a:p>
            <a:r>
              <a:rPr lang="es-AR" dirty="0" smtClean="0"/>
              <a:t>	.st27{</a:t>
            </a:r>
            <a:r>
              <a:rPr lang="es-AR" dirty="0" err="1" smtClean="0"/>
              <a:t>fill</a:t>
            </a:r>
            <a:r>
              <a:rPr lang="es-AR" dirty="0" smtClean="0"/>
              <a:t>:#77716C;}</a:t>
            </a:r>
          </a:p>
          <a:p>
            <a:r>
              <a:rPr lang="es-AR" dirty="0" smtClean="0"/>
              <a:t>	.st28{</a:t>
            </a:r>
            <a:r>
              <a:rPr lang="es-AR" dirty="0" err="1" smtClean="0"/>
              <a:t>fill</a:t>
            </a:r>
            <a:r>
              <a:rPr lang="es-AR" dirty="0" smtClean="0"/>
              <a:t>:#F4F3F3;}</a:t>
            </a:r>
          </a:p>
          <a:p>
            <a:r>
              <a:rPr lang="es-AR" dirty="0" smtClean="0"/>
              <a:t>	.st29{</a:t>
            </a:r>
            <a:r>
              <a:rPr lang="es-AR" dirty="0" err="1" smtClean="0"/>
              <a:t>fill</a:t>
            </a:r>
            <a:r>
              <a:rPr lang="es-AR" dirty="0" smtClean="0"/>
              <a:t>:#EFEFEF;}</a:t>
            </a:r>
          </a:p>
          <a:p>
            <a:r>
              <a:rPr lang="es-AR" dirty="0" smtClean="0"/>
              <a:t>	.st30{</a:t>
            </a:r>
            <a:r>
              <a:rPr lang="es-AR" dirty="0" err="1" smtClean="0"/>
              <a:t>fill</a:t>
            </a:r>
            <a:r>
              <a:rPr lang="es-AR" dirty="0" smtClean="0"/>
              <a:t>:#4E443D;}</a:t>
            </a:r>
          </a:p>
          <a:p>
            <a:r>
              <a:rPr lang="es-AR" dirty="0" smtClean="0"/>
              <a:t>	.st31{</a:t>
            </a:r>
            <a:r>
              <a:rPr lang="es-AR" dirty="0" err="1" smtClean="0"/>
              <a:t>fill</a:t>
            </a:r>
            <a:r>
              <a:rPr lang="es-AR" dirty="0" smtClean="0"/>
              <a:t>:#938D88;}</a:t>
            </a:r>
          </a:p>
          <a:p>
            <a:r>
              <a:rPr lang="es-AR" dirty="0" smtClean="0"/>
              <a:t>	.st32{</a:t>
            </a:r>
            <a:r>
              <a:rPr lang="es-AR" dirty="0" err="1" smtClean="0"/>
              <a:t>fill</a:t>
            </a:r>
            <a:r>
              <a:rPr lang="es-AR" dirty="0" smtClean="0"/>
              <a:t>:#F3D379;}</a:t>
            </a:r>
          </a:p>
          <a:p>
            <a:r>
              <a:rPr lang="es-AR" dirty="0" smtClean="0"/>
              <a:t>	.st33{</a:t>
            </a:r>
            <a:r>
              <a:rPr lang="es-AR" dirty="0" err="1" smtClean="0"/>
              <a:t>fill</a:t>
            </a:r>
            <a:r>
              <a:rPr lang="es-AR" dirty="0" smtClean="0"/>
              <a:t>:#564C44;}</a:t>
            </a:r>
          </a:p>
          <a:p>
            <a:r>
              <a:rPr lang="es-AR" dirty="0" smtClean="0"/>
              <a:t>	.st34{</a:t>
            </a:r>
            <a:r>
              <a:rPr lang="es-AR" dirty="0" err="1" smtClean="0"/>
              <a:t>fill</a:t>
            </a:r>
            <a:r>
              <a:rPr lang="es-AR" dirty="0" smtClean="0"/>
              <a:t>:#4F453C;}</a:t>
            </a:r>
          </a:p>
          <a:p>
            <a:r>
              <a:rPr lang="es-AR" dirty="0" smtClean="0"/>
              <a:t>	.st35{</a:t>
            </a:r>
            <a:r>
              <a:rPr lang="es-AR" dirty="0" err="1" smtClean="0"/>
              <a:t>fill</a:t>
            </a:r>
            <a:r>
              <a:rPr lang="es-AR" dirty="0" smtClean="0"/>
              <a:t>:#544A42;}</a:t>
            </a:r>
          </a:p>
          <a:p>
            <a:r>
              <a:rPr lang="es-AR" dirty="0" smtClean="0"/>
              <a:t>	.st36{</a:t>
            </a:r>
            <a:r>
              <a:rPr lang="es-AR" dirty="0" err="1" smtClean="0"/>
              <a:t>fill</a:t>
            </a:r>
            <a:r>
              <a:rPr lang="es-AR" dirty="0" smtClean="0"/>
              <a:t>:#60564E;}</a:t>
            </a:r>
          </a:p>
          <a:p>
            <a:r>
              <a:rPr lang="es-AR" dirty="0" smtClean="0"/>
              <a:t>	.st37{</a:t>
            </a:r>
            <a:r>
              <a:rPr lang="es-AR" dirty="0" err="1" smtClean="0"/>
              <a:t>fill</a:t>
            </a:r>
            <a:r>
              <a:rPr lang="es-AR" dirty="0" smtClean="0"/>
              <a:t>:#4F463D;}</a:t>
            </a:r>
          </a:p>
          <a:p>
            <a:r>
              <a:rPr lang="es-AR" dirty="0" smtClean="0"/>
              <a:t>	.st38{</a:t>
            </a:r>
            <a:r>
              <a:rPr lang="es-AR" dirty="0" err="1" smtClean="0"/>
              <a:t>fill</a:t>
            </a:r>
            <a:r>
              <a:rPr lang="es-AR" dirty="0" smtClean="0"/>
              <a:t>:#DFF1F9;}</a:t>
            </a:r>
          </a:p>
          <a:p>
            <a:r>
              <a:rPr lang="es-AR" dirty="0" smtClean="0"/>
              <a:t>	.st39{</a:t>
            </a:r>
            <a:r>
              <a:rPr lang="es-AR" dirty="0" err="1" smtClean="0"/>
              <a:t>fill</a:t>
            </a:r>
            <a:r>
              <a:rPr lang="es-AR" dirty="0" smtClean="0"/>
              <a:t>:#4C4139;}</a:t>
            </a:r>
          </a:p>
          <a:p>
            <a:r>
              <a:rPr lang="es-AR" dirty="0" smtClean="0"/>
              <a:t>	.st40{</a:t>
            </a:r>
            <a:r>
              <a:rPr lang="es-AR" dirty="0" err="1" smtClean="0"/>
              <a:t>fill</a:t>
            </a:r>
            <a:r>
              <a:rPr lang="es-AR" dirty="0" smtClean="0"/>
              <a:t>:#F4F3F2;}</a:t>
            </a:r>
          </a:p>
          <a:p>
            <a:r>
              <a:rPr lang="es-AR" dirty="0" smtClean="0"/>
              <a:t>	.st41{</a:t>
            </a:r>
            <a:r>
              <a:rPr lang="es-AR" dirty="0" err="1" smtClean="0"/>
              <a:t>fill</a:t>
            </a:r>
            <a:r>
              <a:rPr lang="es-AR" dirty="0" smtClean="0"/>
              <a:t>:#C7C3C0;}</a:t>
            </a:r>
          </a:p>
          <a:p>
            <a:r>
              <a:rPr lang="es-AR" dirty="0" smtClean="0"/>
              <a:t>	.st42{</a:t>
            </a:r>
            <a:r>
              <a:rPr lang="es-AR" dirty="0" err="1" smtClean="0"/>
              <a:t>fill</a:t>
            </a:r>
            <a:r>
              <a:rPr lang="es-AR" dirty="0" smtClean="0"/>
              <a:t>:#4E443B;}</a:t>
            </a:r>
          </a:p>
          <a:p>
            <a:r>
              <a:rPr lang="es-AR" dirty="0" smtClean="0"/>
              <a:t>	.st43{</a:t>
            </a:r>
            <a:r>
              <a:rPr lang="es-AR" dirty="0" err="1" smtClean="0"/>
              <a:t>fill</a:t>
            </a:r>
            <a:r>
              <a:rPr lang="es-AR" dirty="0" smtClean="0"/>
              <a:t>:#463C35;}</a:t>
            </a:r>
          </a:p>
          <a:p>
            <a:r>
              <a:rPr lang="es-AR" dirty="0" smtClean="0"/>
              <a:t>	.st44{</a:t>
            </a:r>
            <a:r>
              <a:rPr lang="es-AR" dirty="0" err="1" smtClean="0"/>
              <a:t>fill</a:t>
            </a:r>
            <a:r>
              <a:rPr lang="es-AR" dirty="0" smtClean="0"/>
              <a:t>:#C1BCB7;}</a:t>
            </a:r>
          </a:p>
          <a:p>
            <a:r>
              <a:rPr lang="es-AR" dirty="0" smtClean="0"/>
              <a:t>	.st45{</a:t>
            </a:r>
            <a:r>
              <a:rPr lang="es-AR" dirty="0" err="1" smtClean="0"/>
              <a:t>fill</a:t>
            </a:r>
            <a:r>
              <a:rPr lang="es-AR" dirty="0" smtClean="0"/>
              <a:t>:#B5B0AB;}</a:t>
            </a:r>
          </a:p>
          <a:p>
            <a:r>
              <a:rPr lang="es-AR" dirty="0" smtClean="0"/>
              <a:t>	.st46{</a:t>
            </a:r>
            <a:r>
              <a:rPr lang="es-AR" dirty="0" err="1" smtClean="0"/>
              <a:t>fill</a:t>
            </a:r>
            <a:r>
              <a:rPr lang="es-AR" dirty="0" smtClean="0"/>
              <a:t>:#CFCBC8;}</a:t>
            </a:r>
          </a:p>
          <a:p>
            <a:r>
              <a:rPr lang="es-AR" dirty="0" smtClean="0"/>
              <a:t>	.st47{</a:t>
            </a:r>
            <a:r>
              <a:rPr lang="es-AR" dirty="0" err="1" smtClean="0"/>
              <a:t>fill</a:t>
            </a:r>
            <a:r>
              <a:rPr lang="es-AR" dirty="0" smtClean="0"/>
              <a:t>:#E1EDEF;}</a:t>
            </a:r>
          </a:p>
          <a:p>
            <a:r>
              <a:rPr lang="es-AR" dirty="0" smtClean="0"/>
              <a:t>	.st48{</a:t>
            </a:r>
            <a:r>
              <a:rPr lang="es-AR" dirty="0" err="1" smtClean="0"/>
              <a:t>fill</a:t>
            </a:r>
            <a:r>
              <a:rPr lang="es-AR" dirty="0" smtClean="0"/>
              <a:t>:#B0BCBD;}</a:t>
            </a:r>
          </a:p>
          <a:p>
            <a:r>
              <a:rPr lang="es-AR" dirty="0" smtClean="0"/>
              <a:t>	.st49{</a:t>
            </a:r>
            <a:r>
              <a:rPr lang="es-AR" dirty="0" err="1" smtClean="0"/>
              <a:t>fill</a:t>
            </a:r>
            <a:r>
              <a:rPr lang="es-AR" dirty="0" smtClean="0"/>
              <a:t>:#4B4138;}</a:t>
            </a:r>
          </a:p>
          <a:p>
            <a:r>
              <a:rPr lang="es-AR" dirty="0" smtClean="0"/>
              <a:t>	.st50{</a:t>
            </a:r>
            <a:r>
              <a:rPr lang="es-AR" dirty="0" err="1" smtClean="0"/>
              <a:t>fill</a:t>
            </a:r>
            <a:r>
              <a:rPr lang="es-AR" dirty="0" smtClean="0"/>
              <a:t>:#CFCDCA;}</a:t>
            </a:r>
          </a:p>
          <a:p>
            <a:r>
              <a:rPr lang="es-AR" dirty="0" smtClean="0"/>
              <a:t>	.st51{</a:t>
            </a:r>
            <a:r>
              <a:rPr lang="es-AR" dirty="0" err="1" smtClean="0"/>
              <a:t>fill</a:t>
            </a:r>
            <a:r>
              <a:rPr lang="es-AR" dirty="0" smtClean="0"/>
              <a:t>:#C4BFBC;}</a:t>
            </a:r>
          </a:p>
          <a:p>
            <a:r>
              <a:rPr lang="es-AR" dirty="0" smtClean="0"/>
              <a:t>	.st52{</a:t>
            </a:r>
            <a:r>
              <a:rPr lang="es-AR" dirty="0" err="1" smtClean="0"/>
              <a:t>fill</a:t>
            </a:r>
            <a:r>
              <a:rPr lang="es-AR" dirty="0" smtClean="0"/>
              <a:t>:#FBDA7C;}</a:t>
            </a:r>
          </a:p>
          <a:p>
            <a:r>
              <a:rPr lang="es-AR" dirty="0" smtClean="0"/>
              <a:t>	.st53{</a:t>
            </a:r>
            <a:r>
              <a:rPr lang="es-AR" dirty="0" err="1" smtClean="0"/>
              <a:t>fill</a:t>
            </a:r>
            <a:r>
              <a:rPr lang="es-AR" dirty="0" smtClean="0"/>
              <a:t>:#ED9DB3;}</a:t>
            </a:r>
          </a:p>
          <a:p>
            <a:r>
              <a:rPr lang="es-AR" dirty="0" smtClean="0"/>
              <a:t>	.st54{</a:t>
            </a:r>
            <a:r>
              <a:rPr lang="es-AR" dirty="0" err="1" smtClean="0"/>
              <a:t>fill</a:t>
            </a:r>
            <a:r>
              <a:rPr lang="es-AR" dirty="0" smtClean="0"/>
              <a:t>:#E397AC;}</a:t>
            </a:r>
          </a:p>
          <a:p>
            <a:r>
              <a:rPr lang="es-AR" dirty="0" smtClean="0"/>
              <a:t>	.st55{</a:t>
            </a:r>
            <a:r>
              <a:rPr lang="es-AR" dirty="0" err="1" smtClean="0"/>
              <a:t>fill</a:t>
            </a:r>
            <a:r>
              <a:rPr lang="es-AR" dirty="0" smtClean="0"/>
              <a:t>:#A49956;}</a:t>
            </a:r>
          </a:p>
          <a:p>
            <a:r>
              <a:rPr lang="es-AR" dirty="0" smtClean="0"/>
              <a:t>	.st56{</a:t>
            </a:r>
            <a:r>
              <a:rPr lang="es-AR" dirty="0" err="1" smtClean="0"/>
              <a:t>fill</a:t>
            </a:r>
            <a:r>
              <a:rPr lang="es-AR" dirty="0" smtClean="0"/>
              <a:t>:#F9ED77;}</a:t>
            </a:r>
          </a:p>
          <a:p>
            <a:r>
              <a:rPr lang="es-AR" dirty="0" smtClean="0"/>
              <a:t>&lt;/</a:t>
            </a:r>
            <a:r>
              <a:rPr lang="es-AR" dirty="0" err="1" smtClean="0"/>
              <a:t>style</a:t>
            </a:r>
            <a:r>
              <a:rPr lang="es-AR" dirty="0" smtClean="0"/>
              <a:t>&gt;</a:t>
            </a:r>
          </a:p>
          <a:p>
            <a:r>
              <a:rPr lang="es-AR" dirty="0" smtClean="0"/>
              <a:t>&lt;</a:t>
            </a:r>
            <a:r>
              <a:rPr lang="es-AR" dirty="0" err="1" smtClean="0"/>
              <a:t>defs</a:t>
            </a:r>
            <a:r>
              <a:rPr lang="es-AR" dirty="0" smtClean="0"/>
              <a:t>&gt;</a:t>
            </a:r>
          </a:p>
          <a:p>
            <a:r>
              <a:rPr lang="es-AR" dirty="0" smtClean="0"/>
              <a:t>&lt;/</a:t>
            </a:r>
            <a:r>
              <a:rPr lang="es-AR" dirty="0" err="1" smtClean="0"/>
              <a:t>defs</a:t>
            </a:r>
            <a:r>
              <a:rPr lang="es-AR" dirty="0" smtClean="0"/>
              <a:t>&gt;</a:t>
            </a:r>
          </a:p>
          <a:p>
            <a:r>
              <a:rPr lang="es-AR" dirty="0" smtClean="0"/>
              <a:t>&lt;</a:t>
            </a:r>
            <a:r>
              <a:rPr lang="es-AR" dirty="0" err="1" smtClean="0"/>
              <a:t>path</a:t>
            </a:r>
            <a:r>
              <a:rPr lang="es-AR" dirty="0" smtClean="0"/>
              <a:t> </a:t>
            </a:r>
            <a:r>
              <a:rPr lang="es-AR" dirty="0" err="1" smtClean="0"/>
              <a:t>class</a:t>
            </a:r>
            <a:r>
              <a:rPr lang="es-AR" dirty="0" smtClean="0"/>
              <a:t>="st0" d="M173.88,655.31c-16.49-17.88-22.57-38.96-18.81-62.83c0.75-4.79-0.77-6.82-4.99-8.53</a:t>
            </a:r>
          </a:p>
          <a:p>
            <a:r>
              <a:rPr lang="es-AR" dirty="0" smtClean="0"/>
              <a:t>	c-12.21-4.96-20.64-16.97-17.76-28.93c2.12-8.78,0.25-18.15,4.66-26.39c4.98-7.46,10.66-10.03,19.11-7.92</a:t>
            </a:r>
          </a:p>
          <a:p>
            <a:r>
              <a:rPr lang="es-AR" dirty="0" smtClean="0"/>
              <a:t>	c4.29,1.07,7.71,0.48,11.08-2.37c2.27-1.92,4.85-3.49,7.26-5.26c2.22-1.63,4.89-2.6,7.73-4.91c-10.5-1.51-20.04-3.48-29.53-5.6</a:t>
            </a:r>
          </a:p>
          <a:p>
            <a:r>
              <a:rPr lang="es-AR" dirty="0" smtClean="0"/>
              <a:t>	c-6.93-1.55-14.17-1.99-20.7-5.17c-7.79-3.69-16.26-5.68-23.92-9.73c-2.5-1.33-4.98-2.66-7.3-4.26c-3.14-2.16-5.25-1.26-6.64,2.04</a:t>
            </a:r>
          </a:p>
          <a:p>
            <a:r>
              <a:rPr lang="es-AR" dirty="0" smtClean="0"/>
              <a:t>	c-1.09,2.6-2.34,5.13-3.26,7.81c-1.04,3.03-3.26,4.86-6.54,3.63c-3.26-1.22-3.56-3.67-2.44-6.93c1.25-3.64,2.68-7.12,4.69-10.38</a:t>
            </a:r>
          </a:p>
          <a:p>
            <a:r>
              <a:rPr lang="es-AR" dirty="0" smtClean="0"/>
              <a:t>	c1.58-2.56,1.23-4.75-1.2-6.5c-5.44-3.91-9.86-8.89-14.53-13.6c-2.56-2.58-4.49-3.12-7.51-0.41c-4.45,4-9.01,7.81-12.69,12.61</a:t>
            </a:r>
          </a:p>
          <a:p>
            <a:r>
              <a:rPr lang="es-AR" dirty="0" smtClean="0"/>
              <a:t>	c-1.82,2.37-4.18,4.92-7.52,2.5c-3.29-2.39-2.29-5.5-0.55-8.43c2.33-3.91,5.44-7.15,9.02-9.89c2.53-1.93,4.8-4.09,6.81-6.54</a:t>
            </a:r>
          </a:p>
          <a:p>
            <a:r>
              <a:rPr lang="es-AR" dirty="0" smtClean="0"/>
              <a:t>	c1.33-1.6,0.69-2.99-0.28-4.53c-5.22-8.33-10.04-16.88-13.49-26.11c-1.14-3.05-2.73-4.09-6.03-3.18c-5.47,1.52-10.73,3.57-15.97,5.7</a:t>
            </a:r>
          </a:p>
          <a:p>
            <a:r>
              <a:rPr lang="es-AR" dirty="0" smtClean="0"/>
              <a:t>	c-3.74,1.52-6.49,0.69-7.96-2.46c-1.59-3.4-0.01-5.93,2.76-7.63c4.41-2.71,9.17-4.68,14.19-6.03c7.32-1.97,7.55-2.57,5.82-9.59</a:t>
            </a:r>
          </a:p>
          <a:p>
            <a:r>
              <a:rPr lang="es-AR" dirty="0" smtClean="0"/>
              <a:t>	c-2.7-10.97-4.41-22.03-5.11-33.41c-0.81-13.04-0.46-25.97,1.44-38.73c2.68-17.97,7.15-35.58,17.4-51.05</a:t>
            </a:r>
          </a:p>
          <a:p>
            <a:r>
              <a:rPr lang="es-AR" dirty="0" smtClean="0"/>
              <a:t>	c1.4-2.11,1.47-3.76,0.31-5.92c-10.97-20.53-10.64-42.35-7.73-64.63c1.69-12.94,7.63-23.78,14.11-34.68</a:t>
            </a:r>
          </a:p>
          <a:p>
            <a:r>
              <a:rPr lang="es-AR" dirty="0" smtClean="0"/>
              <a:t>	c5.77-9.71,14.33-10.89,24.11-9.68c21.11,2.6,40.07,10.69,57.16,23.13c3.74,2.72,6.95,3.08,11.02,1.21</a:t>
            </a:r>
          </a:p>
          <a:p>
            <a:r>
              <a:rPr lang="es-AR" dirty="0" smtClean="0"/>
              <a:t>	c19.13-8.76,39.39-12.85,60.24-14.77c13.47-1.24,26.9-1.27,40.34-0.14c2.6,0.22,3.56-0.94,4.33-3.03</a:t>
            </a:r>
          </a:p>
          <a:p>
            <a:r>
              <a:rPr lang="es-AR" dirty="0" smtClean="0"/>
              <a:t>	c3.93-10.63,8.95-20.75,14.72-30.49c6.89-11.64,15.37-22.18,27.38-28.45c15.86-8.27,37.62-8.18,51.4,11.55</a:t>
            </a:r>
          </a:p>
          <a:p>
            <a:r>
              <a:rPr lang="es-AR" dirty="0" smtClean="0"/>
              <a:t>	c1.95,4.21,4.49,8.1,6.64,12.2c1.21,2.32,2.74,2.64,4.6,0.56c13.59-15.15,30.38-25.31,49.61-31.63c6.53-1.39,11.6,1.43,16.36,5.47</a:t>
            </a:r>
          </a:p>
          <a:p>
            <a:r>
              <a:rPr lang="es-AR" dirty="0" smtClean="0"/>
              <a:t>	c8.78,7.46,13.65,17.46,18.35,27.61c2.24,4.85,4.13,9.84,5.55,14.96c1.22,4.39,3.76,6.29,8.15,6.61c3.81,0.28,7.53,1.23,11.18,2.45</a:t>
            </a:r>
          </a:p>
          <a:p>
            <a:r>
              <a:rPr lang="es-AR" dirty="0" smtClean="0"/>
              <a:t>	c13.52,4.53,20.5,14.81,24.05,27.8c5.27,19.25,1.36,37.6-8.31,54.29c-4.95,8.55-5.21,14.75,0.36,22.77</a:t>
            </a:r>
          </a:p>
          <a:p>
            <a:r>
              <a:rPr lang="es-AR" dirty="0" smtClean="0"/>
              <a:t>	c6.78,9.76,10.24,21.23,12.84,32.8c0.76,3.39,1.13,4.63,5.33,3.51c11.22-3,22.89-3.41,34.45-4.32c3.38-0.26,6.48,0.77,6.95,4.81</a:t>
            </a:r>
          </a:p>
          <a:p>
            <a:r>
              <a:rPr lang="es-AR" dirty="0" smtClean="0"/>
              <a:t>	c0.37,3.12-2.54,5.94-6.44,6.31c-10.56,1.01-21.06,2.43-31.5,4.27c-4.43,0.78-5.65,2.19-5.81,6.46c-0.26,7.12-0.94,14.23-1.04,21.35</a:t>
            </a:r>
          </a:p>
          <a:p>
            <a:r>
              <a:rPr lang="es-AR" dirty="0" smtClean="0"/>
              <a:t>	c-0.1,7.64,0.72,8.6,8.05,10.05c13.65,2.69,26.45,7.48,38.14,15.12c3.27,2.14,4.48,5.15,3,7.99c-1.72,3.3-4.67,4.16-8.4,1.93</a:t>
            </a:r>
          </a:p>
          <a:p>
            <a:r>
              <a:rPr lang="es-AR" dirty="0" smtClean="0"/>
              <a:t>	c-11.24-6.72-23.24-11.47-36.01-14.27c-6.12-1.34-7.14-0.55-8.69,5.45c-1.29,4.99-2.69,9.96-4.67,14.73</a:t>
            </a:r>
          </a:p>
          <a:p>
            <a:r>
              <a:rPr lang="es-AR" dirty="0" smtClean="0"/>
              <a:t>	c-1.17,2.83-0.67,4.99,1.79,7.01c2.95,2.41,6.09,4.65,8.58,7.6c2.22,3.37,5.46,5.81,8.11,8.79c1.84,2.07,2.78,4.32,0.56,6.62</a:t>
            </a:r>
          </a:p>
          <a:p>
            <a:r>
              <a:rPr lang="es-AR" dirty="0" smtClean="0"/>
              <a:t>	c-2.25,2.32-4.91,2.12-7.13,0.06c-4.88-4.53-9.99-8.77-15.12-13.01c-2.99-2.47-4.59-2.04-6.47,1.39</a:t>
            </a:r>
          </a:p>
          <a:p>
            <a:r>
              <a:rPr lang="es-AR" dirty="0" smtClean="0"/>
              <a:t>	c-8.65,15.83-20.64,28.81-34.53,40.22c-17.04,13.99-35.45,25.83-55.23,35.52c-5.06,2.48-10.12,5-15.41,6.99</a:t>
            </a:r>
          </a:p>
          <a:p>
            <a:r>
              <a:rPr lang="es-AR" dirty="0" smtClean="0"/>
              <a:t>	c-1.78,0.67-3.7,1.33-5.3,3.16c5.84,3.2,12.15,3.94,18.05,5.84c1.25,0.4,2.7,0.32,3.85,0.99c2.71,1.58,4.86,0.79,7.33-0.83</a:t>
            </a:r>
          </a:p>
          <a:p>
            <a:r>
              <a:rPr lang="es-AR" dirty="0" smtClean="0"/>
              <a:t>	c7-4.59,16.52-4.18,22.3,0.65c1.81,1.51,3.79,3.22,4.21,5.45c0.98,5.22,4.5,8.58,7.51,12.57c8.77,11.59,10.02,24.15,2.99,37.19</a:t>
            </a:r>
          </a:p>
          <a:p>
            <a:r>
              <a:rPr lang="es-AR" dirty="0" smtClean="0"/>
              <a:t>	c-2.45,3.2-5.32,5.99-8.52,8.44l0,0c-9.36,4.38-9.53,4.44-6.29,13.91c6.76,19.78,5.8,39.23-2.65,58.18</a:t>
            </a:r>
          </a:p>
          <a:p>
            <a:r>
              <a:rPr lang="es-AR" dirty="0" smtClean="0"/>
              <a:t>	c-6.75,15.13-21.42,25.33-37.97,25.48c-11.32,0.1-22.17-1.03-32.17-6.89c-4.62-2.71-10.09-2.31-15.09-2.51</a:t>
            </a:r>
          </a:p>
          <a:p>
            <a:r>
              <a:rPr lang="es-AR" dirty="0" smtClean="0"/>
              <a:t>	c-29.25-1.16-58.02,2.24-86.13,10.6c-3.95,1.18-7.93,2.38-10.98,5.5C221.35,671.1,189.35,670.72,173.88,655.31z"/&gt;</a:t>
            </a:r>
          </a:p>
          <a:p>
            <a:r>
              <a:rPr lang="es-AR" dirty="0" smtClean="0"/>
              <a:t>&lt;</a:t>
            </a:r>
            <a:r>
              <a:rPr lang="es-AR" dirty="0" err="1" smtClean="0"/>
              <a:t>path</a:t>
            </a:r>
            <a:r>
              <a:rPr lang="es-AR" dirty="0" smtClean="0"/>
              <a:t> </a:t>
            </a:r>
            <a:r>
              <a:rPr lang="es-AR" dirty="0" err="1" smtClean="0"/>
              <a:t>class</a:t>
            </a:r>
            <a:r>
              <a:rPr lang="es-AR" dirty="0" smtClean="0"/>
              <a:t>="st1" d="M402.83,18.48c6.66,0,13.32,0,19.98,0c0.18,0.17,0.36,0.35,0.54,0.52c1.26,2.69,0.65,5.54,0.74,8.33</a:t>
            </a:r>
          </a:p>
          <a:p>
            <a:r>
              <a:rPr lang="es-AR" dirty="0" smtClean="0"/>
              <a:t>	c0.04,1.27-0.43,2.92,1.61,3c5.82,0.22,11.01,3.73,16.97,3.2c4.53,0.93,9.31,1.14,13.06,4.39c1.07,1.59,0.11,3.16-0.06,4.75</a:t>
            </a:r>
          </a:p>
          <a:p>
            <a:r>
              <a:rPr lang="es-AR" dirty="0" smtClean="0"/>
              <a:t>	c-0.47,4.43,2.04,8.51,5.65,9.2c3.62,0.69,6.14-1.65,7.28-6.83c0.21-0.96,0.32-1.95,1-2.73c0.94-0.56,1.79-0.4,2.55,0.35</a:t>
            </a:r>
          </a:p>
          <a:p>
            <a:r>
              <a:rPr lang="es-AR" dirty="0" smtClean="0"/>
              <a:t>	c0.65,1.39,1.3,2.77,2.89,0.78c2.84-1.57,5.36-0.75,7.76,1.02c0.05,1.35,0,2.85,1.88,2.93c6.57,0.28,11.89,4.83,18.82,4.93</a:t>
            </a:r>
          </a:p>
          <a:p>
            <a:r>
              <a:rPr lang="es-AR" dirty="0" smtClean="0"/>
              <a:t>	c3.29,0.05,7.43,2.14,11.09,3.58c0.46,0.18,1.22,0.46,1.25,0.74c0.45,5.4,4.89,4.01,8,4.62c5.58,1.09,9.79,4.76,14.53,7.4</a:t>
            </a:r>
          </a:p>
          <a:p>
            <a:r>
              <a:rPr lang="es-AR" dirty="0" smtClean="0"/>
              <a:t>	c1.45,0.81,2.62,2,4.43,1.8c0.58,0.41,0.87,1.02,1.09,1.67c1.13,2.55,1.87,5.47,5.42,5.73c0.47,0.09,0.9,0.26,1.31,0.5</a:t>
            </a:r>
          </a:p>
          <a:p>
            <a:r>
              <a:rPr lang="es-AR" dirty="0" smtClean="0"/>
              <a:t>	c7.04,5.24,10,11.97,7.56,20.67c-0.77,2.77,0.29,5.2,1.41,7.63c0.32,1.23,0.33,2.44-0.3,3.59c-6.51,0.73-5.94,7.05-8.53,10.88</a:t>
            </a:r>
          </a:p>
          <a:p>
            <a:r>
              <a:rPr lang="es-AR" dirty="0" smtClean="0"/>
              <a:t>	c-1.27,1.94-2.61,3.84-4.19,5.52c-1.28,1.37-2.58,3.29-4.96,1.71c0.62-3.74,3.31-6.4,5.06-9.53c4.66-8.33,7.01-17.16,6.83-26.68</a:t>
            </a:r>
          </a:p>
          <a:p>
            <a:r>
              <a:rPr lang="es-AR" dirty="0" smtClean="0"/>
              <a:t>	c-0.05-2.83,0.08-5.76-2.87-7.47c-3.06-1.77-4.88,0.91-7.15,2.01c-0.01-0.01-5.04-0.63-5.11-0.63c-0.55-3.06,0.75-7.42-4.11-7.81</a:t>
            </a:r>
          </a:p>
          <a:p>
            <a:r>
              <a:rPr lang="es-AR" dirty="0" smtClean="0"/>
              <a:t>	c-4.35-0.36-5.78,3.27-6.91,6.69c-3.46,10.44-0.36,18.18,9.52,23.59c2.35,1.29,3.07,2.99,1.91,5.34c-1.72,3.48-4.07,6.46-7.41,8.59</a:t>
            </a:r>
          </a:p>
          <a:p>
            <a:r>
              <a:rPr lang="es-AR" dirty="0" smtClean="0"/>
              <a:t>	c-4.12,2.62-8,2.72-11.98-0.42c-4.17-3.29-8.32-6.79-14.14-6.65c-1.52-0.28-2.92-0.79-3.46-2.43c-1.73-5.22-6.04-8.16-10.48-12.04</a:t>
            </a:r>
          </a:p>
          <a:p>
            <a:r>
              <a:rPr lang="es-AR" dirty="0" smtClean="0"/>
              <a:t>	c-1.28,5.12-5.17,5.72-9.23,5.94c-4.37,0.24-7.95-1.21-11.18-4.34c-4.75-4.6-7.68-9.86-7.48-17.81c-2.39,4.09-3.18,7.53-5.27,10.32</a:t>
            </a:r>
          </a:p>
          <a:p>
            <a:r>
              <a:rPr lang="es-AR" dirty="0" smtClean="0"/>
              <a:t>	c-1.16,1.55,0.04,2.88,1.57,3.51c11.52,4.71,22.22,11.19,33.85,15.63c1.58,0.6,3.21,0.8,4.89,0.58c1.88-0.25,3.68-0.22,4.82,1.69</a:t>
            </a:r>
          </a:p>
          <a:p>
            <a:r>
              <a:rPr lang="es-AR" dirty="0" smtClean="0"/>
              <a:t>	c0.17,2.95,0.27,5.91-0.16,8.85c-0.37,0.4-0.82,0.56-1.36,0.5c-5.03-2.94-10.74-4.14-16.05-6.34c-7.02-2.9-13.74-6.5-20.47-10.05</a:t>
            </a:r>
          </a:p>
          <a:p>
            <a:r>
              <a:rPr lang="es-AR" dirty="0" smtClean="0"/>
              <a:t>	c-8.08-2.07-15.22-6.53-23.16-8.95c-5.99-1.3-12.13,0.07-18.13-1c-0.52-0.15-1-0.4-1.45-0.72c-4.11-3.64-8.66-5.78-14.34-4.34</a:t>
            </a:r>
          </a:p>
          <a:p>
            <a:r>
              <a:rPr lang="es-AR" dirty="0" smtClean="0"/>
              <a:t>	c-1.91,0.48-3.91,0.42-5.88,0.4c-6.42-0.46-12.77-1.52-19.15-2.3c-6.86-0.15-13.44-2.87-20.39-2.16c-9.37-0.77-19,0.56-27.96-3.56</a:t>
            </a:r>
          </a:p>
          <a:p>
            <a:r>
              <a:rPr lang="es-AR" dirty="0" smtClean="0"/>
              <a:t>	c-1.69-0.78-3.62-0.21-5.43-0.02c-8.96,0.92-17.87,0.72-26.71-1.12c-6.55-2.42-13.28-1.95-20.03-1.29</a:t>
            </a:r>
          </a:p>
          <a:p>
            <a:r>
              <a:rPr lang="es-AR" dirty="0" smtClean="0"/>
              <a:t>	c-6.88,0.01-13.63-1.76-20.53-1.34c-3.55,0.98-7.19,0.88-10.82,0.92c-6.29,0.08-6.76,0.6-6.95,6.75c-0.09,2.75,0.54,5.67-1.51,8.07</a:t>
            </a:r>
          </a:p>
          <a:p>
            <a:r>
              <a:rPr lang="es-AR" dirty="0" smtClean="0"/>
              <a:t>	c-6.38,2.04-12.8,1.62-19.23,0.34c-0.23-0.21-0.46-0.43-0.68-0.65c0-3.31,0.04-6.62-0.01-9.93c-0.08-5.4-1.63-6.92-7.05-7.04</a:t>
            </a:r>
          </a:p>
          <a:p>
            <a:r>
              <a:rPr lang="es-AR" dirty="0" smtClean="0"/>
              <a:t>	c-0.45-1.62,0.68-2.51,1.6-3.5c2.16-6.16,1.07-12.47,0.7-18.7c-0.32-5.36,0.97-7.08,5.98-5.9c3.71,0.88,7.23,0.61,10.81-0.28</a:t>
            </a:r>
          </a:p>
          <a:p>
            <a:r>
              <a:rPr lang="es-AR" dirty="0" smtClean="0"/>
              <a:t>	c3.68-0.9,5.74,0.44,6.24,4.27c0.54,4.11,1.04,8.23,1.8,12.31c0.21,1.15,0.23,2.32-0.01,3.48c-0.28,1.35-0.72,2.63-2.36,2.8</a:t>
            </a:r>
          </a:p>
          <a:p>
            <a:r>
              <a:rPr lang="es-AR" dirty="0" smtClean="0"/>
              <a:t>	c-1.64,0.17-2.39-0.9-2.85-2.24c-0.93-2.7-1.15-5.51-1.35-8.34c-0.35-4.84-2.37-6.54-6.95-6.43c-4.33,0.1-5.05,2.8-5.18,6.34</a:t>
            </a:r>
          </a:p>
          <a:p>
            <a:r>
              <a:rPr lang="es-AR" dirty="0" smtClean="0"/>
              <a:t>	c-0.43,11.96-0.45,12.09,11.42,11.67c4.78-0.17,9.51-0.45,14.2,0.68c0.51-0.2,1.02-0.36,1.55-0.5c3.03-0.89,3.97-3.05,4.07-6.04</a:t>
            </a:r>
          </a:p>
          <a:p>
            <a:r>
              <a:rPr lang="es-AR" dirty="0" smtClean="0"/>
              <a:t>	c0.2-5.81-0.89-11.53-1.16-17.31c-0.61-13.2-1.73-26.37-1.95-39.6c-0.07-4.21-2.22-5.73-7.35-5.99c-0.48,0.22-0.98,0.4-1.48,0.57</a:t>
            </a:r>
          </a:p>
          <a:p>
            <a:r>
              <a:rPr lang="es-AR" dirty="0" smtClean="0"/>
              <a:t>	c-5.55,2.57-4.36,7.61-3.92,11.94c0.61,5.9,0.6,11.78,0.55,17.69c-0.38,0.48-0.84,0.82-1.4,1.04c-5.43,0.86-10.88,0.39-16.32,0.36</a:t>
            </a:r>
          </a:p>
          <a:p>
            <a:r>
              <a:rPr lang="es-AR" dirty="0" smtClean="0"/>
              <a:t>	c-4.81-0.03-5.82-1.08-5.95-5.87c-0.17-6.11-0.02-12.22-0.06-18.34c-0.01-1.81,0.18-3.64-0.48-5.39c-0.73-1.22-1.75-2.33-1.56-3.91</a:t>
            </a:r>
          </a:p>
          <a:p>
            <a:r>
              <a:rPr lang="es-AR" dirty="0" smtClean="0"/>
              <a:t>	c9.48-4.65,19.01-9.16,29.79-3.99c1.74,0.84,3.19,0.47,4.74-0.23c4.49-1.68,9.15-0.91,13.76-1.01c6.56,0.27,12.94,2.07,19.51,2.34</a:t>
            </a:r>
          </a:p>
          <a:p>
            <a:r>
              <a:rPr lang="es-AR" dirty="0" smtClean="0"/>
              <a:t>	c6.56,2.33,13.39,3.35,20.27,4.12c6.57,0.8,13.22,0.67,19.73,1.98c2.17,0.9,4.36,1.74,6.76,1.76c3.04,0.68,6.07,1.38,9.16,0.23</a:t>
            </a:r>
          </a:p>
          <a:p>
            <a:r>
              <a:rPr lang="es-AR" dirty="0" smtClean="0"/>
              <a:t>	c1.62-0.35,3.25-0.42,4.9-0.37c6.66,0.84,13.26,2.05,19.8,3.54c3.59,2.01,7.46,2.58,11.52,2.44c2.8-0.09,5.66-0.26,8.31,1.03</a:t>
            </a:r>
          </a:p>
          <a:p>
            <a:r>
              <a:rPr lang="es-AR" dirty="0" smtClean="0"/>
              <a:t>	c4.92,2.75,10.37,3.79,15.8,5.02c4.2,0.95,2.56-2.82,3.85-4.18C402.47,18.81,402.65,18.65,402.83,18.48z"/&gt;</a:t>
            </a:r>
          </a:p>
          <a:p>
            <a:r>
              <a:rPr lang="es-AR" dirty="0" smtClean="0"/>
              <a:t>&lt;</a:t>
            </a:r>
            <a:r>
              <a:rPr lang="es-AR" dirty="0" err="1" smtClean="0"/>
              <a:t>path</a:t>
            </a:r>
            <a:r>
              <a:rPr lang="es-AR" dirty="0" smtClean="0"/>
              <a:t> </a:t>
            </a:r>
            <a:r>
              <a:rPr lang="es-AR" dirty="0" err="1" smtClean="0"/>
              <a:t>class</a:t>
            </a:r>
            <a:r>
              <a:rPr lang="es-AR" dirty="0" smtClean="0"/>
              <a:t>="st2" d="M576.49,445.05c0.01,2.99,0.08,5.97-1.34,8.78c-0.86,1.7-0.34,3.37,0.28,5.23c2.57,7.75,3.65,15.96-0.81,23.09</a:t>
            </a:r>
          </a:p>
          <a:p>
            <a:r>
              <a:rPr lang="es-AR" dirty="0" smtClean="0"/>
              <a:t>	c-4.99,7.99-12.57,14-17.13,22.67c-2.74,5.21-10.08,5.82-15.8,7.43c-2.42,0.68-4.36-0.72-5.22-2.87c-1.06-2.63,1.06-4.09,2.96-5.01</a:t>
            </a:r>
          </a:p>
          <a:p>
            <a:r>
              <a:rPr lang="es-AR" dirty="0" smtClean="0"/>
              <a:t>	c2.22-1.07,4.68-1.74,7.1-2.28c2.24-0.5,4-1.64,5.49-3.23c2.12-2.26,2.85-4.17-1.23-5.23c-3.15-0.82-5.81-2.83-7.03-5.86</a:t>
            </a:r>
          </a:p>
          <a:p>
            <a:r>
              <a:rPr lang="es-AR" dirty="0" smtClean="0"/>
              <a:t>	c-1.38-3.42-0.64-6.95,2.76-8.68c3.53-1.8,7.38-1.74,10.61,1.3c5.09,4.79,6.89,4.34,10.22-2.17c1.1-2.16,1.57-4.35,1.67-6.7</a:t>
            </a:r>
          </a:p>
          <a:p>
            <a:r>
              <a:rPr lang="es-AR" dirty="0" smtClean="0"/>
              <a:t>	c0.28-6.56-0.08-6.89-6.59-5.95c-6.36,0.92-12.42-1.56-13.95-6.1c-1.27-3.75-1.35-7.5,1.89-10.63c3.61-3.48,7.8-4.44,12.34-2.63</a:t>
            </a:r>
          </a:p>
          <a:p>
            <a:r>
              <a:rPr lang="es-AR" dirty="0" smtClean="0"/>
              <a:t>	c1.74,0.69,3.45,2.07,5.03,0.81c1.62-1.3,0.6-3.38,0.19-5.14c-1.11-4.74-3-9.09-5.93-13.03c-4.03-5.41-9.02-8.2-15.91-6.38</a:t>
            </a:r>
          </a:p>
          <a:p>
            <a:r>
              <a:rPr lang="es-AR" dirty="0" smtClean="0"/>
              <a:t>	c-2.79,0.74-5.78,0.93-6.32-2.63c-0.44-2.92,1.73-4.81,4.59-5.63c9.26-2.65,16.58,0.76,22.82,7.37</a:t>
            </a:r>
          </a:p>
          <a:p>
            <a:r>
              <a:rPr lang="es-AR" dirty="0" smtClean="0"/>
              <a:t>	C573.3,428.05,576.46,436.18,576.49,445.05z"/&gt;</a:t>
            </a:r>
          </a:p>
          <a:p>
            <a:r>
              <a:rPr lang="es-AR" dirty="0" smtClean="0"/>
              <a:t>&lt;</a:t>
            </a:r>
            <a:r>
              <a:rPr lang="es-AR" dirty="0" err="1" smtClean="0"/>
              <a:t>path</a:t>
            </a:r>
            <a:r>
              <a:rPr lang="es-AR" dirty="0" smtClean="0"/>
              <a:t> </a:t>
            </a:r>
            <a:r>
              <a:rPr lang="es-AR" dirty="0" err="1" smtClean="0"/>
              <a:t>class</a:t>
            </a:r>
            <a:r>
              <a:rPr lang="es-AR" dirty="0" smtClean="0"/>
              <a:t>="st3" d="M491.87,519.3c0.31,0.59,0.68,1.15,0.91,1.76c2.95,7.89,8.78,10.94,17.02,11.86</a:t>
            </a:r>
          </a:p>
          <a:p>
            <a:r>
              <a:rPr lang="es-AR" dirty="0" smtClean="0"/>
              <a:t>	c8.31,0.93,10.22,5.87,5.22,12.52c-3.36,4.47-3.91,9.46-4.51,14.45c-0.86,7.11-6.26,11.65-13.29,6.9c-1.49-1.01-3.31-1.53-4.84-2.48</a:t>
            </a:r>
          </a:p>
          <a:p>
            <a:r>
              <a:rPr lang="es-AR" dirty="0" smtClean="0"/>
              <a:t>	c-2.57-1.59-4.91-1.54-7.4,0.23c-2.83,2.02-5.71,4.01-8.74,5.7c-4.78,2.67-8.98,0.53-9.93-4.9c-0.26-1.47-0.44-2.97-0.47-4.47</a:t>
            </a:r>
          </a:p>
          <a:p>
            <a:r>
              <a:rPr lang="es-AR" dirty="0" smtClean="0"/>
              <a:t>	c-0.1-5.37-1.62-9.95-5.75-13.81c-3.89-3.64-6.72-8.04-3.24-13.67c3.58-1.69,7.13-3.32,11.1-4.13c3.1-0.63,5.73-2.38,7.06-5.72</a:t>
            </a:r>
          </a:p>
          <a:p>
            <a:r>
              <a:rPr lang="es-AR" dirty="0" smtClean="0"/>
              <a:t>	c0.78-1.95,2.3-3.65,3.39-5.47C482.28,511.64,488.74,512.12,491.87,519.3z"/&gt;</a:t>
            </a:r>
          </a:p>
          <a:p>
            <a:r>
              <a:rPr lang="es-AR" dirty="0" smtClean="0"/>
              <a:t>&lt;</a:t>
            </a:r>
            <a:r>
              <a:rPr lang="es-AR" dirty="0" err="1" smtClean="0"/>
              <a:t>path</a:t>
            </a:r>
            <a:r>
              <a:rPr lang="es-AR" dirty="0" smtClean="0"/>
              <a:t> </a:t>
            </a:r>
            <a:r>
              <a:rPr lang="es-AR" dirty="0" err="1" smtClean="0"/>
              <a:t>class</a:t>
            </a:r>
            <a:r>
              <a:rPr lang="es-AR" dirty="0" smtClean="0"/>
              <a:t>="st4" d="M8.83,319.76c-4.24,0.07-7.58-0.84-7.47-4.85c0.09-3.33,3.05-5.16,6.33-5.1c3.27,0.06,6.45,1.07,6.54,5.22</a:t>
            </a:r>
          </a:p>
          <a:p>
            <a:r>
              <a:rPr lang="es-AR" dirty="0" smtClean="0"/>
              <a:t>	C14.32,319.19,11.25,319.66,8.83,319.76z"/&gt;</a:t>
            </a:r>
          </a:p>
          <a:p>
            <a:r>
              <a:rPr lang="es-AR" dirty="0" smtClean="0"/>
              <a:t>&lt;</a:t>
            </a:r>
            <a:r>
              <a:rPr lang="es-AR" dirty="0" err="1" smtClean="0"/>
              <a:t>path</a:t>
            </a:r>
            <a:r>
              <a:rPr lang="es-AR" dirty="0" smtClean="0"/>
              <a:t> </a:t>
            </a:r>
            <a:r>
              <a:rPr lang="es-AR" dirty="0" err="1" smtClean="0"/>
              <a:t>class</a:t>
            </a:r>
            <a:r>
              <a:rPr lang="es-AR" dirty="0" smtClean="0"/>
              <a:t>="st1" d="M196.88,19.46c2.89-1.31,6.88-1.35,6.85-6c1.8,1.48,1.6,3.57,1.5,5.52c-0.55,11.77,0.9,23.48,1.21,35.22</a:t>
            </a:r>
          </a:p>
          <a:p>
            <a:r>
              <a:rPr lang="es-AR" dirty="0" smtClean="0"/>
              <a:t>	c0.16,6.09,0.83,12.2,0.95,18.3c0.17,0.5,0.3,1.03,0.39,1.55c-0.39,5.62,3.38,7.2,7.89,8.04c-4.74,2.7-11.21-0.29-12.61-6.35</a:t>
            </a:r>
          </a:p>
          <a:p>
            <a:r>
              <a:rPr lang="es-AR" dirty="0" smtClean="0"/>
              <a:t>	c-0.59-2.56-1.7-3.46-3.86-4.41c-3.97-1.75-6.71-5.15-8.04-9.07c-0.92-2.71-1.89-4.09-4.71-3.8c-2.97,0.31-3.73-1.21-3.6-3.88</a:t>
            </a:r>
          </a:p>
          <a:p>
            <a:r>
              <a:rPr lang="es-AR" dirty="0" smtClean="0"/>
              <a:t>	c0.15-2.99-0.03-6,0.05-8.99c0.09-3.2-1.34-7.28,4.2-7.59c0.52-0.03,1.16-1.17,1.43-1.91C190.66,30.21,193.97,24.93,196.88,19.46z"</a:t>
            </a:r>
          </a:p>
          <a:p>
            <a:r>
              <a:rPr lang="es-AR" dirty="0" smtClean="0"/>
              <a:t>	/&gt;</a:t>
            </a:r>
          </a:p>
          <a:p>
            <a:r>
              <a:rPr lang="es-AR" dirty="0" smtClean="0"/>
              <a:t>&lt;</a:t>
            </a:r>
            <a:r>
              <a:rPr lang="es-AR" dirty="0" err="1" smtClean="0"/>
              <a:t>path</a:t>
            </a:r>
            <a:r>
              <a:rPr lang="es-AR" dirty="0" smtClean="0"/>
              <a:t> </a:t>
            </a:r>
            <a:r>
              <a:rPr lang="es-AR" dirty="0" err="1" smtClean="0"/>
              <a:t>class</a:t>
            </a:r>
            <a:r>
              <a:rPr lang="es-AR" dirty="0" smtClean="0"/>
              <a:t>="st5" d="M206.79,74.52c-2.18-6.9-1.28-14.11-1.78-21.14c-0.94-13.27-0.91-26.61-1.29-39.92</a:t>
            </a:r>
          </a:p>
          <a:p>
            <a:r>
              <a:rPr lang="es-AR" dirty="0" smtClean="0"/>
              <a:t>	c1.27-7.86,4.4-9.82,11.12-6.94c0.12,1.04,0.78,1.63,1.68,2.01c1.74,3.42,0.62,7.07,0.76,10.6c0.22,5.46,0.08,10.94,0.04,16.41</a:t>
            </a:r>
          </a:p>
          <a:p>
            <a:r>
              <a:rPr lang="es-AR" dirty="0" smtClean="0"/>
              <a:t>	c-0.01,1.96,0.1,4.13,2.65,3.76c6.56-0.93,13.2,0.57,19.71-0.92l0.09-0.09c-0.63-5.99-0.3-12.02-0.75-18.02</a:t>
            </a:r>
          </a:p>
          <a:p>
            <a:r>
              <a:rPr lang="es-AR" dirty="0" smtClean="0"/>
              <a:t>	c-0.37-4.86-0.95-10.15,4.92-12.75l-0.07,0.04c5.53-0.93,9.46,1.73,9.39,7.04c-0.18,15.47,1.76,30.82,2.05,46.26</a:t>
            </a:r>
          </a:p>
          <a:p>
            <a:r>
              <a:rPr lang="es-AR" dirty="0" smtClean="0"/>
              <a:t>	c0.06,3.01,0.94,5.88,1.11,8.89c0.26,4.48-1.35,7.34-5.66,8.64l0.07-0.05c-5.04,0.53-8.31-1.76-8.42-6.26</a:t>
            </a:r>
          </a:p>
          <a:p>
            <a:r>
              <a:rPr lang="es-AR" dirty="0" smtClean="0"/>
              <a:t>	c-0.13-5.33-1.71-10.48-1.62-15.82c0.04-2.22-1.3-3.52-3.49-3.17c-5.12,0.81-10.19,1.01-15.35,0.2c-3.25-0.51-3.88,1.71-3.56,4.43</a:t>
            </a:r>
          </a:p>
          <a:p>
            <a:r>
              <a:rPr lang="es-AR" dirty="0" smtClean="0"/>
              <a:t>	c0.65,5.44,0.99,10.89,0.95,16.37c-0.01,2,0.13,4.04-1.93,5.28c-0.73,0.55-1.62,0.98-1.6,2.11c-0.17,0.18-0.23,0.38-0.15,0.62</a:t>
            </a:r>
          </a:p>
          <a:p>
            <a:r>
              <a:rPr lang="es-AR" dirty="0" smtClean="0"/>
              <a:t>	C208.72,82.73,206.53,80.86,206.79,74.52c1.48-0.44,2.02,0.81,2.8,1.59c1.05,1.06,2.04,2.51,3.75,1.87c1.86-0.69,1.95-2.57,2-4.23</a:t>
            </a:r>
          </a:p>
          <a:p>
            <a:r>
              <a:rPr lang="es-AR" dirty="0" smtClean="0"/>
              <a:t>	c0.12-3.82,0.27-7.65-0.32-11.46c-0.2-1.32-0.43-2.63-0.49-3.96c-0.3-6.29,1.36-8.15,7.61-8.28c5.16-0.1,10.32,0.04,15.47-0.04</a:t>
            </a:r>
          </a:p>
          <a:p>
            <a:r>
              <a:rPr lang="es-AR" dirty="0" smtClean="0"/>
              <a:t>	c4.2-0.07,6.51,1.49,6.81,5.99c0.26,3.81,0.98,7.58,0.92,11.43c-0.03,1.83,0.12,3.68,1.24,5.26c0.82,1.15,1.86,1.93,3.38,1.56</a:t>
            </a:r>
          </a:p>
          <a:p>
            <a:r>
              <a:rPr lang="es-AR" dirty="0" smtClean="0"/>
              <a:t>	c1.29-0.32,1.85-1.31,2.15-2.5c0.25-0.98,0.35-1.98,0.24-2.97c-1.96-17.36-1.38-34.86-3.02-52.24c-0.2-2.14-0.28-4.82-3.17-4.82</a:t>
            </a:r>
          </a:p>
          <a:p>
            <a:r>
              <a:rPr lang="es-AR" dirty="0" smtClean="0"/>
              <a:t>	c-2.94,0-3.58,2.53-3.77,4.99c-0.45,5.85,0.93,11.59,1.24,17.4c0.34,6.4-1.36,8.58-7.75,8.76c-4.99,0.14-9.99,0.2-14.97-0.04</a:t>
            </a:r>
          </a:p>
          <a:p>
            <a:r>
              <a:rPr lang="es-AR" dirty="0" smtClean="0"/>
              <a:t>	c-4.74-0.23-6.21-1.68-6.39-6.46c-0.26-6.98-0.02-13.97-0.11-20.96c-0.03-2.16,0.16-4.35-1.06-6.3c-0.2-0.63-0.91,0.2-0.32-0.11</a:t>
            </a:r>
          </a:p>
          <a:p>
            <a:r>
              <a:rPr lang="es-AR" dirty="0" smtClean="0"/>
              <a:t>	c0.06-0.03,0.1,0.08,0.2,0.31c1.71,3.78,0.81,6.78-2.68,9c-1.11,0.71-2.44,1.28-1.81,3.04c0.4,1.66,1.07,3.31,0.12,4.99</a:t>
            </a:r>
          </a:p>
          <a:p>
            <a:r>
              <a:rPr lang="es-AR" dirty="0" smtClean="0"/>
              <a:t>	c-2.43,5.1-1.49,10.43-0.96,15.68c0.95,9.47,0.37,18.95,0.42,28.42C208.31,71.93,207.95,73.39,206.79,74.52z"/&gt;</a:t>
            </a:r>
          </a:p>
          <a:p>
            <a:r>
              <a:rPr lang="es-AR" dirty="0" smtClean="0"/>
              <a:t>&lt;</a:t>
            </a:r>
            <a:r>
              <a:rPr lang="es-AR" dirty="0" err="1" smtClean="0"/>
              <a:t>path</a:t>
            </a:r>
            <a:r>
              <a:rPr lang="es-AR" dirty="0" smtClean="0"/>
              <a:t> </a:t>
            </a:r>
            <a:r>
              <a:rPr lang="es-AR" dirty="0" err="1" smtClean="0"/>
              <a:t>class</a:t>
            </a:r>
            <a:r>
              <a:rPr lang="es-AR" dirty="0" smtClean="0"/>
              <a:t>="st6" d="M262.81,234.46c10.96,8.81,23.68,9.03,36.56,6.85c14.11-2.38,26.9-8.28,38.55-16.58</a:t>
            </a:r>
          </a:p>
          <a:p>
            <a:r>
              <a:rPr lang="es-AR" dirty="0" smtClean="0"/>
              <a:t>	c2.22-1.58,3.97-1.61,6.24,0.12c10.58,8.05,22.35,10.74,35.23,6.82c3.29-1,4.63-0.58,5.59,2.95c3.36,12.34,8.56,23.73,18.21,32.62</a:t>
            </a:r>
          </a:p>
          <a:p>
            <a:r>
              <a:rPr lang="es-AR" dirty="0" smtClean="0"/>
              <a:t>	c13.99,12.9,30.14,14.54,47.74,4.77c6.14-3.41,11.79-7.51,16.49-12.73c2.5-2.78,4.24-1.93,5.82,0.59</a:t>
            </a:r>
          </a:p>
          <a:p>
            <a:r>
              <a:rPr lang="es-AR" dirty="0" smtClean="0"/>
              <a:t>	c7.24,11.51,12.19,23.89,14.62,37.32c0.63,3.45-1.2,4.49-3.65,5.41c-5.29,1.98-10.63,3.87-15.18,7.34c-2.18,1.67-4.25,3.7-2.17,6.7</a:t>
            </a:r>
          </a:p>
          <a:p>
            <a:r>
              <a:rPr lang="es-AR" dirty="0" smtClean="0"/>
              <a:t>	c1.74,2.49,4,3.41,6.81,1.3c3.49-2.61,7.53-4.19,11.49-5.9c3.03-1.31,4.77-0.6,4.68,3.11c-0.17,7.16-0.3,14.31-0.26,21.47</a:t>
            </a:r>
          </a:p>
          <a:p>
            <a:r>
              <a:rPr lang="es-AR" dirty="0" smtClean="0"/>
              <a:t>	c0.03,4.21-1.49,6.17-5.97,5.53c-2.1-0.3-4.34-0.14-6.45,0.23c-2.31,0.41-3.95,1.93-3.85,4.49c0.09,2.32,1.69,3.56,3.8,4.05</a:t>
            </a:r>
          </a:p>
          <a:p>
            <a:r>
              <a:rPr lang="es-AR" dirty="0" smtClean="0"/>
              <a:t>	c1.11,0.26,2.31,0.28,3.46,0.26c7-0.09,7.4,0.52,5.11,7.41c-1.31,3.94-2.84,7.86-3.62,11.92c-0.81,4.26-2.79,4.25-5.94,2.65</a:t>
            </a:r>
          </a:p>
          <a:p>
            <a:r>
              <a:rPr lang="es-AR" dirty="0" smtClean="0"/>
              <a:t>	c-2.06-1.04-4.06-2.21-6.55-2.19c-2.31,0.02-3.98,1.09-4.83,2.93c-0.81,1.75,0.66,3.09,1.86,4.27c1.7,1.66,3.78,2.55,6,3.38</a:t>
            </a:r>
          </a:p>
          <a:p>
            <a:r>
              <a:rPr lang="es-AR" dirty="0" smtClean="0"/>
              <a:t>	c2.67,0.99,4.28,2.31,2.22,5.94c-11.49,20.23-27.56,36.08-46.34,49.38c-24.39,17.29-50.92,30-79.19,39.97</a:t>
            </a:r>
          </a:p>
          <a:p>
            <a:r>
              <a:rPr lang="es-AR" dirty="0" smtClean="0"/>
              <a:t>	c-28.24,9.96-57.23,14.77-86.65,18.23c-23.98,2.82-48.03,5.77-72.19,3.09c-26.99-3-53.77-7.45-78.53-19.49</a:t>
            </a:r>
          </a:p>
          <a:p>
            <a:r>
              <a:rPr lang="es-AR" dirty="0" smtClean="0"/>
              <a:t>	c-12.49-6.07-10.33-5.09-3.43-14.22c1.2-1.58,2.38-3.21,3.32-4.95c1.33-2.45,0.52-4.69-1.64-6.1c-2.11-1.37-4.19-0.63-5.74,1.3</a:t>
            </a:r>
          </a:p>
          <a:p>
            <a:r>
              <a:rPr lang="es-AR" dirty="0" smtClean="0"/>
              <a:t>	c-2.59,3.24-5.3,6.41-7.64,9.83c-1.85,2.71-3.59,3.24-5.98,0.88c-4.63-3.84-8.59-8.36-12.89-12.54c-2.34-2.27-1.88-3.58,1.08-5.13</a:t>
            </a:r>
          </a:p>
          <a:p>
            <a:r>
              <a:rPr lang="es-AR" dirty="0" smtClean="0"/>
              <a:t>	c4.68-2.45,9.39-4.89,13.94-7.61c2.8-1.67,4.63-3.73,2.68-6.84c-1.65-2.62-3.99-3.38-7.22-1.62c-4.82,2.62-9.85,4.89-14.34,8.07</a:t>
            </a:r>
          </a:p>
          <a:p>
            <a:r>
              <a:rPr lang="es-AR" dirty="0" smtClean="0"/>
              <a:t>	c-3.24,2.29-5.68,1.45-7.61-1.44c-4.81-7.22-8.55-15.02-11.8-23.04c-1.32-3.27,1.1-3.78,3.38-3.82c4.82-0.07,9.67-0.42,14.47,0.2</a:t>
            </a:r>
          </a:p>
          <a:p>
            <a:r>
              <a:rPr lang="es-AR" dirty="0" smtClean="0"/>
              <a:t>	c3,0.39,5.99,0.09,8.98,0.25c2.81,0.15,4.46-1.36,5.06-3.85c0.63-2.65-1.29-3.98-3.36-4.85c-4.89-2.04-10.15-1.3-15.23-1.78</a:t>
            </a:r>
          </a:p>
          <a:p>
            <a:r>
              <a:rPr lang="es-AR" dirty="0" smtClean="0"/>
              <a:t>	c-4.64-0.44-9.31,0.13-13.95,0.46c-2.75,0.2-4.05-0.8-4.94-3.59c-2.71-8.42-4.22-17.05-5.09-25.79</a:t>
            </a:r>
          </a:p>
          <a:p>
            <a:r>
              <a:rPr lang="es-AR" dirty="0" smtClean="0"/>
              <a:t>	c-1.15-11.56-2.21-23.14-1.09-34.79c1.34-13.91,3.66-27.58,8.23-40.86c2.84-8.25,6.44-16,11.84-22.87c2.49-3.17,2.52-6.06-0.08-9.43</a:t>
            </a:r>
          </a:p>
          <a:p>
            <a:r>
              <a:rPr lang="es-AR" dirty="0" smtClean="0"/>
              <a:t>	c-7.19-9.32-8.94-20.58-9.86-31.8c-1.15-14.12,0.09-28.17,4.31-41.81c2.33-7.53,5.72-14.5,11-20.47c1.67-1.89,3.57-2.6,6.13-2.58</a:t>
            </a:r>
          </a:p>
          <a:p>
            <a:r>
              <a:rPr lang="es-AR" dirty="0" smtClean="0"/>
              <a:t>	c14.47,0.09,27.82,4.49,40.68,10.57c8.57,4.05,16.51,9.2,23.76,15.38c2.91,2.48,5.86,3.25,9.55,1.09</a:t>
            </a:r>
          </a:p>
          <a:p>
            <a:r>
              <a:rPr lang="es-AR" dirty="0" smtClean="0"/>
              <a:t>	c14.84-8.67,31.16-12.88,48-15.47c11.81-1.82,23.73-2.2,35.62-3.04c5.36-0.38,10.55,1.27,15.91,1.11c2.91-0.09,3.68,1.28,3.21,4.51</a:t>
            </a:r>
          </a:p>
          <a:p>
            <a:r>
              <a:rPr lang="es-AR" dirty="0" smtClean="0"/>
              <a:t>	c-1.88,13.03-3.08,26.15,2.02,38.84C255.34,226.14,258.09,231.01,262.81,234.46z"/&gt;</a:t>
            </a:r>
          </a:p>
          <a:p>
            <a:r>
              <a:rPr lang="es-AR" dirty="0" smtClean="0"/>
              <a:t>&lt;</a:t>
            </a:r>
            <a:r>
              <a:rPr lang="es-AR" dirty="0" err="1" smtClean="0"/>
              <a:t>path</a:t>
            </a:r>
            <a:r>
              <a:rPr lang="es-AR" dirty="0" smtClean="0"/>
              <a:t> </a:t>
            </a:r>
            <a:r>
              <a:rPr lang="es-AR" dirty="0" err="1" smtClean="0"/>
              <a:t>class</a:t>
            </a:r>
            <a:r>
              <a:rPr lang="es-AR" dirty="0" smtClean="0"/>
              <a:t>="st7" d="M319.14,629.39c-22.72,0.12-45.17,2.43-67.02,9.03c-1.21,0.37-2.63,1.31-3.62-0.19</a:t>
            </a:r>
          </a:p>
          <a:p>
            <a:r>
              <a:rPr lang="es-AR" dirty="0" smtClean="0"/>
              <a:t>	c-0.84-1.29,0.26-2.48,0.62-3.73c5.08-17.68,7.17-35.69-1.36-52.61c-9.16-18.16-23.55-30.73-44.64-33.74</a:t>
            </a:r>
          </a:p>
          <a:p>
            <a:r>
              <a:rPr lang="es-AR" dirty="0" smtClean="0"/>
              <a:t>	c-6.61-0.95-6.56-1.18-4.57-7.62c2.99-9.72,7.06-18.93,11.95-27.83c1.56-2.84,3.58-4.21,6.73-4.11c0.66,0.02,1.35,0.05,2-0.07</a:t>
            </a:r>
          </a:p>
          <a:p>
            <a:r>
              <a:rPr lang="es-AR" dirty="0" smtClean="0"/>
              <a:t>	c7.91-1.48,13.93-1.2,17.31,8.59c2.71,7.85,10.58,11.99,18.79,14.29c21.32,5.96,40.42,2.73,56.47-13.41</a:t>
            </a:r>
          </a:p>
          <a:p>
            <a:r>
              <a:rPr lang="es-AR" dirty="0" smtClean="0"/>
              <a:t>	c5.07-5.1,8.02-11.43,9.83-18.22c0.86-3.21,2.48-4.7,5.51-5.59c4.61-1.35,9.13-3.05,13.64-4.72c3.17-1.17,5.4-1.01,7.55,2.28</a:t>
            </a:r>
          </a:p>
          <a:p>
            <a:r>
              <a:rPr lang="es-AR" dirty="0" smtClean="0"/>
              <a:t>	c5.43,8.33,11.25,16.42,17.08,24.49c1.95,2.7,1.92,4.72-1.35,5.74c-17.67,5.48-26.89,19.24-33.72,34.95</a:t>
            </a:r>
          </a:p>
          <a:p>
            <a:r>
              <a:rPr lang="es-AR" dirty="0" smtClean="0"/>
              <a:t>	c-3.85,8.85-5.61,18.32-5.65,28.17c-0.06,14.23,4.18,27.1,10.73,39.42c0.69,1.31,2.1,2.41,1.28,4.01c-0.9,1.77-2.68,0.81-4.05,0.84</a:t>
            </a:r>
          </a:p>
          <a:p>
            <a:r>
              <a:rPr lang="es-AR" dirty="0" smtClean="0"/>
              <a:t>	C328.14,629.44,323.64,629.39,319.14,629.39z"/&gt;</a:t>
            </a:r>
          </a:p>
          <a:p>
            <a:r>
              <a:rPr lang="es-AR" dirty="0" smtClean="0"/>
              <a:t>&lt;</a:t>
            </a:r>
            <a:r>
              <a:rPr lang="es-AR" dirty="0" err="1" smtClean="0"/>
              <a:t>path</a:t>
            </a:r>
            <a:r>
              <a:rPr lang="es-AR" dirty="0" smtClean="0"/>
              <a:t> </a:t>
            </a:r>
            <a:r>
              <a:rPr lang="es-AR" dirty="0" err="1" smtClean="0"/>
              <a:t>class</a:t>
            </a:r>
            <a:r>
              <a:rPr lang="es-AR" dirty="0" smtClean="0"/>
              <a:t>="st8" d="M288.14,232.56c-17.56,0-26.35-7.96-28.44-25.23c-2.2-18.17,2.55-34.91,9.86-51.19</a:t>
            </a:r>
          </a:p>
          <a:p>
            <a:r>
              <a:rPr lang="es-AR" dirty="0" smtClean="0"/>
              <a:t>	c5.67-12.63,12.65-24.35,22.44-34.36c16.57-16.94,40.43-16.02,52.97,8.01c4.08,7.83,7.01,16.12,9.8,24.47</a:t>
            </a:r>
          </a:p>
          <a:p>
            <a:r>
              <a:rPr lang="es-AR" dirty="0" smtClean="0"/>
              <a:t>	c0.38,1.13,0.75,2.47-0.03,3.37c-2.38,2.75-4.9,5.39-7.46,7.98c-4.83,4.86-5.65-1.72-7.79-3.18c-8.98-6.08-21.07-4.33-26.88,4.46</a:t>
            </a:r>
          </a:p>
          <a:p>
            <a:r>
              <a:rPr lang="es-AR" dirty="0" smtClean="0"/>
              <a:t>	c-5.77,8.75-2.74,20.44,6.79,26.29c3.47,2.13,7.15,3.63,11.28,3.46c3.37-0.14,4.38,1.52,4.21,4.6c-0.19,3.49-0.16,6.97,0.78,10.4</a:t>
            </a:r>
          </a:p>
          <a:p>
            <a:r>
              <a:rPr lang="es-AR" dirty="0" smtClean="0"/>
              <a:t>	c0.52,1.88-0.07,3.38-1.79,4.74C321.96,225.78,303,232.56,288.14,232.56z"/&gt;</a:t>
            </a:r>
          </a:p>
          <a:p>
            <a:r>
              <a:rPr lang="es-AR" dirty="0" smtClean="0"/>
              <a:t>&lt;</a:t>
            </a:r>
            <a:r>
              <a:rPr lang="es-AR" dirty="0" err="1" smtClean="0"/>
              <a:t>path</a:t>
            </a:r>
            <a:r>
              <a:rPr lang="es-AR" dirty="0" smtClean="0"/>
              <a:t> </a:t>
            </a:r>
            <a:r>
              <a:rPr lang="es-AR" dirty="0" err="1" smtClean="0"/>
              <a:t>class</a:t>
            </a:r>
            <a:r>
              <a:rPr lang="es-AR" dirty="0" smtClean="0"/>
              <a:t>="st6" d="M342.77,618.37c-11.65-22.01-11.89-44.02,0.08-66c5.08-8.26,10.9-15.51,20.03-20</a:t>
            </a:r>
          </a:p>
          <a:p>
            <a:r>
              <a:rPr lang="es-AR" dirty="0" smtClean="0"/>
              <a:t>	c8.28-4.07,15.74-1.8,22.65,1.89c18.81,10.02,29.02,26.48,31.44,47.3c1.63,14.02-0.3,27.99-7.66,40.39</a:t>
            </a:r>
          </a:p>
          <a:p>
            <a:r>
              <a:rPr lang="es-AR" dirty="0" smtClean="0"/>
              <a:t>	c-5.38,9.04-13.2,15.3-24.38,16.04c-7.31,0.48-14.45,0.41-21.7-1.47C353.09,633.89,347.18,627.13,342.77,618.37z"/&gt;</a:t>
            </a:r>
          </a:p>
          <a:p>
            <a:r>
              <a:rPr lang="es-AR" dirty="0" smtClean="0"/>
              <a:t>&lt;</a:t>
            </a:r>
            <a:r>
              <a:rPr lang="es-AR" dirty="0" err="1" smtClean="0"/>
              <a:t>path</a:t>
            </a:r>
            <a:r>
              <a:rPr lang="es-AR" dirty="0" smtClean="0"/>
              <a:t> </a:t>
            </a:r>
            <a:r>
              <a:rPr lang="es-AR" dirty="0" err="1" smtClean="0"/>
              <a:t>class</a:t>
            </a:r>
            <a:r>
              <a:rPr lang="es-AR" dirty="0" smtClean="0"/>
              <a:t>="st6" d="M243.7,607c-0.58,11.14-1.09,21.36-5.81,30.97c-6.92,14.1-21.45,21.59-36.98,19.55</a:t>
            </a:r>
          </a:p>
          <a:p>
            <a:r>
              <a:rPr lang="es-AR" dirty="0" smtClean="0"/>
              <a:t>	c-15.77-2.06-25.39-11.1-31.51-24.98c-9.29-21.06-8.22-41.79,2.38-61.99c7.52-14.32,22.74-16.83,36.78-11.86</a:t>
            </a:r>
          </a:p>
          <a:p>
            <a:r>
              <a:rPr lang="es-AR" dirty="0" smtClean="0"/>
              <a:t>	c15.24,5.4,26.44,15.65,32.51,30.97C243.39,595.5,243.61,601.66,243.7,607z"/&gt;</a:t>
            </a:r>
          </a:p>
          <a:p>
            <a:r>
              <a:rPr lang="es-AR" dirty="0" smtClean="0"/>
              <a:t>&lt;</a:t>
            </a:r>
            <a:r>
              <a:rPr lang="es-AR" dirty="0" err="1" smtClean="0"/>
              <a:t>path</a:t>
            </a:r>
            <a:r>
              <a:rPr lang="es-AR" dirty="0" smtClean="0"/>
              <a:t> </a:t>
            </a:r>
            <a:r>
              <a:rPr lang="es-AR" dirty="0" err="1" smtClean="0"/>
              <a:t>class</a:t>
            </a:r>
            <a:r>
              <a:rPr lang="es-AR" dirty="0" smtClean="0"/>
              <a:t>="st8" d="M483.88,198.49c-1.85,28.23-13.64,50.97-38.3,65.8c-15.58,9.37-32.1,4.34-43.41-12.35</a:t>
            </a:r>
          </a:p>
          <a:p>
            <a:r>
              <a:rPr lang="es-AR" dirty="0" smtClean="0"/>
              <a:t>	c-4.94-7.29-7.04-15.7-9.01-24.1c-0.82-3.49,2.52-4.85,4.56-6.52c2-1.64,3.2,0.72,4.45,1.89c10.61,9.87,27.14,8.35,33.65-3.12</a:t>
            </a:r>
          </a:p>
          <a:p>
            <a:r>
              <a:rPr lang="es-AR" dirty="0" smtClean="0"/>
              <a:t>	c5.86-10.32,0.5-23.36-11.12-26.68c-3.64-1.04-7.33-2.34-11.27-1.58c-1.17,0.23-2.31,0.34-3.09-0.91c-1.71-2.76,0-13.52,2.67-15.21</a:t>
            </a:r>
          </a:p>
          <a:p>
            <a:r>
              <a:rPr lang="es-AR" dirty="0" smtClean="0"/>
              <a:t>	c12.24-7.73,25.13-13.58,40.04-13.23c20.18,0.47,28.76,11.53,30.78,29.01C484.11,193.8,483.88,196.16,483.88,198.49z"/&gt;</a:t>
            </a:r>
          </a:p>
          <a:p>
            <a:r>
              <a:rPr lang="es-AR" dirty="0" smtClean="0"/>
              <a:t>&lt;</a:t>
            </a:r>
            <a:r>
              <a:rPr lang="es-AR" dirty="0" err="1" smtClean="0"/>
              <a:t>path</a:t>
            </a:r>
            <a:r>
              <a:rPr lang="es-AR" dirty="0" smtClean="0"/>
              <a:t> </a:t>
            </a:r>
            <a:r>
              <a:rPr lang="es-AR" dirty="0" err="1" smtClean="0"/>
              <a:t>class</a:t>
            </a:r>
            <a:r>
              <a:rPr lang="es-AR" dirty="0" smtClean="0"/>
              <a:t>="st8" d="M369,223.88c-6.84,0.23-13.12-1.6-18.65-5.66c-4.74-3.48-5.93-8.59-5.93-14.13</a:t>
            </a:r>
          </a:p>
          <a:p>
            <a:r>
              <a:rPr lang="es-AR" dirty="0" smtClean="0"/>
              <a:t>	c0.02-14.48,3.55-27.44,15.02-37.44c11.6-10.1,28.1-4.51,35.74,3.91c4.26,4.7,6.09,10.4,5.58,16.52</a:t>
            </a:r>
          </a:p>
          <a:p>
            <a:r>
              <a:rPr lang="es-AR" dirty="0" smtClean="0"/>
              <a:t>	c-1.09,13.22-3.89,25.75-17.01,32.83C379.15,222.4,374.29,223.86,369,223.88z"/&gt;</a:t>
            </a:r>
          </a:p>
          <a:p>
            <a:r>
              <a:rPr lang="es-AR" dirty="0" smtClean="0"/>
              <a:t>&lt;</a:t>
            </a:r>
            <a:r>
              <a:rPr lang="es-AR" dirty="0" err="1" smtClean="0"/>
              <a:t>path</a:t>
            </a:r>
            <a:r>
              <a:rPr lang="es-AR" dirty="0" smtClean="0"/>
              <a:t> </a:t>
            </a:r>
            <a:r>
              <a:rPr lang="es-AR" dirty="0" err="1" smtClean="0"/>
              <a:t>class</a:t>
            </a:r>
            <a:r>
              <a:rPr lang="es-AR" dirty="0" smtClean="0"/>
              <a:t>="st9" d="M432.57,523.78c0,11.82-5.34,18.81-14.7,21.4c-2.79,0.77-5.01,0.64-7-1.97c-3.22-4.24-7.13-7.85-11.49-10.95</a:t>
            </a:r>
          </a:p>
          <a:p>
            <a:r>
              <a:rPr lang="es-AR" dirty="0" smtClean="0"/>
              <a:t>	c-2.69-1.91-3.68-4.12-2.85-7.65c1.89-8.07,3.19-16.27,4.81-24.4c0.95-4.77,5.56-8.43,10.36-8.37c3.56,0.05,6.97,1.83,6.94,5.13</a:t>
            </a:r>
          </a:p>
          <a:p>
            <a:r>
              <a:rPr lang="es-AR" dirty="0" smtClean="0"/>
              <a:t>	c-0.05,5.57,3.41,8.18,6.74,11.37C430.33,513.05,432.14,519.17,432.57,523.78z"/&gt;</a:t>
            </a:r>
          </a:p>
          <a:p>
            <a:r>
              <a:rPr lang="es-AR" dirty="0" smtClean="0"/>
              <a:t>&lt;</a:t>
            </a:r>
            <a:r>
              <a:rPr lang="es-AR" dirty="0" err="1" smtClean="0"/>
              <a:t>path</a:t>
            </a:r>
            <a:r>
              <a:rPr lang="es-AR" dirty="0" smtClean="0"/>
              <a:t> </a:t>
            </a:r>
            <a:r>
              <a:rPr lang="es-AR" dirty="0" err="1" smtClean="0"/>
              <a:t>class</a:t>
            </a:r>
            <a:r>
              <a:rPr lang="es-AR" dirty="0" smtClean="0"/>
              <a:t>="st10" d="M272.6,524.71c-7.43,0.28-14.15-1.99-20.7-4.96c-2.31-1.05-4.27-2.65-5.81-4.59c-1.59-2.02-4.1-4.06-3.11-6.93</a:t>
            </a:r>
          </a:p>
          <a:p>
            <a:r>
              <a:rPr lang="es-AR" dirty="0" smtClean="0"/>
              <a:t>	c1.09-3.15,4.3-1.68,6.57-1.92c19.29-2.07,38.57-4.23,57.73-7.38c1.43-0.24,3.02-1.07,4.04,0.61c0.82,1.34-0.21,2.45-0.79,3.65</a:t>
            </a:r>
          </a:p>
          <a:p>
            <a:r>
              <a:rPr lang="es-AR" dirty="0" smtClean="0"/>
              <a:t>	C302.78,519.08,288.78,523.85,272.6,524.71z"/&gt;</a:t>
            </a:r>
          </a:p>
          <a:p>
            <a:r>
              <a:rPr lang="es-AR" dirty="0" smtClean="0"/>
              <a:t>&lt;</a:t>
            </a:r>
            <a:r>
              <a:rPr lang="es-AR" dirty="0" err="1" smtClean="0"/>
              <a:t>path</a:t>
            </a:r>
            <a:r>
              <a:rPr lang="es-AR" dirty="0" smtClean="0"/>
              <a:t> </a:t>
            </a:r>
            <a:r>
              <a:rPr lang="es-AR" dirty="0" err="1" smtClean="0"/>
              <a:t>class</a:t>
            </a:r>
            <a:r>
              <a:rPr lang="es-AR" dirty="0" smtClean="0"/>
              <a:t>="st11" d="M262.81,234.46c-5.66-2.19-7.77-7.49-9.97-12.29c-4.71-10.28-4.63-21.3-3.6-32.33</a:t>
            </a:r>
          </a:p>
          <a:p>
            <a:r>
              <a:rPr lang="es-AR" dirty="0" smtClean="0"/>
              <a:t>	c0.32-3.46,2.11-7.62,0.77-10.18c-1.62-3.09-6.33-1.15-9.68-1.43c-13.64-1.17-27.16-0.07-40.71,1.87</a:t>
            </a:r>
          </a:p>
          <a:p>
            <a:r>
              <a:rPr lang="es-AR" dirty="0" smtClean="0"/>
              <a:t>	c-9.73,1.39-19.36,2.86-28.67,6.05c-7.63,2.61-15.4,4.85-22.17,9.52c-3.23,2.22-6.59,1.93-9.63-0.64</a:t>
            </a:r>
          </a:p>
          <a:p>
            <a:r>
              <a:rPr lang="es-AR" dirty="0" smtClean="0"/>
              <a:t>	c-12.97-10.95-27.56-18.91-43.98-23.29c-5.43-1.45-11.07-2.08-16.6-3.17c-9.04-1.8-12.35,4.68-15.52,10.95</a:t>
            </a:r>
          </a:p>
          <a:p>
            <a:r>
              <a:rPr lang="es-AR" dirty="0" smtClean="0"/>
              <a:t>	c-9.31,18.41-10.75,37.97-8.38,58.15c1.22,10.38,3.34,20.22,10.31,28.51c1.67,1.99,1.27,4.66-0.45,6.93</a:t>
            </a:r>
          </a:p>
          <a:p>
            <a:r>
              <a:rPr lang="es-AR" dirty="0" smtClean="0"/>
              <a:t>	c-12.8,16.82-16.93,36.54-19.91,56.93c-2.3,15.73-0.64,31.19,0.63,46.71c0.62,7.55,2.56,15.02,4.79,22.34</a:t>
            </a:r>
          </a:p>
          <a:p>
            <a:r>
              <a:rPr lang="es-AR" dirty="0" smtClean="0"/>
              <a:t>	c0.87,2.85,3.08,2.33,4.88,2.03c8.16-1.35,16.28-0.08,24.41,0.15c1.51,0.04,2.93,0.2,4.26,1.11c2.11,1.43,4.44,2.81,3.75,5.8</a:t>
            </a:r>
          </a:p>
          <a:p>
            <a:r>
              <a:rPr lang="es-AR" dirty="0" smtClean="0"/>
              <a:t>	c-0.73,3.16-3.03,4.58-6.31,4.51c-7.16-0.15-14.32-0.29-21.48-0.32c-5.12-0.02-5.2,0.39-3.23,5.02c2.86,6.72,6.3,13.11,9.97,19.39</a:t>
            </a:r>
          </a:p>
          <a:p>
            <a:r>
              <a:rPr lang="es-AR" dirty="0" smtClean="0"/>
              <a:t>	c2.01,3.45,4.31,4.71,7.98,1.94c4.38-3.3,9.63-5.16,14.27-7.98c3.69-2.24,5.97-0.37,7.61,1.97c1.79,2.55,1.15,5.62-1.74,7.35</a:t>
            </a:r>
          </a:p>
          <a:p>
            <a:r>
              <a:rPr lang="es-AR" dirty="0" smtClean="0"/>
              <a:t>	c-4.83,2.89-9.73,5.7-14.79,8.17c-2.98,1.45-2.74,2.64-0.82,4.77c3.86,4.3,8.81,7.54,12.03,12.45c-6.05-3.11-10.05-8.54-14.74-13.15</a:t>
            </a:r>
          </a:p>
          <a:p>
            <a:r>
              <a:rPr lang="es-AR" dirty="0" smtClean="0"/>
              <a:t>	c-1.9-1.87-0.55-3.6,1.54-4.71c4.82-2.56,9.65-5.12,14.4-7.8c2.2-1.24,4.69-2.77,3.08-5.81c-1.58-2.98-4.28-2.75-6.9-1.27</a:t>
            </a:r>
          </a:p>
          <a:p>
            <a:r>
              <a:rPr lang="es-AR" dirty="0" smtClean="0"/>
              <a:t>	c-5.05,2.85-10.14,5.66-15.08,8.71c-2.62,1.62-4.25,1.55-6.16-1.19c-5.35-7.69-9.36-16.02-13.02-24.6</a:t>
            </a:r>
          </a:p>
          <a:p>
            <a:r>
              <a:rPr lang="es-AR" dirty="0" smtClean="0"/>
              <a:t>	c-1.54-3.62-0.16-4.59,2.85-4.84c5.31-0.45,10.64-0.48,15.96,0.07c2.48,0.25,4.98,0.38,7.47,0.53c2.78,0.16,5.16-0.56,5.43-3.75</a:t>
            </a:r>
          </a:p>
          <a:p>
            <a:r>
              <a:rPr lang="es-AR" dirty="0" smtClean="0"/>
              <a:t>	c0.25-3.08-2.29-3.86-4.59-4.28c-7.58-1.4-15.25-1.26-22.91-0.94c-9.35,0.39-9.2,0.32-11.38-8.86c-5-21.1-6.58-42.41-3.99-63.92</a:t>
            </a:r>
          </a:p>
          <a:p>
            <a:r>
              <a:rPr lang="es-AR" dirty="0" smtClean="0"/>
              <a:t>	c2.04-16.91,6.04-33.38,14.33-48.49c1.75-3.19,3.95-6.12,5.96-9.16c1.35-2.04,1.42-3.97-0.19-5.95c-7.16-8.77-9.4-19.45-10.45-30.18</a:t>
            </a:r>
          </a:p>
          <a:p>
            <a:r>
              <a:rPr lang="es-AR" dirty="0" smtClean="0"/>
              <a:t>	c-1.78-18.24-0.37-36.25,7.26-53.29c1.01-2.26,2.19-4.47,3.48-6.58c5.69-9.33,11.16-10.76,24.42-7.79</a:t>
            </a:r>
          </a:p>
          <a:p>
            <a:r>
              <a:rPr lang="es-AR" dirty="0" smtClean="0"/>
              <a:t>	c18.83,4.22,35.88,11.92,50.68,24.36c3.87,3.25,7,3.19,11.53,0.67c16.81-9.35,35.28-13.64,54.25-15.56</a:t>
            </a:r>
          </a:p>
          <a:p>
            <a:r>
              <a:rPr lang="es-AR" dirty="0" smtClean="0"/>
              <a:t>	c13.88-1.4,27.77-3.2,41.81-1.27c6.78,0.93,6.77,1.02,5.85,7.56c-1.95,13.76-2.71,27.49,3.85,40.54</a:t>
            </a:r>
          </a:p>
          <a:p>
            <a:r>
              <a:rPr lang="es-AR" dirty="0" smtClean="0"/>
              <a:t>	C257.49,228.22,260.77,230.87,262.81,234.46z"/&gt;</a:t>
            </a:r>
          </a:p>
          <a:p>
            <a:r>
              <a:rPr lang="es-AR" dirty="0" smtClean="0"/>
              <a:t>&lt;</a:t>
            </a:r>
            <a:r>
              <a:rPr lang="es-AR" dirty="0" err="1" smtClean="0"/>
              <a:t>path</a:t>
            </a:r>
            <a:r>
              <a:rPr lang="es-AR" dirty="0" smtClean="0"/>
              <a:t> </a:t>
            </a:r>
            <a:r>
              <a:rPr lang="es-AR" dirty="0" err="1" smtClean="0"/>
              <a:t>class</a:t>
            </a:r>
            <a:r>
              <a:rPr lang="es-AR" dirty="0" smtClean="0"/>
              <a:t>="st12" d="M152.4,530.51c2.08,0.14,4.48,1.32,5.73,4.24c2.99,7.01,6,14,9.64,20.71c1.22,2.24,0.84,4.25-0.86,6.39</a:t>
            </a:r>
          </a:p>
          <a:p>
            <a:r>
              <a:rPr lang="es-AR" dirty="0" smtClean="0"/>
              <a:t>	c-2.77,3.48-5.34,7.19-6.77,11.48c-1.22,3.66-3.54,4.03-6.62,2.61c-10.24-4.71-14.55-14.69-10.59-25.19</a:t>
            </a:r>
          </a:p>
          <a:p>
            <a:r>
              <a:rPr lang="es-AR" dirty="0" smtClean="0"/>
              <a:t>	c1.28-3.39,1.68-6.57,1.16-10.17C143.18,534.37,146.24,530.5,152.4,530.51z"/&gt;</a:t>
            </a:r>
          </a:p>
          <a:p>
            <a:r>
              <a:rPr lang="es-AR" dirty="0" smtClean="0"/>
              <a:t>&lt;</a:t>
            </a:r>
            <a:r>
              <a:rPr lang="es-AR" dirty="0" err="1" smtClean="0"/>
              <a:t>path</a:t>
            </a:r>
            <a:r>
              <a:rPr lang="es-AR" dirty="0" smtClean="0"/>
              <a:t> </a:t>
            </a:r>
            <a:r>
              <a:rPr lang="es-AR" dirty="0" err="1" smtClean="0"/>
              <a:t>class</a:t>
            </a:r>
            <a:r>
              <a:rPr lang="es-AR" dirty="0" smtClean="0"/>
              <a:t>="st13" d="M391.98,500.6c-1.29,6.5-2.59,13.01-3.89,19.51c-0.31,1.54-0.95,3.27-2.63,3.16c-2.55-0.17-5.2-0.45-6.86-3.11</a:t>
            </a:r>
          </a:p>
          <a:p>
            <a:r>
              <a:rPr lang="es-AR" dirty="0" smtClean="0"/>
              <a:t>	c-4.81-7.72-9.44-15.57-14.96-22.82c-1.5-1.97-2.93-4-4.39-6c-0.62-0.86-0.93-1.81-0.36-2.78c0.68-1.14,1.75-0.67,2.67-0.42</a:t>
            </a:r>
          </a:p>
          <a:p>
            <a:r>
              <a:rPr lang="es-AR" dirty="0" smtClean="0"/>
              <a:t>	c9.1,2.52,18.19,5.12,27.3,7.59C391.51,496.46,392.29,498.05,391.98,500.6z"/&gt;</a:t>
            </a:r>
          </a:p>
          <a:p>
            <a:r>
              <a:rPr lang="es-AR" dirty="0" smtClean="0"/>
              <a:t>&lt;</a:t>
            </a:r>
            <a:r>
              <a:rPr lang="es-AR" dirty="0" err="1" smtClean="0"/>
              <a:t>path</a:t>
            </a:r>
            <a:r>
              <a:rPr lang="es-AR" dirty="0" smtClean="0"/>
              <a:t> </a:t>
            </a:r>
            <a:r>
              <a:rPr lang="es-AR" dirty="0" err="1" smtClean="0"/>
              <a:t>class</a:t>
            </a:r>
            <a:r>
              <a:rPr lang="es-AR" dirty="0" smtClean="0"/>
              <a:t>="st13" d="M196.53,514.11c2.27,0.22,2.18,1.44,1.3,3.08c-4.32,8.09-7.27,16.72-9.86,25.48</a:t>
            </a:r>
          </a:p>
          <a:p>
            <a:r>
              <a:rPr lang="es-AR" dirty="0" smtClean="0"/>
              <a:t>	c-0.86,2.92-8.08,8.4-10.76,8.36c-1.4-0.02-2.09-1.01-2.58-2.04c-2.34-4.95-4.65-9.91-6.85-14.91c-0.61-1.39-0.72-2.93,0.78-4.06</a:t>
            </a:r>
          </a:p>
          <a:p>
            <a:r>
              <a:rPr lang="es-AR" dirty="0" smtClean="0"/>
              <a:t>	c8.23-6.2,16.93-11.62,26.47-15.6C195.47,514.23,195.99,514.21,196.53,514.11z"/&gt;</a:t>
            </a:r>
          </a:p>
          <a:p>
            <a:r>
              <a:rPr lang="es-AR" dirty="0" smtClean="0"/>
              <a:t>&lt;</a:t>
            </a:r>
            <a:r>
              <a:rPr lang="es-AR" dirty="0" err="1" smtClean="0"/>
              <a:t>path</a:t>
            </a:r>
            <a:r>
              <a:rPr lang="es-AR" dirty="0" smtClean="0"/>
              <a:t> </a:t>
            </a:r>
            <a:r>
              <a:rPr lang="es-AR" dirty="0" err="1" smtClean="0"/>
              <a:t>class</a:t>
            </a:r>
            <a:r>
              <a:rPr lang="es-AR" dirty="0" smtClean="0"/>
              <a:t>="st14" d="M342.77,618.37c0.94,1.13,2.14,2.13,2.77,3.4c5.49,10.98,15.43,14.55,26.57,15.51</a:t>
            </a:r>
          </a:p>
          <a:p>
            <a:r>
              <a:rPr lang="es-AR" dirty="0" smtClean="0"/>
              <a:t>	c8.58,0.74,17.23,0.87,25.09-3.95c9.73-5.97,14.86-15.17,17.05-25.77c2.23-10.83,3.27-21.72,0.67-33.02</a:t>
            </a:r>
          </a:p>
          <a:p>
            <a:r>
              <a:rPr lang="es-AR" dirty="0" smtClean="0"/>
              <a:t>	c-4.29-18.67-15-31.89-31.39-40.69c-10.7-5.75-23.97-1.89-32.43,8.07c-2.88,3.39-4.66,7.64-8.25,10.45</a:t>
            </a:r>
          </a:p>
          <a:p>
            <a:r>
              <a:rPr lang="es-AR" dirty="0" smtClean="0"/>
              <a:t>	c3.39-9.15,10.05-15.39,18.35-19.94c12.43-6.81,22.9-1.23,32.5,6.24c22.17,17.25,27.56,40.41,22.59,66.93</a:t>
            </a:r>
          </a:p>
          <a:p>
            <a:r>
              <a:rPr lang="es-AR" dirty="0" smtClean="0"/>
              <a:t>	c-2.02,10.79-6.44,20.34-15.37,27.14c-9.58,7.3-20.61,7.39-31.94,5.85c-11.29-1.53-20.04-6.63-25.4-16.94</a:t>
            </a:r>
          </a:p>
          <a:p>
            <a:r>
              <a:rPr lang="es-AR" dirty="0" smtClean="0"/>
              <a:t>	C343.04,620.59,342.39,619.62,342.77,618.37z"/&gt;</a:t>
            </a:r>
          </a:p>
          <a:p>
            <a:r>
              <a:rPr lang="es-AR" dirty="0" smtClean="0"/>
              <a:t>&lt;</a:t>
            </a:r>
            <a:r>
              <a:rPr lang="es-AR" dirty="0" err="1" smtClean="0"/>
              <a:t>path</a:t>
            </a:r>
            <a:r>
              <a:rPr lang="es-AR" dirty="0" smtClean="0"/>
              <a:t> </a:t>
            </a:r>
            <a:r>
              <a:rPr lang="es-AR" dirty="0" err="1" smtClean="0"/>
              <a:t>class</a:t>
            </a:r>
            <a:r>
              <a:rPr lang="es-AR" dirty="0" smtClean="0"/>
              <a:t>="st15" d="M416.23,201.43c6.88,0.01,13.19,4.55,13.27,9.56c0.09,4.96-5.42,9.45-11.51,9.38</a:t>
            </a:r>
          </a:p>
          <a:p>
            <a:r>
              <a:rPr lang="es-AR" dirty="0" smtClean="0"/>
              <a:t>	c-6.35-0.07-12.72-5.32-12.12-10.63C406.61,203.37,408.19,201.33,416.23,201.43z"/&gt;</a:t>
            </a:r>
          </a:p>
          <a:p>
            <a:r>
              <a:rPr lang="es-AR" dirty="0" smtClean="0"/>
              <a:t>&lt;</a:t>
            </a:r>
            <a:r>
              <a:rPr lang="es-AR" dirty="0" err="1" smtClean="0"/>
              <a:t>path</a:t>
            </a:r>
            <a:r>
              <a:rPr lang="es-AR" dirty="0" smtClean="0"/>
              <a:t> </a:t>
            </a:r>
            <a:r>
              <a:rPr lang="es-AR" dirty="0" err="1" smtClean="0"/>
              <a:t>class</a:t>
            </a:r>
            <a:r>
              <a:rPr lang="es-AR" dirty="0" smtClean="0"/>
              <a:t>="st16" d="M382.79,121.41c8-7.28,17.49-11.85,27.84-14.48c3.29-0.84,6.35,1.34,8.92,3.63c7.66,6.83,12,15.77,15.89,24.97</a:t>
            </a:r>
          </a:p>
          <a:p>
            <a:r>
              <a:rPr lang="es-AR" dirty="0" smtClean="0"/>
              <a:t>	c1.93,4.58,3.7,9.23,5.39,13.9c1.26,3.47,0.34,5.26-3.7,6.28c-9.8,2.49-19.42,5.62-27.51,12.15c-2.21,1.78-3.96,1.59-6.29-0.82</a:t>
            </a:r>
          </a:p>
          <a:p>
            <a:r>
              <a:rPr lang="es-AR" dirty="0" smtClean="0"/>
              <a:t>	c-9.87-10.21-21.16-17.13-36.35-13.79c-3.4,0.75-8.18-7.97-5.86-11.35C366.83,133.57,373.33,125.86,382.79,121.41</a:t>
            </a:r>
          </a:p>
          <a:p>
            <a:r>
              <a:rPr lang="es-AR" dirty="0" smtClean="0"/>
              <a:t>	c0.59,2.56-1.54,3.44-2.99,4.61c-5.05,4.09-9.75,8.5-13.77,13.64c-1.89,2.42-2.77,4.71-1.5,7.78c1.3,3.13,3.86,2.9,6.27,2.69</a:t>
            </a:r>
          </a:p>
          <a:p>
            <a:r>
              <a:rPr lang="es-AR" dirty="0" smtClean="0"/>
              <a:t>	c12.49-1.1,22.83,3.26,31.34,12.2c3.19,3.35,5.89,3.5,9.82,0.67c6.65-4.79,14.44-7.51,22.35-9.53c3.26-0.83,4.02-1.96,2.92-5.15</a:t>
            </a:r>
          </a:p>
          <a:p>
            <a:r>
              <a:rPr lang="es-AR" dirty="0" smtClean="0"/>
              <a:t>	c-4.29-12.45-8.82-24.7-18.23-34.49c-3.92-4.08-8.05-4.74-13.07-2.67c-6.17,2.54-11.93,5.85-17.78,9.01</a:t>
            </a:r>
          </a:p>
          <a:p>
            <a:r>
              <a:rPr lang="es-AR" dirty="0" smtClean="0"/>
              <a:t>	C386.54,121.04,385.03,122.96,382.79,121.41z"/&gt;</a:t>
            </a:r>
          </a:p>
          <a:p>
            <a:r>
              <a:rPr lang="es-AR" dirty="0" smtClean="0"/>
              <a:t>&lt;</a:t>
            </a:r>
            <a:r>
              <a:rPr lang="es-AR" dirty="0" err="1" smtClean="0"/>
              <a:t>path</a:t>
            </a:r>
            <a:r>
              <a:rPr lang="es-AR" dirty="0" smtClean="0"/>
              <a:t> </a:t>
            </a:r>
            <a:r>
              <a:rPr lang="es-AR" dirty="0" err="1" smtClean="0"/>
              <a:t>class</a:t>
            </a:r>
            <a:r>
              <a:rPr lang="es-AR" dirty="0" smtClean="0"/>
              <a:t>="st17" d="M332.36,187.59c-7.14-0.15-13.35-5.22-13.29-10.86c0.05-4.74,4.21-8.68,9.1-8.61</a:t>
            </a:r>
          </a:p>
          <a:p>
            <a:r>
              <a:rPr lang="es-AR" dirty="0" smtClean="0"/>
              <a:t>	c4.96,0.07,11.05,6.3,10.87,11.11C338.81,185.25,336.87,187.68,332.36,187.59z"/&gt;</a:t>
            </a:r>
          </a:p>
          <a:p>
            <a:r>
              <a:rPr lang="es-AR" dirty="0" smtClean="0"/>
              <a:t>&lt;</a:t>
            </a:r>
            <a:r>
              <a:rPr lang="es-AR" dirty="0" err="1" smtClean="0"/>
              <a:t>path</a:t>
            </a:r>
            <a:r>
              <a:rPr lang="es-AR" dirty="0" smtClean="0"/>
              <a:t> </a:t>
            </a:r>
            <a:r>
              <a:rPr lang="es-AR" dirty="0" err="1" smtClean="0"/>
              <a:t>class</a:t>
            </a:r>
            <a:r>
              <a:rPr lang="es-AR" dirty="0" smtClean="0"/>
              <a:t>="st18" d="M396.47,84.64c-4.07,2.2-7.44,1.57-10.84,0.62c-1.27-0.36-2.59-0.79-3.87-0.76</a:t>
            </a:r>
          </a:p>
          <a:p>
            <a:r>
              <a:rPr lang="es-AR" dirty="0" smtClean="0"/>
              <a:t>	c-11.81,0.24-23.45-1.28-35.1-2.92c-3.05-0.43-6.22-0.15-9.4,0.48c-5.11,1-9.87-2.23-15.14-1.91c-2.31,0.14-4.86-0.76-7.36-0.68</a:t>
            </a:r>
          </a:p>
          <a:p>
            <a:r>
              <a:rPr lang="es-AR" dirty="0" smtClean="0"/>
              <a:t>	c-1.93,0.06-3.69-0.53-5.02-1.84c-1.03-1.02-1.84-2.19-0.74-3.95c1.05-1.68,1.91-0.47,3.01-0.5c5.63-0.17,11.5,1.28,16.8-1.87</a:t>
            </a:r>
          </a:p>
          <a:p>
            <a:r>
              <a:rPr lang="es-AR" dirty="0" smtClean="0"/>
              <a:t>	c0.42-0.25,1.11-0.43,1.22-0.78c1.98-6.45,4.58-2.72,7.11-0.47c7.38,6.56,20.99,4.47,28.2-2.05c9.86-8.93,9.38-22.65,2.42-31.79</a:t>
            </a:r>
          </a:p>
          <a:p>
            <a:r>
              <a:rPr lang="es-AR" dirty="0" smtClean="0"/>
              <a:t>	c-5.23-6.87-18.09-11.28-25.96-8.51c-0.61,0.21-1.15,0.65-1.67,1.04c-1.63,1.25-2.99,4.01-5.27,2.71c-2.07-1.18-0.79-3.99-0.98-6.07</a:t>
            </a:r>
          </a:p>
          <a:p>
            <a:r>
              <a:rPr lang="es-AR" dirty="0" smtClean="0"/>
              <a:t>	c-0.14-1.49-0.05-3,0-4.49c0.09-2.91,1.71-3.65,4.36-3.16c17.53,3.28,35.08,6.47,52.6,9.81c4.03,0.77,7.65,2.95,11.94,3.26</a:t>
            </a:r>
          </a:p>
          <a:p>
            <a:r>
              <a:rPr lang="es-AR" dirty="0" smtClean="0"/>
              <a:t>	c2.52,0.18,3.5,2.62,2.67,5.42c-3.7,12.6-7.12,25.27-9.88,38.13C394.75,78.07,392.12,81.46,396.47,84.64z"/&gt;</a:t>
            </a:r>
          </a:p>
          <a:p>
            <a:r>
              <a:rPr lang="es-AR" dirty="0" smtClean="0"/>
              <a:t>&lt;</a:t>
            </a:r>
            <a:r>
              <a:rPr lang="es-AR" dirty="0" err="1" smtClean="0"/>
              <a:t>path</a:t>
            </a:r>
            <a:r>
              <a:rPr lang="es-AR" dirty="0" smtClean="0"/>
              <a:t> </a:t>
            </a:r>
            <a:r>
              <a:rPr lang="es-AR" dirty="0" err="1" smtClean="0"/>
              <a:t>class</a:t>
            </a:r>
            <a:r>
              <a:rPr lang="es-AR" dirty="0" smtClean="0"/>
              <a:t>="st19" d="M541.86,128.47c-4.35,2.89-8.58,5.56-14.07,6.49c-10.53,1.79-18.45-2.01-25.23-9.51</a:t>
            </a:r>
          </a:p>
          <a:p>
            <a:r>
              <a:rPr lang="es-AR" dirty="0" smtClean="0"/>
              <a:t>	c-0.27-3-0.82-6.01,0.29-8.96c0.22-1.11,1.04-1.59,2.01-1.93c3.67-1.16,6.83-0.05,9.72,2.22c0.78,0.61,1.54,1.25,2.34,1.85</a:t>
            </a:r>
          </a:p>
          <a:p>
            <a:r>
              <a:rPr lang="es-AR" dirty="0" smtClean="0"/>
              <a:t>	c8.79,6.64,14.96,5.28,20.61-4.51c1.33-2.3,1.5-4.12-1.7-4.74c-5.86-1.13-8.52-5.51-10.1-10.55c-1.78-5.71-1.34-11.49,1.32-16.93</a:t>
            </a:r>
          </a:p>
          <a:p>
            <a:r>
              <a:rPr lang="es-AR" dirty="0" smtClean="0"/>
              <a:t>	c1.77-3.61,4.23-6.93,8.83-5.1c4.57,1.81,4.28,5.71,2.8,9.64c0.75,2.33-1.31,4.75,0.04,7.35c2.48-2.15,1.82-5.6,4.02-7.53</a:t>
            </a:r>
          </a:p>
          <a:p>
            <a:r>
              <a:rPr lang="es-AR" dirty="0" smtClean="0"/>
              <a:t>	c1.99-2.61,4.24-4.88,7.87-3.45c3.43,1.34,4.1,4.36,4.26,7.71C555.57,104.9,550.49,117.28,541.86,128.47z"/&gt;</a:t>
            </a:r>
          </a:p>
          <a:p>
            <a:r>
              <a:rPr lang="es-AR" dirty="0" smtClean="0"/>
              <a:t>&lt;</a:t>
            </a:r>
            <a:r>
              <a:rPr lang="es-AR" dirty="0" err="1" smtClean="0"/>
              <a:t>path</a:t>
            </a:r>
            <a:r>
              <a:rPr lang="es-AR" dirty="0" smtClean="0"/>
              <a:t> </a:t>
            </a:r>
            <a:r>
              <a:rPr lang="es-AR" dirty="0" err="1" smtClean="0"/>
              <a:t>class</a:t>
            </a:r>
            <a:r>
              <a:rPr lang="es-AR" dirty="0" smtClean="0"/>
              <a:t>="st20" d="M445.66,51.3c-7.28,2.76-14.53,5.59-21.86,8.22c-2.53,0.91-3.24,2.2-1.77,4.42</a:t>
            </a:r>
          </a:p>
          <a:p>
            <a:r>
              <a:rPr lang="es-AR" dirty="0" smtClean="0"/>
              <a:t>	c4.57,6.88,8.18,14.39,13.71,20.63c1.19,1.3,1.23,2.63,0.09,3.98c-3.04,3.59-6.1,3.16-8.54-0.45c-4.26-6.29-8.27-12.75-12.27-19.22</a:t>
            </a:r>
          </a:p>
          <a:p>
            <a:r>
              <a:rPr lang="es-AR" dirty="0" smtClean="0"/>
              <a:t>	c-0.81-1.31-1.28-2.85-3.18-2.46c-1.69,0.34-1.52,1.94-1.84,3.19c-0.78,3.05-1.61,6.1-2.36,9.16c-0.78,3.18-1.72,6.83-5.87,5.7</a:t>
            </a:r>
          </a:p>
          <a:p>
            <a:r>
              <a:rPr lang="es-AR" dirty="0" smtClean="0"/>
              <a:t>	c-4.14-1.13-3.11-4.86-2.3-7.98c2.03-7.87,4.08-15.74,6.16-23.6c1.42-5.38,2.9-10.75,4.35-16.13c0.09-0.32,0.12-0.66,0.23-0.97</a:t>
            </a:r>
          </a:p>
          <a:p>
            <a:r>
              <a:rPr lang="es-AR" dirty="0" smtClean="0"/>
              <a:t>	c1.18-3.07,2.22-7.31,6.35-6.07c4,1.2,3.27,5.02,2.01,8.45c-1.36,3.73-2.47,7.57-3.44,11.42c-0.68,2.72-0.08,4.23,3.3,2.86</a:t>
            </a:r>
          </a:p>
          <a:p>
            <a:r>
              <a:rPr lang="es-AR" dirty="0" smtClean="0"/>
              <a:t>	c6.76-2.74,13.62-5.27,20.45-7.83c2.32-0.87,4.73-1.97,6.96,0.25c2.22,2.2,0.33,4.31-0.19,6.44</a:t>
            </a:r>
          </a:p>
          <a:p>
            <a:r>
              <a:rPr lang="es-AR" dirty="0" smtClean="0"/>
              <a:t>	C445.67,51.32,445.66,51.3,445.66,51.3z"/&gt;</a:t>
            </a:r>
          </a:p>
          <a:p>
            <a:r>
              <a:rPr lang="es-AR" dirty="0" smtClean="0"/>
              <a:t>&lt;</a:t>
            </a:r>
            <a:r>
              <a:rPr lang="es-AR" dirty="0" err="1" smtClean="0"/>
              <a:t>path</a:t>
            </a:r>
            <a:r>
              <a:rPr lang="es-AR" dirty="0" smtClean="0"/>
              <a:t> </a:t>
            </a:r>
            <a:r>
              <a:rPr lang="es-AR" dirty="0" err="1" smtClean="0"/>
              <a:t>class</a:t>
            </a:r>
            <a:r>
              <a:rPr lang="es-AR" dirty="0" smtClean="0"/>
              <a:t>="st21" d="M332.02,50.36c-0.06-11.48,7.03-18.81,18.67-18.47c10.53,0.3,16.99,7.59,17.64,19.46</a:t>
            </a:r>
          </a:p>
          <a:p>
            <a:r>
              <a:rPr lang="es-AR" dirty="0" smtClean="0"/>
              <a:t>	c0.57,10.29-7.89,18.34-18.63,18.45C339.94,69.9,332.08,61.26,332.02,50.36z"/&gt;</a:t>
            </a:r>
          </a:p>
          <a:p>
            <a:r>
              <a:rPr lang="es-AR" dirty="0" smtClean="0"/>
              <a:t>&lt;</a:t>
            </a:r>
            <a:r>
              <a:rPr lang="es-AR" dirty="0" err="1" smtClean="0"/>
              <a:t>path</a:t>
            </a:r>
            <a:r>
              <a:rPr lang="es-AR" dirty="0" smtClean="0"/>
              <a:t> </a:t>
            </a:r>
            <a:r>
              <a:rPr lang="es-AR" dirty="0" err="1" smtClean="0"/>
              <a:t>class</a:t>
            </a:r>
            <a:r>
              <a:rPr lang="es-AR" dirty="0" smtClean="0"/>
              <a:t>="st22" d="M298.93,72.4c-1.28-4.08-0.49-8.22-0.41-12.35c0.22-12.63,0.3-25.26,0.48-37.88c0.03-1.82,0.12-3.67,0.49-5.45</a:t>
            </a:r>
          </a:p>
          <a:p>
            <a:r>
              <a:rPr lang="es-AR" dirty="0" smtClean="0"/>
              <a:t>	c0.64-3.13,2.74-5.19,5.91-4.92c3.23,0.27,5.62,2.28,5.57,5.87c-0.08,5.98-0.48,11.95-0.61,17.93c-0.23,10.3-0.42,20.6-0.49,30.9</a:t>
            </a:r>
          </a:p>
          <a:p>
            <a:r>
              <a:rPr lang="es-AR" dirty="0" smtClean="0"/>
              <a:t>	c-0.02,3.24-0.8,5.99-3.71,7.62c-2.83,1.58-5.01-0.41-7.24-1.75L298.93,72.4z"/&gt;</a:t>
            </a:r>
          </a:p>
          <a:p>
            <a:r>
              <a:rPr lang="es-AR" dirty="0" smtClean="0"/>
              <a:t>&lt;</a:t>
            </a:r>
            <a:r>
              <a:rPr lang="es-AR" dirty="0" err="1" smtClean="0"/>
              <a:t>path</a:t>
            </a:r>
            <a:r>
              <a:rPr lang="es-AR" dirty="0" smtClean="0"/>
              <a:t> </a:t>
            </a:r>
            <a:r>
              <a:rPr lang="es-AR" dirty="0" err="1" smtClean="0"/>
              <a:t>class</a:t>
            </a:r>
            <a:r>
              <a:rPr lang="es-AR" dirty="0" smtClean="0"/>
              <a:t>="st18" d="M259.85,9.47c10.87-1.11,21.33,2.04,31.99,3.03c2.7,0.25,3.45,2.14,2.88,4.25</a:t>
            </a:r>
          </a:p>
          <a:p>
            <a:r>
              <a:rPr lang="es-AR" dirty="0" smtClean="0"/>
              <a:t>	c-2.84,10.61-1.62,21.42-1.88,32.15c-0.04,1.79,0.21,4.29-1.74,4.6c-1.82,0.29-1.66-2.38-2.47-3.67c-2.06-3.29-1.33-5.53,0.55-8.86</a:t>
            </a:r>
          </a:p>
          <a:p>
            <a:r>
              <a:rPr lang="es-AR" dirty="0" smtClean="0"/>
              <a:t>	c2.76-4.89-1.76-8.45-4.87-11.3c-9.07-8.33-12.75-8.24-22.66-0.5c-1.11,0.87-2.19,1.61-3.6,1.04c-1.65-0.66-1.09-2.21-1.21-3.47</a:t>
            </a:r>
          </a:p>
          <a:p>
            <a:r>
              <a:rPr lang="es-AR" dirty="0" smtClean="0"/>
              <a:t>	c-0.47-5.08,1.01-10.29-1-15.27c4.21,0.16,4.98,1.43,4.08,6.93c0.79-1.43,0.97-2.76,0.74-4.23C260.43,12.6,259.11,11.21,259.85,9.47</a:t>
            </a:r>
          </a:p>
          <a:p>
            <a:r>
              <a:rPr lang="es-AR" dirty="0" smtClean="0"/>
              <a:t>	z"/&gt;</a:t>
            </a:r>
          </a:p>
          <a:p>
            <a:r>
              <a:rPr lang="es-AR" dirty="0" smtClean="0"/>
              <a:t>&lt;</a:t>
            </a:r>
            <a:r>
              <a:rPr lang="es-AR" dirty="0" err="1" smtClean="0"/>
              <a:t>path</a:t>
            </a:r>
            <a:r>
              <a:rPr lang="es-AR" dirty="0" smtClean="0"/>
              <a:t> </a:t>
            </a:r>
            <a:r>
              <a:rPr lang="es-AR" dirty="0" err="1" smtClean="0"/>
              <a:t>class</a:t>
            </a:r>
            <a:r>
              <a:rPr lang="es-AR" dirty="0" smtClean="0"/>
              <a:t>="st23" d="M276.3,62.85c-7.57,0.67-13.03-5.76-15.45-12.63c-2.69-7.65,0.09-16.26,5.87-20.12</a:t>
            </a:r>
          </a:p>
          <a:p>
            <a:r>
              <a:rPr lang="es-AR" dirty="0" smtClean="0"/>
              <a:t>	c3.83-2.56,9.78-2.36,14.04,0.89c2.93,2.24,4.37,5.5,3.67,9.22c-0.96,5.16-5.06,7.06-9.51,8.37c-1.47,0.43-3.98-0.47-4.01,1.81</a:t>
            </a:r>
          </a:p>
          <a:p>
            <a:r>
              <a:rPr lang="es-AR" dirty="0" smtClean="0"/>
              <a:t>	c-0.03,2.41,2.29,3.54,4.43,4.01c2.69,0.59,5.25-0.29,7.73-1.38c2.64-1.16,5.07-0.75,6.37,1.95c1.45,3.01-0.61,4.61-3.03,5.79</a:t>
            </a:r>
          </a:p>
          <a:p>
            <a:r>
              <a:rPr lang="es-AR" dirty="0" smtClean="0"/>
              <a:t>	C283.36,62.24,280.09,62.76,276.3,62.85z"/&gt;</a:t>
            </a:r>
          </a:p>
          <a:p>
            <a:r>
              <a:rPr lang="es-AR" dirty="0" smtClean="0"/>
              <a:t>&lt;</a:t>
            </a:r>
            <a:r>
              <a:rPr lang="es-AR" dirty="0" err="1" smtClean="0"/>
              <a:t>path</a:t>
            </a:r>
            <a:r>
              <a:rPr lang="es-AR" dirty="0" smtClean="0"/>
              <a:t> </a:t>
            </a:r>
            <a:r>
              <a:rPr lang="es-AR" dirty="0" err="1" smtClean="0"/>
              <a:t>class</a:t>
            </a:r>
            <a:r>
              <a:rPr lang="es-AR" dirty="0" smtClean="0"/>
              <a:t>="st24" d="M496.89,89.98c-0.08-9.48,2.71-18.34,6.07-27.07c0.29-0.76,0.87-1.41,1.3-2.12c1.45-2.42,3.2-4.85,6.28-2.9</a:t>
            </a:r>
          </a:p>
          <a:p>
            <a:r>
              <a:rPr lang="es-AR" dirty="0" smtClean="0"/>
              <a:t>	c3,1.89,2.54,4.62,0.7,7.38c-1,1.5-1.62,3.27-2.27,4.97c-0.91,2.41-0.51,4.22,2.42,4.81c2.86,0.58,5.35,1.92,4.53,5.29</a:t>
            </a:r>
          </a:p>
          <a:p>
            <a:r>
              <a:rPr lang="es-AR" dirty="0" smtClean="0"/>
              <a:t>	c-0.84,3.46-3.68,3.14-6.5,2.53c-2.93-0.63-4.43,0.68-4.41,3.72c0.02,2.16-0.2,4.34-0.01,6.49c0.33,3.84,2.51,5.14,6.15,3.86</a:t>
            </a:r>
          </a:p>
          <a:p>
            <a:r>
              <a:rPr lang="es-AR" dirty="0" smtClean="0"/>
              <a:t>	c0.94-0.33,1.83-0.82,2.79-1.09c2.52-0.69,4.29,0.48,5.26,2.66c0.93,2.07-0.46,3.55-2.03,4.58c-4.07,2.67-8.65,4.21-13.23,2.13</a:t>
            </a:r>
          </a:p>
          <a:p>
            <a:r>
              <a:rPr lang="es-AR" dirty="0" smtClean="0"/>
              <a:t>	c-4.54-2.06-6.8-6.19-7.05-11.25C496.84,92.64,496.89,91.31,496.89,89.98z"/&gt;</a:t>
            </a:r>
          </a:p>
          <a:p>
            <a:r>
              <a:rPr lang="es-AR" dirty="0" smtClean="0"/>
              <a:t>&lt;</a:t>
            </a:r>
            <a:r>
              <a:rPr lang="es-AR" dirty="0" err="1" smtClean="0"/>
              <a:t>path</a:t>
            </a:r>
            <a:r>
              <a:rPr lang="es-AR" dirty="0" smtClean="0"/>
              <a:t> </a:t>
            </a:r>
            <a:r>
              <a:rPr lang="es-AR" dirty="0" err="1" smtClean="0"/>
              <a:t>class</a:t>
            </a:r>
            <a:r>
              <a:rPr lang="es-AR" dirty="0" smtClean="0"/>
              <a:t>="st21" d="M486.65,70.52c2.56,5.96,1.45,7.6-5.28,7.34c-2.54-0.1-3.75,0.91-4.09,3.25c-0.5,3.43,0.45,6.61,1.8,9.69</a:t>
            </a:r>
          </a:p>
          <a:p>
            <a:r>
              <a:rPr lang="es-AR" dirty="0" smtClean="0"/>
              <a:t>	c0.98,2.22,2.92,1.72,4.74,1.61c2.44-0.15,5.4-0.9,5.81,2.76c0.39,3.56-2.1,4.95-5.17,5.48c-8.35,1.45-13.85-3.11-14.97-12.44</a:t>
            </a:r>
          </a:p>
          <a:p>
            <a:r>
              <a:rPr lang="es-AR" dirty="0" smtClean="0"/>
              <a:t>	c-1.02-8.45,0.8-16.54,3.14-24.57c0.79-2.7,1.47-5.44,2.2-8.16c0.94-2.75,3.05-3.35,5.5-2.62c2.27,0.67,3.33,2.55,3.52,4.88</a:t>
            </a:r>
          </a:p>
          <a:p>
            <a:r>
              <a:rPr lang="es-AR" dirty="0" smtClean="0"/>
              <a:t>	c0.11,1.33,0.01,2.69-0.48,3.89C481.72,65.65,482.84,68.55,486.65,70.52z"/&gt;</a:t>
            </a:r>
          </a:p>
          <a:p>
            <a:r>
              <a:rPr lang="es-AR" dirty="0" smtClean="0"/>
              <a:t>&lt;</a:t>
            </a:r>
            <a:r>
              <a:rPr lang="es-AR" dirty="0" err="1" smtClean="0"/>
              <a:t>path</a:t>
            </a:r>
            <a:r>
              <a:rPr lang="es-AR" dirty="0" smtClean="0"/>
              <a:t> </a:t>
            </a:r>
            <a:r>
              <a:rPr lang="es-AR" dirty="0" err="1" smtClean="0"/>
              <a:t>class</a:t>
            </a:r>
            <a:r>
              <a:rPr lang="es-AR" dirty="0" smtClean="0"/>
              <a:t>="st24" d="M318.25,59.24c0.82-12.79,1.66-25.57,2.44-38.36c0.19-3.06,0.83-6.08,4.55-5.82c3.32,0.24,3.9,3.07,3.7,6.01</a:t>
            </a:r>
          </a:p>
          <a:p>
            <a:r>
              <a:rPr lang="es-AR" dirty="0" smtClean="0"/>
              <a:t>	c-1.03,15.44-1.98,30.88-3.09,46.31c-0.19,2.7-0.92,5.62-4.6,5.28c-3.56-0.34-3.85-3.12-3.7-5.96c0.13-2.49,0.31-4.98,0.47-7.48</a:t>
            </a:r>
          </a:p>
          <a:p>
            <a:r>
              <a:rPr lang="es-AR" dirty="0" smtClean="0"/>
              <a:t>	C318.11,59.23,318.18,59.23,318.25,59.24z"/&gt;</a:t>
            </a:r>
          </a:p>
          <a:p>
            <a:r>
              <a:rPr lang="es-AR" dirty="0" smtClean="0"/>
              <a:t>&lt;</a:t>
            </a:r>
            <a:r>
              <a:rPr lang="es-AR" dirty="0" err="1" smtClean="0"/>
              <a:t>path</a:t>
            </a:r>
            <a:r>
              <a:rPr lang="es-AR" dirty="0" smtClean="0"/>
              <a:t> </a:t>
            </a:r>
            <a:r>
              <a:rPr lang="es-AR" dirty="0" err="1" smtClean="0"/>
              <a:t>class</a:t>
            </a:r>
            <a:r>
              <a:rPr lang="es-AR" dirty="0" smtClean="0"/>
              <a:t>="st25" d="M217.42,79.37c2.36-4.23,1.55-8.71,0.89-13.12c-2.05-13.7-2.1-13.69,11.64-13.74</a:t>
            </a:r>
          </a:p>
          <a:p>
            <a:r>
              <a:rPr lang="es-AR" dirty="0" smtClean="0"/>
              <a:t>	c11.27-0.03,11.28-0.04,12.31,11.35c0.17,1.82,0.23,3.64,0.32,5.46c0.32,6.22,2.02,8.09,8.25,9.01c-0.53,0.35-1.23,1.11-1.56,0.98</a:t>
            </a:r>
          </a:p>
          <a:p>
            <a:r>
              <a:rPr lang="es-AR" dirty="0" smtClean="0"/>
              <a:t>	c-7.08-2.92-14.36-0.27-21.52-0.75c-3.65-0.24-5.14-1.38-4.93-5.05c0.2-3.32,0.18-6.67,0.01-9.99c-0.24-4.59,1.9-6.21,6.32-6.12</a:t>
            </a:r>
          </a:p>
          <a:p>
            <a:r>
              <a:rPr lang="es-AR" dirty="0" smtClean="0"/>
              <a:t>	c6.3,0.13,8.62,1.49,8.65,6.26c0.02,3.19,0.43,6.27,1.05,9.37c0.2,1,0.21,2.17,1.52,2.15c1.3-0.02,1.56-1.17,1.44-2.19</a:t>
            </a:r>
          </a:p>
          <a:p>
            <a:r>
              <a:rPr lang="es-AR" dirty="0" smtClean="0"/>
              <a:t>	c-0.7-5.9-1.4-11.81-2.26-17.69c-0.19-1.3-1.33-1.75-2.72-1.32c-4.84,1.51-9.59,1.98-14.64,0.32c-2.85-0.94-3.61,1.21-2.97,3.91</a:t>
            </a:r>
          </a:p>
          <a:p>
            <a:r>
              <a:rPr lang="es-AR" dirty="0" smtClean="0"/>
              <a:t>	c1.42,5.91,0.33,11.93,0.61,17.9C219.92,77.8,219.19,79,217.42,79.37z"/&gt;</a:t>
            </a:r>
          </a:p>
          <a:p>
            <a:r>
              <a:rPr lang="es-AR" dirty="0" smtClean="0"/>
              <a:t>&lt;</a:t>
            </a:r>
            <a:r>
              <a:rPr lang="es-AR" dirty="0" err="1" smtClean="0"/>
              <a:t>path</a:t>
            </a:r>
            <a:r>
              <a:rPr lang="es-AR" dirty="0" smtClean="0"/>
              <a:t> </a:t>
            </a:r>
            <a:r>
              <a:rPr lang="es-AR" dirty="0" err="1" smtClean="0"/>
              <a:t>class</a:t>
            </a:r>
            <a:r>
              <a:rPr lang="es-AR" dirty="0" smtClean="0"/>
              <a:t>="st18" d="M504.86,114.55c-0.2,1.13-0.88,1.76-2,1.93c-16.73-0.52-29.26-12.03-44.3-16.95c-2.74-0.9-3.81-3.08-2.04-4.84</a:t>
            </a:r>
          </a:p>
          <a:p>
            <a:r>
              <a:rPr lang="es-AR" dirty="0" smtClean="0"/>
              <a:t>	c2.67-2.66,3.13-6.12,4.76-9.11c0.59-1.09,0.9-2.97,2.56-2.53c1.67,0.45,0.91,2.27,0.95,3.49c0.33,9.46,5.85,17.12,13.74,18.95</a:t>
            </a:r>
          </a:p>
          <a:p>
            <a:r>
              <a:rPr lang="es-AR" dirty="0" smtClean="0"/>
              <a:t>	c6.59,1.53,10.69-0.63,11.67-6.68c5.18,4.3,11.4,7.11,12.78,14.48C503.07,113.81,504.21,114.14,504.86,114.55z"/&gt;</a:t>
            </a:r>
          </a:p>
          <a:p>
            <a:r>
              <a:rPr lang="es-AR" dirty="0" smtClean="0"/>
              <a:t>&lt;</a:t>
            </a:r>
            <a:r>
              <a:rPr lang="es-AR" dirty="0" err="1" smtClean="0"/>
              <a:t>path</a:t>
            </a:r>
            <a:r>
              <a:rPr lang="es-AR" dirty="0" smtClean="0"/>
              <a:t> </a:t>
            </a:r>
            <a:r>
              <a:rPr lang="es-AR" dirty="0" err="1" smtClean="0"/>
              <a:t>class</a:t>
            </a:r>
            <a:r>
              <a:rPr lang="es-AR" dirty="0" smtClean="0"/>
              <a:t>="st18" d="M298.91,72.37c-0.03,3.84-2.25,5.76-5.75,5c-8.34-1.83-16.89,0.18-25.18-1.71c-1.19-0.27-2.29,0.29-3.39,0.34</a:t>
            </a:r>
          </a:p>
          <a:p>
            <a:r>
              <a:rPr lang="es-AR" dirty="0" smtClean="0"/>
              <a:t>	c-3.15,0.15-6.12,0.01-4.93-4.77c0.55-2.2,0.08-4.63,0.22-6.95c0.09-1.42-0.79-3.45,0.73-4.11c1.84-0.81,2.76,1.36,3.83,2.46</a:t>
            </a:r>
          </a:p>
          <a:p>
            <a:r>
              <a:rPr lang="es-AR" dirty="0" smtClean="0"/>
              <a:t>	c1.78,1.83,3.99,2.89,6.08,4.23c5.88,3.75,11.11,0.31,16.46-1.25c2.41-0.7,1.22-3.96,3.16-5.6c1.89,1.69,2.58,4.13,2.52,6.15</a:t>
            </a:r>
          </a:p>
          <a:p>
            <a:r>
              <a:rPr lang="es-AR" dirty="0" smtClean="0"/>
              <a:t>	c-0.14,4.67,1.73,6.62,6.27,6.25C298.93,72.4,298.91,72.37,298.91,72.37z"/&gt;</a:t>
            </a:r>
          </a:p>
          <a:p>
            <a:r>
              <a:rPr lang="es-AR" dirty="0" smtClean="0"/>
              <a:t>&lt;</a:t>
            </a:r>
            <a:r>
              <a:rPr lang="es-AR" dirty="0" err="1" smtClean="0"/>
              <a:t>path</a:t>
            </a:r>
            <a:r>
              <a:rPr lang="es-AR" dirty="0" smtClean="0"/>
              <a:t> </a:t>
            </a:r>
            <a:r>
              <a:rPr lang="es-AR" dirty="0" err="1" smtClean="0"/>
              <a:t>class</a:t>
            </a:r>
            <a:r>
              <a:rPr lang="es-AR" dirty="0" smtClean="0"/>
              <a:t>="st25" d="M220.86,22.35c0-0.5,0-0.99,0-1.49c0-10.46,1.74-12.34,12.24-13.27c2.51-0.22,4.24,0.95,3.58,3.36</a:t>
            </a:r>
          </a:p>
          <a:p>
            <a:r>
              <a:rPr lang="es-AR" dirty="0" smtClean="0"/>
              <a:t>	c-1.59,5.86-0.49,11.77-0.62,17.62c-0.11,4.54-1.16,6.51-5.83,6.69c-6.12,0.23-10.52-0.29-9.41-7.95</a:t>
            </a:r>
          </a:p>
          <a:p>
            <a:r>
              <a:rPr lang="es-AR" dirty="0" smtClean="0"/>
              <a:t>	C221.06,25.69,220.86,24.01,220.86,22.35z"/&gt;</a:t>
            </a:r>
          </a:p>
          <a:p>
            <a:r>
              <a:rPr lang="es-AR" dirty="0" smtClean="0"/>
              <a:t>&lt;</a:t>
            </a:r>
            <a:r>
              <a:rPr lang="es-AR" dirty="0" err="1" smtClean="0"/>
              <a:t>path</a:t>
            </a:r>
            <a:r>
              <a:rPr lang="es-AR" dirty="0" smtClean="0"/>
              <a:t> </a:t>
            </a:r>
            <a:r>
              <a:rPr lang="es-AR" dirty="0" err="1" smtClean="0"/>
              <a:t>class</a:t>
            </a:r>
            <a:r>
              <a:rPr lang="es-AR" dirty="0" smtClean="0"/>
              <a:t>="st18" d="M486.65,70.52c-6.69-1.25-6.69-1.25-4.94-7.73c0.13-0.48,0.17-0.98,0.34-1.44c0.91-2.39,1.62-4.79-0.62-6.83</a:t>
            </a:r>
          </a:p>
          <a:p>
            <a:r>
              <a:rPr lang="es-AR" dirty="0" smtClean="0"/>
              <a:t>	c-2.53-2.29-4.5-0.06-6.61,0.96c-0.95-1.57-2.54-3.06,1.16-3.35c7.87-0.62,15.18,1.36,22.36,4.19c0.43,0.17,0.85,0.55,1.1,0.95</a:t>
            </a:r>
          </a:p>
          <a:p>
            <a:r>
              <a:rPr lang="es-AR" dirty="0" smtClean="0"/>
              <a:t>	c0.48,0.78-3.34,12.63-4.55,13.28C492.22,71.98,489.39,72.44,486.65,70.52z"/&gt;</a:t>
            </a:r>
          </a:p>
          <a:p>
            <a:r>
              <a:rPr lang="es-AR" dirty="0" smtClean="0"/>
              <a:t>&lt;</a:t>
            </a:r>
            <a:r>
              <a:rPr lang="es-AR" dirty="0" err="1" smtClean="0"/>
              <a:t>path</a:t>
            </a:r>
            <a:r>
              <a:rPr lang="es-AR" dirty="0" smtClean="0"/>
              <a:t> </a:t>
            </a:r>
            <a:r>
              <a:rPr lang="es-AR" dirty="0" err="1" smtClean="0"/>
              <a:t>class</a:t>
            </a:r>
            <a:r>
              <a:rPr lang="es-AR" dirty="0" smtClean="0"/>
              <a:t>="st18" d="M445.67,51.32c0.16-0.03,0.33-0.06,0.49-0.08c2.77-0.43,6.07,0.58,7.07,2.27c1.61,2.7-2.36,3.35-3.87,4.75</a:t>
            </a:r>
          </a:p>
          <a:p>
            <a:r>
              <a:rPr lang="es-AR" dirty="0" smtClean="0"/>
              <a:t>	c-4.61,4.24-8.03,9.13-10.03,15.07c-0.39,1.15-0.35,2.8-2.12,3.04c-1.74,0.24-2.59-0.83-3.56-2.13c-6.96-9.36-6.77-10.1,3.92-14.69</a:t>
            </a:r>
          </a:p>
          <a:p>
            <a:r>
              <a:rPr lang="es-AR" dirty="0" smtClean="0"/>
              <a:t>	c2.41-1.04,4.94-1.74,7.19-3.31c2.24-1.56,2.2-2.99,0.9-4.93C445.66,51.3,445.67,51.32,445.67,51.32z"/&gt;</a:t>
            </a:r>
          </a:p>
          <a:p>
            <a:r>
              <a:rPr lang="es-AR" dirty="0" smtClean="0"/>
              <a:t>&lt;</a:t>
            </a:r>
            <a:r>
              <a:rPr lang="es-AR" dirty="0" err="1" smtClean="0"/>
              <a:t>path</a:t>
            </a:r>
            <a:r>
              <a:rPr lang="es-AR" dirty="0" smtClean="0"/>
              <a:t> </a:t>
            </a:r>
            <a:r>
              <a:rPr lang="es-AR" dirty="0" err="1" smtClean="0"/>
              <a:t>class</a:t>
            </a:r>
            <a:r>
              <a:rPr lang="es-AR" dirty="0" smtClean="0"/>
              <a:t>="st26" d="M455.89,38.48c5.35-2.62,9.66-1.43,14.2,3.92c-0.28,2.11-0.26,4.32-0.91,6.3c-1.19,3.63-5.42,5.71-8.74,4.65</a:t>
            </a:r>
          </a:p>
          <a:p>
            <a:r>
              <a:rPr lang="es-AR" dirty="0" smtClean="0"/>
              <a:t>	c-4.02-1.28-7.09-6.99-5.96-11.22C454.82,40.88,455.41,39.7,455.89,38.48z"/&gt;</a:t>
            </a:r>
          </a:p>
          <a:p>
            <a:r>
              <a:rPr lang="es-AR" dirty="0" smtClean="0"/>
              <a:t>&lt;</a:t>
            </a:r>
            <a:r>
              <a:rPr lang="es-AR" dirty="0" err="1" smtClean="0"/>
              <a:t>path</a:t>
            </a:r>
            <a:r>
              <a:rPr lang="es-AR" dirty="0" smtClean="0"/>
              <a:t> </a:t>
            </a:r>
            <a:r>
              <a:rPr lang="es-AR" dirty="0" err="1" smtClean="0"/>
              <a:t>class</a:t>
            </a:r>
            <a:r>
              <a:rPr lang="es-AR" dirty="0" smtClean="0"/>
              <a:t>="st27" d="M461.95,64.43c-0.61,10.47-4.61,19.93-9.08,29.15c-2.09,4.32-6.97,4.48-11.13,0.95</a:t>
            </a:r>
          </a:p>
          <a:p>
            <a:r>
              <a:rPr lang="es-AR" dirty="0" smtClean="0"/>
              <a:t>	c0.12-0.12,0.26-0.35,0.35-0.33c8.29,1.31,10.3-4.59,12.09-10.61c1.47-4.93,3.41-9.71,4.68-14.7c0.62-2.4,0.24-4.5-2.61-4.89</a:t>
            </a:r>
          </a:p>
          <a:p>
            <a:r>
              <a:rPr lang="es-AR" dirty="0" smtClean="0"/>
              <a:t>	c-2.55-0.35-5.2-0.3-5.12,3.47c-1.22,2.94,1.23,3.93,2.85,5.37c-0.66,2.69-0.24,5.73-2.63,7.83c-1.18-0.4-1.33-1.67-2.09-2.46</a:t>
            </a:r>
          </a:p>
          <a:p>
            <a:r>
              <a:rPr lang="es-AR" dirty="0" smtClean="0"/>
              <a:t>	c-0.1,1.38,1.37,1.69,1.77,2.71c-2.37,3.09-4.22,0.67-6.18-0.59c-2.92,4.33-1.7,9.56-3.13,14.2c-3.41-2.02-1.48-5.33-1.95-8.06</a:t>
            </a:r>
          </a:p>
          <a:p>
            <a:r>
              <a:rPr lang="es-AR" dirty="0" smtClean="0"/>
              <a:t>	c-0.24-0.24-0.29-0.44-0.18-0.62c0.11-0.17,0.21-0.25,0.31-0.25c2.58-6.9,4.02-14.28,8.09-20.58c3.06-4.73,6.43-5.68,11.8-3.57</a:t>
            </a:r>
          </a:p>
          <a:p>
            <a:r>
              <a:rPr lang="es-AR" dirty="0" smtClean="0"/>
              <a:t>	C461.3,61.88,462.24,62.71,461.95,64.43z"/&gt;</a:t>
            </a:r>
          </a:p>
          <a:p>
            <a:r>
              <a:rPr lang="es-AR" dirty="0" smtClean="0"/>
              <a:t>&lt;</a:t>
            </a:r>
            <a:r>
              <a:rPr lang="es-AR" dirty="0" err="1" smtClean="0"/>
              <a:t>path</a:t>
            </a:r>
            <a:r>
              <a:rPr lang="es-AR" dirty="0" smtClean="0"/>
              <a:t> </a:t>
            </a:r>
            <a:r>
              <a:rPr lang="es-AR" dirty="0" err="1" smtClean="0"/>
              <a:t>class</a:t>
            </a:r>
            <a:r>
              <a:rPr lang="es-AR" dirty="0" smtClean="0"/>
              <a:t>="st18" d="M522.93,78.91c-1.25-3.1-5.15-1.03-6.85-2.98c-1.54-1.76-0.41-4.62-0.96-7.02c-0.41-1.78,0.72-4.36,3.64-4.27</a:t>
            </a:r>
          </a:p>
          <a:p>
            <a:r>
              <a:rPr lang="es-AR" dirty="0" smtClean="0"/>
              <a:t>	c2.41,0.08,11.01,6.17,10.89,7.59C529.55,73.38,524.27,78.91,522.93,78.91z"/&gt;</a:t>
            </a:r>
          </a:p>
          <a:p>
            <a:r>
              <a:rPr lang="es-AR" dirty="0" smtClean="0"/>
              <a:t>&lt;</a:t>
            </a:r>
            <a:r>
              <a:rPr lang="es-AR" dirty="0" err="1" smtClean="0"/>
              <a:t>path</a:t>
            </a:r>
            <a:r>
              <a:rPr lang="es-AR" dirty="0" smtClean="0"/>
              <a:t> </a:t>
            </a:r>
            <a:r>
              <a:rPr lang="es-AR" dirty="0" err="1" smtClean="0"/>
              <a:t>class</a:t>
            </a:r>
            <a:r>
              <a:rPr lang="es-AR" dirty="0" smtClean="0"/>
              <a:t>="st18" d="M526.88,117.54c-5.32-0.17-7.94-3.28-11.14-5.25c-0.32-0.2-0.66-1.01-0.51-1.24c1.5-2.44,3.48-4.59,5.88-5.99</a:t>
            </a:r>
          </a:p>
          <a:p>
            <a:r>
              <a:rPr lang="es-AR" dirty="0" smtClean="0"/>
              <a:t>	c1.95-1.13,3.16,0.9,4.31,2.35c0.93,1.16,1.99,2.27,3.16,3.19c1.37,1.07,2.79,2.07,1.97,4.05</a:t>
            </a:r>
          </a:p>
          <a:p>
            <a:r>
              <a:rPr lang="es-AR" dirty="0" smtClean="0"/>
              <a:t>	C529.67,116.71,528,117.65,526.88,117.54z"/&gt;</a:t>
            </a:r>
          </a:p>
          <a:p>
            <a:r>
              <a:rPr lang="es-AR" dirty="0" smtClean="0"/>
              <a:t>&lt;</a:t>
            </a:r>
            <a:r>
              <a:rPr lang="es-AR" dirty="0" err="1" smtClean="0"/>
              <a:t>path</a:t>
            </a:r>
            <a:r>
              <a:rPr lang="es-AR" dirty="0" smtClean="0"/>
              <a:t> </a:t>
            </a:r>
            <a:r>
              <a:rPr lang="es-AR" dirty="0" err="1" smtClean="0"/>
              <a:t>class</a:t>
            </a:r>
            <a:r>
              <a:rPr lang="es-AR" dirty="0" smtClean="0"/>
              <a:t>="st25" d="M250.77,78.39c4.21-2.25,5.33-5.76,4.87-10.38c-1.66-17.01-2.66-34.06-2.9-51.15</a:t>
            </a:r>
          </a:p>
          <a:p>
            <a:r>
              <a:rPr lang="es-AR" dirty="0" smtClean="0"/>
              <a:t>	c-0.1-6.78-2.23-8.89-8.86-9.29c4.83-1.96,9.93,0.7,9.89,5.64c-0.07,8.3,0.57,16.54,1.09,24.81c0.7,11.22,1.39,22.43,1.98,33.65</a:t>
            </a:r>
          </a:p>
          <a:p>
            <a:r>
              <a:rPr lang="es-AR" dirty="0" smtClean="0"/>
              <a:t>	C257.05,75.8,255.14,78.27,250.77,78.39z"/&gt;</a:t>
            </a:r>
          </a:p>
          <a:p>
            <a:r>
              <a:rPr lang="es-AR" dirty="0" smtClean="0"/>
              <a:t>&lt;</a:t>
            </a:r>
            <a:r>
              <a:rPr lang="es-AR" dirty="0" err="1" smtClean="0"/>
              <a:t>path</a:t>
            </a:r>
            <a:r>
              <a:rPr lang="es-AR" dirty="0" smtClean="0"/>
              <a:t> </a:t>
            </a:r>
            <a:r>
              <a:rPr lang="es-AR" dirty="0" err="1" smtClean="0"/>
              <a:t>class</a:t>
            </a:r>
            <a:r>
              <a:rPr lang="es-AR" dirty="0" smtClean="0"/>
              <a:t>="st18" d="M415.53,88.49c-3-0.21-7.15,0.73-7.01-2.98c0.09-2.55,3.3-6.57,6.01-6.31c2.99,0.29,5.13,4.48,5.54,7.45</a:t>
            </a:r>
          </a:p>
          <a:p>
            <a:r>
              <a:rPr lang="es-AR" dirty="0" smtClean="0"/>
              <a:t>	C420.55,90.3,416.77,87.44,415.53,88.49z"/&gt;</a:t>
            </a:r>
          </a:p>
          <a:p>
            <a:r>
              <a:rPr lang="es-AR" dirty="0" smtClean="0"/>
              <a:t>&lt;</a:t>
            </a:r>
            <a:r>
              <a:rPr lang="es-AR" dirty="0" err="1" smtClean="0"/>
              <a:t>path</a:t>
            </a:r>
            <a:r>
              <a:rPr lang="es-AR" dirty="0" smtClean="0"/>
              <a:t> </a:t>
            </a:r>
            <a:r>
              <a:rPr lang="es-AR" dirty="0" err="1" smtClean="0"/>
              <a:t>class</a:t>
            </a:r>
            <a:r>
              <a:rPr lang="es-AR" dirty="0" smtClean="0"/>
              <a:t>="st12" d="M422.83,98.45c-5.7-0.26-11.17-2.92-17.13-1.15c-2.96,0.88-2.9-1.79-2.88-3.84c2.27-0.08,4.49-0.12,6.76-0.69</a:t>
            </a:r>
          </a:p>
          <a:p>
            <a:r>
              <a:rPr lang="es-AR" dirty="0" smtClean="0"/>
              <a:t>	C414.66,91.48,421.53,94.62,422.83,98.45z"/&gt;</a:t>
            </a:r>
          </a:p>
          <a:p>
            <a:r>
              <a:rPr lang="es-AR" dirty="0" smtClean="0"/>
              <a:t>&lt;</a:t>
            </a:r>
            <a:r>
              <a:rPr lang="es-AR" dirty="0" err="1" smtClean="0"/>
              <a:t>path</a:t>
            </a:r>
            <a:r>
              <a:rPr lang="es-AR" dirty="0" smtClean="0"/>
              <a:t> </a:t>
            </a:r>
            <a:r>
              <a:rPr lang="es-AR" dirty="0" err="1" smtClean="0"/>
              <a:t>class</a:t>
            </a:r>
            <a:r>
              <a:rPr lang="es-AR" dirty="0" smtClean="0"/>
              <a:t>="st18" d="M427.07,36.69c2.51,1.34,7.47-0.01,7.68,3.01c0.24,3.43-5.03,2.49-7.38,4.44c-1.29,1.07-3.02,1.66-4.52,0.2</a:t>
            </a:r>
          </a:p>
          <a:p>
            <a:r>
              <a:rPr lang="es-AR" dirty="0" smtClean="0"/>
              <a:t>	c-2.29-2.23,0.52-3.84,0.84-5.76C424.01,36.63,425.3,36.28,427.07,36.69z"/&gt;</a:t>
            </a:r>
          </a:p>
          <a:p>
            <a:r>
              <a:rPr lang="es-AR" dirty="0" smtClean="0"/>
              <a:t>&lt;</a:t>
            </a:r>
            <a:r>
              <a:rPr lang="es-AR" dirty="0" err="1" smtClean="0"/>
              <a:t>path</a:t>
            </a:r>
            <a:r>
              <a:rPr lang="es-AR" dirty="0" smtClean="0"/>
              <a:t> </a:t>
            </a:r>
            <a:r>
              <a:rPr lang="es-AR" dirty="0" err="1" smtClean="0"/>
              <a:t>class</a:t>
            </a:r>
            <a:r>
              <a:rPr lang="es-AR" dirty="0" smtClean="0"/>
              <a:t>="st18" d="M492.79,81.09c0.05,4.88-2.32,6.94-5.99,5.87c-2.37-0.69-3.88-1.69-1.2-3.73c1.8-1.37-0.79-6.16,4.1-4.99</a:t>
            </a:r>
          </a:p>
          <a:p>
            <a:r>
              <a:rPr lang="es-AR" dirty="0" smtClean="0"/>
              <a:t>	C491.65,78.72,493.38,79.01,492.79,81.09z"/&gt;</a:t>
            </a:r>
          </a:p>
          <a:p>
            <a:r>
              <a:rPr lang="es-AR" dirty="0" smtClean="0"/>
              <a:t>&lt;</a:t>
            </a:r>
            <a:r>
              <a:rPr lang="es-AR" dirty="0" err="1" smtClean="0"/>
              <a:t>path</a:t>
            </a:r>
            <a:r>
              <a:rPr lang="es-AR" dirty="0" smtClean="0"/>
              <a:t> </a:t>
            </a:r>
            <a:r>
              <a:rPr lang="es-AR" dirty="0" err="1" smtClean="0"/>
              <a:t>class</a:t>
            </a:r>
            <a:r>
              <a:rPr lang="es-AR" dirty="0" smtClean="0"/>
              <a:t>="st25" d="M239.69,38.39c-2.07,2.13-4.69,0.76-7.04,1.04c-1.96,0.24-3.97,0.08-5.96,0.14c-9.61,0.29-9.56,0.29-9.74-9.71</a:t>
            </a:r>
          </a:p>
          <a:p>
            <a:r>
              <a:rPr lang="es-AR" dirty="0" smtClean="0"/>
              <a:t>	c-0.13-7.11,0.46-14.24-0.42-21.33c1.97,1.02,1.29,2.88,1.3,4.43c0.07,6.98,0.17,13.96-0.03,20.94c-0.1,3.37,0.82,4.81,4.45,4.63</a:t>
            </a:r>
          </a:p>
          <a:p>
            <a:r>
              <a:rPr lang="es-AR" dirty="0" smtClean="0"/>
              <a:t>	C228.05,38.25,233.87,38.42,239.69,38.39z"/&gt;</a:t>
            </a:r>
          </a:p>
          <a:p>
            <a:r>
              <a:rPr lang="es-AR" dirty="0" smtClean="0"/>
              <a:t>&lt;</a:t>
            </a:r>
            <a:r>
              <a:rPr lang="es-AR" dirty="0" err="1" smtClean="0"/>
              <a:t>path</a:t>
            </a:r>
            <a:r>
              <a:rPr lang="es-AR" dirty="0" smtClean="0"/>
              <a:t> </a:t>
            </a:r>
            <a:r>
              <a:rPr lang="es-AR" dirty="0" err="1" smtClean="0"/>
              <a:t>class</a:t>
            </a:r>
            <a:r>
              <a:rPr lang="es-AR" dirty="0" smtClean="0"/>
              <a:t>="st18" d="M542.74,86.24c0.26,2.91-1.31,5.39-1.9,8.1c-0.26,1.17-0.99,2.23-2.43,1.83c-1.27-0.36-1.66-1.51-1.63-2.74</a:t>
            </a:r>
          </a:p>
          <a:p>
            <a:r>
              <a:rPr lang="es-AR" dirty="0" smtClean="0"/>
              <a:t>	c0.07-2.48,0.45-4.89,1.9-7C540.09,87.4,541.14,80.87,542.74,86.24z"/&gt;</a:t>
            </a:r>
          </a:p>
          <a:p>
            <a:r>
              <a:rPr lang="es-AR" dirty="0" smtClean="0"/>
              <a:t>&lt;</a:t>
            </a:r>
            <a:r>
              <a:rPr lang="es-AR" dirty="0" err="1" smtClean="0"/>
              <a:t>path</a:t>
            </a:r>
            <a:r>
              <a:rPr lang="es-AR" dirty="0" smtClean="0"/>
              <a:t> </a:t>
            </a:r>
            <a:r>
              <a:rPr lang="es-AR" dirty="0" err="1" smtClean="0"/>
              <a:t>class</a:t>
            </a:r>
            <a:r>
              <a:rPr lang="es-AR" dirty="0" smtClean="0"/>
              <a:t>="st18" d="M516.02,91.95c-0.97-0.71-3.71-0.53-2.61-1.97c1.84-2.42,0.04-6.65,3.57-7.55c1.33-0.34,3.99,1.5,3.56,3.76</a:t>
            </a:r>
          </a:p>
          <a:p>
            <a:r>
              <a:rPr lang="es-AR" dirty="0" smtClean="0"/>
              <a:t>	C520.08,88.64,519.29,91.42,516.02,91.95z"/&gt;</a:t>
            </a:r>
          </a:p>
          <a:p>
            <a:r>
              <a:rPr lang="es-AR" dirty="0" smtClean="0"/>
              <a:t>&lt;</a:t>
            </a:r>
            <a:r>
              <a:rPr lang="es-AR" dirty="0" err="1" smtClean="0"/>
              <a:t>path</a:t>
            </a:r>
            <a:r>
              <a:rPr lang="es-AR" dirty="0" smtClean="0"/>
              <a:t> </a:t>
            </a:r>
            <a:r>
              <a:rPr lang="es-AR" dirty="0" err="1" smtClean="0"/>
              <a:t>class</a:t>
            </a:r>
            <a:r>
              <a:rPr lang="es-AR" dirty="0" smtClean="0"/>
              <a:t>="st25" d="M243.94,7.53c-3.62,2.76-4.66,6.43-4.29,10.86c0.46,5.57,0.56,11.18,0.79,16.77c0.04,1.09,0.59,2.32-0.67,3.14</a:t>
            </a:r>
          </a:p>
          <a:p>
            <a:r>
              <a:rPr lang="es-AR" dirty="0" smtClean="0"/>
              <a:t>	c-0.85-8.42-1.98-16.78-1.16-25.34C239,9.1,240.58,7.78,243.94,7.53z"/&gt;</a:t>
            </a:r>
          </a:p>
          <a:p>
            <a:r>
              <a:rPr lang="es-AR" dirty="0" smtClean="0"/>
              <a:t>&lt;</a:t>
            </a:r>
            <a:r>
              <a:rPr lang="es-AR" dirty="0" err="1" smtClean="0"/>
              <a:t>path</a:t>
            </a:r>
            <a:r>
              <a:rPr lang="es-AR" dirty="0" smtClean="0"/>
              <a:t> </a:t>
            </a:r>
            <a:r>
              <a:rPr lang="es-AR" dirty="0" err="1" smtClean="0"/>
              <a:t>class</a:t>
            </a:r>
            <a:r>
              <a:rPr lang="es-AR" dirty="0" smtClean="0"/>
              <a:t>="st28" d="M558.77,110.45c-0.63,2.8-2.8,5.03-2.98,7.99c-2,0.67-4,1.34-6,2.01c0.94-2.26,2.26-4.43,2.73-6.78</a:t>
            </a:r>
          </a:p>
          <a:p>
            <a:r>
              <a:rPr lang="es-AR" dirty="0" smtClean="0"/>
              <a:t>	C553.32,109.66,555.42,109.05,558.77,110.45z"/&gt;</a:t>
            </a:r>
          </a:p>
          <a:p>
            <a:r>
              <a:rPr lang="es-AR" dirty="0" smtClean="0"/>
              <a:t>&lt;</a:t>
            </a:r>
            <a:r>
              <a:rPr lang="es-AR" dirty="0" err="1" smtClean="0"/>
              <a:t>path</a:t>
            </a:r>
            <a:r>
              <a:rPr lang="es-AR" dirty="0" smtClean="0"/>
              <a:t> </a:t>
            </a:r>
            <a:r>
              <a:rPr lang="es-AR" dirty="0" err="1" smtClean="0"/>
              <a:t>class</a:t>
            </a:r>
            <a:r>
              <a:rPr lang="es-AR" dirty="0" smtClean="0"/>
              <a:t>="st18" d="M461.95,64.43c-0.72-0.99-1.43-1.98-2.15-2.97c2.22-1.43,4.42-2.89,6.66-4.28c0.84-0.52,1.87-1.01,2.74-0.15</a:t>
            </a:r>
          </a:p>
          <a:p>
            <a:r>
              <a:rPr lang="es-AR" dirty="0" smtClean="0"/>
              <a:t>	c0.88,0.88,0.17,1.74-0.17,2.69C467.82,63.1,464.61,63.33,461.95,64.43z"/&gt;</a:t>
            </a:r>
          </a:p>
          <a:p>
            <a:r>
              <a:rPr lang="es-AR" dirty="0" smtClean="0"/>
              <a:t>&lt;</a:t>
            </a:r>
            <a:r>
              <a:rPr lang="es-AR" dirty="0" err="1" smtClean="0"/>
              <a:t>path</a:t>
            </a:r>
            <a:r>
              <a:rPr lang="es-AR" dirty="0" smtClean="0"/>
              <a:t> </a:t>
            </a:r>
            <a:r>
              <a:rPr lang="es-AR" dirty="0" err="1" smtClean="0"/>
              <a:t>class</a:t>
            </a:r>
            <a:r>
              <a:rPr lang="es-AR" dirty="0" smtClean="0"/>
              <a:t>="st25" d="M259.85,9.47c3.46,4.1,1.83,8.26,0.42,12.63c-2.83-1.22-1.72-3.15-1.24-4.7c0.97-3.16,0.16-5.18-3.18-5.93</a:t>
            </a:r>
          </a:p>
          <a:p>
            <a:r>
              <a:rPr lang="es-AR" dirty="0" smtClean="0"/>
              <a:t>	C256.18,8.79,258.28,9.66,259.85,9.47z"/&gt;</a:t>
            </a:r>
          </a:p>
          <a:p>
            <a:r>
              <a:rPr lang="es-AR" dirty="0" smtClean="0"/>
              <a:t>&lt;</a:t>
            </a:r>
            <a:r>
              <a:rPr lang="es-AR" dirty="0" err="1" smtClean="0"/>
              <a:t>path</a:t>
            </a:r>
            <a:r>
              <a:rPr lang="es-AR" dirty="0" smtClean="0"/>
              <a:t> </a:t>
            </a:r>
            <a:r>
              <a:rPr lang="es-AR" dirty="0" err="1" smtClean="0"/>
              <a:t>class</a:t>
            </a:r>
            <a:r>
              <a:rPr lang="es-AR" dirty="0" smtClean="0"/>
              <a:t>="st18" d="M297.58,20.73c0,6.56,0,13.12,0,19.68c-0.17,0-0.33,0-0.5,0c0-6.58,0-13.16,0-19.74</a:t>
            </a:r>
          </a:p>
          <a:p>
            <a:r>
              <a:rPr lang="es-AR" dirty="0" smtClean="0"/>
              <a:t>	C297.25,20.69,297.41,20.71,297.58,20.73z"/&gt;</a:t>
            </a:r>
          </a:p>
          <a:p>
            <a:r>
              <a:rPr lang="es-AR" dirty="0" smtClean="0"/>
              <a:t>&lt;</a:t>
            </a:r>
            <a:r>
              <a:rPr lang="es-AR" dirty="0" err="1" smtClean="0"/>
              <a:t>path</a:t>
            </a:r>
            <a:r>
              <a:rPr lang="es-AR" dirty="0" smtClean="0"/>
              <a:t> </a:t>
            </a:r>
            <a:r>
              <a:rPr lang="es-AR" dirty="0" err="1" smtClean="0"/>
              <a:t>class</a:t>
            </a:r>
            <a:r>
              <a:rPr lang="es-AR" dirty="0" smtClean="0"/>
              <a:t>="st18" d="M439.91,85.6c0.17,0.32,0.13,0.62-0.14,0.87c-1.71,1.35-0.52,3.33-1.49,5.81c-0.09-2.28-2.36-1.92-2.45-3.74</a:t>
            </a:r>
          </a:p>
          <a:p>
            <a:r>
              <a:rPr lang="es-AR" dirty="0" smtClean="0"/>
              <a:t>	c-0.03-1.33-0.06-2.65-0.09-3.98C437.39,83.86,438.59,84.97,439.91,85.6z"/&gt;</a:t>
            </a:r>
          </a:p>
          <a:p>
            <a:r>
              <a:rPr lang="es-AR" dirty="0" smtClean="0"/>
              <a:t>&lt;</a:t>
            </a:r>
            <a:r>
              <a:rPr lang="es-AR" dirty="0" err="1" smtClean="0"/>
              <a:t>path</a:t>
            </a:r>
            <a:r>
              <a:rPr lang="es-AR" dirty="0" smtClean="0"/>
              <a:t> </a:t>
            </a:r>
            <a:r>
              <a:rPr lang="es-AR" dirty="0" err="1" smtClean="0"/>
              <a:t>class</a:t>
            </a:r>
            <a:r>
              <a:rPr lang="es-AR" dirty="0" smtClean="0"/>
              <a:t>="st28" d="M542.8,72.46c2.58,1.42,4.57,3.41,5.99,5.99C544.01,79.24,544.36,74.9,542.8,72.46z"/&gt;</a:t>
            </a:r>
          </a:p>
          <a:p>
            <a:r>
              <a:rPr lang="es-AR" dirty="0" smtClean="0"/>
              <a:t>&lt;</a:t>
            </a:r>
            <a:r>
              <a:rPr lang="es-AR" dirty="0" err="1" smtClean="0"/>
              <a:t>path</a:t>
            </a:r>
            <a:r>
              <a:rPr lang="es-AR" dirty="0" smtClean="0"/>
              <a:t> </a:t>
            </a:r>
            <a:r>
              <a:rPr lang="es-AR" dirty="0" err="1" smtClean="0"/>
              <a:t>class</a:t>
            </a:r>
            <a:r>
              <a:rPr lang="es-AR" dirty="0" smtClean="0"/>
              <a:t>="st28" d="M471.86,43.49c1.09,0,2.23-0.19,2.94,0.97c-0.2,1.28-0.42,2.93-2.12,2.42</a:t>
            </a:r>
          </a:p>
          <a:p>
            <a:r>
              <a:rPr lang="es-AR" dirty="0" smtClean="0"/>
              <a:t>	C471.17,46.42,472.03,44.67,471.86,43.49z"/&gt;</a:t>
            </a:r>
          </a:p>
          <a:p>
            <a:r>
              <a:rPr lang="es-AR" dirty="0" smtClean="0"/>
              <a:t>&lt;</a:t>
            </a:r>
            <a:r>
              <a:rPr lang="es-AR" dirty="0" err="1" smtClean="0"/>
              <a:t>path</a:t>
            </a:r>
            <a:r>
              <a:rPr lang="es-AR" dirty="0" smtClean="0"/>
              <a:t> </a:t>
            </a:r>
            <a:r>
              <a:rPr lang="es-AR" dirty="0" err="1" smtClean="0"/>
              <a:t>class</a:t>
            </a:r>
            <a:r>
              <a:rPr lang="es-AR" dirty="0" smtClean="0"/>
              <a:t>="st18" d="M316.02,67.24c0-2.53,0-5.05,0-7.58c0.16,0,0.33-0.01,0.49-0.01c0,2.53,0,5.06,0,7.59</a:t>
            </a:r>
          </a:p>
          <a:p>
            <a:r>
              <a:rPr lang="es-AR" dirty="0" smtClean="0"/>
              <a:t>	C316.35,67.24,316.18,67.24,316.02,67.24z"/&gt;</a:t>
            </a:r>
          </a:p>
          <a:p>
            <a:r>
              <a:rPr lang="es-AR" dirty="0" smtClean="0"/>
              <a:t>&lt;</a:t>
            </a:r>
            <a:r>
              <a:rPr lang="es-AR" dirty="0" err="1" smtClean="0"/>
              <a:t>path</a:t>
            </a:r>
            <a:r>
              <a:rPr lang="es-AR" dirty="0" smtClean="0"/>
              <a:t> </a:t>
            </a:r>
            <a:r>
              <a:rPr lang="es-AR" dirty="0" err="1" smtClean="0"/>
              <a:t>class</a:t>
            </a:r>
            <a:r>
              <a:rPr lang="es-AR" dirty="0" smtClean="0"/>
              <a:t>="st29" d="M328.86,12.46c2.99-1.89,5.97,0.94,8.96,0.03C334.82,14.64,331.84,13.04,328.86,12.46z"/&gt;</a:t>
            </a:r>
          </a:p>
          <a:p>
            <a:r>
              <a:rPr lang="es-AR" dirty="0" smtClean="0"/>
              <a:t>&lt;</a:t>
            </a:r>
            <a:r>
              <a:rPr lang="es-AR" dirty="0" err="1" smtClean="0"/>
              <a:t>path</a:t>
            </a:r>
            <a:r>
              <a:rPr lang="es-AR" dirty="0" smtClean="0"/>
              <a:t> </a:t>
            </a:r>
            <a:r>
              <a:rPr lang="es-AR" dirty="0" err="1" smtClean="0"/>
              <a:t>class</a:t>
            </a:r>
            <a:r>
              <a:rPr lang="es-AR" dirty="0" smtClean="0"/>
              <a:t>="st30" d="M103.37,64.39c3.98-0.24,6.64,2.32,8.83,4.92c5.08,6.02,10.47,9.48,18.68,5.91c2.74-1.19,6.23-0.96,9.36-0.9</a:t>
            </a:r>
          </a:p>
          <a:p>
            <a:r>
              <a:rPr lang="es-AR" dirty="0" smtClean="0"/>
              <a:t>	c5.33,0.1,8.34,3.31,6.48,8.07c-3.05,7.79-0.74,14.44,2.18,21.42c2.91,6.92,0.02,11.77-7.48,12.77c-7.9,1.06-14.66,3.2-19.77,10.36</a:t>
            </a:r>
          </a:p>
          <a:p>
            <a:r>
              <a:rPr lang="es-AR" dirty="0" smtClean="0"/>
              <a:t>	c-5.17,7.25-10.38,6.72-15.24-0.91c-4.62-7.26-10.37-12.16-18.56-15.44c-8.34-3.34-9.74-9.08-2.79-14.07</a:t>
            </a:r>
          </a:p>
          <a:p>
            <a:r>
              <a:rPr lang="es-AR" dirty="0" smtClean="0"/>
              <a:t>	c7.69-5.51,10.01-12.89,10.86-21.45c0.27-2.66,1.08-5.14,2.28-7.58C99.34,65.2,101.01,64.35,103.37,64.39z"/&gt;</a:t>
            </a:r>
          </a:p>
          <a:p>
            <a:r>
              <a:rPr lang="es-AR" dirty="0" smtClean="0"/>
              <a:t>&lt;</a:t>
            </a:r>
            <a:r>
              <a:rPr lang="es-AR" dirty="0" err="1" smtClean="0"/>
              <a:t>path</a:t>
            </a:r>
            <a:r>
              <a:rPr lang="es-AR" dirty="0" smtClean="0"/>
              <a:t> </a:t>
            </a:r>
            <a:r>
              <a:rPr lang="es-AR" dirty="0" err="1" smtClean="0"/>
              <a:t>class</a:t>
            </a:r>
            <a:r>
              <a:rPr lang="es-AR" dirty="0" smtClean="0"/>
              <a:t>="st31" d="M562.74,456.11c-0.43,2.06-1.96,2.42-3.73,2.38c-1.93-0.05-3.18-0.88-3.13-2.96c0.05-1.99,1.06-3.18,3.13-2.8</a:t>
            </a:r>
          </a:p>
          <a:p>
            <a:r>
              <a:rPr lang="es-AR" dirty="0" smtClean="0"/>
              <a:t>	C560.85,453.06,562.44,453.92,562.74,456.11z"/&gt;</a:t>
            </a:r>
          </a:p>
          <a:p>
            <a:r>
              <a:rPr lang="es-AR" dirty="0" smtClean="0"/>
              <a:t>&lt;</a:t>
            </a:r>
            <a:r>
              <a:rPr lang="es-AR" dirty="0" err="1" smtClean="0"/>
              <a:t>path</a:t>
            </a:r>
            <a:r>
              <a:rPr lang="es-AR" dirty="0" smtClean="0"/>
              <a:t> </a:t>
            </a:r>
            <a:r>
              <a:rPr lang="es-AR" dirty="0" err="1" smtClean="0"/>
              <a:t>class</a:t>
            </a:r>
            <a:r>
              <a:rPr lang="es-AR" dirty="0" smtClean="0"/>
              <a:t>="st32" d="M489.22,553.37c-4.35,0.43-6.92,3.33-10.07,5.07c-4.98,2.73-5.06,2.78-5.38-2.67</a:t>
            </a:r>
          </a:p>
          <a:p>
            <a:r>
              <a:rPr lang="es-AR" dirty="0" smtClean="0"/>
              <a:t>	c-0.29-4.89-2.15-8.94-5.56-12.45c-3.51-3.62-3.21-4.86,1.51-5.66c5.87-0.99,10.12-3.49,12.33-9.38c1.01-2.7,3.32-4.37,5.01-0.18</a:t>
            </a:r>
          </a:p>
          <a:p>
            <a:r>
              <a:rPr lang="es-AR" dirty="0" smtClean="0"/>
              <a:t>	c3.07,7.6,8.04,12.37,16.78,12.25c2.14-0.03,3.87,1.12,2.03,3.47c-2.54,3.24-2.88,6.95-3.21,10.8c-0.37,4.29-1.78,4.97-5.37,2.74</a:t>
            </a:r>
          </a:p>
          <a:p>
            <a:r>
              <a:rPr lang="es-AR" dirty="0" smtClean="0"/>
              <a:t>	C494.6,555.68,491.9,554.1,489.22,553.37z"/&gt;</a:t>
            </a:r>
          </a:p>
          <a:p>
            <a:r>
              <a:rPr lang="es-AR" dirty="0" smtClean="0"/>
              <a:t>&lt;</a:t>
            </a:r>
            <a:r>
              <a:rPr lang="es-AR" dirty="0" err="1" smtClean="0"/>
              <a:t>path</a:t>
            </a:r>
            <a:r>
              <a:rPr lang="es-AR" dirty="0" smtClean="0"/>
              <a:t> </a:t>
            </a:r>
            <a:r>
              <a:rPr lang="es-AR" dirty="0" err="1" smtClean="0"/>
              <a:t>class</a:t>
            </a:r>
            <a:r>
              <a:rPr lang="es-AR" dirty="0" smtClean="0"/>
              <a:t>="st33" d="M9.8,272.34c3.97,0.39,10.36,6.62,9.91,9.82c-0.37,2.62-1.93,4.15-4.73,4.02c-3.57-0.18-11.38-7.24-10.61-9.83</a:t>
            </a:r>
          </a:p>
          <a:p>
            <a:r>
              <a:rPr lang="es-AR" dirty="0" smtClean="0"/>
              <a:t>	C5.1,273.87,6.74,271.98,9.8,272.34z"/&gt;</a:t>
            </a:r>
          </a:p>
          <a:p>
            <a:r>
              <a:rPr lang="es-AR" dirty="0" smtClean="0"/>
              <a:t>&lt;</a:t>
            </a:r>
            <a:r>
              <a:rPr lang="es-AR" dirty="0" err="1" smtClean="0"/>
              <a:t>path</a:t>
            </a:r>
            <a:r>
              <a:rPr lang="es-AR" dirty="0" smtClean="0"/>
              <a:t> </a:t>
            </a:r>
            <a:r>
              <a:rPr lang="es-AR" dirty="0" err="1" smtClean="0"/>
              <a:t>class</a:t>
            </a:r>
            <a:r>
              <a:rPr lang="es-AR" dirty="0" smtClean="0"/>
              <a:t>="st34" d="M462.64,455.18c3.53-0.29,7.02,0.92,9.76,3.99c1.45,1.63,2.85,2.34,5.2,1.38c8.12-3.33,12.92-2.59,16.6,2.18</a:t>
            </a:r>
          </a:p>
          <a:p>
            <a:r>
              <a:rPr lang="es-AR" dirty="0" smtClean="0"/>
              <a:t>	c3.97,5.16,3.39,12.51-1.32,18.82c-3.54,4.74-8.16,8.19-12.99,11.44c-2.24,1.51-4.96,1.97-7.17,1c-9.81-4.34-19.01-9.66-23.3-20.31</a:t>
            </a:r>
          </a:p>
          <a:p>
            <a:r>
              <a:rPr lang="es-AR" dirty="0" smtClean="0"/>
              <a:t>	C445.62,464.26,451.93,455.21,462.64,455.18z"/&gt;</a:t>
            </a:r>
          </a:p>
          <a:p>
            <a:r>
              <a:rPr lang="es-AR" dirty="0" smtClean="0"/>
              <a:t>&lt;</a:t>
            </a:r>
            <a:r>
              <a:rPr lang="es-AR" dirty="0" err="1" smtClean="0"/>
              <a:t>path</a:t>
            </a:r>
            <a:r>
              <a:rPr lang="es-AR" dirty="0" smtClean="0"/>
              <a:t> </a:t>
            </a:r>
            <a:r>
              <a:rPr lang="es-AR" dirty="0" err="1" smtClean="0"/>
              <a:t>class</a:t>
            </a:r>
            <a:r>
              <a:rPr lang="es-AR" dirty="0" smtClean="0"/>
              <a:t>="st35" d="M97.79,599.17c-2.9,1.09-2.11,2.39-0.22,3.77c3.29,2.4,7,3.72,11,4.25c1.98,0.26,4.02,0.1,5.96,0.48</a:t>
            </a:r>
          </a:p>
          <a:p>
            <a:r>
              <a:rPr lang="es-AR" dirty="0" smtClean="0"/>
              <a:t>	c2.4,0.48,4.55,1.65,4.3,4.57c-0.25,2.93-2.65,3.02-4.87,3.04c-9.28,0.1-17.86-2-24.49-8.93c-2.45-2.56-5.04-1.92-7.81-1.61</a:t>
            </a:r>
          </a:p>
          <a:p>
            <a:r>
              <a:rPr lang="es-AR" dirty="0" smtClean="0"/>
              <a:t>	c-12.7,1.42-25.15-4.08-30.21-15.5c-2.51-5.68-6.15-9.22-10.39-13.07c-7.14-6.47-9.22-18.02-5.47-27.11</a:t>
            </a:r>
          </a:p>
          <a:p>
            <a:r>
              <a:rPr lang="es-AR" dirty="0" smtClean="0"/>
              <a:t>	c0.63-1.53,1.64-2.91,1.34-4.69c1.94-6.67,9.47-13.31,15.88-13.89c3.07-0.28,5.88,0.59,6.73,3.83c0.96,3.65-1.69,5.5-4.56,6.74</a:t>
            </a:r>
          </a:p>
          <a:p>
            <a:r>
              <a:rPr lang="es-AR" dirty="0" smtClean="0"/>
              <a:t>	c-8.41,3.65-11.35,10.6-11.77,19.12c-0.08,1.69,0.39,3.21,1.22,4.74c3.32,6.09,3.73,6.2,9.01,1.78c2.76-2.31,5.91-3.65,9.59-3.58</a:t>
            </a:r>
          </a:p>
          <a:p>
            <a:r>
              <a:rPr lang="es-AR" dirty="0" smtClean="0"/>
              <a:t>	c4.63,0.09,7.99,2.22,9.42,6.04c1.51,4.04,0.5,7.38-3.06,10.68c-1.13,1.05-2.46,1.64-3.79,2.32c-5.46,2.82-5.44,2.85-2.82,8.45</a:t>
            </a:r>
          </a:p>
          <a:p>
            <a:r>
              <a:rPr lang="es-AR" dirty="0" smtClean="0"/>
              <a:t>	c4.97,5.09,11.22,6.55,18.06,6.33c2.62-0.08,3.13-1.86,3.48-4.01c0.63-3.9,1.04-7.82,3.87-11.09c2.94-3.4,6.5-4.27,10.28-2.69</a:t>
            </a:r>
          </a:p>
          <a:p>
            <a:r>
              <a:rPr lang="es-AR" dirty="0" smtClean="0"/>
              <a:t>	c3.62,1.5,5.32,4.7,5.18,8.86C103.5,592.74,100.72,595.96,97.79,599.17z"/&gt;</a:t>
            </a:r>
          </a:p>
          <a:p>
            <a:r>
              <a:rPr lang="es-AR" dirty="0" smtClean="0"/>
              <a:t>&lt;</a:t>
            </a:r>
            <a:r>
              <a:rPr lang="es-AR" dirty="0" err="1" smtClean="0"/>
              <a:t>path</a:t>
            </a:r>
            <a:r>
              <a:rPr lang="es-AR" dirty="0" smtClean="0"/>
              <a:t> </a:t>
            </a:r>
            <a:r>
              <a:rPr lang="es-AR" dirty="0" err="1" smtClean="0"/>
              <a:t>class</a:t>
            </a:r>
            <a:r>
              <a:rPr lang="es-AR" dirty="0" smtClean="0"/>
              <a:t>="st36" d="M2.17,301.08c-1.19-1.7-3.1-3.18-1.64-5.65c1.35-2.28,3.58-1.99,5.71-1.93c1.48,0.04,2.96,0.14,4.44,0.21</a:t>
            </a:r>
          </a:p>
          <a:p>
            <a:r>
              <a:rPr lang="es-AR" dirty="0" smtClean="0"/>
              <a:t>	c2.56,1.12,6.08,2.09,4.86,5.65c-1.21,3.51-4.7,3.58-8.02,2.77C5.75,301.7,3.95,301.43,2.17,301.08z"/&gt;</a:t>
            </a:r>
          </a:p>
          <a:p>
            <a:r>
              <a:rPr lang="es-AR" dirty="0" smtClean="0"/>
              <a:t>&lt;</a:t>
            </a:r>
            <a:r>
              <a:rPr lang="es-AR" dirty="0" err="1" smtClean="0"/>
              <a:t>path</a:t>
            </a:r>
            <a:r>
              <a:rPr lang="es-AR" dirty="0" smtClean="0"/>
              <a:t> </a:t>
            </a:r>
            <a:r>
              <a:rPr lang="es-AR" dirty="0" err="1" smtClean="0"/>
              <a:t>class</a:t>
            </a:r>
            <a:r>
              <a:rPr lang="es-AR" dirty="0" smtClean="0"/>
              <a:t>="st37" d="M212.9,118.66c-0.86,12.48-7.98,21.03-17.75,27.86c-1.25,0.88-3.03,1.23-4.33,0.54</a:t>
            </a:r>
          </a:p>
          <a:p>
            <a:r>
              <a:rPr lang="es-AR" dirty="0" smtClean="0"/>
              <a:t>	c-7.11-3.8-15.4-5.37-21.5-11.07c-8.9-8.31-7.41-21.38,2.9-26.2c3.19-1.49,6.96-2.08,9.55-0.04c4.5,3.55,7.33,1.47,10.59-1.48</a:t>
            </a:r>
          </a:p>
          <a:p>
            <a:r>
              <a:rPr lang="es-AR" dirty="0" smtClean="0"/>
              <a:t>	c4.02-3.64,9.04-4.01,13.55-1.91C210.68,108.6,213.2,113.02,212.9,118.66z"/&gt;</a:t>
            </a:r>
          </a:p>
          <a:p>
            <a:r>
              <a:rPr lang="es-AR" dirty="0" smtClean="0"/>
              <a:t>&lt;</a:t>
            </a:r>
            <a:r>
              <a:rPr lang="es-AR" dirty="0" err="1" smtClean="0"/>
              <a:t>path</a:t>
            </a:r>
            <a:r>
              <a:rPr lang="es-AR" dirty="0" smtClean="0"/>
              <a:t> </a:t>
            </a:r>
            <a:r>
              <a:rPr lang="es-AR" dirty="0" err="1" smtClean="0"/>
              <a:t>class</a:t>
            </a:r>
            <a:r>
              <a:rPr lang="es-AR" dirty="0" smtClean="0"/>
              <a:t>="st38" d="M200.86,46.46c0,5.49,0.01,10.97-0.01,16.46c0,1.15,0.05,2.56-1.39,2.81c-1.18,0.2-1.49-1.12-1.97-1.95</a:t>
            </a:r>
          </a:p>
          <a:p>
            <a:r>
              <a:rPr lang="es-AR" dirty="0" smtClean="0"/>
              <a:t>	c-5.95-10.33-6.4-21.03-1.72-31.88c0.76-1.75,0.44-5.31,3.22-4.85c3.1,0.5,1.72,3.82,1.81,5.94</a:t>
            </a:r>
          </a:p>
          <a:p>
            <a:r>
              <a:rPr lang="es-AR" dirty="0" smtClean="0"/>
              <a:t>	C200.99,37.48,200.86,41.97,200.86,46.46z"/&gt;</a:t>
            </a:r>
          </a:p>
          <a:p>
            <a:r>
              <a:rPr lang="es-AR" dirty="0" smtClean="0"/>
              <a:t>&lt;</a:t>
            </a:r>
            <a:r>
              <a:rPr lang="es-AR" dirty="0" err="1" smtClean="0"/>
              <a:t>path</a:t>
            </a:r>
            <a:r>
              <a:rPr lang="es-AR" dirty="0" smtClean="0"/>
              <a:t> </a:t>
            </a:r>
            <a:r>
              <a:rPr lang="es-AR" dirty="0" err="1" smtClean="0"/>
              <a:t>class</a:t>
            </a:r>
            <a:r>
              <a:rPr lang="es-AR" dirty="0" smtClean="0"/>
              <a:t>="st38" d="M203.61,46.48c0,2.91,0,5.81,0,8.72c-0.14,0-0.29,0.01-0.43,0.01c0-2.91,0-5.82,0-8.73</a:t>
            </a:r>
          </a:p>
          <a:p>
            <a:r>
              <a:rPr lang="es-AR" dirty="0" smtClean="0"/>
              <a:t>	C203.33,46.49,203.47,46.49,203.61,46.48z"/&gt;</a:t>
            </a:r>
          </a:p>
          <a:p>
            <a:r>
              <a:rPr lang="es-AR" dirty="0" smtClean="0"/>
              <a:t>&lt;</a:t>
            </a:r>
            <a:r>
              <a:rPr lang="es-AR" dirty="0" err="1" smtClean="0"/>
              <a:t>path</a:t>
            </a:r>
            <a:r>
              <a:rPr lang="es-AR" dirty="0" smtClean="0"/>
              <a:t> </a:t>
            </a:r>
            <a:r>
              <a:rPr lang="es-AR" dirty="0" err="1" smtClean="0"/>
              <a:t>class</a:t>
            </a:r>
            <a:r>
              <a:rPr lang="es-AR" dirty="0" smtClean="0"/>
              <a:t>="st39" d="M208.04,21.68c-2.69-1.28-3.39-2.94-0.16-4.11c6.16-2.23,6.88-5.97,1.42-10.94c5.25,0.04,6.31,3.28,6.38,7.14</a:t>
            </a:r>
          </a:p>
          <a:p>
            <a:r>
              <a:rPr lang="es-AR" dirty="0" smtClean="0"/>
              <a:t>	c0.12,7.49,0.21,14.98,0.04,22.47c-0.09,4.11,1.45,5.68,5.59,5.44c5.31-0.31,10.65-0.24,15.97-0.19c4.22,0.03,5.48-2.08,5.11-6.01</a:t>
            </a:r>
          </a:p>
          <a:p>
            <a:r>
              <a:rPr lang="es-AR" dirty="0" smtClean="0"/>
              <a:t>	c-0.61-6.44-1.02-12.9-1.41-19.35c-0.22-3.64,1.38-6.42,5.15-6.59c4.04-0.18,4.55,3.16,4.7,6.3c0.69,14.94,1.32,29.88,2.06,44.81</a:t>
            </a:r>
          </a:p>
          <a:p>
            <a:r>
              <a:rPr lang="es-AR" dirty="0" smtClean="0"/>
              <a:t>	c0.15,2.97,0.74,5.92,0.98,8.89c0.27,3.38-0.12,6.76-4.46,6.86c-4.07,0.09-5.11-3.19-5.42-6.5c-0.44-4.63-0.84-9.28-0.88-13.92</a:t>
            </a:r>
          </a:p>
          <a:p>
            <a:r>
              <a:rPr lang="es-AR" dirty="0" smtClean="0"/>
              <a:t>	c-0.03-3.35-1.08-4.83-4.62-4.71c-5.98,0.21-11.98,0.18-17.97,0.06c-3.5-0.07-4.8,1.46-4.56,4.83c0.36,5.14,0.75,10.28,0.81,15.42</a:t>
            </a:r>
          </a:p>
          <a:p>
            <a:r>
              <a:rPr lang="es-AR" dirty="0" smtClean="0"/>
              <a:t>	c0.04,3.13,1.41,7.26-3,8.53c-4.4,1.28-5.05-3.2-6.99-5.58c0,0,0,0.01,0,0.01c0.8-14.57-0.55-29.09-0.78-43.64</a:t>
            </a:r>
          </a:p>
          <a:p>
            <a:r>
              <a:rPr lang="es-AR" dirty="0" smtClean="0"/>
              <a:t>	c-0.03-2.14-0.92-4.95,2.72-5.32C211.58,23.73,209.17,22.82,208.04,21.68z"/&gt;</a:t>
            </a:r>
          </a:p>
          <a:p>
            <a:r>
              <a:rPr lang="es-AR" dirty="0" smtClean="0"/>
              <a:t>&lt;</a:t>
            </a:r>
            <a:r>
              <a:rPr lang="es-AR" dirty="0" err="1" smtClean="0"/>
              <a:t>path</a:t>
            </a:r>
            <a:r>
              <a:rPr lang="es-AR" dirty="0" smtClean="0"/>
              <a:t> </a:t>
            </a:r>
            <a:r>
              <a:rPr lang="es-AR" dirty="0" err="1" smtClean="0"/>
              <a:t>class</a:t>
            </a:r>
            <a:r>
              <a:rPr lang="es-AR" dirty="0" smtClean="0"/>
              <a:t>="st40" d="M206.66,13.91c0.11-2.87,0.6-4.44,2.74-4.4c2,0.04,2.15,1.65,2.17,3.16c0.02,1.63-0.47,2.94-2.4,2.98</a:t>
            </a:r>
          </a:p>
          <a:p>
            <a:r>
              <a:rPr lang="es-AR" dirty="0" smtClean="0"/>
              <a:t>	C207.26,15.7,206.62,14.56,206.66,13.91z"/&gt;</a:t>
            </a:r>
          </a:p>
          <a:p>
            <a:r>
              <a:rPr lang="es-AR" dirty="0" smtClean="0"/>
              <a:t>&lt;</a:t>
            </a:r>
            <a:r>
              <a:rPr lang="es-AR" dirty="0" err="1" smtClean="0"/>
              <a:t>path</a:t>
            </a:r>
            <a:r>
              <a:rPr lang="es-AR" dirty="0" smtClean="0"/>
              <a:t> </a:t>
            </a:r>
            <a:r>
              <a:rPr lang="es-AR" dirty="0" err="1" smtClean="0"/>
              <a:t>class</a:t>
            </a:r>
            <a:r>
              <a:rPr lang="es-AR" dirty="0" smtClean="0"/>
              <a:t>="st41" d="M208.04,21.68c1.52,0.05,3.9-1.53,3.78,1.75c-0.07,1.78-0.41,3.83-3.09,2.14</a:t>
            </a:r>
          </a:p>
          <a:p>
            <a:r>
              <a:rPr lang="es-AR" dirty="0" smtClean="0"/>
              <a:t>	C208.5,24.27,208.27,22.98,208.04,21.68z"/&gt;</a:t>
            </a:r>
          </a:p>
          <a:p>
            <a:r>
              <a:rPr lang="es-AR" dirty="0" smtClean="0"/>
              <a:t>&lt;</a:t>
            </a:r>
            <a:r>
              <a:rPr lang="es-AR" dirty="0" err="1" smtClean="0"/>
              <a:t>path</a:t>
            </a:r>
            <a:r>
              <a:rPr lang="es-AR" dirty="0" smtClean="0"/>
              <a:t> </a:t>
            </a:r>
            <a:r>
              <a:rPr lang="es-AR" dirty="0" err="1" smtClean="0"/>
              <a:t>class</a:t>
            </a:r>
            <a:r>
              <a:rPr lang="es-AR" dirty="0" smtClean="0"/>
              <a:t>="st34" d="M140.01,393.44c-0.05-9.33,6.72-17.54,15.18-18.84c6.17-0.95,15.17,5.6,17.77,12.98</a:t>
            </a:r>
          </a:p>
          <a:p>
            <a:r>
              <a:rPr lang="es-AR" dirty="0" smtClean="0"/>
              <a:t>	c2.2,6.27,2.29,12.44-1.36,18.24c-3.19,5.07-7.55,8.76-13.84,8.18c-6.98-0.65-11.98-4.87-15.05-10.98</a:t>
            </a:r>
          </a:p>
          <a:p>
            <a:r>
              <a:rPr lang="es-AR" dirty="0" smtClean="0"/>
              <a:t>	C141.17,399.96,139.45,396.73,140.01,393.44z"/&gt;</a:t>
            </a:r>
          </a:p>
          <a:p>
            <a:r>
              <a:rPr lang="es-AR" dirty="0" smtClean="0"/>
              <a:t>&lt;</a:t>
            </a:r>
            <a:r>
              <a:rPr lang="es-AR" dirty="0" err="1" smtClean="0"/>
              <a:t>path</a:t>
            </a:r>
            <a:r>
              <a:rPr lang="es-AR" dirty="0" smtClean="0"/>
              <a:t> </a:t>
            </a:r>
            <a:r>
              <a:rPr lang="es-AR" dirty="0" err="1" smtClean="0"/>
              <a:t>class</a:t>
            </a:r>
            <a:r>
              <a:rPr lang="es-AR" dirty="0" smtClean="0"/>
              <a:t>="st42" d="M385.9,357.76c-0.06,11.34-9.11,19.96-18.89,17.99c-8.77-1.77-16.09-12.03-15.54-21.79</a:t>
            </a:r>
          </a:p>
          <a:p>
            <a:r>
              <a:rPr lang="es-AR" dirty="0" smtClean="0"/>
              <a:t>	c0.48-8.58,7.44-16.3,15.36-17.05C376.17,336.03,385.96,346.74,385.9,357.76z"/&gt;</a:t>
            </a:r>
          </a:p>
          <a:p>
            <a:r>
              <a:rPr lang="es-AR" dirty="0" smtClean="0"/>
              <a:t>&lt;</a:t>
            </a:r>
            <a:r>
              <a:rPr lang="es-AR" dirty="0" err="1" smtClean="0"/>
              <a:t>path</a:t>
            </a:r>
            <a:r>
              <a:rPr lang="es-AR" dirty="0" smtClean="0"/>
              <a:t> </a:t>
            </a:r>
            <a:r>
              <a:rPr lang="es-AR" dirty="0" err="1" smtClean="0"/>
              <a:t>class</a:t>
            </a:r>
            <a:r>
              <a:rPr lang="es-AR" dirty="0" smtClean="0"/>
              <a:t>="st43" d="M259.74,403.65c-3.43-0.16-5.56-0.18-7.67-0.9c-9.13-3.12-11.72-10.5-6.37-18.41</a:t>
            </a:r>
          </a:p>
          <a:p>
            <a:r>
              <a:rPr lang="es-AR" dirty="0" smtClean="0"/>
              <a:t>	c5.3-7.85,21.6-11.88,30.11-7.46c6.98,3.63,8.65,10.7,4.09,17.1C274.62,401.39,266.74,402.9,259.74,403.65z"/&gt;</a:t>
            </a:r>
          </a:p>
          <a:p>
            <a:r>
              <a:rPr lang="es-AR" dirty="0" smtClean="0"/>
              <a:t>&lt;</a:t>
            </a:r>
            <a:r>
              <a:rPr lang="es-AR" dirty="0" err="1" smtClean="0"/>
              <a:t>path</a:t>
            </a:r>
            <a:r>
              <a:rPr lang="es-AR" dirty="0" smtClean="0"/>
              <a:t> </a:t>
            </a:r>
            <a:r>
              <a:rPr lang="es-AR" dirty="0" err="1" smtClean="0"/>
              <a:t>class</a:t>
            </a:r>
            <a:r>
              <a:rPr lang="es-AR" dirty="0" smtClean="0"/>
              <a:t>="st12" d="M382.79,121.41c4.3-0.91,7.33-4.21,11.22-5.92c4.23-1.86,8.24-4.24,12.53-5.96c4.7-1.88,8.96-1.01,12.79,2.7</a:t>
            </a:r>
          </a:p>
          <a:p>
            <a:r>
              <a:rPr lang="es-AR" dirty="0" smtClean="0"/>
              <a:t>	c7.34,7.13,11.45,16.13,15.37,25.28c1.68,3.93,3.12,7.98,4.61,11.99c1,2.68,0.52,4.21-2.78,4.86c-9.67,1.92-18.69,5.61-26.68,11.46</a:t>
            </a:r>
          </a:p>
          <a:p>
            <a:r>
              <a:rPr lang="es-AR" dirty="0" smtClean="0"/>
              <a:t>	c-2.32,1.7-3.65,1.83-5.84-0.33c-4.13-4.05-8.47-7.95-13.64-10.75c-6.55-3.56-13.6-3.98-20.83-3.47c-1.84,0.13-4.64,1.48-5.25-1.03</a:t>
            </a:r>
          </a:p>
          <a:p>
            <a:r>
              <a:rPr lang="es-AR" dirty="0" smtClean="0"/>
              <a:t>	c-0.74-3.03-3.89-5.84-0.71-9.63c4.93-5.88,10.04-11.5,16.2-16.1C380.97,123.63,382.37,123.02,382.79,121.41</a:t>
            </a:r>
          </a:p>
          <a:p>
            <a:r>
              <a:rPr lang="es-AR" dirty="0" smtClean="0"/>
              <a:t>	C382.79,121.41,382.79,121.41,382.79,121.41z"/&gt;</a:t>
            </a:r>
          </a:p>
          <a:p>
            <a:r>
              <a:rPr lang="es-AR" dirty="0" smtClean="0"/>
              <a:t>&lt;</a:t>
            </a:r>
            <a:r>
              <a:rPr lang="es-AR" dirty="0" err="1" smtClean="0"/>
              <a:t>path</a:t>
            </a:r>
            <a:r>
              <a:rPr lang="es-AR" dirty="0" smtClean="0"/>
              <a:t> </a:t>
            </a:r>
            <a:r>
              <a:rPr lang="es-AR" dirty="0" err="1" smtClean="0"/>
              <a:t>class</a:t>
            </a:r>
            <a:r>
              <a:rPr lang="es-AR" dirty="0" smtClean="0"/>
              <a:t>="st44" d="M532.22,87.35c-1.86,0.03-2.46-1.21-2.5-2.55c-0.06-2,0.18-4.11,2.75-4.5c1.63-0.25,2.97,0.31,3.12,2.25</a:t>
            </a:r>
          </a:p>
          <a:p>
            <a:r>
              <a:rPr lang="es-AR" dirty="0" smtClean="0"/>
              <a:t>	C535.78,85.11,534.08,86.34,532.22,87.35z"/&gt;</a:t>
            </a:r>
          </a:p>
          <a:p>
            <a:r>
              <a:rPr lang="es-AR" dirty="0" smtClean="0"/>
              <a:t>&lt;</a:t>
            </a:r>
            <a:r>
              <a:rPr lang="es-AR" dirty="0" err="1" smtClean="0"/>
              <a:t>path</a:t>
            </a:r>
            <a:r>
              <a:rPr lang="es-AR" dirty="0" smtClean="0"/>
              <a:t> </a:t>
            </a:r>
            <a:r>
              <a:rPr lang="es-AR" dirty="0" err="1" smtClean="0"/>
              <a:t>class</a:t>
            </a:r>
            <a:r>
              <a:rPr lang="es-AR" dirty="0" smtClean="0"/>
              <a:t>="st45" d="M530.62,90.41c1.63,0.01,2.32,0.92,2.37,2.46c0.06,1.75-0.62,2.85-2.52,2.76c-1.53-0.07-2.39-0.9-2.46-2.46</a:t>
            </a:r>
          </a:p>
          <a:p>
            <a:r>
              <a:rPr lang="es-AR" dirty="0" smtClean="0"/>
              <a:t>	C527.93,91.37,528.83,90.46,530.62,90.41z"/&gt;</a:t>
            </a:r>
          </a:p>
          <a:p>
            <a:r>
              <a:rPr lang="es-AR" dirty="0" smtClean="0"/>
              <a:t>&lt;</a:t>
            </a:r>
            <a:r>
              <a:rPr lang="es-AR" dirty="0" err="1" smtClean="0"/>
              <a:t>path</a:t>
            </a:r>
            <a:r>
              <a:rPr lang="es-AR" dirty="0" smtClean="0"/>
              <a:t> </a:t>
            </a:r>
            <a:r>
              <a:rPr lang="es-AR" dirty="0" err="1" smtClean="0"/>
              <a:t>class</a:t>
            </a:r>
            <a:r>
              <a:rPr lang="es-AR" dirty="0" smtClean="0"/>
              <a:t>="st46" d="M339.76,50.54c-2.52-0.28-3.52-1.97-2.04-4.04c1.46-2.02,2.1-3.75,1.74-6.28c-0.2-1.39,0.67-3.32,2.78-3.57</a:t>
            </a:r>
          </a:p>
          <a:p>
            <a:r>
              <a:rPr lang="es-AR" dirty="0" smtClean="0"/>
              <a:t>	c1.23-0.15,2.39,0.11,2.97,1.31c0.71,1.47,0.6,3.04-0.61,4.14c-1.84,1.67-2.84,3.29-2.02,5.98</a:t>
            </a:r>
          </a:p>
          <a:p>
            <a:r>
              <a:rPr lang="es-AR" dirty="0" smtClean="0"/>
              <a:t>	C342.97,49.37,341.43,50.3,339.76,50.54z"/&gt;</a:t>
            </a:r>
          </a:p>
          <a:p>
            <a:r>
              <a:rPr lang="es-AR" dirty="0" smtClean="0"/>
              <a:t>&lt;</a:t>
            </a:r>
            <a:r>
              <a:rPr lang="es-AR" dirty="0" err="1" smtClean="0"/>
              <a:t>path</a:t>
            </a:r>
            <a:r>
              <a:rPr lang="es-AR" dirty="0" smtClean="0"/>
              <a:t> </a:t>
            </a:r>
            <a:r>
              <a:rPr lang="es-AR" dirty="0" err="1" smtClean="0"/>
              <a:t>class</a:t>
            </a:r>
            <a:r>
              <a:rPr lang="es-AR" dirty="0" smtClean="0"/>
              <a:t>="st47" d="M349.59,55.62c-2.3-0.22-4.29-0.95-4.13-3.8c0.16-2.66,1.27-5.14,4.17-5.36c2.83-0.22,4.85,1.98,4.99,4.54</a:t>
            </a:r>
          </a:p>
          <a:p>
            <a:r>
              <a:rPr lang="es-AR" dirty="0" smtClean="0"/>
              <a:t>	C354.76,53.84,352.39,55.2,349.59,55.62z"/&gt;</a:t>
            </a:r>
          </a:p>
          <a:p>
            <a:r>
              <a:rPr lang="es-AR" dirty="0" smtClean="0"/>
              <a:t>&lt;</a:t>
            </a:r>
            <a:r>
              <a:rPr lang="es-AR" dirty="0" err="1" smtClean="0"/>
              <a:t>path</a:t>
            </a:r>
            <a:r>
              <a:rPr lang="es-AR" dirty="0" smtClean="0"/>
              <a:t> </a:t>
            </a:r>
            <a:r>
              <a:rPr lang="es-AR" dirty="0" err="1" smtClean="0"/>
              <a:t>class</a:t>
            </a:r>
            <a:r>
              <a:rPr lang="es-AR" dirty="0" smtClean="0"/>
              <a:t>="st48" d="M275.49,38.72c-0.76,1.52-1.81,2.76-3.76,2.48c-1.37-0.2-1.96-1.19-1.7-2.52c0.35-1.79,1.62-2.38,3.3-2.17</a:t>
            </a:r>
          </a:p>
          <a:p>
            <a:r>
              <a:rPr lang="es-AR" dirty="0" smtClean="0"/>
              <a:t>	C274.57,36.65,275.55,37.16,275.49,38.72z"/&gt;</a:t>
            </a:r>
          </a:p>
          <a:p>
            <a:r>
              <a:rPr lang="es-AR" dirty="0" smtClean="0"/>
              <a:t>&lt;</a:t>
            </a:r>
            <a:r>
              <a:rPr lang="es-AR" dirty="0" err="1" smtClean="0"/>
              <a:t>path</a:t>
            </a:r>
            <a:r>
              <a:rPr lang="es-AR" dirty="0" smtClean="0"/>
              <a:t> </a:t>
            </a:r>
            <a:r>
              <a:rPr lang="es-AR" dirty="0" err="1" smtClean="0"/>
              <a:t>class</a:t>
            </a:r>
            <a:r>
              <a:rPr lang="es-AR" dirty="0" smtClean="0"/>
              <a:t>="st49" d="M441.73,94.53c-2.04-6.35,0.97-11.84,2.86-18.43c1.76,2.69,1.72,7.45,6.1,4.23l0.01,0</a:t>
            </a:r>
          </a:p>
          <a:p>
            <a:r>
              <a:rPr lang="es-AR" dirty="0" smtClean="0"/>
              <a:t>	c2.44-2.07,0.32-5.95,3.1-7.88c0.02-0.23,0.03-0.46,0.05-0.69c0.62-2.25,1.52-4.65-2.43-4.33c-0.23,0-0.45-0.01-0.68-0.02</a:t>
            </a:r>
          </a:p>
          <a:p>
            <a:r>
              <a:rPr lang="es-AR" dirty="0" smtClean="0"/>
              <a:t>	c-0.55-0.29-1.6-0.74-1.56-0.85c1.05-3.4,3.57-4.49,6.91-4.2c3.25,0.29,5.17,2.04,4.34,5.27c-2.16,8.49-4.78,16.89-8.51,24.82</a:t>
            </a:r>
          </a:p>
          <a:p>
            <a:r>
              <a:rPr lang="es-AR" dirty="0" smtClean="0"/>
              <a:t>	C449.77,97,445.44,95.23,441.73,94.53C441.73,94.54,441.73,94.53,441.73,94.53z"/&gt;</a:t>
            </a:r>
          </a:p>
          <a:p>
            <a:r>
              <a:rPr lang="es-AR" dirty="0" smtClean="0"/>
              <a:t>&lt;</a:t>
            </a:r>
            <a:r>
              <a:rPr lang="es-AR" dirty="0" err="1" smtClean="0"/>
              <a:t>path</a:t>
            </a:r>
            <a:r>
              <a:rPr lang="es-AR" dirty="0" smtClean="0"/>
              <a:t> </a:t>
            </a:r>
            <a:r>
              <a:rPr lang="es-AR" dirty="0" err="1" smtClean="0"/>
              <a:t>class</a:t>
            </a:r>
            <a:r>
              <a:rPr lang="es-AR" dirty="0" smtClean="0"/>
              <a:t>="st50" d="M453.8,72.45c-1.59,0.15-3.42,0.9-4.53-0.75c-1.26-1.86,1.25-2.75,1.47-4.3c0,0,0.03-0.03,0.03-0.03</a:t>
            </a:r>
          </a:p>
          <a:p>
            <a:r>
              <a:rPr lang="es-AR" dirty="0" smtClean="0"/>
              <a:t>	c1.4-0.77,3.04-1.12,4.04,0.19C456.13,69.32,454.74,70.93,453.8,72.45L453.8,72.45z"/&gt;</a:t>
            </a:r>
          </a:p>
          <a:p>
            <a:r>
              <a:rPr lang="es-AR" dirty="0" smtClean="0"/>
              <a:t>&lt;</a:t>
            </a:r>
            <a:r>
              <a:rPr lang="es-AR" dirty="0" err="1" smtClean="0"/>
              <a:t>path</a:t>
            </a:r>
            <a:r>
              <a:rPr lang="es-AR" dirty="0" smtClean="0"/>
              <a:t> </a:t>
            </a:r>
            <a:r>
              <a:rPr lang="es-AR" dirty="0" err="1" smtClean="0"/>
              <a:t>class</a:t>
            </a:r>
            <a:r>
              <a:rPr lang="es-AR" dirty="0" smtClean="0"/>
              <a:t>="st51" d="M450.69,80.34c-0.95-0.18-2.01-0.16-2.82-0.6c-0.95-0.51-1.11-1.62-0.69-2.6c0.41-0.95,1.21-1.67,2.29-1.51</a:t>
            </a:r>
          </a:p>
          <a:p>
            <a:r>
              <a:rPr lang="es-AR" dirty="0" smtClean="0"/>
              <a:t>	c1.21,0.18,1.4,1.29,1.45,2.27C450.97,78.7,450.78,79.52,450.69,80.34C450.7,80.33,450.69,80.34,450.69,80.34z"/&gt;</a:t>
            </a:r>
          </a:p>
          <a:p>
            <a:r>
              <a:rPr lang="es-AR" dirty="0" smtClean="0"/>
              <a:t>&lt;</a:t>
            </a:r>
            <a:r>
              <a:rPr lang="es-AR" dirty="0" err="1" smtClean="0"/>
              <a:t>path</a:t>
            </a:r>
            <a:r>
              <a:rPr lang="es-AR" dirty="0" smtClean="0"/>
              <a:t> </a:t>
            </a:r>
            <a:r>
              <a:rPr lang="es-AR" dirty="0" err="1" smtClean="0"/>
              <a:t>class</a:t>
            </a:r>
            <a:r>
              <a:rPr lang="es-AR" dirty="0" smtClean="0"/>
              <a:t>="st52" d="M136.82,87.82c-0.85,4.37-0.19,9.97,2.8,15.34c2.01,3.6,0.71,5.51-3.48,5.79</a:t>
            </a:r>
          </a:p>
          <a:p>
            <a:r>
              <a:rPr lang="es-AR" dirty="0" smtClean="0"/>
              <a:t>	c-7.83,0.52-14.47,3.36-18.81,10.36c-1.65,2.66-3.73,2.93-5.34,0.08c-4.05-7.19-9.16-12.98-17.55-15.16</a:t>
            </a:r>
          </a:p>
          <a:p>
            <a:r>
              <a:rPr lang="es-AR" dirty="0" smtClean="0"/>
              <a:t>	c-2.38-0.62-3.76-2.62-0.95-4.07c8.69-4.49,8.87-12.85,10.18-20.8c0.23-1.38-0.35-3.3,1.58-3.8c1.73-0.45,2.58,1.2,3.66,2.18</a:t>
            </a:r>
          </a:p>
          <a:p>
            <a:r>
              <a:rPr lang="es-AR" dirty="0" smtClean="0"/>
              <a:t>	c0.49,0.45,1.08,0.87,1.38,1.43c4.31,7.98,10.94,7.72,18.25,5.25c1.57-0.53,3.23-0.78,4.82-1.26</a:t>
            </a:r>
          </a:p>
          <a:p>
            <a:r>
              <a:rPr lang="es-AR" dirty="0" smtClean="0"/>
              <a:t>	C136.22,82.3,137.56,83.17,136.82,87.82z"/&gt;</a:t>
            </a:r>
          </a:p>
          <a:p>
            <a:r>
              <a:rPr lang="es-AR" dirty="0" smtClean="0"/>
              <a:t>&lt;</a:t>
            </a:r>
            <a:r>
              <a:rPr lang="es-AR" dirty="0" err="1" smtClean="0"/>
              <a:t>path</a:t>
            </a:r>
            <a:r>
              <a:rPr lang="es-AR" dirty="0" smtClean="0"/>
              <a:t> </a:t>
            </a:r>
            <a:r>
              <a:rPr lang="es-AR" dirty="0" err="1" smtClean="0"/>
              <a:t>class</a:t>
            </a:r>
            <a:r>
              <a:rPr lang="es-AR" dirty="0" smtClean="0"/>
              <a:t>="st53" d="M463.73,463.5c1.77,0.27,3.6,2.19,4.87,4.89c2.8,5.92,5.28,6.47,9.93,2.12c1.35-1.26,2.72-2.45,4.43-3.13</a:t>
            </a:r>
          </a:p>
          <a:p>
            <a:r>
              <a:rPr lang="es-AR" dirty="0" smtClean="0"/>
              <a:t>	c1.51-0.6,2.9-0.25,4.12,0.88c1.23,1.13,1.72,2.47,1.08,4.03c-2.31,5.6-6.25,10.45-11.66,12.27c-4.86,1.64-9.15-2.6-12.83-5.84</a:t>
            </a:r>
          </a:p>
          <a:p>
            <a:r>
              <a:rPr lang="es-AR" dirty="0" smtClean="0"/>
              <a:t>	c-3.48-3.07-7.13-6.42-6.44-11.62C457.54,464.83,459.6,463.14,463.73,463.5z"/&gt;</a:t>
            </a:r>
          </a:p>
          <a:p>
            <a:r>
              <a:rPr lang="es-AR" dirty="0" smtClean="0"/>
              <a:t>&lt;</a:t>
            </a:r>
            <a:r>
              <a:rPr lang="es-AR" dirty="0" err="1" smtClean="0"/>
              <a:t>path</a:t>
            </a:r>
            <a:r>
              <a:rPr lang="es-AR" dirty="0" smtClean="0"/>
              <a:t> </a:t>
            </a:r>
            <a:r>
              <a:rPr lang="es-AR" dirty="0" err="1" smtClean="0"/>
              <a:t>class</a:t>
            </a:r>
            <a:r>
              <a:rPr lang="es-AR" dirty="0" smtClean="0"/>
              <a:t>="st54" d="M171.92,123.76c0.31-2.9,1.21-4.73,3.36-5.83c2.11-1.07,4.02-0.34,5.52,0.99c1.72,1.52,3.11,3.42,4.57,5.21</a:t>
            </a:r>
          </a:p>
          <a:p>
            <a:r>
              <a:rPr lang="es-AR" dirty="0" smtClean="0"/>
              <a:t>	c1.23,1.52,2.66,2.65,4.69,2.06c2.08-0.6,3.47-2.12,3.5-4.32c0.04-2.5,0.84-4.47,2.73-6.12c1.69-1.47,3.35-2.94,5.73-1.76</a:t>
            </a:r>
          </a:p>
          <a:p>
            <a:r>
              <a:rPr lang="es-AR" dirty="0" smtClean="0"/>
              <a:t>	c2.24,1.11,2.96,3.39,2.58,5.5c-1.33,7.29-5.1,13.17-11.16,17.49c-0.6,0.43-1.7,0.66-2.37,0.42c-6.36-2.29-13.03-4.14-17.6-9.6</a:t>
            </a:r>
          </a:p>
          <a:p>
            <a:r>
              <a:rPr lang="es-AR" dirty="0" smtClean="0"/>
              <a:t>	C172.48,126.63,172.29,124.78,171.92,123.76z"/&gt;</a:t>
            </a:r>
          </a:p>
          <a:p>
            <a:r>
              <a:rPr lang="es-AR" dirty="0" smtClean="0"/>
              <a:t>&lt;</a:t>
            </a:r>
            <a:r>
              <a:rPr lang="es-AR" dirty="0" err="1" smtClean="0"/>
              <a:t>path</a:t>
            </a:r>
            <a:r>
              <a:rPr lang="es-AR" dirty="0" smtClean="0"/>
              <a:t> </a:t>
            </a:r>
            <a:r>
              <a:rPr lang="es-AR" dirty="0" err="1" smtClean="0"/>
              <a:t>class</a:t>
            </a:r>
            <a:r>
              <a:rPr lang="es-AR" dirty="0" smtClean="0"/>
              <a:t>="st55" d="M270.82,391.36c-3.79,3.92-12.94,5.66-17.47,3.35c-2.64-1.35-3.1-3.19-1.52-5.69c3.66-5.81,13.85-8.65,20-5.58</a:t>
            </a:r>
          </a:p>
          <a:p>
            <a:r>
              <a:rPr lang="es-AR" dirty="0" smtClean="0"/>
              <a:t>	c1.66,0.83,2.72,2.18,2.57,3.91c-0.17,2.03-1.01,3.91-3.58,4c0.29-5.64-1.11-6.93-6.83-6.14c-2.81,0.39-5.62,0.88-7.69,3.14</a:t>
            </a:r>
          </a:p>
          <a:p>
            <a:r>
              <a:rPr lang="es-AR" dirty="0" smtClean="0"/>
              <a:t>	c-0.67,0.73-1.56,1.48-1.18,2.57c0.39,1.11,1.54,1.14,2.53,1.15c2.99,0.02,5.98,0.28,8.93-0.57</a:t>
            </a:r>
          </a:p>
          <a:p>
            <a:r>
              <a:rPr lang="es-AR" dirty="0" smtClean="0"/>
              <a:t>	C267.96,391.1,269.37,390.14,270.82,391.36z"/&gt;</a:t>
            </a:r>
          </a:p>
          <a:p>
            <a:r>
              <a:rPr lang="es-AR" dirty="0" smtClean="0"/>
              <a:t>&lt;</a:t>
            </a:r>
            <a:r>
              <a:rPr lang="es-AR" dirty="0" err="1" smtClean="0"/>
              <a:t>path</a:t>
            </a:r>
            <a:r>
              <a:rPr lang="es-AR" dirty="0" smtClean="0"/>
              <a:t> </a:t>
            </a:r>
            <a:r>
              <a:rPr lang="es-AR" dirty="0" err="1" smtClean="0"/>
              <a:t>class</a:t>
            </a:r>
            <a:r>
              <a:rPr lang="es-AR" dirty="0" smtClean="0"/>
              <a:t>="st27" d="M453.8,72.45c1.05-2.92,2.3-5.97-3.03-5.07c1.16-2.42,3.14-2.01,4.35-0.57</a:t>
            </a:r>
          </a:p>
          <a:p>
            <a:r>
              <a:rPr lang="es-AR" dirty="0" smtClean="0"/>
              <a:t>	C456.83,68.88,456.39,71.07,453.8,72.45z"/&gt;</a:t>
            </a:r>
          </a:p>
          <a:p>
            <a:r>
              <a:rPr lang="es-AR" dirty="0" smtClean="0"/>
              <a:t>&lt;</a:t>
            </a:r>
            <a:r>
              <a:rPr lang="es-AR" dirty="0" err="1" smtClean="0"/>
              <a:t>path</a:t>
            </a:r>
            <a:r>
              <a:rPr lang="es-AR" dirty="0" smtClean="0"/>
              <a:t> </a:t>
            </a:r>
            <a:r>
              <a:rPr lang="es-AR" dirty="0" err="1" smtClean="0"/>
              <a:t>class</a:t>
            </a:r>
            <a:r>
              <a:rPr lang="es-AR" dirty="0" smtClean="0"/>
              <a:t>="st56" d="M270.82,391.36c-4.64,2.12-9.54,2.5-14.54,2.2c-1.3-0.08-2.82,0.17-3.31-1.51c-0.42-1.42,0.32-2.5,1.22-3.58</a:t>
            </a:r>
          </a:p>
          <a:p>
            <a:r>
              <a:rPr lang="es-AR" dirty="0" smtClean="0"/>
              <a:t>	c3.35-4.02,11.69-6.11,16.43-3.93c4.49,2.07,1.24,4.5,0.21,6.81C270.83,391.35,270.82,391.36,270.82,391.36z"/&gt;</a:t>
            </a:r>
          </a:p>
          <a:p>
            <a:r>
              <a:rPr lang="es-AR" dirty="0" smtClean="0"/>
              <a:t>&lt;/</a:t>
            </a:r>
            <a:r>
              <a:rPr lang="es-AR" dirty="0" err="1" smtClean="0"/>
              <a:t>svg</a:t>
            </a:r>
            <a:r>
              <a:rPr lang="es-AR" dirty="0" smtClean="0"/>
              <a:t>&gt;</a:t>
            </a:r>
          </a:p>
          <a:p>
            <a:r>
              <a:rPr lang="es-AR" dirty="0" smtClean="0"/>
              <a:t>&lt;!-- </a:t>
            </a:r>
            <a:r>
              <a:rPr lang="es-AR" dirty="0" err="1" smtClean="0"/>
              <a:t>Generator</a:t>
            </a:r>
            <a:r>
              <a:rPr lang="es-AR" dirty="0" smtClean="0"/>
              <a:t>: Adobe </a:t>
            </a:r>
            <a:r>
              <a:rPr lang="es-AR" dirty="0" err="1" smtClean="0"/>
              <a:t>Illustrator</a:t>
            </a:r>
            <a:r>
              <a:rPr lang="es-AR" dirty="0" smtClean="0"/>
              <a:t> 24.0.2, SVG </a:t>
            </a:r>
            <a:r>
              <a:rPr lang="es-AR" dirty="0" err="1" smtClean="0"/>
              <a:t>Export</a:t>
            </a:r>
            <a:r>
              <a:rPr lang="es-AR" dirty="0" smtClean="0"/>
              <a:t> Plug-In  --&gt;</a:t>
            </a:r>
          </a:p>
          <a:p>
            <a:r>
              <a:rPr lang="es-AR" dirty="0" smtClean="0"/>
              <a:t>&lt;</a:t>
            </a:r>
            <a:r>
              <a:rPr lang="es-AR" dirty="0" err="1" smtClean="0"/>
              <a:t>svg</a:t>
            </a:r>
            <a:r>
              <a:rPr lang="es-AR" dirty="0" smtClean="0"/>
              <a:t> </a:t>
            </a:r>
            <a:r>
              <a:rPr lang="es-AR" dirty="0" err="1" smtClean="0"/>
              <a:t>version</a:t>
            </a:r>
            <a:r>
              <a:rPr lang="es-AR" dirty="0" smtClean="0"/>
              <a:t>="1.1" </a:t>
            </a:r>
            <a:r>
              <a:rPr lang="es-AR" dirty="0" err="1" smtClean="0"/>
              <a:t>xmlns</a:t>
            </a:r>
            <a:r>
              <a:rPr lang="es-AR" dirty="0" smtClean="0"/>
              <a:t>="http://www.w3.org/2000/svg" </a:t>
            </a:r>
            <a:r>
              <a:rPr lang="es-AR" dirty="0" err="1" smtClean="0"/>
              <a:t>xmlns:xlink</a:t>
            </a:r>
            <a:r>
              <a:rPr lang="es-AR" dirty="0" smtClean="0"/>
              <a:t>="http://www.w3.org/1999/xlink" x="0px" y="0px"</a:t>
            </a:r>
          </a:p>
          <a:p>
            <a:r>
              <a:rPr lang="es-AR" dirty="0" smtClean="0"/>
              <a:t>	 </a:t>
            </a:r>
            <a:r>
              <a:rPr lang="es-AR" dirty="0" err="1" smtClean="0"/>
              <a:t>width</a:t>
            </a:r>
            <a:r>
              <a:rPr lang="es-AR" dirty="0" smtClean="0"/>
              <a:t>="577.66px" </a:t>
            </a:r>
            <a:r>
              <a:rPr lang="es-AR" dirty="0" err="1" smtClean="0"/>
              <a:t>height</a:t>
            </a:r>
            <a:r>
              <a:rPr lang="es-AR" dirty="0" smtClean="0"/>
              <a:t>="666.92px" </a:t>
            </a:r>
            <a:r>
              <a:rPr lang="es-AR" dirty="0" err="1" smtClean="0"/>
              <a:t>viewBox</a:t>
            </a:r>
            <a:r>
              <a:rPr lang="es-AR" dirty="0" smtClean="0"/>
              <a:t>="0 0 577.66 666.92" </a:t>
            </a:r>
            <a:r>
              <a:rPr lang="es-AR" dirty="0" err="1" smtClean="0"/>
              <a:t>style</a:t>
            </a:r>
            <a:r>
              <a:rPr lang="es-AR" dirty="0" smtClean="0"/>
              <a:t>="</a:t>
            </a:r>
            <a:r>
              <a:rPr lang="es-AR" dirty="0" err="1" smtClean="0"/>
              <a:t>enable-background:new</a:t>
            </a:r>
            <a:r>
              <a:rPr lang="es-AR" dirty="0" smtClean="0"/>
              <a:t> 0 0 577.66 666.92;"</a:t>
            </a:r>
          </a:p>
          <a:p>
            <a:r>
              <a:rPr lang="es-AR" dirty="0" smtClean="0"/>
              <a:t>	 </a:t>
            </a:r>
            <a:r>
              <a:rPr lang="es-AR" dirty="0" err="1" smtClean="0"/>
              <a:t>xml:space</a:t>
            </a:r>
            <a:r>
              <a:rPr lang="es-AR" dirty="0" smtClean="0"/>
              <a:t>="preserve"&gt;</a:t>
            </a:r>
          </a:p>
          <a:p>
            <a:r>
              <a:rPr lang="es-AR" dirty="0" smtClean="0"/>
              <a:t>&lt;</a:t>
            </a:r>
            <a:r>
              <a:rPr lang="es-AR" dirty="0" err="1" smtClean="0"/>
              <a:t>style</a:t>
            </a:r>
            <a:r>
              <a:rPr lang="es-AR" dirty="0" smtClean="0"/>
              <a:t> </a:t>
            </a:r>
            <a:r>
              <a:rPr lang="es-AR" dirty="0" err="1" smtClean="0"/>
              <a:t>type</a:t>
            </a:r>
            <a:r>
              <a:rPr lang="es-AR" dirty="0" smtClean="0"/>
              <a:t>="</a:t>
            </a:r>
            <a:r>
              <a:rPr lang="es-AR" dirty="0" err="1" smtClean="0"/>
              <a:t>text</a:t>
            </a:r>
            <a:r>
              <a:rPr lang="es-AR" dirty="0" smtClean="0"/>
              <a:t>/</a:t>
            </a:r>
            <a:r>
              <a:rPr lang="es-AR" dirty="0" err="1" smtClean="0"/>
              <a:t>css</a:t>
            </a:r>
            <a:r>
              <a:rPr lang="es-AR" dirty="0" smtClean="0"/>
              <a:t>"&gt;</a:t>
            </a:r>
          </a:p>
          <a:p>
            <a:r>
              <a:rPr lang="es-AR" dirty="0" smtClean="0"/>
              <a:t>	.st0{</a:t>
            </a:r>
            <a:r>
              <a:rPr lang="es-AR" dirty="0" err="1" smtClean="0"/>
              <a:t>fill</a:t>
            </a:r>
            <a:r>
              <a:rPr lang="es-AR" dirty="0" smtClean="0"/>
              <a:t>:#4A4138;}</a:t>
            </a:r>
          </a:p>
          <a:p>
            <a:r>
              <a:rPr lang="es-AR" dirty="0" smtClean="0"/>
              <a:t>	.st1{</a:t>
            </a:r>
            <a:r>
              <a:rPr lang="es-AR" dirty="0" err="1" smtClean="0"/>
              <a:t>fill</a:t>
            </a:r>
            <a:r>
              <a:rPr lang="es-AR" dirty="0" smtClean="0"/>
              <a:t>:#E1F0F7;}</a:t>
            </a:r>
          </a:p>
          <a:p>
            <a:r>
              <a:rPr lang="es-AR" dirty="0" smtClean="0"/>
              <a:t>	.st2{</a:t>
            </a:r>
            <a:r>
              <a:rPr lang="es-AR" dirty="0" err="1" smtClean="0"/>
              <a:t>fill</a:t>
            </a:r>
            <a:r>
              <a:rPr lang="es-AR" dirty="0" smtClean="0"/>
              <a:t>:#52483F;}</a:t>
            </a:r>
          </a:p>
          <a:p>
            <a:r>
              <a:rPr lang="es-AR" dirty="0" smtClean="0"/>
              <a:t>	.st3{</a:t>
            </a:r>
            <a:r>
              <a:rPr lang="es-AR" dirty="0" err="1" smtClean="0"/>
              <a:t>fill</a:t>
            </a:r>
            <a:r>
              <a:rPr lang="es-AR" dirty="0" smtClean="0"/>
              <a:t>:#554B44;}</a:t>
            </a:r>
          </a:p>
          <a:p>
            <a:r>
              <a:rPr lang="es-AR" dirty="0" smtClean="0"/>
              <a:t>	.st4{</a:t>
            </a:r>
            <a:r>
              <a:rPr lang="es-AR" dirty="0" err="1" smtClean="0"/>
              <a:t>fill</a:t>
            </a:r>
            <a:r>
              <a:rPr lang="es-AR" dirty="0" smtClean="0"/>
              <a:t>:#5A5047;}</a:t>
            </a:r>
          </a:p>
          <a:p>
            <a:r>
              <a:rPr lang="es-AR" dirty="0" smtClean="0"/>
              <a:t>	.st5{</a:t>
            </a:r>
            <a:r>
              <a:rPr lang="es-AR" dirty="0" err="1" smtClean="0"/>
              <a:t>fill</a:t>
            </a:r>
            <a:r>
              <a:rPr lang="es-AR" dirty="0" smtClean="0"/>
              <a:t>:#7E7D79;}</a:t>
            </a:r>
          </a:p>
          <a:p>
            <a:r>
              <a:rPr lang="es-AR" dirty="0" smtClean="0"/>
              <a:t>	.st6{</a:t>
            </a:r>
            <a:r>
              <a:rPr lang="es-AR" dirty="0" err="1" smtClean="0"/>
              <a:t>fill</a:t>
            </a:r>
            <a:r>
              <a:rPr lang="es-AR" dirty="0" smtClean="0"/>
              <a:t>:#FFFFFF;}</a:t>
            </a:r>
          </a:p>
          <a:p>
            <a:r>
              <a:rPr lang="es-AR" dirty="0" smtClean="0"/>
              <a:t>	.st7{</a:t>
            </a:r>
            <a:r>
              <a:rPr lang="es-AR" dirty="0" err="1" smtClean="0"/>
              <a:t>fill</a:t>
            </a:r>
            <a:r>
              <a:rPr lang="es-AR" dirty="0" smtClean="0"/>
              <a:t>:#EC648A;}</a:t>
            </a:r>
          </a:p>
          <a:p>
            <a:r>
              <a:rPr lang="es-AR" dirty="0" smtClean="0"/>
              <a:t>	.st8{</a:t>
            </a:r>
            <a:r>
              <a:rPr lang="es-AR" dirty="0" err="1" smtClean="0"/>
              <a:t>fill</a:t>
            </a:r>
            <a:r>
              <a:rPr lang="es-AR" dirty="0" smtClean="0"/>
              <a:t>:#EC6489;}</a:t>
            </a:r>
          </a:p>
          <a:p>
            <a:r>
              <a:rPr lang="es-AR" dirty="0" smtClean="0"/>
              <a:t>	.st9{</a:t>
            </a:r>
            <a:r>
              <a:rPr lang="es-AR" dirty="0" err="1" smtClean="0"/>
              <a:t>fill</a:t>
            </a:r>
            <a:r>
              <a:rPr lang="es-AR" dirty="0" smtClean="0"/>
              <a:t>:#FDFDFD;}</a:t>
            </a:r>
          </a:p>
          <a:p>
            <a:r>
              <a:rPr lang="es-AR" dirty="0" smtClean="0"/>
              <a:t>	.st10{</a:t>
            </a:r>
            <a:r>
              <a:rPr lang="es-AR" dirty="0" err="1" smtClean="0"/>
              <a:t>fill</a:t>
            </a:r>
            <a:r>
              <a:rPr lang="es-AR" dirty="0" smtClean="0"/>
              <a:t>:#FEEE74;}</a:t>
            </a:r>
          </a:p>
          <a:p>
            <a:r>
              <a:rPr lang="es-AR" dirty="0" smtClean="0"/>
              <a:t>	.st11{</a:t>
            </a:r>
            <a:r>
              <a:rPr lang="es-AR" dirty="0" err="1" smtClean="0"/>
              <a:t>fill</a:t>
            </a:r>
            <a:r>
              <a:rPr lang="es-AR" dirty="0" smtClean="0"/>
              <a:t>:#B2ADA9;}</a:t>
            </a:r>
          </a:p>
          <a:p>
            <a:r>
              <a:rPr lang="es-AR" dirty="0" smtClean="0"/>
              <a:t>	.st12{</a:t>
            </a:r>
            <a:r>
              <a:rPr lang="es-AR" dirty="0" err="1" smtClean="0"/>
              <a:t>fill</a:t>
            </a:r>
            <a:r>
              <a:rPr lang="es-AR" dirty="0" smtClean="0"/>
              <a:t>:#FEFEFE;}</a:t>
            </a:r>
          </a:p>
          <a:p>
            <a:r>
              <a:rPr lang="es-AR" dirty="0" smtClean="0"/>
              <a:t>	.st13{</a:t>
            </a:r>
            <a:r>
              <a:rPr lang="es-AR" dirty="0" err="1" smtClean="0"/>
              <a:t>fill</a:t>
            </a:r>
            <a:r>
              <a:rPr lang="es-AR" dirty="0" smtClean="0"/>
              <a:t>:#FDED74;}</a:t>
            </a:r>
          </a:p>
          <a:p>
            <a:r>
              <a:rPr lang="es-AR" dirty="0" smtClean="0"/>
              <a:t>	.st14{</a:t>
            </a:r>
            <a:r>
              <a:rPr lang="es-AR" dirty="0" err="1" smtClean="0"/>
              <a:t>fill</a:t>
            </a:r>
            <a:r>
              <a:rPr lang="es-AR" dirty="0" smtClean="0"/>
              <a:t>:#B1ACA9;}</a:t>
            </a:r>
          </a:p>
          <a:p>
            <a:r>
              <a:rPr lang="es-AR" dirty="0" smtClean="0"/>
              <a:t>	.st15{</a:t>
            </a:r>
            <a:r>
              <a:rPr lang="es-AR" dirty="0" err="1" smtClean="0"/>
              <a:t>fill</a:t>
            </a:r>
            <a:r>
              <a:rPr lang="es-AR" dirty="0" smtClean="0"/>
              <a:t>:#E45277;}</a:t>
            </a:r>
          </a:p>
          <a:p>
            <a:r>
              <a:rPr lang="es-AR" dirty="0" smtClean="0"/>
              <a:t>	.st16{</a:t>
            </a:r>
            <a:r>
              <a:rPr lang="es-AR" dirty="0" err="1" smtClean="0"/>
              <a:t>fill</a:t>
            </a:r>
            <a:r>
              <a:rPr lang="es-AR" dirty="0" smtClean="0"/>
              <a:t>:#ABA6A1;}</a:t>
            </a:r>
          </a:p>
          <a:p>
            <a:r>
              <a:rPr lang="es-AR" dirty="0" smtClean="0"/>
              <a:t>	.st17{</a:t>
            </a:r>
            <a:r>
              <a:rPr lang="es-AR" dirty="0" err="1" smtClean="0"/>
              <a:t>fill</a:t>
            </a:r>
            <a:r>
              <a:rPr lang="es-AR" dirty="0" smtClean="0"/>
              <a:t>:#E45276;}</a:t>
            </a:r>
          </a:p>
          <a:p>
            <a:r>
              <a:rPr lang="es-AR" dirty="0" smtClean="0"/>
              <a:t>	.st18{</a:t>
            </a:r>
            <a:r>
              <a:rPr lang="es-AR" dirty="0" err="1" smtClean="0"/>
              <a:t>fill</a:t>
            </a:r>
            <a:r>
              <a:rPr lang="es-AR" dirty="0" smtClean="0"/>
              <a:t>:#DEF1FA;}</a:t>
            </a:r>
          </a:p>
          <a:p>
            <a:r>
              <a:rPr lang="es-AR" dirty="0" smtClean="0"/>
              <a:t>	.st19{</a:t>
            </a:r>
            <a:r>
              <a:rPr lang="es-AR" dirty="0" err="1" smtClean="0"/>
              <a:t>fill</a:t>
            </a:r>
            <a:r>
              <a:rPr lang="es-AR" dirty="0" smtClean="0"/>
              <a:t>:#50463D;}</a:t>
            </a:r>
          </a:p>
          <a:p>
            <a:r>
              <a:rPr lang="es-AR" dirty="0" smtClean="0"/>
              <a:t>	.st20{</a:t>
            </a:r>
            <a:r>
              <a:rPr lang="es-AR" dirty="0" err="1" smtClean="0"/>
              <a:t>fill</a:t>
            </a:r>
            <a:r>
              <a:rPr lang="es-AR" dirty="0" smtClean="0"/>
              <a:t>:#58524B;}</a:t>
            </a:r>
          </a:p>
          <a:p>
            <a:r>
              <a:rPr lang="es-AR" dirty="0" smtClean="0"/>
              <a:t>	.st21{</a:t>
            </a:r>
            <a:r>
              <a:rPr lang="es-AR" dirty="0" err="1" smtClean="0"/>
              <a:t>fill</a:t>
            </a:r>
            <a:r>
              <a:rPr lang="es-AR" dirty="0" smtClean="0"/>
              <a:t>:#4D433B;}</a:t>
            </a:r>
          </a:p>
          <a:p>
            <a:r>
              <a:rPr lang="es-AR" dirty="0" smtClean="0"/>
              <a:t>	.st22{</a:t>
            </a:r>
            <a:r>
              <a:rPr lang="es-AR" dirty="0" err="1" smtClean="0"/>
              <a:t>fill</a:t>
            </a:r>
            <a:r>
              <a:rPr lang="es-AR" dirty="0" smtClean="0"/>
              <a:t>:#4B4038;}</a:t>
            </a:r>
          </a:p>
          <a:p>
            <a:r>
              <a:rPr lang="es-AR" dirty="0" smtClean="0"/>
              <a:t>	.st23{</a:t>
            </a:r>
            <a:r>
              <a:rPr lang="es-AR" dirty="0" err="1" smtClean="0"/>
              <a:t>fill</a:t>
            </a:r>
            <a:r>
              <a:rPr lang="es-AR" dirty="0" smtClean="0"/>
              <a:t>:#524A42;}</a:t>
            </a:r>
          </a:p>
          <a:p>
            <a:r>
              <a:rPr lang="es-AR" dirty="0" smtClean="0"/>
              <a:t>	.st24{</a:t>
            </a:r>
            <a:r>
              <a:rPr lang="es-AR" dirty="0" err="1" smtClean="0"/>
              <a:t>fill</a:t>
            </a:r>
            <a:r>
              <a:rPr lang="es-AR" dirty="0" smtClean="0"/>
              <a:t>:#493E36;}</a:t>
            </a:r>
          </a:p>
          <a:p>
            <a:r>
              <a:rPr lang="es-AR" dirty="0" smtClean="0"/>
              <a:t>	.st25{</a:t>
            </a:r>
            <a:r>
              <a:rPr lang="es-AR" dirty="0" err="1" smtClean="0"/>
              <a:t>fill</a:t>
            </a:r>
            <a:r>
              <a:rPr lang="es-AR" dirty="0" smtClean="0"/>
              <a:t>:#DDF0F9;}</a:t>
            </a:r>
          </a:p>
          <a:p>
            <a:r>
              <a:rPr lang="es-AR" dirty="0" smtClean="0"/>
              <a:t>	.st26{</a:t>
            </a:r>
            <a:r>
              <a:rPr lang="es-AR" dirty="0" err="1" smtClean="0"/>
              <a:t>fill</a:t>
            </a:r>
            <a:r>
              <a:rPr lang="es-AR" dirty="0" smtClean="0"/>
              <a:t>:#4E433B;}</a:t>
            </a:r>
          </a:p>
          <a:p>
            <a:r>
              <a:rPr lang="es-AR" dirty="0" smtClean="0"/>
              <a:t>	.st27{</a:t>
            </a:r>
            <a:r>
              <a:rPr lang="es-AR" dirty="0" err="1" smtClean="0"/>
              <a:t>fill</a:t>
            </a:r>
            <a:r>
              <a:rPr lang="es-AR" dirty="0" smtClean="0"/>
              <a:t>:#77716C;}</a:t>
            </a:r>
          </a:p>
          <a:p>
            <a:r>
              <a:rPr lang="es-AR" dirty="0" smtClean="0"/>
              <a:t>	.st28{</a:t>
            </a:r>
            <a:r>
              <a:rPr lang="es-AR" dirty="0" err="1" smtClean="0"/>
              <a:t>fill</a:t>
            </a:r>
            <a:r>
              <a:rPr lang="es-AR" dirty="0" smtClean="0"/>
              <a:t>:#F4F3F3;}</a:t>
            </a:r>
          </a:p>
          <a:p>
            <a:r>
              <a:rPr lang="es-AR" dirty="0" smtClean="0"/>
              <a:t>	.st29{</a:t>
            </a:r>
            <a:r>
              <a:rPr lang="es-AR" dirty="0" err="1" smtClean="0"/>
              <a:t>fill</a:t>
            </a:r>
            <a:r>
              <a:rPr lang="es-AR" dirty="0" smtClean="0"/>
              <a:t>:#EFEFEF;}</a:t>
            </a:r>
          </a:p>
          <a:p>
            <a:r>
              <a:rPr lang="es-AR" dirty="0" smtClean="0"/>
              <a:t>	.st30{</a:t>
            </a:r>
            <a:r>
              <a:rPr lang="es-AR" dirty="0" err="1" smtClean="0"/>
              <a:t>fill</a:t>
            </a:r>
            <a:r>
              <a:rPr lang="es-AR" dirty="0" smtClean="0"/>
              <a:t>:#4E443D;}</a:t>
            </a:r>
          </a:p>
          <a:p>
            <a:r>
              <a:rPr lang="es-AR" dirty="0" smtClean="0"/>
              <a:t>	.st31{</a:t>
            </a:r>
            <a:r>
              <a:rPr lang="es-AR" dirty="0" err="1" smtClean="0"/>
              <a:t>fill</a:t>
            </a:r>
            <a:r>
              <a:rPr lang="es-AR" dirty="0" smtClean="0"/>
              <a:t>:#938D88;}</a:t>
            </a:r>
          </a:p>
          <a:p>
            <a:r>
              <a:rPr lang="es-AR" dirty="0" smtClean="0"/>
              <a:t>	.st32{</a:t>
            </a:r>
            <a:r>
              <a:rPr lang="es-AR" dirty="0" err="1" smtClean="0"/>
              <a:t>fill</a:t>
            </a:r>
            <a:r>
              <a:rPr lang="es-AR" dirty="0" smtClean="0"/>
              <a:t>:#F3D379;}</a:t>
            </a:r>
          </a:p>
          <a:p>
            <a:r>
              <a:rPr lang="es-AR" dirty="0" smtClean="0"/>
              <a:t>	.st33{</a:t>
            </a:r>
            <a:r>
              <a:rPr lang="es-AR" dirty="0" err="1" smtClean="0"/>
              <a:t>fill</a:t>
            </a:r>
            <a:r>
              <a:rPr lang="es-AR" dirty="0" smtClean="0"/>
              <a:t>:#564C44;}</a:t>
            </a:r>
          </a:p>
          <a:p>
            <a:r>
              <a:rPr lang="es-AR" dirty="0" smtClean="0"/>
              <a:t>	.st34{</a:t>
            </a:r>
            <a:r>
              <a:rPr lang="es-AR" dirty="0" err="1" smtClean="0"/>
              <a:t>fill</a:t>
            </a:r>
            <a:r>
              <a:rPr lang="es-AR" dirty="0" smtClean="0"/>
              <a:t>:#4F453C;}</a:t>
            </a:r>
          </a:p>
          <a:p>
            <a:r>
              <a:rPr lang="es-AR" dirty="0" smtClean="0"/>
              <a:t>	.st35{</a:t>
            </a:r>
            <a:r>
              <a:rPr lang="es-AR" dirty="0" err="1" smtClean="0"/>
              <a:t>fill</a:t>
            </a:r>
            <a:r>
              <a:rPr lang="es-AR" dirty="0" smtClean="0"/>
              <a:t>:#544A42;}</a:t>
            </a:r>
          </a:p>
          <a:p>
            <a:r>
              <a:rPr lang="es-AR" dirty="0" smtClean="0"/>
              <a:t>	.st36{</a:t>
            </a:r>
            <a:r>
              <a:rPr lang="es-AR" dirty="0" err="1" smtClean="0"/>
              <a:t>fill</a:t>
            </a:r>
            <a:r>
              <a:rPr lang="es-AR" dirty="0" smtClean="0"/>
              <a:t>:#60564E;}</a:t>
            </a:r>
          </a:p>
          <a:p>
            <a:r>
              <a:rPr lang="es-AR" dirty="0" smtClean="0"/>
              <a:t>	.st37{</a:t>
            </a:r>
            <a:r>
              <a:rPr lang="es-AR" dirty="0" err="1" smtClean="0"/>
              <a:t>fill</a:t>
            </a:r>
            <a:r>
              <a:rPr lang="es-AR" dirty="0" smtClean="0"/>
              <a:t>:#4F463D;}</a:t>
            </a:r>
          </a:p>
          <a:p>
            <a:r>
              <a:rPr lang="es-AR" dirty="0" smtClean="0"/>
              <a:t>	.st38{</a:t>
            </a:r>
            <a:r>
              <a:rPr lang="es-AR" dirty="0" err="1" smtClean="0"/>
              <a:t>fill</a:t>
            </a:r>
            <a:r>
              <a:rPr lang="es-AR" dirty="0" smtClean="0"/>
              <a:t>:#DFF1F9;}</a:t>
            </a:r>
          </a:p>
          <a:p>
            <a:r>
              <a:rPr lang="es-AR" dirty="0" smtClean="0"/>
              <a:t>	.st39{</a:t>
            </a:r>
            <a:r>
              <a:rPr lang="es-AR" dirty="0" err="1" smtClean="0"/>
              <a:t>fill</a:t>
            </a:r>
            <a:r>
              <a:rPr lang="es-AR" dirty="0" smtClean="0"/>
              <a:t>:#4C4139;}</a:t>
            </a:r>
          </a:p>
          <a:p>
            <a:r>
              <a:rPr lang="es-AR" dirty="0" smtClean="0"/>
              <a:t>	.st40{</a:t>
            </a:r>
            <a:r>
              <a:rPr lang="es-AR" dirty="0" err="1" smtClean="0"/>
              <a:t>fill</a:t>
            </a:r>
            <a:r>
              <a:rPr lang="es-AR" dirty="0" smtClean="0"/>
              <a:t>:#F4F3F2;}</a:t>
            </a:r>
          </a:p>
          <a:p>
            <a:r>
              <a:rPr lang="es-AR" dirty="0" smtClean="0"/>
              <a:t>	.st41{</a:t>
            </a:r>
            <a:r>
              <a:rPr lang="es-AR" dirty="0" err="1" smtClean="0"/>
              <a:t>fill</a:t>
            </a:r>
            <a:r>
              <a:rPr lang="es-AR" dirty="0" smtClean="0"/>
              <a:t>:#C7C3C0;}</a:t>
            </a:r>
          </a:p>
          <a:p>
            <a:r>
              <a:rPr lang="es-AR" dirty="0" smtClean="0"/>
              <a:t>	.st42{</a:t>
            </a:r>
            <a:r>
              <a:rPr lang="es-AR" dirty="0" err="1" smtClean="0"/>
              <a:t>fill</a:t>
            </a:r>
            <a:r>
              <a:rPr lang="es-AR" dirty="0" smtClean="0"/>
              <a:t>:#4E443B;}</a:t>
            </a:r>
          </a:p>
          <a:p>
            <a:r>
              <a:rPr lang="es-AR" dirty="0" smtClean="0"/>
              <a:t>	.st43{</a:t>
            </a:r>
            <a:r>
              <a:rPr lang="es-AR" dirty="0" err="1" smtClean="0"/>
              <a:t>fill</a:t>
            </a:r>
            <a:r>
              <a:rPr lang="es-AR" dirty="0" smtClean="0"/>
              <a:t>:#463C35;}</a:t>
            </a:r>
          </a:p>
          <a:p>
            <a:r>
              <a:rPr lang="es-AR" dirty="0" smtClean="0"/>
              <a:t>	.st44{</a:t>
            </a:r>
            <a:r>
              <a:rPr lang="es-AR" dirty="0" err="1" smtClean="0"/>
              <a:t>fill</a:t>
            </a:r>
            <a:r>
              <a:rPr lang="es-AR" dirty="0" smtClean="0"/>
              <a:t>:#C1BCB7;}</a:t>
            </a:r>
          </a:p>
          <a:p>
            <a:r>
              <a:rPr lang="es-AR" dirty="0" smtClean="0"/>
              <a:t>	.st45{</a:t>
            </a:r>
            <a:r>
              <a:rPr lang="es-AR" dirty="0" err="1" smtClean="0"/>
              <a:t>fill</a:t>
            </a:r>
            <a:r>
              <a:rPr lang="es-AR" dirty="0" smtClean="0"/>
              <a:t>:#B5B0AB;}</a:t>
            </a:r>
          </a:p>
          <a:p>
            <a:r>
              <a:rPr lang="es-AR" dirty="0" smtClean="0"/>
              <a:t>	.st46{</a:t>
            </a:r>
            <a:r>
              <a:rPr lang="es-AR" dirty="0" err="1" smtClean="0"/>
              <a:t>fill</a:t>
            </a:r>
            <a:r>
              <a:rPr lang="es-AR" dirty="0" smtClean="0"/>
              <a:t>:#CFCBC8;}</a:t>
            </a:r>
          </a:p>
          <a:p>
            <a:r>
              <a:rPr lang="es-AR" dirty="0" smtClean="0"/>
              <a:t>	.st47{</a:t>
            </a:r>
            <a:r>
              <a:rPr lang="es-AR" dirty="0" err="1" smtClean="0"/>
              <a:t>fill</a:t>
            </a:r>
            <a:r>
              <a:rPr lang="es-AR" dirty="0" smtClean="0"/>
              <a:t>:#E1EDEF;}</a:t>
            </a:r>
          </a:p>
          <a:p>
            <a:r>
              <a:rPr lang="es-AR" dirty="0" smtClean="0"/>
              <a:t>	.st48{</a:t>
            </a:r>
            <a:r>
              <a:rPr lang="es-AR" dirty="0" err="1" smtClean="0"/>
              <a:t>fill</a:t>
            </a:r>
            <a:r>
              <a:rPr lang="es-AR" dirty="0" smtClean="0"/>
              <a:t>:#B0BCBD;}</a:t>
            </a:r>
          </a:p>
          <a:p>
            <a:r>
              <a:rPr lang="es-AR" dirty="0" smtClean="0"/>
              <a:t>	.st49{</a:t>
            </a:r>
            <a:r>
              <a:rPr lang="es-AR" dirty="0" err="1" smtClean="0"/>
              <a:t>fill</a:t>
            </a:r>
            <a:r>
              <a:rPr lang="es-AR" dirty="0" smtClean="0"/>
              <a:t>:#4B4138;}</a:t>
            </a:r>
          </a:p>
          <a:p>
            <a:r>
              <a:rPr lang="es-AR" dirty="0" smtClean="0"/>
              <a:t>	.st50{</a:t>
            </a:r>
            <a:r>
              <a:rPr lang="es-AR" dirty="0" err="1" smtClean="0"/>
              <a:t>fill</a:t>
            </a:r>
            <a:r>
              <a:rPr lang="es-AR" dirty="0" smtClean="0"/>
              <a:t>:#CFCDCA;}</a:t>
            </a:r>
          </a:p>
          <a:p>
            <a:r>
              <a:rPr lang="es-AR" dirty="0" smtClean="0"/>
              <a:t>	.st51{</a:t>
            </a:r>
            <a:r>
              <a:rPr lang="es-AR" dirty="0" err="1" smtClean="0"/>
              <a:t>fill</a:t>
            </a:r>
            <a:r>
              <a:rPr lang="es-AR" dirty="0" smtClean="0"/>
              <a:t>:#C4BFBC;}</a:t>
            </a:r>
          </a:p>
          <a:p>
            <a:r>
              <a:rPr lang="es-AR" dirty="0" smtClean="0"/>
              <a:t>	.st52{</a:t>
            </a:r>
            <a:r>
              <a:rPr lang="es-AR" dirty="0" err="1" smtClean="0"/>
              <a:t>fill</a:t>
            </a:r>
            <a:r>
              <a:rPr lang="es-AR" dirty="0" smtClean="0"/>
              <a:t>:#FBDA7C;}</a:t>
            </a:r>
          </a:p>
          <a:p>
            <a:r>
              <a:rPr lang="es-AR" dirty="0" smtClean="0"/>
              <a:t>	.st53{</a:t>
            </a:r>
            <a:r>
              <a:rPr lang="es-AR" dirty="0" err="1" smtClean="0"/>
              <a:t>fill</a:t>
            </a:r>
            <a:r>
              <a:rPr lang="es-AR" dirty="0" smtClean="0"/>
              <a:t>:#ED9DB3;}</a:t>
            </a:r>
          </a:p>
          <a:p>
            <a:r>
              <a:rPr lang="es-AR" dirty="0" smtClean="0"/>
              <a:t>	.st54{</a:t>
            </a:r>
            <a:r>
              <a:rPr lang="es-AR" dirty="0" err="1" smtClean="0"/>
              <a:t>fill</a:t>
            </a:r>
            <a:r>
              <a:rPr lang="es-AR" dirty="0" smtClean="0"/>
              <a:t>:#E397AC;}</a:t>
            </a:r>
          </a:p>
          <a:p>
            <a:r>
              <a:rPr lang="es-AR" dirty="0" smtClean="0"/>
              <a:t>	.st55{</a:t>
            </a:r>
            <a:r>
              <a:rPr lang="es-AR" dirty="0" err="1" smtClean="0"/>
              <a:t>fill</a:t>
            </a:r>
            <a:r>
              <a:rPr lang="es-AR" dirty="0" smtClean="0"/>
              <a:t>:#A49956;}</a:t>
            </a:r>
          </a:p>
          <a:p>
            <a:r>
              <a:rPr lang="es-AR" dirty="0" smtClean="0"/>
              <a:t>	.st56{</a:t>
            </a:r>
            <a:r>
              <a:rPr lang="es-AR" dirty="0" err="1" smtClean="0"/>
              <a:t>fill</a:t>
            </a:r>
            <a:r>
              <a:rPr lang="es-AR" dirty="0" smtClean="0"/>
              <a:t>:#F9ED77;}</a:t>
            </a:r>
          </a:p>
          <a:p>
            <a:r>
              <a:rPr lang="es-AR" dirty="0" smtClean="0"/>
              <a:t>&lt;/</a:t>
            </a:r>
            <a:r>
              <a:rPr lang="es-AR" dirty="0" err="1" smtClean="0"/>
              <a:t>style</a:t>
            </a:r>
            <a:r>
              <a:rPr lang="es-AR" dirty="0" smtClean="0"/>
              <a:t>&gt;</a:t>
            </a:r>
          </a:p>
          <a:p>
            <a:r>
              <a:rPr lang="es-AR" dirty="0" smtClean="0"/>
              <a:t>&lt;</a:t>
            </a:r>
            <a:r>
              <a:rPr lang="es-AR" dirty="0" err="1" smtClean="0"/>
              <a:t>defs</a:t>
            </a:r>
            <a:r>
              <a:rPr lang="es-AR" dirty="0" smtClean="0"/>
              <a:t>&gt;</a:t>
            </a:r>
          </a:p>
          <a:p>
            <a:r>
              <a:rPr lang="es-AR" dirty="0" smtClean="0"/>
              <a:t>&lt;/</a:t>
            </a:r>
            <a:r>
              <a:rPr lang="es-AR" dirty="0" err="1" smtClean="0"/>
              <a:t>defs</a:t>
            </a:r>
            <a:r>
              <a:rPr lang="es-AR" dirty="0" smtClean="0"/>
              <a:t>&gt;</a:t>
            </a:r>
          </a:p>
          <a:p>
            <a:r>
              <a:rPr lang="es-AR" dirty="0" smtClean="0"/>
              <a:t>&lt;</a:t>
            </a:r>
            <a:r>
              <a:rPr lang="es-AR" dirty="0" err="1" smtClean="0"/>
              <a:t>path</a:t>
            </a:r>
            <a:r>
              <a:rPr lang="es-AR" dirty="0" smtClean="0"/>
              <a:t> </a:t>
            </a:r>
            <a:r>
              <a:rPr lang="es-AR" dirty="0" err="1" smtClean="0"/>
              <a:t>class</a:t>
            </a:r>
            <a:r>
              <a:rPr lang="es-AR" dirty="0" smtClean="0"/>
              <a:t>="st0" d="M173.88,655.31c-16.49-17.88-22.57-38.96-18.81-62.83c0.75-4.79-0.77-6.82-4.99-8.53</a:t>
            </a:r>
          </a:p>
          <a:p>
            <a:r>
              <a:rPr lang="es-AR" dirty="0" smtClean="0"/>
              <a:t>	c-12.21-4.96-20.64-16.97-17.76-28.93c2.12-8.78,0.25-18.15,4.66-26.39c4.98-7.46,10.66-10.03,19.11-7.92</a:t>
            </a:r>
          </a:p>
          <a:p>
            <a:r>
              <a:rPr lang="es-AR" dirty="0" smtClean="0"/>
              <a:t>	c4.29,1.07,7.71,0.48,11.08-2.37c2.27-1.92,4.85-3.49,7.26-5.26c2.22-1.63,4.89-2.6,7.73-4.91c-10.5-1.51-20.04-3.48-29.53-5.6</a:t>
            </a:r>
          </a:p>
          <a:p>
            <a:r>
              <a:rPr lang="es-AR" dirty="0" smtClean="0"/>
              <a:t>	c-6.93-1.55-14.17-1.99-20.7-5.17c-7.79-3.69-16.26-5.68-23.92-9.73c-2.5-1.33-4.98-2.66-7.3-4.26c-3.14-2.16-5.25-1.26-6.64,2.04</a:t>
            </a:r>
          </a:p>
          <a:p>
            <a:r>
              <a:rPr lang="es-AR" dirty="0" smtClean="0"/>
              <a:t>	c-1.09,2.6-2.34,5.13-3.26,7.81c-1.04,3.03-3.26,4.86-6.54,3.63c-3.26-1.22-3.56-3.67-2.44-6.93c1.25-3.64,2.68-7.12,4.69-10.38</a:t>
            </a:r>
          </a:p>
          <a:p>
            <a:r>
              <a:rPr lang="es-AR" dirty="0" smtClean="0"/>
              <a:t>	c1.58-2.56,1.23-4.75-1.2-6.5c-5.44-3.91-9.86-8.89-14.53-13.6c-2.56-2.58-4.49-3.12-7.51-0.41c-4.45,4-9.01,7.81-12.69,12.61</a:t>
            </a:r>
          </a:p>
          <a:p>
            <a:r>
              <a:rPr lang="es-AR" dirty="0" smtClean="0"/>
              <a:t>	c-1.82,2.37-4.18,4.92-7.52,2.5c-3.29-2.39-2.29-5.5-0.55-8.43c2.33-3.91,5.44-7.15,9.02-9.89c2.53-1.93,4.8-4.09,6.81-6.54</a:t>
            </a:r>
          </a:p>
          <a:p>
            <a:r>
              <a:rPr lang="es-AR" dirty="0" smtClean="0"/>
              <a:t>	c1.33-1.6,0.69-2.99-0.28-4.53c-5.22-8.33-10.04-16.88-13.49-26.11c-1.14-3.05-2.73-4.09-6.03-3.18c-5.47,1.52-10.73,3.57-15.97,5.7</a:t>
            </a:r>
          </a:p>
          <a:p>
            <a:r>
              <a:rPr lang="es-AR" dirty="0" smtClean="0"/>
              <a:t>	c-3.74,1.52-6.49,0.69-7.96-2.46c-1.59-3.4-0.01-5.93,2.76-7.63c4.41-2.71,9.17-4.68,14.19-6.03c7.32-1.97,7.55-2.57,5.82-9.59</a:t>
            </a:r>
          </a:p>
          <a:p>
            <a:r>
              <a:rPr lang="es-AR" dirty="0" smtClean="0"/>
              <a:t>	c-2.7-10.97-4.41-22.03-5.11-33.41c-0.81-13.04-0.46-25.97,1.44-38.73c2.68-17.97,7.15-35.58,17.4-51.05</a:t>
            </a:r>
          </a:p>
          <a:p>
            <a:r>
              <a:rPr lang="es-AR" dirty="0" smtClean="0"/>
              <a:t>	c1.4-2.11,1.47-3.76,0.31-5.92c-10.97-20.53-10.64-42.35-7.73-64.63c1.69-12.94,7.63-23.78,14.11-34.68</a:t>
            </a:r>
          </a:p>
          <a:p>
            <a:r>
              <a:rPr lang="es-AR" dirty="0" smtClean="0"/>
              <a:t>	c5.77-9.71,14.33-10.89,24.11-9.68c21.11,2.6,40.07,10.69,57.16,23.13c3.74,2.72,6.95,3.08,11.02,1.21</a:t>
            </a:r>
          </a:p>
          <a:p>
            <a:r>
              <a:rPr lang="es-AR" dirty="0" smtClean="0"/>
              <a:t>	c19.13-8.76,39.39-12.85,60.24-14.77c13.47-1.24,26.9-1.27,40.34-0.14c2.6,0.22,3.56-0.94,4.33-3.03</a:t>
            </a:r>
          </a:p>
          <a:p>
            <a:r>
              <a:rPr lang="es-AR" dirty="0" smtClean="0"/>
              <a:t>	c3.93-10.63,8.95-20.75,14.72-30.49c6.89-11.64,15.37-22.18,27.38-28.45c15.86-8.27,37.62-8.18,51.4,11.55</a:t>
            </a:r>
          </a:p>
          <a:p>
            <a:r>
              <a:rPr lang="es-AR" dirty="0" smtClean="0"/>
              <a:t>	c1.95,4.21,4.49,8.1,6.64,12.2c1.21,2.32,2.74,2.64,4.6,0.56c13.59-15.15,30.38-25.31,49.61-31.63c6.53-1.39,11.6,1.43,16.36,5.47</a:t>
            </a:r>
          </a:p>
          <a:p>
            <a:r>
              <a:rPr lang="es-AR" dirty="0" smtClean="0"/>
              <a:t>	c8.78,7.46,13.65,17.46,18.35,27.61c2.24,4.85,4.13,9.84,5.55,14.96c1.22,4.39,3.76,6.29,8.15,6.61c3.81,0.28,7.53,1.23,11.18,2.45</a:t>
            </a:r>
          </a:p>
          <a:p>
            <a:r>
              <a:rPr lang="es-AR" dirty="0" smtClean="0"/>
              <a:t>	c13.52,4.53,20.5,14.81,24.05,27.8c5.27,19.25,1.36,37.6-8.31,54.29c-4.95,8.55-5.21,14.75,0.36,22.77</a:t>
            </a:r>
          </a:p>
          <a:p>
            <a:r>
              <a:rPr lang="es-AR" dirty="0" smtClean="0"/>
              <a:t>	c6.78,9.76,10.24,21.23,12.84,32.8c0.76,3.39,1.13,4.63,5.33,3.51c11.22-3,22.89-3.41,34.45-4.32c3.38-0.26,6.48,0.77,6.95,4.81</a:t>
            </a:r>
          </a:p>
          <a:p>
            <a:r>
              <a:rPr lang="es-AR" dirty="0" smtClean="0"/>
              <a:t>	c0.37,3.12-2.54,5.94-6.44,6.31c-10.56,1.01-21.06,2.43-31.5,4.27c-4.43,0.78-5.65,2.19-5.81,6.46c-0.26,7.12-0.94,14.23-1.04,21.35</a:t>
            </a:r>
          </a:p>
          <a:p>
            <a:r>
              <a:rPr lang="es-AR" dirty="0" smtClean="0"/>
              <a:t>	c-0.1,7.64,0.72,8.6,8.05,10.05c13.65,2.69,26.45,7.48,38.14,15.12c3.27,2.14,4.48,5.15,3,7.99c-1.72,3.3-4.67,4.16-8.4,1.93</a:t>
            </a:r>
          </a:p>
          <a:p>
            <a:r>
              <a:rPr lang="es-AR" dirty="0" smtClean="0"/>
              <a:t>	c-11.24-6.72-23.24-11.47-36.01-14.27c-6.12-1.34-7.14-0.55-8.69,5.45c-1.29,4.99-2.69,9.96-4.67,14.73</a:t>
            </a:r>
          </a:p>
          <a:p>
            <a:r>
              <a:rPr lang="es-AR" dirty="0" smtClean="0"/>
              <a:t>	c-1.17,2.83-0.67,4.99,1.79,7.01c2.95,2.41,6.09,4.65,8.58,7.6c2.22,3.37,5.46,5.81,8.11,8.79c1.84,2.07,2.78,4.32,0.56,6.62</a:t>
            </a:r>
          </a:p>
          <a:p>
            <a:r>
              <a:rPr lang="es-AR" dirty="0" smtClean="0"/>
              <a:t>	c-2.25,2.32-4.91,2.12-7.13,0.06c-4.88-4.53-9.99-8.77-15.12-13.01c-2.99-2.47-4.59-2.04-6.47,1.39</a:t>
            </a:r>
          </a:p>
          <a:p>
            <a:r>
              <a:rPr lang="es-AR" dirty="0" smtClean="0"/>
              <a:t>	c-8.65,15.83-20.64,28.81-34.53,40.22c-17.04,13.99-35.45,25.83-55.23,35.52c-5.06,2.48-10.12,5-15.41,6.99</a:t>
            </a:r>
          </a:p>
          <a:p>
            <a:r>
              <a:rPr lang="es-AR" dirty="0" smtClean="0"/>
              <a:t>	c-1.78,0.67-3.7,1.33-5.3,3.16c5.84,3.2,12.15,3.94,18.05,5.84c1.25,0.4,2.7,0.32,3.85,0.99c2.71,1.58,4.86,0.79,7.33-0.83</a:t>
            </a:r>
          </a:p>
          <a:p>
            <a:r>
              <a:rPr lang="es-AR" dirty="0" smtClean="0"/>
              <a:t>	c7-4.59,16.52-4.18,22.3,0.65c1.81,1.51,3.79,3.22,4.21,5.45c0.98,5.22,4.5,8.58,7.51,12.57c8.77,11.59,10.02,24.15,2.99,37.19</a:t>
            </a:r>
          </a:p>
          <a:p>
            <a:r>
              <a:rPr lang="es-AR" dirty="0" smtClean="0"/>
              <a:t>	c-2.45,3.2-5.32,5.99-8.52,8.44l0,0c-9.36,4.38-9.53,4.44-6.29,13.91c6.76,19.78,5.8,39.23-2.65,58.18</a:t>
            </a:r>
          </a:p>
          <a:p>
            <a:r>
              <a:rPr lang="es-AR" dirty="0" smtClean="0"/>
              <a:t>	c-6.75,15.13-21.42,25.33-37.97,25.48c-11.32,0.1-22.17-1.03-32.17-6.89c-4.62-2.71-10.09-2.31-15.09-2.51</a:t>
            </a:r>
          </a:p>
          <a:p>
            <a:r>
              <a:rPr lang="es-AR" dirty="0" smtClean="0"/>
              <a:t>	c-29.25-1.16-58.02,2.24-86.13,10.6c-3.95,1.18-7.93,2.38-10.98,5.5C221.35,671.1,189.35,670.72,173.88,655.31z"/&gt;</a:t>
            </a:r>
          </a:p>
          <a:p>
            <a:r>
              <a:rPr lang="es-AR" dirty="0" smtClean="0"/>
              <a:t>&lt;</a:t>
            </a:r>
            <a:r>
              <a:rPr lang="es-AR" dirty="0" err="1" smtClean="0"/>
              <a:t>path</a:t>
            </a:r>
            <a:r>
              <a:rPr lang="es-AR" dirty="0" smtClean="0"/>
              <a:t> </a:t>
            </a:r>
            <a:r>
              <a:rPr lang="es-AR" dirty="0" err="1" smtClean="0"/>
              <a:t>class</a:t>
            </a:r>
            <a:r>
              <a:rPr lang="es-AR" dirty="0" smtClean="0"/>
              <a:t>="st1" d="M402.83,18.48c6.66,0,13.32,0,19.98,0c0.18,0.17,0.36,0.35,0.54,0.52c1.26,2.69,0.65,5.54,0.74,8.33</a:t>
            </a:r>
          </a:p>
          <a:p>
            <a:r>
              <a:rPr lang="es-AR" dirty="0" smtClean="0"/>
              <a:t>	c0.04,1.27-0.43,2.92,1.61,3c5.82,0.22,11.01,3.73,16.97,3.2c4.53,0.93,9.31,1.14,13.06,4.39c1.07,1.59,0.11,3.16-0.06,4.75</a:t>
            </a:r>
          </a:p>
          <a:p>
            <a:r>
              <a:rPr lang="es-AR" dirty="0" smtClean="0"/>
              <a:t>	c-0.47,4.43,2.04,8.51,5.65,9.2c3.62,0.69,6.14-1.65,7.28-6.83c0.21-0.96,0.32-1.95,1-2.73c0.94-0.56,1.79-0.4,2.55,0.35</a:t>
            </a:r>
          </a:p>
          <a:p>
            <a:r>
              <a:rPr lang="es-AR" dirty="0" smtClean="0"/>
              <a:t>	c0.65,1.39,1.3,2.77,2.89,0.78c2.84-1.57,5.36-0.75,7.76,1.02c0.05,1.35,0,2.85,1.88,2.93c6.57,0.28,11.89,4.83,18.82,4.93</a:t>
            </a:r>
          </a:p>
          <a:p>
            <a:r>
              <a:rPr lang="es-AR" dirty="0" smtClean="0"/>
              <a:t>	c3.29,0.05,7.43,2.14,11.09,3.58c0.46,0.18,1.22,0.46,1.25,0.74c0.45,5.4,4.89,4.01,8,4.62c5.58,1.09,9.79,4.76,14.53,7.4</a:t>
            </a:r>
          </a:p>
          <a:p>
            <a:r>
              <a:rPr lang="es-AR" dirty="0" smtClean="0"/>
              <a:t>	c1.45,0.81,2.62,2,4.43,1.8c0.58,0.41,0.87,1.02,1.09,1.67c1.13,2.55,1.87,5.47,5.42,5.73c0.47,0.09,0.9,0.26,1.31,0.5</a:t>
            </a:r>
          </a:p>
          <a:p>
            <a:r>
              <a:rPr lang="es-AR" dirty="0" smtClean="0"/>
              <a:t>	c7.04,5.24,10,11.97,7.56,20.67c-0.77,2.77,0.29,5.2,1.41,7.63c0.32,1.23,0.33,2.44-0.3,3.59c-6.51,0.73-5.94,7.05-8.53,10.88</a:t>
            </a:r>
          </a:p>
          <a:p>
            <a:r>
              <a:rPr lang="es-AR" dirty="0" smtClean="0"/>
              <a:t>	c-1.27,1.94-2.61,3.84-4.19,5.52c-1.28,1.37-2.58,3.29-4.96,1.71c0.62-3.74,3.31-6.4,5.06-9.53c4.66-8.33,7.01-17.16,6.83-26.68</a:t>
            </a:r>
          </a:p>
          <a:p>
            <a:r>
              <a:rPr lang="es-AR" dirty="0" smtClean="0"/>
              <a:t>	c-0.05-2.83,0.08-5.76-2.87-7.47c-3.06-1.77-4.88,0.91-7.15,2.01c-0.01-0.01-5.04-0.63-5.11-0.63c-0.55-3.06,0.75-7.42-4.11-7.81</a:t>
            </a:r>
          </a:p>
          <a:p>
            <a:r>
              <a:rPr lang="es-AR" dirty="0" smtClean="0"/>
              <a:t>	c-4.35-0.36-5.78,3.27-6.91,6.69c-3.46,10.44-0.36,18.18,9.52,23.59c2.35,1.29,3.07,2.99,1.91,5.34c-1.72,3.48-4.07,6.46-7.41,8.59</a:t>
            </a:r>
          </a:p>
          <a:p>
            <a:r>
              <a:rPr lang="es-AR" dirty="0" smtClean="0"/>
              <a:t>	c-4.12,2.62-8,2.72-11.98-0.42c-4.17-3.29-8.32-6.79-14.14-6.65c-1.52-0.28-2.92-0.79-3.46-2.43c-1.73-5.22-6.04-8.16-10.48-12.04</a:t>
            </a:r>
          </a:p>
          <a:p>
            <a:r>
              <a:rPr lang="es-AR" dirty="0" smtClean="0"/>
              <a:t>	c-1.28,5.12-5.17,5.72-9.23,5.94c-4.37,0.24-7.95-1.21-11.18-4.34c-4.75-4.6-7.68-9.86-7.48-17.81c-2.39,4.09-3.18,7.53-5.27,10.32</a:t>
            </a:r>
          </a:p>
          <a:p>
            <a:r>
              <a:rPr lang="es-AR" dirty="0" smtClean="0"/>
              <a:t>	c-1.16,1.55,0.04,2.88,1.57,3.51c11.52,4.71,22.22,11.19,33.85,15.63c1.58,0.6,3.21,0.8,4.89,0.58c1.88-0.25,3.68-0.22,4.82,1.69</a:t>
            </a:r>
          </a:p>
          <a:p>
            <a:r>
              <a:rPr lang="es-AR" dirty="0" smtClean="0"/>
              <a:t>	c0.17,2.95,0.27,5.91-0.16,8.85c-0.37,0.4-0.82,0.56-1.36,0.5c-5.03-2.94-10.74-4.14-16.05-6.34c-7.02-2.9-13.74-6.5-20.47-10.05</a:t>
            </a:r>
          </a:p>
          <a:p>
            <a:r>
              <a:rPr lang="es-AR" dirty="0" smtClean="0"/>
              <a:t>	c-8.08-2.07-15.22-6.53-23.16-8.95c-5.99-1.3-12.13,0.07-18.13-1c-0.52-0.15-1-0.4-1.45-0.72c-4.11-3.64-8.66-5.78-14.34-4.34</a:t>
            </a:r>
          </a:p>
          <a:p>
            <a:r>
              <a:rPr lang="es-AR" dirty="0" smtClean="0"/>
              <a:t>	c-1.91,0.48-3.91,0.42-5.88,0.4c-6.42-0.46-12.77-1.52-19.15-2.3c-6.86-0.15-13.44-2.87-20.39-2.16c-9.37-0.77-19,0.56-27.96-3.56</a:t>
            </a:r>
          </a:p>
          <a:p>
            <a:r>
              <a:rPr lang="es-AR" dirty="0" smtClean="0"/>
              <a:t>	c-1.69-0.78-3.62-0.21-5.43-0.02c-8.96,0.92-17.87,0.72-26.71-1.12c-6.55-2.42-13.28-1.95-20.03-1.29</a:t>
            </a:r>
          </a:p>
          <a:p>
            <a:r>
              <a:rPr lang="es-AR" dirty="0" smtClean="0"/>
              <a:t>	c-6.88,0.01-13.63-1.76-20.53-1.34c-3.55,0.98-7.19,0.88-10.82,0.92c-6.29,0.08-6.76,0.6-6.95,6.75c-0.09,2.75,0.54,5.67-1.51,8.07</a:t>
            </a:r>
          </a:p>
          <a:p>
            <a:r>
              <a:rPr lang="es-AR" dirty="0" smtClean="0"/>
              <a:t>	c-6.38,2.04-12.8,1.62-19.23,0.34c-0.23-0.21-0.46-0.43-0.68-0.65c0-3.31,0.04-6.62-0.01-9.93c-0.08-5.4-1.63-6.92-7.05-7.04</a:t>
            </a:r>
          </a:p>
          <a:p>
            <a:r>
              <a:rPr lang="es-AR" dirty="0" smtClean="0"/>
              <a:t>	c-0.45-1.62,0.68-2.51,1.6-3.5c2.16-6.16,1.07-12.47,0.7-18.7c-0.32-5.36,0.97-7.08,5.98-5.9c3.71,0.88,7.23,0.61,10.81-0.28</a:t>
            </a:r>
          </a:p>
          <a:p>
            <a:r>
              <a:rPr lang="es-AR" dirty="0" smtClean="0"/>
              <a:t>	c3.68-0.9,5.74,0.44,6.24,4.27c0.54,4.11,1.04,8.23,1.8,12.31c0.21,1.15,0.23,2.32-0.01,3.48c-0.28,1.35-0.72,2.63-2.36,2.8</a:t>
            </a:r>
          </a:p>
          <a:p>
            <a:r>
              <a:rPr lang="es-AR" dirty="0" smtClean="0"/>
              <a:t>	c-1.64,0.17-2.39-0.9-2.85-2.24c-0.93-2.7-1.15-5.51-1.35-8.34c-0.35-4.84-2.37-6.54-6.95-6.43c-4.33,0.1-5.05,2.8-5.18,6.34</a:t>
            </a:r>
          </a:p>
          <a:p>
            <a:r>
              <a:rPr lang="es-AR" dirty="0" smtClean="0"/>
              <a:t>	c-0.43,11.96-0.45,12.09,11.42,11.67c4.78-0.17,9.51-0.45,14.2,0.68c0.51-0.2,1.02-0.36,1.55-0.5c3.03-0.89,3.97-3.05,4.07-6.04</a:t>
            </a:r>
          </a:p>
          <a:p>
            <a:r>
              <a:rPr lang="es-AR" dirty="0" smtClean="0"/>
              <a:t>	c0.2-5.81-0.89-11.53-1.16-17.31c-0.61-13.2-1.73-26.37-1.95-39.6c-0.07-4.21-2.22-5.73-7.35-5.99c-0.48,0.22-0.98,0.4-1.48,0.57</a:t>
            </a:r>
          </a:p>
          <a:p>
            <a:r>
              <a:rPr lang="es-AR" dirty="0" smtClean="0"/>
              <a:t>	c-5.55,2.57-4.36,7.61-3.92,11.94c0.61,5.9,0.6,11.78,0.55,17.69c-0.38,0.48-0.84,0.82-1.4,1.04c-5.43,0.86-10.88,0.39-16.32,0.36</a:t>
            </a:r>
          </a:p>
          <a:p>
            <a:r>
              <a:rPr lang="es-AR" dirty="0" smtClean="0"/>
              <a:t>	c-4.81-0.03-5.82-1.08-5.95-5.87c-0.17-6.11-0.02-12.22-0.06-18.34c-0.01-1.81,0.18-3.64-0.48-5.39c-0.73-1.22-1.75-2.33-1.56-3.91</a:t>
            </a:r>
          </a:p>
          <a:p>
            <a:r>
              <a:rPr lang="es-AR" dirty="0" smtClean="0"/>
              <a:t>	c9.48-4.65,19.01-9.16,29.79-3.99c1.74,0.84,3.19,0.47,4.74-0.23c4.49-1.68,9.15-0.91,13.76-1.01c6.56,0.27,12.94,2.07,19.51,2.34</a:t>
            </a:r>
          </a:p>
          <a:p>
            <a:r>
              <a:rPr lang="es-AR" dirty="0" smtClean="0"/>
              <a:t>	c6.56,2.33,13.39,3.35,20.27,4.12c6.57,0.8,13.22,0.67,19.73,1.98c2.17,0.9,4.36,1.74,6.76,1.76c3.04,0.68,6.07,1.38,9.16,0.23</a:t>
            </a:r>
          </a:p>
          <a:p>
            <a:r>
              <a:rPr lang="es-AR" dirty="0" smtClean="0"/>
              <a:t>	c1.62-0.35,3.25-0.42,4.9-0.37c6.66,0.84,13.26,2.05,19.8,3.54c3.59,2.01,7.46,2.58,11.52,2.44c2.8-0.09,5.66-0.26,8.31,1.03</a:t>
            </a:r>
          </a:p>
          <a:p>
            <a:r>
              <a:rPr lang="es-AR" dirty="0" smtClean="0"/>
              <a:t>	c4.92,2.75,10.37,3.79,15.8,5.02c4.2,0.95,2.56-2.82,3.85-4.18C402.47,18.81,402.65,18.65,402.83,18.48z"/&gt;</a:t>
            </a:r>
          </a:p>
          <a:p>
            <a:r>
              <a:rPr lang="es-AR" dirty="0" smtClean="0"/>
              <a:t>&lt;</a:t>
            </a:r>
            <a:r>
              <a:rPr lang="es-AR" dirty="0" err="1" smtClean="0"/>
              <a:t>path</a:t>
            </a:r>
            <a:r>
              <a:rPr lang="es-AR" dirty="0" smtClean="0"/>
              <a:t> </a:t>
            </a:r>
            <a:r>
              <a:rPr lang="es-AR" dirty="0" err="1" smtClean="0"/>
              <a:t>class</a:t>
            </a:r>
            <a:r>
              <a:rPr lang="es-AR" dirty="0" smtClean="0"/>
              <a:t>="st2" d="M576.49,445.05c0.01,2.99,0.08,5.97-1.34,8.78c-0.86,1.7-0.34,3.37,0.28,5.23c2.57,7.75,3.65,15.96-0.81,23.09</a:t>
            </a:r>
          </a:p>
          <a:p>
            <a:r>
              <a:rPr lang="es-AR" dirty="0" smtClean="0"/>
              <a:t>	c-4.99,7.99-12.57,14-17.13,22.67c-2.74,5.21-10.08,5.82-15.8,7.43c-2.42,0.68-4.36-0.72-5.22-2.87c-1.06-2.63,1.06-4.09,2.96-5.01</a:t>
            </a:r>
          </a:p>
          <a:p>
            <a:r>
              <a:rPr lang="es-AR" dirty="0" smtClean="0"/>
              <a:t>	c2.22-1.07,4.68-1.74,7.1-2.28c2.24-0.5,4-1.64,5.49-3.23c2.12-2.26,2.85-4.17-1.23-5.23c-3.15-0.82-5.81-2.83-7.03-5.86</a:t>
            </a:r>
          </a:p>
          <a:p>
            <a:r>
              <a:rPr lang="es-AR" dirty="0" smtClean="0"/>
              <a:t>	c-1.38-3.42-0.64-6.95,2.76-8.68c3.53-1.8,7.38-1.74,10.61,1.3c5.09,4.79,6.89,4.34,10.22-2.17c1.1-2.16,1.57-4.35,1.67-6.7</a:t>
            </a:r>
          </a:p>
          <a:p>
            <a:r>
              <a:rPr lang="es-AR" dirty="0" smtClean="0"/>
              <a:t>	c0.28-6.56-0.08-6.89-6.59-5.95c-6.36,0.92-12.42-1.56-13.95-6.1c-1.27-3.75-1.35-7.5,1.89-10.63c3.61-3.48,7.8-4.44,12.34-2.63</a:t>
            </a:r>
          </a:p>
          <a:p>
            <a:r>
              <a:rPr lang="es-AR" dirty="0" smtClean="0"/>
              <a:t>	c1.74,0.69,3.45,2.07,5.03,0.81c1.62-1.3,0.6-3.38,0.19-5.14c-1.11-4.74-3-9.09-5.93-13.03c-4.03-5.41-9.02-8.2-15.91-6.38</a:t>
            </a:r>
          </a:p>
          <a:p>
            <a:r>
              <a:rPr lang="es-AR" dirty="0" smtClean="0"/>
              <a:t>	c-2.79,0.74-5.78,0.93-6.32-2.63c-0.44-2.92,1.73-4.81,4.59-5.63c9.26-2.65,16.58,0.76,22.82,7.37</a:t>
            </a:r>
          </a:p>
          <a:p>
            <a:r>
              <a:rPr lang="es-AR" dirty="0" smtClean="0"/>
              <a:t>	C573.3,428.05,576.46,436.18,576.49,445.05z"/&gt;</a:t>
            </a:r>
          </a:p>
          <a:p>
            <a:r>
              <a:rPr lang="es-AR" dirty="0" smtClean="0"/>
              <a:t>&lt;</a:t>
            </a:r>
            <a:r>
              <a:rPr lang="es-AR" dirty="0" err="1" smtClean="0"/>
              <a:t>path</a:t>
            </a:r>
            <a:r>
              <a:rPr lang="es-AR" dirty="0" smtClean="0"/>
              <a:t> </a:t>
            </a:r>
            <a:r>
              <a:rPr lang="es-AR" dirty="0" err="1" smtClean="0"/>
              <a:t>class</a:t>
            </a:r>
            <a:r>
              <a:rPr lang="es-AR" dirty="0" smtClean="0"/>
              <a:t>="st3" d="M491.87,519.3c0.31,0.59,0.68,1.15,0.91,1.76c2.95,7.89,8.78,10.94,17.02,11.86</a:t>
            </a:r>
          </a:p>
          <a:p>
            <a:r>
              <a:rPr lang="es-AR" dirty="0" smtClean="0"/>
              <a:t>	c8.31,0.93,10.22,5.87,5.22,12.52c-3.36,4.47-3.91,9.46-4.51,14.45c-0.86,7.11-6.26,11.65-13.29,6.9c-1.49-1.01-3.31-1.53-4.84-2.48</a:t>
            </a:r>
          </a:p>
          <a:p>
            <a:r>
              <a:rPr lang="es-AR" dirty="0" smtClean="0"/>
              <a:t>	c-2.57-1.59-4.91-1.54-7.4,0.23c-2.83,2.02-5.71,4.01-8.74,5.7c-4.78,2.67-8.98,0.53-9.93-4.9c-0.26-1.47-0.44-2.97-0.47-4.47</a:t>
            </a:r>
          </a:p>
          <a:p>
            <a:r>
              <a:rPr lang="es-AR" dirty="0" smtClean="0"/>
              <a:t>	c-0.1-5.37-1.62-9.95-5.75-13.81c-3.89-3.64-6.72-8.04-3.24-13.67c3.58-1.69,7.13-3.32,11.1-4.13c3.1-0.63,5.73-2.38,7.06-5.72</a:t>
            </a:r>
          </a:p>
          <a:p>
            <a:r>
              <a:rPr lang="es-AR" dirty="0" smtClean="0"/>
              <a:t>	c0.78-1.95,2.3-3.65,3.39-5.47C482.28,511.64,488.74,512.12,491.87,519.3z"/&gt;</a:t>
            </a:r>
          </a:p>
          <a:p>
            <a:r>
              <a:rPr lang="es-AR" dirty="0" smtClean="0"/>
              <a:t>&lt;</a:t>
            </a:r>
            <a:r>
              <a:rPr lang="es-AR" dirty="0" err="1" smtClean="0"/>
              <a:t>path</a:t>
            </a:r>
            <a:r>
              <a:rPr lang="es-AR" dirty="0" smtClean="0"/>
              <a:t> </a:t>
            </a:r>
            <a:r>
              <a:rPr lang="es-AR" dirty="0" err="1" smtClean="0"/>
              <a:t>class</a:t>
            </a:r>
            <a:r>
              <a:rPr lang="es-AR" dirty="0" smtClean="0"/>
              <a:t>="st4" d="M8.83,319.76c-4.24,0.07-7.58-0.84-7.47-4.85c0.09-3.33,3.05-5.16,6.33-5.1c3.27,0.06,6.45,1.07,6.54,5.22</a:t>
            </a:r>
          </a:p>
          <a:p>
            <a:r>
              <a:rPr lang="es-AR" dirty="0" smtClean="0"/>
              <a:t>	C14.32,319.19,11.25,319.66,8.83,319.76z"/&gt;</a:t>
            </a:r>
          </a:p>
          <a:p>
            <a:r>
              <a:rPr lang="es-AR" dirty="0" smtClean="0"/>
              <a:t>&lt;</a:t>
            </a:r>
            <a:r>
              <a:rPr lang="es-AR" dirty="0" err="1" smtClean="0"/>
              <a:t>path</a:t>
            </a:r>
            <a:r>
              <a:rPr lang="es-AR" dirty="0" smtClean="0"/>
              <a:t> </a:t>
            </a:r>
            <a:r>
              <a:rPr lang="es-AR" dirty="0" err="1" smtClean="0"/>
              <a:t>class</a:t>
            </a:r>
            <a:r>
              <a:rPr lang="es-AR" dirty="0" smtClean="0"/>
              <a:t>="st1" d="M196.88,19.46c2.89-1.31,6.88-1.35,6.85-6c1.8,1.48,1.6,3.57,1.5,5.52c-0.55,11.77,0.9,23.48,1.21,35.22</a:t>
            </a:r>
          </a:p>
          <a:p>
            <a:r>
              <a:rPr lang="es-AR" dirty="0" smtClean="0"/>
              <a:t>	c0.16,6.09,0.83,12.2,0.95,18.3c0.17,0.5,0.3,1.03,0.39,1.55c-0.39,5.62,3.38,7.2,7.89,8.04c-4.74,2.7-11.21-0.29-12.61-6.35</a:t>
            </a:r>
          </a:p>
          <a:p>
            <a:r>
              <a:rPr lang="es-AR" dirty="0" smtClean="0"/>
              <a:t>	c-0.59-2.56-1.7-3.46-3.86-4.41c-3.97-1.75-6.71-5.15-8.04-9.07c-0.92-2.71-1.89-4.09-4.71-3.8c-2.97,0.31-3.73-1.21-3.6-3.88</a:t>
            </a:r>
          </a:p>
          <a:p>
            <a:r>
              <a:rPr lang="es-AR" dirty="0" smtClean="0"/>
              <a:t>	c0.15-2.99-0.03-6,0.05-8.99c0.09-3.2-1.34-7.28,4.2-7.59c0.52-0.03,1.16-1.17,1.43-1.91C190.66,30.21,193.97,24.93,196.88,19.46z"</a:t>
            </a:r>
          </a:p>
          <a:p>
            <a:r>
              <a:rPr lang="es-AR" dirty="0" smtClean="0"/>
              <a:t>	/&gt;</a:t>
            </a:r>
          </a:p>
          <a:p>
            <a:r>
              <a:rPr lang="es-AR" dirty="0" smtClean="0"/>
              <a:t>&lt;</a:t>
            </a:r>
            <a:r>
              <a:rPr lang="es-AR" dirty="0" err="1" smtClean="0"/>
              <a:t>path</a:t>
            </a:r>
            <a:r>
              <a:rPr lang="es-AR" dirty="0" smtClean="0"/>
              <a:t> </a:t>
            </a:r>
            <a:r>
              <a:rPr lang="es-AR" dirty="0" err="1" smtClean="0"/>
              <a:t>class</a:t>
            </a:r>
            <a:r>
              <a:rPr lang="es-AR" dirty="0" smtClean="0"/>
              <a:t>="st5" d="M206.79,74.52c-2.18-6.9-1.28-14.11-1.78-21.14c-0.94-13.27-0.91-26.61-1.29-39.92</a:t>
            </a:r>
          </a:p>
          <a:p>
            <a:r>
              <a:rPr lang="es-AR" dirty="0" smtClean="0"/>
              <a:t>	c1.27-7.86,4.4-9.82,11.12-6.94c0.12,1.04,0.78,1.63,1.68,2.01c1.74,3.42,0.62,7.07,0.76,10.6c0.22,5.46,0.08,10.94,0.04,16.41</a:t>
            </a:r>
          </a:p>
          <a:p>
            <a:r>
              <a:rPr lang="es-AR" dirty="0" smtClean="0"/>
              <a:t>	c-0.01,1.96,0.1,4.13,2.65,3.76c6.56-0.93,13.2,0.57,19.71-0.92l0.09-0.09c-0.63-5.99-0.3-12.02-0.75-18.02</a:t>
            </a:r>
          </a:p>
          <a:p>
            <a:r>
              <a:rPr lang="es-AR" dirty="0" smtClean="0"/>
              <a:t>	c-0.37-4.86-0.95-10.15,4.92-12.75l-0.07,0.04c5.53-0.93,9.46,1.73,9.39,7.04c-0.18,15.47,1.76,30.82,2.05,46.26</a:t>
            </a:r>
          </a:p>
          <a:p>
            <a:r>
              <a:rPr lang="es-AR" dirty="0" smtClean="0"/>
              <a:t>	c0.06,3.01,0.94,5.88,1.11,8.89c0.26,4.48-1.35,7.34-5.66,8.64l0.07-0.05c-5.04,0.53-8.31-1.76-8.42-6.26</a:t>
            </a:r>
          </a:p>
          <a:p>
            <a:r>
              <a:rPr lang="es-AR" dirty="0" smtClean="0"/>
              <a:t>	c-0.13-5.33-1.71-10.48-1.62-15.82c0.04-2.22-1.3-3.52-3.49-3.17c-5.12,0.81-10.19,1.01-15.35,0.2c-3.25-0.51-3.88,1.71-3.56,4.43</a:t>
            </a:r>
          </a:p>
          <a:p>
            <a:r>
              <a:rPr lang="es-AR" dirty="0" smtClean="0"/>
              <a:t>	c0.65,5.44,0.99,10.89,0.95,16.37c-0.01,2,0.13,4.04-1.93,5.28c-0.73,0.55-1.62,0.98-1.6,2.11c-0.17,0.18-0.23,0.38-0.15,0.62</a:t>
            </a:r>
          </a:p>
          <a:p>
            <a:r>
              <a:rPr lang="es-AR" dirty="0" smtClean="0"/>
              <a:t>	C208.72,82.73,206.53,80.86,206.79,74.52c1.48-0.44,2.02,0.81,2.8,1.59c1.05,1.06,2.04,2.51,3.75,1.87c1.86-0.69,1.95-2.57,2-4.23</a:t>
            </a:r>
          </a:p>
          <a:p>
            <a:r>
              <a:rPr lang="es-AR" dirty="0" smtClean="0"/>
              <a:t>	c0.12-3.82,0.27-7.65-0.32-11.46c-0.2-1.32-0.43-2.63-0.49-3.96c-0.3-6.29,1.36-8.15,7.61-8.28c5.16-0.1,10.32,0.04,15.47-0.04</a:t>
            </a:r>
          </a:p>
          <a:p>
            <a:r>
              <a:rPr lang="es-AR" dirty="0" smtClean="0"/>
              <a:t>	c4.2-0.07,6.51,1.49,6.81,5.99c0.26,3.81,0.98,7.58,0.92,11.43c-0.03,1.83,0.12,3.68,1.24,5.26c0.82,1.15,1.86,1.93,3.38,1.56</a:t>
            </a:r>
          </a:p>
          <a:p>
            <a:r>
              <a:rPr lang="es-AR" dirty="0" smtClean="0"/>
              <a:t>	c1.29-0.32,1.85-1.31,2.15-2.5c0.25-0.98,0.35-1.98,0.24-2.97c-1.96-17.36-1.38-34.86-3.02-52.24c-0.2-2.14-0.28-4.82-3.17-4.82</a:t>
            </a:r>
          </a:p>
          <a:p>
            <a:r>
              <a:rPr lang="es-AR" dirty="0" smtClean="0"/>
              <a:t>	c-2.94,0-3.58,2.53-3.77,4.99c-0.45,5.85,0.93,11.59,1.24,17.4c0.34,6.4-1.36,8.58-7.75,8.76c-4.99,0.14-9.99,0.2-14.97-0.04</a:t>
            </a:r>
          </a:p>
          <a:p>
            <a:r>
              <a:rPr lang="es-AR" dirty="0" smtClean="0"/>
              <a:t>	c-4.74-0.23-6.21-1.68-6.39-6.46c-0.26-6.98-0.02-13.97-0.11-20.96c-0.03-2.16,0.16-4.35-1.06-6.3c-0.2-0.63-0.91,0.2-0.32-0.11</a:t>
            </a:r>
          </a:p>
          <a:p>
            <a:r>
              <a:rPr lang="es-AR" dirty="0" smtClean="0"/>
              <a:t>	c0.06-0.03,0.1,0.08,0.2,0.31c1.71,3.78,0.81,6.78-2.68,9c-1.11,0.71-2.44,1.28-1.81,3.04c0.4,1.66,1.07,3.31,0.12,4.99</a:t>
            </a:r>
          </a:p>
          <a:p>
            <a:r>
              <a:rPr lang="es-AR" dirty="0" smtClean="0"/>
              <a:t>	c-2.43,5.1-1.49,10.43-0.96,15.68c0.95,9.47,0.37,18.95,0.42,28.42C208.31,71.93,207.95,73.39,206.79,74.52z"/&gt;</a:t>
            </a:r>
          </a:p>
          <a:p>
            <a:r>
              <a:rPr lang="es-AR" dirty="0" smtClean="0"/>
              <a:t>&lt;</a:t>
            </a:r>
            <a:r>
              <a:rPr lang="es-AR" dirty="0" err="1" smtClean="0"/>
              <a:t>path</a:t>
            </a:r>
            <a:r>
              <a:rPr lang="es-AR" dirty="0" smtClean="0"/>
              <a:t> </a:t>
            </a:r>
            <a:r>
              <a:rPr lang="es-AR" dirty="0" err="1" smtClean="0"/>
              <a:t>class</a:t>
            </a:r>
            <a:r>
              <a:rPr lang="es-AR" dirty="0" smtClean="0"/>
              <a:t>="st6" d="M262.81,234.46c10.96,8.81,23.68,9.03,36.56,6.85c14.11-2.38,26.9-8.28,38.55-16.58</a:t>
            </a:r>
          </a:p>
          <a:p>
            <a:r>
              <a:rPr lang="es-AR" dirty="0" smtClean="0"/>
              <a:t>	c2.22-1.58,3.97-1.61,6.24,0.12c10.58,8.05,22.35,10.74,35.23,6.82c3.29-1,4.63-0.58,5.59,2.95c3.36,12.34,8.56,23.73,18.21,32.62</a:t>
            </a:r>
          </a:p>
          <a:p>
            <a:r>
              <a:rPr lang="es-AR" dirty="0" smtClean="0"/>
              <a:t>	c13.99,12.9,30.14,14.54,47.74,4.77c6.14-3.41,11.79-7.51,16.49-12.73c2.5-2.78,4.24-1.93,5.82,0.59</a:t>
            </a:r>
          </a:p>
          <a:p>
            <a:r>
              <a:rPr lang="es-AR" dirty="0" smtClean="0"/>
              <a:t>	c7.24,11.51,12.19,23.89,14.62,37.32c0.63,3.45-1.2,4.49-3.65,5.41c-5.29,1.98-10.63,3.87-15.18,7.34c-2.18,1.67-4.25,3.7-2.17,6.7</a:t>
            </a:r>
          </a:p>
          <a:p>
            <a:r>
              <a:rPr lang="es-AR" dirty="0" smtClean="0"/>
              <a:t>	c1.74,2.49,4,3.41,6.81,1.3c3.49-2.61,7.53-4.19,11.49-5.9c3.03-1.31,4.77-0.6,4.68,3.11c-0.17,7.16-0.3,14.31-0.26,21.47</a:t>
            </a:r>
          </a:p>
          <a:p>
            <a:r>
              <a:rPr lang="es-AR" dirty="0" smtClean="0"/>
              <a:t>	c0.03,4.21-1.49,6.17-5.97,5.53c-2.1-0.3-4.34-0.14-6.45,0.23c-2.31,0.41-3.95,1.93-3.85,4.49c0.09,2.32,1.69,3.56,3.8,4.05</a:t>
            </a:r>
          </a:p>
          <a:p>
            <a:r>
              <a:rPr lang="es-AR" dirty="0" smtClean="0"/>
              <a:t>	c1.11,0.26,2.31,0.28,3.46,0.26c7-0.09,7.4,0.52,5.11,7.41c-1.31,3.94-2.84,7.86-3.62,11.92c-0.81,4.26-2.79,4.25-5.94,2.65</a:t>
            </a:r>
          </a:p>
          <a:p>
            <a:r>
              <a:rPr lang="es-AR" dirty="0" smtClean="0"/>
              <a:t>	c-2.06-1.04-4.06-2.21-6.55-2.19c-2.31,0.02-3.98,1.09-4.83,2.93c-0.81,1.75,0.66,3.09,1.86,4.27c1.7,1.66,3.78,2.55,6,3.38</a:t>
            </a:r>
          </a:p>
          <a:p>
            <a:r>
              <a:rPr lang="es-AR" dirty="0" smtClean="0"/>
              <a:t>	c2.67,0.99,4.28,2.31,2.22,5.94c-11.49,20.23-27.56,36.08-46.34,49.38c-24.39,17.29-50.92,30-79.19,39.97</a:t>
            </a:r>
          </a:p>
          <a:p>
            <a:r>
              <a:rPr lang="es-AR" dirty="0" smtClean="0"/>
              <a:t>	c-28.24,9.96-57.23,14.77-86.65,18.23c-23.98,2.82-48.03,5.77-72.19,3.09c-26.99-3-53.77-7.45-78.53-19.49</a:t>
            </a:r>
          </a:p>
          <a:p>
            <a:r>
              <a:rPr lang="es-AR" dirty="0" smtClean="0"/>
              <a:t>	c-12.49-6.07-10.33-5.09-3.43-14.22c1.2-1.58,2.38-3.21,3.32-4.95c1.33-2.45,0.52-4.69-1.64-6.1c-2.11-1.37-4.19-0.63-5.74,1.3</a:t>
            </a:r>
          </a:p>
          <a:p>
            <a:r>
              <a:rPr lang="es-AR" dirty="0" smtClean="0"/>
              <a:t>	c-2.59,3.24-5.3,6.41-7.64,9.83c-1.85,2.71-3.59,3.24-5.98,0.88c-4.63-3.84-8.59-8.36-12.89-12.54c-2.34-2.27-1.88-3.58,1.08-5.13</a:t>
            </a:r>
          </a:p>
          <a:p>
            <a:r>
              <a:rPr lang="es-AR" dirty="0" smtClean="0"/>
              <a:t>	c4.68-2.45,9.39-4.89,13.94-7.61c2.8-1.67,4.63-3.73,2.68-6.84c-1.65-2.62-3.99-3.38-7.22-1.62c-4.82,2.62-9.85,4.89-14.34,8.07</a:t>
            </a:r>
          </a:p>
          <a:p>
            <a:r>
              <a:rPr lang="es-AR" dirty="0" smtClean="0"/>
              <a:t>	c-3.24,2.29-5.68,1.45-7.61-1.44c-4.81-7.22-8.55-15.02-11.8-23.04c-1.32-3.27,1.1-3.78,3.38-3.82c4.82-0.07,9.67-0.42,14.47,0.2</a:t>
            </a:r>
          </a:p>
          <a:p>
            <a:r>
              <a:rPr lang="es-AR" dirty="0" smtClean="0"/>
              <a:t>	c3,0.39,5.99,0.09,8.98,0.25c2.81,0.15,4.46-1.36,5.06-3.85c0.63-2.65-1.29-3.98-3.36-4.85c-4.89-2.04-10.15-1.3-15.23-1.78</a:t>
            </a:r>
          </a:p>
          <a:p>
            <a:r>
              <a:rPr lang="es-AR" dirty="0" smtClean="0"/>
              <a:t>	c-4.64-0.44-9.31,0.13-13.95,0.46c-2.75,0.2-4.05-0.8-4.94-3.59c-2.71-8.42-4.22-17.05-5.09-25.79</a:t>
            </a:r>
          </a:p>
          <a:p>
            <a:r>
              <a:rPr lang="es-AR" dirty="0" smtClean="0"/>
              <a:t>	c-1.15-11.56-2.21-23.14-1.09-34.79c1.34-13.91,3.66-27.58,8.23-40.86c2.84-8.25,6.44-16,11.84-22.87c2.49-3.17,2.52-6.06-0.08-9.43</a:t>
            </a:r>
          </a:p>
          <a:p>
            <a:r>
              <a:rPr lang="es-AR" dirty="0" smtClean="0"/>
              <a:t>	c-7.19-9.32-8.94-20.58-9.86-31.8c-1.15-14.12,0.09-28.17,4.31-41.81c2.33-7.53,5.72-14.5,11-20.47c1.67-1.89,3.57-2.6,6.13-2.58</a:t>
            </a:r>
          </a:p>
          <a:p>
            <a:r>
              <a:rPr lang="es-AR" dirty="0" smtClean="0"/>
              <a:t>	c14.47,0.09,27.82,4.49,40.68,10.57c8.57,4.05,16.51,9.2,23.76,15.38c2.91,2.48,5.86,3.25,9.55,1.09</a:t>
            </a:r>
          </a:p>
          <a:p>
            <a:r>
              <a:rPr lang="es-AR" dirty="0" smtClean="0"/>
              <a:t>	c14.84-8.67,31.16-12.88,48-15.47c11.81-1.82,23.73-2.2,35.62-3.04c5.36-0.38,10.55,1.27,15.91,1.11c2.91-0.09,3.68,1.28,3.21,4.51</a:t>
            </a:r>
          </a:p>
          <a:p>
            <a:r>
              <a:rPr lang="es-AR" dirty="0" smtClean="0"/>
              <a:t>	c-1.88,13.03-3.08,26.15,2.02,38.84C255.34,226.14,258.09,231.01,262.81,234.46z"/&gt;</a:t>
            </a:r>
          </a:p>
          <a:p>
            <a:r>
              <a:rPr lang="es-AR" dirty="0" smtClean="0"/>
              <a:t>&lt;</a:t>
            </a:r>
            <a:r>
              <a:rPr lang="es-AR" dirty="0" err="1" smtClean="0"/>
              <a:t>path</a:t>
            </a:r>
            <a:r>
              <a:rPr lang="es-AR" dirty="0" smtClean="0"/>
              <a:t> </a:t>
            </a:r>
            <a:r>
              <a:rPr lang="es-AR" dirty="0" err="1" smtClean="0"/>
              <a:t>class</a:t>
            </a:r>
            <a:r>
              <a:rPr lang="es-AR" dirty="0" smtClean="0"/>
              <a:t>="st7" d="M319.14,629.39c-22.72,0.12-45.17,2.43-67.02,9.03c-1.21,0.37-2.63,1.31-3.62-0.19</a:t>
            </a:r>
          </a:p>
          <a:p>
            <a:r>
              <a:rPr lang="es-AR" dirty="0" smtClean="0"/>
              <a:t>	c-0.84-1.29,0.26-2.48,0.62-3.73c5.08-17.68,7.17-35.69-1.36-52.61c-9.16-18.16-23.55-30.73-44.64-33.74</a:t>
            </a:r>
          </a:p>
          <a:p>
            <a:r>
              <a:rPr lang="es-AR" dirty="0" smtClean="0"/>
              <a:t>	c-6.61-0.95-6.56-1.18-4.57-7.62c2.99-9.72,7.06-18.93,11.95-27.83c1.56-2.84,3.58-4.21,6.73-4.11c0.66,0.02,1.35,0.05,2-0.07</a:t>
            </a:r>
          </a:p>
          <a:p>
            <a:r>
              <a:rPr lang="es-AR" dirty="0" smtClean="0"/>
              <a:t>	c7.91-1.48,13.93-1.2,17.31,8.59c2.71,7.85,10.58,11.99,18.79,14.29c21.32,5.96,40.42,2.73,56.47-13.41</a:t>
            </a:r>
          </a:p>
          <a:p>
            <a:r>
              <a:rPr lang="es-AR" dirty="0" smtClean="0"/>
              <a:t>	c5.07-5.1,8.02-11.43,9.83-18.22c0.86-3.21,2.48-4.7,5.51-5.59c4.61-1.35,9.13-3.05,13.64-4.72c3.17-1.17,5.4-1.01,7.55,2.28</a:t>
            </a:r>
          </a:p>
          <a:p>
            <a:r>
              <a:rPr lang="es-AR" dirty="0" smtClean="0"/>
              <a:t>	c5.43,8.33,11.25,16.42,17.08,24.49c1.95,2.7,1.92,4.72-1.35,5.74c-17.67,5.48-26.89,19.24-33.72,34.95</a:t>
            </a:r>
          </a:p>
          <a:p>
            <a:r>
              <a:rPr lang="es-AR" dirty="0" smtClean="0"/>
              <a:t>	c-3.85,8.85-5.61,18.32-5.65,28.17c-0.06,14.23,4.18,27.1,10.73,39.42c0.69,1.31,2.1,2.41,1.28,4.01c-0.9,1.77-2.68,0.81-4.05,0.84</a:t>
            </a:r>
          </a:p>
          <a:p>
            <a:r>
              <a:rPr lang="es-AR" dirty="0" smtClean="0"/>
              <a:t>	C328.14,629.44,323.64,629.39,319.14,629.39z"/&gt;</a:t>
            </a:r>
          </a:p>
          <a:p>
            <a:r>
              <a:rPr lang="es-AR" dirty="0" smtClean="0"/>
              <a:t>&lt;</a:t>
            </a:r>
            <a:r>
              <a:rPr lang="es-AR" dirty="0" err="1" smtClean="0"/>
              <a:t>path</a:t>
            </a:r>
            <a:r>
              <a:rPr lang="es-AR" dirty="0" smtClean="0"/>
              <a:t> </a:t>
            </a:r>
            <a:r>
              <a:rPr lang="es-AR" dirty="0" err="1" smtClean="0"/>
              <a:t>class</a:t>
            </a:r>
            <a:r>
              <a:rPr lang="es-AR" dirty="0" smtClean="0"/>
              <a:t>="st8" d="M288.14,232.56c-17.56,0-26.35-7.96-28.44-25.23c-2.2-18.17,2.55-34.91,9.86-51.19</a:t>
            </a:r>
          </a:p>
          <a:p>
            <a:r>
              <a:rPr lang="es-AR" dirty="0" smtClean="0"/>
              <a:t>	c5.67-12.63,12.65-24.35,22.44-34.36c16.57-16.94,40.43-16.02,52.97,8.01c4.08,7.83,7.01,16.12,9.8,24.47</a:t>
            </a:r>
          </a:p>
          <a:p>
            <a:r>
              <a:rPr lang="es-AR" dirty="0" smtClean="0"/>
              <a:t>	c0.38,1.13,0.75,2.47-0.03,3.37c-2.38,2.75-4.9,5.39-7.46,7.98c-4.83,4.86-5.65-1.72-7.79-3.18c-8.98-6.08-21.07-4.33-26.88,4.46</a:t>
            </a:r>
          </a:p>
          <a:p>
            <a:r>
              <a:rPr lang="es-AR" dirty="0" smtClean="0"/>
              <a:t>	c-5.77,8.75-2.74,20.44,6.79,26.29c3.47,2.13,7.15,3.63,11.28,3.46c3.37-0.14,4.38,1.52,4.21,4.6c-0.19,3.49-0.16,6.97,0.78,10.4</a:t>
            </a:r>
          </a:p>
          <a:p>
            <a:r>
              <a:rPr lang="es-AR" dirty="0" smtClean="0"/>
              <a:t>	c0.52,1.88-0.07,3.38-1.79,4.74C321.96,225.78,303,232.56,288.14,232.56z"/&gt;</a:t>
            </a:r>
          </a:p>
          <a:p>
            <a:r>
              <a:rPr lang="es-AR" dirty="0" smtClean="0"/>
              <a:t>&lt;</a:t>
            </a:r>
            <a:r>
              <a:rPr lang="es-AR" dirty="0" err="1" smtClean="0"/>
              <a:t>path</a:t>
            </a:r>
            <a:r>
              <a:rPr lang="es-AR" dirty="0" smtClean="0"/>
              <a:t> </a:t>
            </a:r>
            <a:r>
              <a:rPr lang="es-AR" dirty="0" err="1" smtClean="0"/>
              <a:t>class</a:t>
            </a:r>
            <a:r>
              <a:rPr lang="es-AR" dirty="0" smtClean="0"/>
              <a:t>="st6" d="M342.77,618.37c-11.65-22.01-11.89-44.02,0.08-66c5.08-8.26,10.9-15.51,20.03-20</a:t>
            </a:r>
          </a:p>
          <a:p>
            <a:r>
              <a:rPr lang="es-AR" dirty="0" smtClean="0"/>
              <a:t>	c8.28-4.07,15.74-1.8,22.65,1.89c18.81,10.02,29.02,26.48,31.44,47.3c1.63,14.02-0.3,27.99-7.66,40.39</a:t>
            </a:r>
          </a:p>
          <a:p>
            <a:r>
              <a:rPr lang="es-AR" dirty="0" smtClean="0"/>
              <a:t>	c-5.38,9.04-13.2,15.3-24.38,16.04c-7.31,0.48-14.45,0.41-21.7-1.47C353.09,633.89,347.18,627.13,342.77,618.37z"/&gt;</a:t>
            </a:r>
          </a:p>
          <a:p>
            <a:r>
              <a:rPr lang="es-AR" dirty="0" smtClean="0"/>
              <a:t>&lt;</a:t>
            </a:r>
            <a:r>
              <a:rPr lang="es-AR" dirty="0" err="1" smtClean="0"/>
              <a:t>path</a:t>
            </a:r>
            <a:r>
              <a:rPr lang="es-AR" dirty="0" smtClean="0"/>
              <a:t> </a:t>
            </a:r>
            <a:r>
              <a:rPr lang="es-AR" dirty="0" err="1" smtClean="0"/>
              <a:t>class</a:t>
            </a:r>
            <a:r>
              <a:rPr lang="es-AR" dirty="0" smtClean="0"/>
              <a:t>="st6" d="M243.7,607c-0.58,11.14-1.09,21.36-5.81,30.97c-6.92,14.1-21.45,21.59-36.98,19.55</a:t>
            </a:r>
          </a:p>
          <a:p>
            <a:r>
              <a:rPr lang="es-AR" dirty="0" smtClean="0"/>
              <a:t>	c-15.77-2.06-25.39-11.1-31.51-24.98c-9.29-21.06-8.22-41.79,2.38-61.99c7.52-14.32,22.74-16.83,36.78-11.86</a:t>
            </a:r>
          </a:p>
          <a:p>
            <a:r>
              <a:rPr lang="es-AR" dirty="0" smtClean="0"/>
              <a:t>	c15.24,5.4,26.44,15.65,32.51,30.97C243.39,595.5,243.61,601.66,243.7,607z"/&gt;</a:t>
            </a:r>
          </a:p>
          <a:p>
            <a:r>
              <a:rPr lang="es-AR" dirty="0" smtClean="0"/>
              <a:t>&lt;</a:t>
            </a:r>
            <a:r>
              <a:rPr lang="es-AR" dirty="0" err="1" smtClean="0"/>
              <a:t>path</a:t>
            </a:r>
            <a:r>
              <a:rPr lang="es-AR" dirty="0" smtClean="0"/>
              <a:t> </a:t>
            </a:r>
            <a:r>
              <a:rPr lang="es-AR" dirty="0" err="1" smtClean="0"/>
              <a:t>class</a:t>
            </a:r>
            <a:r>
              <a:rPr lang="es-AR" dirty="0" smtClean="0"/>
              <a:t>="st8" d="M483.88,198.49c-1.85,28.23-13.64,50.97-38.3,65.8c-15.58,9.37-32.1,4.34-43.41-12.35</a:t>
            </a:r>
          </a:p>
          <a:p>
            <a:r>
              <a:rPr lang="es-AR" dirty="0" smtClean="0"/>
              <a:t>	c-4.94-7.29-7.04-15.7-9.01-24.1c-0.82-3.49,2.52-4.85,4.56-6.52c2-1.64,3.2,0.72,4.45,1.89c10.61,9.87,27.14,8.35,33.65-3.12</a:t>
            </a:r>
          </a:p>
          <a:p>
            <a:r>
              <a:rPr lang="es-AR" dirty="0" smtClean="0"/>
              <a:t>	c5.86-10.32,0.5-23.36-11.12-26.68c-3.64-1.04-7.33-2.34-11.27-1.58c-1.17,0.23-2.31,0.34-3.09-0.91c-1.71-2.76,0-13.52,2.67-15.21</a:t>
            </a:r>
          </a:p>
          <a:p>
            <a:r>
              <a:rPr lang="es-AR" dirty="0" smtClean="0"/>
              <a:t>	c12.24-7.73,25.13-13.58,40.04-13.23c20.18,0.47,28.76,11.53,30.78,29.01C484.11,193.8,483.88,196.16,483.88,198.49z"/&gt;</a:t>
            </a:r>
          </a:p>
          <a:p>
            <a:r>
              <a:rPr lang="es-AR" dirty="0" smtClean="0"/>
              <a:t>&lt;</a:t>
            </a:r>
            <a:r>
              <a:rPr lang="es-AR" dirty="0" err="1" smtClean="0"/>
              <a:t>path</a:t>
            </a:r>
            <a:r>
              <a:rPr lang="es-AR" dirty="0" smtClean="0"/>
              <a:t> </a:t>
            </a:r>
            <a:r>
              <a:rPr lang="es-AR" dirty="0" err="1" smtClean="0"/>
              <a:t>class</a:t>
            </a:r>
            <a:r>
              <a:rPr lang="es-AR" dirty="0" smtClean="0"/>
              <a:t>="st8" d="M369,223.88c-6.84,0.23-13.12-1.6-18.65-5.66c-4.74-3.48-5.93-8.59-5.93-14.13</a:t>
            </a:r>
          </a:p>
          <a:p>
            <a:r>
              <a:rPr lang="es-AR" dirty="0" smtClean="0"/>
              <a:t>	c0.02-14.48,3.55-27.44,15.02-37.44c11.6-10.1,28.1-4.51,35.74,3.91c4.26,4.7,6.09,10.4,5.58,16.52</a:t>
            </a:r>
          </a:p>
          <a:p>
            <a:r>
              <a:rPr lang="es-AR" dirty="0" smtClean="0"/>
              <a:t>	c-1.09,13.22-3.89,25.75-17.01,32.83C379.15,222.4,374.29,223.86,369,223.88z"/&gt;</a:t>
            </a:r>
          </a:p>
          <a:p>
            <a:r>
              <a:rPr lang="es-AR" dirty="0" smtClean="0"/>
              <a:t>&lt;</a:t>
            </a:r>
            <a:r>
              <a:rPr lang="es-AR" dirty="0" err="1" smtClean="0"/>
              <a:t>path</a:t>
            </a:r>
            <a:r>
              <a:rPr lang="es-AR" dirty="0" smtClean="0"/>
              <a:t> </a:t>
            </a:r>
            <a:r>
              <a:rPr lang="es-AR" dirty="0" err="1" smtClean="0"/>
              <a:t>class</a:t>
            </a:r>
            <a:r>
              <a:rPr lang="es-AR" dirty="0" smtClean="0"/>
              <a:t>="st9" d="M432.57,523.78c0,11.82-5.34,18.81-14.7,21.4c-2.79,0.77-5.01,0.64-7-1.97c-3.22-4.24-7.13-7.85-11.49-10.95</a:t>
            </a:r>
          </a:p>
          <a:p>
            <a:r>
              <a:rPr lang="es-AR" dirty="0" smtClean="0"/>
              <a:t>	c-2.69-1.91-3.68-4.12-2.85-7.65c1.89-8.07,3.19-16.27,4.81-24.4c0.95-4.77,5.56-8.43,10.36-8.37c3.56,0.05,6.97,1.83,6.94,5.13</a:t>
            </a:r>
          </a:p>
          <a:p>
            <a:r>
              <a:rPr lang="es-AR" dirty="0" smtClean="0"/>
              <a:t>	c-0.05,5.57,3.41,8.18,6.74,11.37C430.33,513.05,432.14,519.17,432.57,523.78z"/&gt;</a:t>
            </a:r>
          </a:p>
          <a:p>
            <a:r>
              <a:rPr lang="es-AR" dirty="0" smtClean="0"/>
              <a:t>&lt;</a:t>
            </a:r>
            <a:r>
              <a:rPr lang="es-AR" dirty="0" err="1" smtClean="0"/>
              <a:t>path</a:t>
            </a:r>
            <a:r>
              <a:rPr lang="es-AR" dirty="0" smtClean="0"/>
              <a:t> </a:t>
            </a:r>
            <a:r>
              <a:rPr lang="es-AR" dirty="0" err="1" smtClean="0"/>
              <a:t>class</a:t>
            </a:r>
            <a:r>
              <a:rPr lang="es-AR" dirty="0" smtClean="0"/>
              <a:t>="st10" d="M272.6,524.71c-7.43,0.28-14.15-1.99-20.7-4.96c-2.31-1.05-4.27-2.65-5.81-4.59c-1.59-2.02-4.1-4.06-3.11-6.93</a:t>
            </a:r>
          </a:p>
          <a:p>
            <a:r>
              <a:rPr lang="es-AR" dirty="0" smtClean="0"/>
              <a:t>	c1.09-3.15,4.3-1.68,6.57-1.92c19.29-2.07,38.57-4.23,57.73-7.38c1.43-0.24,3.02-1.07,4.04,0.61c0.82,1.34-0.21,2.45-0.79,3.65</a:t>
            </a:r>
          </a:p>
          <a:p>
            <a:r>
              <a:rPr lang="es-AR" dirty="0" smtClean="0"/>
              <a:t>	C302.78,519.08,288.78,523.85,272.6,524.71z"/&gt;</a:t>
            </a:r>
          </a:p>
          <a:p>
            <a:r>
              <a:rPr lang="es-AR" dirty="0" smtClean="0"/>
              <a:t>&lt;</a:t>
            </a:r>
            <a:r>
              <a:rPr lang="es-AR" dirty="0" err="1" smtClean="0"/>
              <a:t>path</a:t>
            </a:r>
            <a:r>
              <a:rPr lang="es-AR" dirty="0" smtClean="0"/>
              <a:t> </a:t>
            </a:r>
            <a:r>
              <a:rPr lang="es-AR" dirty="0" err="1" smtClean="0"/>
              <a:t>class</a:t>
            </a:r>
            <a:r>
              <a:rPr lang="es-AR" dirty="0" smtClean="0"/>
              <a:t>="st11" d="M262.81,234.46c-5.66-2.19-7.77-7.49-9.97-12.29c-4.71-10.28-4.63-21.3-3.6-32.33</a:t>
            </a:r>
          </a:p>
          <a:p>
            <a:r>
              <a:rPr lang="es-AR" dirty="0" smtClean="0"/>
              <a:t>	c0.32-3.46,2.11-7.62,0.77-10.18c-1.62-3.09-6.33-1.15-9.68-1.43c-13.64-1.17-27.16-0.07-40.71,1.87</a:t>
            </a:r>
          </a:p>
          <a:p>
            <a:r>
              <a:rPr lang="es-AR" dirty="0" smtClean="0"/>
              <a:t>	c-9.73,1.39-19.36,2.86-28.67,6.05c-7.63,2.61-15.4,4.85-22.17,9.52c-3.23,2.22-6.59,1.93-9.63-0.64</a:t>
            </a:r>
          </a:p>
          <a:p>
            <a:r>
              <a:rPr lang="es-AR" dirty="0" smtClean="0"/>
              <a:t>	c-12.97-10.95-27.56-18.91-43.98-23.29c-5.43-1.45-11.07-2.08-16.6-3.17c-9.04-1.8-12.35,4.68-15.52,10.95</a:t>
            </a:r>
          </a:p>
          <a:p>
            <a:r>
              <a:rPr lang="es-AR" dirty="0" smtClean="0"/>
              <a:t>	c-9.31,18.41-10.75,37.97-8.38,58.15c1.22,10.38,3.34,20.22,10.31,28.51c1.67,1.99,1.27,4.66-0.45,6.93</a:t>
            </a:r>
          </a:p>
          <a:p>
            <a:r>
              <a:rPr lang="es-AR" dirty="0" smtClean="0"/>
              <a:t>	c-12.8,16.82-16.93,36.54-19.91,56.93c-2.3,15.73-0.64,31.19,0.63,46.71c0.62,7.55,2.56,15.02,4.79,22.34</a:t>
            </a:r>
          </a:p>
          <a:p>
            <a:r>
              <a:rPr lang="es-AR" dirty="0" smtClean="0"/>
              <a:t>	c0.87,2.85,3.08,2.33,4.88,2.03c8.16-1.35,16.28-0.08,24.41,0.15c1.51,0.04,2.93,0.2,4.26,1.11c2.11,1.43,4.44,2.81,3.75,5.8</a:t>
            </a:r>
          </a:p>
          <a:p>
            <a:r>
              <a:rPr lang="es-AR" dirty="0" smtClean="0"/>
              <a:t>	c-0.73,3.16-3.03,4.58-6.31,4.51c-7.16-0.15-14.32-0.29-21.48-0.32c-5.12-0.02-5.2,0.39-3.23,5.02c2.86,6.72,6.3,13.11,9.97,19.39</a:t>
            </a:r>
          </a:p>
          <a:p>
            <a:r>
              <a:rPr lang="es-AR" dirty="0" smtClean="0"/>
              <a:t>	c2.01,3.45,4.31,4.71,7.98,1.94c4.38-3.3,9.63-5.16,14.27-7.98c3.69-2.24,5.97-0.37,7.61,1.97c1.79,2.55,1.15,5.62-1.74,7.35</a:t>
            </a:r>
          </a:p>
          <a:p>
            <a:r>
              <a:rPr lang="es-AR" dirty="0" smtClean="0"/>
              <a:t>	c-4.83,2.89-9.73,5.7-14.79,8.17c-2.98,1.45-2.74,2.64-0.82,4.77c3.86,4.3,8.81,7.54,12.03,12.45c-6.05-3.11-10.05-8.54-14.74-13.15</a:t>
            </a:r>
          </a:p>
          <a:p>
            <a:r>
              <a:rPr lang="es-AR" dirty="0" smtClean="0"/>
              <a:t>	c-1.9-1.87-0.55-3.6,1.54-4.71c4.82-2.56,9.65-5.12,14.4-7.8c2.2-1.24,4.69-2.77,3.08-5.81c-1.58-2.98-4.28-2.75-6.9-1.27</a:t>
            </a:r>
          </a:p>
          <a:p>
            <a:r>
              <a:rPr lang="es-AR" dirty="0" smtClean="0"/>
              <a:t>	c-5.05,2.85-10.14,5.66-15.08,8.71c-2.62,1.62-4.25,1.55-6.16-1.19c-5.35-7.69-9.36-16.02-13.02-24.6</a:t>
            </a:r>
          </a:p>
          <a:p>
            <a:r>
              <a:rPr lang="es-AR" dirty="0" smtClean="0"/>
              <a:t>	c-1.54-3.62-0.16-4.59,2.85-4.84c5.31-0.45,10.64-0.48,15.96,0.07c2.48,0.25,4.98,0.38,7.47,0.53c2.78,0.16,5.16-0.56,5.43-3.75</a:t>
            </a:r>
          </a:p>
          <a:p>
            <a:r>
              <a:rPr lang="es-AR" dirty="0" smtClean="0"/>
              <a:t>	c0.25-3.08-2.29-3.86-4.59-4.28c-7.58-1.4-15.25-1.26-22.91-0.94c-9.35,0.39-9.2,0.32-11.38-8.86c-5-21.1-6.58-42.41-3.99-63.92</a:t>
            </a:r>
          </a:p>
          <a:p>
            <a:r>
              <a:rPr lang="es-AR" dirty="0" smtClean="0"/>
              <a:t>	c2.04-16.91,6.04-33.38,14.33-48.49c1.75-3.19,3.95-6.12,5.96-9.16c1.35-2.04,1.42-3.97-0.19-5.95c-7.16-8.77-9.4-19.45-10.45-30.18</a:t>
            </a:r>
          </a:p>
          <a:p>
            <a:r>
              <a:rPr lang="es-AR" dirty="0" smtClean="0"/>
              <a:t>	c-1.78-18.24-0.37-36.25,7.26-53.29c1.01-2.26,2.19-4.47,3.48-6.58c5.69-9.33,11.16-10.76,24.42-7.79</a:t>
            </a:r>
          </a:p>
          <a:p>
            <a:r>
              <a:rPr lang="es-AR" dirty="0" smtClean="0"/>
              <a:t>	c18.83,4.22,35.88,11.92,50.68,24.36c3.87,3.25,7,3.19,11.53,0.67c16.81-9.35,35.28-13.64,54.25-15.56</a:t>
            </a:r>
          </a:p>
          <a:p>
            <a:r>
              <a:rPr lang="es-AR" dirty="0" smtClean="0"/>
              <a:t>	c13.88-1.4,27.77-3.2,41.81-1.27c6.78,0.93,6.77,1.02,5.85,7.56c-1.95,13.76-2.71,27.49,3.85,40.54</a:t>
            </a:r>
          </a:p>
          <a:p>
            <a:r>
              <a:rPr lang="es-AR" dirty="0" smtClean="0"/>
              <a:t>	C257.49,228.22,260.77,230.87,262.81,234.46z"/&gt;</a:t>
            </a:r>
          </a:p>
          <a:p>
            <a:r>
              <a:rPr lang="es-AR" dirty="0" smtClean="0"/>
              <a:t>&lt;</a:t>
            </a:r>
            <a:r>
              <a:rPr lang="es-AR" dirty="0" err="1" smtClean="0"/>
              <a:t>path</a:t>
            </a:r>
            <a:r>
              <a:rPr lang="es-AR" dirty="0" smtClean="0"/>
              <a:t> </a:t>
            </a:r>
            <a:r>
              <a:rPr lang="es-AR" dirty="0" err="1" smtClean="0"/>
              <a:t>class</a:t>
            </a:r>
            <a:r>
              <a:rPr lang="es-AR" dirty="0" smtClean="0"/>
              <a:t>="st12" d="M152.4,530.51c2.08,0.14,4.48,1.32,5.73,4.24c2.99,7.01,6,14,9.64,20.71c1.22,2.24,0.84,4.25-0.86,6.39</a:t>
            </a:r>
          </a:p>
          <a:p>
            <a:r>
              <a:rPr lang="es-AR" dirty="0" smtClean="0"/>
              <a:t>	c-2.77,3.48-5.34,7.19-6.77,11.48c-1.22,3.66-3.54,4.03-6.62,2.61c-10.24-4.71-14.55-14.69-10.59-25.19</a:t>
            </a:r>
          </a:p>
          <a:p>
            <a:r>
              <a:rPr lang="es-AR" dirty="0" smtClean="0"/>
              <a:t>	c1.28-3.39,1.68-6.57,1.16-10.17C143.18,534.37,146.24,530.5,152.4,530.51z"/&gt;</a:t>
            </a:r>
          </a:p>
          <a:p>
            <a:r>
              <a:rPr lang="es-AR" dirty="0" smtClean="0"/>
              <a:t>&lt;</a:t>
            </a:r>
            <a:r>
              <a:rPr lang="es-AR" dirty="0" err="1" smtClean="0"/>
              <a:t>path</a:t>
            </a:r>
            <a:r>
              <a:rPr lang="es-AR" dirty="0" smtClean="0"/>
              <a:t> </a:t>
            </a:r>
            <a:r>
              <a:rPr lang="es-AR" dirty="0" err="1" smtClean="0"/>
              <a:t>class</a:t>
            </a:r>
            <a:r>
              <a:rPr lang="es-AR" dirty="0" smtClean="0"/>
              <a:t>="st13" d="M391.98,500.6c-1.29,6.5-2.59,13.01-3.89,19.51c-0.31,1.54-0.95,3.27-2.63,3.16c-2.55-0.17-5.2-0.45-6.86-3.11</a:t>
            </a:r>
          </a:p>
          <a:p>
            <a:r>
              <a:rPr lang="es-AR" dirty="0" smtClean="0"/>
              <a:t>	c-4.81-7.72-9.44-15.57-14.96-22.82c-1.5-1.97-2.93-4-4.39-6c-0.62-0.86-0.93-1.81-0.36-2.78c0.68-1.14,1.75-0.67,2.67-0.42</a:t>
            </a:r>
          </a:p>
          <a:p>
            <a:r>
              <a:rPr lang="es-AR" dirty="0" smtClean="0"/>
              <a:t>	c9.1,2.52,18.19,5.12,27.3,7.59C391.51,496.46,392.29,498.05,391.98,500.6z"/&gt;</a:t>
            </a:r>
          </a:p>
          <a:p>
            <a:r>
              <a:rPr lang="es-AR" dirty="0" smtClean="0"/>
              <a:t>&lt;</a:t>
            </a:r>
            <a:r>
              <a:rPr lang="es-AR" dirty="0" err="1" smtClean="0"/>
              <a:t>path</a:t>
            </a:r>
            <a:r>
              <a:rPr lang="es-AR" dirty="0" smtClean="0"/>
              <a:t> </a:t>
            </a:r>
            <a:r>
              <a:rPr lang="es-AR" dirty="0" err="1" smtClean="0"/>
              <a:t>class</a:t>
            </a:r>
            <a:r>
              <a:rPr lang="es-AR" dirty="0" smtClean="0"/>
              <a:t>="st13" d="M196.53,514.11c2.27,0.22,2.18,1.44,1.3,3.08c-4.32,8.09-7.27,16.72-9.86,25.48</a:t>
            </a:r>
          </a:p>
          <a:p>
            <a:r>
              <a:rPr lang="es-AR" dirty="0" smtClean="0"/>
              <a:t>	c-0.86,2.92-8.08,8.4-10.76,8.36c-1.4-0.02-2.09-1.01-2.58-2.04c-2.34-4.95-4.65-9.91-6.85-14.91c-0.61-1.39-0.72-2.93,0.78-4.06</a:t>
            </a:r>
          </a:p>
          <a:p>
            <a:r>
              <a:rPr lang="es-AR" dirty="0" smtClean="0"/>
              <a:t>	c8.23-6.2,16.93-11.62,26.47-15.6C195.47,514.23,195.99,514.21,196.53,514.11z"/&gt;</a:t>
            </a:r>
          </a:p>
          <a:p>
            <a:r>
              <a:rPr lang="es-AR" dirty="0" smtClean="0"/>
              <a:t>&lt;</a:t>
            </a:r>
            <a:r>
              <a:rPr lang="es-AR" dirty="0" err="1" smtClean="0"/>
              <a:t>path</a:t>
            </a:r>
            <a:r>
              <a:rPr lang="es-AR" dirty="0" smtClean="0"/>
              <a:t> </a:t>
            </a:r>
            <a:r>
              <a:rPr lang="es-AR" dirty="0" err="1" smtClean="0"/>
              <a:t>class</a:t>
            </a:r>
            <a:r>
              <a:rPr lang="es-AR" dirty="0" smtClean="0"/>
              <a:t>="st14" d="M342.77,618.37c0.94,1.13,2.14,2.13,2.77,3.4c5.49,10.98,15.43,14.55,26.57,15.51</a:t>
            </a:r>
          </a:p>
          <a:p>
            <a:r>
              <a:rPr lang="es-AR" dirty="0" smtClean="0"/>
              <a:t>	c8.58,0.74,17.23,0.87,25.09-3.95c9.73-5.97,14.86-15.17,17.05-25.77c2.23-10.83,3.27-21.72,0.67-33.02</a:t>
            </a:r>
          </a:p>
          <a:p>
            <a:r>
              <a:rPr lang="es-AR" dirty="0" smtClean="0"/>
              <a:t>	c-4.29-18.67-15-31.89-31.39-40.69c-10.7-5.75-23.97-1.89-32.43,8.07c-2.88,3.39-4.66,7.64-8.25,10.45</a:t>
            </a:r>
          </a:p>
          <a:p>
            <a:r>
              <a:rPr lang="es-AR" dirty="0" smtClean="0"/>
              <a:t>	c3.39-9.15,10.05-15.39,18.35-19.94c12.43-6.81,22.9-1.23,32.5,6.24c22.17,17.25,27.56,40.41,22.59,66.93</a:t>
            </a:r>
          </a:p>
          <a:p>
            <a:r>
              <a:rPr lang="es-AR" dirty="0" smtClean="0"/>
              <a:t>	c-2.02,10.79-6.44,20.34-15.37,27.14c-9.58,7.3-20.61,7.39-31.94,5.85c-11.29-1.53-20.04-6.63-25.4-16.94</a:t>
            </a:r>
          </a:p>
          <a:p>
            <a:r>
              <a:rPr lang="es-AR" dirty="0" smtClean="0"/>
              <a:t>	C343.04,620.59,342.39,619.62,342.77,618.37z"/&gt;</a:t>
            </a:r>
          </a:p>
          <a:p>
            <a:r>
              <a:rPr lang="es-AR" dirty="0" smtClean="0"/>
              <a:t>&lt;</a:t>
            </a:r>
            <a:r>
              <a:rPr lang="es-AR" dirty="0" err="1" smtClean="0"/>
              <a:t>path</a:t>
            </a:r>
            <a:r>
              <a:rPr lang="es-AR" dirty="0" smtClean="0"/>
              <a:t> </a:t>
            </a:r>
            <a:r>
              <a:rPr lang="es-AR" dirty="0" err="1" smtClean="0"/>
              <a:t>class</a:t>
            </a:r>
            <a:r>
              <a:rPr lang="es-AR" dirty="0" smtClean="0"/>
              <a:t>="st15" d="M416.23,201.43c6.88,0.01,13.19,4.55,13.27,9.56c0.09,4.96-5.42,9.45-11.51,9.38</a:t>
            </a:r>
          </a:p>
          <a:p>
            <a:r>
              <a:rPr lang="es-AR" dirty="0" smtClean="0"/>
              <a:t>	c-6.35-0.07-12.72-5.32-12.12-10.63C406.61,203.37,408.19,201.33,416.23,201.43z"/&gt;</a:t>
            </a:r>
          </a:p>
          <a:p>
            <a:r>
              <a:rPr lang="es-AR" dirty="0" smtClean="0"/>
              <a:t>&lt;</a:t>
            </a:r>
            <a:r>
              <a:rPr lang="es-AR" dirty="0" err="1" smtClean="0"/>
              <a:t>path</a:t>
            </a:r>
            <a:r>
              <a:rPr lang="es-AR" dirty="0" smtClean="0"/>
              <a:t> </a:t>
            </a:r>
            <a:r>
              <a:rPr lang="es-AR" dirty="0" err="1" smtClean="0"/>
              <a:t>class</a:t>
            </a:r>
            <a:r>
              <a:rPr lang="es-AR" dirty="0" smtClean="0"/>
              <a:t>="st16" d="M382.79,121.41c8-7.28,17.49-11.85,27.84-14.48c3.29-0.84,6.35,1.34,8.92,3.63c7.66,6.83,12,15.77,15.89,24.97</a:t>
            </a:r>
          </a:p>
          <a:p>
            <a:r>
              <a:rPr lang="es-AR" dirty="0" smtClean="0"/>
              <a:t>	c1.93,4.58,3.7,9.23,5.39,13.9c1.26,3.47,0.34,5.26-3.7,6.28c-9.8,2.49-19.42,5.62-27.51,12.15c-2.21,1.78-3.96,1.59-6.29-0.82</a:t>
            </a:r>
          </a:p>
          <a:p>
            <a:r>
              <a:rPr lang="es-AR" dirty="0" smtClean="0"/>
              <a:t>	c-9.87-10.21-21.16-17.13-36.35-13.79c-3.4,0.75-8.18-7.97-5.86-11.35C366.83,133.57,373.33,125.86,382.79,121.41</a:t>
            </a:r>
          </a:p>
          <a:p>
            <a:r>
              <a:rPr lang="es-AR" dirty="0" smtClean="0"/>
              <a:t>	c0.59,2.56-1.54,3.44-2.99,4.61c-5.05,4.09-9.75,8.5-13.77,13.64c-1.89,2.42-2.77,4.71-1.5,7.78c1.3,3.13,3.86,2.9,6.27,2.69</a:t>
            </a:r>
          </a:p>
          <a:p>
            <a:r>
              <a:rPr lang="es-AR" dirty="0" smtClean="0"/>
              <a:t>	c12.49-1.1,22.83,3.26,31.34,12.2c3.19,3.35,5.89,3.5,9.82,0.67c6.65-4.79,14.44-7.51,22.35-9.53c3.26-0.83,4.02-1.96,2.92-5.15</a:t>
            </a:r>
          </a:p>
          <a:p>
            <a:r>
              <a:rPr lang="es-AR" dirty="0" smtClean="0"/>
              <a:t>	c-4.29-12.45-8.82-24.7-18.23-34.49c-3.92-4.08-8.05-4.74-13.07-2.67c-6.17,2.54-11.93,5.85-17.78,9.01</a:t>
            </a:r>
          </a:p>
          <a:p>
            <a:r>
              <a:rPr lang="es-AR" dirty="0" smtClean="0"/>
              <a:t>	C386.54,121.04,385.03,122.96,382.79,121.41z"/&gt;</a:t>
            </a:r>
          </a:p>
          <a:p>
            <a:r>
              <a:rPr lang="es-AR" dirty="0" smtClean="0"/>
              <a:t>&lt;</a:t>
            </a:r>
            <a:r>
              <a:rPr lang="es-AR" dirty="0" err="1" smtClean="0"/>
              <a:t>path</a:t>
            </a:r>
            <a:r>
              <a:rPr lang="es-AR" dirty="0" smtClean="0"/>
              <a:t> </a:t>
            </a:r>
            <a:r>
              <a:rPr lang="es-AR" dirty="0" err="1" smtClean="0"/>
              <a:t>class</a:t>
            </a:r>
            <a:r>
              <a:rPr lang="es-AR" dirty="0" smtClean="0"/>
              <a:t>="st17" d="M332.36,187.59c-7.14-0.15-13.35-5.22-13.29-10.86c0.05-4.74,4.21-8.68,9.1-8.61</a:t>
            </a:r>
          </a:p>
          <a:p>
            <a:r>
              <a:rPr lang="es-AR" dirty="0" smtClean="0"/>
              <a:t>	c4.96,0.07,11.05,6.3,10.87,11.11C338.81,185.25,336.87,187.68,332.36,187.59z"/&gt;</a:t>
            </a:r>
          </a:p>
          <a:p>
            <a:r>
              <a:rPr lang="es-AR" dirty="0" smtClean="0"/>
              <a:t>&lt;</a:t>
            </a:r>
            <a:r>
              <a:rPr lang="es-AR" dirty="0" err="1" smtClean="0"/>
              <a:t>path</a:t>
            </a:r>
            <a:r>
              <a:rPr lang="es-AR" dirty="0" smtClean="0"/>
              <a:t> </a:t>
            </a:r>
            <a:r>
              <a:rPr lang="es-AR" dirty="0" err="1" smtClean="0"/>
              <a:t>class</a:t>
            </a:r>
            <a:r>
              <a:rPr lang="es-AR" dirty="0" smtClean="0"/>
              <a:t>="st18" d="M396.47,84.64c-4.07,2.2-7.44,1.57-10.84,0.62c-1.27-0.36-2.59-0.79-3.87-0.76</a:t>
            </a:r>
          </a:p>
          <a:p>
            <a:r>
              <a:rPr lang="es-AR" dirty="0" smtClean="0"/>
              <a:t>	c-11.81,0.24-23.45-1.28-35.1-2.92c-3.05-0.43-6.22-0.15-9.4,0.48c-5.11,1-9.87-2.23-15.14-1.91c-2.31,0.14-4.86-0.76-7.36-0.68</a:t>
            </a:r>
          </a:p>
          <a:p>
            <a:r>
              <a:rPr lang="es-AR" dirty="0" smtClean="0"/>
              <a:t>	c-1.93,0.06-3.69-0.53-5.02-1.84c-1.03-1.02-1.84-2.19-0.74-3.95c1.05-1.68,1.91-0.47,3.01-0.5c5.63-0.17,11.5,1.28,16.8-1.87</a:t>
            </a:r>
          </a:p>
          <a:p>
            <a:r>
              <a:rPr lang="es-AR" dirty="0" smtClean="0"/>
              <a:t>	c0.42-0.25,1.11-0.43,1.22-0.78c1.98-6.45,4.58-2.72,7.11-0.47c7.38,6.56,20.99,4.47,28.2-2.05c9.86-8.93,9.38-22.65,2.42-31.79</a:t>
            </a:r>
          </a:p>
          <a:p>
            <a:r>
              <a:rPr lang="es-AR" dirty="0" smtClean="0"/>
              <a:t>	c-5.23-6.87-18.09-11.28-25.96-8.51c-0.61,0.21-1.15,0.65-1.67,1.04c-1.63,1.25-2.99,4.01-5.27,2.71c-2.07-1.18-0.79-3.99-0.98-6.07</a:t>
            </a:r>
          </a:p>
          <a:p>
            <a:r>
              <a:rPr lang="es-AR" dirty="0" smtClean="0"/>
              <a:t>	c-0.14-1.49-0.05-3,0-4.49c0.09-2.91,1.71-3.65,4.36-3.16c17.53,3.28,35.08,6.47,52.6,9.81c4.03,0.77,7.65,2.95,11.94,3.26</a:t>
            </a:r>
          </a:p>
          <a:p>
            <a:r>
              <a:rPr lang="es-AR" dirty="0" smtClean="0"/>
              <a:t>	c2.52,0.18,3.5,2.62,2.67,5.42c-3.7,12.6-7.12,25.27-9.88,38.13C394.75,78.07,392.12,81.46,396.47,84.64z"/&gt;</a:t>
            </a:r>
          </a:p>
          <a:p>
            <a:r>
              <a:rPr lang="es-AR" dirty="0" smtClean="0"/>
              <a:t>&lt;</a:t>
            </a:r>
            <a:r>
              <a:rPr lang="es-AR" dirty="0" err="1" smtClean="0"/>
              <a:t>path</a:t>
            </a:r>
            <a:r>
              <a:rPr lang="es-AR" dirty="0" smtClean="0"/>
              <a:t> </a:t>
            </a:r>
            <a:r>
              <a:rPr lang="es-AR" dirty="0" err="1" smtClean="0"/>
              <a:t>class</a:t>
            </a:r>
            <a:r>
              <a:rPr lang="es-AR" dirty="0" smtClean="0"/>
              <a:t>="st19" d="M541.86,128.47c-4.35,2.89-8.58,5.56-14.07,6.49c-10.53,1.79-18.45-2.01-25.23-9.51</a:t>
            </a:r>
          </a:p>
          <a:p>
            <a:r>
              <a:rPr lang="es-AR" dirty="0" smtClean="0"/>
              <a:t>	c-0.27-3-0.82-6.01,0.29-8.96c0.22-1.11,1.04-1.59,2.01-1.93c3.67-1.16,6.83-0.05,9.72,2.22c0.78,0.61,1.54,1.25,2.34,1.85</a:t>
            </a:r>
          </a:p>
          <a:p>
            <a:r>
              <a:rPr lang="es-AR" dirty="0" smtClean="0"/>
              <a:t>	c8.79,6.64,14.96,5.28,20.61-4.51c1.33-2.3,1.5-4.12-1.7-4.74c-5.86-1.13-8.52-5.51-10.1-10.55c-1.78-5.71-1.34-11.49,1.32-16.93</a:t>
            </a:r>
          </a:p>
          <a:p>
            <a:r>
              <a:rPr lang="es-AR" dirty="0" smtClean="0"/>
              <a:t>	c1.77-3.61,4.23-6.93,8.83-5.1c4.57,1.81,4.28,5.71,2.8,9.64c0.75,2.33-1.31,4.75,0.04,7.35c2.48-2.15,1.82-5.6,4.02-7.53</a:t>
            </a:r>
          </a:p>
          <a:p>
            <a:r>
              <a:rPr lang="es-AR" dirty="0" smtClean="0"/>
              <a:t>	c1.99-2.61,4.24-4.88,7.87-3.45c3.43,1.34,4.1,4.36,4.26,7.71C555.57,104.9,550.49,117.28,541.86,128.47z"/&gt;</a:t>
            </a:r>
          </a:p>
          <a:p>
            <a:r>
              <a:rPr lang="es-AR" dirty="0" smtClean="0"/>
              <a:t>&lt;</a:t>
            </a:r>
            <a:r>
              <a:rPr lang="es-AR" dirty="0" err="1" smtClean="0"/>
              <a:t>path</a:t>
            </a:r>
            <a:r>
              <a:rPr lang="es-AR" dirty="0" smtClean="0"/>
              <a:t> </a:t>
            </a:r>
            <a:r>
              <a:rPr lang="es-AR" dirty="0" err="1" smtClean="0"/>
              <a:t>class</a:t>
            </a:r>
            <a:r>
              <a:rPr lang="es-AR" dirty="0" smtClean="0"/>
              <a:t>="st20" d="M445.66,51.3c-7.28,2.76-14.53,5.59-21.86,8.22c-2.53,0.91-3.24,2.2-1.77,4.42</a:t>
            </a:r>
          </a:p>
          <a:p>
            <a:r>
              <a:rPr lang="es-AR" dirty="0" smtClean="0"/>
              <a:t>	c4.57,6.88,8.18,14.39,13.71,20.63c1.19,1.3,1.23,2.63,0.09,3.98c-3.04,3.59-6.1,3.16-8.54-0.45c-4.26-6.29-8.27-12.75-12.27-19.22</a:t>
            </a:r>
          </a:p>
          <a:p>
            <a:r>
              <a:rPr lang="es-AR" dirty="0" smtClean="0"/>
              <a:t>	c-0.81-1.31-1.28-2.85-3.18-2.46c-1.69,0.34-1.52,1.94-1.84,3.19c-0.78,3.05-1.61,6.1-2.36,9.16c-0.78,3.18-1.72,6.83-5.87,5.7</a:t>
            </a:r>
          </a:p>
          <a:p>
            <a:r>
              <a:rPr lang="es-AR" dirty="0" smtClean="0"/>
              <a:t>	c-4.14-1.13-3.11-4.86-2.3-7.98c2.03-7.87,4.08-15.74,6.16-23.6c1.42-5.38,2.9-10.75,4.35-16.13c0.09-0.32,0.12-0.66,0.23-0.97</a:t>
            </a:r>
          </a:p>
          <a:p>
            <a:r>
              <a:rPr lang="es-AR" dirty="0" smtClean="0"/>
              <a:t>	c1.18-3.07,2.22-7.31,6.35-6.07c4,1.2,3.27,5.02,2.01,8.45c-1.36,3.73-2.47,7.57-3.44,11.42c-0.68,2.72-0.08,4.23,3.3,2.86</a:t>
            </a:r>
          </a:p>
          <a:p>
            <a:r>
              <a:rPr lang="es-AR" dirty="0" smtClean="0"/>
              <a:t>	c6.76-2.74,13.62-5.27,20.45-7.83c2.32-0.87,4.73-1.97,6.96,0.25c2.22,2.2,0.33,4.31-0.19,6.44</a:t>
            </a:r>
          </a:p>
          <a:p>
            <a:r>
              <a:rPr lang="es-AR" dirty="0" smtClean="0"/>
              <a:t>	C445.67,51.32,445.66,51.3,445.66,51.3z"/&gt;</a:t>
            </a:r>
          </a:p>
          <a:p>
            <a:r>
              <a:rPr lang="es-AR" dirty="0" smtClean="0"/>
              <a:t>&lt;</a:t>
            </a:r>
            <a:r>
              <a:rPr lang="es-AR" dirty="0" err="1" smtClean="0"/>
              <a:t>path</a:t>
            </a:r>
            <a:r>
              <a:rPr lang="es-AR" dirty="0" smtClean="0"/>
              <a:t> </a:t>
            </a:r>
            <a:r>
              <a:rPr lang="es-AR" dirty="0" err="1" smtClean="0"/>
              <a:t>class</a:t>
            </a:r>
            <a:r>
              <a:rPr lang="es-AR" dirty="0" smtClean="0"/>
              <a:t>="st21" d="M332.02,50.36c-0.06-11.48,7.03-18.81,18.67-18.47c10.53,0.3,16.99,7.59,17.64,19.46</a:t>
            </a:r>
          </a:p>
          <a:p>
            <a:r>
              <a:rPr lang="es-AR" dirty="0" smtClean="0"/>
              <a:t>	c0.57,10.29-7.89,18.34-18.63,18.45C339.94,69.9,332.08,61.26,332.02,50.36z"/&gt;</a:t>
            </a:r>
          </a:p>
          <a:p>
            <a:r>
              <a:rPr lang="es-AR" dirty="0" smtClean="0"/>
              <a:t>&lt;</a:t>
            </a:r>
            <a:r>
              <a:rPr lang="es-AR" dirty="0" err="1" smtClean="0"/>
              <a:t>path</a:t>
            </a:r>
            <a:r>
              <a:rPr lang="es-AR" dirty="0" smtClean="0"/>
              <a:t> </a:t>
            </a:r>
            <a:r>
              <a:rPr lang="es-AR" dirty="0" err="1" smtClean="0"/>
              <a:t>class</a:t>
            </a:r>
            <a:r>
              <a:rPr lang="es-AR" dirty="0" smtClean="0"/>
              <a:t>="st22" d="M298.93,72.4c-1.28-4.08-0.49-8.22-0.41-12.35c0.22-12.63,0.3-25.26,0.48-37.88c0.03-1.82,0.12-3.67,0.49-5.45</a:t>
            </a:r>
          </a:p>
          <a:p>
            <a:r>
              <a:rPr lang="es-AR" dirty="0" smtClean="0"/>
              <a:t>	c0.64-3.13,2.74-5.19,5.91-4.92c3.23,0.27,5.62,2.28,5.57,5.87c-0.08,5.98-0.48,11.95-0.61,17.93c-0.23,10.3-0.42,20.6-0.49,30.9</a:t>
            </a:r>
          </a:p>
          <a:p>
            <a:r>
              <a:rPr lang="es-AR" dirty="0" smtClean="0"/>
              <a:t>	c-0.02,3.24-0.8,5.99-3.71,7.62c-2.83,1.58-5.01-0.41-7.24-1.75L298.93,72.4z"/&gt;</a:t>
            </a:r>
          </a:p>
          <a:p>
            <a:r>
              <a:rPr lang="es-AR" dirty="0" smtClean="0"/>
              <a:t>&lt;</a:t>
            </a:r>
            <a:r>
              <a:rPr lang="es-AR" dirty="0" err="1" smtClean="0"/>
              <a:t>path</a:t>
            </a:r>
            <a:r>
              <a:rPr lang="es-AR" dirty="0" smtClean="0"/>
              <a:t> </a:t>
            </a:r>
            <a:r>
              <a:rPr lang="es-AR" dirty="0" err="1" smtClean="0"/>
              <a:t>class</a:t>
            </a:r>
            <a:r>
              <a:rPr lang="es-AR" dirty="0" smtClean="0"/>
              <a:t>="st18" d="M259.85,9.47c10.87-1.11,21.33,2.04,31.99,3.03c2.7,0.25,3.45,2.14,2.88,4.25</a:t>
            </a:r>
          </a:p>
          <a:p>
            <a:r>
              <a:rPr lang="es-AR" dirty="0" smtClean="0"/>
              <a:t>	c-2.84,10.61-1.62,21.42-1.88,32.15c-0.04,1.79,0.21,4.29-1.74,4.6c-1.82,0.29-1.66-2.38-2.47-3.67c-2.06-3.29-1.33-5.53,0.55-8.86</a:t>
            </a:r>
          </a:p>
          <a:p>
            <a:r>
              <a:rPr lang="es-AR" dirty="0" smtClean="0"/>
              <a:t>	c2.76-4.89-1.76-8.45-4.87-11.3c-9.07-8.33-12.75-8.24-22.66-0.5c-1.11,0.87-2.19,1.61-3.6,1.04c-1.65-0.66-1.09-2.21-1.21-3.47</a:t>
            </a:r>
          </a:p>
          <a:p>
            <a:r>
              <a:rPr lang="es-AR" dirty="0" smtClean="0"/>
              <a:t>	c-0.47-5.08,1.01-10.29-1-15.27c4.21,0.16,4.98,1.43,4.08,6.93c0.79-1.43,0.97-2.76,0.74-4.23C260.43,12.6,259.11,11.21,259.85,9.47</a:t>
            </a:r>
          </a:p>
          <a:p>
            <a:r>
              <a:rPr lang="es-AR" dirty="0" smtClean="0"/>
              <a:t>	z"/&gt;</a:t>
            </a:r>
          </a:p>
          <a:p>
            <a:r>
              <a:rPr lang="es-AR" dirty="0" smtClean="0"/>
              <a:t>&lt;</a:t>
            </a:r>
            <a:r>
              <a:rPr lang="es-AR" dirty="0" err="1" smtClean="0"/>
              <a:t>path</a:t>
            </a:r>
            <a:r>
              <a:rPr lang="es-AR" dirty="0" smtClean="0"/>
              <a:t> </a:t>
            </a:r>
            <a:r>
              <a:rPr lang="es-AR" dirty="0" err="1" smtClean="0"/>
              <a:t>class</a:t>
            </a:r>
            <a:r>
              <a:rPr lang="es-AR" dirty="0" smtClean="0"/>
              <a:t>="st23" d="M276.3,62.85c-7.57,0.67-13.03-5.76-15.45-12.63c-2.69-7.65,0.09-16.26,5.87-20.12</a:t>
            </a:r>
          </a:p>
          <a:p>
            <a:r>
              <a:rPr lang="es-AR" dirty="0" smtClean="0"/>
              <a:t>	c3.83-2.56,9.78-2.36,14.04,0.89c2.93,2.24,4.37,5.5,3.67,9.22c-0.96,5.16-5.06,7.06-9.51,8.37c-1.47,0.43-3.98-0.47-4.01,1.81</a:t>
            </a:r>
          </a:p>
          <a:p>
            <a:r>
              <a:rPr lang="es-AR" dirty="0" smtClean="0"/>
              <a:t>	c-0.03,2.41,2.29,3.54,4.43,4.01c2.69,0.59,5.25-0.29,7.73-1.38c2.64-1.16,5.07-0.75,6.37,1.95c1.45,3.01-0.61,4.61-3.03,5.79</a:t>
            </a:r>
          </a:p>
          <a:p>
            <a:r>
              <a:rPr lang="es-AR" dirty="0" smtClean="0"/>
              <a:t>	C283.36,62.24,280.09,62.76,276.3,62.85z"/&gt;</a:t>
            </a:r>
          </a:p>
          <a:p>
            <a:r>
              <a:rPr lang="es-AR" dirty="0" smtClean="0"/>
              <a:t>&lt;</a:t>
            </a:r>
            <a:r>
              <a:rPr lang="es-AR" dirty="0" err="1" smtClean="0"/>
              <a:t>path</a:t>
            </a:r>
            <a:r>
              <a:rPr lang="es-AR" dirty="0" smtClean="0"/>
              <a:t> </a:t>
            </a:r>
            <a:r>
              <a:rPr lang="es-AR" dirty="0" err="1" smtClean="0"/>
              <a:t>class</a:t>
            </a:r>
            <a:r>
              <a:rPr lang="es-AR" dirty="0" smtClean="0"/>
              <a:t>="st24" d="M496.89,89.98c-0.08-9.48,2.71-18.34,6.07-27.07c0.29-0.76,0.87-1.41,1.3-2.12c1.45-2.42,3.2-4.85,6.28-2.9</a:t>
            </a:r>
          </a:p>
          <a:p>
            <a:r>
              <a:rPr lang="es-AR" dirty="0" smtClean="0"/>
              <a:t>	c3,1.89,2.54,4.62,0.7,7.38c-1,1.5-1.62,3.27-2.27,4.97c-0.91,2.41-0.51,4.22,2.42,4.81c2.86,0.58,5.35,1.92,4.53,5.29</a:t>
            </a:r>
          </a:p>
          <a:p>
            <a:r>
              <a:rPr lang="es-AR" dirty="0" smtClean="0"/>
              <a:t>	c-0.84,3.46-3.68,3.14-6.5,2.53c-2.93-0.63-4.43,0.68-4.41,3.72c0.02,2.16-0.2,4.34-0.01,6.49c0.33,3.84,2.51,5.14,6.15,3.86</a:t>
            </a:r>
          </a:p>
          <a:p>
            <a:r>
              <a:rPr lang="es-AR" dirty="0" smtClean="0"/>
              <a:t>	c0.94-0.33,1.83-0.82,2.79-1.09c2.52-0.69,4.29,0.48,5.26,2.66c0.93,2.07-0.46,3.55-2.03,4.58c-4.07,2.67-8.65,4.21-13.23,2.13</a:t>
            </a:r>
          </a:p>
          <a:p>
            <a:r>
              <a:rPr lang="es-AR" dirty="0" smtClean="0"/>
              <a:t>	c-4.54-2.06-6.8-6.19-7.05-11.25C496.84,92.64,496.89,91.31,496.89,89.98z"/&gt;</a:t>
            </a:r>
          </a:p>
          <a:p>
            <a:r>
              <a:rPr lang="es-AR" dirty="0" smtClean="0"/>
              <a:t>&lt;</a:t>
            </a:r>
            <a:r>
              <a:rPr lang="es-AR" dirty="0" err="1" smtClean="0"/>
              <a:t>path</a:t>
            </a:r>
            <a:r>
              <a:rPr lang="es-AR" dirty="0" smtClean="0"/>
              <a:t> </a:t>
            </a:r>
            <a:r>
              <a:rPr lang="es-AR" dirty="0" err="1" smtClean="0"/>
              <a:t>class</a:t>
            </a:r>
            <a:r>
              <a:rPr lang="es-AR" dirty="0" smtClean="0"/>
              <a:t>="st21" d="M486.65,70.52c2.56,5.96,1.45,7.6-5.28,7.34c-2.54-0.1-3.75,0.91-4.09,3.25c-0.5,3.43,0.45,6.61,1.8,9.69</a:t>
            </a:r>
          </a:p>
          <a:p>
            <a:r>
              <a:rPr lang="es-AR" dirty="0" smtClean="0"/>
              <a:t>	c0.98,2.22,2.92,1.72,4.74,1.61c2.44-0.15,5.4-0.9,5.81,2.76c0.39,3.56-2.1,4.95-5.17,5.48c-8.35,1.45-13.85-3.11-14.97-12.44</a:t>
            </a:r>
          </a:p>
          <a:p>
            <a:r>
              <a:rPr lang="es-AR" dirty="0" smtClean="0"/>
              <a:t>	c-1.02-8.45,0.8-16.54,3.14-24.57c0.79-2.7,1.47-5.44,2.2-8.16c0.94-2.75,3.05-3.35,5.5-2.62c2.27,0.67,3.33,2.55,3.52,4.88</a:t>
            </a:r>
          </a:p>
          <a:p>
            <a:r>
              <a:rPr lang="es-AR" dirty="0" smtClean="0"/>
              <a:t>	c0.11,1.33,0.01,2.69-0.48,3.89C481.72,65.65,482.84,68.55,486.65,70.52z"/&gt;</a:t>
            </a:r>
          </a:p>
          <a:p>
            <a:r>
              <a:rPr lang="es-AR" dirty="0" smtClean="0"/>
              <a:t>&lt;</a:t>
            </a:r>
            <a:r>
              <a:rPr lang="es-AR" dirty="0" err="1" smtClean="0"/>
              <a:t>path</a:t>
            </a:r>
            <a:r>
              <a:rPr lang="es-AR" dirty="0" smtClean="0"/>
              <a:t> </a:t>
            </a:r>
            <a:r>
              <a:rPr lang="es-AR" dirty="0" err="1" smtClean="0"/>
              <a:t>class</a:t>
            </a:r>
            <a:r>
              <a:rPr lang="es-AR" dirty="0" smtClean="0"/>
              <a:t>="st24" d="M318.25,59.24c0.82-12.79,1.66-25.57,2.44-38.36c0.19-3.06,0.83-6.08,4.55-5.82c3.32,0.24,3.9,3.07,3.7,6.01</a:t>
            </a:r>
          </a:p>
          <a:p>
            <a:r>
              <a:rPr lang="es-AR" dirty="0" smtClean="0"/>
              <a:t>	c-1.03,15.44-1.98,30.88-3.09,46.31c-0.19,2.7-0.92,5.62-4.6,5.28c-3.56-0.34-3.85-3.12-3.7-5.96c0.13-2.49,0.31-4.98,0.47-7.48</a:t>
            </a:r>
          </a:p>
          <a:p>
            <a:r>
              <a:rPr lang="es-AR" dirty="0" smtClean="0"/>
              <a:t>	C318.11,59.23,318.18,59.23,318.25,59.24z"/&gt;</a:t>
            </a:r>
          </a:p>
          <a:p>
            <a:r>
              <a:rPr lang="es-AR" dirty="0" smtClean="0"/>
              <a:t>&lt;</a:t>
            </a:r>
            <a:r>
              <a:rPr lang="es-AR" dirty="0" err="1" smtClean="0"/>
              <a:t>path</a:t>
            </a:r>
            <a:r>
              <a:rPr lang="es-AR" dirty="0" smtClean="0"/>
              <a:t> </a:t>
            </a:r>
            <a:r>
              <a:rPr lang="es-AR" dirty="0" err="1" smtClean="0"/>
              <a:t>class</a:t>
            </a:r>
            <a:r>
              <a:rPr lang="es-AR" dirty="0" smtClean="0"/>
              <a:t>="st25" d="M217.42,79.37c2.36-4.23,1.55-8.71,0.89-13.12c-2.05-13.7-2.1-13.69,11.64-13.74</a:t>
            </a:r>
          </a:p>
          <a:p>
            <a:r>
              <a:rPr lang="es-AR" dirty="0" smtClean="0"/>
              <a:t>	c11.27-0.03,11.28-0.04,12.31,11.35c0.17,1.82,0.23,3.64,0.32,5.46c0.32,6.22,2.02,8.09,8.25,9.01c-0.53,0.35-1.23,1.11-1.56,0.98</a:t>
            </a:r>
          </a:p>
          <a:p>
            <a:r>
              <a:rPr lang="es-AR" dirty="0" smtClean="0"/>
              <a:t>	c-7.08-2.92-14.36-0.27-21.52-0.75c-3.65-0.24-5.14-1.38-4.93-5.05c0.2-3.32,0.18-6.67,0.01-9.99c-0.24-4.59,1.9-6.21,6.32-6.12</a:t>
            </a:r>
          </a:p>
          <a:p>
            <a:r>
              <a:rPr lang="es-AR" dirty="0" smtClean="0"/>
              <a:t>	c6.3,0.13,8.62,1.49,8.65,6.26c0.02,3.19,0.43,6.27,1.05,9.37c0.2,1,0.21,2.17,1.52,2.15c1.3-0.02,1.56-1.17,1.44-2.19</a:t>
            </a:r>
          </a:p>
          <a:p>
            <a:r>
              <a:rPr lang="es-AR" dirty="0" smtClean="0"/>
              <a:t>	c-0.7-5.9-1.4-11.81-2.26-17.69c-0.19-1.3-1.33-1.75-2.72-1.32c-4.84,1.51-9.59,1.98-14.64,0.32c-2.85-0.94-3.61,1.21-2.97,3.91</a:t>
            </a:r>
          </a:p>
          <a:p>
            <a:r>
              <a:rPr lang="es-AR" dirty="0" smtClean="0"/>
              <a:t>	c1.42,5.91,0.33,11.93,0.61,17.9C219.92,77.8,219.19,79,217.42,79.37z"/&gt;</a:t>
            </a:r>
          </a:p>
          <a:p>
            <a:r>
              <a:rPr lang="es-AR" dirty="0" smtClean="0"/>
              <a:t>&lt;</a:t>
            </a:r>
            <a:r>
              <a:rPr lang="es-AR" dirty="0" err="1" smtClean="0"/>
              <a:t>path</a:t>
            </a:r>
            <a:r>
              <a:rPr lang="es-AR" dirty="0" smtClean="0"/>
              <a:t> </a:t>
            </a:r>
            <a:r>
              <a:rPr lang="es-AR" dirty="0" err="1" smtClean="0"/>
              <a:t>class</a:t>
            </a:r>
            <a:r>
              <a:rPr lang="es-AR" dirty="0" smtClean="0"/>
              <a:t>="st18" d="M504.86,114.55c-0.2,1.13-0.88,1.76-2,1.93c-16.73-0.52-29.26-12.03-44.3-16.95c-2.74-0.9-3.81-3.08-2.04-4.84</a:t>
            </a:r>
          </a:p>
          <a:p>
            <a:r>
              <a:rPr lang="es-AR" dirty="0" smtClean="0"/>
              <a:t>	c2.67-2.66,3.13-6.12,4.76-9.11c0.59-1.09,0.9-2.97,2.56-2.53c1.67,0.45,0.91,2.27,0.95,3.49c0.33,9.46,5.85,17.12,13.74,18.95</a:t>
            </a:r>
          </a:p>
          <a:p>
            <a:r>
              <a:rPr lang="es-AR" dirty="0" smtClean="0"/>
              <a:t>	c6.59,1.53,10.69-0.63,11.67-6.68c5.18,4.3,11.4,7.11,12.78,14.48C503.07,113.81,504.21,114.14,504.86,114.55z"/&gt;</a:t>
            </a:r>
          </a:p>
          <a:p>
            <a:r>
              <a:rPr lang="es-AR" dirty="0" smtClean="0"/>
              <a:t>&lt;</a:t>
            </a:r>
            <a:r>
              <a:rPr lang="es-AR" dirty="0" err="1" smtClean="0"/>
              <a:t>path</a:t>
            </a:r>
            <a:r>
              <a:rPr lang="es-AR" dirty="0" smtClean="0"/>
              <a:t> </a:t>
            </a:r>
            <a:r>
              <a:rPr lang="es-AR" dirty="0" err="1" smtClean="0"/>
              <a:t>class</a:t>
            </a:r>
            <a:r>
              <a:rPr lang="es-AR" dirty="0" smtClean="0"/>
              <a:t>="st18" d="M298.91,72.37c-0.03,3.84-2.25,5.76-5.75,5c-8.34-1.83-16.89,0.18-25.18-1.71c-1.19-0.27-2.29,0.29-3.39,0.34</a:t>
            </a:r>
          </a:p>
          <a:p>
            <a:r>
              <a:rPr lang="es-AR" dirty="0" smtClean="0"/>
              <a:t>	c-3.15,0.15-6.12,0.01-4.93-4.77c0.55-2.2,0.08-4.63,0.22-6.95c0.09-1.42-0.79-3.45,0.73-4.11c1.84-0.81,2.76,1.36,3.83,2.46</a:t>
            </a:r>
          </a:p>
          <a:p>
            <a:r>
              <a:rPr lang="es-AR" dirty="0" smtClean="0"/>
              <a:t>	c1.78,1.83,3.99,2.89,6.08,4.23c5.88,3.75,11.11,0.31,16.46-1.25c2.41-0.7,1.22-3.96,3.16-5.6c1.89,1.69,2.58,4.13,2.52,6.15</a:t>
            </a:r>
          </a:p>
          <a:p>
            <a:r>
              <a:rPr lang="es-AR" dirty="0" smtClean="0"/>
              <a:t>	c-0.14,4.67,1.73,6.62,6.27,6.25C298.93,72.4,298.91,72.37,298.91,72.37z"/&gt;</a:t>
            </a:r>
          </a:p>
          <a:p>
            <a:r>
              <a:rPr lang="es-AR" dirty="0" smtClean="0"/>
              <a:t>&lt;</a:t>
            </a:r>
            <a:r>
              <a:rPr lang="es-AR" dirty="0" err="1" smtClean="0"/>
              <a:t>path</a:t>
            </a:r>
            <a:r>
              <a:rPr lang="es-AR" dirty="0" smtClean="0"/>
              <a:t> </a:t>
            </a:r>
            <a:r>
              <a:rPr lang="es-AR" dirty="0" err="1" smtClean="0"/>
              <a:t>class</a:t>
            </a:r>
            <a:r>
              <a:rPr lang="es-AR" dirty="0" smtClean="0"/>
              <a:t>="st25" d="M220.86,22.35c0-0.5,0-0.99,0-1.49c0-10.46,1.74-12.34,12.24-13.27c2.51-0.22,4.24,0.95,3.58,3.36</a:t>
            </a:r>
          </a:p>
          <a:p>
            <a:r>
              <a:rPr lang="es-AR" dirty="0" smtClean="0"/>
              <a:t>	c-1.59,5.86-0.49,11.77-0.62,17.62c-0.11,4.54-1.16,6.51-5.83,6.69c-6.12,0.23-10.52-0.29-9.41-7.95</a:t>
            </a:r>
          </a:p>
          <a:p>
            <a:r>
              <a:rPr lang="es-AR" dirty="0" smtClean="0"/>
              <a:t>	C221.06,25.69,220.86,24.01,220.86,22.35z"/&gt;</a:t>
            </a:r>
          </a:p>
          <a:p>
            <a:r>
              <a:rPr lang="es-AR" dirty="0" smtClean="0"/>
              <a:t>&lt;</a:t>
            </a:r>
            <a:r>
              <a:rPr lang="es-AR" dirty="0" err="1" smtClean="0"/>
              <a:t>path</a:t>
            </a:r>
            <a:r>
              <a:rPr lang="es-AR" dirty="0" smtClean="0"/>
              <a:t> </a:t>
            </a:r>
            <a:r>
              <a:rPr lang="es-AR" dirty="0" err="1" smtClean="0"/>
              <a:t>class</a:t>
            </a:r>
            <a:r>
              <a:rPr lang="es-AR" dirty="0" smtClean="0"/>
              <a:t>="st18" d="M486.65,70.52c-6.69-1.25-6.69-1.25-4.94-7.73c0.13-0.48,0.17-0.98,0.34-1.44c0.91-2.39,1.62-4.79-0.62-6.83</a:t>
            </a:r>
          </a:p>
          <a:p>
            <a:r>
              <a:rPr lang="es-AR" dirty="0" smtClean="0"/>
              <a:t>	c-2.53-2.29-4.5-0.06-6.61,0.96c-0.95-1.57-2.54-3.06,1.16-3.35c7.87-0.62,15.18,1.36,22.36,4.19c0.43,0.17,0.85,0.55,1.1,0.95</a:t>
            </a:r>
          </a:p>
          <a:p>
            <a:r>
              <a:rPr lang="es-AR" dirty="0" smtClean="0"/>
              <a:t>	c0.48,0.78-3.34,12.63-4.55,13.28C492.22,71.98,489.39,72.44,486.65,70.52z"/&gt;</a:t>
            </a:r>
          </a:p>
          <a:p>
            <a:r>
              <a:rPr lang="es-AR" dirty="0" smtClean="0"/>
              <a:t>&lt;</a:t>
            </a:r>
            <a:r>
              <a:rPr lang="es-AR" dirty="0" err="1" smtClean="0"/>
              <a:t>path</a:t>
            </a:r>
            <a:r>
              <a:rPr lang="es-AR" dirty="0" smtClean="0"/>
              <a:t> </a:t>
            </a:r>
            <a:r>
              <a:rPr lang="es-AR" dirty="0" err="1" smtClean="0"/>
              <a:t>class</a:t>
            </a:r>
            <a:r>
              <a:rPr lang="es-AR" dirty="0" smtClean="0"/>
              <a:t>="st18" d="M445.67,51.32c0.16-0.03,0.33-0.06,0.49-0.08c2.77-0.43,6.07,0.58,7.07,2.27c1.61,2.7-2.36,3.35-3.87,4.75</a:t>
            </a:r>
          </a:p>
          <a:p>
            <a:r>
              <a:rPr lang="es-AR" dirty="0" smtClean="0"/>
              <a:t>	c-4.61,4.24-8.03,9.13-10.03,15.07c-0.39,1.15-0.35,2.8-2.12,3.04c-1.74,0.24-2.59-0.83-3.56-2.13c-6.96-9.36-6.77-10.1,3.92-14.69</a:t>
            </a:r>
          </a:p>
          <a:p>
            <a:r>
              <a:rPr lang="es-AR" dirty="0" smtClean="0"/>
              <a:t>	c2.41-1.04,4.94-1.74,7.19-3.31c2.24-1.56,2.2-2.99,0.9-4.93C445.66,51.3,445.67,51.32,445.67,51.32z"/&gt;</a:t>
            </a:r>
          </a:p>
          <a:p>
            <a:r>
              <a:rPr lang="es-AR" dirty="0" smtClean="0"/>
              <a:t>&lt;</a:t>
            </a:r>
            <a:r>
              <a:rPr lang="es-AR" dirty="0" err="1" smtClean="0"/>
              <a:t>path</a:t>
            </a:r>
            <a:r>
              <a:rPr lang="es-AR" dirty="0" smtClean="0"/>
              <a:t> </a:t>
            </a:r>
            <a:r>
              <a:rPr lang="es-AR" dirty="0" err="1" smtClean="0"/>
              <a:t>class</a:t>
            </a:r>
            <a:r>
              <a:rPr lang="es-AR" dirty="0" smtClean="0"/>
              <a:t>="st26" d="M455.89,38.48c5.35-2.62,9.66-1.43,14.2,3.92c-0.28,2.11-0.26,4.32-0.91,6.3c-1.19,3.63-5.42,5.71-8.74,4.65</a:t>
            </a:r>
          </a:p>
          <a:p>
            <a:r>
              <a:rPr lang="es-AR" dirty="0" smtClean="0"/>
              <a:t>	c-4.02-1.28-7.09-6.99-5.96-11.22C454.82,40.88,455.41,39.7,455.89,38.48z"/&gt;</a:t>
            </a:r>
          </a:p>
          <a:p>
            <a:r>
              <a:rPr lang="es-AR" dirty="0" smtClean="0"/>
              <a:t>&lt;</a:t>
            </a:r>
            <a:r>
              <a:rPr lang="es-AR" dirty="0" err="1" smtClean="0"/>
              <a:t>path</a:t>
            </a:r>
            <a:r>
              <a:rPr lang="es-AR" dirty="0" smtClean="0"/>
              <a:t> </a:t>
            </a:r>
            <a:r>
              <a:rPr lang="es-AR" dirty="0" err="1" smtClean="0"/>
              <a:t>class</a:t>
            </a:r>
            <a:r>
              <a:rPr lang="es-AR" dirty="0" smtClean="0"/>
              <a:t>="st27" d="M461.95,64.43c-0.61,10.47-4.61,19.93-9.08,29.15c-2.09,4.32-6.97,4.48-11.13,0.95</a:t>
            </a:r>
          </a:p>
          <a:p>
            <a:r>
              <a:rPr lang="es-AR" dirty="0" smtClean="0"/>
              <a:t>	c0.12-0.12,0.26-0.35,0.35-0.33c8.29,1.31,10.3-4.59,12.09-10.61c1.47-4.93,3.41-9.71,4.68-14.7c0.62-2.4,0.24-4.5-2.61-4.89</a:t>
            </a:r>
          </a:p>
          <a:p>
            <a:r>
              <a:rPr lang="es-AR" dirty="0" smtClean="0"/>
              <a:t>	c-2.55-0.35-5.2-0.3-5.12,3.47c-1.22,2.94,1.23,3.93,2.85,5.37c-0.66,2.69-0.24,5.73-2.63,7.83c-1.18-0.4-1.33-1.67-2.09-2.46</a:t>
            </a:r>
          </a:p>
          <a:p>
            <a:r>
              <a:rPr lang="es-AR" dirty="0" smtClean="0"/>
              <a:t>	c-0.1,1.38,1.37,1.69,1.77,2.71c-2.37,3.09-4.22,0.67-6.18-0.59c-2.92,4.33-1.7,9.56-3.13,14.2c-3.41-2.02-1.48-5.33-1.95-8.06</a:t>
            </a:r>
          </a:p>
          <a:p>
            <a:r>
              <a:rPr lang="es-AR" dirty="0" smtClean="0"/>
              <a:t>	c-0.24-0.24-0.29-0.44-0.18-0.62c0.11-0.17,0.21-0.25,0.31-0.25c2.58-6.9,4.02-14.28,8.09-20.58c3.06-4.73,6.43-5.68,11.8-3.57</a:t>
            </a:r>
          </a:p>
          <a:p>
            <a:r>
              <a:rPr lang="es-AR" dirty="0" smtClean="0"/>
              <a:t>	C461.3,61.88,462.24,62.71,461.95,64.43z"/&gt;</a:t>
            </a:r>
          </a:p>
          <a:p>
            <a:r>
              <a:rPr lang="es-AR" dirty="0" smtClean="0"/>
              <a:t>&lt;</a:t>
            </a:r>
            <a:r>
              <a:rPr lang="es-AR" dirty="0" err="1" smtClean="0"/>
              <a:t>path</a:t>
            </a:r>
            <a:r>
              <a:rPr lang="es-AR" dirty="0" smtClean="0"/>
              <a:t> </a:t>
            </a:r>
            <a:r>
              <a:rPr lang="es-AR" dirty="0" err="1" smtClean="0"/>
              <a:t>class</a:t>
            </a:r>
            <a:r>
              <a:rPr lang="es-AR" dirty="0" smtClean="0"/>
              <a:t>="st18" d="M522.93,78.91c-1.25-3.1-5.15-1.03-6.85-2.98c-1.54-1.76-0.41-4.62-0.96-7.02c-0.41-1.78,0.72-4.36,3.64-4.27</a:t>
            </a:r>
          </a:p>
          <a:p>
            <a:r>
              <a:rPr lang="es-AR" dirty="0" smtClean="0"/>
              <a:t>	c2.41,0.08,11.01,6.17,10.89,7.59C529.55,73.38,524.27,78.91,522.93,78.91z"/&gt;</a:t>
            </a:r>
          </a:p>
          <a:p>
            <a:r>
              <a:rPr lang="es-AR" dirty="0" smtClean="0"/>
              <a:t>&lt;</a:t>
            </a:r>
            <a:r>
              <a:rPr lang="es-AR" dirty="0" err="1" smtClean="0"/>
              <a:t>path</a:t>
            </a:r>
            <a:r>
              <a:rPr lang="es-AR" dirty="0" smtClean="0"/>
              <a:t> </a:t>
            </a:r>
            <a:r>
              <a:rPr lang="es-AR" dirty="0" err="1" smtClean="0"/>
              <a:t>class</a:t>
            </a:r>
            <a:r>
              <a:rPr lang="es-AR" dirty="0" smtClean="0"/>
              <a:t>="st18" d="M526.88,117.54c-5.32-0.17-7.94-3.28-11.14-5.25c-0.32-0.2-0.66-1.01-0.51-1.24c1.5-2.44,3.48-4.59,5.88-5.99</a:t>
            </a:r>
          </a:p>
          <a:p>
            <a:r>
              <a:rPr lang="es-AR" dirty="0" smtClean="0"/>
              <a:t>	c1.95-1.13,3.16,0.9,4.31,2.35c0.93,1.16,1.99,2.27,3.16,3.19c1.37,1.07,2.79,2.07,1.97,4.05</a:t>
            </a:r>
          </a:p>
          <a:p>
            <a:r>
              <a:rPr lang="es-AR" dirty="0" smtClean="0"/>
              <a:t>	C529.67,116.71,528,117.65,526.88,117.54z"/&gt;</a:t>
            </a:r>
          </a:p>
          <a:p>
            <a:r>
              <a:rPr lang="es-AR" dirty="0" smtClean="0"/>
              <a:t>&lt;</a:t>
            </a:r>
            <a:r>
              <a:rPr lang="es-AR" dirty="0" err="1" smtClean="0"/>
              <a:t>path</a:t>
            </a:r>
            <a:r>
              <a:rPr lang="es-AR" dirty="0" smtClean="0"/>
              <a:t> </a:t>
            </a:r>
            <a:r>
              <a:rPr lang="es-AR" dirty="0" err="1" smtClean="0"/>
              <a:t>class</a:t>
            </a:r>
            <a:r>
              <a:rPr lang="es-AR" dirty="0" smtClean="0"/>
              <a:t>="st25" d="M250.77,78.39c4.21-2.25,5.33-5.76,4.87-10.38c-1.66-17.01-2.66-34.06-2.9-51.15</a:t>
            </a:r>
          </a:p>
          <a:p>
            <a:r>
              <a:rPr lang="es-AR" dirty="0" smtClean="0"/>
              <a:t>	c-0.1-6.78-2.23-8.89-8.86-9.29c4.83-1.96,9.93,0.7,9.89,5.64c-0.07,8.3,0.57,16.54,1.09,24.81c0.7,11.22,1.39,22.43,1.98,33.65</a:t>
            </a:r>
          </a:p>
          <a:p>
            <a:r>
              <a:rPr lang="es-AR" dirty="0" smtClean="0"/>
              <a:t>	C257.05,75.8,255.14,78.27,250.77,78.39z"/&gt;</a:t>
            </a:r>
          </a:p>
          <a:p>
            <a:r>
              <a:rPr lang="es-AR" dirty="0" smtClean="0"/>
              <a:t>&lt;</a:t>
            </a:r>
            <a:r>
              <a:rPr lang="es-AR" dirty="0" err="1" smtClean="0"/>
              <a:t>path</a:t>
            </a:r>
            <a:r>
              <a:rPr lang="es-AR" dirty="0" smtClean="0"/>
              <a:t> </a:t>
            </a:r>
            <a:r>
              <a:rPr lang="es-AR" dirty="0" err="1" smtClean="0"/>
              <a:t>class</a:t>
            </a:r>
            <a:r>
              <a:rPr lang="es-AR" dirty="0" smtClean="0"/>
              <a:t>="st18" d="M415.53,88.49c-3-0.21-7.15,0.73-7.01-2.98c0.09-2.55,3.3-6.57,6.01-6.31c2.99,0.29,5.13,4.48,5.54,7.45</a:t>
            </a:r>
          </a:p>
          <a:p>
            <a:r>
              <a:rPr lang="es-AR" dirty="0" smtClean="0"/>
              <a:t>	C420.55,90.3,416.77,87.44,415.53,88.49z"/&gt;</a:t>
            </a:r>
          </a:p>
          <a:p>
            <a:r>
              <a:rPr lang="es-AR" dirty="0" smtClean="0"/>
              <a:t>&lt;</a:t>
            </a:r>
            <a:r>
              <a:rPr lang="es-AR" dirty="0" err="1" smtClean="0"/>
              <a:t>path</a:t>
            </a:r>
            <a:r>
              <a:rPr lang="es-AR" dirty="0" smtClean="0"/>
              <a:t> </a:t>
            </a:r>
            <a:r>
              <a:rPr lang="es-AR" dirty="0" err="1" smtClean="0"/>
              <a:t>class</a:t>
            </a:r>
            <a:r>
              <a:rPr lang="es-AR" dirty="0" smtClean="0"/>
              <a:t>="st12" d="M422.83,98.45c-5.7-0.26-11.17-2.92-17.13-1.15c-2.96,0.88-2.9-1.79-2.88-3.84c2.27-0.08,4.49-0.12,6.76-0.69</a:t>
            </a:r>
          </a:p>
          <a:p>
            <a:r>
              <a:rPr lang="es-AR" dirty="0" smtClean="0"/>
              <a:t>	C414.66,91.48,421.53,94.62,422.83,98.45z"/&gt;</a:t>
            </a:r>
          </a:p>
          <a:p>
            <a:r>
              <a:rPr lang="es-AR" dirty="0" smtClean="0"/>
              <a:t>&lt;</a:t>
            </a:r>
            <a:r>
              <a:rPr lang="es-AR" dirty="0" err="1" smtClean="0"/>
              <a:t>path</a:t>
            </a:r>
            <a:r>
              <a:rPr lang="es-AR" dirty="0" smtClean="0"/>
              <a:t> </a:t>
            </a:r>
            <a:r>
              <a:rPr lang="es-AR" dirty="0" err="1" smtClean="0"/>
              <a:t>class</a:t>
            </a:r>
            <a:r>
              <a:rPr lang="es-AR" dirty="0" smtClean="0"/>
              <a:t>="st18" d="M427.07,36.69c2.51,1.34,7.47-0.01,7.68,3.01c0.24,3.43-5.03,2.49-7.38,4.44c-1.29,1.07-3.02,1.66-4.52,0.2</a:t>
            </a:r>
          </a:p>
          <a:p>
            <a:r>
              <a:rPr lang="es-AR" dirty="0" smtClean="0"/>
              <a:t>	c-2.29-2.23,0.52-3.84,0.84-5.76C424.01,36.63,425.3,36.28,427.07,36.69z"/&gt;</a:t>
            </a:r>
          </a:p>
          <a:p>
            <a:r>
              <a:rPr lang="es-AR" dirty="0" smtClean="0"/>
              <a:t>&lt;</a:t>
            </a:r>
            <a:r>
              <a:rPr lang="es-AR" dirty="0" err="1" smtClean="0"/>
              <a:t>path</a:t>
            </a:r>
            <a:r>
              <a:rPr lang="es-AR" dirty="0" smtClean="0"/>
              <a:t> </a:t>
            </a:r>
            <a:r>
              <a:rPr lang="es-AR" dirty="0" err="1" smtClean="0"/>
              <a:t>class</a:t>
            </a:r>
            <a:r>
              <a:rPr lang="es-AR" dirty="0" smtClean="0"/>
              <a:t>="st18" d="M492.79,81.09c0.05,4.88-2.32,6.94-5.99,5.87c-2.37-0.69-3.88-1.69-1.2-3.73c1.8-1.37-0.79-6.16,4.1-4.99</a:t>
            </a:r>
          </a:p>
          <a:p>
            <a:r>
              <a:rPr lang="es-AR" dirty="0" smtClean="0"/>
              <a:t>	C491.65,78.72,493.38,79.01,492.79,81.09z"/&gt;</a:t>
            </a:r>
          </a:p>
          <a:p>
            <a:r>
              <a:rPr lang="es-AR" dirty="0" smtClean="0"/>
              <a:t>&lt;</a:t>
            </a:r>
            <a:r>
              <a:rPr lang="es-AR" dirty="0" err="1" smtClean="0"/>
              <a:t>path</a:t>
            </a:r>
            <a:r>
              <a:rPr lang="es-AR" dirty="0" smtClean="0"/>
              <a:t> </a:t>
            </a:r>
            <a:r>
              <a:rPr lang="es-AR" dirty="0" err="1" smtClean="0"/>
              <a:t>class</a:t>
            </a:r>
            <a:r>
              <a:rPr lang="es-AR" dirty="0" smtClean="0"/>
              <a:t>="st25" d="M239.69,38.39c-2.07,2.13-4.69,0.76-7.04,1.04c-1.96,0.24-3.97,0.08-5.96,0.14c-9.61,0.29-9.56,0.29-9.74-9.71</a:t>
            </a:r>
          </a:p>
          <a:p>
            <a:r>
              <a:rPr lang="es-AR" dirty="0" smtClean="0"/>
              <a:t>	c-0.13-7.11,0.46-14.24-0.42-21.33c1.97,1.02,1.29,2.88,1.3,4.43c0.07,6.98,0.17,13.96-0.03,20.94c-0.1,3.37,0.82,4.81,4.45,4.63</a:t>
            </a:r>
          </a:p>
          <a:p>
            <a:r>
              <a:rPr lang="es-AR" dirty="0" smtClean="0"/>
              <a:t>	C228.05,38.25,233.87,38.42,239.69,38.39z"/&gt;</a:t>
            </a:r>
          </a:p>
          <a:p>
            <a:r>
              <a:rPr lang="es-AR" dirty="0" smtClean="0"/>
              <a:t>&lt;</a:t>
            </a:r>
            <a:r>
              <a:rPr lang="es-AR" dirty="0" err="1" smtClean="0"/>
              <a:t>path</a:t>
            </a:r>
            <a:r>
              <a:rPr lang="es-AR" dirty="0" smtClean="0"/>
              <a:t> </a:t>
            </a:r>
            <a:r>
              <a:rPr lang="es-AR" dirty="0" err="1" smtClean="0"/>
              <a:t>class</a:t>
            </a:r>
            <a:r>
              <a:rPr lang="es-AR" dirty="0" smtClean="0"/>
              <a:t>="st18" d="M542.74,86.24c0.26,2.91-1.31,5.39-1.9,8.1c-0.26,1.17-0.99,2.23-2.43,1.83c-1.27-0.36-1.66-1.51-1.63-2.74</a:t>
            </a:r>
          </a:p>
          <a:p>
            <a:r>
              <a:rPr lang="es-AR" dirty="0" smtClean="0"/>
              <a:t>	c0.07-2.48,0.45-4.89,1.9-7C540.09,87.4,541.14,80.87,542.74,86.24z"/&gt;</a:t>
            </a:r>
          </a:p>
          <a:p>
            <a:r>
              <a:rPr lang="es-AR" dirty="0" smtClean="0"/>
              <a:t>&lt;</a:t>
            </a:r>
            <a:r>
              <a:rPr lang="es-AR" dirty="0" err="1" smtClean="0"/>
              <a:t>path</a:t>
            </a:r>
            <a:r>
              <a:rPr lang="es-AR" dirty="0" smtClean="0"/>
              <a:t> </a:t>
            </a:r>
            <a:r>
              <a:rPr lang="es-AR" dirty="0" err="1" smtClean="0"/>
              <a:t>class</a:t>
            </a:r>
            <a:r>
              <a:rPr lang="es-AR" dirty="0" smtClean="0"/>
              <a:t>="st18" d="M516.02,91.95c-0.97-0.71-3.71-0.53-2.61-1.97c1.84-2.42,0.04-6.65,3.57-7.55c1.33-0.34,3.99,1.5,3.56,3.76</a:t>
            </a:r>
          </a:p>
          <a:p>
            <a:r>
              <a:rPr lang="es-AR" dirty="0" smtClean="0"/>
              <a:t>	C520.08,88.64,519.29,91.42,516.02,91.95z"/&gt;</a:t>
            </a:r>
          </a:p>
          <a:p>
            <a:r>
              <a:rPr lang="es-AR" dirty="0" smtClean="0"/>
              <a:t>&lt;</a:t>
            </a:r>
            <a:r>
              <a:rPr lang="es-AR" dirty="0" err="1" smtClean="0"/>
              <a:t>path</a:t>
            </a:r>
            <a:r>
              <a:rPr lang="es-AR" dirty="0" smtClean="0"/>
              <a:t> </a:t>
            </a:r>
            <a:r>
              <a:rPr lang="es-AR" dirty="0" err="1" smtClean="0"/>
              <a:t>class</a:t>
            </a:r>
            <a:r>
              <a:rPr lang="es-AR" dirty="0" smtClean="0"/>
              <a:t>="st25" d="M243.94,7.53c-3.62,2.76-4.66,6.43-4.29,10.86c0.46,5.57,0.56,11.18,0.79,16.77c0.04,1.09,0.59,2.32-0.67,3.14</a:t>
            </a:r>
          </a:p>
          <a:p>
            <a:r>
              <a:rPr lang="es-AR" dirty="0" smtClean="0"/>
              <a:t>	c-0.85-8.42-1.98-16.78-1.16-25.34C239,9.1,240.58,7.78,243.94,7.53z"/&gt;</a:t>
            </a:r>
          </a:p>
          <a:p>
            <a:r>
              <a:rPr lang="es-AR" dirty="0" smtClean="0"/>
              <a:t>&lt;</a:t>
            </a:r>
            <a:r>
              <a:rPr lang="es-AR" dirty="0" err="1" smtClean="0"/>
              <a:t>path</a:t>
            </a:r>
            <a:r>
              <a:rPr lang="es-AR" dirty="0" smtClean="0"/>
              <a:t> </a:t>
            </a:r>
            <a:r>
              <a:rPr lang="es-AR" dirty="0" err="1" smtClean="0"/>
              <a:t>class</a:t>
            </a:r>
            <a:r>
              <a:rPr lang="es-AR" dirty="0" smtClean="0"/>
              <a:t>="st28" d="M558.77,110.45c-0.63,2.8-2.8,5.03-2.98,7.99c-2,0.67-4,1.34-6,2.01c0.94-2.26,2.26-4.43,2.73-6.78</a:t>
            </a:r>
          </a:p>
          <a:p>
            <a:r>
              <a:rPr lang="es-AR" dirty="0" smtClean="0"/>
              <a:t>	C553.32,109.66,555.42,109.05,558.77,110.45z"/&gt;</a:t>
            </a:r>
          </a:p>
          <a:p>
            <a:r>
              <a:rPr lang="es-AR" dirty="0" smtClean="0"/>
              <a:t>&lt;</a:t>
            </a:r>
            <a:r>
              <a:rPr lang="es-AR" dirty="0" err="1" smtClean="0"/>
              <a:t>path</a:t>
            </a:r>
            <a:r>
              <a:rPr lang="es-AR" dirty="0" smtClean="0"/>
              <a:t> </a:t>
            </a:r>
            <a:r>
              <a:rPr lang="es-AR" dirty="0" err="1" smtClean="0"/>
              <a:t>class</a:t>
            </a:r>
            <a:r>
              <a:rPr lang="es-AR" dirty="0" smtClean="0"/>
              <a:t>="st18" d="M461.95,64.43c-0.72-0.99-1.43-1.98-2.15-2.97c2.22-1.43,4.42-2.89,6.66-4.28c0.84-0.52,1.87-1.01,2.74-0.15</a:t>
            </a:r>
          </a:p>
          <a:p>
            <a:r>
              <a:rPr lang="es-AR" dirty="0" smtClean="0"/>
              <a:t>	c0.88,0.88,0.17,1.74-0.17,2.69C467.82,63.1,464.61,63.33,461.95,64.43z"/&gt;</a:t>
            </a:r>
          </a:p>
          <a:p>
            <a:r>
              <a:rPr lang="es-AR" dirty="0" smtClean="0"/>
              <a:t>&lt;</a:t>
            </a:r>
            <a:r>
              <a:rPr lang="es-AR" dirty="0" err="1" smtClean="0"/>
              <a:t>path</a:t>
            </a:r>
            <a:r>
              <a:rPr lang="es-AR" dirty="0" smtClean="0"/>
              <a:t> </a:t>
            </a:r>
            <a:r>
              <a:rPr lang="es-AR" dirty="0" err="1" smtClean="0"/>
              <a:t>class</a:t>
            </a:r>
            <a:r>
              <a:rPr lang="es-AR" dirty="0" smtClean="0"/>
              <a:t>="st25" d="M259.85,9.47c3.46,4.1,1.83,8.26,0.42,12.63c-2.83-1.22-1.72-3.15-1.24-4.7c0.97-3.16,0.16-5.18-3.18-5.93</a:t>
            </a:r>
          </a:p>
          <a:p>
            <a:r>
              <a:rPr lang="es-AR" dirty="0" smtClean="0"/>
              <a:t>	C256.18,8.79,258.28,9.66,259.85,9.47z"/&gt;</a:t>
            </a:r>
          </a:p>
          <a:p>
            <a:r>
              <a:rPr lang="es-AR" dirty="0" smtClean="0"/>
              <a:t>&lt;</a:t>
            </a:r>
            <a:r>
              <a:rPr lang="es-AR" dirty="0" err="1" smtClean="0"/>
              <a:t>path</a:t>
            </a:r>
            <a:r>
              <a:rPr lang="es-AR" dirty="0" smtClean="0"/>
              <a:t> </a:t>
            </a:r>
            <a:r>
              <a:rPr lang="es-AR" dirty="0" err="1" smtClean="0"/>
              <a:t>class</a:t>
            </a:r>
            <a:r>
              <a:rPr lang="es-AR" dirty="0" smtClean="0"/>
              <a:t>="st18" d="M297.58,20.73c0,6.56,0,13.12,0,19.68c-0.17,0-0.33,0-0.5,0c0-6.58,0-13.16,0-19.74</a:t>
            </a:r>
          </a:p>
          <a:p>
            <a:r>
              <a:rPr lang="es-AR" dirty="0" smtClean="0"/>
              <a:t>	C297.25,20.69,297.41,20.71,297.58,20.73z"/&gt;</a:t>
            </a:r>
          </a:p>
          <a:p>
            <a:r>
              <a:rPr lang="es-AR" dirty="0" smtClean="0"/>
              <a:t>&lt;</a:t>
            </a:r>
            <a:r>
              <a:rPr lang="es-AR" dirty="0" err="1" smtClean="0"/>
              <a:t>path</a:t>
            </a:r>
            <a:r>
              <a:rPr lang="es-AR" dirty="0" smtClean="0"/>
              <a:t> </a:t>
            </a:r>
            <a:r>
              <a:rPr lang="es-AR" dirty="0" err="1" smtClean="0"/>
              <a:t>class</a:t>
            </a:r>
            <a:r>
              <a:rPr lang="es-AR" dirty="0" smtClean="0"/>
              <a:t>="st18" d="M439.91,85.6c0.17,0.32,0.13,0.62-0.14,0.87c-1.71,1.35-0.52,3.33-1.49,5.81c-0.09-2.28-2.36-1.92-2.45-3.74</a:t>
            </a:r>
          </a:p>
          <a:p>
            <a:r>
              <a:rPr lang="es-AR" dirty="0" smtClean="0"/>
              <a:t>	c-0.03-1.33-0.06-2.65-0.09-3.98C437.39,83.86,438.59,84.97,439.91,85.6z"/&gt;</a:t>
            </a:r>
          </a:p>
          <a:p>
            <a:r>
              <a:rPr lang="es-AR" dirty="0" smtClean="0"/>
              <a:t>&lt;</a:t>
            </a:r>
            <a:r>
              <a:rPr lang="es-AR" dirty="0" err="1" smtClean="0"/>
              <a:t>path</a:t>
            </a:r>
            <a:r>
              <a:rPr lang="es-AR" dirty="0" smtClean="0"/>
              <a:t> </a:t>
            </a:r>
            <a:r>
              <a:rPr lang="es-AR" dirty="0" err="1" smtClean="0"/>
              <a:t>class</a:t>
            </a:r>
            <a:r>
              <a:rPr lang="es-AR" dirty="0" smtClean="0"/>
              <a:t>="st28" d="M542.8,72.46c2.58,1.42,4.57,3.41,5.99,5.99C544.01,79.24,544.36,74.9,542.8,72.46z"/&gt;</a:t>
            </a:r>
          </a:p>
          <a:p>
            <a:r>
              <a:rPr lang="es-AR" dirty="0" smtClean="0"/>
              <a:t>&lt;</a:t>
            </a:r>
            <a:r>
              <a:rPr lang="es-AR" dirty="0" err="1" smtClean="0"/>
              <a:t>path</a:t>
            </a:r>
            <a:r>
              <a:rPr lang="es-AR" dirty="0" smtClean="0"/>
              <a:t> </a:t>
            </a:r>
            <a:r>
              <a:rPr lang="es-AR" dirty="0" err="1" smtClean="0"/>
              <a:t>class</a:t>
            </a:r>
            <a:r>
              <a:rPr lang="es-AR" dirty="0" smtClean="0"/>
              <a:t>="st28" d="M471.86,43.49c1.09,0,2.23-0.19,2.94,0.97c-0.2,1.28-0.42,2.93-2.12,2.42</a:t>
            </a:r>
          </a:p>
          <a:p>
            <a:r>
              <a:rPr lang="es-AR" dirty="0" smtClean="0"/>
              <a:t>	C471.17,46.42,472.03,44.67,471.86,43.49z"/&gt;</a:t>
            </a:r>
          </a:p>
          <a:p>
            <a:r>
              <a:rPr lang="es-AR" dirty="0" smtClean="0"/>
              <a:t>&lt;</a:t>
            </a:r>
            <a:r>
              <a:rPr lang="es-AR" dirty="0" err="1" smtClean="0"/>
              <a:t>path</a:t>
            </a:r>
            <a:r>
              <a:rPr lang="es-AR" dirty="0" smtClean="0"/>
              <a:t> </a:t>
            </a:r>
            <a:r>
              <a:rPr lang="es-AR" dirty="0" err="1" smtClean="0"/>
              <a:t>class</a:t>
            </a:r>
            <a:r>
              <a:rPr lang="es-AR" dirty="0" smtClean="0"/>
              <a:t>="st18" d="M316.02,67.24c0-2.53,0-5.05,0-7.58c0.16,0,0.33-0.01,0.49-0.01c0,2.53,0,5.06,0,7.59</a:t>
            </a:r>
          </a:p>
          <a:p>
            <a:r>
              <a:rPr lang="es-AR" dirty="0" smtClean="0"/>
              <a:t>	C316.35,67.24,316.18,67.24,316.02,67.24z"/&gt;</a:t>
            </a:r>
          </a:p>
          <a:p>
            <a:r>
              <a:rPr lang="es-AR" dirty="0" smtClean="0"/>
              <a:t>&lt;</a:t>
            </a:r>
            <a:r>
              <a:rPr lang="es-AR" dirty="0" err="1" smtClean="0"/>
              <a:t>path</a:t>
            </a:r>
            <a:r>
              <a:rPr lang="es-AR" dirty="0" smtClean="0"/>
              <a:t> </a:t>
            </a:r>
            <a:r>
              <a:rPr lang="es-AR" dirty="0" err="1" smtClean="0"/>
              <a:t>class</a:t>
            </a:r>
            <a:r>
              <a:rPr lang="es-AR" dirty="0" smtClean="0"/>
              <a:t>="st29" d="M328.86,12.46c2.99-1.89,5.97,0.94,8.96,0.03C334.82,14.64,331.84,13.04,328.86,12.46z"/&gt;</a:t>
            </a:r>
          </a:p>
          <a:p>
            <a:r>
              <a:rPr lang="es-AR" dirty="0" smtClean="0"/>
              <a:t>&lt;</a:t>
            </a:r>
            <a:r>
              <a:rPr lang="es-AR" dirty="0" err="1" smtClean="0"/>
              <a:t>path</a:t>
            </a:r>
            <a:r>
              <a:rPr lang="es-AR" dirty="0" smtClean="0"/>
              <a:t> </a:t>
            </a:r>
            <a:r>
              <a:rPr lang="es-AR" dirty="0" err="1" smtClean="0"/>
              <a:t>class</a:t>
            </a:r>
            <a:r>
              <a:rPr lang="es-AR" dirty="0" smtClean="0"/>
              <a:t>="st30" d="M103.37,64.39c3.98-0.24,6.64,2.32,8.83,4.92c5.08,6.02,10.47,9.48,18.68,5.91c2.74-1.19,6.23-0.96,9.36-0.9</a:t>
            </a:r>
          </a:p>
          <a:p>
            <a:r>
              <a:rPr lang="es-AR" dirty="0" smtClean="0"/>
              <a:t>	c5.33,0.1,8.34,3.31,6.48,8.07c-3.05,7.79-0.74,14.44,2.18,21.42c2.91,6.92,0.02,11.77-7.48,12.77c-7.9,1.06-14.66,3.2-19.77,10.36</a:t>
            </a:r>
          </a:p>
          <a:p>
            <a:r>
              <a:rPr lang="es-AR" dirty="0" smtClean="0"/>
              <a:t>	c-5.17,7.25-10.38,6.72-15.24-0.91c-4.62-7.26-10.37-12.16-18.56-15.44c-8.34-3.34-9.74-9.08-2.79-14.07</a:t>
            </a:r>
          </a:p>
          <a:p>
            <a:r>
              <a:rPr lang="es-AR" dirty="0" smtClean="0"/>
              <a:t>	c7.69-5.51,10.01-12.89,10.86-21.45c0.27-2.66,1.08-5.14,2.28-7.58C99.34,65.2,101.01,64.35,103.37,64.39z"/&gt;</a:t>
            </a:r>
          </a:p>
          <a:p>
            <a:r>
              <a:rPr lang="es-AR" dirty="0" smtClean="0"/>
              <a:t>&lt;</a:t>
            </a:r>
            <a:r>
              <a:rPr lang="es-AR" dirty="0" err="1" smtClean="0"/>
              <a:t>path</a:t>
            </a:r>
            <a:r>
              <a:rPr lang="es-AR" dirty="0" smtClean="0"/>
              <a:t> </a:t>
            </a:r>
            <a:r>
              <a:rPr lang="es-AR" dirty="0" err="1" smtClean="0"/>
              <a:t>class</a:t>
            </a:r>
            <a:r>
              <a:rPr lang="es-AR" dirty="0" smtClean="0"/>
              <a:t>="st31" d="M562.74,456.11c-0.43,2.06-1.96,2.42-3.73,2.38c-1.93-0.05-3.18-0.88-3.13-2.96c0.05-1.99,1.06-3.18,3.13-2.8</a:t>
            </a:r>
          </a:p>
          <a:p>
            <a:r>
              <a:rPr lang="es-AR" dirty="0" smtClean="0"/>
              <a:t>	C560.85,453.06,562.44,453.92,562.74,456.11z"/&gt;</a:t>
            </a:r>
          </a:p>
          <a:p>
            <a:r>
              <a:rPr lang="es-AR" dirty="0" smtClean="0"/>
              <a:t>&lt;</a:t>
            </a:r>
            <a:r>
              <a:rPr lang="es-AR" dirty="0" err="1" smtClean="0"/>
              <a:t>path</a:t>
            </a:r>
            <a:r>
              <a:rPr lang="es-AR" dirty="0" smtClean="0"/>
              <a:t> </a:t>
            </a:r>
            <a:r>
              <a:rPr lang="es-AR" dirty="0" err="1" smtClean="0"/>
              <a:t>class</a:t>
            </a:r>
            <a:r>
              <a:rPr lang="es-AR" dirty="0" smtClean="0"/>
              <a:t>="st32" d="M489.22,553.37c-4.35,0.43-6.92,3.33-10.07,5.07c-4.98,2.73-5.06,2.78-5.38-2.67</a:t>
            </a:r>
          </a:p>
          <a:p>
            <a:r>
              <a:rPr lang="es-AR" dirty="0" smtClean="0"/>
              <a:t>	c-0.29-4.89-2.15-8.94-5.56-12.45c-3.51-3.62-3.21-4.86,1.51-5.66c5.87-0.99,10.12-3.49,12.33-9.38c1.01-2.7,3.32-4.37,5.01-0.18</a:t>
            </a:r>
          </a:p>
          <a:p>
            <a:r>
              <a:rPr lang="es-AR" dirty="0" smtClean="0"/>
              <a:t>	c3.07,7.6,8.04,12.37,16.78,12.25c2.14-0.03,3.87,1.12,2.03,3.47c-2.54,3.24-2.88,6.95-3.21,10.8c-0.37,4.29-1.78,4.97-5.37,2.74</a:t>
            </a:r>
          </a:p>
          <a:p>
            <a:r>
              <a:rPr lang="es-AR" dirty="0" smtClean="0"/>
              <a:t>	C494.6,555.68,491.9,554.1,489.22,553.37z"/&gt;</a:t>
            </a:r>
          </a:p>
          <a:p>
            <a:r>
              <a:rPr lang="es-AR" dirty="0" smtClean="0"/>
              <a:t>&lt;</a:t>
            </a:r>
            <a:r>
              <a:rPr lang="es-AR" dirty="0" err="1" smtClean="0"/>
              <a:t>path</a:t>
            </a:r>
            <a:r>
              <a:rPr lang="es-AR" dirty="0" smtClean="0"/>
              <a:t> </a:t>
            </a:r>
            <a:r>
              <a:rPr lang="es-AR" dirty="0" err="1" smtClean="0"/>
              <a:t>class</a:t>
            </a:r>
            <a:r>
              <a:rPr lang="es-AR" dirty="0" smtClean="0"/>
              <a:t>="st33" d="M9.8,272.34c3.97,0.39,10.36,6.62,9.91,9.82c-0.37,2.62-1.93,4.15-4.73,4.02c-3.57-0.18-11.38-7.24-10.61-9.83</a:t>
            </a:r>
          </a:p>
          <a:p>
            <a:r>
              <a:rPr lang="es-AR" dirty="0" smtClean="0"/>
              <a:t>	C5.1,273.87,6.74,271.98,9.8,272.34z"/&gt;</a:t>
            </a:r>
          </a:p>
          <a:p>
            <a:r>
              <a:rPr lang="es-AR" dirty="0" smtClean="0"/>
              <a:t>&lt;</a:t>
            </a:r>
            <a:r>
              <a:rPr lang="es-AR" dirty="0" err="1" smtClean="0"/>
              <a:t>path</a:t>
            </a:r>
            <a:r>
              <a:rPr lang="es-AR" dirty="0" smtClean="0"/>
              <a:t> </a:t>
            </a:r>
            <a:r>
              <a:rPr lang="es-AR" dirty="0" err="1" smtClean="0"/>
              <a:t>class</a:t>
            </a:r>
            <a:r>
              <a:rPr lang="es-AR" dirty="0" smtClean="0"/>
              <a:t>="st34" d="M462.64,455.18c3.53-0.29,7.02,0.92,9.76,3.99c1.45,1.63,2.85,2.34,5.2,1.38c8.12-3.33,12.92-2.59,16.6,2.18</a:t>
            </a:r>
          </a:p>
          <a:p>
            <a:r>
              <a:rPr lang="es-AR" dirty="0" smtClean="0"/>
              <a:t>	c3.97,5.16,3.39,12.51-1.32,18.82c-3.54,4.74-8.16,8.19-12.99,11.44c-2.24,1.51-4.96,1.97-7.17,1c-9.81-4.34-19.01-9.66-23.3-20.31</a:t>
            </a:r>
          </a:p>
          <a:p>
            <a:r>
              <a:rPr lang="es-AR" dirty="0" smtClean="0"/>
              <a:t>	C445.62,464.26,451.93,455.21,462.64,455.18z"/&gt;</a:t>
            </a:r>
          </a:p>
          <a:p>
            <a:r>
              <a:rPr lang="es-AR" dirty="0" smtClean="0"/>
              <a:t>&lt;</a:t>
            </a:r>
            <a:r>
              <a:rPr lang="es-AR" dirty="0" err="1" smtClean="0"/>
              <a:t>path</a:t>
            </a:r>
            <a:r>
              <a:rPr lang="es-AR" dirty="0" smtClean="0"/>
              <a:t> </a:t>
            </a:r>
            <a:r>
              <a:rPr lang="es-AR" dirty="0" err="1" smtClean="0"/>
              <a:t>class</a:t>
            </a:r>
            <a:r>
              <a:rPr lang="es-AR" dirty="0" smtClean="0"/>
              <a:t>="st35" d="M97.79,599.17c-2.9,1.09-2.11,2.39-0.22,3.77c3.29,2.4,7,3.72,11,4.25c1.98,0.26,4.02,0.1,5.96,0.48</a:t>
            </a:r>
          </a:p>
          <a:p>
            <a:r>
              <a:rPr lang="es-AR" dirty="0" smtClean="0"/>
              <a:t>	c2.4,0.48,4.55,1.65,4.3,4.57c-0.25,2.93-2.65,3.02-4.87,3.04c-9.28,0.1-17.86-2-24.49-8.93c-2.45-2.56-5.04-1.92-7.81-1.61</a:t>
            </a:r>
          </a:p>
          <a:p>
            <a:r>
              <a:rPr lang="es-AR" dirty="0" smtClean="0"/>
              <a:t>	c-12.7,1.42-25.15-4.08-30.21-15.5c-2.51-5.68-6.15-9.22-10.39-13.07c-7.14-6.47-9.22-18.02-5.47-27.11</a:t>
            </a:r>
          </a:p>
          <a:p>
            <a:r>
              <a:rPr lang="es-AR" dirty="0" smtClean="0"/>
              <a:t>	c0.63-1.53,1.64-2.91,1.34-4.69c1.94-6.67,9.47-13.31,15.88-13.89c3.07-0.28,5.88,0.59,6.73,3.83c0.96,3.65-1.69,5.5-4.56,6.74</a:t>
            </a:r>
          </a:p>
          <a:p>
            <a:r>
              <a:rPr lang="es-AR" dirty="0" smtClean="0"/>
              <a:t>	c-8.41,3.65-11.35,10.6-11.77,19.12c-0.08,1.69,0.39,3.21,1.22,4.74c3.32,6.09,3.73,6.2,9.01,1.78c2.76-2.31,5.91-3.65,9.59-3.58</a:t>
            </a:r>
          </a:p>
          <a:p>
            <a:r>
              <a:rPr lang="es-AR" dirty="0" smtClean="0"/>
              <a:t>	c4.63,0.09,7.99,2.22,9.42,6.04c1.51,4.04,0.5,7.38-3.06,10.68c-1.13,1.05-2.46,1.64-3.79,2.32c-5.46,2.82-5.44,2.85-2.82,8.45</a:t>
            </a:r>
          </a:p>
          <a:p>
            <a:r>
              <a:rPr lang="es-AR" dirty="0" smtClean="0"/>
              <a:t>	c4.97,5.09,11.22,6.55,18.06,6.33c2.62-0.08,3.13-1.86,3.48-4.01c0.63-3.9,1.04-7.82,3.87-11.09c2.94-3.4,6.5-4.27,10.28-2.69</a:t>
            </a:r>
          </a:p>
          <a:p>
            <a:r>
              <a:rPr lang="es-AR" dirty="0" smtClean="0"/>
              <a:t>	c3.62,1.5,5.32,4.7,5.18,8.86C103.5,592.74,100.72,595.96,97.79,599.17z"/&gt;</a:t>
            </a:r>
          </a:p>
          <a:p>
            <a:r>
              <a:rPr lang="es-AR" dirty="0" smtClean="0"/>
              <a:t>&lt;</a:t>
            </a:r>
            <a:r>
              <a:rPr lang="es-AR" dirty="0" err="1" smtClean="0"/>
              <a:t>path</a:t>
            </a:r>
            <a:r>
              <a:rPr lang="es-AR" dirty="0" smtClean="0"/>
              <a:t> </a:t>
            </a:r>
            <a:r>
              <a:rPr lang="es-AR" dirty="0" err="1" smtClean="0"/>
              <a:t>class</a:t>
            </a:r>
            <a:r>
              <a:rPr lang="es-AR" dirty="0" smtClean="0"/>
              <a:t>="st36" d="M2.17,301.08c-1.19-1.7-3.1-3.18-1.64-5.65c1.35-2.28,3.58-1.99,5.71-1.93c1.48,0.04,2.96,0.14,4.44,0.21</a:t>
            </a:r>
          </a:p>
          <a:p>
            <a:r>
              <a:rPr lang="es-AR" dirty="0" smtClean="0"/>
              <a:t>	c2.56,1.12,6.08,2.09,4.86,5.65c-1.21,3.51-4.7,3.58-8.02,2.77C5.75,301.7,3.95,301.43,2.17,301.08z"/&gt;</a:t>
            </a:r>
          </a:p>
          <a:p>
            <a:r>
              <a:rPr lang="es-AR" dirty="0" smtClean="0"/>
              <a:t>&lt;</a:t>
            </a:r>
            <a:r>
              <a:rPr lang="es-AR" dirty="0" err="1" smtClean="0"/>
              <a:t>path</a:t>
            </a:r>
            <a:r>
              <a:rPr lang="es-AR" dirty="0" smtClean="0"/>
              <a:t> </a:t>
            </a:r>
            <a:r>
              <a:rPr lang="es-AR" dirty="0" err="1" smtClean="0"/>
              <a:t>class</a:t>
            </a:r>
            <a:r>
              <a:rPr lang="es-AR" dirty="0" smtClean="0"/>
              <a:t>="st37" d="M212.9,118.66c-0.86,12.48-7.98,21.03-17.75,27.86c-1.25,0.88-3.03,1.23-4.33,0.54</a:t>
            </a:r>
          </a:p>
          <a:p>
            <a:r>
              <a:rPr lang="es-AR" dirty="0" smtClean="0"/>
              <a:t>	c-7.11-3.8-15.4-5.37-21.5-11.07c-8.9-8.31-7.41-21.38,2.9-26.2c3.19-1.49,6.96-2.08,9.55-0.04c4.5,3.55,7.33,1.47,10.59-1.48</a:t>
            </a:r>
          </a:p>
          <a:p>
            <a:r>
              <a:rPr lang="es-AR" dirty="0" smtClean="0"/>
              <a:t>	c4.02-3.64,9.04-4.01,13.55-1.91C210.68,108.6,213.2,113.02,212.9,118.66z"/&gt;</a:t>
            </a:r>
          </a:p>
          <a:p>
            <a:r>
              <a:rPr lang="es-AR" dirty="0" smtClean="0"/>
              <a:t>&lt;</a:t>
            </a:r>
            <a:r>
              <a:rPr lang="es-AR" dirty="0" err="1" smtClean="0"/>
              <a:t>path</a:t>
            </a:r>
            <a:r>
              <a:rPr lang="es-AR" dirty="0" smtClean="0"/>
              <a:t> </a:t>
            </a:r>
            <a:r>
              <a:rPr lang="es-AR" dirty="0" err="1" smtClean="0"/>
              <a:t>class</a:t>
            </a:r>
            <a:r>
              <a:rPr lang="es-AR" dirty="0" smtClean="0"/>
              <a:t>="st38" d="M200.86,46.46c0,5.49,0.01,10.97-0.01,16.46c0,1.15,0.05,2.56-1.39,2.81c-1.18,0.2-1.49-1.12-1.97-1.95</a:t>
            </a:r>
          </a:p>
          <a:p>
            <a:r>
              <a:rPr lang="es-AR" dirty="0" smtClean="0"/>
              <a:t>	c-5.95-10.33-6.4-21.03-1.72-31.88c0.76-1.75,0.44-5.31,3.22-4.85c3.1,0.5,1.72,3.82,1.81,5.94</a:t>
            </a:r>
          </a:p>
          <a:p>
            <a:r>
              <a:rPr lang="es-AR" dirty="0" smtClean="0"/>
              <a:t>	C200.99,37.48,200.86,41.97,200.86,46.46z"/&gt;</a:t>
            </a:r>
          </a:p>
          <a:p>
            <a:r>
              <a:rPr lang="es-AR" dirty="0" smtClean="0"/>
              <a:t>&lt;</a:t>
            </a:r>
            <a:r>
              <a:rPr lang="es-AR" dirty="0" err="1" smtClean="0"/>
              <a:t>path</a:t>
            </a:r>
            <a:r>
              <a:rPr lang="es-AR" dirty="0" smtClean="0"/>
              <a:t> </a:t>
            </a:r>
            <a:r>
              <a:rPr lang="es-AR" dirty="0" err="1" smtClean="0"/>
              <a:t>class</a:t>
            </a:r>
            <a:r>
              <a:rPr lang="es-AR" dirty="0" smtClean="0"/>
              <a:t>="st38" d="M203.61,46.48c0,2.91,0,5.81,0,8.72c-0.14,0-0.29,0.01-0.43,0.01c0-2.91,0-5.82,0-8.73</a:t>
            </a:r>
          </a:p>
          <a:p>
            <a:r>
              <a:rPr lang="es-AR" dirty="0" smtClean="0"/>
              <a:t>	C203.33,46.49,203.47,46.49,203.61,46.48z"/&gt;</a:t>
            </a:r>
          </a:p>
          <a:p>
            <a:r>
              <a:rPr lang="es-AR" dirty="0" smtClean="0"/>
              <a:t>&lt;</a:t>
            </a:r>
            <a:r>
              <a:rPr lang="es-AR" dirty="0" err="1" smtClean="0"/>
              <a:t>path</a:t>
            </a:r>
            <a:r>
              <a:rPr lang="es-AR" dirty="0" smtClean="0"/>
              <a:t> </a:t>
            </a:r>
            <a:r>
              <a:rPr lang="es-AR" dirty="0" err="1" smtClean="0"/>
              <a:t>class</a:t>
            </a:r>
            <a:r>
              <a:rPr lang="es-AR" dirty="0" smtClean="0"/>
              <a:t>="st39" d="M208.04,21.68c-2.69-1.28-3.39-2.94-0.16-4.11c6.16-2.23,6.88-5.97,1.42-10.94c5.25,0.04,6.31,3.28,6.38,7.14</a:t>
            </a:r>
          </a:p>
          <a:p>
            <a:r>
              <a:rPr lang="es-AR" dirty="0" smtClean="0"/>
              <a:t>	c0.12,7.49,0.21,14.98,0.04,22.47c-0.09,4.11,1.45,5.68,5.59,5.44c5.31-0.31,10.65-0.24,15.97-0.19c4.22,0.03,5.48-2.08,5.11-6.01</a:t>
            </a:r>
          </a:p>
          <a:p>
            <a:r>
              <a:rPr lang="es-AR" dirty="0" smtClean="0"/>
              <a:t>	c-0.61-6.44-1.02-12.9-1.41-19.35c-0.22-3.64,1.38-6.42,5.15-6.59c4.04-0.18,4.55,3.16,4.7,6.3c0.69,14.94,1.32,29.88,2.06,44.81</a:t>
            </a:r>
          </a:p>
          <a:p>
            <a:r>
              <a:rPr lang="es-AR" dirty="0" smtClean="0"/>
              <a:t>	c0.15,2.97,0.74,5.92,0.98,8.89c0.27,3.38-0.12,6.76-4.46,6.86c-4.07,0.09-5.11-3.19-5.42-6.5c-0.44-4.63-0.84-9.28-0.88-13.92</a:t>
            </a:r>
          </a:p>
          <a:p>
            <a:r>
              <a:rPr lang="es-AR" dirty="0" smtClean="0"/>
              <a:t>	c-0.03-3.35-1.08-4.83-4.62-4.71c-5.98,0.21-11.98,0.18-17.97,0.06c-3.5-0.07-4.8,1.46-4.56,4.83c0.36,5.14,0.75,10.28,0.81,15.42</a:t>
            </a:r>
          </a:p>
          <a:p>
            <a:r>
              <a:rPr lang="es-AR" dirty="0" smtClean="0"/>
              <a:t>	c0.04,3.13,1.41,7.26-3,8.53c-4.4,1.28-5.05-3.2-6.99-5.58c0,0,0,0.01,0,0.01c0.8-14.57-0.55-29.09-0.78-43.64</a:t>
            </a:r>
          </a:p>
          <a:p>
            <a:r>
              <a:rPr lang="es-AR" dirty="0" smtClean="0"/>
              <a:t>	c-0.03-2.14-0.92-4.95,2.72-5.32C211.58,23.73,209.17,22.82,208.04,21.68z"/&gt;</a:t>
            </a:r>
          </a:p>
          <a:p>
            <a:r>
              <a:rPr lang="es-AR" dirty="0" smtClean="0"/>
              <a:t>&lt;</a:t>
            </a:r>
            <a:r>
              <a:rPr lang="es-AR" dirty="0" err="1" smtClean="0"/>
              <a:t>path</a:t>
            </a:r>
            <a:r>
              <a:rPr lang="es-AR" dirty="0" smtClean="0"/>
              <a:t> </a:t>
            </a:r>
            <a:r>
              <a:rPr lang="es-AR" dirty="0" err="1" smtClean="0"/>
              <a:t>class</a:t>
            </a:r>
            <a:r>
              <a:rPr lang="es-AR" dirty="0" smtClean="0"/>
              <a:t>="st40" d="M206.66,13.91c0.11-2.87,0.6-4.44,2.74-4.4c2,0.04,2.15,1.65,2.17,3.16c0.02,1.63-0.47,2.94-2.4,2.98</a:t>
            </a:r>
          </a:p>
          <a:p>
            <a:r>
              <a:rPr lang="es-AR" dirty="0" smtClean="0"/>
              <a:t>	C207.26,15.7,206.62,14.56,206.66,13.91z"/&gt;</a:t>
            </a:r>
          </a:p>
          <a:p>
            <a:r>
              <a:rPr lang="es-AR" dirty="0" smtClean="0"/>
              <a:t>&lt;</a:t>
            </a:r>
            <a:r>
              <a:rPr lang="es-AR" dirty="0" err="1" smtClean="0"/>
              <a:t>path</a:t>
            </a:r>
            <a:r>
              <a:rPr lang="es-AR" dirty="0" smtClean="0"/>
              <a:t> </a:t>
            </a:r>
            <a:r>
              <a:rPr lang="es-AR" dirty="0" err="1" smtClean="0"/>
              <a:t>class</a:t>
            </a:r>
            <a:r>
              <a:rPr lang="es-AR" dirty="0" smtClean="0"/>
              <a:t>="st41" d="M208.04,21.68c1.52,0.05,3.9-1.53,3.78,1.75c-0.07,1.78-0.41,3.83-3.09,2.14</a:t>
            </a:r>
          </a:p>
          <a:p>
            <a:r>
              <a:rPr lang="es-AR" dirty="0" smtClean="0"/>
              <a:t>	C208.5,24.27,208.27,22.98,208.04,21.68z"/&gt;</a:t>
            </a:r>
          </a:p>
          <a:p>
            <a:r>
              <a:rPr lang="es-AR" dirty="0" smtClean="0"/>
              <a:t>&lt;</a:t>
            </a:r>
            <a:r>
              <a:rPr lang="es-AR" dirty="0" err="1" smtClean="0"/>
              <a:t>path</a:t>
            </a:r>
            <a:r>
              <a:rPr lang="es-AR" dirty="0" smtClean="0"/>
              <a:t> </a:t>
            </a:r>
            <a:r>
              <a:rPr lang="es-AR" dirty="0" err="1" smtClean="0"/>
              <a:t>class</a:t>
            </a:r>
            <a:r>
              <a:rPr lang="es-AR" dirty="0" smtClean="0"/>
              <a:t>="st34" d="M140.01,393.44c-0.05-9.33,6.72-17.54,15.18-18.84c6.17-0.95,15.17,5.6,17.77,12.98</a:t>
            </a:r>
          </a:p>
          <a:p>
            <a:r>
              <a:rPr lang="es-AR" dirty="0" smtClean="0"/>
              <a:t>	c2.2,6.27,2.29,12.44-1.36,18.24c-3.19,5.07-7.55,8.76-13.84,8.18c-6.98-0.65-11.98-4.87-15.05-10.98</a:t>
            </a:r>
          </a:p>
          <a:p>
            <a:r>
              <a:rPr lang="es-AR" dirty="0" smtClean="0"/>
              <a:t>	C141.17,399.96,139.45,396.73,140.01,393.44z"/&gt;</a:t>
            </a:r>
          </a:p>
          <a:p>
            <a:r>
              <a:rPr lang="es-AR" dirty="0" smtClean="0"/>
              <a:t>&lt;</a:t>
            </a:r>
            <a:r>
              <a:rPr lang="es-AR" dirty="0" err="1" smtClean="0"/>
              <a:t>path</a:t>
            </a:r>
            <a:r>
              <a:rPr lang="es-AR" dirty="0" smtClean="0"/>
              <a:t> </a:t>
            </a:r>
            <a:r>
              <a:rPr lang="es-AR" dirty="0" err="1" smtClean="0"/>
              <a:t>class</a:t>
            </a:r>
            <a:r>
              <a:rPr lang="es-AR" dirty="0" smtClean="0"/>
              <a:t>="st42" d="M385.9,357.76c-0.06,11.34-9.11,19.96-18.89,17.99c-8.77-1.77-16.09-12.03-15.54-21.79</a:t>
            </a:r>
          </a:p>
          <a:p>
            <a:r>
              <a:rPr lang="es-AR" dirty="0" smtClean="0"/>
              <a:t>	c0.48-8.58,7.44-16.3,15.36-17.05C376.17,336.03,385.96,346.74,385.9,357.76z"/&gt;</a:t>
            </a:r>
          </a:p>
          <a:p>
            <a:r>
              <a:rPr lang="es-AR" dirty="0" smtClean="0"/>
              <a:t>&lt;</a:t>
            </a:r>
            <a:r>
              <a:rPr lang="es-AR" dirty="0" err="1" smtClean="0"/>
              <a:t>path</a:t>
            </a:r>
            <a:r>
              <a:rPr lang="es-AR" dirty="0" smtClean="0"/>
              <a:t> </a:t>
            </a:r>
            <a:r>
              <a:rPr lang="es-AR" dirty="0" err="1" smtClean="0"/>
              <a:t>class</a:t>
            </a:r>
            <a:r>
              <a:rPr lang="es-AR" dirty="0" smtClean="0"/>
              <a:t>="st43" d="M259.74,403.65c-3.43-0.16-5.56-0.18-7.67-0.9c-9.13-3.12-11.72-10.5-6.37-18.41</a:t>
            </a:r>
          </a:p>
          <a:p>
            <a:r>
              <a:rPr lang="es-AR" dirty="0" smtClean="0"/>
              <a:t>	c5.3-7.85,21.6-11.88,30.11-7.46c6.98,3.63,8.65,10.7,4.09,17.1C274.62,401.39,266.74,402.9,259.74,403.65z"/&gt;</a:t>
            </a:r>
          </a:p>
          <a:p>
            <a:r>
              <a:rPr lang="es-AR" dirty="0" smtClean="0"/>
              <a:t>&lt;</a:t>
            </a:r>
            <a:r>
              <a:rPr lang="es-AR" dirty="0" err="1" smtClean="0"/>
              <a:t>path</a:t>
            </a:r>
            <a:r>
              <a:rPr lang="es-AR" dirty="0" smtClean="0"/>
              <a:t> </a:t>
            </a:r>
            <a:r>
              <a:rPr lang="es-AR" dirty="0" err="1" smtClean="0"/>
              <a:t>class</a:t>
            </a:r>
            <a:r>
              <a:rPr lang="es-AR" dirty="0" smtClean="0"/>
              <a:t>="st12" d="M382.79,121.41c4.3-0.91,7.33-4.21,11.22-5.92c4.23-1.86,8.24-4.24,12.53-5.96c4.7-1.88,8.96-1.01,12.79,2.7</a:t>
            </a:r>
          </a:p>
          <a:p>
            <a:r>
              <a:rPr lang="es-AR" dirty="0" smtClean="0"/>
              <a:t>	c7.34,7.13,11.45,16.13,15.37,25.28c1.68,3.93,3.12,7.98,4.61,11.99c1,2.68,0.52,4.21-2.78,4.86c-9.67,1.92-18.69,5.61-26.68,11.46</a:t>
            </a:r>
          </a:p>
          <a:p>
            <a:r>
              <a:rPr lang="es-AR" dirty="0" smtClean="0"/>
              <a:t>	c-2.32,1.7-3.65,1.83-5.84-0.33c-4.13-4.05-8.47-7.95-13.64-10.75c-6.55-3.56-13.6-3.98-20.83-3.47c-1.84,0.13-4.64,1.48-5.25-1.03</a:t>
            </a:r>
          </a:p>
          <a:p>
            <a:r>
              <a:rPr lang="es-AR" dirty="0" smtClean="0"/>
              <a:t>	c-0.74-3.03-3.89-5.84-0.71-9.63c4.93-5.88,10.04-11.5,16.2-16.1C380.97,123.63,382.37,123.02,382.79,121.41</a:t>
            </a:r>
          </a:p>
          <a:p>
            <a:r>
              <a:rPr lang="es-AR" dirty="0" smtClean="0"/>
              <a:t>	C382.79,121.41,382.79,121.41,382.79,121.41z"/&gt;</a:t>
            </a:r>
          </a:p>
          <a:p>
            <a:r>
              <a:rPr lang="es-AR" dirty="0" smtClean="0"/>
              <a:t>&lt;</a:t>
            </a:r>
            <a:r>
              <a:rPr lang="es-AR" dirty="0" err="1" smtClean="0"/>
              <a:t>path</a:t>
            </a:r>
            <a:r>
              <a:rPr lang="es-AR" dirty="0" smtClean="0"/>
              <a:t> </a:t>
            </a:r>
            <a:r>
              <a:rPr lang="es-AR" dirty="0" err="1" smtClean="0"/>
              <a:t>class</a:t>
            </a:r>
            <a:r>
              <a:rPr lang="es-AR" dirty="0" smtClean="0"/>
              <a:t>="st44" d="M532.22,87.35c-1.86,0.03-2.46-1.21-2.5-2.55c-0.06-2,0.18-4.11,2.75-4.5c1.63-0.25,2.97,0.31,3.12,2.25</a:t>
            </a:r>
          </a:p>
          <a:p>
            <a:r>
              <a:rPr lang="es-AR" dirty="0" smtClean="0"/>
              <a:t>	C535.78,85.11,534.08,86.34,532.22,87.35z"/&gt;</a:t>
            </a:r>
          </a:p>
          <a:p>
            <a:r>
              <a:rPr lang="es-AR" dirty="0" smtClean="0"/>
              <a:t>&lt;</a:t>
            </a:r>
            <a:r>
              <a:rPr lang="es-AR" dirty="0" err="1" smtClean="0"/>
              <a:t>path</a:t>
            </a:r>
            <a:r>
              <a:rPr lang="es-AR" dirty="0" smtClean="0"/>
              <a:t> </a:t>
            </a:r>
            <a:r>
              <a:rPr lang="es-AR" dirty="0" err="1" smtClean="0"/>
              <a:t>class</a:t>
            </a:r>
            <a:r>
              <a:rPr lang="es-AR" dirty="0" smtClean="0"/>
              <a:t>="st45" d="M530.62,90.41c1.63,0.01,2.32,0.92,2.37,2.46c0.06,1.75-0.62,2.85-2.52,2.76c-1.53-0.07-2.39-0.9-2.46-2.46</a:t>
            </a:r>
          </a:p>
          <a:p>
            <a:r>
              <a:rPr lang="es-AR" dirty="0" smtClean="0"/>
              <a:t>	C527.93,91.37,528.83,90.46,530.62,90.41z"/&gt;</a:t>
            </a:r>
          </a:p>
          <a:p>
            <a:r>
              <a:rPr lang="es-AR" dirty="0" smtClean="0"/>
              <a:t>&lt;</a:t>
            </a:r>
            <a:r>
              <a:rPr lang="es-AR" dirty="0" err="1" smtClean="0"/>
              <a:t>path</a:t>
            </a:r>
            <a:r>
              <a:rPr lang="es-AR" dirty="0" smtClean="0"/>
              <a:t> </a:t>
            </a:r>
            <a:r>
              <a:rPr lang="es-AR" dirty="0" err="1" smtClean="0"/>
              <a:t>class</a:t>
            </a:r>
            <a:r>
              <a:rPr lang="es-AR" dirty="0" smtClean="0"/>
              <a:t>="st46" d="M339.76,50.54c-2.52-0.28-3.52-1.97-2.04-4.04c1.46-2.02,2.1-3.75,1.74-6.28c-0.2-1.39,0.67-3.32,2.78-3.57</a:t>
            </a:r>
          </a:p>
          <a:p>
            <a:r>
              <a:rPr lang="es-AR" dirty="0" smtClean="0"/>
              <a:t>	c1.23-0.15,2.39,0.11,2.97,1.31c0.71,1.47,0.6,3.04-0.61,4.14c-1.84,1.67-2.84,3.29-2.02,5.98</a:t>
            </a:r>
          </a:p>
          <a:p>
            <a:r>
              <a:rPr lang="es-AR" dirty="0" smtClean="0"/>
              <a:t>	C342.97,49.37,341.43,50.3,339.76,50.54z"/&gt;</a:t>
            </a:r>
          </a:p>
          <a:p>
            <a:r>
              <a:rPr lang="es-AR" dirty="0" smtClean="0"/>
              <a:t>&lt;</a:t>
            </a:r>
            <a:r>
              <a:rPr lang="es-AR" dirty="0" err="1" smtClean="0"/>
              <a:t>path</a:t>
            </a:r>
            <a:r>
              <a:rPr lang="es-AR" dirty="0" smtClean="0"/>
              <a:t> </a:t>
            </a:r>
            <a:r>
              <a:rPr lang="es-AR" dirty="0" err="1" smtClean="0"/>
              <a:t>class</a:t>
            </a:r>
            <a:r>
              <a:rPr lang="es-AR" dirty="0" smtClean="0"/>
              <a:t>="st47" d="M349.59,55.62c-2.3-0.22-4.29-0.95-4.13-3.8c0.16-2.66,1.27-5.14,4.17-5.36c2.83-0.22,4.85,1.98,4.99,4.54</a:t>
            </a:r>
          </a:p>
          <a:p>
            <a:r>
              <a:rPr lang="es-AR" dirty="0" smtClean="0"/>
              <a:t>	C354.76,53.84,352.39,55.2,349.59,55.62z"/&gt;</a:t>
            </a:r>
          </a:p>
          <a:p>
            <a:r>
              <a:rPr lang="es-AR" dirty="0" smtClean="0"/>
              <a:t>&lt;</a:t>
            </a:r>
            <a:r>
              <a:rPr lang="es-AR" dirty="0" err="1" smtClean="0"/>
              <a:t>path</a:t>
            </a:r>
            <a:r>
              <a:rPr lang="es-AR" dirty="0" smtClean="0"/>
              <a:t> </a:t>
            </a:r>
            <a:r>
              <a:rPr lang="es-AR" dirty="0" err="1" smtClean="0"/>
              <a:t>class</a:t>
            </a:r>
            <a:r>
              <a:rPr lang="es-AR" dirty="0" smtClean="0"/>
              <a:t>="st48" d="M275.49,38.72c-0.76,1.52-1.81,2.76-3.76,2.48c-1.37-0.2-1.96-1.19-1.7-2.52c0.35-1.79,1.62-2.38,3.3-2.17</a:t>
            </a:r>
          </a:p>
          <a:p>
            <a:r>
              <a:rPr lang="es-AR" dirty="0" smtClean="0"/>
              <a:t>	C274.57,36.65,275.55,37.16,275.49,38.72z"/&gt;</a:t>
            </a:r>
          </a:p>
          <a:p>
            <a:r>
              <a:rPr lang="es-AR" dirty="0" smtClean="0"/>
              <a:t>&lt;</a:t>
            </a:r>
            <a:r>
              <a:rPr lang="es-AR" dirty="0" err="1" smtClean="0"/>
              <a:t>path</a:t>
            </a:r>
            <a:r>
              <a:rPr lang="es-AR" dirty="0" smtClean="0"/>
              <a:t> </a:t>
            </a:r>
            <a:r>
              <a:rPr lang="es-AR" dirty="0" err="1" smtClean="0"/>
              <a:t>class</a:t>
            </a:r>
            <a:r>
              <a:rPr lang="es-AR" dirty="0" smtClean="0"/>
              <a:t>="st49" d="M441.73,94.53c-2.04-6.35,0.97-11.84,2.86-18.43c1.76,2.69,1.72,7.45,6.1,4.23l0.01,0</a:t>
            </a:r>
          </a:p>
          <a:p>
            <a:r>
              <a:rPr lang="es-AR" dirty="0" smtClean="0"/>
              <a:t>	c2.44-2.07,0.32-5.95,3.1-7.88c0.02-0.23,0.03-0.46,0.05-0.69c0.62-2.25,1.52-4.65-2.43-4.33c-0.23,0-0.45-0.01-0.68-0.02</a:t>
            </a:r>
          </a:p>
          <a:p>
            <a:r>
              <a:rPr lang="es-AR" dirty="0" smtClean="0"/>
              <a:t>	c-0.55-0.29-1.6-0.74-1.56-0.85c1.05-3.4,3.57-4.49,6.91-4.2c3.25,0.29,5.17,2.04,4.34,5.27c-2.16,8.49-4.78,16.89-8.51,24.82</a:t>
            </a:r>
          </a:p>
          <a:p>
            <a:r>
              <a:rPr lang="es-AR" dirty="0" smtClean="0"/>
              <a:t>	C449.77,97,445.44,95.23,441.73,94.53C441.73,94.54,441.73,94.53,441.73,94.53z"/&gt;</a:t>
            </a:r>
          </a:p>
          <a:p>
            <a:r>
              <a:rPr lang="es-AR" dirty="0" smtClean="0"/>
              <a:t>&lt;</a:t>
            </a:r>
            <a:r>
              <a:rPr lang="es-AR" dirty="0" err="1" smtClean="0"/>
              <a:t>path</a:t>
            </a:r>
            <a:r>
              <a:rPr lang="es-AR" dirty="0" smtClean="0"/>
              <a:t> </a:t>
            </a:r>
            <a:r>
              <a:rPr lang="es-AR" dirty="0" err="1" smtClean="0"/>
              <a:t>class</a:t>
            </a:r>
            <a:r>
              <a:rPr lang="es-AR" dirty="0" smtClean="0"/>
              <a:t>="st50" d="M453.8,72.45c-1.59,0.15-3.42,0.9-4.53-0.75c-1.26-1.86,1.25-2.75,1.47-4.3c0,0,0.03-0.03,0.03-0.03</a:t>
            </a:r>
          </a:p>
          <a:p>
            <a:r>
              <a:rPr lang="es-AR" dirty="0" smtClean="0"/>
              <a:t>	c1.4-0.77,3.04-1.12,4.04,0.19C456.13,69.32,454.74,70.93,453.8,72.45L453.8,72.45z"/&gt;</a:t>
            </a:r>
          </a:p>
          <a:p>
            <a:r>
              <a:rPr lang="es-AR" dirty="0" smtClean="0"/>
              <a:t>&lt;</a:t>
            </a:r>
            <a:r>
              <a:rPr lang="es-AR" dirty="0" err="1" smtClean="0"/>
              <a:t>path</a:t>
            </a:r>
            <a:r>
              <a:rPr lang="es-AR" dirty="0" smtClean="0"/>
              <a:t> </a:t>
            </a:r>
            <a:r>
              <a:rPr lang="es-AR" dirty="0" err="1" smtClean="0"/>
              <a:t>class</a:t>
            </a:r>
            <a:r>
              <a:rPr lang="es-AR" dirty="0" smtClean="0"/>
              <a:t>="st51" d="M450.69,80.34c-0.95-0.18-2.01-0.16-2.82-0.6c-0.95-0.51-1.11-1.62-0.69-2.6c0.41-0.95,1.21-1.67,2.29-1.51</a:t>
            </a:r>
          </a:p>
          <a:p>
            <a:r>
              <a:rPr lang="es-AR" dirty="0" smtClean="0"/>
              <a:t>	c1.21,0.18,1.4,1.29,1.45,2.27C450.97,78.7,450.78,79.52,450.69,80.34C450.7,80.33,450.69,80.34,450.69,80.34z"/&gt;</a:t>
            </a:r>
          </a:p>
          <a:p>
            <a:r>
              <a:rPr lang="es-AR" dirty="0" smtClean="0"/>
              <a:t>&lt;</a:t>
            </a:r>
            <a:r>
              <a:rPr lang="es-AR" dirty="0" err="1" smtClean="0"/>
              <a:t>path</a:t>
            </a:r>
            <a:r>
              <a:rPr lang="es-AR" dirty="0" smtClean="0"/>
              <a:t> </a:t>
            </a:r>
            <a:r>
              <a:rPr lang="es-AR" dirty="0" err="1" smtClean="0"/>
              <a:t>class</a:t>
            </a:r>
            <a:r>
              <a:rPr lang="es-AR" dirty="0" smtClean="0"/>
              <a:t>="st52" d="M136.82,87.82c-0.85,4.37-0.19,9.97,2.8,15.34c2.01,3.6,0.71,5.51-3.48,5.79</a:t>
            </a:r>
          </a:p>
          <a:p>
            <a:r>
              <a:rPr lang="es-AR" dirty="0" smtClean="0"/>
              <a:t>	c-7.83,0.52-14.47,3.36-18.81,10.36c-1.65,2.66-3.73,2.93-5.34,0.08c-4.05-7.19-9.16-12.98-17.55-15.16</a:t>
            </a:r>
          </a:p>
          <a:p>
            <a:r>
              <a:rPr lang="es-AR" dirty="0" smtClean="0"/>
              <a:t>	c-2.38-0.62-3.76-2.62-0.95-4.07c8.69-4.49,8.87-12.85,10.18-20.8c0.23-1.38-0.35-3.3,1.58-3.8c1.73-0.45,2.58,1.2,3.66,2.18</a:t>
            </a:r>
          </a:p>
          <a:p>
            <a:r>
              <a:rPr lang="es-AR" dirty="0" smtClean="0"/>
              <a:t>	c0.49,0.45,1.08,0.87,1.38,1.43c4.31,7.98,10.94,7.72,18.25,5.25c1.57-0.53,3.23-0.78,4.82-1.26</a:t>
            </a:r>
          </a:p>
          <a:p>
            <a:r>
              <a:rPr lang="es-AR" dirty="0" smtClean="0"/>
              <a:t>	C136.22,82.3,137.56,83.17,136.82,87.82z"/&gt;</a:t>
            </a:r>
          </a:p>
          <a:p>
            <a:r>
              <a:rPr lang="es-AR" dirty="0" smtClean="0"/>
              <a:t>&lt;</a:t>
            </a:r>
            <a:r>
              <a:rPr lang="es-AR" dirty="0" err="1" smtClean="0"/>
              <a:t>path</a:t>
            </a:r>
            <a:r>
              <a:rPr lang="es-AR" dirty="0" smtClean="0"/>
              <a:t> </a:t>
            </a:r>
            <a:r>
              <a:rPr lang="es-AR" dirty="0" err="1" smtClean="0"/>
              <a:t>class</a:t>
            </a:r>
            <a:r>
              <a:rPr lang="es-AR" dirty="0" smtClean="0"/>
              <a:t>="st53" d="M463.73,463.5c1.77,0.27,3.6,2.19,4.87,4.89c2.8,5.92,5.28,6.47,9.93,2.12c1.35-1.26,2.72-2.45,4.43-3.13</a:t>
            </a:r>
          </a:p>
          <a:p>
            <a:r>
              <a:rPr lang="es-AR" dirty="0" smtClean="0"/>
              <a:t>	c1.51-0.6,2.9-0.25,4.12,0.88c1.23,1.13,1.72,2.47,1.08,4.03c-2.31,5.6-6.25,10.45-11.66,12.27c-4.86,1.64-9.15-2.6-12.83-5.84</a:t>
            </a:r>
          </a:p>
          <a:p>
            <a:r>
              <a:rPr lang="es-AR" dirty="0" smtClean="0"/>
              <a:t>	c-3.48-3.07-7.13-6.42-6.44-11.62C457.54,464.83,459.6,463.14,463.73,463.5z"/&gt;</a:t>
            </a:r>
          </a:p>
          <a:p>
            <a:r>
              <a:rPr lang="es-AR" dirty="0" smtClean="0"/>
              <a:t>&lt;</a:t>
            </a:r>
            <a:r>
              <a:rPr lang="es-AR" dirty="0" err="1" smtClean="0"/>
              <a:t>path</a:t>
            </a:r>
            <a:r>
              <a:rPr lang="es-AR" dirty="0" smtClean="0"/>
              <a:t> </a:t>
            </a:r>
            <a:r>
              <a:rPr lang="es-AR" dirty="0" err="1" smtClean="0"/>
              <a:t>class</a:t>
            </a:r>
            <a:r>
              <a:rPr lang="es-AR" dirty="0" smtClean="0"/>
              <a:t>="st54" d="M171.92,123.76c0.31-2.9,1.21-4.73,3.36-5.83c2.11-1.07,4.02-0.34,5.52,0.99c1.72,1.52,3.11,3.42,4.57,5.21</a:t>
            </a:r>
          </a:p>
          <a:p>
            <a:r>
              <a:rPr lang="es-AR" dirty="0" smtClean="0"/>
              <a:t>	c1.23,1.52,2.66,2.65,4.69,2.06c2.08-0.6,3.47-2.12,3.5-4.32c0.04-2.5,0.84-4.47,2.73-6.12c1.69-1.47,3.35-2.94,5.73-1.76</a:t>
            </a:r>
          </a:p>
          <a:p>
            <a:r>
              <a:rPr lang="es-AR" dirty="0" smtClean="0"/>
              <a:t>	c2.24,1.11,2.96,3.39,2.58,5.5c-1.33,7.29-5.1,13.17-11.16,17.49c-0.6,0.43-1.7,0.66-2.37,0.42c-6.36-2.29-13.03-4.14-17.6-9.6</a:t>
            </a:r>
          </a:p>
          <a:p>
            <a:r>
              <a:rPr lang="es-AR" dirty="0" smtClean="0"/>
              <a:t>	C172.48,126.63,172.29,124.78,171.92,123.76z"/&gt;</a:t>
            </a:r>
          </a:p>
          <a:p>
            <a:r>
              <a:rPr lang="es-AR" dirty="0" smtClean="0"/>
              <a:t>&lt;</a:t>
            </a:r>
            <a:r>
              <a:rPr lang="es-AR" dirty="0" err="1" smtClean="0"/>
              <a:t>path</a:t>
            </a:r>
            <a:r>
              <a:rPr lang="es-AR" dirty="0" smtClean="0"/>
              <a:t> </a:t>
            </a:r>
            <a:r>
              <a:rPr lang="es-AR" dirty="0" err="1" smtClean="0"/>
              <a:t>class</a:t>
            </a:r>
            <a:r>
              <a:rPr lang="es-AR" dirty="0" smtClean="0"/>
              <a:t>="st55" d="M270.82,391.36c-3.79,3.92-12.94,5.66-17.47,3.35c-2.64-1.35-3.1-3.19-1.52-5.69c3.66-5.81,13.85-8.65,20-5.58</a:t>
            </a:r>
          </a:p>
          <a:p>
            <a:r>
              <a:rPr lang="es-AR" dirty="0" smtClean="0"/>
              <a:t>	c1.66,0.83,2.72,2.18,2.57,3.91c-0.17,2.03-1.01,3.91-3.58,4c0.29-5.64-1.11-6.93-6.83-6.14c-2.81,0.39-5.62,0.88-7.69,3.14</a:t>
            </a:r>
          </a:p>
          <a:p>
            <a:r>
              <a:rPr lang="es-AR" dirty="0" smtClean="0"/>
              <a:t>	c-0.67,0.73-1.56,1.48-1.18,2.57c0.39,1.11,1.54,1.14,2.53,1.15c2.99,0.02,5.98,0.28,8.93-0.57</a:t>
            </a:r>
          </a:p>
          <a:p>
            <a:r>
              <a:rPr lang="es-AR" dirty="0" smtClean="0"/>
              <a:t>	C267.96,391.1,269.37,390.14,270.82,391.36z"/&gt;</a:t>
            </a:r>
          </a:p>
          <a:p>
            <a:r>
              <a:rPr lang="es-AR" dirty="0" smtClean="0"/>
              <a:t>&lt;</a:t>
            </a:r>
            <a:r>
              <a:rPr lang="es-AR" dirty="0" err="1" smtClean="0"/>
              <a:t>path</a:t>
            </a:r>
            <a:r>
              <a:rPr lang="es-AR" dirty="0" smtClean="0"/>
              <a:t> </a:t>
            </a:r>
            <a:r>
              <a:rPr lang="es-AR" dirty="0" err="1" smtClean="0"/>
              <a:t>class</a:t>
            </a:r>
            <a:r>
              <a:rPr lang="es-AR" dirty="0" smtClean="0"/>
              <a:t>="st27" d="M453.8,72.45c1.05-2.92,2.3-5.97-3.03-5.07c1.16-2.42,3.14-2.01,4.35-0.57</a:t>
            </a:r>
          </a:p>
          <a:p>
            <a:r>
              <a:rPr lang="es-AR" dirty="0" smtClean="0"/>
              <a:t>	C456.83,68.88,456.39,71.07,453.8,72.45z"/&gt;</a:t>
            </a:r>
          </a:p>
          <a:p>
            <a:r>
              <a:rPr lang="es-AR" dirty="0" smtClean="0"/>
              <a:t>&lt;</a:t>
            </a:r>
            <a:r>
              <a:rPr lang="es-AR" dirty="0" err="1" smtClean="0"/>
              <a:t>path</a:t>
            </a:r>
            <a:r>
              <a:rPr lang="es-AR" dirty="0" smtClean="0"/>
              <a:t> </a:t>
            </a:r>
            <a:r>
              <a:rPr lang="es-AR" dirty="0" err="1" smtClean="0"/>
              <a:t>class</a:t>
            </a:r>
            <a:r>
              <a:rPr lang="es-AR" dirty="0" smtClean="0"/>
              <a:t>="st56" d="M270.82,391.36c-4.64,2.12-9.54,2.5-14.54,2.2c-1.3-0.08-2.82,0.17-3.31-1.51c-0.42-1.42,0.32-2.5,1.22-3.58</a:t>
            </a:r>
          </a:p>
          <a:p>
            <a:r>
              <a:rPr lang="es-AR" dirty="0" smtClean="0"/>
              <a:t>	c3.35-4.02,11.69-6.11,16.43-3.93c4.49,2.07,1.24,4.5,0.21,6.81C270.83,391.35,270.82,391.36,270.82,391.36z"/&gt;</a:t>
            </a:r>
          </a:p>
          <a:p>
            <a:r>
              <a:rPr lang="es-AR" dirty="0" smtClean="0"/>
              <a:t>&lt;/</a:t>
            </a:r>
            <a:r>
              <a:rPr lang="es-AR" dirty="0" err="1" smtClean="0"/>
              <a:t>svg</a:t>
            </a:r>
            <a:r>
              <a:rPr lang="es-AR" dirty="0" smtClean="0"/>
              <a:t>&gt;</a:t>
            </a:r>
          </a:p>
          <a:p>
            <a:endParaRPr lang="es-AR" dirty="0"/>
          </a:p>
        </p:txBody>
      </p:sp>
    </p:spTree>
    <p:extLst>
      <p:ext uri="{BB962C8B-B14F-4D97-AF65-F5344CB8AC3E}">
        <p14:creationId xmlns:p14="http://schemas.microsoft.com/office/powerpoint/2010/main" val="6979523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3"/>
        <p:cNvGrpSpPr/>
        <p:nvPr/>
      </p:nvGrpSpPr>
      <p:grpSpPr>
        <a:xfrm>
          <a:off x="0" y="0"/>
          <a:ext cx="0" cy="0"/>
          <a:chOff x="0" y="0"/>
          <a:chExt cx="0" cy="0"/>
        </a:xfrm>
      </p:grpSpPr>
      <p:sp>
        <p:nvSpPr>
          <p:cNvPr id="3484" name="Google Shape;3484;gf24a884123_0_1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5" name="Google Shape;3485;gf24a884123_0_1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127286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9"/>
        <p:cNvGrpSpPr/>
        <p:nvPr/>
      </p:nvGrpSpPr>
      <p:grpSpPr>
        <a:xfrm>
          <a:off x="0" y="0"/>
          <a:ext cx="0" cy="0"/>
          <a:chOff x="0" y="0"/>
          <a:chExt cx="0" cy="0"/>
        </a:xfrm>
      </p:grpSpPr>
      <p:sp>
        <p:nvSpPr>
          <p:cNvPr id="3490" name="Google Shape;3490;gf24a884123_0_1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1" name="Google Shape;3491;gf24a884123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883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4"/>
        <p:cNvGrpSpPr/>
        <p:nvPr/>
      </p:nvGrpSpPr>
      <p:grpSpPr>
        <a:xfrm>
          <a:off x="0" y="0"/>
          <a:ext cx="0" cy="0"/>
          <a:chOff x="0" y="0"/>
          <a:chExt cx="0" cy="0"/>
        </a:xfrm>
      </p:grpSpPr>
      <p:sp>
        <p:nvSpPr>
          <p:cNvPr id="3515" name="Google Shape;3515;gf24a884123_0_1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16" name="Google Shape;3516;gf24a884123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756257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0"/>
        <p:cNvGrpSpPr/>
        <p:nvPr/>
      </p:nvGrpSpPr>
      <p:grpSpPr>
        <a:xfrm>
          <a:off x="0" y="0"/>
          <a:ext cx="0" cy="0"/>
          <a:chOff x="0" y="0"/>
          <a:chExt cx="0" cy="0"/>
        </a:xfrm>
      </p:grpSpPr>
      <p:sp>
        <p:nvSpPr>
          <p:cNvPr id="3551" name="Google Shape;3551;gf24a884123_0_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2" name="Google Shape;3552;gf24a884123_0_1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1815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3"/>
        <p:cNvGrpSpPr/>
        <p:nvPr/>
      </p:nvGrpSpPr>
      <p:grpSpPr>
        <a:xfrm>
          <a:off x="0" y="0"/>
          <a:ext cx="0" cy="0"/>
          <a:chOff x="0" y="0"/>
          <a:chExt cx="0" cy="0"/>
        </a:xfrm>
      </p:grpSpPr>
      <p:sp>
        <p:nvSpPr>
          <p:cNvPr id="3574" name="Google Shape;3574;gf24a884123_0_1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5" name="Google Shape;3575;gf24a884123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2770954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3"/>
        <p:cNvGrpSpPr/>
        <p:nvPr/>
      </p:nvGrpSpPr>
      <p:grpSpPr>
        <a:xfrm>
          <a:off x="0" y="0"/>
          <a:ext cx="0" cy="0"/>
          <a:chOff x="0" y="0"/>
          <a:chExt cx="0" cy="0"/>
        </a:xfrm>
      </p:grpSpPr>
      <p:sp>
        <p:nvSpPr>
          <p:cNvPr id="3684" name="Google Shape;3684;gf24a884123_0_2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5" name="Google Shape;3685;gf24a884123_0_2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198579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9"/>
        <p:cNvGrpSpPr/>
        <p:nvPr/>
      </p:nvGrpSpPr>
      <p:grpSpPr>
        <a:xfrm>
          <a:off x="0" y="0"/>
          <a:ext cx="0" cy="0"/>
          <a:chOff x="0" y="0"/>
          <a:chExt cx="0" cy="0"/>
        </a:xfrm>
      </p:grpSpPr>
      <p:sp>
        <p:nvSpPr>
          <p:cNvPr id="2000" name="Google Shape;2000;gcb2743364f_0_13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1" name="Google Shape;2001;gcb2743364f_0_13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25390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0"/>
        <p:cNvGrpSpPr/>
        <p:nvPr/>
      </p:nvGrpSpPr>
      <p:grpSpPr>
        <a:xfrm>
          <a:off x="0" y="0"/>
          <a:ext cx="0" cy="0"/>
          <a:chOff x="0" y="0"/>
          <a:chExt cx="0" cy="0"/>
        </a:xfrm>
      </p:grpSpPr>
      <p:sp>
        <p:nvSpPr>
          <p:cNvPr id="3751" name="Google Shape;3751;gf24a884123_0_1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52" name="Google Shape;3752;gf24a884123_0_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824283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1"/>
        <p:cNvGrpSpPr/>
        <p:nvPr/>
      </p:nvGrpSpPr>
      <p:grpSpPr>
        <a:xfrm>
          <a:off x="0" y="0"/>
          <a:ext cx="0" cy="0"/>
          <a:chOff x="0" y="0"/>
          <a:chExt cx="0" cy="0"/>
        </a:xfrm>
      </p:grpSpPr>
      <p:sp>
        <p:nvSpPr>
          <p:cNvPr id="4012" name="Google Shape;4012;gf24a884123_0_2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3" name="Google Shape;4013;gf24a884123_0_2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618301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7"/>
        <p:cNvGrpSpPr/>
        <p:nvPr/>
      </p:nvGrpSpPr>
      <p:grpSpPr>
        <a:xfrm>
          <a:off x="0" y="0"/>
          <a:ext cx="0" cy="0"/>
          <a:chOff x="0" y="0"/>
          <a:chExt cx="0" cy="0"/>
        </a:xfrm>
      </p:grpSpPr>
      <p:sp>
        <p:nvSpPr>
          <p:cNvPr id="4018" name="Google Shape;4018;gf24a884123_0_2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9" name="Google Shape;4019;gf24a884123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928032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4"/>
        <p:cNvGrpSpPr/>
        <p:nvPr/>
      </p:nvGrpSpPr>
      <p:grpSpPr>
        <a:xfrm>
          <a:off x="0" y="0"/>
          <a:ext cx="0" cy="0"/>
          <a:chOff x="0" y="0"/>
          <a:chExt cx="0" cy="0"/>
        </a:xfrm>
      </p:grpSpPr>
      <p:sp>
        <p:nvSpPr>
          <p:cNvPr id="4035" name="Google Shape;4035;gf24a884123_0_2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6" name="Google Shape;4036;gf24a884123_0_2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973974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7"/>
        <p:cNvGrpSpPr/>
        <p:nvPr/>
      </p:nvGrpSpPr>
      <p:grpSpPr>
        <a:xfrm>
          <a:off x="0" y="0"/>
          <a:ext cx="0" cy="0"/>
          <a:chOff x="0" y="0"/>
          <a:chExt cx="0" cy="0"/>
        </a:xfrm>
      </p:grpSpPr>
      <p:sp>
        <p:nvSpPr>
          <p:cNvPr id="4058" name="Google Shape;4058;gf24a884123_0_2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9" name="Google Shape;4059;gf24a884123_0_2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913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8"/>
        <p:cNvGrpSpPr/>
        <p:nvPr/>
      </p:nvGrpSpPr>
      <p:grpSpPr>
        <a:xfrm>
          <a:off x="0" y="0"/>
          <a:ext cx="0" cy="0"/>
          <a:chOff x="0" y="0"/>
          <a:chExt cx="0" cy="0"/>
        </a:xfrm>
      </p:grpSpPr>
      <p:sp>
        <p:nvSpPr>
          <p:cNvPr id="4069" name="Google Shape;4069;gf24a884123_0_27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0" name="Google Shape;4070;gf24a884123_0_2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3825873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5"/>
        <p:cNvGrpSpPr/>
        <p:nvPr/>
      </p:nvGrpSpPr>
      <p:grpSpPr>
        <a:xfrm>
          <a:off x="0" y="0"/>
          <a:ext cx="0" cy="0"/>
          <a:chOff x="0" y="0"/>
          <a:chExt cx="0" cy="0"/>
        </a:xfrm>
      </p:grpSpPr>
      <p:sp>
        <p:nvSpPr>
          <p:cNvPr id="4576" name="Google Shape;4576;gf24a884123_0_3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77" name="Google Shape;4577;gf24a884123_0_3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904565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1"/>
        <p:cNvGrpSpPr/>
        <p:nvPr/>
      </p:nvGrpSpPr>
      <p:grpSpPr>
        <a:xfrm>
          <a:off x="0" y="0"/>
          <a:ext cx="0" cy="0"/>
          <a:chOff x="0" y="0"/>
          <a:chExt cx="0" cy="0"/>
        </a:xfrm>
      </p:grpSpPr>
      <p:sp>
        <p:nvSpPr>
          <p:cNvPr id="4582" name="Google Shape;4582;gf24a884123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3" name="Google Shape;4583;gf24a884123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9081981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1"/>
        <p:cNvGrpSpPr/>
        <p:nvPr/>
      </p:nvGrpSpPr>
      <p:grpSpPr>
        <a:xfrm>
          <a:off x="0" y="0"/>
          <a:ext cx="0" cy="0"/>
          <a:chOff x="0" y="0"/>
          <a:chExt cx="0" cy="0"/>
        </a:xfrm>
      </p:grpSpPr>
      <p:sp>
        <p:nvSpPr>
          <p:cNvPr id="4582" name="Google Shape;4582;gf24a884123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3" name="Google Shape;4583;gf24a884123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99499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1"/>
        <p:cNvGrpSpPr/>
        <p:nvPr/>
      </p:nvGrpSpPr>
      <p:grpSpPr>
        <a:xfrm>
          <a:off x="0" y="0"/>
          <a:ext cx="0" cy="0"/>
          <a:chOff x="0" y="0"/>
          <a:chExt cx="0" cy="0"/>
        </a:xfrm>
      </p:grpSpPr>
      <p:sp>
        <p:nvSpPr>
          <p:cNvPr id="4582" name="Google Shape;4582;gf24a884123_0_2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3" name="Google Shape;4583;gf24a884123_0_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58913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5"/>
        <p:cNvGrpSpPr/>
        <p:nvPr/>
      </p:nvGrpSpPr>
      <p:grpSpPr>
        <a:xfrm>
          <a:off x="0" y="0"/>
          <a:ext cx="0" cy="0"/>
          <a:chOff x="0" y="0"/>
          <a:chExt cx="0" cy="0"/>
        </a:xfrm>
      </p:grpSpPr>
      <p:sp>
        <p:nvSpPr>
          <p:cNvPr id="2006" name="Google Shape;2006;gcb206db23f_0_15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7" name="Google Shape;2007;gcb206db23f_0_15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119710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2"/>
        <p:cNvGrpSpPr/>
        <p:nvPr/>
      </p:nvGrpSpPr>
      <p:grpSpPr>
        <a:xfrm>
          <a:off x="0" y="0"/>
          <a:ext cx="0" cy="0"/>
          <a:chOff x="0" y="0"/>
          <a:chExt cx="0" cy="0"/>
        </a:xfrm>
      </p:grpSpPr>
      <p:sp>
        <p:nvSpPr>
          <p:cNvPr id="4113" name="Google Shape;4113;gcb2743364f_0_14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14" name="Google Shape;4114;gcb2743364f_0_14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428890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7"/>
        <p:cNvGrpSpPr/>
        <p:nvPr/>
      </p:nvGrpSpPr>
      <p:grpSpPr>
        <a:xfrm>
          <a:off x="0" y="0"/>
          <a:ext cx="0" cy="0"/>
          <a:chOff x="0" y="0"/>
          <a:chExt cx="0" cy="0"/>
        </a:xfrm>
      </p:grpSpPr>
      <p:sp>
        <p:nvSpPr>
          <p:cNvPr id="4588" name="Google Shape;4588;gf24a884123_0_3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89" name="Google Shape;4589;gf24a884123_0_3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876109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6"/>
        <p:cNvGrpSpPr/>
        <p:nvPr/>
      </p:nvGrpSpPr>
      <p:grpSpPr>
        <a:xfrm>
          <a:off x="0" y="0"/>
          <a:ext cx="0" cy="0"/>
          <a:chOff x="0" y="0"/>
          <a:chExt cx="0" cy="0"/>
        </a:xfrm>
      </p:grpSpPr>
      <p:sp>
        <p:nvSpPr>
          <p:cNvPr id="10127" name="Google Shape;10127;gcb2743376d_3_250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28" name="Google Shape;10128;gcb2743376d_3_250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266372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44"/>
        <p:cNvGrpSpPr/>
        <p:nvPr/>
      </p:nvGrpSpPr>
      <p:grpSpPr>
        <a:xfrm>
          <a:off x="0" y="0"/>
          <a:ext cx="0" cy="0"/>
          <a:chOff x="0" y="0"/>
          <a:chExt cx="0" cy="0"/>
        </a:xfrm>
      </p:grpSpPr>
      <p:sp>
        <p:nvSpPr>
          <p:cNvPr id="11045" name="Google Shape;11045;gcb2743376d_3_259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46" name="Google Shape;11046;gcb2743376d_3_259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081361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78"/>
        <p:cNvGrpSpPr/>
        <p:nvPr/>
      </p:nvGrpSpPr>
      <p:grpSpPr>
        <a:xfrm>
          <a:off x="0" y="0"/>
          <a:ext cx="0" cy="0"/>
          <a:chOff x="0" y="0"/>
          <a:chExt cx="0" cy="0"/>
        </a:xfrm>
      </p:grpSpPr>
      <p:sp>
        <p:nvSpPr>
          <p:cNvPr id="12479" name="Google Shape;12479;gcb2743376d_3_273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80" name="Google Shape;12480;gcb2743376d_3_273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441295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2"/>
        <p:cNvGrpSpPr/>
        <p:nvPr/>
      </p:nvGrpSpPr>
      <p:grpSpPr>
        <a:xfrm>
          <a:off x="0" y="0"/>
          <a:ext cx="0" cy="0"/>
          <a:chOff x="0" y="0"/>
          <a:chExt cx="0" cy="0"/>
        </a:xfrm>
      </p:grpSpPr>
      <p:sp>
        <p:nvSpPr>
          <p:cNvPr id="2173" name="Google Shape;2173;gcb206db23f_0_15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4" name="Google Shape;2174;gcb206db23f_0_15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2872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7"/>
        <p:cNvGrpSpPr/>
        <p:nvPr/>
      </p:nvGrpSpPr>
      <p:grpSpPr>
        <a:xfrm>
          <a:off x="0" y="0"/>
          <a:ext cx="0" cy="0"/>
          <a:chOff x="0" y="0"/>
          <a:chExt cx="0" cy="0"/>
        </a:xfrm>
      </p:grpSpPr>
      <p:sp>
        <p:nvSpPr>
          <p:cNvPr id="2258" name="Google Shape;2258;gcb206db23f_0_16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9" name="Google Shape;2259;gcb206db23f_0_16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836463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2"/>
        <p:cNvGrpSpPr/>
        <p:nvPr/>
      </p:nvGrpSpPr>
      <p:grpSpPr>
        <a:xfrm>
          <a:off x="0" y="0"/>
          <a:ext cx="0" cy="0"/>
          <a:chOff x="0" y="0"/>
          <a:chExt cx="0" cy="0"/>
        </a:xfrm>
      </p:grpSpPr>
      <p:sp>
        <p:nvSpPr>
          <p:cNvPr id="2263" name="Google Shape;2263;gcb206db23f_0_15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4" name="Google Shape;2264;gcb206db23f_0_15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8785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8"/>
        <p:cNvGrpSpPr/>
        <p:nvPr/>
      </p:nvGrpSpPr>
      <p:grpSpPr>
        <a:xfrm>
          <a:off x="0" y="0"/>
          <a:ext cx="0" cy="0"/>
          <a:chOff x="0" y="0"/>
          <a:chExt cx="0" cy="0"/>
        </a:xfrm>
      </p:grpSpPr>
      <p:sp>
        <p:nvSpPr>
          <p:cNvPr id="2269" name="Google Shape;2269;gf24a884123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0" name="Google Shape;2270;gf24a884123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141081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6"/>
        <p:cNvGrpSpPr/>
        <p:nvPr/>
      </p:nvGrpSpPr>
      <p:grpSpPr>
        <a:xfrm>
          <a:off x="0" y="0"/>
          <a:ext cx="0" cy="0"/>
          <a:chOff x="0" y="0"/>
          <a:chExt cx="0" cy="0"/>
        </a:xfrm>
      </p:grpSpPr>
      <p:sp>
        <p:nvSpPr>
          <p:cNvPr id="2297" name="Google Shape;2297;gcb206db23f_0_16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8" name="Google Shape;2298;gcb206db23f_0_16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4335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8"/>
        <p:cNvGrpSpPr/>
        <p:nvPr/>
      </p:nvGrpSpPr>
      <p:grpSpPr>
        <a:xfrm>
          <a:off x="0" y="0"/>
          <a:ext cx="0" cy="0"/>
          <a:chOff x="0" y="0"/>
          <a:chExt cx="0" cy="0"/>
        </a:xfrm>
      </p:grpSpPr>
      <p:sp>
        <p:nvSpPr>
          <p:cNvPr id="9" name="Google Shape;9;p2"/>
          <p:cNvSpPr/>
          <p:nvPr/>
        </p:nvSpPr>
        <p:spPr>
          <a:xfrm>
            <a:off x="-1088574" y="1097526"/>
            <a:ext cx="3660093" cy="3327538"/>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bg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rot="4500005">
            <a:off x="3909698" y="-509875"/>
            <a:ext cx="4291710" cy="5944448"/>
          </a:xfrm>
          <a:custGeom>
            <a:avLst/>
            <a:gdLst/>
            <a:ahLst/>
            <a:cxnLst/>
            <a:rect l="l" t="t" r="r" b="b"/>
            <a:pathLst>
              <a:path w="49395" h="73187" extrusionOk="0">
                <a:moveTo>
                  <a:pt x="17087" y="0"/>
                </a:moveTo>
                <a:cubicBezTo>
                  <a:pt x="14450" y="0"/>
                  <a:pt x="12143" y="461"/>
                  <a:pt x="10469" y="1367"/>
                </a:cubicBezTo>
                <a:cubicBezTo>
                  <a:pt x="7609" y="2905"/>
                  <a:pt x="7048" y="6646"/>
                  <a:pt x="7440" y="10652"/>
                </a:cubicBezTo>
                <a:cubicBezTo>
                  <a:pt x="8418" y="20810"/>
                  <a:pt x="7569" y="31056"/>
                  <a:pt x="5045" y="40934"/>
                </a:cubicBezTo>
                <a:cubicBezTo>
                  <a:pt x="4741" y="42095"/>
                  <a:pt x="4436" y="43337"/>
                  <a:pt x="4116" y="44675"/>
                </a:cubicBezTo>
                <a:cubicBezTo>
                  <a:pt x="0" y="61886"/>
                  <a:pt x="5871" y="73187"/>
                  <a:pt x="13840" y="73187"/>
                </a:cubicBezTo>
                <a:cubicBezTo>
                  <a:pt x="14495" y="73187"/>
                  <a:pt x="15165" y="73110"/>
                  <a:pt x="15844" y="72954"/>
                </a:cubicBezTo>
                <a:cubicBezTo>
                  <a:pt x="24793" y="70904"/>
                  <a:pt x="22646" y="50515"/>
                  <a:pt x="30745" y="45468"/>
                </a:cubicBezTo>
                <a:cubicBezTo>
                  <a:pt x="38844" y="40413"/>
                  <a:pt x="49395" y="31729"/>
                  <a:pt x="43571" y="16900"/>
                </a:cubicBezTo>
                <a:cubicBezTo>
                  <a:pt x="39061" y="5424"/>
                  <a:pt x="26135" y="0"/>
                  <a:pt x="17087" y="0"/>
                </a:cubicBezTo>
                <a:close/>
              </a:path>
            </a:pathLst>
          </a:custGeom>
          <a:solidFill>
            <a:schemeClr val="bg1">
              <a:lumMod val="20000"/>
              <a:lumOff val="8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3047250" y="1051388"/>
            <a:ext cx="5381700" cy="17487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6000">
                <a:solidFill>
                  <a:srgbClr val="5E415D"/>
                </a:solidFill>
                <a:latin typeface="Ribeye"/>
                <a:ea typeface="Ribeye"/>
                <a:cs typeface="Ribeye"/>
                <a:sym typeface="Ribeye"/>
              </a:defRPr>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2" name="Google Shape;12;p2"/>
          <p:cNvSpPr txBox="1">
            <a:spLocks noGrp="1"/>
          </p:cNvSpPr>
          <p:nvPr>
            <p:ph type="subTitle" idx="1"/>
          </p:nvPr>
        </p:nvSpPr>
        <p:spPr>
          <a:xfrm>
            <a:off x="3558600" y="3352139"/>
            <a:ext cx="4359000" cy="4779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a:solidFill>
                  <a:schemeClr val="accent2"/>
                </a:solidFill>
                <a:latin typeface="Roboto"/>
                <a:ea typeface="Roboto"/>
                <a:cs typeface="Roboto"/>
                <a:sym typeface="Roboto"/>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13" name="Google Shape;13;p2"/>
          <p:cNvSpPr txBox="1">
            <a:spLocks noGrp="1"/>
          </p:cNvSpPr>
          <p:nvPr>
            <p:ph type="ctrTitle" idx="2"/>
          </p:nvPr>
        </p:nvSpPr>
        <p:spPr>
          <a:xfrm>
            <a:off x="3047250" y="2800138"/>
            <a:ext cx="5381700" cy="5520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Clr>
                <a:srgbClr val="191919"/>
              </a:buClr>
              <a:buSzPts val="5200"/>
              <a:buNone/>
              <a:defRPr sz="4000">
                <a:solidFill>
                  <a:schemeClr val="lt1"/>
                </a:solidFill>
                <a:latin typeface="Ribeye"/>
                <a:ea typeface="Ribeye"/>
                <a:cs typeface="Ribeye"/>
                <a:sym typeface="Ribeye"/>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endParaRPr/>
          </a:p>
        </p:txBody>
      </p:sp>
      <p:grpSp>
        <p:nvGrpSpPr>
          <p:cNvPr id="14" name="Google Shape;14;p2"/>
          <p:cNvGrpSpPr/>
          <p:nvPr/>
        </p:nvGrpSpPr>
        <p:grpSpPr>
          <a:xfrm rot="-1361692">
            <a:off x="8428893" y="4608538"/>
            <a:ext cx="1043684" cy="804747"/>
            <a:chOff x="2490697" y="2431524"/>
            <a:chExt cx="125164" cy="96512"/>
          </a:xfrm>
        </p:grpSpPr>
        <p:grpSp>
          <p:nvGrpSpPr>
            <p:cNvPr id="15" name="Google Shape;15;p2"/>
            <p:cNvGrpSpPr/>
            <p:nvPr/>
          </p:nvGrpSpPr>
          <p:grpSpPr>
            <a:xfrm>
              <a:off x="2490697" y="2431524"/>
              <a:ext cx="125164" cy="96512"/>
              <a:chOff x="5329300" y="2215875"/>
              <a:chExt cx="51875" cy="40000"/>
            </a:xfrm>
          </p:grpSpPr>
          <p:sp>
            <p:nvSpPr>
              <p:cNvPr id="16" name="Google Shape;16;p2"/>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2"/>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2"/>
          <p:cNvGrpSpPr/>
          <p:nvPr/>
        </p:nvGrpSpPr>
        <p:grpSpPr>
          <a:xfrm rot="-3285875">
            <a:off x="7907002" y="203642"/>
            <a:ext cx="1043682" cy="804745"/>
            <a:chOff x="2490697" y="2431524"/>
            <a:chExt cx="125164" cy="96512"/>
          </a:xfrm>
        </p:grpSpPr>
        <p:grpSp>
          <p:nvGrpSpPr>
            <p:cNvPr id="23" name="Google Shape;23;p2"/>
            <p:cNvGrpSpPr/>
            <p:nvPr/>
          </p:nvGrpSpPr>
          <p:grpSpPr>
            <a:xfrm>
              <a:off x="2490697" y="2431524"/>
              <a:ext cx="125164" cy="96512"/>
              <a:chOff x="5329300" y="2215875"/>
              <a:chExt cx="51875" cy="40000"/>
            </a:xfrm>
          </p:grpSpPr>
          <p:sp>
            <p:nvSpPr>
              <p:cNvPr id="24" name="Google Shape;24;p2"/>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 name="Google Shape;29;p2"/>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0" name="Google Shape;30;p2"/>
          <p:cNvGrpSpPr/>
          <p:nvPr/>
        </p:nvGrpSpPr>
        <p:grpSpPr>
          <a:xfrm rot="-5400000">
            <a:off x="3154527" y="3873085"/>
            <a:ext cx="715888" cy="552000"/>
            <a:chOff x="2490697" y="2431524"/>
            <a:chExt cx="125164" cy="96512"/>
          </a:xfrm>
        </p:grpSpPr>
        <p:grpSp>
          <p:nvGrpSpPr>
            <p:cNvPr id="31" name="Google Shape;31;p2"/>
            <p:cNvGrpSpPr/>
            <p:nvPr/>
          </p:nvGrpSpPr>
          <p:grpSpPr>
            <a:xfrm>
              <a:off x="2490697" y="2431524"/>
              <a:ext cx="125164" cy="96512"/>
              <a:chOff x="5329300" y="2215875"/>
              <a:chExt cx="51875" cy="40000"/>
            </a:xfrm>
          </p:grpSpPr>
          <p:sp>
            <p:nvSpPr>
              <p:cNvPr id="32" name="Google Shape;32;p2"/>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2"/>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8" name="Google Shape;38;p2"/>
          <p:cNvGrpSpPr/>
          <p:nvPr/>
        </p:nvGrpSpPr>
        <p:grpSpPr>
          <a:xfrm rot="2953237">
            <a:off x="357002" y="258943"/>
            <a:ext cx="715879" cy="552003"/>
            <a:chOff x="2490697" y="2431524"/>
            <a:chExt cx="125164" cy="96512"/>
          </a:xfrm>
        </p:grpSpPr>
        <p:grpSp>
          <p:nvGrpSpPr>
            <p:cNvPr id="39" name="Google Shape;39;p2"/>
            <p:cNvGrpSpPr/>
            <p:nvPr/>
          </p:nvGrpSpPr>
          <p:grpSpPr>
            <a:xfrm>
              <a:off x="2490697" y="2431524"/>
              <a:ext cx="125164" cy="96512"/>
              <a:chOff x="5329300" y="2215875"/>
              <a:chExt cx="51875" cy="40000"/>
            </a:xfrm>
          </p:grpSpPr>
          <p:sp>
            <p:nvSpPr>
              <p:cNvPr id="40" name="Google Shape;40;p2"/>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2"/>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 name="Google Shape;46;p2"/>
          <p:cNvSpPr/>
          <p:nvPr/>
        </p:nvSpPr>
        <p:spPr>
          <a:xfrm>
            <a:off x="108250" y="1841325"/>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1704138" y="458975"/>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315525" y="2135325"/>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5625000" y="4330875"/>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8281900" y="2661425"/>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472"/>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473"/>
        <p:cNvGrpSpPr/>
        <p:nvPr/>
      </p:nvGrpSpPr>
      <p:grpSpPr>
        <a:xfrm>
          <a:off x="0" y="0"/>
          <a:ext cx="0" cy="0"/>
          <a:chOff x="0" y="0"/>
          <a:chExt cx="0" cy="0"/>
        </a:xfrm>
      </p:grpSpPr>
      <p:sp>
        <p:nvSpPr>
          <p:cNvPr id="474" name="Google Shape;474;p13"/>
          <p:cNvSpPr txBox="1">
            <a:spLocks noGrp="1"/>
          </p:cNvSpPr>
          <p:nvPr>
            <p:ph type="title"/>
          </p:nvPr>
        </p:nvSpPr>
        <p:spPr>
          <a:xfrm>
            <a:off x="860336" y="1902375"/>
            <a:ext cx="2336400" cy="431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atin typeface="Ribeye"/>
                <a:ea typeface="Ribeye"/>
                <a:cs typeface="Ribeye"/>
                <a:sym typeface="Ribey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75" name="Google Shape;475;p13"/>
          <p:cNvSpPr txBox="1">
            <a:spLocks noGrp="1"/>
          </p:cNvSpPr>
          <p:nvPr>
            <p:ph type="title" idx="2" hasCustomPrompt="1"/>
          </p:nvPr>
        </p:nvSpPr>
        <p:spPr>
          <a:xfrm>
            <a:off x="860336" y="1454400"/>
            <a:ext cx="9258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1"/>
                </a:solidFill>
                <a:latin typeface="Ribeye"/>
                <a:ea typeface="Ribeye"/>
                <a:cs typeface="Ribeye"/>
                <a:sym typeface="Ribey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76" name="Google Shape;476;p13"/>
          <p:cNvSpPr txBox="1">
            <a:spLocks noGrp="1"/>
          </p:cNvSpPr>
          <p:nvPr>
            <p:ph type="subTitle" idx="1"/>
          </p:nvPr>
        </p:nvSpPr>
        <p:spPr>
          <a:xfrm>
            <a:off x="860336" y="2329300"/>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accent2"/>
                </a:solidFill>
                <a:latin typeface="Roboto"/>
                <a:ea typeface="Roboto"/>
                <a:cs typeface="Roboto"/>
                <a:sym typeface="Robo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77" name="Google Shape;477;p13"/>
          <p:cNvSpPr txBox="1">
            <a:spLocks noGrp="1"/>
          </p:cNvSpPr>
          <p:nvPr>
            <p:ph type="title" idx="3"/>
          </p:nvPr>
        </p:nvSpPr>
        <p:spPr>
          <a:xfrm>
            <a:off x="3544136" y="1902375"/>
            <a:ext cx="2336400" cy="431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solidFill>
                  <a:schemeClr val="lt1"/>
                </a:solidFill>
                <a:latin typeface="Ribeye"/>
                <a:ea typeface="Ribeye"/>
                <a:cs typeface="Ribeye"/>
                <a:sym typeface="Ribey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78" name="Google Shape;478;p13"/>
          <p:cNvSpPr txBox="1">
            <a:spLocks noGrp="1"/>
          </p:cNvSpPr>
          <p:nvPr>
            <p:ph type="title" idx="4" hasCustomPrompt="1"/>
          </p:nvPr>
        </p:nvSpPr>
        <p:spPr>
          <a:xfrm>
            <a:off x="3544136" y="1454400"/>
            <a:ext cx="9258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1"/>
                </a:solidFill>
                <a:latin typeface="Ribeye"/>
                <a:ea typeface="Ribeye"/>
                <a:cs typeface="Ribeye"/>
                <a:sym typeface="Ribey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79" name="Google Shape;479;p13"/>
          <p:cNvSpPr txBox="1">
            <a:spLocks noGrp="1"/>
          </p:cNvSpPr>
          <p:nvPr>
            <p:ph type="subTitle" idx="5"/>
          </p:nvPr>
        </p:nvSpPr>
        <p:spPr>
          <a:xfrm>
            <a:off x="3544136" y="2329300"/>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accent2"/>
                </a:solidFill>
                <a:latin typeface="Roboto"/>
                <a:ea typeface="Roboto"/>
                <a:cs typeface="Roboto"/>
                <a:sym typeface="Robo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80" name="Google Shape;480;p13"/>
          <p:cNvSpPr txBox="1">
            <a:spLocks noGrp="1"/>
          </p:cNvSpPr>
          <p:nvPr>
            <p:ph type="title" idx="6"/>
          </p:nvPr>
        </p:nvSpPr>
        <p:spPr>
          <a:xfrm>
            <a:off x="6227936" y="1902375"/>
            <a:ext cx="2336400" cy="431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atin typeface="Ribeye"/>
                <a:ea typeface="Ribeye"/>
                <a:cs typeface="Ribeye"/>
                <a:sym typeface="Ribey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81" name="Google Shape;481;p13"/>
          <p:cNvSpPr txBox="1">
            <a:spLocks noGrp="1"/>
          </p:cNvSpPr>
          <p:nvPr>
            <p:ph type="title" idx="7" hasCustomPrompt="1"/>
          </p:nvPr>
        </p:nvSpPr>
        <p:spPr>
          <a:xfrm>
            <a:off x="6227936" y="1454400"/>
            <a:ext cx="9258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1"/>
                </a:solidFill>
                <a:latin typeface="Ribeye"/>
                <a:ea typeface="Ribeye"/>
                <a:cs typeface="Ribeye"/>
                <a:sym typeface="Ribey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82" name="Google Shape;482;p13"/>
          <p:cNvSpPr txBox="1">
            <a:spLocks noGrp="1"/>
          </p:cNvSpPr>
          <p:nvPr>
            <p:ph type="subTitle" idx="8"/>
          </p:nvPr>
        </p:nvSpPr>
        <p:spPr>
          <a:xfrm>
            <a:off x="6227936" y="2329300"/>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accent2"/>
                </a:solidFill>
                <a:latin typeface="Roboto"/>
                <a:ea typeface="Roboto"/>
                <a:cs typeface="Roboto"/>
                <a:sym typeface="Robo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83" name="Google Shape;483;p13"/>
          <p:cNvSpPr txBox="1">
            <a:spLocks noGrp="1"/>
          </p:cNvSpPr>
          <p:nvPr>
            <p:ph type="title" idx="9"/>
          </p:nvPr>
        </p:nvSpPr>
        <p:spPr>
          <a:xfrm>
            <a:off x="860336" y="3691807"/>
            <a:ext cx="2336400" cy="431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solidFill>
                  <a:schemeClr val="lt1"/>
                </a:solidFill>
                <a:latin typeface="Ribeye"/>
                <a:ea typeface="Ribeye"/>
                <a:cs typeface="Ribeye"/>
                <a:sym typeface="Ribey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84" name="Google Shape;484;p13"/>
          <p:cNvSpPr txBox="1">
            <a:spLocks noGrp="1"/>
          </p:cNvSpPr>
          <p:nvPr>
            <p:ph type="title" idx="13" hasCustomPrompt="1"/>
          </p:nvPr>
        </p:nvSpPr>
        <p:spPr>
          <a:xfrm>
            <a:off x="860336" y="3250057"/>
            <a:ext cx="9258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1"/>
                </a:solidFill>
                <a:latin typeface="Ribeye"/>
                <a:ea typeface="Ribeye"/>
                <a:cs typeface="Ribeye"/>
                <a:sym typeface="Ribey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85" name="Google Shape;485;p13"/>
          <p:cNvSpPr txBox="1">
            <a:spLocks noGrp="1"/>
          </p:cNvSpPr>
          <p:nvPr>
            <p:ph type="subTitle" idx="14"/>
          </p:nvPr>
        </p:nvSpPr>
        <p:spPr>
          <a:xfrm>
            <a:off x="860336" y="4124957"/>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accent2"/>
                </a:solidFill>
                <a:latin typeface="Roboto"/>
                <a:ea typeface="Roboto"/>
                <a:cs typeface="Roboto"/>
                <a:sym typeface="Robo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86" name="Google Shape;486;p13"/>
          <p:cNvSpPr txBox="1">
            <a:spLocks noGrp="1"/>
          </p:cNvSpPr>
          <p:nvPr>
            <p:ph type="title" idx="15"/>
          </p:nvPr>
        </p:nvSpPr>
        <p:spPr>
          <a:xfrm>
            <a:off x="3544136" y="3691807"/>
            <a:ext cx="2336400" cy="431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latin typeface="Ribeye"/>
                <a:ea typeface="Ribeye"/>
                <a:cs typeface="Ribeye"/>
                <a:sym typeface="Ribey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87" name="Google Shape;487;p13"/>
          <p:cNvSpPr txBox="1">
            <a:spLocks noGrp="1"/>
          </p:cNvSpPr>
          <p:nvPr>
            <p:ph type="title" idx="16" hasCustomPrompt="1"/>
          </p:nvPr>
        </p:nvSpPr>
        <p:spPr>
          <a:xfrm>
            <a:off x="3544136" y="3250057"/>
            <a:ext cx="9258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1"/>
                </a:solidFill>
                <a:latin typeface="Ribeye"/>
                <a:ea typeface="Ribeye"/>
                <a:cs typeface="Ribeye"/>
                <a:sym typeface="Ribey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88" name="Google Shape;488;p13"/>
          <p:cNvSpPr txBox="1">
            <a:spLocks noGrp="1"/>
          </p:cNvSpPr>
          <p:nvPr>
            <p:ph type="subTitle" idx="17"/>
          </p:nvPr>
        </p:nvSpPr>
        <p:spPr>
          <a:xfrm>
            <a:off x="3544136" y="4124957"/>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accent2"/>
                </a:solidFill>
                <a:latin typeface="Roboto"/>
                <a:ea typeface="Roboto"/>
                <a:cs typeface="Roboto"/>
                <a:sym typeface="Robo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89" name="Google Shape;489;p13"/>
          <p:cNvSpPr txBox="1">
            <a:spLocks noGrp="1"/>
          </p:cNvSpPr>
          <p:nvPr>
            <p:ph type="title" idx="18"/>
          </p:nvPr>
        </p:nvSpPr>
        <p:spPr>
          <a:xfrm>
            <a:off x="6227936" y="3691807"/>
            <a:ext cx="2336400" cy="431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400">
                <a:solidFill>
                  <a:schemeClr val="lt1"/>
                </a:solidFill>
                <a:latin typeface="Ribeye"/>
                <a:ea typeface="Ribeye"/>
                <a:cs typeface="Ribeye"/>
                <a:sym typeface="Ribey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490" name="Google Shape;490;p13"/>
          <p:cNvSpPr txBox="1">
            <a:spLocks noGrp="1"/>
          </p:cNvSpPr>
          <p:nvPr>
            <p:ph type="title" idx="19" hasCustomPrompt="1"/>
          </p:nvPr>
        </p:nvSpPr>
        <p:spPr>
          <a:xfrm>
            <a:off x="6227936" y="3250057"/>
            <a:ext cx="925800" cy="5934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3000">
                <a:solidFill>
                  <a:schemeClr val="lt1"/>
                </a:solidFill>
                <a:latin typeface="Ribeye"/>
                <a:ea typeface="Ribeye"/>
                <a:cs typeface="Ribeye"/>
                <a:sym typeface="Ribey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491" name="Google Shape;491;p13"/>
          <p:cNvSpPr txBox="1">
            <a:spLocks noGrp="1"/>
          </p:cNvSpPr>
          <p:nvPr>
            <p:ph type="subTitle" idx="20"/>
          </p:nvPr>
        </p:nvSpPr>
        <p:spPr>
          <a:xfrm>
            <a:off x="6227936" y="4124957"/>
            <a:ext cx="23364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solidFill>
                  <a:schemeClr val="accent2"/>
                </a:solidFill>
                <a:latin typeface="Roboto"/>
                <a:ea typeface="Roboto"/>
                <a:cs typeface="Roboto"/>
                <a:sym typeface="Roboto"/>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492" name="Google Shape;492;p13"/>
          <p:cNvSpPr txBox="1">
            <a:spLocks noGrp="1"/>
          </p:cNvSpPr>
          <p:nvPr>
            <p:ph type="title" idx="21"/>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atin typeface="Ribeye"/>
                <a:ea typeface="Ribeye"/>
                <a:cs typeface="Ribeye"/>
                <a:sym typeface="Ribey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93" name="Google Shape;493;p13"/>
          <p:cNvSpPr/>
          <p:nvPr/>
        </p:nvSpPr>
        <p:spPr>
          <a:xfrm>
            <a:off x="131325" y="2424750"/>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494;p13"/>
          <p:cNvSpPr/>
          <p:nvPr/>
        </p:nvSpPr>
        <p:spPr>
          <a:xfrm>
            <a:off x="1704138" y="458975"/>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495;p13"/>
          <p:cNvSpPr/>
          <p:nvPr/>
        </p:nvSpPr>
        <p:spPr>
          <a:xfrm>
            <a:off x="2970525" y="4788400"/>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496;p13"/>
          <p:cNvSpPr/>
          <p:nvPr/>
        </p:nvSpPr>
        <p:spPr>
          <a:xfrm>
            <a:off x="5487325" y="3043125"/>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13"/>
          <p:cNvSpPr/>
          <p:nvPr/>
        </p:nvSpPr>
        <p:spPr>
          <a:xfrm>
            <a:off x="8732450" y="1607675"/>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8" name="Google Shape;498;p13"/>
          <p:cNvGrpSpPr/>
          <p:nvPr/>
        </p:nvGrpSpPr>
        <p:grpSpPr>
          <a:xfrm rot="-2388287">
            <a:off x="8042494" y="55830"/>
            <a:ext cx="1043682" cy="804746"/>
            <a:chOff x="2490697" y="2431524"/>
            <a:chExt cx="125164" cy="96512"/>
          </a:xfrm>
        </p:grpSpPr>
        <p:grpSp>
          <p:nvGrpSpPr>
            <p:cNvPr id="499" name="Google Shape;499;p13"/>
            <p:cNvGrpSpPr/>
            <p:nvPr/>
          </p:nvGrpSpPr>
          <p:grpSpPr>
            <a:xfrm>
              <a:off x="2490697" y="2431524"/>
              <a:ext cx="125164" cy="96512"/>
              <a:chOff x="5329300" y="2215875"/>
              <a:chExt cx="51875" cy="40000"/>
            </a:xfrm>
          </p:grpSpPr>
          <p:sp>
            <p:nvSpPr>
              <p:cNvPr id="500" name="Google Shape;500;p13"/>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13"/>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13"/>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13"/>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13"/>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05" name="Google Shape;505;p13"/>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6" name="Google Shape;506;p13"/>
          <p:cNvGrpSpPr/>
          <p:nvPr/>
        </p:nvGrpSpPr>
        <p:grpSpPr>
          <a:xfrm rot="1458285">
            <a:off x="357461" y="258992"/>
            <a:ext cx="715879" cy="552003"/>
            <a:chOff x="2490697" y="2431524"/>
            <a:chExt cx="125164" cy="96512"/>
          </a:xfrm>
        </p:grpSpPr>
        <p:grpSp>
          <p:nvGrpSpPr>
            <p:cNvPr id="507" name="Google Shape;507;p13"/>
            <p:cNvGrpSpPr/>
            <p:nvPr/>
          </p:nvGrpSpPr>
          <p:grpSpPr>
            <a:xfrm>
              <a:off x="2490697" y="2431524"/>
              <a:ext cx="125164" cy="96512"/>
              <a:chOff x="5329300" y="2215875"/>
              <a:chExt cx="51875" cy="40000"/>
            </a:xfrm>
          </p:grpSpPr>
          <p:sp>
            <p:nvSpPr>
              <p:cNvPr id="508" name="Google Shape;508;p13"/>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13"/>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13"/>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13"/>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13"/>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13" name="Google Shape;513;p13"/>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530"/>
        <p:cNvGrpSpPr/>
        <p:nvPr/>
      </p:nvGrpSpPr>
      <p:grpSpPr>
        <a:xfrm>
          <a:off x="0" y="0"/>
          <a:ext cx="0" cy="0"/>
          <a:chOff x="0" y="0"/>
          <a:chExt cx="0" cy="0"/>
        </a:xfrm>
      </p:grpSpPr>
      <p:sp>
        <p:nvSpPr>
          <p:cNvPr id="532" name="Google Shape;532;p1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33" name="Google Shape;533;p14"/>
          <p:cNvSpPr/>
          <p:nvPr/>
        </p:nvSpPr>
        <p:spPr>
          <a:xfrm flipH="1">
            <a:off x="226990" y="2739913"/>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534;p14"/>
          <p:cNvSpPr/>
          <p:nvPr/>
        </p:nvSpPr>
        <p:spPr>
          <a:xfrm flipH="1">
            <a:off x="6690815" y="-131475"/>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537;p14"/>
          <p:cNvSpPr/>
          <p:nvPr/>
        </p:nvSpPr>
        <p:spPr>
          <a:xfrm flipH="1">
            <a:off x="1602640" y="-97575"/>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8" name="Google Shape;538;p14"/>
          <p:cNvGrpSpPr/>
          <p:nvPr/>
        </p:nvGrpSpPr>
        <p:grpSpPr>
          <a:xfrm rot="4746655" flipH="1">
            <a:off x="92008" y="4206133"/>
            <a:ext cx="1043672" cy="804748"/>
            <a:chOff x="2490697" y="2431524"/>
            <a:chExt cx="125164" cy="96512"/>
          </a:xfrm>
        </p:grpSpPr>
        <p:grpSp>
          <p:nvGrpSpPr>
            <p:cNvPr id="539" name="Google Shape;539;p14"/>
            <p:cNvGrpSpPr/>
            <p:nvPr/>
          </p:nvGrpSpPr>
          <p:grpSpPr>
            <a:xfrm>
              <a:off x="2490697" y="2431524"/>
              <a:ext cx="125164" cy="96512"/>
              <a:chOff x="5329300" y="2215875"/>
              <a:chExt cx="51875" cy="40000"/>
            </a:xfrm>
          </p:grpSpPr>
          <p:sp>
            <p:nvSpPr>
              <p:cNvPr id="540" name="Google Shape;540;p14"/>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541;p14"/>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542;p14"/>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543;p14"/>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544;p14"/>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45" name="Google Shape;545;p14"/>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6" name="Google Shape;546;p14"/>
          <p:cNvGrpSpPr/>
          <p:nvPr/>
        </p:nvGrpSpPr>
        <p:grpSpPr>
          <a:xfrm rot="2388287" flipH="1">
            <a:off x="7858105" y="132677"/>
            <a:ext cx="1043682" cy="804746"/>
            <a:chOff x="2490697" y="2431524"/>
            <a:chExt cx="125164" cy="96512"/>
          </a:xfrm>
        </p:grpSpPr>
        <p:grpSp>
          <p:nvGrpSpPr>
            <p:cNvPr id="547" name="Google Shape;547;p14"/>
            <p:cNvGrpSpPr/>
            <p:nvPr/>
          </p:nvGrpSpPr>
          <p:grpSpPr>
            <a:xfrm>
              <a:off x="2490697" y="2431524"/>
              <a:ext cx="125164" cy="96512"/>
              <a:chOff x="5329300" y="2215875"/>
              <a:chExt cx="51875" cy="40000"/>
            </a:xfrm>
          </p:grpSpPr>
          <p:sp>
            <p:nvSpPr>
              <p:cNvPr id="548" name="Google Shape;548;p14"/>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549;p14"/>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550;p14"/>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551;p14"/>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552;p14"/>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3" name="Google Shape;553;p14"/>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4" name="Google Shape;554;p14"/>
          <p:cNvGrpSpPr/>
          <p:nvPr/>
        </p:nvGrpSpPr>
        <p:grpSpPr>
          <a:xfrm rot="-456942" flipH="1">
            <a:off x="444811" y="259001"/>
            <a:ext cx="715882" cy="552005"/>
            <a:chOff x="2490697" y="2431524"/>
            <a:chExt cx="125164" cy="96512"/>
          </a:xfrm>
        </p:grpSpPr>
        <p:grpSp>
          <p:nvGrpSpPr>
            <p:cNvPr id="555" name="Google Shape;555;p14"/>
            <p:cNvGrpSpPr/>
            <p:nvPr/>
          </p:nvGrpSpPr>
          <p:grpSpPr>
            <a:xfrm>
              <a:off x="2490697" y="2431524"/>
              <a:ext cx="125164" cy="96512"/>
              <a:chOff x="5329300" y="2215875"/>
              <a:chExt cx="51875" cy="40000"/>
            </a:xfrm>
          </p:grpSpPr>
          <p:sp>
            <p:nvSpPr>
              <p:cNvPr id="556" name="Google Shape;556;p14"/>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14"/>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558;p14"/>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559;p14"/>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14"/>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1" name="Google Shape;561;p14"/>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2">
  <p:cSld name="TITLE_ONLY_1_1">
    <p:spTree>
      <p:nvGrpSpPr>
        <p:cNvPr id="1" name="Shape 578"/>
        <p:cNvGrpSpPr/>
        <p:nvPr/>
      </p:nvGrpSpPr>
      <p:grpSpPr>
        <a:xfrm>
          <a:off x="0" y="0"/>
          <a:ext cx="0" cy="0"/>
          <a:chOff x="0" y="0"/>
          <a:chExt cx="0" cy="0"/>
        </a:xfrm>
      </p:grpSpPr>
      <p:sp>
        <p:nvSpPr>
          <p:cNvPr id="579" name="Google Shape;579;p15"/>
          <p:cNvSpPr/>
          <p:nvPr/>
        </p:nvSpPr>
        <p:spPr>
          <a:xfrm rot="-3020635">
            <a:off x="-2130689" y="-1189285"/>
            <a:ext cx="4720629" cy="8573622"/>
          </a:xfrm>
          <a:custGeom>
            <a:avLst/>
            <a:gdLst/>
            <a:ahLst/>
            <a:cxnLst/>
            <a:rect l="l" t="t" r="r" b="b"/>
            <a:pathLst>
              <a:path w="49395" h="73187" extrusionOk="0">
                <a:moveTo>
                  <a:pt x="17087" y="0"/>
                </a:moveTo>
                <a:cubicBezTo>
                  <a:pt x="14450" y="0"/>
                  <a:pt x="12143" y="461"/>
                  <a:pt x="10469" y="1367"/>
                </a:cubicBezTo>
                <a:cubicBezTo>
                  <a:pt x="7609" y="2905"/>
                  <a:pt x="7048" y="6646"/>
                  <a:pt x="7440" y="10652"/>
                </a:cubicBezTo>
                <a:cubicBezTo>
                  <a:pt x="8418" y="20810"/>
                  <a:pt x="7569" y="31056"/>
                  <a:pt x="5045" y="40934"/>
                </a:cubicBezTo>
                <a:cubicBezTo>
                  <a:pt x="4741" y="42095"/>
                  <a:pt x="4436" y="43337"/>
                  <a:pt x="4116" y="44675"/>
                </a:cubicBezTo>
                <a:cubicBezTo>
                  <a:pt x="0" y="61886"/>
                  <a:pt x="5871" y="73187"/>
                  <a:pt x="13840" y="73187"/>
                </a:cubicBezTo>
                <a:cubicBezTo>
                  <a:pt x="14495" y="73187"/>
                  <a:pt x="15165" y="73110"/>
                  <a:pt x="15844" y="72954"/>
                </a:cubicBezTo>
                <a:cubicBezTo>
                  <a:pt x="24793" y="70904"/>
                  <a:pt x="22646" y="50515"/>
                  <a:pt x="30745" y="45468"/>
                </a:cubicBezTo>
                <a:cubicBezTo>
                  <a:pt x="38844" y="40413"/>
                  <a:pt x="49395" y="31729"/>
                  <a:pt x="43571" y="16900"/>
                </a:cubicBezTo>
                <a:cubicBezTo>
                  <a:pt x="39061" y="5424"/>
                  <a:pt x="26135" y="0"/>
                  <a:pt x="17087" y="0"/>
                </a:cubicBezTo>
                <a:close/>
              </a:path>
            </a:pathLst>
          </a:custGeom>
          <a:solidFill>
            <a:srgbClr val="FF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1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583" name="Google Shape;583;p15"/>
          <p:cNvSpPr/>
          <p:nvPr/>
        </p:nvSpPr>
        <p:spPr>
          <a:xfrm flipH="1">
            <a:off x="280315" y="1365650"/>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15"/>
          <p:cNvSpPr/>
          <p:nvPr/>
        </p:nvSpPr>
        <p:spPr>
          <a:xfrm flipH="1">
            <a:off x="1916515" y="388000"/>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3" name="Google Shape;593;p15"/>
          <p:cNvGrpSpPr/>
          <p:nvPr/>
        </p:nvGrpSpPr>
        <p:grpSpPr>
          <a:xfrm rot="2388287" flipH="1">
            <a:off x="7858105" y="132677"/>
            <a:ext cx="1043682" cy="804746"/>
            <a:chOff x="2490697" y="2431524"/>
            <a:chExt cx="125164" cy="96512"/>
          </a:xfrm>
        </p:grpSpPr>
        <p:grpSp>
          <p:nvGrpSpPr>
            <p:cNvPr id="594" name="Google Shape;594;p15"/>
            <p:cNvGrpSpPr/>
            <p:nvPr/>
          </p:nvGrpSpPr>
          <p:grpSpPr>
            <a:xfrm>
              <a:off x="2490697" y="2431524"/>
              <a:ext cx="125164" cy="96512"/>
              <a:chOff x="5329300" y="2215875"/>
              <a:chExt cx="51875" cy="40000"/>
            </a:xfrm>
          </p:grpSpPr>
          <p:sp>
            <p:nvSpPr>
              <p:cNvPr id="595" name="Google Shape;595;p15"/>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6" name="Google Shape;596;p15"/>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7" name="Google Shape;597;p15"/>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15"/>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15"/>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0" name="Google Shape;600;p15"/>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01" name="Google Shape;601;p15"/>
          <p:cNvGrpSpPr/>
          <p:nvPr/>
        </p:nvGrpSpPr>
        <p:grpSpPr>
          <a:xfrm rot="-456942" flipH="1">
            <a:off x="357148" y="259001"/>
            <a:ext cx="715882" cy="552005"/>
            <a:chOff x="2490697" y="2431524"/>
            <a:chExt cx="125164" cy="96512"/>
          </a:xfrm>
        </p:grpSpPr>
        <p:grpSp>
          <p:nvGrpSpPr>
            <p:cNvPr id="602" name="Google Shape;602;p15"/>
            <p:cNvGrpSpPr/>
            <p:nvPr/>
          </p:nvGrpSpPr>
          <p:grpSpPr>
            <a:xfrm>
              <a:off x="2490697" y="2431524"/>
              <a:ext cx="125164" cy="96512"/>
              <a:chOff x="5329300" y="2215875"/>
              <a:chExt cx="51875" cy="40000"/>
            </a:xfrm>
          </p:grpSpPr>
          <p:sp>
            <p:nvSpPr>
              <p:cNvPr id="603" name="Google Shape;603;p15"/>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15"/>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15"/>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15"/>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15"/>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08" name="Google Shape;608;p15"/>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3">
  <p:cSld name="TITLE_ONLY_1_1_1">
    <p:spTree>
      <p:nvGrpSpPr>
        <p:cNvPr id="1" name="Shape 625"/>
        <p:cNvGrpSpPr/>
        <p:nvPr/>
      </p:nvGrpSpPr>
      <p:grpSpPr>
        <a:xfrm>
          <a:off x="0" y="0"/>
          <a:ext cx="0" cy="0"/>
          <a:chOff x="0" y="0"/>
          <a:chExt cx="0" cy="0"/>
        </a:xfrm>
      </p:grpSpPr>
      <p:sp>
        <p:nvSpPr>
          <p:cNvPr id="627" name="Google Shape;627;p1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28" name="Google Shape;628;p16"/>
          <p:cNvSpPr/>
          <p:nvPr/>
        </p:nvSpPr>
        <p:spPr>
          <a:xfrm flipH="1">
            <a:off x="4425003" y="4790325"/>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16"/>
          <p:cNvSpPr/>
          <p:nvPr/>
        </p:nvSpPr>
        <p:spPr>
          <a:xfrm flipH="1">
            <a:off x="8281903" y="387988"/>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16"/>
          <p:cNvSpPr/>
          <p:nvPr/>
        </p:nvSpPr>
        <p:spPr>
          <a:xfrm flipH="1">
            <a:off x="8697065" y="2586525"/>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16"/>
          <p:cNvSpPr/>
          <p:nvPr/>
        </p:nvSpPr>
        <p:spPr>
          <a:xfrm flipH="1">
            <a:off x="277615" y="1528825"/>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2" name="Google Shape;632;p16"/>
          <p:cNvGrpSpPr/>
          <p:nvPr/>
        </p:nvGrpSpPr>
        <p:grpSpPr>
          <a:xfrm rot="8743675" flipH="1">
            <a:off x="-97210" y="-43506"/>
            <a:ext cx="1043679" cy="804751"/>
            <a:chOff x="2490697" y="2431524"/>
            <a:chExt cx="125164" cy="96512"/>
          </a:xfrm>
        </p:grpSpPr>
        <p:grpSp>
          <p:nvGrpSpPr>
            <p:cNvPr id="633" name="Google Shape;633;p16"/>
            <p:cNvGrpSpPr/>
            <p:nvPr/>
          </p:nvGrpSpPr>
          <p:grpSpPr>
            <a:xfrm>
              <a:off x="2490697" y="2431524"/>
              <a:ext cx="125164" cy="96512"/>
              <a:chOff x="5329300" y="2215875"/>
              <a:chExt cx="51875" cy="40000"/>
            </a:xfrm>
          </p:grpSpPr>
          <p:sp>
            <p:nvSpPr>
              <p:cNvPr id="634" name="Google Shape;634;p16"/>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16"/>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16"/>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16"/>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16"/>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9" name="Google Shape;639;p16"/>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0" name="Google Shape;640;p16"/>
          <p:cNvGrpSpPr/>
          <p:nvPr/>
        </p:nvGrpSpPr>
        <p:grpSpPr>
          <a:xfrm rot="2388287" flipH="1">
            <a:off x="8079780" y="4276102"/>
            <a:ext cx="1043682" cy="804746"/>
            <a:chOff x="2490697" y="2431524"/>
            <a:chExt cx="125164" cy="96512"/>
          </a:xfrm>
        </p:grpSpPr>
        <p:grpSp>
          <p:nvGrpSpPr>
            <p:cNvPr id="641" name="Google Shape;641;p16"/>
            <p:cNvGrpSpPr/>
            <p:nvPr/>
          </p:nvGrpSpPr>
          <p:grpSpPr>
            <a:xfrm>
              <a:off x="2490697" y="2431524"/>
              <a:ext cx="125164" cy="96512"/>
              <a:chOff x="5329300" y="2215875"/>
              <a:chExt cx="51875" cy="40000"/>
            </a:xfrm>
          </p:grpSpPr>
          <p:sp>
            <p:nvSpPr>
              <p:cNvPr id="642" name="Google Shape;642;p16"/>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16"/>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16"/>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16"/>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16"/>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7" name="Google Shape;647;p16"/>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8" name="Google Shape;648;p16"/>
          <p:cNvGrpSpPr/>
          <p:nvPr/>
        </p:nvGrpSpPr>
        <p:grpSpPr>
          <a:xfrm rot="2948804" flipH="1">
            <a:off x="8552253" y="1088695"/>
            <a:ext cx="715883" cy="552006"/>
            <a:chOff x="2490697" y="2431524"/>
            <a:chExt cx="125164" cy="96512"/>
          </a:xfrm>
        </p:grpSpPr>
        <p:grpSp>
          <p:nvGrpSpPr>
            <p:cNvPr id="649" name="Google Shape;649;p16"/>
            <p:cNvGrpSpPr/>
            <p:nvPr/>
          </p:nvGrpSpPr>
          <p:grpSpPr>
            <a:xfrm>
              <a:off x="2490697" y="2431524"/>
              <a:ext cx="125164" cy="96512"/>
              <a:chOff x="5329300" y="2215875"/>
              <a:chExt cx="51875" cy="40000"/>
            </a:xfrm>
          </p:grpSpPr>
          <p:sp>
            <p:nvSpPr>
              <p:cNvPr id="650" name="Google Shape;650;p16"/>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16"/>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16"/>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16"/>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16"/>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55" name="Google Shape;655;p16"/>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6" name="Google Shape;656;p16"/>
          <p:cNvGrpSpPr/>
          <p:nvPr/>
        </p:nvGrpSpPr>
        <p:grpSpPr>
          <a:xfrm rot="-245681" flipH="1">
            <a:off x="-214413" y="4626503"/>
            <a:ext cx="715875" cy="552000"/>
            <a:chOff x="2490697" y="2431524"/>
            <a:chExt cx="125164" cy="96512"/>
          </a:xfrm>
        </p:grpSpPr>
        <p:grpSp>
          <p:nvGrpSpPr>
            <p:cNvPr id="657" name="Google Shape;657;p16"/>
            <p:cNvGrpSpPr/>
            <p:nvPr/>
          </p:nvGrpSpPr>
          <p:grpSpPr>
            <a:xfrm>
              <a:off x="2490697" y="2431524"/>
              <a:ext cx="125164" cy="96512"/>
              <a:chOff x="5329300" y="2215875"/>
              <a:chExt cx="51875" cy="40000"/>
            </a:xfrm>
          </p:grpSpPr>
          <p:sp>
            <p:nvSpPr>
              <p:cNvPr id="658" name="Google Shape;658;p16"/>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16"/>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16"/>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16"/>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16"/>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3" name="Google Shape;663;p16"/>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64" name="Google Shape;664;p16"/>
          <p:cNvGrpSpPr/>
          <p:nvPr/>
        </p:nvGrpSpPr>
        <p:grpSpPr>
          <a:xfrm rot="817975" flipH="1">
            <a:off x="5455635" y="-448280"/>
            <a:ext cx="715881" cy="552005"/>
            <a:chOff x="2490697" y="2431524"/>
            <a:chExt cx="125164" cy="96512"/>
          </a:xfrm>
        </p:grpSpPr>
        <p:grpSp>
          <p:nvGrpSpPr>
            <p:cNvPr id="665" name="Google Shape;665;p16"/>
            <p:cNvGrpSpPr/>
            <p:nvPr/>
          </p:nvGrpSpPr>
          <p:grpSpPr>
            <a:xfrm>
              <a:off x="2490697" y="2431524"/>
              <a:ext cx="125164" cy="96512"/>
              <a:chOff x="5329300" y="2215875"/>
              <a:chExt cx="51875" cy="40000"/>
            </a:xfrm>
          </p:grpSpPr>
          <p:sp>
            <p:nvSpPr>
              <p:cNvPr id="666" name="Google Shape;666;p16"/>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16"/>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16"/>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16"/>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16"/>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1" name="Google Shape;671;p16"/>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4">
  <p:cSld name="TITLE_ONLY_1_1_1_1">
    <p:spTree>
      <p:nvGrpSpPr>
        <p:cNvPr id="1" name="Shape 672"/>
        <p:cNvGrpSpPr/>
        <p:nvPr/>
      </p:nvGrpSpPr>
      <p:grpSpPr>
        <a:xfrm>
          <a:off x="0" y="0"/>
          <a:ext cx="0" cy="0"/>
          <a:chOff x="0" y="0"/>
          <a:chExt cx="0" cy="0"/>
        </a:xfrm>
      </p:grpSpPr>
      <p:sp>
        <p:nvSpPr>
          <p:cNvPr id="673" name="Google Shape;673;p17"/>
          <p:cNvSpPr/>
          <p:nvPr/>
        </p:nvSpPr>
        <p:spPr>
          <a:xfrm rot="-4411853">
            <a:off x="4010233" y="-735276"/>
            <a:ext cx="8122973" cy="7384923"/>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rgbClr val="FF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1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675" name="Google Shape;675;p17"/>
          <p:cNvSpPr/>
          <p:nvPr/>
        </p:nvSpPr>
        <p:spPr>
          <a:xfrm flipH="1">
            <a:off x="198815" y="3351013"/>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17"/>
          <p:cNvSpPr/>
          <p:nvPr/>
        </p:nvSpPr>
        <p:spPr>
          <a:xfrm flipH="1">
            <a:off x="8474778" y="3492325"/>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17"/>
          <p:cNvSpPr/>
          <p:nvPr/>
        </p:nvSpPr>
        <p:spPr>
          <a:xfrm flipH="1">
            <a:off x="1925778" y="172950"/>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17"/>
          <p:cNvSpPr/>
          <p:nvPr/>
        </p:nvSpPr>
        <p:spPr>
          <a:xfrm flipH="1">
            <a:off x="4419140" y="1349600"/>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17"/>
          <p:cNvSpPr/>
          <p:nvPr/>
        </p:nvSpPr>
        <p:spPr>
          <a:xfrm flipH="1">
            <a:off x="8575890" y="1423088"/>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80" name="Google Shape;680;p17"/>
          <p:cNvGrpSpPr/>
          <p:nvPr/>
        </p:nvGrpSpPr>
        <p:grpSpPr>
          <a:xfrm rot="4746655" flipH="1">
            <a:off x="-212992" y="4419458"/>
            <a:ext cx="1043672" cy="804748"/>
            <a:chOff x="2490697" y="2431524"/>
            <a:chExt cx="125164" cy="96512"/>
          </a:xfrm>
        </p:grpSpPr>
        <p:grpSp>
          <p:nvGrpSpPr>
            <p:cNvPr id="681" name="Google Shape;681;p17"/>
            <p:cNvGrpSpPr/>
            <p:nvPr/>
          </p:nvGrpSpPr>
          <p:grpSpPr>
            <a:xfrm>
              <a:off x="2490697" y="2431524"/>
              <a:ext cx="125164" cy="96512"/>
              <a:chOff x="5329300" y="2215875"/>
              <a:chExt cx="51875" cy="40000"/>
            </a:xfrm>
          </p:grpSpPr>
          <p:sp>
            <p:nvSpPr>
              <p:cNvPr id="682" name="Google Shape;682;p17"/>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17"/>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17"/>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17"/>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17"/>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7" name="Google Shape;687;p17"/>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88" name="Google Shape;688;p17"/>
          <p:cNvGrpSpPr/>
          <p:nvPr/>
        </p:nvGrpSpPr>
        <p:grpSpPr>
          <a:xfrm rot="2388287" flipH="1">
            <a:off x="7858105" y="132677"/>
            <a:ext cx="1043682" cy="804746"/>
            <a:chOff x="2490697" y="2431524"/>
            <a:chExt cx="125164" cy="96512"/>
          </a:xfrm>
        </p:grpSpPr>
        <p:grpSp>
          <p:nvGrpSpPr>
            <p:cNvPr id="689" name="Google Shape;689;p17"/>
            <p:cNvGrpSpPr/>
            <p:nvPr/>
          </p:nvGrpSpPr>
          <p:grpSpPr>
            <a:xfrm>
              <a:off x="2490697" y="2431524"/>
              <a:ext cx="125164" cy="96512"/>
              <a:chOff x="5329300" y="2215875"/>
              <a:chExt cx="51875" cy="40000"/>
            </a:xfrm>
          </p:grpSpPr>
          <p:sp>
            <p:nvSpPr>
              <p:cNvPr id="690" name="Google Shape;690;p17"/>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17"/>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17"/>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17"/>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17"/>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95" name="Google Shape;695;p17"/>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6" name="Google Shape;696;p17"/>
          <p:cNvGrpSpPr/>
          <p:nvPr/>
        </p:nvGrpSpPr>
        <p:grpSpPr>
          <a:xfrm rot="-456942" flipH="1">
            <a:off x="357161" y="310251"/>
            <a:ext cx="715882" cy="552005"/>
            <a:chOff x="2490697" y="2431524"/>
            <a:chExt cx="125164" cy="96512"/>
          </a:xfrm>
        </p:grpSpPr>
        <p:grpSp>
          <p:nvGrpSpPr>
            <p:cNvPr id="697" name="Google Shape;697;p17"/>
            <p:cNvGrpSpPr/>
            <p:nvPr/>
          </p:nvGrpSpPr>
          <p:grpSpPr>
            <a:xfrm>
              <a:off x="2490697" y="2431524"/>
              <a:ext cx="125164" cy="96512"/>
              <a:chOff x="5329300" y="2215875"/>
              <a:chExt cx="51875" cy="40000"/>
            </a:xfrm>
          </p:grpSpPr>
          <p:sp>
            <p:nvSpPr>
              <p:cNvPr id="698" name="Google Shape;698;p17"/>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17"/>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17"/>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17"/>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17"/>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3" name="Google Shape;703;p17"/>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04" name="Google Shape;704;p17"/>
          <p:cNvGrpSpPr/>
          <p:nvPr/>
        </p:nvGrpSpPr>
        <p:grpSpPr>
          <a:xfrm rot="-4250889" flipH="1">
            <a:off x="8349547" y="4408407"/>
            <a:ext cx="715870" cy="551996"/>
            <a:chOff x="2490697" y="2431524"/>
            <a:chExt cx="125164" cy="96512"/>
          </a:xfrm>
        </p:grpSpPr>
        <p:grpSp>
          <p:nvGrpSpPr>
            <p:cNvPr id="705" name="Google Shape;705;p17"/>
            <p:cNvGrpSpPr/>
            <p:nvPr/>
          </p:nvGrpSpPr>
          <p:grpSpPr>
            <a:xfrm>
              <a:off x="2490697" y="2431524"/>
              <a:ext cx="125164" cy="96512"/>
              <a:chOff x="5329300" y="2215875"/>
              <a:chExt cx="51875" cy="40000"/>
            </a:xfrm>
          </p:grpSpPr>
          <p:sp>
            <p:nvSpPr>
              <p:cNvPr id="706" name="Google Shape;706;p17"/>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17"/>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17"/>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17"/>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17"/>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1" name="Google Shape;711;p17"/>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12" name="Google Shape;712;p17"/>
          <p:cNvGrpSpPr/>
          <p:nvPr/>
        </p:nvGrpSpPr>
        <p:grpSpPr>
          <a:xfrm rot="-3181363" flipH="1">
            <a:off x="4006185" y="4834043"/>
            <a:ext cx="715882" cy="552005"/>
            <a:chOff x="2490697" y="2431524"/>
            <a:chExt cx="125164" cy="96512"/>
          </a:xfrm>
        </p:grpSpPr>
        <p:grpSp>
          <p:nvGrpSpPr>
            <p:cNvPr id="713" name="Google Shape;713;p17"/>
            <p:cNvGrpSpPr/>
            <p:nvPr/>
          </p:nvGrpSpPr>
          <p:grpSpPr>
            <a:xfrm>
              <a:off x="2490697" y="2431524"/>
              <a:ext cx="125164" cy="96512"/>
              <a:chOff x="5329300" y="2215875"/>
              <a:chExt cx="51875" cy="40000"/>
            </a:xfrm>
          </p:grpSpPr>
          <p:sp>
            <p:nvSpPr>
              <p:cNvPr id="714" name="Google Shape;714;p17"/>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17"/>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17"/>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17"/>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17"/>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19" name="Google Shape;719;p17"/>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5">
  <p:cSld name="TITLE_ONLY_1_1_1_1_1">
    <p:spTree>
      <p:nvGrpSpPr>
        <p:cNvPr id="1" name="Shape 720"/>
        <p:cNvGrpSpPr/>
        <p:nvPr/>
      </p:nvGrpSpPr>
      <p:grpSpPr>
        <a:xfrm>
          <a:off x="0" y="0"/>
          <a:ext cx="0" cy="0"/>
          <a:chOff x="0" y="0"/>
          <a:chExt cx="0" cy="0"/>
        </a:xfrm>
      </p:grpSpPr>
      <p:sp>
        <p:nvSpPr>
          <p:cNvPr id="721" name="Google Shape;721;p18"/>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22" name="Google Shape;722;p18"/>
          <p:cNvSpPr/>
          <p:nvPr/>
        </p:nvSpPr>
        <p:spPr>
          <a:xfrm flipH="1">
            <a:off x="4571840" y="3325088"/>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18"/>
          <p:cNvSpPr/>
          <p:nvPr/>
        </p:nvSpPr>
        <p:spPr>
          <a:xfrm flipH="1">
            <a:off x="47453" y="1538450"/>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18"/>
          <p:cNvSpPr/>
          <p:nvPr/>
        </p:nvSpPr>
        <p:spPr>
          <a:xfrm flipH="1">
            <a:off x="8704703" y="1760450"/>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18"/>
          <p:cNvSpPr/>
          <p:nvPr/>
        </p:nvSpPr>
        <p:spPr>
          <a:xfrm flipH="1">
            <a:off x="4337840" y="123675"/>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26" name="Google Shape;726;p18"/>
          <p:cNvGrpSpPr/>
          <p:nvPr/>
        </p:nvGrpSpPr>
        <p:grpSpPr>
          <a:xfrm rot="4746655" flipH="1">
            <a:off x="-327367" y="-131692"/>
            <a:ext cx="1043672" cy="804748"/>
            <a:chOff x="2490697" y="2431524"/>
            <a:chExt cx="125164" cy="96512"/>
          </a:xfrm>
        </p:grpSpPr>
        <p:grpSp>
          <p:nvGrpSpPr>
            <p:cNvPr id="727" name="Google Shape;727;p18"/>
            <p:cNvGrpSpPr/>
            <p:nvPr/>
          </p:nvGrpSpPr>
          <p:grpSpPr>
            <a:xfrm>
              <a:off x="2490697" y="2431524"/>
              <a:ext cx="125164" cy="96512"/>
              <a:chOff x="5329300" y="2215875"/>
              <a:chExt cx="51875" cy="40000"/>
            </a:xfrm>
          </p:grpSpPr>
          <p:sp>
            <p:nvSpPr>
              <p:cNvPr id="728" name="Google Shape;728;p18"/>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18"/>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18"/>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18"/>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18"/>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3" name="Google Shape;733;p18"/>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34" name="Google Shape;734;p18"/>
          <p:cNvGrpSpPr/>
          <p:nvPr/>
        </p:nvGrpSpPr>
        <p:grpSpPr>
          <a:xfrm rot="2388287" flipH="1">
            <a:off x="7858105" y="132677"/>
            <a:ext cx="1043682" cy="804746"/>
            <a:chOff x="2490697" y="2431524"/>
            <a:chExt cx="125164" cy="96512"/>
          </a:xfrm>
        </p:grpSpPr>
        <p:grpSp>
          <p:nvGrpSpPr>
            <p:cNvPr id="735" name="Google Shape;735;p18"/>
            <p:cNvGrpSpPr/>
            <p:nvPr/>
          </p:nvGrpSpPr>
          <p:grpSpPr>
            <a:xfrm>
              <a:off x="2490697" y="2431524"/>
              <a:ext cx="125164" cy="96512"/>
              <a:chOff x="5329300" y="2215875"/>
              <a:chExt cx="51875" cy="40000"/>
            </a:xfrm>
          </p:grpSpPr>
          <p:sp>
            <p:nvSpPr>
              <p:cNvPr id="736" name="Google Shape;736;p18"/>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18"/>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18"/>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18"/>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18"/>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1" name="Google Shape;741;p18"/>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42" name="Google Shape;742;p18"/>
          <p:cNvGrpSpPr/>
          <p:nvPr/>
        </p:nvGrpSpPr>
        <p:grpSpPr>
          <a:xfrm rot="-456942" flipH="1">
            <a:off x="-163489" y="4653501"/>
            <a:ext cx="715882" cy="552005"/>
            <a:chOff x="2490697" y="2431524"/>
            <a:chExt cx="125164" cy="96512"/>
          </a:xfrm>
        </p:grpSpPr>
        <p:grpSp>
          <p:nvGrpSpPr>
            <p:cNvPr id="743" name="Google Shape;743;p18"/>
            <p:cNvGrpSpPr/>
            <p:nvPr/>
          </p:nvGrpSpPr>
          <p:grpSpPr>
            <a:xfrm>
              <a:off x="2490697" y="2431524"/>
              <a:ext cx="125164" cy="96512"/>
              <a:chOff x="5329300" y="2215875"/>
              <a:chExt cx="51875" cy="40000"/>
            </a:xfrm>
          </p:grpSpPr>
          <p:sp>
            <p:nvSpPr>
              <p:cNvPr id="744" name="Google Shape;744;p18"/>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18"/>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18"/>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18"/>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18"/>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9" name="Google Shape;749;p18"/>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0" name="Google Shape;750;p18"/>
          <p:cNvGrpSpPr/>
          <p:nvPr/>
        </p:nvGrpSpPr>
        <p:grpSpPr>
          <a:xfrm rot="-4250889" flipH="1">
            <a:off x="8070972" y="4277657"/>
            <a:ext cx="715870" cy="551996"/>
            <a:chOff x="2490697" y="2431524"/>
            <a:chExt cx="125164" cy="96512"/>
          </a:xfrm>
        </p:grpSpPr>
        <p:grpSp>
          <p:nvGrpSpPr>
            <p:cNvPr id="751" name="Google Shape;751;p18"/>
            <p:cNvGrpSpPr/>
            <p:nvPr/>
          </p:nvGrpSpPr>
          <p:grpSpPr>
            <a:xfrm>
              <a:off x="2490697" y="2431524"/>
              <a:ext cx="125164" cy="96512"/>
              <a:chOff x="5329300" y="2215875"/>
              <a:chExt cx="51875" cy="40000"/>
            </a:xfrm>
          </p:grpSpPr>
          <p:sp>
            <p:nvSpPr>
              <p:cNvPr id="752" name="Google Shape;752;p18"/>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18"/>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18"/>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18"/>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18"/>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57" name="Google Shape;757;p18"/>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58" name="Google Shape;758;p18"/>
          <p:cNvGrpSpPr/>
          <p:nvPr/>
        </p:nvGrpSpPr>
        <p:grpSpPr>
          <a:xfrm rot="-3181363" flipH="1">
            <a:off x="4566798" y="4825093"/>
            <a:ext cx="715882" cy="552005"/>
            <a:chOff x="2490697" y="2431524"/>
            <a:chExt cx="125164" cy="96512"/>
          </a:xfrm>
        </p:grpSpPr>
        <p:grpSp>
          <p:nvGrpSpPr>
            <p:cNvPr id="759" name="Google Shape;759;p18"/>
            <p:cNvGrpSpPr/>
            <p:nvPr/>
          </p:nvGrpSpPr>
          <p:grpSpPr>
            <a:xfrm>
              <a:off x="2490697" y="2431524"/>
              <a:ext cx="125164" cy="96512"/>
              <a:chOff x="5329300" y="2215875"/>
              <a:chExt cx="51875" cy="40000"/>
            </a:xfrm>
          </p:grpSpPr>
          <p:sp>
            <p:nvSpPr>
              <p:cNvPr id="760" name="Google Shape;760;p18"/>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18"/>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18"/>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18"/>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18"/>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5" name="Google Shape;765;p18"/>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6">
  <p:cSld name="TITLE_ONLY_1_1_1_1_1_1">
    <p:spTree>
      <p:nvGrpSpPr>
        <p:cNvPr id="1" name="Shape 766"/>
        <p:cNvGrpSpPr/>
        <p:nvPr/>
      </p:nvGrpSpPr>
      <p:grpSpPr>
        <a:xfrm>
          <a:off x="0" y="0"/>
          <a:ext cx="0" cy="0"/>
          <a:chOff x="0" y="0"/>
          <a:chExt cx="0" cy="0"/>
        </a:xfrm>
      </p:grpSpPr>
      <p:sp>
        <p:nvSpPr>
          <p:cNvPr id="767" name="Google Shape;767;p19"/>
          <p:cNvSpPr/>
          <p:nvPr/>
        </p:nvSpPr>
        <p:spPr>
          <a:xfrm rot="4500004">
            <a:off x="1841197" y="-719472"/>
            <a:ext cx="5461607" cy="7564938"/>
          </a:xfrm>
          <a:custGeom>
            <a:avLst/>
            <a:gdLst/>
            <a:ahLst/>
            <a:cxnLst/>
            <a:rect l="l" t="t" r="r" b="b"/>
            <a:pathLst>
              <a:path w="49395" h="73187" extrusionOk="0">
                <a:moveTo>
                  <a:pt x="17087" y="0"/>
                </a:moveTo>
                <a:cubicBezTo>
                  <a:pt x="14450" y="0"/>
                  <a:pt x="12143" y="461"/>
                  <a:pt x="10469" y="1367"/>
                </a:cubicBezTo>
                <a:cubicBezTo>
                  <a:pt x="7609" y="2905"/>
                  <a:pt x="7048" y="6646"/>
                  <a:pt x="7440" y="10652"/>
                </a:cubicBezTo>
                <a:cubicBezTo>
                  <a:pt x="8418" y="20810"/>
                  <a:pt x="7569" y="31056"/>
                  <a:pt x="5045" y="40934"/>
                </a:cubicBezTo>
                <a:cubicBezTo>
                  <a:pt x="4741" y="42095"/>
                  <a:pt x="4436" y="43337"/>
                  <a:pt x="4116" y="44675"/>
                </a:cubicBezTo>
                <a:cubicBezTo>
                  <a:pt x="0" y="61886"/>
                  <a:pt x="5871" y="73187"/>
                  <a:pt x="13840" y="73187"/>
                </a:cubicBezTo>
                <a:cubicBezTo>
                  <a:pt x="14495" y="73187"/>
                  <a:pt x="15165" y="73110"/>
                  <a:pt x="15844" y="72954"/>
                </a:cubicBezTo>
                <a:cubicBezTo>
                  <a:pt x="24793" y="70904"/>
                  <a:pt x="22646" y="50515"/>
                  <a:pt x="30745" y="45468"/>
                </a:cubicBezTo>
                <a:cubicBezTo>
                  <a:pt x="38844" y="40413"/>
                  <a:pt x="49395" y="31729"/>
                  <a:pt x="43571" y="16900"/>
                </a:cubicBezTo>
                <a:cubicBezTo>
                  <a:pt x="39061" y="5424"/>
                  <a:pt x="26135" y="0"/>
                  <a:pt x="17087" y="0"/>
                </a:cubicBezTo>
                <a:close/>
              </a:path>
            </a:pathLst>
          </a:custGeom>
          <a:solidFill>
            <a:srgbClr val="FF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19"/>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69" name="Google Shape;769;p19"/>
          <p:cNvSpPr/>
          <p:nvPr/>
        </p:nvSpPr>
        <p:spPr>
          <a:xfrm flipH="1">
            <a:off x="3585263" y="1589213"/>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19"/>
          <p:cNvSpPr/>
          <p:nvPr/>
        </p:nvSpPr>
        <p:spPr>
          <a:xfrm>
            <a:off x="1361613" y="4113925"/>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19"/>
          <p:cNvSpPr/>
          <p:nvPr/>
        </p:nvSpPr>
        <p:spPr>
          <a:xfrm flipH="1">
            <a:off x="159700" y="1294075"/>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19"/>
          <p:cNvSpPr/>
          <p:nvPr/>
        </p:nvSpPr>
        <p:spPr>
          <a:xfrm>
            <a:off x="5229125" y="4697450"/>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19"/>
          <p:cNvSpPr/>
          <p:nvPr/>
        </p:nvSpPr>
        <p:spPr>
          <a:xfrm>
            <a:off x="8744250" y="2160700"/>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74" name="Google Shape;774;p19"/>
          <p:cNvGrpSpPr/>
          <p:nvPr/>
        </p:nvGrpSpPr>
        <p:grpSpPr>
          <a:xfrm rot="-6326845">
            <a:off x="-249040" y="4615732"/>
            <a:ext cx="1043683" cy="804743"/>
            <a:chOff x="2490697" y="2431524"/>
            <a:chExt cx="125164" cy="96512"/>
          </a:xfrm>
        </p:grpSpPr>
        <p:grpSp>
          <p:nvGrpSpPr>
            <p:cNvPr id="775" name="Google Shape;775;p19"/>
            <p:cNvGrpSpPr/>
            <p:nvPr/>
          </p:nvGrpSpPr>
          <p:grpSpPr>
            <a:xfrm>
              <a:off x="2490697" y="2431524"/>
              <a:ext cx="125164" cy="96512"/>
              <a:chOff x="5329300" y="2215875"/>
              <a:chExt cx="51875" cy="40000"/>
            </a:xfrm>
          </p:grpSpPr>
          <p:sp>
            <p:nvSpPr>
              <p:cNvPr id="776" name="Google Shape;776;p19"/>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19"/>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19"/>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19"/>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19"/>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1" name="Google Shape;781;p19"/>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82" name="Google Shape;782;p19"/>
          <p:cNvGrpSpPr/>
          <p:nvPr/>
        </p:nvGrpSpPr>
        <p:grpSpPr>
          <a:xfrm rot="1874278">
            <a:off x="7949518" y="587969"/>
            <a:ext cx="1043681" cy="804753"/>
            <a:chOff x="2490697" y="2431524"/>
            <a:chExt cx="125164" cy="96512"/>
          </a:xfrm>
        </p:grpSpPr>
        <p:grpSp>
          <p:nvGrpSpPr>
            <p:cNvPr id="783" name="Google Shape;783;p19"/>
            <p:cNvGrpSpPr/>
            <p:nvPr/>
          </p:nvGrpSpPr>
          <p:grpSpPr>
            <a:xfrm>
              <a:off x="2490697" y="2431524"/>
              <a:ext cx="125164" cy="96512"/>
              <a:chOff x="5329300" y="2215875"/>
              <a:chExt cx="51875" cy="40000"/>
            </a:xfrm>
          </p:grpSpPr>
          <p:sp>
            <p:nvSpPr>
              <p:cNvPr id="784" name="Google Shape;784;p19"/>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19"/>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19"/>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19"/>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19"/>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9" name="Google Shape;789;p19"/>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0" name="Google Shape;790;p19"/>
          <p:cNvGrpSpPr/>
          <p:nvPr/>
        </p:nvGrpSpPr>
        <p:grpSpPr>
          <a:xfrm rot="-8338321">
            <a:off x="357254" y="270373"/>
            <a:ext cx="715887" cy="552002"/>
            <a:chOff x="2490697" y="2431524"/>
            <a:chExt cx="125164" cy="96512"/>
          </a:xfrm>
        </p:grpSpPr>
        <p:grpSp>
          <p:nvGrpSpPr>
            <p:cNvPr id="791" name="Google Shape;791;p19"/>
            <p:cNvGrpSpPr/>
            <p:nvPr/>
          </p:nvGrpSpPr>
          <p:grpSpPr>
            <a:xfrm>
              <a:off x="2490697" y="2431524"/>
              <a:ext cx="125164" cy="96512"/>
              <a:chOff x="5329300" y="2215875"/>
              <a:chExt cx="51875" cy="40000"/>
            </a:xfrm>
          </p:grpSpPr>
          <p:sp>
            <p:nvSpPr>
              <p:cNvPr id="792" name="Google Shape;792;p19"/>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19"/>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19"/>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19"/>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19"/>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97" name="Google Shape;797;p19"/>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8" name="Google Shape;798;p19"/>
          <p:cNvGrpSpPr/>
          <p:nvPr/>
        </p:nvGrpSpPr>
        <p:grpSpPr>
          <a:xfrm rot="1522880">
            <a:off x="8659651" y="4534548"/>
            <a:ext cx="715872" cy="551998"/>
            <a:chOff x="2490697" y="2431524"/>
            <a:chExt cx="125164" cy="96512"/>
          </a:xfrm>
        </p:grpSpPr>
        <p:grpSp>
          <p:nvGrpSpPr>
            <p:cNvPr id="799" name="Google Shape;799;p19"/>
            <p:cNvGrpSpPr/>
            <p:nvPr/>
          </p:nvGrpSpPr>
          <p:grpSpPr>
            <a:xfrm>
              <a:off x="2490697" y="2431524"/>
              <a:ext cx="125164" cy="96512"/>
              <a:chOff x="5329300" y="2215875"/>
              <a:chExt cx="51875" cy="40000"/>
            </a:xfrm>
          </p:grpSpPr>
          <p:sp>
            <p:nvSpPr>
              <p:cNvPr id="800" name="Google Shape;800;p19"/>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19"/>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19"/>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19"/>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19"/>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05" name="Google Shape;805;p19"/>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1">
  <p:cSld name="SECTION_HEADER_1">
    <p:spTree>
      <p:nvGrpSpPr>
        <p:cNvPr id="1" name="Shape 806"/>
        <p:cNvGrpSpPr/>
        <p:nvPr/>
      </p:nvGrpSpPr>
      <p:grpSpPr>
        <a:xfrm>
          <a:off x="0" y="0"/>
          <a:ext cx="0" cy="0"/>
          <a:chOff x="0" y="0"/>
          <a:chExt cx="0" cy="0"/>
        </a:xfrm>
      </p:grpSpPr>
      <p:sp>
        <p:nvSpPr>
          <p:cNvPr id="807" name="Google Shape;807;p20"/>
          <p:cNvSpPr/>
          <p:nvPr/>
        </p:nvSpPr>
        <p:spPr>
          <a:xfrm rot="3897970">
            <a:off x="-3762171" y="-2517832"/>
            <a:ext cx="7519092" cy="6835910"/>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rgbClr val="FF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20"/>
          <p:cNvSpPr/>
          <p:nvPr/>
        </p:nvSpPr>
        <p:spPr>
          <a:xfrm rot="-9889661">
            <a:off x="6135849" y="638478"/>
            <a:ext cx="7519115" cy="6835930"/>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rgbClr val="FF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20"/>
          <p:cNvSpPr txBox="1">
            <a:spLocks noGrp="1"/>
          </p:cNvSpPr>
          <p:nvPr>
            <p:ph type="title"/>
          </p:nvPr>
        </p:nvSpPr>
        <p:spPr>
          <a:xfrm>
            <a:off x="2462250" y="2477525"/>
            <a:ext cx="4219500" cy="63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solidFill>
                  <a:schemeClr val="accent3"/>
                </a:solidFill>
                <a:latin typeface="Ribeye"/>
                <a:ea typeface="Ribeye"/>
                <a:cs typeface="Ribeye"/>
                <a:sym typeface="Ribey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810" name="Google Shape;810;p20"/>
          <p:cNvSpPr txBox="1">
            <a:spLocks noGrp="1"/>
          </p:cNvSpPr>
          <p:nvPr>
            <p:ph type="title" idx="2" hasCustomPrompt="1"/>
          </p:nvPr>
        </p:nvSpPr>
        <p:spPr>
          <a:xfrm>
            <a:off x="2996550" y="1635713"/>
            <a:ext cx="31509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500">
                <a:solidFill>
                  <a:schemeClr val="lt1"/>
                </a:solidFill>
                <a:latin typeface="Ribeye"/>
                <a:ea typeface="Ribeye"/>
                <a:cs typeface="Ribeye"/>
                <a:sym typeface="Ribeye"/>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811" name="Google Shape;811;p20"/>
          <p:cNvSpPr txBox="1">
            <a:spLocks noGrp="1"/>
          </p:cNvSpPr>
          <p:nvPr>
            <p:ph type="subTitle" idx="1"/>
          </p:nvPr>
        </p:nvSpPr>
        <p:spPr>
          <a:xfrm>
            <a:off x="2462250" y="3200459"/>
            <a:ext cx="4219500" cy="32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accent2"/>
                </a:solidFill>
                <a:latin typeface="Roboto"/>
                <a:ea typeface="Roboto"/>
                <a:cs typeface="Roboto"/>
                <a:sym typeface="Robo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812" name="Google Shape;812;p20"/>
          <p:cNvSpPr/>
          <p:nvPr/>
        </p:nvSpPr>
        <p:spPr>
          <a:xfrm>
            <a:off x="498363" y="1635725"/>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20"/>
          <p:cNvSpPr/>
          <p:nvPr/>
        </p:nvSpPr>
        <p:spPr>
          <a:xfrm>
            <a:off x="5853438" y="753113"/>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20"/>
          <p:cNvSpPr/>
          <p:nvPr/>
        </p:nvSpPr>
        <p:spPr>
          <a:xfrm>
            <a:off x="705638" y="1929725"/>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5" name="Google Shape;815;p20"/>
          <p:cNvSpPr/>
          <p:nvPr/>
        </p:nvSpPr>
        <p:spPr>
          <a:xfrm>
            <a:off x="8142000" y="1533250"/>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6" name="Google Shape;816;p20"/>
          <p:cNvSpPr/>
          <p:nvPr/>
        </p:nvSpPr>
        <p:spPr>
          <a:xfrm>
            <a:off x="8656750" y="2311025"/>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7" name="Google Shape;817;p20"/>
          <p:cNvGrpSpPr/>
          <p:nvPr/>
        </p:nvGrpSpPr>
        <p:grpSpPr>
          <a:xfrm rot="3153843">
            <a:off x="8483057" y="-68880"/>
            <a:ext cx="1043688" cy="804751"/>
            <a:chOff x="2490697" y="2431524"/>
            <a:chExt cx="125164" cy="96512"/>
          </a:xfrm>
        </p:grpSpPr>
        <p:grpSp>
          <p:nvGrpSpPr>
            <p:cNvPr id="818" name="Google Shape;818;p20"/>
            <p:cNvGrpSpPr/>
            <p:nvPr/>
          </p:nvGrpSpPr>
          <p:grpSpPr>
            <a:xfrm>
              <a:off x="2490697" y="2431524"/>
              <a:ext cx="125164" cy="96512"/>
              <a:chOff x="5329300" y="2215875"/>
              <a:chExt cx="51875" cy="40000"/>
            </a:xfrm>
          </p:grpSpPr>
          <p:sp>
            <p:nvSpPr>
              <p:cNvPr id="819" name="Google Shape;819;p20"/>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20"/>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1" name="Google Shape;821;p20"/>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2" name="Google Shape;822;p20"/>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20"/>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24" name="Google Shape;824;p20"/>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5" name="Google Shape;825;p20"/>
          <p:cNvGrpSpPr/>
          <p:nvPr/>
        </p:nvGrpSpPr>
        <p:grpSpPr>
          <a:xfrm rot="-2388287">
            <a:off x="-317446" y="4544027"/>
            <a:ext cx="1043682" cy="804746"/>
            <a:chOff x="2490697" y="2431524"/>
            <a:chExt cx="125164" cy="96512"/>
          </a:xfrm>
        </p:grpSpPr>
        <p:grpSp>
          <p:nvGrpSpPr>
            <p:cNvPr id="826" name="Google Shape;826;p20"/>
            <p:cNvGrpSpPr/>
            <p:nvPr/>
          </p:nvGrpSpPr>
          <p:grpSpPr>
            <a:xfrm>
              <a:off x="2490697" y="2431524"/>
              <a:ext cx="125164" cy="96512"/>
              <a:chOff x="5329300" y="2215875"/>
              <a:chExt cx="51875" cy="40000"/>
            </a:xfrm>
          </p:grpSpPr>
          <p:sp>
            <p:nvSpPr>
              <p:cNvPr id="827" name="Google Shape;827;p20"/>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8" name="Google Shape;828;p20"/>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9" name="Google Shape;829;p20"/>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0" name="Google Shape;830;p20"/>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1" name="Google Shape;831;p20"/>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32" name="Google Shape;832;p20"/>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33" name="Google Shape;833;p20"/>
          <p:cNvGrpSpPr/>
          <p:nvPr/>
        </p:nvGrpSpPr>
        <p:grpSpPr>
          <a:xfrm rot="-4211140">
            <a:off x="425000" y="330043"/>
            <a:ext cx="715891" cy="552003"/>
            <a:chOff x="2490697" y="2431524"/>
            <a:chExt cx="125164" cy="96512"/>
          </a:xfrm>
        </p:grpSpPr>
        <p:grpSp>
          <p:nvGrpSpPr>
            <p:cNvPr id="834" name="Google Shape;834;p20"/>
            <p:cNvGrpSpPr/>
            <p:nvPr/>
          </p:nvGrpSpPr>
          <p:grpSpPr>
            <a:xfrm>
              <a:off x="2490697" y="2431524"/>
              <a:ext cx="125164" cy="96512"/>
              <a:chOff x="5329300" y="2215875"/>
              <a:chExt cx="51875" cy="40000"/>
            </a:xfrm>
          </p:grpSpPr>
          <p:sp>
            <p:nvSpPr>
              <p:cNvPr id="835" name="Google Shape;835;p20"/>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20"/>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7" name="Google Shape;837;p20"/>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8" name="Google Shape;838;p20"/>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9" name="Google Shape;839;p20"/>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0" name="Google Shape;840;p20"/>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41" name="Google Shape;841;p20"/>
          <p:cNvGrpSpPr/>
          <p:nvPr/>
        </p:nvGrpSpPr>
        <p:grpSpPr>
          <a:xfrm rot="245681">
            <a:off x="4262678" y="3968315"/>
            <a:ext cx="715875" cy="552000"/>
            <a:chOff x="2490697" y="2431524"/>
            <a:chExt cx="125164" cy="96512"/>
          </a:xfrm>
        </p:grpSpPr>
        <p:grpSp>
          <p:nvGrpSpPr>
            <p:cNvPr id="842" name="Google Shape;842;p20"/>
            <p:cNvGrpSpPr/>
            <p:nvPr/>
          </p:nvGrpSpPr>
          <p:grpSpPr>
            <a:xfrm>
              <a:off x="2490697" y="2431524"/>
              <a:ext cx="125164" cy="96512"/>
              <a:chOff x="5329300" y="2215875"/>
              <a:chExt cx="51875" cy="40000"/>
            </a:xfrm>
          </p:grpSpPr>
          <p:sp>
            <p:nvSpPr>
              <p:cNvPr id="843" name="Google Shape;843;p20"/>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4" name="Google Shape;844;p20"/>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5" name="Google Shape;845;p20"/>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6" name="Google Shape;846;p20"/>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7" name="Google Shape;847;p20"/>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8" name="Google Shape;848;p20"/>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2">
  <p:cSld name="SECTION_HEADER_1_1">
    <p:spTree>
      <p:nvGrpSpPr>
        <p:cNvPr id="1" name="Shape 849"/>
        <p:cNvGrpSpPr/>
        <p:nvPr/>
      </p:nvGrpSpPr>
      <p:grpSpPr>
        <a:xfrm>
          <a:off x="0" y="0"/>
          <a:ext cx="0" cy="0"/>
          <a:chOff x="0" y="0"/>
          <a:chExt cx="0" cy="0"/>
        </a:xfrm>
      </p:grpSpPr>
      <p:sp>
        <p:nvSpPr>
          <p:cNvPr id="851" name="Google Shape;851;p21"/>
          <p:cNvSpPr/>
          <p:nvPr/>
        </p:nvSpPr>
        <p:spPr>
          <a:xfrm>
            <a:off x="125188" y="2366075"/>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2" name="Google Shape;852;p21"/>
          <p:cNvSpPr/>
          <p:nvPr/>
        </p:nvSpPr>
        <p:spPr>
          <a:xfrm>
            <a:off x="2979713" y="534988"/>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3" name="Google Shape;853;p21"/>
          <p:cNvSpPr/>
          <p:nvPr/>
        </p:nvSpPr>
        <p:spPr>
          <a:xfrm>
            <a:off x="4785188" y="4495400"/>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4" name="Google Shape;854;p21"/>
          <p:cNvSpPr/>
          <p:nvPr/>
        </p:nvSpPr>
        <p:spPr>
          <a:xfrm>
            <a:off x="6478000" y="1169000"/>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5" name="Google Shape;855;p21"/>
          <p:cNvSpPr/>
          <p:nvPr/>
        </p:nvSpPr>
        <p:spPr>
          <a:xfrm>
            <a:off x="8532663" y="3511375"/>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56" name="Google Shape;856;p21"/>
          <p:cNvGrpSpPr/>
          <p:nvPr/>
        </p:nvGrpSpPr>
        <p:grpSpPr>
          <a:xfrm rot="8608074">
            <a:off x="7907063" y="132679"/>
            <a:ext cx="1043683" cy="804746"/>
            <a:chOff x="2490697" y="2431524"/>
            <a:chExt cx="125164" cy="96512"/>
          </a:xfrm>
        </p:grpSpPr>
        <p:grpSp>
          <p:nvGrpSpPr>
            <p:cNvPr id="857" name="Google Shape;857;p21"/>
            <p:cNvGrpSpPr/>
            <p:nvPr/>
          </p:nvGrpSpPr>
          <p:grpSpPr>
            <a:xfrm>
              <a:off x="2490697" y="2431524"/>
              <a:ext cx="125164" cy="96512"/>
              <a:chOff x="5329300" y="2215875"/>
              <a:chExt cx="51875" cy="40000"/>
            </a:xfrm>
          </p:grpSpPr>
          <p:sp>
            <p:nvSpPr>
              <p:cNvPr id="858" name="Google Shape;858;p21"/>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9" name="Google Shape;859;p21"/>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0" name="Google Shape;860;p21"/>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1" name="Google Shape;861;p21"/>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2" name="Google Shape;862;p21"/>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63" name="Google Shape;863;p21"/>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64" name="Google Shape;864;p21"/>
          <p:cNvGrpSpPr/>
          <p:nvPr/>
        </p:nvGrpSpPr>
        <p:grpSpPr>
          <a:xfrm rot="-2388287">
            <a:off x="6963141" y="4097952"/>
            <a:ext cx="1043682" cy="804746"/>
            <a:chOff x="2490697" y="2431524"/>
            <a:chExt cx="125164" cy="96512"/>
          </a:xfrm>
        </p:grpSpPr>
        <p:grpSp>
          <p:nvGrpSpPr>
            <p:cNvPr id="865" name="Google Shape;865;p21"/>
            <p:cNvGrpSpPr/>
            <p:nvPr/>
          </p:nvGrpSpPr>
          <p:grpSpPr>
            <a:xfrm>
              <a:off x="2490697" y="2431524"/>
              <a:ext cx="125164" cy="96512"/>
              <a:chOff x="5329300" y="2215875"/>
              <a:chExt cx="51875" cy="40000"/>
            </a:xfrm>
          </p:grpSpPr>
          <p:sp>
            <p:nvSpPr>
              <p:cNvPr id="866" name="Google Shape;866;p21"/>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7" name="Google Shape;867;p21"/>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8" name="Google Shape;868;p21"/>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9" name="Google Shape;869;p21"/>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0" name="Google Shape;870;p21"/>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1" name="Google Shape;871;p21"/>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72" name="Google Shape;872;p21"/>
          <p:cNvGrpSpPr/>
          <p:nvPr/>
        </p:nvGrpSpPr>
        <p:grpSpPr>
          <a:xfrm rot="-6212961">
            <a:off x="357132" y="259050"/>
            <a:ext cx="715886" cy="551999"/>
            <a:chOff x="2490697" y="2431524"/>
            <a:chExt cx="125164" cy="96512"/>
          </a:xfrm>
        </p:grpSpPr>
        <p:grpSp>
          <p:nvGrpSpPr>
            <p:cNvPr id="873" name="Google Shape;873;p21"/>
            <p:cNvGrpSpPr/>
            <p:nvPr/>
          </p:nvGrpSpPr>
          <p:grpSpPr>
            <a:xfrm>
              <a:off x="2490697" y="2431524"/>
              <a:ext cx="125164" cy="96512"/>
              <a:chOff x="5329300" y="2215875"/>
              <a:chExt cx="51875" cy="40000"/>
            </a:xfrm>
          </p:grpSpPr>
          <p:sp>
            <p:nvSpPr>
              <p:cNvPr id="874" name="Google Shape;874;p21"/>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5" name="Google Shape;875;p21"/>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21"/>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7" name="Google Shape;877;p21"/>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21"/>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79" name="Google Shape;879;p21"/>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0" name="Google Shape;880;p21"/>
          <p:cNvGrpSpPr/>
          <p:nvPr/>
        </p:nvGrpSpPr>
        <p:grpSpPr>
          <a:xfrm rot="-2948804">
            <a:off x="-85745" y="4783770"/>
            <a:ext cx="715883" cy="552006"/>
            <a:chOff x="2490697" y="2431524"/>
            <a:chExt cx="125164" cy="96512"/>
          </a:xfrm>
        </p:grpSpPr>
        <p:grpSp>
          <p:nvGrpSpPr>
            <p:cNvPr id="881" name="Google Shape;881;p21"/>
            <p:cNvGrpSpPr/>
            <p:nvPr/>
          </p:nvGrpSpPr>
          <p:grpSpPr>
            <a:xfrm>
              <a:off x="2490697" y="2431524"/>
              <a:ext cx="125164" cy="96512"/>
              <a:chOff x="5329300" y="2215875"/>
              <a:chExt cx="51875" cy="40000"/>
            </a:xfrm>
          </p:grpSpPr>
          <p:sp>
            <p:nvSpPr>
              <p:cNvPr id="882" name="Google Shape;882;p21"/>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3" name="Google Shape;883;p21"/>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21"/>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5" name="Google Shape;885;p21"/>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21"/>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87" name="Google Shape;887;p21"/>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8" name="Google Shape;888;p21"/>
          <p:cNvGrpSpPr/>
          <p:nvPr/>
        </p:nvGrpSpPr>
        <p:grpSpPr>
          <a:xfrm rot="245681">
            <a:off x="8845478" y="2237078"/>
            <a:ext cx="715875" cy="552000"/>
            <a:chOff x="2490697" y="2431524"/>
            <a:chExt cx="125164" cy="96512"/>
          </a:xfrm>
        </p:grpSpPr>
        <p:grpSp>
          <p:nvGrpSpPr>
            <p:cNvPr id="889" name="Google Shape;889;p21"/>
            <p:cNvGrpSpPr/>
            <p:nvPr/>
          </p:nvGrpSpPr>
          <p:grpSpPr>
            <a:xfrm>
              <a:off x="2490697" y="2431524"/>
              <a:ext cx="125164" cy="96512"/>
              <a:chOff x="5329300" y="2215875"/>
              <a:chExt cx="51875" cy="40000"/>
            </a:xfrm>
          </p:grpSpPr>
          <p:sp>
            <p:nvSpPr>
              <p:cNvPr id="890" name="Google Shape;890;p21"/>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1" name="Google Shape;891;p21"/>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2" name="Google Shape;892;p21"/>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3" name="Google Shape;893;p21"/>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4" name="Google Shape;894;p21"/>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95" name="Google Shape;895;p21"/>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96" name="Google Shape;896;p21"/>
          <p:cNvGrpSpPr/>
          <p:nvPr/>
        </p:nvGrpSpPr>
        <p:grpSpPr>
          <a:xfrm rot="2363577">
            <a:off x="4636588" y="-300068"/>
            <a:ext cx="715876" cy="552001"/>
            <a:chOff x="2490697" y="2431524"/>
            <a:chExt cx="125164" cy="96512"/>
          </a:xfrm>
        </p:grpSpPr>
        <p:grpSp>
          <p:nvGrpSpPr>
            <p:cNvPr id="897" name="Google Shape;897;p21"/>
            <p:cNvGrpSpPr/>
            <p:nvPr/>
          </p:nvGrpSpPr>
          <p:grpSpPr>
            <a:xfrm>
              <a:off x="2490697" y="2431524"/>
              <a:ext cx="125164" cy="96512"/>
              <a:chOff x="5329300" y="2215875"/>
              <a:chExt cx="51875" cy="40000"/>
            </a:xfrm>
          </p:grpSpPr>
          <p:sp>
            <p:nvSpPr>
              <p:cNvPr id="898" name="Google Shape;898;p21"/>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9" name="Google Shape;899;p21"/>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0" name="Google Shape;900;p21"/>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1" name="Google Shape;901;p21"/>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2" name="Google Shape;902;p21"/>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3" name="Google Shape;903;p21"/>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04" name="Google Shape;904;p21"/>
          <p:cNvSpPr txBox="1">
            <a:spLocks noGrp="1"/>
          </p:cNvSpPr>
          <p:nvPr>
            <p:ph type="title"/>
          </p:nvPr>
        </p:nvSpPr>
        <p:spPr>
          <a:xfrm>
            <a:off x="2544470" y="2473947"/>
            <a:ext cx="4219500" cy="630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5000">
                <a:solidFill>
                  <a:schemeClr val="accent3"/>
                </a:solidFill>
                <a:latin typeface="Ribeye"/>
                <a:ea typeface="Ribeye"/>
                <a:cs typeface="Ribeye"/>
                <a:sym typeface="Ribey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05" name="Google Shape;905;p21"/>
          <p:cNvSpPr txBox="1">
            <a:spLocks noGrp="1"/>
          </p:cNvSpPr>
          <p:nvPr>
            <p:ph type="title" idx="2" hasCustomPrompt="1"/>
          </p:nvPr>
        </p:nvSpPr>
        <p:spPr>
          <a:xfrm>
            <a:off x="3078770" y="1632134"/>
            <a:ext cx="31509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7500">
                <a:solidFill>
                  <a:schemeClr val="lt1"/>
                </a:solidFill>
                <a:latin typeface="Ribeye"/>
                <a:ea typeface="Ribeye"/>
                <a:cs typeface="Ribeye"/>
                <a:sym typeface="Ribeye"/>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06" name="Google Shape;906;p21"/>
          <p:cNvSpPr txBox="1">
            <a:spLocks noGrp="1"/>
          </p:cNvSpPr>
          <p:nvPr>
            <p:ph type="subTitle" idx="1"/>
          </p:nvPr>
        </p:nvSpPr>
        <p:spPr>
          <a:xfrm>
            <a:off x="2544470" y="3186166"/>
            <a:ext cx="4219500" cy="325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600">
                <a:solidFill>
                  <a:schemeClr val="accent2"/>
                </a:solidFill>
                <a:latin typeface="Roboto"/>
                <a:ea typeface="Roboto"/>
                <a:cs typeface="Roboto"/>
                <a:sym typeface="Robo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1"/>
        <p:cNvGrpSpPr/>
        <p:nvPr/>
      </p:nvGrpSpPr>
      <p:grpSpPr>
        <a:xfrm>
          <a:off x="0" y="0"/>
          <a:ext cx="0" cy="0"/>
          <a:chOff x="0" y="0"/>
          <a:chExt cx="0" cy="0"/>
        </a:xfrm>
      </p:grpSpPr>
      <p:sp>
        <p:nvSpPr>
          <p:cNvPr id="52" name="Google Shape;52;p3"/>
          <p:cNvSpPr/>
          <p:nvPr/>
        </p:nvSpPr>
        <p:spPr>
          <a:xfrm rot="3897970">
            <a:off x="812454" y="-846195"/>
            <a:ext cx="7519092" cy="6835910"/>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rgbClr val="FF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3"/>
          <p:cNvSpPr txBox="1">
            <a:spLocks noGrp="1"/>
          </p:cNvSpPr>
          <p:nvPr>
            <p:ph type="title"/>
          </p:nvPr>
        </p:nvSpPr>
        <p:spPr>
          <a:xfrm>
            <a:off x="1551800" y="2477525"/>
            <a:ext cx="4219500" cy="630000"/>
          </a:xfrm>
          <a:prstGeom prst="rect">
            <a:avLst/>
          </a:prstGeom>
        </p:spPr>
        <p:txBody>
          <a:bodyPr spcFirstLastPara="1" wrap="square" lIns="91425" tIns="91425" rIns="91425" bIns="91425" anchor="ctr" anchorCtr="0">
            <a:noAutofit/>
          </a:bodyPr>
          <a:lstStyle>
            <a:lvl1pPr lvl="0" algn="r">
              <a:spcBef>
                <a:spcPts val="0"/>
              </a:spcBef>
              <a:spcAft>
                <a:spcPts val="0"/>
              </a:spcAft>
              <a:buSzPts val="3600"/>
              <a:buNone/>
              <a:defRPr sz="5000">
                <a:solidFill>
                  <a:schemeClr val="accent3"/>
                </a:solidFill>
                <a:latin typeface="Ribeye"/>
                <a:ea typeface="Ribeye"/>
                <a:cs typeface="Ribeye"/>
                <a:sym typeface="Ribeye"/>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54" name="Google Shape;54;p3"/>
          <p:cNvSpPr txBox="1">
            <a:spLocks noGrp="1"/>
          </p:cNvSpPr>
          <p:nvPr>
            <p:ph type="title" idx="2" hasCustomPrompt="1"/>
          </p:nvPr>
        </p:nvSpPr>
        <p:spPr>
          <a:xfrm>
            <a:off x="2620458" y="1635713"/>
            <a:ext cx="31509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7500">
                <a:solidFill>
                  <a:schemeClr val="lt1"/>
                </a:solidFill>
                <a:latin typeface="Ribeye"/>
                <a:ea typeface="Ribeye"/>
                <a:cs typeface="Ribeye"/>
                <a:sym typeface="Ribeye"/>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55" name="Google Shape;55;p3"/>
          <p:cNvSpPr txBox="1">
            <a:spLocks noGrp="1"/>
          </p:cNvSpPr>
          <p:nvPr>
            <p:ph type="subTitle" idx="1"/>
          </p:nvPr>
        </p:nvSpPr>
        <p:spPr>
          <a:xfrm>
            <a:off x="1535645" y="3200459"/>
            <a:ext cx="4219500" cy="3252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1600">
                <a:solidFill>
                  <a:schemeClr val="accent2"/>
                </a:solidFill>
                <a:latin typeface="Roboto"/>
                <a:ea typeface="Roboto"/>
                <a:cs typeface="Roboto"/>
                <a:sym typeface="Robo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6" name="Google Shape;56;p3"/>
          <p:cNvSpPr/>
          <p:nvPr/>
        </p:nvSpPr>
        <p:spPr>
          <a:xfrm flipH="1">
            <a:off x="7331000" y="1489375"/>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3"/>
          <p:cNvSpPr/>
          <p:nvPr/>
        </p:nvSpPr>
        <p:spPr>
          <a:xfrm>
            <a:off x="1053388" y="2009575"/>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3"/>
          <p:cNvSpPr/>
          <p:nvPr/>
        </p:nvSpPr>
        <p:spPr>
          <a:xfrm flipH="1">
            <a:off x="7191525" y="1783375"/>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3"/>
          <p:cNvSpPr/>
          <p:nvPr/>
        </p:nvSpPr>
        <p:spPr>
          <a:xfrm>
            <a:off x="3948025" y="4043050"/>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3"/>
          <p:cNvSpPr/>
          <p:nvPr/>
        </p:nvSpPr>
        <p:spPr>
          <a:xfrm>
            <a:off x="8281900" y="2661425"/>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1" name="Google Shape;61;p3"/>
          <p:cNvGrpSpPr/>
          <p:nvPr/>
        </p:nvGrpSpPr>
        <p:grpSpPr>
          <a:xfrm rot="-2388287">
            <a:off x="139304" y="4140727"/>
            <a:ext cx="1043682" cy="804746"/>
            <a:chOff x="2490697" y="2431524"/>
            <a:chExt cx="125164" cy="96512"/>
          </a:xfrm>
        </p:grpSpPr>
        <p:grpSp>
          <p:nvGrpSpPr>
            <p:cNvPr id="62" name="Google Shape;62;p3"/>
            <p:cNvGrpSpPr/>
            <p:nvPr/>
          </p:nvGrpSpPr>
          <p:grpSpPr>
            <a:xfrm>
              <a:off x="2490697" y="2431524"/>
              <a:ext cx="125164" cy="96512"/>
              <a:chOff x="5329300" y="2215875"/>
              <a:chExt cx="51875" cy="40000"/>
            </a:xfrm>
          </p:grpSpPr>
          <p:sp>
            <p:nvSpPr>
              <p:cNvPr id="63" name="Google Shape;63;p3"/>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3"/>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3"/>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3"/>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3"/>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8" name="Google Shape;68;p3"/>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9" name="Google Shape;69;p3"/>
          <p:cNvGrpSpPr/>
          <p:nvPr/>
        </p:nvGrpSpPr>
        <p:grpSpPr>
          <a:xfrm rot="3153843">
            <a:off x="7417607" y="215582"/>
            <a:ext cx="1043688" cy="804751"/>
            <a:chOff x="2490697" y="2431524"/>
            <a:chExt cx="125164" cy="96512"/>
          </a:xfrm>
        </p:grpSpPr>
        <p:grpSp>
          <p:nvGrpSpPr>
            <p:cNvPr id="70" name="Google Shape;70;p3"/>
            <p:cNvGrpSpPr/>
            <p:nvPr/>
          </p:nvGrpSpPr>
          <p:grpSpPr>
            <a:xfrm>
              <a:off x="2490697" y="2431524"/>
              <a:ext cx="125164" cy="96512"/>
              <a:chOff x="5329300" y="2215875"/>
              <a:chExt cx="51875" cy="40000"/>
            </a:xfrm>
          </p:grpSpPr>
          <p:sp>
            <p:nvSpPr>
              <p:cNvPr id="71" name="Google Shape;71;p3"/>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3"/>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3"/>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3"/>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3"/>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6" name="Google Shape;76;p3"/>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7" name="Google Shape;77;p3"/>
          <p:cNvGrpSpPr/>
          <p:nvPr/>
        </p:nvGrpSpPr>
        <p:grpSpPr>
          <a:xfrm rot="-5997314">
            <a:off x="2346813" y="937361"/>
            <a:ext cx="715890" cy="552002"/>
            <a:chOff x="2490697" y="2431524"/>
            <a:chExt cx="125164" cy="96512"/>
          </a:xfrm>
        </p:grpSpPr>
        <p:grpSp>
          <p:nvGrpSpPr>
            <p:cNvPr id="78" name="Google Shape;78;p3"/>
            <p:cNvGrpSpPr/>
            <p:nvPr/>
          </p:nvGrpSpPr>
          <p:grpSpPr>
            <a:xfrm>
              <a:off x="2490697" y="2431524"/>
              <a:ext cx="125164" cy="96512"/>
              <a:chOff x="5329300" y="2215875"/>
              <a:chExt cx="51875" cy="40000"/>
            </a:xfrm>
          </p:grpSpPr>
          <p:sp>
            <p:nvSpPr>
              <p:cNvPr id="79" name="Google Shape;79;p3"/>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3"/>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3"/>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3"/>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3"/>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4" name="Google Shape;84;p3"/>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header 3">
  <p:cSld name="SECTION_HEADER_1_1_1">
    <p:spTree>
      <p:nvGrpSpPr>
        <p:cNvPr id="1" name="Shape 907"/>
        <p:cNvGrpSpPr/>
        <p:nvPr/>
      </p:nvGrpSpPr>
      <p:grpSpPr>
        <a:xfrm>
          <a:off x="0" y="0"/>
          <a:ext cx="0" cy="0"/>
          <a:chOff x="0" y="0"/>
          <a:chExt cx="0" cy="0"/>
        </a:xfrm>
      </p:grpSpPr>
      <p:sp>
        <p:nvSpPr>
          <p:cNvPr id="908" name="Google Shape;908;p22"/>
          <p:cNvSpPr/>
          <p:nvPr/>
        </p:nvSpPr>
        <p:spPr>
          <a:xfrm rot="3897969">
            <a:off x="-969546" y="-1596887"/>
            <a:ext cx="9170490" cy="8337262"/>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rgbClr val="FF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9" name="Google Shape;909;p22"/>
          <p:cNvSpPr txBox="1">
            <a:spLocks noGrp="1"/>
          </p:cNvSpPr>
          <p:nvPr>
            <p:ph type="title"/>
          </p:nvPr>
        </p:nvSpPr>
        <p:spPr>
          <a:xfrm>
            <a:off x="2526245" y="2477525"/>
            <a:ext cx="4980900" cy="630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000">
                <a:solidFill>
                  <a:schemeClr val="accent3"/>
                </a:solidFill>
                <a:latin typeface="Ribeye"/>
                <a:ea typeface="Ribeye"/>
                <a:cs typeface="Ribeye"/>
                <a:sym typeface="Ribey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10" name="Google Shape;910;p22"/>
          <p:cNvSpPr txBox="1">
            <a:spLocks noGrp="1"/>
          </p:cNvSpPr>
          <p:nvPr>
            <p:ph type="title" idx="2" hasCustomPrompt="1"/>
          </p:nvPr>
        </p:nvSpPr>
        <p:spPr>
          <a:xfrm>
            <a:off x="2526245" y="1635713"/>
            <a:ext cx="31509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7500">
                <a:solidFill>
                  <a:schemeClr val="lt1"/>
                </a:solidFill>
                <a:latin typeface="Ribeye"/>
                <a:ea typeface="Ribeye"/>
                <a:cs typeface="Ribeye"/>
                <a:sym typeface="Ribeye"/>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11" name="Google Shape;911;p22"/>
          <p:cNvSpPr txBox="1">
            <a:spLocks noGrp="1"/>
          </p:cNvSpPr>
          <p:nvPr>
            <p:ph type="subTitle" idx="1"/>
          </p:nvPr>
        </p:nvSpPr>
        <p:spPr>
          <a:xfrm>
            <a:off x="2526245" y="3182600"/>
            <a:ext cx="4219500" cy="32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solidFill>
                  <a:schemeClr val="accent2"/>
                </a:solidFill>
                <a:latin typeface="Roboto"/>
                <a:ea typeface="Roboto"/>
                <a:cs typeface="Roboto"/>
                <a:sym typeface="Robo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12" name="Google Shape;912;p22"/>
          <p:cNvSpPr/>
          <p:nvPr/>
        </p:nvSpPr>
        <p:spPr>
          <a:xfrm flipH="1">
            <a:off x="421103" y="2477525"/>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22"/>
          <p:cNvSpPr/>
          <p:nvPr/>
        </p:nvSpPr>
        <p:spPr>
          <a:xfrm flipH="1">
            <a:off x="8204365" y="4411513"/>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4" name="Google Shape;914;p22"/>
          <p:cNvSpPr/>
          <p:nvPr/>
        </p:nvSpPr>
        <p:spPr>
          <a:xfrm flipH="1">
            <a:off x="7507153" y="1785750"/>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5" name="Google Shape;915;p22"/>
          <p:cNvSpPr/>
          <p:nvPr/>
        </p:nvSpPr>
        <p:spPr>
          <a:xfrm flipH="1">
            <a:off x="2918965" y="958950"/>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16" name="Google Shape;916;p22"/>
          <p:cNvGrpSpPr/>
          <p:nvPr/>
        </p:nvGrpSpPr>
        <p:grpSpPr>
          <a:xfrm rot="10655827" flipH="1">
            <a:off x="46267" y="132683"/>
            <a:ext cx="1043684" cy="804749"/>
            <a:chOff x="2490697" y="2431524"/>
            <a:chExt cx="125164" cy="96512"/>
          </a:xfrm>
        </p:grpSpPr>
        <p:grpSp>
          <p:nvGrpSpPr>
            <p:cNvPr id="917" name="Google Shape;917;p22"/>
            <p:cNvGrpSpPr/>
            <p:nvPr/>
          </p:nvGrpSpPr>
          <p:grpSpPr>
            <a:xfrm>
              <a:off x="2490697" y="2431524"/>
              <a:ext cx="125164" cy="96512"/>
              <a:chOff x="5329300" y="2215875"/>
              <a:chExt cx="51875" cy="40000"/>
            </a:xfrm>
          </p:grpSpPr>
          <p:sp>
            <p:nvSpPr>
              <p:cNvPr id="918" name="Google Shape;918;p22"/>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9" name="Google Shape;919;p22"/>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0" name="Google Shape;920;p22"/>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1" name="Google Shape;921;p22"/>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2" name="Google Shape;922;p22"/>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23" name="Google Shape;923;p22"/>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24" name="Google Shape;924;p22"/>
          <p:cNvGrpSpPr/>
          <p:nvPr/>
        </p:nvGrpSpPr>
        <p:grpSpPr>
          <a:xfrm rot="2388287" flipH="1">
            <a:off x="7484055" y="439752"/>
            <a:ext cx="1043682" cy="804746"/>
            <a:chOff x="2490697" y="2431524"/>
            <a:chExt cx="125164" cy="96512"/>
          </a:xfrm>
        </p:grpSpPr>
        <p:grpSp>
          <p:nvGrpSpPr>
            <p:cNvPr id="925" name="Google Shape;925;p22"/>
            <p:cNvGrpSpPr/>
            <p:nvPr/>
          </p:nvGrpSpPr>
          <p:grpSpPr>
            <a:xfrm>
              <a:off x="2490697" y="2431524"/>
              <a:ext cx="125164" cy="96512"/>
              <a:chOff x="5329300" y="2215875"/>
              <a:chExt cx="51875" cy="40000"/>
            </a:xfrm>
          </p:grpSpPr>
          <p:sp>
            <p:nvSpPr>
              <p:cNvPr id="926" name="Google Shape;926;p22"/>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7" name="Google Shape;927;p22"/>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8" name="Google Shape;928;p22"/>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9" name="Google Shape;929;p22"/>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0" name="Google Shape;930;p22"/>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1" name="Google Shape;931;p22"/>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32" name="Google Shape;932;p22"/>
          <p:cNvGrpSpPr/>
          <p:nvPr/>
        </p:nvGrpSpPr>
        <p:grpSpPr>
          <a:xfrm rot="6212961" flipH="1">
            <a:off x="8198622" y="2745650"/>
            <a:ext cx="715886" cy="551999"/>
            <a:chOff x="2490697" y="2431524"/>
            <a:chExt cx="125164" cy="96512"/>
          </a:xfrm>
        </p:grpSpPr>
        <p:grpSp>
          <p:nvGrpSpPr>
            <p:cNvPr id="933" name="Google Shape;933;p22"/>
            <p:cNvGrpSpPr/>
            <p:nvPr/>
          </p:nvGrpSpPr>
          <p:grpSpPr>
            <a:xfrm>
              <a:off x="2490697" y="2431524"/>
              <a:ext cx="125164" cy="96512"/>
              <a:chOff x="5329300" y="2215875"/>
              <a:chExt cx="51875" cy="40000"/>
            </a:xfrm>
          </p:grpSpPr>
          <p:sp>
            <p:nvSpPr>
              <p:cNvPr id="934" name="Google Shape;934;p22"/>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5" name="Google Shape;935;p22"/>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6" name="Google Shape;936;p22"/>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7" name="Google Shape;937;p22"/>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8" name="Google Shape;938;p22"/>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39" name="Google Shape;939;p22"/>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0" name="Google Shape;940;p22"/>
          <p:cNvGrpSpPr/>
          <p:nvPr/>
        </p:nvGrpSpPr>
        <p:grpSpPr>
          <a:xfrm rot="2948804" flipH="1">
            <a:off x="4462678" y="450945"/>
            <a:ext cx="715883" cy="552006"/>
            <a:chOff x="2490697" y="2431524"/>
            <a:chExt cx="125164" cy="96512"/>
          </a:xfrm>
        </p:grpSpPr>
        <p:grpSp>
          <p:nvGrpSpPr>
            <p:cNvPr id="941" name="Google Shape;941;p22"/>
            <p:cNvGrpSpPr/>
            <p:nvPr/>
          </p:nvGrpSpPr>
          <p:grpSpPr>
            <a:xfrm>
              <a:off x="2490697" y="2431524"/>
              <a:ext cx="125164" cy="96512"/>
              <a:chOff x="5329300" y="2215875"/>
              <a:chExt cx="51875" cy="40000"/>
            </a:xfrm>
          </p:grpSpPr>
          <p:sp>
            <p:nvSpPr>
              <p:cNvPr id="942" name="Google Shape;942;p22"/>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22"/>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22"/>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5" name="Google Shape;945;p22"/>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6" name="Google Shape;946;p22"/>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47" name="Google Shape;947;p22"/>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48" name="Google Shape;948;p22"/>
          <p:cNvGrpSpPr/>
          <p:nvPr/>
        </p:nvGrpSpPr>
        <p:grpSpPr>
          <a:xfrm rot="-245681" flipH="1">
            <a:off x="-213538" y="4766253"/>
            <a:ext cx="715875" cy="552000"/>
            <a:chOff x="2490697" y="2431524"/>
            <a:chExt cx="125164" cy="96512"/>
          </a:xfrm>
        </p:grpSpPr>
        <p:grpSp>
          <p:nvGrpSpPr>
            <p:cNvPr id="949" name="Google Shape;949;p22"/>
            <p:cNvGrpSpPr/>
            <p:nvPr/>
          </p:nvGrpSpPr>
          <p:grpSpPr>
            <a:xfrm>
              <a:off x="2490697" y="2431524"/>
              <a:ext cx="125164" cy="96512"/>
              <a:chOff x="5329300" y="2215875"/>
              <a:chExt cx="51875" cy="40000"/>
            </a:xfrm>
          </p:grpSpPr>
          <p:sp>
            <p:nvSpPr>
              <p:cNvPr id="950" name="Google Shape;950;p22"/>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1" name="Google Shape;951;p22"/>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2" name="Google Shape;952;p22"/>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3" name="Google Shape;953;p22"/>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22"/>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5" name="Google Shape;955;p22"/>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6" name="Google Shape;956;p22"/>
          <p:cNvGrpSpPr/>
          <p:nvPr/>
        </p:nvGrpSpPr>
        <p:grpSpPr>
          <a:xfrm rot="817975" flipH="1">
            <a:off x="5094822" y="4112808"/>
            <a:ext cx="715881" cy="552005"/>
            <a:chOff x="2490697" y="2431524"/>
            <a:chExt cx="125164" cy="96512"/>
          </a:xfrm>
        </p:grpSpPr>
        <p:grpSp>
          <p:nvGrpSpPr>
            <p:cNvPr id="957" name="Google Shape;957;p22"/>
            <p:cNvGrpSpPr/>
            <p:nvPr/>
          </p:nvGrpSpPr>
          <p:grpSpPr>
            <a:xfrm>
              <a:off x="2490697" y="2431524"/>
              <a:ext cx="125164" cy="96512"/>
              <a:chOff x="5329300" y="2215875"/>
              <a:chExt cx="51875" cy="40000"/>
            </a:xfrm>
          </p:grpSpPr>
          <p:sp>
            <p:nvSpPr>
              <p:cNvPr id="958" name="Google Shape;958;p22"/>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9" name="Google Shape;959;p22"/>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0" name="Google Shape;960;p22"/>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1" name="Google Shape;961;p22"/>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2" name="Google Shape;962;p22"/>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3" name="Google Shape;963;p22"/>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4">
  <p:cSld name="SECTION_HEADER_1_1_1_1">
    <p:spTree>
      <p:nvGrpSpPr>
        <p:cNvPr id="1" name="Shape 964"/>
        <p:cNvGrpSpPr/>
        <p:nvPr/>
      </p:nvGrpSpPr>
      <p:grpSpPr>
        <a:xfrm>
          <a:off x="0" y="0"/>
          <a:ext cx="0" cy="0"/>
          <a:chOff x="0" y="0"/>
          <a:chExt cx="0" cy="0"/>
        </a:xfrm>
      </p:grpSpPr>
      <p:sp>
        <p:nvSpPr>
          <p:cNvPr id="965" name="Google Shape;965;p23"/>
          <p:cNvSpPr/>
          <p:nvPr/>
        </p:nvSpPr>
        <p:spPr>
          <a:xfrm rot="-4499996" flipH="1">
            <a:off x="759997" y="-156604"/>
            <a:ext cx="7216394" cy="9995408"/>
          </a:xfrm>
          <a:custGeom>
            <a:avLst/>
            <a:gdLst/>
            <a:ahLst/>
            <a:cxnLst/>
            <a:rect l="l" t="t" r="r" b="b"/>
            <a:pathLst>
              <a:path w="49395" h="73187" extrusionOk="0">
                <a:moveTo>
                  <a:pt x="17087" y="0"/>
                </a:moveTo>
                <a:cubicBezTo>
                  <a:pt x="14450" y="0"/>
                  <a:pt x="12143" y="461"/>
                  <a:pt x="10469" y="1367"/>
                </a:cubicBezTo>
                <a:cubicBezTo>
                  <a:pt x="7609" y="2905"/>
                  <a:pt x="7048" y="6646"/>
                  <a:pt x="7440" y="10652"/>
                </a:cubicBezTo>
                <a:cubicBezTo>
                  <a:pt x="8418" y="20810"/>
                  <a:pt x="7569" y="31056"/>
                  <a:pt x="5045" y="40934"/>
                </a:cubicBezTo>
                <a:cubicBezTo>
                  <a:pt x="4741" y="42095"/>
                  <a:pt x="4436" y="43337"/>
                  <a:pt x="4116" y="44675"/>
                </a:cubicBezTo>
                <a:cubicBezTo>
                  <a:pt x="0" y="61886"/>
                  <a:pt x="5871" y="73187"/>
                  <a:pt x="13840" y="73187"/>
                </a:cubicBezTo>
                <a:cubicBezTo>
                  <a:pt x="14495" y="73187"/>
                  <a:pt x="15165" y="73110"/>
                  <a:pt x="15844" y="72954"/>
                </a:cubicBezTo>
                <a:cubicBezTo>
                  <a:pt x="24793" y="70904"/>
                  <a:pt x="22646" y="50515"/>
                  <a:pt x="30745" y="45468"/>
                </a:cubicBezTo>
                <a:cubicBezTo>
                  <a:pt x="38844" y="40413"/>
                  <a:pt x="49395" y="31729"/>
                  <a:pt x="43571" y="16900"/>
                </a:cubicBezTo>
                <a:cubicBezTo>
                  <a:pt x="39061" y="5424"/>
                  <a:pt x="26135" y="0"/>
                  <a:pt x="17087" y="0"/>
                </a:cubicBezTo>
                <a:close/>
              </a:path>
            </a:pathLst>
          </a:custGeom>
          <a:solidFill>
            <a:srgbClr val="FF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6" name="Google Shape;966;p23"/>
          <p:cNvSpPr txBox="1">
            <a:spLocks noGrp="1"/>
          </p:cNvSpPr>
          <p:nvPr>
            <p:ph type="title"/>
          </p:nvPr>
        </p:nvSpPr>
        <p:spPr>
          <a:xfrm>
            <a:off x="2041600" y="2359025"/>
            <a:ext cx="4219500" cy="630000"/>
          </a:xfrm>
          <a:prstGeom prst="rect">
            <a:avLst/>
          </a:prstGeom>
        </p:spPr>
        <p:txBody>
          <a:bodyPr spcFirstLastPara="1" wrap="square" lIns="91425" tIns="91425" rIns="91425" bIns="91425" anchor="ctr" anchorCtr="0">
            <a:noAutofit/>
          </a:bodyPr>
          <a:lstStyle>
            <a:lvl1pPr lvl="0" rtl="0">
              <a:spcBef>
                <a:spcPts val="0"/>
              </a:spcBef>
              <a:spcAft>
                <a:spcPts val="0"/>
              </a:spcAft>
              <a:buSzPts val="3600"/>
              <a:buNone/>
              <a:defRPr sz="5000">
                <a:solidFill>
                  <a:schemeClr val="accent3"/>
                </a:solidFill>
                <a:latin typeface="Ribeye"/>
                <a:ea typeface="Ribeye"/>
                <a:cs typeface="Ribeye"/>
                <a:sym typeface="Ribey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967" name="Google Shape;967;p23"/>
          <p:cNvSpPr txBox="1">
            <a:spLocks noGrp="1"/>
          </p:cNvSpPr>
          <p:nvPr>
            <p:ph type="title" idx="2" hasCustomPrompt="1"/>
          </p:nvPr>
        </p:nvSpPr>
        <p:spPr>
          <a:xfrm>
            <a:off x="2041600" y="1517213"/>
            <a:ext cx="3150900" cy="8418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sz="7500">
                <a:solidFill>
                  <a:schemeClr val="lt1"/>
                </a:solidFill>
                <a:latin typeface="Ribeye"/>
                <a:ea typeface="Ribeye"/>
                <a:cs typeface="Ribeye"/>
                <a:sym typeface="Ribeye"/>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968" name="Google Shape;968;p23"/>
          <p:cNvSpPr txBox="1">
            <a:spLocks noGrp="1"/>
          </p:cNvSpPr>
          <p:nvPr>
            <p:ph type="subTitle" idx="1"/>
          </p:nvPr>
        </p:nvSpPr>
        <p:spPr>
          <a:xfrm>
            <a:off x="2041600" y="3064100"/>
            <a:ext cx="4219500" cy="325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600">
                <a:solidFill>
                  <a:schemeClr val="accent2"/>
                </a:solidFill>
                <a:latin typeface="Roboto"/>
                <a:ea typeface="Roboto"/>
                <a:cs typeface="Roboto"/>
                <a:sym typeface="Robo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69" name="Google Shape;969;p23"/>
          <p:cNvSpPr/>
          <p:nvPr/>
        </p:nvSpPr>
        <p:spPr>
          <a:xfrm flipH="1">
            <a:off x="882428" y="2674313"/>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0" name="Google Shape;970;p23"/>
          <p:cNvSpPr/>
          <p:nvPr/>
        </p:nvSpPr>
        <p:spPr>
          <a:xfrm flipH="1">
            <a:off x="8281903" y="1925850"/>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1" name="Google Shape;971;p23"/>
          <p:cNvSpPr/>
          <p:nvPr/>
        </p:nvSpPr>
        <p:spPr>
          <a:xfrm flipH="1">
            <a:off x="4937278" y="682050"/>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2" name="Google Shape;972;p23"/>
          <p:cNvSpPr/>
          <p:nvPr/>
        </p:nvSpPr>
        <p:spPr>
          <a:xfrm flipH="1">
            <a:off x="3218153" y="3956625"/>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3" name="Google Shape;973;p23"/>
          <p:cNvSpPr/>
          <p:nvPr/>
        </p:nvSpPr>
        <p:spPr>
          <a:xfrm flipH="1">
            <a:off x="2482090" y="388050"/>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74" name="Google Shape;974;p23"/>
          <p:cNvGrpSpPr/>
          <p:nvPr/>
        </p:nvGrpSpPr>
        <p:grpSpPr>
          <a:xfrm rot="9154452" flipH="1">
            <a:off x="259830" y="286945"/>
            <a:ext cx="1043677" cy="804750"/>
            <a:chOff x="2490697" y="2431524"/>
            <a:chExt cx="125164" cy="96512"/>
          </a:xfrm>
        </p:grpSpPr>
        <p:grpSp>
          <p:nvGrpSpPr>
            <p:cNvPr id="975" name="Google Shape;975;p23"/>
            <p:cNvGrpSpPr/>
            <p:nvPr/>
          </p:nvGrpSpPr>
          <p:grpSpPr>
            <a:xfrm>
              <a:off x="2490697" y="2431524"/>
              <a:ext cx="125164" cy="96512"/>
              <a:chOff x="5329300" y="2215875"/>
              <a:chExt cx="51875" cy="40000"/>
            </a:xfrm>
          </p:grpSpPr>
          <p:sp>
            <p:nvSpPr>
              <p:cNvPr id="976" name="Google Shape;976;p23"/>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7" name="Google Shape;977;p23"/>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8" name="Google Shape;978;p23"/>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9" name="Google Shape;979;p23"/>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0" name="Google Shape;980;p23"/>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1" name="Google Shape;981;p23"/>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82" name="Google Shape;982;p23"/>
          <p:cNvGrpSpPr/>
          <p:nvPr/>
        </p:nvGrpSpPr>
        <p:grpSpPr>
          <a:xfrm rot="2388287" flipH="1">
            <a:off x="7829530" y="132677"/>
            <a:ext cx="1043682" cy="804746"/>
            <a:chOff x="2490697" y="2431524"/>
            <a:chExt cx="125164" cy="96512"/>
          </a:xfrm>
        </p:grpSpPr>
        <p:grpSp>
          <p:nvGrpSpPr>
            <p:cNvPr id="983" name="Google Shape;983;p23"/>
            <p:cNvGrpSpPr/>
            <p:nvPr/>
          </p:nvGrpSpPr>
          <p:grpSpPr>
            <a:xfrm>
              <a:off x="2490697" y="2431524"/>
              <a:ext cx="125164" cy="96512"/>
              <a:chOff x="5329300" y="2215875"/>
              <a:chExt cx="51875" cy="40000"/>
            </a:xfrm>
          </p:grpSpPr>
          <p:sp>
            <p:nvSpPr>
              <p:cNvPr id="984" name="Google Shape;984;p23"/>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5" name="Google Shape;985;p23"/>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6" name="Google Shape;986;p23"/>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7" name="Google Shape;987;p23"/>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8" name="Google Shape;988;p23"/>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89" name="Google Shape;989;p23"/>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0" name="Google Shape;990;p23"/>
          <p:cNvGrpSpPr/>
          <p:nvPr/>
        </p:nvGrpSpPr>
        <p:grpSpPr>
          <a:xfrm rot="-456942" flipH="1">
            <a:off x="357148" y="4332501"/>
            <a:ext cx="715882" cy="552005"/>
            <a:chOff x="2490697" y="2431524"/>
            <a:chExt cx="125164" cy="96512"/>
          </a:xfrm>
        </p:grpSpPr>
        <p:grpSp>
          <p:nvGrpSpPr>
            <p:cNvPr id="991" name="Google Shape;991;p23"/>
            <p:cNvGrpSpPr/>
            <p:nvPr/>
          </p:nvGrpSpPr>
          <p:grpSpPr>
            <a:xfrm>
              <a:off x="2490697" y="2431524"/>
              <a:ext cx="125164" cy="96512"/>
              <a:chOff x="5329300" y="2215875"/>
              <a:chExt cx="51875" cy="40000"/>
            </a:xfrm>
          </p:grpSpPr>
          <p:sp>
            <p:nvSpPr>
              <p:cNvPr id="992" name="Google Shape;992;p23"/>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3" name="Google Shape;993;p23"/>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4" name="Google Shape;994;p23"/>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5" name="Google Shape;995;p23"/>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6" name="Google Shape;996;p23"/>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97" name="Google Shape;997;p23"/>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98" name="Google Shape;998;p23"/>
          <p:cNvGrpSpPr/>
          <p:nvPr/>
        </p:nvGrpSpPr>
        <p:grpSpPr>
          <a:xfrm rot="-4250889" flipH="1">
            <a:off x="8883697" y="4109307"/>
            <a:ext cx="715870" cy="551996"/>
            <a:chOff x="2490697" y="2431524"/>
            <a:chExt cx="125164" cy="96512"/>
          </a:xfrm>
        </p:grpSpPr>
        <p:grpSp>
          <p:nvGrpSpPr>
            <p:cNvPr id="999" name="Google Shape;999;p23"/>
            <p:cNvGrpSpPr/>
            <p:nvPr/>
          </p:nvGrpSpPr>
          <p:grpSpPr>
            <a:xfrm>
              <a:off x="2490697" y="2431524"/>
              <a:ext cx="125164" cy="96512"/>
              <a:chOff x="5329300" y="2215875"/>
              <a:chExt cx="51875" cy="40000"/>
            </a:xfrm>
          </p:grpSpPr>
          <p:sp>
            <p:nvSpPr>
              <p:cNvPr id="1000" name="Google Shape;1000;p23"/>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1" name="Google Shape;1001;p23"/>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2" name="Google Shape;1002;p23"/>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3" name="Google Shape;1003;p23"/>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4" name="Google Shape;1004;p23"/>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5" name="Google Shape;1005;p23"/>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06" name="Google Shape;1006;p23"/>
          <p:cNvGrpSpPr/>
          <p:nvPr/>
        </p:nvGrpSpPr>
        <p:grpSpPr>
          <a:xfrm rot="-3181363" flipH="1">
            <a:off x="5210885" y="4201530"/>
            <a:ext cx="715882" cy="552005"/>
            <a:chOff x="2490697" y="2431524"/>
            <a:chExt cx="125164" cy="96512"/>
          </a:xfrm>
        </p:grpSpPr>
        <p:grpSp>
          <p:nvGrpSpPr>
            <p:cNvPr id="1007" name="Google Shape;1007;p23"/>
            <p:cNvGrpSpPr/>
            <p:nvPr/>
          </p:nvGrpSpPr>
          <p:grpSpPr>
            <a:xfrm>
              <a:off x="2490697" y="2431524"/>
              <a:ext cx="125164" cy="96512"/>
              <a:chOff x="5329300" y="2215875"/>
              <a:chExt cx="51875" cy="40000"/>
            </a:xfrm>
          </p:grpSpPr>
          <p:sp>
            <p:nvSpPr>
              <p:cNvPr id="1008" name="Google Shape;1008;p23"/>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9" name="Google Shape;1009;p23"/>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0" name="Google Shape;1010;p23"/>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1" name="Google Shape;1011;p23"/>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2" name="Google Shape;1012;p23"/>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3" name="Google Shape;1013;p23"/>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5">
  <p:cSld name="SECTION_HEADER_1_1_1_1_1">
    <p:spTree>
      <p:nvGrpSpPr>
        <p:cNvPr id="1" name="Shape 1014"/>
        <p:cNvGrpSpPr/>
        <p:nvPr/>
      </p:nvGrpSpPr>
      <p:grpSpPr>
        <a:xfrm>
          <a:off x="0" y="0"/>
          <a:ext cx="0" cy="0"/>
          <a:chOff x="0" y="0"/>
          <a:chExt cx="0" cy="0"/>
        </a:xfrm>
      </p:grpSpPr>
      <p:sp>
        <p:nvSpPr>
          <p:cNvPr id="1016" name="Google Shape;1016;p24"/>
          <p:cNvSpPr txBox="1">
            <a:spLocks noGrp="1"/>
          </p:cNvSpPr>
          <p:nvPr>
            <p:ph type="title"/>
          </p:nvPr>
        </p:nvSpPr>
        <p:spPr>
          <a:xfrm>
            <a:off x="1837202" y="2590600"/>
            <a:ext cx="2827800" cy="63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000">
                <a:solidFill>
                  <a:schemeClr val="accent3"/>
                </a:solidFill>
                <a:latin typeface="Ribeye"/>
                <a:ea typeface="Ribeye"/>
                <a:cs typeface="Ribeye"/>
                <a:sym typeface="Ribey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17" name="Google Shape;1017;p24"/>
          <p:cNvSpPr txBox="1">
            <a:spLocks noGrp="1"/>
          </p:cNvSpPr>
          <p:nvPr>
            <p:ph type="title" idx="2" hasCustomPrompt="1"/>
          </p:nvPr>
        </p:nvSpPr>
        <p:spPr>
          <a:xfrm>
            <a:off x="2668202" y="1616625"/>
            <a:ext cx="19968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7500">
                <a:solidFill>
                  <a:schemeClr val="lt1"/>
                </a:solidFill>
                <a:latin typeface="Ribeye"/>
                <a:ea typeface="Ribeye"/>
                <a:cs typeface="Ribeye"/>
                <a:sym typeface="Ribeye"/>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18" name="Google Shape;1018;p24"/>
          <p:cNvSpPr txBox="1">
            <a:spLocks noGrp="1"/>
          </p:cNvSpPr>
          <p:nvPr>
            <p:ph type="subTitle" idx="1"/>
          </p:nvPr>
        </p:nvSpPr>
        <p:spPr>
          <a:xfrm>
            <a:off x="2016602" y="3287400"/>
            <a:ext cx="2648400" cy="60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solidFill>
                  <a:schemeClr val="accent2"/>
                </a:solidFill>
                <a:latin typeface="Roboto"/>
                <a:ea typeface="Roboto"/>
                <a:cs typeface="Roboto"/>
                <a:sym typeface="Robo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9" name="Google Shape;1019;p24"/>
          <p:cNvSpPr/>
          <p:nvPr/>
        </p:nvSpPr>
        <p:spPr>
          <a:xfrm flipH="1">
            <a:off x="568103" y="1947663"/>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4"/>
          <p:cNvSpPr/>
          <p:nvPr/>
        </p:nvSpPr>
        <p:spPr>
          <a:xfrm flipH="1">
            <a:off x="8542903" y="2221600"/>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4"/>
          <p:cNvSpPr/>
          <p:nvPr/>
        </p:nvSpPr>
        <p:spPr>
          <a:xfrm flipH="1">
            <a:off x="7063328" y="0"/>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4"/>
          <p:cNvSpPr/>
          <p:nvPr/>
        </p:nvSpPr>
        <p:spPr>
          <a:xfrm flipH="1">
            <a:off x="3467115" y="818625"/>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4"/>
          <p:cNvSpPr/>
          <p:nvPr/>
        </p:nvSpPr>
        <p:spPr>
          <a:xfrm flipH="1">
            <a:off x="1219790" y="4461500"/>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24" name="Google Shape;1024;p24"/>
          <p:cNvGrpSpPr/>
          <p:nvPr/>
        </p:nvGrpSpPr>
        <p:grpSpPr>
          <a:xfrm rot="9154452" flipH="1">
            <a:off x="1640492" y="1692295"/>
            <a:ext cx="1043677" cy="804750"/>
            <a:chOff x="2490697" y="2431524"/>
            <a:chExt cx="125164" cy="96512"/>
          </a:xfrm>
        </p:grpSpPr>
        <p:grpSp>
          <p:nvGrpSpPr>
            <p:cNvPr id="1025" name="Google Shape;1025;p24"/>
            <p:cNvGrpSpPr/>
            <p:nvPr/>
          </p:nvGrpSpPr>
          <p:grpSpPr>
            <a:xfrm>
              <a:off x="2490697" y="2431524"/>
              <a:ext cx="125164" cy="96512"/>
              <a:chOff x="5329300" y="2215875"/>
              <a:chExt cx="51875" cy="40000"/>
            </a:xfrm>
          </p:grpSpPr>
          <p:sp>
            <p:nvSpPr>
              <p:cNvPr id="1026" name="Google Shape;1026;p24"/>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 name="Google Shape;1027;p24"/>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 name="Google Shape;1028;p24"/>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 name="Google Shape;1029;p24"/>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 name="Google Shape;1030;p24"/>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1" name="Google Shape;1031;p24"/>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2" name="Google Shape;1032;p24"/>
          <p:cNvGrpSpPr/>
          <p:nvPr/>
        </p:nvGrpSpPr>
        <p:grpSpPr>
          <a:xfrm rot="2388287" flipH="1">
            <a:off x="7963680" y="132627"/>
            <a:ext cx="1043682" cy="804746"/>
            <a:chOff x="2490697" y="2431524"/>
            <a:chExt cx="125164" cy="96512"/>
          </a:xfrm>
        </p:grpSpPr>
        <p:grpSp>
          <p:nvGrpSpPr>
            <p:cNvPr id="1033" name="Google Shape;1033;p24"/>
            <p:cNvGrpSpPr/>
            <p:nvPr/>
          </p:nvGrpSpPr>
          <p:grpSpPr>
            <a:xfrm>
              <a:off x="2490697" y="2431524"/>
              <a:ext cx="125164" cy="96512"/>
              <a:chOff x="5329300" y="2215875"/>
              <a:chExt cx="51875" cy="40000"/>
            </a:xfrm>
          </p:grpSpPr>
          <p:sp>
            <p:nvSpPr>
              <p:cNvPr id="1034" name="Google Shape;1034;p24"/>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4"/>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4"/>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4"/>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4"/>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9" name="Google Shape;1039;p24"/>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0" name="Google Shape;1040;p24"/>
          <p:cNvGrpSpPr/>
          <p:nvPr/>
        </p:nvGrpSpPr>
        <p:grpSpPr>
          <a:xfrm rot="-456942" flipH="1">
            <a:off x="2844273" y="4332501"/>
            <a:ext cx="715882" cy="552005"/>
            <a:chOff x="2490697" y="2431524"/>
            <a:chExt cx="125164" cy="96512"/>
          </a:xfrm>
        </p:grpSpPr>
        <p:grpSp>
          <p:nvGrpSpPr>
            <p:cNvPr id="1041" name="Google Shape;1041;p24"/>
            <p:cNvGrpSpPr/>
            <p:nvPr/>
          </p:nvGrpSpPr>
          <p:grpSpPr>
            <a:xfrm>
              <a:off x="2490697" y="2431524"/>
              <a:ext cx="125164" cy="96512"/>
              <a:chOff x="5329300" y="2215875"/>
              <a:chExt cx="51875" cy="40000"/>
            </a:xfrm>
          </p:grpSpPr>
          <p:sp>
            <p:nvSpPr>
              <p:cNvPr id="1042" name="Google Shape;1042;p24"/>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4"/>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4"/>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4"/>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4"/>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7" name="Google Shape;1047;p24"/>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8" name="Google Shape;1048;p24"/>
          <p:cNvGrpSpPr/>
          <p:nvPr/>
        </p:nvGrpSpPr>
        <p:grpSpPr>
          <a:xfrm rot="-4250889" flipH="1">
            <a:off x="8486772" y="4614182"/>
            <a:ext cx="715870" cy="551996"/>
            <a:chOff x="2490697" y="2431524"/>
            <a:chExt cx="125164" cy="96512"/>
          </a:xfrm>
        </p:grpSpPr>
        <p:grpSp>
          <p:nvGrpSpPr>
            <p:cNvPr id="1049" name="Google Shape;1049;p24"/>
            <p:cNvGrpSpPr/>
            <p:nvPr/>
          </p:nvGrpSpPr>
          <p:grpSpPr>
            <a:xfrm>
              <a:off x="2490697" y="2431524"/>
              <a:ext cx="125164" cy="96512"/>
              <a:chOff x="5329300" y="2215875"/>
              <a:chExt cx="51875" cy="40000"/>
            </a:xfrm>
          </p:grpSpPr>
          <p:sp>
            <p:nvSpPr>
              <p:cNvPr id="1050" name="Google Shape;1050;p24"/>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4"/>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4"/>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4"/>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4"/>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5" name="Google Shape;1055;p24"/>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6" name="Google Shape;1056;p24"/>
          <p:cNvGrpSpPr/>
          <p:nvPr/>
        </p:nvGrpSpPr>
        <p:grpSpPr>
          <a:xfrm rot="-3181363" flipH="1">
            <a:off x="264260" y="175968"/>
            <a:ext cx="715882" cy="552005"/>
            <a:chOff x="2490697" y="2431524"/>
            <a:chExt cx="125164" cy="96512"/>
          </a:xfrm>
        </p:grpSpPr>
        <p:grpSp>
          <p:nvGrpSpPr>
            <p:cNvPr id="1057" name="Google Shape;1057;p24"/>
            <p:cNvGrpSpPr/>
            <p:nvPr/>
          </p:nvGrpSpPr>
          <p:grpSpPr>
            <a:xfrm>
              <a:off x="2490697" y="2431524"/>
              <a:ext cx="125164" cy="96512"/>
              <a:chOff x="5329300" y="2215875"/>
              <a:chExt cx="51875" cy="40000"/>
            </a:xfrm>
          </p:grpSpPr>
          <p:sp>
            <p:nvSpPr>
              <p:cNvPr id="1058" name="Google Shape;1058;p24"/>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4"/>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4"/>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4"/>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4"/>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3" name="Google Shape;1063;p24"/>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header 5" preserve="1">
  <p:cSld name="1_Section header 5">
    <p:spTree>
      <p:nvGrpSpPr>
        <p:cNvPr id="1" name="Shape 1014"/>
        <p:cNvGrpSpPr/>
        <p:nvPr/>
      </p:nvGrpSpPr>
      <p:grpSpPr>
        <a:xfrm>
          <a:off x="0" y="0"/>
          <a:ext cx="0" cy="0"/>
          <a:chOff x="0" y="0"/>
          <a:chExt cx="0" cy="0"/>
        </a:xfrm>
      </p:grpSpPr>
      <p:sp>
        <p:nvSpPr>
          <p:cNvPr id="1016" name="Google Shape;1016;p24"/>
          <p:cNvSpPr txBox="1">
            <a:spLocks noGrp="1"/>
          </p:cNvSpPr>
          <p:nvPr>
            <p:ph type="title"/>
          </p:nvPr>
        </p:nvSpPr>
        <p:spPr>
          <a:xfrm>
            <a:off x="1837202" y="2590600"/>
            <a:ext cx="2827800" cy="630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3600"/>
              <a:buNone/>
              <a:defRPr sz="5000">
                <a:solidFill>
                  <a:schemeClr val="accent3"/>
                </a:solidFill>
                <a:latin typeface="Ribeye"/>
                <a:ea typeface="Ribeye"/>
                <a:cs typeface="Ribeye"/>
                <a:sym typeface="Ribeye"/>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017" name="Google Shape;1017;p24"/>
          <p:cNvSpPr txBox="1">
            <a:spLocks noGrp="1"/>
          </p:cNvSpPr>
          <p:nvPr>
            <p:ph type="title" idx="2" hasCustomPrompt="1"/>
          </p:nvPr>
        </p:nvSpPr>
        <p:spPr>
          <a:xfrm>
            <a:off x="2668202" y="1616625"/>
            <a:ext cx="1996800" cy="8418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7500">
                <a:solidFill>
                  <a:schemeClr val="lt1"/>
                </a:solidFill>
                <a:latin typeface="Ribeye"/>
                <a:ea typeface="Ribeye"/>
                <a:cs typeface="Ribeye"/>
                <a:sym typeface="Ribeye"/>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018" name="Google Shape;1018;p24"/>
          <p:cNvSpPr txBox="1">
            <a:spLocks noGrp="1"/>
          </p:cNvSpPr>
          <p:nvPr>
            <p:ph type="subTitle" idx="1"/>
          </p:nvPr>
        </p:nvSpPr>
        <p:spPr>
          <a:xfrm>
            <a:off x="2016602" y="3287400"/>
            <a:ext cx="2648400" cy="602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600">
                <a:solidFill>
                  <a:schemeClr val="accent2"/>
                </a:solidFill>
                <a:latin typeface="Roboto"/>
                <a:ea typeface="Roboto"/>
                <a:cs typeface="Roboto"/>
                <a:sym typeface="Roboto"/>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19" name="Google Shape;1019;p24"/>
          <p:cNvSpPr/>
          <p:nvPr/>
        </p:nvSpPr>
        <p:spPr>
          <a:xfrm flipH="1">
            <a:off x="568103" y="1947663"/>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 name="Google Shape;1020;p24"/>
          <p:cNvSpPr/>
          <p:nvPr/>
        </p:nvSpPr>
        <p:spPr>
          <a:xfrm flipH="1">
            <a:off x="8542903" y="2221600"/>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 name="Google Shape;1021;p24"/>
          <p:cNvSpPr/>
          <p:nvPr/>
        </p:nvSpPr>
        <p:spPr>
          <a:xfrm flipH="1">
            <a:off x="7063328" y="0"/>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 name="Google Shape;1022;p24"/>
          <p:cNvSpPr/>
          <p:nvPr/>
        </p:nvSpPr>
        <p:spPr>
          <a:xfrm flipH="1">
            <a:off x="3467115" y="818625"/>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 name="Google Shape;1023;p24"/>
          <p:cNvSpPr/>
          <p:nvPr/>
        </p:nvSpPr>
        <p:spPr>
          <a:xfrm flipH="1">
            <a:off x="1219790" y="4461500"/>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32" name="Google Shape;1032;p24"/>
          <p:cNvGrpSpPr/>
          <p:nvPr/>
        </p:nvGrpSpPr>
        <p:grpSpPr>
          <a:xfrm rot="2388287" flipH="1">
            <a:off x="7963680" y="132627"/>
            <a:ext cx="1043682" cy="804746"/>
            <a:chOff x="2490697" y="2431524"/>
            <a:chExt cx="125164" cy="96512"/>
          </a:xfrm>
        </p:grpSpPr>
        <p:grpSp>
          <p:nvGrpSpPr>
            <p:cNvPr id="1033" name="Google Shape;1033;p24"/>
            <p:cNvGrpSpPr/>
            <p:nvPr/>
          </p:nvGrpSpPr>
          <p:grpSpPr>
            <a:xfrm>
              <a:off x="2490697" y="2431524"/>
              <a:ext cx="125164" cy="96512"/>
              <a:chOff x="5329300" y="2215875"/>
              <a:chExt cx="51875" cy="40000"/>
            </a:xfrm>
          </p:grpSpPr>
          <p:sp>
            <p:nvSpPr>
              <p:cNvPr id="1034" name="Google Shape;1034;p24"/>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 name="Google Shape;1035;p24"/>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 name="Google Shape;1036;p24"/>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 name="Google Shape;1037;p24"/>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 name="Google Shape;1038;p24"/>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39" name="Google Shape;1039;p24"/>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0" name="Google Shape;1040;p24"/>
          <p:cNvGrpSpPr/>
          <p:nvPr/>
        </p:nvGrpSpPr>
        <p:grpSpPr>
          <a:xfrm rot="-456942" flipH="1">
            <a:off x="2844273" y="4332501"/>
            <a:ext cx="715882" cy="552005"/>
            <a:chOff x="2490697" y="2431524"/>
            <a:chExt cx="125164" cy="96512"/>
          </a:xfrm>
        </p:grpSpPr>
        <p:grpSp>
          <p:nvGrpSpPr>
            <p:cNvPr id="1041" name="Google Shape;1041;p24"/>
            <p:cNvGrpSpPr/>
            <p:nvPr/>
          </p:nvGrpSpPr>
          <p:grpSpPr>
            <a:xfrm>
              <a:off x="2490697" y="2431524"/>
              <a:ext cx="125164" cy="96512"/>
              <a:chOff x="5329300" y="2215875"/>
              <a:chExt cx="51875" cy="40000"/>
            </a:xfrm>
          </p:grpSpPr>
          <p:sp>
            <p:nvSpPr>
              <p:cNvPr id="1042" name="Google Shape;1042;p24"/>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 name="Google Shape;1043;p24"/>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 name="Google Shape;1044;p24"/>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 name="Google Shape;1045;p24"/>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 name="Google Shape;1046;p24"/>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47" name="Google Shape;1047;p24"/>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8" name="Google Shape;1048;p24"/>
          <p:cNvGrpSpPr/>
          <p:nvPr/>
        </p:nvGrpSpPr>
        <p:grpSpPr>
          <a:xfrm rot="-4250889" flipH="1">
            <a:off x="8486772" y="4614182"/>
            <a:ext cx="715870" cy="551996"/>
            <a:chOff x="2490697" y="2431524"/>
            <a:chExt cx="125164" cy="96512"/>
          </a:xfrm>
        </p:grpSpPr>
        <p:grpSp>
          <p:nvGrpSpPr>
            <p:cNvPr id="1049" name="Google Shape;1049;p24"/>
            <p:cNvGrpSpPr/>
            <p:nvPr/>
          </p:nvGrpSpPr>
          <p:grpSpPr>
            <a:xfrm>
              <a:off x="2490697" y="2431524"/>
              <a:ext cx="125164" cy="96512"/>
              <a:chOff x="5329300" y="2215875"/>
              <a:chExt cx="51875" cy="40000"/>
            </a:xfrm>
          </p:grpSpPr>
          <p:sp>
            <p:nvSpPr>
              <p:cNvPr id="1050" name="Google Shape;1050;p24"/>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 name="Google Shape;1051;p24"/>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 name="Google Shape;1052;p24"/>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 name="Google Shape;1053;p24"/>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 name="Google Shape;1054;p24"/>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55" name="Google Shape;1055;p24"/>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6" name="Google Shape;1056;p24"/>
          <p:cNvGrpSpPr/>
          <p:nvPr/>
        </p:nvGrpSpPr>
        <p:grpSpPr>
          <a:xfrm rot="-3181363" flipH="1">
            <a:off x="264260" y="175968"/>
            <a:ext cx="715882" cy="552005"/>
            <a:chOff x="2490697" y="2431524"/>
            <a:chExt cx="125164" cy="96512"/>
          </a:xfrm>
        </p:grpSpPr>
        <p:grpSp>
          <p:nvGrpSpPr>
            <p:cNvPr id="1057" name="Google Shape;1057;p24"/>
            <p:cNvGrpSpPr/>
            <p:nvPr/>
          </p:nvGrpSpPr>
          <p:grpSpPr>
            <a:xfrm>
              <a:off x="2490697" y="2431524"/>
              <a:ext cx="125164" cy="96512"/>
              <a:chOff x="5329300" y="2215875"/>
              <a:chExt cx="51875" cy="40000"/>
            </a:xfrm>
          </p:grpSpPr>
          <p:sp>
            <p:nvSpPr>
              <p:cNvPr id="1058" name="Google Shape;1058;p24"/>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 name="Google Shape;1059;p24"/>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 name="Google Shape;1060;p24"/>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 name="Google Shape;1061;p24"/>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 name="Google Shape;1062;p24"/>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63" name="Google Shape;1063;p24"/>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4428213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064"/>
        <p:cNvGrpSpPr/>
        <p:nvPr/>
      </p:nvGrpSpPr>
      <p:grpSpPr>
        <a:xfrm>
          <a:off x="0" y="0"/>
          <a:ext cx="0" cy="0"/>
          <a:chOff x="0" y="0"/>
          <a:chExt cx="0" cy="0"/>
        </a:xfrm>
      </p:grpSpPr>
      <p:sp>
        <p:nvSpPr>
          <p:cNvPr id="1065" name="Google Shape;1065;p25"/>
          <p:cNvSpPr/>
          <p:nvPr/>
        </p:nvSpPr>
        <p:spPr>
          <a:xfrm rot="-4500004" flipH="1">
            <a:off x="2052822" y="-309897"/>
            <a:ext cx="5461607" cy="7564938"/>
          </a:xfrm>
          <a:custGeom>
            <a:avLst/>
            <a:gdLst/>
            <a:ahLst/>
            <a:cxnLst/>
            <a:rect l="l" t="t" r="r" b="b"/>
            <a:pathLst>
              <a:path w="49395" h="73187" extrusionOk="0">
                <a:moveTo>
                  <a:pt x="17087" y="0"/>
                </a:moveTo>
                <a:cubicBezTo>
                  <a:pt x="14450" y="0"/>
                  <a:pt x="12143" y="461"/>
                  <a:pt x="10469" y="1367"/>
                </a:cubicBezTo>
                <a:cubicBezTo>
                  <a:pt x="7609" y="2905"/>
                  <a:pt x="7048" y="6646"/>
                  <a:pt x="7440" y="10652"/>
                </a:cubicBezTo>
                <a:cubicBezTo>
                  <a:pt x="8418" y="20810"/>
                  <a:pt x="7569" y="31056"/>
                  <a:pt x="5045" y="40934"/>
                </a:cubicBezTo>
                <a:cubicBezTo>
                  <a:pt x="4741" y="42095"/>
                  <a:pt x="4436" y="43337"/>
                  <a:pt x="4116" y="44675"/>
                </a:cubicBezTo>
                <a:cubicBezTo>
                  <a:pt x="0" y="61886"/>
                  <a:pt x="5871" y="73187"/>
                  <a:pt x="13840" y="73187"/>
                </a:cubicBezTo>
                <a:cubicBezTo>
                  <a:pt x="14495" y="73187"/>
                  <a:pt x="15165" y="73110"/>
                  <a:pt x="15844" y="72954"/>
                </a:cubicBezTo>
                <a:cubicBezTo>
                  <a:pt x="24793" y="70904"/>
                  <a:pt x="22646" y="50515"/>
                  <a:pt x="30745" y="45468"/>
                </a:cubicBezTo>
                <a:cubicBezTo>
                  <a:pt x="38844" y="40413"/>
                  <a:pt x="49395" y="31729"/>
                  <a:pt x="43571" y="16900"/>
                </a:cubicBezTo>
                <a:cubicBezTo>
                  <a:pt x="39061" y="5424"/>
                  <a:pt x="26135" y="0"/>
                  <a:pt x="17087" y="0"/>
                </a:cubicBezTo>
                <a:close/>
              </a:path>
            </a:pathLst>
          </a:custGeom>
          <a:solidFill>
            <a:srgbClr val="FF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25"/>
          <p:cNvSpPr txBox="1">
            <a:spLocks noGrp="1"/>
          </p:cNvSpPr>
          <p:nvPr>
            <p:ph type="title"/>
          </p:nvPr>
        </p:nvSpPr>
        <p:spPr>
          <a:xfrm>
            <a:off x="2290050" y="3206613"/>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atin typeface="Ribeye"/>
                <a:ea typeface="Ribeye"/>
                <a:cs typeface="Ribeye"/>
                <a:sym typeface="Ribey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067" name="Google Shape;1067;p25"/>
          <p:cNvSpPr txBox="1">
            <a:spLocks noGrp="1"/>
          </p:cNvSpPr>
          <p:nvPr>
            <p:ph type="subTitle" idx="1"/>
          </p:nvPr>
        </p:nvSpPr>
        <p:spPr>
          <a:xfrm>
            <a:off x="1458150" y="1542513"/>
            <a:ext cx="6227700" cy="174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200">
                <a:solidFill>
                  <a:schemeClr val="accent2"/>
                </a:solidFill>
                <a:latin typeface="Roboto"/>
                <a:ea typeface="Roboto"/>
                <a:cs typeface="Roboto"/>
                <a:sym typeface="Roboto"/>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sp>
        <p:nvSpPr>
          <p:cNvPr id="1068" name="Google Shape;1068;p25"/>
          <p:cNvSpPr/>
          <p:nvPr/>
        </p:nvSpPr>
        <p:spPr>
          <a:xfrm>
            <a:off x="959225" y="2686425"/>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 name="Google Shape;1069;p25"/>
          <p:cNvSpPr/>
          <p:nvPr/>
        </p:nvSpPr>
        <p:spPr>
          <a:xfrm>
            <a:off x="4670113" y="458975"/>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25"/>
          <p:cNvSpPr/>
          <p:nvPr/>
        </p:nvSpPr>
        <p:spPr>
          <a:xfrm>
            <a:off x="1166500" y="2980425"/>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 name="Google Shape;1071;p25"/>
          <p:cNvSpPr/>
          <p:nvPr/>
        </p:nvSpPr>
        <p:spPr>
          <a:xfrm>
            <a:off x="4458900" y="4608500"/>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25"/>
          <p:cNvSpPr/>
          <p:nvPr/>
        </p:nvSpPr>
        <p:spPr>
          <a:xfrm>
            <a:off x="8656750" y="2311025"/>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73" name="Google Shape;1073;p25"/>
          <p:cNvGrpSpPr/>
          <p:nvPr/>
        </p:nvGrpSpPr>
        <p:grpSpPr>
          <a:xfrm rot="3153843">
            <a:off x="6806257" y="266407"/>
            <a:ext cx="1043688" cy="804751"/>
            <a:chOff x="2490697" y="2431524"/>
            <a:chExt cx="125164" cy="96512"/>
          </a:xfrm>
        </p:grpSpPr>
        <p:grpSp>
          <p:nvGrpSpPr>
            <p:cNvPr id="1074" name="Google Shape;1074;p25"/>
            <p:cNvGrpSpPr/>
            <p:nvPr/>
          </p:nvGrpSpPr>
          <p:grpSpPr>
            <a:xfrm>
              <a:off x="2490697" y="2431524"/>
              <a:ext cx="125164" cy="96512"/>
              <a:chOff x="5329300" y="2215875"/>
              <a:chExt cx="51875" cy="40000"/>
            </a:xfrm>
          </p:grpSpPr>
          <p:sp>
            <p:nvSpPr>
              <p:cNvPr id="1075" name="Google Shape;1075;p25"/>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25"/>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 name="Google Shape;1077;p25"/>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 name="Google Shape;1078;p25"/>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 name="Google Shape;1079;p25"/>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0" name="Google Shape;1080;p25"/>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1" name="Google Shape;1081;p25"/>
          <p:cNvGrpSpPr/>
          <p:nvPr/>
        </p:nvGrpSpPr>
        <p:grpSpPr>
          <a:xfrm rot="-2388287">
            <a:off x="193316" y="4206127"/>
            <a:ext cx="1043682" cy="804746"/>
            <a:chOff x="2490697" y="2431524"/>
            <a:chExt cx="125164" cy="96512"/>
          </a:xfrm>
        </p:grpSpPr>
        <p:grpSp>
          <p:nvGrpSpPr>
            <p:cNvPr id="1082" name="Google Shape;1082;p25"/>
            <p:cNvGrpSpPr/>
            <p:nvPr/>
          </p:nvGrpSpPr>
          <p:grpSpPr>
            <a:xfrm>
              <a:off x="2490697" y="2431524"/>
              <a:ext cx="125164" cy="96512"/>
              <a:chOff x="5329300" y="2215875"/>
              <a:chExt cx="51875" cy="40000"/>
            </a:xfrm>
          </p:grpSpPr>
          <p:sp>
            <p:nvSpPr>
              <p:cNvPr id="1083" name="Google Shape;1083;p25"/>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 name="Google Shape;1084;p25"/>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 name="Google Shape;1085;p25"/>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 name="Google Shape;1086;p25"/>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 name="Google Shape;1087;p25"/>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88" name="Google Shape;1088;p25"/>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9" name="Google Shape;1089;p25"/>
          <p:cNvGrpSpPr/>
          <p:nvPr/>
        </p:nvGrpSpPr>
        <p:grpSpPr>
          <a:xfrm rot="-5997314">
            <a:off x="1182888" y="721986"/>
            <a:ext cx="715890" cy="552002"/>
            <a:chOff x="2490697" y="2431524"/>
            <a:chExt cx="125164" cy="96512"/>
          </a:xfrm>
        </p:grpSpPr>
        <p:grpSp>
          <p:nvGrpSpPr>
            <p:cNvPr id="1090" name="Google Shape;1090;p25"/>
            <p:cNvGrpSpPr/>
            <p:nvPr/>
          </p:nvGrpSpPr>
          <p:grpSpPr>
            <a:xfrm>
              <a:off x="2490697" y="2431524"/>
              <a:ext cx="125164" cy="96512"/>
              <a:chOff x="5329300" y="2215875"/>
              <a:chExt cx="51875" cy="40000"/>
            </a:xfrm>
          </p:grpSpPr>
          <p:sp>
            <p:nvSpPr>
              <p:cNvPr id="1091" name="Google Shape;1091;p25"/>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 name="Google Shape;1092;p25"/>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 name="Google Shape;1093;p25"/>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 name="Google Shape;1094;p25"/>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 name="Google Shape;1095;p25"/>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96" name="Google Shape;1096;p25"/>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 name="Google Shape;1097;p25"/>
          <p:cNvGrpSpPr/>
          <p:nvPr/>
        </p:nvGrpSpPr>
        <p:grpSpPr>
          <a:xfrm rot="2700000">
            <a:off x="7377436" y="4056287"/>
            <a:ext cx="715876" cy="552001"/>
            <a:chOff x="2490697" y="2431524"/>
            <a:chExt cx="125164" cy="96512"/>
          </a:xfrm>
        </p:grpSpPr>
        <p:grpSp>
          <p:nvGrpSpPr>
            <p:cNvPr id="1098" name="Google Shape;1098;p25"/>
            <p:cNvGrpSpPr/>
            <p:nvPr/>
          </p:nvGrpSpPr>
          <p:grpSpPr>
            <a:xfrm>
              <a:off x="2490697" y="2431524"/>
              <a:ext cx="125164" cy="96512"/>
              <a:chOff x="5329300" y="2215875"/>
              <a:chExt cx="51875" cy="40000"/>
            </a:xfrm>
          </p:grpSpPr>
          <p:sp>
            <p:nvSpPr>
              <p:cNvPr id="1099" name="Google Shape;1099;p25"/>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 name="Google Shape;1100;p25"/>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 name="Google Shape;1101;p25"/>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 name="Google Shape;1102;p25"/>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 name="Google Shape;1103;p25"/>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4" name="Google Shape;1104;p25"/>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p:cSld name="CUSTOM">
    <p:spTree>
      <p:nvGrpSpPr>
        <p:cNvPr id="1" name="Shape 1105"/>
        <p:cNvGrpSpPr/>
        <p:nvPr/>
      </p:nvGrpSpPr>
      <p:grpSpPr>
        <a:xfrm>
          <a:off x="0" y="0"/>
          <a:ext cx="0" cy="0"/>
          <a:chOff x="0" y="0"/>
          <a:chExt cx="0" cy="0"/>
        </a:xfrm>
      </p:grpSpPr>
      <p:sp>
        <p:nvSpPr>
          <p:cNvPr id="1106" name="Google Shape;1106;p26"/>
          <p:cNvSpPr/>
          <p:nvPr/>
        </p:nvSpPr>
        <p:spPr>
          <a:xfrm rot="-4500004" flipH="1">
            <a:off x="2405947" y="-733747"/>
            <a:ext cx="5461607" cy="7564938"/>
          </a:xfrm>
          <a:custGeom>
            <a:avLst/>
            <a:gdLst/>
            <a:ahLst/>
            <a:cxnLst/>
            <a:rect l="l" t="t" r="r" b="b"/>
            <a:pathLst>
              <a:path w="49395" h="73187" extrusionOk="0">
                <a:moveTo>
                  <a:pt x="17087" y="0"/>
                </a:moveTo>
                <a:cubicBezTo>
                  <a:pt x="14450" y="0"/>
                  <a:pt x="12143" y="461"/>
                  <a:pt x="10469" y="1367"/>
                </a:cubicBezTo>
                <a:cubicBezTo>
                  <a:pt x="7609" y="2905"/>
                  <a:pt x="7048" y="6646"/>
                  <a:pt x="7440" y="10652"/>
                </a:cubicBezTo>
                <a:cubicBezTo>
                  <a:pt x="8418" y="20810"/>
                  <a:pt x="7569" y="31056"/>
                  <a:pt x="5045" y="40934"/>
                </a:cubicBezTo>
                <a:cubicBezTo>
                  <a:pt x="4741" y="42095"/>
                  <a:pt x="4436" y="43337"/>
                  <a:pt x="4116" y="44675"/>
                </a:cubicBezTo>
                <a:cubicBezTo>
                  <a:pt x="0" y="61886"/>
                  <a:pt x="5871" y="73187"/>
                  <a:pt x="13840" y="73187"/>
                </a:cubicBezTo>
                <a:cubicBezTo>
                  <a:pt x="14495" y="73187"/>
                  <a:pt x="15165" y="73110"/>
                  <a:pt x="15844" y="72954"/>
                </a:cubicBezTo>
                <a:cubicBezTo>
                  <a:pt x="24793" y="70904"/>
                  <a:pt x="22646" y="50515"/>
                  <a:pt x="30745" y="45468"/>
                </a:cubicBezTo>
                <a:cubicBezTo>
                  <a:pt x="38844" y="40413"/>
                  <a:pt x="49395" y="31729"/>
                  <a:pt x="43571" y="16900"/>
                </a:cubicBezTo>
                <a:cubicBezTo>
                  <a:pt x="39061" y="5424"/>
                  <a:pt x="26135" y="0"/>
                  <a:pt x="17087" y="0"/>
                </a:cubicBezTo>
                <a:close/>
              </a:path>
            </a:pathLst>
          </a:custGeom>
          <a:solidFill>
            <a:srgbClr val="FF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 name="Google Shape;1107;p26"/>
          <p:cNvSpPr txBox="1">
            <a:spLocks noGrp="1"/>
          </p:cNvSpPr>
          <p:nvPr>
            <p:ph type="subTitle" idx="1"/>
          </p:nvPr>
        </p:nvSpPr>
        <p:spPr>
          <a:xfrm>
            <a:off x="2470050" y="2515325"/>
            <a:ext cx="4203900" cy="1563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a:lvl1pPr>
            <a:lvl2pPr lvl="1" algn="ctr" rtl="0">
              <a:lnSpc>
                <a:spcPct val="100000"/>
              </a:lnSpc>
              <a:spcBef>
                <a:spcPts val="100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108" name="Google Shape;1108;p26"/>
          <p:cNvSpPr txBox="1">
            <a:spLocks noGrp="1"/>
          </p:cNvSpPr>
          <p:nvPr>
            <p:ph type="title"/>
          </p:nvPr>
        </p:nvSpPr>
        <p:spPr>
          <a:xfrm>
            <a:off x="2470050" y="1014400"/>
            <a:ext cx="4203900" cy="1354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09" name="Google Shape;1109;p26"/>
          <p:cNvSpPr/>
          <p:nvPr/>
        </p:nvSpPr>
        <p:spPr>
          <a:xfrm flipH="1">
            <a:off x="568103" y="4461500"/>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 name="Google Shape;1110;p26"/>
          <p:cNvSpPr/>
          <p:nvPr/>
        </p:nvSpPr>
        <p:spPr>
          <a:xfrm flipH="1">
            <a:off x="7054153" y="4405838"/>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 name="Google Shape;1111;p26"/>
          <p:cNvSpPr/>
          <p:nvPr/>
        </p:nvSpPr>
        <p:spPr>
          <a:xfrm flipH="1">
            <a:off x="6498653" y="1007675"/>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26"/>
          <p:cNvSpPr/>
          <p:nvPr/>
        </p:nvSpPr>
        <p:spPr>
          <a:xfrm flipH="1">
            <a:off x="8241090" y="421888"/>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 name="Google Shape;1113;p26"/>
          <p:cNvSpPr/>
          <p:nvPr/>
        </p:nvSpPr>
        <p:spPr>
          <a:xfrm flipH="1">
            <a:off x="1969965" y="388000"/>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14" name="Google Shape;1114;p26"/>
          <p:cNvGrpSpPr/>
          <p:nvPr/>
        </p:nvGrpSpPr>
        <p:grpSpPr>
          <a:xfrm rot="10655827" flipH="1">
            <a:off x="259992" y="286833"/>
            <a:ext cx="1043684" cy="804749"/>
            <a:chOff x="2490697" y="2431524"/>
            <a:chExt cx="125164" cy="96512"/>
          </a:xfrm>
        </p:grpSpPr>
        <p:grpSp>
          <p:nvGrpSpPr>
            <p:cNvPr id="1115" name="Google Shape;1115;p26"/>
            <p:cNvGrpSpPr/>
            <p:nvPr/>
          </p:nvGrpSpPr>
          <p:grpSpPr>
            <a:xfrm>
              <a:off x="2490697" y="2431524"/>
              <a:ext cx="125164" cy="96512"/>
              <a:chOff x="5329300" y="2215875"/>
              <a:chExt cx="51875" cy="40000"/>
            </a:xfrm>
          </p:grpSpPr>
          <p:sp>
            <p:nvSpPr>
              <p:cNvPr id="1116" name="Google Shape;1116;p26"/>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 name="Google Shape;1117;p26"/>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 name="Google Shape;1118;p26"/>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 name="Google Shape;1119;p26"/>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 name="Google Shape;1120;p26"/>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1" name="Google Shape;1121;p26"/>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2" name="Google Shape;1122;p26"/>
          <p:cNvGrpSpPr/>
          <p:nvPr/>
        </p:nvGrpSpPr>
        <p:grpSpPr>
          <a:xfrm rot="2388287" flipH="1">
            <a:off x="4264805" y="4247477"/>
            <a:ext cx="1043682" cy="804746"/>
            <a:chOff x="2490697" y="2431524"/>
            <a:chExt cx="125164" cy="96512"/>
          </a:xfrm>
        </p:grpSpPr>
        <p:grpSp>
          <p:nvGrpSpPr>
            <p:cNvPr id="1123" name="Google Shape;1123;p26"/>
            <p:cNvGrpSpPr/>
            <p:nvPr/>
          </p:nvGrpSpPr>
          <p:grpSpPr>
            <a:xfrm>
              <a:off x="2490697" y="2431524"/>
              <a:ext cx="125164" cy="96512"/>
              <a:chOff x="5329300" y="2215875"/>
              <a:chExt cx="51875" cy="40000"/>
            </a:xfrm>
          </p:grpSpPr>
          <p:sp>
            <p:nvSpPr>
              <p:cNvPr id="1124" name="Google Shape;1124;p26"/>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 name="Google Shape;1125;p26"/>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 name="Google Shape;1126;p26"/>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 name="Google Shape;1127;p26"/>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 name="Google Shape;1128;p26"/>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29" name="Google Shape;1129;p26"/>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0" name="Google Shape;1130;p26"/>
          <p:cNvGrpSpPr/>
          <p:nvPr/>
        </p:nvGrpSpPr>
        <p:grpSpPr>
          <a:xfrm rot="2948804" flipH="1">
            <a:off x="8028078" y="1844395"/>
            <a:ext cx="715883" cy="552006"/>
            <a:chOff x="2490697" y="2431524"/>
            <a:chExt cx="125164" cy="96512"/>
          </a:xfrm>
        </p:grpSpPr>
        <p:grpSp>
          <p:nvGrpSpPr>
            <p:cNvPr id="1131" name="Google Shape;1131;p26"/>
            <p:cNvGrpSpPr/>
            <p:nvPr/>
          </p:nvGrpSpPr>
          <p:grpSpPr>
            <a:xfrm>
              <a:off x="2490697" y="2431524"/>
              <a:ext cx="125164" cy="96512"/>
              <a:chOff x="5329300" y="2215875"/>
              <a:chExt cx="51875" cy="40000"/>
            </a:xfrm>
          </p:grpSpPr>
          <p:sp>
            <p:nvSpPr>
              <p:cNvPr id="1132" name="Google Shape;1132;p26"/>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 name="Google Shape;1133;p26"/>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 name="Google Shape;1134;p26"/>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 name="Google Shape;1135;p26"/>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 name="Google Shape;1136;p26"/>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7" name="Google Shape;1137;p26"/>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8" name="Google Shape;1138;p26"/>
          <p:cNvGrpSpPr/>
          <p:nvPr/>
        </p:nvGrpSpPr>
        <p:grpSpPr>
          <a:xfrm rot="-245681" flipH="1">
            <a:off x="4513137" y="259003"/>
            <a:ext cx="715875" cy="552000"/>
            <a:chOff x="2490697" y="2431524"/>
            <a:chExt cx="125164" cy="96512"/>
          </a:xfrm>
        </p:grpSpPr>
        <p:grpSp>
          <p:nvGrpSpPr>
            <p:cNvPr id="1139" name="Google Shape;1139;p26"/>
            <p:cNvGrpSpPr/>
            <p:nvPr/>
          </p:nvGrpSpPr>
          <p:grpSpPr>
            <a:xfrm>
              <a:off x="2490697" y="2431524"/>
              <a:ext cx="125164" cy="96512"/>
              <a:chOff x="5329300" y="2215875"/>
              <a:chExt cx="51875" cy="40000"/>
            </a:xfrm>
          </p:grpSpPr>
          <p:sp>
            <p:nvSpPr>
              <p:cNvPr id="1140" name="Google Shape;1140;p26"/>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26"/>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26"/>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26"/>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26"/>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45" name="Google Shape;1145;p26"/>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6" name="Google Shape;1146;p26"/>
          <p:cNvGrpSpPr/>
          <p:nvPr/>
        </p:nvGrpSpPr>
        <p:grpSpPr>
          <a:xfrm rot="817975" flipH="1">
            <a:off x="357160" y="2874083"/>
            <a:ext cx="715881" cy="552005"/>
            <a:chOff x="2490697" y="2431524"/>
            <a:chExt cx="125164" cy="96512"/>
          </a:xfrm>
        </p:grpSpPr>
        <p:grpSp>
          <p:nvGrpSpPr>
            <p:cNvPr id="1147" name="Google Shape;1147;p26"/>
            <p:cNvGrpSpPr/>
            <p:nvPr/>
          </p:nvGrpSpPr>
          <p:grpSpPr>
            <a:xfrm>
              <a:off x="2490697" y="2431524"/>
              <a:ext cx="125164" cy="96512"/>
              <a:chOff x="5329300" y="2215875"/>
              <a:chExt cx="51875" cy="40000"/>
            </a:xfrm>
          </p:grpSpPr>
          <p:sp>
            <p:nvSpPr>
              <p:cNvPr id="1148" name="Google Shape;1148;p26"/>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26"/>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26"/>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26"/>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26"/>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53" name="Google Shape;1153;p26"/>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1154"/>
        <p:cNvGrpSpPr/>
        <p:nvPr/>
      </p:nvGrpSpPr>
      <p:grpSpPr>
        <a:xfrm>
          <a:off x="0" y="0"/>
          <a:ext cx="0" cy="0"/>
          <a:chOff x="0" y="0"/>
          <a:chExt cx="0" cy="0"/>
        </a:xfrm>
      </p:grpSpPr>
      <p:sp>
        <p:nvSpPr>
          <p:cNvPr id="1155" name="Google Shape;1155;p27"/>
          <p:cNvSpPr txBox="1">
            <a:spLocks noGrp="1"/>
          </p:cNvSpPr>
          <p:nvPr>
            <p:ph type="subTitle" idx="1"/>
          </p:nvPr>
        </p:nvSpPr>
        <p:spPr>
          <a:xfrm>
            <a:off x="715100" y="1120875"/>
            <a:ext cx="7704000" cy="3487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156" name="Google Shape;1156;p2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57" name="Google Shape;1157;p27"/>
          <p:cNvSpPr/>
          <p:nvPr/>
        </p:nvSpPr>
        <p:spPr>
          <a:xfrm flipH="1">
            <a:off x="237440" y="2929963"/>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7"/>
          <p:cNvSpPr/>
          <p:nvPr/>
        </p:nvSpPr>
        <p:spPr>
          <a:xfrm flipH="1">
            <a:off x="8281903" y="2038975"/>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7"/>
          <p:cNvSpPr/>
          <p:nvPr/>
        </p:nvSpPr>
        <p:spPr>
          <a:xfrm flipH="1">
            <a:off x="5440678" y="4495400"/>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7"/>
          <p:cNvSpPr/>
          <p:nvPr/>
        </p:nvSpPr>
        <p:spPr>
          <a:xfrm flipH="1">
            <a:off x="4344678" y="0"/>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7"/>
          <p:cNvSpPr/>
          <p:nvPr/>
        </p:nvSpPr>
        <p:spPr>
          <a:xfrm flipH="1">
            <a:off x="117390" y="1237775"/>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62" name="Google Shape;1162;p27"/>
          <p:cNvGrpSpPr/>
          <p:nvPr/>
        </p:nvGrpSpPr>
        <p:grpSpPr>
          <a:xfrm rot="4746655" flipH="1">
            <a:off x="6352983" y="2674608"/>
            <a:ext cx="1043672" cy="804748"/>
            <a:chOff x="2490697" y="2431524"/>
            <a:chExt cx="125164" cy="96512"/>
          </a:xfrm>
        </p:grpSpPr>
        <p:grpSp>
          <p:nvGrpSpPr>
            <p:cNvPr id="1163" name="Google Shape;1163;p27"/>
            <p:cNvGrpSpPr/>
            <p:nvPr/>
          </p:nvGrpSpPr>
          <p:grpSpPr>
            <a:xfrm>
              <a:off x="2490697" y="2431524"/>
              <a:ext cx="125164" cy="96512"/>
              <a:chOff x="5329300" y="2215875"/>
              <a:chExt cx="51875" cy="40000"/>
            </a:xfrm>
          </p:grpSpPr>
          <p:sp>
            <p:nvSpPr>
              <p:cNvPr id="1164" name="Google Shape;1164;p27"/>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 name="Google Shape;1165;p27"/>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 name="Google Shape;1166;p27"/>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 name="Google Shape;1167;p27"/>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 name="Google Shape;1168;p27"/>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69" name="Google Shape;1169;p27"/>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0" name="Google Shape;1170;p27"/>
          <p:cNvGrpSpPr/>
          <p:nvPr/>
        </p:nvGrpSpPr>
        <p:grpSpPr>
          <a:xfrm rot="2388287" flipH="1">
            <a:off x="7858105" y="132677"/>
            <a:ext cx="1043682" cy="804746"/>
            <a:chOff x="2490697" y="2431524"/>
            <a:chExt cx="125164" cy="96512"/>
          </a:xfrm>
        </p:grpSpPr>
        <p:grpSp>
          <p:nvGrpSpPr>
            <p:cNvPr id="1171" name="Google Shape;1171;p27"/>
            <p:cNvGrpSpPr/>
            <p:nvPr/>
          </p:nvGrpSpPr>
          <p:grpSpPr>
            <a:xfrm>
              <a:off x="2490697" y="2431524"/>
              <a:ext cx="125164" cy="96512"/>
              <a:chOff x="5329300" y="2215875"/>
              <a:chExt cx="51875" cy="40000"/>
            </a:xfrm>
          </p:grpSpPr>
          <p:sp>
            <p:nvSpPr>
              <p:cNvPr id="1172" name="Google Shape;1172;p27"/>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7"/>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7"/>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7"/>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7"/>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7" name="Google Shape;1177;p27"/>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8" name="Google Shape;1178;p27"/>
          <p:cNvGrpSpPr/>
          <p:nvPr/>
        </p:nvGrpSpPr>
        <p:grpSpPr>
          <a:xfrm rot="-456942" flipH="1">
            <a:off x="444811" y="259001"/>
            <a:ext cx="715882" cy="552005"/>
            <a:chOff x="2490697" y="2431524"/>
            <a:chExt cx="125164" cy="96512"/>
          </a:xfrm>
        </p:grpSpPr>
        <p:grpSp>
          <p:nvGrpSpPr>
            <p:cNvPr id="1179" name="Google Shape;1179;p27"/>
            <p:cNvGrpSpPr/>
            <p:nvPr/>
          </p:nvGrpSpPr>
          <p:grpSpPr>
            <a:xfrm>
              <a:off x="2490697" y="2431524"/>
              <a:ext cx="125164" cy="96512"/>
              <a:chOff x="5329300" y="2215875"/>
              <a:chExt cx="51875" cy="40000"/>
            </a:xfrm>
          </p:grpSpPr>
          <p:sp>
            <p:nvSpPr>
              <p:cNvPr id="1180" name="Google Shape;1180;p27"/>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7"/>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7"/>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7"/>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7"/>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5" name="Google Shape;1185;p27"/>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6" name="Google Shape;1186;p27"/>
          <p:cNvGrpSpPr/>
          <p:nvPr/>
        </p:nvGrpSpPr>
        <p:grpSpPr>
          <a:xfrm rot="-4250889" flipH="1">
            <a:off x="8022009" y="4175307"/>
            <a:ext cx="715870" cy="551996"/>
            <a:chOff x="2490697" y="2431524"/>
            <a:chExt cx="125164" cy="96512"/>
          </a:xfrm>
        </p:grpSpPr>
        <p:grpSp>
          <p:nvGrpSpPr>
            <p:cNvPr id="1187" name="Google Shape;1187;p27"/>
            <p:cNvGrpSpPr/>
            <p:nvPr/>
          </p:nvGrpSpPr>
          <p:grpSpPr>
            <a:xfrm>
              <a:off x="2490697" y="2431524"/>
              <a:ext cx="125164" cy="96512"/>
              <a:chOff x="5329300" y="2215875"/>
              <a:chExt cx="51875" cy="40000"/>
            </a:xfrm>
          </p:grpSpPr>
          <p:sp>
            <p:nvSpPr>
              <p:cNvPr id="1188" name="Google Shape;1188;p27"/>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27"/>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27"/>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27"/>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27"/>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93" name="Google Shape;1193;p27"/>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4" name="Google Shape;1194;p27"/>
          <p:cNvGrpSpPr/>
          <p:nvPr/>
        </p:nvGrpSpPr>
        <p:grpSpPr>
          <a:xfrm rot="-3181363" flipH="1">
            <a:off x="-68940" y="4718268"/>
            <a:ext cx="715882" cy="552005"/>
            <a:chOff x="2490697" y="2431524"/>
            <a:chExt cx="125164" cy="96512"/>
          </a:xfrm>
        </p:grpSpPr>
        <p:grpSp>
          <p:nvGrpSpPr>
            <p:cNvPr id="1195" name="Google Shape;1195;p27"/>
            <p:cNvGrpSpPr/>
            <p:nvPr/>
          </p:nvGrpSpPr>
          <p:grpSpPr>
            <a:xfrm>
              <a:off x="2490697" y="2431524"/>
              <a:ext cx="125164" cy="96512"/>
              <a:chOff x="5329300" y="2215875"/>
              <a:chExt cx="51875" cy="40000"/>
            </a:xfrm>
          </p:grpSpPr>
          <p:sp>
            <p:nvSpPr>
              <p:cNvPr id="1196" name="Google Shape;1196;p27"/>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27"/>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 name="Google Shape;1198;p27"/>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 name="Google Shape;1199;p27"/>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27"/>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01" name="Google Shape;1201;p27"/>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ext 1" preserve="1" userDrawn="1">
  <p:cSld name="1_Title and text 1">
    <p:spTree>
      <p:nvGrpSpPr>
        <p:cNvPr id="1" name="Shape 1154"/>
        <p:cNvGrpSpPr/>
        <p:nvPr/>
      </p:nvGrpSpPr>
      <p:grpSpPr>
        <a:xfrm>
          <a:off x="0" y="0"/>
          <a:ext cx="0" cy="0"/>
          <a:chOff x="0" y="0"/>
          <a:chExt cx="0" cy="0"/>
        </a:xfrm>
      </p:grpSpPr>
      <p:sp>
        <p:nvSpPr>
          <p:cNvPr id="1156" name="Google Shape;1156;p2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solidFill>
                  <a:schemeClr val="lt1"/>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157" name="Google Shape;1157;p27"/>
          <p:cNvSpPr/>
          <p:nvPr/>
        </p:nvSpPr>
        <p:spPr>
          <a:xfrm flipH="1">
            <a:off x="237440" y="2929963"/>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27"/>
          <p:cNvSpPr/>
          <p:nvPr/>
        </p:nvSpPr>
        <p:spPr>
          <a:xfrm flipH="1">
            <a:off x="8281903" y="2038975"/>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27"/>
          <p:cNvSpPr/>
          <p:nvPr/>
        </p:nvSpPr>
        <p:spPr>
          <a:xfrm flipH="1">
            <a:off x="5440678" y="4495400"/>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27"/>
          <p:cNvSpPr/>
          <p:nvPr/>
        </p:nvSpPr>
        <p:spPr>
          <a:xfrm flipH="1">
            <a:off x="4344678" y="0"/>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27"/>
          <p:cNvSpPr/>
          <p:nvPr/>
        </p:nvSpPr>
        <p:spPr>
          <a:xfrm flipH="1">
            <a:off x="117390" y="1237775"/>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70" name="Google Shape;1170;p27"/>
          <p:cNvGrpSpPr/>
          <p:nvPr/>
        </p:nvGrpSpPr>
        <p:grpSpPr>
          <a:xfrm rot="2388287" flipH="1">
            <a:off x="7858105" y="132677"/>
            <a:ext cx="1043682" cy="804746"/>
            <a:chOff x="2490697" y="2431524"/>
            <a:chExt cx="125164" cy="96512"/>
          </a:xfrm>
        </p:grpSpPr>
        <p:grpSp>
          <p:nvGrpSpPr>
            <p:cNvPr id="1171" name="Google Shape;1171;p27"/>
            <p:cNvGrpSpPr/>
            <p:nvPr/>
          </p:nvGrpSpPr>
          <p:grpSpPr>
            <a:xfrm>
              <a:off x="2490697" y="2431524"/>
              <a:ext cx="125164" cy="96512"/>
              <a:chOff x="5329300" y="2215875"/>
              <a:chExt cx="51875" cy="40000"/>
            </a:xfrm>
          </p:grpSpPr>
          <p:sp>
            <p:nvSpPr>
              <p:cNvPr id="1172" name="Google Shape;1172;p27"/>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 name="Google Shape;1173;p27"/>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 name="Google Shape;1174;p27"/>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 name="Google Shape;1175;p27"/>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 name="Google Shape;1176;p27"/>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7" name="Google Shape;1177;p27"/>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8" name="Google Shape;1178;p27"/>
          <p:cNvGrpSpPr/>
          <p:nvPr/>
        </p:nvGrpSpPr>
        <p:grpSpPr>
          <a:xfrm rot="-456942" flipH="1">
            <a:off x="444811" y="259001"/>
            <a:ext cx="715882" cy="552005"/>
            <a:chOff x="2490697" y="2431524"/>
            <a:chExt cx="125164" cy="96512"/>
          </a:xfrm>
        </p:grpSpPr>
        <p:grpSp>
          <p:nvGrpSpPr>
            <p:cNvPr id="1179" name="Google Shape;1179;p27"/>
            <p:cNvGrpSpPr/>
            <p:nvPr/>
          </p:nvGrpSpPr>
          <p:grpSpPr>
            <a:xfrm>
              <a:off x="2490697" y="2431524"/>
              <a:ext cx="125164" cy="96512"/>
              <a:chOff x="5329300" y="2215875"/>
              <a:chExt cx="51875" cy="40000"/>
            </a:xfrm>
          </p:grpSpPr>
          <p:sp>
            <p:nvSpPr>
              <p:cNvPr id="1180" name="Google Shape;1180;p27"/>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27"/>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27"/>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27"/>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27"/>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85" name="Google Shape;1185;p27"/>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0227579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text 2">
  <p:cSld name="CUSTOM_1_1">
    <p:spTree>
      <p:nvGrpSpPr>
        <p:cNvPr id="1" name="Shape 1202"/>
        <p:cNvGrpSpPr/>
        <p:nvPr/>
      </p:nvGrpSpPr>
      <p:grpSpPr>
        <a:xfrm>
          <a:off x="0" y="0"/>
          <a:ext cx="0" cy="0"/>
          <a:chOff x="0" y="0"/>
          <a:chExt cx="0" cy="0"/>
        </a:xfrm>
      </p:grpSpPr>
      <p:sp>
        <p:nvSpPr>
          <p:cNvPr id="1203" name="Google Shape;1203;p28"/>
          <p:cNvSpPr txBox="1">
            <a:spLocks noGrp="1"/>
          </p:cNvSpPr>
          <p:nvPr>
            <p:ph type="subTitle" idx="1"/>
          </p:nvPr>
        </p:nvSpPr>
        <p:spPr>
          <a:xfrm>
            <a:off x="720000" y="1212525"/>
            <a:ext cx="7704000" cy="3396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chemeClr val="lt1"/>
              </a:buClr>
              <a:buSzPts val="1400"/>
              <a:buChar char="●"/>
              <a:defRPr/>
            </a:lvl1pPr>
            <a:lvl2pPr lvl="1" algn="ctr" rtl="0">
              <a:lnSpc>
                <a:spcPct val="100000"/>
              </a:lnSpc>
              <a:spcBef>
                <a:spcPts val="0"/>
              </a:spcBef>
              <a:spcAft>
                <a:spcPts val="0"/>
              </a:spcAft>
              <a:buSzPts val="1400"/>
              <a:buChar char="○"/>
              <a:defRPr/>
            </a:lvl2pPr>
            <a:lvl3pPr lvl="2" algn="ctr" rtl="0">
              <a:lnSpc>
                <a:spcPct val="100000"/>
              </a:lnSpc>
              <a:spcBef>
                <a:spcPts val="0"/>
              </a:spcBef>
              <a:spcAft>
                <a:spcPts val="0"/>
              </a:spcAft>
              <a:buSzPts val="1400"/>
              <a:buChar char="■"/>
              <a:defRPr/>
            </a:lvl3pPr>
            <a:lvl4pPr lvl="3" algn="ctr" rtl="0">
              <a:lnSpc>
                <a:spcPct val="100000"/>
              </a:lnSpc>
              <a:spcBef>
                <a:spcPts val="0"/>
              </a:spcBef>
              <a:spcAft>
                <a:spcPts val="0"/>
              </a:spcAft>
              <a:buSzPts val="1400"/>
              <a:buChar char="●"/>
              <a:defRPr/>
            </a:lvl4pPr>
            <a:lvl5pPr lvl="4" algn="ctr" rtl="0">
              <a:lnSpc>
                <a:spcPct val="100000"/>
              </a:lnSpc>
              <a:spcBef>
                <a:spcPts val="0"/>
              </a:spcBef>
              <a:spcAft>
                <a:spcPts val="0"/>
              </a:spcAft>
              <a:buSzPts val="1400"/>
              <a:buChar char="○"/>
              <a:defRPr/>
            </a:lvl5pPr>
            <a:lvl6pPr lvl="5" algn="ctr" rtl="0">
              <a:lnSpc>
                <a:spcPct val="100000"/>
              </a:lnSpc>
              <a:spcBef>
                <a:spcPts val="0"/>
              </a:spcBef>
              <a:spcAft>
                <a:spcPts val="0"/>
              </a:spcAft>
              <a:buSzPts val="1400"/>
              <a:buChar char="■"/>
              <a:defRPr/>
            </a:lvl6pPr>
            <a:lvl7pPr lvl="6" algn="ctr" rtl="0">
              <a:lnSpc>
                <a:spcPct val="100000"/>
              </a:lnSpc>
              <a:spcBef>
                <a:spcPts val="0"/>
              </a:spcBef>
              <a:spcAft>
                <a:spcPts val="0"/>
              </a:spcAft>
              <a:buSzPts val="1400"/>
              <a:buChar char="●"/>
              <a:defRPr/>
            </a:lvl7pPr>
            <a:lvl8pPr lvl="7" algn="ctr" rtl="0">
              <a:lnSpc>
                <a:spcPct val="100000"/>
              </a:lnSpc>
              <a:spcBef>
                <a:spcPts val="0"/>
              </a:spcBef>
              <a:spcAft>
                <a:spcPts val="0"/>
              </a:spcAft>
              <a:buSzPts val="1400"/>
              <a:buChar char="○"/>
              <a:defRPr/>
            </a:lvl8pPr>
            <a:lvl9pPr lvl="8" algn="ctr" rtl="0">
              <a:lnSpc>
                <a:spcPct val="100000"/>
              </a:lnSpc>
              <a:spcBef>
                <a:spcPts val="0"/>
              </a:spcBef>
              <a:spcAft>
                <a:spcPts val="0"/>
              </a:spcAft>
              <a:buSzPts val="1400"/>
              <a:buChar char="■"/>
              <a:defRPr/>
            </a:lvl9pPr>
          </a:lstStyle>
          <a:p>
            <a:endParaRPr/>
          </a:p>
        </p:txBody>
      </p:sp>
      <p:sp>
        <p:nvSpPr>
          <p:cNvPr id="1204" name="Google Shape;1204;p28"/>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05" name="Google Shape;1205;p28"/>
          <p:cNvSpPr/>
          <p:nvPr/>
        </p:nvSpPr>
        <p:spPr>
          <a:xfrm flipH="1">
            <a:off x="-144485" y="2424738"/>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28"/>
          <p:cNvSpPr/>
          <p:nvPr/>
        </p:nvSpPr>
        <p:spPr>
          <a:xfrm flipH="1">
            <a:off x="7062703" y="2378400"/>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28"/>
          <p:cNvSpPr/>
          <p:nvPr/>
        </p:nvSpPr>
        <p:spPr>
          <a:xfrm flipH="1">
            <a:off x="6369378" y="4495400"/>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28"/>
          <p:cNvSpPr/>
          <p:nvPr/>
        </p:nvSpPr>
        <p:spPr>
          <a:xfrm flipH="1">
            <a:off x="8364115" y="2854575"/>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28"/>
          <p:cNvSpPr/>
          <p:nvPr/>
        </p:nvSpPr>
        <p:spPr>
          <a:xfrm flipH="1">
            <a:off x="3403640" y="-43775"/>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0" name="Google Shape;1210;p28"/>
          <p:cNvGrpSpPr/>
          <p:nvPr/>
        </p:nvGrpSpPr>
        <p:grpSpPr>
          <a:xfrm rot="4746655" flipH="1">
            <a:off x="-172592" y="4478433"/>
            <a:ext cx="1043672" cy="804748"/>
            <a:chOff x="2490697" y="2431524"/>
            <a:chExt cx="125164" cy="96512"/>
          </a:xfrm>
        </p:grpSpPr>
        <p:grpSp>
          <p:nvGrpSpPr>
            <p:cNvPr id="1211" name="Google Shape;1211;p28"/>
            <p:cNvGrpSpPr/>
            <p:nvPr/>
          </p:nvGrpSpPr>
          <p:grpSpPr>
            <a:xfrm>
              <a:off x="2490697" y="2431524"/>
              <a:ext cx="125164" cy="96512"/>
              <a:chOff x="5329300" y="2215875"/>
              <a:chExt cx="51875" cy="40000"/>
            </a:xfrm>
          </p:grpSpPr>
          <p:sp>
            <p:nvSpPr>
              <p:cNvPr id="1212" name="Google Shape;1212;p28"/>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28"/>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28"/>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28"/>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28"/>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17" name="Google Shape;1217;p28"/>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8" name="Google Shape;1218;p28"/>
          <p:cNvGrpSpPr/>
          <p:nvPr/>
        </p:nvGrpSpPr>
        <p:grpSpPr>
          <a:xfrm rot="2388287" flipH="1">
            <a:off x="7858105" y="132677"/>
            <a:ext cx="1043682" cy="804746"/>
            <a:chOff x="2490697" y="2431524"/>
            <a:chExt cx="125164" cy="96512"/>
          </a:xfrm>
        </p:grpSpPr>
        <p:grpSp>
          <p:nvGrpSpPr>
            <p:cNvPr id="1219" name="Google Shape;1219;p28"/>
            <p:cNvGrpSpPr/>
            <p:nvPr/>
          </p:nvGrpSpPr>
          <p:grpSpPr>
            <a:xfrm>
              <a:off x="2490697" y="2431524"/>
              <a:ext cx="125164" cy="96512"/>
              <a:chOff x="5329300" y="2215875"/>
              <a:chExt cx="51875" cy="40000"/>
            </a:xfrm>
          </p:grpSpPr>
          <p:sp>
            <p:nvSpPr>
              <p:cNvPr id="1220" name="Google Shape;1220;p28"/>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 name="Google Shape;1221;p28"/>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28"/>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28"/>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28"/>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25" name="Google Shape;1225;p28"/>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6" name="Google Shape;1226;p28"/>
          <p:cNvGrpSpPr/>
          <p:nvPr/>
        </p:nvGrpSpPr>
        <p:grpSpPr>
          <a:xfrm rot="-456942" flipH="1">
            <a:off x="444811" y="259001"/>
            <a:ext cx="715882" cy="552005"/>
            <a:chOff x="2490697" y="2431524"/>
            <a:chExt cx="125164" cy="96512"/>
          </a:xfrm>
        </p:grpSpPr>
        <p:grpSp>
          <p:nvGrpSpPr>
            <p:cNvPr id="1227" name="Google Shape;1227;p28"/>
            <p:cNvGrpSpPr/>
            <p:nvPr/>
          </p:nvGrpSpPr>
          <p:grpSpPr>
            <a:xfrm>
              <a:off x="2490697" y="2431524"/>
              <a:ext cx="125164" cy="96512"/>
              <a:chOff x="5329300" y="2215875"/>
              <a:chExt cx="51875" cy="40000"/>
            </a:xfrm>
          </p:grpSpPr>
          <p:sp>
            <p:nvSpPr>
              <p:cNvPr id="1228" name="Google Shape;1228;p28"/>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28"/>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 name="Google Shape;1230;p28"/>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 name="Google Shape;1231;p28"/>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28"/>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33" name="Google Shape;1233;p28"/>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4" name="Google Shape;1234;p28"/>
          <p:cNvGrpSpPr/>
          <p:nvPr/>
        </p:nvGrpSpPr>
        <p:grpSpPr>
          <a:xfrm rot="-4250889" flipH="1">
            <a:off x="7942372" y="4189582"/>
            <a:ext cx="715870" cy="551996"/>
            <a:chOff x="2490697" y="2431524"/>
            <a:chExt cx="125164" cy="96512"/>
          </a:xfrm>
        </p:grpSpPr>
        <p:grpSp>
          <p:nvGrpSpPr>
            <p:cNvPr id="1235" name="Google Shape;1235;p28"/>
            <p:cNvGrpSpPr/>
            <p:nvPr/>
          </p:nvGrpSpPr>
          <p:grpSpPr>
            <a:xfrm>
              <a:off x="2490697" y="2431524"/>
              <a:ext cx="125164" cy="96512"/>
              <a:chOff x="5329300" y="2215875"/>
              <a:chExt cx="51875" cy="40000"/>
            </a:xfrm>
          </p:grpSpPr>
          <p:sp>
            <p:nvSpPr>
              <p:cNvPr id="1236" name="Google Shape;1236;p28"/>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28"/>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28"/>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28"/>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28"/>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1" name="Google Shape;1241;p28"/>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2" name="Google Shape;1242;p28"/>
          <p:cNvGrpSpPr/>
          <p:nvPr/>
        </p:nvGrpSpPr>
        <p:grpSpPr>
          <a:xfrm rot="-3181363" flipH="1">
            <a:off x="4556960" y="4332505"/>
            <a:ext cx="715882" cy="552005"/>
            <a:chOff x="2490697" y="2431524"/>
            <a:chExt cx="125164" cy="96512"/>
          </a:xfrm>
        </p:grpSpPr>
        <p:grpSp>
          <p:nvGrpSpPr>
            <p:cNvPr id="1243" name="Google Shape;1243;p28"/>
            <p:cNvGrpSpPr/>
            <p:nvPr/>
          </p:nvGrpSpPr>
          <p:grpSpPr>
            <a:xfrm>
              <a:off x="2490697" y="2431524"/>
              <a:ext cx="125164" cy="96512"/>
              <a:chOff x="5329300" y="2215875"/>
              <a:chExt cx="51875" cy="40000"/>
            </a:xfrm>
          </p:grpSpPr>
          <p:sp>
            <p:nvSpPr>
              <p:cNvPr id="1244" name="Google Shape;1244;p28"/>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28"/>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28"/>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 name="Google Shape;1247;p28"/>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 name="Google Shape;1248;p28"/>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9" name="Google Shape;1249;p28"/>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two columns 1">
  <p:cSld name="TITLE_AND_TWO_COLUMNS_1">
    <p:spTree>
      <p:nvGrpSpPr>
        <p:cNvPr id="1" name="Shape 1250"/>
        <p:cNvGrpSpPr/>
        <p:nvPr/>
      </p:nvGrpSpPr>
      <p:grpSpPr>
        <a:xfrm>
          <a:off x="0" y="0"/>
          <a:ext cx="0" cy="0"/>
          <a:chOff x="0" y="0"/>
          <a:chExt cx="0" cy="0"/>
        </a:xfrm>
      </p:grpSpPr>
      <p:sp>
        <p:nvSpPr>
          <p:cNvPr id="1251" name="Google Shape;1251;p29"/>
          <p:cNvSpPr txBox="1">
            <a:spLocks noGrp="1"/>
          </p:cNvSpPr>
          <p:nvPr>
            <p:ph type="subTitle" idx="1"/>
          </p:nvPr>
        </p:nvSpPr>
        <p:spPr>
          <a:xfrm>
            <a:off x="1290763" y="3294575"/>
            <a:ext cx="2907600" cy="49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a:solidFill>
                  <a:schemeClr val="dk1"/>
                </a:solidFill>
                <a:latin typeface="Ribeye"/>
                <a:ea typeface="Ribeye"/>
                <a:cs typeface="Ribeye"/>
                <a:sym typeface="Ribey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252" name="Google Shape;1252;p29"/>
          <p:cNvSpPr txBox="1">
            <a:spLocks noGrp="1"/>
          </p:cNvSpPr>
          <p:nvPr>
            <p:ph type="subTitle" idx="2"/>
          </p:nvPr>
        </p:nvSpPr>
        <p:spPr>
          <a:xfrm>
            <a:off x="4945638" y="3294575"/>
            <a:ext cx="2907600" cy="498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a:solidFill>
                  <a:schemeClr val="lt1"/>
                </a:solidFill>
                <a:latin typeface="Ribeye"/>
                <a:ea typeface="Ribeye"/>
                <a:cs typeface="Ribeye"/>
                <a:sym typeface="Ribey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253" name="Google Shape;1253;p29"/>
          <p:cNvSpPr txBox="1">
            <a:spLocks noGrp="1"/>
          </p:cNvSpPr>
          <p:nvPr>
            <p:ph type="subTitle" idx="3"/>
          </p:nvPr>
        </p:nvSpPr>
        <p:spPr>
          <a:xfrm>
            <a:off x="1290763" y="3732753"/>
            <a:ext cx="29076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4" name="Google Shape;1254;p29"/>
          <p:cNvSpPr txBox="1">
            <a:spLocks noGrp="1"/>
          </p:cNvSpPr>
          <p:nvPr>
            <p:ph type="subTitle" idx="4"/>
          </p:nvPr>
        </p:nvSpPr>
        <p:spPr>
          <a:xfrm>
            <a:off x="4945638" y="3732753"/>
            <a:ext cx="29076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255" name="Google Shape;1255;p29"/>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256" name="Google Shape;1256;p29"/>
          <p:cNvSpPr/>
          <p:nvPr/>
        </p:nvSpPr>
        <p:spPr>
          <a:xfrm flipH="1">
            <a:off x="568090" y="2265138"/>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29"/>
          <p:cNvSpPr/>
          <p:nvPr/>
        </p:nvSpPr>
        <p:spPr>
          <a:xfrm flipH="1">
            <a:off x="8650203" y="1510763"/>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29"/>
          <p:cNvSpPr/>
          <p:nvPr/>
        </p:nvSpPr>
        <p:spPr>
          <a:xfrm flipH="1">
            <a:off x="6226503" y="4757275"/>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29"/>
          <p:cNvSpPr/>
          <p:nvPr/>
        </p:nvSpPr>
        <p:spPr>
          <a:xfrm flipH="1">
            <a:off x="7781065" y="2686700"/>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29"/>
          <p:cNvSpPr/>
          <p:nvPr/>
        </p:nvSpPr>
        <p:spPr>
          <a:xfrm flipH="1">
            <a:off x="2439240" y="214000"/>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61" name="Google Shape;1261;p29"/>
          <p:cNvGrpSpPr/>
          <p:nvPr/>
        </p:nvGrpSpPr>
        <p:grpSpPr>
          <a:xfrm rot="4746655" flipH="1">
            <a:off x="252208" y="3992658"/>
            <a:ext cx="1043672" cy="804748"/>
            <a:chOff x="2490697" y="2431524"/>
            <a:chExt cx="125164" cy="96512"/>
          </a:xfrm>
        </p:grpSpPr>
        <p:grpSp>
          <p:nvGrpSpPr>
            <p:cNvPr id="1262" name="Google Shape;1262;p29"/>
            <p:cNvGrpSpPr/>
            <p:nvPr/>
          </p:nvGrpSpPr>
          <p:grpSpPr>
            <a:xfrm>
              <a:off x="2490697" y="2431524"/>
              <a:ext cx="125164" cy="96512"/>
              <a:chOff x="5329300" y="2215875"/>
              <a:chExt cx="51875" cy="40000"/>
            </a:xfrm>
          </p:grpSpPr>
          <p:sp>
            <p:nvSpPr>
              <p:cNvPr id="1263" name="Google Shape;1263;p29"/>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29"/>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29"/>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29"/>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29"/>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68" name="Google Shape;1268;p29"/>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9" name="Google Shape;1269;p29"/>
          <p:cNvGrpSpPr/>
          <p:nvPr/>
        </p:nvGrpSpPr>
        <p:grpSpPr>
          <a:xfrm rot="2388287" flipH="1">
            <a:off x="7858105" y="132677"/>
            <a:ext cx="1043682" cy="804746"/>
            <a:chOff x="2490697" y="2431524"/>
            <a:chExt cx="125164" cy="96512"/>
          </a:xfrm>
        </p:grpSpPr>
        <p:grpSp>
          <p:nvGrpSpPr>
            <p:cNvPr id="1270" name="Google Shape;1270;p29"/>
            <p:cNvGrpSpPr/>
            <p:nvPr/>
          </p:nvGrpSpPr>
          <p:grpSpPr>
            <a:xfrm>
              <a:off x="2490697" y="2431524"/>
              <a:ext cx="125164" cy="96512"/>
              <a:chOff x="5329300" y="2215875"/>
              <a:chExt cx="51875" cy="40000"/>
            </a:xfrm>
          </p:grpSpPr>
          <p:sp>
            <p:nvSpPr>
              <p:cNvPr id="1271" name="Google Shape;1271;p29"/>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29"/>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29"/>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29"/>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 name="Google Shape;1275;p29"/>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76" name="Google Shape;1276;p29"/>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7" name="Google Shape;1277;p29"/>
          <p:cNvGrpSpPr/>
          <p:nvPr/>
        </p:nvGrpSpPr>
        <p:grpSpPr>
          <a:xfrm rot="-456942" flipH="1">
            <a:off x="444811" y="259001"/>
            <a:ext cx="715882" cy="552005"/>
            <a:chOff x="2490697" y="2431524"/>
            <a:chExt cx="125164" cy="96512"/>
          </a:xfrm>
        </p:grpSpPr>
        <p:grpSp>
          <p:nvGrpSpPr>
            <p:cNvPr id="1278" name="Google Shape;1278;p29"/>
            <p:cNvGrpSpPr/>
            <p:nvPr/>
          </p:nvGrpSpPr>
          <p:grpSpPr>
            <a:xfrm>
              <a:off x="2490697" y="2431524"/>
              <a:ext cx="125164" cy="96512"/>
              <a:chOff x="5329300" y="2215875"/>
              <a:chExt cx="51875" cy="40000"/>
            </a:xfrm>
          </p:grpSpPr>
          <p:sp>
            <p:nvSpPr>
              <p:cNvPr id="1279" name="Google Shape;1279;p29"/>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 name="Google Shape;1280;p29"/>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 name="Google Shape;1281;p29"/>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 name="Google Shape;1282;p29"/>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 name="Google Shape;1283;p29"/>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84" name="Google Shape;1284;p29"/>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5" name="Google Shape;1285;p29"/>
          <p:cNvGrpSpPr/>
          <p:nvPr/>
        </p:nvGrpSpPr>
        <p:grpSpPr>
          <a:xfrm rot="-4250889" flipH="1">
            <a:off x="7770922" y="3903832"/>
            <a:ext cx="715870" cy="551996"/>
            <a:chOff x="2490697" y="2431524"/>
            <a:chExt cx="125164" cy="96512"/>
          </a:xfrm>
        </p:grpSpPr>
        <p:grpSp>
          <p:nvGrpSpPr>
            <p:cNvPr id="1286" name="Google Shape;1286;p29"/>
            <p:cNvGrpSpPr/>
            <p:nvPr/>
          </p:nvGrpSpPr>
          <p:grpSpPr>
            <a:xfrm>
              <a:off x="2490697" y="2431524"/>
              <a:ext cx="125164" cy="96512"/>
              <a:chOff x="5329300" y="2215875"/>
              <a:chExt cx="51875" cy="40000"/>
            </a:xfrm>
          </p:grpSpPr>
          <p:sp>
            <p:nvSpPr>
              <p:cNvPr id="1287" name="Google Shape;1287;p29"/>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 name="Google Shape;1288;p29"/>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 name="Google Shape;1289;p29"/>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 name="Google Shape;1290;p29"/>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 name="Google Shape;1291;p29"/>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2" name="Google Shape;1292;p29"/>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3" name="Google Shape;1293;p29"/>
          <p:cNvGrpSpPr/>
          <p:nvPr/>
        </p:nvGrpSpPr>
        <p:grpSpPr>
          <a:xfrm rot="-3181363" flipH="1">
            <a:off x="4151910" y="2184943"/>
            <a:ext cx="715882" cy="552005"/>
            <a:chOff x="2490697" y="2431524"/>
            <a:chExt cx="125164" cy="96512"/>
          </a:xfrm>
        </p:grpSpPr>
        <p:grpSp>
          <p:nvGrpSpPr>
            <p:cNvPr id="1294" name="Google Shape;1294;p29"/>
            <p:cNvGrpSpPr/>
            <p:nvPr/>
          </p:nvGrpSpPr>
          <p:grpSpPr>
            <a:xfrm>
              <a:off x="2490697" y="2431524"/>
              <a:ext cx="125164" cy="96512"/>
              <a:chOff x="5329300" y="2215875"/>
              <a:chExt cx="51875" cy="40000"/>
            </a:xfrm>
          </p:grpSpPr>
          <p:sp>
            <p:nvSpPr>
              <p:cNvPr id="1295" name="Google Shape;1295;p29"/>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 name="Google Shape;1296;p29"/>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 name="Google Shape;1297;p29"/>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 name="Google Shape;1298;p29"/>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 name="Google Shape;1299;p29"/>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00" name="Google Shape;1300;p29"/>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34"/>
        <p:cNvGrpSpPr/>
        <p:nvPr/>
      </p:nvGrpSpPr>
      <p:grpSpPr>
        <a:xfrm>
          <a:off x="0" y="0"/>
          <a:ext cx="0" cy="0"/>
          <a:chOff x="0" y="0"/>
          <a:chExt cx="0" cy="0"/>
        </a:xfrm>
      </p:grpSpPr>
      <p:sp>
        <p:nvSpPr>
          <p:cNvPr id="135" name="Google Shape;135;p5"/>
          <p:cNvSpPr/>
          <p:nvPr/>
        </p:nvSpPr>
        <p:spPr>
          <a:xfrm rot="4500004">
            <a:off x="1841197" y="-262272"/>
            <a:ext cx="5461607" cy="7564938"/>
          </a:xfrm>
          <a:custGeom>
            <a:avLst/>
            <a:gdLst/>
            <a:ahLst/>
            <a:cxnLst/>
            <a:rect l="l" t="t" r="r" b="b"/>
            <a:pathLst>
              <a:path w="49395" h="73187" extrusionOk="0">
                <a:moveTo>
                  <a:pt x="17087" y="0"/>
                </a:moveTo>
                <a:cubicBezTo>
                  <a:pt x="14450" y="0"/>
                  <a:pt x="12143" y="461"/>
                  <a:pt x="10469" y="1367"/>
                </a:cubicBezTo>
                <a:cubicBezTo>
                  <a:pt x="7609" y="2905"/>
                  <a:pt x="7048" y="6646"/>
                  <a:pt x="7440" y="10652"/>
                </a:cubicBezTo>
                <a:cubicBezTo>
                  <a:pt x="8418" y="20810"/>
                  <a:pt x="7569" y="31056"/>
                  <a:pt x="5045" y="40934"/>
                </a:cubicBezTo>
                <a:cubicBezTo>
                  <a:pt x="4741" y="42095"/>
                  <a:pt x="4436" y="43337"/>
                  <a:pt x="4116" y="44675"/>
                </a:cubicBezTo>
                <a:cubicBezTo>
                  <a:pt x="0" y="61886"/>
                  <a:pt x="5871" y="73187"/>
                  <a:pt x="13840" y="73187"/>
                </a:cubicBezTo>
                <a:cubicBezTo>
                  <a:pt x="14495" y="73187"/>
                  <a:pt x="15165" y="73110"/>
                  <a:pt x="15844" y="72954"/>
                </a:cubicBezTo>
                <a:cubicBezTo>
                  <a:pt x="24793" y="70904"/>
                  <a:pt x="22646" y="50515"/>
                  <a:pt x="30745" y="45468"/>
                </a:cubicBezTo>
                <a:cubicBezTo>
                  <a:pt x="38844" y="40413"/>
                  <a:pt x="49395" y="31729"/>
                  <a:pt x="43571" y="16900"/>
                </a:cubicBezTo>
                <a:cubicBezTo>
                  <a:pt x="39061" y="5424"/>
                  <a:pt x="26135" y="0"/>
                  <a:pt x="17087" y="0"/>
                </a:cubicBezTo>
                <a:close/>
              </a:path>
            </a:pathLst>
          </a:custGeom>
          <a:solidFill>
            <a:srgbClr val="FF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5"/>
          <p:cNvSpPr txBox="1">
            <a:spLocks noGrp="1"/>
          </p:cNvSpPr>
          <p:nvPr>
            <p:ph type="subTitle" idx="1"/>
          </p:nvPr>
        </p:nvSpPr>
        <p:spPr>
          <a:xfrm>
            <a:off x="1167350" y="2836525"/>
            <a:ext cx="3154500" cy="5094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500"/>
              <a:buFont typeface="Bebas Neue"/>
              <a:buNone/>
              <a:defRPr sz="2500">
                <a:solidFill>
                  <a:schemeClr val="dk1"/>
                </a:solidFill>
                <a:latin typeface="Ribeye"/>
                <a:ea typeface="Ribeye"/>
                <a:cs typeface="Ribeye"/>
                <a:sym typeface="Ribeye"/>
              </a:defRPr>
            </a:lvl1pPr>
            <a:lvl2pPr lvl="1" algn="ctr">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37" name="Google Shape;137;p5"/>
          <p:cNvSpPr txBox="1">
            <a:spLocks noGrp="1"/>
          </p:cNvSpPr>
          <p:nvPr>
            <p:ph type="subTitle" idx="2"/>
          </p:nvPr>
        </p:nvSpPr>
        <p:spPr>
          <a:xfrm>
            <a:off x="4822150" y="2836525"/>
            <a:ext cx="3154500" cy="509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Bebas Neue"/>
              <a:buNone/>
              <a:defRPr sz="2500">
                <a:solidFill>
                  <a:schemeClr val="lt1"/>
                </a:solidFill>
                <a:latin typeface="Ribeye"/>
                <a:ea typeface="Ribeye"/>
                <a:cs typeface="Ribeye"/>
                <a:sym typeface="Ribey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38" name="Google Shape;138;p5"/>
          <p:cNvSpPr txBox="1">
            <a:spLocks noGrp="1"/>
          </p:cNvSpPr>
          <p:nvPr>
            <p:ph type="subTitle" idx="3"/>
          </p:nvPr>
        </p:nvSpPr>
        <p:spPr>
          <a:xfrm>
            <a:off x="1167350" y="3281712"/>
            <a:ext cx="3154500" cy="50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9" name="Google Shape;139;p5"/>
          <p:cNvSpPr txBox="1">
            <a:spLocks noGrp="1"/>
          </p:cNvSpPr>
          <p:nvPr>
            <p:ph type="subTitle" idx="4"/>
          </p:nvPr>
        </p:nvSpPr>
        <p:spPr>
          <a:xfrm>
            <a:off x="4822150" y="3281712"/>
            <a:ext cx="3154500" cy="50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 name="Google Shape;140;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1" name="Google Shape;141;p5"/>
          <p:cNvSpPr/>
          <p:nvPr/>
        </p:nvSpPr>
        <p:spPr>
          <a:xfrm>
            <a:off x="5655832" y="1802559"/>
            <a:ext cx="1487135" cy="101835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5"/>
          <p:cNvSpPr/>
          <p:nvPr/>
        </p:nvSpPr>
        <p:spPr>
          <a:xfrm flipH="1">
            <a:off x="291440" y="3997213"/>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5"/>
          <p:cNvSpPr/>
          <p:nvPr/>
        </p:nvSpPr>
        <p:spPr>
          <a:xfrm flipH="1">
            <a:off x="8281903" y="2072850"/>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5"/>
          <p:cNvSpPr/>
          <p:nvPr/>
        </p:nvSpPr>
        <p:spPr>
          <a:xfrm flipH="1">
            <a:off x="5190653" y="4329800"/>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5"/>
          <p:cNvSpPr/>
          <p:nvPr/>
        </p:nvSpPr>
        <p:spPr>
          <a:xfrm flipH="1">
            <a:off x="4420190" y="1579200"/>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5"/>
          <p:cNvSpPr/>
          <p:nvPr/>
        </p:nvSpPr>
        <p:spPr>
          <a:xfrm flipH="1">
            <a:off x="1488815" y="1212850"/>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7" name="Google Shape;167;p5"/>
          <p:cNvGrpSpPr/>
          <p:nvPr/>
        </p:nvGrpSpPr>
        <p:grpSpPr>
          <a:xfrm rot="4746655" flipH="1">
            <a:off x="-430092" y="-83567"/>
            <a:ext cx="1043672" cy="804748"/>
            <a:chOff x="2490697" y="2431524"/>
            <a:chExt cx="125164" cy="96512"/>
          </a:xfrm>
        </p:grpSpPr>
        <p:grpSp>
          <p:nvGrpSpPr>
            <p:cNvPr id="168" name="Google Shape;168;p5"/>
            <p:cNvGrpSpPr/>
            <p:nvPr/>
          </p:nvGrpSpPr>
          <p:grpSpPr>
            <a:xfrm>
              <a:off x="2490697" y="2431524"/>
              <a:ext cx="125164" cy="96512"/>
              <a:chOff x="5329300" y="2215875"/>
              <a:chExt cx="51875" cy="40000"/>
            </a:xfrm>
          </p:grpSpPr>
          <p:sp>
            <p:nvSpPr>
              <p:cNvPr id="169" name="Google Shape;169;p5"/>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5"/>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5"/>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5"/>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5"/>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74" name="Google Shape;174;p5"/>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75" name="Google Shape;175;p5"/>
          <p:cNvGrpSpPr/>
          <p:nvPr/>
        </p:nvGrpSpPr>
        <p:grpSpPr>
          <a:xfrm rot="2388287" flipH="1">
            <a:off x="8418555" y="461302"/>
            <a:ext cx="1043682" cy="804746"/>
            <a:chOff x="2490697" y="2431524"/>
            <a:chExt cx="125164" cy="96512"/>
          </a:xfrm>
        </p:grpSpPr>
        <p:grpSp>
          <p:nvGrpSpPr>
            <p:cNvPr id="176" name="Google Shape;176;p5"/>
            <p:cNvGrpSpPr/>
            <p:nvPr/>
          </p:nvGrpSpPr>
          <p:grpSpPr>
            <a:xfrm>
              <a:off x="2490697" y="2431524"/>
              <a:ext cx="125164" cy="96512"/>
              <a:chOff x="5329300" y="2215875"/>
              <a:chExt cx="51875" cy="40000"/>
            </a:xfrm>
          </p:grpSpPr>
          <p:sp>
            <p:nvSpPr>
              <p:cNvPr id="177" name="Google Shape;177;p5"/>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5"/>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5"/>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5"/>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5"/>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2" name="Google Shape;182;p5"/>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3" name="Google Shape;183;p5"/>
          <p:cNvGrpSpPr/>
          <p:nvPr/>
        </p:nvGrpSpPr>
        <p:grpSpPr>
          <a:xfrm rot="-456942" flipH="1">
            <a:off x="-368564" y="2295751"/>
            <a:ext cx="715882" cy="552005"/>
            <a:chOff x="2490697" y="2431524"/>
            <a:chExt cx="125164" cy="96512"/>
          </a:xfrm>
        </p:grpSpPr>
        <p:grpSp>
          <p:nvGrpSpPr>
            <p:cNvPr id="184" name="Google Shape;184;p5"/>
            <p:cNvGrpSpPr/>
            <p:nvPr/>
          </p:nvGrpSpPr>
          <p:grpSpPr>
            <a:xfrm>
              <a:off x="2490697" y="2431524"/>
              <a:ext cx="125164" cy="96512"/>
              <a:chOff x="5329300" y="2215875"/>
              <a:chExt cx="51875" cy="40000"/>
            </a:xfrm>
          </p:grpSpPr>
          <p:sp>
            <p:nvSpPr>
              <p:cNvPr id="185" name="Google Shape;185;p5"/>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5"/>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5"/>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5"/>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5"/>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0" name="Google Shape;190;p5"/>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 name="Google Shape;199;p5"/>
          <p:cNvGrpSpPr/>
          <p:nvPr/>
        </p:nvGrpSpPr>
        <p:grpSpPr>
          <a:xfrm rot="-3181363" flipH="1">
            <a:off x="175946" y="4640292"/>
            <a:ext cx="715882" cy="552005"/>
            <a:chOff x="2490697" y="2431524"/>
            <a:chExt cx="125164" cy="96512"/>
          </a:xfrm>
        </p:grpSpPr>
        <p:grpSp>
          <p:nvGrpSpPr>
            <p:cNvPr id="200" name="Google Shape;200;p5"/>
            <p:cNvGrpSpPr/>
            <p:nvPr/>
          </p:nvGrpSpPr>
          <p:grpSpPr>
            <a:xfrm>
              <a:off x="2490697" y="2431524"/>
              <a:ext cx="125164" cy="96512"/>
              <a:chOff x="5329300" y="2215875"/>
              <a:chExt cx="51875" cy="40000"/>
            </a:xfrm>
          </p:grpSpPr>
          <p:sp>
            <p:nvSpPr>
              <p:cNvPr id="201" name="Google Shape;201;p5"/>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5"/>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5"/>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5"/>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5"/>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6" name="Google Shape;206;p5"/>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141;p5"/>
          <p:cNvSpPr/>
          <p:nvPr userDrawn="1"/>
        </p:nvSpPr>
        <p:spPr>
          <a:xfrm>
            <a:off x="2061769" y="1818171"/>
            <a:ext cx="1487135" cy="101835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two columns 2">
  <p:cSld name="TITLE_AND_TWO_COLUMNS_1_1">
    <p:spTree>
      <p:nvGrpSpPr>
        <p:cNvPr id="1" name="Shape 1301"/>
        <p:cNvGrpSpPr/>
        <p:nvPr/>
      </p:nvGrpSpPr>
      <p:grpSpPr>
        <a:xfrm>
          <a:off x="0" y="0"/>
          <a:ext cx="0" cy="0"/>
          <a:chOff x="0" y="0"/>
          <a:chExt cx="0" cy="0"/>
        </a:xfrm>
      </p:grpSpPr>
      <p:sp>
        <p:nvSpPr>
          <p:cNvPr id="1302" name="Google Shape;1302;p30"/>
          <p:cNvSpPr/>
          <p:nvPr/>
        </p:nvSpPr>
        <p:spPr>
          <a:xfrm rot="-4499974" flipH="1">
            <a:off x="313352" y="-889017"/>
            <a:ext cx="7938085" cy="10994989"/>
          </a:xfrm>
          <a:custGeom>
            <a:avLst/>
            <a:gdLst/>
            <a:ahLst/>
            <a:cxnLst/>
            <a:rect l="l" t="t" r="r" b="b"/>
            <a:pathLst>
              <a:path w="49395" h="73187" extrusionOk="0">
                <a:moveTo>
                  <a:pt x="17087" y="0"/>
                </a:moveTo>
                <a:cubicBezTo>
                  <a:pt x="14450" y="0"/>
                  <a:pt x="12143" y="461"/>
                  <a:pt x="10469" y="1367"/>
                </a:cubicBezTo>
                <a:cubicBezTo>
                  <a:pt x="7609" y="2905"/>
                  <a:pt x="7048" y="6646"/>
                  <a:pt x="7440" y="10652"/>
                </a:cubicBezTo>
                <a:cubicBezTo>
                  <a:pt x="8418" y="20810"/>
                  <a:pt x="7569" y="31056"/>
                  <a:pt x="5045" y="40934"/>
                </a:cubicBezTo>
                <a:cubicBezTo>
                  <a:pt x="4741" y="42095"/>
                  <a:pt x="4436" y="43337"/>
                  <a:pt x="4116" y="44675"/>
                </a:cubicBezTo>
                <a:cubicBezTo>
                  <a:pt x="0" y="61886"/>
                  <a:pt x="5871" y="73187"/>
                  <a:pt x="13840" y="73187"/>
                </a:cubicBezTo>
                <a:cubicBezTo>
                  <a:pt x="14495" y="73187"/>
                  <a:pt x="15165" y="73110"/>
                  <a:pt x="15844" y="72954"/>
                </a:cubicBezTo>
                <a:cubicBezTo>
                  <a:pt x="24793" y="70904"/>
                  <a:pt x="22646" y="50515"/>
                  <a:pt x="30745" y="45468"/>
                </a:cubicBezTo>
                <a:cubicBezTo>
                  <a:pt x="38844" y="40413"/>
                  <a:pt x="49395" y="31729"/>
                  <a:pt x="43571" y="16900"/>
                </a:cubicBezTo>
                <a:cubicBezTo>
                  <a:pt x="39061" y="5424"/>
                  <a:pt x="26135" y="0"/>
                  <a:pt x="17087" y="0"/>
                </a:cubicBezTo>
                <a:close/>
              </a:path>
            </a:pathLst>
          </a:custGeom>
          <a:solidFill>
            <a:srgbClr val="FF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 name="Google Shape;1303;p30"/>
          <p:cNvSpPr txBox="1">
            <a:spLocks noGrp="1"/>
          </p:cNvSpPr>
          <p:nvPr>
            <p:ph type="subTitle" idx="1"/>
          </p:nvPr>
        </p:nvSpPr>
        <p:spPr>
          <a:xfrm>
            <a:off x="717193" y="1649000"/>
            <a:ext cx="2337300" cy="7134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500"/>
              <a:buFont typeface="Bebas Neue"/>
              <a:buNone/>
              <a:defRPr sz="2500">
                <a:solidFill>
                  <a:schemeClr val="dk1"/>
                </a:solidFill>
                <a:latin typeface="Ribeye"/>
                <a:ea typeface="Ribeye"/>
                <a:cs typeface="Ribeye"/>
                <a:sym typeface="Ribey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304" name="Google Shape;1304;p30"/>
          <p:cNvSpPr txBox="1">
            <a:spLocks noGrp="1"/>
          </p:cNvSpPr>
          <p:nvPr>
            <p:ph type="subTitle" idx="2"/>
          </p:nvPr>
        </p:nvSpPr>
        <p:spPr>
          <a:xfrm>
            <a:off x="6089507" y="2827400"/>
            <a:ext cx="2337300" cy="7134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Bebas Neue"/>
              <a:buNone/>
              <a:defRPr sz="2500">
                <a:solidFill>
                  <a:schemeClr val="lt1"/>
                </a:solidFill>
                <a:latin typeface="Ribeye"/>
                <a:ea typeface="Ribeye"/>
                <a:cs typeface="Ribeye"/>
                <a:sym typeface="Ribeye"/>
              </a:defRPr>
            </a:lvl1pPr>
            <a:lvl2pPr lvl="1" algn="ctr" rtl="0">
              <a:lnSpc>
                <a:spcPct val="100000"/>
              </a:lnSpc>
              <a:spcBef>
                <a:spcPts val="0"/>
              </a:spcBef>
              <a:spcAft>
                <a:spcPts val="0"/>
              </a:spcAft>
              <a:buSzPts val="2500"/>
              <a:buFont typeface="Bebas Neue"/>
              <a:buNone/>
              <a:defRPr sz="2500">
                <a:latin typeface="Bebas Neue"/>
                <a:ea typeface="Bebas Neue"/>
                <a:cs typeface="Bebas Neue"/>
                <a:sym typeface="Bebas Neue"/>
              </a:defRPr>
            </a:lvl2pPr>
            <a:lvl3pPr lvl="2" algn="ctr" rtl="0">
              <a:lnSpc>
                <a:spcPct val="100000"/>
              </a:lnSpc>
              <a:spcBef>
                <a:spcPts val="0"/>
              </a:spcBef>
              <a:spcAft>
                <a:spcPts val="0"/>
              </a:spcAft>
              <a:buSzPts val="2500"/>
              <a:buFont typeface="Bebas Neue"/>
              <a:buNone/>
              <a:defRPr sz="2500">
                <a:latin typeface="Bebas Neue"/>
                <a:ea typeface="Bebas Neue"/>
                <a:cs typeface="Bebas Neue"/>
                <a:sym typeface="Bebas Neue"/>
              </a:defRPr>
            </a:lvl3pPr>
            <a:lvl4pPr lvl="3" algn="ctr" rtl="0">
              <a:lnSpc>
                <a:spcPct val="100000"/>
              </a:lnSpc>
              <a:spcBef>
                <a:spcPts val="0"/>
              </a:spcBef>
              <a:spcAft>
                <a:spcPts val="0"/>
              </a:spcAft>
              <a:buSzPts val="2500"/>
              <a:buFont typeface="Bebas Neue"/>
              <a:buNone/>
              <a:defRPr sz="2500">
                <a:latin typeface="Bebas Neue"/>
                <a:ea typeface="Bebas Neue"/>
                <a:cs typeface="Bebas Neue"/>
                <a:sym typeface="Bebas Neue"/>
              </a:defRPr>
            </a:lvl4pPr>
            <a:lvl5pPr lvl="4" algn="ctr" rtl="0">
              <a:lnSpc>
                <a:spcPct val="100000"/>
              </a:lnSpc>
              <a:spcBef>
                <a:spcPts val="0"/>
              </a:spcBef>
              <a:spcAft>
                <a:spcPts val="0"/>
              </a:spcAft>
              <a:buSzPts val="2500"/>
              <a:buFont typeface="Bebas Neue"/>
              <a:buNone/>
              <a:defRPr sz="2500">
                <a:latin typeface="Bebas Neue"/>
                <a:ea typeface="Bebas Neue"/>
                <a:cs typeface="Bebas Neue"/>
                <a:sym typeface="Bebas Neue"/>
              </a:defRPr>
            </a:lvl5pPr>
            <a:lvl6pPr lvl="5" algn="ctr" rtl="0">
              <a:lnSpc>
                <a:spcPct val="100000"/>
              </a:lnSpc>
              <a:spcBef>
                <a:spcPts val="0"/>
              </a:spcBef>
              <a:spcAft>
                <a:spcPts val="0"/>
              </a:spcAft>
              <a:buSzPts val="2500"/>
              <a:buFont typeface="Bebas Neue"/>
              <a:buNone/>
              <a:defRPr sz="2500">
                <a:latin typeface="Bebas Neue"/>
                <a:ea typeface="Bebas Neue"/>
                <a:cs typeface="Bebas Neue"/>
                <a:sym typeface="Bebas Neue"/>
              </a:defRPr>
            </a:lvl6pPr>
            <a:lvl7pPr lvl="6" algn="ctr" rtl="0">
              <a:lnSpc>
                <a:spcPct val="100000"/>
              </a:lnSpc>
              <a:spcBef>
                <a:spcPts val="0"/>
              </a:spcBef>
              <a:spcAft>
                <a:spcPts val="0"/>
              </a:spcAft>
              <a:buSzPts val="2500"/>
              <a:buFont typeface="Bebas Neue"/>
              <a:buNone/>
              <a:defRPr sz="2500">
                <a:latin typeface="Bebas Neue"/>
                <a:ea typeface="Bebas Neue"/>
                <a:cs typeface="Bebas Neue"/>
                <a:sym typeface="Bebas Neue"/>
              </a:defRPr>
            </a:lvl7pPr>
            <a:lvl8pPr lvl="7" algn="ctr" rtl="0">
              <a:lnSpc>
                <a:spcPct val="100000"/>
              </a:lnSpc>
              <a:spcBef>
                <a:spcPts val="0"/>
              </a:spcBef>
              <a:spcAft>
                <a:spcPts val="0"/>
              </a:spcAft>
              <a:buSzPts val="2500"/>
              <a:buFont typeface="Bebas Neue"/>
              <a:buNone/>
              <a:defRPr sz="2500">
                <a:latin typeface="Bebas Neue"/>
                <a:ea typeface="Bebas Neue"/>
                <a:cs typeface="Bebas Neue"/>
                <a:sym typeface="Bebas Neue"/>
              </a:defRPr>
            </a:lvl8pPr>
            <a:lvl9pPr lvl="8" algn="ctr" rtl="0">
              <a:lnSpc>
                <a:spcPct val="100000"/>
              </a:lnSpc>
              <a:spcBef>
                <a:spcPts val="0"/>
              </a:spcBef>
              <a:spcAft>
                <a:spcPts val="0"/>
              </a:spcAft>
              <a:buSzPts val="2500"/>
              <a:buFont typeface="Bebas Neue"/>
              <a:buNone/>
              <a:defRPr sz="2500">
                <a:latin typeface="Bebas Neue"/>
                <a:ea typeface="Bebas Neue"/>
                <a:cs typeface="Bebas Neue"/>
                <a:sym typeface="Bebas Neue"/>
              </a:defRPr>
            </a:lvl9pPr>
          </a:lstStyle>
          <a:p>
            <a:endParaRPr/>
          </a:p>
        </p:txBody>
      </p:sp>
      <p:sp>
        <p:nvSpPr>
          <p:cNvPr id="1305" name="Google Shape;1305;p30"/>
          <p:cNvSpPr txBox="1">
            <a:spLocks noGrp="1"/>
          </p:cNvSpPr>
          <p:nvPr>
            <p:ph type="subTitle" idx="3"/>
          </p:nvPr>
        </p:nvSpPr>
        <p:spPr>
          <a:xfrm>
            <a:off x="717200" y="2204047"/>
            <a:ext cx="2337300" cy="7416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06" name="Google Shape;1306;p30"/>
          <p:cNvSpPr txBox="1">
            <a:spLocks noGrp="1"/>
          </p:cNvSpPr>
          <p:nvPr>
            <p:ph type="subTitle" idx="4"/>
          </p:nvPr>
        </p:nvSpPr>
        <p:spPr>
          <a:xfrm>
            <a:off x="6089500" y="3379470"/>
            <a:ext cx="2337300" cy="774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07" name="Google Shape;1307;p30"/>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09" name="Google Shape;1309;p30"/>
          <p:cNvSpPr/>
          <p:nvPr/>
        </p:nvSpPr>
        <p:spPr>
          <a:xfrm flipH="1">
            <a:off x="-82635" y="1648988"/>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 name="Google Shape;1310;p30"/>
          <p:cNvSpPr/>
          <p:nvPr/>
        </p:nvSpPr>
        <p:spPr>
          <a:xfrm flipH="1">
            <a:off x="6946028" y="2104775"/>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 name="Google Shape;1311;p30"/>
          <p:cNvSpPr/>
          <p:nvPr/>
        </p:nvSpPr>
        <p:spPr>
          <a:xfrm flipH="1">
            <a:off x="2676053" y="4156525"/>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 name="Google Shape;1312;p30"/>
          <p:cNvSpPr/>
          <p:nvPr/>
        </p:nvSpPr>
        <p:spPr>
          <a:xfrm flipH="1">
            <a:off x="4340565" y="-108125"/>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 name="Google Shape;1313;p30"/>
          <p:cNvSpPr/>
          <p:nvPr/>
        </p:nvSpPr>
        <p:spPr>
          <a:xfrm flipH="1">
            <a:off x="8566940" y="1383075"/>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14" name="Google Shape;1314;p30"/>
          <p:cNvGrpSpPr/>
          <p:nvPr/>
        </p:nvGrpSpPr>
        <p:grpSpPr>
          <a:xfrm rot="4746655" flipH="1">
            <a:off x="252208" y="3992658"/>
            <a:ext cx="1043672" cy="804748"/>
            <a:chOff x="2490697" y="2431524"/>
            <a:chExt cx="125164" cy="96512"/>
          </a:xfrm>
        </p:grpSpPr>
        <p:grpSp>
          <p:nvGrpSpPr>
            <p:cNvPr id="1315" name="Google Shape;1315;p30"/>
            <p:cNvGrpSpPr/>
            <p:nvPr/>
          </p:nvGrpSpPr>
          <p:grpSpPr>
            <a:xfrm>
              <a:off x="2490697" y="2431524"/>
              <a:ext cx="125164" cy="96512"/>
              <a:chOff x="5329300" y="2215875"/>
              <a:chExt cx="51875" cy="40000"/>
            </a:xfrm>
          </p:grpSpPr>
          <p:sp>
            <p:nvSpPr>
              <p:cNvPr id="1316" name="Google Shape;1316;p30"/>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 name="Google Shape;1317;p30"/>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 name="Google Shape;1318;p30"/>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 name="Google Shape;1319;p30"/>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 name="Google Shape;1320;p30"/>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1" name="Google Shape;1321;p30"/>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2" name="Google Shape;1322;p30"/>
          <p:cNvGrpSpPr/>
          <p:nvPr/>
        </p:nvGrpSpPr>
        <p:grpSpPr>
          <a:xfrm rot="2388287" flipH="1">
            <a:off x="7858105" y="132677"/>
            <a:ext cx="1043682" cy="804746"/>
            <a:chOff x="2490697" y="2431524"/>
            <a:chExt cx="125164" cy="96512"/>
          </a:xfrm>
        </p:grpSpPr>
        <p:grpSp>
          <p:nvGrpSpPr>
            <p:cNvPr id="1323" name="Google Shape;1323;p30"/>
            <p:cNvGrpSpPr/>
            <p:nvPr/>
          </p:nvGrpSpPr>
          <p:grpSpPr>
            <a:xfrm>
              <a:off x="2490697" y="2431524"/>
              <a:ext cx="125164" cy="96512"/>
              <a:chOff x="5329300" y="2215875"/>
              <a:chExt cx="51875" cy="40000"/>
            </a:xfrm>
          </p:grpSpPr>
          <p:sp>
            <p:nvSpPr>
              <p:cNvPr id="1324" name="Google Shape;1324;p30"/>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 name="Google Shape;1325;p30"/>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 name="Google Shape;1326;p30"/>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 name="Google Shape;1327;p30"/>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 name="Google Shape;1328;p30"/>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9" name="Google Shape;1329;p30"/>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0" name="Google Shape;1330;p30"/>
          <p:cNvGrpSpPr/>
          <p:nvPr/>
        </p:nvGrpSpPr>
        <p:grpSpPr>
          <a:xfrm rot="-456942" flipH="1">
            <a:off x="416086" y="455376"/>
            <a:ext cx="715882" cy="552005"/>
            <a:chOff x="2490697" y="2431524"/>
            <a:chExt cx="125164" cy="96512"/>
          </a:xfrm>
        </p:grpSpPr>
        <p:grpSp>
          <p:nvGrpSpPr>
            <p:cNvPr id="1331" name="Google Shape;1331;p30"/>
            <p:cNvGrpSpPr/>
            <p:nvPr/>
          </p:nvGrpSpPr>
          <p:grpSpPr>
            <a:xfrm>
              <a:off x="2490697" y="2431524"/>
              <a:ext cx="125164" cy="96512"/>
              <a:chOff x="5329300" y="2215875"/>
              <a:chExt cx="51875" cy="40000"/>
            </a:xfrm>
          </p:grpSpPr>
          <p:sp>
            <p:nvSpPr>
              <p:cNvPr id="1332" name="Google Shape;1332;p30"/>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 name="Google Shape;1333;p30"/>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 name="Google Shape;1334;p30"/>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 name="Google Shape;1335;p30"/>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 name="Google Shape;1336;p30"/>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7" name="Google Shape;1337;p30"/>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8" name="Google Shape;1338;p30"/>
          <p:cNvGrpSpPr/>
          <p:nvPr/>
        </p:nvGrpSpPr>
        <p:grpSpPr>
          <a:xfrm rot="-4250889" flipH="1">
            <a:off x="7770922" y="3903832"/>
            <a:ext cx="715870" cy="551996"/>
            <a:chOff x="2490697" y="2431524"/>
            <a:chExt cx="125164" cy="96512"/>
          </a:xfrm>
        </p:grpSpPr>
        <p:grpSp>
          <p:nvGrpSpPr>
            <p:cNvPr id="1339" name="Google Shape;1339;p30"/>
            <p:cNvGrpSpPr/>
            <p:nvPr/>
          </p:nvGrpSpPr>
          <p:grpSpPr>
            <a:xfrm>
              <a:off x="2490697" y="2431524"/>
              <a:ext cx="125164" cy="96512"/>
              <a:chOff x="5329300" y="2215875"/>
              <a:chExt cx="51875" cy="40000"/>
            </a:xfrm>
          </p:grpSpPr>
          <p:sp>
            <p:nvSpPr>
              <p:cNvPr id="1340" name="Google Shape;1340;p30"/>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 name="Google Shape;1341;p30"/>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 name="Google Shape;1342;p30"/>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 name="Google Shape;1343;p30"/>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 name="Google Shape;1344;p30"/>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5" name="Google Shape;1345;p30"/>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6" name="Google Shape;1346;p30"/>
          <p:cNvGrpSpPr/>
          <p:nvPr/>
        </p:nvGrpSpPr>
        <p:grpSpPr>
          <a:xfrm rot="-3181363" flipH="1">
            <a:off x="4242635" y="4332493"/>
            <a:ext cx="715882" cy="552005"/>
            <a:chOff x="2490697" y="2431524"/>
            <a:chExt cx="125164" cy="96512"/>
          </a:xfrm>
        </p:grpSpPr>
        <p:grpSp>
          <p:nvGrpSpPr>
            <p:cNvPr id="1347" name="Google Shape;1347;p30"/>
            <p:cNvGrpSpPr/>
            <p:nvPr/>
          </p:nvGrpSpPr>
          <p:grpSpPr>
            <a:xfrm>
              <a:off x="2490697" y="2431524"/>
              <a:ext cx="125164" cy="96512"/>
              <a:chOff x="5329300" y="2215875"/>
              <a:chExt cx="51875" cy="40000"/>
            </a:xfrm>
          </p:grpSpPr>
          <p:sp>
            <p:nvSpPr>
              <p:cNvPr id="1348" name="Google Shape;1348;p30"/>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 name="Google Shape;1349;p30"/>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 name="Google Shape;1350;p30"/>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 name="Google Shape;1351;p30"/>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 name="Google Shape;1352;p30"/>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53" name="Google Shape;1353;p30"/>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1354"/>
        <p:cNvGrpSpPr/>
        <p:nvPr/>
      </p:nvGrpSpPr>
      <p:grpSpPr>
        <a:xfrm>
          <a:off x="0" y="0"/>
          <a:ext cx="0" cy="0"/>
          <a:chOff x="0" y="0"/>
          <a:chExt cx="0" cy="0"/>
        </a:xfrm>
      </p:grpSpPr>
      <p:sp>
        <p:nvSpPr>
          <p:cNvPr id="1355" name="Google Shape;1355;p31"/>
          <p:cNvSpPr txBox="1">
            <a:spLocks noGrp="1"/>
          </p:cNvSpPr>
          <p:nvPr>
            <p:ph type="title"/>
          </p:nvPr>
        </p:nvSpPr>
        <p:spPr>
          <a:xfrm>
            <a:off x="720000" y="248046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56" name="Google Shape;1356;p31"/>
          <p:cNvSpPr txBox="1">
            <a:spLocks noGrp="1"/>
          </p:cNvSpPr>
          <p:nvPr>
            <p:ph type="subTitle" idx="1"/>
          </p:nvPr>
        </p:nvSpPr>
        <p:spPr>
          <a:xfrm>
            <a:off x="720000" y="2942690"/>
            <a:ext cx="2336400" cy="88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7" name="Google Shape;1357;p31"/>
          <p:cNvSpPr txBox="1">
            <a:spLocks noGrp="1"/>
          </p:cNvSpPr>
          <p:nvPr>
            <p:ph type="title" idx="2"/>
          </p:nvPr>
        </p:nvSpPr>
        <p:spPr>
          <a:xfrm>
            <a:off x="3403800" y="3255386"/>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58" name="Google Shape;1358;p31"/>
          <p:cNvSpPr txBox="1">
            <a:spLocks noGrp="1"/>
          </p:cNvSpPr>
          <p:nvPr>
            <p:ph type="subTitle" idx="3"/>
          </p:nvPr>
        </p:nvSpPr>
        <p:spPr>
          <a:xfrm>
            <a:off x="3403800" y="3717614"/>
            <a:ext cx="2336400" cy="88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59" name="Google Shape;1359;p31"/>
          <p:cNvSpPr txBox="1">
            <a:spLocks noGrp="1"/>
          </p:cNvSpPr>
          <p:nvPr>
            <p:ph type="title" idx="4"/>
          </p:nvPr>
        </p:nvSpPr>
        <p:spPr>
          <a:xfrm>
            <a:off x="6087600" y="2480463"/>
            <a:ext cx="2336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360" name="Google Shape;1360;p31"/>
          <p:cNvSpPr txBox="1">
            <a:spLocks noGrp="1"/>
          </p:cNvSpPr>
          <p:nvPr>
            <p:ph type="subTitle" idx="5"/>
          </p:nvPr>
        </p:nvSpPr>
        <p:spPr>
          <a:xfrm>
            <a:off x="6087600" y="2942690"/>
            <a:ext cx="2336400" cy="887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61" name="Google Shape;1361;p31"/>
          <p:cNvSpPr txBox="1">
            <a:spLocks noGrp="1"/>
          </p:cNvSpPr>
          <p:nvPr>
            <p:ph type="title" idx="6"/>
          </p:nvPr>
        </p:nvSpPr>
        <p:spPr>
          <a:xfrm>
            <a:off x="1467525" y="540610"/>
            <a:ext cx="6208800" cy="912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362" name="Google Shape;1362;p31"/>
          <p:cNvSpPr/>
          <p:nvPr/>
        </p:nvSpPr>
        <p:spPr>
          <a:xfrm flipH="1">
            <a:off x="-101610" y="2870363"/>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 name="Google Shape;1363;p31"/>
          <p:cNvSpPr/>
          <p:nvPr/>
        </p:nvSpPr>
        <p:spPr>
          <a:xfrm flipH="1">
            <a:off x="8281903" y="2072850"/>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 name="Google Shape;1364;p31"/>
          <p:cNvSpPr/>
          <p:nvPr/>
        </p:nvSpPr>
        <p:spPr>
          <a:xfrm flipH="1">
            <a:off x="6497953" y="4495400"/>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65" name="Google Shape;1365;p31"/>
          <p:cNvGrpSpPr/>
          <p:nvPr/>
        </p:nvGrpSpPr>
        <p:grpSpPr>
          <a:xfrm rot="4746655" flipH="1">
            <a:off x="-129717" y="4585583"/>
            <a:ext cx="1043672" cy="804748"/>
            <a:chOff x="2490697" y="2431524"/>
            <a:chExt cx="125164" cy="96512"/>
          </a:xfrm>
        </p:grpSpPr>
        <p:grpSp>
          <p:nvGrpSpPr>
            <p:cNvPr id="1366" name="Google Shape;1366;p31"/>
            <p:cNvGrpSpPr/>
            <p:nvPr/>
          </p:nvGrpSpPr>
          <p:grpSpPr>
            <a:xfrm>
              <a:off x="2490697" y="2431524"/>
              <a:ext cx="125164" cy="96512"/>
              <a:chOff x="5329300" y="2215875"/>
              <a:chExt cx="51875" cy="40000"/>
            </a:xfrm>
          </p:grpSpPr>
          <p:sp>
            <p:nvSpPr>
              <p:cNvPr id="1367" name="Google Shape;1367;p31"/>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 name="Google Shape;1368;p31"/>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 name="Google Shape;1369;p31"/>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 name="Google Shape;1370;p31"/>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 name="Google Shape;1371;p31"/>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2" name="Google Shape;1372;p31"/>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3" name="Google Shape;1373;p31"/>
          <p:cNvGrpSpPr/>
          <p:nvPr/>
        </p:nvGrpSpPr>
        <p:grpSpPr>
          <a:xfrm rot="2388287" flipH="1">
            <a:off x="7858105" y="132677"/>
            <a:ext cx="1043682" cy="804746"/>
            <a:chOff x="2490697" y="2431524"/>
            <a:chExt cx="125164" cy="96512"/>
          </a:xfrm>
        </p:grpSpPr>
        <p:grpSp>
          <p:nvGrpSpPr>
            <p:cNvPr id="1374" name="Google Shape;1374;p31"/>
            <p:cNvGrpSpPr/>
            <p:nvPr/>
          </p:nvGrpSpPr>
          <p:grpSpPr>
            <a:xfrm>
              <a:off x="2490697" y="2431524"/>
              <a:ext cx="125164" cy="96512"/>
              <a:chOff x="5329300" y="2215875"/>
              <a:chExt cx="51875" cy="40000"/>
            </a:xfrm>
          </p:grpSpPr>
          <p:sp>
            <p:nvSpPr>
              <p:cNvPr id="1375" name="Google Shape;1375;p31"/>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 name="Google Shape;1376;p31"/>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 name="Google Shape;1377;p31"/>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 name="Google Shape;1378;p31"/>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 name="Google Shape;1379;p31"/>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0" name="Google Shape;1380;p31"/>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1" name="Google Shape;1381;p31"/>
          <p:cNvGrpSpPr/>
          <p:nvPr/>
        </p:nvGrpSpPr>
        <p:grpSpPr>
          <a:xfrm rot="-456942" flipH="1">
            <a:off x="444811" y="259001"/>
            <a:ext cx="715882" cy="552005"/>
            <a:chOff x="2490697" y="2431524"/>
            <a:chExt cx="125164" cy="96512"/>
          </a:xfrm>
        </p:grpSpPr>
        <p:grpSp>
          <p:nvGrpSpPr>
            <p:cNvPr id="1382" name="Google Shape;1382;p31"/>
            <p:cNvGrpSpPr/>
            <p:nvPr/>
          </p:nvGrpSpPr>
          <p:grpSpPr>
            <a:xfrm>
              <a:off x="2490697" y="2431524"/>
              <a:ext cx="125164" cy="96512"/>
              <a:chOff x="5329300" y="2215875"/>
              <a:chExt cx="51875" cy="40000"/>
            </a:xfrm>
          </p:grpSpPr>
          <p:sp>
            <p:nvSpPr>
              <p:cNvPr id="1383" name="Google Shape;1383;p31"/>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 name="Google Shape;1384;p31"/>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 name="Google Shape;1385;p31"/>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 name="Google Shape;1386;p31"/>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 name="Google Shape;1387;p31"/>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8" name="Google Shape;1388;p31"/>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9" name="Google Shape;1389;p31"/>
          <p:cNvGrpSpPr/>
          <p:nvPr/>
        </p:nvGrpSpPr>
        <p:grpSpPr>
          <a:xfrm rot="-4250889" flipH="1">
            <a:off x="8213822" y="4348807"/>
            <a:ext cx="715870" cy="551996"/>
            <a:chOff x="2490697" y="2431524"/>
            <a:chExt cx="125164" cy="96512"/>
          </a:xfrm>
        </p:grpSpPr>
        <p:grpSp>
          <p:nvGrpSpPr>
            <p:cNvPr id="1390" name="Google Shape;1390;p31"/>
            <p:cNvGrpSpPr/>
            <p:nvPr/>
          </p:nvGrpSpPr>
          <p:grpSpPr>
            <a:xfrm>
              <a:off x="2490697" y="2431524"/>
              <a:ext cx="125164" cy="96512"/>
              <a:chOff x="5329300" y="2215875"/>
              <a:chExt cx="51875" cy="40000"/>
            </a:xfrm>
          </p:grpSpPr>
          <p:sp>
            <p:nvSpPr>
              <p:cNvPr id="1391" name="Google Shape;1391;p31"/>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 name="Google Shape;1392;p31"/>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 name="Google Shape;1393;p31"/>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 name="Google Shape;1394;p31"/>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 name="Google Shape;1395;p31"/>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96" name="Google Shape;1396;p31"/>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7" name="Google Shape;1397;p31"/>
          <p:cNvGrpSpPr/>
          <p:nvPr/>
        </p:nvGrpSpPr>
        <p:grpSpPr>
          <a:xfrm rot="-3181363" flipH="1">
            <a:off x="4271210" y="4897568"/>
            <a:ext cx="715882" cy="552005"/>
            <a:chOff x="2490697" y="2431524"/>
            <a:chExt cx="125164" cy="96512"/>
          </a:xfrm>
        </p:grpSpPr>
        <p:grpSp>
          <p:nvGrpSpPr>
            <p:cNvPr id="1398" name="Google Shape;1398;p31"/>
            <p:cNvGrpSpPr/>
            <p:nvPr/>
          </p:nvGrpSpPr>
          <p:grpSpPr>
            <a:xfrm>
              <a:off x="2490697" y="2431524"/>
              <a:ext cx="125164" cy="96512"/>
              <a:chOff x="5329300" y="2215875"/>
              <a:chExt cx="51875" cy="40000"/>
            </a:xfrm>
          </p:grpSpPr>
          <p:sp>
            <p:nvSpPr>
              <p:cNvPr id="1399" name="Google Shape;1399;p31"/>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 name="Google Shape;1400;p31"/>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 name="Google Shape;1401;p31"/>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 name="Google Shape;1402;p31"/>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 name="Google Shape;1403;p31"/>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4" name="Google Shape;1404;p31"/>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05" name="Google Shape;1405;p31"/>
          <p:cNvSpPr/>
          <p:nvPr/>
        </p:nvSpPr>
        <p:spPr>
          <a:xfrm flipH="1">
            <a:off x="4193340" y="-174800"/>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four columns 1">
  <p:cSld name="BLANK_1_1_1_2_1">
    <p:spTree>
      <p:nvGrpSpPr>
        <p:cNvPr id="1" name="Shape 1406"/>
        <p:cNvGrpSpPr/>
        <p:nvPr/>
      </p:nvGrpSpPr>
      <p:grpSpPr>
        <a:xfrm>
          <a:off x="0" y="0"/>
          <a:ext cx="0" cy="0"/>
          <a:chOff x="0" y="0"/>
          <a:chExt cx="0" cy="0"/>
        </a:xfrm>
      </p:grpSpPr>
      <p:sp>
        <p:nvSpPr>
          <p:cNvPr id="1407" name="Google Shape;1407;p32"/>
          <p:cNvSpPr txBox="1">
            <a:spLocks noGrp="1"/>
          </p:cNvSpPr>
          <p:nvPr>
            <p:ph type="title"/>
          </p:nvPr>
        </p:nvSpPr>
        <p:spPr>
          <a:xfrm>
            <a:off x="1886437" y="1186650"/>
            <a:ext cx="2260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08" name="Google Shape;1408;p32"/>
          <p:cNvSpPr txBox="1">
            <a:spLocks noGrp="1"/>
          </p:cNvSpPr>
          <p:nvPr>
            <p:ph type="subTitle" idx="1"/>
          </p:nvPr>
        </p:nvSpPr>
        <p:spPr>
          <a:xfrm>
            <a:off x="1886437" y="1646970"/>
            <a:ext cx="2260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09" name="Google Shape;1409;p32"/>
          <p:cNvSpPr txBox="1">
            <a:spLocks noGrp="1"/>
          </p:cNvSpPr>
          <p:nvPr>
            <p:ph type="title" idx="2"/>
          </p:nvPr>
        </p:nvSpPr>
        <p:spPr>
          <a:xfrm>
            <a:off x="1886437" y="3540528"/>
            <a:ext cx="2260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10" name="Google Shape;1410;p32"/>
          <p:cNvSpPr txBox="1">
            <a:spLocks noGrp="1"/>
          </p:cNvSpPr>
          <p:nvPr>
            <p:ph type="subTitle" idx="3"/>
          </p:nvPr>
        </p:nvSpPr>
        <p:spPr>
          <a:xfrm>
            <a:off x="1886437" y="4000849"/>
            <a:ext cx="2260500" cy="484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11" name="Google Shape;1411;p32"/>
          <p:cNvSpPr txBox="1">
            <a:spLocks noGrp="1"/>
          </p:cNvSpPr>
          <p:nvPr>
            <p:ph type="title" idx="4"/>
          </p:nvPr>
        </p:nvSpPr>
        <p:spPr>
          <a:xfrm>
            <a:off x="4995350" y="1186650"/>
            <a:ext cx="22605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12" name="Google Shape;1412;p32"/>
          <p:cNvSpPr txBox="1">
            <a:spLocks noGrp="1"/>
          </p:cNvSpPr>
          <p:nvPr>
            <p:ph type="subTitle" idx="5"/>
          </p:nvPr>
        </p:nvSpPr>
        <p:spPr>
          <a:xfrm>
            <a:off x="4995350" y="1646970"/>
            <a:ext cx="2260500" cy="48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13" name="Google Shape;1413;p32"/>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14" name="Google Shape;1414;p32"/>
          <p:cNvSpPr txBox="1">
            <a:spLocks noGrp="1"/>
          </p:cNvSpPr>
          <p:nvPr>
            <p:ph type="title" idx="7"/>
          </p:nvPr>
        </p:nvSpPr>
        <p:spPr>
          <a:xfrm>
            <a:off x="4995350" y="3540528"/>
            <a:ext cx="2260500" cy="527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15" name="Google Shape;1415;p32"/>
          <p:cNvSpPr txBox="1">
            <a:spLocks noGrp="1"/>
          </p:cNvSpPr>
          <p:nvPr>
            <p:ph type="subTitle" idx="8"/>
          </p:nvPr>
        </p:nvSpPr>
        <p:spPr>
          <a:xfrm>
            <a:off x="4995350" y="4000849"/>
            <a:ext cx="2260500" cy="4848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16" name="Google Shape;1416;p32"/>
          <p:cNvSpPr/>
          <p:nvPr/>
        </p:nvSpPr>
        <p:spPr>
          <a:xfrm flipH="1">
            <a:off x="568090" y="2814238"/>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 name="Google Shape;1417;p32"/>
          <p:cNvSpPr/>
          <p:nvPr/>
        </p:nvSpPr>
        <p:spPr>
          <a:xfrm flipH="1">
            <a:off x="6696003" y="2872950"/>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 name="Google Shape;1418;p32"/>
          <p:cNvSpPr/>
          <p:nvPr/>
        </p:nvSpPr>
        <p:spPr>
          <a:xfrm flipH="1">
            <a:off x="4619128" y="4612375"/>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 name="Google Shape;1419;p32"/>
          <p:cNvSpPr/>
          <p:nvPr/>
        </p:nvSpPr>
        <p:spPr>
          <a:xfrm flipH="1">
            <a:off x="6631790" y="161800"/>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 name="Google Shape;1420;p32"/>
          <p:cNvSpPr/>
          <p:nvPr/>
        </p:nvSpPr>
        <p:spPr>
          <a:xfrm flipH="1">
            <a:off x="2617840" y="388000"/>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21" name="Google Shape;1421;p32"/>
          <p:cNvGrpSpPr/>
          <p:nvPr/>
        </p:nvGrpSpPr>
        <p:grpSpPr>
          <a:xfrm rot="4746655" flipH="1">
            <a:off x="4050158" y="2412683"/>
            <a:ext cx="1043672" cy="804748"/>
            <a:chOff x="2490697" y="2431524"/>
            <a:chExt cx="125164" cy="96512"/>
          </a:xfrm>
        </p:grpSpPr>
        <p:grpSp>
          <p:nvGrpSpPr>
            <p:cNvPr id="1422" name="Google Shape;1422;p32"/>
            <p:cNvGrpSpPr/>
            <p:nvPr/>
          </p:nvGrpSpPr>
          <p:grpSpPr>
            <a:xfrm>
              <a:off x="2490697" y="2431524"/>
              <a:ext cx="125164" cy="96512"/>
              <a:chOff x="5329300" y="2215875"/>
              <a:chExt cx="51875" cy="40000"/>
            </a:xfrm>
          </p:grpSpPr>
          <p:sp>
            <p:nvSpPr>
              <p:cNvPr id="1423" name="Google Shape;1423;p32"/>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 name="Google Shape;1424;p32"/>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 name="Google Shape;1425;p32"/>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 name="Google Shape;1426;p32"/>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 name="Google Shape;1427;p32"/>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28" name="Google Shape;1428;p32"/>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9" name="Google Shape;1429;p32"/>
          <p:cNvGrpSpPr/>
          <p:nvPr/>
        </p:nvGrpSpPr>
        <p:grpSpPr>
          <a:xfrm rot="2388287" flipH="1">
            <a:off x="7858105" y="132677"/>
            <a:ext cx="1043682" cy="804746"/>
            <a:chOff x="2490697" y="2431524"/>
            <a:chExt cx="125164" cy="96512"/>
          </a:xfrm>
        </p:grpSpPr>
        <p:grpSp>
          <p:nvGrpSpPr>
            <p:cNvPr id="1430" name="Google Shape;1430;p32"/>
            <p:cNvGrpSpPr/>
            <p:nvPr/>
          </p:nvGrpSpPr>
          <p:grpSpPr>
            <a:xfrm>
              <a:off x="2490697" y="2431524"/>
              <a:ext cx="125164" cy="96512"/>
              <a:chOff x="5329300" y="2215875"/>
              <a:chExt cx="51875" cy="40000"/>
            </a:xfrm>
          </p:grpSpPr>
          <p:sp>
            <p:nvSpPr>
              <p:cNvPr id="1431" name="Google Shape;1431;p32"/>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 name="Google Shape;1432;p32"/>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 name="Google Shape;1433;p32"/>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 name="Google Shape;1434;p32"/>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 name="Google Shape;1435;p32"/>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6" name="Google Shape;1436;p32"/>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7" name="Google Shape;1437;p32"/>
          <p:cNvGrpSpPr/>
          <p:nvPr/>
        </p:nvGrpSpPr>
        <p:grpSpPr>
          <a:xfrm rot="-456942" flipH="1">
            <a:off x="444811" y="259001"/>
            <a:ext cx="715882" cy="552005"/>
            <a:chOff x="2490697" y="2431524"/>
            <a:chExt cx="125164" cy="96512"/>
          </a:xfrm>
        </p:grpSpPr>
        <p:grpSp>
          <p:nvGrpSpPr>
            <p:cNvPr id="1438" name="Google Shape;1438;p32"/>
            <p:cNvGrpSpPr/>
            <p:nvPr/>
          </p:nvGrpSpPr>
          <p:grpSpPr>
            <a:xfrm>
              <a:off x="2490697" y="2431524"/>
              <a:ext cx="125164" cy="96512"/>
              <a:chOff x="5329300" y="2215875"/>
              <a:chExt cx="51875" cy="40000"/>
            </a:xfrm>
          </p:grpSpPr>
          <p:sp>
            <p:nvSpPr>
              <p:cNvPr id="1439" name="Google Shape;1439;p32"/>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 name="Google Shape;1440;p32"/>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 name="Google Shape;1441;p32"/>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 name="Google Shape;1442;p32"/>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 name="Google Shape;1443;p32"/>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4" name="Google Shape;1444;p32"/>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5" name="Google Shape;1445;p32"/>
          <p:cNvGrpSpPr/>
          <p:nvPr/>
        </p:nvGrpSpPr>
        <p:grpSpPr>
          <a:xfrm rot="-4250889" flipH="1">
            <a:off x="8596122" y="4946744"/>
            <a:ext cx="715870" cy="551996"/>
            <a:chOff x="2490697" y="2431524"/>
            <a:chExt cx="125164" cy="96512"/>
          </a:xfrm>
        </p:grpSpPr>
        <p:grpSp>
          <p:nvGrpSpPr>
            <p:cNvPr id="1446" name="Google Shape;1446;p32"/>
            <p:cNvGrpSpPr/>
            <p:nvPr/>
          </p:nvGrpSpPr>
          <p:grpSpPr>
            <a:xfrm>
              <a:off x="2490697" y="2431524"/>
              <a:ext cx="125164" cy="96512"/>
              <a:chOff x="5329300" y="2215875"/>
              <a:chExt cx="51875" cy="40000"/>
            </a:xfrm>
          </p:grpSpPr>
          <p:sp>
            <p:nvSpPr>
              <p:cNvPr id="1447" name="Google Shape;1447;p32"/>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 name="Google Shape;1448;p32"/>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 name="Google Shape;1449;p32"/>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 name="Google Shape;1450;p32"/>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 name="Google Shape;1451;p32"/>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52" name="Google Shape;1452;p32"/>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3" name="Google Shape;1453;p32"/>
          <p:cNvGrpSpPr/>
          <p:nvPr/>
        </p:nvGrpSpPr>
        <p:grpSpPr>
          <a:xfrm rot="-3181363" flipH="1">
            <a:off x="-73740" y="4503943"/>
            <a:ext cx="715882" cy="552005"/>
            <a:chOff x="2490697" y="2431524"/>
            <a:chExt cx="125164" cy="96512"/>
          </a:xfrm>
        </p:grpSpPr>
        <p:grpSp>
          <p:nvGrpSpPr>
            <p:cNvPr id="1454" name="Google Shape;1454;p32"/>
            <p:cNvGrpSpPr/>
            <p:nvPr/>
          </p:nvGrpSpPr>
          <p:grpSpPr>
            <a:xfrm>
              <a:off x="2490697" y="2431524"/>
              <a:ext cx="125164" cy="96512"/>
              <a:chOff x="5329300" y="2215875"/>
              <a:chExt cx="51875" cy="40000"/>
            </a:xfrm>
          </p:grpSpPr>
          <p:sp>
            <p:nvSpPr>
              <p:cNvPr id="1455" name="Google Shape;1455;p32"/>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 name="Google Shape;1456;p32"/>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 name="Google Shape;1457;p32"/>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 name="Google Shape;1458;p32"/>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 name="Google Shape;1459;p32"/>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60" name="Google Shape;1460;p32"/>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1461"/>
        <p:cNvGrpSpPr/>
        <p:nvPr/>
      </p:nvGrpSpPr>
      <p:grpSpPr>
        <a:xfrm>
          <a:off x="0" y="0"/>
          <a:ext cx="0" cy="0"/>
          <a:chOff x="0" y="0"/>
          <a:chExt cx="0" cy="0"/>
        </a:xfrm>
      </p:grpSpPr>
      <p:sp>
        <p:nvSpPr>
          <p:cNvPr id="1462" name="Google Shape;1462;p33"/>
          <p:cNvSpPr txBox="1">
            <a:spLocks noGrp="1"/>
          </p:cNvSpPr>
          <p:nvPr>
            <p:ph type="title"/>
          </p:nvPr>
        </p:nvSpPr>
        <p:spPr>
          <a:xfrm>
            <a:off x="719975" y="2133025"/>
            <a:ext cx="2305500" cy="31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63" name="Google Shape;1463;p33"/>
          <p:cNvSpPr txBox="1">
            <a:spLocks noGrp="1"/>
          </p:cNvSpPr>
          <p:nvPr>
            <p:ph type="subTitle" idx="1"/>
          </p:nvPr>
        </p:nvSpPr>
        <p:spPr>
          <a:xfrm>
            <a:off x="719975" y="2468526"/>
            <a:ext cx="2305500" cy="46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4" name="Google Shape;1464;p33"/>
          <p:cNvSpPr txBox="1">
            <a:spLocks noGrp="1"/>
          </p:cNvSpPr>
          <p:nvPr>
            <p:ph type="title" idx="2"/>
          </p:nvPr>
        </p:nvSpPr>
        <p:spPr>
          <a:xfrm>
            <a:off x="3419246" y="2133025"/>
            <a:ext cx="2305500" cy="31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65" name="Google Shape;1465;p33"/>
          <p:cNvSpPr txBox="1">
            <a:spLocks noGrp="1"/>
          </p:cNvSpPr>
          <p:nvPr>
            <p:ph type="subTitle" idx="3"/>
          </p:nvPr>
        </p:nvSpPr>
        <p:spPr>
          <a:xfrm>
            <a:off x="3419246" y="2468526"/>
            <a:ext cx="2305500" cy="46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6" name="Google Shape;1466;p33"/>
          <p:cNvSpPr txBox="1">
            <a:spLocks noGrp="1"/>
          </p:cNvSpPr>
          <p:nvPr>
            <p:ph type="title" idx="4"/>
          </p:nvPr>
        </p:nvSpPr>
        <p:spPr>
          <a:xfrm>
            <a:off x="719975" y="3818586"/>
            <a:ext cx="2305500" cy="31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67" name="Google Shape;1467;p33"/>
          <p:cNvSpPr txBox="1">
            <a:spLocks noGrp="1"/>
          </p:cNvSpPr>
          <p:nvPr>
            <p:ph type="subTitle" idx="5"/>
          </p:nvPr>
        </p:nvSpPr>
        <p:spPr>
          <a:xfrm>
            <a:off x="719975" y="4154111"/>
            <a:ext cx="2305500" cy="46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68" name="Google Shape;1468;p33"/>
          <p:cNvSpPr txBox="1">
            <a:spLocks noGrp="1"/>
          </p:cNvSpPr>
          <p:nvPr>
            <p:ph type="title" idx="6"/>
          </p:nvPr>
        </p:nvSpPr>
        <p:spPr>
          <a:xfrm>
            <a:off x="3419246" y="3818586"/>
            <a:ext cx="2305500" cy="31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69" name="Google Shape;1469;p33"/>
          <p:cNvSpPr txBox="1">
            <a:spLocks noGrp="1"/>
          </p:cNvSpPr>
          <p:nvPr>
            <p:ph type="subTitle" idx="7"/>
          </p:nvPr>
        </p:nvSpPr>
        <p:spPr>
          <a:xfrm>
            <a:off x="3419246" y="4154111"/>
            <a:ext cx="2305500" cy="46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0" name="Google Shape;1470;p33"/>
          <p:cNvSpPr txBox="1">
            <a:spLocks noGrp="1"/>
          </p:cNvSpPr>
          <p:nvPr>
            <p:ph type="title" idx="8"/>
          </p:nvPr>
        </p:nvSpPr>
        <p:spPr>
          <a:xfrm>
            <a:off x="6118525" y="2133025"/>
            <a:ext cx="2305500" cy="31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71" name="Google Shape;1471;p33"/>
          <p:cNvSpPr txBox="1">
            <a:spLocks noGrp="1"/>
          </p:cNvSpPr>
          <p:nvPr>
            <p:ph type="subTitle" idx="9"/>
          </p:nvPr>
        </p:nvSpPr>
        <p:spPr>
          <a:xfrm>
            <a:off x="6118525" y="2468526"/>
            <a:ext cx="2305500" cy="46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2" name="Google Shape;1472;p33"/>
          <p:cNvSpPr txBox="1">
            <a:spLocks noGrp="1"/>
          </p:cNvSpPr>
          <p:nvPr>
            <p:ph type="title" idx="13"/>
          </p:nvPr>
        </p:nvSpPr>
        <p:spPr>
          <a:xfrm>
            <a:off x="6118525" y="3818586"/>
            <a:ext cx="2305500" cy="31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500">
                <a:solidFill>
                  <a:schemeClr val="lt1"/>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endParaRPr/>
          </a:p>
        </p:txBody>
      </p:sp>
      <p:sp>
        <p:nvSpPr>
          <p:cNvPr id="1473" name="Google Shape;1473;p33"/>
          <p:cNvSpPr txBox="1">
            <a:spLocks noGrp="1"/>
          </p:cNvSpPr>
          <p:nvPr>
            <p:ph type="subTitle" idx="14"/>
          </p:nvPr>
        </p:nvSpPr>
        <p:spPr>
          <a:xfrm>
            <a:off x="6118525" y="4154111"/>
            <a:ext cx="2305500" cy="4641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474" name="Google Shape;1474;p33"/>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475" name="Google Shape;1475;p33"/>
          <p:cNvSpPr/>
          <p:nvPr/>
        </p:nvSpPr>
        <p:spPr>
          <a:xfrm flipH="1">
            <a:off x="150990" y="2932613"/>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33"/>
          <p:cNvSpPr/>
          <p:nvPr/>
        </p:nvSpPr>
        <p:spPr>
          <a:xfrm flipH="1">
            <a:off x="8600353" y="2424750"/>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33"/>
          <p:cNvSpPr/>
          <p:nvPr/>
        </p:nvSpPr>
        <p:spPr>
          <a:xfrm flipH="1">
            <a:off x="5808540" y="3699325"/>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33"/>
          <p:cNvSpPr/>
          <p:nvPr/>
        </p:nvSpPr>
        <p:spPr>
          <a:xfrm flipH="1">
            <a:off x="3109253" y="1779525"/>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33"/>
          <p:cNvSpPr/>
          <p:nvPr/>
        </p:nvSpPr>
        <p:spPr>
          <a:xfrm flipH="1">
            <a:off x="5724740" y="-108175"/>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0" name="Google Shape;1480;p33"/>
          <p:cNvGrpSpPr/>
          <p:nvPr/>
        </p:nvGrpSpPr>
        <p:grpSpPr>
          <a:xfrm rot="4746655" flipH="1">
            <a:off x="-223830" y="-223542"/>
            <a:ext cx="1043672" cy="804748"/>
            <a:chOff x="2490697" y="2431524"/>
            <a:chExt cx="125164" cy="96512"/>
          </a:xfrm>
        </p:grpSpPr>
        <p:grpSp>
          <p:nvGrpSpPr>
            <p:cNvPr id="1481" name="Google Shape;1481;p33"/>
            <p:cNvGrpSpPr/>
            <p:nvPr/>
          </p:nvGrpSpPr>
          <p:grpSpPr>
            <a:xfrm>
              <a:off x="2490697" y="2431524"/>
              <a:ext cx="125164" cy="96512"/>
              <a:chOff x="5329300" y="2215875"/>
              <a:chExt cx="51875" cy="40000"/>
            </a:xfrm>
          </p:grpSpPr>
          <p:sp>
            <p:nvSpPr>
              <p:cNvPr id="1482" name="Google Shape;1482;p33"/>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 name="Google Shape;1483;p33"/>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 name="Google Shape;1484;p33"/>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 name="Google Shape;1485;p33"/>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 name="Google Shape;1486;p33"/>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7" name="Google Shape;1487;p33"/>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8" name="Google Shape;1488;p33"/>
          <p:cNvGrpSpPr/>
          <p:nvPr/>
        </p:nvGrpSpPr>
        <p:grpSpPr>
          <a:xfrm rot="2388287" flipH="1">
            <a:off x="8225517" y="132627"/>
            <a:ext cx="1043682" cy="804746"/>
            <a:chOff x="2490697" y="2431524"/>
            <a:chExt cx="125164" cy="96512"/>
          </a:xfrm>
        </p:grpSpPr>
        <p:grpSp>
          <p:nvGrpSpPr>
            <p:cNvPr id="1489" name="Google Shape;1489;p33"/>
            <p:cNvGrpSpPr/>
            <p:nvPr/>
          </p:nvGrpSpPr>
          <p:grpSpPr>
            <a:xfrm>
              <a:off x="2490697" y="2431524"/>
              <a:ext cx="125164" cy="96512"/>
              <a:chOff x="5329300" y="2215875"/>
              <a:chExt cx="51875" cy="40000"/>
            </a:xfrm>
          </p:grpSpPr>
          <p:sp>
            <p:nvSpPr>
              <p:cNvPr id="1490" name="Google Shape;1490;p33"/>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 name="Google Shape;1491;p33"/>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 name="Google Shape;1492;p33"/>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 name="Google Shape;1493;p33"/>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 name="Google Shape;1494;p33"/>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95" name="Google Shape;1495;p33"/>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6" name="Google Shape;1496;p33"/>
          <p:cNvGrpSpPr/>
          <p:nvPr/>
        </p:nvGrpSpPr>
        <p:grpSpPr>
          <a:xfrm rot="-456942" flipH="1">
            <a:off x="357148" y="1223226"/>
            <a:ext cx="715882" cy="552005"/>
            <a:chOff x="2490697" y="2431524"/>
            <a:chExt cx="125164" cy="96512"/>
          </a:xfrm>
        </p:grpSpPr>
        <p:grpSp>
          <p:nvGrpSpPr>
            <p:cNvPr id="1497" name="Google Shape;1497;p33"/>
            <p:cNvGrpSpPr/>
            <p:nvPr/>
          </p:nvGrpSpPr>
          <p:grpSpPr>
            <a:xfrm>
              <a:off x="2490697" y="2431524"/>
              <a:ext cx="125164" cy="96512"/>
              <a:chOff x="5329300" y="2215875"/>
              <a:chExt cx="51875" cy="40000"/>
            </a:xfrm>
          </p:grpSpPr>
          <p:sp>
            <p:nvSpPr>
              <p:cNvPr id="1498" name="Google Shape;1498;p33"/>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 name="Google Shape;1499;p33"/>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 name="Google Shape;1500;p33"/>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 name="Google Shape;1501;p33"/>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 name="Google Shape;1502;p33"/>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3" name="Google Shape;1503;p33"/>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04" name="Google Shape;1504;p33"/>
          <p:cNvGrpSpPr/>
          <p:nvPr/>
        </p:nvGrpSpPr>
        <p:grpSpPr>
          <a:xfrm rot="-4250889" flipH="1">
            <a:off x="-218416" y="4784469"/>
            <a:ext cx="715870" cy="551996"/>
            <a:chOff x="2490697" y="2431524"/>
            <a:chExt cx="125164" cy="96512"/>
          </a:xfrm>
        </p:grpSpPr>
        <p:grpSp>
          <p:nvGrpSpPr>
            <p:cNvPr id="1505" name="Google Shape;1505;p33"/>
            <p:cNvGrpSpPr/>
            <p:nvPr/>
          </p:nvGrpSpPr>
          <p:grpSpPr>
            <a:xfrm>
              <a:off x="2490697" y="2431524"/>
              <a:ext cx="125164" cy="96512"/>
              <a:chOff x="5329300" y="2215875"/>
              <a:chExt cx="51875" cy="40000"/>
            </a:xfrm>
          </p:grpSpPr>
          <p:sp>
            <p:nvSpPr>
              <p:cNvPr id="1506" name="Google Shape;1506;p33"/>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7" name="Google Shape;1507;p33"/>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8" name="Google Shape;1508;p33"/>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9" name="Google Shape;1509;p33"/>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0" name="Google Shape;1510;p33"/>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1" name="Google Shape;1511;p33"/>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12" name="Google Shape;1512;p33"/>
          <p:cNvGrpSpPr/>
          <p:nvPr/>
        </p:nvGrpSpPr>
        <p:grpSpPr>
          <a:xfrm rot="-3181363" flipH="1">
            <a:off x="8678210" y="4784455"/>
            <a:ext cx="715882" cy="552005"/>
            <a:chOff x="2490697" y="2431524"/>
            <a:chExt cx="125164" cy="96512"/>
          </a:xfrm>
        </p:grpSpPr>
        <p:grpSp>
          <p:nvGrpSpPr>
            <p:cNvPr id="1513" name="Google Shape;1513;p33"/>
            <p:cNvGrpSpPr/>
            <p:nvPr/>
          </p:nvGrpSpPr>
          <p:grpSpPr>
            <a:xfrm>
              <a:off x="2490697" y="2431524"/>
              <a:ext cx="125164" cy="96512"/>
              <a:chOff x="5329300" y="2215875"/>
              <a:chExt cx="51875" cy="40000"/>
            </a:xfrm>
          </p:grpSpPr>
          <p:sp>
            <p:nvSpPr>
              <p:cNvPr id="1514" name="Google Shape;1514;p33"/>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5" name="Google Shape;1515;p33"/>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6" name="Google Shape;1516;p33"/>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7" name="Google Shape;1517;p33"/>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8" name="Google Shape;1518;p33"/>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19" name="Google Shape;1519;p33"/>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1520"/>
        <p:cNvGrpSpPr/>
        <p:nvPr/>
      </p:nvGrpSpPr>
      <p:grpSpPr>
        <a:xfrm>
          <a:off x="0" y="0"/>
          <a:ext cx="0" cy="0"/>
          <a:chOff x="0" y="0"/>
          <a:chExt cx="0" cy="0"/>
        </a:xfrm>
      </p:grpSpPr>
      <p:sp>
        <p:nvSpPr>
          <p:cNvPr id="1521" name="Google Shape;1521;p34"/>
          <p:cNvSpPr txBox="1">
            <a:spLocks noGrp="1"/>
          </p:cNvSpPr>
          <p:nvPr>
            <p:ph type="title" hasCustomPrompt="1"/>
          </p:nvPr>
        </p:nvSpPr>
        <p:spPr>
          <a:xfrm>
            <a:off x="715100" y="2833650"/>
            <a:ext cx="2503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522" name="Google Shape;1522;p34"/>
          <p:cNvSpPr txBox="1">
            <a:spLocks noGrp="1"/>
          </p:cNvSpPr>
          <p:nvPr>
            <p:ph type="subTitle" idx="1"/>
          </p:nvPr>
        </p:nvSpPr>
        <p:spPr>
          <a:xfrm>
            <a:off x="715100" y="3359887"/>
            <a:ext cx="25038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3" name="Google Shape;1523;p34"/>
          <p:cNvSpPr txBox="1">
            <a:spLocks noGrp="1"/>
          </p:cNvSpPr>
          <p:nvPr>
            <p:ph type="title" idx="2" hasCustomPrompt="1"/>
          </p:nvPr>
        </p:nvSpPr>
        <p:spPr>
          <a:xfrm>
            <a:off x="3320100" y="2833650"/>
            <a:ext cx="2503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524" name="Google Shape;1524;p34"/>
          <p:cNvSpPr txBox="1">
            <a:spLocks noGrp="1"/>
          </p:cNvSpPr>
          <p:nvPr>
            <p:ph type="subTitle" idx="3"/>
          </p:nvPr>
        </p:nvSpPr>
        <p:spPr>
          <a:xfrm>
            <a:off x="3320100" y="3359887"/>
            <a:ext cx="25038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5" name="Google Shape;1525;p34"/>
          <p:cNvSpPr txBox="1">
            <a:spLocks noGrp="1"/>
          </p:cNvSpPr>
          <p:nvPr>
            <p:ph type="title" idx="4" hasCustomPrompt="1"/>
          </p:nvPr>
        </p:nvSpPr>
        <p:spPr>
          <a:xfrm>
            <a:off x="5925100" y="2833650"/>
            <a:ext cx="2503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200"/>
              <a:buNone/>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526" name="Google Shape;1526;p34"/>
          <p:cNvSpPr txBox="1">
            <a:spLocks noGrp="1"/>
          </p:cNvSpPr>
          <p:nvPr>
            <p:ph type="subTitle" idx="5"/>
          </p:nvPr>
        </p:nvSpPr>
        <p:spPr>
          <a:xfrm>
            <a:off x="5925100" y="3359887"/>
            <a:ext cx="25038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27" name="Google Shape;1527;p34"/>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28" name="Google Shape;1528;p34"/>
          <p:cNvSpPr/>
          <p:nvPr/>
        </p:nvSpPr>
        <p:spPr>
          <a:xfrm flipH="1">
            <a:off x="2235090" y="4570200"/>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9" name="Google Shape;1529;p34"/>
          <p:cNvSpPr/>
          <p:nvPr/>
        </p:nvSpPr>
        <p:spPr>
          <a:xfrm flipH="1">
            <a:off x="8539078" y="1351325"/>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0" name="Google Shape;1530;p34"/>
          <p:cNvSpPr/>
          <p:nvPr/>
        </p:nvSpPr>
        <p:spPr>
          <a:xfrm flipH="1">
            <a:off x="5925103" y="4238800"/>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1" name="Google Shape;1531;p34"/>
          <p:cNvSpPr/>
          <p:nvPr/>
        </p:nvSpPr>
        <p:spPr>
          <a:xfrm flipH="1">
            <a:off x="229240" y="1267925"/>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2" name="Google Shape;1532;p34"/>
          <p:cNvSpPr/>
          <p:nvPr/>
        </p:nvSpPr>
        <p:spPr>
          <a:xfrm flipH="1">
            <a:off x="4585565" y="-187250"/>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3" name="Google Shape;1533;p34"/>
          <p:cNvGrpSpPr/>
          <p:nvPr/>
        </p:nvGrpSpPr>
        <p:grpSpPr>
          <a:xfrm rot="4746655" flipH="1">
            <a:off x="-355017" y="-243567"/>
            <a:ext cx="1043672" cy="804748"/>
            <a:chOff x="2490697" y="2431524"/>
            <a:chExt cx="125164" cy="96512"/>
          </a:xfrm>
        </p:grpSpPr>
        <p:grpSp>
          <p:nvGrpSpPr>
            <p:cNvPr id="1534" name="Google Shape;1534;p34"/>
            <p:cNvGrpSpPr/>
            <p:nvPr/>
          </p:nvGrpSpPr>
          <p:grpSpPr>
            <a:xfrm>
              <a:off x="2490697" y="2431524"/>
              <a:ext cx="125164" cy="96512"/>
              <a:chOff x="5329300" y="2215875"/>
              <a:chExt cx="51875" cy="40000"/>
            </a:xfrm>
          </p:grpSpPr>
          <p:sp>
            <p:nvSpPr>
              <p:cNvPr id="1535" name="Google Shape;1535;p34"/>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6" name="Google Shape;1536;p34"/>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7" name="Google Shape;1537;p34"/>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8" name="Google Shape;1538;p34"/>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9" name="Google Shape;1539;p34"/>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0" name="Google Shape;1540;p34"/>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1" name="Google Shape;1541;p34"/>
          <p:cNvGrpSpPr/>
          <p:nvPr/>
        </p:nvGrpSpPr>
        <p:grpSpPr>
          <a:xfrm rot="2388287" flipH="1">
            <a:off x="8349480" y="-138298"/>
            <a:ext cx="1043682" cy="804746"/>
            <a:chOff x="2490697" y="2431524"/>
            <a:chExt cx="125164" cy="96512"/>
          </a:xfrm>
        </p:grpSpPr>
        <p:grpSp>
          <p:nvGrpSpPr>
            <p:cNvPr id="1542" name="Google Shape;1542;p34"/>
            <p:cNvGrpSpPr/>
            <p:nvPr/>
          </p:nvGrpSpPr>
          <p:grpSpPr>
            <a:xfrm>
              <a:off x="2490697" y="2431524"/>
              <a:ext cx="125164" cy="96512"/>
              <a:chOff x="5329300" y="2215875"/>
              <a:chExt cx="51875" cy="40000"/>
            </a:xfrm>
          </p:grpSpPr>
          <p:sp>
            <p:nvSpPr>
              <p:cNvPr id="1543" name="Google Shape;1543;p34"/>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4" name="Google Shape;1544;p34"/>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5" name="Google Shape;1545;p34"/>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6" name="Google Shape;1546;p34"/>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7" name="Google Shape;1547;p34"/>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48" name="Google Shape;1548;p34"/>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49" name="Google Shape;1549;p34"/>
          <p:cNvGrpSpPr/>
          <p:nvPr/>
        </p:nvGrpSpPr>
        <p:grpSpPr>
          <a:xfrm rot="2700000" flipH="1">
            <a:off x="357167" y="4296768"/>
            <a:ext cx="715876" cy="552001"/>
            <a:chOff x="2490697" y="2431524"/>
            <a:chExt cx="125164" cy="96512"/>
          </a:xfrm>
        </p:grpSpPr>
        <p:grpSp>
          <p:nvGrpSpPr>
            <p:cNvPr id="1550" name="Google Shape;1550;p34"/>
            <p:cNvGrpSpPr/>
            <p:nvPr/>
          </p:nvGrpSpPr>
          <p:grpSpPr>
            <a:xfrm>
              <a:off x="2490697" y="2431524"/>
              <a:ext cx="125164" cy="96512"/>
              <a:chOff x="5329300" y="2215875"/>
              <a:chExt cx="51875" cy="40000"/>
            </a:xfrm>
          </p:grpSpPr>
          <p:sp>
            <p:nvSpPr>
              <p:cNvPr id="1551" name="Google Shape;1551;p34"/>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2" name="Google Shape;1552;p34"/>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3" name="Google Shape;1553;p34"/>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4" name="Google Shape;1554;p34"/>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5" name="Google Shape;1555;p34"/>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56" name="Google Shape;1556;p34"/>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7" name="Google Shape;1557;p34"/>
          <p:cNvGrpSpPr/>
          <p:nvPr/>
        </p:nvGrpSpPr>
        <p:grpSpPr>
          <a:xfrm rot="-4250889" flipH="1">
            <a:off x="8513384" y="4617669"/>
            <a:ext cx="715870" cy="551996"/>
            <a:chOff x="2490697" y="2431524"/>
            <a:chExt cx="125164" cy="96512"/>
          </a:xfrm>
        </p:grpSpPr>
        <p:grpSp>
          <p:nvGrpSpPr>
            <p:cNvPr id="1558" name="Google Shape;1558;p34"/>
            <p:cNvGrpSpPr/>
            <p:nvPr/>
          </p:nvGrpSpPr>
          <p:grpSpPr>
            <a:xfrm>
              <a:off x="2490697" y="2431524"/>
              <a:ext cx="125164" cy="96512"/>
              <a:chOff x="5329300" y="2215875"/>
              <a:chExt cx="51875" cy="40000"/>
            </a:xfrm>
          </p:grpSpPr>
          <p:sp>
            <p:nvSpPr>
              <p:cNvPr id="1559" name="Google Shape;1559;p34"/>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0" name="Google Shape;1560;p34"/>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1" name="Google Shape;1561;p34"/>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2" name="Google Shape;1562;p34"/>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3" name="Google Shape;1563;p34"/>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64" name="Google Shape;1564;p34"/>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5" name="Google Shape;1565;p34"/>
          <p:cNvGrpSpPr/>
          <p:nvPr/>
        </p:nvGrpSpPr>
        <p:grpSpPr>
          <a:xfrm rot="-3181363" flipH="1">
            <a:off x="4498573" y="4861893"/>
            <a:ext cx="715882" cy="552005"/>
            <a:chOff x="2490697" y="2431524"/>
            <a:chExt cx="125164" cy="96512"/>
          </a:xfrm>
        </p:grpSpPr>
        <p:grpSp>
          <p:nvGrpSpPr>
            <p:cNvPr id="1566" name="Google Shape;1566;p34"/>
            <p:cNvGrpSpPr/>
            <p:nvPr/>
          </p:nvGrpSpPr>
          <p:grpSpPr>
            <a:xfrm>
              <a:off x="2490697" y="2431524"/>
              <a:ext cx="125164" cy="96512"/>
              <a:chOff x="5329300" y="2215875"/>
              <a:chExt cx="51875" cy="40000"/>
            </a:xfrm>
          </p:grpSpPr>
          <p:sp>
            <p:nvSpPr>
              <p:cNvPr id="1567" name="Google Shape;1567;p34"/>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8" name="Google Shape;1568;p34"/>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9" name="Google Shape;1569;p34"/>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0" name="Google Shape;1570;p34"/>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1" name="Google Shape;1571;p34"/>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72" name="Google Shape;1572;p34"/>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Numbers and text 1">
  <p:cSld name="BLANK_1_1_1_1_1_1_3">
    <p:spTree>
      <p:nvGrpSpPr>
        <p:cNvPr id="1" name="Shape 1573"/>
        <p:cNvGrpSpPr/>
        <p:nvPr/>
      </p:nvGrpSpPr>
      <p:grpSpPr>
        <a:xfrm>
          <a:off x="0" y="0"/>
          <a:ext cx="0" cy="0"/>
          <a:chOff x="0" y="0"/>
          <a:chExt cx="0" cy="0"/>
        </a:xfrm>
      </p:grpSpPr>
      <p:sp>
        <p:nvSpPr>
          <p:cNvPr id="1574" name="Google Shape;1574;p35"/>
          <p:cNvSpPr/>
          <p:nvPr/>
        </p:nvSpPr>
        <p:spPr>
          <a:xfrm rot="9035303">
            <a:off x="5108099" y="-376993"/>
            <a:ext cx="7519053" cy="6835875"/>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rgbClr val="FF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5" name="Google Shape;1575;p35"/>
          <p:cNvSpPr txBox="1">
            <a:spLocks noGrp="1"/>
          </p:cNvSpPr>
          <p:nvPr>
            <p:ph type="title" hasCustomPrompt="1"/>
          </p:nvPr>
        </p:nvSpPr>
        <p:spPr>
          <a:xfrm>
            <a:off x="2182733" y="1151513"/>
            <a:ext cx="4214700" cy="698700"/>
          </a:xfrm>
          <a:prstGeom prst="rect">
            <a:avLst/>
          </a:prstGeom>
        </p:spPr>
        <p:txBody>
          <a:bodyPr spcFirstLastPara="1" wrap="square" lIns="91425" tIns="91425" rIns="91425" bIns="91425" anchor="ctr" anchorCtr="0">
            <a:noAutofit/>
          </a:bodyPr>
          <a:lstStyle>
            <a:lvl1pPr lvl="0"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576" name="Google Shape;1576;p35"/>
          <p:cNvSpPr txBox="1">
            <a:spLocks noGrp="1"/>
          </p:cNvSpPr>
          <p:nvPr>
            <p:ph type="subTitle" idx="1"/>
          </p:nvPr>
        </p:nvSpPr>
        <p:spPr>
          <a:xfrm>
            <a:off x="2182725" y="1926400"/>
            <a:ext cx="4214700" cy="2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7" name="Google Shape;1577;p35"/>
          <p:cNvSpPr txBox="1">
            <a:spLocks noGrp="1"/>
          </p:cNvSpPr>
          <p:nvPr>
            <p:ph type="title" idx="2" hasCustomPrompt="1"/>
          </p:nvPr>
        </p:nvSpPr>
        <p:spPr>
          <a:xfrm>
            <a:off x="2182733" y="2347880"/>
            <a:ext cx="4214700" cy="698700"/>
          </a:xfrm>
          <a:prstGeom prst="rect">
            <a:avLst/>
          </a:prstGeom>
        </p:spPr>
        <p:txBody>
          <a:bodyPr spcFirstLastPara="1" wrap="square" lIns="91425" tIns="91425" rIns="91425" bIns="91425" anchor="ctr" anchorCtr="0">
            <a:noAutofit/>
          </a:bodyPr>
          <a:lstStyle>
            <a:lvl1pPr lvl="0" rtl="0">
              <a:spcBef>
                <a:spcPts val="0"/>
              </a:spcBef>
              <a:spcAft>
                <a:spcPts val="0"/>
              </a:spcAft>
              <a:buSzPts val="6200"/>
              <a:buNone/>
              <a:defRPr sz="6200">
                <a:solidFill>
                  <a:schemeClr val="lt1"/>
                </a:solidFill>
              </a:defRPr>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578" name="Google Shape;1578;p35"/>
          <p:cNvSpPr txBox="1">
            <a:spLocks noGrp="1"/>
          </p:cNvSpPr>
          <p:nvPr>
            <p:ph type="subTitle" idx="3"/>
          </p:nvPr>
        </p:nvSpPr>
        <p:spPr>
          <a:xfrm>
            <a:off x="2182733" y="3127414"/>
            <a:ext cx="4214700" cy="2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79" name="Google Shape;1579;p35"/>
          <p:cNvSpPr txBox="1">
            <a:spLocks noGrp="1"/>
          </p:cNvSpPr>
          <p:nvPr>
            <p:ph type="title" idx="4" hasCustomPrompt="1"/>
          </p:nvPr>
        </p:nvSpPr>
        <p:spPr>
          <a:xfrm>
            <a:off x="2182725" y="3548850"/>
            <a:ext cx="4214700" cy="698700"/>
          </a:xfrm>
          <a:prstGeom prst="rect">
            <a:avLst/>
          </a:prstGeom>
        </p:spPr>
        <p:txBody>
          <a:bodyPr spcFirstLastPara="1" wrap="square" lIns="91425" tIns="91425" rIns="91425" bIns="91425" anchor="ctr" anchorCtr="0">
            <a:noAutofit/>
          </a:bodyPr>
          <a:lstStyle>
            <a:lvl1pPr lvl="0" rtl="0">
              <a:spcBef>
                <a:spcPts val="0"/>
              </a:spcBef>
              <a:spcAft>
                <a:spcPts val="0"/>
              </a:spcAft>
              <a:buSzPts val="6200"/>
              <a:buNone/>
              <a:defRPr sz="62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1580" name="Google Shape;1580;p35"/>
          <p:cNvSpPr txBox="1">
            <a:spLocks noGrp="1"/>
          </p:cNvSpPr>
          <p:nvPr>
            <p:ph type="subTitle" idx="5"/>
          </p:nvPr>
        </p:nvSpPr>
        <p:spPr>
          <a:xfrm>
            <a:off x="2182725" y="4328431"/>
            <a:ext cx="4214700" cy="272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581" name="Google Shape;1581;p35"/>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582" name="Google Shape;1582;p35"/>
          <p:cNvSpPr/>
          <p:nvPr/>
        </p:nvSpPr>
        <p:spPr>
          <a:xfrm flipH="1">
            <a:off x="157090" y="2450800"/>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3" name="Google Shape;1583;p35"/>
          <p:cNvSpPr/>
          <p:nvPr/>
        </p:nvSpPr>
        <p:spPr>
          <a:xfrm flipH="1">
            <a:off x="7367040" y="2735950"/>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4" name="Google Shape;1584;p35"/>
          <p:cNvSpPr/>
          <p:nvPr/>
        </p:nvSpPr>
        <p:spPr>
          <a:xfrm flipH="1">
            <a:off x="6483665" y="4495400"/>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5" name="Google Shape;1585;p35"/>
          <p:cNvSpPr/>
          <p:nvPr/>
        </p:nvSpPr>
        <p:spPr>
          <a:xfrm flipH="1">
            <a:off x="8315790" y="310800"/>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6" name="Google Shape;1586;p35"/>
          <p:cNvSpPr/>
          <p:nvPr/>
        </p:nvSpPr>
        <p:spPr>
          <a:xfrm flipH="1">
            <a:off x="2027140" y="151025"/>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87" name="Google Shape;1587;p35"/>
          <p:cNvGrpSpPr/>
          <p:nvPr/>
        </p:nvGrpSpPr>
        <p:grpSpPr>
          <a:xfrm rot="10655827" flipH="1">
            <a:off x="173517" y="218058"/>
            <a:ext cx="1043684" cy="804749"/>
            <a:chOff x="2490697" y="2431524"/>
            <a:chExt cx="125164" cy="96512"/>
          </a:xfrm>
        </p:grpSpPr>
        <p:grpSp>
          <p:nvGrpSpPr>
            <p:cNvPr id="1588" name="Google Shape;1588;p35"/>
            <p:cNvGrpSpPr/>
            <p:nvPr/>
          </p:nvGrpSpPr>
          <p:grpSpPr>
            <a:xfrm>
              <a:off x="2490697" y="2431524"/>
              <a:ext cx="125164" cy="96512"/>
              <a:chOff x="5329300" y="2215875"/>
              <a:chExt cx="51875" cy="40000"/>
            </a:xfrm>
          </p:grpSpPr>
          <p:sp>
            <p:nvSpPr>
              <p:cNvPr id="1589" name="Google Shape;1589;p35"/>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0" name="Google Shape;1590;p35"/>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1" name="Google Shape;1591;p35"/>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2" name="Google Shape;1592;p35"/>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3" name="Google Shape;1593;p35"/>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4" name="Google Shape;1594;p35"/>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95" name="Google Shape;1595;p35"/>
          <p:cNvGrpSpPr/>
          <p:nvPr/>
        </p:nvGrpSpPr>
        <p:grpSpPr>
          <a:xfrm rot="2388287" flipH="1">
            <a:off x="7243680" y="1098502"/>
            <a:ext cx="1043682" cy="804746"/>
            <a:chOff x="2490697" y="2431524"/>
            <a:chExt cx="125164" cy="96512"/>
          </a:xfrm>
        </p:grpSpPr>
        <p:grpSp>
          <p:nvGrpSpPr>
            <p:cNvPr id="1596" name="Google Shape;1596;p35"/>
            <p:cNvGrpSpPr/>
            <p:nvPr/>
          </p:nvGrpSpPr>
          <p:grpSpPr>
            <a:xfrm>
              <a:off x="2490697" y="2431524"/>
              <a:ext cx="125164" cy="96512"/>
              <a:chOff x="5329300" y="2215875"/>
              <a:chExt cx="51875" cy="40000"/>
            </a:xfrm>
          </p:grpSpPr>
          <p:sp>
            <p:nvSpPr>
              <p:cNvPr id="1597" name="Google Shape;1597;p35"/>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8" name="Google Shape;1598;p35"/>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9" name="Google Shape;1599;p35"/>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0" name="Google Shape;1600;p35"/>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1" name="Google Shape;1601;p35"/>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02" name="Google Shape;1602;p35"/>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03" name="Google Shape;1603;p35"/>
          <p:cNvGrpSpPr/>
          <p:nvPr/>
        </p:nvGrpSpPr>
        <p:grpSpPr>
          <a:xfrm rot="2948804" flipH="1">
            <a:off x="8070953" y="4332495"/>
            <a:ext cx="715883" cy="552006"/>
            <a:chOff x="2490697" y="2431524"/>
            <a:chExt cx="125164" cy="96512"/>
          </a:xfrm>
        </p:grpSpPr>
        <p:grpSp>
          <p:nvGrpSpPr>
            <p:cNvPr id="1604" name="Google Shape;1604;p35"/>
            <p:cNvGrpSpPr/>
            <p:nvPr/>
          </p:nvGrpSpPr>
          <p:grpSpPr>
            <a:xfrm>
              <a:off x="2490697" y="2431524"/>
              <a:ext cx="125164" cy="96512"/>
              <a:chOff x="5329300" y="2215875"/>
              <a:chExt cx="51875" cy="40000"/>
            </a:xfrm>
          </p:grpSpPr>
          <p:sp>
            <p:nvSpPr>
              <p:cNvPr id="1605" name="Google Shape;1605;p35"/>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6" name="Google Shape;1606;p35"/>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7" name="Google Shape;1607;p35"/>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8" name="Google Shape;1608;p35"/>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9" name="Google Shape;1609;p35"/>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0" name="Google Shape;1610;p35"/>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1" name="Google Shape;1611;p35"/>
          <p:cNvGrpSpPr/>
          <p:nvPr/>
        </p:nvGrpSpPr>
        <p:grpSpPr>
          <a:xfrm rot="-245681" flipH="1">
            <a:off x="5198937" y="2597978"/>
            <a:ext cx="715875" cy="552000"/>
            <a:chOff x="2490697" y="2431524"/>
            <a:chExt cx="125164" cy="96512"/>
          </a:xfrm>
        </p:grpSpPr>
        <p:grpSp>
          <p:nvGrpSpPr>
            <p:cNvPr id="1612" name="Google Shape;1612;p35"/>
            <p:cNvGrpSpPr/>
            <p:nvPr/>
          </p:nvGrpSpPr>
          <p:grpSpPr>
            <a:xfrm>
              <a:off x="2490697" y="2431524"/>
              <a:ext cx="125164" cy="96512"/>
              <a:chOff x="5329300" y="2215875"/>
              <a:chExt cx="51875" cy="40000"/>
            </a:xfrm>
          </p:grpSpPr>
          <p:sp>
            <p:nvSpPr>
              <p:cNvPr id="1613" name="Google Shape;1613;p35"/>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4" name="Google Shape;1614;p35"/>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5" name="Google Shape;1615;p35"/>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6" name="Google Shape;1616;p35"/>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7" name="Google Shape;1617;p35"/>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8" name="Google Shape;1618;p35"/>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19" name="Google Shape;1619;p35"/>
          <p:cNvGrpSpPr/>
          <p:nvPr/>
        </p:nvGrpSpPr>
        <p:grpSpPr>
          <a:xfrm rot="817975" flipH="1">
            <a:off x="-55740" y="4798183"/>
            <a:ext cx="715881" cy="552005"/>
            <a:chOff x="2490697" y="2431524"/>
            <a:chExt cx="125164" cy="96512"/>
          </a:xfrm>
        </p:grpSpPr>
        <p:grpSp>
          <p:nvGrpSpPr>
            <p:cNvPr id="1620" name="Google Shape;1620;p35"/>
            <p:cNvGrpSpPr/>
            <p:nvPr/>
          </p:nvGrpSpPr>
          <p:grpSpPr>
            <a:xfrm>
              <a:off x="2490697" y="2431524"/>
              <a:ext cx="125164" cy="96512"/>
              <a:chOff x="5329300" y="2215875"/>
              <a:chExt cx="51875" cy="40000"/>
            </a:xfrm>
          </p:grpSpPr>
          <p:sp>
            <p:nvSpPr>
              <p:cNvPr id="1621" name="Google Shape;1621;p35"/>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2" name="Google Shape;1622;p35"/>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3" name="Google Shape;1623;p35"/>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4" name="Google Shape;1624;p35"/>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5" name="Google Shape;1625;p35"/>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26" name="Google Shape;1626;p35"/>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hanks">
  <p:cSld name="BLANK_1_1_1_1_1_1_2">
    <p:spTree>
      <p:nvGrpSpPr>
        <p:cNvPr id="1" name="Shape 1627"/>
        <p:cNvGrpSpPr/>
        <p:nvPr/>
      </p:nvGrpSpPr>
      <p:grpSpPr>
        <a:xfrm>
          <a:off x="0" y="0"/>
          <a:ext cx="0" cy="0"/>
          <a:chOff x="0" y="0"/>
          <a:chExt cx="0" cy="0"/>
        </a:xfrm>
      </p:grpSpPr>
      <p:sp>
        <p:nvSpPr>
          <p:cNvPr id="1628" name="Google Shape;1628;p36"/>
          <p:cNvSpPr/>
          <p:nvPr/>
        </p:nvSpPr>
        <p:spPr>
          <a:xfrm rot="3897970">
            <a:off x="-3958521" y="-2662170"/>
            <a:ext cx="7519092" cy="6835910"/>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rgbClr val="FF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9" name="Google Shape;1629;p36"/>
          <p:cNvSpPr/>
          <p:nvPr/>
        </p:nvSpPr>
        <p:spPr>
          <a:xfrm rot="3897970">
            <a:off x="6071404" y="1326630"/>
            <a:ext cx="7519092" cy="6835910"/>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rgbClr val="FF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0" name="Google Shape;1630;p36"/>
          <p:cNvSpPr txBox="1">
            <a:spLocks noGrp="1"/>
          </p:cNvSpPr>
          <p:nvPr>
            <p:ph type="ctrTitle"/>
          </p:nvPr>
        </p:nvSpPr>
        <p:spPr>
          <a:xfrm>
            <a:off x="2430000" y="528650"/>
            <a:ext cx="4284000" cy="964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631" name="Google Shape;1631;p36"/>
          <p:cNvSpPr txBox="1">
            <a:spLocks noGrp="1"/>
          </p:cNvSpPr>
          <p:nvPr>
            <p:ph type="subTitle" idx="1"/>
          </p:nvPr>
        </p:nvSpPr>
        <p:spPr>
          <a:xfrm>
            <a:off x="2425050" y="1493150"/>
            <a:ext cx="4293900" cy="1117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1633" name="Google Shape;1633;p36"/>
          <p:cNvSpPr/>
          <p:nvPr/>
        </p:nvSpPr>
        <p:spPr>
          <a:xfrm flipH="1">
            <a:off x="1618215" y="4027988"/>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4" name="Google Shape;1634;p36"/>
          <p:cNvSpPr/>
          <p:nvPr/>
        </p:nvSpPr>
        <p:spPr>
          <a:xfrm flipH="1">
            <a:off x="8281915" y="2274838"/>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5" name="Google Shape;1635;p36"/>
          <p:cNvSpPr/>
          <p:nvPr/>
        </p:nvSpPr>
        <p:spPr>
          <a:xfrm flipH="1">
            <a:off x="6718953" y="4188650"/>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6" name="Google Shape;1636;p36"/>
          <p:cNvSpPr/>
          <p:nvPr/>
        </p:nvSpPr>
        <p:spPr>
          <a:xfrm flipH="1">
            <a:off x="602003" y="1233875"/>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7" name="Google Shape;1637;p36"/>
          <p:cNvSpPr/>
          <p:nvPr/>
        </p:nvSpPr>
        <p:spPr>
          <a:xfrm flipH="1">
            <a:off x="2367790" y="145100"/>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638" name="Google Shape;1638;p36"/>
          <p:cNvGrpSpPr/>
          <p:nvPr/>
        </p:nvGrpSpPr>
        <p:grpSpPr>
          <a:xfrm rot="4746655" flipH="1">
            <a:off x="-28130" y="4508083"/>
            <a:ext cx="1043672" cy="804748"/>
            <a:chOff x="2490697" y="2431524"/>
            <a:chExt cx="125164" cy="96512"/>
          </a:xfrm>
        </p:grpSpPr>
        <p:grpSp>
          <p:nvGrpSpPr>
            <p:cNvPr id="1639" name="Google Shape;1639;p36"/>
            <p:cNvGrpSpPr/>
            <p:nvPr/>
          </p:nvGrpSpPr>
          <p:grpSpPr>
            <a:xfrm>
              <a:off x="2490697" y="2431524"/>
              <a:ext cx="125164" cy="96512"/>
              <a:chOff x="5329300" y="2215875"/>
              <a:chExt cx="51875" cy="40000"/>
            </a:xfrm>
          </p:grpSpPr>
          <p:sp>
            <p:nvSpPr>
              <p:cNvPr id="1640" name="Google Shape;1640;p36"/>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1" name="Google Shape;1641;p36"/>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2" name="Google Shape;1642;p36"/>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3" name="Google Shape;1643;p36"/>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4" name="Google Shape;1644;p36"/>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45" name="Google Shape;1645;p36"/>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46" name="Google Shape;1646;p36"/>
          <p:cNvGrpSpPr/>
          <p:nvPr/>
        </p:nvGrpSpPr>
        <p:grpSpPr>
          <a:xfrm rot="2388287" flipH="1">
            <a:off x="7907067" y="132702"/>
            <a:ext cx="1043682" cy="804746"/>
            <a:chOff x="2490697" y="2431524"/>
            <a:chExt cx="125164" cy="96512"/>
          </a:xfrm>
        </p:grpSpPr>
        <p:grpSp>
          <p:nvGrpSpPr>
            <p:cNvPr id="1647" name="Google Shape;1647;p36"/>
            <p:cNvGrpSpPr/>
            <p:nvPr/>
          </p:nvGrpSpPr>
          <p:grpSpPr>
            <a:xfrm>
              <a:off x="2490697" y="2431524"/>
              <a:ext cx="125164" cy="96512"/>
              <a:chOff x="5329300" y="2215875"/>
              <a:chExt cx="51875" cy="40000"/>
            </a:xfrm>
          </p:grpSpPr>
          <p:sp>
            <p:nvSpPr>
              <p:cNvPr id="1648" name="Google Shape;1648;p36"/>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9" name="Google Shape;1649;p36"/>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0" name="Google Shape;1650;p36"/>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1" name="Google Shape;1651;p36"/>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2" name="Google Shape;1652;p36"/>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53" name="Google Shape;1653;p36"/>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54" name="Google Shape;1654;p36"/>
          <p:cNvGrpSpPr/>
          <p:nvPr/>
        </p:nvGrpSpPr>
        <p:grpSpPr>
          <a:xfrm rot="-456942" flipH="1">
            <a:off x="-34214" y="16101"/>
            <a:ext cx="715882" cy="552005"/>
            <a:chOff x="2490697" y="2431524"/>
            <a:chExt cx="125164" cy="96512"/>
          </a:xfrm>
        </p:grpSpPr>
        <p:grpSp>
          <p:nvGrpSpPr>
            <p:cNvPr id="1655" name="Google Shape;1655;p36"/>
            <p:cNvGrpSpPr/>
            <p:nvPr/>
          </p:nvGrpSpPr>
          <p:grpSpPr>
            <a:xfrm>
              <a:off x="2490697" y="2431524"/>
              <a:ext cx="125164" cy="96512"/>
              <a:chOff x="5329300" y="2215875"/>
              <a:chExt cx="51875" cy="40000"/>
            </a:xfrm>
          </p:grpSpPr>
          <p:sp>
            <p:nvSpPr>
              <p:cNvPr id="1656" name="Google Shape;1656;p36"/>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7" name="Google Shape;1657;p36"/>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8" name="Google Shape;1658;p36"/>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9" name="Google Shape;1659;p36"/>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0" name="Google Shape;1660;p36"/>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1" name="Google Shape;1661;p36"/>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62" name="Google Shape;1662;p36"/>
          <p:cNvGrpSpPr/>
          <p:nvPr/>
        </p:nvGrpSpPr>
        <p:grpSpPr>
          <a:xfrm rot="-4250889" flipH="1">
            <a:off x="7839822" y="4060982"/>
            <a:ext cx="715870" cy="551996"/>
            <a:chOff x="2490697" y="2431524"/>
            <a:chExt cx="125164" cy="96512"/>
          </a:xfrm>
        </p:grpSpPr>
        <p:grpSp>
          <p:nvGrpSpPr>
            <p:cNvPr id="1663" name="Google Shape;1663;p36"/>
            <p:cNvGrpSpPr/>
            <p:nvPr/>
          </p:nvGrpSpPr>
          <p:grpSpPr>
            <a:xfrm>
              <a:off x="2490697" y="2431524"/>
              <a:ext cx="125164" cy="96512"/>
              <a:chOff x="5329300" y="2215875"/>
              <a:chExt cx="51875" cy="40000"/>
            </a:xfrm>
          </p:grpSpPr>
          <p:sp>
            <p:nvSpPr>
              <p:cNvPr id="1664" name="Google Shape;1664;p36"/>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5" name="Google Shape;1665;p36"/>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6" name="Google Shape;1666;p36"/>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7" name="Google Shape;1667;p36"/>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8" name="Google Shape;1668;p36"/>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9" name="Google Shape;1669;p36"/>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670" name="Google Shape;1670;p36"/>
          <p:cNvGrpSpPr/>
          <p:nvPr/>
        </p:nvGrpSpPr>
        <p:grpSpPr>
          <a:xfrm rot="-3181363" flipH="1">
            <a:off x="1118485" y="2374305"/>
            <a:ext cx="715882" cy="552005"/>
            <a:chOff x="2490697" y="2431524"/>
            <a:chExt cx="125164" cy="96512"/>
          </a:xfrm>
        </p:grpSpPr>
        <p:grpSp>
          <p:nvGrpSpPr>
            <p:cNvPr id="1671" name="Google Shape;1671;p36"/>
            <p:cNvGrpSpPr/>
            <p:nvPr/>
          </p:nvGrpSpPr>
          <p:grpSpPr>
            <a:xfrm>
              <a:off x="2490697" y="2431524"/>
              <a:ext cx="125164" cy="96512"/>
              <a:chOff x="5329300" y="2215875"/>
              <a:chExt cx="51875" cy="40000"/>
            </a:xfrm>
          </p:grpSpPr>
          <p:sp>
            <p:nvSpPr>
              <p:cNvPr id="1672" name="Google Shape;1672;p36"/>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3" name="Google Shape;1673;p36"/>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4" name="Google Shape;1674;p36"/>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5" name="Google Shape;1675;p36"/>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6" name="Google Shape;1676;p36"/>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77" name="Google Shape;1677;p36"/>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1678"/>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1680"/>
        <p:cNvGrpSpPr/>
        <p:nvPr/>
      </p:nvGrpSpPr>
      <p:grpSpPr>
        <a:xfrm>
          <a:off x="0" y="0"/>
          <a:ext cx="0" cy="0"/>
          <a:chOff x="0" y="0"/>
          <a:chExt cx="0" cy="0"/>
        </a:xfrm>
      </p:grpSpPr>
      <p:sp>
        <p:nvSpPr>
          <p:cNvPr id="1681" name="Google Shape;1681;p38"/>
          <p:cNvSpPr/>
          <p:nvPr/>
        </p:nvSpPr>
        <p:spPr>
          <a:xfrm rot="-4500004" flipH="1">
            <a:off x="1841197" y="-709947"/>
            <a:ext cx="5461607" cy="7564938"/>
          </a:xfrm>
          <a:custGeom>
            <a:avLst/>
            <a:gdLst/>
            <a:ahLst/>
            <a:cxnLst/>
            <a:rect l="l" t="t" r="r" b="b"/>
            <a:pathLst>
              <a:path w="49395" h="73187" extrusionOk="0">
                <a:moveTo>
                  <a:pt x="17087" y="0"/>
                </a:moveTo>
                <a:cubicBezTo>
                  <a:pt x="14450" y="0"/>
                  <a:pt x="12143" y="461"/>
                  <a:pt x="10469" y="1367"/>
                </a:cubicBezTo>
                <a:cubicBezTo>
                  <a:pt x="7609" y="2905"/>
                  <a:pt x="7048" y="6646"/>
                  <a:pt x="7440" y="10652"/>
                </a:cubicBezTo>
                <a:cubicBezTo>
                  <a:pt x="8418" y="20810"/>
                  <a:pt x="7569" y="31056"/>
                  <a:pt x="5045" y="40934"/>
                </a:cubicBezTo>
                <a:cubicBezTo>
                  <a:pt x="4741" y="42095"/>
                  <a:pt x="4436" y="43337"/>
                  <a:pt x="4116" y="44675"/>
                </a:cubicBezTo>
                <a:cubicBezTo>
                  <a:pt x="0" y="61886"/>
                  <a:pt x="5871" y="73187"/>
                  <a:pt x="13840" y="73187"/>
                </a:cubicBezTo>
                <a:cubicBezTo>
                  <a:pt x="14495" y="73187"/>
                  <a:pt x="15165" y="73110"/>
                  <a:pt x="15844" y="72954"/>
                </a:cubicBezTo>
                <a:cubicBezTo>
                  <a:pt x="24793" y="70904"/>
                  <a:pt x="22646" y="50515"/>
                  <a:pt x="30745" y="45468"/>
                </a:cubicBezTo>
                <a:cubicBezTo>
                  <a:pt x="38844" y="40413"/>
                  <a:pt x="49395" y="31729"/>
                  <a:pt x="43571" y="16900"/>
                </a:cubicBezTo>
                <a:cubicBezTo>
                  <a:pt x="39061" y="5424"/>
                  <a:pt x="26135" y="0"/>
                  <a:pt x="17087" y="0"/>
                </a:cubicBezTo>
                <a:close/>
              </a:path>
            </a:pathLst>
          </a:custGeom>
          <a:solidFill>
            <a:srgbClr val="FF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153470" y="262288"/>
            <a:ext cx="8679898" cy="543185"/>
          </a:xfrm>
          <a:prstGeom prst="rect">
            <a:avLst/>
          </a:prstGeom>
        </p:spPr>
        <p:txBody>
          <a:bodyPr anchor="ctr"/>
          <a:lstStyle>
            <a:lvl1pPr marL="0" indent="0" algn="ctr">
              <a:buNone/>
              <a:defRPr sz="4050" b="0" baseline="0">
                <a:solidFill>
                  <a:schemeClr val="accent2"/>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812980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07"/>
        <p:cNvGrpSpPr/>
        <p:nvPr/>
      </p:nvGrpSpPr>
      <p:grpSpPr>
        <a:xfrm>
          <a:off x="0" y="0"/>
          <a:ext cx="0" cy="0"/>
          <a:chOff x="0" y="0"/>
          <a:chExt cx="0" cy="0"/>
        </a:xfrm>
      </p:grpSpPr>
      <p:sp>
        <p:nvSpPr>
          <p:cNvPr id="208" name="Google Shape;208;p6"/>
          <p:cNvSpPr txBox="1">
            <a:spLocks noGrp="1"/>
          </p:cNvSpPr>
          <p:nvPr>
            <p:ph type="title"/>
          </p:nvPr>
        </p:nvSpPr>
        <p:spPr>
          <a:xfrm>
            <a:off x="1480450" y="536329"/>
            <a:ext cx="6183000" cy="922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2" name="Google Shape;212;p6"/>
          <p:cNvSpPr/>
          <p:nvPr/>
        </p:nvSpPr>
        <p:spPr>
          <a:xfrm flipH="1">
            <a:off x="-38560" y="1609200"/>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14" name="Google Shape;214;p6"/>
          <p:cNvGrpSpPr/>
          <p:nvPr/>
        </p:nvGrpSpPr>
        <p:grpSpPr>
          <a:xfrm rot="4746655" flipH="1">
            <a:off x="252208" y="3992658"/>
            <a:ext cx="1043672" cy="804748"/>
            <a:chOff x="2490697" y="2431524"/>
            <a:chExt cx="125164" cy="96512"/>
          </a:xfrm>
        </p:grpSpPr>
        <p:grpSp>
          <p:nvGrpSpPr>
            <p:cNvPr id="215" name="Google Shape;215;p6"/>
            <p:cNvGrpSpPr/>
            <p:nvPr/>
          </p:nvGrpSpPr>
          <p:grpSpPr>
            <a:xfrm>
              <a:off x="2490697" y="2431524"/>
              <a:ext cx="125164" cy="96512"/>
              <a:chOff x="5329300" y="2215875"/>
              <a:chExt cx="51875" cy="40000"/>
            </a:xfrm>
          </p:grpSpPr>
          <p:sp>
            <p:nvSpPr>
              <p:cNvPr id="216" name="Google Shape;216;p6"/>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6"/>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6"/>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6"/>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6"/>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1" name="Google Shape;221;p6"/>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2" name="Google Shape;222;p6"/>
          <p:cNvGrpSpPr/>
          <p:nvPr/>
        </p:nvGrpSpPr>
        <p:grpSpPr>
          <a:xfrm rot="2388287" flipH="1">
            <a:off x="7858105" y="132677"/>
            <a:ext cx="1043682" cy="804746"/>
            <a:chOff x="2490697" y="2431524"/>
            <a:chExt cx="125164" cy="96512"/>
          </a:xfrm>
        </p:grpSpPr>
        <p:grpSp>
          <p:nvGrpSpPr>
            <p:cNvPr id="223" name="Google Shape;223;p6"/>
            <p:cNvGrpSpPr/>
            <p:nvPr/>
          </p:nvGrpSpPr>
          <p:grpSpPr>
            <a:xfrm>
              <a:off x="2490697" y="2431524"/>
              <a:ext cx="125164" cy="96512"/>
              <a:chOff x="5329300" y="2215875"/>
              <a:chExt cx="51875" cy="40000"/>
            </a:xfrm>
          </p:grpSpPr>
          <p:sp>
            <p:nvSpPr>
              <p:cNvPr id="224" name="Google Shape;224;p6"/>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6"/>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6"/>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6"/>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6"/>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 name="Google Shape;229;p6"/>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0" name="Google Shape;230;p6"/>
          <p:cNvGrpSpPr/>
          <p:nvPr/>
        </p:nvGrpSpPr>
        <p:grpSpPr>
          <a:xfrm rot="-456942" flipH="1">
            <a:off x="444811" y="259001"/>
            <a:ext cx="715882" cy="552005"/>
            <a:chOff x="2490697" y="2431524"/>
            <a:chExt cx="125164" cy="96512"/>
          </a:xfrm>
        </p:grpSpPr>
        <p:grpSp>
          <p:nvGrpSpPr>
            <p:cNvPr id="231" name="Google Shape;231;p6"/>
            <p:cNvGrpSpPr/>
            <p:nvPr/>
          </p:nvGrpSpPr>
          <p:grpSpPr>
            <a:xfrm>
              <a:off x="2490697" y="2431524"/>
              <a:ext cx="125164" cy="96512"/>
              <a:chOff x="5329300" y="2215875"/>
              <a:chExt cx="51875" cy="40000"/>
            </a:xfrm>
          </p:grpSpPr>
          <p:sp>
            <p:nvSpPr>
              <p:cNvPr id="232" name="Google Shape;232;p6"/>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6"/>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6"/>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6"/>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6"/>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7" name="Google Shape;237;p6"/>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2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153470" y="262288"/>
            <a:ext cx="8679898" cy="543185"/>
          </a:xfrm>
          <a:prstGeom prst="rect">
            <a:avLst/>
          </a:prstGeom>
        </p:spPr>
        <p:txBody>
          <a:bodyPr anchor="ctr"/>
          <a:lstStyle>
            <a:lvl1pPr marL="0" indent="0" algn="ctr">
              <a:buNone/>
              <a:defRPr sz="4050" b="0" baseline="0">
                <a:solidFill>
                  <a:schemeClr val="accent2"/>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4342711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5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 xmlns:a16="http://schemas.microsoft.com/office/drawing/2014/main" id="{23DE32A5-6181-4C51-AD5C-3F1A448478A1}"/>
              </a:ext>
            </a:extLst>
          </p:cNvPr>
          <p:cNvSpPr>
            <a:spLocks noGrp="1"/>
          </p:cNvSpPr>
          <p:nvPr>
            <p:ph type="body" sz="quarter" idx="10" hasCustomPrompt="1"/>
          </p:nvPr>
        </p:nvSpPr>
        <p:spPr>
          <a:xfrm>
            <a:off x="232052" y="254632"/>
            <a:ext cx="8679898" cy="543185"/>
          </a:xfrm>
          <a:prstGeom prst="rect">
            <a:avLst/>
          </a:prstGeom>
        </p:spPr>
        <p:txBody>
          <a:bodyPr anchor="ctr"/>
          <a:lstStyle>
            <a:lvl1pPr marL="0" indent="0" algn="ctr">
              <a:buNone/>
              <a:defRPr sz="4050" b="0" baseline="0">
                <a:solidFill>
                  <a:schemeClr val="accent2"/>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5160155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1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6458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8_Basic Layout">
    <p:spTree>
      <p:nvGrpSpPr>
        <p:cNvPr id="1" name=""/>
        <p:cNvGrpSpPr/>
        <p:nvPr/>
      </p:nvGrpSpPr>
      <p:grpSpPr>
        <a:xfrm>
          <a:off x="0" y="0"/>
          <a:ext cx="0" cy="0"/>
          <a:chOff x="0" y="0"/>
          <a:chExt cx="0" cy="0"/>
        </a:xfrm>
      </p:grpSpPr>
      <p:sp>
        <p:nvSpPr>
          <p:cNvPr id="3" name="Rectangle 2"/>
          <p:cNvSpPr/>
          <p:nvPr userDrawn="1"/>
        </p:nvSpPr>
        <p:spPr>
          <a:xfrm>
            <a:off x="0" y="0"/>
            <a:ext cx="2843808" cy="51435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ko-KR" altLang="en-US" sz="1350"/>
          </a:p>
        </p:txBody>
      </p:sp>
      <p:sp>
        <p:nvSpPr>
          <p:cNvPr id="8" name="AutoShape 3"/>
          <p:cNvSpPr>
            <a:spLocks noChangeAspect="1" noChangeArrowheads="1" noTextEdit="1"/>
          </p:cNvSpPr>
          <p:nvPr userDrawn="1"/>
        </p:nvSpPr>
        <p:spPr bwMode="auto">
          <a:xfrm>
            <a:off x="3049191" y="1475185"/>
            <a:ext cx="3045619" cy="2193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s-PE" sz="1050"/>
          </a:p>
        </p:txBody>
      </p:sp>
    </p:spTree>
    <p:extLst>
      <p:ext uri="{BB962C8B-B14F-4D97-AF65-F5344CB8AC3E}">
        <p14:creationId xmlns:p14="http://schemas.microsoft.com/office/powerpoint/2010/main" val="1045217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3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209951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IMAGE AND CONTENTS LAYOUT_04">
    <p:bg>
      <p:bgPr>
        <a:solidFill>
          <a:schemeClr val="bg1"/>
        </a:solidFill>
        <a:effectLst/>
      </p:bgPr>
    </p:bg>
    <p:spTree>
      <p:nvGrpSpPr>
        <p:cNvPr id="1" name=""/>
        <p:cNvGrpSpPr/>
        <p:nvPr/>
      </p:nvGrpSpPr>
      <p:grpSpPr>
        <a:xfrm>
          <a:off x="0" y="0"/>
          <a:ext cx="0" cy="0"/>
          <a:chOff x="0" y="0"/>
          <a:chExt cx="0" cy="0"/>
        </a:xfrm>
      </p:grpSpPr>
      <p:sp>
        <p:nvSpPr>
          <p:cNvPr id="8" name="그림 개체 틀 2"/>
          <p:cNvSpPr>
            <a:spLocks noGrp="1"/>
          </p:cNvSpPr>
          <p:nvPr>
            <p:ph type="pic" sz="quarter" idx="14" hasCustomPrompt="1"/>
          </p:nvPr>
        </p:nvSpPr>
        <p:spPr>
          <a:xfrm>
            <a:off x="0" y="1"/>
            <a:ext cx="9144000" cy="2913017"/>
          </a:xfrm>
          <a:custGeom>
            <a:avLst/>
            <a:gdLst>
              <a:gd name="connsiteX0" fmla="*/ 0 w 9144000"/>
              <a:gd name="connsiteY0" fmla="*/ 0 h 1556792"/>
              <a:gd name="connsiteX1" fmla="*/ 9144000 w 9144000"/>
              <a:gd name="connsiteY1" fmla="*/ 0 h 1556792"/>
              <a:gd name="connsiteX2" fmla="*/ 9144000 w 9144000"/>
              <a:gd name="connsiteY2" fmla="*/ 1556792 h 1556792"/>
              <a:gd name="connsiteX3" fmla="*/ 0 w 9144000"/>
              <a:gd name="connsiteY3" fmla="*/ 1556792 h 1556792"/>
              <a:gd name="connsiteX4" fmla="*/ 0 w 9144000"/>
              <a:gd name="connsiteY4" fmla="*/ 0 h 1556792"/>
              <a:gd name="connsiteX0" fmla="*/ 0 w 9144000"/>
              <a:gd name="connsiteY0" fmla="*/ 0 h 3176042"/>
              <a:gd name="connsiteX1" fmla="*/ 9144000 w 9144000"/>
              <a:gd name="connsiteY1" fmla="*/ 0 h 3176042"/>
              <a:gd name="connsiteX2" fmla="*/ 9144000 w 9144000"/>
              <a:gd name="connsiteY2" fmla="*/ 3176042 h 3176042"/>
              <a:gd name="connsiteX3" fmla="*/ 0 w 9144000"/>
              <a:gd name="connsiteY3" fmla="*/ 1556792 h 3176042"/>
              <a:gd name="connsiteX4" fmla="*/ 0 w 9144000"/>
              <a:gd name="connsiteY4" fmla="*/ 0 h 31760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3176042">
                <a:moveTo>
                  <a:pt x="0" y="0"/>
                </a:moveTo>
                <a:lnTo>
                  <a:pt x="9144000" y="0"/>
                </a:lnTo>
                <a:lnTo>
                  <a:pt x="9144000" y="3176042"/>
                </a:lnTo>
                <a:lnTo>
                  <a:pt x="0" y="1556792"/>
                </a:lnTo>
                <a:lnTo>
                  <a:pt x="0" y="0"/>
                </a:lnTo>
                <a:close/>
              </a:path>
            </a:pathLst>
          </a:custGeom>
          <a:solidFill>
            <a:schemeClr val="bg1">
              <a:lumMod val="95000"/>
            </a:schemeClr>
          </a:solidFill>
        </p:spPr>
        <p:txBody>
          <a:bodyPr anchor="ctr"/>
          <a:lstStyle>
            <a:lvl1pPr marL="0" indent="0" algn="ctr">
              <a:buNone/>
              <a:defRPr sz="1350">
                <a:solidFill>
                  <a:schemeClr val="tx1">
                    <a:lumMod val="75000"/>
                    <a:lumOff val="25000"/>
                  </a:schemeClr>
                </a:solidFill>
              </a:defRPr>
            </a:lvl1pPr>
          </a:lstStyle>
          <a:p>
            <a:r>
              <a:rPr lang="en-US" altLang="ko-KR" dirty="0"/>
              <a:t>Place Your Picture Here and send to back</a:t>
            </a:r>
            <a:endParaRPr lang="ko-KR" altLang="en-US" dirty="0"/>
          </a:p>
        </p:txBody>
      </p:sp>
    </p:spTree>
    <p:extLst>
      <p:ext uri="{BB962C8B-B14F-4D97-AF65-F5344CB8AC3E}">
        <p14:creationId xmlns:p14="http://schemas.microsoft.com/office/powerpoint/2010/main" val="310051032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Blank slide" type="blank">
  <p:cSld name="BLANK">
    <p:spTree>
      <p:nvGrpSpPr>
        <p:cNvPr id="1" name="Shape 1685"/>
        <p:cNvGrpSpPr/>
        <p:nvPr/>
      </p:nvGrpSpPr>
      <p:grpSpPr>
        <a:xfrm>
          <a:off x="0" y="0"/>
          <a:ext cx="0" cy="0"/>
          <a:chOff x="0" y="0"/>
          <a:chExt cx="0" cy="0"/>
        </a:xfrm>
      </p:grpSpPr>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p:cSld name="CUSTOM">
    <p:spTree>
      <p:nvGrpSpPr>
        <p:cNvPr id="1" name="Shape 1686"/>
        <p:cNvGrpSpPr/>
        <p:nvPr/>
      </p:nvGrpSpPr>
      <p:grpSpPr>
        <a:xfrm>
          <a:off x="0" y="0"/>
          <a:ext cx="0" cy="0"/>
          <a:chOff x="0" y="0"/>
          <a:chExt cx="0" cy="0"/>
        </a:xfrm>
      </p:grpSpPr>
      <p:sp>
        <p:nvSpPr>
          <p:cNvPr id="1687" name="Google Shape;1687;p41"/>
          <p:cNvSpPr txBox="1">
            <a:spLocks noGrp="1"/>
          </p:cNvSpPr>
          <p:nvPr>
            <p:ph type="title"/>
          </p:nvPr>
        </p:nvSpPr>
        <p:spPr>
          <a:xfrm>
            <a:off x="1048350" y="323850"/>
            <a:ext cx="7047300" cy="482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Font typeface="Arial"/>
              <a:buNone/>
              <a:defRPr>
                <a:latin typeface="Arial"/>
                <a:ea typeface="Arial"/>
                <a:cs typeface="Arial"/>
                <a:sym typeface="Arial"/>
              </a:defRPr>
            </a:lvl1pPr>
            <a:lvl2pPr lvl="1" rtl="0">
              <a:spcBef>
                <a:spcPts val="0"/>
              </a:spcBef>
              <a:spcAft>
                <a:spcPts val="0"/>
              </a:spcAft>
              <a:buSzPts val="2400"/>
              <a:buFont typeface="Arial"/>
              <a:buNone/>
              <a:defRPr>
                <a:latin typeface="Arial"/>
                <a:ea typeface="Arial"/>
                <a:cs typeface="Arial"/>
                <a:sym typeface="Arial"/>
              </a:defRPr>
            </a:lvl2pPr>
            <a:lvl3pPr lvl="2" rtl="0">
              <a:spcBef>
                <a:spcPts val="0"/>
              </a:spcBef>
              <a:spcAft>
                <a:spcPts val="0"/>
              </a:spcAft>
              <a:buSzPts val="2400"/>
              <a:buFont typeface="Arial"/>
              <a:buNone/>
              <a:defRPr>
                <a:latin typeface="Arial"/>
                <a:ea typeface="Arial"/>
                <a:cs typeface="Arial"/>
                <a:sym typeface="Arial"/>
              </a:defRPr>
            </a:lvl3pPr>
            <a:lvl4pPr lvl="3" rtl="0">
              <a:spcBef>
                <a:spcPts val="0"/>
              </a:spcBef>
              <a:spcAft>
                <a:spcPts val="0"/>
              </a:spcAft>
              <a:buSzPts val="2400"/>
              <a:buFont typeface="Arial"/>
              <a:buNone/>
              <a:defRPr>
                <a:latin typeface="Arial"/>
                <a:ea typeface="Arial"/>
                <a:cs typeface="Arial"/>
                <a:sym typeface="Arial"/>
              </a:defRPr>
            </a:lvl4pPr>
            <a:lvl5pPr lvl="4" rtl="0">
              <a:spcBef>
                <a:spcPts val="0"/>
              </a:spcBef>
              <a:spcAft>
                <a:spcPts val="0"/>
              </a:spcAft>
              <a:buSzPts val="2400"/>
              <a:buFont typeface="Arial"/>
              <a:buNone/>
              <a:defRPr>
                <a:latin typeface="Arial"/>
                <a:ea typeface="Arial"/>
                <a:cs typeface="Arial"/>
                <a:sym typeface="Arial"/>
              </a:defRPr>
            </a:lvl5pPr>
            <a:lvl6pPr lvl="5" rtl="0">
              <a:spcBef>
                <a:spcPts val="0"/>
              </a:spcBef>
              <a:spcAft>
                <a:spcPts val="0"/>
              </a:spcAft>
              <a:buSzPts val="2400"/>
              <a:buFont typeface="Arial"/>
              <a:buNone/>
              <a:defRPr>
                <a:latin typeface="Arial"/>
                <a:ea typeface="Arial"/>
                <a:cs typeface="Arial"/>
                <a:sym typeface="Arial"/>
              </a:defRPr>
            </a:lvl6pPr>
            <a:lvl7pPr lvl="6" rtl="0">
              <a:spcBef>
                <a:spcPts val="0"/>
              </a:spcBef>
              <a:spcAft>
                <a:spcPts val="0"/>
              </a:spcAft>
              <a:buSzPts val="2400"/>
              <a:buFont typeface="Arial"/>
              <a:buNone/>
              <a:defRPr>
                <a:latin typeface="Arial"/>
                <a:ea typeface="Arial"/>
                <a:cs typeface="Arial"/>
                <a:sym typeface="Arial"/>
              </a:defRPr>
            </a:lvl7pPr>
            <a:lvl8pPr lvl="7" rtl="0">
              <a:spcBef>
                <a:spcPts val="0"/>
              </a:spcBef>
              <a:spcAft>
                <a:spcPts val="0"/>
              </a:spcAft>
              <a:buSzPts val="2400"/>
              <a:buFont typeface="Arial"/>
              <a:buNone/>
              <a:defRPr>
                <a:latin typeface="Arial"/>
                <a:ea typeface="Arial"/>
                <a:cs typeface="Arial"/>
                <a:sym typeface="Arial"/>
              </a:defRPr>
            </a:lvl8pPr>
            <a:lvl9pPr lvl="8" rtl="0">
              <a:spcBef>
                <a:spcPts val="0"/>
              </a:spcBef>
              <a:spcAft>
                <a:spcPts val="0"/>
              </a:spcAft>
              <a:buSzPts val="2400"/>
              <a:buFont typeface="Arial"/>
              <a:buNone/>
              <a:defRPr>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54"/>
        <p:cNvGrpSpPr/>
        <p:nvPr/>
      </p:nvGrpSpPr>
      <p:grpSpPr>
        <a:xfrm>
          <a:off x="0" y="0"/>
          <a:ext cx="0" cy="0"/>
          <a:chOff x="0" y="0"/>
          <a:chExt cx="0" cy="0"/>
        </a:xfrm>
      </p:grpSpPr>
      <p:sp>
        <p:nvSpPr>
          <p:cNvPr id="255" name="Google Shape;255;p7"/>
          <p:cNvSpPr/>
          <p:nvPr/>
        </p:nvSpPr>
        <p:spPr>
          <a:xfrm rot="-4500002" flipH="1">
            <a:off x="2211685" y="-897495"/>
            <a:ext cx="4720627" cy="8573794"/>
          </a:xfrm>
          <a:custGeom>
            <a:avLst/>
            <a:gdLst/>
            <a:ahLst/>
            <a:cxnLst/>
            <a:rect l="l" t="t" r="r" b="b"/>
            <a:pathLst>
              <a:path w="49395" h="73187" extrusionOk="0">
                <a:moveTo>
                  <a:pt x="17087" y="0"/>
                </a:moveTo>
                <a:cubicBezTo>
                  <a:pt x="14450" y="0"/>
                  <a:pt x="12143" y="461"/>
                  <a:pt x="10469" y="1367"/>
                </a:cubicBezTo>
                <a:cubicBezTo>
                  <a:pt x="7609" y="2905"/>
                  <a:pt x="7048" y="6646"/>
                  <a:pt x="7440" y="10652"/>
                </a:cubicBezTo>
                <a:cubicBezTo>
                  <a:pt x="8418" y="20810"/>
                  <a:pt x="7569" y="31056"/>
                  <a:pt x="5045" y="40934"/>
                </a:cubicBezTo>
                <a:cubicBezTo>
                  <a:pt x="4741" y="42095"/>
                  <a:pt x="4436" y="43337"/>
                  <a:pt x="4116" y="44675"/>
                </a:cubicBezTo>
                <a:cubicBezTo>
                  <a:pt x="0" y="61886"/>
                  <a:pt x="5871" y="73187"/>
                  <a:pt x="13840" y="73187"/>
                </a:cubicBezTo>
                <a:cubicBezTo>
                  <a:pt x="14495" y="73187"/>
                  <a:pt x="15165" y="73110"/>
                  <a:pt x="15844" y="72954"/>
                </a:cubicBezTo>
                <a:cubicBezTo>
                  <a:pt x="24793" y="70904"/>
                  <a:pt x="22646" y="50515"/>
                  <a:pt x="30745" y="45468"/>
                </a:cubicBezTo>
                <a:cubicBezTo>
                  <a:pt x="38844" y="40413"/>
                  <a:pt x="49395" y="31729"/>
                  <a:pt x="43571" y="16900"/>
                </a:cubicBezTo>
                <a:cubicBezTo>
                  <a:pt x="39061" y="5424"/>
                  <a:pt x="26135" y="0"/>
                  <a:pt x="17087" y="0"/>
                </a:cubicBezTo>
                <a:close/>
              </a:path>
            </a:pathLst>
          </a:custGeom>
          <a:solidFill>
            <a:srgbClr val="FF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atin typeface="Ribeye"/>
                <a:ea typeface="Ribeye"/>
                <a:cs typeface="Ribeye"/>
                <a:sym typeface="Ribey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57" name="Google Shape;257;p7"/>
          <p:cNvSpPr txBox="1">
            <a:spLocks noGrp="1"/>
          </p:cNvSpPr>
          <p:nvPr>
            <p:ph type="body" idx="1"/>
          </p:nvPr>
        </p:nvSpPr>
        <p:spPr>
          <a:xfrm>
            <a:off x="2345550" y="1609675"/>
            <a:ext cx="4452900" cy="2353500"/>
          </a:xfrm>
          <a:prstGeom prst="rect">
            <a:avLst/>
          </a:prstGeom>
        </p:spPr>
        <p:txBody>
          <a:bodyPr spcFirstLastPara="1" wrap="square" lIns="91425" tIns="91425" rIns="91425" bIns="91425" anchor="ctr" anchorCtr="0">
            <a:noAutofit/>
          </a:bodyPr>
          <a:lstStyle>
            <a:lvl1pPr marL="457200" lvl="0" indent="-317500" rtl="0">
              <a:lnSpc>
                <a:spcPct val="100000"/>
              </a:lnSpc>
              <a:spcBef>
                <a:spcPts val="0"/>
              </a:spcBef>
              <a:spcAft>
                <a:spcPts val="0"/>
              </a:spcAft>
              <a:buClr>
                <a:srgbClr val="434343"/>
              </a:buClr>
              <a:buSzPts val="1400"/>
              <a:buChar char="●"/>
              <a:defRPr sz="1400">
                <a:solidFill>
                  <a:srgbClr val="434343"/>
                </a:solidFill>
                <a:latin typeface="Roboto"/>
                <a:ea typeface="Roboto"/>
                <a:cs typeface="Roboto"/>
                <a:sym typeface="Roboto"/>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sp>
        <p:nvSpPr>
          <p:cNvPr id="258" name="Google Shape;258;p7"/>
          <p:cNvSpPr/>
          <p:nvPr/>
        </p:nvSpPr>
        <p:spPr>
          <a:xfrm>
            <a:off x="1115713" y="2531725"/>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7"/>
          <p:cNvSpPr/>
          <p:nvPr/>
        </p:nvSpPr>
        <p:spPr>
          <a:xfrm flipH="1">
            <a:off x="8527175" y="1646350"/>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7"/>
          <p:cNvSpPr/>
          <p:nvPr/>
        </p:nvSpPr>
        <p:spPr>
          <a:xfrm>
            <a:off x="7398475" y="2531725"/>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7"/>
          <p:cNvSpPr/>
          <p:nvPr/>
        </p:nvSpPr>
        <p:spPr>
          <a:xfrm>
            <a:off x="4425000" y="4608500"/>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2" name="Google Shape;262;p7"/>
          <p:cNvGrpSpPr/>
          <p:nvPr/>
        </p:nvGrpSpPr>
        <p:grpSpPr>
          <a:xfrm rot="-3943455">
            <a:off x="94983" y="4100003"/>
            <a:ext cx="1043682" cy="804745"/>
            <a:chOff x="2490697" y="2431524"/>
            <a:chExt cx="125164" cy="96512"/>
          </a:xfrm>
        </p:grpSpPr>
        <p:grpSp>
          <p:nvGrpSpPr>
            <p:cNvPr id="263" name="Google Shape;263;p7"/>
            <p:cNvGrpSpPr/>
            <p:nvPr/>
          </p:nvGrpSpPr>
          <p:grpSpPr>
            <a:xfrm>
              <a:off x="2490697" y="2431524"/>
              <a:ext cx="125164" cy="96512"/>
              <a:chOff x="5329300" y="2215875"/>
              <a:chExt cx="51875" cy="40000"/>
            </a:xfrm>
          </p:grpSpPr>
          <p:sp>
            <p:nvSpPr>
              <p:cNvPr id="264" name="Google Shape;264;p7"/>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7"/>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7"/>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7"/>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7"/>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69" name="Google Shape;269;p7"/>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0" name="Google Shape;270;p7"/>
          <p:cNvGrpSpPr/>
          <p:nvPr/>
        </p:nvGrpSpPr>
        <p:grpSpPr>
          <a:xfrm rot="6363298">
            <a:off x="7907136" y="328856"/>
            <a:ext cx="1043684" cy="804747"/>
            <a:chOff x="2490697" y="2431524"/>
            <a:chExt cx="125164" cy="96512"/>
          </a:xfrm>
        </p:grpSpPr>
        <p:grpSp>
          <p:nvGrpSpPr>
            <p:cNvPr id="271" name="Google Shape;271;p7"/>
            <p:cNvGrpSpPr/>
            <p:nvPr/>
          </p:nvGrpSpPr>
          <p:grpSpPr>
            <a:xfrm>
              <a:off x="2490697" y="2431524"/>
              <a:ext cx="125164" cy="96512"/>
              <a:chOff x="5329300" y="2215875"/>
              <a:chExt cx="51875" cy="40000"/>
            </a:xfrm>
          </p:grpSpPr>
          <p:sp>
            <p:nvSpPr>
              <p:cNvPr id="272" name="Google Shape;272;p7"/>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7"/>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7"/>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7"/>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7"/>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7" name="Google Shape;277;p7"/>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78;p7"/>
          <p:cNvGrpSpPr/>
          <p:nvPr/>
        </p:nvGrpSpPr>
        <p:grpSpPr>
          <a:xfrm rot="-6888385">
            <a:off x="357060" y="259039"/>
            <a:ext cx="715894" cy="552002"/>
            <a:chOff x="2490697" y="2431524"/>
            <a:chExt cx="125164" cy="96512"/>
          </a:xfrm>
        </p:grpSpPr>
        <p:grpSp>
          <p:nvGrpSpPr>
            <p:cNvPr id="279" name="Google Shape;279;p7"/>
            <p:cNvGrpSpPr/>
            <p:nvPr/>
          </p:nvGrpSpPr>
          <p:grpSpPr>
            <a:xfrm>
              <a:off x="2490697" y="2431524"/>
              <a:ext cx="125164" cy="96512"/>
              <a:chOff x="5329300" y="2215875"/>
              <a:chExt cx="51875" cy="40000"/>
            </a:xfrm>
          </p:grpSpPr>
          <p:sp>
            <p:nvSpPr>
              <p:cNvPr id="280" name="Google Shape;280;p7"/>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7"/>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7"/>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83;p7"/>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7"/>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5" name="Google Shape;285;p7"/>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294"/>
        <p:cNvGrpSpPr/>
        <p:nvPr/>
      </p:nvGrpSpPr>
      <p:grpSpPr>
        <a:xfrm>
          <a:off x="0" y="0"/>
          <a:ext cx="0" cy="0"/>
          <a:chOff x="0" y="0"/>
          <a:chExt cx="0" cy="0"/>
        </a:xfrm>
      </p:grpSpPr>
      <p:sp>
        <p:nvSpPr>
          <p:cNvPr id="296" name="Google Shape;296;p8"/>
          <p:cNvSpPr txBox="1">
            <a:spLocks noGrp="1"/>
          </p:cNvSpPr>
          <p:nvPr>
            <p:ph type="title"/>
          </p:nvPr>
        </p:nvSpPr>
        <p:spPr>
          <a:xfrm>
            <a:off x="1388100" y="1307100"/>
            <a:ext cx="6367800" cy="25293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297" name="Google Shape;297;p8"/>
          <p:cNvSpPr/>
          <p:nvPr/>
        </p:nvSpPr>
        <p:spPr>
          <a:xfrm>
            <a:off x="959225" y="2686425"/>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8"/>
          <p:cNvSpPr/>
          <p:nvPr/>
        </p:nvSpPr>
        <p:spPr>
          <a:xfrm>
            <a:off x="4670113" y="458975"/>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8"/>
          <p:cNvSpPr/>
          <p:nvPr/>
        </p:nvSpPr>
        <p:spPr>
          <a:xfrm>
            <a:off x="1166500" y="2980425"/>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8"/>
          <p:cNvSpPr/>
          <p:nvPr/>
        </p:nvSpPr>
        <p:spPr>
          <a:xfrm>
            <a:off x="4458900" y="4608500"/>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8"/>
          <p:cNvSpPr/>
          <p:nvPr/>
        </p:nvSpPr>
        <p:spPr>
          <a:xfrm>
            <a:off x="8656750" y="2311025"/>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02" name="Google Shape;302;p8"/>
          <p:cNvGrpSpPr/>
          <p:nvPr/>
        </p:nvGrpSpPr>
        <p:grpSpPr>
          <a:xfrm rot="3153843">
            <a:off x="6806257" y="266407"/>
            <a:ext cx="1043688" cy="804751"/>
            <a:chOff x="2490697" y="2431524"/>
            <a:chExt cx="125164" cy="96512"/>
          </a:xfrm>
        </p:grpSpPr>
        <p:grpSp>
          <p:nvGrpSpPr>
            <p:cNvPr id="303" name="Google Shape;303;p8"/>
            <p:cNvGrpSpPr/>
            <p:nvPr/>
          </p:nvGrpSpPr>
          <p:grpSpPr>
            <a:xfrm>
              <a:off x="2490697" y="2431524"/>
              <a:ext cx="125164" cy="96512"/>
              <a:chOff x="5329300" y="2215875"/>
              <a:chExt cx="51875" cy="40000"/>
            </a:xfrm>
          </p:grpSpPr>
          <p:sp>
            <p:nvSpPr>
              <p:cNvPr id="304" name="Google Shape;304;p8"/>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8"/>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8"/>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8"/>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8"/>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8"/>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10" name="Google Shape;310;p8"/>
          <p:cNvGrpSpPr/>
          <p:nvPr/>
        </p:nvGrpSpPr>
        <p:grpSpPr>
          <a:xfrm rot="-2388287">
            <a:off x="193316" y="4206127"/>
            <a:ext cx="1043682" cy="804746"/>
            <a:chOff x="2490697" y="2431524"/>
            <a:chExt cx="125164" cy="96512"/>
          </a:xfrm>
        </p:grpSpPr>
        <p:grpSp>
          <p:nvGrpSpPr>
            <p:cNvPr id="311" name="Google Shape;311;p8"/>
            <p:cNvGrpSpPr/>
            <p:nvPr/>
          </p:nvGrpSpPr>
          <p:grpSpPr>
            <a:xfrm>
              <a:off x="2490697" y="2431524"/>
              <a:ext cx="125164" cy="96512"/>
              <a:chOff x="5329300" y="2215875"/>
              <a:chExt cx="51875" cy="40000"/>
            </a:xfrm>
          </p:grpSpPr>
          <p:sp>
            <p:nvSpPr>
              <p:cNvPr id="312" name="Google Shape;312;p8"/>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313;p8"/>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314;p8"/>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8"/>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8"/>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17" name="Google Shape;317;p8"/>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34"/>
        <p:cNvGrpSpPr/>
        <p:nvPr/>
      </p:nvGrpSpPr>
      <p:grpSpPr>
        <a:xfrm>
          <a:off x="0" y="0"/>
          <a:ext cx="0" cy="0"/>
          <a:chOff x="0" y="0"/>
          <a:chExt cx="0" cy="0"/>
        </a:xfrm>
      </p:grpSpPr>
      <p:sp>
        <p:nvSpPr>
          <p:cNvPr id="335" name="Google Shape;335;p9"/>
          <p:cNvSpPr/>
          <p:nvPr/>
        </p:nvSpPr>
        <p:spPr>
          <a:xfrm rot="-6299996">
            <a:off x="1755472" y="-1533872"/>
            <a:ext cx="5461607" cy="7564938"/>
          </a:xfrm>
          <a:custGeom>
            <a:avLst/>
            <a:gdLst/>
            <a:ahLst/>
            <a:cxnLst/>
            <a:rect l="l" t="t" r="r" b="b"/>
            <a:pathLst>
              <a:path w="49395" h="73187" extrusionOk="0">
                <a:moveTo>
                  <a:pt x="17087" y="0"/>
                </a:moveTo>
                <a:cubicBezTo>
                  <a:pt x="14450" y="0"/>
                  <a:pt x="12143" y="461"/>
                  <a:pt x="10469" y="1367"/>
                </a:cubicBezTo>
                <a:cubicBezTo>
                  <a:pt x="7609" y="2905"/>
                  <a:pt x="7048" y="6646"/>
                  <a:pt x="7440" y="10652"/>
                </a:cubicBezTo>
                <a:cubicBezTo>
                  <a:pt x="8418" y="20810"/>
                  <a:pt x="7569" y="31056"/>
                  <a:pt x="5045" y="40934"/>
                </a:cubicBezTo>
                <a:cubicBezTo>
                  <a:pt x="4741" y="42095"/>
                  <a:pt x="4436" y="43337"/>
                  <a:pt x="4116" y="44675"/>
                </a:cubicBezTo>
                <a:cubicBezTo>
                  <a:pt x="0" y="61886"/>
                  <a:pt x="5871" y="73187"/>
                  <a:pt x="13840" y="73187"/>
                </a:cubicBezTo>
                <a:cubicBezTo>
                  <a:pt x="14495" y="73187"/>
                  <a:pt x="15165" y="73110"/>
                  <a:pt x="15844" y="72954"/>
                </a:cubicBezTo>
                <a:cubicBezTo>
                  <a:pt x="24793" y="70904"/>
                  <a:pt x="22646" y="50515"/>
                  <a:pt x="30745" y="45468"/>
                </a:cubicBezTo>
                <a:cubicBezTo>
                  <a:pt x="38844" y="40413"/>
                  <a:pt x="49395" y="31729"/>
                  <a:pt x="43571" y="16900"/>
                </a:cubicBezTo>
                <a:cubicBezTo>
                  <a:pt x="39061" y="5424"/>
                  <a:pt x="26135" y="0"/>
                  <a:pt x="17087" y="0"/>
                </a:cubicBezTo>
                <a:close/>
              </a:path>
            </a:pathLst>
          </a:custGeom>
          <a:solidFill>
            <a:srgbClr val="FF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336;p9"/>
          <p:cNvSpPr txBox="1">
            <a:spLocks noGrp="1"/>
          </p:cNvSpPr>
          <p:nvPr>
            <p:ph type="title"/>
          </p:nvPr>
        </p:nvSpPr>
        <p:spPr>
          <a:xfrm>
            <a:off x="2241450" y="1729730"/>
            <a:ext cx="4661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45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337" name="Google Shape;337;p9"/>
          <p:cNvSpPr txBox="1">
            <a:spLocks noGrp="1"/>
          </p:cNvSpPr>
          <p:nvPr>
            <p:ph type="subTitle" idx="1"/>
          </p:nvPr>
        </p:nvSpPr>
        <p:spPr>
          <a:xfrm>
            <a:off x="2241450" y="2469370"/>
            <a:ext cx="4661100" cy="124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600"/>
            </a:lvl1pPr>
            <a:lvl2pPr lvl="1" algn="ctr" rtl="0">
              <a:lnSpc>
                <a:spcPct val="100000"/>
              </a:lnSpc>
              <a:spcBef>
                <a:spcPts val="1600"/>
              </a:spcBef>
              <a:spcAft>
                <a:spcPts val="0"/>
              </a:spcAft>
              <a:buSzPts val="1400"/>
              <a:buNone/>
              <a:defRPr/>
            </a:lvl2pPr>
            <a:lvl3pPr lvl="2" algn="ctr" rtl="0">
              <a:lnSpc>
                <a:spcPct val="100000"/>
              </a:lnSpc>
              <a:spcBef>
                <a:spcPts val="1600"/>
              </a:spcBef>
              <a:spcAft>
                <a:spcPts val="0"/>
              </a:spcAft>
              <a:buSzPts val="1400"/>
              <a:buNone/>
              <a:defRPr/>
            </a:lvl3pPr>
            <a:lvl4pPr lvl="3" algn="ctr" rtl="0">
              <a:lnSpc>
                <a:spcPct val="100000"/>
              </a:lnSpc>
              <a:spcBef>
                <a:spcPts val="1600"/>
              </a:spcBef>
              <a:spcAft>
                <a:spcPts val="0"/>
              </a:spcAft>
              <a:buSzPts val="1400"/>
              <a:buNone/>
              <a:defRPr/>
            </a:lvl4pPr>
            <a:lvl5pPr lvl="4" algn="ctr" rtl="0">
              <a:lnSpc>
                <a:spcPct val="100000"/>
              </a:lnSpc>
              <a:spcBef>
                <a:spcPts val="1600"/>
              </a:spcBef>
              <a:spcAft>
                <a:spcPts val="0"/>
              </a:spcAft>
              <a:buSzPts val="1400"/>
              <a:buNone/>
              <a:defRPr/>
            </a:lvl5pPr>
            <a:lvl6pPr lvl="5" algn="ctr" rtl="0">
              <a:lnSpc>
                <a:spcPct val="100000"/>
              </a:lnSpc>
              <a:spcBef>
                <a:spcPts val="1600"/>
              </a:spcBef>
              <a:spcAft>
                <a:spcPts val="0"/>
              </a:spcAft>
              <a:buSzPts val="1400"/>
              <a:buNone/>
              <a:defRPr/>
            </a:lvl6pPr>
            <a:lvl7pPr lvl="6" algn="ctr" rtl="0">
              <a:lnSpc>
                <a:spcPct val="100000"/>
              </a:lnSpc>
              <a:spcBef>
                <a:spcPts val="1600"/>
              </a:spcBef>
              <a:spcAft>
                <a:spcPts val="0"/>
              </a:spcAft>
              <a:buSzPts val="1400"/>
              <a:buNone/>
              <a:defRPr/>
            </a:lvl7pPr>
            <a:lvl8pPr lvl="7" algn="ctr" rtl="0">
              <a:lnSpc>
                <a:spcPct val="100000"/>
              </a:lnSpc>
              <a:spcBef>
                <a:spcPts val="1600"/>
              </a:spcBef>
              <a:spcAft>
                <a:spcPts val="0"/>
              </a:spcAft>
              <a:buSzPts val="1400"/>
              <a:buNone/>
              <a:defRPr/>
            </a:lvl8pPr>
            <a:lvl9pPr lvl="8" algn="ctr" rtl="0">
              <a:lnSpc>
                <a:spcPct val="100000"/>
              </a:lnSpc>
              <a:spcBef>
                <a:spcPts val="1600"/>
              </a:spcBef>
              <a:spcAft>
                <a:spcPts val="1600"/>
              </a:spcAft>
              <a:buSzPts val="1400"/>
              <a:buNone/>
              <a:defRPr/>
            </a:lvl9pPr>
          </a:lstStyle>
          <a:p>
            <a:endParaRPr/>
          </a:p>
        </p:txBody>
      </p:sp>
      <p:sp>
        <p:nvSpPr>
          <p:cNvPr id="338" name="Google Shape;338;p9"/>
          <p:cNvSpPr/>
          <p:nvPr/>
        </p:nvSpPr>
        <p:spPr>
          <a:xfrm flipH="1">
            <a:off x="320653" y="3174388"/>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9"/>
          <p:cNvSpPr/>
          <p:nvPr/>
        </p:nvSpPr>
        <p:spPr>
          <a:xfrm flipH="1">
            <a:off x="8619653" y="2022975"/>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9"/>
          <p:cNvSpPr/>
          <p:nvPr/>
        </p:nvSpPr>
        <p:spPr>
          <a:xfrm flipH="1">
            <a:off x="6676353" y="952025"/>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341;p9"/>
          <p:cNvSpPr/>
          <p:nvPr/>
        </p:nvSpPr>
        <p:spPr>
          <a:xfrm flipH="1">
            <a:off x="6450153" y="4375925"/>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43" name="Google Shape;343;p9"/>
          <p:cNvGrpSpPr/>
          <p:nvPr/>
        </p:nvGrpSpPr>
        <p:grpSpPr>
          <a:xfrm rot="9154452" flipH="1">
            <a:off x="274130" y="429820"/>
            <a:ext cx="1043677" cy="804750"/>
            <a:chOff x="2490697" y="2431524"/>
            <a:chExt cx="125164" cy="96512"/>
          </a:xfrm>
        </p:grpSpPr>
        <p:grpSp>
          <p:nvGrpSpPr>
            <p:cNvPr id="344" name="Google Shape;344;p9"/>
            <p:cNvGrpSpPr/>
            <p:nvPr/>
          </p:nvGrpSpPr>
          <p:grpSpPr>
            <a:xfrm>
              <a:off x="2490697" y="2431524"/>
              <a:ext cx="125164" cy="96512"/>
              <a:chOff x="5329300" y="2215875"/>
              <a:chExt cx="51875" cy="40000"/>
            </a:xfrm>
          </p:grpSpPr>
          <p:sp>
            <p:nvSpPr>
              <p:cNvPr id="345" name="Google Shape;345;p9"/>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9"/>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9"/>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9"/>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9"/>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0" name="Google Shape;350;p9"/>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1" name="Google Shape;351;p9"/>
          <p:cNvGrpSpPr/>
          <p:nvPr/>
        </p:nvGrpSpPr>
        <p:grpSpPr>
          <a:xfrm rot="2388287" flipH="1">
            <a:off x="7829530" y="132677"/>
            <a:ext cx="1043682" cy="804746"/>
            <a:chOff x="2490697" y="2431524"/>
            <a:chExt cx="125164" cy="96512"/>
          </a:xfrm>
        </p:grpSpPr>
        <p:grpSp>
          <p:nvGrpSpPr>
            <p:cNvPr id="352" name="Google Shape;352;p9"/>
            <p:cNvGrpSpPr/>
            <p:nvPr/>
          </p:nvGrpSpPr>
          <p:grpSpPr>
            <a:xfrm>
              <a:off x="2490697" y="2431524"/>
              <a:ext cx="125164" cy="96512"/>
              <a:chOff x="5329300" y="2215875"/>
              <a:chExt cx="51875" cy="40000"/>
            </a:xfrm>
          </p:grpSpPr>
          <p:sp>
            <p:nvSpPr>
              <p:cNvPr id="353" name="Google Shape;353;p9"/>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9"/>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355;p9"/>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9"/>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9"/>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8" name="Google Shape;358;p9"/>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9" name="Google Shape;359;p9"/>
          <p:cNvGrpSpPr/>
          <p:nvPr/>
        </p:nvGrpSpPr>
        <p:grpSpPr>
          <a:xfrm rot="-456942" flipH="1">
            <a:off x="285723" y="4332501"/>
            <a:ext cx="715882" cy="552005"/>
            <a:chOff x="2490697" y="2431524"/>
            <a:chExt cx="125164" cy="96512"/>
          </a:xfrm>
        </p:grpSpPr>
        <p:grpSp>
          <p:nvGrpSpPr>
            <p:cNvPr id="360" name="Google Shape;360;p9"/>
            <p:cNvGrpSpPr/>
            <p:nvPr/>
          </p:nvGrpSpPr>
          <p:grpSpPr>
            <a:xfrm>
              <a:off x="2490697" y="2431524"/>
              <a:ext cx="125164" cy="96512"/>
              <a:chOff x="5329300" y="2215875"/>
              <a:chExt cx="51875" cy="40000"/>
            </a:xfrm>
          </p:grpSpPr>
          <p:sp>
            <p:nvSpPr>
              <p:cNvPr id="361" name="Google Shape;361;p9"/>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362;p9"/>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363;p9"/>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364;p9"/>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365;p9"/>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6" name="Google Shape;366;p9"/>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83"/>
        <p:cNvGrpSpPr/>
        <p:nvPr/>
      </p:nvGrpSpPr>
      <p:grpSpPr>
        <a:xfrm>
          <a:off x="0" y="0"/>
          <a:ext cx="0" cy="0"/>
          <a:chOff x="0" y="0"/>
          <a:chExt cx="0" cy="0"/>
        </a:xfrm>
      </p:grpSpPr>
      <p:sp>
        <p:nvSpPr>
          <p:cNvPr id="384" name="Google Shape;384;p10"/>
          <p:cNvSpPr/>
          <p:nvPr/>
        </p:nvSpPr>
        <p:spPr>
          <a:xfrm rot="3897956">
            <a:off x="5154557" y="-336657"/>
            <a:ext cx="4081131" cy="3710321"/>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rgbClr val="FF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385;p10"/>
          <p:cNvSpPr txBox="1">
            <a:spLocks noGrp="1"/>
          </p:cNvSpPr>
          <p:nvPr>
            <p:ph type="title"/>
          </p:nvPr>
        </p:nvSpPr>
        <p:spPr>
          <a:xfrm>
            <a:off x="5834025" y="174300"/>
            <a:ext cx="2722200" cy="2840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solidFill>
                  <a:srgbClr val="FEFEFE"/>
                </a:solidFill>
                <a:latin typeface="Ribeye"/>
                <a:ea typeface="Ribeye"/>
                <a:cs typeface="Ribeye"/>
                <a:sym typeface="Ribey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87" name="Google Shape;387;p10"/>
          <p:cNvSpPr/>
          <p:nvPr/>
        </p:nvSpPr>
        <p:spPr>
          <a:xfrm>
            <a:off x="3055713" y="1222350"/>
            <a:ext cx="294000" cy="294000"/>
          </a:xfrm>
          <a:prstGeom prst="star4">
            <a:avLst>
              <a:gd name="adj" fmla="val 1451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389;p10"/>
          <p:cNvSpPr/>
          <p:nvPr/>
        </p:nvSpPr>
        <p:spPr>
          <a:xfrm>
            <a:off x="5625000" y="4330875"/>
            <a:ext cx="226200" cy="226200"/>
          </a:xfrm>
          <a:prstGeom prst="star4">
            <a:avLst>
              <a:gd name="adj" fmla="val 1451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390;p10"/>
          <p:cNvSpPr/>
          <p:nvPr/>
        </p:nvSpPr>
        <p:spPr>
          <a:xfrm>
            <a:off x="8344475" y="4461500"/>
            <a:ext cx="294000" cy="294000"/>
          </a:xfrm>
          <a:prstGeom prst="star4">
            <a:avLst>
              <a:gd name="adj" fmla="val 14518"/>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91" name="Google Shape;391;p10"/>
          <p:cNvGrpSpPr/>
          <p:nvPr/>
        </p:nvGrpSpPr>
        <p:grpSpPr>
          <a:xfrm rot="2700000">
            <a:off x="401936" y="258999"/>
            <a:ext cx="715876" cy="552001"/>
            <a:chOff x="2490697" y="2431524"/>
            <a:chExt cx="125164" cy="96512"/>
          </a:xfrm>
        </p:grpSpPr>
        <p:grpSp>
          <p:nvGrpSpPr>
            <p:cNvPr id="392" name="Google Shape;392;p10"/>
            <p:cNvGrpSpPr/>
            <p:nvPr/>
          </p:nvGrpSpPr>
          <p:grpSpPr>
            <a:xfrm>
              <a:off x="2490697" y="2431524"/>
              <a:ext cx="125164" cy="96512"/>
              <a:chOff x="5329300" y="2215875"/>
              <a:chExt cx="51875" cy="40000"/>
            </a:xfrm>
          </p:grpSpPr>
          <p:sp>
            <p:nvSpPr>
              <p:cNvPr id="393" name="Google Shape;393;p10"/>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0"/>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0"/>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396;p10"/>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0"/>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98" name="Google Shape;398;p10"/>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9" name="Google Shape;399;p10"/>
          <p:cNvGrpSpPr/>
          <p:nvPr/>
        </p:nvGrpSpPr>
        <p:grpSpPr>
          <a:xfrm rot="4661691">
            <a:off x="8117809" y="97859"/>
            <a:ext cx="1043688" cy="804753"/>
            <a:chOff x="2490697" y="2431524"/>
            <a:chExt cx="125164" cy="96512"/>
          </a:xfrm>
        </p:grpSpPr>
        <p:grpSp>
          <p:nvGrpSpPr>
            <p:cNvPr id="400" name="Google Shape;400;p10"/>
            <p:cNvGrpSpPr/>
            <p:nvPr/>
          </p:nvGrpSpPr>
          <p:grpSpPr>
            <a:xfrm>
              <a:off x="2490697" y="2431524"/>
              <a:ext cx="125164" cy="96512"/>
              <a:chOff x="5329300" y="2215875"/>
              <a:chExt cx="51875" cy="40000"/>
            </a:xfrm>
          </p:grpSpPr>
          <p:sp>
            <p:nvSpPr>
              <p:cNvPr id="401" name="Google Shape;401;p10"/>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402;p10"/>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403;p10"/>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404;p10"/>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405;p10"/>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6" name="Google Shape;406;p10"/>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5" name="Google Shape;415;p10"/>
          <p:cNvGrpSpPr/>
          <p:nvPr/>
        </p:nvGrpSpPr>
        <p:grpSpPr>
          <a:xfrm rot="-2388241">
            <a:off x="92774" y="3903927"/>
            <a:ext cx="710476" cy="547822"/>
            <a:chOff x="2490697" y="2431524"/>
            <a:chExt cx="125164" cy="96512"/>
          </a:xfrm>
        </p:grpSpPr>
        <p:grpSp>
          <p:nvGrpSpPr>
            <p:cNvPr id="416" name="Google Shape;416;p10"/>
            <p:cNvGrpSpPr/>
            <p:nvPr/>
          </p:nvGrpSpPr>
          <p:grpSpPr>
            <a:xfrm>
              <a:off x="2490697" y="2431524"/>
              <a:ext cx="125164" cy="96512"/>
              <a:chOff x="5329300" y="2215875"/>
              <a:chExt cx="51875" cy="40000"/>
            </a:xfrm>
          </p:grpSpPr>
          <p:sp>
            <p:nvSpPr>
              <p:cNvPr id="417" name="Google Shape;417;p10"/>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418;p10"/>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419;p10"/>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420;p10"/>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421;p10"/>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22" name="Google Shape;422;p10"/>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23"/>
        <p:cNvGrpSpPr/>
        <p:nvPr/>
      </p:nvGrpSpPr>
      <p:grpSpPr>
        <a:xfrm>
          <a:off x="0" y="0"/>
          <a:ext cx="0" cy="0"/>
          <a:chOff x="0" y="0"/>
          <a:chExt cx="0" cy="0"/>
        </a:xfrm>
      </p:grpSpPr>
      <p:sp>
        <p:nvSpPr>
          <p:cNvPr id="424" name="Google Shape;424;p11"/>
          <p:cNvSpPr/>
          <p:nvPr/>
        </p:nvSpPr>
        <p:spPr>
          <a:xfrm rot="4500002">
            <a:off x="2171935" y="-1240395"/>
            <a:ext cx="4720627" cy="8573794"/>
          </a:xfrm>
          <a:custGeom>
            <a:avLst/>
            <a:gdLst/>
            <a:ahLst/>
            <a:cxnLst/>
            <a:rect l="l" t="t" r="r" b="b"/>
            <a:pathLst>
              <a:path w="49395" h="73187" extrusionOk="0">
                <a:moveTo>
                  <a:pt x="17087" y="0"/>
                </a:moveTo>
                <a:cubicBezTo>
                  <a:pt x="14450" y="0"/>
                  <a:pt x="12143" y="461"/>
                  <a:pt x="10469" y="1367"/>
                </a:cubicBezTo>
                <a:cubicBezTo>
                  <a:pt x="7609" y="2905"/>
                  <a:pt x="7048" y="6646"/>
                  <a:pt x="7440" y="10652"/>
                </a:cubicBezTo>
                <a:cubicBezTo>
                  <a:pt x="8418" y="20810"/>
                  <a:pt x="7569" y="31056"/>
                  <a:pt x="5045" y="40934"/>
                </a:cubicBezTo>
                <a:cubicBezTo>
                  <a:pt x="4741" y="42095"/>
                  <a:pt x="4436" y="43337"/>
                  <a:pt x="4116" y="44675"/>
                </a:cubicBezTo>
                <a:cubicBezTo>
                  <a:pt x="0" y="61886"/>
                  <a:pt x="5871" y="73187"/>
                  <a:pt x="13840" y="73187"/>
                </a:cubicBezTo>
                <a:cubicBezTo>
                  <a:pt x="14495" y="73187"/>
                  <a:pt x="15165" y="73110"/>
                  <a:pt x="15844" y="72954"/>
                </a:cubicBezTo>
                <a:cubicBezTo>
                  <a:pt x="24793" y="70904"/>
                  <a:pt x="22646" y="50515"/>
                  <a:pt x="30745" y="45468"/>
                </a:cubicBezTo>
                <a:cubicBezTo>
                  <a:pt x="38844" y="40413"/>
                  <a:pt x="49395" y="31729"/>
                  <a:pt x="43571" y="16900"/>
                </a:cubicBezTo>
                <a:cubicBezTo>
                  <a:pt x="39061" y="5424"/>
                  <a:pt x="26135" y="0"/>
                  <a:pt x="17087" y="0"/>
                </a:cubicBezTo>
                <a:close/>
              </a:path>
            </a:pathLst>
          </a:custGeom>
          <a:solidFill>
            <a:srgbClr val="FF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425;p11"/>
          <p:cNvSpPr txBox="1">
            <a:spLocks noGrp="1"/>
          </p:cNvSpPr>
          <p:nvPr>
            <p:ph type="title" hasCustomPrompt="1"/>
          </p:nvPr>
        </p:nvSpPr>
        <p:spPr>
          <a:xfrm>
            <a:off x="1284000" y="1750213"/>
            <a:ext cx="6576000" cy="12837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96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26" name="Google Shape;426;p11"/>
          <p:cNvSpPr txBox="1">
            <a:spLocks noGrp="1"/>
          </p:cNvSpPr>
          <p:nvPr>
            <p:ph type="subTitle" idx="1"/>
          </p:nvPr>
        </p:nvSpPr>
        <p:spPr>
          <a:xfrm>
            <a:off x="1284000" y="3033888"/>
            <a:ext cx="6576000" cy="35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sp>
        <p:nvSpPr>
          <p:cNvPr id="427" name="Google Shape;427;p11"/>
          <p:cNvSpPr/>
          <p:nvPr/>
        </p:nvSpPr>
        <p:spPr>
          <a:xfrm flipH="1">
            <a:off x="627040" y="2739913"/>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428;p11"/>
          <p:cNvSpPr/>
          <p:nvPr/>
        </p:nvSpPr>
        <p:spPr>
          <a:xfrm flipH="1">
            <a:off x="8281903" y="2072850"/>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429;p11"/>
          <p:cNvSpPr/>
          <p:nvPr/>
        </p:nvSpPr>
        <p:spPr>
          <a:xfrm flipH="1">
            <a:off x="6355078" y="4235100"/>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430;p11"/>
          <p:cNvSpPr/>
          <p:nvPr/>
        </p:nvSpPr>
        <p:spPr>
          <a:xfrm flipH="1">
            <a:off x="4419140" y="1002050"/>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11"/>
          <p:cNvSpPr/>
          <p:nvPr/>
        </p:nvSpPr>
        <p:spPr>
          <a:xfrm flipH="1">
            <a:off x="2689265" y="388000"/>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40" name="Google Shape;440;p11"/>
          <p:cNvGrpSpPr/>
          <p:nvPr/>
        </p:nvGrpSpPr>
        <p:grpSpPr>
          <a:xfrm rot="2388287" flipH="1">
            <a:off x="7858105" y="132677"/>
            <a:ext cx="1043682" cy="804746"/>
            <a:chOff x="2490697" y="2431524"/>
            <a:chExt cx="125164" cy="96512"/>
          </a:xfrm>
        </p:grpSpPr>
        <p:grpSp>
          <p:nvGrpSpPr>
            <p:cNvPr id="441" name="Google Shape;441;p11"/>
            <p:cNvGrpSpPr/>
            <p:nvPr/>
          </p:nvGrpSpPr>
          <p:grpSpPr>
            <a:xfrm>
              <a:off x="2490697" y="2431524"/>
              <a:ext cx="125164" cy="96512"/>
              <a:chOff x="5329300" y="2215875"/>
              <a:chExt cx="51875" cy="40000"/>
            </a:xfrm>
          </p:grpSpPr>
          <p:sp>
            <p:nvSpPr>
              <p:cNvPr id="442" name="Google Shape;442;p11"/>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11"/>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444;p11"/>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11"/>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446;p11"/>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47" name="Google Shape;447;p11"/>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 name="Google Shape;448;p11"/>
          <p:cNvGrpSpPr/>
          <p:nvPr/>
        </p:nvGrpSpPr>
        <p:grpSpPr>
          <a:xfrm rot="-456942" flipH="1">
            <a:off x="444811" y="259001"/>
            <a:ext cx="715882" cy="552005"/>
            <a:chOff x="2490697" y="2431524"/>
            <a:chExt cx="125164" cy="96512"/>
          </a:xfrm>
        </p:grpSpPr>
        <p:grpSp>
          <p:nvGrpSpPr>
            <p:cNvPr id="449" name="Google Shape;449;p11"/>
            <p:cNvGrpSpPr/>
            <p:nvPr/>
          </p:nvGrpSpPr>
          <p:grpSpPr>
            <a:xfrm>
              <a:off x="2490697" y="2431524"/>
              <a:ext cx="125164" cy="96512"/>
              <a:chOff x="5329300" y="2215875"/>
              <a:chExt cx="51875" cy="40000"/>
            </a:xfrm>
          </p:grpSpPr>
          <p:sp>
            <p:nvSpPr>
              <p:cNvPr id="450" name="Google Shape;450;p11"/>
              <p:cNvSpPr/>
              <p:nvPr/>
            </p:nvSpPr>
            <p:spPr>
              <a:xfrm>
                <a:off x="5355125" y="2232425"/>
                <a:ext cx="22075" cy="17525"/>
              </a:xfrm>
              <a:custGeom>
                <a:avLst/>
                <a:gdLst/>
                <a:ahLst/>
                <a:cxnLst/>
                <a:rect l="l" t="t" r="r" b="b"/>
                <a:pathLst>
                  <a:path w="883" h="701" extrusionOk="0">
                    <a:moveTo>
                      <a:pt x="554" y="0"/>
                    </a:moveTo>
                    <a:cubicBezTo>
                      <a:pt x="318" y="0"/>
                      <a:pt x="1" y="142"/>
                      <a:pt x="1" y="142"/>
                    </a:cubicBezTo>
                    <a:cubicBezTo>
                      <a:pt x="1" y="142"/>
                      <a:pt x="247" y="700"/>
                      <a:pt x="496" y="700"/>
                    </a:cubicBezTo>
                    <a:cubicBezTo>
                      <a:pt x="585" y="700"/>
                      <a:pt x="675" y="628"/>
                      <a:pt x="754" y="430"/>
                    </a:cubicBezTo>
                    <a:cubicBezTo>
                      <a:pt x="883" y="93"/>
                      <a:pt x="745" y="0"/>
                      <a:pt x="55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11"/>
              <p:cNvSpPr/>
              <p:nvPr/>
            </p:nvSpPr>
            <p:spPr>
              <a:xfrm>
                <a:off x="5333250" y="2221925"/>
                <a:ext cx="21900" cy="17525"/>
              </a:xfrm>
              <a:custGeom>
                <a:avLst/>
                <a:gdLst/>
                <a:ahLst/>
                <a:cxnLst/>
                <a:rect l="l" t="t" r="r" b="b"/>
                <a:pathLst>
                  <a:path w="876" h="701" extrusionOk="0">
                    <a:moveTo>
                      <a:pt x="384" y="0"/>
                    </a:moveTo>
                    <a:cubicBezTo>
                      <a:pt x="296" y="0"/>
                      <a:pt x="207" y="74"/>
                      <a:pt x="130" y="274"/>
                    </a:cubicBezTo>
                    <a:cubicBezTo>
                      <a:pt x="1" y="608"/>
                      <a:pt x="138" y="700"/>
                      <a:pt x="329" y="700"/>
                    </a:cubicBezTo>
                    <a:cubicBezTo>
                      <a:pt x="562" y="700"/>
                      <a:pt x="876" y="562"/>
                      <a:pt x="876" y="562"/>
                    </a:cubicBezTo>
                    <a:cubicBezTo>
                      <a:pt x="876" y="562"/>
                      <a:pt x="629" y="0"/>
                      <a:pt x="384"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452;p11"/>
              <p:cNvSpPr/>
              <p:nvPr/>
            </p:nvSpPr>
            <p:spPr>
              <a:xfrm>
                <a:off x="5329300" y="2235950"/>
                <a:ext cx="34650" cy="19925"/>
              </a:xfrm>
              <a:custGeom>
                <a:avLst/>
                <a:gdLst/>
                <a:ahLst/>
                <a:cxnLst/>
                <a:rect l="l" t="t" r="r" b="b"/>
                <a:pathLst>
                  <a:path w="1386" h="797" extrusionOk="0">
                    <a:moveTo>
                      <a:pt x="1034" y="1"/>
                    </a:moveTo>
                    <a:lnTo>
                      <a:pt x="1034" y="1"/>
                    </a:lnTo>
                    <a:cubicBezTo>
                      <a:pt x="1033" y="1"/>
                      <a:pt x="0" y="458"/>
                      <a:pt x="745" y="746"/>
                    </a:cubicBezTo>
                    <a:cubicBezTo>
                      <a:pt x="836" y="781"/>
                      <a:pt x="910" y="797"/>
                      <a:pt x="968" y="797"/>
                    </a:cubicBezTo>
                    <a:cubicBezTo>
                      <a:pt x="1385" y="797"/>
                      <a:pt x="1034" y="1"/>
                      <a:pt x="1034" y="1"/>
                    </a:cubicBezTo>
                    <a:close/>
                  </a:path>
                </a:pathLst>
              </a:custGeom>
              <a:solidFill>
                <a:srgbClr val="FFB1B4"/>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11"/>
              <p:cNvSpPr/>
              <p:nvPr/>
            </p:nvSpPr>
            <p:spPr>
              <a:xfrm>
                <a:off x="5346325" y="2215875"/>
                <a:ext cx="34850" cy="20100"/>
              </a:xfrm>
              <a:custGeom>
                <a:avLst/>
                <a:gdLst/>
                <a:ahLst/>
                <a:cxnLst/>
                <a:rect l="l" t="t" r="r" b="b"/>
                <a:pathLst>
                  <a:path w="1394" h="804" extrusionOk="0">
                    <a:moveTo>
                      <a:pt x="419" y="0"/>
                    </a:moveTo>
                    <a:cubicBezTo>
                      <a:pt x="0" y="0"/>
                      <a:pt x="353" y="804"/>
                      <a:pt x="353" y="804"/>
                    </a:cubicBezTo>
                    <a:cubicBezTo>
                      <a:pt x="353" y="804"/>
                      <a:pt x="1394" y="347"/>
                      <a:pt x="641" y="51"/>
                    </a:cubicBezTo>
                    <a:cubicBezTo>
                      <a:pt x="550" y="16"/>
                      <a:pt x="477" y="0"/>
                      <a:pt x="419" y="0"/>
                    </a:cubicBezTo>
                    <a:close/>
                  </a:path>
                </a:pathLst>
              </a:custGeom>
              <a:solidFill>
                <a:schemeClr val="accent5"/>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454;p11"/>
              <p:cNvSpPr/>
              <p:nvPr/>
            </p:nvSpPr>
            <p:spPr>
              <a:xfrm>
                <a:off x="5348125" y="2228950"/>
                <a:ext cx="14025" cy="14050"/>
              </a:xfrm>
              <a:custGeom>
                <a:avLst/>
                <a:gdLst/>
                <a:ahLst/>
                <a:cxnLst/>
                <a:rect l="l" t="t" r="r" b="b"/>
                <a:pathLst>
                  <a:path w="561" h="562" fill="none" extrusionOk="0">
                    <a:moveTo>
                      <a:pt x="513" y="177"/>
                    </a:moveTo>
                    <a:lnTo>
                      <a:pt x="513" y="177"/>
                    </a:lnTo>
                    <a:cubicBezTo>
                      <a:pt x="449" y="57"/>
                      <a:pt x="305" y="1"/>
                      <a:pt x="184" y="49"/>
                    </a:cubicBezTo>
                    <a:lnTo>
                      <a:pt x="184" y="49"/>
                    </a:lnTo>
                    <a:cubicBezTo>
                      <a:pt x="56" y="105"/>
                      <a:pt x="0" y="257"/>
                      <a:pt x="56" y="377"/>
                    </a:cubicBezTo>
                    <a:lnTo>
                      <a:pt x="56" y="377"/>
                    </a:lnTo>
                    <a:cubicBezTo>
                      <a:pt x="112" y="505"/>
                      <a:pt x="256" y="561"/>
                      <a:pt x="385" y="505"/>
                    </a:cubicBezTo>
                    <a:lnTo>
                      <a:pt x="385" y="505"/>
                    </a:lnTo>
                    <a:cubicBezTo>
                      <a:pt x="505" y="449"/>
                      <a:pt x="561" y="305"/>
                      <a:pt x="513" y="177"/>
                    </a:cubicBezTo>
                    <a:close/>
                  </a:path>
                </a:pathLst>
              </a:custGeom>
              <a:solidFill>
                <a:srgbClr val="FD6D86"/>
              </a:solidFill>
              <a:ln w="3000" cap="rnd" cmpd="sng">
                <a:solidFill>
                  <a:srgbClr val="5F1429"/>
                </a:solidFill>
                <a:prstDash val="solid"/>
                <a:miter lim="801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5" name="Google Shape;455;p11"/>
            <p:cNvSpPr/>
            <p:nvPr/>
          </p:nvSpPr>
          <p:spPr>
            <a:xfrm>
              <a:off x="2536118" y="2464941"/>
              <a:ext cx="33840" cy="29919"/>
            </a:xfrm>
            <a:custGeom>
              <a:avLst/>
              <a:gdLst/>
              <a:ahLst/>
              <a:cxnLst/>
              <a:rect l="l" t="t" r="r" b="b"/>
              <a:pathLst>
                <a:path w="561" h="496" extrusionOk="0">
                  <a:moveTo>
                    <a:pt x="274" y="0"/>
                  </a:moveTo>
                  <a:cubicBezTo>
                    <a:pt x="244" y="0"/>
                    <a:pt x="213" y="6"/>
                    <a:pt x="184" y="18"/>
                  </a:cubicBezTo>
                  <a:cubicBezTo>
                    <a:pt x="56" y="74"/>
                    <a:pt x="0" y="226"/>
                    <a:pt x="56" y="346"/>
                  </a:cubicBezTo>
                  <a:cubicBezTo>
                    <a:pt x="98" y="441"/>
                    <a:pt x="187" y="496"/>
                    <a:pt x="282" y="496"/>
                  </a:cubicBezTo>
                  <a:cubicBezTo>
                    <a:pt x="316" y="496"/>
                    <a:pt x="351" y="489"/>
                    <a:pt x="385" y="474"/>
                  </a:cubicBezTo>
                  <a:cubicBezTo>
                    <a:pt x="505" y="418"/>
                    <a:pt x="561" y="274"/>
                    <a:pt x="513" y="146"/>
                  </a:cubicBezTo>
                  <a:cubicBezTo>
                    <a:pt x="464" y="55"/>
                    <a:pt x="370" y="0"/>
                    <a:pt x="2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7.xml"/><Relationship Id="rId1"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Ribeye"/>
              <a:buNone/>
              <a:defRPr sz="3500">
                <a:solidFill>
                  <a:schemeClr val="dk1"/>
                </a:solidFill>
                <a:latin typeface="Ribeye"/>
                <a:ea typeface="Ribeye"/>
                <a:cs typeface="Ribeye"/>
                <a:sym typeface="Ribeye"/>
              </a:defRPr>
            </a:lvl1pPr>
            <a:lvl2pPr lvl="1" rtl="0">
              <a:spcBef>
                <a:spcPts val="0"/>
              </a:spcBef>
              <a:spcAft>
                <a:spcPts val="0"/>
              </a:spcAft>
              <a:buClr>
                <a:schemeClr val="dk1"/>
              </a:buClr>
              <a:buSzPts val="3500"/>
              <a:buFont typeface="Ribeye"/>
              <a:buNone/>
              <a:defRPr sz="3500">
                <a:solidFill>
                  <a:schemeClr val="dk1"/>
                </a:solidFill>
                <a:latin typeface="Ribeye"/>
                <a:ea typeface="Ribeye"/>
                <a:cs typeface="Ribeye"/>
                <a:sym typeface="Ribeye"/>
              </a:defRPr>
            </a:lvl2pPr>
            <a:lvl3pPr lvl="2" rtl="0">
              <a:spcBef>
                <a:spcPts val="0"/>
              </a:spcBef>
              <a:spcAft>
                <a:spcPts val="0"/>
              </a:spcAft>
              <a:buClr>
                <a:schemeClr val="dk1"/>
              </a:buClr>
              <a:buSzPts val="3500"/>
              <a:buFont typeface="Ribeye"/>
              <a:buNone/>
              <a:defRPr sz="3500">
                <a:solidFill>
                  <a:schemeClr val="dk1"/>
                </a:solidFill>
                <a:latin typeface="Ribeye"/>
                <a:ea typeface="Ribeye"/>
                <a:cs typeface="Ribeye"/>
                <a:sym typeface="Ribeye"/>
              </a:defRPr>
            </a:lvl3pPr>
            <a:lvl4pPr lvl="3" rtl="0">
              <a:spcBef>
                <a:spcPts val="0"/>
              </a:spcBef>
              <a:spcAft>
                <a:spcPts val="0"/>
              </a:spcAft>
              <a:buClr>
                <a:schemeClr val="dk1"/>
              </a:buClr>
              <a:buSzPts val="3500"/>
              <a:buFont typeface="Ribeye"/>
              <a:buNone/>
              <a:defRPr sz="3500">
                <a:solidFill>
                  <a:schemeClr val="dk1"/>
                </a:solidFill>
                <a:latin typeface="Ribeye"/>
                <a:ea typeface="Ribeye"/>
                <a:cs typeface="Ribeye"/>
                <a:sym typeface="Ribeye"/>
              </a:defRPr>
            </a:lvl4pPr>
            <a:lvl5pPr lvl="4" rtl="0">
              <a:spcBef>
                <a:spcPts val="0"/>
              </a:spcBef>
              <a:spcAft>
                <a:spcPts val="0"/>
              </a:spcAft>
              <a:buClr>
                <a:schemeClr val="dk1"/>
              </a:buClr>
              <a:buSzPts val="3500"/>
              <a:buFont typeface="Ribeye"/>
              <a:buNone/>
              <a:defRPr sz="3500">
                <a:solidFill>
                  <a:schemeClr val="dk1"/>
                </a:solidFill>
                <a:latin typeface="Ribeye"/>
                <a:ea typeface="Ribeye"/>
                <a:cs typeface="Ribeye"/>
                <a:sym typeface="Ribeye"/>
              </a:defRPr>
            </a:lvl5pPr>
            <a:lvl6pPr lvl="5" rtl="0">
              <a:spcBef>
                <a:spcPts val="0"/>
              </a:spcBef>
              <a:spcAft>
                <a:spcPts val="0"/>
              </a:spcAft>
              <a:buClr>
                <a:schemeClr val="dk1"/>
              </a:buClr>
              <a:buSzPts val="3500"/>
              <a:buFont typeface="Ribeye"/>
              <a:buNone/>
              <a:defRPr sz="3500">
                <a:solidFill>
                  <a:schemeClr val="dk1"/>
                </a:solidFill>
                <a:latin typeface="Ribeye"/>
                <a:ea typeface="Ribeye"/>
                <a:cs typeface="Ribeye"/>
                <a:sym typeface="Ribeye"/>
              </a:defRPr>
            </a:lvl6pPr>
            <a:lvl7pPr lvl="6" rtl="0">
              <a:spcBef>
                <a:spcPts val="0"/>
              </a:spcBef>
              <a:spcAft>
                <a:spcPts val="0"/>
              </a:spcAft>
              <a:buClr>
                <a:schemeClr val="dk1"/>
              </a:buClr>
              <a:buSzPts val="3500"/>
              <a:buFont typeface="Ribeye"/>
              <a:buNone/>
              <a:defRPr sz="3500">
                <a:solidFill>
                  <a:schemeClr val="dk1"/>
                </a:solidFill>
                <a:latin typeface="Ribeye"/>
                <a:ea typeface="Ribeye"/>
                <a:cs typeface="Ribeye"/>
                <a:sym typeface="Ribeye"/>
              </a:defRPr>
            </a:lvl7pPr>
            <a:lvl8pPr lvl="7" rtl="0">
              <a:spcBef>
                <a:spcPts val="0"/>
              </a:spcBef>
              <a:spcAft>
                <a:spcPts val="0"/>
              </a:spcAft>
              <a:buClr>
                <a:schemeClr val="dk1"/>
              </a:buClr>
              <a:buSzPts val="3500"/>
              <a:buFont typeface="Ribeye"/>
              <a:buNone/>
              <a:defRPr sz="3500">
                <a:solidFill>
                  <a:schemeClr val="dk1"/>
                </a:solidFill>
                <a:latin typeface="Ribeye"/>
                <a:ea typeface="Ribeye"/>
                <a:cs typeface="Ribeye"/>
                <a:sym typeface="Ribeye"/>
              </a:defRPr>
            </a:lvl8pPr>
            <a:lvl9pPr lvl="8" rtl="0">
              <a:spcBef>
                <a:spcPts val="0"/>
              </a:spcBef>
              <a:spcAft>
                <a:spcPts val="0"/>
              </a:spcAft>
              <a:buClr>
                <a:schemeClr val="dk1"/>
              </a:buClr>
              <a:buSzPts val="3500"/>
              <a:buFont typeface="Ribeye"/>
              <a:buNone/>
              <a:defRPr sz="3500">
                <a:solidFill>
                  <a:schemeClr val="dk1"/>
                </a:solidFill>
                <a:latin typeface="Ribeye"/>
                <a:ea typeface="Ribeye"/>
                <a:cs typeface="Ribeye"/>
                <a:sym typeface="Ribey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accent2"/>
              </a:buClr>
              <a:buSzPts val="1400"/>
              <a:buFont typeface="Roboto"/>
              <a:buChar char="●"/>
              <a:defRPr>
                <a:solidFill>
                  <a:schemeClr val="accent2"/>
                </a:solidFill>
                <a:latin typeface="Roboto"/>
                <a:ea typeface="Roboto"/>
                <a:cs typeface="Roboto"/>
                <a:sym typeface="Roboto"/>
              </a:defRPr>
            </a:lvl1pPr>
            <a:lvl2pPr marL="914400" lvl="1" indent="-317500">
              <a:lnSpc>
                <a:spcPct val="115000"/>
              </a:lnSpc>
              <a:spcBef>
                <a:spcPts val="1600"/>
              </a:spcBef>
              <a:spcAft>
                <a:spcPts val="0"/>
              </a:spcAft>
              <a:buClr>
                <a:schemeClr val="accent2"/>
              </a:buClr>
              <a:buSzPts val="1400"/>
              <a:buFont typeface="Roboto"/>
              <a:buChar char="○"/>
              <a:defRPr>
                <a:solidFill>
                  <a:schemeClr val="accent2"/>
                </a:solidFill>
                <a:latin typeface="Roboto"/>
                <a:ea typeface="Roboto"/>
                <a:cs typeface="Roboto"/>
                <a:sym typeface="Roboto"/>
              </a:defRPr>
            </a:lvl2pPr>
            <a:lvl3pPr marL="1371600" lvl="2" indent="-317500">
              <a:lnSpc>
                <a:spcPct val="115000"/>
              </a:lnSpc>
              <a:spcBef>
                <a:spcPts val="1600"/>
              </a:spcBef>
              <a:spcAft>
                <a:spcPts val="0"/>
              </a:spcAft>
              <a:buClr>
                <a:schemeClr val="accent2"/>
              </a:buClr>
              <a:buSzPts val="1400"/>
              <a:buFont typeface="Roboto"/>
              <a:buChar char="■"/>
              <a:defRPr>
                <a:solidFill>
                  <a:schemeClr val="accent2"/>
                </a:solidFill>
                <a:latin typeface="Roboto"/>
                <a:ea typeface="Roboto"/>
                <a:cs typeface="Roboto"/>
                <a:sym typeface="Roboto"/>
              </a:defRPr>
            </a:lvl3pPr>
            <a:lvl4pPr marL="1828800" lvl="3" indent="-317500">
              <a:lnSpc>
                <a:spcPct val="115000"/>
              </a:lnSpc>
              <a:spcBef>
                <a:spcPts val="1600"/>
              </a:spcBef>
              <a:spcAft>
                <a:spcPts val="0"/>
              </a:spcAft>
              <a:buClr>
                <a:schemeClr val="accent2"/>
              </a:buClr>
              <a:buSzPts val="1400"/>
              <a:buFont typeface="Roboto"/>
              <a:buChar char="●"/>
              <a:defRPr>
                <a:solidFill>
                  <a:schemeClr val="accent2"/>
                </a:solidFill>
                <a:latin typeface="Roboto"/>
                <a:ea typeface="Roboto"/>
                <a:cs typeface="Roboto"/>
                <a:sym typeface="Roboto"/>
              </a:defRPr>
            </a:lvl4pPr>
            <a:lvl5pPr marL="2286000" lvl="4" indent="-317500">
              <a:lnSpc>
                <a:spcPct val="115000"/>
              </a:lnSpc>
              <a:spcBef>
                <a:spcPts val="1600"/>
              </a:spcBef>
              <a:spcAft>
                <a:spcPts val="0"/>
              </a:spcAft>
              <a:buClr>
                <a:schemeClr val="accent2"/>
              </a:buClr>
              <a:buSzPts val="1400"/>
              <a:buFont typeface="Roboto"/>
              <a:buChar char="○"/>
              <a:defRPr>
                <a:solidFill>
                  <a:schemeClr val="accent2"/>
                </a:solidFill>
                <a:latin typeface="Roboto"/>
                <a:ea typeface="Roboto"/>
                <a:cs typeface="Roboto"/>
                <a:sym typeface="Roboto"/>
              </a:defRPr>
            </a:lvl5pPr>
            <a:lvl6pPr marL="2743200" lvl="5" indent="-317500">
              <a:lnSpc>
                <a:spcPct val="115000"/>
              </a:lnSpc>
              <a:spcBef>
                <a:spcPts val="1600"/>
              </a:spcBef>
              <a:spcAft>
                <a:spcPts val="0"/>
              </a:spcAft>
              <a:buClr>
                <a:schemeClr val="accent2"/>
              </a:buClr>
              <a:buSzPts val="1400"/>
              <a:buFont typeface="Roboto"/>
              <a:buChar char="■"/>
              <a:defRPr>
                <a:solidFill>
                  <a:schemeClr val="accent2"/>
                </a:solidFill>
                <a:latin typeface="Roboto"/>
                <a:ea typeface="Roboto"/>
                <a:cs typeface="Roboto"/>
                <a:sym typeface="Roboto"/>
              </a:defRPr>
            </a:lvl6pPr>
            <a:lvl7pPr marL="3200400" lvl="6" indent="-317500">
              <a:lnSpc>
                <a:spcPct val="115000"/>
              </a:lnSpc>
              <a:spcBef>
                <a:spcPts val="1600"/>
              </a:spcBef>
              <a:spcAft>
                <a:spcPts val="0"/>
              </a:spcAft>
              <a:buClr>
                <a:schemeClr val="accent2"/>
              </a:buClr>
              <a:buSzPts val="1400"/>
              <a:buFont typeface="Roboto"/>
              <a:buChar char="●"/>
              <a:defRPr>
                <a:solidFill>
                  <a:schemeClr val="accent2"/>
                </a:solidFill>
                <a:latin typeface="Roboto"/>
                <a:ea typeface="Roboto"/>
                <a:cs typeface="Roboto"/>
                <a:sym typeface="Roboto"/>
              </a:defRPr>
            </a:lvl7pPr>
            <a:lvl8pPr marL="3657600" lvl="7" indent="-317500">
              <a:lnSpc>
                <a:spcPct val="115000"/>
              </a:lnSpc>
              <a:spcBef>
                <a:spcPts val="1600"/>
              </a:spcBef>
              <a:spcAft>
                <a:spcPts val="0"/>
              </a:spcAft>
              <a:buClr>
                <a:schemeClr val="accent2"/>
              </a:buClr>
              <a:buSzPts val="1400"/>
              <a:buFont typeface="Roboto"/>
              <a:buChar char="○"/>
              <a:defRPr>
                <a:solidFill>
                  <a:schemeClr val="accent2"/>
                </a:solidFill>
                <a:latin typeface="Roboto"/>
                <a:ea typeface="Roboto"/>
                <a:cs typeface="Roboto"/>
                <a:sym typeface="Roboto"/>
              </a:defRPr>
            </a:lvl8pPr>
            <a:lvl9pPr marL="4114800" lvl="8" indent="-317500">
              <a:lnSpc>
                <a:spcPct val="115000"/>
              </a:lnSpc>
              <a:spcBef>
                <a:spcPts val="1600"/>
              </a:spcBef>
              <a:spcAft>
                <a:spcPts val="1600"/>
              </a:spcAft>
              <a:buClr>
                <a:schemeClr val="accent2"/>
              </a:buClr>
              <a:buSzPts val="1400"/>
              <a:buFont typeface="Roboto"/>
              <a:buChar char="■"/>
              <a:defRPr>
                <a:solidFill>
                  <a:schemeClr val="accent2"/>
                </a:solidFill>
                <a:latin typeface="Roboto"/>
                <a:ea typeface="Roboto"/>
                <a:cs typeface="Roboto"/>
                <a:sym typeface="Roboto"/>
              </a:defRPr>
            </a:lvl9pPr>
          </a:lstStyle>
          <a:p>
            <a:endParaRPr/>
          </a:p>
        </p:txBody>
      </p:sp>
      <p:sp>
        <p:nvSpPr>
          <p:cNvPr id="2" name="Rectángulo 1"/>
          <p:cNvSpPr/>
          <p:nvPr userDrawn="1"/>
        </p:nvSpPr>
        <p:spPr>
          <a:xfrm>
            <a:off x="0" y="0"/>
            <a:ext cx="9144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96" r:id="rId23"/>
    <p:sldLayoutId id="2147483671" r:id="rId24"/>
    <p:sldLayoutId id="2147483672" r:id="rId25"/>
    <p:sldLayoutId id="2147483673" r:id="rId26"/>
    <p:sldLayoutId id="2147483697"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9" r:id="rId39"/>
    <p:sldLayoutId id="2147483690" r:id="rId40"/>
    <p:sldLayoutId id="2147483691" r:id="rId41"/>
    <p:sldLayoutId id="2147483692" r:id="rId42"/>
    <p:sldLayoutId id="2147483693" r:id="rId43"/>
    <p:sldLayoutId id="2147483694" r:id="rId44"/>
    <p:sldLayoutId id="2147483695" r:id="rId4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rgbClr val="0E2A47"/>
        </a:solidFill>
        <a:effectLst/>
      </p:bgPr>
    </p:bg>
    <p:spTree>
      <p:nvGrpSpPr>
        <p:cNvPr id="1" name="Shape 1682"/>
        <p:cNvGrpSpPr/>
        <p:nvPr/>
      </p:nvGrpSpPr>
      <p:grpSpPr>
        <a:xfrm>
          <a:off x="0" y="0"/>
          <a:ext cx="0" cy="0"/>
          <a:chOff x="0" y="0"/>
          <a:chExt cx="0" cy="0"/>
        </a:xfrm>
      </p:grpSpPr>
      <p:sp>
        <p:nvSpPr>
          <p:cNvPr id="4" name="Rectángulo 3"/>
          <p:cNvSpPr/>
          <p:nvPr userDrawn="1"/>
        </p:nvSpPr>
        <p:spPr>
          <a:xfrm>
            <a:off x="0" y="0"/>
            <a:ext cx="9144000"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50"/>
          </a:p>
        </p:txBody>
      </p:sp>
      <p:sp>
        <p:nvSpPr>
          <p:cNvPr id="5" name="Rectángulo 4"/>
          <p:cNvSpPr/>
          <p:nvPr userDrawn="1"/>
        </p:nvSpPr>
        <p:spPr>
          <a:xfrm>
            <a:off x="0" y="0"/>
            <a:ext cx="9144000" cy="5143500"/>
          </a:xfrm>
          <a:prstGeom prst="rect">
            <a:avLst/>
          </a:prstGeom>
          <a:solidFill>
            <a:srgbClr val="FFEFF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50"/>
          </a:p>
        </p:txBody>
      </p:sp>
      <p:sp>
        <p:nvSpPr>
          <p:cNvPr id="1683" name="Google Shape;1683;p39"/>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400"/>
              <a:buNone/>
              <a:defRPr sz="2400">
                <a:solidFill>
                  <a:srgbClr val="FFFFFF"/>
                </a:solidFill>
              </a:defRPr>
            </a:lvl2pPr>
            <a:lvl3pPr lvl="2" algn="ctr" rtl="0">
              <a:spcBef>
                <a:spcPts val="0"/>
              </a:spcBef>
              <a:spcAft>
                <a:spcPts val="0"/>
              </a:spcAft>
              <a:buClr>
                <a:srgbClr val="FFFFFF"/>
              </a:buClr>
              <a:buSzPts val="2400"/>
              <a:buNone/>
              <a:defRPr sz="2400">
                <a:solidFill>
                  <a:srgbClr val="FFFFFF"/>
                </a:solidFill>
              </a:defRPr>
            </a:lvl3pPr>
            <a:lvl4pPr lvl="3" algn="ctr" rtl="0">
              <a:spcBef>
                <a:spcPts val="0"/>
              </a:spcBef>
              <a:spcAft>
                <a:spcPts val="0"/>
              </a:spcAft>
              <a:buClr>
                <a:srgbClr val="FFFFFF"/>
              </a:buClr>
              <a:buSzPts val="2400"/>
              <a:buNone/>
              <a:defRPr sz="2400">
                <a:solidFill>
                  <a:srgbClr val="FFFFFF"/>
                </a:solidFill>
              </a:defRPr>
            </a:lvl4pPr>
            <a:lvl5pPr lvl="4" algn="ctr" rtl="0">
              <a:spcBef>
                <a:spcPts val="0"/>
              </a:spcBef>
              <a:spcAft>
                <a:spcPts val="0"/>
              </a:spcAft>
              <a:buClr>
                <a:srgbClr val="FFFFFF"/>
              </a:buClr>
              <a:buSzPts val="2400"/>
              <a:buNone/>
              <a:defRPr sz="2400">
                <a:solidFill>
                  <a:srgbClr val="FFFFFF"/>
                </a:solidFill>
              </a:defRPr>
            </a:lvl5pPr>
            <a:lvl6pPr lvl="5" algn="ctr" rtl="0">
              <a:spcBef>
                <a:spcPts val="0"/>
              </a:spcBef>
              <a:spcAft>
                <a:spcPts val="0"/>
              </a:spcAft>
              <a:buClr>
                <a:srgbClr val="FFFFFF"/>
              </a:buClr>
              <a:buSzPts val="2400"/>
              <a:buNone/>
              <a:defRPr sz="2400">
                <a:solidFill>
                  <a:srgbClr val="FFFFFF"/>
                </a:solidFill>
              </a:defRPr>
            </a:lvl6pPr>
            <a:lvl7pPr lvl="6" algn="ctr" rtl="0">
              <a:spcBef>
                <a:spcPts val="0"/>
              </a:spcBef>
              <a:spcAft>
                <a:spcPts val="0"/>
              </a:spcAft>
              <a:buClr>
                <a:srgbClr val="FFFFFF"/>
              </a:buClr>
              <a:buSzPts val="2400"/>
              <a:buNone/>
              <a:defRPr sz="2400">
                <a:solidFill>
                  <a:srgbClr val="FFFFFF"/>
                </a:solidFill>
              </a:defRPr>
            </a:lvl7pPr>
            <a:lvl8pPr lvl="7" algn="ctr" rtl="0">
              <a:spcBef>
                <a:spcPts val="0"/>
              </a:spcBef>
              <a:spcAft>
                <a:spcPts val="0"/>
              </a:spcAft>
              <a:buClr>
                <a:srgbClr val="FFFFFF"/>
              </a:buClr>
              <a:buSzPts val="2400"/>
              <a:buNone/>
              <a:defRPr sz="2400">
                <a:solidFill>
                  <a:srgbClr val="FFFFFF"/>
                </a:solidFill>
              </a:defRPr>
            </a:lvl8pPr>
            <a:lvl9pPr lvl="8" algn="ctr" rtl="0">
              <a:spcBef>
                <a:spcPts val="0"/>
              </a:spcBef>
              <a:spcAft>
                <a:spcPts val="0"/>
              </a:spcAft>
              <a:buClr>
                <a:srgbClr val="FFFFFF"/>
              </a:buClr>
              <a:buSzPts val="2400"/>
              <a:buNone/>
              <a:defRPr sz="2400">
                <a:solidFill>
                  <a:srgbClr val="FFFFFF"/>
                </a:solidFill>
              </a:defRPr>
            </a:lvl9pPr>
          </a:lstStyle>
          <a:p>
            <a:endParaRPr/>
          </a:p>
        </p:txBody>
      </p:sp>
      <p:sp>
        <p:nvSpPr>
          <p:cNvPr id="1684" name="Google Shape;1684;p39"/>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cSld>
  <p:clrMap bg1="lt1" tx1="dk1" bg2="dk2" tx2="lt2" accent1="accent1" accent2="accent2" accent3="accent3" accent4="accent4" accent5="accent5" accent6="accent6" hlink="hlink" folHlink="folHlink"/>
  <p:sldLayoutIdLst>
    <p:sldLayoutId id="2147483685" r:id="rId1"/>
    <p:sldLayoutId id="2147483686" r:id="rId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16.xml"/><Relationship Id="rId5" Type="http://schemas.openxmlformats.org/officeDocument/2006/relationships/image" Target="../media/image14.emf"/><Relationship Id="rId4" Type="http://schemas.openxmlformats.org/officeDocument/2006/relationships/image" Target="../media/image13.emf"/></Relationships>
</file>

<file path=ppt/slides/_rels/slide1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8.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0.xml"/><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1.xml"/><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2.xml"/><Relationship Id="rId1" Type="http://schemas.openxmlformats.org/officeDocument/2006/relationships/slideLayout" Target="../slideLayouts/slideLayout31.xml"/><Relationship Id="rId4" Type="http://schemas.openxmlformats.org/officeDocument/2006/relationships/image" Target="../media/image23.emf"/></Relationships>
</file>

<file path=ppt/slides/_rels/slide2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3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3.emf"/></Relationships>
</file>

<file path=ppt/slides/_rels/slide3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9.xml"/><Relationship Id="rId1" Type="http://schemas.openxmlformats.org/officeDocument/2006/relationships/slideLayout" Target="../slideLayouts/slideLayout35.xml"/><Relationship Id="rId4" Type="http://schemas.openxmlformats.org/officeDocument/2006/relationships/image" Target="../media/image38.emf"/></Relationships>
</file>

<file path=ppt/slides/_rels/slide36.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31.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hyperlink" Target="https://slidesgo.com/slidesgo-school/presentation-tips/how-to-modify-a-graph-in-our-templates?utm_source=slidesgo_template&amp;utm_medium=referral-link&amp;utm_campaign=how-to-modify-a-graph-in-our-templates&amp;utm_term=slidesgo-school&amp;utm_content=how-to-modify-a-graph-in-our-templates" TargetMode="External"/><Relationship Id="rId2" Type="http://schemas.openxmlformats.org/officeDocument/2006/relationships/notesSlide" Target="../notesSlides/notesSlide32.xml"/><Relationship Id="rId1" Type="http://schemas.openxmlformats.org/officeDocument/2006/relationships/slideLayout" Target="../slideLayouts/slideLayout12.xml"/><Relationship Id="rId5" Type="http://schemas.openxmlformats.org/officeDocument/2006/relationships/image" Target="../media/image41.png"/><Relationship Id="rId4" Type="http://schemas.openxmlformats.org/officeDocument/2006/relationships/hyperlink" Target="https://docs.google.com/spreadsheets/d/1UrRZYuR2njKEb-f5z1uhIywdE_g7fiFwpQRhZHtcv8k/copy"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4.xml"/><Relationship Id="rId1" Type="http://schemas.openxmlformats.org/officeDocument/2006/relationships/slideLayout" Target="../slideLayouts/slideLayout29.xml"/><Relationship Id="rId4" Type="http://schemas.openxmlformats.org/officeDocument/2006/relationships/image" Target="../media/image42.emf"/></Relationships>
</file>

<file path=ppt/slides/_rels/slide41.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39.xml"/></Relationships>
</file>

<file path=ppt/slides/_rels/slide42.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35.xml"/><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8.xml"/></Relationships>
</file>

<file path=ppt/slides/_rels/slide45.xml.rels><?xml version="1.0" encoding="UTF-8" standalone="yes"?>
<Relationships xmlns="http://schemas.openxmlformats.org/package/2006/relationships"><Relationship Id="rId8" Type="http://schemas.openxmlformats.org/officeDocument/2006/relationships/image" Target="../media/image51.emf"/><Relationship Id="rId3" Type="http://schemas.openxmlformats.org/officeDocument/2006/relationships/image" Target="../media/image46.emf"/><Relationship Id="rId7" Type="http://schemas.openxmlformats.org/officeDocument/2006/relationships/image" Target="../media/image50.emf"/><Relationship Id="rId2" Type="http://schemas.openxmlformats.org/officeDocument/2006/relationships/notesSlide" Target="../notesSlides/notesSlide37.xml"/><Relationship Id="rId1" Type="http://schemas.openxmlformats.org/officeDocument/2006/relationships/slideLayout" Target="../slideLayouts/slideLayout27.xml"/><Relationship Id="rId6" Type="http://schemas.openxmlformats.org/officeDocument/2006/relationships/image" Target="../media/image49.emf"/><Relationship Id="rId11" Type="http://schemas.openxmlformats.org/officeDocument/2006/relationships/image" Target="../media/image43.emf"/><Relationship Id="rId5" Type="http://schemas.openxmlformats.org/officeDocument/2006/relationships/image" Target="../media/image48.emf"/><Relationship Id="rId10" Type="http://schemas.openxmlformats.org/officeDocument/2006/relationships/image" Target="../media/image44.emf"/><Relationship Id="rId4" Type="http://schemas.openxmlformats.org/officeDocument/2006/relationships/image" Target="../media/image47.emf"/><Relationship Id="rId9" Type="http://schemas.openxmlformats.org/officeDocument/2006/relationships/image" Target="../media/image26.emf"/></Relationships>
</file>

<file path=ppt/slides/_rels/slide46.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38.xml"/><Relationship Id="rId1" Type="http://schemas.openxmlformats.org/officeDocument/2006/relationships/slideLayout" Target="../slideLayouts/slideLayout27.xml"/><Relationship Id="rId6" Type="http://schemas.openxmlformats.org/officeDocument/2006/relationships/image" Target="../media/image54.emf"/><Relationship Id="rId5" Type="http://schemas.openxmlformats.org/officeDocument/2006/relationships/image" Target="../media/image24.emf"/><Relationship Id="rId4" Type="http://schemas.openxmlformats.org/officeDocument/2006/relationships/image" Target="../media/image53.emf"/></Relationships>
</file>

<file path=ppt/slides/_rels/slide47.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image" Target="../media/image55.emf"/><Relationship Id="rId7" Type="http://schemas.openxmlformats.org/officeDocument/2006/relationships/image" Target="../media/image40.emf"/><Relationship Id="rId2" Type="http://schemas.openxmlformats.org/officeDocument/2006/relationships/notesSlide" Target="../notesSlides/notesSlide39.xml"/><Relationship Id="rId1" Type="http://schemas.openxmlformats.org/officeDocument/2006/relationships/slideLayout" Target="../slideLayouts/slideLayout27.xml"/><Relationship Id="rId6" Type="http://schemas.openxmlformats.org/officeDocument/2006/relationships/image" Target="../media/image27.emf"/><Relationship Id="rId5" Type="http://schemas.openxmlformats.org/officeDocument/2006/relationships/image" Target="../media/image39.emf"/><Relationship Id="rId10" Type="http://schemas.openxmlformats.org/officeDocument/2006/relationships/image" Target="../media/image30.emf"/><Relationship Id="rId4" Type="http://schemas.openxmlformats.org/officeDocument/2006/relationships/image" Target="../media/image36.emf"/><Relationship Id="rId9" Type="http://schemas.openxmlformats.org/officeDocument/2006/relationships/image" Target="../media/image56.emf"/></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3" Type="http://schemas.openxmlformats.org/officeDocument/2006/relationships/hyperlink" Target="https://chrome.google.com/webstore/detail/flaticon-for-gsuit-gslide/haekgjfnhhdkgfgmldhfokhmfkgmciba" TargetMode="External"/><Relationship Id="rId2" Type="http://schemas.openxmlformats.org/officeDocument/2006/relationships/notesSlide" Target="../notesSlides/notesSlide42.xml"/><Relationship Id="rId1" Type="http://schemas.openxmlformats.org/officeDocument/2006/relationships/slideLayout" Target="../slideLayouts/slideLayout4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8.xml"/><Relationship Id="rId5" Type="http://schemas.openxmlformats.org/officeDocument/2006/relationships/image" Target="../media/image7.emf"/><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emf"/></Relationships>
</file>

<file path=ppt/slides/_rels/slide9.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691"/>
        <p:cNvGrpSpPr/>
        <p:nvPr/>
      </p:nvGrpSpPr>
      <p:grpSpPr>
        <a:xfrm>
          <a:off x="0" y="0"/>
          <a:ext cx="0" cy="0"/>
          <a:chOff x="0" y="0"/>
          <a:chExt cx="0" cy="0"/>
        </a:xfrm>
      </p:grpSpPr>
      <p:sp>
        <p:nvSpPr>
          <p:cNvPr id="1692" name="Google Shape;1692;p42"/>
          <p:cNvSpPr/>
          <p:nvPr/>
        </p:nvSpPr>
        <p:spPr>
          <a:xfrm>
            <a:off x="483325" y="4403750"/>
            <a:ext cx="2671200" cy="409500"/>
          </a:xfrm>
          <a:prstGeom prst="ellipse">
            <a:avLst/>
          </a:prstGeom>
          <a:solidFill>
            <a:srgbClr val="FD6D86">
              <a:alpha val="12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3" name="Google Shape;1693;p42"/>
          <p:cNvSpPr txBox="1">
            <a:spLocks noGrp="1"/>
          </p:cNvSpPr>
          <p:nvPr>
            <p:ph type="ctrTitle"/>
          </p:nvPr>
        </p:nvSpPr>
        <p:spPr>
          <a:xfrm>
            <a:off x="3047250" y="1254894"/>
            <a:ext cx="5381700" cy="1748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solidFill>
                  <a:schemeClr val="accent3"/>
                </a:solidFill>
              </a:rPr>
              <a:t>Hello Kitty</a:t>
            </a:r>
            <a:endParaRPr dirty="0">
              <a:solidFill>
                <a:schemeClr val="accent3"/>
              </a:solidFill>
            </a:endParaRPr>
          </a:p>
        </p:txBody>
      </p:sp>
      <p:sp>
        <p:nvSpPr>
          <p:cNvPr id="1694" name="Google Shape;1694;p42"/>
          <p:cNvSpPr txBox="1">
            <a:spLocks noGrp="1"/>
          </p:cNvSpPr>
          <p:nvPr>
            <p:ph type="subTitle" idx="1"/>
          </p:nvPr>
        </p:nvSpPr>
        <p:spPr>
          <a:xfrm>
            <a:off x="3558600" y="3352139"/>
            <a:ext cx="4359000" cy="477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Here is where your presentation begins</a:t>
            </a:r>
            <a:endParaRPr/>
          </a:p>
        </p:txBody>
      </p:sp>
      <p:sp>
        <p:nvSpPr>
          <p:cNvPr id="1695" name="Google Shape;1695;p42"/>
          <p:cNvSpPr txBox="1">
            <a:spLocks noGrp="1"/>
          </p:cNvSpPr>
          <p:nvPr>
            <p:ph type="ctrTitle" idx="2"/>
          </p:nvPr>
        </p:nvSpPr>
        <p:spPr>
          <a:xfrm>
            <a:off x="3047250" y="2800138"/>
            <a:ext cx="5381700" cy="55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smtClean="0"/>
              <a:t>Free Template</a:t>
            </a:r>
            <a:endParaRPr dirty="0"/>
          </a:p>
        </p:txBody>
      </p:sp>
      <p:pic>
        <p:nvPicPr>
          <p:cNvPr id="10" name="Imagen 9"/>
          <p:cNvPicPr>
            <a:picLocks noChangeAspect="1"/>
          </p:cNvPicPr>
          <p:nvPr/>
        </p:nvPicPr>
        <p:blipFill>
          <a:blip r:embed="rId3"/>
          <a:stretch>
            <a:fillRect/>
          </a:stretch>
        </p:blipFill>
        <p:spPr>
          <a:xfrm>
            <a:off x="483325" y="827087"/>
            <a:ext cx="3273750" cy="39037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05"/>
        <p:cNvGrpSpPr/>
        <p:nvPr/>
      </p:nvGrpSpPr>
      <p:grpSpPr>
        <a:xfrm>
          <a:off x="0" y="0"/>
          <a:ext cx="0" cy="0"/>
          <a:chOff x="0" y="0"/>
          <a:chExt cx="0" cy="0"/>
        </a:xfrm>
      </p:grpSpPr>
      <p:sp>
        <p:nvSpPr>
          <p:cNvPr id="2306" name="Google Shape;2306;p52"/>
          <p:cNvSpPr txBox="1">
            <a:spLocks noGrp="1"/>
          </p:cNvSpPr>
          <p:nvPr>
            <p:ph type="title"/>
          </p:nvPr>
        </p:nvSpPr>
        <p:spPr>
          <a:xfrm>
            <a:off x="1154387" y="2381914"/>
            <a:ext cx="4219500" cy="63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Analysis</a:t>
            </a:r>
            <a:endParaRPr/>
          </a:p>
        </p:txBody>
      </p:sp>
      <p:sp>
        <p:nvSpPr>
          <p:cNvPr id="2307" name="Google Shape;2307;p52"/>
          <p:cNvSpPr txBox="1">
            <a:spLocks noGrp="1"/>
          </p:cNvSpPr>
          <p:nvPr>
            <p:ph type="subTitle" idx="1"/>
          </p:nvPr>
        </p:nvSpPr>
        <p:spPr>
          <a:xfrm>
            <a:off x="1154387" y="3104848"/>
            <a:ext cx="4219500" cy="32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You can enter a subtitle here if you need it</a:t>
            </a:r>
            <a:endParaRPr/>
          </a:p>
        </p:txBody>
      </p:sp>
      <p:sp>
        <p:nvSpPr>
          <p:cNvPr id="2308" name="Google Shape;2308;p52"/>
          <p:cNvSpPr txBox="1">
            <a:spLocks noGrp="1"/>
          </p:cNvSpPr>
          <p:nvPr>
            <p:ph type="title" idx="2"/>
          </p:nvPr>
        </p:nvSpPr>
        <p:spPr>
          <a:xfrm>
            <a:off x="1688687" y="1540102"/>
            <a:ext cx="31509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02.</a:t>
            </a:r>
            <a:endParaRPr dirty="0"/>
          </a:p>
        </p:txBody>
      </p:sp>
      <p:sp>
        <p:nvSpPr>
          <p:cNvPr id="2436" name="Google Shape;2436;p52"/>
          <p:cNvSpPr/>
          <p:nvPr/>
        </p:nvSpPr>
        <p:spPr>
          <a:xfrm>
            <a:off x="5330593" y="4396212"/>
            <a:ext cx="3542088" cy="592626"/>
          </a:xfrm>
          <a:prstGeom prst="ellipse">
            <a:avLst/>
          </a:prstGeom>
          <a:solidFill>
            <a:srgbClr val="FD6D86">
              <a:alpha val="12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0" name="Google Shape;2580;p52"/>
          <p:cNvSpPr/>
          <p:nvPr/>
        </p:nvSpPr>
        <p:spPr>
          <a:xfrm>
            <a:off x="6147450" y="4367325"/>
            <a:ext cx="2550000" cy="325200"/>
          </a:xfrm>
          <a:prstGeom prst="ellipse">
            <a:avLst/>
          </a:prstGeom>
          <a:solidFill>
            <a:srgbClr val="FD6D86">
              <a:alpha val="12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Imagen 1"/>
          <p:cNvPicPr>
            <a:picLocks noChangeAspect="1"/>
          </p:cNvPicPr>
          <p:nvPr/>
        </p:nvPicPr>
        <p:blipFill>
          <a:blip r:embed="rId3"/>
          <a:stretch>
            <a:fillRect/>
          </a:stretch>
        </p:blipFill>
        <p:spPr>
          <a:xfrm>
            <a:off x="5500222" y="664073"/>
            <a:ext cx="3577500" cy="42075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84"/>
        <p:cNvGrpSpPr/>
        <p:nvPr/>
      </p:nvGrpSpPr>
      <p:grpSpPr>
        <a:xfrm>
          <a:off x="0" y="0"/>
          <a:ext cx="0" cy="0"/>
          <a:chOff x="0" y="0"/>
          <a:chExt cx="0" cy="0"/>
        </a:xfrm>
      </p:grpSpPr>
      <p:sp>
        <p:nvSpPr>
          <p:cNvPr id="2585" name="Google Shape;2585;p5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Audience </a:t>
            </a:r>
            <a:r>
              <a:rPr lang="en">
                <a:solidFill>
                  <a:schemeClr val="lt1"/>
                </a:solidFill>
              </a:rPr>
              <a:t>demographics</a:t>
            </a:r>
            <a:endParaRPr>
              <a:solidFill>
                <a:schemeClr val="lt1"/>
              </a:solidFill>
            </a:endParaRPr>
          </a:p>
        </p:txBody>
      </p:sp>
      <p:sp>
        <p:nvSpPr>
          <p:cNvPr id="2586" name="Google Shape;2586;p53"/>
          <p:cNvSpPr txBox="1"/>
          <p:nvPr/>
        </p:nvSpPr>
        <p:spPr>
          <a:xfrm>
            <a:off x="5271719" y="1205813"/>
            <a:ext cx="3154500" cy="509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rgbClr val="8D607D"/>
                </a:solidFill>
                <a:latin typeface="Ribeye"/>
                <a:ea typeface="Ribeye"/>
                <a:cs typeface="Ribeye"/>
                <a:sym typeface="Ribeye"/>
              </a:rPr>
              <a:t>Hobbies</a:t>
            </a:r>
            <a:endParaRPr sz="2500">
              <a:solidFill>
                <a:srgbClr val="8D607D"/>
              </a:solidFill>
              <a:latin typeface="Ribeye"/>
              <a:ea typeface="Ribeye"/>
              <a:cs typeface="Ribeye"/>
              <a:sym typeface="Ribeye"/>
            </a:endParaRPr>
          </a:p>
        </p:txBody>
      </p:sp>
      <p:sp>
        <p:nvSpPr>
          <p:cNvPr id="2587" name="Google Shape;2587;p53"/>
          <p:cNvSpPr txBox="1"/>
          <p:nvPr/>
        </p:nvSpPr>
        <p:spPr>
          <a:xfrm>
            <a:off x="5271719" y="1618852"/>
            <a:ext cx="3154500" cy="50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5F1429"/>
                </a:solidFill>
                <a:latin typeface="Roboto"/>
                <a:ea typeface="Roboto"/>
                <a:cs typeface="Roboto"/>
                <a:sym typeface="Roboto"/>
              </a:rPr>
              <a:t>Mercury is the closest planet to the Sun and the smallest of them all</a:t>
            </a:r>
            <a:endParaRPr>
              <a:solidFill>
                <a:srgbClr val="5F1429"/>
              </a:solidFill>
              <a:latin typeface="Roboto"/>
              <a:ea typeface="Roboto"/>
              <a:cs typeface="Roboto"/>
              <a:sym typeface="Roboto"/>
            </a:endParaRPr>
          </a:p>
        </p:txBody>
      </p:sp>
      <p:sp>
        <p:nvSpPr>
          <p:cNvPr id="2588" name="Google Shape;2588;p53"/>
          <p:cNvSpPr/>
          <p:nvPr/>
        </p:nvSpPr>
        <p:spPr>
          <a:xfrm>
            <a:off x="5360515" y="2287814"/>
            <a:ext cx="1166895" cy="79902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9" name="Google Shape;2589;p53"/>
          <p:cNvSpPr/>
          <p:nvPr/>
        </p:nvSpPr>
        <p:spPr>
          <a:xfrm>
            <a:off x="7172771" y="2287814"/>
            <a:ext cx="1166895" cy="79902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0" name="Google Shape;2590;p53"/>
          <p:cNvSpPr/>
          <p:nvPr/>
        </p:nvSpPr>
        <p:spPr>
          <a:xfrm>
            <a:off x="6265627" y="3402193"/>
            <a:ext cx="1166895" cy="79915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9" name="Google Shape;2629;p53"/>
          <p:cNvSpPr txBox="1"/>
          <p:nvPr/>
        </p:nvSpPr>
        <p:spPr>
          <a:xfrm>
            <a:off x="7085869" y="3141278"/>
            <a:ext cx="1340700" cy="365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rgbClr val="8D607D"/>
                </a:solidFill>
                <a:latin typeface="Ribeye"/>
                <a:ea typeface="Ribeye"/>
                <a:cs typeface="Ribeye"/>
                <a:sym typeface="Ribeye"/>
              </a:rPr>
              <a:t>Talk</a:t>
            </a:r>
            <a:endParaRPr sz="2500">
              <a:solidFill>
                <a:srgbClr val="8D607D"/>
              </a:solidFill>
              <a:latin typeface="Ribeye"/>
              <a:ea typeface="Ribeye"/>
              <a:cs typeface="Ribeye"/>
              <a:sym typeface="Ribeye"/>
            </a:endParaRPr>
          </a:p>
        </p:txBody>
      </p:sp>
      <p:sp>
        <p:nvSpPr>
          <p:cNvPr id="2630" name="Google Shape;2630;p53"/>
          <p:cNvSpPr txBox="1"/>
          <p:nvPr/>
        </p:nvSpPr>
        <p:spPr>
          <a:xfrm>
            <a:off x="5273613" y="3141278"/>
            <a:ext cx="1340700" cy="365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rgbClr val="8D607D"/>
                </a:solidFill>
                <a:latin typeface="Ribeye"/>
                <a:ea typeface="Ribeye"/>
                <a:cs typeface="Ribeye"/>
                <a:sym typeface="Ribeye"/>
              </a:rPr>
              <a:t>Write</a:t>
            </a:r>
            <a:endParaRPr sz="2500">
              <a:solidFill>
                <a:srgbClr val="8D607D"/>
              </a:solidFill>
              <a:latin typeface="Ribeye"/>
              <a:ea typeface="Ribeye"/>
              <a:cs typeface="Ribeye"/>
              <a:sym typeface="Ribeye"/>
            </a:endParaRPr>
          </a:p>
        </p:txBody>
      </p:sp>
      <p:sp>
        <p:nvSpPr>
          <p:cNvPr id="2631" name="Google Shape;2631;p53"/>
          <p:cNvSpPr txBox="1"/>
          <p:nvPr/>
        </p:nvSpPr>
        <p:spPr>
          <a:xfrm>
            <a:off x="6178725" y="4255722"/>
            <a:ext cx="1340700" cy="365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rgbClr val="8D607D"/>
                </a:solidFill>
                <a:latin typeface="Ribeye"/>
                <a:ea typeface="Ribeye"/>
                <a:cs typeface="Ribeye"/>
                <a:sym typeface="Ribeye"/>
              </a:rPr>
              <a:t>Games</a:t>
            </a:r>
            <a:endParaRPr sz="2500">
              <a:solidFill>
                <a:srgbClr val="8D607D"/>
              </a:solidFill>
              <a:latin typeface="Ribeye"/>
              <a:ea typeface="Ribeye"/>
              <a:cs typeface="Ribeye"/>
              <a:sym typeface="Ribeye"/>
            </a:endParaRPr>
          </a:p>
        </p:txBody>
      </p:sp>
      <p:sp>
        <p:nvSpPr>
          <p:cNvPr id="2666" name="Google Shape;2666;p53"/>
          <p:cNvSpPr/>
          <p:nvPr/>
        </p:nvSpPr>
        <p:spPr>
          <a:xfrm>
            <a:off x="1102717" y="3140179"/>
            <a:ext cx="435304" cy="29801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7" name="Google Shape;2667;p53"/>
          <p:cNvSpPr/>
          <p:nvPr/>
        </p:nvSpPr>
        <p:spPr>
          <a:xfrm>
            <a:off x="1564245" y="3140179"/>
            <a:ext cx="435304" cy="29801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8" name="Google Shape;2668;p53"/>
          <p:cNvSpPr/>
          <p:nvPr/>
        </p:nvSpPr>
        <p:spPr>
          <a:xfrm>
            <a:off x="2025774" y="3140179"/>
            <a:ext cx="435304" cy="29801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9" name="Google Shape;2669;p53"/>
          <p:cNvSpPr/>
          <p:nvPr/>
        </p:nvSpPr>
        <p:spPr>
          <a:xfrm>
            <a:off x="2487302" y="3140179"/>
            <a:ext cx="435304" cy="29801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0" name="Google Shape;2670;p53"/>
          <p:cNvSpPr/>
          <p:nvPr/>
        </p:nvSpPr>
        <p:spPr>
          <a:xfrm>
            <a:off x="2948830" y="3140179"/>
            <a:ext cx="435304" cy="29801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1" name="Google Shape;2671;p53"/>
          <p:cNvSpPr/>
          <p:nvPr/>
        </p:nvSpPr>
        <p:spPr>
          <a:xfrm>
            <a:off x="1102717" y="4261143"/>
            <a:ext cx="435304" cy="29801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2" name="Google Shape;2672;p53"/>
          <p:cNvSpPr/>
          <p:nvPr/>
        </p:nvSpPr>
        <p:spPr>
          <a:xfrm>
            <a:off x="1564245" y="4261143"/>
            <a:ext cx="435304" cy="29801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3" name="Google Shape;2673;p53"/>
          <p:cNvSpPr/>
          <p:nvPr/>
        </p:nvSpPr>
        <p:spPr>
          <a:xfrm>
            <a:off x="2025774" y="4261143"/>
            <a:ext cx="435304" cy="29801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4" name="Google Shape;2674;p53"/>
          <p:cNvSpPr/>
          <p:nvPr/>
        </p:nvSpPr>
        <p:spPr>
          <a:xfrm>
            <a:off x="2487302" y="4261143"/>
            <a:ext cx="435304" cy="29801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5" name="Google Shape;2675;p53"/>
          <p:cNvSpPr/>
          <p:nvPr/>
        </p:nvSpPr>
        <p:spPr>
          <a:xfrm>
            <a:off x="2948830" y="4261143"/>
            <a:ext cx="435304" cy="29801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6" name="Google Shape;2676;p53"/>
          <p:cNvSpPr txBox="1"/>
          <p:nvPr/>
        </p:nvSpPr>
        <p:spPr>
          <a:xfrm>
            <a:off x="3385675" y="3092235"/>
            <a:ext cx="601500" cy="393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D6D86"/>
                </a:solidFill>
                <a:latin typeface="Ribeye"/>
                <a:ea typeface="Ribeye"/>
                <a:cs typeface="Ribeye"/>
                <a:sym typeface="Ribeye"/>
              </a:rPr>
              <a:t>60%</a:t>
            </a:r>
            <a:endParaRPr>
              <a:solidFill>
                <a:srgbClr val="FD6D86"/>
              </a:solidFill>
              <a:latin typeface="Ribeye"/>
              <a:ea typeface="Ribeye"/>
              <a:cs typeface="Ribeye"/>
              <a:sym typeface="Ribeye"/>
            </a:endParaRPr>
          </a:p>
        </p:txBody>
      </p:sp>
      <p:sp>
        <p:nvSpPr>
          <p:cNvPr id="2677" name="Google Shape;2677;p53"/>
          <p:cNvSpPr txBox="1"/>
          <p:nvPr/>
        </p:nvSpPr>
        <p:spPr>
          <a:xfrm>
            <a:off x="3385675" y="4213200"/>
            <a:ext cx="601500" cy="3939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FD6D86"/>
                </a:solidFill>
                <a:latin typeface="Ribeye"/>
                <a:ea typeface="Ribeye"/>
                <a:cs typeface="Ribeye"/>
                <a:sym typeface="Ribeye"/>
              </a:rPr>
              <a:t>80%</a:t>
            </a:r>
            <a:endParaRPr>
              <a:solidFill>
                <a:srgbClr val="FD6D86"/>
              </a:solidFill>
              <a:latin typeface="Ribeye"/>
              <a:ea typeface="Ribeye"/>
              <a:cs typeface="Ribeye"/>
              <a:sym typeface="Ribeye"/>
            </a:endParaRPr>
          </a:p>
        </p:txBody>
      </p:sp>
      <p:sp>
        <p:nvSpPr>
          <p:cNvPr id="2678" name="Google Shape;2678;p53"/>
          <p:cNvSpPr txBox="1"/>
          <p:nvPr/>
        </p:nvSpPr>
        <p:spPr>
          <a:xfrm>
            <a:off x="723758" y="3743950"/>
            <a:ext cx="3354900" cy="365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rgbClr val="8D607D"/>
                </a:solidFill>
                <a:latin typeface="Ribeye"/>
                <a:ea typeface="Ribeye"/>
                <a:cs typeface="Ribeye"/>
                <a:sym typeface="Ribeye"/>
              </a:rPr>
              <a:t>Women 18-30</a:t>
            </a:r>
            <a:endParaRPr sz="2500">
              <a:solidFill>
                <a:srgbClr val="8D607D"/>
              </a:solidFill>
              <a:latin typeface="Ribeye"/>
              <a:ea typeface="Ribeye"/>
              <a:cs typeface="Ribeye"/>
              <a:sym typeface="Ribeye"/>
            </a:endParaRPr>
          </a:p>
        </p:txBody>
      </p:sp>
      <p:sp>
        <p:nvSpPr>
          <p:cNvPr id="2679" name="Google Shape;2679;p53"/>
          <p:cNvSpPr txBox="1"/>
          <p:nvPr/>
        </p:nvSpPr>
        <p:spPr>
          <a:xfrm>
            <a:off x="723758" y="2593338"/>
            <a:ext cx="3354900" cy="365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rgbClr val="8D607D"/>
                </a:solidFill>
                <a:latin typeface="Ribeye"/>
                <a:ea typeface="Ribeye"/>
                <a:cs typeface="Ribeye"/>
                <a:sym typeface="Ribeye"/>
              </a:rPr>
              <a:t>Men 18-30</a:t>
            </a:r>
            <a:endParaRPr sz="2500">
              <a:solidFill>
                <a:srgbClr val="8D607D"/>
              </a:solidFill>
              <a:latin typeface="Ribeye"/>
              <a:ea typeface="Ribeye"/>
              <a:cs typeface="Ribeye"/>
              <a:sym typeface="Ribeye"/>
            </a:endParaRPr>
          </a:p>
        </p:txBody>
      </p:sp>
      <p:sp>
        <p:nvSpPr>
          <p:cNvPr id="2680" name="Google Shape;2680;p53"/>
          <p:cNvSpPr txBox="1"/>
          <p:nvPr/>
        </p:nvSpPr>
        <p:spPr>
          <a:xfrm>
            <a:off x="823958" y="1205825"/>
            <a:ext cx="3154500" cy="509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rgbClr val="8D607D"/>
                </a:solidFill>
                <a:latin typeface="Ribeye"/>
                <a:ea typeface="Ribeye"/>
                <a:cs typeface="Ribeye"/>
                <a:sym typeface="Ribeye"/>
              </a:rPr>
              <a:t>Gender</a:t>
            </a:r>
            <a:endParaRPr sz="2500">
              <a:solidFill>
                <a:srgbClr val="8D607D"/>
              </a:solidFill>
              <a:latin typeface="Ribeye"/>
              <a:ea typeface="Ribeye"/>
              <a:cs typeface="Ribeye"/>
              <a:sym typeface="Ribeye"/>
            </a:endParaRPr>
          </a:p>
        </p:txBody>
      </p:sp>
      <p:sp>
        <p:nvSpPr>
          <p:cNvPr id="2681" name="Google Shape;2681;p53"/>
          <p:cNvSpPr txBox="1"/>
          <p:nvPr/>
        </p:nvSpPr>
        <p:spPr>
          <a:xfrm>
            <a:off x="823958" y="1618858"/>
            <a:ext cx="3154500" cy="509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5F1429"/>
                </a:solidFill>
                <a:latin typeface="Roboto"/>
                <a:ea typeface="Roboto"/>
                <a:cs typeface="Roboto"/>
                <a:sym typeface="Roboto"/>
              </a:rPr>
              <a:t>Despite being red, Mars is actually a very cold place full of iron oxide dust</a:t>
            </a:r>
            <a:endParaRPr>
              <a:solidFill>
                <a:srgbClr val="5F1429"/>
              </a:solidFill>
              <a:latin typeface="Roboto"/>
              <a:ea typeface="Roboto"/>
              <a:cs typeface="Roboto"/>
              <a:sym typeface="Roboto"/>
            </a:endParaRPr>
          </a:p>
        </p:txBody>
      </p:sp>
      <p:pic>
        <p:nvPicPr>
          <p:cNvPr id="2" name="Imagen 1"/>
          <p:cNvPicPr>
            <a:picLocks noChangeAspect="1"/>
          </p:cNvPicPr>
          <p:nvPr/>
        </p:nvPicPr>
        <p:blipFill>
          <a:blip r:embed="rId3"/>
          <a:stretch>
            <a:fillRect/>
          </a:stretch>
        </p:blipFill>
        <p:spPr>
          <a:xfrm>
            <a:off x="467409" y="2883153"/>
            <a:ext cx="646553" cy="633725"/>
          </a:xfrm>
          <a:prstGeom prst="rect">
            <a:avLst/>
          </a:prstGeom>
        </p:spPr>
      </p:pic>
      <p:pic>
        <p:nvPicPr>
          <p:cNvPr id="3" name="Imagen 2"/>
          <p:cNvPicPr>
            <a:picLocks noChangeAspect="1"/>
          </p:cNvPicPr>
          <p:nvPr/>
        </p:nvPicPr>
        <p:blipFill>
          <a:blip r:embed="rId4"/>
          <a:stretch>
            <a:fillRect/>
          </a:stretch>
        </p:blipFill>
        <p:spPr>
          <a:xfrm>
            <a:off x="658793" y="4043581"/>
            <a:ext cx="490451" cy="517017"/>
          </a:xfrm>
          <a:prstGeom prst="rect">
            <a:avLst/>
          </a:prstGeom>
        </p:spPr>
      </p:pic>
      <p:pic>
        <p:nvPicPr>
          <p:cNvPr id="4" name="Imagen 3"/>
          <p:cNvPicPr>
            <a:picLocks noChangeAspect="1"/>
          </p:cNvPicPr>
          <p:nvPr/>
        </p:nvPicPr>
        <p:blipFill>
          <a:blip r:embed="rId5"/>
          <a:stretch>
            <a:fillRect/>
          </a:stretch>
        </p:blipFill>
        <p:spPr>
          <a:xfrm>
            <a:off x="5583362" y="2363265"/>
            <a:ext cx="721200" cy="647556"/>
          </a:xfrm>
          <a:prstGeom prst="rect">
            <a:avLst/>
          </a:prstGeom>
        </p:spPr>
      </p:pic>
      <p:pic>
        <p:nvPicPr>
          <p:cNvPr id="122" name="Imagen 121"/>
          <p:cNvPicPr>
            <a:picLocks noChangeAspect="1"/>
          </p:cNvPicPr>
          <p:nvPr/>
        </p:nvPicPr>
        <p:blipFill>
          <a:blip r:embed="rId5"/>
          <a:stretch>
            <a:fillRect/>
          </a:stretch>
        </p:blipFill>
        <p:spPr>
          <a:xfrm>
            <a:off x="7395618" y="2380115"/>
            <a:ext cx="721200" cy="647556"/>
          </a:xfrm>
          <a:prstGeom prst="rect">
            <a:avLst/>
          </a:prstGeom>
        </p:spPr>
      </p:pic>
      <p:pic>
        <p:nvPicPr>
          <p:cNvPr id="123" name="Imagen 122"/>
          <p:cNvPicPr>
            <a:picLocks noChangeAspect="1"/>
          </p:cNvPicPr>
          <p:nvPr/>
        </p:nvPicPr>
        <p:blipFill>
          <a:blip r:embed="rId5"/>
          <a:stretch>
            <a:fillRect/>
          </a:stretch>
        </p:blipFill>
        <p:spPr>
          <a:xfrm>
            <a:off x="6489491" y="3512104"/>
            <a:ext cx="721200" cy="647556"/>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05"/>
        <p:cNvGrpSpPr/>
        <p:nvPr/>
      </p:nvGrpSpPr>
      <p:grpSpPr>
        <a:xfrm>
          <a:off x="0" y="0"/>
          <a:ext cx="0" cy="0"/>
          <a:chOff x="0" y="0"/>
          <a:chExt cx="0" cy="0"/>
        </a:xfrm>
      </p:grpSpPr>
      <p:sp>
        <p:nvSpPr>
          <p:cNvPr id="2706" name="Google Shape;2706;p54"/>
          <p:cNvSpPr txBox="1">
            <a:spLocks noGrp="1"/>
          </p:cNvSpPr>
          <p:nvPr>
            <p:ph type="title"/>
          </p:nvPr>
        </p:nvSpPr>
        <p:spPr>
          <a:xfrm>
            <a:off x="1388100" y="2793000"/>
            <a:ext cx="6367800" cy="252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Awesome </a:t>
            </a:r>
            <a:r>
              <a:rPr lang="en" dirty="0">
                <a:solidFill>
                  <a:schemeClr val="lt1"/>
                </a:solidFill>
              </a:rPr>
              <a:t>words</a:t>
            </a:r>
            <a:endParaRPr dirty="0">
              <a:solidFill>
                <a:schemeClr val="lt1"/>
              </a:solidFill>
            </a:endParaRPr>
          </a:p>
        </p:txBody>
      </p:sp>
      <p:pic>
        <p:nvPicPr>
          <p:cNvPr id="2" name="Imagen 1"/>
          <p:cNvPicPr>
            <a:picLocks noChangeAspect="1"/>
          </p:cNvPicPr>
          <p:nvPr/>
        </p:nvPicPr>
        <p:blipFill>
          <a:blip r:embed="rId3"/>
          <a:stretch>
            <a:fillRect/>
          </a:stretch>
        </p:blipFill>
        <p:spPr>
          <a:xfrm>
            <a:off x="3553875" y="424725"/>
            <a:ext cx="2036250" cy="2846250"/>
          </a:xfrm>
          <a:prstGeom prst="rect">
            <a:avLst/>
          </a:prstGeom>
        </p:spPr>
      </p:pic>
      <p:sp>
        <p:nvSpPr>
          <p:cNvPr id="5" name="Elipse 4"/>
          <p:cNvSpPr/>
          <p:nvPr/>
        </p:nvSpPr>
        <p:spPr>
          <a:xfrm>
            <a:off x="962126" y="0"/>
            <a:ext cx="926749" cy="926749"/>
          </a:xfrm>
          <a:prstGeom prst="ellipse">
            <a:avLst/>
          </a:prstGeom>
          <a:solidFill>
            <a:srgbClr val="FFB1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Elipse 5"/>
          <p:cNvSpPr/>
          <p:nvPr/>
        </p:nvSpPr>
        <p:spPr>
          <a:xfrm>
            <a:off x="1562030" y="360278"/>
            <a:ext cx="926749" cy="926749"/>
          </a:xfrm>
          <a:prstGeom prst="ellipse">
            <a:avLst/>
          </a:prstGeom>
          <a:solidFill>
            <a:srgbClr val="FFB1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Elipse 6"/>
          <p:cNvSpPr/>
          <p:nvPr/>
        </p:nvSpPr>
        <p:spPr>
          <a:xfrm>
            <a:off x="1466214" y="1143215"/>
            <a:ext cx="926749" cy="926749"/>
          </a:xfrm>
          <a:prstGeom prst="ellipse">
            <a:avLst/>
          </a:prstGeom>
          <a:solidFill>
            <a:srgbClr val="FFB1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8" name="Elipse 7"/>
          <p:cNvSpPr/>
          <p:nvPr/>
        </p:nvSpPr>
        <p:spPr>
          <a:xfrm>
            <a:off x="600356" y="1246313"/>
            <a:ext cx="926749" cy="926749"/>
          </a:xfrm>
          <a:prstGeom prst="ellipse">
            <a:avLst/>
          </a:prstGeom>
          <a:solidFill>
            <a:srgbClr val="FFB1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9" name="Elipse 8"/>
          <p:cNvSpPr/>
          <p:nvPr/>
        </p:nvSpPr>
        <p:spPr>
          <a:xfrm>
            <a:off x="287420" y="516326"/>
            <a:ext cx="926749" cy="926749"/>
          </a:xfrm>
          <a:prstGeom prst="ellipse">
            <a:avLst/>
          </a:prstGeom>
          <a:solidFill>
            <a:srgbClr val="FFB1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Elipse 2"/>
          <p:cNvSpPr/>
          <p:nvPr/>
        </p:nvSpPr>
        <p:spPr>
          <a:xfrm>
            <a:off x="962126" y="679841"/>
            <a:ext cx="967463" cy="967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11" name="Grupo 10"/>
          <p:cNvGrpSpPr/>
          <p:nvPr/>
        </p:nvGrpSpPr>
        <p:grpSpPr>
          <a:xfrm>
            <a:off x="6744341" y="2616201"/>
            <a:ext cx="2201359" cy="2173062"/>
            <a:chOff x="421593" y="596899"/>
            <a:chExt cx="1069207" cy="1055463"/>
          </a:xfrm>
        </p:grpSpPr>
        <p:sp>
          <p:nvSpPr>
            <p:cNvPr id="12" name="Elipse 11"/>
            <p:cNvSpPr/>
            <p:nvPr/>
          </p:nvSpPr>
          <p:spPr>
            <a:xfrm>
              <a:off x="749300" y="596899"/>
              <a:ext cx="450125" cy="450125"/>
            </a:xfrm>
            <a:prstGeom prst="ellipse">
              <a:avLst/>
            </a:prstGeom>
            <a:solidFill>
              <a:srgbClr val="FFB1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Elipse 12"/>
            <p:cNvSpPr/>
            <p:nvPr/>
          </p:nvSpPr>
          <p:spPr>
            <a:xfrm>
              <a:off x="1040675" y="771887"/>
              <a:ext cx="450125" cy="450125"/>
            </a:xfrm>
            <a:prstGeom prst="ellipse">
              <a:avLst/>
            </a:prstGeom>
            <a:solidFill>
              <a:srgbClr val="FFB1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Elipse 13"/>
            <p:cNvSpPr/>
            <p:nvPr/>
          </p:nvSpPr>
          <p:spPr>
            <a:xfrm>
              <a:off x="994137" y="1152162"/>
              <a:ext cx="450125" cy="450125"/>
            </a:xfrm>
            <a:prstGeom prst="ellipse">
              <a:avLst/>
            </a:prstGeom>
            <a:solidFill>
              <a:srgbClr val="FFB1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Elipse 14"/>
            <p:cNvSpPr/>
            <p:nvPr/>
          </p:nvSpPr>
          <p:spPr>
            <a:xfrm>
              <a:off x="573587" y="1202237"/>
              <a:ext cx="450125" cy="450125"/>
            </a:xfrm>
            <a:prstGeom prst="ellipse">
              <a:avLst/>
            </a:prstGeom>
            <a:solidFill>
              <a:srgbClr val="FFB1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6" name="Elipse 15"/>
            <p:cNvSpPr/>
            <p:nvPr/>
          </p:nvSpPr>
          <p:spPr>
            <a:xfrm>
              <a:off x="421593" y="847680"/>
              <a:ext cx="450125" cy="450125"/>
            </a:xfrm>
            <a:prstGeom prst="ellipse">
              <a:avLst/>
            </a:prstGeom>
            <a:solidFill>
              <a:srgbClr val="FFB1B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Elipse 16"/>
            <p:cNvSpPr/>
            <p:nvPr/>
          </p:nvSpPr>
          <p:spPr>
            <a:xfrm>
              <a:off x="749300" y="927100"/>
              <a:ext cx="469900" cy="4699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10"/>
        <p:cNvGrpSpPr/>
        <p:nvPr/>
      </p:nvGrpSpPr>
      <p:grpSpPr>
        <a:xfrm>
          <a:off x="0" y="0"/>
          <a:ext cx="0" cy="0"/>
          <a:chOff x="0" y="0"/>
          <a:chExt cx="0" cy="0"/>
        </a:xfrm>
      </p:grpSpPr>
      <p:sp>
        <p:nvSpPr>
          <p:cNvPr id="2711" name="Google Shape;2711;p55"/>
          <p:cNvSpPr txBox="1">
            <a:spLocks noGrp="1"/>
          </p:cNvSpPr>
          <p:nvPr>
            <p:ph type="title"/>
          </p:nvPr>
        </p:nvSpPr>
        <p:spPr>
          <a:xfrm>
            <a:off x="720000" y="3227350"/>
            <a:ext cx="2503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50%</a:t>
            </a:r>
            <a:endParaRPr/>
          </a:p>
        </p:txBody>
      </p:sp>
      <p:sp>
        <p:nvSpPr>
          <p:cNvPr id="2712" name="Google Shape;2712;p55"/>
          <p:cNvSpPr txBox="1">
            <a:spLocks noGrp="1"/>
          </p:cNvSpPr>
          <p:nvPr>
            <p:ph type="subTitle" idx="1"/>
          </p:nvPr>
        </p:nvSpPr>
        <p:spPr>
          <a:xfrm>
            <a:off x="720000" y="3753587"/>
            <a:ext cx="2503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Venus is the second planet from the Sun</a:t>
            </a:r>
            <a:endParaRPr/>
          </a:p>
        </p:txBody>
      </p:sp>
      <p:sp>
        <p:nvSpPr>
          <p:cNvPr id="2713" name="Google Shape;2713;p55"/>
          <p:cNvSpPr txBox="1">
            <a:spLocks noGrp="1"/>
          </p:cNvSpPr>
          <p:nvPr>
            <p:ph type="title" idx="2"/>
          </p:nvPr>
        </p:nvSpPr>
        <p:spPr>
          <a:xfrm>
            <a:off x="3325000" y="3227350"/>
            <a:ext cx="2503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70%</a:t>
            </a:r>
            <a:endParaRPr/>
          </a:p>
        </p:txBody>
      </p:sp>
      <p:sp>
        <p:nvSpPr>
          <p:cNvPr id="2714" name="Google Shape;2714;p55"/>
          <p:cNvSpPr txBox="1">
            <a:spLocks noGrp="1"/>
          </p:cNvSpPr>
          <p:nvPr>
            <p:ph type="subTitle" idx="3"/>
          </p:nvPr>
        </p:nvSpPr>
        <p:spPr>
          <a:xfrm>
            <a:off x="3325000" y="3753587"/>
            <a:ext cx="2503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Despite being red, Mars is a cold place</a:t>
            </a:r>
            <a:endParaRPr/>
          </a:p>
        </p:txBody>
      </p:sp>
      <p:sp>
        <p:nvSpPr>
          <p:cNvPr id="2715" name="Google Shape;2715;p55"/>
          <p:cNvSpPr txBox="1">
            <a:spLocks noGrp="1"/>
          </p:cNvSpPr>
          <p:nvPr>
            <p:ph type="title" idx="4"/>
          </p:nvPr>
        </p:nvSpPr>
        <p:spPr>
          <a:xfrm>
            <a:off x="5930000" y="3227350"/>
            <a:ext cx="25038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100%</a:t>
            </a:r>
            <a:endParaRPr/>
          </a:p>
        </p:txBody>
      </p:sp>
      <p:sp>
        <p:nvSpPr>
          <p:cNvPr id="2716" name="Google Shape;2716;p55"/>
          <p:cNvSpPr txBox="1">
            <a:spLocks noGrp="1"/>
          </p:cNvSpPr>
          <p:nvPr>
            <p:ph type="subTitle" idx="5"/>
          </p:nvPr>
        </p:nvSpPr>
        <p:spPr>
          <a:xfrm>
            <a:off x="5930000" y="3753587"/>
            <a:ext cx="25038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Saturn is a gas giant and has several rings</a:t>
            </a:r>
            <a:endParaRPr/>
          </a:p>
        </p:txBody>
      </p:sp>
      <p:sp>
        <p:nvSpPr>
          <p:cNvPr id="2717" name="Google Shape;2717;p55"/>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Top social </a:t>
            </a:r>
            <a:r>
              <a:rPr lang="en">
                <a:solidFill>
                  <a:schemeClr val="lt1"/>
                </a:solidFill>
              </a:rPr>
              <a:t>networking sites</a:t>
            </a:r>
            <a:endParaRPr>
              <a:solidFill>
                <a:schemeClr val="lt1"/>
              </a:solidFill>
            </a:endParaRPr>
          </a:p>
        </p:txBody>
      </p:sp>
      <p:sp>
        <p:nvSpPr>
          <p:cNvPr id="2734" name="Google Shape;2734;p55"/>
          <p:cNvSpPr/>
          <p:nvPr/>
        </p:nvSpPr>
        <p:spPr>
          <a:xfrm>
            <a:off x="1235181" y="1463528"/>
            <a:ext cx="1506900" cy="1506900"/>
          </a:xfrm>
          <a:prstGeom prst="donut">
            <a:avLst>
              <a:gd name="adj" fmla="val 10844"/>
            </a:avLst>
          </a:prstGeom>
          <a:solidFill>
            <a:schemeClr val="l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5" name="Google Shape;2735;p55"/>
          <p:cNvSpPr/>
          <p:nvPr/>
        </p:nvSpPr>
        <p:spPr>
          <a:xfrm>
            <a:off x="1235181" y="1463528"/>
            <a:ext cx="1506900" cy="1506900"/>
          </a:xfrm>
          <a:prstGeom prst="blockArc">
            <a:avLst>
              <a:gd name="adj1" fmla="val 16084107"/>
              <a:gd name="adj2" fmla="val 5251513"/>
              <a:gd name="adj3" fmla="val 10814"/>
            </a:avLst>
          </a:prstGeom>
          <a:solidFill>
            <a:schemeClr val="l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6" name="Google Shape;2736;p55"/>
          <p:cNvSpPr/>
          <p:nvPr/>
        </p:nvSpPr>
        <p:spPr>
          <a:xfrm>
            <a:off x="3690850" y="1353650"/>
            <a:ext cx="1721300" cy="1721300"/>
          </a:xfrm>
          <a:prstGeom prst="donut">
            <a:avLst>
              <a:gd name="adj" fmla="val 10844"/>
            </a:avLst>
          </a:prstGeom>
          <a:solidFill>
            <a:schemeClr val="l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7" name="Google Shape;2737;p55"/>
          <p:cNvSpPr/>
          <p:nvPr/>
        </p:nvSpPr>
        <p:spPr>
          <a:xfrm>
            <a:off x="3690850" y="1353650"/>
            <a:ext cx="1721300" cy="1721300"/>
          </a:xfrm>
          <a:prstGeom prst="blockArc">
            <a:avLst>
              <a:gd name="adj1" fmla="val 16084107"/>
              <a:gd name="adj2" fmla="val 8309118"/>
              <a:gd name="adj3" fmla="val 10921"/>
            </a:avLst>
          </a:prstGeom>
          <a:solidFill>
            <a:schemeClr val="dk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8" name="Google Shape;2738;p55"/>
          <p:cNvSpPr/>
          <p:nvPr/>
        </p:nvSpPr>
        <p:spPr>
          <a:xfrm>
            <a:off x="6360919" y="1363547"/>
            <a:ext cx="1557453" cy="1557453"/>
          </a:xfrm>
          <a:prstGeom prst="donut">
            <a:avLst>
              <a:gd name="adj" fmla="val 10844"/>
            </a:avLst>
          </a:prstGeom>
          <a:solidFill>
            <a:schemeClr val="l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9" name="Google Shape;2739;p55"/>
          <p:cNvSpPr/>
          <p:nvPr/>
        </p:nvSpPr>
        <p:spPr>
          <a:xfrm>
            <a:off x="6360919" y="1363547"/>
            <a:ext cx="1557453" cy="1557453"/>
          </a:xfrm>
          <a:prstGeom prst="blockArc">
            <a:avLst>
              <a:gd name="adj1" fmla="val 16084107"/>
              <a:gd name="adj2" fmla="val 16036496"/>
              <a:gd name="adj3" fmla="val 10585"/>
            </a:avLst>
          </a:prstGeom>
          <a:solidFill>
            <a:schemeClr val="accent4"/>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53"/>
        <p:cNvGrpSpPr/>
        <p:nvPr/>
      </p:nvGrpSpPr>
      <p:grpSpPr>
        <a:xfrm>
          <a:off x="0" y="0"/>
          <a:ext cx="0" cy="0"/>
          <a:chOff x="0" y="0"/>
          <a:chExt cx="0" cy="0"/>
        </a:xfrm>
      </p:grpSpPr>
      <p:sp>
        <p:nvSpPr>
          <p:cNvPr id="2754" name="Google Shape;2754;p56"/>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Buyer </a:t>
            </a:r>
            <a:r>
              <a:rPr lang="en">
                <a:solidFill>
                  <a:schemeClr val="lt1"/>
                </a:solidFill>
              </a:rPr>
              <a:t>persona</a:t>
            </a:r>
            <a:endParaRPr>
              <a:solidFill>
                <a:schemeClr val="lt1"/>
              </a:solidFill>
            </a:endParaRPr>
          </a:p>
        </p:txBody>
      </p:sp>
      <p:sp>
        <p:nvSpPr>
          <p:cNvPr id="2756" name="Google Shape;2756;p56"/>
          <p:cNvSpPr txBox="1">
            <a:spLocks noGrp="1"/>
          </p:cNvSpPr>
          <p:nvPr>
            <p:ph type="title" idx="4294967295"/>
          </p:nvPr>
        </p:nvSpPr>
        <p:spPr>
          <a:xfrm>
            <a:off x="3532200" y="1497300"/>
            <a:ext cx="45096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t>Professional </a:t>
            </a:r>
            <a:r>
              <a:rPr lang="en" sz="2400">
                <a:solidFill>
                  <a:schemeClr val="lt1"/>
                </a:solidFill>
              </a:rPr>
              <a:t>information</a:t>
            </a:r>
            <a:endParaRPr sz="2400">
              <a:solidFill>
                <a:schemeClr val="lt1"/>
              </a:solidFill>
            </a:endParaRPr>
          </a:p>
        </p:txBody>
      </p:sp>
      <p:sp>
        <p:nvSpPr>
          <p:cNvPr id="2757" name="Google Shape;2757;p56"/>
          <p:cNvSpPr txBox="1">
            <a:spLocks noGrp="1"/>
          </p:cNvSpPr>
          <p:nvPr>
            <p:ph type="title" idx="4294967295"/>
          </p:nvPr>
        </p:nvSpPr>
        <p:spPr>
          <a:xfrm>
            <a:off x="3532200" y="2150275"/>
            <a:ext cx="2232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t>Job title</a:t>
            </a:r>
            <a:endParaRPr sz="2400"/>
          </a:p>
        </p:txBody>
      </p:sp>
      <p:sp>
        <p:nvSpPr>
          <p:cNvPr id="2758" name="Google Shape;2758;p56"/>
          <p:cNvSpPr txBox="1">
            <a:spLocks noGrp="1"/>
          </p:cNvSpPr>
          <p:nvPr>
            <p:ph type="subTitle" idx="4294967295"/>
          </p:nvPr>
        </p:nvSpPr>
        <p:spPr>
          <a:xfrm>
            <a:off x="5809351" y="2150275"/>
            <a:ext cx="2232300" cy="5727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a:t>Put your information here</a:t>
            </a:r>
            <a:endParaRPr/>
          </a:p>
        </p:txBody>
      </p:sp>
      <p:sp>
        <p:nvSpPr>
          <p:cNvPr id="2759" name="Google Shape;2759;p56"/>
          <p:cNvSpPr txBox="1">
            <a:spLocks noGrp="1"/>
          </p:cNvSpPr>
          <p:nvPr>
            <p:ph type="title" idx="4294967295"/>
          </p:nvPr>
        </p:nvSpPr>
        <p:spPr>
          <a:xfrm>
            <a:off x="3532200" y="2803250"/>
            <a:ext cx="2232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t>Career path</a:t>
            </a:r>
            <a:endParaRPr sz="2400"/>
          </a:p>
        </p:txBody>
      </p:sp>
      <p:sp>
        <p:nvSpPr>
          <p:cNvPr id="2760" name="Google Shape;2760;p56"/>
          <p:cNvSpPr txBox="1">
            <a:spLocks noGrp="1"/>
          </p:cNvSpPr>
          <p:nvPr>
            <p:ph type="subTitle" idx="4294967295"/>
          </p:nvPr>
        </p:nvSpPr>
        <p:spPr>
          <a:xfrm>
            <a:off x="5809351" y="2803250"/>
            <a:ext cx="2232300" cy="5727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a:t>Put your information here</a:t>
            </a:r>
            <a:endParaRPr/>
          </a:p>
        </p:txBody>
      </p:sp>
      <p:sp>
        <p:nvSpPr>
          <p:cNvPr id="2761" name="Google Shape;2761;p56"/>
          <p:cNvSpPr txBox="1">
            <a:spLocks noGrp="1"/>
          </p:cNvSpPr>
          <p:nvPr>
            <p:ph type="title" idx="4294967295"/>
          </p:nvPr>
        </p:nvSpPr>
        <p:spPr>
          <a:xfrm>
            <a:off x="3532200" y="3456225"/>
            <a:ext cx="22323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a:t>Industry</a:t>
            </a:r>
            <a:endParaRPr sz="2400"/>
          </a:p>
        </p:txBody>
      </p:sp>
      <p:sp>
        <p:nvSpPr>
          <p:cNvPr id="2762" name="Google Shape;2762;p56"/>
          <p:cNvSpPr txBox="1">
            <a:spLocks noGrp="1"/>
          </p:cNvSpPr>
          <p:nvPr>
            <p:ph type="subTitle" idx="4294967295"/>
          </p:nvPr>
        </p:nvSpPr>
        <p:spPr>
          <a:xfrm>
            <a:off x="5809351" y="3456225"/>
            <a:ext cx="2232300" cy="572700"/>
          </a:xfrm>
          <a:prstGeom prst="rect">
            <a:avLst/>
          </a:prstGeom>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a:t>Put your information here</a:t>
            </a:r>
            <a:endParaRPr/>
          </a:p>
        </p:txBody>
      </p:sp>
      <p:cxnSp>
        <p:nvCxnSpPr>
          <p:cNvPr id="2763" name="Google Shape;2763;p56"/>
          <p:cNvCxnSpPr/>
          <p:nvPr/>
        </p:nvCxnSpPr>
        <p:spPr>
          <a:xfrm>
            <a:off x="3577050" y="2120150"/>
            <a:ext cx="4651200" cy="0"/>
          </a:xfrm>
          <a:prstGeom prst="straightConnector1">
            <a:avLst/>
          </a:prstGeom>
          <a:noFill/>
          <a:ln w="19050" cap="flat" cmpd="sng">
            <a:solidFill>
              <a:schemeClr val="dk1"/>
            </a:solidFill>
            <a:prstDash val="solid"/>
            <a:round/>
            <a:headEnd type="none" w="med" len="med"/>
            <a:tailEnd type="none" w="med" len="med"/>
          </a:ln>
        </p:spPr>
      </p:cxnSp>
      <p:cxnSp>
        <p:nvCxnSpPr>
          <p:cNvPr id="2764" name="Google Shape;2764;p56"/>
          <p:cNvCxnSpPr/>
          <p:nvPr/>
        </p:nvCxnSpPr>
        <p:spPr>
          <a:xfrm>
            <a:off x="3577050" y="2773558"/>
            <a:ext cx="4651200" cy="0"/>
          </a:xfrm>
          <a:prstGeom prst="straightConnector1">
            <a:avLst/>
          </a:prstGeom>
          <a:noFill/>
          <a:ln w="19050" cap="flat" cmpd="sng">
            <a:solidFill>
              <a:schemeClr val="dk1"/>
            </a:solidFill>
            <a:prstDash val="solid"/>
            <a:round/>
            <a:headEnd type="none" w="med" len="med"/>
            <a:tailEnd type="none" w="med" len="med"/>
          </a:ln>
        </p:spPr>
      </p:cxnSp>
      <p:cxnSp>
        <p:nvCxnSpPr>
          <p:cNvPr id="2765" name="Google Shape;2765;p56"/>
          <p:cNvCxnSpPr/>
          <p:nvPr/>
        </p:nvCxnSpPr>
        <p:spPr>
          <a:xfrm>
            <a:off x="3577050" y="3426967"/>
            <a:ext cx="4651200" cy="0"/>
          </a:xfrm>
          <a:prstGeom prst="straightConnector1">
            <a:avLst/>
          </a:prstGeom>
          <a:noFill/>
          <a:ln w="19050" cap="flat" cmpd="sng">
            <a:solidFill>
              <a:schemeClr val="dk1"/>
            </a:solidFill>
            <a:prstDash val="solid"/>
            <a:round/>
            <a:headEnd type="none" w="med" len="med"/>
            <a:tailEnd type="none" w="med" len="med"/>
          </a:ln>
        </p:spPr>
      </p:cxnSp>
      <p:cxnSp>
        <p:nvCxnSpPr>
          <p:cNvPr id="2766" name="Google Shape;2766;p56"/>
          <p:cNvCxnSpPr/>
          <p:nvPr/>
        </p:nvCxnSpPr>
        <p:spPr>
          <a:xfrm>
            <a:off x="3577050" y="4080375"/>
            <a:ext cx="4651200" cy="0"/>
          </a:xfrm>
          <a:prstGeom prst="straightConnector1">
            <a:avLst/>
          </a:prstGeom>
          <a:noFill/>
          <a:ln w="19050" cap="flat" cmpd="sng">
            <a:solidFill>
              <a:schemeClr val="dk1"/>
            </a:solidFill>
            <a:prstDash val="solid"/>
            <a:round/>
            <a:headEnd type="none" w="med" len="med"/>
            <a:tailEnd type="none" w="med" len="med"/>
          </a:ln>
        </p:spPr>
      </p:cxnSp>
      <p:pic>
        <p:nvPicPr>
          <p:cNvPr id="2" name="Imagen 1"/>
          <p:cNvPicPr>
            <a:picLocks noChangeAspect="1"/>
          </p:cNvPicPr>
          <p:nvPr/>
        </p:nvPicPr>
        <p:blipFill>
          <a:blip r:embed="rId3"/>
          <a:stretch>
            <a:fillRect/>
          </a:stretch>
        </p:blipFill>
        <p:spPr>
          <a:xfrm>
            <a:off x="387439" y="1152150"/>
            <a:ext cx="3167185" cy="366115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70"/>
        <p:cNvGrpSpPr/>
        <p:nvPr/>
      </p:nvGrpSpPr>
      <p:grpSpPr>
        <a:xfrm>
          <a:off x="0" y="0"/>
          <a:ext cx="0" cy="0"/>
          <a:chOff x="0" y="0"/>
          <a:chExt cx="0" cy="0"/>
        </a:xfrm>
      </p:grpSpPr>
      <p:sp>
        <p:nvSpPr>
          <p:cNvPr id="2771" name="Google Shape;2771;p57"/>
          <p:cNvSpPr/>
          <p:nvPr/>
        </p:nvSpPr>
        <p:spPr>
          <a:xfrm>
            <a:off x="4853550" y="2054649"/>
            <a:ext cx="3282600" cy="435300"/>
          </a:xfrm>
          <a:prstGeom prst="roundRect">
            <a:avLst>
              <a:gd name="adj" fmla="val 16667"/>
            </a:avLst>
          </a:pr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2" name="Google Shape;2772;p57"/>
          <p:cNvSpPr/>
          <p:nvPr/>
        </p:nvSpPr>
        <p:spPr>
          <a:xfrm>
            <a:off x="4853550" y="3114975"/>
            <a:ext cx="3282600" cy="435300"/>
          </a:xfrm>
          <a:prstGeom prst="roundRect">
            <a:avLst>
              <a:gd name="adj" fmla="val 16667"/>
            </a:avLst>
          </a:pr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3" name="Google Shape;2773;p57"/>
          <p:cNvSpPr/>
          <p:nvPr/>
        </p:nvSpPr>
        <p:spPr>
          <a:xfrm>
            <a:off x="4853550" y="4175302"/>
            <a:ext cx="3282600" cy="435300"/>
          </a:xfrm>
          <a:prstGeom prst="roundRect">
            <a:avLst>
              <a:gd name="adj" fmla="val 16667"/>
            </a:avLst>
          </a:pr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4" name="Google Shape;2774;p57"/>
          <p:cNvSpPr txBox="1"/>
          <p:nvPr/>
        </p:nvSpPr>
        <p:spPr>
          <a:xfrm>
            <a:off x="720001" y="1175078"/>
            <a:ext cx="3849900" cy="365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rgbClr val="8D607D"/>
                </a:solidFill>
                <a:latin typeface="Ribeye"/>
                <a:ea typeface="Ribeye"/>
                <a:cs typeface="Ribeye"/>
                <a:sym typeface="Ribeye"/>
              </a:rPr>
              <a:t>Interests</a:t>
            </a:r>
            <a:endParaRPr sz="2500">
              <a:solidFill>
                <a:srgbClr val="8D607D"/>
              </a:solidFill>
              <a:latin typeface="Ribeye"/>
              <a:ea typeface="Ribeye"/>
              <a:cs typeface="Ribeye"/>
              <a:sym typeface="Ribeye"/>
            </a:endParaRPr>
          </a:p>
        </p:txBody>
      </p:sp>
      <p:sp>
        <p:nvSpPr>
          <p:cNvPr id="2775" name="Google Shape;2775;p57"/>
          <p:cNvSpPr/>
          <p:nvPr/>
        </p:nvSpPr>
        <p:spPr>
          <a:xfrm rot="-5400000">
            <a:off x="1018548" y="3889056"/>
            <a:ext cx="435304" cy="29801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rgbClr val="FD6D86">
              <a:alpha val="500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6" name="Google Shape;2776;p57"/>
          <p:cNvSpPr/>
          <p:nvPr/>
        </p:nvSpPr>
        <p:spPr>
          <a:xfrm rot="-5400000">
            <a:off x="1018548" y="3419663"/>
            <a:ext cx="435304" cy="29801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7" name="Google Shape;2777;p57"/>
          <p:cNvSpPr/>
          <p:nvPr/>
        </p:nvSpPr>
        <p:spPr>
          <a:xfrm rot="-5400000">
            <a:off x="1018548" y="2950270"/>
            <a:ext cx="435304" cy="29801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8" name="Google Shape;2778;p57"/>
          <p:cNvSpPr/>
          <p:nvPr/>
        </p:nvSpPr>
        <p:spPr>
          <a:xfrm rot="-5400000">
            <a:off x="1018548" y="2480876"/>
            <a:ext cx="435304" cy="29801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9" name="Google Shape;2779;p57"/>
          <p:cNvSpPr txBox="1"/>
          <p:nvPr/>
        </p:nvSpPr>
        <p:spPr>
          <a:xfrm>
            <a:off x="935450" y="4286676"/>
            <a:ext cx="601500" cy="315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D6D86"/>
                </a:solidFill>
                <a:latin typeface="Ribeye"/>
                <a:ea typeface="Ribeye"/>
                <a:cs typeface="Ribeye"/>
                <a:sym typeface="Ribeye"/>
              </a:rPr>
              <a:t>60%</a:t>
            </a:r>
            <a:endParaRPr>
              <a:solidFill>
                <a:srgbClr val="FD6D86"/>
              </a:solidFill>
              <a:latin typeface="Ribeye"/>
              <a:ea typeface="Ribeye"/>
              <a:cs typeface="Ribeye"/>
              <a:sym typeface="Ribeye"/>
            </a:endParaRPr>
          </a:p>
        </p:txBody>
      </p:sp>
      <p:sp>
        <p:nvSpPr>
          <p:cNvPr id="2809" name="Google Shape;2809;p57"/>
          <p:cNvSpPr/>
          <p:nvPr/>
        </p:nvSpPr>
        <p:spPr>
          <a:xfrm rot="-5400000">
            <a:off x="1939739" y="3889056"/>
            <a:ext cx="435304" cy="29801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0" name="Google Shape;2810;p57"/>
          <p:cNvSpPr/>
          <p:nvPr/>
        </p:nvSpPr>
        <p:spPr>
          <a:xfrm rot="-5400000">
            <a:off x="1939739" y="3419663"/>
            <a:ext cx="435304" cy="29801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1" name="Google Shape;2811;p57"/>
          <p:cNvSpPr/>
          <p:nvPr/>
        </p:nvSpPr>
        <p:spPr>
          <a:xfrm rot="-5400000">
            <a:off x="1939739" y="2950270"/>
            <a:ext cx="435304" cy="29801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2" name="Google Shape;2812;p57"/>
          <p:cNvSpPr/>
          <p:nvPr/>
        </p:nvSpPr>
        <p:spPr>
          <a:xfrm rot="-5400000">
            <a:off x="1939739" y="2480876"/>
            <a:ext cx="435304" cy="29801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3" name="Google Shape;2813;p57"/>
          <p:cNvSpPr txBox="1"/>
          <p:nvPr/>
        </p:nvSpPr>
        <p:spPr>
          <a:xfrm>
            <a:off x="1856642" y="4286676"/>
            <a:ext cx="601500" cy="315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D6D86"/>
                </a:solidFill>
                <a:latin typeface="Ribeye"/>
                <a:ea typeface="Ribeye"/>
                <a:cs typeface="Ribeye"/>
                <a:sym typeface="Ribeye"/>
              </a:rPr>
              <a:t>80%</a:t>
            </a:r>
            <a:endParaRPr>
              <a:solidFill>
                <a:srgbClr val="FD6D86"/>
              </a:solidFill>
              <a:latin typeface="Ribeye"/>
              <a:ea typeface="Ribeye"/>
              <a:cs typeface="Ribeye"/>
              <a:sym typeface="Ribeye"/>
            </a:endParaRPr>
          </a:p>
        </p:txBody>
      </p:sp>
      <p:sp>
        <p:nvSpPr>
          <p:cNvPr id="2814" name="Google Shape;2814;p57"/>
          <p:cNvSpPr/>
          <p:nvPr/>
        </p:nvSpPr>
        <p:spPr>
          <a:xfrm rot="-5400000">
            <a:off x="2860931" y="3889056"/>
            <a:ext cx="435304" cy="29801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rgbClr val="B5D5EA">
              <a:alpha val="44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5" name="Google Shape;2815;p57"/>
          <p:cNvSpPr/>
          <p:nvPr/>
        </p:nvSpPr>
        <p:spPr>
          <a:xfrm rot="-5400000">
            <a:off x="2860931" y="3419663"/>
            <a:ext cx="435304" cy="29801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rgbClr val="B5D5EA">
              <a:alpha val="44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6" name="Google Shape;2816;p57"/>
          <p:cNvSpPr/>
          <p:nvPr/>
        </p:nvSpPr>
        <p:spPr>
          <a:xfrm rot="-5400000">
            <a:off x="2860931" y="2950270"/>
            <a:ext cx="435304" cy="29801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7" name="Google Shape;2817;p57"/>
          <p:cNvSpPr/>
          <p:nvPr/>
        </p:nvSpPr>
        <p:spPr>
          <a:xfrm rot="-5400000">
            <a:off x="2860931" y="2480876"/>
            <a:ext cx="435304" cy="29801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8" name="Google Shape;2818;p57"/>
          <p:cNvSpPr txBox="1"/>
          <p:nvPr/>
        </p:nvSpPr>
        <p:spPr>
          <a:xfrm>
            <a:off x="2777833" y="4286676"/>
            <a:ext cx="601500" cy="315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D6D86"/>
                </a:solidFill>
                <a:latin typeface="Ribeye"/>
                <a:ea typeface="Ribeye"/>
                <a:cs typeface="Ribeye"/>
                <a:sym typeface="Ribeye"/>
              </a:rPr>
              <a:t>40%</a:t>
            </a:r>
            <a:endParaRPr>
              <a:solidFill>
                <a:srgbClr val="FD6D86"/>
              </a:solidFill>
              <a:latin typeface="Ribeye"/>
              <a:ea typeface="Ribeye"/>
              <a:cs typeface="Ribeye"/>
              <a:sym typeface="Ribeye"/>
            </a:endParaRPr>
          </a:p>
        </p:txBody>
      </p:sp>
      <p:cxnSp>
        <p:nvCxnSpPr>
          <p:cNvPr id="2834" name="Google Shape;2834;p57"/>
          <p:cNvCxnSpPr/>
          <p:nvPr/>
        </p:nvCxnSpPr>
        <p:spPr>
          <a:xfrm rot="10800000">
            <a:off x="1669850" y="1553450"/>
            <a:ext cx="0" cy="3032700"/>
          </a:xfrm>
          <a:prstGeom prst="straightConnector1">
            <a:avLst/>
          </a:prstGeom>
          <a:noFill/>
          <a:ln w="19050" cap="flat" cmpd="sng">
            <a:solidFill>
              <a:schemeClr val="dk1"/>
            </a:solidFill>
            <a:prstDash val="solid"/>
            <a:round/>
            <a:headEnd type="none" w="med" len="med"/>
            <a:tailEnd type="none" w="med" len="med"/>
          </a:ln>
        </p:spPr>
      </p:cxnSp>
      <p:cxnSp>
        <p:nvCxnSpPr>
          <p:cNvPr id="2835" name="Google Shape;2835;p57"/>
          <p:cNvCxnSpPr/>
          <p:nvPr/>
        </p:nvCxnSpPr>
        <p:spPr>
          <a:xfrm rot="10800000">
            <a:off x="2634600" y="1575788"/>
            <a:ext cx="0" cy="3032700"/>
          </a:xfrm>
          <a:prstGeom prst="straightConnector1">
            <a:avLst/>
          </a:prstGeom>
          <a:noFill/>
          <a:ln w="19050" cap="flat" cmpd="sng">
            <a:solidFill>
              <a:schemeClr val="dk1"/>
            </a:solidFill>
            <a:prstDash val="solid"/>
            <a:round/>
            <a:headEnd type="none" w="med" len="med"/>
            <a:tailEnd type="none" w="med" len="med"/>
          </a:ln>
        </p:spPr>
      </p:cxnSp>
      <p:cxnSp>
        <p:nvCxnSpPr>
          <p:cNvPr id="2836" name="Google Shape;2836;p57"/>
          <p:cNvCxnSpPr/>
          <p:nvPr/>
        </p:nvCxnSpPr>
        <p:spPr>
          <a:xfrm rot="10800000">
            <a:off x="3599350" y="1553438"/>
            <a:ext cx="0" cy="3032700"/>
          </a:xfrm>
          <a:prstGeom prst="straightConnector1">
            <a:avLst/>
          </a:prstGeom>
          <a:noFill/>
          <a:ln w="19050" cap="flat" cmpd="sng">
            <a:solidFill>
              <a:schemeClr val="dk1"/>
            </a:solidFill>
            <a:prstDash val="solid"/>
            <a:round/>
            <a:headEnd type="none" w="med" len="med"/>
            <a:tailEnd type="none" w="med" len="med"/>
          </a:ln>
        </p:spPr>
      </p:cxnSp>
      <p:sp>
        <p:nvSpPr>
          <p:cNvPr id="2837" name="Google Shape;2837;p57"/>
          <p:cNvSpPr/>
          <p:nvPr/>
        </p:nvSpPr>
        <p:spPr>
          <a:xfrm rot="-5400000">
            <a:off x="3782123" y="3889056"/>
            <a:ext cx="435304" cy="29801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rgbClr val="A56792">
              <a:alpha val="435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57"/>
          <p:cNvSpPr/>
          <p:nvPr/>
        </p:nvSpPr>
        <p:spPr>
          <a:xfrm rot="-5400000">
            <a:off x="3782123" y="3419663"/>
            <a:ext cx="435304" cy="29801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57"/>
          <p:cNvSpPr/>
          <p:nvPr/>
        </p:nvSpPr>
        <p:spPr>
          <a:xfrm rot="-5400000">
            <a:off x="3782123" y="2950270"/>
            <a:ext cx="435304" cy="29801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57"/>
          <p:cNvSpPr/>
          <p:nvPr/>
        </p:nvSpPr>
        <p:spPr>
          <a:xfrm rot="-5400000">
            <a:off x="3782123" y="2480876"/>
            <a:ext cx="435304" cy="29801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57"/>
          <p:cNvSpPr txBox="1"/>
          <p:nvPr/>
        </p:nvSpPr>
        <p:spPr>
          <a:xfrm>
            <a:off x="3699025" y="4286676"/>
            <a:ext cx="601500" cy="315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D6D86"/>
                </a:solidFill>
                <a:latin typeface="Ribeye"/>
                <a:ea typeface="Ribeye"/>
                <a:cs typeface="Ribeye"/>
                <a:sym typeface="Ribeye"/>
              </a:rPr>
              <a:t>60%</a:t>
            </a:r>
            <a:endParaRPr>
              <a:solidFill>
                <a:srgbClr val="FD6D86"/>
              </a:solidFill>
              <a:latin typeface="Ribeye"/>
              <a:ea typeface="Ribeye"/>
              <a:cs typeface="Ribeye"/>
              <a:sym typeface="Ribeye"/>
            </a:endParaRPr>
          </a:p>
        </p:txBody>
      </p:sp>
      <p:sp>
        <p:nvSpPr>
          <p:cNvPr id="2859" name="Google Shape;2859;p57"/>
          <p:cNvSpPr txBox="1"/>
          <p:nvPr/>
        </p:nvSpPr>
        <p:spPr>
          <a:xfrm>
            <a:off x="4853550" y="1175075"/>
            <a:ext cx="3282600" cy="3654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rgbClr val="8D607D"/>
                </a:solidFill>
                <a:latin typeface="Ribeye"/>
                <a:ea typeface="Ribeye"/>
                <a:cs typeface="Ribeye"/>
                <a:sym typeface="Ribeye"/>
              </a:rPr>
              <a:t>Age</a:t>
            </a:r>
            <a:endParaRPr sz="2500">
              <a:solidFill>
                <a:srgbClr val="8D607D"/>
              </a:solidFill>
              <a:latin typeface="Ribeye"/>
              <a:ea typeface="Ribeye"/>
              <a:cs typeface="Ribeye"/>
              <a:sym typeface="Ribeye"/>
            </a:endParaRPr>
          </a:p>
        </p:txBody>
      </p:sp>
      <p:sp>
        <p:nvSpPr>
          <p:cNvPr id="2860" name="Google Shape;2860;p57"/>
          <p:cNvSpPr/>
          <p:nvPr/>
        </p:nvSpPr>
        <p:spPr>
          <a:xfrm>
            <a:off x="4853550" y="2054600"/>
            <a:ext cx="1305900" cy="435300"/>
          </a:xfrm>
          <a:prstGeom prst="roundRect">
            <a:avLst>
              <a:gd name="adj" fmla="val 16667"/>
            </a:avLst>
          </a:prstGeom>
          <a:solidFill>
            <a:schemeClr val="l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Ribeye"/>
                <a:ea typeface="Ribeye"/>
                <a:cs typeface="Ribeye"/>
                <a:sym typeface="Ribeye"/>
              </a:rPr>
              <a:t>34%</a:t>
            </a:r>
            <a:endParaRPr>
              <a:solidFill>
                <a:srgbClr val="FFFFFF"/>
              </a:solidFill>
              <a:latin typeface="Ribeye"/>
              <a:ea typeface="Ribeye"/>
              <a:cs typeface="Ribeye"/>
              <a:sym typeface="Ribeye"/>
            </a:endParaRPr>
          </a:p>
        </p:txBody>
      </p:sp>
      <p:sp>
        <p:nvSpPr>
          <p:cNvPr id="2861" name="Google Shape;2861;p57"/>
          <p:cNvSpPr txBox="1"/>
          <p:nvPr/>
        </p:nvSpPr>
        <p:spPr>
          <a:xfrm>
            <a:off x="4853550" y="1739050"/>
            <a:ext cx="3282600" cy="31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Ribeye"/>
                <a:ea typeface="Ribeye"/>
                <a:cs typeface="Ribeye"/>
                <a:sym typeface="Ribeye"/>
              </a:rPr>
              <a:t>16-25 years</a:t>
            </a:r>
            <a:endParaRPr>
              <a:solidFill>
                <a:schemeClr val="dk1"/>
              </a:solidFill>
              <a:latin typeface="Ribeye"/>
              <a:ea typeface="Ribeye"/>
              <a:cs typeface="Ribeye"/>
              <a:sym typeface="Ribeye"/>
            </a:endParaRPr>
          </a:p>
        </p:txBody>
      </p:sp>
      <p:sp>
        <p:nvSpPr>
          <p:cNvPr id="2862" name="Google Shape;2862;p57"/>
          <p:cNvSpPr/>
          <p:nvPr/>
        </p:nvSpPr>
        <p:spPr>
          <a:xfrm>
            <a:off x="4853550" y="3114900"/>
            <a:ext cx="1839300" cy="435300"/>
          </a:xfrm>
          <a:prstGeom prst="roundRect">
            <a:avLst>
              <a:gd name="adj" fmla="val 16667"/>
            </a:avLst>
          </a:prstGeom>
          <a:solidFill>
            <a:schemeClr val="dk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Ribeye"/>
                <a:ea typeface="Ribeye"/>
                <a:cs typeface="Ribeye"/>
                <a:sym typeface="Ribeye"/>
              </a:rPr>
              <a:t>56%</a:t>
            </a:r>
            <a:endParaRPr>
              <a:solidFill>
                <a:srgbClr val="FFFFFF"/>
              </a:solidFill>
              <a:latin typeface="Ribeye"/>
              <a:ea typeface="Ribeye"/>
              <a:cs typeface="Ribeye"/>
              <a:sym typeface="Ribeye"/>
            </a:endParaRPr>
          </a:p>
        </p:txBody>
      </p:sp>
      <p:sp>
        <p:nvSpPr>
          <p:cNvPr id="2863" name="Google Shape;2863;p57"/>
          <p:cNvSpPr txBox="1"/>
          <p:nvPr/>
        </p:nvSpPr>
        <p:spPr>
          <a:xfrm>
            <a:off x="4853550" y="2799377"/>
            <a:ext cx="3282600" cy="31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Ribeye"/>
                <a:ea typeface="Ribeye"/>
                <a:cs typeface="Ribeye"/>
                <a:sym typeface="Ribeye"/>
              </a:rPr>
              <a:t>26-35 years</a:t>
            </a:r>
            <a:endParaRPr>
              <a:solidFill>
                <a:schemeClr val="dk1"/>
              </a:solidFill>
              <a:latin typeface="Ribeye"/>
              <a:ea typeface="Ribeye"/>
              <a:cs typeface="Ribeye"/>
              <a:sym typeface="Ribeye"/>
            </a:endParaRPr>
          </a:p>
        </p:txBody>
      </p:sp>
      <p:sp>
        <p:nvSpPr>
          <p:cNvPr id="2864" name="Google Shape;2864;p57"/>
          <p:cNvSpPr/>
          <p:nvPr/>
        </p:nvSpPr>
        <p:spPr>
          <a:xfrm>
            <a:off x="4853550" y="4175250"/>
            <a:ext cx="601500" cy="435300"/>
          </a:xfrm>
          <a:prstGeom prst="roundRect">
            <a:avLst>
              <a:gd name="adj" fmla="val 16667"/>
            </a:avLst>
          </a:prstGeom>
          <a:solidFill>
            <a:schemeClr val="accent4"/>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FFFFFF"/>
                </a:solidFill>
                <a:latin typeface="Ribeye"/>
                <a:ea typeface="Ribeye"/>
                <a:cs typeface="Ribeye"/>
                <a:sym typeface="Ribeye"/>
              </a:rPr>
              <a:t>10%</a:t>
            </a:r>
            <a:endParaRPr>
              <a:solidFill>
                <a:srgbClr val="FFFFFF"/>
              </a:solidFill>
              <a:latin typeface="Ribeye"/>
              <a:ea typeface="Ribeye"/>
              <a:cs typeface="Ribeye"/>
              <a:sym typeface="Ribeye"/>
            </a:endParaRPr>
          </a:p>
        </p:txBody>
      </p:sp>
      <p:sp>
        <p:nvSpPr>
          <p:cNvPr id="2865" name="Google Shape;2865;p57"/>
          <p:cNvSpPr txBox="1"/>
          <p:nvPr/>
        </p:nvSpPr>
        <p:spPr>
          <a:xfrm>
            <a:off x="4853550" y="3859703"/>
            <a:ext cx="3282600" cy="31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Ribeye"/>
                <a:ea typeface="Ribeye"/>
                <a:cs typeface="Ribeye"/>
                <a:sym typeface="Ribeye"/>
              </a:rPr>
              <a:t>36-45 years</a:t>
            </a:r>
            <a:endParaRPr>
              <a:solidFill>
                <a:schemeClr val="dk1"/>
              </a:solidFill>
              <a:latin typeface="Ribeye"/>
              <a:ea typeface="Ribeye"/>
              <a:cs typeface="Ribeye"/>
              <a:sym typeface="Ribeye"/>
            </a:endParaRPr>
          </a:p>
        </p:txBody>
      </p:sp>
      <p:sp>
        <p:nvSpPr>
          <p:cNvPr id="2866" name="Google Shape;2866;p5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Buyer </a:t>
            </a:r>
            <a:r>
              <a:rPr lang="en">
                <a:solidFill>
                  <a:schemeClr val="lt1"/>
                </a:solidFill>
              </a:rPr>
              <a:t>persona</a:t>
            </a:r>
            <a:endParaRPr>
              <a:solidFill>
                <a:schemeClr val="lt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70"/>
        <p:cNvGrpSpPr/>
        <p:nvPr/>
      </p:nvGrpSpPr>
      <p:grpSpPr>
        <a:xfrm>
          <a:off x="0" y="0"/>
          <a:ext cx="0" cy="0"/>
          <a:chOff x="0" y="0"/>
          <a:chExt cx="0" cy="0"/>
        </a:xfrm>
      </p:grpSpPr>
      <p:sp>
        <p:nvSpPr>
          <p:cNvPr id="2871" name="Google Shape;2871;p58"/>
          <p:cNvSpPr/>
          <p:nvPr/>
        </p:nvSpPr>
        <p:spPr>
          <a:xfrm>
            <a:off x="1210884" y="2932626"/>
            <a:ext cx="1166895" cy="79902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58"/>
          <p:cNvSpPr/>
          <p:nvPr/>
        </p:nvSpPr>
        <p:spPr>
          <a:xfrm>
            <a:off x="3988549" y="3019569"/>
            <a:ext cx="1166895" cy="79902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58"/>
          <p:cNvSpPr/>
          <p:nvPr/>
        </p:nvSpPr>
        <p:spPr>
          <a:xfrm>
            <a:off x="6863351" y="3209543"/>
            <a:ext cx="1166895" cy="79902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58"/>
          <p:cNvSpPr/>
          <p:nvPr/>
        </p:nvSpPr>
        <p:spPr>
          <a:xfrm>
            <a:off x="1210884" y="1228327"/>
            <a:ext cx="1166895" cy="79902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58"/>
          <p:cNvSpPr/>
          <p:nvPr/>
        </p:nvSpPr>
        <p:spPr>
          <a:xfrm>
            <a:off x="3988549" y="1315270"/>
            <a:ext cx="1166895" cy="79902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58"/>
          <p:cNvSpPr/>
          <p:nvPr/>
        </p:nvSpPr>
        <p:spPr>
          <a:xfrm>
            <a:off x="6863351" y="1505244"/>
            <a:ext cx="1166895" cy="79902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58"/>
          <p:cNvSpPr txBox="1">
            <a:spLocks noGrp="1"/>
          </p:cNvSpPr>
          <p:nvPr>
            <p:ph type="title" idx="15"/>
          </p:nvPr>
        </p:nvSpPr>
        <p:spPr>
          <a:xfrm>
            <a:off x="761954" y="177619"/>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Analyzing </a:t>
            </a:r>
            <a:r>
              <a:rPr lang="en" dirty="0">
                <a:solidFill>
                  <a:schemeClr val="lt1"/>
                </a:solidFill>
              </a:rPr>
              <a:t>the competition</a:t>
            </a:r>
            <a:endParaRPr dirty="0">
              <a:solidFill>
                <a:schemeClr val="lt1"/>
              </a:solidFill>
            </a:endParaRPr>
          </a:p>
        </p:txBody>
      </p:sp>
      <p:sp>
        <p:nvSpPr>
          <p:cNvPr id="2878" name="Google Shape;2878;p58"/>
          <p:cNvSpPr txBox="1">
            <a:spLocks noGrp="1"/>
          </p:cNvSpPr>
          <p:nvPr>
            <p:ph type="title"/>
          </p:nvPr>
        </p:nvSpPr>
        <p:spPr>
          <a:xfrm>
            <a:off x="641582" y="2046082"/>
            <a:ext cx="2305500" cy="31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Mercury</a:t>
            </a:r>
            <a:endParaRPr/>
          </a:p>
        </p:txBody>
      </p:sp>
      <p:sp>
        <p:nvSpPr>
          <p:cNvPr id="2879" name="Google Shape;2879;p58"/>
          <p:cNvSpPr txBox="1">
            <a:spLocks noGrp="1"/>
          </p:cNvSpPr>
          <p:nvPr>
            <p:ph type="subTitle" idx="1"/>
          </p:nvPr>
        </p:nvSpPr>
        <p:spPr>
          <a:xfrm>
            <a:off x="641582" y="2381583"/>
            <a:ext cx="2305500" cy="46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It’s the closest planet to the Sun</a:t>
            </a:r>
            <a:endParaRPr/>
          </a:p>
        </p:txBody>
      </p:sp>
      <p:sp>
        <p:nvSpPr>
          <p:cNvPr id="2880" name="Google Shape;2880;p58"/>
          <p:cNvSpPr txBox="1">
            <a:spLocks noGrp="1"/>
          </p:cNvSpPr>
          <p:nvPr>
            <p:ph type="title" idx="2"/>
          </p:nvPr>
        </p:nvSpPr>
        <p:spPr>
          <a:xfrm>
            <a:off x="3419246" y="2133025"/>
            <a:ext cx="2305500" cy="31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Venus</a:t>
            </a:r>
            <a:endParaRPr/>
          </a:p>
        </p:txBody>
      </p:sp>
      <p:sp>
        <p:nvSpPr>
          <p:cNvPr id="2881" name="Google Shape;2881;p58"/>
          <p:cNvSpPr txBox="1">
            <a:spLocks noGrp="1"/>
          </p:cNvSpPr>
          <p:nvPr>
            <p:ph type="subTitle" idx="3"/>
          </p:nvPr>
        </p:nvSpPr>
        <p:spPr>
          <a:xfrm>
            <a:off x="3419246" y="2468526"/>
            <a:ext cx="2305500" cy="46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Venus is the second planet from the Sun</a:t>
            </a:r>
            <a:endParaRPr/>
          </a:p>
        </p:txBody>
      </p:sp>
      <p:sp>
        <p:nvSpPr>
          <p:cNvPr id="2882" name="Google Shape;2882;p58"/>
          <p:cNvSpPr txBox="1">
            <a:spLocks noGrp="1"/>
          </p:cNvSpPr>
          <p:nvPr>
            <p:ph type="title" idx="4"/>
          </p:nvPr>
        </p:nvSpPr>
        <p:spPr>
          <a:xfrm>
            <a:off x="641582" y="3731643"/>
            <a:ext cx="2305500" cy="31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Jupiter</a:t>
            </a:r>
            <a:endParaRPr/>
          </a:p>
        </p:txBody>
      </p:sp>
      <p:sp>
        <p:nvSpPr>
          <p:cNvPr id="2883" name="Google Shape;2883;p58"/>
          <p:cNvSpPr txBox="1">
            <a:spLocks noGrp="1"/>
          </p:cNvSpPr>
          <p:nvPr>
            <p:ph type="subTitle" idx="5"/>
          </p:nvPr>
        </p:nvSpPr>
        <p:spPr>
          <a:xfrm>
            <a:off x="641582" y="4067168"/>
            <a:ext cx="2305500" cy="46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Jupiter is the biggest planet of them all</a:t>
            </a:r>
            <a:endParaRPr/>
          </a:p>
        </p:txBody>
      </p:sp>
      <p:sp>
        <p:nvSpPr>
          <p:cNvPr id="2884" name="Google Shape;2884;p58"/>
          <p:cNvSpPr txBox="1">
            <a:spLocks noGrp="1"/>
          </p:cNvSpPr>
          <p:nvPr>
            <p:ph type="title" idx="6"/>
          </p:nvPr>
        </p:nvSpPr>
        <p:spPr>
          <a:xfrm>
            <a:off x="3419246" y="3818586"/>
            <a:ext cx="2305500" cy="31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Saturn</a:t>
            </a:r>
            <a:endParaRPr/>
          </a:p>
        </p:txBody>
      </p:sp>
      <p:sp>
        <p:nvSpPr>
          <p:cNvPr id="2885" name="Google Shape;2885;p58"/>
          <p:cNvSpPr txBox="1">
            <a:spLocks noGrp="1"/>
          </p:cNvSpPr>
          <p:nvPr>
            <p:ph type="subTitle" idx="7"/>
          </p:nvPr>
        </p:nvSpPr>
        <p:spPr>
          <a:xfrm>
            <a:off x="3419246" y="4154111"/>
            <a:ext cx="2305500" cy="46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It’s composed of hydrogen and helium</a:t>
            </a:r>
            <a:endParaRPr/>
          </a:p>
        </p:txBody>
      </p:sp>
      <p:sp>
        <p:nvSpPr>
          <p:cNvPr id="2886" name="Google Shape;2886;p58"/>
          <p:cNvSpPr txBox="1">
            <a:spLocks noGrp="1"/>
          </p:cNvSpPr>
          <p:nvPr>
            <p:ph type="title" idx="8"/>
          </p:nvPr>
        </p:nvSpPr>
        <p:spPr>
          <a:xfrm>
            <a:off x="6294049" y="2322999"/>
            <a:ext cx="2305500" cy="31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Mars</a:t>
            </a:r>
            <a:endParaRPr/>
          </a:p>
        </p:txBody>
      </p:sp>
      <p:sp>
        <p:nvSpPr>
          <p:cNvPr id="2887" name="Google Shape;2887;p58"/>
          <p:cNvSpPr txBox="1">
            <a:spLocks noGrp="1"/>
          </p:cNvSpPr>
          <p:nvPr>
            <p:ph type="subTitle" idx="9"/>
          </p:nvPr>
        </p:nvSpPr>
        <p:spPr>
          <a:xfrm>
            <a:off x="6294049" y="2658500"/>
            <a:ext cx="2305500" cy="46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Mars is actually a very cold place</a:t>
            </a:r>
            <a:endParaRPr/>
          </a:p>
        </p:txBody>
      </p:sp>
      <p:sp>
        <p:nvSpPr>
          <p:cNvPr id="2888" name="Google Shape;2888;p58"/>
          <p:cNvSpPr txBox="1">
            <a:spLocks noGrp="1"/>
          </p:cNvSpPr>
          <p:nvPr>
            <p:ph type="title" idx="13"/>
          </p:nvPr>
        </p:nvSpPr>
        <p:spPr>
          <a:xfrm>
            <a:off x="6294049" y="4008560"/>
            <a:ext cx="2305500" cy="31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Neptune</a:t>
            </a:r>
            <a:endParaRPr/>
          </a:p>
        </p:txBody>
      </p:sp>
      <p:sp>
        <p:nvSpPr>
          <p:cNvPr id="2889" name="Google Shape;2889;p58"/>
          <p:cNvSpPr txBox="1">
            <a:spLocks noGrp="1"/>
          </p:cNvSpPr>
          <p:nvPr>
            <p:ph type="subTitle" idx="14"/>
          </p:nvPr>
        </p:nvSpPr>
        <p:spPr>
          <a:xfrm>
            <a:off x="6294049" y="4344085"/>
            <a:ext cx="2305500" cy="464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It’s the farthest planet from the Sun</a:t>
            </a:r>
            <a:endParaRPr/>
          </a:p>
        </p:txBody>
      </p:sp>
      <p:grpSp>
        <p:nvGrpSpPr>
          <p:cNvPr id="118" name="Grupo 117"/>
          <p:cNvGrpSpPr/>
          <p:nvPr/>
        </p:nvGrpSpPr>
        <p:grpSpPr>
          <a:xfrm>
            <a:off x="1379279" y="1149827"/>
            <a:ext cx="830104" cy="809312"/>
            <a:chOff x="-2178032" y="1466275"/>
            <a:chExt cx="1003318" cy="978188"/>
          </a:xfrm>
        </p:grpSpPr>
        <p:sp>
          <p:nvSpPr>
            <p:cNvPr id="119" name="Elipse 118"/>
            <p:cNvSpPr/>
            <p:nvPr/>
          </p:nvSpPr>
          <p:spPr>
            <a:xfrm>
              <a:off x="-2051050" y="1466275"/>
              <a:ext cx="444500" cy="444500"/>
            </a:xfrm>
            <a:prstGeom prst="ellipse">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0" name="Elipse 119"/>
            <p:cNvSpPr/>
            <p:nvPr/>
          </p:nvSpPr>
          <p:spPr>
            <a:xfrm>
              <a:off x="-1701818" y="1510869"/>
              <a:ext cx="444500" cy="444500"/>
            </a:xfrm>
            <a:prstGeom prst="ellipse">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1" name="Elipse 120"/>
            <p:cNvSpPr/>
            <p:nvPr/>
          </p:nvSpPr>
          <p:spPr>
            <a:xfrm>
              <a:off x="-1619214" y="1866900"/>
              <a:ext cx="444500" cy="444500"/>
            </a:xfrm>
            <a:prstGeom prst="ellipse">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2" name="Elipse 121"/>
            <p:cNvSpPr/>
            <p:nvPr/>
          </p:nvSpPr>
          <p:spPr>
            <a:xfrm>
              <a:off x="-1962132" y="1999963"/>
              <a:ext cx="444500" cy="444500"/>
            </a:xfrm>
            <a:prstGeom prst="ellipse">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3" name="Elipse 122"/>
            <p:cNvSpPr/>
            <p:nvPr/>
          </p:nvSpPr>
          <p:spPr>
            <a:xfrm>
              <a:off x="-2178032" y="1777713"/>
              <a:ext cx="444500" cy="444500"/>
            </a:xfrm>
            <a:prstGeom prst="ellipse">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4" name="Elipse 123"/>
            <p:cNvSpPr/>
            <p:nvPr/>
          </p:nvSpPr>
          <p:spPr>
            <a:xfrm>
              <a:off x="-1860550" y="1688525"/>
              <a:ext cx="444500" cy="444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grpSp>
        <p:nvGrpSpPr>
          <p:cNvPr id="125" name="Grupo 124"/>
          <p:cNvGrpSpPr/>
          <p:nvPr/>
        </p:nvGrpSpPr>
        <p:grpSpPr>
          <a:xfrm>
            <a:off x="4172663" y="1236770"/>
            <a:ext cx="830104" cy="809312"/>
            <a:chOff x="-2178032" y="1466275"/>
            <a:chExt cx="1003318" cy="978188"/>
          </a:xfrm>
        </p:grpSpPr>
        <p:sp>
          <p:nvSpPr>
            <p:cNvPr id="126" name="Elipse 125"/>
            <p:cNvSpPr/>
            <p:nvPr/>
          </p:nvSpPr>
          <p:spPr>
            <a:xfrm>
              <a:off x="-2051050" y="1466275"/>
              <a:ext cx="444500" cy="444500"/>
            </a:xfrm>
            <a:prstGeom prst="ellipse">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7" name="Elipse 126"/>
            <p:cNvSpPr/>
            <p:nvPr/>
          </p:nvSpPr>
          <p:spPr>
            <a:xfrm>
              <a:off x="-1701818" y="1510869"/>
              <a:ext cx="444500" cy="444500"/>
            </a:xfrm>
            <a:prstGeom prst="ellipse">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8" name="Elipse 127"/>
            <p:cNvSpPr/>
            <p:nvPr/>
          </p:nvSpPr>
          <p:spPr>
            <a:xfrm>
              <a:off x="-1619214" y="1866900"/>
              <a:ext cx="444500" cy="444500"/>
            </a:xfrm>
            <a:prstGeom prst="ellipse">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29" name="Elipse 128"/>
            <p:cNvSpPr/>
            <p:nvPr/>
          </p:nvSpPr>
          <p:spPr>
            <a:xfrm>
              <a:off x="-1962132" y="1999963"/>
              <a:ext cx="444500" cy="444500"/>
            </a:xfrm>
            <a:prstGeom prst="ellipse">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0" name="Elipse 129"/>
            <p:cNvSpPr/>
            <p:nvPr/>
          </p:nvSpPr>
          <p:spPr>
            <a:xfrm>
              <a:off x="-2178032" y="1777713"/>
              <a:ext cx="444500" cy="444500"/>
            </a:xfrm>
            <a:prstGeom prst="ellipse">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1" name="Elipse 130"/>
            <p:cNvSpPr/>
            <p:nvPr/>
          </p:nvSpPr>
          <p:spPr>
            <a:xfrm>
              <a:off x="-1860550" y="1688525"/>
              <a:ext cx="444500" cy="444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grpSp>
        <p:nvGrpSpPr>
          <p:cNvPr id="132" name="Grupo 131"/>
          <p:cNvGrpSpPr/>
          <p:nvPr/>
        </p:nvGrpSpPr>
        <p:grpSpPr>
          <a:xfrm>
            <a:off x="6974206" y="1426744"/>
            <a:ext cx="830104" cy="809312"/>
            <a:chOff x="-2178032" y="1466275"/>
            <a:chExt cx="1003318" cy="978188"/>
          </a:xfrm>
        </p:grpSpPr>
        <p:sp>
          <p:nvSpPr>
            <p:cNvPr id="133" name="Elipse 132"/>
            <p:cNvSpPr/>
            <p:nvPr/>
          </p:nvSpPr>
          <p:spPr>
            <a:xfrm>
              <a:off x="-2051050" y="1466275"/>
              <a:ext cx="444500" cy="444500"/>
            </a:xfrm>
            <a:prstGeom prst="ellipse">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4" name="Elipse 133"/>
            <p:cNvSpPr/>
            <p:nvPr/>
          </p:nvSpPr>
          <p:spPr>
            <a:xfrm>
              <a:off x="-1701818" y="1510869"/>
              <a:ext cx="444500" cy="444500"/>
            </a:xfrm>
            <a:prstGeom prst="ellipse">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5" name="Elipse 134"/>
            <p:cNvSpPr/>
            <p:nvPr/>
          </p:nvSpPr>
          <p:spPr>
            <a:xfrm>
              <a:off x="-1619214" y="1866900"/>
              <a:ext cx="444500" cy="444500"/>
            </a:xfrm>
            <a:prstGeom prst="ellipse">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6" name="Elipse 135"/>
            <p:cNvSpPr/>
            <p:nvPr/>
          </p:nvSpPr>
          <p:spPr>
            <a:xfrm>
              <a:off x="-1962132" y="1999963"/>
              <a:ext cx="444500" cy="444500"/>
            </a:xfrm>
            <a:prstGeom prst="ellipse">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7" name="Elipse 136"/>
            <p:cNvSpPr/>
            <p:nvPr/>
          </p:nvSpPr>
          <p:spPr>
            <a:xfrm>
              <a:off x="-2178032" y="1777713"/>
              <a:ext cx="444500" cy="444500"/>
            </a:xfrm>
            <a:prstGeom prst="ellipse">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8" name="Elipse 137"/>
            <p:cNvSpPr/>
            <p:nvPr/>
          </p:nvSpPr>
          <p:spPr>
            <a:xfrm>
              <a:off x="-1860550" y="1688525"/>
              <a:ext cx="444500" cy="444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grpSp>
        <p:nvGrpSpPr>
          <p:cNvPr id="139" name="Grupo 138"/>
          <p:cNvGrpSpPr/>
          <p:nvPr/>
        </p:nvGrpSpPr>
        <p:grpSpPr>
          <a:xfrm>
            <a:off x="7073227" y="3155777"/>
            <a:ext cx="830104" cy="809312"/>
            <a:chOff x="-2178032" y="1466275"/>
            <a:chExt cx="1003318" cy="978188"/>
          </a:xfrm>
        </p:grpSpPr>
        <p:sp>
          <p:nvSpPr>
            <p:cNvPr id="140" name="Elipse 139"/>
            <p:cNvSpPr/>
            <p:nvPr/>
          </p:nvSpPr>
          <p:spPr>
            <a:xfrm>
              <a:off x="-2051050" y="1466275"/>
              <a:ext cx="444500" cy="444500"/>
            </a:xfrm>
            <a:prstGeom prst="ellipse">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1" name="Elipse 140"/>
            <p:cNvSpPr/>
            <p:nvPr/>
          </p:nvSpPr>
          <p:spPr>
            <a:xfrm>
              <a:off x="-1701818" y="1510869"/>
              <a:ext cx="444500" cy="444500"/>
            </a:xfrm>
            <a:prstGeom prst="ellipse">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2" name="Elipse 141"/>
            <p:cNvSpPr/>
            <p:nvPr/>
          </p:nvSpPr>
          <p:spPr>
            <a:xfrm>
              <a:off x="-1619214" y="1866900"/>
              <a:ext cx="444500" cy="444500"/>
            </a:xfrm>
            <a:prstGeom prst="ellipse">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3" name="Elipse 142"/>
            <p:cNvSpPr/>
            <p:nvPr/>
          </p:nvSpPr>
          <p:spPr>
            <a:xfrm>
              <a:off x="-1962132" y="1999963"/>
              <a:ext cx="444500" cy="444500"/>
            </a:xfrm>
            <a:prstGeom prst="ellipse">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4" name="Elipse 143"/>
            <p:cNvSpPr/>
            <p:nvPr/>
          </p:nvSpPr>
          <p:spPr>
            <a:xfrm>
              <a:off x="-2178032" y="1777713"/>
              <a:ext cx="444500" cy="444500"/>
            </a:xfrm>
            <a:prstGeom prst="ellipse">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5" name="Elipse 144"/>
            <p:cNvSpPr/>
            <p:nvPr/>
          </p:nvSpPr>
          <p:spPr>
            <a:xfrm>
              <a:off x="-1860550" y="1688525"/>
              <a:ext cx="444500" cy="444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grpSp>
        <p:nvGrpSpPr>
          <p:cNvPr id="146" name="Grupo 145"/>
          <p:cNvGrpSpPr/>
          <p:nvPr/>
        </p:nvGrpSpPr>
        <p:grpSpPr>
          <a:xfrm>
            <a:off x="4151611" y="2965803"/>
            <a:ext cx="830104" cy="809312"/>
            <a:chOff x="-2178032" y="1466275"/>
            <a:chExt cx="1003318" cy="978188"/>
          </a:xfrm>
        </p:grpSpPr>
        <p:sp>
          <p:nvSpPr>
            <p:cNvPr id="147" name="Elipse 146"/>
            <p:cNvSpPr/>
            <p:nvPr/>
          </p:nvSpPr>
          <p:spPr>
            <a:xfrm>
              <a:off x="-2051050" y="1466275"/>
              <a:ext cx="444500" cy="444500"/>
            </a:xfrm>
            <a:prstGeom prst="ellipse">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8" name="Elipse 147"/>
            <p:cNvSpPr/>
            <p:nvPr/>
          </p:nvSpPr>
          <p:spPr>
            <a:xfrm>
              <a:off x="-1701818" y="1510869"/>
              <a:ext cx="444500" cy="444500"/>
            </a:xfrm>
            <a:prstGeom prst="ellipse">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9" name="Elipse 148"/>
            <p:cNvSpPr/>
            <p:nvPr/>
          </p:nvSpPr>
          <p:spPr>
            <a:xfrm>
              <a:off x="-1619214" y="1866900"/>
              <a:ext cx="444500" cy="444500"/>
            </a:xfrm>
            <a:prstGeom prst="ellipse">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0" name="Elipse 149"/>
            <p:cNvSpPr/>
            <p:nvPr/>
          </p:nvSpPr>
          <p:spPr>
            <a:xfrm>
              <a:off x="-1962132" y="1999963"/>
              <a:ext cx="444500" cy="444500"/>
            </a:xfrm>
            <a:prstGeom prst="ellipse">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1" name="Elipse 150"/>
            <p:cNvSpPr/>
            <p:nvPr/>
          </p:nvSpPr>
          <p:spPr>
            <a:xfrm>
              <a:off x="-2178032" y="1777713"/>
              <a:ext cx="444500" cy="444500"/>
            </a:xfrm>
            <a:prstGeom prst="ellipse">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2" name="Elipse 151"/>
            <p:cNvSpPr/>
            <p:nvPr/>
          </p:nvSpPr>
          <p:spPr>
            <a:xfrm>
              <a:off x="-1860550" y="1688525"/>
              <a:ext cx="444500" cy="444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grpSp>
        <p:nvGrpSpPr>
          <p:cNvPr id="153" name="Grupo 152"/>
          <p:cNvGrpSpPr/>
          <p:nvPr/>
        </p:nvGrpSpPr>
        <p:grpSpPr>
          <a:xfrm>
            <a:off x="1384865" y="2878860"/>
            <a:ext cx="830104" cy="809312"/>
            <a:chOff x="-2178032" y="1466275"/>
            <a:chExt cx="1003318" cy="978188"/>
          </a:xfrm>
        </p:grpSpPr>
        <p:sp>
          <p:nvSpPr>
            <p:cNvPr id="154" name="Elipse 153"/>
            <p:cNvSpPr/>
            <p:nvPr/>
          </p:nvSpPr>
          <p:spPr>
            <a:xfrm>
              <a:off x="-2051050" y="1466275"/>
              <a:ext cx="444500" cy="444500"/>
            </a:xfrm>
            <a:prstGeom prst="ellipse">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5" name="Elipse 154"/>
            <p:cNvSpPr/>
            <p:nvPr/>
          </p:nvSpPr>
          <p:spPr>
            <a:xfrm>
              <a:off x="-1701818" y="1510869"/>
              <a:ext cx="444500" cy="444500"/>
            </a:xfrm>
            <a:prstGeom prst="ellipse">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6" name="Elipse 155"/>
            <p:cNvSpPr/>
            <p:nvPr/>
          </p:nvSpPr>
          <p:spPr>
            <a:xfrm>
              <a:off x="-1619214" y="1866900"/>
              <a:ext cx="444500" cy="444500"/>
            </a:xfrm>
            <a:prstGeom prst="ellipse">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7" name="Elipse 156"/>
            <p:cNvSpPr/>
            <p:nvPr/>
          </p:nvSpPr>
          <p:spPr>
            <a:xfrm>
              <a:off x="-1962132" y="1999963"/>
              <a:ext cx="444500" cy="444500"/>
            </a:xfrm>
            <a:prstGeom prst="ellipse">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8" name="Elipse 157"/>
            <p:cNvSpPr/>
            <p:nvPr/>
          </p:nvSpPr>
          <p:spPr>
            <a:xfrm>
              <a:off x="-2178032" y="1777713"/>
              <a:ext cx="444500" cy="444500"/>
            </a:xfrm>
            <a:prstGeom prst="ellipse">
              <a:avLst/>
            </a:prstGeom>
            <a:solidFill>
              <a:schemeClr val="tx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9" name="Elipse 158"/>
            <p:cNvSpPr/>
            <p:nvPr/>
          </p:nvSpPr>
          <p:spPr>
            <a:xfrm>
              <a:off x="-1860550" y="1688525"/>
              <a:ext cx="444500" cy="4445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83"/>
        <p:cNvGrpSpPr/>
        <p:nvPr/>
      </p:nvGrpSpPr>
      <p:grpSpPr>
        <a:xfrm>
          <a:off x="0" y="0"/>
          <a:ext cx="0" cy="0"/>
          <a:chOff x="0" y="0"/>
          <a:chExt cx="0" cy="0"/>
        </a:xfrm>
      </p:grpSpPr>
      <p:sp>
        <p:nvSpPr>
          <p:cNvPr id="2984" name="Google Shape;2984;p59"/>
          <p:cNvSpPr txBox="1">
            <a:spLocks noGrp="1"/>
          </p:cNvSpPr>
          <p:nvPr>
            <p:ph type="title"/>
          </p:nvPr>
        </p:nvSpPr>
        <p:spPr>
          <a:xfrm>
            <a:off x="2544470" y="2473947"/>
            <a:ext cx="4219500" cy="630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Goals</a:t>
            </a:r>
            <a:endParaRPr/>
          </a:p>
        </p:txBody>
      </p:sp>
      <p:sp>
        <p:nvSpPr>
          <p:cNvPr id="2985" name="Google Shape;2985;p59"/>
          <p:cNvSpPr txBox="1">
            <a:spLocks noGrp="1"/>
          </p:cNvSpPr>
          <p:nvPr>
            <p:ph type="title" idx="2"/>
          </p:nvPr>
        </p:nvSpPr>
        <p:spPr>
          <a:xfrm>
            <a:off x="3078770" y="1632134"/>
            <a:ext cx="31509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2986" name="Google Shape;2986;p59"/>
          <p:cNvSpPr txBox="1">
            <a:spLocks noGrp="1"/>
          </p:cNvSpPr>
          <p:nvPr>
            <p:ph type="subTitle" idx="1"/>
          </p:nvPr>
        </p:nvSpPr>
        <p:spPr>
          <a:xfrm>
            <a:off x="2544470" y="3186166"/>
            <a:ext cx="4219500" cy="325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You can enter a subtitle here if you need it</a:t>
            </a:r>
            <a:endParaRPr/>
          </a:p>
        </p:txBody>
      </p:sp>
      <p:sp>
        <p:nvSpPr>
          <p:cNvPr id="3121" name="Google Shape;3121;p59"/>
          <p:cNvSpPr/>
          <p:nvPr/>
        </p:nvSpPr>
        <p:spPr>
          <a:xfrm>
            <a:off x="804075" y="4436850"/>
            <a:ext cx="1953000" cy="325200"/>
          </a:xfrm>
          <a:prstGeom prst="ellipse">
            <a:avLst/>
          </a:prstGeom>
          <a:solidFill>
            <a:srgbClr val="FD6D86">
              <a:alpha val="12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Imagen 1"/>
          <p:cNvPicPr>
            <a:picLocks noChangeAspect="1"/>
          </p:cNvPicPr>
          <p:nvPr/>
        </p:nvPicPr>
        <p:blipFill>
          <a:blip r:embed="rId3"/>
          <a:stretch>
            <a:fillRect/>
          </a:stretch>
        </p:blipFill>
        <p:spPr>
          <a:xfrm>
            <a:off x="576825" y="1757416"/>
            <a:ext cx="2407500" cy="28575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25"/>
        <p:cNvGrpSpPr/>
        <p:nvPr/>
      </p:nvGrpSpPr>
      <p:grpSpPr>
        <a:xfrm>
          <a:off x="0" y="0"/>
          <a:ext cx="0" cy="0"/>
          <a:chOff x="0" y="0"/>
          <a:chExt cx="0" cy="0"/>
        </a:xfrm>
      </p:grpSpPr>
      <p:sp>
        <p:nvSpPr>
          <p:cNvPr id="3126" name="Google Shape;3126;p60"/>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Goals</a:t>
            </a:r>
            <a:endParaRPr/>
          </a:p>
        </p:txBody>
      </p:sp>
      <p:sp>
        <p:nvSpPr>
          <p:cNvPr id="3127" name="Google Shape;3127;p60"/>
          <p:cNvSpPr txBox="1">
            <a:spLocks noGrp="1"/>
          </p:cNvSpPr>
          <p:nvPr>
            <p:ph type="title"/>
          </p:nvPr>
        </p:nvSpPr>
        <p:spPr>
          <a:xfrm>
            <a:off x="1886437" y="1186650"/>
            <a:ext cx="22605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Jupiter</a:t>
            </a:r>
            <a:endParaRPr/>
          </a:p>
        </p:txBody>
      </p:sp>
      <p:sp>
        <p:nvSpPr>
          <p:cNvPr id="3128" name="Google Shape;3128;p60"/>
          <p:cNvSpPr txBox="1">
            <a:spLocks noGrp="1"/>
          </p:cNvSpPr>
          <p:nvPr>
            <p:ph type="subTitle" idx="1"/>
          </p:nvPr>
        </p:nvSpPr>
        <p:spPr>
          <a:xfrm>
            <a:off x="1886437" y="1646970"/>
            <a:ext cx="2260500" cy="4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Jupiter is the biggest planet of them all</a:t>
            </a:r>
            <a:endParaRPr/>
          </a:p>
        </p:txBody>
      </p:sp>
      <p:sp>
        <p:nvSpPr>
          <p:cNvPr id="3129" name="Google Shape;3129;p60"/>
          <p:cNvSpPr txBox="1">
            <a:spLocks noGrp="1"/>
          </p:cNvSpPr>
          <p:nvPr>
            <p:ph type="title" idx="2"/>
          </p:nvPr>
        </p:nvSpPr>
        <p:spPr>
          <a:xfrm>
            <a:off x="1886437" y="3540528"/>
            <a:ext cx="2260500" cy="527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Saturn</a:t>
            </a:r>
            <a:endParaRPr/>
          </a:p>
        </p:txBody>
      </p:sp>
      <p:sp>
        <p:nvSpPr>
          <p:cNvPr id="3130" name="Google Shape;3130;p60"/>
          <p:cNvSpPr txBox="1">
            <a:spLocks noGrp="1"/>
          </p:cNvSpPr>
          <p:nvPr>
            <p:ph type="subTitle" idx="3"/>
          </p:nvPr>
        </p:nvSpPr>
        <p:spPr>
          <a:xfrm>
            <a:off x="1886437" y="4000849"/>
            <a:ext cx="2260500" cy="48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It’s composed of hydrogen and helium</a:t>
            </a:r>
            <a:endParaRPr/>
          </a:p>
        </p:txBody>
      </p:sp>
      <p:sp>
        <p:nvSpPr>
          <p:cNvPr id="3131" name="Google Shape;3131;p60"/>
          <p:cNvSpPr txBox="1">
            <a:spLocks noGrp="1"/>
          </p:cNvSpPr>
          <p:nvPr>
            <p:ph type="title" idx="4"/>
          </p:nvPr>
        </p:nvSpPr>
        <p:spPr>
          <a:xfrm>
            <a:off x="4995350" y="1186650"/>
            <a:ext cx="2260500"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Neptune</a:t>
            </a:r>
            <a:endParaRPr/>
          </a:p>
        </p:txBody>
      </p:sp>
      <p:sp>
        <p:nvSpPr>
          <p:cNvPr id="3132" name="Google Shape;3132;p60"/>
          <p:cNvSpPr txBox="1">
            <a:spLocks noGrp="1"/>
          </p:cNvSpPr>
          <p:nvPr>
            <p:ph type="subTitle" idx="5"/>
          </p:nvPr>
        </p:nvSpPr>
        <p:spPr>
          <a:xfrm>
            <a:off x="4995350" y="1646970"/>
            <a:ext cx="2260500" cy="48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It’s the farthest planet from the Sun</a:t>
            </a:r>
            <a:endParaRPr/>
          </a:p>
        </p:txBody>
      </p:sp>
      <p:sp>
        <p:nvSpPr>
          <p:cNvPr id="3133" name="Google Shape;3133;p60"/>
          <p:cNvSpPr/>
          <p:nvPr/>
        </p:nvSpPr>
        <p:spPr>
          <a:xfrm>
            <a:off x="719539" y="1332009"/>
            <a:ext cx="1166895" cy="79902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4" name="Google Shape;3134;p60"/>
          <p:cNvSpPr/>
          <p:nvPr/>
        </p:nvSpPr>
        <p:spPr>
          <a:xfrm>
            <a:off x="719539" y="3672802"/>
            <a:ext cx="1166895" cy="79902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5" name="Google Shape;3135;p60"/>
          <p:cNvSpPr/>
          <p:nvPr/>
        </p:nvSpPr>
        <p:spPr>
          <a:xfrm>
            <a:off x="7257565" y="1324866"/>
            <a:ext cx="1166895" cy="79902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6" name="Google Shape;3136;p60"/>
          <p:cNvSpPr/>
          <p:nvPr/>
        </p:nvSpPr>
        <p:spPr>
          <a:xfrm>
            <a:off x="7257565" y="3672802"/>
            <a:ext cx="1166895" cy="79902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7" name="Google Shape;3137;p60"/>
          <p:cNvSpPr txBox="1">
            <a:spLocks noGrp="1"/>
          </p:cNvSpPr>
          <p:nvPr>
            <p:ph type="title" idx="7"/>
          </p:nvPr>
        </p:nvSpPr>
        <p:spPr>
          <a:xfrm>
            <a:off x="4995350" y="3540528"/>
            <a:ext cx="2260500" cy="5277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Mars</a:t>
            </a:r>
            <a:endParaRPr/>
          </a:p>
        </p:txBody>
      </p:sp>
      <p:sp>
        <p:nvSpPr>
          <p:cNvPr id="3138" name="Google Shape;3138;p60"/>
          <p:cNvSpPr txBox="1">
            <a:spLocks noGrp="1"/>
          </p:cNvSpPr>
          <p:nvPr>
            <p:ph type="subTitle" idx="8"/>
          </p:nvPr>
        </p:nvSpPr>
        <p:spPr>
          <a:xfrm>
            <a:off x="4995350" y="4000849"/>
            <a:ext cx="2260500" cy="48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Mars is actually a very cold place</a:t>
            </a:r>
            <a:endParaRPr/>
          </a:p>
        </p:txBody>
      </p:sp>
      <p:pic>
        <p:nvPicPr>
          <p:cNvPr id="2" name="Imagen 1"/>
          <p:cNvPicPr>
            <a:picLocks noChangeAspect="1"/>
          </p:cNvPicPr>
          <p:nvPr/>
        </p:nvPicPr>
        <p:blipFill>
          <a:blip r:embed="rId3"/>
          <a:stretch>
            <a:fillRect/>
          </a:stretch>
        </p:blipFill>
        <p:spPr>
          <a:xfrm>
            <a:off x="3457934" y="1834723"/>
            <a:ext cx="2178887" cy="22912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18"/>
        <p:cNvGrpSpPr/>
        <p:nvPr/>
      </p:nvGrpSpPr>
      <p:grpSpPr>
        <a:xfrm>
          <a:off x="0" y="0"/>
          <a:ext cx="0" cy="0"/>
          <a:chOff x="0" y="0"/>
          <a:chExt cx="0" cy="0"/>
        </a:xfrm>
      </p:grpSpPr>
      <p:sp>
        <p:nvSpPr>
          <p:cNvPr id="3219" name="Google Shape;3219;p61"/>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Strategy</a:t>
            </a:r>
            <a:endParaRPr/>
          </a:p>
        </p:txBody>
      </p:sp>
      <p:sp>
        <p:nvSpPr>
          <p:cNvPr id="3220" name="Google Shape;3220;p61"/>
          <p:cNvSpPr txBox="1"/>
          <p:nvPr/>
        </p:nvSpPr>
        <p:spPr>
          <a:xfrm>
            <a:off x="3577140" y="3943496"/>
            <a:ext cx="19782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a:solidFill>
                  <a:srgbClr val="5F1429"/>
                </a:solidFill>
                <a:latin typeface="Roboto"/>
                <a:ea typeface="Roboto"/>
                <a:cs typeface="Roboto"/>
                <a:sym typeface="Roboto"/>
              </a:rPr>
              <a:t>Despite being red, Mars is a cold place</a:t>
            </a:r>
            <a:endParaRPr>
              <a:solidFill>
                <a:srgbClr val="5F1429"/>
              </a:solidFill>
              <a:latin typeface="Roboto"/>
              <a:ea typeface="Roboto"/>
              <a:cs typeface="Roboto"/>
              <a:sym typeface="Roboto"/>
            </a:endParaRPr>
          </a:p>
        </p:txBody>
      </p:sp>
      <p:sp>
        <p:nvSpPr>
          <p:cNvPr id="3221" name="Google Shape;3221;p61"/>
          <p:cNvSpPr txBox="1"/>
          <p:nvPr/>
        </p:nvSpPr>
        <p:spPr>
          <a:xfrm>
            <a:off x="1021337" y="3582871"/>
            <a:ext cx="1978200" cy="360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8D607D"/>
                </a:solidFill>
                <a:latin typeface="Ribeye"/>
                <a:ea typeface="Ribeye"/>
                <a:cs typeface="Ribeye"/>
                <a:sym typeface="Ribeye"/>
              </a:rPr>
              <a:t>Step 1</a:t>
            </a:r>
            <a:endParaRPr sz="2400">
              <a:solidFill>
                <a:srgbClr val="8D607D"/>
              </a:solidFill>
              <a:latin typeface="Ribeye"/>
              <a:ea typeface="Ribeye"/>
              <a:cs typeface="Ribeye"/>
              <a:sym typeface="Ribeye"/>
            </a:endParaRPr>
          </a:p>
        </p:txBody>
      </p:sp>
      <p:sp>
        <p:nvSpPr>
          <p:cNvPr id="3222" name="Google Shape;3222;p61"/>
          <p:cNvSpPr txBox="1"/>
          <p:nvPr/>
        </p:nvSpPr>
        <p:spPr>
          <a:xfrm>
            <a:off x="1021337" y="3943496"/>
            <a:ext cx="19782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5F1429"/>
                </a:solidFill>
                <a:latin typeface="Roboto"/>
                <a:ea typeface="Roboto"/>
                <a:cs typeface="Roboto"/>
                <a:sym typeface="Roboto"/>
              </a:rPr>
              <a:t>Venus is the second planet from the Sun</a:t>
            </a:r>
            <a:endParaRPr>
              <a:solidFill>
                <a:srgbClr val="5F1429"/>
              </a:solidFill>
              <a:latin typeface="Roboto"/>
              <a:ea typeface="Roboto"/>
              <a:cs typeface="Roboto"/>
              <a:sym typeface="Roboto"/>
            </a:endParaRPr>
          </a:p>
        </p:txBody>
      </p:sp>
      <p:sp>
        <p:nvSpPr>
          <p:cNvPr id="3223" name="Google Shape;3223;p61"/>
          <p:cNvSpPr txBox="1"/>
          <p:nvPr/>
        </p:nvSpPr>
        <p:spPr>
          <a:xfrm>
            <a:off x="6144463" y="3582871"/>
            <a:ext cx="1978200" cy="360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dk1"/>
                </a:solidFill>
                <a:latin typeface="Ribeye"/>
                <a:ea typeface="Ribeye"/>
                <a:cs typeface="Ribeye"/>
                <a:sym typeface="Ribeye"/>
              </a:rPr>
              <a:t>Step 3</a:t>
            </a:r>
            <a:endParaRPr sz="2400">
              <a:solidFill>
                <a:schemeClr val="dk1"/>
              </a:solidFill>
              <a:latin typeface="Ribeye"/>
              <a:ea typeface="Ribeye"/>
              <a:cs typeface="Ribeye"/>
              <a:sym typeface="Ribeye"/>
            </a:endParaRPr>
          </a:p>
        </p:txBody>
      </p:sp>
      <p:sp>
        <p:nvSpPr>
          <p:cNvPr id="3224" name="Google Shape;3224;p61"/>
          <p:cNvSpPr txBox="1"/>
          <p:nvPr/>
        </p:nvSpPr>
        <p:spPr>
          <a:xfrm>
            <a:off x="6144463" y="3943496"/>
            <a:ext cx="19782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1600"/>
              </a:spcAft>
              <a:buNone/>
            </a:pPr>
            <a:r>
              <a:rPr lang="en">
                <a:solidFill>
                  <a:srgbClr val="5F1429"/>
                </a:solidFill>
                <a:latin typeface="Roboto"/>
                <a:ea typeface="Roboto"/>
                <a:cs typeface="Roboto"/>
                <a:sym typeface="Roboto"/>
              </a:rPr>
              <a:t>Jupiter the biggest planet of them all</a:t>
            </a:r>
            <a:endParaRPr>
              <a:solidFill>
                <a:srgbClr val="5F1429"/>
              </a:solidFill>
              <a:latin typeface="Roboto"/>
              <a:ea typeface="Roboto"/>
              <a:cs typeface="Roboto"/>
              <a:sym typeface="Roboto"/>
            </a:endParaRPr>
          </a:p>
        </p:txBody>
      </p:sp>
      <p:sp>
        <p:nvSpPr>
          <p:cNvPr id="3225" name="Google Shape;3225;p61"/>
          <p:cNvSpPr txBox="1"/>
          <p:nvPr/>
        </p:nvSpPr>
        <p:spPr>
          <a:xfrm>
            <a:off x="3577140" y="3582871"/>
            <a:ext cx="1978200" cy="360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D6D86"/>
                </a:solidFill>
                <a:latin typeface="Ribeye"/>
                <a:ea typeface="Ribeye"/>
                <a:cs typeface="Ribeye"/>
                <a:sym typeface="Ribeye"/>
              </a:rPr>
              <a:t>Step 2</a:t>
            </a:r>
            <a:endParaRPr sz="2400">
              <a:solidFill>
                <a:srgbClr val="FD6D86"/>
              </a:solidFill>
              <a:latin typeface="Ribeye"/>
              <a:ea typeface="Ribeye"/>
              <a:cs typeface="Ribeye"/>
              <a:sym typeface="Ribeye"/>
            </a:endParaRPr>
          </a:p>
        </p:txBody>
      </p:sp>
      <p:cxnSp>
        <p:nvCxnSpPr>
          <p:cNvPr id="3226" name="Google Shape;3226;p61"/>
          <p:cNvCxnSpPr/>
          <p:nvPr/>
        </p:nvCxnSpPr>
        <p:spPr>
          <a:xfrm>
            <a:off x="719200" y="2963874"/>
            <a:ext cx="7718400" cy="0"/>
          </a:xfrm>
          <a:prstGeom prst="straightConnector1">
            <a:avLst/>
          </a:prstGeom>
          <a:noFill/>
          <a:ln w="19050" cap="flat" cmpd="sng">
            <a:solidFill>
              <a:schemeClr val="dk1"/>
            </a:solidFill>
            <a:prstDash val="solid"/>
            <a:round/>
            <a:headEnd type="none" w="med" len="med"/>
            <a:tailEnd type="none" w="med" len="med"/>
          </a:ln>
        </p:spPr>
      </p:cxnSp>
      <p:sp>
        <p:nvSpPr>
          <p:cNvPr id="3227" name="Google Shape;3227;p61"/>
          <p:cNvSpPr/>
          <p:nvPr/>
        </p:nvSpPr>
        <p:spPr>
          <a:xfrm>
            <a:off x="8281888" y="2816874"/>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8" name="Google Shape;3228;p61"/>
          <p:cNvSpPr/>
          <p:nvPr/>
        </p:nvSpPr>
        <p:spPr>
          <a:xfrm>
            <a:off x="3822673" y="1540297"/>
            <a:ext cx="1487135" cy="101835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9" name="Google Shape;3229;p61"/>
          <p:cNvSpPr/>
          <p:nvPr/>
        </p:nvSpPr>
        <p:spPr>
          <a:xfrm>
            <a:off x="6389995" y="1540297"/>
            <a:ext cx="1487135" cy="101835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0" name="Google Shape;3230;p61"/>
          <p:cNvSpPr/>
          <p:nvPr/>
        </p:nvSpPr>
        <p:spPr>
          <a:xfrm>
            <a:off x="1266869" y="1540297"/>
            <a:ext cx="1487135" cy="101835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1" name="Google Shape;3231;p61"/>
          <p:cNvSpPr/>
          <p:nvPr/>
        </p:nvSpPr>
        <p:spPr>
          <a:xfrm>
            <a:off x="568088" y="2816861"/>
            <a:ext cx="294000" cy="2940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32" name="Google Shape;3232;p61"/>
          <p:cNvCxnSpPr>
            <a:stCxn id="3233" idx="4"/>
            <a:endCxn id="3221" idx="0"/>
          </p:cNvCxnSpPr>
          <p:nvPr/>
        </p:nvCxnSpPr>
        <p:spPr>
          <a:xfrm>
            <a:off x="2010437" y="2495350"/>
            <a:ext cx="0" cy="1087500"/>
          </a:xfrm>
          <a:prstGeom prst="straightConnector1">
            <a:avLst/>
          </a:prstGeom>
          <a:noFill/>
          <a:ln w="19050" cap="flat" cmpd="sng">
            <a:solidFill>
              <a:schemeClr val="dk1"/>
            </a:solidFill>
            <a:prstDash val="solid"/>
            <a:round/>
            <a:headEnd type="none" w="med" len="med"/>
            <a:tailEnd type="none" w="med" len="med"/>
          </a:ln>
        </p:spPr>
      </p:cxnSp>
      <p:sp>
        <p:nvSpPr>
          <p:cNvPr id="3233" name="Google Shape;3233;p61"/>
          <p:cNvSpPr/>
          <p:nvPr/>
        </p:nvSpPr>
        <p:spPr>
          <a:xfrm>
            <a:off x="1916537" y="2307550"/>
            <a:ext cx="187800" cy="187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34" name="Google Shape;3234;p61"/>
          <p:cNvCxnSpPr>
            <a:stCxn id="3235" idx="4"/>
            <a:endCxn id="3225" idx="0"/>
          </p:cNvCxnSpPr>
          <p:nvPr/>
        </p:nvCxnSpPr>
        <p:spPr>
          <a:xfrm>
            <a:off x="4566240" y="2495350"/>
            <a:ext cx="0" cy="1087500"/>
          </a:xfrm>
          <a:prstGeom prst="straightConnector1">
            <a:avLst/>
          </a:prstGeom>
          <a:noFill/>
          <a:ln w="19050" cap="flat" cmpd="sng">
            <a:solidFill>
              <a:schemeClr val="dk1"/>
            </a:solidFill>
            <a:prstDash val="solid"/>
            <a:round/>
            <a:headEnd type="none" w="med" len="med"/>
            <a:tailEnd type="none" w="med" len="med"/>
          </a:ln>
        </p:spPr>
      </p:cxnSp>
      <p:sp>
        <p:nvSpPr>
          <p:cNvPr id="3235" name="Google Shape;3235;p61"/>
          <p:cNvSpPr/>
          <p:nvPr/>
        </p:nvSpPr>
        <p:spPr>
          <a:xfrm>
            <a:off x="4472340" y="2307550"/>
            <a:ext cx="187800" cy="187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236" name="Google Shape;3236;p61"/>
          <p:cNvCxnSpPr>
            <a:stCxn id="3237" idx="4"/>
            <a:endCxn id="3223" idx="0"/>
          </p:cNvCxnSpPr>
          <p:nvPr/>
        </p:nvCxnSpPr>
        <p:spPr>
          <a:xfrm>
            <a:off x="7133563" y="2495350"/>
            <a:ext cx="0" cy="1087500"/>
          </a:xfrm>
          <a:prstGeom prst="straightConnector1">
            <a:avLst/>
          </a:prstGeom>
          <a:noFill/>
          <a:ln w="19050" cap="flat" cmpd="sng">
            <a:solidFill>
              <a:schemeClr val="dk1"/>
            </a:solidFill>
            <a:prstDash val="solid"/>
            <a:round/>
            <a:headEnd type="none" w="med" len="med"/>
            <a:tailEnd type="none" w="med" len="med"/>
          </a:ln>
        </p:spPr>
      </p:cxnSp>
      <p:sp>
        <p:nvSpPr>
          <p:cNvPr id="3237" name="Google Shape;3237;p61"/>
          <p:cNvSpPr/>
          <p:nvPr/>
        </p:nvSpPr>
        <p:spPr>
          <a:xfrm>
            <a:off x="7039663" y="2307550"/>
            <a:ext cx="187800" cy="1878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Imagen 1"/>
          <p:cNvPicPr>
            <a:picLocks noChangeAspect="1"/>
          </p:cNvPicPr>
          <p:nvPr/>
        </p:nvPicPr>
        <p:blipFill>
          <a:blip r:embed="rId3"/>
          <a:stretch>
            <a:fillRect/>
          </a:stretch>
        </p:blipFill>
        <p:spPr>
          <a:xfrm>
            <a:off x="1532948" y="1512985"/>
            <a:ext cx="954975" cy="861235"/>
          </a:xfrm>
          <a:prstGeom prst="rect">
            <a:avLst/>
          </a:prstGeom>
        </p:spPr>
      </p:pic>
      <p:pic>
        <p:nvPicPr>
          <p:cNvPr id="77" name="Imagen 76"/>
          <p:cNvPicPr>
            <a:picLocks noChangeAspect="1"/>
          </p:cNvPicPr>
          <p:nvPr/>
        </p:nvPicPr>
        <p:blipFill>
          <a:blip r:embed="rId3"/>
          <a:stretch>
            <a:fillRect/>
          </a:stretch>
        </p:blipFill>
        <p:spPr>
          <a:xfrm>
            <a:off x="4100912" y="1486675"/>
            <a:ext cx="954975" cy="861235"/>
          </a:xfrm>
          <a:prstGeom prst="rect">
            <a:avLst/>
          </a:prstGeom>
        </p:spPr>
      </p:pic>
      <p:pic>
        <p:nvPicPr>
          <p:cNvPr id="78" name="Imagen 77"/>
          <p:cNvPicPr>
            <a:picLocks noChangeAspect="1"/>
          </p:cNvPicPr>
          <p:nvPr/>
        </p:nvPicPr>
        <p:blipFill>
          <a:blip r:embed="rId3"/>
          <a:stretch>
            <a:fillRect/>
          </a:stretch>
        </p:blipFill>
        <p:spPr>
          <a:xfrm>
            <a:off x="6656074" y="1512984"/>
            <a:ext cx="954975" cy="86123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73"/>
        <p:cNvGrpSpPr/>
        <p:nvPr/>
      </p:nvGrpSpPr>
      <p:grpSpPr>
        <a:xfrm>
          <a:off x="0" y="0"/>
          <a:ext cx="0" cy="0"/>
          <a:chOff x="0" y="0"/>
          <a:chExt cx="0" cy="0"/>
        </a:xfrm>
      </p:grpSpPr>
      <p:sp>
        <p:nvSpPr>
          <p:cNvPr id="1975" name="Google Shape;1975;p44"/>
          <p:cNvSpPr/>
          <p:nvPr/>
        </p:nvSpPr>
        <p:spPr>
          <a:xfrm>
            <a:off x="640045" y="3033572"/>
            <a:ext cx="1487135" cy="101835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44"/>
          <p:cNvSpPr/>
          <p:nvPr/>
        </p:nvSpPr>
        <p:spPr>
          <a:xfrm>
            <a:off x="3260425" y="3043134"/>
            <a:ext cx="1487135" cy="101835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44"/>
          <p:cNvSpPr/>
          <p:nvPr/>
        </p:nvSpPr>
        <p:spPr>
          <a:xfrm>
            <a:off x="3263550" y="1245491"/>
            <a:ext cx="1487135" cy="101835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44"/>
          <p:cNvSpPr/>
          <p:nvPr/>
        </p:nvSpPr>
        <p:spPr>
          <a:xfrm>
            <a:off x="3330263" y="3043134"/>
            <a:ext cx="1487135" cy="101835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44"/>
          <p:cNvSpPr/>
          <p:nvPr/>
        </p:nvSpPr>
        <p:spPr>
          <a:xfrm>
            <a:off x="582789" y="1245491"/>
            <a:ext cx="1487135" cy="101835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44"/>
          <p:cNvSpPr txBox="1">
            <a:spLocks noGrp="1"/>
          </p:cNvSpPr>
          <p:nvPr>
            <p:ph type="title"/>
          </p:nvPr>
        </p:nvSpPr>
        <p:spPr>
          <a:xfrm>
            <a:off x="860336" y="1902375"/>
            <a:ext cx="2336400" cy="431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About us</a:t>
            </a:r>
            <a:endParaRPr/>
          </a:p>
        </p:txBody>
      </p:sp>
      <p:sp>
        <p:nvSpPr>
          <p:cNvPr id="1981" name="Google Shape;1981;p44"/>
          <p:cNvSpPr txBox="1">
            <a:spLocks noGrp="1"/>
          </p:cNvSpPr>
          <p:nvPr>
            <p:ph type="title" idx="2"/>
          </p:nvPr>
        </p:nvSpPr>
        <p:spPr>
          <a:xfrm>
            <a:off x="860336" y="1454400"/>
            <a:ext cx="925800" cy="59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01.</a:t>
            </a:r>
            <a:endParaRPr/>
          </a:p>
        </p:txBody>
      </p:sp>
      <p:sp>
        <p:nvSpPr>
          <p:cNvPr id="1982" name="Google Shape;1982;p44"/>
          <p:cNvSpPr txBox="1">
            <a:spLocks noGrp="1"/>
          </p:cNvSpPr>
          <p:nvPr>
            <p:ph type="subTitle" idx="1"/>
          </p:nvPr>
        </p:nvSpPr>
        <p:spPr>
          <a:xfrm>
            <a:off x="860336" y="2329300"/>
            <a:ext cx="2336400" cy="48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You can describe the topic of the section here</a:t>
            </a:r>
            <a:endParaRPr/>
          </a:p>
        </p:txBody>
      </p:sp>
      <p:sp>
        <p:nvSpPr>
          <p:cNvPr id="1983" name="Google Shape;1983;p44"/>
          <p:cNvSpPr txBox="1">
            <a:spLocks noGrp="1"/>
          </p:cNvSpPr>
          <p:nvPr>
            <p:ph type="title" idx="3"/>
          </p:nvPr>
        </p:nvSpPr>
        <p:spPr>
          <a:xfrm>
            <a:off x="3544136" y="1902375"/>
            <a:ext cx="2336400" cy="431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Analysis</a:t>
            </a:r>
            <a:endParaRPr/>
          </a:p>
        </p:txBody>
      </p:sp>
      <p:sp>
        <p:nvSpPr>
          <p:cNvPr id="1984" name="Google Shape;1984;p44"/>
          <p:cNvSpPr txBox="1">
            <a:spLocks noGrp="1"/>
          </p:cNvSpPr>
          <p:nvPr>
            <p:ph type="title" idx="4"/>
          </p:nvPr>
        </p:nvSpPr>
        <p:spPr>
          <a:xfrm>
            <a:off x="3544136" y="1454400"/>
            <a:ext cx="925800" cy="59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02.</a:t>
            </a:r>
            <a:endParaRPr/>
          </a:p>
        </p:txBody>
      </p:sp>
      <p:sp>
        <p:nvSpPr>
          <p:cNvPr id="1985" name="Google Shape;1985;p44"/>
          <p:cNvSpPr txBox="1">
            <a:spLocks noGrp="1"/>
          </p:cNvSpPr>
          <p:nvPr>
            <p:ph type="subTitle" idx="5"/>
          </p:nvPr>
        </p:nvSpPr>
        <p:spPr>
          <a:xfrm>
            <a:off x="3544136" y="2329300"/>
            <a:ext cx="2336400" cy="48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You can describe the topic of the section here</a:t>
            </a:r>
            <a:endParaRPr/>
          </a:p>
        </p:txBody>
      </p:sp>
      <p:sp>
        <p:nvSpPr>
          <p:cNvPr id="1986" name="Google Shape;1986;p44"/>
          <p:cNvSpPr txBox="1">
            <a:spLocks noGrp="1"/>
          </p:cNvSpPr>
          <p:nvPr>
            <p:ph type="title" idx="6"/>
          </p:nvPr>
        </p:nvSpPr>
        <p:spPr>
          <a:xfrm>
            <a:off x="920646" y="3690456"/>
            <a:ext cx="2336400" cy="431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Goals</a:t>
            </a:r>
            <a:endParaRPr/>
          </a:p>
        </p:txBody>
      </p:sp>
      <p:sp>
        <p:nvSpPr>
          <p:cNvPr id="1987" name="Google Shape;1987;p44"/>
          <p:cNvSpPr txBox="1">
            <a:spLocks noGrp="1"/>
          </p:cNvSpPr>
          <p:nvPr>
            <p:ph type="title" idx="7"/>
          </p:nvPr>
        </p:nvSpPr>
        <p:spPr>
          <a:xfrm>
            <a:off x="920646" y="3242481"/>
            <a:ext cx="925800" cy="59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03.</a:t>
            </a:r>
            <a:endParaRPr/>
          </a:p>
        </p:txBody>
      </p:sp>
      <p:sp>
        <p:nvSpPr>
          <p:cNvPr id="1988" name="Google Shape;1988;p44"/>
          <p:cNvSpPr txBox="1">
            <a:spLocks noGrp="1"/>
          </p:cNvSpPr>
          <p:nvPr>
            <p:ph type="subTitle" idx="8"/>
          </p:nvPr>
        </p:nvSpPr>
        <p:spPr>
          <a:xfrm>
            <a:off x="920646" y="4117381"/>
            <a:ext cx="2336400" cy="48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You can describe the topic of the section here</a:t>
            </a:r>
            <a:endParaRPr/>
          </a:p>
        </p:txBody>
      </p:sp>
      <p:sp>
        <p:nvSpPr>
          <p:cNvPr id="1989" name="Google Shape;1989;p44"/>
          <p:cNvSpPr txBox="1">
            <a:spLocks noGrp="1"/>
          </p:cNvSpPr>
          <p:nvPr>
            <p:ph type="title" idx="9"/>
          </p:nvPr>
        </p:nvSpPr>
        <p:spPr>
          <a:xfrm>
            <a:off x="3610935" y="3691807"/>
            <a:ext cx="2336400" cy="431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Content plan</a:t>
            </a:r>
            <a:endParaRPr/>
          </a:p>
        </p:txBody>
      </p:sp>
      <p:sp>
        <p:nvSpPr>
          <p:cNvPr id="1990" name="Google Shape;1990;p44"/>
          <p:cNvSpPr txBox="1">
            <a:spLocks noGrp="1"/>
          </p:cNvSpPr>
          <p:nvPr>
            <p:ph type="title" idx="13"/>
          </p:nvPr>
        </p:nvSpPr>
        <p:spPr>
          <a:xfrm>
            <a:off x="3610935" y="3250057"/>
            <a:ext cx="925800" cy="59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04.</a:t>
            </a:r>
            <a:endParaRPr/>
          </a:p>
        </p:txBody>
      </p:sp>
      <p:sp>
        <p:nvSpPr>
          <p:cNvPr id="1991" name="Google Shape;1991;p44"/>
          <p:cNvSpPr txBox="1">
            <a:spLocks noGrp="1"/>
          </p:cNvSpPr>
          <p:nvPr>
            <p:ph type="subTitle" idx="14"/>
          </p:nvPr>
        </p:nvSpPr>
        <p:spPr>
          <a:xfrm>
            <a:off x="3610935" y="4124957"/>
            <a:ext cx="2336400" cy="484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You can describe the topic of the section here</a:t>
            </a:r>
            <a:endParaRPr/>
          </a:p>
        </p:txBody>
      </p:sp>
      <p:sp>
        <p:nvSpPr>
          <p:cNvPr id="1998" name="Google Shape;1998;p44"/>
          <p:cNvSpPr txBox="1">
            <a:spLocks noGrp="1"/>
          </p:cNvSpPr>
          <p:nvPr>
            <p:ph type="title" idx="21"/>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Table of</a:t>
            </a:r>
            <a:r>
              <a:rPr lang="en">
                <a:solidFill>
                  <a:schemeClr val="lt1"/>
                </a:solidFill>
              </a:rPr>
              <a:t> contents</a:t>
            </a:r>
            <a:endParaRPr>
              <a:solidFill>
                <a:schemeClr val="lt1"/>
              </a:solidFill>
            </a:endParaRPr>
          </a:p>
        </p:txBody>
      </p:sp>
      <p:pic>
        <p:nvPicPr>
          <p:cNvPr id="2" name="Imagen 1"/>
          <p:cNvPicPr>
            <a:picLocks noChangeAspect="1"/>
          </p:cNvPicPr>
          <p:nvPr/>
        </p:nvPicPr>
        <p:blipFill>
          <a:blip r:embed="rId3"/>
          <a:stretch>
            <a:fillRect/>
          </a:stretch>
        </p:blipFill>
        <p:spPr>
          <a:xfrm>
            <a:off x="6045200" y="1825969"/>
            <a:ext cx="2699928" cy="332599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296"/>
        <p:cNvGrpSpPr/>
        <p:nvPr/>
      </p:nvGrpSpPr>
      <p:grpSpPr>
        <a:xfrm>
          <a:off x="0" y="0"/>
          <a:ext cx="0" cy="0"/>
          <a:chOff x="0" y="0"/>
          <a:chExt cx="0" cy="0"/>
        </a:xfrm>
      </p:grpSpPr>
      <p:sp>
        <p:nvSpPr>
          <p:cNvPr id="3297" name="Google Shape;3297;p62"/>
          <p:cNvSpPr/>
          <p:nvPr/>
        </p:nvSpPr>
        <p:spPr>
          <a:xfrm>
            <a:off x="683800" y="4395924"/>
            <a:ext cx="3456400" cy="404675"/>
          </a:xfrm>
          <a:prstGeom prst="ellipse">
            <a:avLst/>
          </a:prstGeom>
          <a:solidFill>
            <a:srgbClr val="FD6D86">
              <a:alpha val="12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8" name="Google Shape;3298;p62"/>
          <p:cNvSpPr txBox="1">
            <a:spLocks noGrp="1"/>
          </p:cNvSpPr>
          <p:nvPr>
            <p:ph type="title"/>
          </p:nvPr>
        </p:nvSpPr>
        <p:spPr>
          <a:xfrm>
            <a:off x="3770845" y="2579125"/>
            <a:ext cx="4980900" cy="63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Content plan</a:t>
            </a:r>
            <a:endParaRPr/>
          </a:p>
        </p:txBody>
      </p:sp>
      <p:sp>
        <p:nvSpPr>
          <p:cNvPr id="3299" name="Google Shape;3299;p62"/>
          <p:cNvSpPr txBox="1">
            <a:spLocks noGrp="1"/>
          </p:cNvSpPr>
          <p:nvPr>
            <p:ph type="title" idx="2"/>
          </p:nvPr>
        </p:nvSpPr>
        <p:spPr>
          <a:xfrm>
            <a:off x="3770845" y="1737313"/>
            <a:ext cx="31509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04.</a:t>
            </a:r>
            <a:endParaRPr/>
          </a:p>
        </p:txBody>
      </p:sp>
      <p:sp>
        <p:nvSpPr>
          <p:cNvPr id="3300" name="Google Shape;3300;p62"/>
          <p:cNvSpPr txBox="1">
            <a:spLocks noGrp="1"/>
          </p:cNvSpPr>
          <p:nvPr>
            <p:ph type="subTitle" idx="1"/>
          </p:nvPr>
        </p:nvSpPr>
        <p:spPr>
          <a:xfrm>
            <a:off x="3770845" y="3284200"/>
            <a:ext cx="4219500" cy="325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You can enter a subtitle here if you need it</a:t>
            </a:r>
            <a:endParaRPr/>
          </a:p>
        </p:txBody>
      </p:sp>
      <p:pic>
        <p:nvPicPr>
          <p:cNvPr id="2" name="Imagen 1"/>
          <p:cNvPicPr>
            <a:picLocks noChangeAspect="1"/>
          </p:cNvPicPr>
          <p:nvPr/>
        </p:nvPicPr>
        <p:blipFill>
          <a:blip r:embed="rId3"/>
          <a:stretch>
            <a:fillRect/>
          </a:stretch>
        </p:blipFill>
        <p:spPr>
          <a:xfrm>
            <a:off x="962145" y="1286575"/>
            <a:ext cx="2808700" cy="3367499"/>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00"/>
        <p:cNvGrpSpPr/>
        <p:nvPr/>
      </p:nvGrpSpPr>
      <p:grpSpPr>
        <a:xfrm>
          <a:off x="0" y="0"/>
          <a:ext cx="0" cy="0"/>
          <a:chOff x="0" y="0"/>
          <a:chExt cx="0" cy="0"/>
        </a:xfrm>
      </p:grpSpPr>
      <p:sp>
        <p:nvSpPr>
          <p:cNvPr id="3401" name="Google Shape;3401;p6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Our areas </a:t>
            </a:r>
            <a:r>
              <a:rPr lang="en">
                <a:solidFill>
                  <a:schemeClr val="lt1"/>
                </a:solidFill>
              </a:rPr>
              <a:t>of expertise</a:t>
            </a:r>
            <a:endParaRPr>
              <a:solidFill>
                <a:schemeClr val="lt1"/>
              </a:solidFill>
            </a:endParaRPr>
          </a:p>
        </p:txBody>
      </p:sp>
      <p:sp>
        <p:nvSpPr>
          <p:cNvPr id="3402" name="Google Shape;3402;p63"/>
          <p:cNvSpPr txBox="1">
            <a:spLocks noGrp="1"/>
          </p:cNvSpPr>
          <p:nvPr>
            <p:ph type="subTitle" idx="1"/>
          </p:nvPr>
        </p:nvSpPr>
        <p:spPr>
          <a:xfrm>
            <a:off x="323493" y="1407589"/>
            <a:ext cx="2337300" cy="7134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Mars</a:t>
            </a:r>
            <a:endParaRPr/>
          </a:p>
        </p:txBody>
      </p:sp>
      <p:sp>
        <p:nvSpPr>
          <p:cNvPr id="3403" name="Google Shape;3403;p63"/>
          <p:cNvSpPr txBox="1">
            <a:spLocks noGrp="1"/>
          </p:cNvSpPr>
          <p:nvPr>
            <p:ph type="subTitle" idx="2"/>
          </p:nvPr>
        </p:nvSpPr>
        <p:spPr>
          <a:xfrm>
            <a:off x="6495907" y="3094100"/>
            <a:ext cx="2337300" cy="713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Venus</a:t>
            </a:r>
            <a:endParaRPr/>
          </a:p>
        </p:txBody>
      </p:sp>
      <p:sp>
        <p:nvSpPr>
          <p:cNvPr id="3404" name="Google Shape;3404;p63"/>
          <p:cNvSpPr txBox="1">
            <a:spLocks noGrp="1"/>
          </p:cNvSpPr>
          <p:nvPr>
            <p:ph type="subTitle" idx="3"/>
          </p:nvPr>
        </p:nvSpPr>
        <p:spPr>
          <a:xfrm>
            <a:off x="323500" y="1962636"/>
            <a:ext cx="2337300" cy="741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Despite being red, Mars is actually a cold place. It’s full of iron oxide dust</a:t>
            </a:r>
            <a:endParaRPr/>
          </a:p>
        </p:txBody>
      </p:sp>
      <p:sp>
        <p:nvSpPr>
          <p:cNvPr id="3405" name="Google Shape;3405;p63"/>
          <p:cNvSpPr txBox="1">
            <a:spLocks noGrp="1"/>
          </p:cNvSpPr>
          <p:nvPr>
            <p:ph type="subTitle" idx="4"/>
          </p:nvPr>
        </p:nvSpPr>
        <p:spPr>
          <a:xfrm>
            <a:off x="6495900" y="3646170"/>
            <a:ext cx="2337300" cy="77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Venus has a beautiful name and is the second planet from the Sun</a:t>
            </a:r>
            <a:endParaRPr/>
          </a:p>
        </p:txBody>
      </p:sp>
      <p:pic>
        <p:nvPicPr>
          <p:cNvPr id="2" name="Imagen 1"/>
          <p:cNvPicPr>
            <a:picLocks noChangeAspect="1"/>
          </p:cNvPicPr>
          <p:nvPr/>
        </p:nvPicPr>
        <p:blipFill>
          <a:blip r:embed="rId3"/>
          <a:stretch>
            <a:fillRect/>
          </a:stretch>
        </p:blipFill>
        <p:spPr>
          <a:xfrm>
            <a:off x="2884161" y="1200400"/>
            <a:ext cx="3294235" cy="394310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09"/>
        <p:cNvGrpSpPr/>
        <p:nvPr/>
      </p:nvGrpSpPr>
      <p:grpSpPr>
        <a:xfrm>
          <a:off x="0" y="0"/>
          <a:ext cx="0" cy="0"/>
          <a:chOff x="0" y="0"/>
          <a:chExt cx="0" cy="0"/>
        </a:xfrm>
      </p:grpSpPr>
      <p:sp>
        <p:nvSpPr>
          <p:cNvPr id="78" name="Google Shape;1015;p24"/>
          <p:cNvSpPr/>
          <p:nvPr/>
        </p:nvSpPr>
        <p:spPr>
          <a:xfrm rot="3897970">
            <a:off x="812454" y="-846195"/>
            <a:ext cx="7519092" cy="6835910"/>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rgbClr val="FF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0" name="Google Shape;3410;p64"/>
          <p:cNvSpPr txBox="1">
            <a:spLocks noGrp="1"/>
          </p:cNvSpPr>
          <p:nvPr>
            <p:ph type="title" idx="6"/>
          </p:nvPr>
        </p:nvSpPr>
        <p:spPr>
          <a:xfrm>
            <a:off x="1467525" y="540610"/>
            <a:ext cx="6208800" cy="91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What content are we </a:t>
            </a:r>
            <a:r>
              <a:rPr lang="en" dirty="0">
                <a:solidFill>
                  <a:schemeClr val="lt1"/>
                </a:solidFill>
              </a:rPr>
              <a:t>going to create?</a:t>
            </a:r>
            <a:endParaRPr dirty="0">
              <a:solidFill>
                <a:schemeClr val="lt1"/>
              </a:solidFill>
            </a:endParaRPr>
          </a:p>
        </p:txBody>
      </p:sp>
      <p:sp>
        <p:nvSpPr>
          <p:cNvPr id="3411" name="Google Shape;3411;p64"/>
          <p:cNvSpPr txBox="1">
            <a:spLocks noGrp="1"/>
          </p:cNvSpPr>
          <p:nvPr>
            <p:ph type="title"/>
          </p:nvPr>
        </p:nvSpPr>
        <p:spPr>
          <a:xfrm>
            <a:off x="720000" y="2480463"/>
            <a:ext cx="233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Mercury</a:t>
            </a:r>
            <a:endParaRPr/>
          </a:p>
        </p:txBody>
      </p:sp>
      <p:sp>
        <p:nvSpPr>
          <p:cNvPr id="3412" name="Google Shape;3412;p64"/>
          <p:cNvSpPr txBox="1">
            <a:spLocks noGrp="1"/>
          </p:cNvSpPr>
          <p:nvPr>
            <p:ph type="subTitle" idx="1"/>
          </p:nvPr>
        </p:nvSpPr>
        <p:spPr>
          <a:xfrm>
            <a:off x="720000" y="2942690"/>
            <a:ext cx="2336400" cy="88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It’s the closest planet to the Sun and the smallest in the Solar System</a:t>
            </a:r>
            <a:endParaRPr/>
          </a:p>
        </p:txBody>
      </p:sp>
      <p:sp>
        <p:nvSpPr>
          <p:cNvPr id="3413" name="Google Shape;3413;p64"/>
          <p:cNvSpPr txBox="1">
            <a:spLocks noGrp="1"/>
          </p:cNvSpPr>
          <p:nvPr>
            <p:ph type="title" idx="2"/>
          </p:nvPr>
        </p:nvSpPr>
        <p:spPr>
          <a:xfrm>
            <a:off x="3403800" y="3255386"/>
            <a:ext cx="233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Venus</a:t>
            </a:r>
            <a:endParaRPr/>
          </a:p>
        </p:txBody>
      </p:sp>
      <p:sp>
        <p:nvSpPr>
          <p:cNvPr id="3414" name="Google Shape;3414;p64"/>
          <p:cNvSpPr txBox="1">
            <a:spLocks noGrp="1"/>
          </p:cNvSpPr>
          <p:nvPr>
            <p:ph type="subTitle" idx="3"/>
          </p:nvPr>
        </p:nvSpPr>
        <p:spPr>
          <a:xfrm>
            <a:off x="3403800" y="3717614"/>
            <a:ext cx="2336400" cy="88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Venus has a beautiful name and is the second planet from the Sun</a:t>
            </a:r>
            <a:endParaRPr/>
          </a:p>
        </p:txBody>
      </p:sp>
      <p:sp>
        <p:nvSpPr>
          <p:cNvPr id="3415" name="Google Shape;3415;p64"/>
          <p:cNvSpPr txBox="1">
            <a:spLocks noGrp="1"/>
          </p:cNvSpPr>
          <p:nvPr>
            <p:ph type="title" idx="4"/>
          </p:nvPr>
        </p:nvSpPr>
        <p:spPr>
          <a:xfrm>
            <a:off x="6087600" y="2480463"/>
            <a:ext cx="2336400" cy="527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Mars</a:t>
            </a:r>
            <a:endParaRPr/>
          </a:p>
        </p:txBody>
      </p:sp>
      <p:sp>
        <p:nvSpPr>
          <p:cNvPr id="3416" name="Google Shape;3416;p64"/>
          <p:cNvSpPr txBox="1">
            <a:spLocks noGrp="1"/>
          </p:cNvSpPr>
          <p:nvPr>
            <p:ph type="subTitle" idx="5"/>
          </p:nvPr>
        </p:nvSpPr>
        <p:spPr>
          <a:xfrm>
            <a:off x="6087600" y="2942690"/>
            <a:ext cx="2336400" cy="887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Despite being red, Mars is actually a cold place. It’s full of iron oxide dust</a:t>
            </a:r>
            <a:endParaRPr/>
          </a:p>
        </p:txBody>
      </p:sp>
      <p:sp>
        <p:nvSpPr>
          <p:cNvPr id="3417" name="Google Shape;3417;p64"/>
          <p:cNvSpPr/>
          <p:nvPr/>
        </p:nvSpPr>
        <p:spPr>
          <a:xfrm>
            <a:off x="1304752" y="1667172"/>
            <a:ext cx="1166895" cy="79902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8" name="Google Shape;3418;p64"/>
          <p:cNvSpPr/>
          <p:nvPr/>
        </p:nvSpPr>
        <p:spPr>
          <a:xfrm>
            <a:off x="3988552" y="2438881"/>
            <a:ext cx="1166895" cy="79902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9" name="Google Shape;3419;p64"/>
          <p:cNvSpPr/>
          <p:nvPr/>
        </p:nvSpPr>
        <p:spPr>
          <a:xfrm>
            <a:off x="6672352" y="1667172"/>
            <a:ext cx="1166895" cy="79902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2" name="Google Shape;3482;p64"/>
          <p:cNvSpPr/>
          <p:nvPr/>
        </p:nvSpPr>
        <p:spPr>
          <a:xfrm flipH="1">
            <a:off x="3409365" y="2424000"/>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Imagen 1"/>
          <p:cNvPicPr>
            <a:picLocks noChangeAspect="1"/>
          </p:cNvPicPr>
          <p:nvPr/>
        </p:nvPicPr>
        <p:blipFill>
          <a:blip r:embed="rId3"/>
          <a:stretch>
            <a:fillRect/>
          </a:stretch>
        </p:blipFill>
        <p:spPr>
          <a:xfrm rot="20700000">
            <a:off x="1179017" y="1501078"/>
            <a:ext cx="1418365" cy="1131211"/>
          </a:xfrm>
          <a:prstGeom prst="rect">
            <a:avLst/>
          </a:prstGeom>
        </p:spPr>
      </p:pic>
      <p:pic>
        <p:nvPicPr>
          <p:cNvPr id="3" name="Imagen 2"/>
          <p:cNvPicPr>
            <a:picLocks noChangeAspect="1"/>
          </p:cNvPicPr>
          <p:nvPr/>
        </p:nvPicPr>
        <p:blipFill>
          <a:blip r:embed="rId4"/>
          <a:stretch>
            <a:fillRect/>
          </a:stretch>
        </p:blipFill>
        <p:spPr>
          <a:xfrm rot="20405159">
            <a:off x="3963474" y="2331715"/>
            <a:ext cx="1211466" cy="966200"/>
          </a:xfrm>
          <a:prstGeom prst="rect">
            <a:avLst/>
          </a:prstGeom>
        </p:spPr>
      </p:pic>
      <p:pic>
        <p:nvPicPr>
          <p:cNvPr id="77" name="Imagen 76"/>
          <p:cNvPicPr>
            <a:picLocks noChangeAspect="1"/>
          </p:cNvPicPr>
          <p:nvPr/>
        </p:nvPicPr>
        <p:blipFill>
          <a:blip r:embed="rId3"/>
          <a:stretch>
            <a:fillRect/>
          </a:stretch>
        </p:blipFill>
        <p:spPr>
          <a:xfrm rot="20700000">
            <a:off x="6562983" y="1555458"/>
            <a:ext cx="1418365" cy="1131211"/>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ítulo 39"/>
          <p:cNvSpPr>
            <a:spLocks noGrp="1"/>
          </p:cNvSpPr>
          <p:nvPr>
            <p:ph type="title" idx="21"/>
          </p:nvPr>
        </p:nvSpPr>
        <p:spPr>
          <a:xfrm>
            <a:off x="763031" y="369136"/>
            <a:ext cx="7704000" cy="572700"/>
          </a:xfrm>
        </p:spPr>
        <p:txBody>
          <a:bodyPr/>
          <a:lstStyle/>
          <a:p>
            <a:r>
              <a:rPr lang="es-AR" sz="5400" dirty="0" smtClean="0"/>
              <a:t>Free Template</a:t>
            </a:r>
            <a:endParaRPr lang="es-AR" sz="5400" dirty="0"/>
          </a:p>
        </p:txBody>
      </p:sp>
      <p:grpSp>
        <p:nvGrpSpPr>
          <p:cNvPr id="3" name="Group 2">
            <a:extLst>
              <a:ext uri="{FF2B5EF4-FFF2-40B4-BE49-F238E27FC236}">
                <a16:creationId xmlns="" xmlns:a16="http://schemas.microsoft.com/office/drawing/2014/main" id="{6B8708F5-CE2E-420B-BE86-D381331C00DC}"/>
              </a:ext>
            </a:extLst>
          </p:cNvPr>
          <p:cNvGrpSpPr/>
          <p:nvPr/>
        </p:nvGrpSpPr>
        <p:grpSpPr>
          <a:xfrm>
            <a:off x="1741272" y="1379615"/>
            <a:ext cx="1960669" cy="886753"/>
            <a:chOff x="6210996" y="1433695"/>
            <a:chExt cx="1493001" cy="726834"/>
          </a:xfrm>
        </p:grpSpPr>
        <p:sp>
          <p:nvSpPr>
            <p:cNvPr id="4" name="TextBox 3">
              <a:extLst>
                <a:ext uri="{FF2B5EF4-FFF2-40B4-BE49-F238E27FC236}">
                  <a16:creationId xmlns="" xmlns:a16="http://schemas.microsoft.com/office/drawing/2014/main" id="{FBC91E4F-1058-4CAF-AC37-DC2B4EA12C90}"/>
                </a:ext>
              </a:extLst>
            </p:cNvPr>
            <p:cNvSpPr txBox="1"/>
            <p:nvPr/>
          </p:nvSpPr>
          <p:spPr>
            <a:xfrm>
              <a:off x="6210999" y="1433695"/>
              <a:ext cx="1492998" cy="189203"/>
            </a:xfrm>
            <a:prstGeom prst="rect">
              <a:avLst/>
            </a:prstGeom>
            <a:noFill/>
          </p:spPr>
          <p:txBody>
            <a:bodyPr wrap="square" rtlCol="0">
              <a:spAutoFit/>
            </a:bodyPr>
            <a:lstStyle/>
            <a:p>
              <a:pPr algn="r"/>
              <a:r>
                <a:rPr lang="en-US" altLang="ko-KR" sz="900" b="1" dirty="0">
                  <a:solidFill>
                    <a:schemeClr val="accent1">
                      <a:lumMod val="10000"/>
                    </a:schemeClr>
                  </a:solidFill>
                  <a:cs typeface="Arial" pitchFamily="34" charset="0"/>
                </a:rPr>
                <a:t>Your Text  Here</a:t>
              </a:r>
              <a:endParaRPr lang="ko-KR" altLang="en-US" sz="900" b="1" dirty="0">
                <a:solidFill>
                  <a:schemeClr val="accent1">
                    <a:lumMod val="10000"/>
                  </a:schemeClr>
                </a:solidFill>
                <a:cs typeface="Arial" pitchFamily="34" charset="0"/>
              </a:endParaRPr>
            </a:p>
          </p:txBody>
        </p:sp>
        <p:sp>
          <p:nvSpPr>
            <p:cNvPr id="5" name="TextBox 4">
              <a:extLst>
                <a:ext uri="{FF2B5EF4-FFF2-40B4-BE49-F238E27FC236}">
                  <a16:creationId xmlns="" xmlns:a16="http://schemas.microsoft.com/office/drawing/2014/main" id="{C639BD0D-6098-4F77-8855-62227C5F1450}"/>
                </a:ext>
              </a:extLst>
            </p:cNvPr>
            <p:cNvSpPr txBox="1"/>
            <p:nvPr/>
          </p:nvSpPr>
          <p:spPr>
            <a:xfrm>
              <a:off x="6210996" y="1630759"/>
              <a:ext cx="1492998" cy="529770"/>
            </a:xfrm>
            <a:prstGeom prst="rect">
              <a:avLst/>
            </a:prstGeom>
            <a:noFill/>
          </p:spPr>
          <p:txBody>
            <a:bodyPr wrap="square" rtlCol="0">
              <a:spAutoFit/>
            </a:bodyPr>
            <a:lstStyle/>
            <a:p>
              <a:pPr algn="r"/>
              <a:r>
                <a:rPr lang="en-US" altLang="ko-KR" sz="900" dirty="0">
                  <a:solidFill>
                    <a:schemeClr val="accent1">
                      <a:lumMod val="10000"/>
                    </a:schemeClr>
                  </a:solidFill>
                  <a:cs typeface="Arial" pitchFamily="34" charset="0"/>
                </a:rPr>
                <a:t>Get a modern PowerPoint  Presentation that is beautifully designed. Easy to change colors, photos and Text.     </a:t>
              </a:r>
              <a:endParaRPr lang="ko-KR" altLang="en-US" sz="900" dirty="0">
                <a:solidFill>
                  <a:schemeClr val="accent1">
                    <a:lumMod val="10000"/>
                  </a:schemeClr>
                </a:solidFill>
                <a:cs typeface="Arial" pitchFamily="34" charset="0"/>
              </a:endParaRPr>
            </a:p>
          </p:txBody>
        </p:sp>
      </p:grpSp>
      <p:grpSp>
        <p:nvGrpSpPr>
          <p:cNvPr id="6" name="Group 5">
            <a:extLst>
              <a:ext uri="{FF2B5EF4-FFF2-40B4-BE49-F238E27FC236}">
                <a16:creationId xmlns="" xmlns:a16="http://schemas.microsoft.com/office/drawing/2014/main" id="{138477A0-E428-4ED9-A093-E877EA93BF95}"/>
              </a:ext>
            </a:extLst>
          </p:cNvPr>
          <p:cNvGrpSpPr/>
          <p:nvPr/>
        </p:nvGrpSpPr>
        <p:grpSpPr>
          <a:xfrm>
            <a:off x="5502693" y="1379615"/>
            <a:ext cx="1960669" cy="886753"/>
            <a:chOff x="6210996" y="1433695"/>
            <a:chExt cx="1493001" cy="726834"/>
          </a:xfrm>
        </p:grpSpPr>
        <p:sp>
          <p:nvSpPr>
            <p:cNvPr id="7" name="TextBox 6">
              <a:extLst>
                <a:ext uri="{FF2B5EF4-FFF2-40B4-BE49-F238E27FC236}">
                  <a16:creationId xmlns="" xmlns:a16="http://schemas.microsoft.com/office/drawing/2014/main" id="{61FEA32F-6078-4C7D-B380-B35F07C14B76}"/>
                </a:ext>
              </a:extLst>
            </p:cNvPr>
            <p:cNvSpPr txBox="1"/>
            <p:nvPr/>
          </p:nvSpPr>
          <p:spPr>
            <a:xfrm>
              <a:off x="6210999" y="1433695"/>
              <a:ext cx="1492998" cy="189203"/>
            </a:xfrm>
            <a:prstGeom prst="rect">
              <a:avLst/>
            </a:prstGeom>
            <a:noFill/>
          </p:spPr>
          <p:txBody>
            <a:bodyPr wrap="square" rtlCol="0">
              <a:spAutoFit/>
            </a:bodyPr>
            <a:lstStyle/>
            <a:p>
              <a:r>
                <a:rPr lang="en-US" altLang="ko-KR" sz="900" b="1" dirty="0">
                  <a:solidFill>
                    <a:schemeClr val="accent1">
                      <a:lumMod val="10000"/>
                    </a:schemeClr>
                  </a:solidFill>
                  <a:cs typeface="Arial" pitchFamily="34" charset="0"/>
                </a:rPr>
                <a:t>Your Text  Here</a:t>
              </a:r>
              <a:endParaRPr lang="ko-KR" altLang="en-US" sz="900" b="1" dirty="0">
                <a:solidFill>
                  <a:schemeClr val="accent1">
                    <a:lumMod val="10000"/>
                  </a:schemeClr>
                </a:solidFill>
                <a:cs typeface="Arial" pitchFamily="34" charset="0"/>
              </a:endParaRPr>
            </a:p>
          </p:txBody>
        </p:sp>
        <p:sp>
          <p:nvSpPr>
            <p:cNvPr id="8" name="TextBox 7">
              <a:extLst>
                <a:ext uri="{FF2B5EF4-FFF2-40B4-BE49-F238E27FC236}">
                  <a16:creationId xmlns="" xmlns:a16="http://schemas.microsoft.com/office/drawing/2014/main" id="{E7D2BBBD-6A28-4C39-AA3E-C7E42A3ED1F6}"/>
                </a:ext>
              </a:extLst>
            </p:cNvPr>
            <p:cNvSpPr txBox="1"/>
            <p:nvPr/>
          </p:nvSpPr>
          <p:spPr>
            <a:xfrm>
              <a:off x="6210996" y="1630759"/>
              <a:ext cx="1492998" cy="529770"/>
            </a:xfrm>
            <a:prstGeom prst="rect">
              <a:avLst/>
            </a:prstGeom>
            <a:noFill/>
          </p:spPr>
          <p:txBody>
            <a:bodyPr wrap="square" rtlCol="0">
              <a:spAutoFit/>
            </a:bodyPr>
            <a:lstStyle/>
            <a:p>
              <a:r>
                <a:rPr lang="en-US" altLang="ko-KR" sz="900" dirty="0">
                  <a:solidFill>
                    <a:schemeClr val="accent1">
                      <a:lumMod val="10000"/>
                    </a:schemeClr>
                  </a:solidFill>
                  <a:cs typeface="Arial" pitchFamily="34" charset="0"/>
                </a:rPr>
                <a:t>Get a modern PowerPoint  Presentation that is beautifully designed. Easy to change colors, photos and Text.     </a:t>
              </a:r>
              <a:endParaRPr lang="ko-KR" altLang="en-US" sz="900" dirty="0">
                <a:solidFill>
                  <a:schemeClr val="accent1">
                    <a:lumMod val="10000"/>
                  </a:schemeClr>
                </a:solidFill>
                <a:cs typeface="Arial" pitchFamily="34" charset="0"/>
              </a:endParaRPr>
            </a:p>
          </p:txBody>
        </p:sp>
      </p:grpSp>
      <p:grpSp>
        <p:nvGrpSpPr>
          <p:cNvPr id="9" name="Group 8">
            <a:extLst>
              <a:ext uri="{FF2B5EF4-FFF2-40B4-BE49-F238E27FC236}">
                <a16:creationId xmlns="" xmlns:a16="http://schemas.microsoft.com/office/drawing/2014/main" id="{EFD7607A-11E9-40B5-A3A0-0AAA16171CD9}"/>
              </a:ext>
            </a:extLst>
          </p:cNvPr>
          <p:cNvGrpSpPr/>
          <p:nvPr/>
        </p:nvGrpSpPr>
        <p:grpSpPr>
          <a:xfrm>
            <a:off x="378659" y="2492961"/>
            <a:ext cx="2496500" cy="748254"/>
            <a:chOff x="6210996" y="1433695"/>
            <a:chExt cx="1493001" cy="613312"/>
          </a:xfrm>
        </p:grpSpPr>
        <p:sp>
          <p:nvSpPr>
            <p:cNvPr id="10" name="TextBox 9">
              <a:extLst>
                <a:ext uri="{FF2B5EF4-FFF2-40B4-BE49-F238E27FC236}">
                  <a16:creationId xmlns="" xmlns:a16="http://schemas.microsoft.com/office/drawing/2014/main" id="{B849586C-0D9D-4A64-9C74-384A561C29E2}"/>
                </a:ext>
              </a:extLst>
            </p:cNvPr>
            <p:cNvSpPr txBox="1"/>
            <p:nvPr/>
          </p:nvSpPr>
          <p:spPr>
            <a:xfrm>
              <a:off x="6210999" y="1433695"/>
              <a:ext cx="1492998" cy="189203"/>
            </a:xfrm>
            <a:prstGeom prst="rect">
              <a:avLst/>
            </a:prstGeom>
            <a:noFill/>
          </p:spPr>
          <p:txBody>
            <a:bodyPr wrap="square" rtlCol="0">
              <a:spAutoFit/>
            </a:bodyPr>
            <a:lstStyle/>
            <a:p>
              <a:pPr algn="r"/>
              <a:r>
                <a:rPr lang="en-US" altLang="ko-KR" sz="900" b="1" dirty="0">
                  <a:solidFill>
                    <a:schemeClr val="accent1">
                      <a:lumMod val="10000"/>
                    </a:schemeClr>
                  </a:solidFill>
                  <a:cs typeface="Arial" pitchFamily="34" charset="0"/>
                </a:rPr>
                <a:t>Your Text  Here</a:t>
              </a:r>
              <a:endParaRPr lang="ko-KR" altLang="en-US" sz="900" b="1" dirty="0">
                <a:solidFill>
                  <a:schemeClr val="accent1">
                    <a:lumMod val="10000"/>
                  </a:schemeClr>
                </a:solidFill>
                <a:cs typeface="Arial" pitchFamily="34" charset="0"/>
              </a:endParaRPr>
            </a:p>
          </p:txBody>
        </p:sp>
        <p:sp>
          <p:nvSpPr>
            <p:cNvPr id="11" name="TextBox 10">
              <a:extLst>
                <a:ext uri="{FF2B5EF4-FFF2-40B4-BE49-F238E27FC236}">
                  <a16:creationId xmlns="" xmlns:a16="http://schemas.microsoft.com/office/drawing/2014/main" id="{B8E52474-5D49-47D4-83EE-241EBBC68D40}"/>
                </a:ext>
              </a:extLst>
            </p:cNvPr>
            <p:cNvSpPr txBox="1"/>
            <p:nvPr/>
          </p:nvSpPr>
          <p:spPr>
            <a:xfrm>
              <a:off x="6210996" y="1630759"/>
              <a:ext cx="1492998" cy="416248"/>
            </a:xfrm>
            <a:prstGeom prst="rect">
              <a:avLst/>
            </a:prstGeom>
            <a:noFill/>
          </p:spPr>
          <p:txBody>
            <a:bodyPr wrap="square" rtlCol="0">
              <a:spAutoFit/>
            </a:bodyPr>
            <a:lstStyle/>
            <a:p>
              <a:pPr algn="r"/>
              <a:r>
                <a:rPr lang="en-US" altLang="ko-KR" sz="900" dirty="0">
                  <a:solidFill>
                    <a:schemeClr val="accent1">
                      <a:lumMod val="10000"/>
                    </a:schemeClr>
                  </a:solidFill>
                  <a:cs typeface="Arial" pitchFamily="34" charset="0"/>
                </a:rPr>
                <a:t>Get a modern PowerPoint  Presentation that is beautifully designed. Easy to change colors, photos and Text.       </a:t>
              </a:r>
              <a:endParaRPr lang="ko-KR" altLang="en-US" sz="900" dirty="0">
                <a:solidFill>
                  <a:schemeClr val="accent1">
                    <a:lumMod val="10000"/>
                  </a:schemeClr>
                </a:solidFill>
                <a:cs typeface="Arial" pitchFamily="34" charset="0"/>
              </a:endParaRPr>
            </a:p>
          </p:txBody>
        </p:sp>
      </p:grpSp>
      <p:grpSp>
        <p:nvGrpSpPr>
          <p:cNvPr id="12" name="Group 11">
            <a:extLst>
              <a:ext uri="{FF2B5EF4-FFF2-40B4-BE49-F238E27FC236}">
                <a16:creationId xmlns="" xmlns:a16="http://schemas.microsoft.com/office/drawing/2014/main" id="{BE02589B-45F2-4CBD-8499-EC79EAB3E349}"/>
              </a:ext>
            </a:extLst>
          </p:cNvPr>
          <p:cNvGrpSpPr/>
          <p:nvPr/>
        </p:nvGrpSpPr>
        <p:grpSpPr>
          <a:xfrm>
            <a:off x="5850046" y="3492596"/>
            <a:ext cx="2496500" cy="748254"/>
            <a:chOff x="6210996" y="1433695"/>
            <a:chExt cx="1493001" cy="613312"/>
          </a:xfrm>
        </p:grpSpPr>
        <p:sp>
          <p:nvSpPr>
            <p:cNvPr id="13" name="TextBox 12">
              <a:extLst>
                <a:ext uri="{FF2B5EF4-FFF2-40B4-BE49-F238E27FC236}">
                  <a16:creationId xmlns="" xmlns:a16="http://schemas.microsoft.com/office/drawing/2014/main" id="{66A7A2A8-A0E1-4E5D-96FE-8A6840554D8B}"/>
                </a:ext>
              </a:extLst>
            </p:cNvPr>
            <p:cNvSpPr txBox="1"/>
            <p:nvPr/>
          </p:nvSpPr>
          <p:spPr>
            <a:xfrm>
              <a:off x="6210999" y="1433695"/>
              <a:ext cx="1492998" cy="189203"/>
            </a:xfrm>
            <a:prstGeom prst="rect">
              <a:avLst/>
            </a:prstGeom>
            <a:noFill/>
          </p:spPr>
          <p:txBody>
            <a:bodyPr wrap="square" rtlCol="0">
              <a:spAutoFit/>
            </a:bodyPr>
            <a:lstStyle/>
            <a:p>
              <a:r>
                <a:rPr lang="en-US" altLang="ko-KR" sz="900" b="1" dirty="0">
                  <a:solidFill>
                    <a:schemeClr val="accent1">
                      <a:lumMod val="10000"/>
                    </a:schemeClr>
                  </a:solidFill>
                  <a:cs typeface="Arial" pitchFamily="34" charset="0"/>
                </a:rPr>
                <a:t>Your Text  Here</a:t>
              </a:r>
              <a:endParaRPr lang="ko-KR" altLang="en-US" sz="900" b="1" dirty="0">
                <a:solidFill>
                  <a:schemeClr val="accent1">
                    <a:lumMod val="10000"/>
                  </a:schemeClr>
                </a:solidFill>
                <a:cs typeface="Arial" pitchFamily="34" charset="0"/>
              </a:endParaRPr>
            </a:p>
          </p:txBody>
        </p:sp>
        <p:sp>
          <p:nvSpPr>
            <p:cNvPr id="14" name="TextBox 13">
              <a:extLst>
                <a:ext uri="{FF2B5EF4-FFF2-40B4-BE49-F238E27FC236}">
                  <a16:creationId xmlns="" xmlns:a16="http://schemas.microsoft.com/office/drawing/2014/main" id="{BEFB9CC8-789A-4270-809C-B65EBA3D9A79}"/>
                </a:ext>
              </a:extLst>
            </p:cNvPr>
            <p:cNvSpPr txBox="1"/>
            <p:nvPr/>
          </p:nvSpPr>
          <p:spPr>
            <a:xfrm>
              <a:off x="6210996" y="1630759"/>
              <a:ext cx="1492998" cy="416248"/>
            </a:xfrm>
            <a:prstGeom prst="rect">
              <a:avLst/>
            </a:prstGeom>
            <a:noFill/>
          </p:spPr>
          <p:txBody>
            <a:bodyPr wrap="square" rtlCol="0">
              <a:spAutoFit/>
            </a:bodyPr>
            <a:lstStyle/>
            <a:p>
              <a:r>
                <a:rPr lang="en-US" altLang="ko-KR" sz="900" dirty="0">
                  <a:solidFill>
                    <a:schemeClr val="accent1">
                      <a:lumMod val="10000"/>
                    </a:schemeClr>
                  </a:solidFill>
                  <a:cs typeface="Arial" pitchFamily="34" charset="0"/>
                </a:rPr>
                <a:t>Get a modern PowerPoint  Presentation that is beautifully designed. Easy to change colors, photos and Text.     </a:t>
              </a:r>
              <a:endParaRPr lang="ko-KR" altLang="en-US" sz="900" dirty="0">
                <a:solidFill>
                  <a:schemeClr val="accent1">
                    <a:lumMod val="10000"/>
                  </a:schemeClr>
                </a:solidFill>
                <a:cs typeface="Arial" pitchFamily="34" charset="0"/>
              </a:endParaRPr>
            </a:p>
          </p:txBody>
        </p:sp>
      </p:grpSp>
      <p:grpSp>
        <p:nvGrpSpPr>
          <p:cNvPr id="15" name="Group 14">
            <a:extLst>
              <a:ext uri="{FF2B5EF4-FFF2-40B4-BE49-F238E27FC236}">
                <a16:creationId xmlns="" xmlns:a16="http://schemas.microsoft.com/office/drawing/2014/main" id="{0B12C6A3-F4F4-4B29-BE8F-5952797F8B42}"/>
              </a:ext>
            </a:extLst>
          </p:cNvPr>
          <p:cNvGrpSpPr/>
          <p:nvPr/>
        </p:nvGrpSpPr>
        <p:grpSpPr>
          <a:xfrm>
            <a:off x="658838" y="3492596"/>
            <a:ext cx="2688593" cy="748254"/>
            <a:chOff x="6210996" y="1433695"/>
            <a:chExt cx="1493001" cy="613312"/>
          </a:xfrm>
        </p:grpSpPr>
        <p:sp>
          <p:nvSpPr>
            <p:cNvPr id="16" name="TextBox 15">
              <a:extLst>
                <a:ext uri="{FF2B5EF4-FFF2-40B4-BE49-F238E27FC236}">
                  <a16:creationId xmlns="" xmlns:a16="http://schemas.microsoft.com/office/drawing/2014/main" id="{51FB4507-2874-4685-AA51-30FE8255152B}"/>
                </a:ext>
              </a:extLst>
            </p:cNvPr>
            <p:cNvSpPr txBox="1"/>
            <p:nvPr/>
          </p:nvSpPr>
          <p:spPr>
            <a:xfrm>
              <a:off x="6210999" y="1433695"/>
              <a:ext cx="1492998" cy="189203"/>
            </a:xfrm>
            <a:prstGeom prst="rect">
              <a:avLst/>
            </a:prstGeom>
            <a:noFill/>
          </p:spPr>
          <p:txBody>
            <a:bodyPr wrap="square" rtlCol="0">
              <a:spAutoFit/>
            </a:bodyPr>
            <a:lstStyle/>
            <a:p>
              <a:pPr algn="r"/>
              <a:r>
                <a:rPr lang="en-US" altLang="ko-KR" sz="900" b="1" dirty="0">
                  <a:solidFill>
                    <a:schemeClr val="accent1">
                      <a:lumMod val="10000"/>
                    </a:schemeClr>
                  </a:solidFill>
                  <a:cs typeface="Arial" pitchFamily="34" charset="0"/>
                </a:rPr>
                <a:t>Your Text  Here</a:t>
              </a:r>
              <a:endParaRPr lang="ko-KR" altLang="en-US" sz="900" b="1" dirty="0">
                <a:solidFill>
                  <a:schemeClr val="accent1">
                    <a:lumMod val="10000"/>
                  </a:schemeClr>
                </a:solidFill>
                <a:cs typeface="Arial" pitchFamily="34" charset="0"/>
              </a:endParaRPr>
            </a:p>
          </p:txBody>
        </p:sp>
        <p:sp>
          <p:nvSpPr>
            <p:cNvPr id="17" name="TextBox 16">
              <a:extLst>
                <a:ext uri="{FF2B5EF4-FFF2-40B4-BE49-F238E27FC236}">
                  <a16:creationId xmlns="" xmlns:a16="http://schemas.microsoft.com/office/drawing/2014/main" id="{C2FFC414-B323-4FB5-BA6A-FCE2BF801F11}"/>
                </a:ext>
              </a:extLst>
            </p:cNvPr>
            <p:cNvSpPr txBox="1"/>
            <p:nvPr/>
          </p:nvSpPr>
          <p:spPr>
            <a:xfrm>
              <a:off x="6210996" y="1630759"/>
              <a:ext cx="1492998" cy="416248"/>
            </a:xfrm>
            <a:prstGeom prst="rect">
              <a:avLst/>
            </a:prstGeom>
            <a:noFill/>
          </p:spPr>
          <p:txBody>
            <a:bodyPr wrap="square" rtlCol="0">
              <a:spAutoFit/>
            </a:bodyPr>
            <a:lstStyle/>
            <a:p>
              <a:pPr algn="r"/>
              <a:r>
                <a:rPr lang="en-US" altLang="ko-KR" sz="900" dirty="0">
                  <a:solidFill>
                    <a:schemeClr val="accent1">
                      <a:lumMod val="10000"/>
                    </a:schemeClr>
                  </a:solidFill>
                  <a:cs typeface="Arial" pitchFamily="34" charset="0"/>
                </a:rPr>
                <a:t>Get a modern PowerPoint  Presentation that is beautifully designed. Easy to change colors, photos and Text.     </a:t>
              </a:r>
              <a:endParaRPr lang="ko-KR" altLang="en-US" sz="900" dirty="0">
                <a:solidFill>
                  <a:schemeClr val="accent1">
                    <a:lumMod val="10000"/>
                  </a:schemeClr>
                </a:solidFill>
                <a:cs typeface="Arial" pitchFamily="34" charset="0"/>
              </a:endParaRPr>
            </a:p>
          </p:txBody>
        </p:sp>
      </p:grpSp>
      <p:grpSp>
        <p:nvGrpSpPr>
          <p:cNvPr id="18" name="Group 17">
            <a:extLst>
              <a:ext uri="{FF2B5EF4-FFF2-40B4-BE49-F238E27FC236}">
                <a16:creationId xmlns="" xmlns:a16="http://schemas.microsoft.com/office/drawing/2014/main" id="{3C1A035F-3732-48B2-9BC7-0E478568DA41}"/>
              </a:ext>
            </a:extLst>
          </p:cNvPr>
          <p:cNvGrpSpPr/>
          <p:nvPr/>
        </p:nvGrpSpPr>
        <p:grpSpPr>
          <a:xfrm>
            <a:off x="6301253" y="2504669"/>
            <a:ext cx="2496505" cy="748254"/>
            <a:chOff x="6210996" y="1433695"/>
            <a:chExt cx="1493001" cy="613312"/>
          </a:xfrm>
        </p:grpSpPr>
        <p:sp>
          <p:nvSpPr>
            <p:cNvPr id="19" name="TextBox 18">
              <a:extLst>
                <a:ext uri="{FF2B5EF4-FFF2-40B4-BE49-F238E27FC236}">
                  <a16:creationId xmlns="" xmlns:a16="http://schemas.microsoft.com/office/drawing/2014/main" id="{0CF9432B-05B5-4C00-9DD3-7949AF3AD1D5}"/>
                </a:ext>
              </a:extLst>
            </p:cNvPr>
            <p:cNvSpPr txBox="1"/>
            <p:nvPr/>
          </p:nvSpPr>
          <p:spPr>
            <a:xfrm>
              <a:off x="6210999" y="1433695"/>
              <a:ext cx="1492998" cy="189203"/>
            </a:xfrm>
            <a:prstGeom prst="rect">
              <a:avLst/>
            </a:prstGeom>
            <a:noFill/>
          </p:spPr>
          <p:txBody>
            <a:bodyPr wrap="square" rtlCol="0">
              <a:spAutoFit/>
            </a:bodyPr>
            <a:lstStyle/>
            <a:p>
              <a:r>
                <a:rPr lang="en-US" altLang="ko-KR" sz="900" b="1" dirty="0">
                  <a:solidFill>
                    <a:schemeClr val="accent1">
                      <a:lumMod val="10000"/>
                    </a:schemeClr>
                  </a:solidFill>
                  <a:cs typeface="Arial" pitchFamily="34" charset="0"/>
                </a:rPr>
                <a:t>Your Text  Here</a:t>
              </a:r>
              <a:endParaRPr lang="ko-KR" altLang="en-US" sz="900" b="1" dirty="0">
                <a:solidFill>
                  <a:schemeClr val="accent1">
                    <a:lumMod val="10000"/>
                  </a:schemeClr>
                </a:solidFill>
                <a:cs typeface="Arial" pitchFamily="34" charset="0"/>
              </a:endParaRPr>
            </a:p>
          </p:txBody>
        </p:sp>
        <p:sp>
          <p:nvSpPr>
            <p:cNvPr id="20" name="TextBox 19">
              <a:extLst>
                <a:ext uri="{FF2B5EF4-FFF2-40B4-BE49-F238E27FC236}">
                  <a16:creationId xmlns="" xmlns:a16="http://schemas.microsoft.com/office/drawing/2014/main" id="{5BDFA4F0-1485-45A3-A6DB-69535E4A4DDC}"/>
                </a:ext>
              </a:extLst>
            </p:cNvPr>
            <p:cNvSpPr txBox="1"/>
            <p:nvPr/>
          </p:nvSpPr>
          <p:spPr>
            <a:xfrm>
              <a:off x="6210996" y="1630759"/>
              <a:ext cx="1492998" cy="416248"/>
            </a:xfrm>
            <a:prstGeom prst="rect">
              <a:avLst/>
            </a:prstGeom>
            <a:noFill/>
          </p:spPr>
          <p:txBody>
            <a:bodyPr wrap="square" rtlCol="0">
              <a:spAutoFit/>
            </a:bodyPr>
            <a:lstStyle/>
            <a:p>
              <a:r>
                <a:rPr lang="en-US" altLang="ko-KR" sz="900" dirty="0">
                  <a:solidFill>
                    <a:schemeClr val="accent1">
                      <a:lumMod val="10000"/>
                    </a:schemeClr>
                  </a:solidFill>
                  <a:cs typeface="Arial" pitchFamily="34" charset="0"/>
                </a:rPr>
                <a:t>Get a modern PowerPoint  Presentation that is beautifully designed. Easy to change colors, photos and Text.       </a:t>
              </a:r>
              <a:endParaRPr lang="ko-KR" altLang="en-US" sz="900" dirty="0">
                <a:solidFill>
                  <a:schemeClr val="accent1">
                    <a:lumMod val="10000"/>
                  </a:schemeClr>
                </a:solidFill>
                <a:cs typeface="Arial" pitchFamily="34" charset="0"/>
              </a:endParaRPr>
            </a:p>
          </p:txBody>
        </p:sp>
      </p:grpSp>
      <p:pic>
        <p:nvPicPr>
          <p:cNvPr id="42" name="Imagen 41"/>
          <p:cNvPicPr>
            <a:picLocks noChangeAspect="1"/>
          </p:cNvPicPr>
          <p:nvPr/>
        </p:nvPicPr>
        <p:blipFill>
          <a:blip r:embed="rId3"/>
          <a:stretch>
            <a:fillRect/>
          </a:stretch>
        </p:blipFill>
        <p:spPr>
          <a:xfrm>
            <a:off x="3487015" y="1981774"/>
            <a:ext cx="2202373" cy="2542298"/>
          </a:xfrm>
          <a:prstGeom prst="rect">
            <a:avLst/>
          </a:prstGeom>
        </p:spPr>
      </p:pic>
    </p:spTree>
    <p:extLst>
      <p:ext uri="{BB962C8B-B14F-4D97-AF65-F5344CB8AC3E}">
        <p14:creationId xmlns:p14="http://schemas.microsoft.com/office/powerpoint/2010/main" val="41593460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ipse 7"/>
          <p:cNvSpPr/>
          <p:nvPr/>
        </p:nvSpPr>
        <p:spPr>
          <a:xfrm>
            <a:off x="222422" y="4441363"/>
            <a:ext cx="6116595" cy="702137"/>
          </a:xfrm>
          <a:prstGeom prst="ellipse">
            <a:avLst/>
          </a:prstGeom>
          <a:solidFill>
            <a:srgbClr val="FFB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sz="1050"/>
          </a:p>
        </p:txBody>
      </p:sp>
      <p:grpSp>
        <p:nvGrpSpPr>
          <p:cNvPr id="3" name="그룹 2">
            <a:extLst>
              <a:ext uri="{FF2B5EF4-FFF2-40B4-BE49-F238E27FC236}">
                <a16:creationId xmlns="" xmlns:a16="http://schemas.microsoft.com/office/drawing/2014/main" id="{05711EF0-BE91-4CA8-9BAB-82AC2547E63A}"/>
              </a:ext>
            </a:extLst>
          </p:cNvPr>
          <p:cNvGrpSpPr/>
          <p:nvPr/>
        </p:nvGrpSpPr>
        <p:grpSpPr>
          <a:xfrm>
            <a:off x="6641708" y="1177661"/>
            <a:ext cx="2284839" cy="1368374"/>
            <a:chOff x="8070434" y="1414740"/>
            <a:chExt cx="2925465" cy="1824498"/>
          </a:xfrm>
        </p:grpSpPr>
        <p:sp>
          <p:nvSpPr>
            <p:cNvPr id="4" name="TextBox 3">
              <a:extLst>
                <a:ext uri="{FF2B5EF4-FFF2-40B4-BE49-F238E27FC236}">
                  <a16:creationId xmlns="" xmlns:a16="http://schemas.microsoft.com/office/drawing/2014/main" id="{498BBE91-1B0B-490B-BE2A-CD3D2D2882E8}"/>
                </a:ext>
              </a:extLst>
            </p:cNvPr>
            <p:cNvSpPr txBox="1"/>
            <p:nvPr/>
          </p:nvSpPr>
          <p:spPr>
            <a:xfrm>
              <a:off x="8070434" y="2008132"/>
              <a:ext cx="2925465" cy="1231106"/>
            </a:xfrm>
            <a:prstGeom prst="rect">
              <a:avLst/>
            </a:prstGeom>
            <a:noFill/>
          </p:spPr>
          <p:txBody>
            <a:bodyPr wrap="square" lIns="81000" rIns="81000" rtlCol="0">
              <a:spAutoFit/>
            </a:bodyPr>
            <a:lstStyle/>
            <a:p>
              <a:r>
                <a:rPr lang="en-US" altLang="ko-KR" sz="900" dirty="0">
                  <a:solidFill>
                    <a:schemeClr val="bg2">
                      <a:lumMod val="10000"/>
                    </a:schemeClr>
                  </a:solidFill>
                  <a:cs typeface="Arial" pitchFamily="34" charset="0"/>
                </a:rPr>
                <a:t>You can simply impress your audience and add a unique zing and appeal to your Presentations. </a:t>
              </a:r>
              <a:r>
                <a:rPr lang="en-US" altLang="ko-KR" sz="900" dirty="0">
                  <a:solidFill>
                    <a:schemeClr val="bg2">
                      <a:lumMod val="10000"/>
                    </a:schemeClr>
                  </a:solidFill>
                  <a:ea typeface="HY견명조" pitchFamily="18" charset="-127"/>
                  <a:cs typeface="Arial" pitchFamily="34" charset="0"/>
                </a:rPr>
                <a:t>Get a modern PowerPoint  Presentation that is beautifully designed. I hope and I believe that this Template will your Time, Money and Reputation. </a:t>
              </a:r>
              <a:endParaRPr lang="en-US" altLang="ko-KR" sz="900" dirty="0">
                <a:solidFill>
                  <a:schemeClr val="bg2">
                    <a:lumMod val="10000"/>
                  </a:schemeClr>
                </a:solidFill>
                <a:ea typeface="FZShuTi" pitchFamily="2" charset="-122"/>
                <a:cs typeface="Arial" pitchFamily="34" charset="0"/>
              </a:endParaRPr>
            </a:p>
          </p:txBody>
        </p:sp>
        <p:sp>
          <p:nvSpPr>
            <p:cNvPr id="5" name="TextBox 4">
              <a:extLst>
                <a:ext uri="{FF2B5EF4-FFF2-40B4-BE49-F238E27FC236}">
                  <a16:creationId xmlns="" xmlns:a16="http://schemas.microsoft.com/office/drawing/2014/main" id="{FCC6EBD0-DF5B-4EE2-A230-D05A6519618A}"/>
                </a:ext>
              </a:extLst>
            </p:cNvPr>
            <p:cNvSpPr txBox="1"/>
            <p:nvPr/>
          </p:nvSpPr>
          <p:spPr>
            <a:xfrm>
              <a:off x="8070434" y="1414740"/>
              <a:ext cx="2925465" cy="538609"/>
            </a:xfrm>
            <a:prstGeom prst="rect">
              <a:avLst/>
            </a:prstGeom>
            <a:noFill/>
          </p:spPr>
          <p:txBody>
            <a:bodyPr wrap="square" lIns="81000" rIns="81000" rtlCol="0" anchor="ctr">
              <a:spAutoFit/>
            </a:bodyPr>
            <a:lstStyle/>
            <a:p>
              <a:r>
                <a:rPr lang="en-US" altLang="ko-KR" sz="2025" b="1" dirty="0">
                  <a:solidFill>
                    <a:schemeClr val="bg1">
                      <a:lumMod val="60000"/>
                      <a:lumOff val="40000"/>
                    </a:schemeClr>
                  </a:solidFill>
                  <a:latin typeface="Ribeye" panose="020B0604020202020204" charset="0"/>
                  <a:cs typeface="Arial" pitchFamily="34" charset="0"/>
                </a:rPr>
                <a:t>Contents Here</a:t>
              </a:r>
              <a:endParaRPr lang="ko-KR" altLang="en-US" sz="2025" b="1" dirty="0">
                <a:solidFill>
                  <a:schemeClr val="bg1">
                    <a:lumMod val="60000"/>
                    <a:lumOff val="40000"/>
                  </a:schemeClr>
                </a:solidFill>
                <a:latin typeface="Ribeye" panose="020B0604020202020204" charset="0"/>
                <a:cs typeface="Arial" pitchFamily="34" charset="0"/>
              </a:endParaRPr>
            </a:p>
          </p:txBody>
        </p:sp>
      </p:grpSp>
      <p:sp>
        <p:nvSpPr>
          <p:cNvPr id="6" name="TextBox 5">
            <a:extLst>
              <a:ext uri="{FF2B5EF4-FFF2-40B4-BE49-F238E27FC236}">
                <a16:creationId xmlns="" xmlns:a16="http://schemas.microsoft.com/office/drawing/2014/main" id="{606460CB-E570-43FD-893F-C1FD2E7830B3}"/>
              </a:ext>
            </a:extLst>
          </p:cNvPr>
          <p:cNvSpPr txBox="1"/>
          <p:nvPr/>
        </p:nvSpPr>
        <p:spPr>
          <a:xfrm>
            <a:off x="6641708" y="4099560"/>
            <a:ext cx="2284839" cy="507831"/>
          </a:xfrm>
          <a:prstGeom prst="rect">
            <a:avLst/>
          </a:prstGeom>
          <a:noFill/>
        </p:spPr>
        <p:txBody>
          <a:bodyPr wrap="square" lIns="81000" rIns="81000" rtlCol="0">
            <a:spAutoFit/>
          </a:bodyPr>
          <a:lstStyle/>
          <a:p>
            <a:r>
              <a:rPr lang="en-US" altLang="ko-KR" sz="900" dirty="0">
                <a:solidFill>
                  <a:schemeClr val="bg2">
                    <a:lumMod val="10000"/>
                  </a:schemeClr>
                </a:solidFill>
                <a:cs typeface="Arial" pitchFamily="34" charset="0"/>
              </a:rPr>
              <a:t>You can simply impress your audience and add a unique zing and appeal to your Presentations.</a:t>
            </a:r>
            <a:endParaRPr lang="en-US" altLang="ko-KR" sz="900" dirty="0">
              <a:solidFill>
                <a:schemeClr val="bg2">
                  <a:lumMod val="10000"/>
                </a:schemeClr>
              </a:solidFill>
              <a:ea typeface="FZShuTi" pitchFamily="2" charset="-122"/>
              <a:cs typeface="Arial" pitchFamily="34" charset="0"/>
            </a:endParaRPr>
          </a:p>
        </p:txBody>
      </p:sp>
      <p:sp>
        <p:nvSpPr>
          <p:cNvPr id="11" name="Title 1">
            <a:extLst>
              <a:ext uri="{FF2B5EF4-FFF2-40B4-BE49-F238E27FC236}">
                <a16:creationId xmlns="" xmlns:a16="http://schemas.microsoft.com/office/drawing/2014/main" id="{9A689030-7A30-454E-88BE-A0D6E5C12432}"/>
              </a:ext>
            </a:extLst>
          </p:cNvPr>
          <p:cNvSpPr txBox="1">
            <a:spLocks/>
          </p:cNvSpPr>
          <p:nvPr/>
        </p:nvSpPr>
        <p:spPr>
          <a:xfrm>
            <a:off x="425195" y="2382256"/>
            <a:ext cx="3727255" cy="1441847"/>
          </a:xfrm>
          <a:prstGeom prst="rect">
            <a:avLst/>
          </a:prstGeom>
        </p:spPr>
        <p:txBody>
          <a:bodyPr anchor="ctr">
            <a:noAutofit/>
          </a:bodyPr>
          <a:lstStyle>
            <a:lvl1pPr algn="l" defTabSz="914400" rtl="0" eaLnBrk="1" latinLnBrk="1" hangingPunct="1">
              <a:spcBef>
                <a:spcPct val="0"/>
              </a:spcBef>
              <a:buNone/>
              <a:defRPr sz="3600" b="0" kern="1200" baseline="0">
                <a:solidFill>
                  <a:schemeClr val="tx1">
                    <a:lumMod val="75000"/>
                    <a:lumOff val="25000"/>
                  </a:schemeClr>
                </a:solidFill>
                <a:latin typeface="+mj-lt"/>
                <a:ea typeface="+mj-ea"/>
                <a:cs typeface="Arial" pitchFamily="34" charset="0"/>
              </a:defRPr>
            </a:lvl1pPr>
          </a:lstStyle>
          <a:p>
            <a:r>
              <a:rPr lang="en-US" altLang="ko-KR" sz="4000" b="1" dirty="0">
                <a:solidFill>
                  <a:schemeClr val="bg1">
                    <a:lumMod val="60000"/>
                    <a:lumOff val="40000"/>
                  </a:schemeClr>
                </a:solidFill>
                <a:latin typeface="Ribeye" panose="020B0604020202020204" charset="0"/>
              </a:rPr>
              <a:t>Simple Portfolio Presentation Designed</a:t>
            </a:r>
            <a:endParaRPr lang="ko-KR" altLang="en-US" sz="4000" dirty="0">
              <a:solidFill>
                <a:schemeClr val="bg1">
                  <a:lumMod val="60000"/>
                  <a:lumOff val="40000"/>
                </a:schemeClr>
              </a:solidFill>
              <a:latin typeface="Ribeye" panose="020B0604020202020204" charset="0"/>
            </a:endParaRPr>
          </a:p>
        </p:txBody>
      </p:sp>
      <p:sp>
        <p:nvSpPr>
          <p:cNvPr id="12" name="TextBox 5">
            <a:extLst>
              <a:ext uri="{FF2B5EF4-FFF2-40B4-BE49-F238E27FC236}">
                <a16:creationId xmlns="" xmlns:a16="http://schemas.microsoft.com/office/drawing/2014/main" id="{606460CB-E570-43FD-893F-C1FD2E7830B3}"/>
              </a:ext>
            </a:extLst>
          </p:cNvPr>
          <p:cNvSpPr txBox="1"/>
          <p:nvPr/>
        </p:nvSpPr>
        <p:spPr>
          <a:xfrm>
            <a:off x="6641708" y="3429975"/>
            <a:ext cx="2284839" cy="507831"/>
          </a:xfrm>
          <a:prstGeom prst="rect">
            <a:avLst/>
          </a:prstGeom>
          <a:noFill/>
        </p:spPr>
        <p:txBody>
          <a:bodyPr wrap="square" lIns="81000" rIns="81000" rtlCol="0">
            <a:spAutoFit/>
          </a:bodyPr>
          <a:lstStyle/>
          <a:p>
            <a:r>
              <a:rPr lang="en-US" altLang="ko-KR" sz="900" dirty="0">
                <a:solidFill>
                  <a:schemeClr val="bg2">
                    <a:lumMod val="10000"/>
                  </a:schemeClr>
                </a:solidFill>
                <a:cs typeface="Arial" pitchFamily="34" charset="0"/>
              </a:rPr>
              <a:t>You can simply impress your audience and add a unique zing and appeal to your Presentations.</a:t>
            </a:r>
            <a:endParaRPr lang="en-US" altLang="ko-KR" sz="900" dirty="0">
              <a:solidFill>
                <a:schemeClr val="bg2">
                  <a:lumMod val="10000"/>
                </a:schemeClr>
              </a:solidFill>
              <a:ea typeface="FZShuTi" pitchFamily="2" charset="-122"/>
              <a:cs typeface="Arial" pitchFamily="34" charset="0"/>
            </a:endParaRPr>
          </a:p>
        </p:txBody>
      </p:sp>
      <p:sp>
        <p:nvSpPr>
          <p:cNvPr id="14" name="TextBox 5">
            <a:extLst>
              <a:ext uri="{FF2B5EF4-FFF2-40B4-BE49-F238E27FC236}">
                <a16:creationId xmlns="" xmlns:a16="http://schemas.microsoft.com/office/drawing/2014/main" id="{606460CB-E570-43FD-893F-C1FD2E7830B3}"/>
              </a:ext>
            </a:extLst>
          </p:cNvPr>
          <p:cNvSpPr txBox="1"/>
          <p:nvPr/>
        </p:nvSpPr>
        <p:spPr>
          <a:xfrm>
            <a:off x="6641708" y="2839970"/>
            <a:ext cx="2284839" cy="507831"/>
          </a:xfrm>
          <a:prstGeom prst="rect">
            <a:avLst/>
          </a:prstGeom>
          <a:noFill/>
        </p:spPr>
        <p:txBody>
          <a:bodyPr wrap="square" lIns="81000" rIns="81000" rtlCol="0">
            <a:spAutoFit/>
          </a:bodyPr>
          <a:lstStyle/>
          <a:p>
            <a:r>
              <a:rPr lang="en-US" altLang="ko-KR" sz="900" dirty="0">
                <a:solidFill>
                  <a:schemeClr val="bg2">
                    <a:lumMod val="10000"/>
                  </a:schemeClr>
                </a:solidFill>
                <a:cs typeface="Arial" pitchFamily="34" charset="0"/>
              </a:rPr>
              <a:t>You can simply impress your audience and add a unique zing and appeal to your Presentations.</a:t>
            </a:r>
            <a:endParaRPr lang="en-US" altLang="ko-KR" sz="900" dirty="0">
              <a:solidFill>
                <a:schemeClr val="bg2">
                  <a:lumMod val="10000"/>
                </a:schemeClr>
              </a:solidFill>
              <a:ea typeface="FZShuTi" pitchFamily="2" charset="-122"/>
              <a:cs typeface="Arial" pitchFamily="34" charset="0"/>
            </a:endParaRPr>
          </a:p>
        </p:txBody>
      </p:sp>
      <p:pic>
        <p:nvPicPr>
          <p:cNvPr id="9" name="Imagen 8"/>
          <p:cNvPicPr>
            <a:picLocks noChangeAspect="1"/>
          </p:cNvPicPr>
          <p:nvPr/>
        </p:nvPicPr>
        <p:blipFill>
          <a:blip r:embed="rId2"/>
          <a:stretch>
            <a:fillRect/>
          </a:stretch>
        </p:blipFill>
        <p:spPr>
          <a:xfrm>
            <a:off x="3968007" y="1398110"/>
            <a:ext cx="2283750" cy="3431250"/>
          </a:xfrm>
          <a:prstGeom prst="rect">
            <a:avLst/>
          </a:prstGeom>
        </p:spPr>
      </p:pic>
      <p:sp>
        <p:nvSpPr>
          <p:cNvPr id="10" name="Título 9"/>
          <p:cNvSpPr>
            <a:spLocks noGrp="1"/>
          </p:cNvSpPr>
          <p:nvPr>
            <p:ph type="title"/>
          </p:nvPr>
        </p:nvSpPr>
        <p:spPr>
          <a:xfrm>
            <a:off x="610628" y="208150"/>
            <a:ext cx="7704000" cy="572700"/>
          </a:xfrm>
        </p:spPr>
        <p:txBody>
          <a:bodyPr/>
          <a:lstStyle/>
          <a:p>
            <a:r>
              <a:rPr lang="es-AR" sz="6000" dirty="0" smtClean="0"/>
              <a:t>Free Template</a:t>
            </a:r>
            <a:endParaRPr lang="es-AR" sz="6000" dirty="0"/>
          </a:p>
        </p:txBody>
      </p:sp>
    </p:spTree>
    <p:extLst>
      <p:ext uri="{BB962C8B-B14F-4D97-AF65-F5344CB8AC3E}">
        <p14:creationId xmlns:p14="http://schemas.microsoft.com/office/powerpoint/2010/main" val="17504289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3748320" y="1047280"/>
            <a:ext cx="1959610" cy="1330813"/>
            <a:chOff x="3059831" y="2116291"/>
            <a:chExt cx="2760888" cy="1512021"/>
          </a:xfrm>
        </p:grpSpPr>
        <p:sp>
          <p:nvSpPr>
            <p:cNvPr id="18" name="TextBox 17"/>
            <p:cNvSpPr txBox="1"/>
            <p:nvPr/>
          </p:nvSpPr>
          <p:spPr>
            <a:xfrm>
              <a:off x="3059832" y="2421901"/>
              <a:ext cx="2760887" cy="1206411"/>
            </a:xfrm>
            <a:prstGeom prst="rect">
              <a:avLst/>
            </a:prstGeom>
            <a:noFill/>
          </p:spPr>
          <p:txBody>
            <a:bodyPr wrap="square" rtlCol="0">
              <a:spAutoFit/>
            </a:bodyPr>
            <a:lstStyle/>
            <a:p>
              <a:r>
                <a:rPr lang="en-US" altLang="ko-KR" sz="1050" b="1" dirty="0">
                  <a:solidFill>
                    <a:schemeClr val="bg2">
                      <a:lumMod val="10000"/>
                    </a:schemeClr>
                  </a:solidFill>
                  <a:cs typeface="Arial" pitchFamily="34" charset="0"/>
                </a:rPr>
                <a:t>Get a modern PowerPoint  Presentation that is beautifully designed. I hope and I believe that this Template will your Time and Money.  </a:t>
              </a:r>
            </a:p>
          </p:txBody>
        </p:sp>
        <p:sp>
          <p:nvSpPr>
            <p:cNvPr id="19" name="TextBox 18"/>
            <p:cNvSpPr txBox="1"/>
            <p:nvPr/>
          </p:nvSpPr>
          <p:spPr>
            <a:xfrm>
              <a:off x="3059831" y="2116291"/>
              <a:ext cx="2760887" cy="288490"/>
            </a:xfrm>
            <a:prstGeom prst="rect">
              <a:avLst/>
            </a:prstGeom>
            <a:noFill/>
          </p:spPr>
          <p:txBody>
            <a:bodyPr wrap="square" rtlCol="0">
              <a:spAutoFit/>
            </a:bodyPr>
            <a:lstStyle/>
            <a:p>
              <a:r>
                <a:rPr lang="en-US" altLang="ko-KR" sz="1050" b="1" dirty="0">
                  <a:solidFill>
                    <a:schemeClr val="bg2">
                      <a:lumMod val="10000"/>
                    </a:schemeClr>
                  </a:solidFill>
                  <a:cs typeface="Arial" pitchFamily="34" charset="0"/>
                </a:rPr>
                <a:t>Contents  Here </a:t>
              </a:r>
              <a:endParaRPr lang="ko-KR" altLang="en-US" sz="1050" b="1" dirty="0">
                <a:solidFill>
                  <a:schemeClr val="bg2">
                    <a:lumMod val="10000"/>
                  </a:schemeClr>
                </a:solidFill>
                <a:cs typeface="Arial" pitchFamily="34" charset="0"/>
              </a:endParaRPr>
            </a:p>
          </p:txBody>
        </p:sp>
      </p:grpSp>
      <p:grpSp>
        <p:nvGrpSpPr>
          <p:cNvPr id="26" name="Group 25"/>
          <p:cNvGrpSpPr/>
          <p:nvPr/>
        </p:nvGrpSpPr>
        <p:grpSpPr>
          <a:xfrm>
            <a:off x="6489533" y="1078415"/>
            <a:ext cx="1959610" cy="1330813"/>
            <a:chOff x="3059831" y="2116291"/>
            <a:chExt cx="2760888" cy="1512021"/>
          </a:xfrm>
        </p:grpSpPr>
        <p:sp>
          <p:nvSpPr>
            <p:cNvPr id="27" name="TextBox 26"/>
            <p:cNvSpPr txBox="1"/>
            <p:nvPr/>
          </p:nvSpPr>
          <p:spPr>
            <a:xfrm>
              <a:off x="3059832" y="2421901"/>
              <a:ext cx="2760887" cy="1206411"/>
            </a:xfrm>
            <a:prstGeom prst="rect">
              <a:avLst/>
            </a:prstGeom>
            <a:noFill/>
          </p:spPr>
          <p:txBody>
            <a:bodyPr wrap="square" rtlCol="0">
              <a:spAutoFit/>
            </a:bodyPr>
            <a:lstStyle/>
            <a:p>
              <a:r>
                <a:rPr lang="en-US" altLang="ko-KR" sz="1050" b="1" dirty="0">
                  <a:solidFill>
                    <a:schemeClr val="bg2">
                      <a:lumMod val="10000"/>
                    </a:schemeClr>
                  </a:solidFill>
                  <a:cs typeface="Arial" pitchFamily="34" charset="0"/>
                </a:rPr>
                <a:t>Get a modern PowerPoint  Presentation that is beautifully designed. I hope and I believe that this Template will your Time and Money.  </a:t>
              </a:r>
            </a:p>
          </p:txBody>
        </p:sp>
        <p:sp>
          <p:nvSpPr>
            <p:cNvPr id="28" name="TextBox 27"/>
            <p:cNvSpPr txBox="1"/>
            <p:nvPr/>
          </p:nvSpPr>
          <p:spPr>
            <a:xfrm>
              <a:off x="3059831" y="2116291"/>
              <a:ext cx="2760887" cy="288490"/>
            </a:xfrm>
            <a:prstGeom prst="rect">
              <a:avLst/>
            </a:prstGeom>
            <a:noFill/>
          </p:spPr>
          <p:txBody>
            <a:bodyPr wrap="square" rtlCol="0">
              <a:spAutoFit/>
            </a:bodyPr>
            <a:lstStyle/>
            <a:p>
              <a:r>
                <a:rPr lang="en-US" altLang="ko-KR" sz="1050" b="1" dirty="0">
                  <a:solidFill>
                    <a:schemeClr val="bg2">
                      <a:lumMod val="10000"/>
                    </a:schemeClr>
                  </a:solidFill>
                  <a:cs typeface="Arial" pitchFamily="34" charset="0"/>
                </a:rPr>
                <a:t>Contents  Here </a:t>
              </a:r>
              <a:endParaRPr lang="ko-KR" altLang="en-US" sz="1050" b="1" dirty="0">
                <a:solidFill>
                  <a:schemeClr val="bg2">
                    <a:lumMod val="10000"/>
                  </a:schemeClr>
                </a:solidFill>
                <a:cs typeface="Arial" pitchFamily="34" charset="0"/>
              </a:endParaRPr>
            </a:p>
          </p:txBody>
        </p:sp>
      </p:grpSp>
      <p:grpSp>
        <p:nvGrpSpPr>
          <p:cNvPr id="30" name="Group 29"/>
          <p:cNvGrpSpPr/>
          <p:nvPr/>
        </p:nvGrpSpPr>
        <p:grpSpPr>
          <a:xfrm>
            <a:off x="3760599" y="2633431"/>
            <a:ext cx="1959610" cy="1330813"/>
            <a:chOff x="3059831" y="2116291"/>
            <a:chExt cx="2760888" cy="1512021"/>
          </a:xfrm>
        </p:grpSpPr>
        <p:sp>
          <p:nvSpPr>
            <p:cNvPr id="31" name="TextBox 30"/>
            <p:cNvSpPr txBox="1"/>
            <p:nvPr/>
          </p:nvSpPr>
          <p:spPr>
            <a:xfrm>
              <a:off x="3059832" y="2421901"/>
              <a:ext cx="2760887" cy="1206411"/>
            </a:xfrm>
            <a:prstGeom prst="rect">
              <a:avLst/>
            </a:prstGeom>
            <a:noFill/>
          </p:spPr>
          <p:txBody>
            <a:bodyPr wrap="square" rtlCol="0">
              <a:spAutoFit/>
            </a:bodyPr>
            <a:lstStyle/>
            <a:p>
              <a:r>
                <a:rPr lang="en-US" altLang="ko-KR" sz="1050" b="1" dirty="0">
                  <a:solidFill>
                    <a:schemeClr val="bg2">
                      <a:lumMod val="10000"/>
                    </a:schemeClr>
                  </a:solidFill>
                  <a:cs typeface="Arial" pitchFamily="34" charset="0"/>
                </a:rPr>
                <a:t>Get a modern PowerPoint  Presentation that is beautifully designed. I hope and I believe that this Template will your Time and Money.  </a:t>
              </a:r>
            </a:p>
          </p:txBody>
        </p:sp>
        <p:sp>
          <p:nvSpPr>
            <p:cNvPr id="32" name="TextBox 31"/>
            <p:cNvSpPr txBox="1"/>
            <p:nvPr/>
          </p:nvSpPr>
          <p:spPr>
            <a:xfrm>
              <a:off x="3059831" y="2116291"/>
              <a:ext cx="2760887" cy="288490"/>
            </a:xfrm>
            <a:prstGeom prst="rect">
              <a:avLst/>
            </a:prstGeom>
            <a:noFill/>
          </p:spPr>
          <p:txBody>
            <a:bodyPr wrap="square" rtlCol="0">
              <a:spAutoFit/>
            </a:bodyPr>
            <a:lstStyle/>
            <a:p>
              <a:r>
                <a:rPr lang="en-US" altLang="ko-KR" sz="1050" b="1" dirty="0">
                  <a:solidFill>
                    <a:schemeClr val="bg2">
                      <a:lumMod val="10000"/>
                    </a:schemeClr>
                  </a:solidFill>
                  <a:cs typeface="Arial" pitchFamily="34" charset="0"/>
                </a:rPr>
                <a:t>Contents  Here </a:t>
              </a:r>
              <a:endParaRPr lang="ko-KR" altLang="en-US" sz="1050" b="1" dirty="0">
                <a:solidFill>
                  <a:schemeClr val="bg2">
                    <a:lumMod val="10000"/>
                  </a:schemeClr>
                </a:solidFill>
                <a:cs typeface="Arial" pitchFamily="34" charset="0"/>
              </a:endParaRPr>
            </a:p>
          </p:txBody>
        </p:sp>
      </p:grpSp>
      <p:grpSp>
        <p:nvGrpSpPr>
          <p:cNvPr id="36" name="Group 35"/>
          <p:cNvGrpSpPr/>
          <p:nvPr/>
        </p:nvGrpSpPr>
        <p:grpSpPr>
          <a:xfrm>
            <a:off x="6489534" y="2633431"/>
            <a:ext cx="1959610" cy="1330813"/>
            <a:chOff x="3059831" y="2116291"/>
            <a:chExt cx="2760888" cy="1512021"/>
          </a:xfrm>
        </p:grpSpPr>
        <p:sp>
          <p:nvSpPr>
            <p:cNvPr id="37" name="TextBox 36"/>
            <p:cNvSpPr txBox="1"/>
            <p:nvPr/>
          </p:nvSpPr>
          <p:spPr>
            <a:xfrm>
              <a:off x="3059832" y="2421901"/>
              <a:ext cx="2760887" cy="1206411"/>
            </a:xfrm>
            <a:prstGeom prst="rect">
              <a:avLst/>
            </a:prstGeom>
            <a:noFill/>
          </p:spPr>
          <p:txBody>
            <a:bodyPr wrap="square" rtlCol="0">
              <a:spAutoFit/>
            </a:bodyPr>
            <a:lstStyle/>
            <a:p>
              <a:r>
                <a:rPr lang="en-US" altLang="ko-KR" sz="1050" b="1" dirty="0">
                  <a:solidFill>
                    <a:schemeClr val="bg2">
                      <a:lumMod val="10000"/>
                    </a:schemeClr>
                  </a:solidFill>
                  <a:cs typeface="Arial" pitchFamily="34" charset="0"/>
                </a:rPr>
                <a:t>Get a modern PowerPoint  Presentation that is beautifully designed. I hope and I believe that this Template will your Time and Money.  </a:t>
              </a:r>
            </a:p>
          </p:txBody>
        </p:sp>
        <p:sp>
          <p:nvSpPr>
            <p:cNvPr id="38" name="TextBox 37"/>
            <p:cNvSpPr txBox="1"/>
            <p:nvPr/>
          </p:nvSpPr>
          <p:spPr>
            <a:xfrm>
              <a:off x="3059831" y="2116291"/>
              <a:ext cx="2760887" cy="288490"/>
            </a:xfrm>
            <a:prstGeom prst="rect">
              <a:avLst/>
            </a:prstGeom>
            <a:noFill/>
          </p:spPr>
          <p:txBody>
            <a:bodyPr wrap="square" rtlCol="0">
              <a:spAutoFit/>
            </a:bodyPr>
            <a:lstStyle/>
            <a:p>
              <a:r>
                <a:rPr lang="en-US" altLang="ko-KR" sz="1050" b="1" dirty="0">
                  <a:solidFill>
                    <a:schemeClr val="bg2">
                      <a:lumMod val="10000"/>
                    </a:schemeClr>
                  </a:solidFill>
                  <a:cs typeface="Arial" pitchFamily="34" charset="0"/>
                </a:rPr>
                <a:t>Contents  Here </a:t>
              </a:r>
              <a:endParaRPr lang="ko-KR" altLang="en-US" sz="1050" b="1" dirty="0">
                <a:solidFill>
                  <a:schemeClr val="bg2">
                    <a:lumMod val="10000"/>
                  </a:schemeClr>
                </a:solidFill>
                <a:cs typeface="Arial" pitchFamily="34" charset="0"/>
              </a:endParaRPr>
            </a:p>
          </p:txBody>
        </p:sp>
      </p:grpSp>
      <p:sp>
        <p:nvSpPr>
          <p:cNvPr id="51" name="TextBox 50">
            <a:extLst>
              <a:ext uri="{FF2B5EF4-FFF2-40B4-BE49-F238E27FC236}">
                <a16:creationId xmlns="" xmlns:a16="http://schemas.microsoft.com/office/drawing/2014/main" id="{C1F1EB98-F3E4-423A-AF6C-064249DBB50D}"/>
              </a:ext>
            </a:extLst>
          </p:cNvPr>
          <p:cNvSpPr txBox="1"/>
          <p:nvPr/>
        </p:nvSpPr>
        <p:spPr>
          <a:xfrm>
            <a:off x="391720" y="2168752"/>
            <a:ext cx="2234789" cy="415498"/>
          </a:xfrm>
          <a:prstGeom prst="rect">
            <a:avLst/>
          </a:prstGeom>
          <a:noFill/>
        </p:spPr>
        <p:txBody>
          <a:bodyPr wrap="square" rtlCol="0" anchor="ctr">
            <a:spAutoFit/>
          </a:bodyPr>
          <a:lstStyle/>
          <a:p>
            <a:r>
              <a:rPr lang="en-GB" altLang="ko-KR" sz="1050" dirty="0">
                <a:solidFill>
                  <a:schemeClr val="tx2">
                    <a:lumMod val="25000"/>
                  </a:schemeClr>
                </a:solidFill>
                <a:cs typeface="Arial" pitchFamily="34" charset="0"/>
              </a:rPr>
              <a:t>L</a:t>
            </a:r>
            <a:r>
              <a:rPr lang="en-US" altLang="ko-KR" sz="1050" dirty="0">
                <a:solidFill>
                  <a:schemeClr val="tx2">
                    <a:lumMod val="25000"/>
                  </a:schemeClr>
                </a:solidFill>
                <a:cs typeface="Arial" pitchFamily="34" charset="0"/>
              </a:rPr>
              <a:t>OREM IPSUM DOLOR SIT AMET </a:t>
            </a:r>
            <a:endParaRPr lang="ko-KR" altLang="en-US" sz="1050" dirty="0">
              <a:solidFill>
                <a:schemeClr val="tx2">
                  <a:lumMod val="25000"/>
                </a:schemeClr>
              </a:solidFill>
              <a:cs typeface="Arial" pitchFamily="34" charset="0"/>
            </a:endParaRPr>
          </a:p>
        </p:txBody>
      </p:sp>
      <p:grpSp>
        <p:nvGrpSpPr>
          <p:cNvPr id="52" name="Group 51">
            <a:extLst>
              <a:ext uri="{FF2B5EF4-FFF2-40B4-BE49-F238E27FC236}">
                <a16:creationId xmlns="" xmlns:a16="http://schemas.microsoft.com/office/drawing/2014/main" id="{DA4BEAC0-CB69-4E9E-80F9-449CE21E2EB5}"/>
              </a:ext>
            </a:extLst>
          </p:cNvPr>
          <p:cNvGrpSpPr/>
          <p:nvPr/>
        </p:nvGrpSpPr>
        <p:grpSpPr>
          <a:xfrm>
            <a:off x="391720" y="1205373"/>
            <a:ext cx="2574996" cy="897932"/>
            <a:chOff x="3862980" y="5093119"/>
            <a:chExt cx="3433328" cy="1197242"/>
          </a:xfrm>
        </p:grpSpPr>
        <p:sp>
          <p:nvSpPr>
            <p:cNvPr id="53" name="TextBox 52">
              <a:extLst>
                <a:ext uri="{FF2B5EF4-FFF2-40B4-BE49-F238E27FC236}">
                  <a16:creationId xmlns="" xmlns:a16="http://schemas.microsoft.com/office/drawing/2014/main" id="{C2FF09F8-7E6A-403C-862B-7D13D74A5DB6}"/>
                </a:ext>
              </a:extLst>
            </p:cNvPr>
            <p:cNvSpPr txBox="1"/>
            <p:nvPr/>
          </p:nvSpPr>
          <p:spPr>
            <a:xfrm>
              <a:off x="3862980" y="5093119"/>
              <a:ext cx="3433328" cy="800219"/>
            </a:xfrm>
            <a:prstGeom prst="rect">
              <a:avLst/>
            </a:prstGeom>
            <a:noFill/>
          </p:spPr>
          <p:txBody>
            <a:bodyPr wrap="square" rtlCol="0" anchor="ctr">
              <a:spAutoFit/>
            </a:bodyPr>
            <a:lstStyle/>
            <a:p>
              <a:r>
                <a:rPr lang="en-US" altLang="ko-KR" sz="3300" b="1" dirty="0">
                  <a:solidFill>
                    <a:schemeClr val="bg1"/>
                  </a:solidFill>
                  <a:cs typeface="Arial" pitchFamily="34" charset="0"/>
                </a:rPr>
                <a:t>AWESOME</a:t>
              </a:r>
            </a:p>
          </p:txBody>
        </p:sp>
        <p:sp>
          <p:nvSpPr>
            <p:cNvPr id="54" name="TextBox 53">
              <a:extLst>
                <a:ext uri="{FF2B5EF4-FFF2-40B4-BE49-F238E27FC236}">
                  <a16:creationId xmlns="" xmlns:a16="http://schemas.microsoft.com/office/drawing/2014/main" id="{BE8A2336-269B-4BEF-B1C8-AE41D638ADD4}"/>
                </a:ext>
              </a:extLst>
            </p:cNvPr>
            <p:cNvSpPr txBox="1"/>
            <p:nvPr/>
          </p:nvSpPr>
          <p:spPr>
            <a:xfrm>
              <a:off x="3862980" y="5674806"/>
              <a:ext cx="3433328" cy="615555"/>
            </a:xfrm>
            <a:prstGeom prst="rect">
              <a:avLst/>
            </a:prstGeom>
            <a:noFill/>
          </p:spPr>
          <p:txBody>
            <a:bodyPr wrap="square" rtlCol="0" anchor="ctr">
              <a:spAutoFit/>
            </a:bodyPr>
            <a:lstStyle/>
            <a:p>
              <a:r>
                <a:rPr lang="en-GB" altLang="ko-KR" sz="2400" b="1" dirty="0">
                  <a:solidFill>
                    <a:schemeClr val="bg1"/>
                  </a:solidFill>
                  <a:cs typeface="Arial" pitchFamily="34" charset="0"/>
                </a:rPr>
                <a:t>PRESENTATION</a:t>
              </a:r>
              <a:endParaRPr lang="ko-KR" altLang="en-US" sz="2400" b="1" dirty="0">
                <a:solidFill>
                  <a:schemeClr val="bg1"/>
                </a:solidFill>
                <a:cs typeface="Arial" pitchFamily="34" charset="0"/>
              </a:endParaRPr>
            </a:p>
          </p:txBody>
        </p:sp>
      </p:grpSp>
      <p:pic>
        <p:nvPicPr>
          <p:cNvPr id="5" name="Imagen 4"/>
          <p:cNvPicPr>
            <a:picLocks noChangeAspect="1"/>
          </p:cNvPicPr>
          <p:nvPr/>
        </p:nvPicPr>
        <p:blipFill>
          <a:blip r:embed="rId2"/>
          <a:stretch>
            <a:fillRect/>
          </a:stretch>
        </p:blipFill>
        <p:spPr>
          <a:xfrm>
            <a:off x="759092" y="2584250"/>
            <a:ext cx="3233862" cy="2287241"/>
          </a:xfrm>
          <a:prstGeom prst="rect">
            <a:avLst/>
          </a:prstGeom>
        </p:spPr>
      </p:pic>
    </p:spTree>
    <p:extLst>
      <p:ext uri="{BB962C8B-B14F-4D97-AF65-F5344CB8AC3E}">
        <p14:creationId xmlns:p14="http://schemas.microsoft.com/office/powerpoint/2010/main" val="165201120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2">
            <a:extLst>
              <a:ext uri="{FF2B5EF4-FFF2-40B4-BE49-F238E27FC236}">
                <a16:creationId xmlns="" xmlns:a16="http://schemas.microsoft.com/office/drawing/2014/main" id="{05711EF0-BE91-4CA8-9BAB-82AC2547E63A}"/>
              </a:ext>
            </a:extLst>
          </p:cNvPr>
          <p:cNvGrpSpPr/>
          <p:nvPr/>
        </p:nvGrpSpPr>
        <p:grpSpPr>
          <a:xfrm>
            <a:off x="6630950" y="694263"/>
            <a:ext cx="2284839" cy="1281618"/>
            <a:chOff x="8070434" y="1530415"/>
            <a:chExt cx="2925465" cy="1708823"/>
          </a:xfrm>
        </p:grpSpPr>
        <p:sp>
          <p:nvSpPr>
            <p:cNvPr id="4" name="TextBox 3">
              <a:extLst>
                <a:ext uri="{FF2B5EF4-FFF2-40B4-BE49-F238E27FC236}">
                  <a16:creationId xmlns="" xmlns:a16="http://schemas.microsoft.com/office/drawing/2014/main" id="{498BBE91-1B0B-490B-BE2A-CD3D2D2882E8}"/>
                </a:ext>
              </a:extLst>
            </p:cNvPr>
            <p:cNvSpPr txBox="1"/>
            <p:nvPr/>
          </p:nvSpPr>
          <p:spPr>
            <a:xfrm>
              <a:off x="8070434" y="2008132"/>
              <a:ext cx="2925465" cy="1231106"/>
            </a:xfrm>
            <a:prstGeom prst="rect">
              <a:avLst/>
            </a:prstGeom>
            <a:noFill/>
          </p:spPr>
          <p:txBody>
            <a:bodyPr wrap="square" lIns="81000" rIns="81000" rtlCol="0">
              <a:spAutoFit/>
            </a:bodyPr>
            <a:lstStyle/>
            <a:p>
              <a:r>
                <a:rPr lang="en-US" altLang="ko-KR" sz="900" dirty="0">
                  <a:solidFill>
                    <a:srgbClr val="60414A"/>
                  </a:solidFill>
                  <a:cs typeface="Arial" pitchFamily="34" charset="0"/>
                </a:rPr>
                <a:t>You can simply impress your audience and add a unique zing and appeal to your Presentations. </a:t>
              </a:r>
              <a:r>
                <a:rPr lang="en-US" altLang="ko-KR" sz="900" dirty="0">
                  <a:solidFill>
                    <a:srgbClr val="60414A"/>
                  </a:solidFill>
                  <a:ea typeface="HY견명조" pitchFamily="18" charset="-127"/>
                  <a:cs typeface="Arial" pitchFamily="34" charset="0"/>
                </a:rPr>
                <a:t>Get a modern PowerPoint  Presentation that is beautifully designed. I hope and I believe that this Template will your Time, Money and Reputation. </a:t>
              </a:r>
              <a:endParaRPr lang="en-US" altLang="ko-KR" sz="900" dirty="0">
                <a:solidFill>
                  <a:srgbClr val="60414A"/>
                </a:solidFill>
                <a:ea typeface="FZShuTi" pitchFamily="2" charset="-122"/>
                <a:cs typeface="Arial" pitchFamily="34" charset="0"/>
              </a:endParaRPr>
            </a:p>
          </p:txBody>
        </p:sp>
        <p:sp>
          <p:nvSpPr>
            <p:cNvPr id="5" name="TextBox 4">
              <a:extLst>
                <a:ext uri="{FF2B5EF4-FFF2-40B4-BE49-F238E27FC236}">
                  <a16:creationId xmlns="" xmlns:a16="http://schemas.microsoft.com/office/drawing/2014/main" id="{FCC6EBD0-DF5B-4EE2-A230-D05A6519618A}"/>
                </a:ext>
              </a:extLst>
            </p:cNvPr>
            <p:cNvSpPr txBox="1"/>
            <p:nvPr/>
          </p:nvSpPr>
          <p:spPr>
            <a:xfrm>
              <a:off x="8070434" y="1530415"/>
              <a:ext cx="2925465" cy="538609"/>
            </a:xfrm>
            <a:prstGeom prst="rect">
              <a:avLst/>
            </a:prstGeom>
            <a:noFill/>
          </p:spPr>
          <p:txBody>
            <a:bodyPr wrap="square" lIns="81000" rIns="81000" rtlCol="0" anchor="ctr">
              <a:spAutoFit/>
            </a:bodyPr>
            <a:lstStyle/>
            <a:p>
              <a:r>
                <a:rPr lang="en-US" altLang="ko-KR" sz="2025" b="1" dirty="0">
                  <a:solidFill>
                    <a:schemeClr val="accent2">
                      <a:lumMod val="60000"/>
                      <a:lumOff val="40000"/>
                    </a:schemeClr>
                  </a:solidFill>
                  <a:cs typeface="Arial" pitchFamily="34" charset="0"/>
                </a:rPr>
                <a:t>Contents Here</a:t>
              </a:r>
              <a:endParaRPr lang="ko-KR" altLang="en-US" sz="2025" b="1" dirty="0">
                <a:solidFill>
                  <a:schemeClr val="accent2">
                    <a:lumMod val="60000"/>
                    <a:lumOff val="40000"/>
                  </a:schemeClr>
                </a:solidFill>
                <a:cs typeface="Arial" pitchFamily="34" charset="0"/>
              </a:endParaRPr>
            </a:p>
          </p:txBody>
        </p:sp>
      </p:grpSp>
      <p:sp>
        <p:nvSpPr>
          <p:cNvPr id="6" name="TextBox 5">
            <a:extLst>
              <a:ext uri="{FF2B5EF4-FFF2-40B4-BE49-F238E27FC236}">
                <a16:creationId xmlns="" xmlns:a16="http://schemas.microsoft.com/office/drawing/2014/main" id="{606460CB-E570-43FD-893F-C1FD2E7830B3}"/>
              </a:ext>
            </a:extLst>
          </p:cNvPr>
          <p:cNvSpPr txBox="1"/>
          <p:nvPr/>
        </p:nvSpPr>
        <p:spPr>
          <a:xfrm>
            <a:off x="6630950" y="3529405"/>
            <a:ext cx="2284839" cy="507831"/>
          </a:xfrm>
          <a:prstGeom prst="rect">
            <a:avLst/>
          </a:prstGeom>
          <a:noFill/>
        </p:spPr>
        <p:txBody>
          <a:bodyPr wrap="square" lIns="81000" rIns="81000" rtlCol="0">
            <a:spAutoFit/>
          </a:bodyPr>
          <a:lstStyle/>
          <a:p>
            <a:r>
              <a:rPr lang="en-US" altLang="ko-KR" sz="900" dirty="0">
                <a:solidFill>
                  <a:srgbClr val="60414A"/>
                </a:solidFill>
                <a:cs typeface="Arial" pitchFamily="34" charset="0"/>
              </a:rPr>
              <a:t>You can simply impress your audience and add a unique zing and appeal to your Presentations.</a:t>
            </a:r>
            <a:endParaRPr lang="en-US" altLang="ko-KR" sz="900" dirty="0">
              <a:solidFill>
                <a:srgbClr val="60414A"/>
              </a:solidFill>
              <a:ea typeface="FZShuTi" pitchFamily="2" charset="-122"/>
              <a:cs typeface="Arial" pitchFamily="34" charset="0"/>
            </a:endParaRPr>
          </a:p>
        </p:txBody>
      </p:sp>
      <p:sp>
        <p:nvSpPr>
          <p:cNvPr id="7" name="TextBox 6">
            <a:extLst>
              <a:ext uri="{FF2B5EF4-FFF2-40B4-BE49-F238E27FC236}">
                <a16:creationId xmlns="" xmlns:a16="http://schemas.microsoft.com/office/drawing/2014/main" id="{357DD274-6419-4E37-BFF2-9D9446896092}"/>
              </a:ext>
            </a:extLst>
          </p:cNvPr>
          <p:cNvSpPr txBox="1"/>
          <p:nvPr/>
        </p:nvSpPr>
        <p:spPr>
          <a:xfrm>
            <a:off x="6630950" y="4198990"/>
            <a:ext cx="2284839" cy="507831"/>
          </a:xfrm>
          <a:prstGeom prst="rect">
            <a:avLst/>
          </a:prstGeom>
          <a:noFill/>
        </p:spPr>
        <p:txBody>
          <a:bodyPr wrap="square" lIns="81000" rIns="81000" rtlCol="0">
            <a:spAutoFit/>
          </a:bodyPr>
          <a:lstStyle/>
          <a:p>
            <a:r>
              <a:rPr lang="en-US" altLang="ko-KR" sz="900" dirty="0">
                <a:solidFill>
                  <a:srgbClr val="60414A"/>
                </a:solidFill>
                <a:cs typeface="Arial" pitchFamily="34" charset="0"/>
              </a:rPr>
              <a:t>You can simply impress your audience and add a unique zing and appeal to your Presentations.</a:t>
            </a:r>
            <a:endParaRPr lang="en-US" altLang="ko-KR" sz="900" dirty="0">
              <a:solidFill>
                <a:srgbClr val="60414A"/>
              </a:solidFill>
              <a:ea typeface="FZShuTi" pitchFamily="2" charset="-122"/>
              <a:cs typeface="Arial" pitchFamily="34" charset="0"/>
            </a:endParaRPr>
          </a:p>
        </p:txBody>
      </p:sp>
      <p:sp>
        <p:nvSpPr>
          <p:cNvPr id="11" name="Title 1">
            <a:extLst>
              <a:ext uri="{FF2B5EF4-FFF2-40B4-BE49-F238E27FC236}">
                <a16:creationId xmlns="" xmlns:a16="http://schemas.microsoft.com/office/drawing/2014/main" id="{9A689030-7A30-454E-88BE-A0D6E5C12432}"/>
              </a:ext>
            </a:extLst>
          </p:cNvPr>
          <p:cNvSpPr txBox="1">
            <a:spLocks/>
          </p:cNvSpPr>
          <p:nvPr/>
        </p:nvSpPr>
        <p:spPr>
          <a:xfrm>
            <a:off x="306863" y="3443342"/>
            <a:ext cx="3425762" cy="1441847"/>
          </a:xfrm>
          <a:prstGeom prst="rect">
            <a:avLst/>
          </a:prstGeom>
        </p:spPr>
        <p:txBody>
          <a:bodyPr anchor="ctr">
            <a:noAutofit/>
          </a:bodyPr>
          <a:lstStyle>
            <a:lvl1pPr algn="l" defTabSz="914400" rtl="0" eaLnBrk="1" latinLnBrk="1" hangingPunct="1">
              <a:spcBef>
                <a:spcPct val="0"/>
              </a:spcBef>
              <a:buNone/>
              <a:defRPr sz="3600" b="0" kern="1200" baseline="0">
                <a:solidFill>
                  <a:schemeClr val="tx1">
                    <a:lumMod val="75000"/>
                    <a:lumOff val="25000"/>
                  </a:schemeClr>
                </a:solidFill>
                <a:latin typeface="+mj-lt"/>
                <a:ea typeface="+mj-ea"/>
                <a:cs typeface="Arial" pitchFamily="34" charset="0"/>
              </a:defRPr>
            </a:lvl1pPr>
          </a:lstStyle>
          <a:p>
            <a:r>
              <a:rPr lang="en-US" altLang="ko-KR" sz="2800" b="1" dirty="0">
                <a:solidFill>
                  <a:srgbClr val="FFB1B4"/>
                </a:solidFill>
                <a:latin typeface="Ribeye" panose="020B0604020202020204" charset="0"/>
              </a:rPr>
              <a:t>Simple Portfolio Presentation Designed</a:t>
            </a:r>
            <a:endParaRPr lang="ko-KR" altLang="en-US" sz="2800" dirty="0">
              <a:solidFill>
                <a:srgbClr val="FFB1B4"/>
              </a:solidFill>
              <a:latin typeface="Ribeye" panose="020B0604020202020204" charset="0"/>
            </a:endParaRPr>
          </a:p>
        </p:txBody>
      </p:sp>
      <p:sp>
        <p:nvSpPr>
          <p:cNvPr id="12" name="TextBox 5">
            <a:extLst>
              <a:ext uri="{FF2B5EF4-FFF2-40B4-BE49-F238E27FC236}">
                <a16:creationId xmlns="" xmlns:a16="http://schemas.microsoft.com/office/drawing/2014/main" id="{606460CB-E570-43FD-893F-C1FD2E7830B3}"/>
              </a:ext>
            </a:extLst>
          </p:cNvPr>
          <p:cNvSpPr txBox="1"/>
          <p:nvPr/>
        </p:nvSpPr>
        <p:spPr>
          <a:xfrm>
            <a:off x="6630950" y="2859820"/>
            <a:ext cx="2284839" cy="507831"/>
          </a:xfrm>
          <a:prstGeom prst="rect">
            <a:avLst/>
          </a:prstGeom>
          <a:noFill/>
        </p:spPr>
        <p:txBody>
          <a:bodyPr wrap="square" lIns="81000" rIns="81000" rtlCol="0">
            <a:spAutoFit/>
          </a:bodyPr>
          <a:lstStyle/>
          <a:p>
            <a:r>
              <a:rPr lang="en-US" altLang="ko-KR" sz="900" dirty="0">
                <a:solidFill>
                  <a:srgbClr val="60414A"/>
                </a:solidFill>
                <a:cs typeface="Arial" pitchFamily="34" charset="0"/>
              </a:rPr>
              <a:t>You can simply impress your audience and add a unique zing and appeal to your Presentations.</a:t>
            </a:r>
            <a:endParaRPr lang="en-US" altLang="ko-KR" sz="900" dirty="0">
              <a:solidFill>
                <a:srgbClr val="60414A"/>
              </a:solidFill>
              <a:ea typeface="FZShuTi" pitchFamily="2" charset="-122"/>
              <a:cs typeface="Arial" pitchFamily="34" charset="0"/>
            </a:endParaRPr>
          </a:p>
        </p:txBody>
      </p:sp>
      <p:sp>
        <p:nvSpPr>
          <p:cNvPr id="14" name="TextBox 5">
            <a:extLst>
              <a:ext uri="{FF2B5EF4-FFF2-40B4-BE49-F238E27FC236}">
                <a16:creationId xmlns="" xmlns:a16="http://schemas.microsoft.com/office/drawing/2014/main" id="{606460CB-E570-43FD-893F-C1FD2E7830B3}"/>
              </a:ext>
            </a:extLst>
          </p:cNvPr>
          <p:cNvSpPr txBox="1"/>
          <p:nvPr/>
        </p:nvSpPr>
        <p:spPr>
          <a:xfrm>
            <a:off x="6630950" y="2269815"/>
            <a:ext cx="2284839" cy="507831"/>
          </a:xfrm>
          <a:prstGeom prst="rect">
            <a:avLst/>
          </a:prstGeom>
          <a:noFill/>
        </p:spPr>
        <p:txBody>
          <a:bodyPr wrap="square" lIns="81000" rIns="81000" rtlCol="0">
            <a:spAutoFit/>
          </a:bodyPr>
          <a:lstStyle/>
          <a:p>
            <a:r>
              <a:rPr lang="en-US" altLang="ko-KR" sz="900" dirty="0">
                <a:solidFill>
                  <a:srgbClr val="60414A"/>
                </a:solidFill>
                <a:cs typeface="Arial" pitchFamily="34" charset="0"/>
              </a:rPr>
              <a:t>You can simply impress your audience and add a unique zing and appeal to your Presentations.</a:t>
            </a:r>
            <a:endParaRPr lang="en-US" altLang="ko-KR" sz="900" dirty="0">
              <a:solidFill>
                <a:srgbClr val="60414A"/>
              </a:solidFill>
              <a:ea typeface="FZShuTi" pitchFamily="2" charset="-122"/>
              <a:cs typeface="Arial" pitchFamily="34" charset="0"/>
            </a:endParaRPr>
          </a:p>
        </p:txBody>
      </p:sp>
      <p:sp>
        <p:nvSpPr>
          <p:cNvPr id="13" name="TextBox 5">
            <a:extLst>
              <a:ext uri="{FF2B5EF4-FFF2-40B4-BE49-F238E27FC236}">
                <a16:creationId xmlns="" xmlns:a16="http://schemas.microsoft.com/office/drawing/2014/main" id="{606460CB-E570-43FD-893F-C1FD2E7830B3}"/>
              </a:ext>
            </a:extLst>
          </p:cNvPr>
          <p:cNvSpPr txBox="1"/>
          <p:nvPr/>
        </p:nvSpPr>
        <p:spPr>
          <a:xfrm>
            <a:off x="3850959" y="3656435"/>
            <a:ext cx="2284839" cy="507831"/>
          </a:xfrm>
          <a:prstGeom prst="rect">
            <a:avLst/>
          </a:prstGeom>
          <a:noFill/>
        </p:spPr>
        <p:txBody>
          <a:bodyPr wrap="square" lIns="81000" rIns="81000" rtlCol="0">
            <a:spAutoFit/>
          </a:bodyPr>
          <a:lstStyle/>
          <a:p>
            <a:r>
              <a:rPr lang="en-US" altLang="ko-KR" sz="900" dirty="0">
                <a:solidFill>
                  <a:srgbClr val="60414A"/>
                </a:solidFill>
                <a:cs typeface="Arial" pitchFamily="34" charset="0"/>
              </a:rPr>
              <a:t>You can simply impress your audience and add a unique zing and appeal to your Presentations.</a:t>
            </a:r>
            <a:endParaRPr lang="en-US" altLang="ko-KR" sz="900" dirty="0">
              <a:solidFill>
                <a:srgbClr val="60414A"/>
              </a:solidFill>
              <a:ea typeface="FZShuTi" pitchFamily="2" charset="-122"/>
              <a:cs typeface="Arial" pitchFamily="34" charset="0"/>
            </a:endParaRPr>
          </a:p>
        </p:txBody>
      </p:sp>
      <p:sp>
        <p:nvSpPr>
          <p:cNvPr id="16" name="TextBox 6">
            <a:extLst>
              <a:ext uri="{FF2B5EF4-FFF2-40B4-BE49-F238E27FC236}">
                <a16:creationId xmlns="" xmlns:a16="http://schemas.microsoft.com/office/drawing/2014/main" id="{357DD274-6419-4E37-BFF2-9D9446896092}"/>
              </a:ext>
            </a:extLst>
          </p:cNvPr>
          <p:cNvSpPr txBox="1"/>
          <p:nvPr/>
        </p:nvSpPr>
        <p:spPr>
          <a:xfrm>
            <a:off x="3850959" y="4326020"/>
            <a:ext cx="2284839" cy="507831"/>
          </a:xfrm>
          <a:prstGeom prst="rect">
            <a:avLst/>
          </a:prstGeom>
          <a:noFill/>
        </p:spPr>
        <p:txBody>
          <a:bodyPr wrap="square" lIns="81000" rIns="81000" rtlCol="0">
            <a:spAutoFit/>
          </a:bodyPr>
          <a:lstStyle/>
          <a:p>
            <a:r>
              <a:rPr lang="en-US" altLang="ko-KR" sz="900" dirty="0">
                <a:solidFill>
                  <a:srgbClr val="60414A"/>
                </a:solidFill>
                <a:cs typeface="Arial" pitchFamily="34" charset="0"/>
              </a:rPr>
              <a:t>You can simply impress your audience and add a unique zing and appeal to your Presentations.</a:t>
            </a:r>
            <a:endParaRPr lang="en-US" altLang="ko-KR" sz="900" dirty="0">
              <a:solidFill>
                <a:srgbClr val="60414A"/>
              </a:solidFill>
              <a:ea typeface="FZShuTi" pitchFamily="2" charset="-122"/>
              <a:cs typeface="Arial" pitchFamily="34" charset="0"/>
            </a:endParaRPr>
          </a:p>
        </p:txBody>
      </p:sp>
      <p:sp>
        <p:nvSpPr>
          <p:cNvPr id="15" name="TextBox 5">
            <a:extLst>
              <a:ext uri="{FF2B5EF4-FFF2-40B4-BE49-F238E27FC236}">
                <a16:creationId xmlns="" xmlns:a16="http://schemas.microsoft.com/office/drawing/2014/main" id="{606460CB-E570-43FD-893F-C1FD2E7830B3}"/>
              </a:ext>
            </a:extLst>
          </p:cNvPr>
          <p:cNvSpPr txBox="1"/>
          <p:nvPr/>
        </p:nvSpPr>
        <p:spPr>
          <a:xfrm>
            <a:off x="3850959" y="2269815"/>
            <a:ext cx="2284839" cy="507831"/>
          </a:xfrm>
          <a:prstGeom prst="rect">
            <a:avLst/>
          </a:prstGeom>
          <a:noFill/>
        </p:spPr>
        <p:txBody>
          <a:bodyPr wrap="square" lIns="81000" rIns="81000" rtlCol="0">
            <a:spAutoFit/>
          </a:bodyPr>
          <a:lstStyle/>
          <a:p>
            <a:r>
              <a:rPr lang="en-US" altLang="ko-KR" sz="900" dirty="0">
                <a:solidFill>
                  <a:srgbClr val="60414A"/>
                </a:solidFill>
                <a:cs typeface="Arial" pitchFamily="34" charset="0"/>
              </a:rPr>
              <a:t>You can simply impress your audience and add a unique zing and appeal to your Presentations.</a:t>
            </a:r>
            <a:endParaRPr lang="en-US" altLang="ko-KR" sz="900" dirty="0">
              <a:solidFill>
                <a:srgbClr val="60414A"/>
              </a:solidFill>
              <a:ea typeface="FZShuTi" pitchFamily="2" charset="-122"/>
              <a:cs typeface="Arial" pitchFamily="34" charset="0"/>
            </a:endParaRPr>
          </a:p>
        </p:txBody>
      </p:sp>
      <p:sp>
        <p:nvSpPr>
          <p:cNvPr id="17" name="TextBox 6">
            <a:extLst>
              <a:ext uri="{FF2B5EF4-FFF2-40B4-BE49-F238E27FC236}">
                <a16:creationId xmlns="" xmlns:a16="http://schemas.microsoft.com/office/drawing/2014/main" id="{357DD274-6419-4E37-BFF2-9D9446896092}"/>
              </a:ext>
            </a:extLst>
          </p:cNvPr>
          <p:cNvSpPr txBox="1"/>
          <p:nvPr/>
        </p:nvSpPr>
        <p:spPr>
          <a:xfrm>
            <a:off x="3850959" y="2939400"/>
            <a:ext cx="2284839" cy="507831"/>
          </a:xfrm>
          <a:prstGeom prst="rect">
            <a:avLst/>
          </a:prstGeom>
          <a:noFill/>
        </p:spPr>
        <p:txBody>
          <a:bodyPr wrap="square" lIns="81000" rIns="81000" rtlCol="0">
            <a:spAutoFit/>
          </a:bodyPr>
          <a:lstStyle/>
          <a:p>
            <a:r>
              <a:rPr lang="en-US" altLang="ko-KR" sz="900" dirty="0">
                <a:solidFill>
                  <a:srgbClr val="60414A"/>
                </a:solidFill>
                <a:cs typeface="Arial" pitchFamily="34" charset="0"/>
              </a:rPr>
              <a:t>You can simply impress your audience and add a unique zing and appeal to your Presentations.</a:t>
            </a:r>
            <a:endParaRPr lang="en-US" altLang="ko-KR" sz="900" dirty="0">
              <a:solidFill>
                <a:srgbClr val="60414A"/>
              </a:solidFill>
              <a:ea typeface="FZShuTi" pitchFamily="2" charset="-122"/>
              <a:cs typeface="Arial" pitchFamily="34" charset="0"/>
            </a:endParaRPr>
          </a:p>
        </p:txBody>
      </p:sp>
      <p:sp>
        <p:nvSpPr>
          <p:cNvPr id="18" name="TextBox 5">
            <a:extLst>
              <a:ext uri="{FF2B5EF4-FFF2-40B4-BE49-F238E27FC236}">
                <a16:creationId xmlns="" xmlns:a16="http://schemas.microsoft.com/office/drawing/2014/main" id="{606460CB-E570-43FD-893F-C1FD2E7830B3}"/>
              </a:ext>
            </a:extLst>
          </p:cNvPr>
          <p:cNvSpPr txBox="1"/>
          <p:nvPr/>
        </p:nvSpPr>
        <p:spPr>
          <a:xfrm>
            <a:off x="3850959" y="968404"/>
            <a:ext cx="2284839" cy="507831"/>
          </a:xfrm>
          <a:prstGeom prst="rect">
            <a:avLst/>
          </a:prstGeom>
          <a:noFill/>
        </p:spPr>
        <p:txBody>
          <a:bodyPr wrap="square" lIns="81000" rIns="81000" rtlCol="0">
            <a:spAutoFit/>
          </a:bodyPr>
          <a:lstStyle/>
          <a:p>
            <a:r>
              <a:rPr lang="en-US" altLang="ko-KR" sz="900" dirty="0">
                <a:solidFill>
                  <a:srgbClr val="60414A"/>
                </a:solidFill>
                <a:cs typeface="Arial" pitchFamily="34" charset="0"/>
              </a:rPr>
              <a:t>You can simply impress your audience and add a unique zing and appeal to your Presentations.</a:t>
            </a:r>
            <a:endParaRPr lang="en-US" altLang="ko-KR" sz="900" dirty="0">
              <a:solidFill>
                <a:srgbClr val="60414A"/>
              </a:solidFill>
              <a:ea typeface="FZShuTi" pitchFamily="2" charset="-122"/>
              <a:cs typeface="Arial" pitchFamily="34" charset="0"/>
            </a:endParaRPr>
          </a:p>
        </p:txBody>
      </p:sp>
      <p:sp>
        <p:nvSpPr>
          <p:cNvPr id="19" name="TextBox 6">
            <a:extLst>
              <a:ext uri="{FF2B5EF4-FFF2-40B4-BE49-F238E27FC236}">
                <a16:creationId xmlns="" xmlns:a16="http://schemas.microsoft.com/office/drawing/2014/main" id="{357DD274-6419-4E37-BFF2-9D9446896092}"/>
              </a:ext>
            </a:extLst>
          </p:cNvPr>
          <p:cNvSpPr txBox="1"/>
          <p:nvPr/>
        </p:nvSpPr>
        <p:spPr>
          <a:xfrm>
            <a:off x="3850959" y="1637989"/>
            <a:ext cx="2284839" cy="507831"/>
          </a:xfrm>
          <a:prstGeom prst="rect">
            <a:avLst/>
          </a:prstGeom>
          <a:noFill/>
        </p:spPr>
        <p:txBody>
          <a:bodyPr wrap="square" lIns="81000" rIns="81000" rtlCol="0">
            <a:spAutoFit/>
          </a:bodyPr>
          <a:lstStyle/>
          <a:p>
            <a:r>
              <a:rPr lang="en-US" altLang="ko-KR" sz="900" dirty="0">
                <a:solidFill>
                  <a:srgbClr val="60414A"/>
                </a:solidFill>
                <a:cs typeface="Arial" pitchFamily="34" charset="0"/>
              </a:rPr>
              <a:t>You can simply impress your audience and add a unique zing and appeal to your Presentations.</a:t>
            </a:r>
            <a:endParaRPr lang="en-US" altLang="ko-KR" sz="900" dirty="0">
              <a:solidFill>
                <a:srgbClr val="60414A"/>
              </a:solidFill>
              <a:ea typeface="FZShuTi" pitchFamily="2" charset="-122"/>
              <a:cs typeface="Arial" pitchFamily="34" charset="0"/>
            </a:endParaRPr>
          </a:p>
        </p:txBody>
      </p:sp>
      <p:pic>
        <p:nvPicPr>
          <p:cNvPr id="24" name="Imagen 23"/>
          <p:cNvPicPr>
            <a:picLocks noChangeAspect="1"/>
          </p:cNvPicPr>
          <p:nvPr/>
        </p:nvPicPr>
        <p:blipFill>
          <a:blip r:embed="rId2"/>
          <a:stretch>
            <a:fillRect/>
          </a:stretch>
        </p:blipFill>
        <p:spPr>
          <a:xfrm>
            <a:off x="769025" y="838709"/>
            <a:ext cx="2138444" cy="2528942"/>
          </a:xfrm>
          <a:prstGeom prst="rect">
            <a:avLst/>
          </a:prstGeom>
        </p:spPr>
      </p:pic>
    </p:spTree>
    <p:extLst>
      <p:ext uri="{BB962C8B-B14F-4D97-AF65-F5344CB8AC3E}">
        <p14:creationId xmlns:p14="http://schemas.microsoft.com/office/powerpoint/2010/main" val="33923712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 xmlns:a16="http://schemas.microsoft.com/office/drawing/2014/main" id="{28765A1A-E430-484C-9685-50871E6809BA}"/>
              </a:ext>
            </a:extLst>
          </p:cNvPr>
          <p:cNvSpPr txBox="1"/>
          <p:nvPr/>
        </p:nvSpPr>
        <p:spPr>
          <a:xfrm>
            <a:off x="4150864" y="3599144"/>
            <a:ext cx="3970229" cy="784830"/>
          </a:xfrm>
          <a:prstGeom prst="rect">
            <a:avLst/>
          </a:prstGeom>
          <a:noFill/>
        </p:spPr>
        <p:txBody>
          <a:bodyPr wrap="square" rtlCol="0">
            <a:spAutoFit/>
          </a:bodyPr>
          <a:lstStyle/>
          <a:p>
            <a:r>
              <a:rPr lang="en-US" altLang="ko-KR" sz="900" dirty="0">
                <a:solidFill>
                  <a:schemeClr val="tx1">
                    <a:lumMod val="75000"/>
                    <a:lumOff val="25000"/>
                  </a:schemeClr>
                </a:solidFill>
                <a:cs typeface="Arial" pitchFamily="34" charset="0"/>
              </a:rPr>
              <a:t>You can simply impress your audience and add a unique zing and appeal to your Presentations. Easy to change colors, photos and Text. Get a modern PowerPoint  Presentation that is beautifully designed. You can simply impress your audience and add a unique zing and appeal to your Presentations. </a:t>
            </a:r>
          </a:p>
        </p:txBody>
      </p:sp>
      <p:sp>
        <p:nvSpPr>
          <p:cNvPr id="13" name="TextBox 12">
            <a:extLst>
              <a:ext uri="{FF2B5EF4-FFF2-40B4-BE49-F238E27FC236}">
                <a16:creationId xmlns="" xmlns:a16="http://schemas.microsoft.com/office/drawing/2014/main" id="{D6385521-B375-4DB9-941A-4E49D95E96A0}"/>
              </a:ext>
            </a:extLst>
          </p:cNvPr>
          <p:cNvSpPr txBox="1"/>
          <p:nvPr/>
        </p:nvSpPr>
        <p:spPr>
          <a:xfrm>
            <a:off x="3906909" y="2607953"/>
            <a:ext cx="4578368" cy="784830"/>
          </a:xfrm>
          <a:prstGeom prst="rect">
            <a:avLst/>
          </a:prstGeom>
          <a:noFill/>
        </p:spPr>
        <p:txBody>
          <a:bodyPr wrap="square" rtlCol="0">
            <a:spAutoFit/>
          </a:bodyPr>
          <a:lstStyle/>
          <a:p>
            <a:pPr marL="128594" indent="-128594">
              <a:buFont typeface="Wingdings" pitchFamily="2" charset="2"/>
              <a:buChar char="v"/>
            </a:pPr>
            <a:r>
              <a:rPr lang="en-US" altLang="ko-KR" sz="900" dirty="0">
                <a:solidFill>
                  <a:schemeClr val="tx1">
                    <a:lumMod val="75000"/>
                    <a:lumOff val="25000"/>
                  </a:schemeClr>
                </a:solidFill>
              </a:rPr>
              <a:t>Example Text : </a:t>
            </a:r>
            <a:r>
              <a:rPr lang="en-US" altLang="ko-KR" sz="900" dirty="0">
                <a:solidFill>
                  <a:schemeClr val="tx1">
                    <a:lumMod val="75000"/>
                    <a:lumOff val="25000"/>
                  </a:schemeClr>
                </a:solidFill>
                <a:cs typeface="Arial" pitchFamily="34" charset="0"/>
              </a:rPr>
              <a:t>Get a modern PowerPoint  Presentation that is beautifully designed. </a:t>
            </a:r>
            <a:endParaRPr lang="en-US" altLang="ko-KR" sz="900" dirty="0">
              <a:solidFill>
                <a:schemeClr val="tx1">
                  <a:lumMod val="75000"/>
                  <a:lumOff val="25000"/>
                </a:schemeClr>
              </a:solidFill>
            </a:endParaRPr>
          </a:p>
          <a:p>
            <a:pPr marL="128594" indent="-128594">
              <a:buFont typeface="Wingdings" pitchFamily="2" charset="2"/>
              <a:buChar char="v"/>
            </a:pPr>
            <a:endParaRPr lang="en-US" altLang="ko-KR" sz="900" dirty="0">
              <a:solidFill>
                <a:schemeClr val="tx1">
                  <a:lumMod val="75000"/>
                  <a:lumOff val="25000"/>
                </a:schemeClr>
              </a:solidFill>
            </a:endParaRPr>
          </a:p>
          <a:p>
            <a:pPr marL="128594" indent="-128594">
              <a:buFont typeface="Wingdings" pitchFamily="2" charset="2"/>
              <a:buChar char="v"/>
            </a:pPr>
            <a:r>
              <a:rPr lang="en-US" altLang="ko-KR" sz="900" dirty="0">
                <a:solidFill>
                  <a:schemeClr val="tx1">
                    <a:lumMod val="75000"/>
                    <a:lumOff val="25000"/>
                  </a:schemeClr>
                </a:solidFill>
              </a:rPr>
              <a:t>Example Text : </a:t>
            </a:r>
            <a:r>
              <a:rPr lang="en-US" altLang="ko-KR" sz="900" dirty="0">
                <a:solidFill>
                  <a:schemeClr val="tx1">
                    <a:lumMod val="75000"/>
                    <a:lumOff val="25000"/>
                  </a:schemeClr>
                </a:solidFill>
                <a:cs typeface="Arial" pitchFamily="34" charset="0"/>
              </a:rPr>
              <a:t>Get a modern PowerPoint  Presentation that is beautifully designed. </a:t>
            </a:r>
          </a:p>
          <a:p>
            <a:pPr marL="128594" indent="-128594">
              <a:buFont typeface="Wingdings" pitchFamily="2" charset="2"/>
              <a:buChar char="v"/>
            </a:pPr>
            <a:endParaRPr lang="en-US" altLang="ko-KR" sz="900" dirty="0">
              <a:solidFill>
                <a:schemeClr val="tx1">
                  <a:lumMod val="75000"/>
                  <a:lumOff val="25000"/>
                </a:schemeClr>
              </a:solidFill>
              <a:cs typeface="Arial" pitchFamily="34" charset="0"/>
            </a:endParaRPr>
          </a:p>
          <a:p>
            <a:pPr marL="128594" indent="-128594">
              <a:buFont typeface="Wingdings" pitchFamily="2" charset="2"/>
              <a:buChar char="v"/>
            </a:pPr>
            <a:r>
              <a:rPr lang="en-US" altLang="ko-KR" sz="900" dirty="0">
                <a:solidFill>
                  <a:schemeClr val="tx1">
                    <a:lumMod val="75000"/>
                    <a:lumOff val="25000"/>
                  </a:schemeClr>
                </a:solidFill>
              </a:rPr>
              <a:t>Example Text : </a:t>
            </a:r>
            <a:r>
              <a:rPr lang="en-US" altLang="ko-KR" sz="900" dirty="0">
                <a:solidFill>
                  <a:schemeClr val="tx1">
                    <a:lumMod val="75000"/>
                    <a:lumOff val="25000"/>
                  </a:schemeClr>
                </a:solidFill>
                <a:cs typeface="Arial" pitchFamily="34" charset="0"/>
              </a:rPr>
              <a:t>Get a modern PowerPoint  Presentation that is beautifully designed. </a:t>
            </a:r>
            <a:endParaRPr lang="en-US" altLang="ko-KR" sz="900" dirty="0">
              <a:solidFill>
                <a:schemeClr val="tx1">
                  <a:lumMod val="75000"/>
                  <a:lumOff val="25000"/>
                </a:schemeClr>
              </a:solidFill>
            </a:endParaRPr>
          </a:p>
        </p:txBody>
      </p:sp>
      <p:sp>
        <p:nvSpPr>
          <p:cNvPr id="2" name="Título 1"/>
          <p:cNvSpPr>
            <a:spLocks noGrp="1"/>
          </p:cNvSpPr>
          <p:nvPr>
            <p:ph type="title"/>
          </p:nvPr>
        </p:nvSpPr>
        <p:spPr>
          <a:xfrm>
            <a:off x="781277" y="154569"/>
            <a:ext cx="7704000" cy="572700"/>
          </a:xfrm>
        </p:spPr>
        <p:txBody>
          <a:bodyPr/>
          <a:lstStyle/>
          <a:p>
            <a:r>
              <a:rPr lang="es-AR" sz="5400" dirty="0" smtClean="0"/>
              <a:t>Free Template</a:t>
            </a:r>
            <a:endParaRPr lang="es-AR" sz="5400" dirty="0"/>
          </a:p>
        </p:txBody>
      </p:sp>
      <p:sp>
        <p:nvSpPr>
          <p:cNvPr id="17" name="TextBox 16">
            <a:extLst>
              <a:ext uri="{FF2B5EF4-FFF2-40B4-BE49-F238E27FC236}">
                <a16:creationId xmlns="" xmlns:a16="http://schemas.microsoft.com/office/drawing/2014/main" id="{39BF6604-FAB0-4259-8E3A-A8B3F7568A24}"/>
              </a:ext>
            </a:extLst>
          </p:cNvPr>
          <p:cNvSpPr txBox="1"/>
          <p:nvPr/>
        </p:nvSpPr>
        <p:spPr>
          <a:xfrm>
            <a:off x="650710" y="1719943"/>
            <a:ext cx="3256199" cy="615553"/>
          </a:xfrm>
          <a:prstGeom prst="rect">
            <a:avLst/>
          </a:prstGeom>
          <a:noFill/>
        </p:spPr>
        <p:txBody>
          <a:bodyPr wrap="square" lIns="36000" tIns="0" rIns="18000" bIns="0" rtlCol="0">
            <a:spAutoFit/>
          </a:bodyPr>
          <a:lstStyle/>
          <a:p>
            <a:r>
              <a:rPr lang="en-US" altLang="ko-KR" sz="2000" dirty="0">
                <a:solidFill>
                  <a:srgbClr val="FFB1B4"/>
                </a:solidFill>
                <a:latin typeface="Ribeye" panose="020B0604020202020204" charset="0"/>
                <a:cs typeface="Arial" pitchFamily="34" charset="0"/>
              </a:rPr>
              <a:t>We Create Professional Presentation Designed</a:t>
            </a:r>
            <a:endParaRPr lang="ko-KR" altLang="en-US" sz="2000" dirty="0">
              <a:solidFill>
                <a:srgbClr val="FFB1B4"/>
              </a:solidFill>
              <a:latin typeface="Ribeye" panose="020B0604020202020204" charset="0"/>
              <a:cs typeface="Arial" pitchFamily="34" charset="0"/>
            </a:endParaRPr>
          </a:p>
        </p:txBody>
      </p:sp>
      <p:sp>
        <p:nvSpPr>
          <p:cNvPr id="10" name="TextBox 12">
            <a:extLst>
              <a:ext uri="{FF2B5EF4-FFF2-40B4-BE49-F238E27FC236}">
                <a16:creationId xmlns="" xmlns:a16="http://schemas.microsoft.com/office/drawing/2014/main" id="{D6385521-B375-4DB9-941A-4E49D95E96A0}"/>
              </a:ext>
            </a:extLst>
          </p:cNvPr>
          <p:cNvSpPr txBox="1"/>
          <p:nvPr/>
        </p:nvSpPr>
        <p:spPr>
          <a:xfrm>
            <a:off x="3906909" y="1719943"/>
            <a:ext cx="4578368" cy="784830"/>
          </a:xfrm>
          <a:prstGeom prst="rect">
            <a:avLst/>
          </a:prstGeom>
          <a:noFill/>
        </p:spPr>
        <p:txBody>
          <a:bodyPr wrap="square" rtlCol="0">
            <a:spAutoFit/>
          </a:bodyPr>
          <a:lstStyle/>
          <a:p>
            <a:pPr marL="128594" indent="-128594">
              <a:buFont typeface="Wingdings" pitchFamily="2" charset="2"/>
              <a:buChar char="v"/>
            </a:pPr>
            <a:r>
              <a:rPr lang="en-US" altLang="ko-KR" sz="900" dirty="0">
                <a:solidFill>
                  <a:schemeClr val="tx1">
                    <a:lumMod val="75000"/>
                    <a:lumOff val="25000"/>
                  </a:schemeClr>
                </a:solidFill>
              </a:rPr>
              <a:t>Example Text : </a:t>
            </a:r>
            <a:r>
              <a:rPr lang="en-US" altLang="ko-KR" sz="900" dirty="0">
                <a:solidFill>
                  <a:schemeClr val="tx1">
                    <a:lumMod val="75000"/>
                    <a:lumOff val="25000"/>
                  </a:schemeClr>
                </a:solidFill>
                <a:cs typeface="Arial" pitchFamily="34" charset="0"/>
              </a:rPr>
              <a:t>Get a modern PowerPoint  Presentation that is beautifully designed. </a:t>
            </a:r>
            <a:endParaRPr lang="en-US" altLang="ko-KR" sz="900" dirty="0">
              <a:solidFill>
                <a:schemeClr val="tx1">
                  <a:lumMod val="75000"/>
                  <a:lumOff val="25000"/>
                </a:schemeClr>
              </a:solidFill>
            </a:endParaRPr>
          </a:p>
          <a:p>
            <a:pPr marL="128594" indent="-128594">
              <a:buFont typeface="Wingdings" pitchFamily="2" charset="2"/>
              <a:buChar char="v"/>
            </a:pPr>
            <a:endParaRPr lang="en-US" altLang="ko-KR" sz="900" dirty="0">
              <a:solidFill>
                <a:schemeClr val="tx1">
                  <a:lumMod val="75000"/>
                  <a:lumOff val="25000"/>
                </a:schemeClr>
              </a:solidFill>
            </a:endParaRPr>
          </a:p>
          <a:p>
            <a:pPr marL="128594" indent="-128594">
              <a:buFont typeface="Wingdings" pitchFamily="2" charset="2"/>
              <a:buChar char="v"/>
            </a:pPr>
            <a:r>
              <a:rPr lang="en-US" altLang="ko-KR" sz="900" dirty="0">
                <a:solidFill>
                  <a:schemeClr val="tx1">
                    <a:lumMod val="75000"/>
                    <a:lumOff val="25000"/>
                  </a:schemeClr>
                </a:solidFill>
              </a:rPr>
              <a:t>Example Text : </a:t>
            </a:r>
            <a:r>
              <a:rPr lang="en-US" altLang="ko-KR" sz="900" dirty="0">
                <a:solidFill>
                  <a:schemeClr val="tx1">
                    <a:lumMod val="75000"/>
                    <a:lumOff val="25000"/>
                  </a:schemeClr>
                </a:solidFill>
                <a:cs typeface="Arial" pitchFamily="34" charset="0"/>
              </a:rPr>
              <a:t>Get a modern PowerPoint  Presentation that is beautifully designed. </a:t>
            </a:r>
          </a:p>
          <a:p>
            <a:pPr marL="128594" indent="-128594">
              <a:buFont typeface="Wingdings" pitchFamily="2" charset="2"/>
              <a:buChar char="v"/>
            </a:pPr>
            <a:endParaRPr lang="en-US" altLang="ko-KR" sz="900" dirty="0">
              <a:solidFill>
                <a:schemeClr val="tx1">
                  <a:lumMod val="75000"/>
                  <a:lumOff val="25000"/>
                </a:schemeClr>
              </a:solidFill>
              <a:cs typeface="Arial" pitchFamily="34" charset="0"/>
            </a:endParaRPr>
          </a:p>
          <a:p>
            <a:pPr marL="128594" indent="-128594">
              <a:buFont typeface="Wingdings" pitchFamily="2" charset="2"/>
              <a:buChar char="v"/>
            </a:pPr>
            <a:r>
              <a:rPr lang="en-US" altLang="ko-KR" sz="900" dirty="0">
                <a:solidFill>
                  <a:schemeClr val="tx1">
                    <a:lumMod val="75000"/>
                    <a:lumOff val="25000"/>
                  </a:schemeClr>
                </a:solidFill>
              </a:rPr>
              <a:t>Example Text : </a:t>
            </a:r>
            <a:r>
              <a:rPr lang="en-US" altLang="ko-KR" sz="900" dirty="0">
                <a:solidFill>
                  <a:schemeClr val="tx1">
                    <a:lumMod val="75000"/>
                    <a:lumOff val="25000"/>
                  </a:schemeClr>
                </a:solidFill>
                <a:cs typeface="Arial" pitchFamily="34" charset="0"/>
              </a:rPr>
              <a:t>Get a modern PowerPoint  Presentation that is beautifully designed. </a:t>
            </a:r>
            <a:endParaRPr lang="en-US" altLang="ko-KR" sz="900" dirty="0">
              <a:solidFill>
                <a:schemeClr val="tx1">
                  <a:lumMod val="75000"/>
                  <a:lumOff val="25000"/>
                </a:schemeClr>
              </a:solidFill>
            </a:endParaRPr>
          </a:p>
        </p:txBody>
      </p:sp>
      <p:pic>
        <p:nvPicPr>
          <p:cNvPr id="6" name="Imagen 5"/>
          <p:cNvPicPr>
            <a:picLocks noChangeAspect="1"/>
          </p:cNvPicPr>
          <p:nvPr/>
        </p:nvPicPr>
        <p:blipFill>
          <a:blip r:embed="rId2"/>
          <a:stretch>
            <a:fillRect/>
          </a:stretch>
        </p:blipFill>
        <p:spPr>
          <a:xfrm>
            <a:off x="1391609" y="2487315"/>
            <a:ext cx="1663201" cy="2259107"/>
          </a:xfrm>
          <a:prstGeom prst="rect">
            <a:avLst/>
          </a:prstGeom>
        </p:spPr>
      </p:pic>
    </p:spTree>
    <p:extLst>
      <p:ext uri="{BB962C8B-B14F-4D97-AF65-F5344CB8AC3E}">
        <p14:creationId xmlns:p14="http://schemas.microsoft.com/office/powerpoint/2010/main" val="30643313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ítulo 14"/>
          <p:cNvSpPr>
            <a:spLocks noGrp="1"/>
          </p:cNvSpPr>
          <p:nvPr>
            <p:ph type="title"/>
          </p:nvPr>
        </p:nvSpPr>
        <p:spPr>
          <a:xfrm>
            <a:off x="1111070" y="261375"/>
            <a:ext cx="7704000" cy="572700"/>
          </a:xfrm>
        </p:spPr>
        <p:txBody>
          <a:bodyPr/>
          <a:lstStyle/>
          <a:p>
            <a:r>
              <a:rPr lang="es-AR" dirty="0" smtClean="0"/>
              <a:t>Free Template</a:t>
            </a:r>
            <a:endParaRPr lang="es-AR" dirty="0"/>
          </a:p>
        </p:txBody>
      </p:sp>
      <p:sp>
        <p:nvSpPr>
          <p:cNvPr id="2" name="Text Placeholder 1">
            <a:extLst>
              <a:ext uri="{FF2B5EF4-FFF2-40B4-BE49-F238E27FC236}">
                <a16:creationId xmlns="" xmlns:a16="http://schemas.microsoft.com/office/drawing/2014/main" id="{206381AD-4C2B-4745-99B1-0BBCE6131A71}"/>
              </a:ext>
            </a:extLst>
          </p:cNvPr>
          <p:cNvSpPr>
            <a:spLocks noGrp="1"/>
          </p:cNvSpPr>
          <p:nvPr>
            <p:ph type="body" sz="quarter" idx="4294967295"/>
          </p:nvPr>
        </p:nvSpPr>
        <p:spPr>
          <a:xfrm>
            <a:off x="134620" y="859432"/>
            <a:ext cx="8680450" cy="544513"/>
          </a:xfrm>
          <a:prstGeom prst="rect">
            <a:avLst/>
          </a:prstGeom>
        </p:spPr>
        <p:txBody>
          <a:bodyPr/>
          <a:lstStyle/>
          <a:p>
            <a:r>
              <a:rPr lang="en-US" dirty="0">
                <a:solidFill>
                  <a:srgbClr val="FFB1B4"/>
                </a:solidFill>
                <a:latin typeface="Ribeye" panose="020B0604020202020204" charset="0"/>
              </a:rPr>
              <a:t>Infographic Style</a:t>
            </a:r>
          </a:p>
        </p:txBody>
      </p:sp>
      <p:grpSp>
        <p:nvGrpSpPr>
          <p:cNvPr id="3" name="Group 2">
            <a:extLst>
              <a:ext uri="{FF2B5EF4-FFF2-40B4-BE49-F238E27FC236}">
                <a16:creationId xmlns="" xmlns:a16="http://schemas.microsoft.com/office/drawing/2014/main" id="{8AE113E9-8B7B-4E99-BA7F-558DEDA315DF}"/>
              </a:ext>
            </a:extLst>
          </p:cNvPr>
          <p:cNvGrpSpPr/>
          <p:nvPr/>
        </p:nvGrpSpPr>
        <p:grpSpPr>
          <a:xfrm>
            <a:off x="6304070" y="2472142"/>
            <a:ext cx="2511000" cy="828890"/>
            <a:chOff x="5076057" y="1240057"/>
            <a:chExt cx="2137127" cy="477916"/>
          </a:xfrm>
        </p:grpSpPr>
        <p:sp>
          <p:nvSpPr>
            <p:cNvPr id="4" name="TextBox 3">
              <a:extLst>
                <a:ext uri="{FF2B5EF4-FFF2-40B4-BE49-F238E27FC236}">
                  <a16:creationId xmlns="" xmlns:a16="http://schemas.microsoft.com/office/drawing/2014/main" id="{66925377-93CC-40B1-920D-AF9A5DBE614B}"/>
                </a:ext>
              </a:extLst>
            </p:cNvPr>
            <p:cNvSpPr txBox="1"/>
            <p:nvPr/>
          </p:nvSpPr>
          <p:spPr>
            <a:xfrm>
              <a:off x="5076057" y="1240057"/>
              <a:ext cx="2137127" cy="133092"/>
            </a:xfrm>
            <a:prstGeom prst="rect">
              <a:avLst/>
            </a:prstGeom>
            <a:noFill/>
          </p:spPr>
          <p:txBody>
            <a:bodyPr wrap="square" lIns="67500" rIns="81000" rtlCol="0">
              <a:spAutoFit/>
            </a:bodyPr>
            <a:lstStyle/>
            <a:p>
              <a:r>
                <a:rPr lang="en-US" altLang="ko-KR" sz="900" b="1" dirty="0">
                  <a:solidFill>
                    <a:schemeClr val="tx1">
                      <a:lumMod val="75000"/>
                      <a:lumOff val="25000"/>
                    </a:schemeClr>
                  </a:solidFill>
                  <a:cs typeface="Arial" pitchFamily="34" charset="0"/>
                </a:rPr>
                <a:t>Contents Here</a:t>
              </a:r>
              <a:endParaRPr lang="ko-KR" altLang="en-US" sz="900" b="1" dirty="0">
                <a:solidFill>
                  <a:schemeClr val="tx1">
                    <a:lumMod val="75000"/>
                    <a:lumOff val="25000"/>
                  </a:schemeClr>
                </a:solidFill>
                <a:cs typeface="Arial" pitchFamily="34" charset="0"/>
              </a:endParaRPr>
            </a:p>
          </p:txBody>
        </p:sp>
        <p:sp>
          <p:nvSpPr>
            <p:cNvPr id="5" name="TextBox 4">
              <a:extLst>
                <a:ext uri="{FF2B5EF4-FFF2-40B4-BE49-F238E27FC236}">
                  <a16:creationId xmlns="" xmlns:a16="http://schemas.microsoft.com/office/drawing/2014/main" id="{F2E3089D-EA2E-403C-B235-4CF26D7D55D5}"/>
                </a:ext>
              </a:extLst>
            </p:cNvPr>
            <p:cNvSpPr txBox="1"/>
            <p:nvPr/>
          </p:nvSpPr>
          <p:spPr>
            <a:xfrm>
              <a:off x="5076059" y="1345316"/>
              <a:ext cx="2137125" cy="372657"/>
            </a:xfrm>
            <a:prstGeom prst="rect">
              <a:avLst/>
            </a:prstGeom>
            <a:noFill/>
          </p:spPr>
          <p:txBody>
            <a:bodyPr wrap="square" lIns="54000" rIns="81000" rtlCol="0">
              <a:spAutoFit/>
            </a:bodyPr>
            <a:lstStyle/>
            <a:p>
              <a:r>
                <a:rPr lang="en-US" altLang="ko-KR" sz="900" dirty="0">
                  <a:solidFill>
                    <a:schemeClr val="tx1">
                      <a:lumMod val="75000"/>
                      <a:lumOff val="25000"/>
                    </a:schemeClr>
                  </a:solidFill>
                  <a:ea typeface="FZShuTi" pitchFamily="2" charset="-122"/>
                  <a:cs typeface="Arial" pitchFamily="34" charset="0"/>
                </a:rPr>
                <a:t>Get a modern PowerPoint  Presentation that is beautifully designed. I hope and I believe that this Template will your Time, Money and Reputation.  </a:t>
              </a:r>
            </a:p>
          </p:txBody>
        </p:sp>
      </p:grpSp>
      <p:grpSp>
        <p:nvGrpSpPr>
          <p:cNvPr id="6" name="Group 5">
            <a:extLst>
              <a:ext uri="{FF2B5EF4-FFF2-40B4-BE49-F238E27FC236}">
                <a16:creationId xmlns="" xmlns:a16="http://schemas.microsoft.com/office/drawing/2014/main" id="{836E6BB9-5E13-4FCF-975C-49FF63029D2F}"/>
              </a:ext>
            </a:extLst>
          </p:cNvPr>
          <p:cNvGrpSpPr/>
          <p:nvPr/>
        </p:nvGrpSpPr>
        <p:grpSpPr>
          <a:xfrm>
            <a:off x="6363101" y="3682078"/>
            <a:ext cx="2511000" cy="828890"/>
            <a:chOff x="5076057" y="1240057"/>
            <a:chExt cx="2137127" cy="477916"/>
          </a:xfrm>
        </p:grpSpPr>
        <p:sp>
          <p:nvSpPr>
            <p:cNvPr id="7" name="TextBox 6">
              <a:extLst>
                <a:ext uri="{FF2B5EF4-FFF2-40B4-BE49-F238E27FC236}">
                  <a16:creationId xmlns="" xmlns:a16="http://schemas.microsoft.com/office/drawing/2014/main" id="{327E59A2-C3BF-45F0-853A-31987386EBB3}"/>
                </a:ext>
              </a:extLst>
            </p:cNvPr>
            <p:cNvSpPr txBox="1"/>
            <p:nvPr/>
          </p:nvSpPr>
          <p:spPr>
            <a:xfrm>
              <a:off x="5076057" y="1240057"/>
              <a:ext cx="2137127" cy="133092"/>
            </a:xfrm>
            <a:prstGeom prst="rect">
              <a:avLst/>
            </a:prstGeom>
            <a:noFill/>
          </p:spPr>
          <p:txBody>
            <a:bodyPr wrap="square" lIns="67500" rIns="81000" rtlCol="0">
              <a:spAutoFit/>
            </a:bodyPr>
            <a:lstStyle/>
            <a:p>
              <a:r>
                <a:rPr lang="en-US" altLang="ko-KR" sz="900" b="1" dirty="0">
                  <a:solidFill>
                    <a:schemeClr val="tx1">
                      <a:lumMod val="75000"/>
                      <a:lumOff val="25000"/>
                    </a:schemeClr>
                  </a:solidFill>
                  <a:cs typeface="Arial" pitchFamily="34" charset="0"/>
                </a:rPr>
                <a:t>Contents Here</a:t>
              </a:r>
              <a:endParaRPr lang="ko-KR" altLang="en-US" sz="900" b="1" dirty="0">
                <a:solidFill>
                  <a:schemeClr val="tx1">
                    <a:lumMod val="75000"/>
                    <a:lumOff val="25000"/>
                  </a:schemeClr>
                </a:solidFill>
                <a:cs typeface="Arial" pitchFamily="34" charset="0"/>
              </a:endParaRPr>
            </a:p>
          </p:txBody>
        </p:sp>
        <p:sp>
          <p:nvSpPr>
            <p:cNvPr id="8" name="TextBox 7">
              <a:extLst>
                <a:ext uri="{FF2B5EF4-FFF2-40B4-BE49-F238E27FC236}">
                  <a16:creationId xmlns="" xmlns:a16="http://schemas.microsoft.com/office/drawing/2014/main" id="{392B8976-1071-4A62-9B85-EB5F400FE571}"/>
                </a:ext>
              </a:extLst>
            </p:cNvPr>
            <p:cNvSpPr txBox="1"/>
            <p:nvPr/>
          </p:nvSpPr>
          <p:spPr>
            <a:xfrm>
              <a:off x="5076059" y="1345316"/>
              <a:ext cx="2137125" cy="372657"/>
            </a:xfrm>
            <a:prstGeom prst="rect">
              <a:avLst/>
            </a:prstGeom>
            <a:noFill/>
          </p:spPr>
          <p:txBody>
            <a:bodyPr wrap="square" lIns="54000" rIns="81000" rtlCol="0">
              <a:spAutoFit/>
            </a:bodyPr>
            <a:lstStyle/>
            <a:p>
              <a:r>
                <a:rPr lang="en-US" altLang="ko-KR" sz="900" dirty="0">
                  <a:solidFill>
                    <a:schemeClr val="tx1">
                      <a:lumMod val="75000"/>
                      <a:lumOff val="25000"/>
                    </a:schemeClr>
                  </a:solidFill>
                  <a:ea typeface="FZShuTi" pitchFamily="2" charset="-122"/>
                  <a:cs typeface="Arial" pitchFamily="34" charset="0"/>
                </a:rPr>
                <a:t>Get a modern PowerPoint  Presentation that is beautifully designed. I hope and I believe that this Template will your Time, Money and Reputation.  </a:t>
              </a:r>
            </a:p>
          </p:txBody>
        </p:sp>
      </p:grpSp>
      <p:grpSp>
        <p:nvGrpSpPr>
          <p:cNvPr id="9" name="Group 8">
            <a:extLst>
              <a:ext uri="{FF2B5EF4-FFF2-40B4-BE49-F238E27FC236}">
                <a16:creationId xmlns="" xmlns:a16="http://schemas.microsoft.com/office/drawing/2014/main" id="{B5BD4201-F9F3-4B3D-879B-811FD91BB449}"/>
              </a:ext>
            </a:extLst>
          </p:cNvPr>
          <p:cNvGrpSpPr/>
          <p:nvPr/>
        </p:nvGrpSpPr>
        <p:grpSpPr>
          <a:xfrm>
            <a:off x="298148" y="3682078"/>
            <a:ext cx="2511000" cy="828890"/>
            <a:chOff x="5076057" y="1240057"/>
            <a:chExt cx="2137127" cy="477916"/>
          </a:xfrm>
        </p:grpSpPr>
        <p:sp>
          <p:nvSpPr>
            <p:cNvPr id="10" name="TextBox 9">
              <a:extLst>
                <a:ext uri="{FF2B5EF4-FFF2-40B4-BE49-F238E27FC236}">
                  <a16:creationId xmlns="" xmlns:a16="http://schemas.microsoft.com/office/drawing/2014/main" id="{475D6E25-8925-4D8E-9619-6F232FA855F4}"/>
                </a:ext>
              </a:extLst>
            </p:cNvPr>
            <p:cNvSpPr txBox="1"/>
            <p:nvPr/>
          </p:nvSpPr>
          <p:spPr>
            <a:xfrm>
              <a:off x="5076057" y="1240057"/>
              <a:ext cx="2137127" cy="133092"/>
            </a:xfrm>
            <a:prstGeom prst="rect">
              <a:avLst/>
            </a:prstGeom>
            <a:noFill/>
          </p:spPr>
          <p:txBody>
            <a:bodyPr wrap="square" lIns="67500" rIns="81000" rtlCol="0">
              <a:spAutoFit/>
            </a:bodyPr>
            <a:lstStyle/>
            <a:p>
              <a:pPr algn="r"/>
              <a:r>
                <a:rPr lang="en-US" altLang="ko-KR" sz="900" b="1" dirty="0">
                  <a:solidFill>
                    <a:schemeClr val="tx1">
                      <a:lumMod val="75000"/>
                      <a:lumOff val="25000"/>
                    </a:schemeClr>
                  </a:solidFill>
                  <a:cs typeface="Arial" pitchFamily="34" charset="0"/>
                </a:rPr>
                <a:t>Contents Here</a:t>
              </a:r>
              <a:endParaRPr lang="ko-KR" altLang="en-US" sz="900" b="1" dirty="0">
                <a:solidFill>
                  <a:schemeClr val="tx1">
                    <a:lumMod val="75000"/>
                    <a:lumOff val="25000"/>
                  </a:schemeClr>
                </a:solidFill>
                <a:cs typeface="Arial" pitchFamily="34" charset="0"/>
              </a:endParaRPr>
            </a:p>
          </p:txBody>
        </p:sp>
        <p:sp>
          <p:nvSpPr>
            <p:cNvPr id="11" name="TextBox 10">
              <a:extLst>
                <a:ext uri="{FF2B5EF4-FFF2-40B4-BE49-F238E27FC236}">
                  <a16:creationId xmlns="" xmlns:a16="http://schemas.microsoft.com/office/drawing/2014/main" id="{A655CF74-6015-440A-A6AB-E86A1D9363CA}"/>
                </a:ext>
              </a:extLst>
            </p:cNvPr>
            <p:cNvSpPr txBox="1"/>
            <p:nvPr/>
          </p:nvSpPr>
          <p:spPr>
            <a:xfrm>
              <a:off x="5076059" y="1345316"/>
              <a:ext cx="2137125" cy="372657"/>
            </a:xfrm>
            <a:prstGeom prst="rect">
              <a:avLst/>
            </a:prstGeom>
            <a:noFill/>
          </p:spPr>
          <p:txBody>
            <a:bodyPr wrap="square" lIns="54000" rIns="81000" rtlCol="0">
              <a:spAutoFit/>
            </a:bodyPr>
            <a:lstStyle/>
            <a:p>
              <a:pPr algn="r"/>
              <a:r>
                <a:rPr lang="en-US" altLang="ko-KR" sz="900" dirty="0">
                  <a:solidFill>
                    <a:schemeClr val="tx1">
                      <a:lumMod val="75000"/>
                      <a:lumOff val="25000"/>
                    </a:schemeClr>
                  </a:solidFill>
                  <a:ea typeface="FZShuTi" pitchFamily="2" charset="-122"/>
                  <a:cs typeface="Arial" pitchFamily="34" charset="0"/>
                </a:rPr>
                <a:t>Get a modern PowerPoint  Presentation that is beautifully designed. I hope and I believe that this Template will your Time, Money and Reputation.  </a:t>
              </a:r>
            </a:p>
          </p:txBody>
        </p:sp>
      </p:grpSp>
      <p:grpSp>
        <p:nvGrpSpPr>
          <p:cNvPr id="12" name="Group 11">
            <a:extLst>
              <a:ext uri="{FF2B5EF4-FFF2-40B4-BE49-F238E27FC236}">
                <a16:creationId xmlns="" xmlns:a16="http://schemas.microsoft.com/office/drawing/2014/main" id="{B6954C91-B58F-4B4C-912B-E56B6876FF1E}"/>
              </a:ext>
            </a:extLst>
          </p:cNvPr>
          <p:cNvGrpSpPr/>
          <p:nvPr/>
        </p:nvGrpSpPr>
        <p:grpSpPr>
          <a:xfrm>
            <a:off x="258698" y="2472142"/>
            <a:ext cx="2511000" cy="828890"/>
            <a:chOff x="5076057" y="1240057"/>
            <a:chExt cx="2137127" cy="477916"/>
          </a:xfrm>
        </p:grpSpPr>
        <p:sp>
          <p:nvSpPr>
            <p:cNvPr id="13" name="TextBox 12">
              <a:extLst>
                <a:ext uri="{FF2B5EF4-FFF2-40B4-BE49-F238E27FC236}">
                  <a16:creationId xmlns="" xmlns:a16="http://schemas.microsoft.com/office/drawing/2014/main" id="{87B2A270-801C-4639-9EFD-61FBBDB2BEC8}"/>
                </a:ext>
              </a:extLst>
            </p:cNvPr>
            <p:cNvSpPr txBox="1"/>
            <p:nvPr/>
          </p:nvSpPr>
          <p:spPr>
            <a:xfrm>
              <a:off x="5076057" y="1240057"/>
              <a:ext cx="2137127" cy="133092"/>
            </a:xfrm>
            <a:prstGeom prst="rect">
              <a:avLst/>
            </a:prstGeom>
            <a:noFill/>
          </p:spPr>
          <p:txBody>
            <a:bodyPr wrap="square" lIns="67500" rIns="81000" rtlCol="0">
              <a:spAutoFit/>
            </a:bodyPr>
            <a:lstStyle/>
            <a:p>
              <a:pPr algn="r"/>
              <a:r>
                <a:rPr lang="en-US" altLang="ko-KR" sz="900" b="1" dirty="0">
                  <a:solidFill>
                    <a:schemeClr val="tx1">
                      <a:lumMod val="75000"/>
                      <a:lumOff val="25000"/>
                    </a:schemeClr>
                  </a:solidFill>
                  <a:cs typeface="Arial" pitchFamily="34" charset="0"/>
                </a:rPr>
                <a:t>Contents Here</a:t>
              </a:r>
              <a:endParaRPr lang="ko-KR" altLang="en-US" sz="900" b="1" dirty="0">
                <a:solidFill>
                  <a:schemeClr val="tx1">
                    <a:lumMod val="75000"/>
                    <a:lumOff val="25000"/>
                  </a:schemeClr>
                </a:solidFill>
                <a:cs typeface="Arial" pitchFamily="34" charset="0"/>
              </a:endParaRPr>
            </a:p>
          </p:txBody>
        </p:sp>
        <p:sp>
          <p:nvSpPr>
            <p:cNvPr id="14" name="TextBox 13">
              <a:extLst>
                <a:ext uri="{FF2B5EF4-FFF2-40B4-BE49-F238E27FC236}">
                  <a16:creationId xmlns="" xmlns:a16="http://schemas.microsoft.com/office/drawing/2014/main" id="{9820076B-D21E-4E2C-B278-ABB89BE19E58}"/>
                </a:ext>
              </a:extLst>
            </p:cNvPr>
            <p:cNvSpPr txBox="1"/>
            <p:nvPr/>
          </p:nvSpPr>
          <p:spPr>
            <a:xfrm>
              <a:off x="5076059" y="1345316"/>
              <a:ext cx="2137125" cy="372657"/>
            </a:xfrm>
            <a:prstGeom prst="rect">
              <a:avLst/>
            </a:prstGeom>
            <a:noFill/>
          </p:spPr>
          <p:txBody>
            <a:bodyPr wrap="square" lIns="54000" rIns="81000" rtlCol="0">
              <a:spAutoFit/>
            </a:bodyPr>
            <a:lstStyle/>
            <a:p>
              <a:pPr algn="r"/>
              <a:r>
                <a:rPr lang="en-US" altLang="ko-KR" sz="900" dirty="0">
                  <a:solidFill>
                    <a:schemeClr val="tx1">
                      <a:lumMod val="75000"/>
                      <a:lumOff val="25000"/>
                    </a:schemeClr>
                  </a:solidFill>
                  <a:ea typeface="FZShuTi" pitchFamily="2" charset="-122"/>
                  <a:cs typeface="Arial" pitchFamily="34" charset="0"/>
                </a:rPr>
                <a:t>Get a modern PowerPoint  Presentation that is beautifully designed. I hope and I believe that this Template will your Time, Money and Reputation.  </a:t>
              </a:r>
            </a:p>
          </p:txBody>
        </p:sp>
      </p:grpSp>
      <p:sp>
        <p:nvSpPr>
          <p:cNvPr id="18" name="TextBox 17">
            <a:extLst>
              <a:ext uri="{FF2B5EF4-FFF2-40B4-BE49-F238E27FC236}">
                <a16:creationId xmlns="" xmlns:a16="http://schemas.microsoft.com/office/drawing/2014/main" id="{489B050C-BC53-4435-B89D-B3212CB42893}"/>
              </a:ext>
            </a:extLst>
          </p:cNvPr>
          <p:cNvSpPr txBox="1"/>
          <p:nvPr/>
        </p:nvSpPr>
        <p:spPr>
          <a:xfrm>
            <a:off x="616978" y="1334153"/>
            <a:ext cx="2854715" cy="830997"/>
          </a:xfrm>
          <a:prstGeom prst="rect">
            <a:avLst/>
          </a:prstGeom>
          <a:noFill/>
        </p:spPr>
        <p:txBody>
          <a:bodyPr wrap="square" lIns="54000" tIns="0" rIns="27000" bIns="0" rtlCol="0">
            <a:spAutoFit/>
          </a:bodyPr>
          <a:lstStyle/>
          <a:p>
            <a:r>
              <a:rPr lang="en-US" altLang="ko-KR" sz="1800" dirty="0">
                <a:solidFill>
                  <a:srgbClr val="60414A"/>
                </a:solidFill>
                <a:latin typeface="Ribeye" panose="020B0604020202020204" charset="0"/>
                <a:cs typeface="Arial" pitchFamily="34" charset="0"/>
              </a:rPr>
              <a:t>We Create</a:t>
            </a:r>
          </a:p>
          <a:p>
            <a:r>
              <a:rPr lang="en-US" altLang="ko-KR" sz="1800" dirty="0">
                <a:solidFill>
                  <a:srgbClr val="60414A"/>
                </a:solidFill>
                <a:latin typeface="Ribeye" panose="020B0604020202020204" charset="0"/>
                <a:cs typeface="Arial" pitchFamily="34" charset="0"/>
              </a:rPr>
              <a:t>Professional Presentation</a:t>
            </a:r>
            <a:endParaRPr lang="ko-KR" altLang="en-US" sz="1800" dirty="0">
              <a:solidFill>
                <a:srgbClr val="60414A"/>
              </a:solidFill>
              <a:latin typeface="Ribeye" panose="020B0604020202020204" charset="0"/>
              <a:cs typeface="Arial" pitchFamily="34" charset="0"/>
            </a:endParaRPr>
          </a:p>
        </p:txBody>
      </p:sp>
      <p:pic>
        <p:nvPicPr>
          <p:cNvPr id="16" name="Imagen 15"/>
          <p:cNvPicPr>
            <a:picLocks noChangeAspect="1"/>
          </p:cNvPicPr>
          <p:nvPr/>
        </p:nvPicPr>
        <p:blipFill>
          <a:blip r:embed="rId2"/>
          <a:stretch>
            <a:fillRect/>
          </a:stretch>
        </p:blipFill>
        <p:spPr>
          <a:xfrm>
            <a:off x="3129016" y="1571567"/>
            <a:ext cx="2914216" cy="3458929"/>
          </a:xfrm>
          <a:prstGeom prst="rect">
            <a:avLst/>
          </a:prstGeom>
        </p:spPr>
      </p:pic>
    </p:spTree>
    <p:extLst>
      <p:ext uri="{BB962C8B-B14F-4D97-AF65-F5344CB8AC3E}">
        <p14:creationId xmlns:p14="http://schemas.microsoft.com/office/powerpoint/2010/main" val="40272355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 xmlns:a16="http://schemas.microsoft.com/office/drawing/2014/main" id="{206381AD-4C2B-4745-99B1-0BBCE6131A71}"/>
              </a:ext>
            </a:extLst>
          </p:cNvPr>
          <p:cNvSpPr>
            <a:spLocks noGrp="1"/>
          </p:cNvSpPr>
          <p:nvPr>
            <p:ph type="subTitle" idx="1"/>
          </p:nvPr>
        </p:nvSpPr>
        <p:spPr>
          <a:xfrm>
            <a:off x="1742400" y="399278"/>
            <a:ext cx="6254807" cy="808905"/>
          </a:xfrm>
          <a:prstGeom prst="rect">
            <a:avLst/>
          </a:prstGeom>
        </p:spPr>
        <p:txBody>
          <a:bodyPr/>
          <a:lstStyle/>
          <a:p>
            <a:r>
              <a:rPr lang="en-US" sz="4400" dirty="0" smtClean="0">
                <a:solidFill>
                  <a:schemeClr val="accent2">
                    <a:lumMod val="60000"/>
                    <a:lumOff val="40000"/>
                  </a:schemeClr>
                </a:solidFill>
                <a:latin typeface="Ribeye" panose="020B0604020202020204" charset="0"/>
              </a:rPr>
              <a:t>Infographic  </a:t>
            </a:r>
            <a:r>
              <a:rPr lang="en-US" sz="4400" dirty="0">
                <a:solidFill>
                  <a:schemeClr val="accent2">
                    <a:lumMod val="60000"/>
                    <a:lumOff val="40000"/>
                  </a:schemeClr>
                </a:solidFill>
                <a:latin typeface="Ribeye" panose="020B0604020202020204" charset="0"/>
              </a:rPr>
              <a:t>Style</a:t>
            </a:r>
          </a:p>
        </p:txBody>
      </p:sp>
      <p:grpSp>
        <p:nvGrpSpPr>
          <p:cNvPr id="18" name="Group 17">
            <a:extLst>
              <a:ext uri="{FF2B5EF4-FFF2-40B4-BE49-F238E27FC236}">
                <a16:creationId xmlns="" xmlns:a16="http://schemas.microsoft.com/office/drawing/2014/main" id="{7C30B123-64A9-423F-878B-4EAD140378E8}"/>
              </a:ext>
            </a:extLst>
          </p:cNvPr>
          <p:cNvGrpSpPr/>
          <p:nvPr/>
        </p:nvGrpSpPr>
        <p:grpSpPr>
          <a:xfrm>
            <a:off x="809593" y="2405896"/>
            <a:ext cx="1176347" cy="1517170"/>
            <a:chOff x="270024" y="1671303"/>
            <a:chExt cx="1773337" cy="2043123"/>
          </a:xfrm>
        </p:grpSpPr>
        <p:sp>
          <p:nvSpPr>
            <p:cNvPr id="19" name="TextBox 18">
              <a:extLst>
                <a:ext uri="{FF2B5EF4-FFF2-40B4-BE49-F238E27FC236}">
                  <a16:creationId xmlns="" xmlns:a16="http://schemas.microsoft.com/office/drawing/2014/main" id="{C6CDDABE-A1E8-499D-8B59-D9BA48719F10}"/>
                </a:ext>
              </a:extLst>
            </p:cNvPr>
            <p:cNvSpPr txBox="1"/>
            <p:nvPr/>
          </p:nvSpPr>
          <p:spPr>
            <a:xfrm>
              <a:off x="270026" y="1911470"/>
              <a:ext cx="1773335" cy="1802956"/>
            </a:xfrm>
            <a:prstGeom prst="rect">
              <a:avLst/>
            </a:prstGeom>
            <a:noFill/>
          </p:spPr>
          <p:txBody>
            <a:bodyPr wrap="square" rtlCol="0">
              <a:spAutoFit/>
            </a:bodyPr>
            <a:lstStyle/>
            <a:p>
              <a:pPr algn="ctr"/>
              <a:r>
                <a:rPr lang="en-US" altLang="ko-KR" sz="900" dirty="0">
                  <a:solidFill>
                    <a:schemeClr val="tx1">
                      <a:lumMod val="75000"/>
                      <a:lumOff val="25000"/>
                    </a:schemeClr>
                  </a:solidFill>
                  <a:cs typeface="Arial" pitchFamily="34" charset="0"/>
                </a:rPr>
                <a:t>You can simply impress your audience and add a unique zing and appeal to your Presentations. Easy to change colors, photos and Text.</a:t>
              </a:r>
              <a:endParaRPr lang="ko-KR" altLang="en-US" sz="900" dirty="0">
                <a:solidFill>
                  <a:schemeClr val="tx1">
                    <a:lumMod val="75000"/>
                    <a:lumOff val="25000"/>
                  </a:schemeClr>
                </a:solidFill>
                <a:cs typeface="Arial" pitchFamily="34" charset="0"/>
              </a:endParaRPr>
            </a:p>
          </p:txBody>
        </p:sp>
        <p:sp>
          <p:nvSpPr>
            <p:cNvPr id="20" name="TextBox 19">
              <a:extLst>
                <a:ext uri="{FF2B5EF4-FFF2-40B4-BE49-F238E27FC236}">
                  <a16:creationId xmlns="" xmlns:a16="http://schemas.microsoft.com/office/drawing/2014/main" id="{D9F564EC-BABF-43AF-AB32-1A4E3D7EEA40}"/>
                </a:ext>
              </a:extLst>
            </p:cNvPr>
            <p:cNvSpPr txBox="1"/>
            <p:nvPr/>
          </p:nvSpPr>
          <p:spPr>
            <a:xfrm>
              <a:off x="270024" y="1671303"/>
              <a:ext cx="1773335" cy="310854"/>
            </a:xfrm>
            <a:prstGeom prst="rect">
              <a:avLst/>
            </a:prstGeom>
            <a:noFill/>
          </p:spPr>
          <p:txBody>
            <a:bodyPr wrap="square" rtlCol="0">
              <a:spAutoFit/>
            </a:bodyPr>
            <a:lstStyle/>
            <a:p>
              <a:pPr algn="ctr"/>
              <a:r>
                <a:rPr lang="en-US" altLang="ko-KR" sz="900" b="1" dirty="0">
                  <a:solidFill>
                    <a:schemeClr val="tx1">
                      <a:lumMod val="75000"/>
                      <a:lumOff val="25000"/>
                    </a:schemeClr>
                  </a:solidFill>
                  <a:cs typeface="Arial" pitchFamily="34" charset="0"/>
                </a:rPr>
                <a:t>Add Title</a:t>
              </a:r>
              <a:endParaRPr lang="ko-KR" altLang="en-US" sz="900" b="1" dirty="0">
                <a:solidFill>
                  <a:schemeClr val="tx1">
                    <a:lumMod val="75000"/>
                    <a:lumOff val="25000"/>
                  </a:schemeClr>
                </a:solidFill>
                <a:cs typeface="Arial" pitchFamily="34" charset="0"/>
              </a:endParaRPr>
            </a:p>
          </p:txBody>
        </p:sp>
      </p:grpSp>
      <p:grpSp>
        <p:nvGrpSpPr>
          <p:cNvPr id="21" name="Group 20">
            <a:extLst>
              <a:ext uri="{FF2B5EF4-FFF2-40B4-BE49-F238E27FC236}">
                <a16:creationId xmlns="" xmlns:a16="http://schemas.microsoft.com/office/drawing/2014/main" id="{AF4E1B25-E9DF-41CB-9D38-80389FD9BC4F}"/>
              </a:ext>
            </a:extLst>
          </p:cNvPr>
          <p:cNvGrpSpPr/>
          <p:nvPr/>
        </p:nvGrpSpPr>
        <p:grpSpPr>
          <a:xfrm>
            <a:off x="2555341" y="2405896"/>
            <a:ext cx="1176347" cy="1517170"/>
            <a:chOff x="270024" y="1671303"/>
            <a:chExt cx="1773337" cy="2043123"/>
          </a:xfrm>
        </p:grpSpPr>
        <p:sp>
          <p:nvSpPr>
            <p:cNvPr id="22" name="TextBox 21">
              <a:extLst>
                <a:ext uri="{FF2B5EF4-FFF2-40B4-BE49-F238E27FC236}">
                  <a16:creationId xmlns="" xmlns:a16="http://schemas.microsoft.com/office/drawing/2014/main" id="{F920D69D-0E1C-45B3-8A0C-3348241EFF8A}"/>
                </a:ext>
              </a:extLst>
            </p:cNvPr>
            <p:cNvSpPr txBox="1"/>
            <p:nvPr/>
          </p:nvSpPr>
          <p:spPr>
            <a:xfrm>
              <a:off x="270026" y="1911470"/>
              <a:ext cx="1773335" cy="1802956"/>
            </a:xfrm>
            <a:prstGeom prst="rect">
              <a:avLst/>
            </a:prstGeom>
            <a:noFill/>
          </p:spPr>
          <p:txBody>
            <a:bodyPr wrap="square" rtlCol="0">
              <a:spAutoFit/>
            </a:bodyPr>
            <a:lstStyle/>
            <a:p>
              <a:pPr algn="ctr"/>
              <a:r>
                <a:rPr lang="en-US" altLang="ko-KR" sz="900" dirty="0">
                  <a:solidFill>
                    <a:schemeClr val="tx1">
                      <a:lumMod val="75000"/>
                      <a:lumOff val="25000"/>
                    </a:schemeClr>
                  </a:solidFill>
                  <a:cs typeface="Arial" pitchFamily="34" charset="0"/>
                </a:rPr>
                <a:t>You can simply impress your audience and add a unique zing and appeal to your Presentations. Easy to change colors, photos and Text.</a:t>
              </a:r>
              <a:endParaRPr lang="ko-KR" altLang="en-US" sz="900" dirty="0">
                <a:solidFill>
                  <a:schemeClr val="tx1">
                    <a:lumMod val="75000"/>
                    <a:lumOff val="25000"/>
                  </a:schemeClr>
                </a:solidFill>
                <a:cs typeface="Arial" pitchFamily="34" charset="0"/>
              </a:endParaRPr>
            </a:p>
          </p:txBody>
        </p:sp>
        <p:sp>
          <p:nvSpPr>
            <p:cNvPr id="23" name="TextBox 22">
              <a:extLst>
                <a:ext uri="{FF2B5EF4-FFF2-40B4-BE49-F238E27FC236}">
                  <a16:creationId xmlns="" xmlns:a16="http://schemas.microsoft.com/office/drawing/2014/main" id="{9E13D037-1F8D-4749-BE49-2F406EB16343}"/>
                </a:ext>
              </a:extLst>
            </p:cNvPr>
            <p:cNvSpPr txBox="1"/>
            <p:nvPr/>
          </p:nvSpPr>
          <p:spPr>
            <a:xfrm>
              <a:off x="270024" y="1671303"/>
              <a:ext cx="1773335" cy="310854"/>
            </a:xfrm>
            <a:prstGeom prst="rect">
              <a:avLst/>
            </a:prstGeom>
            <a:noFill/>
          </p:spPr>
          <p:txBody>
            <a:bodyPr wrap="square" rtlCol="0">
              <a:spAutoFit/>
            </a:bodyPr>
            <a:lstStyle/>
            <a:p>
              <a:pPr algn="ctr"/>
              <a:r>
                <a:rPr lang="en-US" altLang="ko-KR" sz="900" b="1" dirty="0">
                  <a:solidFill>
                    <a:schemeClr val="tx1">
                      <a:lumMod val="75000"/>
                      <a:lumOff val="25000"/>
                    </a:schemeClr>
                  </a:solidFill>
                  <a:cs typeface="Arial" pitchFamily="34" charset="0"/>
                </a:rPr>
                <a:t>Add Title</a:t>
              </a:r>
              <a:endParaRPr lang="ko-KR" altLang="en-US" sz="900" b="1" dirty="0">
                <a:solidFill>
                  <a:schemeClr val="tx1">
                    <a:lumMod val="75000"/>
                    <a:lumOff val="25000"/>
                  </a:schemeClr>
                </a:solidFill>
                <a:cs typeface="Arial" pitchFamily="34" charset="0"/>
              </a:endParaRPr>
            </a:p>
          </p:txBody>
        </p:sp>
      </p:grpSp>
      <p:sp>
        <p:nvSpPr>
          <p:cNvPr id="42" name="Rounded Rectangle 44">
            <a:extLst>
              <a:ext uri="{FF2B5EF4-FFF2-40B4-BE49-F238E27FC236}">
                <a16:creationId xmlns="" xmlns:a16="http://schemas.microsoft.com/office/drawing/2014/main" id="{04719890-BBD0-462B-8B49-5945B2733DCE}"/>
              </a:ext>
            </a:extLst>
          </p:cNvPr>
          <p:cNvSpPr/>
          <p:nvPr/>
        </p:nvSpPr>
        <p:spPr>
          <a:xfrm rot="2624939">
            <a:off x="2242686" y="2745553"/>
            <a:ext cx="163899" cy="162414"/>
          </a:xfrm>
          <a:custGeom>
            <a:avLst/>
            <a:gdLst/>
            <a:ahLst/>
            <a:cxnLst/>
            <a:rect l="l" t="t" r="r" b="b"/>
            <a:pathLst>
              <a:path w="699269" h="692934">
                <a:moveTo>
                  <a:pt x="26360" y="26360"/>
                </a:moveTo>
                <a:cubicBezTo>
                  <a:pt x="42647" y="10073"/>
                  <a:pt x="65146" y="0"/>
                  <a:pt x="90000" y="0"/>
                </a:cubicBezTo>
                <a:lnTo>
                  <a:pt x="592842" y="0"/>
                </a:lnTo>
                <a:cubicBezTo>
                  <a:pt x="611921" y="0"/>
                  <a:pt x="629613" y="5937"/>
                  <a:pt x="643226" y="17423"/>
                </a:cubicBezTo>
                <a:cubicBezTo>
                  <a:pt x="676871" y="30645"/>
                  <a:pt x="700085" y="63878"/>
                  <a:pt x="699248" y="102177"/>
                </a:cubicBezTo>
                <a:lnTo>
                  <a:pt x="688269" y="604899"/>
                </a:lnTo>
                <a:cubicBezTo>
                  <a:pt x="687184" y="654593"/>
                  <a:pt x="646020" y="693998"/>
                  <a:pt x="596326" y="692913"/>
                </a:cubicBezTo>
                <a:cubicBezTo>
                  <a:pt x="546632" y="691828"/>
                  <a:pt x="507227" y="650664"/>
                  <a:pt x="508312" y="600970"/>
                </a:cubicBezTo>
                <a:lnTo>
                  <a:pt x="517506" y="179999"/>
                </a:lnTo>
                <a:lnTo>
                  <a:pt x="90000" y="180000"/>
                </a:lnTo>
                <a:cubicBezTo>
                  <a:pt x="40294" y="180000"/>
                  <a:pt x="0" y="139706"/>
                  <a:pt x="0" y="90000"/>
                </a:cubicBezTo>
                <a:cubicBezTo>
                  <a:pt x="0" y="65147"/>
                  <a:pt x="10073" y="42647"/>
                  <a:pt x="26360" y="26360"/>
                </a:cubicBezTo>
                <a:close/>
              </a:path>
            </a:pathLst>
          </a:custGeom>
          <a:solidFill>
            <a:srgbClr val="C79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rgbClr val="C79347"/>
              </a:solidFill>
            </a:endParaRPr>
          </a:p>
        </p:txBody>
      </p:sp>
      <p:sp>
        <p:nvSpPr>
          <p:cNvPr id="48" name="Rounded Rectangle 44">
            <a:extLst>
              <a:ext uri="{FF2B5EF4-FFF2-40B4-BE49-F238E27FC236}">
                <a16:creationId xmlns="" xmlns:a16="http://schemas.microsoft.com/office/drawing/2014/main" id="{04719890-BBD0-462B-8B49-5945B2733DCE}"/>
              </a:ext>
            </a:extLst>
          </p:cNvPr>
          <p:cNvSpPr/>
          <p:nvPr/>
        </p:nvSpPr>
        <p:spPr>
          <a:xfrm rot="2624939">
            <a:off x="685058" y="2745553"/>
            <a:ext cx="163899" cy="162414"/>
          </a:xfrm>
          <a:custGeom>
            <a:avLst/>
            <a:gdLst/>
            <a:ahLst/>
            <a:cxnLst/>
            <a:rect l="l" t="t" r="r" b="b"/>
            <a:pathLst>
              <a:path w="699269" h="692934">
                <a:moveTo>
                  <a:pt x="26360" y="26360"/>
                </a:moveTo>
                <a:cubicBezTo>
                  <a:pt x="42647" y="10073"/>
                  <a:pt x="65146" y="0"/>
                  <a:pt x="90000" y="0"/>
                </a:cubicBezTo>
                <a:lnTo>
                  <a:pt x="592842" y="0"/>
                </a:lnTo>
                <a:cubicBezTo>
                  <a:pt x="611921" y="0"/>
                  <a:pt x="629613" y="5937"/>
                  <a:pt x="643226" y="17423"/>
                </a:cubicBezTo>
                <a:cubicBezTo>
                  <a:pt x="676871" y="30645"/>
                  <a:pt x="700085" y="63878"/>
                  <a:pt x="699248" y="102177"/>
                </a:cubicBezTo>
                <a:lnTo>
                  <a:pt x="688269" y="604899"/>
                </a:lnTo>
                <a:cubicBezTo>
                  <a:pt x="687184" y="654593"/>
                  <a:pt x="646020" y="693998"/>
                  <a:pt x="596326" y="692913"/>
                </a:cubicBezTo>
                <a:cubicBezTo>
                  <a:pt x="546632" y="691828"/>
                  <a:pt x="507227" y="650664"/>
                  <a:pt x="508312" y="600970"/>
                </a:cubicBezTo>
                <a:lnTo>
                  <a:pt x="517506" y="179999"/>
                </a:lnTo>
                <a:lnTo>
                  <a:pt x="90000" y="180000"/>
                </a:lnTo>
                <a:cubicBezTo>
                  <a:pt x="40294" y="180000"/>
                  <a:pt x="0" y="139706"/>
                  <a:pt x="0" y="90000"/>
                </a:cubicBezTo>
                <a:cubicBezTo>
                  <a:pt x="0" y="65147"/>
                  <a:pt x="10073" y="42647"/>
                  <a:pt x="26360" y="26360"/>
                </a:cubicBezTo>
                <a:close/>
              </a:path>
            </a:pathLst>
          </a:custGeom>
          <a:solidFill>
            <a:srgbClr val="C79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rgbClr val="C79347"/>
              </a:solidFill>
            </a:endParaRPr>
          </a:p>
        </p:txBody>
      </p:sp>
      <p:grpSp>
        <p:nvGrpSpPr>
          <p:cNvPr id="49" name="Group 5">
            <a:extLst>
              <a:ext uri="{FF2B5EF4-FFF2-40B4-BE49-F238E27FC236}">
                <a16:creationId xmlns="" xmlns:a16="http://schemas.microsoft.com/office/drawing/2014/main" id="{EC79CD8D-B051-4E12-B2BF-772A3080B9E2}"/>
              </a:ext>
            </a:extLst>
          </p:cNvPr>
          <p:cNvGrpSpPr/>
          <p:nvPr/>
        </p:nvGrpSpPr>
        <p:grpSpPr>
          <a:xfrm>
            <a:off x="1146789" y="4174715"/>
            <a:ext cx="6850419" cy="741006"/>
            <a:chOff x="-780302" y="1510816"/>
            <a:chExt cx="8467032" cy="997891"/>
          </a:xfrm>
        </p:grpSpPr>
        <p:sp>
          <p:nvSpPr>
            <p:cNvPr id="50" name="TextBox 6">
              <a:extLst>
                <a:ext uri="{FF2B5EF4-FFF2-40B4-BE49-F238E27FC236}">
                  <a16:creationId xmlns="" xmlns:a16="http://schemas.microsoft.com/office/drawing/2014/main" id="{67FA216C-5656-4069-8D69-4D8B8555F0CE}"/>
                </a:ext>
              </a:extLst>
            </p:cNvPr>
            <p:cNvSpPr txBox="1"/>
            <p:nvPr/>
          </p:nvSpPr>
          <p:spPr>
            <a:xfrm>
              <a:off x="-780298" y="1804102"/>
              <a:ext cx="8467027" cy="704605"/>
            </a:xfrm>
            <a:prstGeom prst="rect">
              <a:avLst/>
            </a:prstGeom>
            <a:noFill/>
          </p:spPr>
          <p:txBody>
            <a:bodyPr wrap="square" rtlCol="0">
              <a:spAutoFit/>
            </a:bodyPr>
            <a:lstStyle/>
            <a:p>
              <a:pPr algn="ctr"/>
              <a:r>
                <a:rPr lang="en-US" altLang="ko-KR" dirty="0">
                  <a:solidFill>
                    <a:schemeClr val="bg1"/>
                  </a:solidFill>
                  <a:latin typeface="+mj-lt"/>
                  <a:cs typeface="Arial" pitchFamily="34" charset="0"/>
                </a:rPr>
                <a:t>You can simply impress your audience and add a unique zing and appeal to your Presentations. Easy to change colors, photos and Text.</a:t>
              </a:r>
              <a:endParaRPr lang="ko-KR" altLang="en-US" dirty="0">
                <a:solidFill>
                  <a:schemeClr val="bg1"/>
                </a:solidFill>
                <a:latin typeface="+mj-lt"/>
                <a:cs typeface="Arial" pitchFamily="34" charset="0"/>
              </a:endParaRPr>
            </a:p>
          </p:txBody>
        </p:sp>
        <p:sp>
          <p:nvSpPr>
            <p:cNvPr id="51" name="TextBox 7">
              <a:extLst>
                <a:ext uri="{FF2B5EF4-FFF2-40B4-BE49-F238E27FC236}">
                  <a16:creationId xmlns="" xmlns:a16="http://schemas.microsoft.com/office/drawing/2014/main" id="{1B583667-E52E-4953-BD57-DE785822FE9A}"/>
                </a:ext>
              </a:extLst>
            </p:cNvPr>
            <p:cNvSpPr txBox="1"/>
            <p:nvPr/>
          </p:nvSpPr>
          <p:spPr>
            <a:xfrm>
              <a:off x="-780302" y="1510816"/>
              <a:ext cx="8467032" cy="414474"/>
            </a:xfrm>
            <a:prstGeom prst="rect">
              <a:avLst/>
            </a:prstGeom>
            <a:noFill/>
          </p:spPr>
          <p:txBody>
            <a:bodyPr wrap="square" rtlCol="0">
              <a:spAutoFit/>
            </a:bodyPr>
            <a:lstStyle/>
            <a:p>
              <a:pPr algn="ctr"/>
              <a:r>
                <a:rPr lang="en-US" altLang="ko-KR" b="1" dirty="0">
                  <a:solidFill>
                    <a:schemeClr val="bg1"/>
                  </a:solidFill>
                  <a:latin typeface="Ribeye" panose="020B0604020202020204" charset="0"/>
                  <a:cs typeface="Arial" pitchFamily="34" charset="0"/>
                </a:rPr>
                <a:t>Add Contents Title</a:t>
              </a:r>
              <a:endParaRPr lang="ko-KR" altLang="en-US" b="1" dirty="0">
                <a:solidFill>
                  <a:schemeClr val="bg1"/>
                </a:solidFill>
                <a:latin typeface="Ribeye" panose="020B0604020202020204" charset="0"/>
                <a:cs typeface="Arial" pitchFamily="34" charset="0"/>
              </a:endParaRPr>
            </a:p>
          </p:txBody>
        </p:sp>
      </p:grpSp>
      <p:sp>
        <p:nvSpPr>
          <p:cNvPr id="36" name="Rounded Rectangle 44">
            <a:extLst>
              <a:ext uri="{FF2B5EF4-FFF2-40B4-BE49-F238E27FC236}">
                <a16:creationId xmlns="" xmlns:a16="http://schemas.microsoft.com/office/drawing/2014/main" id="{04719890-BBD0-462B-8B49-5945B2733DCE}"/>
              </a:ext>
            </a:extLst>
          </p:cNvPr>
          <p:cNvSpPr/>
          <p:nvPr/>
        </p:nvSpPr>
        <p:spPr>
          <a:xfrm rot="2624939">
            <a:off x="7001126" y="2895793"/>
            <a:ext cx="163899" cy="162414"/>
          </a:xfrm>
          <a:custGeom>
            <a:avLst/>
            <a:gdLst/>
            <a:ahLst/>
            <a:cxnLst/>
            <a:rect l="l" t="t" r="r" b="b"/>
            <a:pathLst>
              <a:path w="699269" h="692934">
                <a:moveTo>
                  <a:pt x="26360" y="26360"/>
                </a:moveTo>
                <a:cubicBezTo>
                  <a:pt x="42647" y="10073"/>
                  <a:pt x="65146" y="0"/>
                  <a:pt x="90000" y="0"/>
                </a:cubicBezTo>
                <a:lnTo>
                  <a:pt x="592842" y="0"/>
                </a:lnTo>
                <a:cubicBezTo>
                  <a:pt x="611921" y="0"/>
                  <a:pt x="629613" y="5937"/>
                  <a:pt x="643226" y="17423"/>
                </a:cubicBezTo>
                <a:cubicBezTo>
                  <a:pt x="676871" y="30645"/>
                  <a:pt x="700085" y="63878"/>
                  <a:pt x="699248" y="102177"/>
                </a:cubicBezTo>
                <a:lnTo>
                  <a:pt x="688269" y="604899"/>
                </a:lnTo>
                <a:cubicBezTo>
                  <a:pt x="687184" y="654593"/>
                  <a:pt x="646020" y="693998"/>
                  <a:pt x="596326" y="692913"/>
                </a:cubicBezTo>
                <a:cubicBezTo>
                  <a:pt x="546632" y="691828"/>
                  <a:pt x="507227" y="650664"/>
                  <a:pt x="508312" y="600970"/>
                </a:cubicBezTo>
                <a:lnTo>
                  <a:pt x="517506" y="179999"/>
                </a:lnTo>
                <a:lnTo>
                  <a:pt x="90000" y="180000"/>
                </a:lnTo>
                <a:cubicBezTo>
                  <a:pt x="40294" y="180000"/>
                  <a:pt x="0" y="139706"/>
                  <a:pt x="0" y="90000"/>
                </a:cubicBezTo>
                <a:cubicBezTo>
                  <a:pt x="0" y="65147"/>
                  <a:pt x="10073" y="42647"/>
                  <a:pt x="26360" y="26360"/>
                </a:cubicBezTo>
                <a:close/>
              </a:path>
            </a:pathLst>
          </a:custGeom>
          <a:solidFill>
            <a:srgbClr val="C79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rgbClr val="C79347"/>
              </a:solidFill>
            </a:endParaRPr>
          </a:p>
        </p:txBody>
      </p:sp>
      <p:grpSp>
        <p:nvGrpSpPr>
          <p:cNvPr id="37" name="Group 10">
            <a:extLst>
              <a:ext uri="{FF2B5EF4-FFF2-40B4-BE49-F238E27FC236}">
                <a16:creationId xmlns="" xmlns:a16="http://schemas.microsoft.com/office/drawing/2014/main" id="{16908CB7-C0CB-4396-9D98-55F1B2A34C08}"/>
              </a:ext>
            </a:extLst>
          </p:cNvPr>
          <p:cNvGrpSpPr/>
          <p:nvPr/>
        </p:nvGrpSpPr>
        <p:grpSpPr>
          <a:xfrm>
            <a:off x="5810148" y="2440807"/>
            <a:ext cx="1176347" cy="1517170"/>
            <a:chOff x="270024" y="1671303"/>
            <a:chExt cx="1773337" cy="2043123"/>
          </a:xfrm>
        </p:grpSpPr>
        <p:sp>
          <p:nvSpPr>
            <p:cNvPr id="38" name="TextBox 11">
              <a:extLst>
                <a:ext uri="{FF2B5EF4-FFF2-40B4-BE49-F238E27FC236}">
                  <a16:creationId xmlns="" xmlns:a16="http://schemas.microsoft.com/office/drawing/2014/main" id="{E3A86097-E6D1-4A3A-9F5B-ED5BF7F17FA0}"/>
                </a:ext>
              </a:extLst>
            </p:cNvPr>
            <p:cNvSpPr txBox="1"/>
            <p:nvPr/>
          </p:nvSpPr>
          <p:spPr>
            <a:xfrm>
              <a:off x="270026" y="1911470"/>
              <a:ext cx="1773335" cy="1802956"/>
            </a:xfrm>
            <a:prstGeom prst="rect">
              <a:avLst/>
            </a:prstGeom>
            <a:noFill/>
          </p:spPr>
          <p:txBody>
            <a:bodyPr wrap="square" rtlCol="0">
              <a:spAutoFit/>
            </a:bodyPr>
            <a:lstStyle/>
            <a:p>
              <a:pPr algn="ctr"/>
              <a:r>
                <a:rPr lang="en-US" altLang="ko-KR" sz="900" dirty="0">
                  <a:solidFill>
                    <a:schemeClr val="tx1">
                      <a:lumMod val="75000"/>
                      <a:lumOff val="25000"/>
                    </a:schemeClr>
                  </a:solidFill>
                  <a:cs typeface="Arial" pitchFamily="34" charset="0"/>
                </a:rPr>
                <a:t>You can simply impress your audience and add a unique zing and appeal to your Presentations. Easy to change colors, photos and Text.</a:t>
              </a:r>
              <a:endParaRPr lang="ko-KR" altLang="en-US" sz="900" dirty="0">
                <a:solidFill>
                  <a:schemeClr val="tx1">
                    <a:lumMod val="75000"/>
                    <a:lumOff val="25000"/>
                  </a:schemeClr>
                </a:solidFill>
                <a:cs typeface="Arial" pitchFamily="34" charset="0"/>
              </a:endParaRPr>
            </a:p>
          </p:txBody>
        </p:sp>
        <p:sp>
          <p:nvSpPr>
            <p:cNvPr id="39" name="TextBox 12">
              <a:extLst>
                <a:ext uri="{FF2B5EF4-FFF2-40B4-BE49-F238E27FC236}">
                  <a16:creationId xmlns="" xmlns:a16="http://schemas.microsoft.com/office/drawing/2014/main" id="{AA166047-3925-4CFC-8CFA-4FAAD66B9DEE}"/>
                </a:ext>
              </a:extLst>
            </p:cNvPr>
            <p:cNvSpPr txBox="1"/>
            <p:nvPr/>
          </p:nvSpPr>
          <p:spPr>
            <a:xfrm>
              <a:off x="270024" y="1671303"/>
              <a:ext cx="1773335" cy="310854"/>
            </a:xfrm>
            <a:prstGeom prst="rect">
              <a:avLst/>
            </a:prstGeom>
            <a:noFill/>
          </p:spPr>
          <p:txBody>
            <a:bodyPr wrap="square" rtlCol="0">
              <a:spAutoFit/>
            </a:bodyPr>
            <a:lstStyle/>
            <a:p>
              <a:pPr algn="ctr"/>
              <a:r>
                <a:rPr lang="en-US" altLang="ko-KR" sz="900" b="1" dirty="0">
                  <a:solidFill>
                    <a:schemeClr val="tx1">
                      <a:lumMod val="75000"/>
                      <a:lumOff val="25000"/>
                    </a:schemeClr>
                  </a:solidFill>
                  <a:cs typeface="Arial" pitchFamily="34" charset="0"/>
                </a:rPr>
                <a:t>Add Title</a:t>
              </a:r>
              <a:endParaRPr lang="ko-KR" altLang="en-US" sz="900" b="1" dirty="0">
                <a:solidFill>
                  <a:schemeClr val="tx1">
                    <a:lumMod val="75000"/>
                    <a:lumOff val="25000"/>
                  </a:schemeClr>
                </a:solidFill>
                <a:cs typeface="Arial" pitchFamily="34" charset="0"/>
              </a:endParaRPr>
            </a:p>
          </p:txBody>
        </p:sp>
      </p:grpSp>
      <p:sp>
        <p:nvSpPr>
          <p:cNvPr id="40" name="Rounded Rectangle 44">
            <a:extLst>
              <a:ext uri="{FF2B5EF4-FFF2-40B4-BE49-F238E27FC236}">
                <a16:creationId xmlns="" xmlns:a16="http://schemas.microsoft.com/office/drawing/2014/main" id="{04719890-BBD0-462B-8B49-5945B2733DCE}"/>
              </a:ext>
            </a:extLst>
          </p:cNvPr>
          <p:cNvSpPr/>
          <p:nvPr/>
        </p:nvSpPr>
        <p:spPr>
          <a:xfrm rot="2624939">
            <a:off x="8497493" y="2895793"/>
            <a:ext cx="163899" cy="162414"/>
          </a:xfrm>
          <a:custGeom>
            <a:avLst/>
            <a:gdLst/>
            <a:ahLst/>
            <a:cxnLst/>
            <a:rect l="l" t="t" r="r" b="b"/>
            <a:pathLst>
              <a:path w="699269" h="692934">
                <a:moveTo>
                  <a:pt x="26360" y="26360"/>
                </a:moveTo>
                <a:cubicBezTo>
                  <a:pt x="42647" y="10073"/>
                  <a:pt x="65146" y="0"/>
                  <a:pt x="90000" y="0"/>
                </a:cubicBezTo>
                <a:lnTo>
                  <a:pt x="592842" y="0"/>
                </a:lnTo>
                <a:cubicBezTo>
                  <a:pt x="611921" y="0"/>
                  <a:pt x="629613" y="5937"/>
                  <a:pt x="643226" y="17423"/>
                </a:cubicBezTo>
                <a:cubicBezTo>
                  <a:pt x="676871" y="30645"/>
                  <a:pt x="700085" y="63878"/>
                  <a:pt x="699248" y="102177"/>
                </a:cubicBezTo>
                <a:lnTo>
                  <a:pt x="688269" y="604899"/>
                </a:lnTo>
                <a:cubicBezTo>
                  <a:pt x="687184" y="654593"/>
                  <a:pt x="646020" y="693998"/>
                  <a:pt x="596326" y="692913"/>
                </a:cubicBezTo>
                <a:cubicBezTo>
                  <a:pt x="546632" y="691828"/>
                  <a:pt x="507227" y="650664"/>
                  <a:pt x="508312" y="600970"/>
                </a:cubicBezTo>
                <a:lnTo>
                  <a:pt x="517506" y="179999"/>
                </a:lnTo>
                <a:lnTo>
                  <a:pt x="90000" y="180000"/>
                </a:lnTo>
                <a:cubicBezTo>
                  <a:pt x="40294" y="180000"/>
                  <a:pt x="0" y="139706"/>
                  <a:pt x="0" y="90000"/>
                </a:cubicBezTo>
                <a:cubicBezTo>
                  <a:pt x="0" y="65147"/>
                  <a:pt x="10073" y="42647"/>
                  <a:pt x="26360" y="26360"/>
                </a:cubicBezTo>
                <a:close/>
              </a:path>
            </a:pathLst>
          </a:custGeom>
          <a:solidFill>
            <a:srgbClr val="C79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025">
              <a:solidFill>
                <a:srgbClr val="C79347"/>
              </a:solidFill>
            </a:endParaRPr>
          </a:p>
        </p:txBody>
      </p:sp>
      <p:grpSp>
        <p:nvGrpSpPr>
          <p:cNvPr id="41" name="Group 10">
            <a:extLst>
              <a:ext uri="{FF2B5EF4-FFF2-40B4-BE49-F238E27FC236}">
                <a16:creationId xmlns="" xmlns:a16="http://schemas.microsoft.com/office/drawing/2014/main" id="{16908CB7-C0CB-4396-9D98-55F1B2A34C08}"/>
              </a:ext>
            </a:extLst>
          </p:cNvPr>
          <p:cNvGrpSpPr/>
          <p:nvPr/>
        </p:nvGrpSpPr>
        <p:grpSpPr>
          <a:xfrm>
            <a:off x="7306516" y="2440807"/>
            <a:ext cx="1176347" cy="1517170"/>
            <a:chOff x="270024" y="1671303"/>
            <a:chExt cx="1773337" cy="2043123"/>
          </a:xfrm>
        </p:grpSpPr>
        <p:sp>
          <p:nvSpPr>
            <p:cNvPr id="52" name="TextBox 11">
              <a:extLst>
                <a:ext uri="{FF2B5EF4-FFF2-40B4-BE49-F238E27FC236}">
                  <a16:creationId xmlns="" xmlns:a16="http://schemas.microsoft.com/office/drawing/2014/main" id="{E3A86097-E6D1-4A3A-9F5B-ED5BF7F17FA0}"/>
                </a:ext>
              </a:extLst>
            </p:cNvPr>
            <p:cNvSpPr txBox="1"/>
            <p:nvPr/>
          </p:nvSpPr>
          <p:spPr>
            <a:xfrm>
              <a:off x="270026" y="1911470"/>
              <a:ext cx="1773335" cy="1802956"/>
            </a:xfrm>
            <a:prstGeom prst="rect">
              <a:avLst/>
            </a:prstGeom>
            <a:noFill/>
          </p:spPr>
          <p:txBody>
            <a:bodyPr wrap="square" rtlCol="0">
              <a:spAutoFit/>
            </a:bodyPr>
            <a:lstStyle/>
            <a:p>
              <a:pPr algn="ctr"/>
              <a:r>
                <a:rPr lang="en-US" altLang="ko-KR" sz="900" dirty="0">
                  <a:solidFill>
                    <a:schemeClr val="tx1">
                      <a:lumMod val="75000"/>
                      <a:lumOff val="25000"/>
                    </a:schemeClr>
                  </a:solidFill>
                  <a:cs typeface="Arial" pitchFamily="34" charset="0"/>
                </a:rPr>
                <a:t>You can simply impress your audience and add a unique zing and appeal to your Presentations. Easy to change colors, photos and Text.</a:t>
              </a:r>
              <a:endParaRPr lang="ko-KR" altLang="en-US" sz="900" dirty="0">
                <a:solidFill>
                  <a:schemeClr val="tx1">
                    <a:lumMod val="75000"/>
                    <a:lumOff val="25000"/>
                  </a:schemeClr>
                </a:solidFill>
                <a:cs typeface="Arial" pitchFamily="34" charset="0"/>
              </a:endParaRPr>
            </a:p>
          </p:txBody>
        </p:sp>
        <p:sp>
          <p:nvSpPr>
            <p:cNvPr id="53" name="TextBox 12">
              <a:extLst>
                <a:ext uri="{FF2B5EF4-FFF2-40B4-BE49-F238E27FC236}">
                  <a16:creationId xmlns="" xmlns:a16="http://schemas.microsoft.com/office/drawing/2014/main" id="{AA166047-3925-4CFC-8CFA-4FAAD66B9DEE}"/>
                </a:ext>
              </a:extLst>
            </p:cNvPr>
            <p:cNvSpPr txBox="1"/>
            <p:nvPr/>
          </p:nvSpPr>
          <p:spPr>
            <a:xfrm>
              <a:off x="270024" y="1671303"/>
              <a:ext cx="1773335" cy="310854"/>
            </a:xfrm>
            <a:prstGeom prst="rect">
              <a:avLst/>
            </a:prstGeom>
            <a:noFill/>
          </p:spPr>
          <p:txBody>
            <a:bodyPr wrap="square" rtlCol="0">
              <a:spAutoFit/>
            </a:bodyPr>
            <a:lstStyle/>
            <a:p>
              <a:pPr algn="ctr"/>
              <a:r>
                <a:rPr lang="en-US" altLang="ko-KR" sz="900" b="1" dirty="0">
                  <a:solidFill>
                    <a:schemeClr val="tx1">
                      <a:lumMod val="75000"/>
                      <a:lumOff val="25000"/>
                    </a:schemeClr>
                  </a:solidFill>
                  <a:cs typeface="Arial" pitchFamily="34" charset="0"/>
                </a:rPr>
                <a:t>Add Title</a:t>
              </a:r>
              <a:endParaRPr lang="ko-KR" altLang="en-US" sz="900" b="1" dirty="0">
                <a:solidFill>
                  <a:schemeClr val="tx1">
                    <a:lumMod val="75000"/>
                    <a:lumOff val="25000"/>
                  </a:schemeClr>
                </a:solidFill>
                <a:cs typeface="Arial" pitchFamily="34" charset="0"/>
              </a:endParaRPr>
            </a:p>
          </p:txBody>
        </p:sp>
      </p:grpSp>
      <p:pic>
        <p:nvPicPr>
          <p:cNvPr id="10" name="Imagen 9"/>
          <p:cNvPicPr>
            <a:picLocks noChangeAspect="1"/>
          </p:cNvPicPr>
          <p:nvPr/>
        </p:nvPicPr>
        <p:blipFill>
          <a:blip r:embed="rId2"/>
          <a:stretch>
            <a:fillRect/>
          </a:stretch>
        </p:blipFill>
        <p:spPr>
          <a:xfrm>
            <a:off x="1146789" y="1849880"/>
            <a:ext cx="487374" cy="386333"/>
          </a:xfrm>
          <a:prstGeom prst="rect">
            <a:avLst/>
          </a:prstGeom>
        </p:spPr>
      </p:pic>
      <p:pic>
        <p:nvPicPr>
          <p:cNvPr id="35" name="Imagen 34"/>
          <p:cNvPicPr>
            <a:picLocks noChangeAspect="1"/>
          </p:cNvPicPr>
          <p:nvPr/>
        </p:nvPicPr>
        <p:blipFill>
          <a:blip r:embed="rId2"/>
          <a:stretch>
            <a:fillRect/>
          </a:stretch>
        </p:blipFill>
        <p:spPr>
          <a:xfrm>
            <a:off x="2816017" y="1879469"/>
            <a:ext cx="487374" cy="386333"/>
          </a:xfrm>
          <a:prstGeom prst="rect">
            <a:avLst/>
          </a:prstGeom>
        </p:spPr>
      </p:pic>
      <p:pic>
        <p:nvPicPr>
          <p:cNvPr id="54" name="Imagen 53"/>
          <p:cNvPicPr>
            <a:picLocks noChangeAspect="1"/>
          </p:cNvPicPr>
          <p:nvPr/>
        </p:nvPicPr>
        <p:blipFill>
          <a:blip r:embed="rId2"/>
          <a:stretch>
            <a:fillRect/>
          </a:stretch>
        </p:blipFill>
        <p:spPr>
          <a:xfrm>
            <a:off x="6104537" y="1913616"/>
            <a:ext cx="487374" cy="386333"/>
          </a:xfrm>
          <a:prstGeom prst="rect">
            <a:avLst/>
          </a:prstGeom>
        </p:spPr>
      </p:pic>
      <p:pic>
        <p:nvPicPr>
          <p:cNvPr id="55" name="Imagen 54"/>
          <p:cNvPicPr>
            <a:picLocks noChangeAspect="1"/>
          </p:cNvPicPr>
          <p:nvPr/>
        </p:nvPicPr>
        <p:blipFill>
          <a:blip r:embed="rId2"/>
          <a:stretch>
            <a:fillRect/>
          </a:stretch>
        </p:blipFill>
        <p:spPr>
          <a:xfrm>
            <a:off x="7651002" y="1937767"/>
            <a:ext cx="487374" cy="386333"/>
          </a:xfrm>
          <a:prstGeom prst="rect">
            <a:avLst/>
          </a:prstGeom>
        </p:spPr>
      </p:pic>
      <p:pic>
        <p:nvPicPr>
          <p:cNvPr id="11" name="Imagen 10"/>
          <p:cNvPicPr>
            <a:picLocks noChangeAspect="1"/>
          </p:cNvPicPr>
          <p:nvPr/>
        </p:nvPicPr>
        <p:blipFill>
          <a:blip r:embed="rId3"/>
          <a:stretch>
            <a:fillRect/>
          </a:stretch>
        </p:blipFill>
        <p:spPr>
          <a:xfrm>
            <a:off x="3876009" y="1482246"/>
            <a:ext cx="1880095" cy="2308964"/>
          </a:xfrm>
          <a:prstGeom prst="rect">
            <a:avLst/>
          </a:prstGeom>
        </p:spPr>
      </p:pic>
    </p:spTree>
    <p:extLst>
      <p:ext uri="{BB962C8B-B14F-4D97-AF65-F5344CB8AC3E}">
        <p14:creationId xmlns:p14="http://schemas.microsoft.com/office/powerpoint/2010/main" val="458143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02"/>
        <p:cNvGrpSpPr/>
        <p:nvPr/>
      </p:nvGrpSpPr>
      <p:grpSpPr>
        <a:xfrm>
          <a:off x="0" y="0"/>
          <a:ext cx="0" cy="0"/>
          <a:chOff x="0" y="0"/>
          <a:chExt cx="0" cy="0"/>
        </a:xfrm>
      </p:grpSpPr>
      <p:sp>
        <p:nvSpPr>
          <p:cNvPr id="2003" name="Google Shape;2003;p45"/>
          <p:cNvSpPr txBox="1">
            <a:spLocks noGrp="1"/>
          </p:cNvSpPr>
          <p:nvPr>
            <p:ph type="title"/>
          </p:nvPr>
        </p:nvSpPr>
        <p:spPr>
          <a:xfrm>
            <a:off x="2416111" y="2777694"/>
            <a:ext cx="46611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Introduction</a:t>
            </a:r>
            <a:endParaRPr dirty="0"/>
          </a:p>
        </p:txBody>
      </p:sp>
      <p:sp>
        <p:nvSpPr>
          <p:cNvPr id="2004" name="Google Shape;2004;p45"/>
          <p:cNvSpPr txBox="1">
            <a:spLocks noGrp="1"/>
          </p:cNvSpPr>
          <p:nvPr>
            <p:ph type="subTitle" idx="1"/>
          </p:nvPr>
        </p:nvSpPr>
        <p:spPr>
          <a:xfrm>
            <a:off x="2416111" y="3517334"/>
            <a:ext cx="4661100" cy="12492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r>
              <a:rPr lang="en"/>
              <a:t>You can give a brief description of the topic you want to talk about here. For example, if you want to talk about Mercury, you can say that it’s the smallest planet in the entire Solar System</a:t>
            </a:r>
            <a:endParaRPr/>
          </a:p>
        </p:txBody>
      </p:sp>
      <p:grpSp>
        <p:nvGrpSpPr>
          <p:cNvPr id="4" name="Grupo 3"/>
          <p:cNvGrpSpPr/>
          <p:nvPr/>
        </p:nvGrpSpPr>
        <p:grpSpPr>
          <a:xfrm>
            <a:off x="3602537" y="417481"/>
            <a:ext cx="2086129" cy="2426346"/>
            <a:chOff x="485775" y="1322388"/>
            <a:chExt cx="2881313" cy="3351213"/>
          </a:xfrm>
          <a:solidFill>
            <a:schemeClr val="bg1"/>
          </a:solidFill>
        </p:grpSpPr>
        <p:sp>
          <p:nvSpPr>
            <p:cNvPr id="5" name="Freeform 5"/>
            <p:cNvSpPr>
              <a:spLocks noEditPoints="1"/>
            </p:cNvSpPr>
            <p:nvPr/>
          </p:nvSpPr>
          <p:spPr bwMode="auto">
            <a:xfrm>
              <a:off x="485775" y="1322388"/>
              <a:ext cx="2881313" cy="3351213"/>
            </a:xfrm>
            <a:custGeom>
              <a:avLst/>
              <a:gdLst>
                <a:gd name="T0" fmla="*/ 116 w 765"/>
                <a:gd name="T1" fmla="*/ 541 h 891"/>
                <a:gd name="T2" fmla="*/ 37 w 765"/>
                <a:gd name="T3" fmla="*/ 491 h 891"/>
                <a:gd name="T4" fmla="*/ 55 w 765"/>
                <a:gd name="T5" fmla="*/ 416 h 891"/>
                <a:gd name="T6" fmla="*/ 58 w 765"/>
                <a:gd name="T7" fmla="*/ 395 h 891"/>
                <a:gd name="T8" fmla="*/ 129 w 765"/>
                <a:gd name="T9" fmla="*/ 100 h 891"/>
                <a:gd name="T10" fmla="*/ 397 w 765"/>
                <a:gd name="T11" fmla="*/ 9 h 891"/>
                <a:gd name="T12" fmla="*/ 623 w 765"/>
                <a:gd name="T13" fmla="*/ 50 h 891"/>
                <a:gd name="T14" fmla="*/ 700 w 765"/>
                <a:gd name="T15" fmla="*/ 223 h 891"/>
                <a:gd name="T16" fmla="*/ 722 w 765"/>
                <a:gd name="T17" fmla="*/ 323 h 891"/>
                <a:gd name="T18" fmla="*/ 752 w 765"/>
                <a:gd name="T19" fmla="*/ 392 h 891"/>
                <a:gd name="T20" fmla="*/ 748 w 765"/>
                <a:gd name="T21" fmla="*/ 469 h 891"/>
                <a:gd name="T22" fmla="*/ 605 w 765"/>
                <a:gd name="T23" fmla="*/ 533 h 891"/>
                <a:gd name="T24" fmla="*/ 746 w 765"/>
                <a:gd name="T25" fmla="*/ 593 h 891"/>
                <a:gd name="T26" fmla="*/ 547 w 765"/>
                <a:gd name="T27" fmla="*/ 715 h 891"/>
                <a:gd name="T28" fmla="*/ 452 w 765"/>
                <a:gd name="T29" fmla="*/ 873 h 891"/>
                <a:gd name="T30" fmla="*/ 220 w 765"/>
                <a:gd name="T31" fmla="*/ 738 h 891"/>
                <a:gd name="T32" fmla="*/ 312 w 765"/>
                <a:gd name="T33" fmla="*/ 596 h 891"/>
                <a:gd name="T34" fmla="*/ 501 w 765"/>
                <a:gd name="T35" fmla="*/ 259 h 891"/>
                <a:gd name="T36" fmla="*/ 287 w 765"/>
                <a:gd name="T37" fmla="*/ 168 h 891"/>
                <a:gd name="T38" fmla="*/ 132 w 765"/>
                <a:gd name="T39" fmla="*/ 115 h 891"/>
                <a:gd name="T40" fmla="*/ 115 w 765"/>
                <a:gd name="T41" fmla="*/ 232 h 891"/>
                <a:gd name="T42" fmla="*/ 132 w 765"/>
                <a:gd name="T43" fmla="*/ 397 h 891"/>
                <a:gd name="T44" fmla="*/ 121 w 765"/>
                <a:gd name="T45" fmla="*/ 452 h 891"/>
                <a:gd name="T46" fmla="*/ 127 w 765"/>
                <a:gd name="T47" fmla="*/ 505 h 891"/>
                <a:gd name="T48" fmla="*/ 231 w 765"/>
                <a:gd name="T49" fmla="*/ 568 h 891"/>
                <a:gd name="T50" fmla="*/ 636 w 765"/>
                <a:gd name="T51" fmla="*/ 450 h 891"/>
                <a:gd name="T52" fmla="*/ 642 w 765"/>
                <a:gd name="T53" fmla="*/ 385 h 891"/>
                <a:gd name="T54" fmla="*/ 684 w 765"/>
                <a:gd name="T55" fmla="*/ 309 h 891"/>
                <a:gd name="T56" fmla="*/ 287 w 765"/>
                <a:gd name="T57" fmla="*/ 679 h 891"/>
                <a:gd name="T58" fmla="*/ 462 w 765"/>
                <a:gd name="T59" fmla="*/ 777 h 891"/>
                <a:gd name="T60" fmla="*/ 385 w 765"/>
                <a:gd name="T61" fmla="*/ 685 h 891"/>
                <a:gd name="T62" fmla="*/ 413 w 765"/>
                <a:gd name="T63" fmla="*/ 193 h 891"/>
                <a:gd name="T64" fmla="*/ 424 w 765"/>
                <a:gd name="T65" fmla="*/ 35 h 891"/>
                <a:gd name="T66" fmla="*/ 438 w 765"/>
                <a:gd name="T67" fmla="*/ 221 h 891"/>
                <a:gd name="T68" fmla="*/ 616 w 765"/>
                <a:gd name="T69" fmla="*/ 727 h 891"/>
                <a:gd name="T70" fmla="*/ 508 w 765"/>
                <a:gd name="T71" fmla="*/ 106 h 891"/>
                <a:gd name="T72" fmla="*/ 577 w 765"/>
                <a:gd name="T73" fmla="*/ 117 h 891"/>
                <a:gd name="T74" fmla="*/ 555 w 765"/>
                <a:gd name="T75" fmla="*/ 249 h 891"/>
                <a:gd name="T76" fmla="*/ 577 w 765"/>
                <a:gd name="T77" fmla="*/ 117 h 891"/>
                <a:gd name="T78" fmla="*/ 477 w 765"/>
                <a:gd name="T79" fmla="*/ 624 h 891"/>
                <a:gd name="T80" fmla="*/ 374 w 765"/>
                <a:gd name="T81" fmla="*/ 631 h 891"/>
                <a:gd name="T82" fmla="*/ 403 w 765"/>
                <a:gd name="T83" fmla="*/ 871 h 891"/>
                <a:gd name="T84" fmla="*/ 617 w 765"/>
                <a:gd name="T85" fmla="*/ 72 h 891"/>
                <a:gd name="T86" fmla="*/ 507 w 765"/>
                <a:gd name="T87" fmla="*/ 90 h 891"/>
                <a:gd name="T88" fmla="*/ 546 w 765"/>
                <a:gd name="T89" fmla="*/ 570 h 891"/>
                <a:gd name="T90" fmla="*/ 546 w 765"/>
                <a:gd name="T91" fmla="*/ 570 h 891"/>
                <a:gd name="T92" fmla="*/ 440 w 765"/>
                <a:gd name="T93" fmla="*/ 122 h 891"/>
                <a:gd name="T94" fmla="*/ 585 w 765"/>
                <a:gd name="T95" fmla="*/ 216 h 891"/>
                <a:gd name="T96" fmla="*/ 602 w 765"/>
                <a:gd name="T97" fmla="*/ 584 h 891"/>
                <a:gd name="T98" fmla="*/ 602 w 765"/>
                <a:gd name="T99" fmla="*/ 584 h 891"/>
                <a:gd name="T100" fmla="*/ 519 w 765"/>
                <a:gd name="T101" fmla="*/ 573 h 891"/>
                <a:gd name="T102" fmla="*/ 515 w 765"/>
                <a:gd name="T103" fmla="*/ 633 h 891"/>
                <a:gd name="T104" fmla="*/ 245 w 765"/>
                <a:gd name="T105" fmla="*/ 701 h 891"/>
                <a:gd name="T106" fmla="*/ 250 w 765"/>
                <a:gd name="T107" fmla="*/ 706 h 891"/>
                <a:gd name="T108" fmla="*/ 531 w 765"/>
                <a:gd name="T109" fmla="*/ 700 h 891"/>
                <a:gd name="T110" fmla="*/ 518 w 765"/>
                <a:gd name="T111" fmla="*/ 614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65" h="891">
                  <a:moveTo>
                    <a:pt x="312" y="596"/>
                  </a:moveTo>
                  <a:cubicBezTo>
                    <a:pt x="287" y="593"/>
                    <a:pt x="269" y="591"/>
                    <a:pt x="252" y="588"/>
                  </a:cubicBezTo>
                  <a:cubicBezTo>
                    <a:pt x="211" y="582"/>
                    <a:pt x="174" y="566"/>
                    <a:pt x="141" y="542"/>
                  </a:cubicBezTo>
                  <a:cubicBezTo>
                    <a:pt x="135" y="538"/>
                    <a:pt x="123" y="538"/>
                    <a:pt x="116" y="541"/>
                  </a:cubicBezTo>
                  <a:cubicBezTo>
                    <a:pt x="100" y="549"/>
                    <a:pt x="85" y="560"/>
                    <a:pt x="68" y="569"/>
                  </a:cubicBezTo>
                  <a:cubicBezTo>
                    <a:pt x="73" y="542"/>
                    <a:pt x="99" y="536"/>
                    <a:pt x="116" y="519"/>
                  </a:cubicBezTo>
                  <a:cubicBezTo>
                    <a:pt x="107" y="505"/>
                    <a:pt x="98" y="491"/>
                    <a:pt x="88" y="476"/>
                  </a:cubicBezTo>
                  <a:cubicBezTo>
                    <a:pt x="71" y="481"/>
                    <a:pt x="54" y="486"/>
                    <a:pt x="37" y="491"/>
                  </a:cubicBezTo>
                  <a:cubicBezTo>
                    <a:pt x="36" y="489"/>
                    <a:pt x="35" y="487"/>
                    <a:pt x="34" y="485"/>
                  </a:cubicBezTo>
                  <a:cubicBezTo>
                    <a:pt x="48" y="476"/>
                    <a:pt x="63" y="468"/>
                    <a:pt x="80" y="459"/>
                  </a:cubicBezTo>
                  <a:cubicBezTo>
                    <a:pt x="77" y="448"/>
                    <a:pt x="74" y="435"/>
                    <a:pt x="69" y="423"/>
                  </a:cubicBezTo>
                  <a:cubicBezTo>
                    <a:pt x="68" y="419"/>
                    <a:pt x="60" y="416"/>
                    <a:pt x="55" y="416"/>
                  </a:cubicBezTo>
                  <a:cubicBezTo>
                    <a:pt x="42" y="417"/>
                    <a:pt x="28" y="420"/>
                    <a:pt x="14" y="421"/>
                  </a:cubicBezTo>
                  <a:cubicBezTo>
                    <a:pt x="10" y="422"/>
                    <a:pt x="6" y="421"/>
                    <a:pt x="1" y="421"/>
                  </a:cubicBezTo>
                  <a:cubicBezTo>
                    <a:pt x="1" y="418"/>
                    <a:pt x="0" y="416"/>
                    <a:pt x="0" y="414"/>
                  </a:cubicBezTo>
                  <a:cubicBezTo>
                    <a:pt x="20" y="407"/>
                    <a:pt x="41" y="400"/>
                    <a:pt x="58" y="395"/>
                  </a:cubicBezTo>
                  <a:cubicBezTo>
                    <a:pt x="66" y="354"/>
                    <a:pt x="73" y="314"/>
                    <a:pt x="80" y="275"/>
                  </a:cubicBezTo>
                  <a:cubicBezTo>
                    <a:pt x="81" y="270"/>
                    <a:pt x="78" y="263"/>
                    <a:pt x="76" y="258"/>
                  </a:cubicBezTo>
                  <a:cubicBezTo>
                    <a:pt x="61" y="221"/>
                    <a:pt x="57" y="183"/>
                    <a:pt x="69" y="145"/>
                  </a:cubicBezTo>
                  <a:cubicBezTo>
                    <a:pt x="79" y="111"/>
                    <a:pt x="94" y="98"/>
                    <a:pt x="129" y="100"/>
                  </a:cubicBezTo>
                  <a:cubicBezTo>
                    <a:pt x="151" y="101"/>
                    <a:pt x="173" y="104"/>
                    <a:pt x="194" y="111"/>
                  </a:cubicBezTo>
                  <a:cubicBezTo>
                    <a:pt x="216" y="118"/>
                    <a:pt x="235" y="118"/>
                    <a:pt x="257" y="112"/>
                  </a:cubicBezTo>
                  <a:cubicBezTo>
                    <a:pt x="280" y="105"/>
                    <a:pt x="294" y="96"/>
                    <a:pt x="304" y="71"/>
                  </a:cubicBezTo>
                  <a:cubicBezTo>
                    <a:pt x="322" y="20"/>
                    <a:pt x="354" y="0"/>
                    <a:pt x="397" y="9"/>
                  </a:cubicBezTo>
                  <a:cubicBezTo>
                    <a:pt x="418" y="14"/>
                    <a:pt x="440" y="25"/>
                    <a:pt x="455" y="40"/>
                  </a:cubicBezTo>
                  <a:cubicBezTo>
                    <a:pt x="473" y="57"/>
                    <a:pt x="485" y="56"/>
                    <a:pt x="505" y="45"/>
                  </a:cubicBezTo>
                  <a:cubicBezTo>
                    <a:pt x="521" y="35"/>
                    <a:pt x="541" y="28"/>
                    <a:pt x="560" y="23"/>
                  </a:cubicBezTo>
                  <a:cubicBezTo>
                    <a:pt x="590" y="14"/>
                    <a:pt x="608" y="22"/>
                    <a:pt x="623" y="50"/>
                  </a:cubicBezTo>
                  <a:cubicBezTo>
                    <a:pt x="628" y="60"/>
                    <a:pt x="632" y="72"/>
                    <a:pt x="637" y="83"/>
                  </a:cubicBezTo>
                  <a:cubicBezTo>
                    <a:pt x="640" y="88"/>
                    <a:pt x="645" y="95"/>
                    <a:pt x="649" y="95"/>
                  </a:cubicBezTo>
                  <a:cubicBezTo>
                    <a:pt x="709" y="105"/>
                    <a:pt x="714" y="150"/>
                    <a:pt x="708" y="193"/>
                  </a:cubicBezTo>
                  <a:cubicBezTo>
                    <a:pt x="707" y="203"/>
                    <a:pt x="705" y="215"/>
                    <a:pt x="700" y="223"/>
                  </a:cubicBezTo>
                  <a:cubicBezTo>
                    <a:pt x="680" y="252"/>
                    <a:pt x="690" y="278"/>
                    <a:pt x="702" y="308"/>
                  </a:cubicBezTo>
                  <a:cubicBezTo>
                    <a:pt x="722" y="308"/>
                    <a:pt x="743" y="308"/>
                    <a:pt x="764" y="308"/>
                  </a:cubicBezTo>
                  <a:cubicBezTo>
                    <a:pt x="765" y="310"/>
                    <a:pt x="765" y="312"/>
                    <a:pt x="765" y="315"/>
                  </a:cubicBezTo>
                  <a:cubicBezTo>
                    <a:pt x="751" y="318"/>
                    <a:pt x="737" y="322"/>
                    <a:pt x="722" y="323"/>
                  </a:cubicBezTo>
                  <a:cubicBezTo>
                    <a:pt x="704" y="324"/>
                    <a:pt x="699" y="332"/>
                    <a:pt x="701" y="349"/>
                  </a:cubicBezTo>
                  <a:cubicBezTo>
                    <a:pt x="703" y="357"/>
                    <a:pt x="702" y="366"/>
                    <a:pt x="702" y="374"/>
                  </a:cubicBezTo>
                  <a:cubicBezTo>
                    <a:pt x="720" y="378"/>
                    <a:pt x="736" y="381"/>
                    <a:pt x="753" y="384"/>
                  </a:cubicBezTo>
                  <a:cubicBezTo>
                    <a:pt x="753" y="387"/>
                    <a:pt x="752" y="390"/>
                    <a:pt x="752" y="392"/>
                  </a:cubicBezTo>
                  <a:cubicBezTo>
                    <a:pt x="740" y="392"/>
                    <a:pt x="727" y="393"/>
                    <a:pt x="714" y="392"/>
                  </a:cubicBezTo>
                  <a:cubicBezTo>
                    <a:pt x="703" y="391"/>
                    <a:pt x="698" y="396"/>
                    <a:pt x="695" y="407"/>
                  </a:cubicBezTo>
                  <a:cubicBezTo>
                    <a:pt x="693" y="418"/>
                    <a:pt x="689" y="430"/>
                    <a:pt x="685" y="442"/>
                  </a:cubicBezTo>
                  <a:cubicBezTo>
                    <a:pt x="706" y="451"/>
                    <a:pt x="727" y="460"/>
                    <a:pt x="748" y="469"/>
                  </a:cubicBezTo>
                  <a:cubicBezTo>
                    <a:pt x="747" y="472"/>
                    <a:pt x="746" y="475"/>
                    <a:pt x="745" y="478"/>
                  </a:cubicBezTo>
                  <a:cubicBezTo>
                    <a:pt x="729" y="474"/>
                    <a:pt x="712" y="470"/>
                    <a:pt x="697" y="465"/>
                  </a:cubicBezTo>
                  <a:cubicBezTo>
                    <a:pt x="681" y="461"/>
                    <a:pt x="673" y="464"/>
                    <a:pt x="662" y="477"/>
                  </a:cubicBezTo>
                  <a:cubicBezTo>
                    <a:pt x="646" y="498"/>
                    <a:pt x="625" y="515"/>
                    <a:pt x="605" y="533"/>
                  </a:cubicBezTo>
                  <a:cubicBezTo>
                    <a:pt x="601" y="537"/>
                    <a:pt x="595" y="540"/>
                    <a:pt x="591" y="548"/>
                  </a:cubicBezTo>
                  <a:cubicBezTo>
                    <a:pt x="622" y="548"/>
                    <a:pt x="652" y="547"/>
                    <a:pt x="683" y="549"/>
                  </a:cubicBezTo>
                  <a:cubicBezTo>
                    <a:pt x="697" y="549"/>
                    <a:pt x="712" y="554"/>
                    <a:pt x="725" y="559"/>
                  </a:cubicBezTo>
                  <a:cubicBezTo>
                    <a:pt x="739" y="565"/>
                    <a:pt x="747" y="577"/>
                    <a:pt x="746" y="593"/>
                  </a:cubicBezTo>
                  <a:cubicBezTo>
                    <a:pt x="743" y="618"/>
                    <a:pt x="743" y="643"/>
                    <a:pt x="737" y="668"/>
                  </a:cubicBezTo>
                  <a:cubicBezTo>
                    <a:pt x="721" y="733"/>
                    <a:pt x="677" y="748"/>
                    <a:pt x="614" y="742"/>
                  </a:cubicBezTo>
                  <a:cubicBezTo>
                    <a:pt x="594" y="740"/>
                    <a:pt x="575" y="727"/>
                    <a:pt x="556" y="719"/>
                  </a:cubicBezTo>
                  <a:cubicBezTo>
                    <a:pt x="553" y="718"/>
                    <a:pt x="550" y="716"/>
                    <a:pt x="547" y="715"/>
                  </a:cubicBezTo>
                  <a:cubicBezTo>
                    <a:pt x="530" y="713"/>
                    <a:pt x="513" y="711"/>
                    <a:pt x="497" y="709"/>
                  </a:cubicBezTo>
                  <a:cubicBezTo>
                    <a:pt x="492" y="731"/>
                    <a:pt x="486" y="755"/>
                    <a:pt x="482" y="780"/>
                  </a:cubicBezTo>
                  <a:cubicBezTo>
                    <a:pt x="480" y="788"/>
                    <a:pt x="485" y="796"/>
                    <a:pt x="487" y="805"/>
                  </a:cubicBezTo>
                  <a:cubicBezTo>
                    <a:pt x="497" y="839"/>
                    <a:pt x="483" y="858"/>
                    <a:pt x="452" y="873"/>
                  </a:cubicBezTo>
                  <a:cubicBezTo>
                    <a:pt x="412" y="891"/>
                    <a:pt x="373" y="889"/>
                    <a:pt x="333" y="884"/>
                  </a:cubicBezTo>
                  <a:cubicBezTo>
                    <a:pt x="293" y="880"/>
                    <a:pt x="272" y="855"/>
                    <a:pt x="272" y="816"/>
                  </a:cubicBezTo>
                  <a:cubicBezTo>
                    <a:pt x="271" y="807"/>
                    <a:pt x="267" y="797"/>
                    <a:pt x="262" y="789"/>
                  </a:cubicBezTo>
                  <a:cubicBezTo>
                    <a:pt x="251" y="770"/>
                    <a:pt x="239" y="751"/>
                    <a:pt x="220" y="738"/>
                  </a:cubicBezTo>
                  <a:cubicBezTo>
                    <a:pt x="213" y="734"/>
                    <a:pt x="209" y="717"/>
                    <a:pt x="213" y="709"/>
                  </a:cubicBezTo>
                  <a:cubicBezTo>
                    <a:pt x="217" y="700"/>
                    <a:pt x="230" y="689"/>
                    <a:pt x="239" y="689"/>
                  </a:cubicBezTo>
                  <a:cubicBezTo>
                    <a:pt x="259" y="689"/>
                    <a:pt x="270" y="679"/>
                    <a:pt x="278" y="664"/>
                  </a:cubicBezTo>
                  <a:cubicBezTo>
                    <a:pt x="290" y="644"/>
                    <a:pt x="299" y="622"/>
                    <a:pt x="312" y="596"/>
                  </a:cubicBezTo>
                  <a:close/>
                  <a:moveTo>
                    <a:pt x="674" y="274"/>
                  </a:moveTo>
                  <a:cubicBezTo>
                    <a:pt x="669" y="277"/>
                    <a:pt x="666" y="278"/>
                    <a:pt x="664" y="280"/>
                  </a:cubicBezTo>
                  <a:cubicBezTo>
                    <a:pt x="630" y="306"/>
                    <a:pt x="601" y="309"/>
                    <a:pt x="567" y="283"/>
                  </a:cubicBezTo>
                  <a:cubicBezTo>
                    <a:pt x="547" y="268"/>
                    <a:pt x="529" y="252"/>
                    <a:pt x="501" y="259"/>
                  </a:cubicBezTo>
                  <a:cubicBezTo>
                    <a:pt x="497" y="260"/>
                    <a:pt x="489" y="258"/>
                    <a:pt x="486" y="255"/>
                  </a:cubicBezTo>
                  <a:cubicBezTo>
                    <a:pt x="458" y="230"/>
                    <a:pt x="427" y="243"/>
                    <a:pt x="397" y="249"/>
                  </a:cubicBezTo>
                  <a:cubicBezTo>
                    <a:pt x="389" y="251"/>
                    <a:pt x="381" y="251"/>
                    <a:pt x="373" y="251"/>
                  </a:cubicBezTo>
                  <a:cubicBezTo>
                    <a:pt x="319" y="250"/>
                    <a:pt x="290" y="223"/>
                    <a:pt x="287" y="168"/>
                  </a:cubicBezTo>
                  <a:cubicBezTo>
                    <a:pt x="286" y="152"/>
                    <a:pt x="286" y="137"/>
                    <a:pt x="286" y="119"/>
                  </a:cubicBezTo>
                  <a:cubicBezTo>
                    <a:pt x="272" y="123"/>
                    <a:pt x="260" y="125"/>
                    <a:pt x="249" y="129"/>
                  </a:cubicBezTo>
                  <a:cubicBezTo>
                    <a:pt x="233" y="137"/>
                    <a:pt x="218" y="135"/>
                    <a:pt x="201" y="129"/>
                  </a:cubicBezTo>
                  <a:cubicBezTo>
                    <a:pt x="179" y="122"/>
                    <a:pt x="155" y="117"/>
                    <a:pt x="132" y="115"/>
                  </a:cubicBezTo>
                  <a:cubicBezTo>
                    <a:pt x="119" y="114"/>
                    <a:pt x="102" y="119"/>
                    <a:pt x="94" y="127"/>
                  </a:cubicBezTo>
                  <a:cubicBezTo>
                    <a:pt x="71" y="151"/>
                    <a:pt x="72" y="220"/>
                    <a:pt x="96" y="252"/>
                  </a:cubicBezTo>
                  <a:cubicBezTo>
                    <a:pt x="101" y="243"/>
                    <a:pt x="105" y="236"/>
                    <a:pt x="110" y="228"/>
                  </a:cubicBezTo>
                  <a:cubicBezTo>
                    <a:pt x="111" y="229"/>
                    <a:pt x="113" y="230"/>
                    <a:pt x="115" y="232"/>
                  </a:cubicBezTo>
                  <a:cubicBezTo>
                    <a:pt x="112" y="239"/>
                    <a:pt x="110" y="246"/>
                    <a:pt x="106" y="253"/>
                  </a:cubicBezTo>
                  <a:cubicBezTo>
                    <a:pt x="88" y="291"/>
                    <a:pt x="79" y="330"/>
                    <a:pt x="78" y="372"/>
                  </a:cubicBezTo>
                  <a:cubicBezTo>
                    <a:pt x="78" y="387"/>
                    <a:pt x="82" y="394"/>
                    <a:pt x="98" y="393"/>
                  </a:cubicBezTo>
                  <a:cubicBezTo>
                    <a:pt x="109" y="392"/>
                    <a:pt x="121" y="396"/>
                    <a:pt x="132" y="397"/>
                  </a:cubicBezTo>
                  <a:cubicBezTo>
                    <a:pt x="132" y="400"/>
                    <a:pt x="132" y="403"/>
                    <a:pt x="132" y="406"/>
                  </a:cubicBezTo>
                  <a:cubicBezTo>
                    <a:pt x="117" y="409"/>
                    <a:pt x="101" y="411"/>
                    <a:pt x="83" y="414"/>
                  </a:cubicBezTo>
                  <a:cubicBezTo>
                    <a:pt x="87" y="428"/>
                    <a:pt x="90" y="441"/>
                    <a:pt x="97" y="452"/>
                  </a:cubicBezTo>
                  <a:cubicBezTo>
                    <a:pt x="99" y="455"/>
                    <a:pt x="112" y="451"/>
                    <a:pt x="121" y="452"/>
                  </a:cubicBezTo>
                  <a:cubicBezTo>
                    <a:pt x="125" y="452"/>
                    <a:pt x="129" y="453"/>
                    <a:pt x="133" y="454"/>
                  </a:cubicBezTo>
                  <a:cubicBezTo>
                    <a:pt x="133" y="456"/>
                    <a:pt x="134" y="457"/>
                    <a:pt x="134" y="459"/>
                  </a:cubicBezTo>
                  <a:cubicBezTo>
                    <a:pt x="125" y="463"/>
                    <a:pt x="116" y="468"/>
                    <a:pt x="104" y="474"/>
                  </a:cubicBezTo>
                  <a:cubicBezTo>
                    <a:pt x="112" y="485"/>
                    <a:pt x="117" y="499"/>
                    <a:pt x="127" y="505"/>
                  </a:cubicBezTo>
                  <a:cubicBezTo>
                    <a:pt x="136" y="510"/>
                    <a:pt x="150" y="507"/>
                    <a:pt x="161" y="508"/>
                  </a:cubicBezTo>
                  <a:cubicBezTo>
                    <a:pt x="162" y="510"/>
                    <a:pt x="164" y="512"/>
                    <a:pt x="165" y="514"/>
                  </a:cubicBezTo>
                  <a:cubicBezTo>
                    <a:pt x="158" y="517"/>
                    <a:pt x="152" y="520"/>
                    <a:pt x="144" y="524"/>
                  </a:cubicBezTo>
                  <a:cubicBezTo>
                    <a:pt x="172" y="548"/>
                    <a:pt x="201" y="561"/>
                    <a:pt x="231" y="568"/>
                  </a:cubicBezTo>
                  <a:cubicBezTo>
                    <a:pt x="303" y="585"/>
                    <a:pt x="376" y="582"/>
                    <a:pt x="448" y="570"/>
                  </a:cubicBezTo>
                  <a:cubicBezTo>
                    <a:pt x="503" y="562"/>
                    <a:pt x="558" y="548"/>
                    <a:pt x="604" y="514"/>
                  </a:cubicBezTo>
                  <a:cubicBezTo>
                    <a:pt x="624" y="500"/>
                    <a:pt x="640" y="481"/>
                    <a:pt x="659" y="462"/>
                  </a:cubicBezTo>
                  <a:cubicBezTo>
                    <a:pt x="648" y="456"/>
                    <a:pt x="642" y="453"/>
                    <a:pt x="636" y="450"/>
                  </a:cubicBezTo>
                  <a:cubicBezTo>
                    <a:pt x="635" y="448"/>
                    <a:pt x="634" y="446"/>
                    <a:pt x="633" y="444"/>
                  </a:cubicBezTo>
                  <a:cubicBezTo>
                    <a:pt x="671" y="447"/>
                    <a:pt x="679" y="425"/>
                    <a:pt x="681" y="396"/>
                  </a:cubicBezTo>
                  <a:cubicBezTo>
                    <a:pt x="669" y="394"/>
                    <a:pt x="658" y="393"/>
                    <a:pt x="647" y="391"/>
                  </a:cubicBezTo>
                  <a:cubicBezTo>
                    <a:pt x="645" y="389"/>
                    <a:pt x="644" y="387"/>
                    <a:pt x="642" y="385"/>
                  </a:cubicBezTo>
                  <a:cubicBezTo>
                    <a:pt x="675" y="380"/>
                    <a:pt x="700" y="370"/>
                    <a:pt x="683" y="333"/>
                  </a:cubicBezTo>
                  <a:cubicBezTo>
                    <a:pt x="666" y="335"/>
                    <a:pt x="650" y="338"/>
                    <a:pt x="633" y="340"/>
                  </a:cubicBezTo>
                  <a:cubicBezTo>
                    <a:pt x="632" y="337"/>
                    <a:pt x="632" y="334"/>
                    <a:pt x="631" y="331"/>
                  </a:cubicBezTo>
                  <a:cubicBezTo>
                    <a:pt x="648" y="324"/>
                    <a:pt x="665" y="317"/>
                    <a:pt x="684" y="309"/>
                  </a:cubicBezTo>
                  <a:cubicBezTo>
                    <a:pt x="681" y="297"/>
                    <a:pt x="677" y="286"/>
                    <a:pt x="674" y="274"/>
                  </a:cubicBezTo>
                  <a:close/>
                  <a:moveTo>
                    <a:pt x="359" y="598"/>
                  </a:moveTo>
                  <a:cubicBezTo>
                    <a:pt x="325" y="591"/>
                    <a:pt x="326" y="592"/>
                    <a:pt x="317" y="621"/>
                  </a:cubicBezTo>
                  <a:cubicBezTo>
                    <a:pt x="310" y="641"/>
                    <a:pt x="297" y="659"/>
                    <a:pt x="287" y="679"/>
                  </a:cubicBezTo>
                  <a:cubicBezTo>
                    <a:pt x="278" y="695"/>
                    <a:pt x="267" y="710"/>
                    <a:pt x="262" y="728"/>
                  </a:cubicBezTo>
                  <a:cubicBezTo>
                    <a:pt x="253" y="758"/>
                    <a:pt x="269" y="787"/>
                    <a:pt x="300" y="791"/>
                  </a:cubicBezTo>
                  <a:cubicBezTo>
                    <a:pt x="345" y="796"/>
                    <a:pt x="392" y="796"/>
                    <a:pt x="437" y="796"/>
                  </a:cubicBezTo>
                  <a:cubicBezTo>
                    <a:pt x="446" y="796"/>
                    <a:pt x="458" y="786"/>
                    <a:pt x="462" y="777"/>
                  </a:cubicBezTo>
                  <a:cubicBezTo>
                    <a:pt x="470" y="762"/>
                    <a:pt x="473" y="743"/>
                    <a:pt x="477" y="726"/>
                  </a:cubicBezTo>
                  <a:cubicBezTo>
                    <a:pt x="478" y="723"/>
                    <a:pt x="474" y="714"/>
                    <a:pt x="473" y="715"/>
                  </a:cubicBezTo>
                  <a:cubicBezTo>
                    <a:pt x="454" y="717"/>
                    <a:pt x="439" y="699"/>
                    <a:pt x="419" y="710"/>
                  </a:cubicBezTo>
                  <a:cubicBezTo>
                    <a:pt x="400" y="720"/>
                    <a:pt x="384" y="707"/>
                    <a:pt x="385" y="685"/>
                  </a:cubicBezTo>
                  <a:cubicBezTo>
                    <a:pt x="385" y="679"/>
                    <a:pt x="383" y="671"/>
                    <a:pt x="380" y="667"/>
                  </a:cubicBezTo>
                  <a:cubicBezTo>
                    <a:pt x="360" y="648"/>
                    <a:pt x="347" y="627"/>
                    <a:pt x="359" y="598"/>
                  </a:cubicBezTo>
                  <a:close/>
                  <a:moveTo>
                    <a:pt x="438" y="221"/>
                  </a:moveTo>
                  <a:cubicBezTo>
                    <a:pt x="437" y="203"/>
                    <a:pt x="426" y="198"/>
                    <a:pt x="413" y="193"/>
                  </a:cubicBezTo>
                  <a:cubicBezTo>
                    <a:pt x="388" y="183"/>
                    <a:pt x="375" y="155"/>
                    <a:pt x="383" y="131"/>
                  </a:cubicBezTo>
                  <a:cubicBezTo>
                    <a:pt x="390" y="109"/>
                    <a:pt x="413" y="97"/>
                    <a:pt x="440" y="104"/>
                  </a:cubicBezTo>
                  <a:cubicBezTo>
                    <a:pt x="456" y="109"/>
                    <a:pt x="467" y="103"/>
                    <a:pt x="482" y="88"/>
                  </a:cubicBezTo>
                  <a:cubicBezTo>
                    <a:pt x="462" y="69"/>
                    <a:pt x="445" y="48"/>
                    <a:pt x="424" y="35"/>
                  </a:cubicBezTo>
                  <a:cubicBezTo>
                    <a:pt x="386" y="11"/>
                    <a:pt x="348" y="21"/>
                    <a:pt x="327" y="57"/>
                  </a:cubicBezTo>
                  <a:cubicBezTo>
                    <a:pt x="306" y="93"/>
                    <a:pt x="298" y="132"/>
                    <a:pt x="303" y="174"/>
                  </a:cubicBezTo>
                  <a:cubicBezTo>
                    <a:pt x="306" y="200"/>
                    <a:pt x="316" y="222"/>
                    <a:pt x="343" y="230"/>
                  </a:cubicBezTo>
                  <a:cubicBezTo>
                    <a:pt x="376" y="240"/>
                    <a:pt x="407" y="235"/>
                    <a:pt x="438" y="221"/>
                  </a:cubicBezTo>
                  <a:close/>
                  <a:moveTo>
                    <a:pt x="730" y="593"/>
                  </a:moveTo>
                  <a:cubicBezTo>
                    <a:pt x="664" y="614"/>
                    <a:pt x="602" y="609"/>
                    <a:pt x="538" y="592"/>
                  </a:cubicBezTo>
                  <a:cubicBezTo>
                    <a:pt x="538" y="607"/>
                    <a:pt x="537" y="619"/>
                    <a:pt x="538" y="632"/>
                  </a:cubicBezTo>
                  <a:cubicBezTo>
                    <a:pt x="544" y="692"/>
                    <a:pt x="568" y="721"/>
                    <a:pt x="616" y="727"/>
                  </a:cubicBezTo>
                  <a:cubicBezTo>
                    <a:pt x="648" y="731"/>
                    <a:pt x="682" y="730"/>
                    <a:pt x="704" y="702"/>
                  </a:cubicBezTo>
                  <a:cubicBezTo>
                    <a:pt x="727" y="672"/>
                    <a:pt x="734" y="634"/>
                    <a:pt x="730" y="593"/>
                  </a:cubicBezTo>
                  <a:close/>
                  <a:moveTo>
                    <a:pt x="574" y="177"/>
                  </a:moveTo>
                  <a:cubicBezTo>
                    <a:pt x="574" y="138"/>
                    <a:pt x="545" y="106"/>
                    <a:pt x="508" y="106"/>
                  </a:cubicBezTo>
                  <a:cubicBezTo>
                    <a:pt x="473" y="106"/>
                    <a:pt x="443" y="137"/>
                    <a:pt x="443" y="173"/>
                  </a:cubicBezTo>
                  <a:cubicBezTo>
                    <a:pt x="444" y="212"/>
                    <a:pt x="475" y="244"/>
                    <a:pt x="511" y="243"/>
                  </a:cubicBezTo>
                  <a:cubicBezTo>
                    <a:pt x="546" y="243"/>
                    <a:pt x="574" y="213"/>
                    <a:pt x="574" y="177"/>
                  </a:cubicBezTo>
                  <a:close/>
                  <a:moveTo>
                    <a:pt x="577" y="117"/>
                  </a:moveTo>
                  <a:cubicBezTo>
                    <a:pt x="580" y="138"/>
                    <a:pt x="586" y="147"/>
                    <a:pt x="601" y="150"/>
                  </a:cubicBezTo>
                  <a:cubicBezTo>
                    <a:pt x="624" y="156"/>
                    <a:pt x="637" y="175"/>
                    <a:pt x="633" y="195"/>
                  </a:cubicBezTo>
                  <a:cubicBezTo>
                    <a:pt x="630" y="218"/>
                    <a:pt x="613" y="233"/>
                    <a:pt x="589" y="231"/>
                  </a:cubicBezTo>
                  <a:cubicBezTo>
                    <a:pt x="572" y="230"/>
                    <a:pt x="563" y="237"/>
                    <a:pt x="555" y="249"/>
                  </a:cubicBezTo>
                  <a:cubicBezTo>
                    <a:pt x="586" y="293"/>
                    <a:pt x="634" y="295"/>
                    <a:pt x="666" y="254"/>
                  </a:cubicBezTo>
                  <a:cubicBezTo>
                    <a:pt x="686" y="228"/>
                    <a:pt x="695" y="198"/>
                    <a:pt x="694" y="165"/>
                  </a:cubicBezTo>
                  <a:cubicBezTo>
                    <a:pt x="693" y="132"/>
                    <a:pt x="679" y="114"/>
                    <a:pt x="646" y="111"/>
                  </a:cubicBezTo>
                  <a:cubicBezTo>
                    <a:pt x="623" y="110"/>
                    <a:pt x="601" y="115"/>
                    <a:pt x="577" y="117"/>
                  </a:cubicBezTo>
                  <a:close/>
                  <a:moveTo>
                    <a:pt x="457" y="696"/>
                  </a:moveTo>
                  <a:cubicBezTo>
                    <a:pt x="482" y="698"/>
                    <a:pt x="496" y="688"/>
                    <a:pt x="496" y="673"/>
                  </a:cubicBezTo>
                  <a:cubicBezTo>
                    <a:pt x="496" y="657"/>
                    <a:pt x="487" y="641"/>
                    <a:pt x="482" y="625"/>
                  </a:cubicBezTo>
                  <a:cubicBezTo>
                    <a:pt x="482" y="624"/>
                    <a:pt x="479" y="625"/>
                    <a:pt x="477" y="624"/>
                  </a:cubicBezTo>
                  <a:cubicBezTo>
                    <a:pt x="467" y="621"/>
                    <a:pt x="458" y="619"/>
                    <a:pt x="449" y="615"/>
                  </a:cubicBezTo>
                  <a:cubicBezTo>
                    <a:pt x="434" y="608"/>
                    <a:pt x="420" y="598"/>
                    <a:pt x="404" y="594"/>
                  </a:cubicBezTo>
                  <a:cubicBezTo>
                    <a:pt x="396" y="592"/>
                    <a:pt x="383" y="597"/>
                    <a:pt x="378" y="603"/>
                  </a:cubicBezTo>
                  <a:cubicBezTo>
                    <a:pt x="373" y="610"/>
                    <a:pt x="370" y="625"/>
                    <a:pt x="374" y="631"/>
                  </a:cubicBezTo>
                  <a:cubicBezTo>
                    <a:pt x="394" y="666"/>
                    <a:pt x="426" y="686"/>
                    <a:pt x="457" y="696"/>
                  </a:cubicBezTo>
                  <a:close/>
                  <a:moveTo>
                    <a:pt x="290" y="812"/>
                  </a:moveTo>
                  <a:cubicBezTo>
                    <a:pt x="284" y="842"/>
                    <a:pt x="299" y="865"/>
                    <a:pt x="330" y="868"/>
                  </a:cubicBezTo>
                  <a:cubicBezTo>
                    <a:pt x="354" y="871"/>
                    <a:pt x="379" y="872"/>
                    <a:pt x="403" y="871"/>
                  </a:cubicBezTo>
                  <a:cubicBezTo>
                    <a:pt x="439" y="869"/>
                    <a:pt x="450" y="850"/>
                    <a:pt x="440" y="818"/>
                  </a:cubicBezTo>
                  <a:cubicBezTo>
                    <a:pt x="389" y="816"/>
                    <a:pt x="340" y="814"/>
                    <a:pt x="290" y="812"/>
                  </a:cubicBezTo>
                  <a:close/>
                  <a:moveTo>
                    <a:pt x="622" y="91"/>
                  </a:moveTo>
                  <a:cubicBezTo>
                    <a:pt x="620" y="85"/>
                    <a:pt x="619" y="78"/>
                    <a:pt x="617" y="72"/>
                  </a:cubicBezTo>
                  <a:cubicBezTo>
                    <a:pt x="604" y="37"/>
                    <a:pt x="589" y="28"/>
                    <a:pt x="553" y="40"/>
                  </a:cubicBezTo>
                  <a:cubicBezTo>
                    <a:pt x="535" y="46"/>
                    <a:pt x="518" y="55"/>
                    <a:pt x="501" y="64"/>
                  </a:cubicBezTo>
                  <a:cubicBezTo>
                    <a:pt x="496" y="66"/>
                    <a:pt x="490" y="75"/>
                    <a:pt x="491" y="78"/>
                  </a:cubicBezTo>
                  <a:cubicBezTo>
                    <a:pt x="494" y="83"/>
                    <a:pt x="501" y="88"/>
                    <a:pt x="507" y="90"/>
                  </a:cubicBezTo>
                  <a:cubicBezTo>
                    <a:pt x="523" y="96"/>
                    <a:pt x="539" y="101"/>
                    <a:pt x="555" y="106"/>
                  </a:cubicBezTo>
                  <a:cubicBezTo>
                    <a:pt x="559" y="107"/>
                    <a:pt x="563" y="109"/>
                    <a:pt x="566" y="108"/>
                  </a:cubicBezTo>
                  <a:cubicBezTo>
                    <a:pt x="585" y="103"/>
                    <a:pt x="603" y="97"/>
                    <a:pt x="622" y="91"/>
                  </a:cubicBezTo>
                  <a:close/>
                  <a:moveTo>
                    <a:pt x="546" y="570"/>
                  </a:moveTo>
                  <a:cubicBezTo>
                    <a:pt x="546" y="572"/>
                    <a:pt x="546" y="575"/>
                    <a:pt x="546" y="577"/>
                  </a:cubicBezTo>
                  <a:cubicBezTo>
                    <a:pt x="603" y="577"/>
                    <a:pt x="661" y="577"/>
                    <a:pt x="718" y="577"/>
                  </a:cubicBezTo>
                  <a:cubicBezTo>
                    <a:pt x="718" y="575"/>
                    <a:pt x="718" y="574"/>
                    <a:pt x="718" y="572"/>
                  </a:cubicBezTo>
                  <a:cubicBezTo>
                    <a:pt x="661" y="553"/>
                    <a:pt x="603" y="561"/>
                    <a:pt x="546" y="570"/>
                  </a:cubicBezTo>
                  <a:close/>
                  <a:moveTo>
                    <a:pt x="440" y="122"/>
                  </a:moveTo>
                  <a:cubicBezTo>
                    <a:pt x="416" y="116"/>
                    <a:pt x="403" y="121"/>
                    <a:pt x="399" y="138"/>
                  </a:cubicBezTo>
                  <a:cubicBezTo>
                    <a:pt x="393" y="158"/>
                    <a:pt x="402" y="172"/>
                    <a:pt x="424" y="179"/>
                  </a:cubicBezTo>
                  <a:cubicBezTo>
                    <a:pt x="429" y="160"/>
                    <a:pt x="435" y="141"/>
                    <a:pt x="440" y="122"/>
                  </a:cubicBezTo>
                  <a:close/>
                  <a:moveTo>
                    <a:pt x="585" y="216"/>
                  </a:moveTo>
                  <a:cubicBezTo>
                    <a:pt x="603" y="213"/>
                    <a:pt x="618" y="209"/>
                    <a:pt x="617" y="191"/>
                  </a:cubicBezTo>
                  <a:cubicBezTo>
                    <a:pt x="616" y="177"/>
                    <a:pt x="609" y="166"/>
                    <a:pt x="592" y="166"/>
                  </a:cubicBezTo>
                  <a:cubicBezTo>
                    <a:pt x="590" y="182"/>
                    <a:pt x="588" y="197"/>
                    <a:pt x="585" y="216"/>
                  </a:cubicBezTo>
                  <a:close/>
                  <a:moveTo>
                    <a:pt x="466" y="801"/>
                  </a:moveTo>
                  <a:cubicBezTo>
                    <a:pt x="452" y="818"/>
                    <a:pt x="461" y="834"/>
                    <a:pt x="458" y="853"/>
                  </a:cubicBezTo>
                  <a:cubicBezTo>
                    <a:pt x="477" y="836"/>
                    <a:pt x="479" y="823"/>
                    <a:pt x="466" y="801"/>
                  </a:cubicBezTo>
                  <a:close/>
                  <a:moveTo>
                    <a:pt x="602" y="584"/>
                  </a:moveTo>
                  <a:cubicBezTo>
                    <a:pt x="602" y="585"/>
                    <a:pt x="602" y="587"/>
                    <a:pt x="602" y="589"/>
                  </a:cubicBezTo>
                  <a:cubicBezTo>
                    <a:pt x="626" y="589"/>
                    <a:pt x="651" y="589"/>
                    <a:pt x="676" y="589"/>
                  </a:cubicBezTo>
                  <a:cubicBezTo>
                    <a:pt x="676" y="587"/>
                    <a:pt x="676" y="585"/>
                    <a:pt x="676" y="584"/>
                  </a:cubicBezTo>
                  <a:cubicBezTo>
                    <a:pt x="651" y="584"/>
                    <a:pt x="626" y="584"/>
                    <a:pt x="602" y="584"/>
                  </a:cubicBezTo>
                  <a:close/>
                  <a:moveTo>
                    <a:pt x="474" y="597"/>
                  </a:moveTo>
                  <a:cubicBezTo>
                    <a:pt x="483" y="593"/>
                    <a:pt x="491" y="588"/>
                    <a:pt x="500" y="584"/>
                  </a:cubicBezTo>
                  <a:cubicBezTo>
                    <a:pt x="506" y="582"/>
                    <a:pt x="514" y="581"/>
                    <a:pt x="520" y="579"/>
                  </a:cubicBezTo>
                  <a:cubicBezTo>
                    <a:pt x="520" y="577"/>
                    <a:pt x="519" y="575"/>
                    <a:pt x="519" y="573"/>
                  </a:cubicBezTo>
                  <a:cubicBezTo>
                    <a:pt x="475" y="578"/>
                    <a:pt x="469" y="581"/>
                    <a:pt x="474" y="597"/>
                  </a:cubicBezTo>
                  <a:close/>
                  <a:moveTo>
                    <a:pt x="531" y="669"/>
                  </a:moveTo>
                  <a:cubicBezTo>
                    <a:pt x="528" y="657"/>
                    <a:pt x="526" y="648"/>
                    <a:pt x="523" y="639"/>
                  </a:cubicBezTo>
                  <a:cubicBezTo>
                    <a:pt x="522" y="636"/>
                    <a:pt x="518" y="633"/>
                    <a:pt x="515" y="633"/>
                  </a:cubicBezTo>
                  <a:cubicBezTo>
                    <a:pt x="513" y="632"/>
                    <a:pt x="508" y="636"/>
                    <a:pt x="509" y="638"/>
                  </a:cubicBezTo>
                  <a:cubicBezTo>
                    <a:pt x="510" y="651"/>
                    <a:pt x="511" y="665"/>
                    <a:pt x="531" y="669"/>
                  </a:cubicBezTo>
                  <a:close/>
                  <a:moveTo>
                    <a:pt x="250" y="706"/>
                  </a:moveTo>
                  <a:cubicBezTo>
                    <a:pt x="249" y="704"/>
                    <a:pt x="247" y="703"/>
                    <a:pt x="245" y="701"/>
                  </a:cubicBezTo>
                  <a:cubicBezTo>
                    <a:pt x="239" y="706"/>
                    <a:pt x="229" y="709"/>
                    <a:pt x="227" y="715"/>
                  </a:cubicBezTo>
                  <a:cubicBezTo>
                    <a:pt x="226" y="721"/>
                    <a:pt x="233" y="730"/>
                    <a:pt x="237" y="737"/>
                  </a:cubicBezTo>
                  <a:cubicBezTo>
                    <a:pt x="238" y="736"/>
                    <a:pt x="240" y="736"/>
                    <a:pt x="242" y="736"/>
                  </a:cubicBezTo>
                  <a:cubicBezTo>
                    <a:pt x="245" y="726"/>
                    <a:pt x="248" y="716"/>
                    <a:pt x="250" y="706"/>
                  </a:cubicBezTo>
                  <a:close/>
                  <a:moveTo>
                    <a:pt x="540" y="699"/>
                  </a:moveTo>
                  <a:cubicBezTo>
                    <a:pt x="539" y="680"/>
                    <a:pt x="524" y="686"/>
                    <a:pt x="515" y="683"/>
                  </a:cubicBezTo>
                  <a:cubicBezTo>
                    <a:pt x="514" y="682"/>
                    <a:pt x="511" y="686"/>
                    <a:pt x="509" y="689"/>
                  </a:cubicBezTo>
                  <a:cubicBezTo>
                    <a:pt x="516" y="692"/>
                    <a:pt x="524" y="696"/>
                    <a:pt x="531" y="700"/>
                  </a:cubicBezTo>
                  <a:cubicBezTo>
                    <a:pt x="533" y="701"/>
                    <a:pt x="536" y="700"/>
                    <a:pt x="540" y="699"/>
                  </a:cubicBezTo>
                  <a:close/>
                  <a:moveTo>
                    <a:pt x="492" y="602"/>
                  </a:moveTo>
                  <a:cubicBezTo>
                    <a:pt x="492" y="606"/>
                    <a:pt x="492" y="610"/>
                    <a:pt x="493" y="614"/>
                  </a:cubicBezTo>
                  <a:cubicBezTo>
                    <a:pt x="501" y="614"/>
                    <a:pt x="510" y="615"/>
                    <a:pt x="518" y="614"/>
                  </a:cubicBezTo>
                  <a:cubicBezTo>
                    <a:pt x="518" y="614"/>
                    <a:pt x="518" y="606"/>
                    <a:pt x="518" y="602"/>
                  </a:cubicBezTo>
                  <a:cubicBezTo>
                    <a:pt x="510" y="602"/>
                    <a:pt x="501" y="602"/>
                    <a:pt x="492" y="602"/>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6" name="Freeform 6"/>
            <p:cNvSpPr>
              <a:spLocks/>
            </p:cNvSpPr>
            <p:nvPr/>
          </p:nvSpPr>
          <p:spPr bwMode="auto">
            <a:xfrm>
              <a:off x="1258888" y="2773363"/>
              <a:ext cx="214313" cy="293688"/>
            </a:xfrm>
            <a:custGeom>
              <a:avLst/>
              <a:gdLst>
                <a:gd name="T0" fmla="*/ 57 w 57"/>
                <a:gd name="T1" fmla="*/ 43 h 78"/>
                <a:gd name="T2" fmla="*/ 34 w 57"/>
                <a:gd name="T3" fmla="*/ 76 h 78"/>
                <a:gd name="T4" fmla="*/ 4 w 57"/>
                <a:gd name="T5" fmla="*/ 48 h 78"/>
                <a:gd name="T6" fmla="*/ 21 w 57"/>
                <a:gd name="T7" fmla="*/ 6 h 78"/>
                <a:gd name="T8" fmla="*/ 57 w 57"/>
                <a:gd name="T9" fmla="*/ 43 h 78"/>
              </a:gdLst>
              <a:ahLst/>
              <a:cxnLst>
                <a:cxn ang="0">
                  <a:pos x="T0" y="T1"/>
                </a:cxn>
                <a:cxn ang="0">
                  <a:pos x="T2" y="T3"/>
                </a:cxn>
                <a:cxn ang="0">
                  <a:pos x="T4" y="T5"/>
                </a:cxn>
                <a:cxn ang="0">
                  <a:pos x="T6" y="T7"/>
                </a:cxn>
                <a:cxn ang="0">
                  <a:pos x="T8" y="T9"/>
                </a:cxn>
              </a:cxnLst>
              <a:rect l="0" t="0" r="r" b="b"/>
              <a:pathLst>
                <a:path w="57" h="78">
                  <a:moveTo>
                    <a:pt x="57" y="43"/>
                  </a:moveTo>
                  <a:cubicBezTo>
                    <a:pt x="57" y="60"/>
                    <a:pt x="52" y="75"/>
                    <a:pt x="34" y="76"/>
                  </a:cubicBezTo>
                  <a:cubicBezTo>
                    <a:pt x="15" y="78"/>
                    <a:pt x="8" y="64"/>
                    <a:pt x="4" y="48"/>
                  </a:cubicBezTo>
                  <a:cubicBezTo>
                    <a:pt x="0" y="27"/>
                    <a:pt x="7" y="11"/>
                    <a:pt x="21" y="6"/>
                  </a:cubicBezTo>
                  <a:cubicBezTo>
                    <a:pt x="42" y="0"/>
                    <a:pt x="57" y="16"/>
                    <a:pt x="57"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7" name="Freeform 7"/>
            <p:cNvSpPr>
              <a:spLocks/>
            </p:cNvSpPr>
            <p:nvPr/>
          </p:nvSpPr>
          <p:spPr bwMode="auto">
            <a:xfrm>
              <a:off x="2466975" y="2668588"/>
              <a:ext cx="200025" cy="274638"/>
            </a:xfrm>
            <a:custGeom>
              <a:avLst/>
              <a:gdLst>
                <a:gd name="T0" fmla="*/ 0 w 53"/>
                <a:gd name="T1" fmla="*/ 34 h 73"/>
                <a:gd name="T2" fmla="*/ 26 w 53"/>
                <a:gd name="T3" fmla="*/ 1 h 73"/>
                <a:gd name="T4" fmla="*/ 53 w 53"/>
                <a:gd name="T5" fmla="*/ 37 h 73"/>
                <a:gd name="T6" fmla="*/ 27 w 53"/>
                <a:gd name="T7" fmla="*/ 73 h 73"/>
                <a:gd name="T8" fmla="*/ 0 w 53"/>
                <a:gd name="T9" fmla="*/ 34 h 73"/>
              </a:gdLst>
              <a:ahLst/>
              <a:cxnLst>
                <a:cxn ang="0">
                  <a:pos x="T0" y="T1"/>
                </a:cxn>
                <a:cxn ang="0">
                  <a:pos x="T2" y="T3"/>
                </a:cxn>
                <a:cxn ang="0">
                  <a:pos x="T4" y="T5"/>
                </a:cxn>
                <a:cxn ang="0">
                  <a:pos x="T6" y="T7"/>
                </a:cxn>
                <a:cxn ang="0">
                  <a:pos x="T8" y="T9"/>
                </a:cxn>
              </a:cxnLst>
              <a:rect l="0" t="0" r="r" b="b"/>
              <a:pathLst>
                <a:path w="53" h="73">
                  <a:moveTo>
                    <a:pt x="0" y="34"/>
                  </a:moveTo>
                  <a:cubicBezTo>
                    <a:pt x="0" y="12"/>
                    <a:pt x="9" y="1"/>
                    <a:pt x="26" y="1"/>
                  </a:cubicBezTo>
                  <a:cubicBezTo>
                    <a:pt x="43" y="0"/>
                    <a:pt x="53" y="14"/>
                    <a:pt x="53" y="37"/>
                  </a:cubicBezTo>
                  <a:cubicBezTo>
                    <a:pt x="53" y="59"/>
                    <a:pt x="43" y="72"/>
                    <a:pt x="27" y="73"/>
                  </a:cubicBezTo>
                  <a:cubicBezTo>
                    <a:pt x="10" y="73"/>
                    <a:pt x="0" y="58"/>
                    <a:pt x="0" y="34"/>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sp>
          <p:nvSpPr>
            <p:cNvPr id="8" name="Freeform 8"/>
            <p:cNvSpPr>
              <a:spLocks noEditPoints="1"/>
            </p:cNvSpPr>
            <p:nvPr/>
          </p:nvSpPr>
          <p:spPr bwMode="auto">
            <a:xfrm>
              <a:off x="1879600" y="2954338"/>
              <a:ext cx="260350" cy="192088"/>
            </a:xfrm>
            <a:custGeom>
              <a:avLst/>
              <a:gdLst>
                <a:gd name="T0" fmla="*/ 33 w 69"/>
                <a:gd name="T1" fmla="*/ 51 h 51"/>
                <a:gd name="T2" fmla="*/ 1 w 69"/>
                <a:gd name="T3" fmla="*/ 29 h 51"/>
                <a:gd name="T4" fmla="*/ 38 w 69"/>
                <a:gd name="T5" fmla="*/ 1 h 51"/>
                <a:gd name="T6" fmla="*/ 69 w 69"/>
                <a:gd name="T7" fmla="*/ 25 h 51"/>
                <a:gd name="T8" fmla="*/ 33 w 69"/>
                <a:gd name="T9" fmla="*/ 51 h 51"/>
                <a:gd name="T10" fmla="*/ 33 w 69"/>
                <a:gd name="T11" fmla="*/ 48 h 51"/>
                <a:gd name="T12" fmla="*/ 58 w 69"/>
                <a:gd name="T13" fmla="*/ 25 h 51"/>
                <a:gd name="T14" fmla="*/ 38 w 69"/>
                <a:gd name="T15" fmla="*/ 12 h 51"/>
                <a:gd name="T16" fmla="*/ 12 w 69"/>
                <a:gd name="T17" fmla="*/ 28 h 51"/>
                <a:gd name="T18" fmla="*/ 33 w 69"/>
                <a:gd name="T19" fmla="*/ 48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51">
                  <a:moveTo>
                    <a:pt x="33" y="51"/>
                  </a:moveTo>
                  <a:cubicBezTo>
                    <a:pt x="17" y="51"/>
                    <a:pt x="3" y="47"/>
                    <a:pt x="1" y="29"/>
                  </a:cubicBezTo>
                  <a:cubicBezTo>
                    <a:pt x="0" y="13"/>
                    <a:pt x="17" y="0"/>
                    <a:pt x="38" y="1"/>
                  </a:cubicBezTo>
                  <a:cubicBezTo>
                    <a:pt x="56" y="1"/>
                    <a:pt x="69" y="11"/>
                    <a:pt x="69" y="25"/>
                  </a:cubicBezTo>
                  <a:cubicBezTo>
                    <a:pt x="69" y="41"/>
                    <a:pt x="55" y="51"/>
                    <a:pt x="33" y="51"/>
                  </a:cubicBezTo>
                  <a:close/>
                  <a:moveTo>
                    <a:pt x="33" y="48"/>
                  </a:moveTo>
                  <a:cubicBezTo>
                    <a:pt x="44" y="39"/>
                    <a:pt x="51" y="32"/>
                    <a:pt x="58" y="25"/>
                  </a:cubicBezTo>
                  <a:cubicBezTo>
                    <a:pt x="51" y="20"/>
                    <a:pt x="44" y="11"/>
                    <a:pt x="38" y="12"/>
                  </a:cubicBezTo>
                  <a:cubicBezTo>
                    <a:pt x="28" y="13"/>
                    <a:pt x="21" y="22"/>
                    <a:pt x="12" y="28"/>
                  </a:cubicBezTo>
                  <a:cubicBezTo>
                    <a:pt x="18" y="34"/>
                    <a:pt x="24" y="39"/>
                    <a:pt x="33" y="48"/>
                  </a:cubicBezTo>
                  <a:close/>
                </a:path>
              </a:pathLst>
            </a:custGeom>
            <a:grpFill/>
            <a:ln>
              <a:noFill/>
            </a:ln>
          </p:spPr>
          <p:txBody>
            <a:bodyPr vert="horz" wrap="square" lIns="91440" tIns="45720" rIns="91440" bIns="45720" numCol="1" anchor="t" anchorCtr="0" compatLnSpc="1">
              <a:prstTxWarp prst="textNoShape">
                <a:avLst/>
              </a:prstTxWarp>
            </a:bodyPr>
            <a:lstStyle/>
            <a:p>
              <a:endParaRPr lang="es-AR"/>
            </a:p>
          </p:txBody>
        </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86"/>
        <p:cNvGrpSpPr/>
        <p:nvPr/>
      </p:nvGrpSpPr>
      <p:grpSpPr>
        <a:xfrm>
          <a:off x="0" y="0"/>
          <a:ext cx="0" cy="0"/>
          <a:chOff x="0" y="0"/>
          <a:chExt cx="0" cy="0"/>
        </a:xfrm>
      </p:grpSpPr>
      <p:sp>
        <p:nvSpPr>
          <p:cNvPr id="3487" name="Google Shape;3487;p65"/>
          <p:cNvSpPr txBox="1">
            <a:spLocks noGrp="1"/>
          </p:cNvSpPr>
          <p:nvPr>
            <p:ph type="title"/>
          </p:nvPr>
        </p:nvSpPr>
        <p:spPr>
          <a:xfrm>
            <a:off x="1288950" y="1039800"/>
            <a:ext cx="4203900" cy="1354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 tone are we going to use?</a:t>
            </a:r>
            <a:endParaRPr/>
          </a:p>
        </p:txBody>
      </p:sp>
      <p:sp>
        <p:nvSpPr>
          <p:cNvPr id="3488" name="Google Shape;3488;p65"/>
          <p:cNvSpPr txBox="1">
            <a:spLocks noGrp="1"/>
          </p:cNvSpPr>
          <p:nvPr>
            <p:ph type="subTitle" idx="1"/>
          </p:nvPr>
        </p:nvSpPr>
        <p:spPr>
          <a:xfrm>
            <a:off x="1288950" y="2540725"/>
            <a:ext cx="4203900" cy="15630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Venus is the second planet from the Sun</a:t>
            </a:r>
            <a:endParaRPr/>
          </a:p>
          <a:p>
            <a:pPr marL="457200" lvl="0" indent="-317500" algn="l" rtl="0">
              <a:spcBef>
                <a:spcPts val="1000"/>
              </a:spcBef>
              <a:spcAft>
                <a:spcPts val="0"/>
              </a:spcAft>
              <a:buSzPts val="1400"/>
              <a:buChar char="●"/>
            </a:pPr>
            <a:r>
              <a:rPr lang="en"/>
              <a:t>Jupiter is the biggest planet of them all</a:t>
            </a:r>
            <a:endParaRPr/>
          </a:p>
          <a:p>
            <a:pPr marL="457200" lvl="0" indent="-317500" algn="l" rtl="0">
              <a:spcBef>
                <a:spcPts val="1000"/>
              </a:spcBef>
              <a:spcAft>
                <a:spcPts val="0"/>
              </a:spcAft>
              <a:buSzPts val="1400"/>
              <a:buChar char="●"/>
            </a:pPr>
            <a:r>
              <a:rPr lang="en"/>
              <a:t>Despite being red, Mars is a cold place</a:t>
            </a:r>
            <a:endParaRPr/>
          </a:p>
          <a:p>
            <a:pPr marL="457200" lvl="0" indent="-317500" algn="l" rtl="0">
              <a:spcBef>
                <a:spcPts val="1000"/>
              </a:spcBef>
              <a:spcAft>
                <a:spcPts val="1000"/>
              </a:spcAft>
              <a:buSzPts val="1400"/>
              <a:buChar char="●"/>
            </a:pPr>
            <a:r>
              <a:rPr lang="en"/>
              <a:t>Saturn is a gas giant and has several rings</a:t>
            </a:r>
            <a:endParaRPr/>
          </a:p>
        </p:txBody>
      </p:sp>
      <p:pic>
        <p:nvPicPr>
          <p:cNvPr id="2" name="Imagen 1"/>
          <p:cNvPicPr>
            <a:picLocks noChangeAspect="1"/>
          </p:cNvPicPr>
          <p:nvPr/>
        </p:nvPicPr>
        <p:blipFill>
          <a:blip r:embed="rId3"/>
          <a:stretch>
            <a:fillRect/>
          </a:stretch>
        </p:blipFill>
        <p:spPr>
          <a:xfrm>
            <a:off x="5492850" y="935274"/>
            <a:ext cx="3240632" cy="3992325"/>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92"/>
        <p:cNvGrpSpPr/>
        <p:nvPr/>
      </p:nvGrpSpPr>
      <p:grpSpPr>
        <a:xfrm>
          <a:off x="0" y="0"/>
          <a:ext cx="0" cy="0"/>
          <a:chOff x="0" y="0"/>
          <a:chExt cx="0" cy="0"/>
        </a:xfrm>
      </p:grpSpPr>
      <p:sp>
        <p:nvSpPr>
          <p:cNvPr id="3493" name="Google Shape;3493;p66"/>
          <p:cNvSpPr/>
          <p:nvPr/>
        </p:nvSpPr>
        <p:spPr>
          <a:xfrm>
            <a:off x="7555409" y="3787472"/>
            <a:ext cx="1166895" cy="79902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4" name="Google Shape;3494;p66"/>
          <p:cNvSpPr/>
          <p:nvPr/>
        </p:nvSpPr>
        <p:spPr>
          <a:xfrm>
            <a:off x="313555" y="2061688"/>
            <a:ext cx="1166895" cy="79902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5" name="Google Shape;3495;p66"/>
          <p:cNvSpPr txBox="1">
            <a:spLocks noGrp="1"/>
          </p:cNvSpPr>
          <p:nvPr>
            <p:ph type="title"/>
          </p:nvPr>
        </p:nvSpPr>
        <p:spPr>
          <a:xfrm>
            <a:off x="1480450" y="536329"/>
            <a:ext cx="6183000" cy="922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 platforms are we </a:t>
            </a:r>
            <a:r>
              <a:rPr lang="en">
                <a:solidFill>
                  <a:schemeClr val="lt1"/>
                </a:solidFill>
              </a:rPr>
              <a:t>going To use?</a:t>
            </a:r>
            <a:endParaRPr>
              <a:solidFill>
                <a:schemeClr val="lt1"/>
              </a:solidFill>
            </a:endParaRPr>
          </a:p>
        </p:txBody>
      </p:sp>
      <p:grpSp>
        <p:nvGrpSpPr>
          <p:cNvPr id="3496" name="Google Shape;3496;p66"/>
          <p:cNvGrpSpPr/>
          <p:nvPr/>
        </p:nvGrpSpPr>
        <p:grpSpPr>
          <a:xfrm>
            <a:off x="7937065" y="3995812"/>
            <a:ext cx="403582" cy="382344"/>
            <a:chOff x="5060406" y="3354899"/>
            <a:chExt cx="403582" cy="382344"/>
          </a:xfrm>
        </p:grpSpPr>
        <p:sp>
          <p:nvSpPr>
            <p:cNvPr id="3497" name="Google Shape;3497;p66"/>
            <p:cNvSpPr/>
            <p:nvPr/>
          </p:nvSpPr>
          <p:spPr>
            <a:xfrm>
              <a:off x="5086772" y="3360990"/>
              <a:ext cx="370267" cy="370163"/>
            </a:xfrm>
            <a:custGeom>
              <a:avLst/>
              <a:gdLst/>
              <a:ahLst/>
              <a:cxnLst/>
              <a:rect l="l" t="t" r="r" b="b"/>
              <a:pathLst>
                <a:path w="14226" h="14222" extrusionOk="0">
                  <a:moveTo>
                    <a:pt x="7115" y="0"/>
                  </a:moveTo>
                  <a:cubicBezTo>
                    <a:pt x="3185" y="0"/>
                    <a:pt x="1" y="3184"/>
                    <a:pt x="1" y="7111"/>
                  </a:cubicBezTo>
                  <a:cubicBezTo>
                    <a:pt x="1" y="11037"/>
                    <a:pt x="3185" y="14222"/>
                    <a:pt x="7115" y="14222"/>
                  </a:cubicBezTo>
                  <a:cubicBezTo>
                    <a:pt x="11042" y="14222"/>
                    <a:pt x="14226" y="11037"/>
                    <a:pt x="14226" y="7111"/>
                  </a:cubicBezTo>
                  <a:cubicBezTo>
                    <a:pt x="14226" y="3184"/>
                    <a:pt x="11042" y="0"/>
                    <a:pt x="711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8" name="Google Shape;3498;p66"/>
            <p:cNvSpPr/>
            <p:nvPr/>
          </p:nvSpPr>
          <p:spPr>
            <a:xfrm>
              <a:off x="5247778" y="3360990"/>
              <a:ext cx="216210" cy="370267"/>
            </a:xfrm>
            <a:custGeom>
              <a:avLst/>
              <a:gdLst/>
              <a:ahLst/>
              <a:cxnLst/>
              <a:rect l="l" t="t" r="r" b="b"/>
              <a:pathLst>
                <a:path w="8307" h="14226" extrusionOk="0">
                  <a:moveTo>
                    <a:pt x="941" y="0"/>
                  </a:moveTo>
                  <a:cubicBezTo>
                    <a:pt x="937" y="0"/>
                    <a:pt x="933" y="0"/>
                    <a:pt x="929" y="0"/>
                  </a:cubicBezTo>
                  <a:cubicBezTo>
                    <a:pt x="616" y="0"/>
                    <a:pt x="306" y="18"/>
                    <a:pt x="0" y="60"/>
                  </a:cubicBezTo>
                  <a:cubicBezTo>
                    <a:pt x="3540" y="524"/>
                    <a:pt x="6186" y="3540"/>
                    <a:pt x="6186" y="7111"/>
                  </a:cubicBezTo>
                  <a:cubicBezTo>
                    <a:pt x="6186" y="10679"/>
                    <a:pt x="3540" y="13697"/>
                    <a:pt x="0" y="14162"/>
                  </a:cubicBezTo>
                  <a:cubicBezTo>
                    <a:pt x="320" y="14205"/>
                    <a:pt x="639" y="14226"/>
                    <a:pt x="953" y="14226"/>
                  </a:cubicBezTo>
                  <a:cubicBezTo>
                    <a:pt x="4637" y="14226"/>
                    <a:pt x="7790" y="11362"/>
                    <a:pt x="8036" y="7575"/>
                  </a:cubicBezTo>
                  <a:cubicBezTo>
                    <a:pt x="8307" y="3473"/>
                    <a:pt x="5049" y="0"/>
                    <a:pt x="941" y="0"/>
                  </a:cubicBezTo>
                  <a:close/>
                </a:path>
              </a:pathLst>
            </a:custGeom>
            <a:solidFill>
              <a:srgbClr val="FFFFFF">
                <a:alpha val="44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9" name="Google Shape;3499;p66"/>
            <p:cNvSpPr/>
            <p:nvPr/>
          </p:nvSpPr>
          <p:spPr>
            <a:xfrm>
              <a:off x="5143278" y="3411249"/>
              <a:ext cx="257178" cy="249682"/>
            </a:xfrm>
            <a:custGeom>
              <a:avLst/>
              <a:gdLst/>
              <a:ahLst/>
              <a:cxnLst/>
              <a:rect l="l" t="t" r="r" b="b"/>
              <a:pathLst>
                <a:path w="9881" h="9593" extrusionOk="0">
                  <a:moveTo>
                    <a:pt x="4930" y="1"/>
                  </a:moveTo>
                  <a:cubicBezTo>
                    <a:pt x="4339" y="32"/>
                    <a:pt x="2404" y="310"/>
                    <a:pt x="2287" y="2485"/>
                  </a:cubicBezTo>
                  <a:lnTo>
                    <a:pt x="2287" y="2495"/>
                  </a:lnTo>
                  <a:lnTo>
                    <a:pt x="2287" y="3730"/>
                  </a:lnTo>
                  <a:lnTo>
                    <a:pt x="1823" y="3593"/>
                  </a:lnTo>
                  <a:cubicBezTo>
                    <a:pt x="1762" y="3575"/>
                    <a:pt x="1701" y="3566"/>
                    <a:pt x="1640" y="3566"/>
                  </a:cubicBezTo>
                  <a:cubicBezTo>
                    <a:pt x="1382" y="3566"/>
                    <a:pt x="1142" y="3723"/>
                    <a:pt x="1045" y="3977"/>
                  </a:cubicBezTo>
                  <a:cubicBezTo>
                    <a:pt x="922" y="4286"/>
                    <a:pt x="1060" y="4635"/>
                    <a:pt x="1359" y="4782"/>
                  </a:cubicBezTo>
                  <a:lnTo>
                    <a:pt x="1995" y="5095"/>
                  </a:lnTo>
                  <a:cubicBezTo>
                    <a:pt x="2115" y="5155"/>
                    <a:pt x="2168" y="5300"/>
                    <a:pt x="2115" y="5423"/>
                  </a:cubicBezTo>
                  <a:cubicBezTo>
                    <a:pt x="1925" y="5891"/>
                    <a:pt x="1418" y="6721"/>
                    <a:pt x="197" y="7013"/>
                  </a:cubicBezTo>
                  <a:cubicBezTo>
                    <a:pt x="78" y="7041"/>
                    <a:pt x="0" y="7157"/>
                    <a:pt x="22" y="7277"/>
                  </a:cubicBezTo>
                  <a:cubicBezTo>
                    <a:pt x="29" y="7312"/>
                    <a:pt x="166" y="8072"/>
                    <a:pt x="1341" y="8128"/>
                  </a:cubicBezTo>
                  <a:cubicBezTo>
                    <a:pt x="1397" y="8336"/>
                    <a:pt x="1482" y="8607"/>
                    <a:pt x="1570" y="8719"/>
                  </a:cubicBezTo>
                  <a:cubicBezTo>
                    <a:pt x="1616" y="8776"/>
                    <a:pt x="1683" y="8806"/>
                    <a:pt x="1752" y="8806"/>
                  </a:cubicBezTo>
                  <a:cubicBezTo>
                    <a:pt x="1778" y="8806"/>
                    <a:pt x="1804" y="8802"/>
                    <a:pt x="1830" y="8793"/>
                  </a:cubicBezTo>
                  <a:cubicBezTo>
                    <a:pt x="1833" y="8793"/>
                    <a:pt x="2199" y="8665"/>
                    <a:pt x="2608" y="8665"/>
                  </a:cubicBezTo>
                  <a:cubicBezTo>
                    <a:pt x="2707" y="8665"/>
                    <a:pt x="2808" y="8673"/>
                    <a:pt x="2907" y="8691"/>
                  </a:cubicBezTo>
                  <a:cubicBezTo>
                    <a:pt x="2914" y="8691"/>
                    <a:pt x="3515" y="8818"/>
                    <a:pt x="3888" y="9184"/>
                  </a:cubicBezTo>
                  <a:cubicBezTo>
                    <a:pt x="4061" y="9356"/>
                    <a:pt x="4275" y="9479"/>
                    <a:pt x="4508" y="9539"/>
                  </a:cubicBezTo>
                  <a:cubicBezTo>
                    <a:pt x="4650" y="9574"/>
                    <a:pt x="4795" y="9592"/>
                    <a:pt x="4940" y="9592"/>
                  </a:cubicBezTo>
                  <a:cubicBezTo>
                    <a:pt x="5086" y="9592"/>
                    <a:pt x="5231" y="9574"/>
                    <a:pt x="5373" y="9539"/>
                  </a:cubicBezTo>
                  <a:cubicBezTo>
                    <a:pt x="5609" y="9479"/>
                    <a:pt x="5820" y="9356"/>
                    <a:pt x="5992" y="9184"/>
                  </a:cubicBezTo>
                  <a:cubicBezTo>
                    <a:pt x="6362" y="8818"/>
                    <a:pt x="6971" y="8695"/>
                    <a:pt x="6974" y="8691"/>
                  </a:cubicBezTo>
                  <a:cubicBezTo>
                    <a:pt x="7074" y="8673"/>
                    <a:pt x="7177" y="8665"/>
                    <a:pt x="7277" y="8665"/>
                  </a:cubicBezTo>
                  <a:cubicBezTo>
                    <a:pt x="7684" y="8665"/>
                    <a:pt x="8049" y="8791"/>
                    <a:pt x="8054" y="8793"/>
                  </a:cubicBezTo>
                  <a:cubicBezTo>
                    <a:pt x="8079" y="8802"/>
                    <a:pt x="8105" y="8806"/>
                    <a:pt x="8131" y="8806"/>
                  </a:cubicBezTo>
                  <a:cubicBezTo>
                    <a:pt x="8200" y="8806"/>
                    <a:pt x="8268" y="8776"/>
                    <a:pt x="8311" y="8719"/>
                  </a:cubicBezTo>
                  <a:cubicBezTo>
                    <a:pt x="8399" y="8607"/>
                    <a:pt x="8487" y="8332"/>
                    <a:pt x="8543" y="8128"/>
                  </a:cubicBezTo>
                  <a:cubicBezTo>
                    <a:pt x="9719" y="8072"/>
                    <a:pt x="9856" y="7312"/>
                    <a:pt x="9863" y="7277"/>
                  </a:cubicBezTo>
                  <a:cubicBezTo>
                    <a:pt x="9880" y="7157"/>
                    <a:pt x="9806" y="7041"/>
                    <a:pt x="9687" y="7013"/>
                  </a:cubicBezTo>
                  <a:cubicBezTo>
                    <a:pt x="8466" y="6721"/>
                    <a:pt x="7963" y="5891"/>
                    <a:pt x="7769" y="5423"/>
                  </a:cubicBezTo>
                  <a:cubicBezTo>
                    <a:pt x="7716" y="5300"/>
                    <a:pt x="7769" y="5155"/>
                    <a:pt x="7889" y="5095"/>
                  </a:cubicBezTo>
                  <a:lnTo>
                    <a:pt x="8526" y="4782"/>
                  </a:lnTo>
                  <a:cubicBezTo>
                    <a:pt x="8825" y="4635"/>
                    <a:pt x="8962" y="4286"/>
                    <a:pt x="8839" y="3977"/>
                  </a:cubicBezTo>
                  <a:cubicBezTo>
                    <a:pt x="8742" y="3723"/>
                    <a:pt x="8502" y="3566"/>
                    <a:pt x="8244" y="3566"/>
                  </a:cubicBezTo>
                  <a:cubicBezTo>
                    <a:pt x="8184" y="3566"/>
                    <a:pt x="8122" y="3575"/>
                    <a:pt x="8061" y="3593"/>
                  </a:cubicBezTo>
                  <a:lnTo>
                    <a:pt x="7600" y="3730"/>
                  </a:lnTo>
                  <a:lnTo>
                    <a:pt x="7600" y="2495"/>
                  </a:lnTo>
                  <a:lnTo>
                    <a:pt x="7600" y="2485"/>
                  </a:lnTo>
                  <a:cubicBezTo>
                    <a:pt x="7484" y="310"/>
                    <a:pt x="5549" y="32"/>
                    <a:pt x="49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0" name="Google Shape;3500;p66"/>
            <p:cNvSpPr/>
            <p:nvPr/>
          </p:nvSpPr>
          <p:spPr>
            <a:xfrm>
              <a:off x="5060406" y="3354899"/>
              <a:ext cx="402776" cy="382344"/>
            </a:xfrm>
            <a:custGeom>
              <a:avLst/>
              <a:gdLst/>
              <a:ahLst/>
              <a:cxnLst/>
              <a:rect l="l" t="t" r="r" b="b"/>
              <a:pathLst>
                <a:path w="15475" h="14690" extrusionOk="0">
                  <a:moveTo>
                    <a:pt x="8128" y="466"/>
                  </a:moveTo>
                  <a:cubicBezTo>
                    <a:pt x="11921" y="466"/>
                    <a:pt x="15007" y="3552"/>
                    <a:pt x="15007" y="7345"/>
                  </a:cubicBezTo>
                  <a:cubicBezTo>
                    <a:pt x="15007" y="11138"/>
                    <a:pt x="11921" y="14223"/>
                    <a:pt x="8124" y="14223"/>
                  </a:cubicBezTo>
                  <a:cubicBezTo>
                    <a:pt x="4331" y="14223"/>
                    <a:pt x="1246" y="11138"/>
                    <a:pt x="1246" y="7345"/>
                  </a:cubicBezTo>
                  <a:cubicBezTo>
                    <a:pt x="1246" y="3552"/>
                    <a:pt x="4331" y="466"/>
                    <a:pt x="8128" y="466"/>
                  </a:cubicBezTo>
                  <a:close/>
                  <a:moveTo>
                    <a:pt x="8122" y="0"/>
                  </a:moveTo>
                  <a:cubicBezTo>
                    <a:pt x="6710" y="0"/>
                    <a:pt x="5290" y="406"/>
                    <a:pt x="4046" y="1237"/>
                  </a:cubicBezTo>
                  <a:cubicBezTo>
                    <a:pt x="1133" y="3186"/>
                    <a:pt x="0" y="6919"/>
                    <a:pt x="1341" y="10156"/>
                  </a:cubicBezTo>
                  <a:cubicBezTo>
                    <a:pt x="2493" y="12939"/>
                    <a:pt x="5199" y="14690"/>
                    <a:pt x="8120" y="14690"/>
                  </a:cubicBezTo>
                  <a:cubicBezTo>
                    <a:pt x="8596" y="14690"/>
                    <a:pt x="9078" y="14643"/>
                    <a:pt x="9560" y="14547"/>
                  </a:cubicBezTo>
                  <a:cubicBezTo>
                    <a:pt x="12994" y="13865"/>
                    <a:pt x="15471" y="10849"/>
                    <a:pt x="15471" y="7345"/>
                  </a:cubicBezTo>
                  <a:cubicBezTo>
                    <a:pt x="15475" y="5396"/>
                    <a:pt x="14700" y="3527"/>
                    <a:pt x="13318" y="2152"/>
                  </a:cubicBezTo>
                  <a:cubicBezTo>
                    <a:pt x="11898" y="732"/>
                    <a:pt x="10017" y="0"/>
                    <a:pt x="812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1" name="Google Shape;3501;p66"/>
            <p:cNvSpPr/>
            <p:nvPr/>
          </p:nvSpPr>
          <p:spPr>
            <a:xfrm>
              <a:off x="5143356" y="3411249"/>
              <a:ext cx="257178" cy="249682"/>
            </a:xfrm>
            <a:custGeom>
              <a:avLst/>
              <a:gdLst/>
              <a:ahLst/>
              <a:cxnLst/>
              <a:rect l="l" t="t" r="r" b="b"/>
              <a:pathLst>
                <a:path w="9881" h="9593" extrusionOk="0">
                  <a:moveTo>
                    <a:pt x="4930" y="1"/>
                  </a:moveTo>
                  <a:cubicBezTo>
                    <a:pt x="4339" y="32"/>
                    <a:pt x="2404" y="310"/>
                    <a:pt x="2288" y="2485"/>
                  </a:cubicBezTo>
                  <a:lnTo>
                    <a:pt x="2288" y="2495"/>
                  </a:lnTo>
                  <a:lnTo>
                    <a:pt x="2288" y="3730"/>
                  </a:lnTo>
                  <a:lnTo>
                    <a:pt x="1824" y="3597"/>
                  </a:lnTo>
                  <a:cubicBezTo>
                    <a:pt x="1760" y="3577"/>
                    <a:pt x="1696" y="3569"/>
                    <a:pt x="1636" y="3569"/>
                  </a:cubicBezTo>
                  <a:cubicBezTo>
                    <a:pt x="1181" y="3569"/>
                    <a:pt x="845" y="4064"/>
                    <a:pt x="1074" y="4508"/>
                  </a:cubicBezTo>
                  <a:cubicBezTo>
                    <a:pt x="1141" y="4627"/>
                    <a:pt x="1243" y="4730"/>
                    <a:pt x="1370" y="4789"/>
                  </a:cubicBezTo>
                  <a:lnTo>
                    <a:pt x="1996" y="5095"/>
                  </a:lnTo>
                  <a:cubicBezTo>
                    <a:pt x="2112" y="5155"/>
                    <a:pt x="2165" y="5300"/>
                    <a:pt x="2116" y="5423"/>
                  </a:cubicBezTo>
                  <a:cubicBezTo>
                    <a:pt x="1922" y="5891"/>
                    <a:pt x="1419" y="6721"/>
                    <a:pt x="198" y="7013"/>
                  </a:cubicBezTo>
                  <a:cubicBezTo>
                    <a:pt x="78" y="7041"/>
                    <a:pt x="1" y="7157"/>
                    <a:pt x="22" y="7277"/>
                  </a:cubicBezTo>
                  <a:cubicBezTo>
                    <a:pt x="26" y="7312"/>
                    <a:pt x="163" y="8072"/>
                    <a:pt x="1342" y="8128"/>
                  </a:cubicBezTo>
                  <a:cubicBezTo>
                    <a:pt x="1394" y="8336"/>
                    <a:pt x="1479" y="8607"/>
                    <a:pt x="1570" y="8719"/>
                  </a:cubicBezTo>
                  <a:cubicBezTo>
                    <a:pt x="1616" y="8776"/>
                    <a:pt x="1682" y="8808"/>
                    <a:pt x="1752" y="8808"/>
                  </a:cubicBezTo>
                  <a:cubicBezTo>
                    <a:pt x="1778" y="8808"/>
                    <a:pt x="1804" y="8803"/>
                    <a:pt x="1831" y="8793"/>
                  </a:cubicBezTo>
                  <a:cubicBezTo>
                    <a:pt x="1833" y="8793"/>
                    <a:pt x="2197" y="8665"/>
                    <a:pt x="2607" y="8665"/>
                  </a:cubicBezTo>
                  <a:cubicBezTo>
                    <a:pt x="2706" y="8665"/>
                    <a:pt x="2807" y="8673"/>
                    <a:pt x="2907" y="8691"/>
                  </a:cubicBezTo>
                  <a:cubicBezTo>
                    <a:pt x="2914" y="8691"/>
                    <a:pt x="3516" y="8818"/>
                    <a:pt x="3889" y="9184"/>
                  </a:cubicBezTo>
                  <a:cubicBezTo>
                    <a:pt x="4061" y="9356"/>
                    <a:pt x="4272" y="9479"/>
                    <a:pt x="4508" y="9539"/>
                  </a:cubicBezTo>
                  <a:cubicBezTo>
                    <a:pt x="4651" y="9574"/>
                    <a:pt x="4796" y="9592"/>
                    <a:pt x="4941" y="9592"/>
                  </a:cubicBezTo>
                  <a:cubicBezTo>
                    <a:pt x="5086" y="9592"/>
                    <a:pt x="5231" y="9574"/>
                    <a:pt x="5374" y="9539"/>
                  </a:cubicBezTo>
                  <a:cubicBezTo>
                    <a:pt x="5606" y="9479"/>
                    <a:pt x="5821" y="9356"/>
                    <a:pt x="5993" y="9184"/>
                  </a:cubicBezTo>
                  <a:cubicBezTo>
                    <a:pt x="6362" y="8818"/>
                    <a:pt x="6968" y="8695"/>
                    <a:pt x="6975" y="8691"/>
                  </a:cubicBezTo>
                  <a:cubicBezTo>
                    <a:pt x="7074" y="8673"/>
                    <a:pt x="7175" y="8665"/>
                    <a:pt x="7273" y="8665"/>
                  </a:cubicBezTo>
                  <a:cubicBezTo>
                    <a:pt x="7682" y="8665"/>
                    <a:pt x="8048" y="8793"/>
                    <a:pt x="8051" y="8793"/>
                  </a:cubicBezTo>
                  <a:cubicBezTo>
                    <a:pt x="8077" y="8802"/>
                    <a:pt x="8103" y="8806"/>
                    <a:pt x="8129" y="8806"/>
                  </a:cubicBezTo>
                  <a:cubicBezTo>
                    <a:pt x="8199" y="8806"/>
                    <a:pt x="8265" y="8776"/>
                    <a:pt x="8312" y="8719"/>
                  </a:cubicBezTo>
                  <a:cubicBezTo>
                    <a:pt x="8400" y="8607"/>
                    <a:pt x="8488" y="8336"/>
                    <a:pt x="8540" y="8128"/>
                  </a:cubicBezTo>
                  <a:cubicBezTo>
                    <a:pt x="9719" y="8072"/>
                    <a:pt x="9856" y="7312"/>
                    <a:pt x="9860" y="7277"/>
                  </a:cubicBezTo>
                  <a:cubicBezTo>
                    <a:pt x="9881" y="7157"/>
                    <a:pt x="9803" y="7041"/>
                    <a:pt x="9684" y="7013"/>
                  </a:cubicBezTo>
                  <a:cubicBezTo>
                    <a:pt x="8463" y="6721"/>
                    <a:pt x="7960" y="5891"/>
                    <a:pt x="7766" y="5423"/>
                  </a:cubicBezTo>
                  <a:cubicBezTo>
                    <a:pt x="7713" y="5300"/>
                    <a:pt x="7766" y="5155"/>
                    <a:pt x="7886" y="5095"/>
                  </a:cubicBezTo>
                  <a:lnTo>
                    <a:pt x="8512" y="4789"/>
                  </a:lnTo>
                  <a:cubicBezTo>
                    <a:pt x="8635" y="4726"/>
                    <a:pt x="8741" y="4627"/>
                    <a:pt x="8808" y="4504"/>
                  </a:cubicBezTo>
                  <a:cubicBezTo>
                    <a:pt x="9037" y="4064"/>
                    <a:pt x="8701" y="3569"/>
                    <a:pt x="8246" y="3569"/>
                  </a:cubicBezTo>
                  <a:cubicBezTo>
                    <a:pt x="8185" y="3569"/>
                    <a:pt x="8122" y="3577"/>
                    <a:pt x="8058" y="3597"/>
                  </a:cubicBezTo>
                  <a:lnTo>
                    <a:pt x="7594" y="3730"/>
                  </a:lnTo>
                  <a:lnTo>
                    <a:pt x="7594" y="3002"/>
                  </a:lnTo>
                  <a:cubicBezTo>
                    <a:pt x="7594" y="2875"/>
                    <a:pt x="7492" y="2770"/>
                    <a:pt x="7362" y="2770"/>
                  </a:cubicBezTo>
                  <a:cubicBezTo>
                    <a:pt x="7235" y="2770"/>
                    <a:pt x="7133" y="2875"/>
                    <a:pt x="7133" y="3002"/>
                  </a:cubicBezTo>
                  <a:lnTo>
                    <a:pt x="7133" y="4033"/>
                  </a:lnTo>
                  <a:cubicBezTo>
                    <a:pt x="7129" y="4082"/>
                    <a:pt x="7147" y="4131"/>
                    <a:pt x="7175" y="4174"/>
                  </a:cubicBezTo>
                  <a:cubicBezTo>
                    <a:pt x="7219" y="4236"/>
                    <a:pt x="7289" y="4271"/>
                    <a:pt x="7363" y="4271"/>
                  </a:cubicBezTo>
                  <a:cubicBezTo>
                    <a:pt x="7385" y="4271"/>
                    <a:pt x="7407" y="4268"/>
                    <a:pt x="7428" y="4262"/>
                  </a:cubicBezTo>
                  <a:lnTo>
                    <a:pt x="8192" y="4040"/>
                  </a:lnTo>
                  <a:cubicBezTo>
                    <a:pt x="8208" y="4035"/>
                    <a:pt x="8224" y="4033"/>
                    <a:pt x="8240" y="4033"/>
                  </a:cubicBezTo>
                  <a:cubicBezTo>
                    <a:pt x="8295" y="4033"/>
                    <a:pt x="8350" y="4060"/>
                    <a:pt x="8386" y="4107"/>
                  </a:cubicBezTo>
                  <a:cubicBezTo>
                    <a:pt x="8445" y="4195"/>
                    <a:pt x="8414" y="4318"/>
                    <a:pt x="8319" y="4367"/>
                  </a:cubicBezTo>
                  <a:lnTo>
                    <a:pt x="7682" y="4680"/>
                  </a:lnTo>
                  <a:cubicBezTo>
                    <a:pt x="7344" y="4849"/>
                    <a:pt x="7196" y="5250"/>
                    <a:pt x="7337" y="5599"/>
                  </a:cubicBezTo>
                  <a:cubicBezTo>
                    <a:pt x="7548" y="6112"/>
                    <a:pt x="8076" y="6992"/>
                    <a:pt x="9293" y="7386"/>
                  </a:cubicBezTo>
                  <a:cubicBezTo>
                    <a:pt x="9173" y="7513"/>
                    <a:pt x="8918" y="7668"/>
                    <a:pt x="8396" y="7668"/>
                  </a:cubicBezTo>
                  <a:cubicBezTo>
                    <a:pt x="8384" y="7668"/>
                    <a:pt x="8373" y="7668"/>
                    <a:pt x="8361" y="7667"/>
                  </a:cubicBezTo>
                  <a:cubicBezTo>
                    <a:pt x="8252" y="7667"/>
                    <a:pt x="8157" y="7741"/>
                    <a:pt x="8132" y="7847"/>
                  </a:cubicBezTo>
                  <a:cubicBezTo>
                    <a:pt x="8097" y="8009"/>
                    <a:pt x="8044" y="8181"/>
                    <a:pt x="8006" y="8297"/>
                  </a:cubicBezTo>
                  <a:cubicBezTo>
                    <a:pt x="7832" y="8253"/>
                    <a:pt x="7568" y="8203"/>
                    <a:pt x="7278" y="8203"/>
                  </a:cubicBezTo>
                  <a:cubicBezTo>
                    <a:pt x="7149" y="8203"/>
                    <a:pt x="7016" y="8213"/>
                    <a:pt x="6883" y="8237"/>
                  </a:cubicBezTo>
                  <a:cubicBezTo>
                    <a:pt x="6855" y="8244"/>
                    <a:pt x="6137" y="8389"/>
                    <a:pt x="5666" y="8853"/>
                  </a:cubicBezTo>
                  <a:cubicBezTo>
                    <a:pt x="5557" y="8966"/>
                    <a:pt x="5416" y="9050"/>
                    <a:pt x="5261" y="9089"/>
                  </a:cubicBezTo>
                  <a:cubicBezTo>
                    <a:pt x="5156" y="9115"/>
                    <a:pt x="5048" y="9128"/>
                    <a:pt x="4941" y="9128"/>
                  </a:cubicBezTo>
                  <a:cubicBezTo>
                    <a:pt x="4834" y="9128"/>
                    <a:pt x="4726" y="9115"/>
                    <a:pt x="4621" y="9089"/>
                  </a:cubicBezTo>
                  <a:cubicBezTo>
                    <a:pt x="4466" y="9050"/>
                    <a:pt x="4325" y="8966"/>
                    <a:pt x="4216" y="8853"/>
                  </a:cubicBezTo>
                  <a:cubicBezTo>
                    <a:pt x="3745" y="8389"/>
                    <a:pt x="3027" y="8244"/>
                    <a:pt x="2995" y="8237"/>
                  </a:cubicBezTo>
                  <a:cubicBezTo>
                    <a:pt x="2864" y="8213"/>
                    <a:pt x="2731" y="8203"/>
                    <a:pt x="2603" y="8203"/>
                  </a:cubicBezTo>
                  <a:cubicBezTo>
                    <a:pt x="2314" y="8203"/>
                    <a:pt x="2049" y="8253"/>
                    <a:pt x="1876" y="8297"/>
                  </a:cubicBezTo>
                  <a:cubicBezTo>
                    <a:pt x="1838" y="8181"/>
                    <a:pt x="1785" y="8009"/>
                    <a:pt x="1750" y="7847"/>
                  </a:cubicBezTo>
                  <a:cubicBezTo>
                    <a:pt x="1726" y="7744"/>
                    <a:pt x="1631" y="7667"/>
                    <a:pt x="1528" y="7667"/>
                  </a:cubicBezTo>
                  <a:cubicBezTo>
                    <a:pt x="1526" y="7667"/>
                    <a:pt x="1523" y="7667"/>
                    <a:pt x="1521" y="7667"/>
                  </a:cubicBezTo>
                  <a:cubicBezTo>
                    <a:pt x="1509" y="7668"/>
                    <a:pt x="1497" y="7668"/>
                    <a:pt x="1485" y="7668"/>
                  </a:cubicBezTo>
                  <a:cubicBezTo>
                    <a:pt x="964" y="7668"/>
                    <a:pt x="712" y="7517"/>
                    <a:pt x="589" y="7386"/>
                  </a:cubicBezTo>
                  <a:cubicBezTo>
                    <a:pt x="1806" y="6988"/>
                    <a:pt x="2334" y="6109"/>
                    <a:pt x="2545" y="5599"/>
                  </a:cubicBezTo>
                  <a:cubicBezTo>
                    <a:pt x="2686" y="5250"/>
                    <a:pt x="2538" y="4849"/>
                    <a:pt x="2200" y="4680"/>
                  </a:cubicBezTo>
                  <a:lnTo>
                    <a:pt x="1563" y="4367"/>
                  </a:lnTo>
                  <a:cubicBezTo>
                    <a:pt x="1468" y="4318"/>
                    <a:pt x="1437" y="4195"/>
                    <a:pt x="1496" y="4107"/>
                  </a:cubicBezTo>
                  <a:cubicBezTo>
                    <a:pt x="1532" y="4060"/>
                    <a:pt x="1587" y="4033"/>
                    <a:pt x="1642" y="4033"/>
                  </a:cubicBezTo>
                  <a:cubicBezTo>
                    <a:pt x="1658" y="4033"/>
                    <a:pt x="1674" y="4035"/>
                    <a:pt x="1690" y="4040"/>
                  </a:cubicBezTo>
                  <a:lnTo>
                    <a:pt x="2453" y="4262"/>
                  </a:lnTo>
                  <a:cubicBezTo>
                    <a:pt x="2474" y="4268"/>
                    <a:pt x="2496" y="4271"/>
                    <a:pt x="2518" y="4271"/>
                  </a:cubicBezTo>
                  <a:cubicBezTo>
                    <a:pt x="2591" y="4271"/>
                    <a:pt x="2663" y="4236"/>
                    <a:pt x="2707" y="4174"/>
                  </a:cubicBezTo>
                  <a:cubicBezTo>
                    <a:pt x="2735" y="4131"/>
                    <a:pt x="2749" y="4082"/>
                    <a:pt x="2749" y="4033"/>
                  </a:cubicBezTo>
                  <a:lnTo>
                    <a:pt x="2749" y="2502"/>
                  </a:lnTo>
                  <a:cubicBezTo>
                    <a:pt x="2847" y="778"/>
                    <a:pt x="4304" y="504"/>
                    <a:pt x="4944" y="465"/>
                  </a:cubicBezTo>
                  <a:cubicBezTo>
                    <a:pt x="5504" y="497"/>
                    <a:pt x="6697" y="715"/>
                    <a:pt x="7045" y="1936"/>
                  </a:cubicBezTo>
                  <a:cubicBezTo>
                    <a:pt x="7073" y="2034"/>
                    <a:pt x="7165" y="2105"/>
                    <a:pt x="7267" y="2105"/>
                  </a:cubicBezTo>
                  <a:lnTo>
                    <a:pt x="7270" y="2105"/>
                  </a:lnTo>
                  <a:cubicBezTo>
                    <a:pt x="7425" y="2105"/>
                    <a:pt x="7534" y="1957"/>
                    <a:pt x="7492" y="1809"/>
                  </a:cubicBezTo>
                  <a:cubicBezTo>
                    <a:pt x="7059" y="251"/>
                    <a:pt x="5483" y="29"/>
                    <a:pt x="49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02" name="Google Shape;3502;p66"/>
          <p:cNvGrpSpPr/>
          <p:nvPr/>
        </p:nvGrpSpPr>
        <p:grpSpPr>
          <a:xfrm>
            <a:off x="710597" y="2284382"/>
            <a:ext cx="372818" cy="353610"/>
            <a:chOff x="5513441" y="3796534"/>
            <a:chExt cx="372818" cy="353610"/>
          </a:xfrm>
        </p:grpSpPr>
        <p:sp>
          <p:nvSpPr>
            <p:cNvPr id="3503" name="Google Shape;3503;p66"/>
            <p:cNvSpPr/>
            <p:nvPr/>
          </p:nvSpPr>
          <p:spPr>
            <a:xfrm>
              <a:off x="5537803" y="3802104"/>
              <a:ext cx="342418" cy="342418"/>
            </a:xfrm>
            <a:custGeom>
              <a:avLst/>
              <a:gdLst/>
              <a:ahLst/>
              <a:cxnLst/>
              <a:rect l="l" t="t" r="r" b="b"/>
              <a:pathLst>
                <a:path w="13156" h="13156" extrusionOk="0">
                  <a:moveTo>
                    <a:pt x="6576" y="1"/>
                  </a:moveTo>
                  <a:cubicBezTo>
                    <a:pt x="2945" y="1"/>
                    <a:pt x="0" y="2945"/>
                    <a:pt x="0" y="6580"/>
                  </a:cubicBezTo>
                  <a:cubicBezTo>
                    <a:pt x="0" y="10211"/>
                    <a:pt x="2945" y="13156"/>
                    <a:pt x="6576" y="13156"/>
                  </a:cubicBezTo>
                  <a:cubicBezTo>
                    <a:pt x="10211" y="13156"/>
                    <a:pt x="13156" y="10211"/>
                    <a:pt x="13156" y="6580"/>
                  </a:cubicBezTo>
                  <a:cubicBezTo>
                    <a:pt x="13156" y="2945"/>
                    <a:pt x="10211" y="1"/>
                    <a:pt x="65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4" name="Google Shape;3504;p66"/>
            <p:cNvSpPr/>
            <p:nvPr/>
          </p:nvSpPr>
          <p:spPr>
            <a:xfrm>
              <a:off x="5686602" y="3802104"/>
              <a:ext cx="199657" cy="342522"/>
            </a:xfrm>
            <a:custGeom>
              <a:avLst/>
              <a:gdLst/>
              <a:ahLst/>
              <a:cxnLst/>
              <a:rect l="l" t="t" r="r" b="b"/>
              <a:pathLst>
                <a:path w="7671" h="13160" extrusionOk="0">
                  <a:moveTo>
                    <a:pt x="859" y="1"/>
                  </a:moveTo>
                  <a:cubicBezTo>
                    <a:pt x="574" y="1"/>
                    <a:pt x="286" y="18"/>
                    <a:pt x="1" y="57"/>
                  </a:cubicBezTo>
                  <a:cubicBezTo>
                    <a:pt x="3276" y="486"/>
                    <a:pt x="5725" y="3276"/>
                    <a:pt x="5725" y="6580"/>
                  </a:cubicBezTo>
                  <a:cubicBezTo>
                    <a:pt x="5725" y="9880"/>
                    <a:pt x="3276" y="12670"/>
                    <a:pt x="1" y="13103"/>
                  </a:cubicBezTo>
                  <a:cubicBezTo>
                    <a:pt x="291" y="13141"/>
                    <a:pt x="579" y="13160"/>
                    <a:pt x="864" y="13160"/>
                  </a:cubicBezTo>
                  <a:cubicBezTo>
                    <a:pt x="4278" y="13160"/>
                    <a:pt x="7194" y="10510"/>
                    <a:pt x="7421" y="7009"/>
                  </a:cubicBezTo>
                  <a:cubicBezTo>
                    <a:pt x="7671" y="3216"/>
                    <a:pt x="4663" y="4"/>
                    <a:pt x="859" y="1"/>
                  </a:cubicBezTo>
                  <a:close/>
                </a:path>
              </a:pathLst>
            </a:custGeom>
            <a:solidFill>
              <a:srgbClr val="FFFFFF">
                <a:alpha val="443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5" name="Google Shape;3505;p66"/>
            <p:cNvSpPr/>
            <p:nvPr/>
          </p:nvSpPr>
          <p:spPr>
            <a:xfrm>
              <a:off x="5580201" y="3876204"/>
              <a:ext cx="257620" cy="194243"/>
            </a:xfrm>
            <a:custGeom>
              <a:avLst/>
              <a:gdLst/>
              <a:ahLst/>
              <a:cxnLst/>
              <a:rect l="l" t="t" r="r" b="b"/>
              <a:pathLst>
                <a:path w="9898" h="7463" extrusionOk="0">
                  <a:moveTo>
                    <a:pt x="4949" y="1"/>
                  </a:moveTo>
                  <a:cubicBezTo>
                    <a:pt x="3563" y="1"/>
                    <a:pt x="2178" y="79"/>
                    <a:pt x="799" y="236"/>
                  </a:cubicBezTo>
                  <a:cubicBezTo>
                    <a:pt x="538" y="264"/>
                    <a:pt x="331" y="464"/>
                    <a:pt x="292" y="725"/>
                  </a:cubicBezTo>
                  <a:cubicBezTo>
                    <a:pt x="0" y="2720"/>
                    <a:pt x="0" y="4746"/>
                    <a:pt x="292" y="6741"/>
                  </a:cubicBezTo>
                  <a:cubicBezTo>
                    <a:pt x="331" y="6998"/>
                    <a:pt x="538" y="7199"/>
                    <a:pt x="799" y="7230"/>
                  </a:cubicBezTo>
                  <a:cubicBezTo>
                    <a:pt x="2178" y="7385"/>
                    <a:pt x="3561" y="7463"/>
                    <a:pt x="4947" y="7463"/>
                  </a:cubicBezTo>
                  <a:cubicBezTo>
                    <a:pt x="6333" y="7463"/>
                    <a:pt x="7720" y="7385"/>
                    <a:pt x="9099" y="7230"/>
                  </a:cubicBezTo>
                  <a:cubicBezTo>
                    <a:pt x="9359" y="7199"/>
                    <a:pt x="9567" y="6998"/>
                    <a:pt x="9606" y="6741"/>
                  </a:cubicBezTo>
                  <a:cubicBezTo>
                    <a:pt x="9898" y="4746"/>
                    <a:pt x="9898" y="2720"/>
                    <a:pt x="9606" y="725"/>
                  </a:cubicBezTo>
                  <a:cubicBezTo>
                    <a:pt x="9567" y="464"/>
                    <a:pt x="9359" y="264"/>
                    <a:pt x="9099" y="236"/>
                  </a:cubicBezTo>
                  <a:cubicBezTo>
                    <a:pt x="7720" y="79"/>
                    <a:pt x="6334" y="1"/>
                    <a:pt x="49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6" name="Google Shape;3506;p66"/>
            <p:cNvSpPr/>
            <p:nvPr/>
          </p:nvSpPr>
          <p:spPr>
            <a:xfrm>
              <a:off x="5671402" y="3924095"/>
              <a:ext cx="94636" cy="98358"/>
            </a:xfrm>
            <a:custGeom>
              <a:avLst/>
              <a:gdLst/>
              <a:ahLst/>
              <a:cxnLst/>
              <a:rect l="l" t="t" r="r" b="b"/>
              <a:pathLst>
                <a:path w="3636" h="3779" extrusionOk="0">
                  <a:moveTo>
                    <a:pt x="133" y="0"/>
                  </a:moveTo>
                  <a:cubicBezTo>
                    <a:pt x="65" y="0"/>
                    <a:pt x="3" y="53"/>
                    <a:pt x="1" y="127"/>
                  </a:cubicBezTo>
                  <a:lnTo>
                    <a:pt x="1" y="3649"/>
                  </a:lnTo>
                  <a:cubicBezTo>
                    <a:pt x="1" y="3723"/>
                    <a:pt x="63" y="3778"/>
                    <a:pt x="133" y="3778"/>
                  </a:cubicBezTo>
                  <a:cubicBezTo>
                    <a:pt x="152" y="3778"/>
                    <a:pt x="172" y="3774"/>
                    <a:pt x="191" y="3765"/>
                  </a:cubicBezTo>
                  <a:lnTo>
                    <a:pt x="3544" y="2006"/>
                  </a:lnTo>
                  <a:cubicBezTo>
                    <a:pt x="3635" y="1953"/>
                    <a:pt x="3635" y="1823"/>
                    <a:pt x="3544" y="1773"/>
                  </a:cubicBezTo>
                  <a:lnTo>
                    <a:pt x="191" y="14"/>
                  </a:lnTo>
                  <a:cubicBezTo>
                    <a:pt x="172" y="5"/>
                    <a:pt x="152" y="0"/>
                    <a:pt x="1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7" name="Google Shape;3507;p66"/>
            <p:cNvSpPr/>
            <p:nvPr/>
          </p:nvSpPr>
          <p:spPr>
            <a:xfrm>
              <a:off x="5513441" y="3796534"/>
              <a:ext cx="372454" cy="353610"/>
            </a:xfrm>
            <a:custGeom>
              <a:avLst/>
              <a:gdLst/>
              <a:ahLst/>
              <a:cxnLst/>
              <a:rect l="l" t="t" r="r" b="b"/>
              <a:pathLst>
                <a:path w="14310" h="13586" extrusionOk="0">
                  <a:moveTo>
                    <a:pt x="7512" y="429"/>
                  </a:moveTo>
                  <a:cubicBezTo>
                    <a:pt x="11020" y="429"/>
                    <a:pt x="13877" y="3283"/>
                    <a:pt x="13877" y="6794"/>
                  </a:cubicBezTo>
                  <a:cubicBezTo>
                    <a:pt x="13877" y="10302"/>
                    <a:pt x="11020" y="13155"/>
                    <a:pt x="7512" y="13155"/>
                  </a:cubicBezTo>
                  <a:cubicBezTo>
                    <a:pt x="4004" y="13155"/>
                    <a:pt x="1151" y="10302"/>
                    <a:pt x="1151" y="6794"/>
                  </a:cubicBezTo>
                  <a:cubicBezTo>
                    <a:pt x="1151" y="3283"/>
                    <a:pt x="4004" y="429"/>
                    <a:pt x="7512" y="429"/>
                  </a:cubicBezTo>
                  <a:close/>
                  <a:moveTo>
                    <a:pt x="7512" y="1"/>
                  </a:moveTo>
                  <a:cubicBezTo>
                    <a:pt x="6205" y="1"/>
                    <a:pt x="4890" y="377"/>
                    <a:pt x="3740" y="1147"/>
                  </a:cubicBezTo>
                  <a:cubicBezTo>
                    <a:pt x="1045" y="2945"/>
                    <a:pt x="0" y="6400"/>
                    <a:pt x="1239" y="9391"/>
                  </a:cubicBezTo>
                  <a:cubicBezTo>
                    <a:pt x="2307" y="11966"/>
                    <a:pt x="4809" y="13586"/>
                    <a:pt x="7510" y="13586"/>
                  </a:cubicBezTo>
                  <a:cubicBezTo>
                    <a:pt x="7949" y="13586"/>
                    <a:pt x="8394" y="13543"/>
                    <a:pt x="8839" y="13454"/>
                  </a:cubicBezTo>
                  <a:cubicBezTo>
                    <a:pt x="12016" y="12825"/>
                    <a:pt x="14306" y="10035"/>
                    <a:pt x="14306" y="6794"/>
                  </a:cubicBezTo>
                  <a:cubicBezTo>
                    <a:pt x="14310" y="4989"/>
                    <a:pt x="13596" y="3261"/>
                    <a:pt x="12315" y="1991"/>
                  </a:cubicBezTo>
                  <a:cubicBezTo>
                    <a:pt x="11003" y="677"/>
                    <a:pt x="9264" y="1"/>
                    <a:pt x="75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8" name="Google Shape;3508;p66"/>
            <p:cNvSpPr/>
            <p:nvPr/>
          </p:nvSpPr>
          <p:spPr>
            <a:xfrm>
              <a:off x="5574903" y="3868891"/>
              <a:ext cx="268057" cy="206784"/>
            </a:xfrm>
            <a:custGeom>
              <a:avLst/>
              <a:gdLst/>
              <a:ahLst/>
              <a:cxnLst/>
              <a:rect l="l" t="t" r="r" b="b"/>
              <a:pathLst>
                <a:path w="10299" h="7864" extrusionOk="0">
                  <a:moveTo>
                    <a:pt x="5149" y="0"/>
                  </a:moveTo>
                  <a:cubicBezTo>
                    <a:pt x="3757" y="0"/>
                    <a:pt x="2364" y="79"/>
                    <a:pt x="978" y="235"/>
                  </a:cubicBezTo>
                  <a:cubicBezTo>
                    <a:pt x="626" y="274"/>
                    <a:pt x="348" y="545"/>
                    <a:pt x="296" y="897"/>
                  </a:cubicBezTo>
                  <a:cubicBezTo>
                    <a:pt x="0" y="2909"/>
                    <a:pt x="0" y="4953"/>
                    <a:pt x="296" y="6969"/>
                  </a:cubicBezTo>
                  <a:cubicBezTo>
                    <a:pt x="348" y="7318"/>
                    <a:pt x="626" y="7589"/>
                    <a:pt x="978" y="7627"/>
                  </a:cubicBezTo>
                  <a:cubicBezTo>
                    <a:pt x="2364" y="7786"/>
                    <a:pt x="3758" y="7863"/>
                    <a:pt x="5151" y="7863"/>
                  </a:cubicBezTo>
                  <a:cubicBezTo>
                    <a:pt x="5742" y="7863"/>
                    <a:pt x="6337" y="7849"/>
                    <a:pt x="6931" y="7821"/>
                  </a:cubicBezTo>
                  <a:cubicBezTo>
                    <a:pt x="7044" y="7814"/>
                    <a:pt x="7132" y="7719"/>
                    <a:pt x="7132" y="7606"/>
                  </a:cubicBezTo>
                  <a:cubicBezTo>
                    <a:pt x="7132" y="7487"/>
                    <a:pt x="7037" y="7391"/>
                    <a:pt x="6919" y="7391"/>
                  </a:cubicBezTo>
                  <a:cubicBezTo>
                    <a:pt x="6915" y="7391"/>
                    <a:pt x="6911" y="7391"/>
                    <a:pt x="6907" y="7392"/>
                  </a:cubicBezTo>
                  <a:cubicBezTo>
                    <a:pt x="6326" y="7420"/>
                    <a:pt x="5745" y="7434"/>
                    <a:pt x="5163" y="7434"/>
                  </a:cubicBezTo>
                  <a:cubicBezTo>
                    <a:pt x="3783" y="7434"/>
                    <a:pt x="2402" y="7355"/>
                    <a:pt x="1027" y="7202"/>
                  </a:cubicBezTo>
                  <a:cubicBezTo>
                    <a:pt x="869" y="7184"/>
                    <a:pt x="742" y="7061"/>
                    <a:pt x="721" y="6906"/>
                  </a:cubicBezTo>
                  <a:cubicBezTo>
                    <a:pt x="433" y="4932"/>
                    <a:pt x="433" y="2927"/>
                    <a:pt x="721" y="956"/>
                  </a:cubicBezTo>
                  <a:cubicBezTo>
                    <a:pt x="742" y="798"/>
                    <a:pt x="869" y="678"/>
                    <a:pt x="1027" y="661"/>
                  </a:cubicBezTo>
                  <a:cubicBezTo>
                    <a:pt x="2398" y="506"/>
                    <a:pt x="3775" y="429"/>
                    <a:pt x="5151" y="429"/>
                  </a:cubicBezTo>
                  <a:cubicBezTo>
                    <a:pt x="6528" y="429"/>
                    <a:pt x="7904" y="506"/>
                    <a:pt x="9275" y="661"/>
                  </a:cubicBezTo>
                  <a:cubicBezTo>
                    <a:pt x="9433" y="678"/>
                    <a:pt x="9560" y="798"/>
                    <a:pt x="9584" y="956"/>
                  </a:cubicBezTo>
                  <a:cubicBezTo>
                    <a:pt x="9873" y="2927"/>
                    <a:pt x="9873" y="4932"/>
                    <a:pt x="9584" y="6906"/>
                  </a:cubicBezTo>
                  <a:cubicBezTo>
                    <a:pt x="9560" y="7061"/>
                    <a:pt x="9433" y="7184"/>
                    <a:pt x="9275" y="7202"/>
                  </a:cubicBezTo>
                  <a:cubicBezTo>
                    <a:pt x="8835" y="7251"/>
                    <a:pt x="8395" y="7293"/>
                    <a:pt x="7948" y="7325"/>
                  </a:cubicBezTo>
                  <a:cubicBezTo>
                    <a:pt x="7839" y="7335"/>
                    <a:pt x="7751" y="7427"/>
                    <a:pt x="7751" y="7539"/>
                  </a:cubicBezTo>
                  <a:cubicBezTo>
                    <a:pt x="7751" y="7658"/>
                    <a:pt x="7850" y="7754"/>
                    <a:pt x="7968" y="7754"/>
                  </a:cubicBezTo>
                  <a:cubicBezTo>
                    <a:pt x="7972" y="7754"/>
                    <a:pt x="7976" y="7754"/>
                    <a:pt x="7980" y="7754"/>
                  </a:cubicBezTo>
                  <a:cubicBezTo>
                    <a:pt x="8430" y="7719"/>
                    <a:pt x="8877" y="7677"/>
                    <a:pt x="9324" y="7627"/>
                  </a:cubicBezTo>
                  <a:cubicBezTo>
                    <a:pt x="9676" y="7589"/>
                    <a:pt x="9954" y="7318"/>
                    <a:pt x="10007" y="6966"/>
                  </a:cubicBezTo>
                  <a:cubicBezTo>
                    <a:pt x="10299" y="4953"/>
                    <a:pt x="10299" y="2909"/>
                    <a:pt x="10007" y="897"/>
                  </a:cubicBezTo>
                  <a:cubicBezTo>
                    <a:pt x="9954" y="545"/>
                    <a:pt x="9672" y="274"/>
                    <a:pt x="9321" y="235"/>
                  </a:cubicBezTo>
                  <a:cubicBezTo>
                    <a:pt x="7934" y="79"/>
                    <a:pt x="6542" y="0"/>
                    <a:pt x="514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9" name="Google Shape;3509;p66"/>
            <p:cNvSpPr/>
            <p:nvPr/>
          </p:nvSpPr>
          <p:spPr>
            <a:xfrm>
              <a:off x="5666274" y="3916937"/>
              <a:ext cx="108899" cy="112855"/>
            </a:xfrm>
            <a:custGeom>
              <a:avLst/>
              <a:gdLst/>
              <a:ahLst/>
              <a:cxnLst/>
              <a:rect l="l" t="t" r="r" b="b"/>
              <a:pathLst>
                <a:path w="4184" h="4336" extrusionOk="0">
                  <a:moveTo>
                    <a:pt x="426" y="567"/>
                  </a:moveTo>
                  <a:lnTo>
                    <a:pt x="3466" y="2164"/>
                  </a:lnTo>
                  <a:lnTo>
                    <a:pt x="426" y="3765"/>
                  </a:lnTo>
                  <a:lnTo>
                    <a:pt x="426" y="567"/>
                  </a:lnTo>
                  <a:close/>
                  <a:moveTo>
                    <a:pt x="214" y="1"/>
                  </a:moveTo>
                  <a:cubicBezTo>
                    <a:pt x="101" y="1"/>
                    <a:pt x="1" y="90"/>
                    <a:pt x="1" y="215"/>
                  </a:cubicBezTo>
                  <a:lnTo>
                    <a:pt x="1" y="4121"/>
                  </a:lnTo>
                  <a:cubicBezTo>
                    <a:pt x="1" y="4246"/>
                    <a:pt x="101" y="4335"/>
                    <a:pt x="214" y="4335"/>
                  </a:cubicBezTo>
                  <a:cubicBezTo>
                    <a:pt x="247" y="4335"/>
                    <a:pt x="281" y="4328"/>
                    <a:pt x="314" y="4311"/>
                  </a:cubicBezTo>
                  <a:lnTo>
                    <a:pt x="4033" y="2358"/>
                  </a:lnTo>
                  <a:cubicBezTo>
                    <a:pt x="4184" y="2277"/>
                    <a:pt x="4184" y="2055"/>
                    <a:pt x="4033" y="1978"/>
                  </a:cubicBezTo>
                  <a:lnTo>
                    <a:pt x="314" y="25"/>
                  </a:lnTo>
                  <a:cubicBezTo>
                    <a:pt x="281" y="9"/>
                    <a:pt x="247" y="1"/>
                    <a:pt x="21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10" name="Google Shape;3510;p66"/>
          <p:cNvSpPr txBox="1"/>
          <p:nvPr/>
        </p:nvSpPr>
        <p:spPr>
          <a:xfrm>
            <a:off x="1687203" y="1956251"/>
            <a:ext cx="2336400" cy="294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500">
                <a:solidFill>
                  <a:srgbClr val="8D607D"/>
                </a:solidFill>
                <a:latin typeface="Ribeye"/>
                <a:ea typeface="Ribeye"/>
                <a:cs typeface="Ribeye"/>
                <a:sym typeface="Ribeye"/>
              </a:rPr>
              <a:t>YouTube</a:t>
            </a:r>
            <a:endParaRPr sz="2500">
              <a:solidFill>
                <a:srgbClr val="8D607D"/>
              </a:solidFill>
              <a:latin typeface="Ribeye"/>
              <a:ea typeface="Ribeye"/>
              <a:cs typeface="Ribeye"/>
              <a:sym typeface="Ribeye"/>
            </a:endParaRPr>
          </a:p>
        </p:txBody>
      </p:sp>
      <p:sp>
        <p:nvSpPr>
          <p:cNvPr id="3511" name="Google Shape;3511;p66"/>
          <p:cNvSpPr txBox="1"/>
          <p:nvPr/>
        </p:nvSpPr>
        <p:spPr>
          <a:xfrm>
            <a:off x="1687203" y="2250272"/>
            <a:ext cx="2336400" cy="713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5F1429"/>
                </a:solidFill>
                <a:latin typeface="Roboto"/>
                <a:ea typeface="Roboto"/>
                <a:cs typeface="Roboto"/>
                <a:sym typeface="Roboto"/>
              </a:rPr>
              <a:t>Venus has a beautiful name and is the second planet from the Sun</a:t>
            </a:r>
            <a:endParaRPr>
              <a:solidFill>
                <a:srgbClr val="5F1429"/>
              </a:solidFill>
              <a:latin typeface="Roboto"/>
              <a:ea typeface="Roboto"/>
              <a:cs typeface="Roboto"/>
              <a:sym typeface="Roboto"/>
            </a:endParaRPr>
          </a:p>
        </p:txBody>
      </p:sp>
      <p:sp>
        <p:nvSpPr>
          <p:cNvPr id="3512" name="Google Shape;3512;p66"/>
          <p:cNvSpPr txBox="1"/>
          <p:nvPr/>
        </p:nvSpPr>
        <p:spPr>
          <a:xfrm>
            <a:off x="5035269" y="3672569"/>
            <a:ext cx="2336400" cy="2940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500">
                <a:solidFill>
                  <a:srgbClr val="FD6D86"/>
                </a:solidFill>
                <a:latin typeface="Ribeye"/>
                <a:ea typeface="Ribeye"/>
                <a:cs typeface="Ribeye"/>
                <a:sym typeface="Ribeye"/>
              </a:rPr>
              <a:t>Snapchat</a:t>
            </a:r>
            <a:endParaRPr sz="2500">
              <a:solidFill>
                <a:srgbClr val="FD6D86"/>
              </a:solidFill>
              <a:latin typeface="Ribeye"/>
              <a:ea typeface="Ribeye"/>
              <a:cs typeface="Ribeye"/>
              <a:sym typeface="Ribeye"/>
            </a:endParaRPr>
          </a:p>
        </p:txBody>
      </p:sp>
      <p:sp>
        <p:nvSpPr>
          <p:cNvPr id="3513" name="Google Shape;3513;p66"/>
          <p:cNvSpPr txBox="1"/>
          <p:nvPr/>
        </p:nvSpPr>
        <p:spPr>
          <a:xfrm>
            <a:off x="5035269" y="3975400"/>
            <a:ext cx="2336400" cy="7137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a:solidFill>
                  <a:srgbClr val="5F1429"/>
                </a:solidFill>
                <a:latin typeface="Roboto"/>
                <a:ea typeface="Roboto"/>
                <a:cs typeface="Roboto"/>
                <a:sym typeface="Roboto"/>
              </a:rPr>
              <a:t>Despite being red, Mars is actually a cold place. It’s full of iron oxide dust</a:t>
            </a:r>
            <a:endParaRPr>
              <a:solidFill>
                <a:srgbClr val="5F1429"/>
              </a:solidFill>
              <a:latin typeface="Roboto"/>
              <a:ea typeface="Roboto"/>
              <a:cs typeface="Roboto"/>
              <a:sym typeface="Roboto"/>
            </a:endParaRPr>
          </a:p>
        </p:txBody>
      </p:sp>
      <p:pic>
        <p:nvPicPr>
          <p:cNvPr id="2" name="Imagen 1"/>
          <p:cNvPicPr>
            <a:picLocks noChangeAspect="1"/>
          </p:cNvPicPr>
          <p:nvPr/>
        </p:nvPicPr>
        <p:blipFill>
          <a:blip r:embed="rId3"/>
          <a:stretch>
            <a:fillRect/>
          </a:stretch>
        </p:blipFill>
        <p:spPr>
          <a:xfrm>
            <a:off x="5443638" y="2061688"/>
            <a:ext cx="1845000" cy="1552500"/>
          </a:xfrm>
          <a:prstGeom prst="rect">
            <a:avLst/>
          </a:prstGeom>
        </p:spPr>
      </p:pic>
      <p:pic>
        <p:nvPicPr>
          <p:cNvPr id="3" name="Imagen 2"/>
          <p:cNvPicPr>
            <a:picLocks noChangeAspect="1"/>
          </p:cNvPicPr>
          <p:nvPr/>
        </p:nvPicPr>
        <p:blipFill>
          <a:blip r:embed="rId4"/>
          <a:stretch>
            <a:fillRect/>
          </a:stretch>
        </p:blipFill>
        <p:spPr>
          <a:xfrm>
            <a:off x="1826325" y="3135287"/>
            <a:ext cx="1833750" cy="1833750"/>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17"/>
        <p:cNvGrpSpPr/>
        <p:nvPr/>
      </p:nvGrpSpPr>
      <p:grpSpPr>
        <a:xfrm>
          <a:off x="0" y="0"/>
          <a:ext cx="0" cy="0"/>
          <a:chOff x="0" y="0"/>
          <a:chExt cx="0" cy="0"/>
        </a:xfrm>
      </p:grpSpPr>
      <p:sp>
        <p:nvSpPr>
          <p:cNvPr id="3518" name="Google Shape;3518;p6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Content</a:t>
            </a:r>
            <a:r>
              <a:rPr lang="en">
                <a:solidFill>
                  <a:schemeClr val="lt1"/>
                </a:solidFill>
              </a:rPr>
              <a:t> sharing plan</a:t>
            </a:r>
            <a:endParaRPr>
              <a:solidFill>
                <a:schemeClr val="lt1"/>
              </a:solidFill>
            </a:endParaRPr>
          </a:p>
        </p:txBody>
      </p:sp>
      <p:graphicFrame>
        <p:nvGraphicFramePr>
          <p:cNvPr id="3519" name="Google Shape;3519;p67"/>
          <p:cNvGraphicFramePr/>
          <p:nvPr/>
        </p:nvGraphicFramePr>
        <p:xfrm>
          <a:off x="720000" y="1206375"/>
          <a:ext cx="7704000" cy="3395300"/>
        </p:xfrm>
        <a:graphic>
          <a:graphicData uri="http://schemas.openxmlformats.org/drawingml/2006/table">
            <a:tbl>
              <a:tblPr>
                <a:noFill/>
                <a:tableStyleId>{CFDC6BB6-B52A-45DA-9457-CE4687856FD6}</a:tableStyleId>
              </a:tblPr>
              <a:tblGrid>
                <a:gridCol w="963000"/>
                <a:gridCol w="963000"/>
                <a:gridCol w="963000"/>
                <a:gridCol w="963000"/>
                <a:gridCol w="963000"/>
                <a:gridCol w="963000"/>
                <a:gridCol w="963000"/>
                <a:gridCol w="963000"/>
              </a:tblGrid>
              <a:tr h="848825">
                <a:tc>
                  <a:txBody>
                    <a:bodyPr/>
                    <a:lstStyle/>
                    <a:p>
                      <a:pPr marL="0" lvl="0" indent="0" algn="l" rtl="0">
                        <a:spcBef>
                          <a:spcPts val="0"/>
                        </a:spcBef>
                        <a:spcAft>
                          <a:spcPts val="0"/>
                        </a:spcAft>
                        <a:buNone/>
                      </a:pPr>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2300">
                          <a:solidFill>
                            <a:schemeClr val="dk1"/>
                          </a:solidFill>
                          <a:latin typeface="Ribeye"/>
                          <a:ea typeface="Ribeye"/>
                          <a:cs typeface="Ribeye"/>
                          <a:sym typeface="Ribeye"/>
                        </a:rPr>
                        <a:t>Sun</a:t>
                      </a:r>
                      <a:endParaRPr sz="2300">
                        <a:solidFill>
                          <a:schemeClr val="dk1"/>
                        </a:solidFill>
                        <a:latin typeface="Ribeye"/>
                        <a:ea typeface="Ribeye"/>
                        <a:cs typeface="Ribeye"/>
                        <a:sym typeface="Ribeye"/>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2300">
                          <a:solidFill>
                            <a:schemeClr val="dk1"/>
                          </a:solidFill>
                          <a:latin typeface="Ribeye"/>
                          <a:ea typeface="Ribeye"/>
                          <a:cs typeface="Ribeye"/>
                          <a:sym typeface="Ribeye"/>
                        </a:rPr>
                        <a:t>Mon</a:t>
                      </a:r>
                      <a:endParaRPr sz="2300">
                        <a:solidFill>
                          <a:schemeClr val="dk1"/>
                        </a:solidFill>
                        <a:latin typeface="Ribeye"/>
                        <a:ea typeface="Ribeye"/>
                        <a:cs typeface="Ribeye"/>
                        <a:sym typeface="Ribeye"/>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2300">
                          <a:solidFill>
                            <a:schemeClr val="dk1"/>
                          </a:solidFill>
                          <a:latin typeface="Ribeye"/>
                          <a:ea typeface="Ribeye"/>
                          <a:cs typeface="Ribeye"/>
                          <a:sym typeface="Ribeye"/>
                        </a:rPr>
                        <a:t>Tue</a:t>
                      </a:r>
                      <a:endParaRPr sz="2300">
                        <a:solidFill>
                          <a:schemeClr val="dk1"/>
                        </a:solidFill>
                        <a:latin typeface="Ribeye"/>
                        <a:ea typeface="Ribeye"/>
                        <a:cs typeface="Ribeye"/>
                        <a:sym typeface="Ribeye"/>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2300">
                          <a:solidFill>
                            <a:schemeClr val="dk1"/>
                          </a:solidFill>
                          <a:latin typeface="Ribeye"/>
                          <a:ea typeface="Ribeye"/>
                          <a:cs typeface="Ribeye"/>
                          <a:sym typeface="Ribeye"/>
                        </a:rPr>
                        <a:t>Wed</a:t>
                      </a:r>
                      <a:endParaRPr sz="2300">
                        <a:solidFill>
                          <a:schemeClr val="dk1"/>
                        </a:solidFill>
                        <a:latin typeface="Ribeye"/>
                        <a:ea typeface="Ribeye"/>
                        <a:cs typeface="Ribeye"/>
                        <a:sym typeface="Ribeye"/>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2300">
                          <a:solidFill>
                            <a:schemeClr val="dk1"/>
                          </a:solidFill>
                          <a:latin typeface="Ribeye"/>
                          <a:ea typeface="Ribeye"/>
                          <a:cs typeface="Ribeye"/>
                          <a:sym typeface="Ribeye"/>
                        </a:rPr>
                        <a:t>Thu</a:t>
                      </a:r>
                      <a:endParaRPr sz="2300">
                        <a:solidFill>
                          <a:schemeClr val="dk1"/>
                        </a:solidFill>
                        <a:latin typeface="Ribeye"/>
                        <a:ea typeface="Ribeye"/>
                        <a:cs typeface="Ribeye"/>
                        <a:sym typeface="Ribeye"/>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2300">
                          <a:solidFill>
                            <a:schemeClr val="dk1"/>
                          </a:solidFill>
                          <a:latin typeface="Ribeye"/>
                          <a:ea typeface="Ribeye"/>
                          <a:cs typeface="Ribeye"/>
                          <a:sym typeface="Ribeye"/>
                        </a:rPr>
                        <a:t>Fri</a:t>
                      </a:r>
                      <a:endParaRPr sz="2300">
                        <a:solidFill>
                          <a:schemeClr val="dk1"/>
                        </a:solidFill>
                        <a:latin typeface="Ribeye"/>
                        <a:ea typeface="Ribeye"/>
                        <a:cs typeface="Ribeye"/>
                        <a:sym typeface="Ribeye"/>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sz="2300">
                          <a:solidFill>
                            <a:schemeClr val="dk1"/>
                          </a:solidFill>
                          <a:latin typeface="Ribeye"/>
                          <a:ea typeface="Ribeye"/>
                          <a:cs typeface="Ribeye"/>
                          <a:sym typeface="Ribeye"/>
                        </a:rPr>
                        <a:t>Sat</a:t>
                      </a:r>
                      <a:endParaRPr sz="2300">
                        <a:solidFill>
                          <a:schemeClr val="dk1"/>
                        </a:solidFill>
                        <a:latin typeface="Ribeye"/>
                        <a:ea typeface="Ribeye"/>
                        <a:cs typeface="Ribeye"/>
                        <a:sym typeface="Ribeye"/>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chemeClr val="dk1"/>
                      </a:solidFill>
                      <a:prstDash val="solid"/>
                      <a:round/>
                      <a:headEnd type="none" w="sm" len="sm"/>
                      <a:tailEnd type="none" w="sm" len="sm"/>
                    </a:lnB>
                  </a:tcPr>
                </a:tc>
              </a:tr>
              <a:tr h="848825">
                <a:tc>
                  <a:txBody>
                    <a:bodyPr/>
                    <a:lstStyle/>
                    <a:p>
                      <a:pPr marL="0" lvl="0" indent="0" algn="l" rtl="0">
                        <a:spcBef>
                          <a:spcPts val="0"/>
                        </a:spcBef>
                        <a:spcAft>
                          <a:spcPts val="0"/>
                        </a:spcAft>
                        <a:buNone/>
                      </a:pPr>
                      <a:endParaRPr>
                        <a:solidFill>
                          <a:schemeClr val="accent2"/>
                        </a:solidFill>
                        <a:latin typeface="Roboto"/>
                        <a:ea typeface="Roboto"/>
                        <a:cs typeface="Roboto"/>
                        <a:sym typeface="Roboto"/>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accent2"/>
                          </a:solidFill>
                          <a:latin typeface="Roboto"/>
                          <a:ea typeface="Roboto"/>
                          <a:cs typeface="Roboto"/>
                          <a:sym typeface="Roboto"/>
                        </a:rPr>
                        <a:t>2 post</a:t>
                      </a:r>
                      <a:endParaRPr>
                        <a:solidFill>
                          <a:schemeClr val="accent2"/>
                        </a:solidFill>
                        <a:latin typeface="Roboto"/>
                        <a:ea typeface="Roboto"/>
                        <a:cs typeface="Roboto"/>
                        <a:sym typeface="Roboto"/>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accent2"/>
                        </a:solidFill>
                        <a:latin typeface="Roboto"/>
                        <a:ea typeface="Roboto"/>
                        <a:cs typeface="Roboto"/>
                        <a:sym typeface="Roboto"/>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accent2"/>
                          </a:solidFill>
                          <a:latin typeface="Roboto"/>
                          <a:ea typeface="Roboto"/>
                          <a:cs typeface="Roboto"/>
                          <a:sym typeface="Roboto"/>
                        </a:rPr>
                        <a:t>1 story</a:t>
                      </a:r>
                      <a:endParaRPr>
                        <a:solidFill>
                          <a:schemeClr val="accent2"/>
                        </a:solidFill>
                        <a:latin typeface="Roboto"/>
                        <a:ea typeface="Roboto"/>
                        <a:cs typeface="Roboto"/>
                        <a:sym typeface="Roboto"/>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accent2"/>
                        </a:solidFill>
                        <a:latin typeface="Roboto"/>
                        <a:ea typeface="Roboto"/>
                        <a:cs typeface="Roboto"/>
                        <a:sym typeface="Roboto"/>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accent2"/>
                          </a:solidFill>
                          <a:latin typeface="Roboto"/>
                          <a:ea typeface="Roboto"/>
                          <a:cs typeface="Roboto"/>
                          <a:sym typeface="Roboto"/>
                        </a:rPr>
                        <a:t>2 videos</a:t>
                      </a:r>
                      <a:endParaRPr>
                        <a:solidFill>
                          <a:schemeClr val="accent2"/>
                        </a:solidFill>
                        <a:latin typeface="Roboto"/>
                        <a:ea typeface="Roboto"/>
                        <a:cs typeface="Roboto"/>
                        <a:sym typeface="Roboto"/>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accent2"/>
                        </a:solidFill>
                        <a:latin typeface="Roboto"/>
                        <a:ea typeface="Roboto"/>
                        <a:cs typeface="Roboto"/>
                        <a:sym typeface="Roboto"/>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accent2"/>
                          </a:solidFill>
                          <a:latin typeface="Roboto"/>
                          <a:ea typeface="Roboto"/>
                          <a:cs typeface="Roboto"/>
                          <a:sym typeface="Roboto"/>
                        </a:rPr>
                        <a:t>1 story</a:t>
                      </a:r>
                      <a:endParaRPr>
                        <a:solidFill>
                          <a:schemeClr val="accent2"/>
                        </a:solidFill>
                        <a:latin typeface="Roboto"/>
                        <a:ea typeface="Roboto"/>
                        <a:cs typeface="Roboto"/>
                        <a:sym typeface="Roboto"/>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r>
              <a:tr h="848825">
                <a:tc>
                  <a:txBody>
                    <a:bodyPr/>
                    <a:lstStyle/>
                    <a:p>
                      <a:pPr marL="0" lvl="0" indent="0" algn="l" rtl="0">
                        <a:spcBef>
                          <a:spcPts val="0"/>
                        </a:spcBef>
                        <a:spcAft>
                          <a:spcPts val="0"/>
                        </a:spcAft>
                        <a:buNone/>
                      </a:pPr>
                      <a:endParaRPr>
                        <a:solidFill>
                          <a:schemeClr val="accent2"/>
                        </a:solidFill>
                        <a:latin typeface="Roboto"/>
                        <a:ea typeface="Roboto"/>
                        <a:cs typeface="Roboto"/>
                        <a:sym typeface="Roboto"/>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accent2"/>
                        </a:solidFill>
                        <a:latin typeface="Roboto"/>
                        <a:ea typeface="Roboto"/>
                        <a:cs typeface="Roboto"/>
                        <a:sym typeface="Roboto"/>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accent2"/>
                          </a:solidFill>
                          <a:latin typeface="Roboto"/>
                          <a:ea typeface="Roboto"/>
                          <a:cs typeface="Roboto"/>
                          <a:sym typeface="Roboto"/>
                        </a:rPr>
                        <a:t>2 posts</a:t>
                      </a:r>
                      <a:endParaRPr>
                        <a:solidFill>
                          <a:schemeClr val="accent2"/>
                        </a:solidFill>
                        <a:latin typeface="Roboto"/>
                        <a:ea typeface="Roboto"/>
                        <a:cs typeface="Roboto"/>
                        <a:sym typeface="Roboto"/>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accent2"/>
                        </a:solidFill>
                        <a:latin typeface="Roboto"/>
                        <a:ea typeface="Roboto"/>
                        <a:cs typeface="Roboto"/>
                        <a:sym typeface="Roboto"/>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accent2"/>
                          </a:solidFill>
                          <a:latin typeface="Roboto"/>
                          <a:ea typeface="Roboto"/>
                          <a:cs typeface="Roboto"/>
                          <a:sym typeface="Roboto"/>
                        </a:rPr>
                        <a:t>1 post</a:t>
                      </a:r>
                      <a:endParaRPr>
                        <a:solidFill>
                          <a:schemeClr val="accent2"/>
                        </a:solidFill>
                        <a:latin typeface="Roboto"/>
                        <a:ea typeface="Roboto"/>
                        <a:cs typeface="Roboto"/>
                        <a:sym typeface="Roboto"/>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accent2"/>
                        </a:solidFill>
                        <a:latin typeface="Roboto"/>
                        <a:ea typeface="Roboto"/>
                        <a:cs typeface="Roboto"/>
                        <a:sym typeface="Roboto"/>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accent2"/>
                          </a:solidFill>
                          <a:latin typeface="Roboto"/>
                          <a:ea typeface="Roboto"/>
                          <a:cs typeface="Roboto"/>
                          <a:sym typeface="Roboto"/>
                        </a:rPr>
                        <a:t>1 video</a:t>
                      </a:r>
                      <a:endParaRPr>
                        <a:solidFill>
                          <a:schemeClr val="accent2"/>
                        </a:solidFill>
                        <a:latin typeface="Roboto"/>
                        <a:ea typeface="Roboto"/>
                        <a:cs typeface="Roboto"/>
                        <a:sym typeface="Roboto"/>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accent2"/>
                        </a:solidFill>
                        <a:latin typeface="Roboto"/>
                        <a:ea typeface="Roboto"/>
                        <a:cs typeface="Roboto"/>
                        <a:sym typeface="Roboto"/>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r>
              <a:tr h="848825">
                <a:tc>
                  <a:txBody>
                    <a:bodyPr/>
                    <a:lstStyle/>
                    <a:p>
                      <a:pPr marL="0" lvl="0" indent="0" algn="l" rtl="0">
                        <a:spcBef>
                          <a:spcPts val="0"/>
                        </a:spcBef>
                        <a:spcAft>
                          <a:spcPts val="0"/>
                        </a:spcAft>
                        <a:buNone/>
                      </a:pPr>
                      <a:endParaRPr>
                        <a:solidFill>
                          <a:schemeClr val="accent2"/>
                        </a:solidFill>
                        <a:latin typeface="Roboto"/>
                        <a:ea typeface="Roboto"/>
                        <a:cs typeface="Roboto"/>
                        <a:sym typeface="Roboto"/>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accent2"/>
                          </a:solidFill>
                          <a:latin typeface="Roboto"/>
                          <a:ea typeface="Roboto"/>
                          <a:cs typeface="Roboto"/>
                          <a:sym typeface="Roboto"/>
                        </a:rPr>
                        <a:t>1 story</a:t>
                      </a:r>
                      <a:endParaRPr>
                        <a:solidFill>
                          <a:schemeClr val="accent2"/>
                        </a:solidFill>
                        <a:latin typeface="Roboto"/>
                        <a:ea typeface="Roboto"/>
                        <a:cs typeface="Roboto"/>
                        <a:sym typeface="Roboto"/>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accent2"/>
                        </a:solidFill>
                        <a:latin typeface="Roboto"/>
                        <a:ea typeface="Roboto"/>
                        <a:cs typeface="Roboto"/>
                        <a:sym typeface="Roboto"/>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accent2"/>
                          </a:solidFill>
                          <a:latin typeface="Roboto"/>
                          <a:ea typeface="Roboto"/>
                          <a:cs typeface="Roboto"/>
                          <a:sym typeface="Roboto"/>
                        </a:rPr>
                        <a:t>1 post</a:t>
                      </a:r>
                      <a:endParaRPr>
                        <a:solidFill>
                          <a:schemeClr val="accent2"/>
                        </a:solidFill>
                        <a:latin typeface="Roboto"/>
                        <a:ea typeface="Roboto"/>
                        <a:cs typeface="Roboto"/>
                        <a:sym typeface="Roboto"/>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accent2"/>
                        </a:solidFill>
                        <a:latin typeface="Roboto"/>
                        <a:ea typeface="Roboto"/>
                        <a:cs typeface="Roboto"/>
                        <a:sym typeface="Roboto"/>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accent2"/>
                          </a:solidFill>
                          <a:latin typeface="Roboto"/>
                          <a:ea typeface="Roboto"/>
                          <a:cs typeface="Roboto"/>
                          <a:sym typeface="Roboto"/>
                        </a:rPr>
                        <a:t>1 video</a:t>
                      </a:r>
                      <a:endParaRPr>
                        <a:solidFill>
                          <a:schemeClr val="accent2"/>
                        </a:solidFill>
                        <a:latin typeface="Roboto"/>
                        <a:ea typeface="Roboto"/>
                        <a:cs typeface="Roboto"/>
                        <a:sym typeface="Roboto"/>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endParaRPr>
                        <a:solidFill>
                          <a:schemeClr val="accent2"/>
                        </a:solidFill>
                        <a:latin typeface="Roboto"/>
                        <a:ea typeface="Roboto"/>
                        <a:cs typeface="Roboto"/>
                        <a:sym typeface="Roboto"/>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accent2"/>
                          </a:solidFill>
                          <a:latin typeface="Roboto"/>
                          <a:ea typeface="Roboto"/>
                          <a:cs typeface="Roboto"/>
                          <a:sym typeface="Roboto"/>
                        </a:rPr>
                        <a:t>2 posts</a:t>
                      </a:r>
                      <a:endParaRPr>
                        <a:solidFill>
                          <a:schemeClr val="accent2"/>
                        </a:solidFill>
                        <a:latin typeface="Roboto"/>
                        <a:ea typeface="Roboto"/>
                        <a:cs typeface="Roboto"/>
                        <a:sym typeface="Roboto"/>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r>
            </a:tbl>
          </a:graphicData>
        </a:graphic>
      </p:graphicFrame>
      <p:pic>
        <p:nvPicPr>
          <p:cNvPr id="2" name="Imagen 1"/>
          <p:cNvPicPr>
            <a:picLocks noChangeAspect="1"/>
          </p:cNvPicPr>
          <p:nvPr/>
        </p:nvPicPr>
        <p:blipFill>
          <a:blip r:embed="rId3"/>
          <a:stretch>
            <a:fillRect/>
          </a:stretch>
        </p:blipFill>
        <p:spPr>
          <a:xfrm>
            <a:off x="848425" y="2163800"/>
            <a:ext cx="669363" cy="566700"/>
          </a:xfrm>
          <a:prstGeom prst="rect">
            <a:avLst/>
          </a:prstGeom>
        </p:spPr>
      </p:pic>
      <p:pic>
        <p:nvPicPr>
          <p:cNvPr id="35" name="Imagen 34"/>
          <p:cNvPicPr>
            <a:picLocks noChangeAspect="1"/>
          </p:cNvPicPr>
          <p:nvPr/>
        </p:nvPicPr>
        <p:blipFill>
          <a:blip r:embed="rId3"/>
          <a:stretch>
            <a:fillRect/>
          </a:stretch>
        </p:blipFill>
        <p:spPr>
          <a:xfrm>
            <a:off x="848425" y="3052800"/>
            <a:ext cx="669363" cy="566700"/>
          </a:xfrm>
          <a:prstGeom prst="rect">
            <a:avLst/>
          </a:prstGeom>
        </p:spPr>
      </p:pic>
      <p:pic>
        <p:nvPicPr>
          <p:cNvPr id="36" name="Imagen 35"/>
          <p:cNvPicPr>
            <a:picLocks noChangeAspect="1"/>
          </p:cNvPicPr>
          <p:nvPr/>
        </p:nvPicPr>
        <p:blipFill>
          <a:blip r:embed="rId3"/>
          <a:stretch>
            <a:fillRect/>
          </a:stretch>
        </p:blipFill>
        <p:spPr>
          <a:xfrm>
            <a:off x="848425" y="3927375"/>
            <a:ext cx="669363" cy="5667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553"/>
        <p:cNvGrpSpPr/>
        <p:nvPr/>
      </p:nvGrpSpPr>
      <p:grpSpPr>
        <a:xfrm>
          <a:off x="0" y="0"/>
          <a:ext cx="0" cy="0"/>
          <a:chOff x="0" y="0"/>
          <a:chExt cx="0" cy="0"/>
        </a:xfrm>
      </p:grpSpPr>
      <p:sp>
        <p:nvSpPr>
          <p:cNvPr id="3554" name="Google Shape;3554;p68"/>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Calendar</a:t>
            </a:r>
            <a:endParaRPr/>
          </a:p>
        </p:txBody>
      </p:sp>
      <p:sp>
        <p:nvSpPr>
          <p:cNvPr id="3555" name="Google Shape;3555;p68"/>
          <p:cNvSpPr txBox="1"/>
          <p:nvPr/>
        </p:nvSpPr>
        <p:spPr>
          <a:xfrm>
            <a:off x="789451" y="1555468"/>
            <a:ext cx="1456500" cy="887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500">
                <a:solidFill>
                  <a:schemeClr val="dk1"/>
                </a:solidFill>
                <a:latin typeface="Ribeye"/>
                <a:ea typeface="Ribeye"/>
                <a:cs typeface="Ribeye"/>
                <a:sym typeface="Ribeye"/>
              </a:rPr>
              <a:t>Week 1</a:t>
            </a:r>
            <a:endParaRPr sz="2500">
              <a:solidFill>
                <a:schemeClr val="dk1"/>
              </a:solidFill>
              <a:latin typeface="Ribeye"/>
              <a:ea typeface="Ribeye"/>
              <a:cs typeface="Ribeye"/>
              <a:sym typeface="Ribeye"/>
            </a:endParaRPr>
          </a:p>
        </p:txBody>
      </p:sp>
      <p:sp>
        <p:nvSpPr>
          <p:cNvPr id="3556" name="Google Shape;3556;p68"/>
          <p:cNvSpPr txBox="1"/>
          <p:nvPr/>
        </p:nvSpPr>
        <p:spPr>
          <a:xfrm>
            <a:off x="2246051" y="1555468"/>
            <a:ext cx="2080200" cy="887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accent2"/>
                </a:solidFill>
                <a:latin typeface="Roboto"/>
                <a:ea typeface="Roboto"/>
                <a:cs typeface="Roboto"/>
                <a:sym typeface="Roboto"/>
              </a:rPr>
              <a:t>Mercury is the closest planet to the Sun</a:t>
            </a:r>
            <a:endParaRPr>
              <a:solidFill>
                <a:schemeClr val="accent2"/>
              </a:solidFill>
              <a:latin typeface="Roboto"/>
              <a:ea typeface="Roboto"/>
              <a:cs typeface="Roboto"/>
              <a:sym typeface="Roboto"/>
            </a:endParaRPr>
          </a:p>
        </p:txBody>
      </p:sp>
      <p:sp>
        <p:nvSpPr>
          <p:cNvPr id="3557" name="Google Shape;3557;p68"/>
          <p:cNvSpPr txBox="1"/>
          <p:nvPr/>
        </p:nvSpPr>
        <p:spPr>
          <a:xfrm>
            <a:off x="789451" y="2527430"/>
            <a:ext cx="1456500" cy="887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500">
                <a:solidFill>
                  <a:schemeClr val="lt1"/>
                </a:solidFill>
                <a:latin typeface="Ribeye"/>
                <a:ea typeface="Ribeye"/>
                <a:cs typeface="Ribeye"/>
                <a:sym typeface="Ribeye"/>
              </a:rPr>
              <a:t>Week 2</a:t>
            </a:r>
            <a:endParaRPr sz="2500">
              <a:solidFill>
                <a:schemeClr val="lt1"/>
              </a:solidFill>
              <a:latin typeface="Ribeye"/>
              <a:ea typeface="Ribeye"/>
              <a:cs typeface="Ribeye"/>
              <a:sym typeface="Ribeye"/>
            </a:endParaRPr>
          </a:p>
        </p:txBody>
      </p:sp>
      <p:sp>
        <p:nvSpPr>
          <p:cNvPr id="3558" name="Google Shape;3558;p68"/>
          <p:cNvSpPr txBox="1"/>
          <p:nvPr/>
        </p:nvSpPr>
        <p:spPr>
          <a:xfrm>
            <a:off x="2246051" y="2527430"/>
            <a:ext cx="2080200" cy="887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accent2"/>
                </a:solidFill>
                <a:latin typeface="Roboto"/>
                <a:ea typeface="Roboto"/>
                <a:cs typeface="Roboto"/>
                <a:sym typeface="Roboto"/>
              </a:rPr>
              <a:t>Jupiter is the biggest planet of them all</a:t>
            </a:r>
            <a:endParaRPr>
              <a:solidFill>
                <a:schemeClr val="accent2"/>
              </a:solidFill>
              <a:latin typeface="Roboto"/>
              <a:ea typeface="Roboto"/>
              <a:cs typeface="Roboto"/>
              <a:sym typeface="Roboto"/>
            </a:endParaRPr>
          </a:p>
        </p:txBody>
      </p:sp>
      <p:sp>
        <p:nvSpPr>
          <p:cNvPr id="3559" name="Google Shape;3559;p68"/>
          <p:cNvSpPr txBox="1"/>
          <p:nvPr/>
        </p:nvSpPr>
        <p:spPr>
          <a:xfrm>
            <a:off x="789451" y="3499393"/>
            <a:ext cx="1456500" cy="887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500">
                <a:solidFill>
                  <a:schemeClr val="dk1"/>
                </a:solidFill>
                <a:latin typeface="Ribeye"/>
                <a:ea typeface="Ribeye"/>
                <a:cs typeface="Ribeye"/>
                <a:sym typeface="Ribeye"/>
              </a:rPr>
              <a:t>Week 3</a:t>
            </a:r>
            <a:endParaRPr sz="2500">
              <a:solidFill>
                <a:schemeClr val="dk1"/>
              </a:solidFill>
              <a:latin typeface="Ribeye"/>
              <a:ea typeface="Ribeye"/>
              <a:cs typeface="Ribeye"/>
              <a:sym typeface="Ribeye"/>
            </a:endParaRPr>
          </a:p>
        </p:txBody>
      </p:sp>
      <p:sp>
        <p:nvSpPr>
          <p:cNvPr id="3560" name="Google Shape;3560;p68"/>
          <p:cNvSpPr txBox="1"/>
          <p:nvPr/>
        </p:nvSpPr>
        <p:spPr>
          <a:xfrm>
            <a:off x="2246051" y="3499393"/>
            <a:ext cx="2080200" cy="887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accent2"/>
                </a:solidFill>
                <a:latin typeface="Roboto"/>
                <a:ea typeface="Roboto"/>
                <a:cs typeface="Roboto"/>
                <a:sym typeface="Roboto"/>
              </a:rPr>
              <a:t>Saturn is a gas giant and has several rings</a:t>
            </a:r>
            <a:endParaRPr>
              <a:solidFill>
                <a:schemeClr val="accent2"/>
              </a:solidFill>
              <a:latin typeface="Roboto"/>
              <a:ea typeface="Roboto"/>
              <a:cs typeface="Roboto"/>
              <a:sym typeface="Roboto"/>
            </a:endParaRPr>
          </a:p>
        </p:txBody>
      </p:sp>
      <p:cxnSp>
        <p:nvCxnSpPr>
          <p:cNvPr id="3561" name="Google Shape;3561;p68"/>
          <p:cNvCxnSpPr/>
          <p:nvPr/>
        </p:nvCxnSpPr>
        <p:spPr>
          <a:xfrm>
            <a:off x="2258400" y="1500682"/>
            <a:ext cx="0" cy="2916600"/>
          </a:xfrm>
          <a:prstGeom prst="straightConnector1">
            <a:avLst/>
          </a:prstGeom>
          <a:noFill/>
          <a:ln w="19050" cap="flat" cmpd="sng">
            <a:solidFill>
              <a:schemeClr val="dk1"/>
            </a:solidFill>
            <a:prstDash val="solid"/>
            <a:round/>
            <a:headEnd type="none" w="med" len="med"/>
            <a:tailEnd type="none" w="med" len="med"/>
          </a:ln>
        </p:spPr>
      </p:cxnSp>
      <p:cxnSp>
        <p:nvCxnSpPr>
          <p:cNvPr id="3562" name="Google Shape;3562;p68"/>
          <p:cNvCxnSpPr/>
          <p:nvPr/>
        </p:nvCxnSpPr>
        <p:spPr>
          <a:xfrm>
            <a:off x="785126" y="2440218"/>
            <a:ext cx="3540900" cy="0"/>
          </a:xfrm>
          <a:prstGeom prst="straightConnector1">
            <a:avLst/>
          </a:prstGeom>
          <a:noFill/>
          <a:ln w="19050" cap="flat" cmpd="sng">
            <a:solidFill>
              <a:schemeClr val="dk1"/>
            </a:solidFill>
            <a:prstDash val="solid"/>
            <a:round/>
            <a:headEnd type="none" w="med" len="med"/>
            <a:tailEnd type="none" w="med" len="med"/>
          </a:ln>
        </p:spPr>
      </p:cxnSp>
      <p:cxnSp>
        <p:nvCxnSpPr>
          <p:cNvPr id="3563" name="Google Shape;3563;p68"/>
          <p:cNvCxnSpPr/>
          <p:nvPr/>
        </p:nvCxnSpPr>
        <p:spPr>
          <a:xfrm>
            <a:off x="785126" y="3406793"/>
            <a:ext cx="3540900" cy="0"/>
          </a:xfrm>
          <a:prstGeom prst="straightConnector1">
            <a:avLst/>
          </a:prstGeom>
          <a:noFill/>
          <a:ln w="19050" cap="flat" cmpd="sng">
            <a:solidFill>
              <a:schemeClr val="dk1"/>
            </a:solidFill>
            <a:prstDash val="solid"/>
            <a:round/>
            <a:headEnd type="none" w="med" len="med"/>
            <a:tailEnd type="none" w="med" len="med"/>
          </a:ln>
        </p:spPr>
      </p:cxnSp>
      <p:sp>
        <p:nvSpPr>
          <p:cNvPr id="3564" name="Google Shape;3564;p68"/>
          <p:cNvSpPr txBox="1"/>
          <p:nvPr/>
        </p:nvSpPr>
        <p:spPr>
          <a:xfrm flipH="1">
            <a:off x="6898049" y="1542544"/>
            <a:ext cx="1456500" cy="887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500">
                <a:solidFill>
                  <a:schemeClr val="lt1"/>
                </a:solidFill>
                <a:latin typeface="Ribeye"/>
                <a:ea typeface="Ribeye"/>
                <a:cs typeface="Ribeye"/>
                <a:sym typeface="Ribeye"/>
              </a:rPr>
              <a:t>Week 4</a:t>
            </a:r>
            <a:endParaRPr sz="2500">
              <a:solidFill>
                <a:schemeClr val="lt1"/>
              </a:solidFill>
              <a:latin typeface="Ribeye"/>
              <a:ea typeface="Ribeye"/>
              <a:cs typeface="Ribeye"/>
              <a:sym typeface="Ribeye"/>
            </a:endParaRPr>
          </a:p>
        </p:txBody>
      </p:sp>
      <p:sp>
        <p:nvSpPr>
          <p:cNvPr id="3565" name="Google Shape;3565;p68"/>
          <p:cNvSpPr txBox="1"/>
          <p:nvPr/>
        </p:nvSpPr>
        <p:spPr>
          <a:xfrm flipH="1">
            <a:off x="4817749" y="1542544"/>
            <a:ext cx="2080200" cy="887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accent2"/>
                </a:solidFill>
                <a:latin typeface="Roboto"/>
                <a:ea typeface="Roboto"/>
                <a:cs typeface="Roboto"/>
                <a:sym typeface="Roboto"/>
              </a:rPr>
              <a:t>Neptune is the farthest planet from the Sun</a:t>
            </a:r>
            <a:endParaRPr>
              <a:solidFill>
                <a:schemeClr val="accent2"/>
              </a:solidFill>
              <a:latin typeface="Roboto"/>
              <a:ea typeface="Roboto"/>
              <a:cs typeface="Roboto"/>
              <a:sym typeface="Roboto"/>
            </a:endParaRPr>
          </a:p>
        </p:txBody>
      </p:sp>
      <p:sp>
        <p:nvSpPr>
          <p:cNvPr id="3566" name="Google Shape;3566;p68"/>
          <p:cNvSpPr txBox="1"/>
          <p:nvPr/>
        </p:nvSpPr>
        <p:spPr>
          <a:xfrm flipH="1">
            <a:off x="6898049" y="2514507"/>
            <a:ext cx="1456500" cy="887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500">
                <a:solidFill>
                  <a:schemeClr val="dk1"/>
                </a:solidFill>
                <a:latin typeface="Ribeye"/>
                <a:ea typeface="Ribeye"/>
                <a:cs typeface="Ribeye"/>
                <a:sym typeface="Ribeye"/>
              </a:rPr>
              <a:t>Week 5</a:t>
            </a:r>
            <a:endParaRPr sz="2500">
              <a:solidFill>
                <a:schemeClr val="dk1"/>
              </a:solidFill>
              <a:latin typeface="Ribeye"/>
              <a:ea typeface="Ribeye"/>
              <a:cs typeface="Ribeye"/>
              <a:sym typeface="Ribeye"/>
            </a:endParaRPr>
          </a:p>
        </p:txBody>
      </p:sp>
      <p:sp>
        <p:nvSpPr>
          <p:cNvPr id="3567" name="Google Shape;3567;p68"/>
          <p:cNvSpPr txBox="1"/>
          <p:nvPr/>
        </p:nvSpPr>
        <p:spPr>
          <a:xfrm flipH="1">
            <a:off x="4817749" y="2514507"/>
            <a:ext cx="2080200" cy="8871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chemeClr val="accent2"/>
                </a:solidFill>
                <a:latin typeface="Roboto"/>
                <a:ea typeface="Roboto"/>
                <a:cs typeface="Roboto"/>
                <a:sym typeface="Roboto"/>
              </a:rPr>
              <a:t>Mars is actually a very cold place</a:t>
            </a:r>
            <a:endParaRPr>
              <a:solidFill>
                <a:schemeClr val="accent2"/>
              </a:solidFill>
              <a:latin typeface="Roboto"/>
              <a:ea typeface="Roboto"/>
              <a:cs typeface="Roboto"/>
              <a:sym typeface="Roboto"/>
            </a:endParaRPr>
          </a:p>
        </p:txBody>
      </p:sp>
      <p:cxnSp>
        <p:nvCxnSpPr>
          <p:cNvPr id="3570" name="Google Shape;3570;p68"/>
          <p:cNvCxnSpPr/>
          <p:nvPr/>
        </p:nvCxnSpPr>
        <p:spPr>
          <a:xfrm>
            <a:off x="6885600" y="1488218"/>
            <a:ext cx="12349" cy="1905650"/>
          </a:xfrm>
          <a:prstGeom prst="straightConnector1">
            <a:avLst/>
          </a:prstGeom>
          <a:noFill/>
          <a:ln w="19050" cap="flat" cmpd="sng">
            <a:solidFill>
              <a:schemeClr val="dk1"/>
            </a:solidFill>
            <a:prstDash val="solid"/>
            <a:round/>
            <a:headEnd type="none" w="med" len="med"/>
            <a:tailEnd type="none" w="med" len="med"/>
          </a:ln>
        </p:spPr>
      </p:cxnSp>
      <p:cxnSp>
        <p:nvCxnSpPr>
          <p:cNvPr id="3571" name="Google Shape;3571;p68"/>
          <p:cNvCxnSpPr/>
          <p:nvPr/>
        </p:nvCxnSpPr>
        <p:spPr>
          <a:xfrm rot="10800000">
            <a:off x="4817974" y="2427294"/>
            <a:ext cx="3540900" cy="0"/>
          </a:xfrm>
          <a:prstGeom prst="straightConnector1">
            <a:avLst/>
          </a:prstGeom>
          <a:noFill/>
          <a:ln w="19050" cap="flat" cmpd="sng">
            <a:solidFill>
              <a:schemeClr val="dk1"/>
            </a:solidFill>
            <a:prstDash val="solid"/>
            <a:round/>
            <a:headEnd type="none" w="med" len="med"/>
            <a:tailEnd type="none" w="med" len="med"/>
          </a:ln>
        </p:spPr>
      </p:cxnSp>
      <p:cxnSp>
        <p:nvCxnSpPr>
          <p:cNvPr id="3572" name="Google Shape;3572;p68"/>
          <p:cNvCxnSpPr/>
          <p:nvPr/>
        </p:nvCxnSpPr>
        <p:spPr>
          <a:xfrm rot="10800000">
            <a:off x="4817974" y="3393869"/>
            <a:ext cx="3540900" cy="0"/>
          </a:xfrm>
          <a:prstGeom prst="straightConnector1">
            <a:avLst/>
          </a:prstGeom>
          <a:noFill/>
          <a:ln w="19050" cap="flat" cmpd="sng">
            <a:solidFill>
              <a:schemeClr val="dk1"/>
            </a:solidFill>
            <a:prstDash val="solid"/>
            <a:round/>
            <a:headEnd type="none" w="med" len="med"/>
            <a:tailEnd type="none" w="med" len="med"/>
          </a:ln>
        </p:spPr>
      </p:cxnSp>
      <p:pic>
        <p:nvPicPr>
          <p:cNvPr id="2" name="Imagen 1"/>
          <p:cNvPicPr>
            <a:picLocks noChangeAspect="1"/>
          </p:cNvPicPr>
          <p:nvPr/>
        </p:nvPicPr>
        <p:blipFill>
          <a:blip r:embed="rId3"/>
          <a:stretch>
            <a:fillRect/>
          </a:stretch>
        </p:blipFill>
        <p:spPr>
          <a:xfrm>
            <a:off x="7238649" y="3671843"/>
            <a:ext cx="1800000" cy="137250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576"/>
        <p:cNvGrpSpPr/>
        <p:nvPr/>
      </p:nvGrpSpPr>
      <p:grpSpPr>
        <a:xfrm>
          <a:off x="0" y="0"/>
          <a:ext cx="0" cy="0"/>
          <a:chOff x="0" y="0"/>
          <a:chExt cx="0" cy="0"/>
        </a:xfrm>
      </p:grpSpPr>
      <p:sp>
        <p:nvSpPr>
          <p:cNvPr id="3577" name="Google Shape;3577;p69"/>
          <p:cNvSpPr/>
          <p:nvPr/>
        </p:nvSpPr>
        <p:spPr>
          <a:xfrm>
            <a:off x="6485188" y="4488775"/>
            <a:ext cx="1943700" cy="325200"/>
          </a:xfrm>
          <a:prstGeom prst="ellipse">
            <a:avLst/>
          </a:prstGeom>
          <a:solidFill>
            <a:srgbClr val="FD6D86">
              <a:alpha val="12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8" name="Google Shape;3578;p69"/>
          <p:cNvSpPr txBox="1">
            <a:spLocks noGrp="1"/>
          </p:cNvSpPr>
          <p:nvPr>
            <p:ph type="title"/>
          </p:nvPr>
        </p:nvSpPr>
        <p:spPr>
          <a:xfrm>
            <a:off x="2041600" y="2359025"/>
            <a:ext cx="4219500" cy="6300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Budget</a:t>
            </a:r>
            <a:endParaRPr/>
          </a:p>
        </p:txBody>
      </p:sp>
      <p:sp>
        <p:nvSpPr>
          <p:cNvPr id="3579" name="Google Shape;3579;p69"/>
          <p:cNvSpPr txBox="1">
            <a:spLocks noGrp="1"/>
          </p:cNvSpPr>
          <p:nvPr>
            <p:ph type="title" idx="2"/>
          </p:nvPr>
        </p:nvSpPr>
        <p:spPr>
          <a:xfrm>
            <a:off x="2041600" y="1517213"/>
            <a:ext cx="3150900" cy="841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05.</a:t>
            </a:r>
            <a:endParaRPr/>
          </a:p>
        </p:txBody>
      </p:sp>
      <p:sp>
        <p:nvSpPr>
          <p:cNvPr id="3580" name="Google Shape;3580;p69"/>
          <p:cNvSpPr txBox="1">
            <a:spLocks noGrp="1"/>
          </p:cNvSpPr>
          <p:nvPr>
            <p:ph type="subTitle" idx="1"/>
          </p:nvPr>
        </p:nvSpPr>
        <p:spPr>
          <a:xfrm>
            <a:off x="2041600" y="3064100"/>
            <a:ext cx="4219500" cy="3252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You can enter a subtitle here if you need it</a:t>
            </a:r>
            <a:endParaRPr/>
          </a:p>
        </p:txBody>
      </p:sp>
      <p:pic>
        <p:nvPicPr>
          <p:cNvPr id="2" name="Imagen 1"/>
          <p:cNvPicPr>
            <a:picLocks noChangeAspect="1"/>
          </p:cNvPicPr>
          <p:nvPr/>
        </p:nvPicPr>
        <p:blipFill>
          <a:blip r:embed="rId3"/>
          <a:stretch>
            <a:fillRect/>
          </a:stretch>
        </p:blipFill>
        <p:spPr>
          <a:xfrm>
            <a:off x="5962475" y="966475"/>
            <a:ext cx="2756250" cy="3847500"/>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686"/>
        <p:cNvGrpSpPr/>
        <p:nvPr/>
      </p:nvGrpSpPr>
      <p:grpSpPr>
        <a:xfrm>
          <a:off x="0" y="0"/>
          <a:ext cx="0" cy="0"/>
          <a:chOff x="0" y="0"/>
          <a:chExt cx="0" cy="0"/>
        </a:xfrm>
      </p:grpSpPr>
      <p:sp>
        <p:nvSpPr>
          <p:cNvPr id="3687" name="Google Shape;3687;p70"/>
          <p:cNvSpPr/>
          <p:nvPr/>
        </p:nvSpPr>
        <p:spPr>
          <a:xfrm>
            <a:off x="922060" y="1271519"/>
            <a:ext cx="1166895" cy="79902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8" name="Google Shape;3688;p70"/>
          <p:cNvSpPr/>
          <p:nvPr/>
        </p:nvSpPr>
        <p:spPr>
          <a:xfrm>
            <a:off x="922060" y="2483453"/>
            <a:ext cx="1166895" cy="79902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9" name="Google Shape;3689;p70"/>
          <p:cNvSpPr/>
          <p:nvPr/>
        </p:nvSpPr>
        <p:spPr>
          <a:xfrm>
            <a:off x="922060" y="3638522"/>
            <a:ext cx="1166895" cy="79902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0" name="Google Shape;3690;p70"/>
          <p:cNvSpPr txBox="1">
            <a:spLocks noGrp="1"/>
          </p:cNvSpPr>
          <p:nvPr>
            <p:ph type="title"/>
          </p:nvPr>
        </p:nvSpPr>
        <p:spPr>
          <a:xfrm>
            <a:off x="2182733" y="1151513"/>
            <a:ext cx="4214700" cy="69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5,000</a:t>
            </a:r>
            <a:endParaRPr/>
          </a:p>
        </p:txBody>
      </p:sp>
      <p:sp>
        <p:nvSpPr>
          <p:cNvPr id="3691" name="Google Shape;3691;p70"/>
          <p:cNvSpPr txBox="1">
            <a:spLocks noGrp="1"/>
          </p:cNvSpPr>
          <p:nvPr>
            <p:ph type="title" idx="2"/>
          </p:nvPr>
        </p:nvSpPr>
        <p:spPr>
          <a:xfrm>
            <a:off x="2182733" y="2347880"/>
            <a:ext cx="4214700" cy="69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250</a:t>
            </a:r>
            <a:endParaRPr/>
          </a:p>
        </p:txBody>
      </p:sp>
      <p:sp>
        <p:nvSpPr>
          <p:cNvPr id="3692" name="Google Shape;3692;p70"/>
          <p:cNvSpPr txBox="1">
            <a:spLocks noGrp="1"/>
          </p:cNvSpPr>
          <p:nvPr>
            <p:ph type="subTitle" idx="1"/>
          </p:nvPr>
        </p:nvSpPr>
        <p:spPr>
          <a:xfrm>
            <a:off x="2182725" y="1926400"/>
            <a:ext cx="4214700" cy="2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Jupiter is the biggest planet of them all</a:t>
            </a:r>
            <a:endParaRPr/>
          </a:p>
        </p:txBody>
      </p:sp>
      <p:sp>
        <p:nvSpPr>
          <p:cNvPr id="3693" name="Google Shape;3693;p70"/>
          <p:cNvSpPr txBox="1">
            <a:spLocks noGrp="1"/>
          </p:cNvSpPr>
          <p:nvPr>
            <p:ph type="subTitle" idx="3"/>
          </p:nvPr>
        </p:nvSpPr>
        <p:spPr>
          <a:xfrm>
            <a:off x="2182733" y="3127414"/>
            <a:ext cx="4214700" cy="2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Earth is the third planet from the Sun</a:t>
            </a:r>
            <a:endParaRPr/>
          </a:p>
        </p:txBody>
      </p:sp>
      <p:sp>
        <p:nvSpPr>
          <p:cNvPr id="3694" name="Google Shape;3694;p70"/>
          <p:cNvSpPr txBox="1">
            <a:spLocks noGrp="1"/>
          </p:cNvSpPr>
          <p:nvPr>
            <p:ph type="title" idx="4"/>
          </p:nvPr>
        </p:nvSpPr>
        <p:spPr>
          <a:xfrm>
            <a:off x="2182725" y="3548850"/>
            <a:ext cx="4214700" cy="698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50</a:t>
            </a:r>
            <a:endParaRPr/>
          </a:p>
        </p:txBody>
      </p:sp>
      <p:sp>
        <p:nvSpPr>
          <p:cNvPr id="3695" name="Google Shape;3695;p70"/>
          <p:cNvSpPr txBox="1">
            <a:spLocks noGrp="1"/>
          </p:cNvSpPr>
          <p:nvPr>
            <p:ph type="subTitle" idx="5"/>
          </p:nvPr>
        </p:nvSpPr>
        <p:spPr>
          <a:xfrm>
            <a:off x="2182725" y="4328431"/>
            <a:ext cx="4214700" cy="2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Mercury is the smallest planet of them all</a:t>
            </a:r>
            <a:endParaRPr/>
          </a:p>
        </p:txBody>
      </p:sp>
      <p:sp>
        <p:nvSpPr>
          <p:cNvPr id="3696" name="Google Shape;3696;p70"/>
          <p:cNvSpPr txBox="1">
            <a:spLocks noGrp="1"/>
          </p:cNvSpPr>
          <p:nvPr>
            <p:ph type="title" idx="6"/>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Budget</a:t>
            </a:r>
            <a:endParaRPr/>
          </a:p>
        </p:txBody>
      </p:sp>
      <p:pic>
        <p:nvPicPr>
          <p:cNvPr id="3" name="Imagen 2"/>
          <p:cNvPicPr>
            <a:picLocks noChangeAspect="1"/>
          </p:cNvPicPr>
          <p:nvPr/>
        </p:nvPicPr>
        <p:blipFill>
          <a:blip r:embed="rId3"/>
          <a:stretch>
            <a:fillRect/>
          </a:stretch>
        </p:blipFill>
        <p:spPr>
          <a:xfrm>
            <a:off x="4572000" y="731375"/>
            <a:ext cx="4344504" cy="4567051"/>
          </a:xfrm>
          <a:prstGeom prst="rect">
            <a:avLst/>
          </a:prstGeom>
        </p:spPr>
      </p:pic>
      <p:pic>
        <p:nvPicPr>
          <p:cNvPr id="4" name="Imagen 3"/>
          <p:cNvPicPr>
            <a:picLocks noChangeAspect="1"/>
          </p:cNvPicPr>
          <p:nvPr/>
        </p:nvPicPr>
        <p:blipFill>
          <a:blip r:embed="rId4"/>
          <a:stretch>
            <a:fillRect/>
          </a:stretch>
        </p:blipFill>
        <p:spPr>
          <a:xfrm>
            <a:off x="1134257" y="1405239"/>
            <a:ext cx="742500" cy="596250"/>
          </a:xfrm>
          <a:prstGeom prst="rect">
            <a:avLst/>
          </a:prstGeom>
        </p:spPr>
      </p:pic>
      <p:pic>
        <p:nvPicPr>
          <p:cNvPr id="68" name="Imagen 67"/>
          <p:cNvPicPr>
            <a:picLocks noChangeAspect="1"/>
          </p:cNvPicPr>
          <p:nvPr/>
        </p:nvPicPr>
        <p:blipFill>
          <a:blip r:embed="rId4"/>
          <a:stretch>
            <a:fillRect/>
          </a:stretch>
        </p:blipFill>
        <p:spPr>
          <a:xfrm>
            <a:off x="1134257" y="2584840"/>
            <a:ext cx="742500" cy="596250"/>
          </a:xfrm>
          <a:prstGeom prst="rect">
            <a:avLst/>
          </a:prstGeom>
        </p:spPr>
      </p:pic>
      <p:pic>
        <p:nvPicPr>
          <p:cNvPr id="69" name="Imagen 68"/>
          <p:cNvPicPr>
            <a:picLocks noChangeAspect="1"/>
          </p:cNvPicPr>
          <p:nvPr/>
        </p:nvPicPr>
        <p:blipFill>
          <a:blip r:embed="rId4"/>
          <a:stretch>
            <a:fillRect/>
          </a:stretch>
        </p:blipFill>
        <p:spPr>
          <a:xfrm>
            <a:off x="1115761" y="3878534"/>
            <a:ext cx="742500" cy="59625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753"/>
        <p:cNvGrpSpPr/>
        <p:nvPr/>
      </p:nvGrpSpPr>
      <p:grpSpPr>
        <a:xfrm>
          <a:off x="0" y="0"/>
          <a:ext cx="0" cy="0"/>
          <a:chOff x="0" y="0"/>
          <a:chExt cx="0" cy="0"/>
        </a:xfrm>
      </p:grpSpPr>
      <p:sp>
        <p:nvSpPr>
          <p:cNvPr id="3754" name="Google Shape;3754;p71"/>
          <p:cNvSpPr txBox="1">
            <a:spLocks noGrp="1"/>
          </p:cNvSpPr>
          <p:nvPr>
            <p:ph type="title"/>
          </p:nvPr>
        </p:nvSpPr>
        <p:spPr>
          <a:xfrm>
            <a:off x="1837202" y="2590600"/>
            <a:ext cx="2827800" cy="6300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KPI</a:t>
            </a:r>
            <a:endParaRPr/>
          </a:p>
        </p:txBody>
      </p:sp>
      <p:sp>
        <p:nvSpPr>
          <p:cNvPr id="3755" name="Google Shape;3755;p71"/>
          <p:cNvSpPr txBox="1">
            <a:spLocks noGrp="1"/>
          </p:cNvSpPr>
          <p:nvPr>
            <p:ph type="title" idx="2"/>
          </p:nvPr>
        </p:nvSpPr>
        <p:spPr>
          <a:xfrm>
            <a:off x="2668202" y="1616625"/>
            <a:ext cx="19968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a:t>06.</a:t>
            </a:r>
            <a:endParaRPr/>
          </a:p>
        </p:txBody>
      </p:sp>
      <p:sp>
        <p:nvSpPr>
          <p:cNvPr id="3756" name="Google Shape;3756;p71"/>
          <p:cNvSpPr txBox="1">
            <a:spLocks noGrp="1"/>
          </p:cNvSpPr>
          <p:nvPr>
            <p:ph type="subTitle" idx="1"/>
          </p:nvPr>
        </p:nvSpPr>
        <p:spPr>
          <a:xfrm>
            <a:off x="2016602" y="3287400"/>
            <a:ext cx="2648400" cy="6024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You can enter a subtitle here if you need it</a:t>
            </a:r>
            <a:endParaRPr/>
          </a:p>
        </p:txBody>
      </p:sp>
      <p:sp>
        <p:nvSpPr>
          <p:cNvPr id="4009" name="Google Shape;4009;p71"/>
          <p:cNvSpPr/>
          <p:nvPr/>
        </p:nvSpPr>
        <p:spPr>
          <a:xfrm>
            <a:off x="6526031" y="4386425"/>
            <a:ext cx="1681800" cy="325200"/>
          </a:xfrm>
          <a:prstGeom prst="ellipse">
            <a:avLst/>
          </a:prstGeom>
          <a:solidFill>
            <a:srgbClr val="FD6D86">
              <a:alpha val="12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0" name="Google Shape;4010;p71"/>
          <p:cNvSpPr/>
          <p:nvPr/>
        </p:nvSpPr>
        <p:spPr>
          <a:xfrm>
            <a:off x="5045044" y="4388750"/>
            <a:ext cx="1681800" cy="325200"/>
          </a:xfrm>
          <a:prstGeom prst="ellipse">
            <a:avLst/>
          </a:prstGeom>
          <a:solidFill>
            <a:srgbClr val="FD6D86">
              <a:alpha val="12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Imagen 1"/>
          <p:cNvPicPr>
            <a:picLocks noChangeAspect="1"/>
          </p:cNvPicPr>
          <p:nvPr/>
        </p:nvPicPr>
        <p:blipFill>
          <a:blip r:embed="rId3"/>
          <a:stretch>
            <a:fillRect/>
          </a:stretch>
        </p:blipFill>
        <p:spPr>
          <a:xfrm>
            <a:off x="4774969" y="755125"/>
            <a:ext cx="3903750" cy="4027500"/>
          </a:xfrm>
          <a:prstGeom prst="rect">
            <a:avLst/>
          </a:prstGeom>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14"/>
        <p:cNvGrpSpPr/>
        <p:nvPr/>
      </p:nvGrpSpPr>
      <p:grpSpPr>
        <a:xfrm>
          <a:off x="0" y="0"/>
          <a:ext cx="0" cy="0"/>
          <a:chOff x="0" y="0"/>
          <a:chExt cx="0" cy="0"/>
        </a:xfrm>
      </p:grpSpPr>
      <p:sp>
        <p:nvSpPr>
          <p:cNvPr id="4015" name="Google Shape;4015;p72"/>
          <p:cNvSpPr txBox="1">
            <a:spLocks noGrp="1"/>
          </p:cNvSpPr>
          <p:nvPr>
            <p:ph type="title"/>
          </p:nvPr>
        </p:nvSpPr>
        <p:spPr>
          <a:xfrm>
            <a:off x="1206882" y="3171389"/>
            <a:ext cx="6576000" cy="1283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150,500</a:t>
            </a:r>
            <a:endParaRPr dirty="0"/>
          </a:p>
        </p:txBody>
      </p:sp>
      <p:sp>
        <p:nvSpPr>
          <p:cNvPr id="4016" name="Google Shape;4016;p72"/>
          <p:cNvSpPr txBox="1">
            <a:spLocks noGrp="1"/>
          </p:cNvSpPr>
          <p:nvPr>
            <p:ph type="subTitle" idx="1"/>
          </p:nvPr>
        </p:nvSpPr>
        <p:spPr>
          <a:xfrm>
            <a:off x="1206882" y="4455064"/>
            <a:ext cx="6576000" cy="35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Big numbers catch your audience’s attention</a:t>
            </a:r>
            <a:endParaRPr/>
          </a:p>
        </p:txBody>
      </p:sp>
      <p:pic>
        <p:nvPicPr>
          <p:cNvPr id="2" name="Imagen 1"/>
          <p:cNvPicPr>
            <a:picLocks noChangeAspect="1"/>
          </p:cNvPicPr>
          <p:nvPr/>
        </p:nvPicPr>
        <p:blipFill>
          <a:blip r:embed="rId3"/>
          <a:stretch>
            <a:fillRect/>
          </a:stretch>
        </p:blipFill>
        <p:spPr>
          <a:xfrm>
            <a:off x="2961676" y="407623"/>
            <a:ext cx="3542616" cy="2580535"/>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20"/>
        <p:cNvGrpSpPr/>
        <p:nvPr/>
      </p:nvGrpSpPr>
      <p:grpSpPr>
        <a:xfrm>
          <a:off x="0" y="0"/>
          <a:ext cx="0" cy="0"/>
          <a:chOff x="0" y="0"/>
          <a:chExt cx="0" cy="0"/>
        </a:xfrm>
      </p:grpSpPr>
      <p:sp>
        <p:nvSpPr>
          <p:cNvPr id="4021" name="Google Shape;4021;p73"/>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Cost per </a:t>
            </a:r>
            <a:r>
              <a:rPr lang="en">
                <a:solidFill>
                  <a:schemeClr val="lt1"/>
                </a:solidFill>
              </a:rPr>
              <a:t>click</a:t>
            </a:r>
            <a:endParaRPr>
              <a:solidFill>
                <a:schemeClr val="lt1"/>
              </a:solidFill>
            </a:endParaRPr>
          </a:p>
        </p:txBody>
      </p:sp>
      <p:sp>
        <p:nvSpPr>
          <p:cNvPr id="4022" name="Google Shape;4022;p73"/>
          <p:cNvSpPr txBox="1"/>
          <p:nvPr/>
        </p:nvSpPr>
        <p:spPr>
          <a:xfrm>
            <a:off x="5555878" y="3145262"/>
            <a:ext cx="2336400" cy="345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500">
                <a:solidFill>
                  <a:schemeClr val="accent4"/>
                </a:solidFill>
                <a:latin typeface="Ribeye"/>
                <a:ea typeface="Ribeye"/>
                <a:cs typeface="Ribeye"/>
                <a:sym typeface="Ribeye"/>
              </a:rPr>
              <a:t>Referral</a:t>
            </a:r>
            <a:endParaRPr sz="2500">
              <a:solidFill>
                <a:schemeClr val="accent4"/>
              </a:solidFill>
              <a:latin typeface="Ribeye"/>
              <a:ea typeface="Ribeye"/>
              <a:cs typeface="Ribeye"/>
              <a:sym typeface="Ribeye"/>
            </a:endParaRPr>
          </a:p>
        </p:txBody>
      </p:sp>
      <p:sp>
        <p:nvSpPr>
          <p:cNvPr id="4023" name="Google Shape;4023;p73"/>
          <p:cNvSpPr txBox="1"/>
          <p:nvPr/>
        </p:nvSpPr>
        <p:spPr>
          <a:xfrm>
            <a:off x="5555878" y="3491314"/>
            <a:ext cx="2336400" cy="47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5F1429"/>
                </a:solidFill>
                <a:latin typeface="Roboto"/>
                <a:ea typeface="Roboto"/>
                <a:cs typeface="Roboto"/>
                <a:sym typeface="Roboto"/>
              </a:rPr>
              <a:t>Saturn is a gas giant and has several rings</a:t>
            </a:r>
            <a:endParaRPr>
              <a:solidFill>
                <a:srgbClr val="5F1429"/>
              </a:solidFill>
              <a:latin typeface="Roboto"/>
              <a:ea typeface="Roboto"/>
              <a:cs typeface="Roboto"/>
              <a:sym typeface="Roboto"/>
            </a:endParaRPr>
          </a:p>
        </p:txBody>
      </p:sp>
      <p:sp>
        <p:nvSpPr>
          <p:cNvPr id="4024" name="Google Shape;4024;p73"/>
          <p:cNvSpPr txBox="1"/>
          <p:nvPr/>
        </p:nvSpPr>
        <p:spPr>
          <a:xfrm>
            <a:off x="5555878" y="2236569"/>
            <a:ext cx="2336400" cy="345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500">
                <a:solidFill>
                  <a:schemeClr val="dk1"/>
                </a:solidFill>
                <a:latin typeface="Ribeye"/>
                <a:ea typeface="Ribeye"/>
                <a:cs typeface="Ribeye"/>
                <a:sym typeface="Ribeye"/>
              </a:rPr>
              <a:t>Organic</a:t>
            </a:r>
            <a:endParaRPr sz="2500">
              <a:solidFill>
                <a:schemeClr val="dk1"/>
              </a:solidFill>
              <a:latin typeface="Ribeye"/>
              <a:ea typeface="Ribeye"/>
              <a:cs typeface="Ribeye"/>
              <a:sym typeface="Ribeye"/>
            </a:endParaRPr>
          </a:p>
        </p:txBody>
      </p:sp>
      <p:sp>
        <p:nvSpPr>
          <p:cNvPr id="4025" name="Google Shape;4025;p73"/>
          <p:cNvSpPr txBox="1"/>
          <p:nvPr/>
        </p:nvSpPr>
        <p:spPr>
          <a:xfrm>
            <a:off x="5555878" y="2582633"/>
            <a:ext cx="2336400" cy="47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5F1429"/>
                </a:solidFill>
                <a:latin typeface="Roboto"/>
                <a:ea typeface="Roboto"/>
                <a:cs typeface="Roboto"/>
                <a:sym typeface="Roboto"/>
              </a:rPr>
              <a:t>Venus is the second planet from the Sun</a:t>
            </a:r>
            <a:endParaRPr>
              <a:solidFill>
                <a:srgbClr val="5F1429"/>
              </a:solidFill>
              <a:latin typeface="Roboto"/>
              <a:ea typeface="Roboto"/>
              <a:cs typeface="Roboto"/>
              <a:sym typeface="Roboto"/>
            </a:endParaRPr>
          </a:p>
        </p:txBody>
      </p:sp>
      <p:sp>
        <p:nvSpPr>
          <p:cNvPr id="4026" name="Google Shape;4026;p73"/>
          <p:cNvSpPr txBox="1"/>
          <p:nvPr/>
        </p:nvSpPr>
        <p:spPr>
          <a:xfrm>
            <a:off x="5555878" y="1327875"/>
            <a:ext cx="2336400" cy="345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500">
                <a:solidFill>
                  <a:schemeClr val="lt1"/>
                </a:solidFill>
                <a:latin typeface="Ribeye"/>
                <a:ea typeface="Ribeye"/>
                <a:cs typeface="Ribeye"/>
                <a:sym typeface="Ribeye"/>
              </a:rPr>
              <a:t>Paid</a:t>
            </a:r>
            <a:endParaRPr sz="2500">
              <a:solidFill>
                <a:schemeClr val="lt1"/>
              </a:solidFill>
              <a:latin typeface="Ribeye"/>
              <a:ea typeface="Ribeye"/>
              <a:cs typeface="Ribeye"/>
              <a:sym typeface="Ribeye"/>
            </a:endParaRPr>
          </a:p>
        </p:txBody>
      </p:sp>
      <p:sp>
        <p:nvSpPr>
          <p:cNvPr id="4027" name="Google Shape;4027;p73"/>
          <p:cNvSpPr txBox="1"/>
          <p:nvPr/>
        </p:nvSpPr>
        <p:spPr>
          <a:xfrm>
            <a:off x="5555878" y="1673931"/>
            <a:ext cx="2336400" cy="47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5F1429"/>
                </a:solidFill>
                <a:latin typeface="Roboto"/>
                <a:ea typeface="Roboto"/>
                <a:cs typeface="Roboto"/>
                <a:sym typeface="Roboto"/>
              </a:rPr>
              <a:t>Despite being red, Mars is a cold place</a:t>
            </a:r>
            <a:endParaRPr>
              <a:solidFill>
                <a:srgbClr val="5F1429"/>
              </a:solidFill>
              <a:latin typeface="Roboto"/>
              <a:ea typeface="Roboto"/>
              <a:cs typeface="Roboto"/>
              <a:sym typeface="Roboto"/>
            </a:endParaRPr>
          </a:p>
        </p:txBody>
      </p:sp>
      <p:sp>
        <p:nvSpPr>
          <p:cNvPr id="4028" name="Google Shape;4028;p73"/>
          <p:cNvSpPr txBox="1">
            <a:spLocks noGrp="1"/>
          </p:cNvSpPr>
          <p:nvPr>
            <p:ph type="subTitle" idx="4294967295"/>
          </p:nvPr>
        </p:nvSpPr>
        <p:spPr>
          <a:xfrm>
            <a:off x="724900" y="4164875"/>
            <a:ext cx="7704000" cy="476700"/>
          </a:xfrm>
          <a:prstGeom prst="rect">
            <a:avLst/>
          </a:prstGeom>
        </p:spPr>
        <p:txBody>
          <a:bodyPr spcFirstLastPara="1" wrap="square" lIns="91425" tIns="91425" rIns="91425" bIns="91425" anchor="ctr" anchorCtr="0">
            <a:noAutofit/>
          </a:bodyPr>
          <a:lstStyle/>
          <a:p>
            <a:pPr marL="0" lvl="0" indent="0" algn="ctr" rtl="0">
              <a:lnSpc>
                <a:spcPct val="100000"/>
              </a:lnSpc>
              <a:spcBef>
                <a:spcPts val="0"/>
              </a:spcBef>
              <a:spcAft>
                <a:spcPts val="0"/>
              </a:spcAft>
              <a:buNone/>
            </a:pPr>
            <a:r>
              <a:rPr lang="en" sz="1200"/>
              <a:t>Follow the link in the graph to modify its data and then paste the new one here. </a:t>
            </a:r>
            <a:r>
              <a:rPr lang="en" sz="1200" b="1">
                <a:uFill>
                  <a:noFill/>
                </a:uFill>
                <a:hlinkClick r:id="rId3"/>
              </a:rPr>
              <a:t>For more info, click here</a:t>
            </a:r>
            <a:endParaRPr sz="1200" b="1"/>
          </a:p>
        </p:txBody>
      </p:sp>
      <p:sp>
        <p:nvSpPr>
          <p:cNvPr id="4029" name="Google Shape;4029;p73"/>
          <p:cNvSpPr txBox="1"/>
          <p:nvPr/>
        </p:nvSpPr>
        <p:spPr>
          <a:xfrm>
            <a:off x="4631278" y="1327875"/>
            <a:ext cx="925800" cy="82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chemeClr val="lt1"/>
                </a:solidFill>
                <a:latin typeface="Ribeye"/>
                <a:ea typeface="Ribeye"/>
                <a:cs typeface="Ribeye"/>
                <a:sym typeface="Ribeye"/>
              </a:rPr>
              <a:t>1200</a:t>
            </a:r>
            <a:endParaRPr sz="2500">
              <a:solidFill>
                <a:schemeClr val="lt1"/>
              </a:solidFill>
              <a:latin typeface="Ribeye"/>
              <a:ea typeface="Ribeye"/>
              <a:cs typeface="Ribeye"/>
              <a:sym typeface="Ribeye"/>
            </a:endParaRPr>
          </a:p>
        </p:txBody>
      </p:sp>
      <p:sp>
        <p:nvSpPr>
          <p:cNvPr id="4030" name="Google Shape;4030;p73"/>
          <p:cNvSpPr txBox="1"/>
          <p:nvPr/>
        </p:nvSpPr>
        <p:spPr>
          <a:xfrm>
            <a:off x="4631278" y="2236650"/>
            <a:ext cx="925800" cy="82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chemeClr val="dk1"/>
                </a:solidFill>
                <a:latin typeface="Ribeye"/>
                <a:ea typeface="Ribeye"/>
                <a:cs typeface="Ribeye"/>
                <a:sym typeface="Ribeye"/>
              </a:rPr>
              <a:t>500</a:t>
            </a:r>
            <a:endParaRPr sz="2500">
              <a:solidFill>
                <a:schemeClr val="dk1"/>
              </a:solidFill>
              <a:latin typeface="Ribeye"/>
              <a:ea typeface="Ribeye"/>
              <a:cs typeface="Ribeye"/>
              <a:sym typeface="Ribeye"/>
            </a:endParaRPr>
          </a:p>
        </p:txBody>
      </p:sp>
      <p:sp>
        <p:nvSpPr>
          <p:cNvPr id="4031" name="Google Shape;4031;p73"/>
          <p:cNvSpPr txBox="1"/>
          <p:nvPr/>
        </p:nvSpPr>
        <p:spPr>
          <a:xfrm>
            <a:off x="4631278" y="3145425"/>
            <a:ext cx="925800" cy="822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500">
                <a:solidFill>
                  <a:schemeClr val="accent4"/>
                </a:solidFill>
                <a:latin typeface="Ribeye"/>
                <a:ea typeface="Ribeye"/>
                <a:cs typeface="Ribeye"/>
                <a:sym typeface="Ribeye"/>
              </a:rPr>
              <a:t>400</a:t>
            </a:r>
            <a:endParaRPr sz="2500">
              <a:solidFill>
                <a:schemeClr val="accent4"/>
              </a:solidFill>
              <a:latin typeface="Ribeye"/>
              <a:ea typeface="Ribeye"/>
              <a:cs typeface="Ribeye"/>
              <a:sym typeface="Ribeye"/>
            </a:endParaRPr>
          </a:p>
        </p:txBody>
      </p:sp>
      <p:sp>
        <p:nvSpPr>
          <p:cNvPr id="4032" name="Google Shape;4032;p73"/>
          <p:cNvSpPr/>
          <p:nvPr/>
        </p:nvSpPr>
        <p:spPr>
          <a:xfrm flipH="1">
            <a:off x="4017140" y="1268750"/>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033" name="Google Shape;4033;p73" title="Chart">
            <a:hlinkClick r:id="rId4"/>
          </p:cNvPr>
          <p:cNvPicPr preferRelativeResize="0"/>
          <p:nvPr/>
        </p:nvPicPr>
        <p:blipFill rotWithShape="1">
          <a:blip r:embed="rId5">
            <a:alphaModFix/>
          </a:blip>
          <a:srcRect l="16414" t="1486" r="16394" b="2617"/>
          <a:stretch/>
        </p:blipFill>
        <p:spPr>
          <a:xfrm>
            <a:off x="1251700" y="1309700"/>
            <a:ext cx="2991624" cy="264017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37"/>
        <p:cNvGrpSpPr/>
        <p:nvPr/>
      </p:nvGrpSpPr>
      <p:grpSpPr>
        <a:xfrm>
          <a:off x="0" y="0"/>
          <a:ext cx="0" cy="0"/>
          <a:chOff x="0" y="0"/>
          <a:chExt cx="0" cy="0"/>
        </a:xfrm>
      </p:grpSpPr>
      <p:sp>
        <p:nvSpPr>
          <p:cNvPr id="4038" name="Google Shape;4038;p7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KPI </a:t>
            </a:r>
            <a:r>
              <a:rPr lang="en">
                <a:solidFill>
                  <a:schemeClr val="lt1"/>
                </a:solidFill>
              </a:rPr>
              <a:t>overview</a:t>
            </a:r>
            <a:endParaRPr>
              <a:solidFill>
                <a:schemeClr val="lt1"/>
              </a:solidFill>
            </a:endParaRPr>
          </a:p>
        </p:txBody>
      </p:sp>
      <p:sp>
        <p:nvSpPr>
          <p:cNvPr id="4039" name="Google Shape;4039;p74"/>
          <p:cNvSpPr txBox="1"/>
          <p:nvPr/>
        </p:nvSpPr>
        <p:spPr>
          <a:xfrm>
            <a:off x="5141400" y="1207400"/>
            <a:ext cx="3282600" cy="3660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chemeClr val="dk1"/>
                </a:solidFill>
                <a:latin typeface="Ribeye"/>
                <a:ea typeface="Ribeye"/>
                <a:cs typeface="Ribeye"/>
                <a:sym typeface="Ribeye"/>
              </a:rPr>
              <a:t>CPC by channel</a:t>
            </a:r>
            <a:endParaRPr sz="2500">
              <a:solidFill>
                <a:schemeClr val="dk1"/>
              </a:solidFill>
              <a:latin typeface="Ribeye"/>
              <a:ea typeface="Ribeye"/>
              <a:cs typeface="Ribeye"/>
              <a:sym typeface="Ribeye"/>
            </a:endParaRPr>
          </a:p>
        </p:txBody>
      </p:sp>
      <p:sp>
        <p:nvSpPr>
          <p:cNvPr id="4040" name="Google Shape;4040;p74"/>
          <p:cNvSpPr txBox="1"/>
          <p:nvPr/>
        </p:nvSpPr>
        <p:spPr>
          <a:xfrm>
            <a:off x="5141400" y="1587574"/>
            <a:ext cx="3282600" cy="36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5F1429"/>
                </a:solidFill>
                <a:latin typeface="Roboto"/>
                <a:ea typeface="Roboto"/>
                <a:cs typeface="Roboto"/>
                <a:sym typeface="Roboto"/>
              </a:rPr>
              <a:t>Jupiter is the biggest planet of them all</a:t>
            </a:r>
            <a:endParaRPr>
              <a:solidFill>
                <a:srgbClr val="5F1429"/>
              </a:solidFill>
              <a:latin typeface="Roboto"/>
              <a:ea typeface="Roboto"/>
              <a:cs typeface="Roboto"/>
              <a:sym typeface="Roboto"/>
            </a:endParaRPr>
          </a:p>
        </p:txBody>
      </p:sp>
      <p:sp>
        <p:nvSpPr>
          <p:cNvPr id="4041" name="Google Shape;4041;p74"/>
          <p:cNvSpPr/>
          <p:nvPr/>
        </p:nvSpPr>
        <p:spPr>
          <a:xfrm>
            <a:off x="5146300" y="2403245"/>
            <a:ext cx="3282600" cy="435300"/>
          </a:xfrm>
          <a:prstGeom prst="roundRect">
            <a:avLst>
              <a:gd name="adj" fmla="val 16667"/>
            </a:avLst>
          </a:pr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2" name="Google Shape;4042;p74"/>
          <p:cNvSpPr/>
          <p:nvPr/>
        </p:nvSpPr>
        <p:spPr>
          <a:xfrm>
            <a:off x="5146300" y="2403249"/>
            <a:ext cx="2834400" cy="435300"/>
          </a:xfrm>
          <a:prstGeom prst="roundRect">
            <a:avLst>
              <a:gd name="adj" fmla="val 16667"/>
            </a:avLst>
          </a:prstGeom>
          <a:solidFill>
            <a:schemeClr val="l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3" name="Google Shape;4043;p74"/>
          <p:cNvSpPr txBox="1"/>
          <p:nvPr/>
        </p:nvSpPr>
        <p:spPr>
          <a:xfrm>
            <a:off x="5146300" y="2087677"/>
            <a:ext cx="3282600" cy="31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Ribeye"/>
                <a:ea typeface="Ribeye"/>
                <a:cs typeface="Ribeye"/>
                <a:sym typeface="Ribeye"/>
              </a:rPr>
              <a:t>Paid search</a:t>
            </a:r>
            <a:endParaRPr>
              <a:solidFill>
                <a:schemeClr val="dk1"/>
              </a:solidFill>
              <a:latin typeface="Ribeye"/>
              <a:ea typeface="Ribeye"/>
              <a:cs typeface="Ribeye"/>
              <a:sym typeface="Ribeye"/>
            </a:endParaRPr>
          </a:p>
        </p:txBody>
      </p:sp>
      <p:sp>
        <p:nvSpPr>
          <p:cNvPr id="4044" name="Google Shape;4044;p74"/>
          <p:cNvSpPr txBox="1"/>
          <p:nvPr/>
        </p:nvSpPr>
        <p:spPr>
          <a:xfrm>
            <a:off x="4389000" y="2403245"/>
            <a:ext cx="752400" cy="435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Ribeye"/>
                <a:ea typeface="Ribeye"/>
                <a:cs typeface="Ribeye"/>
                <a:sym typeface="Ribeye"/>
              </a:rPr>
              <a:t>2€</a:t>
            </a:r>
            <a:endParaRPr>
              <a:solidFill>
                <a:schemeClr val="dk1"/>
              </a:solidFill>
              <a:latin typeface="Ribeye"/>
              <a:ea typeface="Ribeye"/>
              <a:cs typeface="Ribeye"/>
              <a:sym typeface="Ribeye"/>
            </a:endParaRPr>
          </a:p>
        </p:txBody>
      </p:sp>
      <p:sp>
        <p:nvSpPr>
          <p:cNvPr id="4045" name="Google Shape;4045;p74"/>
          <p:cNvSpPr/>
          <p:nvPr/>
        </p:nvSpPr>
        <p:spPr>
          <a:xfrm>
            <a:off x="5141400" y="3288220"/>
            <a:ext cx="3282600" cy="435300"/>
          </a:xfrm>
          <a:prstGeom prst="roundRect">
            <a:avLst>
              <a:gd name="adj" fmla="val 16667"/>
            </a:avLst>
          </a:pr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6" name="Google Shape;4046;p74"/>
          <p:cNvSpPr/>
          <p:nvPr/>
        </p:nvSpPr>
        <p:spPr>
          <a:xfrm>
            <a:off x="5141400" y="3288225"/>
            <a:ext cx="2343900" cy="435300"/>
          </a:xfrm>
          <a:prstGeom prst="roundRect">
            <a:avLst>
              <a:gd name="adj" fmla="val 16667"/>
            </a:avLst>
          </a:prstGeom>
          <a:solidFill>
            <a:schemeClr val="accent3"/>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7" name="Google Shape;4047;p74"/>
          <p:cNvSpPr txBox="1"/>
          <p:nvPr/>
        </p:nvSpPr>
        <p:spPr>
          <a:xfrm>
            <a:off x="5141400" y="2972653"/>
            <a:ext cx="3282600" cy="31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Ribeye"/>
                <a:ea typeface="Ribeye"/>
                <a:cs typeface="Ribeye"/>
                <a:sym typeface="Ribeye"/>
              </a:rPr>
              <a:t>Organic search</a:t>
            </a:r>
            <a:endParaRPr>
              <a:solidFill>
                <a:schemeClr val="dk1"/>
              </a:solidFill>
              <a:latin typeface="Ribeye"/>
              <a:ea typeface="Ribeye"/>
              <a:cs typeface="Ribeye"/>
              <a:sym typeface="Ribeye"/>
            </a:endParaRPr>
          </a:p>
        </p:txBody>
      </p:sp>
      <p:sp>
        <p:nvSpPr>
          <p:cNvPr id="4048" name="Google Shape;4048;p74"/>
          <p:cNvSpPr txBox="1"/>
          <p:nvPr/>
        </p:nvSpPr>
        <p:spPr>
          <a:xfrm>
            <a:off x="4389000" y="3288220"/>
            <a:ext cx="752400" cy="435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Ribeye"/>
                <a:ea typeface="Ribeye"/>
                <a:cs typeface="Ribeye"/>
                <a:sym typeface="Ribeye"/>
              </a:rPr>
              <a:t>1.5€</a:t>
            </a:r>
            <a:endParaRPr>
              <a:solidFill>
                <a:schemeClr val="dk1"/>
              </a:solidFill>
              <a:latin typeface="Ribeye"/>
              <a:ea typeface="Ribeye"/>
              <a:cs typeface="Ribeye"/>
              <a:sym typeface="Ribeye"/>
            </a:endParaRPr>
          </a:p>
        </p:txBody>
      </p:sp>
      <p:sp>
        <p:nvSpPr>
          <p:cNvPr id="4049" name="Google Shape;4049;p74"/>
          <p:cNvSpPr/>
          <p:nvPr/>
        </p:nvSpPr>
        <p:spPr>
          <a:xfrm>
            <a:off x="5141400" y="4173195"/>
            <a:ext cx="3282600" cy="435300"/>
          </a:xfrm>
          <a:prstGeom prst="roundRect">
            <a:avLst>
              <a:gd name="adj" fmla="val 16667"/>
            </a:avLst>
          </a:pr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0" name="Google Shape;4050;p74"/>
          <p:cNvSpPr/>
          <p:nvPr/>
        </p:nvSpPr>
        <p:spPr>
          <a:xfrm>
            <a:off x="5141400" y="4173200"/>
            <a:ext cx="1919400" cy="435300"/>
          </a:xfrm>
          <a:prstGeom prst="roundRect">
            <a:avLst>
              <a:gd name="adj" fmla="val 16667"/>
            </a:avLst>
          </a:prstGeom>
          <a:solidFill>
            <a:schemeClr val="accent4"/>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1" name="Google Shape;4051;p74"/>
          <p:cNvSpPr txBox="1"/>
          <p:nvPr/>
        </p:nvSpPr>
        <p:spPr>
          <a:xfrm>
            <a:off x="5141400" y="3857628"/>
            <a:ext cx="3282600" cy="315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Ribeye"/>
                <a:ea typeface="Ribeye"/>
                <a:cs typeface="Ribeye"/>
                <a:sym typeface="Ribeye"/>
              </a:rPr>
              <a:t>Referral</a:t>
            </a:r>
            <a:endParaRPr>
              <a:solidFill>
                <a:schemeClr val="dk1"/>
              </a:solidFill>
              <a:latin typeface="Ribeye"/>
              <a:ea typeface="Ribeye"/>
              <a:cs typeface="Ribeye"/>
              <a:sym typeface="Ribeye"/>
            </a:endParaRPr>
          </a:p>
        </p:txBody>
      </p:sp>
      <p:sp>
        <p:nvSpPr>
          <p:cNvPr id="4052" name="Google Shape;4052;p74"/>
          <p:cNvSpPr txBox="1"/>
          <p:nvPr/>
        </p:nvSpPr>
        <p:spPr>
          <a:xfrm>
            <a:off x="4389000" y="4173195"/>
            <a:ext cx="752400" cy="4353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latin typeface="Ribeye"/>
                <a:ea typeface="Ribeye"/>
                <a:cs typeface="Ribeye"/>
                <a:sym typeface="Ribeye"/>
              </a:rPr>
              <a:t>1.20€</a:t>
            </a:r>
            <a:endParaRPr>
              <a:solidFill>
                <a:schemeClr val="dk1"/>
              </a:solidFill>
              <a:latin typeface="Ribeye"/>
              <a:ea typeface="Ribeye"/>
              <a:cs typeface="Ribeye"/>
              <a:sym typeface="Ribeye"/>
            </a:endParaRPr>
          </a:p>
        </p:txBody>
      </p:sp>
      <p:sp>
        <p:nvSpPr>
          <p:cNvPr id="4053" name="Google Shape;4053;p74"/>
          <p:cNvSpPr/>
          <p:nvPr/>
        </p:nvSpPr>
        <p:spPr>
          <a:xfrm>
            <a:off x="701500" y="1193225"/>
            <a:ext cx="3345900" cy="673200"/>
          </a:xfrm>
          <a:prstGeom prst="roundRect">
            <a:avLst>
              <a:gd name="adj" fmla="val 16667"/>
            </a:avLst>
          </a:prstGeom>
          <a:solidFill>
            <a:schemeClr val="accent1"/>
          </a:solidFill>
          <a:ln w="9525" cap="flat" cmpd="sng">
            <a:solidFill>
              <a:schemeClr val="accent2"/>
            </a:solidFill>
            <a:prstDash val="solid"/>
            <a:round/>
            <a:headEnd type="none" w="sm" len="sm"/>
            <a:tailEnd type="none" w="sm" len="sm"/>
          </a:ln>
        </p:spPr>
        <p:txBody>
          <a:bodyPr spcFirstLastPara="1" wrap="square" lIns="0" tIns="91425" rIns="0" bIns="91425" anchor="ctr" anchorCtr="0">
            <a:noAutofit/>
          </a:bodyPr>
          <a:lstStyle/>
          <a:p>
            <a:pPr marL="0" lvl="0" indent="0" algn="ctr" rtl="0">
              <a:spcBef>
                <a:spcPts val="0"/>
              </a:spcBef>
              <a:spcAft>
                <a:spcPts val="0"/>
              </a:spcAft>
              <a:buNone/>
            </a:pPr>
            <a:r>
              <a:rPr lang="en" sz="2500">
                <a:solidFill>
                  <a:schemeClr val="dk1"/>
                </a:solidFill>
                <a:latin typeface="Ribeye"/>
                <a:ea typeface="Ribeye"/>
                <a:cs typeface="Ribeye"/>
                <a:sym typeface="Ribeye"/>
              </a:rPr>
              <a:t>3,500 </a:t>
            </a:r>
            <a:r>
              <a:rPr lang="en">
                <a:solidFill>
                  <a:schemeClr val="accent2"/>
                </a:solidFill>
                <a:latin typeface="Roboto"/>
                <a:ea typeface="Roboto"/>
                <a:cs typeface="Roboto"/>
                <a:sym typeface="Roboto"/>
              </a:rPr>
              <a:t>Clicks</a:t>
            </a:r>
            <a:endParaRPr>
              <a:solidFill>
                <a:schemeClr val="accent2"/>
              </a:solidFill>
              <a:latin typeface="Roboto"/>
              <a:ea typeface="Roboto"/>
              <a:cs typeface="Roboto"/>
              <a:sym typeface="Roboto"/>
            </a:endParaRPr>
          </a:p>
        </p:txBody>
      </p:sp>
      <p:sp>
        <p:nvSpPr>
          <p:cNvPr id="4054" name="Google Shape;4054;p74"/>
          <p:cNvSpPr/>
          <p:nvPr/>
        </p:nvSpPr>
        <p:spPr>
          <a:xfrm>
            <a:off x="701500" y="2107247"/>
            <a:ext cx="3345900" cy="673200"/>
          </a:xfrm>
          <a:prstGeom prst="roundRect">
            <a:avLst>
              <a:gd name="adj" fmla="val 16667"/>
            </a:avLst>
          </a:pr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chemeClr val="dk1"/>
                </a:solidFill>
                <a:latin typeface="Ribeye"/>
                <a:ea typeface="Ribeye"/>
                <a:cs typeface="Ribeye"/>
                <a:sym typeface="Ribeye"/>
              </a:rPr>
              <a:t>5.1 </a:t>
            </a:r>
            <a:r>
              <a:rPr lang="en">
                <a:solidFill>
                  <a:schemeClr val="accent2"/>
                </a:solidFill>
                <a:latin typeface="Roboto"/>
                <a:ea typeface="Roboto"/>
                <a:cs typeface="Roboto"/>
                <a:sym typeface="Roboto"/>
              </a:rPr>
              <a:t>Click through rate</a:t>
            </a:r>
            <a:endParaRPr>
              <a:solidFill>
                <a:schemeClr val="accent2"/>
              </a:solidFill>
              <a:latin typeface="Roboto"/>
              <a:ea typeface="Roboto"/>
              <a:cs typeface="Roboto"/>
              <a:sym typeface="Roboto"/>
            </a:endParaRPr>
          </a:p>
        </p:txBody>
      </p:sp>
      <p:sp>
        <p:nvSpPr>
          <p:cNvPr id="4055" name="Google Shape;4055;p74"/>
          <p:cNvSpPr/>
          <p:nvPr/>
        </p:nvSpPr>
        <p:spPr>
          <a:xfrm>
            <a:off x="701500" y="3021269"/>
            <a:ext cx="3345900" cy="673200"/>
          </a:xfrm>
          <a:prstGeom prst="roundRect">
            <a:avLst>
              <a:gd name="adj" fmla="val 16667"/>
            </a:avLst>
          </a:pr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chemeClr val="dk1"/>
                </a:solidFill>
                <a:latin typeface="Ribeye"/>
                <a:ea typeface="Ribeye"/>
                <a:cs typeface="Ribeye"/>
                <a:sym typeface="Ribeye"/>
              </a:rPr>
              <a:t>206 </a:t>
            </a:r>
            <a:r>
              <a:rPr lang="en">
                <a:solidFill>
                  <a:schemeClr val="accent2"/>
                </a:solidFill>
                <a:latin typeface="Roboto"/>
                <a:ea typeface="Roboto"/>
                <a:cs typeface="Roboto"/>
                <a:sym typeface="Roboto"/>
              </a:rPr>
              <a:t>Acquisitions</a:t>
            </a:r>
            <a:endParaRPr>
              <a:solidFill>
                <a:schemeClr val="accent2"/>
              </a:solidFill>
              <a:latin typeface="Roboto"/>
              <a:ea typeface="Roboto"/>
              <a:cs typeface="Roboto"/>
              <a:sym typeface="Roboto"/>
            </a:endParaRPr>
          </a:p>
        </p:txBody>
      </p:sp>
      <p:sp>
        <p:nvSpPr>
          <p:cNvPr id="4056" name="Google Shape;4056;p74"/>
          <p:cNvSpPr/>
          <p:nvPr/>
        </p:nvSpPr>
        <p:spPr>
          <a:xfrm>
            <a:off x="701500" y="3935291"/>
            <a:ext cx="3345900" cy="673200"/>
          </a:xfrm>
          <a:prstGeom prst="roundRect">
            <a:avLst>
              <a:gd name="adj" fmla="val 16667"/>
            </a:avLst>
          </a:prstGeom>
          <a:solidFill>
            <a:schemeClr val="accent1"/>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500">
                <a:solidFill>
                  <a:schemeClr val="dk1"/>
                </a:solidFill>
                <a:latin typeface="Ribeye"/>
                <a:ea typeface="Ribeye"/>
                <a:cs typeface="Ribeye"/>
                <a:sym typeface="Ribeye"/>
              </a:rPr>
              <a:t>€2 </a:t>
            </a:r>
            <a:r>
              <a:rPr lang="en">
                <a:solidFill>
                  <a:schemeClr val="accent2"/>
                </a:solidFill>
                <a:latin typeface="Roboto"/>
                <a:ea typeface="Roboto"/>
                <a:cs typeface="Roboto"/>
                <a:sym typeface="Roboto"/>
              </a:rPr>
              <a:t>Cost per click</a:t>
            </a:r>
            <a:endParaRPr>
              <a:solidFill>
                <a:schemeClr val="accent2"/>
              </a:solidFill>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08"/>
        <p:cNvGrpSpPr/>
        <p:nvPr/>
      </p:nvGrpSpPr>
      <p:grpSpPr>
        <a:xfrm>
          <a:off x="0" y="0"/>
          <a:ext cx="0" cy="0"/>
          <a:chOff x="0" y="0"/>
          <a:chExt cx="0" cy="0"/>
        </a:xfrm>
      </p:grpSpPr>
      <p:sp>
        <p:nvSpPr>
          <p:cNvPr id="2009" name="Google Shape;2009;p46"/>
          <p:cNvSpPr/>
          <p:nvPr/>
        </p:nvSpPr>
        <p:spPr>
          <a:xfrm>
            <a:off x="5671150" y="4403750"/>
            <a:ext cx="1589100" cy="409500"/>
          </a:xfrm>
          <a:prstGeom prst="ellipse">
            <a:avLst/>
          </a:prstGeom>
          <a:solidFill>
            <a:srgbClr val="FD6D86">
              <a:alpha val="123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46"/>
          <p:cNvSpPr txBox="1">
            <a:spLocks noGrp="1"/>
          </p:cNvSpPr>
          <p:nvPr>
            <p:ph type="title"/>
          </p:nvPr>
        </p:nvSpPr>
        <p:spPr>
          <a:xfrm>
            <a:off x="4695692" y="3905632"/>
            <a:ext cx="4219500" cy="630000"/>
          </a:xfrm>
          <a:prstGeom prst="rect">
            <a:avLst/>
          </a:prstGeom>
        </p:spPr>
        <p:txBody>
          <a:bodyPr spcFirstLastPara="1" wrap="square" lIns="91425" tIns="91425" rIns="109725" bIns="91425" anchor="ctr" anchorCtr="0">
            <a:noAutofit/>
          </a:bodyPr>
          <a:lstStyle/>
          <a:p>
            <a:pPr marL="0" lvl="0" indent="0" algn="r" rtl="0">
              <a:spcBef>
                <a:spcPts val="0"/>
              </a:spcBef>
              <a:spcAft>
                <a:spcPts val="0"/>
              </a:spcAft>
              <a:buNone/>
            </a:pPr>
            <a:r>
              <a:rPr lang="en"/>
              <a:t>About us</a:t>
            </a:r>
            <a:endParaRPr/>
          </a:p>
        </p:txBody>
      </p:sp>
      <p:sp>
        <p:nvSpPr>
          <p:cNvPr id="2011" name="Google Shape;2011;p46"/>
          <p:cNvSpPr txBox="1">
            <a:spLocks noGrp="1"/>
          </p:cNvSpPr>
          <p:nvPr>
            <p:ph type="title" idx="2"/>
          </p:nvPr>
        </p:nvSpPr>
        <p:spPr>
          <a:xfrm>
            <a:off x="5764350" y="3063820"/>
            <a:ext cx="3150900" cy="8418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r>
              <a:rPr lang="en" dirty="0"/>
              <a:t>01.</a:t>
            </a:r>
            <a:endParaRPr dirty="0"/>
          </a:p>
        </p:txBody>
      </p:sp>
      <p:sp>
        <p:nvSpPr>
          <p:cNvPr id="2012" name="Google Shape;2012;p46"/>
          <p:cNvSpPr txBox="1">
            <a:spLocks noGrp="1"/>
          </p:cNvSpPr>
          <p:nvPr>
            <p:ph type="subTitle" idx="1"/>
          </p:nvPr>
        </p:nvSpPr>
        <p:spPr>
          <a:xfrm>
            <a:off x="4679537" y="4628566"/>
            <a:ext cx="4219500" cy="325200"/>
          </a:xfrm>
          <a:prstGeom prst="rect">
            <a:avLst/>
          </a:prstGeom>
        </p:spPr>
        <p:txBody>
          <a:bodyPr spcFirstLastPara="1" wrap="square" lIns="91425" tIns="91425" rIns="109725" bIns="91425" anchor="ctr" anchorCtr="0">
            <a:noAutofit/>
          </a:bodyPr>
          <a:lstStyle/>
          <a:p>
            <a:pPr marL="0" lvl="0" indent="0" algn="r" rtl="0">
              <a:spcBef>
                <a:spcPts val="0"/>
              </a:spcBef>
              <a:spcAft>
                <a:spcPts val="0"/>
              </a:spcAft>
              <a:buNone/>
            </a:pPr>
            <a:r>
              <a:rPr lang="en"/>
              <a:t>You can enter a subtitle here if you need it</a:t>
            </a:r>
            <a:endParaRPr/>
          </a:p>
        </p:txBody>
      </p:sp>
      <p:pic>
        <p:nvPicPr>
          <p:cNvPr id="8" name="Imagen 7"/>
          <p:cNvPicPr>
            <a:picLocks noChangeAspect="1"/>
          </p:cNvPicPr>
          <p:nvPr/>
        </p:nvPicPr>
        <p:blipFill>
          <a:blip r:embed="rId3"/>
          <a:stretch>
            <a:fillRect/>
          </a:stretch>
        </p:blipFill>
        <p:spPr>
          <a:xfrm>
            <a:off x="2967690" y="695402"/>
            <a:ext cx="3821597" cy="3496631"/>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60"/>
        <p:cNvGrpSpPr/>
        <p:nvPr/>
      </p:nvGrpSpPr>
      <p:grpSpPr>
        <a:xfrm>
          <a:off x="0" y="0"/>
          <a:ext cx="0" cy="0"/>
          <a:chOff x="0" y="0"/>
          <a:chExt cx="0" cy="0"/>
        </a:xfrm>
      </p:grpSpPr>
      <p:sp>
        <p:nvSpPr>
          <p:cNvPr id="4061" name="Google Shape;4061;p7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Our </a:t>
            </a:r>
            <a:r>
              <a:rPr lang="en">
                <a:solidFill>
                  <a:schemeClr val="lt1"/>
                </a:solidFill>
              </a:rPr>
              <a:t>team</a:t>
            </a:r>
            <a:endParaRPr>
              <a:solidFill>
                <a:schemeClr val="lt1"/>
              </a:solidFill>
            </a:endParaRPr>
          </a:p>
        </p:txBody>
      </p:sp>
      <p:sp>
        <p:nvSpPr>
          <p:cNvPr id="4062" name="Google Shape;4062;p75"/>
          <p:cNvSpPr txBox="1">
            <a:spLocks noGrp="1"/>
          </p:cNvSpPr>
          <p:nvPr>
            <p:ph type="subTitle" idx="1"/>
          </p:nvPr>
        </p:nvSpPr>
        <p:spPr>
          <a:xfrm>
            <a:off x="1290763" y="3294575"/>
            <a:ext cx="2907600" cy="49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Yung Smith</a:t>
            </a:r>
            <a:endParaRPr/>
          </a:p>
        </p:txBody>
      </p:sp>
      <p:sp>
        <p:nvSpPr>
          <p:cNvPr id="4063" name="Google Shape;4063;p75"/>
          <p:cNvSpPr txBox="1">
            <a:spLocks noGrp="1"/>
          </p:cNvSpPr>
          <p:nvPr>
            <p:ph type="subTitle" idx="2"/>
          </p:nvPr>
        </p:nvSpPr>
        <p:spPr>
          <a:xfrm>
            <a:off x="4945638" y="3294575"/>
            <a:ext cx="2907600" cy="49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Anne McKane</a:t>
            </a:r>
            <a:endParaRPr/>
          </a:p>
        </p:txBody>
      </p:sp>
      <p:sp>
        <p:nvSpPr>
          <p:cNvPr id="4064" name="Google Shape;4064;p75"/>
          <p:cNvSpPr txBox="1">
            <a:spLocks noGrp="1"/>
          </p:cNvSpPr>
          <p:nvPr>
            <p:ph type="subTitle" idx="3"/>
          </p:nvPr>
        </p:nvSpPr>
        <p:spPr>
          <a:xfrm>
            <a:off x="1290763" y="3732753"/>
            <a:ext cx="2907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You can speak a bit about this person here</a:t>
            </a:r>
            <a:endParaRPr/>
          </a:p>
        </p:txBody>
      </p:sp>
      <p:sp>
        <p:nvSpPr>
          <p:cNvPr id="4065" name="Google Shape;4065;p75"/>
          <p:cNvSpPr txBox="1">
            <a:spLocks noGrp="1"/>
          </p:cNvSpPr>
          <p:nvPr>
            <p:ph type="subTitle" idx="4"/>
          </p:nvPr>
        </p:nvSpPr>
        <p:spPr>
          <a:xfrm>
            <a:off x="4945638" y="3732753"/>
            <a:ext cx="2907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You can speak a bit about this person here</a:t>
            </a:r>
            <a:endParaRPr/>
          </a:p>
        </p:txBody>
      </p:sp>
      <p:pic>
        <p:nvPicPr>
          <p:cNvPr id="2" name="Imagen 1"/>
          <p:cNvPicPr>
            <a:picLocks noChangeAspect="1"/>
          </p:cNvPicPr>
          <p:nvPr/>
        </p:nvPicPr>
        <p:blipFill>
          <a:blip r:embed="rId3"/>
          <a:stretch>
            <a:fillRect/>
          </a:stretch>
        </p:blipFill>
        <p:spPr>
          <a:xfrm>
            <a:off x="1914639" y="1517075"/>
            <a:ext cx="1485000" cy="1777500"/>
          </a:xfrm>
          <a:prstGeom prst="rect">
            <a:avLst/>
          </a:prstGeom>
        </p:spPr>
      </p:pic>
      <p:pic>
        <p:nvPicPr>
          <p:cNvPr id="4" name="Imagen 3"/>
          <p:cNvPicPr>
            <a:picLocks noChangeAspect="1"/>
          </p:cNvPicPr>
          <p:nvPr/>
        </p:nvPicPr>
        <p:blipFill>
          <a:blip r:embed="rId4"/>
          <a:stretch>
            <a:fillRect/>
          </a:stretch>
        </p:blipFill>
        <p:spPr>
          <a:xfrm>
            <a:off x="5662563" y="1556450"/>
            <a:ext cx="1473750" cy="169875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0" y="0"/>
            <a:ext cx="9144000" cy="5143500"/>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50"/>
          </a:p>
        </p:txBody>
      </p:sp>
      <p:sp>
        <p:nvSpPr>
          <p:cNvPr id="4" name="Elipse 3"/>
          <p:cNvSpPr/>
          <p:nvPr/>
        </p:nvSpPr>
        <p:spPr>
          <a:xfrm>
            <a:off x="366286" y="4085220"/>
            <a:ext cx="2956350" cy="753036"/>
          </a:xfrm>
          <a:prstGeom prst="ellipse">
            <a:avLst/>
          </a:prstGeom>
          <a:solidFill>
            <a:srgbClr val="FFB1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TextBox 14">
            <a:extLst>
              <a:ext uri="{FF2B5EF4-FFF2-40B4-BE49-F238E27FC236}">
                <a16:creationId xmlns="" xmlns:a16="http://schemas.microsoft.com/office/drawing/2014/main" id="{9A5203BB-63FD-42CD-96F0-D2948069D728}"/>
              </a:ext>
            </a:extLst>
          </p:cNvPr>
          <p:cNvSpPr txBox="1"/>
          <p:nvPr/>
        </p:nvSpPr>
        <p:spPr>
          <a:xfrm>
            <a:off x="443463" y="1581528"/>
            <a:ext cx="2095341" cy="784830"/>
          </a:xfrm>
          <a:prstGeom prst="rect">
            <a:avLst/>
          </a:prstGeom>
          <a:noFill/>
        </p:spPr>
        <p:txBody>
          <a:bodyPr wrap="square" rtlCol="0" anchor="ctr">
            <a:spAutoFit/>
          </a:bodyPr>
          <a:lstStyle/>
          <a:p>
            <a:r>
              <a:rPr lang="en-GB" altLang="ko-KR" sz="1500" dirty="0" smtClean="0">
                <a:solidFill>
                  <a:schemeClr val="bg1"/>
                </a:solidFill>
                <a:cs typeface="Arial" pitchFamily="34" charset="0"/>
              </a:rPr>
              <a:t>Layout</a:t>
            </a:r>
            <a:endParaRPr lang="en-GB" altLang="ko-KR" sz="1500" dirty="0">
              <a:solidFill>
                <a:schemeClr val="bg1"/>
              </a:solidFill>
              <a:cs typeface="Arial" pitchFamily="34" charset="0"/>
            </a:endParaRPr>
          </a:p>
          <a:p>
            <a:r>
              <a:rPr lang="en-GB" altLang="ko-KR" sz="1500" dirty="0">
                <a:solidFill>
                  <a:schemeClr val="bg1"/>
                </a:solidFill>
                <a:cs typeface="Arial" pitchFamily="34" charset="0"/>
              </a:rPr>
              <a:t>Clean Text Slide for your Presentation</a:t>
            </a:r>
            <a:endParaRPr lang="ko-KR" altLang="en-US" sz="1500" dirty="0">
              <a:solidFill>
                <a:schemeClr val="bg1"/>
              </a:solidFill>
              <a:cs typeface="Arial" pitchFamily="34" charset="0"/>
            </a:endParaRPr>
          </a:p>
        </p:txBody>
      </p:sp>
      <p:sp>
        <p:nvSpPr>
          <p:cNvPr id="16" name="TextBox 15">
            <a:extLst>
              <a:ext uri="{FF2B5EF4-FFF2-40B4-BE49-F238E27FC236}">
                <a16:creationId xmlns="" xmlns:a16="http://schemas.microsoft.com/office/drawing/2014/main" id="{AEA3A589-9E65-4EC9-88C0-4E3E85FEDB3E}"/>
              </a:ext>
            </a:extLst>
          </p:cNvPr>
          <p:cNvSpPr txBox="1"/>
          <p:nvPr/>
        </p:nvSpPr>
        <p:spPr>
          <a:xfrm>
            <a:off x="335490" y="134978"/>
            <a:ext cx="2738468" cy="1446550"/>
          </a:xfrm>
          <a:prstGeom prst="rect">
            <a:avLst/>
          </a:prstGeom>
          <a:noFill/>
        </p:spPr>
        <p:txBody>
          <a:bodyPr wrap="square" rtlCol="0">
            <a:spAutoFit/>
          </a:bodyPr>
          <a:lstStyle/>
          <a:p>
            <a:r>
              <a:rPr lang="en-US" altLang="ko-KR" sz="4400" dirty="0">
                <a:solidFill>
                  <a:schemeClr val="bg1"/>
                </a:solidFill>
                <a:latin typeface="+mj-lt"/>
                <a:cs typeface="Arial" pitchFamily="34" charset="0"/>
              </a:rPr>
              <a:t>Columns</a:t>
            </a:r>
          </a:p>
          <a:p>
            <a:r>
              <a:rPr lang="en-US" altLang="ko-KR" sz="4400" dirty="0">
                <a:solidFill>
                  <a:schemeClr val="bg1"/>
                </a:solidFill>
                <a:latin typeface="+mj-lt"/>
                <a:cs typeface="Arial" pitchFamily="34" charset="0"/>
              </a:rPr>
              <a:t>Style</a:t>
            </a:r>
            <a:endParaRPr lang="ko-KR" altLang="en-US" sz="4400" dirty="0">
              <a:solidFill>
                <a:schemeClr val="bg1"/>
              </a:solidFill>
              <a:latin typeface="+mj-lt"/>
              <a:cs typeface="Arial" pitchFamily="34" charset="0"/>
            </a:endParaRPr>
          </a:p>
        </p:txBody>
      </p:sp>
      <p:grpSp>
        <p:nvGrpSpPr>
          <p:cNvPr id="17" name="Group 7">
            <a:extLst>
              <a:ext uri="{FF2B5EF4-FFF2-40B4-BE49-F238E27FC236}">
                <a16:creationId xmlns="" xmlns:a16="http://schemas.microsoft.com/office/drawing/2014/main" id="{0D5566DF-0892-430F-AEAD-855C43512FFA}"/>
              </a:ext>
            </a:extLst>
          </p:cNvPr>
          <p:cNvGrpSpPr/>
          <p:nvPr/>
        </p:nvGrpSpPr>
        <p:grpSpPr>
          <a:xfrm>
            <a:off x="3609112" y="1057087"/>
            <a:ext cx="2494259" cy="3404651"/>
            <a:chOff x="886442" y="1591192"/>
            <a:chExt cx="3397525" cy="5219410"/>
          </a:xfrm>
        </p:grpSpPr>
        <p:sp>
          <p:nvSpPr>
            <p:cNvPr id="18" name="TextBox 17">
              <a:extLst>
                <a:ext uri="{FF2B5EF4-FFF2-40B4-BE49-F238E27FC236}">
                  <a16:creationId xmlns="" xmlns:a16="http://schemas.microsoft.com/office/drawing/2014/main" id="{FC2CC834-C942-4022-9B44-9612CF7BBA26}"/>
                </a:ext>
              </a:extLst>
            </p:cNvPr>
            <p:cNvSpPr txBox="1"/>
            <p:nvPr/>
          </p:nvSpPr>
          <p:spPr>
            <a:xfrm>
              <a:off x="886442" y="1591192"/>
              <a:ext cx="3397525" cy="495420"/>
            </a:xfrm>
            <a:prstGeom prst="rect">
              <a:avLst/>
            </a:prstGeom>
            <a:noFill/>
          </p:spPr>
          <p:txBody>
            <a:bodyPr wrap="square" rtlCol="0">
              <a:spAutoFit/>
            </a:bodyPr>
            <a:lstStyle/>
            <a:p>
              <a:r>
                <a:rPr lang="en-US" altLang="ko-KR" sz="1500" b="1" dirty="0">
                  <a:solidFill>
                    <a:schemeClr val="bg1"/>
                  </a:solidFill>
                  <a:cs typeface="Arial" pitchFamily="34" charset="0"/>
                </a:rPr>
                <a:t>Your Text  Here</a:t>
              </a:r>
              <a:endParaRPr lang="ko-KR" altLang="en-US" sz="1500" b="1" dirty="0">
                <a:solidFill>
                  <a:schemeClr val="bg1"/>
                </a:solidFill>
                <a:cs typeface="Arial" pitchFamily="34" charset="0"/>
              </a:endParaRPr>
            </a:p>
          </p:txBody>
        </p:sp>
        <p:sp>
          <p:nvSpPr>
            <p:cNvPr id="19" name="TextBox 18">
              <a:extLst>
                <a:ext uri="{FF2B5EF4-FFF2-40B4-BE49-F238E27FC236}">
                  <a16:creationId xmlns="" xmlns:a16="http://schemas.microsoft.com/office/drawing/2014/main" id="{7C8DE678-BEFA-48C6-95B8-D4BEEF82433B}"/>
                </a:ext>
              </a:extLst>
            </p:cNvPr>
            <p:cNvSpPr txBox="1"/>
            <p:nvPr/>
          </p:nvSpPr>
          <p:spPr>
            <a:xfrm>
              <a:off x="886442" y="2104110"/>
              <a:ext cx="3397525" cy="4706492"/>
            </a:xfrm>
            <a:prstGeom prst="rect">
              <a:avLst/>
            </a:prstGeom>
            <a:noFill/>
          </p:spPr>
          <p:txBody>
            <a:bodyPr wrap="square" rtlCol="0">
              <a:spAutoFit/>
            </a:bodyPr>
            <a:lstStyle/>
            <a:p>
              <a:r>
                <a:rPr lang="en-US" altLang="ko-KR" sz="1050" dirty="0">
                  <a:solidFill>
                    <a:schemeClr val="tx1">
                      <a:lumMod val="75000"/>
                      <a:lumOff val="25000"/>
                    </a:schemeClr>
                  </a:solidFill>
                  <a:cs typeface="Arial" pitchFamily="34" charset="0"/>
                </a:rPr>
                <a:t>Get a modern PowerPoint  Presentation that is beautifully designed.  </a:t>
              </a:r>
              <a:endParaRPr lang="ko-KR" altLang="en-US" sz="1050" dirty="0">
                <a:solidFill>
                  <a:schemeClr val="tx1">
                    <a:lumMod val="75000"/>
                    <a:lumOff val="25000"/>
                  </a:schemeClr>
                </a:solidFill>
                <a:cs typeface="Arial" pitchFamily="34" charset="0"/>
              </a:endParaRPr>
            </a:p>
            <a:p>
              <a:endParaRPr lang="en-US" altLang="ko-KR" sz="900" dirty="0">
                <a:solidFill>
                  <a:schemeClr val="tx1">
                    <a:lumMod val="75000"/>
                    <a:lumOff val="25000"/>
                  </a:schemeClr>
                </a:solidFill>
                <a:cs typeface="Arial" pitchFamily="34" charset="0"/>
              </a:endParaRPr>
            </a:p>
            <a:p>
              <a:r>
                <a:rPr lang="en-US" altLang="ko-KR" sz="900" dirty="0">
                  <a:solidFill>
                    <a:schemeClr val="tx1">
                      <a:lumMod val="75000"/>
                      <a:lumOff val="25000"/>
                    </a:schemeClr>
                  </a:solidFill>
                  <a:cs typeface="Arial" pitchFamily="34" charset="0"/>
                </a:rPr>
                <a:t>You can simply impress your audience and add a unique zing and appeal to your Presentations. I hope and I believe that this Template will your Time, Money and Reputation. Get a modern PowerPoint  Presentation that is beautifully designed.</a:t>
              </a:r>
              <a:r>
                <a:rPr lang="ko-KR" altLang="en-US" sz="900" dirty="0">
                  <a:solidFill>
                    <a:schemeClr val="tx1">
                      <a:lumMod val="75000"/>
                      <a:lumOff val="25000"/>
                    </a:schemeClr>
                  </a:solidFill>
                  <a:cs typeface="Arial" pitchFamily="34" charset="0"/>
                </a:rPr>
                <a:t> </a:t>
              </a:r>
              <a:r>
                <a:rPr lang="en-US" altLang="ko-KR" sz="900" dirty="0">
                  <a:solidFill>
                    <a:schemeClr val="tx1">
                      <a:lumMod val="75000"/>
                      <a:lumOff val="25000"/>
                    </a:schemeClr>
                  </a:solidFill>
                  <a:cs typeface="Arial" pitchFamily="34" charset="0"/>
                </a:rPr>
                <a:t>Easy to change colors, photos and Text. I hope and I believe that this Template will your Time, Money and Reputation. </a:t>
              </a:r>
            </a:p>
            <a:p>
              <a:endParaRPr lang="en-US" altLang="ko-KR" sz="900" dirty="0">
                <a:solidFill>
                  <a:schemeClr val="tx1">
                    <a:lumMod val="75000"/>
                    <a:lumOff val="25000"/>
                  </a:schemeClr>
                </a:solidFill>
                <a:cs typeface="Arial" pitchFamily="34" charset="0"/>
              </a:endParaRPr>
            </a:p>
            <a:p>
              <a:r>
                <a:rPr lang="en-US" altLang="ko-KR" sz="900" dirty="0">
                  <a:solidFill>
                    <a:schemeClr val="tx1">
                      <a:lumMod val="75000"/>
                      <a:lumOff val="25000"/>
                    </a:schemeClr>
                  </a:solidFill>
                  <a:cs typeface="Arial" pitchFamily="34" charset="0"/>
                </a:rPr>
                <a:t>You can simply impress your audience and add a unique zing and appeal to your Presentations. Get a modern PowerPoint  Presentation that is beautifully designed. </a:t>
              </a:r>
            </a:p>
            <a:p>
              <a:endParaRPr lang="en-US" altLang="ko-KR" sz="900" dirty="0">
                <a:solidFill>
                  <a:schemeClr val="tx1">
                    <a:lumMod val="75000"/>
                    <a:lumOff val="25000"/>
                  </a:schemeClr>
                </a:solidFill>
                <a:cs typeface="Arial" pitchFamily="34" charset="0"/>
              </a:endParaRPr>
            </a:p>
            <a:p>
              <a:r>
                <a:rPr lang="en-US" altLang="ko-KR" sz="900" dirty="0">
                  <a:solidFill>
                    <a:schemeClr val="tx1">
                      <a:lumMod val="75000"/>
                      <a:lumOff val="25000"/>
                    </a:schemeClr>
                  </a:solidFill>
                  <a:cs typeface="Arial" pitchFamily="34" charset="0"/>
                </a:rPr>
                <a:t>Get a modern PowerPoint  Presentation that is beautifully designed.  </a:t>
              </a:r>
              <a:endParaRPr lang="ko-KR" altLang="en-US" sz="900" dirty="0">
                <a:solidFill>
                  <a:schemeClr val="tx1">
                    <a:lumMod val="75000"/>
                    <a:lumOff val="25000"/>
                  </a:schemeClr>
                </a:solidFill>
                <a:cs typeface="Arial" pitchFamily="34" charset="0"/>
              </a:endParaRPr>
            </a:p>
          </p:txBody>
        </p:sp>
      </p:grpSp>
      <p:grpSp>
        <p:nvGrpSpPr>
          <p:cNvPr id="10" name="Group 7">
            <a:extLst>
              <a:ext uri="{FF2B5EF4-FFF2-40B4-BE49-F238E27FC236}">
                <a16:creationId xmlns="" xmlns:a16="http://schemas.microsoft.com/office/drawing/2014/main" id="{0D5566DF-0892-430F-AEAD-855C43512FFA}"/>
              </a:ext>
            </a:extLst>
          </p:cNvPr>
          <p:cNvGrpSpPr/>
          <p:nvPr/>
        </p:nvGrpSpPr>
        <p:grpSpPr>
          <a:xfrm>
            <a:off x="6363265" y="1057087"/>
            <a:ext cx="2494259" cy="3404651"/>
            <a:chOff x="886442" y="1591192"/>
            <a:chExt cx="3397525" cy="5219410"/>
          </a:xfrm>
        </p:grpSpPr>
        <p:sp>
          <p:nvSpPr>
            <p:cNvPr id="11" name="TextBox 17">
              <a:extLst>
                <a:ext uri="{FF2B5EF4-FFF2-40B4-BE49-F238E27FC236}">
                  <a16:creationId xmlns="" xmlns:a16="http://schemas.microsoft.com/office/drawing/2014/main" id="{FC2CC834-C942-4022-9B44-9612CF7BBA26}"/>
                </a:ext>
              </a:extLst>
            </p:cNvPr>
            <p:cNvSpPr txBox="1"/>
            <p:nvPr/>
          </p:nvSpPr>
          <p:spPr>
            <a:xfrm>
              <a:off x="886442" y="1591192"/>
              <a:ext cx="3397525" cy="495420"/>
            </a:xfrm>
            <a:prstGeom prst="rect">
              <a:avLst/>
            </a:prstGeom>
            <a:noFill/>
          </p:spPr>
          <p:txBody>
            <a:bodyPr wrap="square" rtlCol="0">
              <a:spAutoFit/>
            </a:bodyPr>
            <a:lstStyle/>
            <a:p>
              <a:r>
                <a:rPr lang="en-US" altLang="ko-KR" sz="1500" b="1" dirty="0">
                  <a:solidFill>
                    <a:schemeClr val="bg1"/>
                  </a:solidFill>
                  <a:cs typeface="Arial" pitchFamily="34" charset="0"/>
                </a:rPr>
                <a:t>Your Text  Here</a:t>
              </a:r>
              <a:endParaRPr lang="ko-KR" altLang="en-US" sz="1500" b="1" dirty="0">
                <a:solidFill>
                  <a:schemeClr val="bg1"/>
                </a:solidFill>
                <a:cs typeface="Arial" pitchFamily="34" charset="0"/>
              </a:endParaRPr>
            </a:p>
          </p:txBody>
        </p:sp>
        <p:sp>
          <p:nvSpPr>
            <p:cNvPr id="14" name="TextBox 18">
              <a:extLst>
                <a:ext uri="{FF2B5EF4-FFF2-40B4-BE49-F238E27FC236}">
                  <a16:creationId xmlns="" xmlns:a16="http://schemas.microsoft.com/office/drawing/2014/main" id="{7C8DE678-BEFA-48C6-95B8-D4BEEF82433B}"/>
                </a:ext>
              </a:extLst>
            </p:cNvPr>
            <p:cNvSpPr txBox="1"/>
            <p:nvPr/>
          </p:nvSpPr>
          <p:spPr>
            <a:xfrm>
              <a:off x="886442" y="2104110"/>
              <a:ext cx="3397525" cy="4706492"/>
            </a:xfrm>
            <a:prstGeom prst="rect">
              <a:avLst/>
            </a:prstGeom>
            <a:noFill/>
          </p:spPr>
          <p:txBody>
            <a:bodyPr wrap="square" rtlCol="0">
              <a:spAutoFit/>
            </a:bodyPr>
            <a:lstStyle/>
            <a:p>
              <a:r>
                <a:rPr lang="en-US" altLang="ko-KR" sz="1050" dirty="0">
                  <a:solidFill>
                    <a:schemeClr val="tx1">
                      <a:lumMod val="75000"/>
                      <a:lumOff val="25000"/>
                    </a:schemeClr>
                  </a:solidFill>
                  <a:cs typeface="Arial" pitchFamily="34" charset="0"/>
                </a:rPr>
                <a:t>Get a modern PowerPoint  Presentation that is beautifully designed.  </a:t>
              </a:r>
              <a:endParaRPr lang="ko-KR" altLang="en-US" sz="1050" dirty="0">
                <a:solidFill>
                  <a:schemeClr val="tx1">
                    <a:lumMod val="75000"/>
                    <a:lumOff val="25000"/>
                  </a:schemeClr>
                </a:solidFill>
                <a:cs typeface="Arial" pitchFamily="34" charset="0"/>
              </a:endParaRPr>
            </a:p>
            <a:p>
              <a:endParaRPr lang="en-US" altLang="ko-KR" sz="900" dirty="0">
                <a:solidFill>
                  <a:schemeClr val="tx1">
                    <a:lumMod val="75000"/>
                    <a:lumOff val="25000"/>
                  </a:schemeClr>
                </a:solidFill>
                <a:cs typeface="Arial" pitchFamily="34" charset="0"/>
              </a:endParaRPr>
            </a:p>
            <a:p>
              <a:r>
                <a:rPr lang="en-US" altLang="ko-KR" sz="900" dirty="0">
                  <a:solidFill>
                    <a:schemeClr val="tx1">
                      <a:lumMod val="75000"/>
                      <a:lumOff val="25000"/>
                    </a:schemeClr>
                  </a:solidFill>
                  <a:cs typeface="Arial" pitchFamily="34" charset="0"/>
                </a:rPr>
                <a:t>You can simply impress your audience and add a unique zing and appeal to your Presentations. I hope and I believe that this Template will your Time, Money and Reputation. Get a modern PowerPoint  Presentation that is beautifully designed.</a:t>
              </a:r>
              <a:r>
                <a:rPr lang="ko-KR" altLang="en-US" sz="900" dirty="0">
                  <a:solidFill>
                    <a:schemeClr val="tx1">
                      <a:lumMod val="75000"/>
                      <a:lumOff val="25000"/>
                    </a:schemeClr>
                  </a:solidFill>
                  <a:cs typeface="Arial" pitchFamily="34" charset="0"/>
                </a:rPr>
                <a:t> </a:t>
              </a:r>
              <a:r>
                <a:rPr lang="en-US" altLang="ko-KR" sz="900" dirty="0">
                  <a:solidFill>
                    <a:schemeClr val="tx1">
                      <a:lumMod val="75000"/>
                      <a:lumOff val="25000"/>
                    </a:schemeClr>
                  </a:solidFill>
                  <a:cs typeface="Arial" pitchFamily="34" charset="0"/>
                </a:rPr>
                <a:t>Easy to change colors, photos and Text. I hope and I believe that this Template will your Time, Money and Reputation. </a:t>
              </a:r>
            </a:p>
            <a:p>
              <a:endParaRPr lang="en-US" altLang="ko-KR" sz="900" dirty="0">
                <a:solidFill>
                  <a:schemeClr val="tx1">
                    <a:lumMod val="75000"/>
                    <a:lumOff val="25000"/>
                  </a:schemeClr>
                </a:solidFill>
                <a:cs typeface="Arial" pitchFamily="34" charset="0"/>
              </a:endParaRPr>
            </a:p>
            <a:p>
              <a:r>
                <a:rPr lang="en-US" altLang="ko-KR" sz="900" dirty="0">
                  <a:solidFill>
                    <a:schemeClr val="tx1">
                      <a:lumMod val="75000"/>
                      <a:lumOff val="25000"/>
                    </a:schemeClr>
                  </a:solidFill>
                  <a:cs typeface="Arial" pitchFamily="34" charset="0"/>
                </a:rPr>
                <a:t>You can simply impress your audience and add a unique zing and appeal to your Presentations. Get a modern PowerPoint  Presentation that is beautifully designed. </a:t>
              </a:r>
            </a:p>
            <a:p>
              <a:endParaRPr lang="en-US" altLang="ko-KR" sz="900" dirty="0">
                <a:solidFill>
                  <a:schemeClr val="tx1">
                    <a:lumMod val="75000"/>
                    <a:lumOff val="25000"/>
                  </a:schemeClr>
                </a:solidFill>
                <a:cs typeface="Arial" pitchFamily="34" charset="0"/>
              </a:endParaRPr>
            </a:p>
            <a:p>
              <a:r>
                <a:rPr lang="en-US" altLang="ko-KR" sz="900" dirty="0">
                  <a:solidFill>
                    <a:schemeClr val="tx1">
                      <a:lumMod val="75000"/>
                      <a:lumOff val="25000"/>
                    </a:schemeClr>
                  </a:solidFill>
                  <a:cs typeface="Arial" pitchFamily="34" charset="0"/>
                </a:rPr>
                <a:t>Get a modern PowerPoint  Presentation that is beautifully designed.  </a:t>
              </a:r>
              <a:endParaRPr lang="ko-KR" altLang="en-US" sz="900" dirty="0">
                <a:solidFill>
                  <a:schemeClr val="tx1">
                    <a:lumMod val="75000"/>
                    <a:lumOff val="25000"/>
                  </a:schemeClr>
                </a:solidFill>
                <a:cs typeface="Arial" pitchFamily="34" charset="0"/>
              </a:endParaRPr>
            </a:p>
          </p:txBody>
        </p:sp>
      </p:grpSp>
      <p:pic>
        <p:nvPicPr>
          <p:cNvPr id="3" name="Imagen 2"/>
          <p:cNvPicPr>
            <a:picLocks noChangeAspect="1"/>
          </p:cNvPicPr>
          <p:nvPr/>
        </p:nvPicPr>
        <p:blipFill>
          <a:blip r:embed="rId2"/>
          <a:stretch>
            <a:fillRect/>
          </a:stretch>
        </p:blipFill>
        <p:spPr>
          <a:xfrm>
            <a:off x="919012" y="2571750"/>
            <a:ext cx="1850897" cy="2219322"/>
          </a:xfrm>
          <a:prstGeom prst="rect">
            <a:avLst/>
          </a:prstGeom>
        </p:spPr>
      </p:pic>
    </p:spTree>
    <p:extLst>
      <p:ext uri="{BB962C8B-B14F-4D97-AF65-F5344CB8AC3E}">
        <p14:creationId xmlns:p14="http://schemas.microsoft.com/office/powerpoint/2010/main" val="388821814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2">
            <a:extLst>
              <a:ext uri="{FF2B5EF4-FFF2-40B4-BE49-F238E27FC236}">
                <a16:creationId xmlns="" xmlns:a16="http://schemas.microsoft.com/office/drawing/2014/main" id="{EEDD89AC-EB38-4111-A934-69BCE4C45B13}"/>
              </a:ext>
            </a:extLst>
          </p:cNvPr>
          <p:cNvGrpSpPr/>
          <p:nvPr/>
        </p:nvGrpSpPr>
        <p:grpSpPr>
          <a:xfrm>
            <a:off x="501002" y="1755783"/>
            <a:ext cx="2478866" cy="3045845"/>
            <a:chOff x="2153463" y="1916832"/>
            <a:chExt cx="7911017" cy="3627208"/>
          </a:xfrm>
        </p:grpSpPr>
        <p:sp>
          <p:nvSpPr>
            <p:cNvPr id="4" name="TextBox 3">
              <a:extLst>
                <a:ext uri="{FF2B5EF4-FFF2-40B4-BE49-F238E27FC236}">
                  <a16:creationId xmlns="" xmlns:a16="http://schemas.microsoft.com/office/drawing/2014/main" id="{BD4A3AD9-DC89-4E64-B06C-7F0EFF53FD69}"/>
                </a:ext>
              </a:extLst>
            </p:cNvPr>
            <p:cNvSpPr txBox="1"/>
            <p:nvPr/>
          </p:nvSpPr>
          <p:spPr>
            <a:xfrm>
              <a:off x="2153463" y="1916832"/>
              <a:ext cx="7911017" cy="755980"/>
            </a:xfrm>
            <a:prstGeom prst="rect">
              <a:avLst/>
            </a:prstGeom>
            <a:noFill/>
          </p:spPr>
          <p:txBody>
            <a:bodyPr wrap="square" rtlCol="0">
              <a:spAutoFit/>
            </a:bodyPr>
            <a:lstStyle/>
            <a:p>
              <a:r>
                <a:rPr lang="en-US" altLang="ko-KR" sz="1050" b="1" dirty="0">
                  <a:solidFill>
                    <a:srgbClr val="60414A"/>
                  </a:solidFill>
                  <a:cs typeface="Arial" pitchFamily="34" charset="0"/>
                </a:rPr>
                <a:t>You can simply impress your audience and add a unique zing and appeal to your Presentations.</a:t>
              </a:r>
              <a:endParaRPr lang="ko-KR" altLang="en-US" sz="1050" b="1" dirty="0">
                <a:solidFill>
                  <a:srgbClr val="60414A"/>
                </a:solidFill>
                <a:cs typeface="Arial" pitchFamily="34" charset="0"/>
              </a:endParaRPr>
            </a:p>
          </p:txBody>
        </p:sp>
        <p:sp>
          <p:nvSpPr>
            <p:cNvPr id="5" name="TextBox 4">
              <a:extLst>
                <a:ext uri="{FF2B5EF4-FFF2-40B4-BE49-F238E27FC236}">
                  <a16:creationId xmlns="" xmlns:a16="http://schemas.microsoft.com/office/drawing/2014/main" id="{6646322C-2D70-4F72-8728-6A3ABC2E5D6E}"/>
                </a:ext>
              </a:extLst>
            </p:cNvPr>
            <p:cNvSpPr txBox="1"/>
            <p:nvPr/>
          </p:nvSpPr>
          <p:spPr>
            <a:xfrm>
              <a:off x="2153463" y="2520119"/>
              <a:ext cx="7911017" cy="3023921"/>
            </a:xfrm>
            <a:prstGeom prst="rect">
              <a:avLst/>
            </a:prstGeom>
            <a:noFill/>
          </p:spPr>
          <p:txBody>
            <a:bodyPr wrap="square" rtlCol="0">
              <a:spAutoFit/>
            </a:bodyPr>
            <a:lstStyle/>
            <a:p>
              <a:r>
                <a:rPr lang="en-US" altLang="ko-KR" sz="900" dirty="0">
                  <a:solidFill>
                    <a:srgbClr val="60414A"/>
                  </a:solidFill>
                  <a:cs typeface="Arial" pitchFamily="34" charset="0"/>
                </a:rPr>
                <a:t>You can simply impress your audience and add a unique zing and appeal to your Presentations. I hope and I believe that this Template will your Time, Money and Reputation. Get a modern PowerPoint  Presentation that is beautifully designed. Easy to change colors, photos and Text. You can simply impress your audience and add a unique zing and appeal to your Presentations. You can simply impress your audience and add a unique zing and appeal to your Presentations. I hope and I believe that this Template will your Time, Money and Reputation. You can simply impress your audience and add a unique zing and appeal to your </a:t>
              </a:r>
              <a:r>
                <a:rPr lang="en-US" altLang="ko-KR" sz="900" dirty="0" smtClean="0">
                  <a:solidFill>
                    <a:srgbClr val="60414A"/>
                  </a:solidFill>
                  <a:cs typeface="Arial" pitchFamily="34" charset="0"/>
                </a:rPr>
                <a:t>PowerPoint  </a:t>
              </a:r>
              <a:r>
                <a:rPr lang="en-US" altLang="ko-KR" sz="900" dirty="0">
                  <a:solidFill>
                    <a:srgbClr val="60414A"/>
                  </a:solidFill>
                  <a:cs typeface="Arial" pitchFamily="34" charset="0"/>
                </a:rPr>
                <a:t>Presentation that is beautifully designed. Easy to change colors, photos and Text. </a:t>
              </a:r>
            </a:p>
          </p:txBody>
        </p:sp>
      </p:grpSp>
      <p:sp>
        <p:nvSpPr>
          <p:cNvPr id="6" name="Title 3">
            <a:extLst>
              <a:ext uri="{FF2B5EF4-FFF2-40B4-BE49-F238E27FC236}">
                <a16:creationId xmlns="" xmlns:a16="http://schemas.microsoft.com/office/drawing/2014/main" id="{E53C8487-3453-4D10-8FD5-EEB5430BAEDB}"/>
              </a:ext>
            </a:extLst>
          </p:cNvPr>
          <p:cNvSpPr txBox="1">
            <a:spLocks/>
          </p:cNvSpPr>
          <p:nvPr/>
        </p:nvSpPr>
        <p:spPr>
          <a:xfrm>
            <a:off x="425288" y="277194"/>
            <a:ext cx="3856256" cy="1188132"/>
          </a:xfrm>
          <a:prstGeom prst="rect">
            <a:avLst/>
          </a:prstGeom>
        </p:spPr>
        <p:txBody>
          <a:bodyP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altLang="ko-KR" sz="4000" dirty="0">
                <a:solidFill>
                  <a:schemeClr val="bg1">
                    <a:lumMod val="40000"/>
                    <a:lumOff val="60000"/>
                  </a:schemeClr>
                </a:solidFill>
                <a:latin typeface="Ribeye" panose="020B0604020202020204" charset="0"/>
                <a:cs typeface="Arial" pitchFamily="34" charset="0"/>
              </a:rPr>
              <a:t>Column</a:t>
            </a:r>
          </a:p>
          <a:p>
            <a:pPr algn="l"/>
            <a:r>
              <a:rPr lang="en-US" altLang="ko-KR" sz="4000" dirty="0">
                <a:solidFill>
                  <a:schemeClr val="bg1">
                    <a:lumMod val="40000"/>
                    <a:lumOff val="60000"/>
                  </a:schemeClr>
                </a:solidFill>
                <a:latin typeface="Ribeye" panose="020B0604020202020204" charset="0"/>
                <a:cs typeface="Arial" pitchFamily="34" charset="0"/>
              </a:rPr>
              <a:t>Style</a:t>
            </a:r>
            <a:endParaRPr lang="ko-KR" altLang="en-US" sz="4000" dirty="0">
              <a:solidFill>
                <a:schemeClr val="bg1">
                  <a:lumMod val="40000"/>
                  <a:lumOff val="60000"/>
                </a:schemeClr>
              </a:solidFill>
              <a:latin typeface="Ribeye" panose="020B0604020202020204" charset="0"/>
              <a:cs typeface="Arial" pitchFamily="34" charset="0"/>
            </a:endParaRPr>
          </a:p>
        </p:txBody>
      </p:sp>
      <p:sp>
        <p:nvSpPr>
          <p:cNvPr id="12" name="Lágrima 11"/>
          <p:cNvSpPr/>
          <p:nvPr/>
        </p:nvSpPr>
        <p:spPr>
          <a:xfrm rot="5400000">
            <a:off x="6024190" y="2007342"/>
            <a:ext cx="3119810" cy="3119810"/>
          </a:xfrm>
          <a:prstGeom prst="teardrop">
            <a:avLst/>
          </a:prstGeom>
          <a:solidFill>
            <a:srgbClr val="FFB1B4"/>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sz="1050"/>
          </a:p>
        </p:txBody>
      </p:sp>
      <p:grpSp>
        <p:nvGrpSpPr>
          <p:cNvPr id="14" name="그룹 2">
            <a:extLst>
              <a:ext uri="{FF2B5EF4-FFF2-40B4-BE49-F238E27FC236}">
                <a16:creationId xmlns="" xmlns:a16="http://schemas.microsoft.com/office/drawing/2014/main" id="{EEDD89AC-EB38-4111-A934-69BCE4C45B13}"/>
              </a:ext>
            </a:extLst>
          </p:cNvPr>
          <p:cNvGrpSpPr/>
          <p:nvPr/>
        </p:nvGrpSpPr>
        <p:grpSpPr>
          <a:xfrm>
            <a:off x="3042111" y="1755783"/>
            <a:ext cx="2478866" cy="3045845"/>
            <a:chOff x="2153463" y="1916832"/>
            <a:chExt cx="7911017" cy="3627208"/>
          </a:xfrm>
        </p:grpSpPr>
        <p:sp>
          <p:nvSpPr>
            <p:cNvPr id="15" name="TextBox 3">
              <a:extLst>
                <a:ext uri="{FF2B5EF4-FFF2-40B4-BE49-F238E27FC236}">
                  <a16:creationId xmlns="" xmlns:a16="http://schemas.microsoft.com/office/drawing/2014/main" id="{BD4A3AD9-DC89-4E64-B06C-7F0EFF53FD69}"/>
                </a:ext>
              </a:extLst>
            </p:cNvPr>
            <p:cNvSpPr txBox="1"/>
            <p:nvPr/>
          </p:nvSpPr>
          <p:spPr>
            <a:xfrm>
              <a:off x="2153463" y="1916832"/>
              <a:ext cx="7911017" cy="755980"/>
            </a:xfrm>
            <a:prstGeom prst="rect">
              <a:avLst/>
            </a:prstGeom>
            <a:noFill/>
          </p:spPr>
          <p:txBody>
            <a:bodyPr wrap="square" rtlCol="0">
              <a:spAutoFit/>
            </a:bodyPr>
            <a:lstStyle/>
            <a:p>
              <a:r>
                <a:rPr lang="en-US" altLang="ko-KR" sz="1050" b="1" dirty="0">
                  <a:solidFill>
                    <a:srgbClr val="60414A"/>
                  </a:solidFill>
                  <a:cs typeface="Arial" pitchFamily="34" charset="0"/>
                </a:rPr>
                <a:t>You can simply impress your audience and add a unique zing and appeal to your Presentations.</a:t>
              </a:r>
              <a:endParaRPr lang="ko-KR" altLang="en-US" sz="1050" b="1" dirty="0">
                <a:solidFill>
                  <a:srgbClr val="60414A"/>
                </a:solidFill>
                <a:cs typeface="Arial" pitchFamily="34" charset="0"/>
              </a:endParaRPr>
            </a:p>
          </p:txBody>
        </p:sp>
        <p:sp>
          <p:nvSpPr>
            <p:cNvPr id="16" name="TextBox 4">
              <a:extLst>
                <a:ext uri="{FF2B5EF4-FFF2-40B4-BE49-F238E27FC236}">
                  <a16:creationId xmlns="" xmlns:a16="http://schemas.microsoft.com/office/drawing/2014/main" id="{6646322C-2D70-4F72-8728-6A3ABC2E5D6E}"/>
                </a:ext>
              </a:extLst>
            </p:cNvPr>
            <p:cNvSpPr txBox="1"/>
            <p:nvPr/>
          </p:nvSpPr>
          <p:spPr>
            <a:xfrm>
              <a:off x="2153463" y="2520119"/>
              <a:ext cx="7911017" cy="3023921"/>
            </a:xfrm>
            <a:prstGeom prst="rect">
              <a:avLst/>
            </a:prstGeom>
            <a:noFill/>
          </p:spPr>
          <p:txBody>
            <a:bodyPr wrap="square" rtlCol="0">
              <a:spAutoFit/>
            </a:bodyPr>
            <a:lstStyle/>
            <a:p>
              <a:r>
                <a:rPr lang="en-US" altLang="ko-KR" sz="900" dirty="0">
                  <a:solidFill>
                    <a:srgbClr val="60414A"/>
                  </a:solidFill>
                  <a:cs typeface="Arial" pitchFamily="34" charset="0"/>
                </a:rPr>
                <a:t>You can simply impress your audience and add a unique zing and appeal to your Presentations. I hope and I believe that this Template will your Time, Money and Reputation. Get a modern PowerPoint  Presentation that is beautifully designed. Easy to change colors, photos and Text. You can simply impress your audience and add a unique zing and appeal to your Presentations. You can simply impress your audience and add a unique zing and appeal to your Presentations. I hope and I believe that this Template will your Time, Money and Reputation. You can simply impress your audience and add a unique zing and appeal to your </a:t>
              </a:r>
              <a:r>
                <a:rPr lang="en-US" altLang="ko-KR" sz="900" dirty="0" smtClean="0">
                  <a:solidFill>
                    <a:srgbClr val="60414A"/>
                  </a:solidFill>
                  <a:cs typeface="Arial" pitchFamily="34" charset="0"/>
                </a:rPr>
                <a:t>PowerPoint  </a:t>
              </a:r>
              <a:r>
                <a:rPr lang="en-US" altLang="ko-KR" sz="900" dirty="0">
                  <a:solidFill>
                    <a:srgbClr val="60414A"/>
                  </a:solidFill>
                  <a:cs typeface="Arial" pitchFamily="34" charset="0"/>
                </a:rPr>
                <a:t>Presentation that is beautifully designed. Easy to change colors, photos and Text. </a:t>
              </a:r>
            </a:p>
          </p:txBody>
        </p:sp>
      </p:grpSp>
      <p:sp>
        <p:nvSpPr>
          <p:cNvPr id="7" name="Título 6"/>
          <p:cNvSpPr>
            <a:spLocks noGrp="1"/>
          </p:cNvSpPr>
          <p:nvPr>
            <p:ph type="title"/>
          </p:nvPr>
        </p:nvSpPr>
        <p:spPr>
          <a:xfrm>
            <a:off x="5520977" y="-374340"/>
            <a:ext cx="3607707" cy="2840700"/>
          </a:xfrm>
        </p:spPr>
        <p:txBody>
          <a:bodyPr/>
          <a:lstStyle/>
          <a:p>
            <a:r>
              <a:rPr lang="es-AR" sz="5400" dirty="0" smtClean="0">
                <a:solidFill>
                  <a:srgbClr val="60414A"/>
                </a:solidFill>
              </a:rPr>
              <a:t>Free Template</a:t>
            </a:r>
            <a:endParaRPr lang="es-AR" sz="5400" dirty="0">
              <a:solidFill>
                <a:srgbClr val="60414A"/>
              </a:solidFill>
            </a:endParaRPr>
          </a:p>
        </p:txBody>
      </p:sp>
      <p:pic>
        <p:nvPicPr>
          <p:cNvPr id="17" name="Imagen 16"/>
          <p:cNvPicPr>
            <a:picLocks noChangeAspect="1"/>
          </p:cNvPicPr>
          <p:nvPr/>
        </p:nvPicPr>
        <p:blipFill>
          <a:blip r:embed="rId2"/>
          <a:stretch>
            <a:fillRect/>
          </a:stretch>
        </p:blipFill>
        <p:spPr>
          <a:xfrm>
            <a:off x="6760410" y="2262376"/>
            <a:ext cx="1931818" cy="2683081"/>
          </a:xfrm>
          <a:prstGeom prst="rect">
            <a:avLst/>
          </a:prstGeom>
        </p:spPr>
      </p:pic>
    </p:spTree>
    <p:extLst>
      <p:ext uri="{BB962C8B-B14F-4D97-AF65-F5344CB8AC3E}">
        <p14:creationId xmlns:p14="http://schemas.microsoft.com/office/powerpoint/2010/main" val="23293840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071"/>
        <p:cNvGrpSpPr/>
        <p:nvPr/>
      </p:nvGrpSpPr>
      <p:grpSpPr>
        <a:xfrm>
          <a:off x="0" y="0"/>
          <a:ext cx="0" cy="0"/>
          <a:chOff x="0" y="0"/>
          <a:chExt cx="0" cy="0"/>
        </a:xfrm>
      </p:grpSpPr>
      <p:sp>
        <p:nvSpPr>
          <p:cNvPr id="4072" name="Google Shape;4072;p76"/>
          <p:cNvSpPr txBox="1">
            <a:spLocks noGrp="1"/>
          </p:cNvSpPr>
          <p:nvPr>
            <p:ph type="subTitle" idx="1"/>
          </p:nvPr>
        </p:nvSpPr>
        <p:spPr>
          <a:xfrm>
            <a:off x="2380983" y="3894827"/>
            <a:ext cx="4293900" cy="111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Do you have any questions?</a:t>
            </a:r>
            <a:endParaRPr dirty="0"/>
          </a:p>
          <a:p>
            <a:pPr marL="0" lvl="0" indent="0" algn="ctr" rtl="0">
              <a:spcBef>
                <a:spcPts val="0"/>
              </a:spcBef>
              <a:spcAft>
                <a:spcPts val="0"/>
              </a:spcAft>
              <a:buNone/>
            </a:pPr>
            <a:r>
              <a:rPr lang="en" dirty="0"/>
              <a:t>youremail@freepik.com </a:t>
            </a:r>
            <a:endParaRPr dirty="0"/>
          </a:p>
          <a:p>
            <a:pPr marL="0" lvl="0" indent="0" algn="ctr" rtl="0">
              <a:spcBef>
                <a:spcPts val="0"/>
              </a:spcBef>
              <a:spcAft>
                <a:spcPts val="0"/>
              </a:spcAft>
              <a:buNone/>
            </a:pPr>
            <a:r>
              <a:rPr lang="en" dirty="0"/>
              <a:t>+91  620 421 838 </a:t>
            </a:r>
            <a:endParaRPr dirty="0"/>
          </a:p>
          <a:p>
            <a:pPr marL="0" lvl="0" indent="0" algn="ctr" rtl="0">
              <a:spcBef>
                <a:spcPts val="0"/>
              </a:spcBef>
              <a:spcAft>
                <a:spcPts val="0"/>
              </a:spcAft>
              <a:buNone/>
            </a:pPr>
            <a:r>
              <a:rPr lang="en" dirty="0"/>
              <a:t>yourcompany.com</a:t>
            </a:r>
            <a:endParaRPr dirty="0"/>
          </a:p>
        </p:txBody>
      </p:sp>
      <p:sp>
        <p:nvSpPr>
          <p:cNvPr id="4073" name="Google Shape;4073;p76"/>
          <p:cNvSpPr txBox="1">
            <a:spLocks noGrp="1"/>
          </p:cNvSpPr>
          <p:nvPr>
            <p:ph type="ctrTitle"/>
          </p:nvPr>
        </p:nvSpPr>
        <p:spPr>
          <a:xfrm>
            <a:off x="2385933" y="2930327"/>
            <a:ext cx="4284000" cy="964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Thanks!</a:t>
            </a:r>
            <a:endParaRPr/>
          </a:p>
        </p:txBody>
      </p:sp>
      <p:pic>
        <p:nvPicPr>
          <p:cNvPr id="5" name="Imagen 4"/>
          <p:cNvPicPr>
            <a:picLocks noChangeAspect="1"/>
          </p:cNvPicPr>
          <p:nvPr/>
        </p:nvPicPr>
        <p:blipFill>
          <a:blip r:embed="rId3"/>
          <a:stretch>
            <a:fillRect/>
          </a:stretch>
        </p:blipFill>
        <p:spPr>
          <a:xfrm>
            <a:off x="3489406" y="193437"/>
            <a:ext cx="2077053" cy="2736890"/>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578"/>
        <p:cNvGrpSpPr/>
        <p:nvPr/>
      </p:nvGrpSpPr>
      <p:grpSpPr>
        <a:xfrm>
          <a:off x="0" y="0"/>
          <a:ext cx="0" cy="0"/>
          <a:chOff x="0" y="0"/>
          <a:chExt cx="0" cy="0"/>
        </a:xfrm>
      </p:grpSpPr>
      <p:sp>
        <p:nvSpPr>
          <p:cNvPr id="4579" name="Google Shape;4579;p78"/>
          <p:cNvSpPr txBox="1">
            <a:spLocks noGrp="1"/>
          </p:cNvSpPr>
          <p:nvPr>
            <p:ph type="title"/>
          </p:nvPr>
        </p:nvSpPr>
        <p:spPr>
          <a:xfrm>
            <a:off x="673108" y="2297271"/>
            <a:ext cx="7704000" cy="572700"/>
          </a:xfrm>
          <a:prstGeom prst="rect">
            <a:avLst/>
          </a:prstGeom>
        </p:spPr>
        <p:txBody>
          <a:bodyPr spcFirstLastPara="1" wrap="square" lIns="91425" tIns="91425" rIns="91425" bIns="91425" anchor="ctr" anchorCtr="0">
            <a:noAutofit/>
          </a:bodyPr>
          <a:lstStyle/>
          <a:p>
            <a:pPr lvl="0"/>
            <a:r>
              <a:rPr lang="es-PE" dirty="0" smtClean="0">
                <a:solidFill>
                  <a:srgbClr val="FD6D86"/>
                </a:solidFill>
                <a:effectLst>
                  <a:outerShdw blurRad="38100" dist="38100" dir="2700000" algn="tl">
                    <a:srgbClr val="000000">
                      <a:alpha val="43137"/>
                    </a:srgbClr>
                  </a:outerShdw>
                </a:effectLst>
              </a:rPr>
              <a:t>www.plantillaspower-point.com</a:t>
            </a:r>
            <a:endParaRPr dirty="0">
              <a:solidFill>
                <a:srgbClr val="FD6D86"/>
              </a:solidFill>
              <a:effectLst>
                <a:outerShdw blurRad="38100" dist="38100" dir="2700000" algn="tl">
                  <a:srgbClr val="000000">
                    <a:alpha val="43137"/>
                  </a:srgbClr>
                </a:outerShdw>
              </a:effectLst>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84"/>
        <p:cNvGrpSpPr/>
        <p:nvPr/>
      </p:nvGrpSpPr>
      <p:grpSpPr>
        <a:xfrm>
          <a:off x="0" y="0"/>
          <a:ext cx="0" cy="0"/>
          <a:chOff x="0" y="0"/>
          <a:chExt cx="0" cy="0"/>
        </a:xfrm>
      </p:grpSpPr>
      <p:sp>
        <p:nvSpPr>
          <p:cNvPr id="4585" name="Google Shape;4585;p7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Resources</a:t>
            </a:r>
            <a:endParaRPr dirty="0"/>
          </a:p>
        </p:txBody>
      </p:sp>
      <p:pic>
        <p:nvPicPr>
          <p:cNvPr id="3" name="Imagen 2"/>
          <p:cNvPicPr>
            <a:picLocks noChangeAspect="1"/>
          </p:cNvPicPr>
          <p:nvPr/>
        </p:nvPicPr>
        <p:blipFill>
          <a:blip r:embed="rId3"/>
          <a:stretch>
            <a:fillRect/>
          </a:stretch>
        </p:blipFill>
        <p:spPr>
          <a:xfrm>
            <a:off x="-3196107" y="731375"/>
            <a:ext cx="1546574" cy="3727938"/>
          </a:xfrm>
          <a:prstGeom prst="rect">
            <a:avLst/>
          </a:prstGeom>
        </p:spPr>
      </p:pic>
      <p:pic>
        <p:nvPicPr>
          <p:cNvPr id="4" name="Imagen 3"/>
          <p:cNvPicPr>
            <a:picLocks noChangeAspect="1"/>
          </p:cNvPicPr>
          <p:nvPr/>
        </p:nvPicPr>
        <p:blipFill>
          <a:blip r:embed="rId4"/>
          <a:stretch>
            <a:fillRect/>
          </a:stretch>
        </p:blipFill>
        <p:spPr>
          <a:xfrm>
            <a:off x="707283" y="1017725"/>
            <a:ext cx="3370210" cy="1595233"/>
          </a:xfrm>
          <a:prstGeom prst="rect">
            <a:avLst/>
          </a:prstGeom>
        </p:spPr>
      </p:pic>
      <p:pic>
        <p:nvPicPr>
          <p:cNvPr id="5" name="Imagen 4"/>
          <p:cNvPicPr>
            <a:picLocks noChangeAspect="1"/>
          </p:cNvPicPr>
          <p:nvPr/>
        </p:nvPicPr>
        <p:blipFill>
          <a:blip r:embed="rId5"/>
          <a:stretch>
            <a:fillRect/>
          </a:stretch>
        </p:blipFill>
        <p:spPr>
          <a:xfrm>
            <a:off x="7529984" y="1065518"/>
            <a:ext cx="1245593" cy="4077982"/>
          </a:xfrm>
          <a:prstGeom prst="rect">
            <a:avLst/>
          </a:prstGeom>
        </p:spPr>
      </p:pic>
      <p:pic>
        <p:nvPicPr>
          <p:cNvPr id="6" name="Imagen 5"/>
          <p:cNvPicPr>
            <a:picLocks noChangeAspect="1"/>
          </p:cNvPicPr>
          <p:nvPr/>
        </p:nvPicPr>
        <p:blipFill>
          <a:blip r:embed="rId6"/>
          <a:stretch>
            <a:fillRect/>
          </a:stretch>
        </p:blipFill>
        <p:spPr>
          <a:xfrm>
            <a:off x="6282931" y="674607"/>
            <a:ext cx="1247053" cy="4414174"/>
          </a:xfrm>
          <a:prstGeom prst="rect">
            <a:avLst/>
          </a:prstGeom>
        </p:spPr>
      </p:pic>
      <p:pic>
        <p:nvPicPr>
          <p:cNvPr id="7" name="Imagen 6"/>
          <p:cNvPicPr>
            <a:picLocks noChangeAspect="1"/>
          </p:cNvPicPr>
          <p:nvPr/>
        </p:nvPicPr>
        <p:blipFill>
          <a:blip r:embed="rId7"/>
          <a:stretch>
            <a:fillRect/>
          </a:stretch>
        </p:blipFill>
        <p:spPr>
          <a:xfrm>
            <a:off x="720000" y="2644727"/>
            <a:ext cx="2006882" cy="1104429"/>
          </a:xfrm>
          <a:prstGeom prst="rect">
            <a:avLst/>
          </a:prstGeom>
        </p:spPr>
      </p:pic>
      <p:pic>
        <p:nvPicPr>
          <p:cNvPr id="8" name="Imagen 7"/>
          <p:cNvPicPr>
            <a:picLocks noChangeAspect="1"/>
          </p:cNvPicPr>
          <p:nvPr/>
        </p:nvPicPr>
        <p:blipFill>
          <a:blip r:embed="rId8"/>
          <a:stretch>
            <a:fillRect/>
          </a:stretch>
        </p:blipFill>
        <p:spPr>
          <a:xfrm>
            <a:off x="586901" y="3923924"/>
            <a:ext cx="1989303" cy="1059294"/>
          </a:xfrm>
          <a:prstGeom prst="rect">
            <a:avLst/>
          </a:prstGeom>
        </p:spPr>
      </p:pic>
      <p:pic>
        <p:nvPicPr>
          <p:cNvPr id="9" name="Imagen 8"/>
          <p:cNvPicPr>
            <a:picLocks noChangeAspect="1"/>
          </p:cNvPicPr>
          <p:nvPr/>
        </p:nvPicPr>
        <p:blipFill>
          <a:blip r:embed="rId9"/>
          <a:stretch>
            <a:fillRect/>
          </a:stretch>
        </p:blipFill>
        <p:spPr>
          <a:xfrm>
            <a:off x="4363016" y="1489094"/>
            <a:ext cx="1470292" cy="1039906"/>
          </a:xfrm>
          <a:prstGeom prst="rect">
            <a:avLst/>
          </a:prstGeom>
        </p:spPr>
      </p:pic>
      <p:pic>
        <p:nvPicPr>
          <p:cNvPr id="10" name="Imagen 9"/>
          <p:cNvPicPr>
            <a:picLocks noChangeAspect="1"/>
          </p:cNvPicPr>
          <p:nvPr/>
        </p:nvPicPr>
        <p:blipFill>
          <a:blip r:embed="rId10"/>
          <a:stretch>
            <a:fillRect/>
          </a:stretch>
        </p:blipFill>
        <p:spPr>
          <a:xfrm>
            <a:off x="4657959" y="2665790"/>
            <a:ext cx="1603555" cy="2227159"/>
          </a:xfrm>
          <a:prstGeom prst="rect">
            <a:avLst/>
          </a:prstGeom>
        </p:spPr>
      </p:pic>
      <p:pic>
        <p:nvPicPr>
          <p:cNvPr id="11" name="Imagen 10"/>
          <p:cNvPicPr>
            <a:picLocks noChangeAspect="1"/>
          </p:cNvPicPr>
          <p:nvPr/>
        </p:nvPicPr>
        <p:blipFill>
          <a:blip r:embed="rId11"/>
          <a:stretch>
            <a:fillRect/>
          </a:stretch>
        </p:blipFill>
        <p:spPr>
          <a:xfrm>
            <a:off x="2853814" y="2783439"/>
            <a:ext cx="1834598" cy="2199779"/>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84"/>
        <p:cNvGrpSpPr/>
        <p:nvPr/>
      </p:nvGrpSpPr>
      <p:grpSpPr>
        <a:xfrm>
          <a:off x="0" y="0"/>
          <a:ext cx="0" cy="0"/>
          <a:chOff x="0" y="0"/>
          <a:chExt cx="0" cy="0"/>
        </a:xfrm>
      </p:grpSpPr>
      <p:sp>
        <p:nvSpPr>
          <p:cNvPr id="4585" name="Google Shape;4585;p7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Resources</a:t>
            </a:r>
            <a:endParaRPr dirty="0"/>
          </a:p>
        </p:txBody>
      </p:sp>
      <p:pic>
        <p:nvPicPr>
          <p:cNvPr id="3" name="Imagen 2"/>
          <p:cNvPicPr>
            <a:picLocks noChangeAspect="1"/>
          </p:cNvPicPr>
          <p:nvPr/>
        </p:nvPicPr>
        <p:blipFill>
          <a:blip r:embed="rId3"/>
          <a:stretch>
            <a:fillRect/>
          </a:stretch>
        </p:blipFill>
        <p:spPr>
          <a:xfrm>
            <a:off x="5600213" y="1200605"/>
            <a:ext cx="3287755" cy="3621024"/>
          </a:xfrm>
          <a:prstGeom prst="rect">
            <a:avLst/>
          </a:prstGeom>
        </p:spPr>
      </p:pic>
      <p:pic>
        <p:nvPicPr>
          <p:cNvPr id="4" name="Imagen 3"/>
          <p:cNvPicPr>
            <a:picLocks noChangeAspect="1"/>
          </p:cNvPicPr>
          <p:nvPr/>
        </p:nvPicPr>
        <p:blipFill>
          <a:blip r:embed="rId4"/>
          <a:stretch>
            <a:fillRect/>
          </a:stretch>
        </p:blipFill>
        <p:spPr>
          <a:xfrm>
            <a:off x="2812823" y="1719081"/>
            <a:ext cx="2787390" cy="3102548"/>
          </a:xfrm>
          <a:prstGeom prst="rect">
            <a:avLst/>
          </a:prstGeom>
        </p:spPr>
      </p:pic>
      <p:pic>
        <p:nvPicPr>
          <p:cNvPr id="5" name="Imagen 4"/>
          <p:cNvPicPr>
            <a:picLocks noChangeAspect="1"/>
          </p:cNvPicPr>
          <p:nvPr/>
        </p:nvPicPr>
        <p:blipFill>
          <a:blip r:embed="rId5"/>
          <a:stretch>
            <a:fillRect/>
          </a:stretch>
        </p:blipFill>
        <p:spPr>
          <a:xfrm>
            <a:off x="750308" y="630370"/>
            <a:ext cx="1886284" cy="2177422"/>
          </a:xfrm>
          <a:prstGeom prst="rect">
            <a:avLst/>
          </a:prstGeom>
        </p:spPr>
      </p:pic>
      <p:pic>
        <p:nvPicPr>
          <p:cNvPr id="6" name="Imagen 5"/>
          <p:cNvPicPr>
            <a:picLocks noChangeAspect="1"/>
          </p:cNvPicPr>
          <p:nvPr/>
        </p:nvPicPr>
        <p:blipFill>
          <a:blip r:embed="rId6"/>
          <a:stretch>
            <a:fillRect/>
          </a:stretch>
        </p:blipFill>
        <p:spPr>
          <a:xfrm>
            <a:off x="577083" y="2993137"/>
            <a:ext cx="2360880" cy="2070608"/>
          </a:xfrm>
          <a:prstGeom prst="rect">
            <a:avLst/>
          </a:prstGeom>
        </p:spPr>
      </p:pic>
    </p:spTree>
    <p:extLst>
      <p:ext uri="{BB962C8B-B14F-4D97-AF65-F5344CB8AC3E}">
        <p14:creationId xmlns:p14="http://schemas.microsoft.com/office/powerpoint/2010/main" val="28332324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584"/>
        <p:cNvGrpSpPr/>
        <p:nvPr/>
      </p:nvGrpSpPr>
      <p:grpSpPr>
        <a:xfrm>
          <a:off x="0" y="0"/>
          <a:ext cx="0" cy="0"/>
          <a:chOff x="0" y="0"/>
          <a:chExt cx="0" cy="0"/>
        </a:xfrm>
      </p:grpSpPr>
      <p:sp>
        <p:nvSpPr>
          <p:cNvPr id="4585" name="Google Shape;4585;p79"/>
          <p:cNvSpPr txBox="1">
            <a:spLocks noGrp="1"/>
          </p:cNvSpPr>
          <p:nvPr>
            <p:ph type="title"/>
          </p:nvPr>
        </p:nvSpPr>
        <p:spPr>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Resources</a:t>
            </a:r>
            <a:endParaRPr dirty="0"/>
          </a:p>
        </p:txBody>
      </p:sp>
      <p:pic>
        <p:nvPicPr>
          <p:cNvPr id="2" name="Imagen 1"/>
          <p:cNvPicPr>
            <a:picLocks noChangeAspect="1"/>
          </p:cNvPicPr>
          <p:nvPr/>
        </p:nvPicPr>
        <p:blipFill>
          <a:blip r:embed="rId3"/>
          <a:stretch>
            <a:fillRect/>
          </a:stretch>
        </p:blipFill>
        <p:spPr>
          <a:xfrm>
            <a:off x="274715" y="1017725"/>
            <a:ext cx="2526689" cy="2148608"/>
          </a:xfrm>
          <a:prstGeom prst="rect">
            <a:avLst/>
          </a:prstGeom>
        </p:spPr>
      </p:pic>
      <p:pic>
        <p:nvPicPr>
          <p:cNvPr id="3" name="Imagen 2"/>
          <p:cNvPicPr>
            <a:picLocks noChangeAspect="1"/>
          </p:cNvPicPr>
          <p:nvPr/>
        </p:nvPicPr>
        <p:blipFill>
          <a:blip r:embed="rId4"/>
          <a:stretch>
            <a:fillRect/>
          </a:stretch>
        </p:blipFill>
        <p:spPr>
          <a:xfrm>
            <a:off x="6308096" y="1017725"/>
            <a:ext cx="2756250" cy="3847500"/>
          </a:xfrm>
          <a:prstGeom prst="rect">
            <a:avLst/>
          </a:prstGeom>
        </p:spPr>
      </p:pic>
      <p:pic>
        <p:nvPicPr>
          <p:cNvPr id="4" name="Imagen 3"/>
          <p:cNvPicPr>
            <a:picLocks noChangeAspect="1"/>
          </p:cNvPicPr>
          <p:nvPr/>
        </p:nvPicPr>
        <p:blipFill>
          <a:blip r:embed="rId5"/>
          <a:stretch>
            <a:fillRect/>
          </a:stretch>
        </p:blipFill>
        <p:spPr>
          <a:xfrm>
            <a:off x="4572000" y="1088709"/>
            <a:ext cx="2013786" cy="2077624"/>
          </a:xfrm>
          <a:prstGeom prst="rect">
            <a:avLst/>
          </a:prstGeom>
        </p:spPr>
      </p:pic>
      <p:pic>
        <p:nvPicPr>
          <p:cNvPr id="6" name="Imagen 5"/>
          <p:cNvPicPr>
            <a:picLocks noChangeAspect="1"/>
          </p:cNvPicPr>
          <p:nvPr/>
        </p:nvPicPr>
        <p:blipFill>
          <a:blip r:embed="rId6"/>
          <a:stretch>
            <a:fillRect/>
          </a:stretch>
        </p:blipFill>
        <p:spPr>
          <a:xfrm>
            <a:off x="3168016" y="1285760"/>
            <a:ext cx="1423566" cy="1683521"/>
          </a:xfrm>
          <a:prstGeom prst="rect">
            <a:avLst/>
          </a:prstGeom>
        </p:spPr>
      </p:pic>
      <p:pic>
        <p:nvPicPr>
          <p:cNvPr id="7" name="Imagen 6"/>
          <p:cNvPicPr>
            <a:picLocks noChangeAspect="1"/>
          </p:cNvPicPr>
          <p:nvPr/>
        </p:nvPicPr>
        <p:blipFill>
          <a:blip r:embed="rId7"/>
          <a:stretch>
            <a:fillRect/>
          </a:stretch>
        </p:blipFill>
        <p:spPr>
          <a:xfrm>
            <a:off x="4094902" y="3386441"/>
            <a:ext cx="2030108" cy="1478784"/>
          </a:xfrm>
          <a:prstGeom prst="rect">
            <a:avLst/>
          </a:prstGeom>
        </p:spPr>
      </p:pic>
      <p:pic>
        <p:nvPicPr>
          <p:cNvPr id="8" name="Imagen 7"/>
          <p:cNvPicPr>
            <a:picLocks noChangeAspect="1"/>
          </p:cNvPicPr>
          <p:nvPr/>
        </p:nvPicPr>
        <p:blipFill>
          <a:blip r:embed="rId8"/>
          <a:stretch>
            <a:fillRect/>
          </a:stretch>
        </p:blipFill>
        <p:spPr>
          <a:xfrm>
            <a:off x="2926371" y="3237316"/>
            <a:ext cx="1076988" cy="1618134"/>
          </a:xfrm>
          <a:prstGeom prst="rect">
            <a:avLst/>
          </a:prstGeom>
        </p:spPr>
      </p:pic>
      <p:pic>
        <p:nvPicPr>
          <p:cNvPr id="9" name="Imagen 8"/>
          <p:cNvPicPr>
            <a:picLocks noChangeAspect="1"/>
          </p:cNvPicPr>
          <p:nvPr/>
        </p:nvPicPr>
        <p:blipFill>
          <a:blip r:embed="rId9"/>
          <a:stretch>
            <a:fillRect/>
          </a:stretch>
        </p:blipFill>
        <p:spPr>
          <a:xfrm>
            <a:off x="1652938" y="3235833"/>
            <a:ext cx="1227661" cy="1619359"/>
          </a:xfrm>
          <a:prstGeom prst="rect">
            <a:avLst/>
          </a:prstGeom>
        </p:spPr>
      </p:pic>
      <p:pic>
        <p:nvPicPr>
          <p:cNvPr id="10" name="Imagen 9"/>
          <p:cNvPicPr>
            <a:picLocks noChangeAspect="1"/>
          </p:cNvPicPr>
          <p:nvPr/>
        </p:nvPicPr>
        <p:blipFill>
          <a:blip r:embed="rId10"/>
          <a:stretch>
            <a:fillRect/>
          </a:stretch>
        </p:blipFill>
        <p:spPr>
          <a:xfrm>
            <a:off x="317296" y="3382781"/>
            <a:ext cx="1198924" cy="1472411"/>
          </a:xfrm>
          <a:prstGeom prst="rect">
            <a:avLst/>
          </a:prstGeom>
        </p:spPr>
      </p:pic>
    </p:spTree>
    <p:extLst>
      <p:ext uri="{BB962C8B-B14F-4D97-AF65-F5344CB8AC3E}">
        <p14:creationId xmlns:p14="http://schemas.microsoft.com/office/powerpoint/2010/main" val="122390418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115"/>
        <p:cNvGrpSpPr/>
        <p:nvPr/>
      </p:nvGrpSpPr>
      <p:grpSpPr>
        <a:xfrm>
          <a:off x="0" y="0"/>
          <a:ext cx="0" cy="0"/>
          <a:chOff x="0" y="0"/>
          <a:chExt cx="0" cy="0"/>
        </a:xfrm>
      </p:grpSpPr>
      <p:sp>
        <p:nvSpPr>
          <p:cNvPr id="4116" name="Google Shape;4116;p7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Alternative </a:t>
            </a:r>
            <a:r>
              <a:rPr lang="en">
                <a:solidFill>
                  <a:schemeClr val="lt1"/>
                </a:solidFill>
              </a:rPr>
              <a:t>resources</a:t>
            </a:r>
            <a:endParaRPr>
              <a:solidFill>
                <a:schemeClr val="lt1"/>
              </a:solidFill>
            </a:endParaRPr>
          </a:p>
        </p:txBody>
      </p:sp>
      <p:grpSp>
        <p:nvGrpSpPr>
          <p:cNvPr id="4117" name="Google Shape;4117;p77"/>
          <p:cNvGrpSpPr/>
          <p:nvPr/>
        </p:nvGrpSpPr>
        <p:grpSpPr>
          <a:xfrm>
            <a:off x="5961085" y="1537925"/>
            <a:ext cx="757600" cy="713575"/>
            <a:chOff x="5962615" y="1537925"/>
            <a:chExt cx="757600" cy="713575"/>
          </a:xfrm>
        </p:grpSpPr>
        <p:sp>
          <p:nvSpPr>
            <p:cNvPr id="4118" name="Google Shape;4118;p77"/>
            <p:cNvSpPr/>
            <p:nvPr/>
          </p:nvSpPr>
          <p:spPr>
            <a:xfrm>
              <a:off x="5962615" y="1537925"/>
              <a:ext cx="757600" cy="713575"/>
            </a:xfrm>
            <a:custGeom>
              <a:avLst/>
              <a:gdLst/>
              <a:ahLst/>
              <a:cxnLst/>
              <a:rect l="l" t="t" r="r" b="b"/>
              <a:pathLst>
                <a:path w="30304" h="28543" extrusionOk="0">
                  <a:moveTo>
                    <a:pt x="15643" y="0"/>
                  </a:moveTo>
                  <a:cubicBezTo>
                    <a:pt x="15384" y="0"/>
                    <a:pt x="15120" y="18"/>
                    <a:pt x="14855" y="54"/>
                  </a:cubicBezTo>
                  <a:cubicBezTo>
                    <a:pt x="11329" y="489"/>
                    <a:pt x="9032" y="3936"/>
                    <a:pt x="9943" y="7382"/>
                  </a:cubicBezTo>
                  <a:cubicBezTo>
                    <a:pt x="8954" y="6735"/>
                    <a:pt x="7856" y="6434"/>
                    <a:pt x="6776" y="6434"/>
                  </a:cubicBezTo>
                  <a:cubicBezTo>
                    <a:pt x="4350" y="6434"/>
                    <a:pt x="2011" y="7950"/>
                    <a:pt x="1189" y="10472"/>
                  </a:cubicBezTo>
                  <a:cubicBezTo>
                    <a:pt x="0" y="14116"/>
                    <a:pt x="2615" y="17919"/>
                    <a:pt x="6457" y="18117"/>
                  </a:cubicBezTo>
                  <a:cubicBezTo>
                    <a:pt x="3486" y="20533"/>
                    <a:pt x="3605" y="25128"/>
                    <a:pt x="6695" y="27426"/>
                  </a:cubicBezTo>
                  <a:cubicBezTo>
                    <a:pt x="7749" y="28186"/>
                    <a:pt x="8947" y="28542"/>
                    <a:pt x="10125" y="28542"/>
                  </a:cubicBezTo>
                  <a:cubicBezTo>
                    <a:pt x="12445" y="28542"/>
                    <a:pt x="14688" y="27162"/>
                    <a:pt x="15607" y="24772"/>
                  </a:cubicBezTo>
                  <a:cubicBezTo>
                    <a:pt x="16526" y="27133"/>
                    <a:pt x="18765" y="28504"/>
                    <a:pt x="21082" y="28504"/>
                  </a:cubicBezTo>
                  <a:cubicBezTo>
                    <a:pt x="22263" y="28504"/>
                    <a:pt x="23464" y="28148"/>
                    <a:pt x="24520" y="27386"/>
                  </a:cubicBezTo>
                  <a:cubicBezTo>
                    <a:pt x="27610" y="25128"/>
                    <a:pt x="27729" y="20533"/>
                    <a:pt x="24758" y="18117"/>
                  </a:cubicBezTo>
                  <a:cubicBezTo>
                    <a:pt x="27848" y="17958"/>
                    <a:pt x="30304" y="15384"/>
                    <a:pt x="30304" y="12294"/>
                  </a:cubicBezTo>
                  <a:cubicBezTo>
                    <a:pt x="30304" y="8860"/>
                    <a:pt x="27477" y="6427"/>
                    <a:pt x="24434" y="6427"/>
                  </a:cubicBezTo>
                  <a:cubicBezTo>
                    <a:pt x="23369" y="6427"/>
                    <a:pt x="22278" y="6725"/>
                    <a:pt x="21272" y="7382"/>
                  </a:cubicBezTo>
                  <a:cubicBezTo>
                    <a:pt x="21391" y="6907"/>
                    <a:pt x="21470" y="6392"/>
                    <a:pt x="21470" y="5877"/>
                  </a:cubicBezTo>
                  <a:cubicBezTo>
                    <a:pt x="21470" y="2617"/>
                    <a:pt x="18828" y="0"/>
                    <a:pt x="1564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9" name="Google Shape;4119;p77"/>
            <p:cNvSpPr/>
            <p:nvPr/>
          </p:nvSpPr>
          <p:spPr>
            <a:xfrm>
              <a:off x="6348840" y="1780900"/>
              <a:ext cx="7925" cy="270375"/>
            </a:xfrm>
            <a:custGeom>
              <a:avLst/>
              <a:gdLst/>
              <a:ahLst/>
              <a:cxnLst/>
              <a:rect l="l" t="t" r="r" b="b"/>
              <a:pathLst>
                <a:path w="317" h="10815" extrusionOk="0">
                  <a:moveTo>
                    <a:pt x="0" y="0"/>
                  </a:moveTo>
                  <a:lnTo>
                    <a:pt x="0" y="10814"/>
                  </a:lnTo>
                  <a:lnTo>
                    <a:pt x="317" y="10814"/>
                  </a:lnTo>
                  <a:lnTo>
                    <a:pt x="3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0" name="Google Shape;4120;p77"/>
            <p:cNvSpPr/>
            <p:nvPr/>
          </p:nvSpPr>
          <p:spPr>
            <a:xfrm>
              <a:off x="6321090" y="1757125"/>
              <a:ext cx="55500" cy="47500"/>
            </a:xfrm>
            <a:custGeom>
              <a:avLst/>
              <a:gdLst/>
              <a:ahLst/>
              <a:cxnLst/>
              <a:rect l="l" t="t" r="r" b="b"/>
              <a:pathLst>
                <a:path w="2220" h="1900" extrusionOk="0">
                  <a:moveTo>
                    <a:pt x="1268" y="0"/>
                  </a:moveTo>
                  <a:cubicBezTo>
                    <a:pt x="437" y="0"/>
                    <a:pt x="1" y="1030"/>
                    <a:pt x="595" y="1624"/>
                  </a:cubicBezTo>
                  <a:cubicBezTo>
                    <a:pt x="785" y="1815"/>
                    <a:pt x="1020" y="1899"/>
                    <a:pt x="1251" y="1899"/>
                  </a:cubicBezTo>
                  <a:cubicBezTo>
                    <a:pt x="1743" y="1899"/>
                    <a:pt x="2219" y="1517"/>
                    <a:pt x="2219" y="951"/>
                  </a:cubicBezTo>
                  <a:cubicBezTo>
                    <a:pt x="2219" y="436"/>
                    <a:pt x="1783" y="0"/>
                    <a:pt x="12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1" name="Google Shape;4121;p77"/>
            <p:cNvSpPr/>
            <p:nvPr/>
          </p:nvSpPr>
          <p:spPr>
            <a:xfrm>
              <a:off x="6321090" y="2028475"/>
              <a:ext cx="55500" cy="46500"/>
            </a:xfrm>
            <a:custGeom>
              <a:avLst/>
              <a:gdLst/>
              <a:ahLst/>
              <a:cxnLst/>
              <a:rect l="l" t="t" r="r" b="b"/>
              <a:pathLst>
                <a:path w="2220" h="1860" extrusionOk="0">
                  <a:moveTo>
                    <a:pt x="1268" y="0"/>
                  </a:moveTo>
                  <a:cubicBezTo>
                    <a:pt x="437" y="0"/>
                    <a:pt x="1" y="990"/>
                    <a:pt x="595" y="1585"/>
                  </a:cubicBezTo>
                  <a:cubicBezTo>
                    <a:pt x="785" y="1775"/>
                    <a:pt x="1020" y="1859"/>
                    <a:pt x="1251" y="1859"/>
                  </a:cubicBezTo>
                  <a:cubicBezTo>
                    <a:pt x="1743" y="1859"/>
                    <a:pt x="2219" y="1477"/>
                    <a:pt x="2219" y="911"/>
                  </a:cubicBezTo>
                  <a:cubicBezTo>
                    <a:pt x="2219" y="396"/>
                    <a:pt x="1783" y="0"/>
                    <a:pt x="12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2" name="Google Shape;4122;p77"/>
            <p:cNvSpPr/>
            <p:nvPr/>
          </p:nvSpPr>
          <p:spPr>
            <a:xfrm>
              <a:off x="6254740" y="1817525"/>
              <a:ext cx="197100" cy="197100"/>
            </a:xfrm>
            <a:custGeom>
              <a:avLst/>
              <a:gdLst/>
              <a:ahLst/>
              <a:cxnLst/>
              <a:rect l="l" t="t" r="r" b="b"/>
              <a:pathLst>
                <a:path w="7884" h="7884" extrusionOk="0">
                  <a:moveTo>
                    <a:pt x="199" y="1"/>
                  </a:moveTo>
                  <a:lnTo>
                    <a:pt x="1" y="199"/>
                  </a:lnTo>
                  <a:lnTo>
                    <a:pt x="7646" y="7884"/>
                  </a:lnTo>
                  <a:lnTo>
                    <a:pt x="7884" y="7646"/>
                  </a:lnTo>
                  <a:lnTo>
                    <a:pt x="19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3" name="Google Shape;4123;p77"/>
            <p:cNvSpPr/>
            <p:nvPr/>
          </p:nvSpPr>
          <p:spPr>
            <a:xfrm>
              <a:off x="6226040" y="1796975"/>
              <a:ext cx="62400" cy="47325"/>
            </a:xfrm>
            <a:custGeom>
              <a:avLst/>
              <a:gdLst/>
              <a:ahLst/>
              <a:cxnLst/>
              <a:rect l="l" t="t" r="r" b="b"/>
              <a:pathLst>
                <a:path w="2496" h="1893" extrusionOk="0">
                  <a:moveTo>
                    <a:pt x="1248" y="1"/>
                  </a:moveTo>
                  <a:cubicBezTo>
                    <a:pt x="1010" y="1"/>
                    <a:pt x="773" y="90"/>
                    <a:pt x="594" y="268"/>
                  </a:cubicBezTo>
                  <a:cubicBezTo>
                    <a:pt x="0" y="862"/>
                    <a:pt x="396" y="1892"/>
                    <a:pt x="1228" y="1892"/>
                  </a:cubicBezTo>
                  <a:cubicBezTo>
                    <a:pt x="2100" y="1892"/>
                    <a:pt x="2496" y="862"/>
                    <a:pt x="1901" y="268"/>
                  </a:cubicBezTo>
                  <a:cubicBezTo>
                    <a:pt x="1723" y="90"/>
                    <a:pt x="1486" y="1"/>
                    <a:pt x="12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4" name="Google Shape;4124;p77"/>
            <p:cNvSpPr/>
            <p:nvPr/>
          </p:nvSpPr>
          <p:spPr>
            <a:xfrm>
              <a:off x="6425090" y="1988850"/>
              <a:ext cx="46550" cy="46575"/>
            </a:xfrm>
            <a:custGeom>
              <a:avLst/>
              <a:gdLst/>
              <a:ahLst/>
              <a:cxnLst/>
              <a:rect l="l" t="t" r="r" b="b"/>
              <a:pathLst>
                <a:path w="1862" h="1863" extrusionOk="0">
                  <a:moveTo>
                    <a:pt x="951" y="1"/>
                  </a:moveTo>
                  <a:cubicBezTo>
                    <a:pt x="436" y="1"/>
                    <a:pt x="0" y="397"/>
                    <a:pt x="0" y="912"/>
                  </a:cubicBezTo>
                  <a:cubicBezTo>
                    <a:pt x="0" y="1427"/>
                    <a:pt x="436" y="1862"/>
                    <a:pt x="951" y="1862"/>
                  </a:cubicBezTo>
                  <a:cubicBezTo>
                    <a:pt x="1466" y="1862"/>
                    <a:pt x="1862" y="1427"/>
                    <a:pt x="1862" y="912"/>
                  </a:cubicBezTo>
                  <a:cubicBezTo>
                    <a:pt x="1862" y="397"/>
                    <a:pt x="1466" y="1"/>
                    <a:pt x="9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5" name="Google Shape;4125;p77"/>
            <p:cNvSpPr/>
            <p:nvPr/>
          </p:nvSpPr>
          <p:spPr>
            <a:xfrm>
              <a:off x="6217115" y="1911600"/>
              <a:ext cx="271375" cy="7950"/>
            </a:xfrm>
            <a:custGeom>
              <a:avLst/>
              <a:gdLst/>
              <a:ahLst/>
              <a:cxnLst/>
              <a:rect l="l" t="t" r="r" b="b"/>
              <a:pathLst>
                <a:path w="10855" h="318" extrusionOk="0">
                  <a:moveTo>
                    <a:pt x="1" y="1"/>
                  </a:moveTo>
                  <a:lnTo>
                    <a:pt x="1" y="318"/>
                  </a:lnTo>
                  <a:lnTo>
                    <a:pt x="10854" y="318"/>
                  </a:lnTo>
                  <a:lnTo>
                    <a:pt x="1085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6" name="Google Shape;4126;p77"/>
            <p:cNvSpPr/>
            <p:nvPr/>
          </p:nvSpPr>
          <p:spPr>
            <a:xfrm>
              <a:off x="6194340" y="1892800"/>
              <a:ext cx="54500" cy="46750"/>
            </a:xfrm>
            <a:custGeom>
              <a:avLst/>
              <a:gdLst/>
              <a:ahLst/>
              <a:cxnLst/>
              <a:rect l="l" t="t" r="r" b="b"/>
              <a:pathLst>
                <a:path w="2180" h="1870" extrusionOk="0">
                  <a:moveTo>
                    <a:pt x="912" y="0"/>
                  </a:moveTo>
                  <a:cubicBezTo>
                    <a:pt x="397" y="0"/>
                    <a:pt x="0" y="396"/>
                    <a:pt x="0" y="951"/>
                  </a:cubicBezTo>
                  <a:cubicBezTo>
                    <a:pt x="0" y="1508"/>
                    <a:pt x="444" y="1869"/>
                    <a:pt x="916" y="1869"/>
                  </a:cubicBezTo>
                  <a:cubicBezTo>
                    <a:pt x="1149" y="1869"/>
                    <a:pt x="1389" y="1781"/>
                    <a:pt x="1585" y="1585"/>
                  </a:cubicBezTo>
                  <a:cubicBezTo>
                    <a:pt x="2179" y="991"/>
                    <a:pt x="1743" y="0"/>
                    <a:pt x="9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7" name="Google Shape;4127;p77"/>
            <p:cNvSpPr/>
            <p:nvPr/>
          </p:nvSpPr>
          <p:spPr>
            <a:xfrm>
              <a:off x="6464690" y="1892800"/>
              <a:ext cx="54500" cy="46750"/>
            </a:xfrm>
            <a:custGeom>
              <a:avLst/>
              <a:gdLst/>
              <a:ahLst/>
              <a:cxnLst/>
              <a:rect l="l" t="t" r="r" b="b"/>
              <a:pathLst>
                <a:path w="2180" h="1870" extrusionOk="0">
                  <a:moveTo>
                    <a:pt x="951" y="0"/>
                  </a:moveTo>
                  <a:cubicBezTo>
                    <a:pt x="436" y="0"/>
                    <a:pt x="1" y="396"/>
                    <a:pt x="1" y="951"/>
                  </a:cubicBezTo>
                  <a:cubicBezTo>
                    <a:pt x="1" y="1508"/>
                    <a:pt x="462" y="1869"/>
                    <a:pt x="934" y="1869"/>
                  </a:cubicBezTo>
                  <a:cubicBezTo>
                    <a:pt x="1166" y="1869"/>
                    <a:pt x="1402" y="1781"/>
                    <a:pt x="1585" y="1585"/>
                  </a:cubicBezTo>
                  <a:cubicBezTo>
                    <a:pt x="2179" y="991"/>
                    <a:pt x="1783" y="0"/>
                    <a:pt x="9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8" name="Google Shape;4128;p77"/>
            <p:cNvSpPr/>
            <p:nvPr/>
          </p:nvSpPr>
          <p:spPr>
            <a:xfrm>
              <a:off x="6254740" y="1817525"/>
              <a:ext cx="196125" cy="197100"/>
            </a:xfrm>
            <a:custGeom>
              <a:avLst/>
              <a:gdLst/>
              <a:ahLst/>
              <a:cxnLst/>
              <a:rect l="l" t="t" r="r" b="b"/>
              <a:pathLst>
                <a:path w="7845" h="7884" extrusionOk="0">
                  <a:moveTo>
                    <a:pt x="7646" y="1"/>
                  </a:moveTo>
                  <a:lnTo>
                    <a:pt x="1" y="7646"/>
                  </a:lnTo>
                  <a:lnTo>
                    <a:pt x="199" y="7884"/>
                  </a:lnTo>
                  <a:lnTo>
                    <a:pt x="7844" y="199"/>
                  </a:lnTo>
                  <a:lnTo>
                    <a:pt x="764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9" name="Google Shape;4129;p77"/>
            <p:cNvSpPr/>
            <p:nvPr/>
          </p:nvSpPr>
          <p:spPr>
            <a:xfrm>
              <a:off x="6230990" y="1988675"/>
              <a:ext cx="49525" cy="46675"/>
            </a:xfrm>
            <a:custGeom>
              <a:avLst/>
              <a:gdLst/>
              <a:ahLst/>
              <a:cxnLst/>
              <a:rect l="l" t="t" r="r" b="b"/>
              <a:pathLst>
                <a:path w="1981" h="1867" extrusionOk="0">
                  <a:moveTo>
                    <a:pt x="1065" y="0"/>
                  </a:moveTo>
                  <a:cubicBezTo>
                    <a:pt x="832" y="0"/>
                    <a:pt x="593" y="89"/>
                    <a:pt x="396" y="285"/>
                  </a:cubicBezTo>
                  <a:cubicBezTo>
                    <a:pt x="0" y="641"/>
                    <a:pt x="0" y="1236"/>
                    <a:pt x="396" y="1592"/>
                  </a:cubicBezTo>
                  <a:cubicBezTo>
                    <a:pt x="586" y="1782"/>
                    <a:pt x="817" y="1867"/>
                    <a:pt x="1043" y="1867"/>
                  </a:cubicBezTo>
                  <a:cubicBezTo>
                    <a:pt x="1523" y="1867"/>
                    <a:pt x="1981" y="1484"/>
                    <a:pt x="1981" y="919"/>
                  </a:cubicBezTo>
                  <a:cubicBezTo>
                    <a:pt x="1981" y="362"/>
                    <a:pt x="1537" y="0"/>
                    <a:pt x="1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0" name="Google Shape;4130;p77"/>
            <p:cNvSpPr/>
            <p:nvPr/>
          </p:nvSpPr>
          <p:spPr>
            <a:xfrm>
              <a:off x="6423090" y="1796800"/>
              <a:ext cx="49550" cy="47425"/>
            </a:xfrm>
            <a:custGeom>
              <a:avLst/>
              <a:gdLst/>
              <a:ahLst/>
              <a:cxnLst/>
              <a:rect l="l" t="t" r="r" b="b"/>
              <a:pathLst>
                <a:path w="1982" h="1897" extrusionOk="0">
                  <a:moveTo>
                    <a:pt x="1014" y="0"/>
                  </a:moveTo>
                  <a:cubicBezTo>
                    <a:pt x="782" y="0"/>
                    <a:pt x="548" y="85"/>
                    <a:pt x="357" y="275"/>
                  </a:cubicBezTo>
                  <a:cubicBezTo>
                    <a:pt x="1" y="632"/>
                    <a:pt x="1" y="1226"/>
                    <a:pt x="357" y="1622"/>
                  </a:cubicBezTo>
                  <a:cubicBezTo>
                    <a:pt x="548" y="1812"/>
                    <a:pt x="782" y="1897"/>
                    <a:pt x="1014" y="1897"/>
                  </a:cubicBezTo>
                  <a:cubicBezTo>
                    <a:pt x="1505" y="1897"/>
                    <a:pt x="1982" y="1514"/>
                    <a:pt x="1982" y="949"/>
                  </a:cubicBezTo>
                  <a:cubicBezTo>
                    <a:pt x="1982" y="383"/>
                    <a:pt x="1505" y="0"/>
                    <a:pt x="10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1" name="Google Shape;4131;p77"/>
          <p:cNvGrpSpPr/>
          <p:nvPr/>
        </p:nvGrpSpPr>
        <p:grpSpPr>
          <a:xfrm>
            <a:off x="7086525" y="1538413"/>
            <a:ext cx="757350" cy="712600"/>
            <a:chOff x="7061825" y="1538413"/>
            <a:chExt cx="757350" cy="712600"/>
          </a:xfrm>
        </p:grpSpPr>
        <p:sp>
          <p:nvSpPr>
            <p:cNvPr id="4132" name="Google Shape;4132;p77"/>
            <p:cNvSpPr/>
            <p:nvPr/>
          </p:nvSpPr>
          <p:spPr>
            <a:xfrm>
              <a:off x="7061825" y="1538413"/>
              <a:ext cx="757350" cy="712600"/>
            </a:xfrm>
            <a:custGeom>
              <a:avLst/>
              <a:gdLst/>
              <a:ahLst/>
              <a:cxnLst/>
              <a:rect l="l" t="t" r="r" b="b"/>
              <a:pathLst>
                <a:path w="30294" h="28504" extrusionOk="0">
                  <a:moveTo>
                    <a:pt x="15562" y="0"/>
                  </a:moveTo>
                  <a:cubicBezTo>
                    <a:pt x="12381" y="0"/>
                    <a:pt x="9745" y="2581"/>
                    <a:pt x="9745" y="5838"/>
                  </a:cubicBezTo>
                  <a:cubicBezTo>
                    <a:pt x="9745" y="6353"/>
                    <a:pt x="9824" y="6868"/>
                    <a:pt x="9943" y="7343"/>
                  </a:cubicBezTo>
                  <a:cubicBezTo>
                    <a:pt x="8942" y="6696"/>
                    <a:pt x="7839" y="6395"/>
                    <a:pt x="6758" y="6395"/>
                  </a:cubicBezTo>
                  <a:cubicBezTo>
                    <a:pt x="4331" y="6395"/>
                    <a:pt x="2011" y="7911"/>
                    <a:pt x="1189" y="10433"/>
                  </a:cubicBezTo>
                  <a:cubicBezTo>
                    <a:pt x="0" y="14117"/>
                    <a:pt x="2615" y="17919"/>
                    <a:pt x="6457" y="18078"/>
                  </a:cubicBezTo>
                  <a:cubicBezTo>
                    <a:pt x="3447" y="20494"/>
                    <a:pt x="3566" y="25129"/>
                    <a:pt x="6695" y="27387"/>
                  </a:cubicBezTo>
                  <a:cubicBezTo>
                    <a:pt x="7736" y="28147"/>
                    <a:pt x="8929" y="28503"/>
                    <a:pt x="10108" y="28503"/>
                  </a:cubicBezTo>
                  <a:cubicBezTo>
                    <a:pt x="12427" y="28503"/>
                    <a:pt x="14688" y="27123"/>
                    <a:pt x="15608" y="24733"/>
                  </a:cubicBezTo>
                  <a:cubicBezTo>
                    <a:pt x="16501" y="27123"/>
                    <a:pt x="18753" y="28503"/>
                    <a:pt x="21070" y="28503"/>
                  </a:cubicBezTo>
                  <a:cubicBezTo>
                    <a:pt x="22247" y="28503"/>
                    <a:pt x="23440" y="28147"/>
                    <a:pt x="24481" y="27387"/>
                  </a:cubicBezTo>
                  <a:cubicBezTo>
                    <a:pt x="27610" y="25089"/>
                    <a:pt x="27729" y="20494"/>
                    <a:pt x="24758" y="18078"/>
                  </a:cubicBezTo>
                  <a:cubicBezTo>
                    <a:pt x="27848" y="17919"/>
                    <a:pt x="30264" y="15345"/>
                    <a:pt x="30264" y="12255"/>
                  </a:cubicBezTo>
                  <a:cubicBezTo>
                    <a:pt x="30294" y="8821"/>
                    <a:pt x="27475" y="6388"/>
                    <a:pt x="24418" y="6388"/>
                  </a:cubicBezTo>
                  <a:cubicBezTo>
                    <a:pt x="23348" y="6388"/>
                    <a:pt x="22249" y="6686"/>
                    <a:pt x="21233" y="7343"/>
                  </a:cubicBezTo>
                  <a:cubicBezTo>
                    <a:pt x="22144" y="3936"/>
                    <a:pt x="19846" y="490"/>
                    <a:pt x="16360" y="54"/>
                  </a:cubicBezTo>
                  <a:cubicBezTo>
                    <a:pt x="16091" y="18"/>
                    <a:pt x="15825" y="0"/>
                    <a:pt x="1556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3" name="Google Shape;4133;p77"/>
            <p:cNvSpPr/>
            <p:nvPr/>
          </p:nvSpPr>
          <p:spPr>
            <a:xfrm>
              <a:off x="7427250" y="1734838"/>
              <a:ext cx="48550" cy="124825"/>
            </a:xfrm>
            <a:custGeom>
              <a:avLst/>
              <a:gdLst/>
              <a:ahLst/>
              <a:cxnLst/>
              <a:rect l="l" t="t" r="r" b="b"/>
              <a:pathLst>
                <a:path w="1942" h="4993" extrusionOk="0">
                  <a:moveTo>
                    <a:pt x="991" y="1"/>
                  </a:moveTo>
                  <a:cubicBezTo>
                    <a:pt x="396" y="80"/>
                    <a:pt x="0" y="595"/>
                    <a:pt x="80" y="1150"/>
                  </a:cubicBezTo>
                  <a:cubicBezTo>
                    <a:pt x="80" y="2338"/>
                    <a:pt x="793" y="4992"/>
                    <a:pt x="991" y="4992"/>
                  </a:cubicBezTo>
                  <a:cubicBezTo>
                    <a:pt x="1149" y="4992"/>
                    <a:pt x="1862" y="2338"/>
                    <a:pt x="1862" y="1150"/>
                  </a:cubicBezTo>
                  <a:cubicBezTo>
                    <a:pt x="1941" y="595"/>
                    <a:pt x="1545" y="80"/>
                    <a:pt x="9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4" name="Google Shape;4134;p77"/>
            <p:cNvSpPr/>
            <p:nvPr/>
          </p:nvSpPr>
          <p:spPr>
            <a:xfrm>
              <a:off x="7276725" y="1845238"/>
              <a:ext cx="122825" cy="55175"/>
            </a:xfrm>
            <a:custGeom>
              <a:avLst/>
              <a:gdLst/>
              <a:ahLst/>
              <a:cxnLst/>
              <a:rect l="l" t="t" r="r" b="b"/>
              <a:pathLst>
                <a:path w="4913" h="2207" extrusionOk="0">
                  <a:moveTo>
                    <a:pt x="1050" y="1"/>
                  </a:moveTo>
                  <a:cubicBezTo>
                    <a:pt x="663" y="1"/>
                    <a:pt x="289" y="207"/>
                    <a:pt x="119" y="576"/>
                  </a:cubicBezTo>
                  <a:cubicBezTo>
                    <a:pt x="0" y="1131"/>
                    <a:pt x="396" y="1646"/>
                    <a:pt x="951" y="1764"/>
                  </a:cubicBezTo>
                  <a:cubicBezTo>
                    <a:pt x="1736" y="2045"/>
                    <a:pt x="3336" y="2206"/>
                    <a:pt x="4231" y="2206"/>
                  </a:cubicBezTo>
                  <a:cubicBezTo>
                    <a:pt x="4600" y="2206"/>
                    <a:pt x="4849" y="2179"/>
                    <a:pt x="4873" y="2121"/>
                  </a:cubicBezTo>
                  <a:cubicBezTo>
                    <a:pt x="4912" y="1923"/>
                    <a:pt x="2615" y="457"/>
                    <a:pt x="1506" y="101"/>
                  </a:cubicBezTo>
                  <a:cubicBezTo>
                    <a:pt x="1359" y="33"/>
                    <a:pt x="1204" y="1"/>
                    <a:pt x="10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5" name="Google Shape;4135;p77"/>
            <p:cNvSpPr/>
            <p:nvPr/>
          </p:nvSpPr>
          <p:spPr>
            <a:xfrm>
              <a:off x="7335150" y="1960488"/>
              <a:ext cx="87175" cy="104350"/>
            </a:xfrm>
            <a:custGeom>
              <a:avLst/>
              <a:gdLst/>
              <a:ahLst/>
              <a:cxnLst/>
              <a:rect l="l" t="t" r="r" b="b"/>
              <a:pathLst>
                <a:path w="3487" h="4174" extrusionOk="0">
                  <a:moveTo>
                    <a:pt x="3306" y="1"/>
                  </a:moveTo>
                  <a:cubicBezTo>
                    <a:pt x="3034" y="1"/>
                    <a:pt x="1047" y="1663"/>
                    <a:pt x="357" y="2621"/>
                  </a:cubicBezTo>
                  <a:cubicBezTo>
                    <a:pt x="0" y="3017"/>
                    <a:pt x="0" y="3651"/>
                    <a:pt x="397" y="4047"/>
                  </a:cubicBezTo>
                  <a:cubicBezTo>
                    <a:pt x="557" y="4133"/>
                    <a:pt x="726" y="4174"/>
                    <a:pt x="891" y="4174"/>
                  </a:cubicBezTo>
                  <a:cubicBezTo>
                    <a:pt x="1255" y="4174"/>
                    <a:pt x="1605" y="3978"/>
                    <a:pt x="1823" y="3651"/>
                  </a:cubicBezTo>
                  <a:cubicBezTo>
                    <a:pt x="2496" y="2661"/>
                    <a:pt x="3486" y="165"/>
                    <a:pt x="3328" y="7"/>
                  </a:cubicBezTo>
                  <a:cubicBezTo>
                    <a:pt x="3323" y="3"/>
                    <a:pt x="3315" y="1"/>
                    <a:pt x="33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6" name="Google Shape;4136;p77"/>
            <p:cNvSpPr/>
            <p:nvPr/>
          </p:nvSpPr>
          <p:spPr>
            <a:xfrm>
              <a:off x="7480725" y="1961488"/>
              <a:ext cx="88150" cy="103350"/>
            </a:xfrm>
            <a:custGeom>
              <a:avLst/>
              <a:gdLst/>
              <a:ahLst/>
              <a:cxnLst/>
              <a:rect l="l" t="t" r="r" b="b"/>
              <a:pathLst>
                <a:path w="3526" h="4134" extrusionOk="0">
                  <a:moveTo>
                    <a:pt x="181" y="0"/>
                  </a:moveTo>
                  <a:cubicBezTo>
                    <a:pt x="172" y="0"/>
                    <a:pt x="164" y="2"/>
                    <a:pt x="159" y="6"/>
                  </a:cubicBezTo>
                  <a:cubicBezTo>
                    <a:pt x="0" y="85"/>
                    <a:pt x="991" y="2621"/>
                    <a:pt x="1704" y="3611"/>
                  </a:cubicBezTo>
                  <a:cubicBezTo>
                    <a:pt x="1895" y="3938"/>
                    <a:pt x="2235" y="4134"/>
                    <a:pt x="2597" y="4134"/>
                  </a:cubicBezTo>
                  <a:cubicBezTo>
                    <a:pt x="2761" y="4134"/>
                    <a:pt x="2930" y="4093"/>
                    <a:pt x="3090" y="4007"/>
                  </a:cubicBezTo>
                  <a:cubicBezTo>
                    <a:pt x="3486" y="3611"/>
                    <a:pt x="3526" y="2977"/>
                    <a:pt x="3130" y="2581"/>
                  </a:cubicBezTo>
                  <a:cubicBezTo>
                    <a:pt x="2441" y="1624"/>
                    <a:pt x="456" y="0"/>
                    <a:pt x="1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7" name="Google Shape;4137;p77"/>
            <p:cNvSpPr/>
            <p:nvPr/>
          </p:nvSpPr>
          <p:spPr>
            <a:xfrm>
              <a:off x="7503500" y="1845238"/>
              <a:ext cx="122825" cy="54575"/>
            </a:xfrm>
            <a:custGeom>
              <a:avLst/>
              <a:gdLst/>
              <a:ahLst/>
              <a:cxnLst/>
              <a:rect l="l" t="t" r="r" b="b"/>
              <a:pathLst>
                <a:path w="4913" h="2183" extrusionOk="0">
                  <a:moveTo>
                    <a:pt x="3895" y="1"/>
                  </a:moveTo>
                  <a:cubicBezTo>
                    <a:pt x="3745" y="1"/>
                    <a:pt x="3593" y="33"/>
                    <a:pt x="3447" y="101"/>
                  </a:cubicBezTo>
                  <a:cubicBezTo>
                    <a:pt x="2298" y="457"/>
                    <a:pt x="0" y="1923"/>
                    <a:pt x="80" y="2121"/>
                  </a:cubicBezTo>
                  <a:cubicBezTo>
                    <a:pt x="101" y="2163"/>
                    <a:pt x="302" y="2182"/>
                    <a:pt x="609" y="2182"/>
                  </a:cubicBezTo>
                  <a:cubicBezTo>
                    <a:pt x="1469" y="2182"/>
                    <a:pt x="3155" y="2027"/>
                    <a:pt x="4001" y="1764"/>
                  </a:cubicBezTo>
                  <a:cubicBezTo>
                    <a:pt x="4516" y="1646"/>
                    <a:pt x="4912" y="1131"/>
                    <a:pt x="4833" y="576"/>
                  </a:cubicBezTo>
                  <a:cubicBezTo>
                    <a:pt x="4635" y="207"/>
                    <a:pt x="4273" y="1"/>
                    <a:pt x="38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38" name="Google Shape;4138;p77"/>
          <p:cNvGrpSpPr/>
          <p:nvPr/>
        </p:nvGrpSpPr>
        <p:grpSpPr>
          <a:xfrm>
            <a:off x="3711180" y="1538100"/>
            <a:ext cx="757600" cy="713225"/>
            <a:chOff x="3765170" y="1538100"/>
            <a:chExt cx="757600" cy="713225"/>
          </a:xfrm>
        </p:grpSpPr>
        <p:sp>
          <p:nvSpPr>
            <p:cNvPr id="4139" name="Google Shape;4139;p77"/>
            <p:cNvSpPr/>
            <p:nvPr/>
          </p:nvSpPr>
          <p:spPr>
            <a:xfrm>
              <a:off x="3765170" y="1538100"/>
              <a:ext cx="757600" cy="713225"/>
            </a:xfrm>
            <a:custGeom>
              <a:avLst/>
              <a:gdLst/>
              <a:ahLst/>
              <a:cxnLst/>
              <a:rect l="l" t="t" r="r" b="b"/>
              <a:pathLst>
                <a:path w="30304" h="28529" extrusionOk="0">
                  <a:moveTo>
                    <a:pt x="15608" y="0"/>
                  </a:moveTo>
                  <a:cubicBezTo>
                    <a:pt x="11765" y="0"/>
                    <a:pt x="8953" y="3644"/>
                    <a:pt x="9943" y="7368"/>
                  </a:cubicBezTo>
                  <a:cubicBezTo>
                    <a:pt x="8954" y="6721"/>
                    <a:pt x="7856" y="6420"/>
                    <a:pt x="6776" y="6420"/>
                  </a:cubicBezTo>
                  <a:cubicBezTo>
                    <a:pt x="4350" y="6420"/>
                    <a:pt x="2011" y="7936"/>
                    <a:pt x="1189" y="10458"/>
                  </a:cubicBezTo>
                  <a:cubicBezTo>
                    <a:pt x="0" y="14102"/>
                    <a:pt x="2615" y="17905"/>
                    <a:pt x="6457" y="18103"/>
                  </a:cubicBezTo>
                  <a:cubicBezTo>
                    <a:pt x="3447" y="20519"/>
                    <a:pt x="3565" y="25114"/>
                    <a:pt x="6695" y="27412"/>
                  </a:cubicBezTo>
                  <a:cubicBezTo>
                    <a:pt x="7736" y="28172"/>
                    <a:pt x="8929" y="28528"/>
                    <a:pt x="10108" y="28528"/>
                  </a:cubicBezTo>
                  <a:cubicBezTo>
                    <a:pt x="12427" y="28528"/>
                    <a:pt x="14688" y="27148"/>
                    <a:pt x="15608" y="24758"/>
                  </a:cubicBezTo>
                  <a:cubicBezTo>
                    <a:pt x="16501" y="27148"/>
                    <a:pt x="18753" y="28528"/>
                    <a:pt x="21070" y="28528"/>
                  </a:cubicBezTo>
                  <a:cubicBezTo>
                    <a:pt x="22247" y="28528"/>
                    <a:pt x="23440" y="28172"/>
                    <a:pt x="24481" y="27412"/>
                  </a:cubicBezTo>
                  <a:cubicBezTo>
                    <a:pt x="27610" y="25114"/>
                    <a:pt x="27729" y="20519"/>
                    <a:pt x="24758" y="18103"/>
                  </a:cubicBezTo>
                  <a:cubicBezTo>
                    <a:pt x="27848" y="17944"/>
                    <a:pt x="30304" y="15370"/>
                    <a:pt x="30304" y="12280"/>
                  </a:cubicBezTo>
                  <a:cubicBezTo>
                    <a:pt x="30304" y="8846"/>
                    <a:pt x="27478" y="6413"/>
                    <a:pt x="24434" y="6413"/>
                  </a:cubicBezTo>
                  <a:cubicBezTo>
                    <a:pt x="23370" y="6413"/>
                    <a:pt x="22278" y="6711"/>
                    <a:pt x="21272" y="7368"/>
                  </a:cubicBezTo>
                  <a:cubicBezTo>
                    <a:pt x="22263" y="3644"/>
                    <a:pt x="19450" y="0"/>
                    <a:pt x="156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0" name="Google Shape;4140;p77"/>
            <p:cNvSpPr/>
            <p:nvPr/>
          </p:nvSpPr>
          <p:spPr>
            <a:xfrm>
              <a:off x="4049395" y="1836175"/>
              <a:ext cx="185200" cy="158975"/>
            </a:xfrm>
            <a:custGeom>
              <a:avLst/>
              <a:gdLst/>
              <a:ahLst/>
              <a:cxnLst/>
              <a:rect l="l" t="t" r="r" b="b"/>
              <a:pathLst>
                <a:path w="7408" h="6359" extrusionOk="0">
                  <a:moveTo>
                    <a:pt x="4239" y="0"/>
                  </a:moveTo>
                  <a:cubicBezTo>
                    <a:pt x="1426" y="40"/>
                    <a:pt x="0" y="3447"/>
                    <a:pt x="1981" y="5427"/>
                  </a:cubicBezTo>
                  <a:cubicBezTo>
                    <a:pt x="2636" y="6070"/>
                    <a:pt x="3438" y="6358"/>
                    <a:pt x="4221" y="6358"/>
                  </a:cubicBezTo>
                  <a:cubicBezTo>
                    <a:pt x="5853" y="6358"/>
                    <a:pt x="7408" y="5109"/>
                    <a:pt x="7408" y="3209"/>
                  </a:cubicBezTo>
                  <a:cubicBezTo>
                    <a:pt x="7408" y="1426"/>
                    <a:pt x="5982" y="0"/>
                    <a:pt x="423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1" name="Google Shape;4141;p77"/>
            <p:cNvSpPr/>
            <p:nvPr/>
          </p:nvSpPr>
          <p:spPr>
            <a:xfrm>
              <a:off x="4151395" y="1745075"/>
              <a:ext cx="7950" cy="341675"/>
            </a:xfrm>
            <a:custGeom>
              <a:avLst/>
              <a:gdLst/>
              <a:ahLst/>
              <a:cxnLst/>
              <a:rect l="l" t="t" r="r" b="b"/>
              <a:pathLst>
                <a:path w="318" h="13667" extrusionOk="0">
                  <a:moveTo>
                    <a:pt x="0" y="0"/>
                  </a:moveTo>
                  <a:lnTo>
                    <a:pt x="0" y="13666"/>
                  </a:lnTo>
                  <a:lnTo>
                    <a:pt x="317" y="13666"/>
                  </a:lnTo>
                  <a:lnTo>
                    <a:pt x="31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2" name="Google Shape;4142;p77"/>
            <p:cNvSpPr/>
            <p:nvPr/>
          </p:nvSpPr>
          <p:spPr>
            <a:xfrm>
              <a:off x="4140495" y="1733175"/>
              <a:ext cx="26750" cy="23075"/>
            </a:xfrm>
            <a:custGeom>
              <a:avLst/>
              <a:gdLst/>
              <a:ahLst/>
              <a:cxnLst/>
              <a:rect l="l" t="t" r="r" b="b"/>
              <a:pathLst>
                <a:path w="1070" h="923" extrusionOk="0">
                  <a:moveTo>
                    <a:pt x="595" y="1"/>
                  </a:moveTo>
                  <a:cubicBezTo>
                    <a:pt x="199" y="1"/>
                    <a:pt x="0" y="516"/>
                    <a:pt x="278" y="793"/>
                  </a:cubicBezTo>
                  <a:cubicBezTo>
                    <a:pt x="367" y="882"/>
                    <a:pt x="481" y="922"/>
                    <a:pt x="594" y="922"/>
                  </a:cubicBezTo>
                  <a:cubicBezTo>
                    <a:pt x="833" y="922"/>
                    <a:pt x="1070" y="745"/>
                    <a:pt x="1070" y="476"/>
                  </a:cubicBezTo>
                  <a:cubicBezTo>
                    <a:pt x="1070" y="199"/>
                    <a:pt x="872" y="1"/>
                    <a:pt x="5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3" name="Google Shape;4143;p77"/>
            <p:cNvSpPr/>
            <p:nvPr/>
          </p:nvSpPr>
          <p:spPr>
            <a:xfrm>
              <a:off x="4140495" y="2075825"/>
              <a:ext cx="26750" cy="23025"/>
            </a:xfrm>
            <a:custGeom>
              <a:avLst/>
              <a:gdLst/>
              <a:ahLst/>
              <a:cxnLst/>
              <a:rect l="l" t="t" r="r" b="b"/>
              <a:pathLst>
                <a:path w="1070" h="921" extrusionOk="0">
                  <a:moveTo>
                    <a:pt x="595" y="1"/>
                  </a:moveTo>
                  <a:cubicBezTo>
                    <a:pt x="199" y="1"/>
                    <a:pt x="0" y="476"/>
                    <a:pt x="278" y="793"/>
                  </a:cubicBezTo>
                  <a:cubicBezTo>
                    <a:pt x="366" y="881"/>
                    <a:pt x="477" y="921"/>
                    <a:pt x="589" y="921"/>
                  </a:cubicBezTo>
                  <a:cubicBezTo>
                    <a:pt x="830" y="921"/>
                    <a:pt x="1070" y="734"/>
                    <a:pt x="1070" y="436"/>
                  </a:cubicBezTo>
                  <a:cubicBezTo>
                    <a:pt x="1070" y="199"/>
                    <a:pt x="872" y="1"/>
                    <a:pt x="59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4" name="Google Shape;4144;p77"/>
            <p:cNvSpPr/>
            <p:nvPr/>
          </p:nvSpPr>
          <p:spPr>
            <a:xfrm>
              <a:off x="4092970" y="1753975"/>
              <a:ext cx="124800" cy="323850"/>
            </a:xfrm>
            <a:custGeom>
              <a:avLst/>
              <a:gdLst/>
              <a:ahLst/>
              <a:cxnLst/>
              <a:rect l="l" t="t" r="r" b="b"/>
              <a:pathLst>
                <a:path w="4992" h="12954" extrusionOk="0">
                  <a:moveTo>
                    <a:pt x="277" y="1"/>
                  </a:moveTo>
                  <a:lnTo>
                    <a:pt x="0" y="80"/>
                  </a:lnTo>
                  <a:lnTo>
                    <a:pt x="4674" y="12954"/>
                  </a:lnTo>
                  <a:lnTo>
                    <a:pt x="4991" y="12875"/>
                  </a:lnTo>
                  <a:lnTo>
                    <a:pt x="27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5" name="Google Shape;4145;p77"/>
            <p:cNvSpPr/>
            <p:nvPr/>
          </p:nvSpPr>
          <p:spPr>
            <a:xfrm>
              <a:off x="4082070" y="1743450"/>
              <a:ext cx="28250" cy="23400"/>
            </a:xfrm>
            <a:custGeom>
              <a:avLst/>
              <a:gdLst/>
              <a:ahLst/>
              <a:cxnLst/>
              <a:rect l="l" t="t" r="r" b="b"/>
              <a:pathLst>
                <a:path w="1130" h="936" extrusionOk="0">
                  <a:moveTo>
                    <a:pt x="588" y="1"/>
                  </a:moveTo>
                  <a:cubicBezTo>
                    <a:pt x="537" y="1"/>
                    <a:pt x="486" y="9"/>
                    <a:pt x="436" y="25"/>
                  </a:cubicBezTo>
                  <a:cubicBezTo>
                    <a:pt x="40" y="184"/>
                    <a:pt x="0" y="699"/>
                    <a:pt x="396" y="897"/>
                  </a:cubicBezTo>
                  <a:cubicBezTo>
                    <a:pt x="456" y="923"/>
                    <a:pt x="516" y="935"/>
                    <a:pt x="575" y="935"/>
                  </a:cubicBezTo>
                  <a:cubicBezTo>
                    <a:pt x="871" y="935"/>
                    <a:pt x="1129" y="633"/>
                    <a:pt x="1030" y="303"/>
                  </a:cubicBezTo>
                  <a:cubicBezTo>
                    <a:pt x="968" y="115"/>
                    <a:pt x="781" y="1"/>
                    <a:pt x="5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6" name="Google Shape;4146;p77"/>
            <p:cNvSpPr/>
            <p:nvPr/>
          </p:nvSpPr>
          <p:spPr>
            <a:xfrm>
              <a:off x="4200895" y="2065325"/>
              <a:ext cx="25775" cy="23025"/>
            </a:xfrm>
            <a:custGeom>
              <a:avLst/>
              <a:gdLst/>
              <a:ahLst/>
              <a:cxnLst/>
              <a:rect l="l" t="t" r="r" b="b"/>
              <a:pathLst>
                <a:path w="1031" h="921" extrusionOk="0">
                  <a:moveTo>
                    <a:pt x="509" y="0"/>
                  </a:moveTo>
                  <a:cubicBezTo>
                    <a:pt x="458" y="0"/>
                    <a:pt x="407" y="8"/>
                    <a:pt x="357" y="24"/>
                  </a:cubicBezTo>
                  <a:cubicBezTo>
                    <a:pt x="120" y="104"/>
                    <a:pt x="1" y="381"/>
                    <a:pt x="80" y="619"/>
                  </a:cubicBezTo>
                  <a:cubicBezTo>
                    <a:pt x="174" y="807"/>
                    <a:pt x="343" y="920"/>
                    <a:pt x="526" y="920"/>
                  </a:cubicBezTo>
                  <a:cubicBezTo>
                    <a:pt x="575" y="920"/>
                    <a:pt x="625" y="912"/>
                    <a:pt x="674" y="896"/>
                  </a:cubicBezTo>
                  <a:cubicBezTo>
                    <a:pt x="912" y="817"/>
                    <a:pt x="1031" y="539"/>
                    <a:pt x="952" y="302"/>
                  </a:cubicBezTo>
                  <a:cubicBezTo>
                    <a:pt x="889" y="114"/>
                    <a:pt x="702" y="0"/>
                    <a:pt x="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7" name="Google Shape;4147;p77"/>
            <p:cNvSpPr/>
            <p:nvPr/>
          </p:nvSpPr>
          <p:spPr>
            <a:xfrm>
              <a:off x="4042445" y="1782700"/>
              <a:ext cx="225825" cy="267400"/>
            </a:xfrm>
            <a:custGeom>
              <a:avLst/>
              <a:gdLst/>
              <a:ahLst/>
              <a:cxnLst/>
              <a:rect l="l" t="t" r="r" b="b"/>
              <a:pathLst>
                <a:path w="9033" h="10696" extrusionOk="0">
                  <a:moveTo>
                    <a:pt x="239" y="0"/>
                  </a:moveTo>
                  <a:lnTo>
                    <a:pt x="1" y="198"/>
                  </a:lnTo>
                  <a:lnTo>
                    <a:pt x="8795" y="10696"/>
                  </a:lnTo>
                  <a:lnTo>
                    <a:pt x="9032" y="10498"/>
                  </a:lnTo>
                  <a:lnTo>
                    <a:pt x="2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8" name="Google Shape;4148;p77"/>
            <p:cNvSpPr/>
            <p:nvPr/>
          </p:nvSpPr>
          <p:spPr>
            <a:xfrm>
              <a:off x="4032545" y="1773325"/>
              <a:ext cx="29225" cy="23525"/>
            </a:xfrm>
            <a:custGeom>
              <a:avLst/>
              <a:gdLst/>
              <a:ahLst/>
              <a:cxnLst/>
              <a:rect l="l" t="t" r="r" b="b"/>
              <a:pathLst>
                <a:path w="1169" h="941" extrusionOk="0">
                  <a:moveTo>
                    <a:pt x="489" y="0"/>
                  </a:moveTo>
                  <a:cubicBezTo>
                    <a:pt x="385" y="0"/>
                    <a:pt x="281" y="32"/>
                    <a:pt x="199" y="98"/>
                  </a:cubicBezTo>
                  <a:cubicBezTo>
                    <a:pt x="40" y="256"/>
                    <a:pt x="1" y="573"/>
                    <a:pt x="159" y="771"/>
                  </a:cubicBezTo>
                  <a:cubicBezTo>
                    <a:pt x="259" y="891"/>
                    <a:pt x="379" y="940"/>
                    <a:pt x="496" y="940"/>
                  </a:cubicBezTo>
                  <a:cubicBezTo>
                    <a:pt x="844" y="940"/>
                    <a:pt x="1169" y="503"/>
                    <a:pt x="872" y="177"/>
                  </a:cubicBezTo>
                  <a:cubicBezTo>
                    <a:pt x="780" y="62"/>
                    <a:pt x="634" y="0"/>
                    <a:pt x="4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9" name="Google Shape;4149;p77"/>
            <p:cNvSpPr/>
            <p:nvPr/>
          </p:nvSpPr>
          <p:spPr>
            <a:xfrm>
              <a:off x="4248695" y="2035350"/>
              <a:ext cx="29475" cy="23600"/>
            </a:xfrm>
            <a:custGeom>
              <a:avLst/>
              <a:gdLst/>
              <a:ahLst/>
              <a:cxnLst/>
              <a:rect l="l" t="t" r="r" b="b"/>
              <a:pathLst>
                <a:path w="1179" h="944" extrusionOk="0">
                  <a:moveTo>
                    <a:pt x="678" y="0"/>
                  </a:moveTo>
                  <a:cubicBezTo>
                    <a:pt x="560" y="0"/>
                    <a:pt x="440" y="39"/>
                    <a:pt x="347" y="114"/>
                  </a:cubicBezTo>
                  <a:cubicBezTo>
                    <a:pt x="1" y="429"/>
                    <a:pt x="304" y="943"/>
                    <a:pt x="682" y="943"/>
                  </a:cubicBezTo>
                  <a:cubicBezTo>
                    <a:pt x="780" y="943"/>
                    <a:pt x="883" y="909"/>
                    <a:pt x="981" y="827"/>
                  </a:cubicBezTo>
                  <a:cubicBezTo>
                    <a:pt x="1179" y="669"/>
                    <a:pt x="1179" y="352"/>
                    <a:pt x="1020" y="154"/>
                  </a:cubicBezTo>
                  <a:cubicBezTo>
                    <a:pt x="936" y="49"/>
                    <a:pt x="809" y="0"/>
                    <a:pt x="67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0" name="Google Shape;4150;p77"/>
            <p:cNvSpPr/>
            <p:nvPr/>
          </p:nvSpPr>
          <p:spPr>
            <a:xfrm>
              <a:off x="4004820" y="1827250"/>
              <a:ext cx="301075" cy="177300"/>
            </a:xfrm>
            <a:custGeom>
              <a:avLst/>
              <a:gdLst/>
              <a:ahLst/>
              <a:cxnLst/>
              <a:rect l="l" t="t" r="r" b="b"/>
              <a:pathLst>
                <a:path w="12043" h="7092" extrusionOk="0">
                  <a:moveTo>
                    <a:pt x="159" y="1"/>
                  </a:moveTo>
                  <a:lnTo>
                    <a:pt x="1" y="239"/>
                  </a:lnTo>
                  <a:lnTo>
                    <a:pt x="11884" y="7091"/>
                  </a:lnTo>
                  <a:lnTo>
                    <a:pt x="12043" y="6854"/>
                  </a:lnTo>
                  <a:lnTo>
                    <a:pt x="15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1" name="Google Shape;4151;p77"/>
            <p:cNvSpPr/>
            <p:nvPr/>
          </p:nvSpPr>
          <p:spPr>
            <a:xfrm>
              <a:off x="3991470" y="1818700"/>
              <a:ext cx="29225" cy="23225"/>
            </a:xfrm>
            <a:custGeom>
              <a:avLst/>
              <a:gdLst/>
              <a:ahLst/>
              <a:cxnLst/>
              <a:rect l="l" t="t" r="r" b="b"/>
              <a:pathLst>
                <a:path w="1169" h="929" extrusionOk="0">
                  <a:moveTo>
                    <a:pt x="589" y="1"/>
                  </a:moveTo>
                  <a:cubicBezTo>
                    <a:pt x="435" y="1"/>
                    <a:pt x="294" y="72"/>
                    <a:pt x="218" y="224"/>
                  </a:cubicBezTo>
                  <a:cubicBezTo>
                    <a:pt x="0" y="604"/>
                    <a:pt x="324" y="929"/>
                    <a:pt x="637" y="929"/>
                  </a:cubicBezTo>
                  <a:cubicBezTo>
                    <a:pt x="781" y="929"/>
                    <a:pt x="923" y="861"/>
                    <a:pt x="1010" y="699"/>
                  </a:cubicBezTo>
                  <a:cubicBezTo>
                    <a:pt x="1168" y="462"/>
                    <a:pt x="1089" y="184"/>
                    <a:pt x="851" y="66"/>
                  </a:cubicBezTo>
                  <a:cubicBezTo>
                    <a:pt x="766" y="23"/>
                    <a:pt x="676" y="1"/>
                    <a:pt x="5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2" name="Google Shape;4152;p77"/>
            <p:cNvSpPr/>
            <p:nvPr/>
          </p:nvSpPr>
          <p:spPr>
            <a:xfrm>
              <a:off x="4286320" y="1989825"/>
              <a:ext cx="34325" cy="23500"/>
            </a:xfrm>
            <a:custGeom>
              <a:avLst/>
              <a:gdLst/>
              <a:ahLst/>
              <a:cxnLst/>
              <a:rect l="l" t="t" r="r" b="b"/>
              <a:pathLst>
                <a:path w="1373" h="940" extrusionOk="0">
                  <a:moveTo>
                    <a:pt x="683" y="0"/>
                  </a:moveTo>
                  <a:cubicBezTo>
                    <a:pt x="260" y="0"/>
                    <a:pt x="1" y="600"/>
                    <a:pt x="466" y="866"/>
                  </a:cubicBezTo>
                  <a:cubicBezTo>
                    <a:pt x="549" y="917"/>
                    <a:pt x="631" y="939"/>
                    <a:pt x="708" y="939"/>
                  </a:cubicBezTo>
                  <a:cubicBezTo>
                    <a:pt x="1108" y="939"/>
                    <a:pt x="1373" y="339"/>
                    <a:pt x="941" y="74"/>
                  </a:cubicBezTo>
                  <a:cubicBezTo>
                    <a:pt x="852" y="22"/>
                    <a:pt x="764" y="0"/>
                    <a:pt x="6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3" name="Google Shape;4153;p77"/>
            <p:cNvSpPr/>
            <p:nvPr/>
          </p:nvSpPr>
          <p:spPr>
            <a:xfrm>
              <a:off x="3976095" y="1892625"/>
              <a:ext cx="336750" cy="65375"/>
            </a:xfrm>
            <a:custGeom>
              <a:avLst/>
              <a:gdLst/>
              <a:ahLst/>
              <a:cxnLst/>
              <a:rect l="l" t="t" r="r" b="b"/>
              <a:pathLst>
                <a:path w="13470" h="2615" extrusionOk="0">
                  <a:moveTo>
                    <a:pt x="80" y="0"/>
                  </a:moveTo>
                  <a:lnTo>
                    <a:pt x="1" y="317"/>
                  </a:lnTo>
                  <a:lnTo>
                    <a:pt x="13429" y="2615"/>
                  </a:lnTo>
                  <a:lnTo>
                    <a:pt x="13469" y="2337"/>
                  </a:lnTo>
                  <a:lnTo>
                    <a:pt x="8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4" name="Google Shape;4154;p77"/>
            <p:cNvSpPr/>
            <p:nvPr/>
          </p:nvSpPr>
          <p:spPr>
            <a:xfrm>
              <a:off x="3973645" y="1874650"/>
              <a:ext cx="28225" cy="23150"/>
            </a:xfrm>
            <a:custGeom>
              <a:avLst/>
              <a:gdLst/>
              <a:ahLst/>
              <a:cxnLst/>
              <a:rect l="l" t="t" r="r" b="b"/>
              <a:pathLst>
                <a:path w="1129" h="926" extrusionOk="0">
                  <a:moveTo>
                    <a:pt x="529" y="0"/>
                  </a:moveTo>
                  <a:cubicBezTo>
                    <a:pt x="290" y="0"/>
                    <a:pt x="95" y="150"/>
                    <a:pt x="59" y="363"/>
                  </a:cubicBezTo>
                  <a:cubicBezTo>
                    <a:pt x="0" y="688"/>
                    <a:pt x="250" y="925"/>
                    <a:pt x="513" y="925"/>
                  </a:cubicBezTo>
                  <a:cubicBezTo>
                    <a:pt x="602" y="925"/>
                    <a:pt x="692" y="898"/>
                    <a:pt x="772" y="838"/>
                  </a:cubicBezTo>
                  <a:cubicBezTo>
                    <a:pt x="1129" y="600"/>
                    <a:pt x="1010" y="85"/>
                    <a:pt x="614" y="6"/>
                  </a:cubicBezTo>
                  <a:cubicBezTo>
                    <a:pt x="585" y="2"/>
                    <a:pt x="557" y="0"/>
                    <a:pt x="5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5" name="Google Shape;4155;p77"/>
            <p:cNvSpPr/>
            <p:nvPr/>
          </p:nvSpPr>
          <p:spPr>
            <a:xfrm>
              <a:off x="4311345" y="1934050"/>
              <a:ext cx="28225" cy="23175"/>
            </a:xfrm>
            <a:custGeom>
              <a:avLst/>
              <a:gdLst/>
              <a:ahLst/>
              <a:cxnLst/>
              <a:rect l="l" t="t" r="r" b="b"/>
              <a:pathLst>
                <a:path w="1129" h="927" extrusionOk="0">
                  <a:moveTo>
                    <a:pt x="501" y="1"/>
                  </a:moveTo>
                  <a:cubicBezTo>
                    <a:pt x="290" y="1"/>
                    <a:pt x="95" y="154"/>
                    <a:pt x="59" y="403"/>
                  </a:cubicBezTo>
                  <a:cubicBezTo>
                    <a:pt x="0" y="698"/>
                    <a:pt x="226" y="927"/>
                    <a:pt x="493" y="927"/>
                  </a:cubicBezTo>
                  <a:cubicBezTo>
                    <a:pt x="584" y="927"/>
                    <a:pt x="681" y="900"/>
                    <a:pt x="772" y="839"/>
                  </a:cubicBezTo>
                  <a:cubicBezTo>
                    <a:pt x="1129" y="601"/>
                    <a:pt x="970" y="86"/>
                    <a:pt x="574" y="7"/>
                  </a:cubicBezTo>
                  <a:cubicBezTo>
                    <a:pt x="550" y="3"/>
                    <a:pt x="525" y="1"/>
                    <a:pt x="5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6" name="Google Shape;4156;p77"/>
            <p:cNvSpPr/>
            <p:nvPr/>
          </p:nvSpPr>
          <p:spPr>
            <a:xfrm>
              <a:off x="3985995" y="1882725"/>
              <a:ext cx="338725" cy="66375"/>
            </a:xfrm>
            <a:custGeom>
              <a:avLst/>
              <a:gdLst/>
              <a:ahLst/>
              <a:cxnLst/>
              <a:rect l="l" t="t" r="r" b="b"/>
              <a:pathLst>
                <a:path w="13549" h="2655" extrusionOk="0">
                  <a:moveTo>
                    <a:pt x="13469" y="0"/>
                  </a:moveTo>
                  <a:lnTo>
                    <a:pt x="1" y="2377"/>
                  </a:lnTo>
                  <a:lnTo>
                    <a:pt x="41" y="2654"/>
                  </a:lnTo>
                  <a:lnTo>
                    <a:pt x="13548" y="277"/>
                  </a:lnTo>
                  <a:lnTo>
                    <a:pt x="1346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7" name="Google Shape;4157;p77"/>
            <p:cNvSpPr/>
            <p:nvPr/>
          </p:nvSpPr>
          <p:spPr>
            <a:xfrm>
              <a:off x="3974120" y="1934000"/>
              <a:ext cx="27300" cy="23375"/>
            </a:xfrm>
            <a:custGeom>
              <a:avLst/>
              <a:gdLst/>
              <a:ahLst/>
              <a:cxnLst/>
              <a:rect l="l" t="t" r="r" b="b"/>
              <a:pathLst>
                <a:path w="1092" h="935" extrusionOk="0">
                  <a:moveTo>
                    <a:pt x="523" y="0"/>
                  </a:moveTo>
                  <a:cubicBezTo>
                    <a:pt x="495" y="0"/>
                    <a:pt x="466" y="3"/>
                    <a:pt x="436" y="9"/>
                  </a:cubicBezTo>
                  <a:cubicBezTo>
                    <a:pt x="159" y="49"/>
                    <a:pt x="1" y="286"/>
                    <a:pt x="40" y="564"/>
                  </a:cubicBezTo>
                  <a:cubicBezTo>
                    <a:pt x="87" y="797"/>
                    <a:pt x="285" y="934"/>
                    <a:pt x="489" y="934"/>
                  </a:cubicBezTo>
                  <a:cubicBezTo>
                    <a:pt x="631" y="934"/>
                    <a:pt x="775" y="868"/>
                    <a:pt x="872" y="722"/>
                  </a:cubicBezTo>
                  <a:cubicBezTo>
                    <a:pt x="1092" y="429"/>
                    <a:pt x="871" y="0"/>
                    <a:pt x="5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8" name="Google Shape;4158;p77"/>
            <p:cNvSpPr/>
            <p:nvPr/>
          </p:nvSpPr>
          <p:spPr>
            <a:xfrm>
              <a:off x="4310820" y="1874375"/>
              <a:ext cx="30475" cy="23375"/>
            </a:xfrm>
            <a:custGeom>
              <a:avLst/>
              <a:gdLst/>
              <a:ahLst/>
              <a:cxnLst/>
              <a:rect l="l" t="t" r="r" b="b"/>
              <a:pathLst>
                <a:path w="1219" h="935" extrusionOk="0">
                  <a:moveTo>
                    <a:pt x="570" y="0"/>
                  </a:moveTo>
                  <a:cubicBezTo>
                    <a:pt x="528" y="0"/>
                    <a:pt x="483" y="6"/>
                    <a:pt x="437" y="17"/>
                  </a:cubicBezTo>
                  <a:cubicBezTo>
                    <a:pt x="199" y="57"/>
                    <a:pt x="1" y="295"/>
                    <a:pt x="80" y="572"/>
                  </a:cubicBezTo>
                  <a:cubicBezTo>
                    <a:pt x="116" y="785"/>
                    <a:pt x="310" y="934"/>
                    <a:pt x="522" y="934"/>
                  </a:cubicBezTo>
                  <a:cubicBezTo>
                    <a:pt x="546" y="934"/>
                    <a:pt x="570" y="932"/>
                    <a:pt x="595" y="928"/>
                  </a:cubicBezTo>
                  <a:cubicBezTo>
                    <a:pt x="1219" y="855"/>
                    <a:pt x="1095" y="0"/>
                    <a:pt x="57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9" name="Google Shape;4159;p77"/>
            <p:cNvSpPr/>
            <p:nvPr/>
          </p:nvSpPr>
          <p:spPr>
            <a:xfrm>
              <a:off x="4004820" y="1827250"/>
              <a:ext cx="301075" cy="177300"/>
            </a:xfrm>
            <a:custGeom>
              <a:avLst/>
              <a:gdLst/>
              <a:ahLst/>
              <a:cxnLst/>
              <a:rect l="l" t="t" r="r" b="b"/>
              <a:pathLst>
                <a:path w="12043" h="7092" extrusionOk="0">
                  <a:moveTo>
                    <a:pt x="11884" y="1"/>
                  </a:moveTo>
                  <a:lnTo>
                    <a:pt x="1" y="6854"/>
                  </a:lnTo>
                  <a:lnTo>
                    <a:pt x="159" y="7091"/>
                  </a:lnTo>
                  <a:lnTo>
                    <a:pt x="12043" y="239"/>
                  </a:lnTo>
                  <a:lnTo>
                    <a:pt x="118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0" name="Google Shape;4160;p77"/>
            <p:cNvSpPr/>
            <p:nvPr/>
          </p:nvSpPr>
          <p:spPr>
            <a:xfrm>
              <a:off x="3993920" y="1989750"/>
              <a:ext cx="26325" cy="23450"/>
            </a:xfrm>
            <a:custGeom>
              <a:avLst/>
              <a:gdLst/>
              <a:ahLst/>
              <a:cxnLst/>
              <a:rect l="l" t="t" r="r" b="b"/>
              <a:pathLst>
                <a:path w="1053" h="938" extrusionOk="0">
                  <a:moveTo>
                    <a:pt x="522" y="0"/>
                  </a:moveTo>
                  <a:cubicBezTo>
                    <a:pt x="441" y="0"/>
                    <a:pt x="358" y="23"/>
                    <a:pt x="278" y="77"/>
                  </a:cubicBezTo>
                  <a:cubicBezTo>
                    <a:pt x="80" y="195"/>
                    <a:pt x="1" y="473"/>
                    <a:pt x="120" y="710"/>
                  </a:cubicBezTo>
                  <a:cubicBezTo>
                    <a:pt x="206" y="865"/>
                    <a:pt x="359" y="938"/>
                    <a:pt x="515" y="938"/>
                  </a:cubicBezTo>
                  <a:cubicBezTo>
                    <a:pt x="718" y="938"/>
                    <a:pt x="924" y="815"/>
                    <a:pt x="991" y="591"/>
                  </a:cubicBezTo>
                  <a:cubicBezTo>
                    <a:pt x="1053" y="284"/>
                    <a:pt x="804" y="0"/>
                    <a:pt x="5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1" name="Google Shape;4161;p77"/>
            <p:cNvSpPr/>
            <p:nvPr/>
          </p:nvSpPr>
          <p:spPr>
            <a:xfrm>
              <a:off x="4289045" y="1818700"/>
              <a:ext cx="29150" cy="22950"/>
            </a:xfrm>
            <a:custGeom>
              <a:avLst/>
              <a:gdLst/>
              <a:ahLst/>
              <a:cxnLst/>
              <a:rect l="l" t="t" r="r" b="b"/>
              <a:pathLst>
                <a:path w="1166" h="918" extrusionOk="0">
                  <a:moveTo>
                    <a:pt x="601" y="1"/>
                  </a:moveTo>
                  <a:cubicBezTo>
                    <a:pt x="514" y="1"/>
                    <a:pt x="428" y="23"/>
                    <a:pt x="357" y="66"/>
                  </a:cubicBezTo>
                  <a:cubicBezTo>
                    <a:pt x="0" y="264"/>
                    <a:pt x="40" y="818"/>
                    <a:pt x="476" y="897"/>
                  </a:cubicBezTo>
                  <a:cubicBezTo>
                    <a:pt x="521" y="911"/>
                    <a:pt x="565" y="917"/>
                    <a:pt x="608" y="917"/>
                  </a:cubicBezTo>
                  <a:cubicBezTo>
                    <a:pt x="938" y="917"/>
                    <a:pt x="1166" y="540"/>
                    <a:pt x="991" y="224"/>
                  </a:cubicBezTo>
                  <a:cubicBezTo>
                    <a:pt x="914" y="72"/>
                    <a:pt x="757" y="1"/>
                    <a:pt x="6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2" name="Google Shape;4162;p77"/>
            <p:cNvSpPr/>
            <p:nvPr/>
          </p:nvSpPr>
          <p:spPr>
            <a:xfrm>
              <a:off x="4042445" y="1782700"/>
              <a:ext cx="225825" cy="266425"/>
            </a:xfrm>
            <a:custGeom>
              <a:avLst/>
              <a:gdLst/>
              <a:ahLst/>
              <a:cxnLst/>
              <a:rect l="l" t="t" r="r" b="b"/>
              <a:pathLst>
                <a:path w="9033" h="10657" extrusionOk="0">
                  <a:moveTo>
                    <a:pt x="8795" y="0"/>
                  </a:moveTo>
                  <a:lnTo>
                    <a:pt x="1" y="10458"/>
                  </a:lnTo>
                  <a:lnTo>
                    <a:pt x="239" y="10656"/>
                  </a:lnTo>
                  <a:lnTo>
                    <a:pt x="9032" y="198"/>
                  </a:lnTo>
                  <a:lnTo>
                    <a:pt x="879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3" name="Google Shape;4163;p77"/>
            <p:cNvSpPr/>
            <p:nvPr/>
          </p:nvSpPr>
          <p:spPr>
            <a:xfrm>
              <a:off x="4029045" y="2034975"/>
              <a:ext cx="32750" cy="23875"/>
            </a:xfrm>
            <a:custGeom>
              <a:avLst/>
              <a:gdLst/>
              <a:ahLst/>
              <a:cxnLst/>
              <a:rect l="l" t="t" r="r" b="b"/>
              <a:pathLst>
                <a:path w="1310" h="955" extrusionOk="0">
                  <a:moveTo>
                    <a:pt x="633" y="1"/>
                  </a:moveTo>
                  <a:cubicBezTo>
                    <a:pt x="517" y="1"/>
                    <a:pt x="398" y="50"/>
                    <a:pt x="299" y="169"/>
                  </a:cubicBezTo>
                  <a:cubicBezTo>
                    <a:pt x="0" y="528"/>
                    <a:pt x="333" y="954"/>
                    <a:pt x="685" y="954"/>
                  </a:cubicBezTo>
                  <a:cubicBezTo>
                    <a:pt x="799" y="954"/>
                    <a:pt x="915" y="909"/>
                    <a:pt x="1012" y="803"/>
                  </a:cubicBezTo>
                  <a:cubicBezTo>
                    <a:pt x="1309" y="446"/>
                    <a:pt x="982" y="1"/>
                    <a:pt x="63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4" name="Google Shape;4164;p77"/>
            <p:cNvSpPr/>
            <p:nvPr/>
          </p:nvSpPr>
          <p:spPr>
            <a:xfrm>
              <a:off x="4248945" y="1773375"/>
              <a:ext cx="32600" cy="23475"/>
            </a:xfrm>
            <a:custGeom>
              <a:avLst/>
              <a:gdLst/>
              <a:ahLst/>
              <a:cxnLst/>
              <a:rect l="l" t="t" r="r" b="b"/>
              <a:pathLst>
                <a:path w="1304" h="939" extrusionOk="0">
                  <a:moveTo>
                    <a:pt x="645" y="0"/>
                  </a:moveTo>
                  <a:cubicBezTo>
                    <a:pt x="524" y="0"/>
                    <a:pt x="400" y="52"/>
                    <a:pt x="297" y="175"/>
                  </a:cubicBezTo>
                  <a:cubicBezTo>
                    <a:pt x="1" y="501"/>
                    <a:pt x="325" y="938"/>
                    <a:pt x="674" y="938"/>
                  </a:cubicBezTo>
                  <a:cubicBezTo>
                    <a:pt x="791" y="938"/>
                    <a:pt x="910" y="889"/>
                    <a:pt x="1010" y="769"/>
                  </a:cubicBezTo>
                  <a:cubicBezTo>
                    <a:pt x="1303" y="418"/>
                    <a:pt x="989" y="0"/>
                    <a:pt x="6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5" name="Google Shape;4165;p77"/>
            <p:cNvSpPr/>
            <p:nvPr/>
          </p:nvSpPr>
          <p:spPr>
            <a:xfrm>
              <a:off x="4092970" y="1753975"/>
              <a:ext cx="124800" cy="323850"/>
            </a:xfrm>
            <a:custGeom>
              <a:avLst/>
              <a:gdLst/>
              <a:ahLst/>
              <a:cxnLst/>
              <a:rect l="l" t="t" r="r" b="b"/>
              <a:pathLst>
                <a:path w="4992" h="12954" extrusionOk="0">
                  <a:moveTo>
                    <a:pt x="4674" y="1"/>
                  </a:moveTo>
                  <a:lnTo>
                    <a:pt x="0" y="12875"/>
                  </a:lnTo>
                  <a:lnTo>
                    <a:pt x="277" y="12954"/>
                  </a:lnTo>
                  <a:lnTo>
                    <a:pt x="4991" y="80"/>
                  </a:lnTo>
                  <a:lnTo>
                    <a:pt x="46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6" name="Google Shape;4166;p77"/>
            <p:cNvSpPr/>
            <p:nvPr/>
          </p:nvSpPr>
          <p:spPr>
            <a:xfrm>
              <a:off x="4082720" y="2065325"/>
              <a:ext cx="28100" cy="23375"/>
            </a:xfrm>
            <a:custGeom>
              <a:avLst/>
              <a:gdLst/>
              <a:ahLst/>
              <a:cxnLst/>
              <a:rect l="l" t="t" r="r" b="b"/>
              <a:pathLst>
                <a:path w="1124" h="935" extrusionOk="0">
                  <a:moveTo>
                    <a:pt x="575" y="0"/>
                  </a:moveTo>
                  <a:cubicBezTo>
                    <a:pt x="382" y="0"/>
                    <a:pt x="195" y="114"/>
                    <a:pt x="133" y="302"/>
                  </a:cubicBezTo>
                  <a:cubicBezTo>
                    <a:pt x="1" y="632"/>
                    <a:pt x="254" y="934"/>
                    <a:pt x="571" y="934"/>
                  </a:cubicBezTo>
                  <a:cubicBezTo>
                    <a:pt x="635" y="934"/>
                    <a:pt x="701" y="922"/>
                    <a:pt x="767" y="896"/>
                  </a:cubicBezTo>
                  <a:cubicBezTo>
                    <a:pt x="1123" y="698"/>
                    <a:pt x="1123" y="143"/>
                    <a:pt x="727" y="24"/>
                  </a:cubicBezTo>
                  <a:cubicBezTo>
                    <a:pt x="677" y="8"/>
                    <a:pt x="626" y="0"/>
                    <a:pt x="57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7" name="Google Shape;4167;p77"/>
            <p:cNvSpPr/>
            <p:nvPr/>
          </p:nvSpPr>
          <p:spPr>
            <a:xfrm>
              <a:off x="4200895" y="1743075"/>
              <a:ext cx="27150" cy="23700"/>
            </a:xfrm>
            <a:custGeom>
              <a:avLst/>
              <a:gdLst/>
              <a:ahLst/>
              <a:cxnLst/>
              <a:rect l="l" t="t" r="r" b="b"/>
              <a:pathLst>
                <a:path w="1086" h="948" extrusionOk="0">
                  <a:moveTo>
                    <a:pt x="527" y="0"/>
                  </a:moveTo>
                  <a:cubicBezTo>
                    <a:pt x="345" y="0"/>
                    <a:pt x="163" y="110"/>
                    <a:pt x="80" y="318"/>
                  </a:cubicBezTo>
                  <a:cubicBezTo>
                    <a:pt x="1" y="555"/>
                    <a:pt x="120" y="833"/>
                    <a:pt x="357" y="912"/>
                  </a:cubicBezTo>
                  <a:cubicBezTo>
                    <a:pt x="419" y="936"/>
                    <a:pt x="479" y="948"/>
                    <a:pt x="537" y="948"/>
                  </a:cubicBezTo>
                  <a:cubicBezTo>
                    <a:pt x="852" y="948"/>
                    <a:pt x="1085" y="613"/>
                    <a:pt x="952" y="278"/>
                  </a:cubicBezTo>
                  <a:cubicBezTo>
                    <a:pt x="857" y="90"/>
                    <a:pt x="692" y="0"/>
                    <a:pt x="5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68" name="Google Shape;4168;p77"/>
          <p:cNvGrpSpPr/>
          <p:nvPr/>
        </p:nvGrpSpPr>
        <p:grpSpPr>
          <a:xfrm>
            <a:off x="4836620" y="1538575"/>
            <a:ext cx="756625" cy="712275"/>
            <a:chOff x="4864380" y="1538575"/>
            <a:chExt cx="756625" cy="712275"/>
          </a:xfrm>
        </p:grpSpPr>
        <p:sp>
          <p:nvSpPr>
            <p:cNvPr id="4169" name="Google Shape;4169;p77"/>
            <p:cNvSpPr/>
            <p:nvPr/>
          </p:nvSpPr>
          <p:spPr>
            <a:xfrm>
              <a:off x="4864380" y="1538575"/>
              <a:ext cx="756625" cy="712275"/>
            </a:xfrm>
            <a:custGeom>
              <a:avLst/>
              <a:gdLst/>
              <a:ahLst/>
              <a:cxnLst/>
              <a:rect l="l" t="t" r="r" b="b"/>
              <a:pathLst>
                <a:path w="30265" h="28491" extrusionOk="0">
                  <a:moveTo>
                    <a:pt x="15568" y="0"/>
                  </a:moveTo>
                  <a:cubicBezTo>
                    <a:pt x="11726" y="0"/>
                    <a:pt x="8913" y="3644"/>
                    <a:pt x="9943" y="7368"/>
                  </a:cubicBezTo>
                  <a:cubicBezTo>
                    <a:pt x="8942" y="6721"/>
                    <a:pt x="7840" y="6420"/>
                    <a:pt x="6758" y="6420"/>
                  </a:cubicBezTo>
                  <a:cubicBezTo>
                    <a:pt x="4331" y="6420"/>
                    <a:pt x="2011" y="7936"/>
                    <a:pt x="1189" y="10458"/>
                  </a:cubicBezTo>
                  <a:cubicBezTo>
                    <a:pt x="1" y="14102"/>
                    <a:pt x="2575" y="17905"/>
                    <a:pt x="6418" y="18103"/>
                  </a:cubicBezTo>
                  <a:cubicBezTo>
                    <a:pt x="3447" y="20559"/>
                    <a:pt x="3566" y="25114"/>
                    <a:pt x="6695" y="27372"/>
                  </a:cubicBezTo>
                  <a:cubicBezTo>
                    <a:pt x="7738" y="28134"/>
                    <a:pt x="8934" y="28490"/>
                    <a:pt x="10115" y="28490"/>
                  </a:cubicBezTo>
                  <a:cubicBezTo>
                    <a:pt x="12432" y="28490"/>
                    <a:pt x="14689" y="27119"/>
                    <a:pt x="15608" y="24758"/>
                  </a:cubicBezTo>
                  <a:cubicBezTo>
                    <a:pt x="16500" y="27119"/>
                    <a:pt x="18748" y="28490"/>
                    <a:pt x="21062" y="28490"/>
                  </a:cubicBezTo>
                  <a:cubicBezTo>
                    <a:pt x="22242" y="28490"/>
                    <a:pt x="23438" y="28134"/>
                    <a:pt x="24481" y="27372"/>
                  </a:cubicBezTo>
                  <a:cubicBezTo>
                    <a:pt x="27571" y="25114"/>
                    <a:pt x="27729" y="20519"/>
                    <a:pt x="24719" y="18103"/>
                  </a:cubicBezTo>
                  <a:cubicBezTo>
                    <a:pt x="27848" y="17944"/>
                    <a:pt x="30264" y="15370"/>
                    <a:pt x="30264" y="12280"/>
                  </a:cubicBezTo>
                  <a:cubicBezTo>
                    <a:pt x="30264" y="8846"/>
                    <a:pt x="27438" y="6413"/>
                    <a:pt x="24395" y="6413"/>
                  </a:cubicBezTo>
                  <a:cubicBezTo>
                    <a:pt x="23330" y="6413"/>
                    <a:pt x="22239" y="6711"/>
                    <a:pt x="21233" y="7368"/>
                  </a:cubicBezTo>
                  <a:cubicBezTo>
                    <a:pt x="22223" y="3644"/>
                    <a:pt x="19411" y="0"/>
                    <a:pt x="155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0" name="Google Shape;4170;p77"/>
            <p:cNvSpPr/>
            <p:nvPr/>
          </p:nvSpPr>
          <p:spPr>
            <a:xfrm>
              <a:off x="5232780" y="1708900"/>
              <a:ext cx="42600" cy="153525"/>
            </a:xfrm>
            <a:custGeom>
              <a:avLst/>
              <a:gdLst/>
              <a:ahLst/>
              <a:cxnLst/>
              <a:rect l="l" t="t" r="r" b="b"/>
              <a:pathLst>
                <a:path w="1704" h="6141" extrusionOk="0">
                  <a:moveTo>
                    <a:pt x="872" y="0"/>
                  </a:moveTo>
                  <a:cubicBezTo>
                    <a:pt x="317" y="911"/>
                    <a:pt x="0" y="1981"/>
                    <a:pt x="0" y="3051"/>
                  </a:cubicBezTo>
                  <a:cubicBezTo>
                    <a:pt x="0" y="4160"/>
                    <a:pt x="317" y="5190"/>
                    <a:pt x="872" y="6140"/>
                  </a:cubicBezTo>
                  <a:cubicBezTo>
                    <a:pt x="1387" y="5190"/>
                    <a:pt x="1704" y="4160"/>
                    <a:pt x="1704" y="3051"/>
                  </a:cubicBezTo>
                  <a:cubicBezTo>
                    <a:pt x="1704" y="1981"/>
                    <a:pt x="1387" y="911"/>
                    <a:pt x="8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1" name="Google Shape;4171;p77"/>
            <p:cNvSpPr/>
            <p:nvPr/>
          </p:nvSpPr>
          <p:spPr>
            <a:xfrm>
              <a:off x="5056505" y="1848675"/>
              <a:ext cx="146600" cy="54400"/>
            </a:xfrm>
            <a:custGeom>
              <a:avLst/>
              <a:gdLst/>
              <a:ahLst/>
              <a:cxnLst/>
              <a:rect l="l" t="t" r="r" b="b"/>
              <a:pathLst>
                <a:path w="5864" h="2176" extrusionOk="0">
                  <a:moveTo>
                    <a:pt x="1356" y="0"/>
                  </a:moveTo>
                  <a:cubicBezTo>
                    <a:pt x="898" y="0"/>
                    <a:pt x="442" y="51"/>
                    <a:pt x="0" y="153"/>
                  </a:cubicBezTo>
                  <a:cubicBezTo>
                    <a:pt x="713" y="945"/>
                    <a:pt x="1624" y="1540"/>
                    <a:pt x="2654" y="1896"/>
                  </a:cubicBezTo>
                  <a:cubicBezTo>
                    <a:pt x="3269" y="2085"/>
                    <a:pt x="3912" y="2176"/>
                    <a:pt x="4558" y="2176"/>
                  </a:cubicBezTo>
                  <a:cubicBezTo>
                    <a:pt x="4994" y="2176"/>
                    <a:pt x="5432" y="2134"/>
                    <a:pt x="5863" y="2055"/>
                  </a:cubicBezTo>
                  <a:cubicBezTo>
                    <a:pt x="5110" y="1223"/>
                    <a:pt x="4199" y="629"/>
                    <a:pt x="3169" y="272"/>
                  </a:cubicBezTo>
                  <a:cubicBezTo>
                    <a:pt x="2581" y="91"/>
                    <a:pt x="1966" y="0"/>
                    <a:pt x="135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2" name="Google Shape;4172;p77"/>
            <p:cNvSpPr/>
            <p:nvPr/>
          </p:nvSpPr>
          <p:spPr>
            <a:xfrm>
              <a:off x="5132755" y="1960425"/>
              <a:ext cx="89150" cy="123825"/>
            </a:xfrm>
            <a:custGeom>
              <a:avLst/>
              <a:gdLst/>
              <a:ahLst/>
              <a:cxnLst/>
              <a:rect l="l" t="t" r="r" b="b"/>
              <a:pathLst>
                <a:path w="3566" h="4953" extrusionOk="0">
                  <a:moveTo>
                    <a:pt x="3566" y="1"/>
                  </a:moveTo>
                  <a:lnTo>
                    <a:pt x="3566" y="1"/>
                  </a:lnTo>
                  <a:cubicBezTo>
                    <a:pt x="2575" y="437"/>
                    <a:pt x="1743" y="1110"/>
                    <a:pt x="1070" y="1982"/>
                  </a:cubicBezTo>
                  <a:cubicBezTo>
                    <a:pt x="476" y="2853"/>
                    <a:pt x="80" y="3883"/>
                    <a:pt x="1" y="4952"/>
                  </a:cubicBezTo>
                  <a:cubicBezTo>
                    <a:pt x="951" y="4517"/>
                    <a:pt x="1823" y="3843"/>
                    <a:pt x="2457" y="2972"/>
                  </a:cubicBezTo>
                  <a:cubicBezTo>
                    <a:pt x="3090" y="2100"/>
                    <a:pt x="3486" y="1070"/>
                    <a:pt x="35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3" name="Google Shape;4173;p77"/>
            <p:cNvSpPr/>
            <p:nvPr/>
          </p:nvSpPr>
          <p:spPr>
            <a:xfrm>
              <a:off x="5286255" y="1960425"/>
              <a:ext cx="90150" cy="123825"/>
            </a:xfrm>
            <a:custGeom>
              <a:avLst/>
              <a:gdLst/>
              <a:ahLst/>
              <a:cxnLst/>
              <a:rect l="l" t="t" r="r" b="b"/>
              <a:pathLst>
                <a:path w="3606" h="4953" extrusionOk="0">
                  <a:moveTo>
                    <a:pt x="0" y="1"/>
                  </a:moveTo>
                  <a:lnTo>
                    <a:pt x="0" y="1"/>
                  </a:lnTo>
                  <a:cubicBezTo>
                    <a:pt x="119" y="1070"/>
                    <a:pt x="476" y="2100"/>
                    <a:pt x="1110" y="2972"/>
                  </a:cubicBezTo>
                  <a:cubicBezTo>
                    <a:pt x="1743" y="3843"/>
                    <a:pt x="2615" y="4517"/>
                    <a:pt x="3605" y="4952"/>
                  </a:cubicBezTo>
                  <a:cubicBezTo>
                    <a:pt x="3407" y="2774"/>
                    <a:pt x="2021" y="833"/>
                    <a:pt x="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4" name="Google Shape;4174;p77"/>
            <p:cNvSpPr/>
            <p:nvPr/>
          </p:nvSpPr>
          <p:spPr>
            <a:xfrm>
              <a:off x="5306055" y="1848675"/>
              <a:ext cx="146600" cy="54400"/>
            </a:xfrm>
            <a:custGeom>
              <a:avLst/>
              <a:gdLst/>
              <a:ahLst/>
              <a:cxnLst/>
              <a:rect l="l" t="t" r="r" b="b"/>
              <a:pathLst>
                <a:path w="5864" h="2176" extrusionOk="0">
                  <a:moveTo>
                    <a:pt x="4476" y="0"/>
                  </a:moveTo>
                  <a:cubicBezTo>
                    <a:pt x="3858" y="0"/>
                    <a:pt x="3243" y="91"/>
                    <a:pt x="2655" y="272"/>
                  </a:cubicBezTo>
                  <a:cubicBezTo>
                    <a:pt x="1625" y="629"/>
                    <a:pt x="714" y="1223"/>
                    <a:pt x="1" y="2055"/>
                  </a:cubicBezTo>
                  <a:cubicBezTo>
                    <a:pt x="432" y="2134"/>
                    <a:pt x="863" y="2176"/>
                    <a:pt x="1294" y="2176"/>
                  </a:cubicBezTo>
                  <a:cubicBezTo>
                    <a:pt x="1933" y="2176"/>
                    <a:pt x="2571" y="2085"/>
                    <a:pt x="3209" y="1896"/>
                  </a:cubicBezTo>
                  <a:cubicBezTo>
                    <a:pt x="4200" y="1540"/>
                    <a:pt x="5111" y="945"/>
                    <a:pt x="5863" y="153"/>
                  </a:cubicBezTo>
                  <a:cubicBezTo>
                    <a:pt x="5405" y="51"/>
                    <a:pt x="4939" y="0"/>
                    <a:pt x="44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75" name="Google Shape;4175;p77"/>
          <p:cNvGrpSpPr/>
          <p:nvPr/>
        </p:nvGrpSpPr>
        <p:grpSpPr>
          <a:xfrm>
            <a:off x="2586715" y="1538413"/>
            <a:ext cx="756625" cy="712600"/>
            <a:chOff x="2666935" y="1538413"/>
            <a:chExt cx="756625" cy="712600"/>
          </a:xfrm>
        </p:grpSpPr>
        <p:sp>
          <p:nvSpPr>
            <p:cNvPr id="4176" name="Google Shape;4176;p77"/>
            <p:cNvSpPr/>
            <p:nvPr/>
          </p:nvSpPr>
          <p:spPr>
            <a:xfrm>
              <a:off x="2666935" y="1538413"/>
              <a:ext cx="756625" cy="712600"/>
            </a:xfrm>
            <a:custGeom>
              <a:avLst/>
              <a:gdLst/>
              <a:ahLst/>
              <a:cxnLst/>
              <a:rect l="l" t="t" r="r" b="b"/>
              <a:pathLst>
                <a:path w="30265" h="28504" extrusionOk="0">
                  <a:moveTo>
                    <a:pt x="15532" y="0"/>
                  </a:moveTo>
                  <a:cubicBezTo>
                    <a:pt x="12382" y="0"/>
                    <a:pt x="9745" y="2581"/>
                    <a:pt x="9745" y="5838"/>
                  </a:cubicBezTo>
                  <a:cubicBezTo>
                    <a:pt x="9745" y="6353"/>
                    <a:pt x="9785" y="6868"/>
                    <a:pt x="9943" y="7343"/>
                  </a:cubicBezTo>
                  <a:cubicBezTo>
                    <a:pt x="8942" y="6696"/>
                    <a:pt x="7836" y="6395"/>
                    <a:pt x="6750" y="6395"/>
                  </a:cubicBezTo>
                  <a:cubicBezTo>
                    <a:pt x="4311" y="6395"/>
                    <a:pt x="1972" y="7911"/>
                    <a:pt x="1150" y="10433"/>
                  </a:cubicBezTo>
                  <a:cubicBezTo>
                    <a:pt x="1" y="14117"/>
                    <a:pt x="2615" y="17919"/>
                    <a:pt x="6458" y="18078"/>
                  </a:cubicBezTo>
                  <a:cubicBezTo>
                    <a:pt x="3447" y="20494"/>
                    <a:pt x="3566" y="25089"/>
                    <a:pt x="6656" y="27387"/>
                  </a:cubicBezTo>
                  <a:cubicBezTo>
                    <a:pt x="7710" y="28147"/>
                    <a:pt x="8912" y="28503"/>
                    <a:pt x="10095" y="28503"/>
                  </a:cubicBezTo>
                  <a:cubicBezTo>
                    <a:pt x="12423" y="28503"/>
                    <a:pt x="14675" y="27123"/>
                    <a:pt x="15568" y="24733"/>
                  </a:cubicBezTo>
                  <a:cubicBezTo>
                    <a:pt x="16488" y="27123"/>
                    <a:pt x="18731" y="28503"/>
                    <a:pt x="21051" y="28503"/>
                  </a:cubicBezTo>
                  <a:cubicBezTo>
                    <a:pt x="22229" y="28503"/>
                    <a:pt x="23427" y="28147"/>
                    <a:pt x="24481" y="27387"/>
                  </a:cubicBezTo>
                  <a:cubicBezTo>
                    <a:pt x="27611" y="25089"/>
                    <a:pt x="27729" y="20494"/>
                    <a:pt x="24719" y="18078"/>
                  </a:cubicBezTo>
                  <a:cubicBezTo>
                    <a:pt x="27848" y="17919"/>
                    <a:pt x="30265" y="15345"/>
                    <a:pt x="30265" y="12255"/>
                  </a:cubicBezTo>
                  <a:cubicBezTo>
                    <a:pt x="30265" y="8821"/>
                    <a:pt x="27438" y="6388"/>
                    <a:pt x="24395" y="6388"/>
                  </a:cubicBezTo>
                  <a:cubicBezTo>
                    <a:pt x="23330" y="6388"/>
                    <a:pt x="22239" y="6686"/>
                    <a:pt x="21233" y="7343"/>
                  </a:cubicBezTo>
                  <a:cubicBezTo>
                    <a:pt x="22144" y="3936"/>
                    <a:pt x="19847" y="490"/>
                    <a:pt x="16321" y="54"/>
                  </a:cubicBezTo>
                  <a:cubicBezTo>
                    <a:pt x="16055" y="18"/>
                    <a:pt x="15792" y="0"/>
                    <a:pt x="1553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7" name="Google Shape;4177;p77"/>
            <p:cNvSpPr/>
            <p:nvPr/>
          </p:nvSpPr>
          <p:spPr>
            <a:xfrm>
              <a:off x="3024435" y="1756638"/>
              <a:ext cx="55500" cy="47500"/>
            </a:xfrm>
            <a:custGeom>
              <a:avLst/>
              <a:gdLst/>
              <a:ahLst/>
              <a:cxnLst/>
              <a:rect l="l" t="t" r="r" b="b"/>
              <a:pathLst>
                <a:path w="2220" h="1900" extrusionOk="0">
                  <a:moveTo>
                    <a:pt x="1268" y="0"/>
                  </a:moveTo>
                  <a:cubicBezTo>
                    <a:pt x="437" y="0"/>
                    <a:pt x="1" y="1030"/>
                    <a:pt x="635" y="1624"/>
                  </a:cubicBezTo>
                  <a:cubicBezTo>
                    <a:pt x="825" y="1815"/>
                    <a:pt x="1055" y="1899"/>
                    <a:pt x="1281" y="1899"/>
                  </a:cubicBezTo>
                  <a:cubicBezTo>
                    <a:pt x="1761" y="1899"/>
                    <a:pt x="2219" y="1517"/>
                    <a:pt x="2219" y="951"/>
                  </a:cubicBezTo>
                  <a:cubicBezTo>
                    <a:pt x="2219" y="436"/>
                    <a:pt x="1783" y="0"/>
                    <a:pt x="12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8" name="Google Shape;4178;p77"/>
            <p:cNvSpPr/>
            <p:nvPr/>
          </p:nvSpPr>
          <p:spPr>
            <a:xfrm>
              <a:off x="3024435" y="2027988"/>
              <a:ext cx="55500" cy="46500"/>
            </a:xfrm>
            <a:custGeom>
              <a:avLst/>
              <a:gdLst/>
              <a:ahLst/>
              <a:cxnLst/>
              <a:rect l="l" t="t" r="r" b="b"/>
              <a:pathLst>
                <a:path w="2220" h="1860" extrusionOk="0">
                  <a:moveTo>
                    <a:pt x="1268" y="0"/>
                  </a:moveTo>
                  <a:cubicBezTo>
                    <a:pt x="437" y="0"/>
                    <a:pt x="1" y="990"/>
                    <a:pt x="635" y="1585"/>
                  </a:cubicBezTo>
                  <a:cubicBezTo>
                    <a:pt x="825" y="1775"/>
                    <a:pt x="1055" y="1859"/>
                    <a:pt x="1281" y="1859"/>
                  </a:cubicBezTo>
                  <a:cubicBezTo>
                    <a:pt x="1761" y="1859"/>
                    <a:pt x="2219" y="1477"/>
                    <a:pt x="2219" y="911"/>
                  </a:cubicBezTo>
                  <a:cubicBezTo>
                    <a:pt x="2219" y="396"/>
                    <a:pt x="1783" y="0"/>
                    <a:pt x="12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9" name="Google Shape;4179;p77"/>
            <p:cNvSpPr/>
            <p:nvPr/>
          </p:nvSpPr>
          <p:spPr>
            <a:xfrm>
              <a:off x="2929385" y="1796488"/>
              <a:ext cx="62400" cy="47325"/>
            </a:xfrm>
            <a:custGeom>
              <a:avLst/>
              <a:gdLst/>
              <a:ahLst/>
              <a:cxnLst/>
              <a:rect l="l" t="t" r="r" b="b"/>
              <a:pathLst>
                <a:path w="2496" h="1893" extrusionOk="0">
                  <a:moveTo>
                    <a:pt x="1248" y="1"/>
                  </a:moveTo>
                  <a:cubicBezTo>
                    <a:pt x="1010" y="1"/>
                    <a:pt x="773" y="90"/>
                    <a:pt x="594" y="268"/>
                  </a:cubicBezTo>
                  <a:cubicBezTo>
                    <a:pt x="0" y="862"/>
                    <a:pt x="396" y="1892"/>
                    <a:pt x="1268" y="1892"/>
                  </a:cubicBezTo>
                  <a:cubicBezTo>
                    <a:pt x="2100" y="1892"/>
                    <a:pt x="2496" y="862"/>
                    <a:pt x="1901" y="268"/>
                  </a:cubicBezTo>
                  <a:cubicBezTo>
                    <a:pt x="1723" y="90"/>
                    <a:pt x="1486" y="1"/>
                    <a:pt x="12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0" name="Google Shape;4180;p77"/>
            <p:cNvSpPr/>
            <p:nvPr/>
          </p:nvSpPr>
          <p:spPr>
            <a:xfrm>
              <a:off x="3128435" y="1988363"/>
              <a:ext cx="47550" cy="46575"/>
            </a:xfrm>
            <a:custGeom>
              <a:avLst/>
              <a:gdLst/>
              <a:ahLst/>
              <a:cxnLst/>
              <a:rect l="l" t="t" r="r" b="b"/>
              <a:pathLst>
                <a:path w="1902" h="1863" extrusionOk="0">
                  <a:moveTo>
                    <a:pt x="951" y="1"/>
                  </a:moveTo>
                  <a:cubicBezTo>
                    <a:pt x="436" y="1"/>
                    <a:pt x="0" y="397"/>
                    <a:pt x="0" y="912"/>
                  </a:cubicBezTo>
                  <a:cubicBezTo>
                    <a:pt x="0" y="1427"/>
                    <a:pt x="436" y="1862"/>
                    <a:pt x="951" y="1862"/>
                  </a:cubicBezTo>
                  <a:cubicBezTo>
                    <a:pt x="1466" y="1862"/>
                    <a:pt x="1902" y="1427"/>
                    <a:pt x="1902" y="912"/>
                  </a:cubicBezTo>
                  <a:cubicBezTo>
                    <a:pt x="1902" y="397"/>
                    <a:pt x="1466" y="1"/>
                    <a:pt x="9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1" name="Google Shape;4181;p77"/>
            <p:cNvSpPr/>
            <p:nvPr/>
          </p:nvSpPr>
          <p:spPr>
            <a:xfrm>
              <a:off x="2897685" y="1892313"/>
              <a:ext cx="54500" cy="46750"/>
            </a:xfrm>
            <a:custGeom>
              <a:avLst/>
              <a:gdLst/>
              <a:ahLst/>
              <a:cxnLst/>
              <a:rect l="l" t="t" r="r" b="b"/>
              <a:pathLst>
                <a:path w="2180" h="1870" extrusionOk="0">
                  <a:moveTo>
                    <a:pt x="951" y="0"/>
                  </a:moveTo>
                  <a:cubicBezTo>
                    <a:pt x="397" y="0"/>
                    <a:pt x="0" y="396"/>
                    <a:pt x="0" y="951"/>
                  </a:cubicBezTo>
                  <a:cubicBezTo>
                    <a:pt x="0" y="1508"/>
                    <a:pt x="444" y="1869"/>
                    <a:pt x="916" y="1869"/>
                  </a:cubicBezTo>
                  <a:cubicBezTo>
                    <a:pt x="1149" y="1869"/>
                    <a:pt x="1389" y="1781"/>
                    <a:pt x="1585" y="1585"/>
                  </a:cubicBezTo>
                  <a:cubicBezTo>
                    <a:pt x="2179" y="991"/>
                    <a:pt x="1783" y="0"/>
                    <a:pt x="9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2" name="Google Shape;4182;p77"/>
            <p:cNvSpPr/>
            <p:nvPr/>
          </p:nvSpPr>
          <p:spPr>
            <a:xfrm>
              <a:off x="3168035" y="1892313"/>
              <a:ext cx="55475" cy="46750"/>
            </a:xfrm>
            <a:custGeom>
              <a:avLst/>
              <a:gdLst/>
              <a:ahLst/>
              <a:cxnLst/>
              <a:rect l="l" t="t" r="r" b="b"/>
              <a:pathLst>
                <a:path w="2219" h="1870" extrusionOk="0">
                  <a:moveTo>
                    <a:pt x="951" y="0"/>
                  </a:moveTo>
                  <a:cubicBezTo>
                    <a:pt x="436" y="0"/>
                    <a:pt x="1" y="396"/>
                    <a:pt x="1" y="951"/>
                  </a:cubicBezTo>
                  <a:cubicBezTo>
                    <a:pt x="1" y="1508"/>
                    <a:pt x="462" y="1869"/>
                    <a:pt x="946" y="1869"/>
                  </a:cubicBezTo>
                  <a:cubicBezTo>
                    <a:pt x="1184" y="1869"/>
                    <a:pt x="1428" y="1781"/>
                    <a:pt x="1625" y="1585"/>
                  </a:cubicBezTo>
                  <a:cubicBezTo>
                    <a:pt x="2219" y="991"/>
                    <a:pt x="1783" y="0"/>
                    <a:pt x="9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3" name="Google Shape;4183;p77"/>
            <p:cNvSpPr/>
            <p:nvPr/>
          </p:nvSpPr>
          <p:spPr>
            <a:xfrm>
              <a:off x="2935310" y="1988188"/>
              <a:ext cx="48550" cy="46675"/>
            </a:xfrm>
            <a:custGeom>
              <a:avLst/>
              <a:gdLst/>
              <a:ahLst/>
              <a:cxnLst/>
              <a:rect l="l" t="t" r="r" b="b"/>
              <a:pathLst>
                <a:path w="1942" h="1867" extrusionOk="0">
                  <a:moveTo>
                    <a:pt x="1026" y="0"/>
                  </a:moveTo>
                  <a:cubicBezTo>
                    <a:pt x="793" y="0"/>
                    <a:pt x="554" y="89"/>
                    <a:pt x="357" y="285"/>
                  </a:cubicBezTo>
                  <a:cubicBezTo>
                    <a:pt x="1" y="641"/>
                    <a:pt x="1" y="1236"/>
                    <a:pt x="357" y="1592"/>
                  </a:cubicBezTo>
                  <a:cubicBezTo>
                    <a:pt x="547" y="1782"/>
                    <a:pt x="778" y="1867"/>
                    <a:pt x="1004" y="1867"/>
                  </a:cubicBezTo>
                  <a:cubicBezTo>
                    <a:pt x="1484" y="1867"/>
                    <a:pt x="1942" y="1484"/>
                    <a:pt x="1942" y="919"/>
                  </a:cubicBezTo>
                  <a:cubicBezTo>
                    <a:pt x="1942" y="362"/>
                    <a:pt x="1498" y="0"/>
                    <a:pt x="10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4" name="Google Shape;4184;p77"/>
            <p:cNvSpPr/>
            <p:nvPr/>
          </p:nvSpPr>
          <p:spPr>
            <a:xfrm>
              <a:off x="3126435" y="1796313"/>
              <a:ext cx="49550" cy="47425"/>
            </a:xfrm>
            <a:custGeom>
              <a:avLst/>
              <a:gdLst/>
              <a:ahLst/>
              <a:cxnLst/>
              <a:rect l="l" t="t" r="r" b="b"/>
              <a:pathLst>
                <a:path w="1982" h="1897" extrusionOk="0">
                  <a:moveTo>
                    <a:pt x="1014" y="0"/>
                  </a:moveTo>
                  <a:cubicBezTo>
                    <a:pt x="782" y="0"/>
                    <a:pt x="548" y="85"/>
                    <a:pt x="357" y="275"/>
                  </a:cubicBezTo>
                  <a:cubicBezTo>
                    <a:pt x="1" y="632"/>
                    <a:pt x="1" y="1226"/>
                    <a:pt x="357" y="1622"/>
                  </a:cubicBezTo>
                  <a:cubicBezTo>
                    <a:pt x="548" y="1812"/>
                    <a:pt x="782" y="1897"/>
                    <a:pt x="1014" y="1897"/>
                  </a:cubicBezTo>
                  <a:cubicBezTo>
                    <a:pt x="1505" y="1897"/>
                    <a:pt x="1982" y="1514"/>
                    <a:pt x="1982" y="949"/>
                  </a:cubicBezTo>
                  <a:cubicBezTo>
                    <a:pt x="1982" y="383"/>
                    <a:pt x="1505" y="0"/>
                    <a:pt x="10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5" name="Google Shape;4185;p77"/>
            <p:cNvSpPr/>
            <p:nvPr/>
          </p:nvSpPr>
          <p:spPr>
            <a:xfrm>
              <a:off x="2967985" y="1826938"/>
              <a:ext cx="177300" cy="177300"/>
            </a:xfrm>
            <a:custGeom>
              <a:avLst/>
              <a:gdLst/>
              <a:ahLst/>
              <a:cxnLst/>
              <a:rect l="l" t="t" r="r" b="b"/>
              <a:pathLst>
                <a:path w="7092" h="7092" extrusionOk="0">
                  <a:moveTo>
                    <a:pt x="6062" y="6062"/>
                  </a:moveTo>
                  <a:lnTo>
                    <a:pt x="6062" y="6062"/>
                  </a:lnTo>
                  <a:lnTo>
                    <a:pt x="6062" y="6062"/>
                  </a:lnTo>
                  <a:close/>
                  <a:moveTo>
                    <a:pt x="3526" y="1"/>
                  </a:moveTo>
                  <a:lnTo>
                    <a:pt x="3011" y="2298"/>
                  </a:lnTo>
                  <a:lnTo>
                    <a:pt x="1031" y="1031"/>
                  </a:lnTo>
                  <a:lnTo>
                    <a:pt x="2298" y="3011"/>
                  </a:lnTo>
                  <a:lnTo>
                    <a:pt x="1" y="3566"/>
                  </a:lnTo>
                  <a:lnTo>
                    <a:pt x="2298" y="4081"/>
                  </a:lnTo>
                  <a:lnTo>
                    <a:pt x="1031" y="6062"/>
                  </a:lnTo>
                  <a:lnTo>
                    <a:pt x="3011" y="4794"/>
                  </a:lnTo>
                  <a:lnTo>
                    <a:pt x="3526" y="7091"/>
                  </a:lnTo>
                  <a:lnTo>
                    <a:pt x="4041" y="4794"/>
                  </a:lnTo>
                  <a:lnTo>
                    <a:pt x="6062" y="6062"/>
                  </a:lnTo>
                  <a:lnTo>
                    <a:pt x="4794" y="4081"/>
                  </a:lnTo>
                  <a:lnTo>
                    <a:pt x="7092" y="3566"/>
                  </a:lnTo>
                  <a:lnTo>
                    <a:pt x="4794" y="3011"/>
                  </a:lnTo>
                  <a:lnTo>
                    <a:pt x="6062" y="1031"/>
                  </a:lnTo>
                  <a:lnTo>
                    <a:pt x="4041" y="2298"/>
                  </a:lnTo>
                  <a:lnTo>
                    <a:pt x="352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86" name="Google Shape;4186;p77"/>
          <p:cNvGrpSpPr/>
          <p:nvPr/>
        </p:nvGrpSpPr>
        <p:grpSpPr>
          <a:xfrm>
            <a:off x="1462250" y="1537925"/>
            <a:ext cx="756625" cy="713575"/>
            <a:chOff x="1568700" y="1537925"/>
            <a:chExt cx="756625" cy="713575"/>
          </a:xfrm>
        </p:grpSpPr>
        <p:sp>
          <p:nvSpPr>
            <p:cNvPr id="4187" name="Google Shape;4187;p77"/>
            <p:cNvSpPr/>
            <p:nvPr/>
          </p:nvSpPr>
          <p:spPr>
            <a:xfrm>
              <a:off x="1568700" y="1537925"/>
              <a:ext cx="756625" cy="713575"/>
            </a:xfrm>
            <a:custGeom>
              <a:avLst/>
              <a:gdLst/>
              <a:ahLst/>
              <a:cxnLst/>
              <a:rect l="l" t="t" r="r" b="b"/>
              <a:pathLst>
                <a:path w="30265" h="28543" extrusionOk="0">
                  <a:moveTo>
                    <a:pt x="15644" y="0"/>
                  </a:moveTo>
                  <a:cubicBezTo>
                    <a:pt x="15384" y="0"/>
                    <a:pt x="15121" y="18"/>
                    <a:pt x="14855" y="54"/>
                  </a:cubicBezTo>
                  <a:cubicBezTo>
                    <a:pt x="11330" y="489"/>
                    <a:pt x="9032" y="3936"/>
                    <a:pt x="9943" y="7382"/>
                  </a:cubicBezTo>
                  <a:cubicBezTo>
                    <a:pt x="8954" y="6735"/>
                    <a:pt x="7857" y="6434"/>
                    <a:pt x="6776" y="6434"/>
                  </a:cubicBezTo>
                  <a:cubicBezTo>
                    <a:pt x="4350" y="6434"/>
                    <a:pt x="2011" y="7950"/>
                    <a:pt x="1189" y="10472"/>
                  </a:cubicBezTo>
                  <a:cubicBezTo>
                    <a:pt x="1" y="14116"/>
                    <a:pt x="2615" y="17919"/>
                    <a:pt x="6457" y="18117"/>
                  </a:cubicBezTo>
                  <a:cubicBezTo>
                    <a:pt x="3447" y="20533"/>
                    <a:pt x="3566" y="25128"/>
                    <a:pt x="6695" y="27426"/>
                  </a:cubicBezTo>
                  <a:cubicBezTo>
                    <a:pt x="7749" y="28186"/>
                    <a:pt x="8947" y="28542"/>
                    <a:pt x="10125" y="28542"/>
                  </a:cubicBezTo>
                  <a:cubicBezTo>
                    <a:pt x="12445" y="28542"/>
                    <a:pt x="14688" y="27162"/>
                    <a:pt x="15608" y="24772"/>
                  </a:cubicBezTo>
                  <a:cubicBezTo>
                    <a:pt x="16526" y="27133"/>
                    <a:pt x="18766" y="28504"/>
                    <a:pt x="21071" y="28504"/>
                  </a:cubicBezTo>
                  <a:cubicBezTo>
                    <a:pt x="22246" y="28504"/>
                    <a:pt x="23438" y="28148"/>
                    <a:pt x="24481" y="27386"/>
                  </a:cubicBezTo>
                  <a:cubicBezTo>
                    <a:pt x="27610" y="25128"/>
                    <a:pt x="27729" y="20533"/>
                    <a:pt x="24758" y="18117"/>
                  </a:cubicBezTo>
                  <a:cubicBezTo>
                    <a:pt x="27848" y="17958"/>
                    <a:pt x="30264" y="15384"/>
                    <a:pt x="30264" y="12294"/>
                  </a:cubicBezTo>
                  <a:cubicBezTo>
                    <a:pt x="30264" y="8857"/>
                    <a:pt x="27454" y="6444"/>
                    <a:pt x="24419" y="6444"/>
                  </a:cubicBezTo>
                  <a:cubicBezTo>
                    <a:pt x="23361" y="6444"/>
                    <a:pt x="22276" y="6737"/>
                    <a:pt x="21272" y="7382"/>
                  </a:cubicBezTo>
                  <a:cubicBezTo>
                    <a:pt x="21391" y="6907"/>
                    <a:pt x="21431" y="6392"/>
                    <a:pt x="21431" y="5877"/>
                  </a:cubicBezTo>
                  <a:cubicBezTo>
                    <a:pt x="21467" y="2617"/>
                    <a:pt x="18829" y="0"/>
                    <a:pt x="156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8" name="Google Shape;4188;p77"/>
            <p:cNvSpPr/>
            <p:nvPr/>
          </p:nvSpPr>
          <p:spPr>
            <a:xfrm>
              <a:off x="1941050" y="1742275"/>
              <a:ext cx="30725" cy="26400"/>
            </a:xfrm>
            <a:custGeom>
              <a:avLst/>
              <a:gdLst/>
              <a:ahLst/>
              <a:cxnLst/>
              <a:rect l="l" t="t" r="r" b="b"/>
              <a:pathLst>
                <a:path w="1229" h="1056" extrusionOk="0">
                  <a:moveTo>
                    <a:pt x="714" y="0"/>
                  </a:moveTo>
                  <a:cubicBezTo>
                    <a:pt x="239" y="0"/>
                    <a:pt x="1" y="555"/>
                    <a:pt x="318" y="911"/>
                  </a:cubicBezTo>
                  <a:cubicBezTo>
                    <a:pt x="417" y="1011"/>
                    <a:pt x="544" y="1056"/>
                    <a:pt x="671" y="1056"/>
                  </a:cubicBezTo>
                  <a:cubicBezTo>
                    <a:pt x="949" y="1056"/>
                    <a:pt x="1229" y="841"/>
                    <a:pt x="1229" y="515"/>
                  </a:cubicBezTo>
                  <a:cubicBezTo>
                    <a:pt x="1229" y="238"/>
                    <a:pt x="991" y="40"/>
                    <a:pt x="7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9" name="Google Shape;4189;p77"/>
            <p:cNvSpPr/>
            <p:nvPr/>
          </p:nvSpPr>
          <p:spPr>
            <a:xfrm>
              <a:off x="1941300" y="2064075"/>
              <a:ext cx="31150" cy="26100"/>
            </a:xfrm>
            <a:custGeom>
              <a:avLst/>
              <a:gdLst/>
              <a:ahLst/>
              <a:cxnLst/>
              <a:rect l="l" t="t" r="r" b="b"/>
              <a:pathLst>
                <a:path w="1246" h="1044" extrusionOk="0">
                  <a:moveTo>
                    <a:pt x="659" y="0"/>
                  </a:moveTo>
                  <a:cubicBezTo>
                    <a:pt x="214" y="0"/>
                    <a:pt x="1" y="567"/>
                    <a:pt x="308" y="874"/>
                  </a:cubicBezTo>
                  <a:cubicBezTo>
                    <a:pt x="425" y="991"/>
                    <a:pt x="568" y="1044"/>
                    <a:pt x="706" y="1044"/>
                  </a:cubicBezTo>
                  <a:cubicBezTo>
                    <a:pt x="986" y="1044"/>
                    <a:pt x="1245" y="823"/>
                    <a:pt x="1219" y="478"/>
                  </a:cubicBezTo>
                  <a:cubicBezTo>
                    <a:pt x="1219" y="240"/>
                    <a:pt x="981" y="2"/>
                    <a:pt x="704" y="2"/>
                  </a:cubicBezTo>
                  <a:cubicBezTo>
                    <a:pt x="689" y="1"/>
                    <a:pt x="674" y="0"/>
                    <a:pt x="6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0" name="Google Shape;4190;p77"/>
            <p:cNvSpPr/>
            <p:nvPr/>
          </p:nvSpPr>
          <p:spPr>
            <a:xfrm>
              <a:off x="1887575" y="1752550"/>
              <a:ext cx="32025" cy="26625"/>
            </a:xfrm>
            <a:custGeom>
              <a:avLst/>
              <a:gdLst/>
              <a:ahLst/>
              <a:cxnLst/>
              <a:rect l="l" t="t" r="r" b="b"/>
              <a:pathLst>
                <a:path w="1281" h="1065" extrusionOk="0">
                  <a:moveTo>
                    <a:pt x="645" y="1"/>
                  </a:moveTo>
                  <a:cubicBezTo>
                    <a:pt x="589" y="1"/>
                    <a:pt x="533" y="9"/>
                    <a:pt x="476" y="25"/>
                  </a:cubicBezTo>
                  <a:cubicBezTo>
                    <a:pt x="40" y="183"/>
                    <a:pt x="1" y="817"/>
                    <a:pt x="436" y="1015"/>
                  </a:cubicBezTo>
                  <a:cubicBezTo>
                    <a:pt x="504" y="1049"/>
                    <a:pt x="574" y="1064"/>
                    <a:pt x="643" y="1064"/>
                  </a:cubicBezTo>
                  <a:cubicBezTo>
                    <a:pt x="977" y="1064"/>
                    <a:pt x="1281" y="703"/>
                    <a:pt x="1150" y="342"/>
                  </a:cubicBezTo>
                  <a:cubicBezTo>
                    <a:pt x="1055" y="121"/>
                    <a:pt x="860" y="1"/>
                    <a:pt x="6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1" name="Google Shape;4191;p77"/>
            <p:cNvSpPr/>
            <p:nvPr/>
          </p:nvSpPr>
          <p:spPr>
            <a:xfrm>
              <a:off x="1997225" y="2053850"/>
              <a:ext cx="31000" cy="25975"/>
            </a:xfrm>
            <a:custGeom>
              <a:avLst/>
              <a:gdLst/>
              <a:ahLst/>
              <a:cxnLst/>
              <a:rect l="l" t="t" r="r" b="b"/>
              <a:pathLst>
                <a:path w="1240" h="1039" extrusionOk="0">
                  <a:moveTo>
                    <a:pt x="651" y="0"/>
                  </a:moveTo>
                  <a:cubicBezTo>
                    <a:pt x="458" y="0"/>
                    <a:pt x="267" y="99"/>
                    <a:pt x="170" y="292"/>
                  </a:cubicBezTo>
                  <a:cubicBezTo>
                    <a:pt x="1" y="666"/>
                    <a:pt x="296" y="1039"/>
                    <a:pt x="658" y="1039"/>
                  </a:cubicBezTo>
                  <a:cubicBezTo>
                    <a:pt x="718" y="1039"/>
                    <a:pt x="781" y="1028"/>
                    <a:pt x="844" y="1005"/>
                  </a:cubicBezTo>
                  <a:cubicBezTo>
                    <a:pt x="1121" y="926"/>
                    <a:pt x="1240" y="609"/>
                    <a:pt x="1160" y="332"/>
                  </a:cubicBezTo>
                  <a:cubicBezTo>
                    <a:pt x="1059" y="109"/>
                    <a:pt x="854" y="0"/>
                    <a:pt x="6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2" name="Google Shape;4192;p77"/>
            <p:cNvSpPr/>
            <p:nvPr/>
          </p:nvSpPr>
          <p:spPr>
            <a:xfrm>
              <a:off x="1838075" y="1780100"/>
              <a:ext cx="34450" cy="26600"/>
            </a:xfrm>
            <a:custGeom>
              <a:avLst/>
              <a:gdLst/>
              <a:ahLst/>
              <a:cxnLst/>
              <a:rect l="l" t="t" r="r" b="b"/>
              <a:pathLst>
                <a:path w="1378" h="1064" extrusionOk="0">
                  <a:moveTo>
                    <a:pt x="707" y="1"/>
                  </a:moveTo>
                  <a:cubicBezTo>
                    <a:pt x="586" y="1"/>
                    <a:pt x="463" y="40"/>
                    <a:pt x="357" y="111"/>
                  </a:cubicBezTo>
                  <a:cubicBezTo>
                    <a:pt x="0" y="428"/>
                    <a:pt x="198" y="1022"/>
                    <a:pt x="634" y="1062"/>
                  </a:cubicBezTo>
                  <a:cubicBezTo>
                    <a:pt x="650" y="1063"/>
                    <a:pt x="666" y="1064"/>
                    <a:pt x="682" y="1064"/>
                  </a:cubicBezTo>
                  <a:cubicBezTo>
                    <a:pt x="1128" y="1064"/>
                    <a:pt x="1377" y="535"/>
                    <a:pt x="1109" y="191"/>
                  </a:cubicBezTo>
                  <a:cubicBezTo>
                    <a:pt x="1000" y="60"/>
                    <a:pt x="855" y="1"/>
                    <a:pt x="7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3" name="Google Shape;4193;p77"/>
            <p:cNvSpPr/>
            <p:nvPr/>
          </p:nvSpPr>
          <p:spPr>
            <a:xfrm>
              <a:off x="2044525" y="2026250"/>
              <a:ext cx="34725" cy="25250"/>
            </a:xfrm>
            <a:custGeom>
              <a:avLst/>
              <a:gdLst/>
              <a:ahLst/>
              <a:cxnLst/>
              <a:rect l="l" t="t" r="r" b="b"/>
              <a:pathLst>
                <a:path w="1389" h="1010" extrusionOk="0">
                  <a:moveTo>
                    <a:pt x="713" y="1"/>
                  </a:moveTo>
                  <a:cubicBezTo>
                    <a:pt x="329" y="1"/>
                    <a:pt x="1" y="455"/>
                    <a:pt x="298" y="842"/>
                  </a:cubicBezTo>
                  <a:cubicBezTo>
                    <a:pt x="407" y="960"/>
                    <a:pt x="534" y="1010"/>
                    <a:pt x="659" y="1010"/>
                  </a:cubicBezTo>
                  <a:cubicBezTo>
                    <a:pt x="1037" y="1010"/>
                    <a:pt x="1388" y="555"/>
                    <a:pt x="1091" y="168"/>
                  </a:cubicBezTo>
                  <a:cubicBezTo>
                    <a:pt x="973" y="50"/>
                    <a:pt x="840" y="1"/>
                    <a:pt x="71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4" name="Google Shape;4194;p77"/>
            <p:cNvSpPr/>
            <p:nvPr/>
          </p:nvSpPr>
          <p:spPr>
            <a:xfrm>
              <a:off x="1803600" y="1822650"/>
              <a:ext cx="31525" cy="25825"/>
            </a:xfrm>
            <a:custGeom>
              <a:avLst/>
              <a:gdLst/>
              <a:ahLst/>
              <a:cxnLst/>
              <a:rect l="l" t="t" r="r" b="b"/>
              <a:pathLst>
                <a:path w="1261" h="1033" extrusionOk="0">
                  <a:moveTo>
                    <a:pt x="664" y="1"/>
                  </a:moveTo>
                  <a:cubicBezTo>
                    <a:pt x="483" y="1"/>
                    <a:pt x="299" y="108"/>
                    <a:pt x="191" y="271"/>
                  </a:cubicBezTo>
                  <a:cubicBezTo>
                    <a:pt x="0" y="680"/>
                    <a:pt x="334" y="1032"/>
                    <a:pt x="677" y="1032"/>
                  </a:cubicBezTo>
                  <a:cubicBezTo>
                    <a:pt x="833" y="1032"/>
                    <a:pt x="990" y="959"/>
                    <a:pt x="1102" y="786"/>
                  </a:cubicBezTo>
                  <a:cubicBezTo>
                    <a:pt x="1260" y="548"/>
                    <a:pt x="1141" y="231"/>
                    <a:pt x="904" y="73"/>
                  </a:cubicBezTo>
                  <a:cubicBezTo>
                    <a:pt x="829" y="23"/>
                    <a:pt x="747" y="1"/>
                    <a:pt x="6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5" name="Google Shape;4195;p77"/>
            <p:cNvSpPr/>
            <p:nvPr/>
          </p:nvSpPr>
          <p:spPr>
            <a:xfrm>
              <a:off x="2081325" y="1983100"/>
              <a:ext cx="33050" cy="26050"/>
            </a:xfrm>
            <a:custGeom>
              <a:avLst/>
              <a:gdLst/>
              <a:ahLst/>
              <a:cxnLst/>
              <a:rect l="l" t="t" r="r" b="b"/>
              <a:pathLst>
                <a:path w="1322" h="1042" extrusionOk="0">
                  <a:moveTo>
                    <a:pt x="660" y="0"/>
                  </a:moveTo>
                  <a:cubicBezTo>
                    <a:pt x="469" y="0"/>
                    <a:pt x="294" y="107"/>
                    <a:pt x="213" y="270"/>
                  </a:cubicBezTo>
                  <a:cubicBezTo>
                    <a:pt x="0" y="624"/>
                    <a:pt x="263" y="1041"/>
                    <a:pt x="632" y="1041"/>
                  </a:cubicBezTo>
                  <a:cubicBezTo>
                    <a:pt x="676" y="1041"/>
                    <a:pt x="721" y="1036"/>
                    <a:pt x="767" y="1023"/>
                  </a:cubicBezTo>
                  <a:cubicBezTo>
                    <a:pt x="1243" y="904"/>
                    <a:pt x="1322" y="310"/>
                    <a:pt x="926" y="72"/>
                  </a:cubicBezTo>
                  <a:cubicBezTo>
                    <a:pt x="839" y="22"/>
                    <a:pt x="748" y="0"/>
                    <a:pt x="6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6" name="Google Shape;4196;p77"/>
            <p:cNvSpPr/>
            <p:nvPr/>
          </p:nvSpPr>
          <p:spPr>
            <a:xfrm>
              <a:off x="1786100" y="1874850"/>
              <a:ext cx="32175" cy="26500"/>
            </a:xfrm>
            <a:custGeom>
              <a:avLst/>
              <a:gdLst/>
              <a:ahLst/>
              <a:cxnLst/>
              <a:rect l="l" t="t" r="r" b="b"/>
              <a:pathLst>
                <a:path w="1287" h="1060" extrusionOk="0">
                  <a:moveTo>
                    <a:pt x="613" y="0"/>
                  </a:moveTo>
                  <a:cubicBezTo>
                    <a:pt x="336" y="0"/>
                    <a:pt x="131" y="187"/>
                    <a:pt x="59" y="441"/>
                  </a:cubicBezTo>
                  <a:cubicBezTo>
                    <a:pt x="0" y="794"/>
                    <a:pt x="269" y="1059"/>
                    <a:pt x="573" y="1059"/>
                  </a:cubicBezTo>
                  <a:cubicBezTo>
                    <a:pt x="679" y="1059"/>
                    <a:pt x="789" y="1027"/>
                    <a:pt x="891" y="956"/>
                  </a:cubicBezTo>
                  <a:cubicBezTo>
                    <a:pt x="1287" y="718"/>
                    <a:pt x="1128" y="84"/>
                    <a:pt x="693" y="5"/>
                  </a:cubicBezTo>
                  <a:cubicBezTo>
                    <a:pt x="666" y="2"/>
                    <a:pt x="639" y="0"/>
                    <a:pt x="6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7" name="Google Shape;4197;p77"/>
            <p:cNvSpPr/>
            <p:nvPr/>
          </p:nvSpPr>
          <p:spPr>
            <a:xfrm>
              <a:off x="2101950" y="1930975"/>
              <a:ext cx="31250" cy="26250"/>
            </a:xfrm>
            <a:custGeom>
              <a:avLst/>
              <a:gdLst/>
              <a:ahLst/>
              <a:cxnLst/>
              <a:rect l="l" t="t" r="r" b="b"/>
              <a:pathLst>
                <a:path w="1250" h="1050" extrusionOk="0">
                  <a:moveTo>
                    <a:pt x="555" y="1"/>
                  </a:moveTo>
                  <a:cubicBezTo>
                    <a:pt x="300" y="1"/>
                    <a:pt x="95" y="179"/>
                    <a:pt x="61" y="414"/>
                  </a:cubicBezTo>
                  <a:cubicBezTo>
                    <a:pt x="1" y="778"/>
                    <a:pt x="289" y="1050"/>
                    <a:pt x="605" y="1050"/>
                  </a:cubicBezTo>
                  <a:cubicBezTo>
                    <a:pt x="701" y="1050"/>
                    <a:pt x="800" y="1024"/>
                    <a:pt x="893" y="969"/>
                  </a:cubicBezTo>
                  <a:cubicBezTo>
                    <a:pt x="1250" y="692"/>
                    <a:pt x="1131" y="97"/>
                    <a:pt x="695" y="18"/>
                  </a:cubicBezTo>
                  <a:cubicBezTo>
                    <a:pt x="647" y="6"/>
                    <a:pt x="600" y="1"/>
                    <a:pt x="5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8" name="Google Shape;4198;p77"/>
            <p:cNvSpPr/>
            <p:nvPr/>
          </p:nvSpPr>
          <p:spPr>
            <a:xfrm>
              <a:off x="1786575" y="1931200"/>
              <a:ext cx="31200" cy="26075"/>
            </a:xfrm>
            <a:custGeom>
              <a:avLst/>
              <a:gdLst/>
              <a:ahLst/>
              <a:cxnLst/>
              <a:rect l="l" t="t" r="r" b="b"/>
              <a:pathLst>
                <a:path w="1248" h="1043" extrusionOk="0">
                  <a:moveTo>
                    <a:pt x="572" y="0"/>
                  </a:moveTo>
                  <a:cubicBezTo>
                    <a:pt x="540" y="0"/>
                    <a:pt x="508" y="3"/>
                    <a:pt x="476" y="9"/>
                  </a:cubicBezTo>
                  <a:cubicBezTo>
                    <a:pt x="159" y="49"/>
                    <a:pt x="0" y="326"/>
                    <a:pt x="40" y="643"/>
                  </a:cubicBezTo>
                  <a:cubicBezTo>
                    <a:pt x="109" y="896"/>
                    <a:pt x="339" y="1043"/>
                    <a:pt x="566" y="1043"/>
                  </a:cubicBezTo>
                  <a:cubicBezTo>
                    <a:pt x="729" y="1043"/>
                    <a:pt x="891" y="967"/>
                    <a:pt x="991" y="801"/>
                  </a:cubicBezTo>
                  <a:cubicBezTo>
                    <a:pt x="1247" y="435"/>
                    <a:pt x="961" y="0"/>
                    <a:pt x="5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9" name="Google Shape;4199;p77"/>
            <p:cNvSpPr/>
            <p:nvPr/>
          </p:nvSpPr>
          <p:spPr>
            <a:xfrm>
              <a:off x="2103475" y="1874775"/>
              <a:ext cx="30300" cy="26700"/>
            </a:xfrm>
            <a:custGeom>
              <a:avLst/>
              <a:gdLst/>
              <a:ahLst/>
              <a:cxnLst/>
              <a:rect l="l" t="t" r="r" b="b"/>
              <a:pathLst>
                <a:path w="1212" h="1068" extrusionOk="0">
                  <a:moveTo>
                    <a:pt x="565" y="0"/>
                  </a:moveTo>
                  <a:cubicBezTo>
                    <a:pt x="536" y="0"/>
                    <a:pt x="506" y="3"/>
                    <a:pt x="476" y="8"/>
                  </a:cubicBezTo>
                  <a:cubicBezTo>
                    <a:pt x="159" y="87"/>
                    <a:pt x="0" y="325"/>
                    <a:pt x="40" y="642"/>
                  </a:cubicBezTo>
                  <a:cubicBezTo>
                    <a:pt x="88" y="905"/>
                    <a:pt x="323" y="1067"/>
                    <a:pt x="563" y="1067"/>
                  </a:cubicBezTo>
                  <a:cubicBezTo>
                    <a:pt x="721" y="1067"/>
                    <a:pt x="881" y="997"/>
                    <a:pt x="991" y="840"/>
                  </a:cubicBezTo>
                  <a:cubicBezTo>
                    <a:pt x="1212" y="472"/>
                    <a:pt x="953" y="0"/>
                    <a:pt x="5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0" name="Google Shape;4200;p77"/>
            <p:cNvSpPr/>
            <p:nvPr/>
          </p:nvSpPr>
          <p:spPr>
            <a:xfrm>
              <a:off x="1804400" y="1983100"/>
              <a:ext cx="30100" cy="26075"/>
            </a:xfrm>
            <a:custGeom>
              <a:avLst/>
              <a:gdLst/>
              <a:ahLst/>
              <a:cxnLst/>
              <a:rect l="l" t="t" r="r" b="b"/>
              <a:pathLst>
                <a:path w="1204" h="1043" extrusionOk="0">
                  <a:moveTo>
                    <a:pt x="608" y="1"/>
                  </a:moveTo>
                  <a:cubicBezTo>
                    <a:pt x="525" y="1"/>
                    <a:pt x="439" y="23"/>
                    <a:pt x="357" y="72"/>
                  </a:cubicBezTo>
                  <a:cubicBezTo>
                    <a:pt x="119" y="231"/>
                    <a:pt x="0" y="548"/>
                    <a:pt x="159" y="785"/>
                  </a:cubicBezTo>
                  <a:cubicBezTo>
                    <a:pt x="264" y="960"/>
                    <a:pt x="438" y="1042"/>
                    <a:pt x="610" y="1042"/>
                  </a:cubicBezTo>
                  <a:cubicBezTo>
                    <a:pt x="828" y="1042"/>
                    <a:pt x="1043" y="910"/>
                    <a:pt x="1109" y="666"/>
                  </a:cubicBezTo>
                  <a:cubicBezTo>
                    <a:pt x="1204" y="321"/>
                    <a:pt x="925" y="1"/>
                    <a:pt x="60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1" name="Google Shape;4201;p77"/>
            <p:cNvSpPr/>
            <p:nvPr/>
          </p:nvSpPr>
          <p:spPr>
            <a:xfrm>
              <a:off x="2082675" y="1822650"/>
              <a:ext cx="31225" cy="25825"/>
            </a:xfrm>
            <a:custGeom>
              <a:avLst/>
              <a:gdLst/>
              <a:ahLst/>
              <a:cxnLst/>
              <a:rect l="l" t="t" r="r" b="b"/>
              <a:pathLst>
                <a:path w="1249" h="1033" extrusionOk="0">
                  <a:moveTo>
                    <a:pt x="583" y="1"/>
                  </a:moveTo>
                  <a:cubicBezTo>
                    <a:pt x="495" y="1"/>
                    <a:pt x="404" y="23"/>
                    <a:pt x="317" y="73"/>
                  </a:cubicBezTo>
                  <a:cubicBezTo>
                    <a:pt x="80" y="231"/>
                    <a:pt x="0" y="548"/>
                    <a:pt x="159" y="786"/>
                  </a:cubicBezTo>
                  <a:cubicBezTo>
                    <a:pt x="270" y="959"/>
                    <a:pt x="428" y="1032"/>
                    <a:pt x="583" y="1032"/>
                  </a:cubicBezTo>
                  <a:cubicBezTo>
                    <a:pt x="923" y="1032"/>
                    <a:pt x="1248" y="680"/>
                    <a:pt x="1030" y="271"/>
                  </a:cubicBezTo>
                  <a:cubicBezTo>
                    <a:pt x="949" y="108"/>
                    <a:pt x="774" y="1"/>
                    <a:pt x="5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2" name="Google Shape;4202;p77"/>
            <p:cNvSpPr/>
            <p:nvPr/>
          </p:nvSpPr>
          <p:spPr>
            <a:xfrm>
              <a:off x="1835825" y="2024850"/>
              <a:ext cx="39425" cy="28075"/>
            </a:xfrm>
            <a:custGeom>
              <a:avLst/>
              <a:gdLst/>
              <a:ahLst/>
              <a:cxnLst/>
              <a:rect l="l" t="t" r="r" b="b"/>
              <a:pathLst>
                <a:path w="1577" h="1123" extrusionOk="0">
                  <a:moveTo>
                    <a:pt x="815" y="0"/>
                  </a:moveTo>
                  <a:cubicBezTo>
                    <a:pt x="671" y="0"/>
                    <a:pt x="524" y="66"/>
                    <a:pt x="407" y="224"/>
                  </a:cubicBezTo>
                  <a:cubicBezTo>
                    <a:pt x="1" y="631"/>
                    <a:pt x="381" y="1122"/>
                    <a:pt x="785" y="1122"/>
                  </a:cubicBezTo>
                  <a:cubicBezTo>
                    <a:pt x="932" y="1122"/>
                    <a:pt x="1083" y="1057"/>
                    <a:pt x="1199" y="898"/>
                  </a:cubicBezTo>
                  <a:cubicBezTo>
                    <a:pt x="1577" y="491"/>
                    <a:pt x="1210" y="0"/>
                    <a:pt x="8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3" name="Google Shape;4203;p77"/>
            <p:cNvSpPr/>
            <p:nvPr/>
          </p:nvSpPr>
          <p:spPr>
            <a:xfrm>
              <a:off x="2047025" y="1780100"/>
              <a:ext cx="33850" cy="26750"/>
            </a:xfrm>
            <a:custGeom>
              <a:avLst/>
              <a:gdLst/>
              <a:ahLst/>
              <a:cxnLst/>
              <a:rect l="l" t="t" r="r" b="b"/>
              <a:pathLst>
                <a:path w="1354" h="1070" extrusionOk="0">
                  <a:moveTo>
                    <a:pt x="581" y="1"/>
                  </a:moveTo>
                  <a:cubicBezTo>
                    <a:pt x="433" y="1"/>
                    <a:pt x="286" y="60"/>
                    <a:pt x="198" y="191"/>
                  </a:cubicBezTo>
                  <a:cubicBezTo>
                    <a:pt x="0" y="389"/>
                    <a:pt x="40" y="745"/>
                    <a:pt x="238" y="943"/>
                  </a:cubicBezTo>
                  <a:cubicBezTo>
                    <a:pt x="343" y="1032"/>
                    <a:pt x="456" y="1070"/>
                    <a:pt x="565" y="1070"/>
                  </a:cubicBezTo>
                  <a:cubicBezTo>
                    <a:pt x="991" y="1070"/>
                    <a:pt x="1353" y="490"/>
                    <a:pt x="911" y="111"/>
                  </a:cubicBezTo>
                  <a:cubicBezTo>
                    <a:pt x="822" y="40"/>
                    <a:pt x="701" y="1"/>
                    <a:pt x="5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4" name="Google Shape;4204;p77"/>
            <p:cNvSpPr/>
            <p:nvPr/>
          </p:nvSpPr>
          <p:spPr>
            <a:xfrm>
              <a:off x="1887825" y="2053625"/>
              <a:ext cx="31475" cy="26475"/>
            </a:xfrm>
            <a:custGeom>
              <a:avLst/>
              <a:gdLst/>
              <a:ahLst/>
              <a:cxnLst/>
              <a:rect l="l" t="t" r="r" b="b"/>
              <a:pathLst>
                <a:path w="1259" h="1059" extrusionOk="0">
                  <a:moveTo>
                    <a:pt x="690" y="0"/>
                  </a:moveTo>
                  <a:cubicBezTo>
                    <a:pt x="465" y="0"/>
                    <a:pt x="252" y="120"/>
                    <a:pt x="189" y="341"/>
                  </a:cubicBezTo>
                  <a:lnTo>
                    <a:pt x="149" y="341"/>
                  </a:lnTo>
                  <a:cubicBezTo>
                    <a:pt x="1" y="761"/>
                    <a:pt x="331" y="1058"/>
                    <a:pt x="658" y="1058"/>
                  </a:cubicBezTo>
                  <a:cubicBezTo>
                    <a:pt x="855" y="1058"/>
                    <a:pt x="1050" y="951"/>
                    <a:pt x="1140" y="698"/>
                  </a:cubicBezTo>
                  <a:cubicBezTo>
                    <a:pt x="1258" y="420"/>
                    <a:pt x="1140" y="103"/>
                    <a:pt x="862" y="24"/>
                  </a:cubicBezTo>
                  <a:cubicBezTo>
                    <a:pt x="806" y="8"/>
                    <a:pt x="747" y="0"/>
                    <a:pt x="69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5" name="Google Shape;4205;p77"/>
            <p:cNvSpPr/>
            <p:nvPr/>
          </p:nvSpPr>
          <p:spPr>
            <a:xfrm>
              <a:off x="1998500" y="1752400"/>
              <a:ext cx="31000" cy="26375"/>
            </a:xfrm>
            <a:custGeom>
              <a:avLst/>
              <a:gdLst/>
              <a:ahLst/>
              <a:cxnLst/>
              <a:rect l="l" t="t" r="r" b="b"/>
              <a:pathLst>
                <a:path w="1240" h="1055" extrusionOk="0">
                  <a:moveTo>
                    <a:pt x="606" y="1"/>
                  </a:moveTo>
                  <a:cubicBezTo>
                    <a:pt x="404" y="1"/>
                    <a:pt x="202" y="120"/>
                    <a:pt x="119" y="348"/>
                  </a:cubicBezTo>
                  <a:cubicBezTo>
                    <a:pt x="0" y="625"/>
                    <a:pt x="159" y="942"/>
                    <a:pt x="436" y="1021"/>
                  </a:cubicBezTo>
                  <a:cubicBezTo>
                    <a:pt x="499" y="1044"/>
                    <a:pt x="560" y="1054"/>
                    <a:pt x="620" y="1054"/>
                  </a:cubicBezTo>
                  <a:cubicBezTo>
                    <a:pt x="973" y="1054"/>
                    <a:pt x="1239" y="681"/>
                    <a:pt x="1070" y="308"/>
                  </a:cubicBezTo>
                  <a:cubicBezTo>
                    <a:pt x="975" y="100"/>
                    <a:pt x="791" y="1"/>
                    <a:pt x="60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6" name="Google Shape;4206;p77"/>
            <p:cNvSpPr/>
            <p:nvPr/>
          </p:nvSpPr>
          <p:spPr>
            <a:xfrm>
              <a:off x="1863825" y="1820500"/>
              <a:ext cx="190150" cy="191150"/>
            </a:xfrm>
            <a:custGeom>
              <a:avLst/>
              <a:gdLst/>
              <a:ahLst/>
              <a:cxnLst/>
              <a:rect l="l" t="t" r="r" b="b"/>
              <a:pathLst>
                <a:path w="7606" h="7646" extrusionOk="0">
                  <a:moveTo>
                    <a:pt x="3605" y="1"/>
                  </a:moveTo>
                  <a:lnTo>
                    <a:pt x="3684" y="2971"/>
                  </a:lnTo>
                  <a:lnTo>
                    <a:pt x="2694" y="159"/>
                  </a:lnTo>
                  <a:cubicBezTo>
                    <a:pt x="2575" y="199"/>
                    <a:pt x="2456" y="238"/>
                    <a:pt x="2298" y="278"/>
                  </a:cubicBezTo>
                  <a:lnTo>
                    <a:pt x="3407" y="3090"/>
                  </a:lnTo>
                  <a:lnTo>
                    <a:pt x="1505" y="753"/>
                  </a:lnTo>
                  <a:cubicBezTo>
                    <a:pt x="1386" y="832"/>
                    <a:pt x="1307" y="912"/>
                    <a:pt x="1188" y="1030"/>
                  </a:cubicBezTo>
                  <a:lnTo>
                    <a:pt x="3169" y="3288"/>
                  </a:lnTo>
                  <a:lnTo>
                    <a:pt x="3169" y="3288"/>
                  </a:lnTo>
                  <a:lnTo>
                    <a:pt x="594" y="1744"/>
                  </a:lnTo>
                  <a:cubicBezTo>
                    <a:pt x="515" y="1862"/>
                    <a:pt x="436" y="1981"/>
                    <a:pt x="396" y="2100"/>
                  </a:cubicBezTo>
                  <a:lnTo>
                    <a:pt x="3011" y="3526"/>
                  </a:lnTo>
                  <a:lnTo>
                    <a:pt x="79" y="2971"/>
                  </a:lnTo>
                  <a:cubicBezTo>
                    <a:pt x="40" y="3090"/>
                    <a:pt x="0" y="3209"/>
                    <a:pt x="0" y="3368"/>
                  </a:cubicBezTo>
                  <a:lnTo>
                    <a:pt x="2971" y="3803"/>
                  </a:lnTo>
                  <a:lnTo>
                    <a:pt x="0" y="4279"/>
                  </a:lnTo>
                  <a:cubicBezTo>
                    <a:pt x="0" y="4437"/>
                    <a:pt x="40" y="4556"/>
                    <a:pt x="79" y="4675"/>
                  </a:cubicBezTo>
                  <a:lnTo>
                    <a:pt x="3011" y="4120"/>
                  </a:lnTo>
                  <a:lnTo>
                    <a:pt x="396" y="5546"/>
                  </a:lnTo>
                  <a:cubicBezTo>
                    <a:pt x="436" y="5665"/>
                    <a:pt x="515" y="5784"/>
                    <a:pt x="594" y="5903"/>
                  </a:cubicBezTo>
                  <a:lnTo>
                    <a:pt x="3169" y="4358"/>
                  </a:lnTo>
                  <a:lnTo>
                    <a:pt x="1188" y="6616"/>
                  </a:lnTo>
                  <a:cubicBezTo>
                    <a:pt x="1268" y="6695"/>
                    <a:pt x="1386" y="6774"/>
                    <a:pt x="1466" y="6854"/>
                  </a:cubicBezTo>
                  <a:lnTo>
                    <a:pt x="3367" y="4556"/>
                  </a:lnTo>
                  <a:lnTo>
                    <a:pt x="3367" y="4556"/>
                  </a:lnTo>
                  <a:lnTo>
                    <a:pt x="2298" y="7368"/>
                  </a:lnTo>
                  <a:cubicBezTo>
                    <a:pt x="2416" y="7408"/>
                    <a:pt x="2535" y="7448"/>
                    <a:pt x="2694" y="7487"/>
                  </a:cubicBezTo>
                  <a:lnTo>
                    <a:pt x="3644" y="4675"/>
                  </a:lnTo>
                  <a:lnTo>
                    <a:pt x="3605" y="7646"/>
                  </a:lnTo>
                  <a:lnTo>
                    <a:pt x="4001" y="7646"/>
                  </a:lnTo>
                  <a:lnTo>
                    <a:pt x="3922" y="4675"/>
                  </a:lnTo>
                  <a:lnTo>
                    <a:pt x="4912" y="7487"/>
                  </a:lnTo>
                  <a:cubicBezTo>
                    <a:pt x="5070" y="7448"/>
                    <a:pt x="5189" y="7408"/>
                    <a:pt x="5308" y="7368"/>
                  </a:cubicBezTo>
                  <a:lnTo>
                    <a:pt x="4199" y="4556"/>
                  </a:lnTo>
                  <a:lnTo>
                    <a:pt x="6100" y="6893"/>
                  </a:lnTo>
                  <a:cubicBezTo>
                    <a:pt x="6180" y="6814"/>
                    <a:pt x="6298" y="6695"/>
                    <a:pt x="6378" y="6616"/>
                  </a:cubicBezTo>
                  <a:lnTo>
                    <a:pt x="4397" y="4358"/>
                  </a:lnTo>
                  <a:lnTo>
                    <a:pt x="6972" y="5903"/>
                  </a:lnTo>
                  <a:cubicBezTo>
                    <a:pt x="7051" y="5784"/>
                    <a:pt x="7130" y="5665"/>
                    <a:pt x="7170" y="5546"/>
                  </a:cubicBezTo>
                  <a:lnTo>
                    <a:pt x="4595" y="4120"/>
                  </a:lnTo>
                  <a:lnTo>
                    <a:pt x="7526" y="4675"/>
                  </a:lnTo>
                  <a:cubicBezTo>
                    <a:pt x="7566" y="4556"/>
                    <a:pt x="7606" y="4437"/>
                    <a:pt x="7606" y="4279"/>
                  </a:cubicBezTo>
                  <a:lnTo>
                    <a:pt x="4635" y="3843"/>
                  </a:lnTo>
                  <a:lnTo>
                    <a:pt x="7606" y="3368"/>
                  </a:lnTo>
                  <a:cubicBezTo>
                    <a:pt x="7566" y="3209"/>
                    <a:pt x="7566" y="3090"/>
                    <a:pt x="7526" y="2971"/>
                  </a:cubicBezTo>
                  <a:lnTo>
                    <a:pt x="4595" y="3526"/>
                  </a:lnTo>
                  <a:lnTo>
                    <a:pt x="7210" y="2100"/>
                  </a:lnTo>
                  <a:cubicBezTo>
                    <a:pt x="7130" y="1942"/>
                    <a:pt x="7091" y="1823"/>
                    <a:pt x="7011" y="1744"/>
                  </a:cubicBezTo>
                  <a:lnTo>
                    <a:pt x="4437" y="3288"/>
                  </a:lnTo>
                  <a:lnTo>
                    <a:pt x="6417" y="1030"/>
                  </a:lnTo>
                  <a:cubicBezTo>
                    <a:pt x="6298" y="912"/>
                    <a:pt x="6219" y="832"/>
                    <a:pt x="6100" y="753"/>
                  </a:cubicBezTo>
                  <a:lnTo>
                    <a:pt x="4239" y="3090"/>
                  </a:lnTo>
                  <a:lnTo>
                    <a:pt x="5308" y="278"/>
                  </a:lnTo>
                  <a:cubicBezTo>
                    <a:pt x="5189" y="238"/>
                    <a:pt x="5031" y="199"/>
                    <a:pt x="4912" y="159"/>
                  </a:cubicBezTo>
                  <a:lnTo>
                    <a:pt x="3922" y="2971"/>
                  </a:lnTo>
                  <a:lnTo>
                    <a:pt x="40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07" name="Google Shape;4207;p77"/>
          <p:cNvGrpSpPr/>
          <p:nvPr/>
        </p:nvGrpSpPr>
        <p:grpSpPr>
          <a:xfrm>
            <a:off x="3693898" y="2677125"/>
            <a:ext cx="794250" cy="741775"/>
            <a:chOff x="3755020" y="2677125"/>
            <a:chExt cx="794250" cy="741775"/>
          </a:xfrm>
        </p:grpSpPr>
        <p:sp>
          <p:nvSpPr>
            <p:cNvPr id="4208" name="Google Shape;4208;p77"/>
            <p:cNvSpPr/>
            <p:nvPr/>
          </p:nvSpPr>
          <p:spPr>
            <a:xfrm>
              <a:off x="3755020" y="2677125"/>
              <a:ext cx="794250" cy="741775"/>
            </a:xfrm>
            <a:custGeom>
              <a:avLst/>
              <a:gdLst/>
              <a:ahLst/>
              <a:cxnLst/>
              <a:rect l="l" t="t" r="r" b="b"/>
              <a:pathLst>
                <a:path w="31770" h="29671" extrusionOk="0">
                  <a:moveTo>
                    <a:pt x="16044" y="1426"/>
                  </a:moveTo>
                  <a:cubicBezTo>
                    <a:pt x="19015" y="1426"/>
                    <a:pt x="21431" y="3843"/>
                    <a:pt x="21431" y="6853"/>
                  </a:cubicBezTo>
                  <a:lnTo>
                    <a:pt x="21431" y="7210"/>
                  </a:lnTo>
                  <a:lnTo>
                    <a:pt x="21352" y="8359"/>
                  </a:lnTo>
                  <a:lnTo>
                    <a:pt x="21352" y="8359"/>
                  </a:lnTo>
                  <a:lnTo>
                    <a:pt x="22421" y="7923"/>
                  </a:lnTo>
                  <a:cubicBezTo>
                    <a:pt x="23066" y="7675"/>
                    <a:pt x="23729" y="7558"/>
                    <a:pt x="24380" y="7558"/>
                  </a:cubicBezTo>
                  <a:cubicBezTo>
                    <a:pt x="26648" y="7558"/>
                    <a:pt x="28773" y="8982"/>
                    <a:pt x="29512" y="11290"/>
                  </a:cubicBezTo>
                  <a:cubicBezTo>
                    <a:pt x="30463" y="14261"/>
                    <a:pt x="28759" y="17390"/>
                    <a:pt x="25749" y="18182"/>
                  </a:cubicBezTo>
                  <a:lnTo>
                    <a:pt x="24640" y="18460"/>
                  </a:lnTo>
                  <a:lnTo>
                    <a:pt x="25392" y="19331"/>
                  </a:lnTo>
                  <a:cubicBezTo>
                    <a:pt x="27412" y="21748"/>
                    <a:pt x="26977" y="25392"/>
                    <a:pt x="24441" y="27214"/>
                  </a:cubicBezTo>
                  <a:cubicBezTo>
                    <a:pt x="23465" y="27920"/>
                    <a:pt x="22346" y="28256"/>
                    <a:pt x="21243" y="28256"/>
                  </a:cubicBezTo>
                  <a:cubicBezTo>
                    <a:pt x="19436" y="28256"/>
                    <a:pt x="17671" y="27356"/>
                    <a:pt x="16638" y="25709"/>
                  </a:cubicBezTo>
                  <a:lnTo>
                    <a:pt x="16044" y="24719"/>
                  </a:lnTo>
                  <a:lnTo>
                    <a:pt x="15410" y="25669"/>
                  </a:lnTo>
                  <a:cubicBezTo>
                    <a:pt x="14377" y="27317"/>
                    <a:pt x="12612" y="28216"/>
                    <a:pt x="10815" y="28216"/>
                  </a:cubicBezTo>
                  <a:cubicBezTo>
                    <a:pt x="9717" y="28216"/>
                    <a:pt x="8607" y="27881"/>
                    <a:pt x="7646" y="27175"/>
                  </a:cubicBezTo>
                  <a:cubicBezTo>
                    <a:pt x="5111" y="25352"/>
                    <a:pt x="4675" y="21748"/>
                    <a:pt x="6656" y="19331"/>
                  </a:cubicBezTo>
                  <a:lnTo>
                    <a:pt x="7408" y="18460"/>
                  </a:lnTo>
                  <a:lnTo>
                    <a:pt x="6299" y="18182"/>
                  </a:lnTo>
                  <a:cubicBezTo>
                    <a:pt x="3249" y="17430"/>
                    <a:pt x="1506" y="14261"/>
                    <a:pt x="2457" y="11250"/>
                  </a:cubicBezTo>
                  <a:cubicBezTo>
                    <a:pt x="3219" y="8963"/>
                    <a:pt x="5344" y="7521"/>
                    <a:pt x="7601" y="7521"/>
                  </a:cubicBezTo>
                  <a:cubicBezTo>
                    <a:pt x="8275" y="7521"/>
                    <a:pt x="8961" y="7649"/>
                    <a:pt x="9626" y="7923"/>
                  </a:cubicBezTo>
                  <a:lnTo>
                    <a:pt x="10696" y="8359"/>
                  </a:lnTo>
                  <a:lnTo>
                    <a:pt x="10696" y="8359"/>
                  </a:lnTo>
                  <a:lnTo>
                    <a:pt x="10617" y="7210"/>
                  </a:lnTo>
                  <a:lnTo>
                    <a:pt x="10617" y="6853"/>
                  </a:lnTo>
                  <a:cubicBezTo>
                    <a:pt x="10617" y="3843"/>
                    <a:pt x="13033" y="1426"/>
                    <a:pt x="16044" y="1426"/>
                  </a:cubicBezTo>
                  <a:close/>
                  <a:moveTo>
                    <a:pt x="16044" y="0"/>
                  </a:moveTo>
                  <a:cubicBezTo>
                    <a:pt x="12479" y="0"/>
                    <a:pt x="9508" y="2734"/>
                    <a:pt x="9191" y="6299"/>
                  </a:cubicBezTo>
                  <a:cubicBezTo>
                    <a:pt x="8654" y="6169"/>
                    <a:pt x="8116" y="6107"/>
                    <a:pt x="7584" y="6107"/>
                  </a:cubicBezTo>
                  <a:cubicBezTo>
                    <a:pt x="4705" y="6107"/>
                    <a:pt x="2046" y="7938"/>
                    <a:pt x="1110" y="10815"/>
                  </a:cubicBezTo>
                  <a:cubicBezTo>
                    <a:pt x="1" y="14221"/>
                    <a:pt x="1704" y="17866"/>
                    <a:pt x="4992" y="19252"/>
                  </a:cubicBezTo>
                  <a:cubicBezTo>
                    <a:pt x="3130" y="22302"/>
                    <a:pt x="3922" y="26224"/>
                    <a:pt x="6814" y="28323"/>
                  </a:cubicBezTo>
                  <a:cubicBezTo>
                    <a:pt x="8028" y="29205"/>
                    <a:pt x="9438" y="29632"/>
                    <a:pt x="10838" y="29632"/>
                  </a:cubicBezTo>
                  <a:cubicBezTo>
                    <a:pt x="12772" y="29632"/>
                    <a:pt x="14688" y="28816"/>
                    <a:pt x="16044" y="27254"/>
                  </a:cubicBezTo>
                  <a:cubicBezTo>
                    <a:pt x="17311" y="28799"/>
                    <a:pt x="19213" y="29670"/>
                    <a:pt x="21233" y="29670"/>
                  </a:cubicBezTo>
                  <a:lnTo>
                    <a:pt x="21233" y="29630"/>
                  </a:lnTo>
                  <a:cubicBezTo>
                    <a:pt x="26541" y="29630"/>
                    <a:pt x="29829" y="23807"/>
                    <a:pt x="27056" y="19252"/>
                  </a:cubicBezTo>
                  <a:cubicBezTo>
                    <a:pt x="30066" y="17984"/>
                    <a:pt x="31770" y="14776"/>
                    <a:pt x="31136" y="11607"/>
                  </a:cubicBezTo>
                  <a:cubicBezTo>
                    <a:pt x="30502" y="8398"/>
                    <a:pt x="27690" y="6101"/>
                    <a:pt x="24441" y="6101"/>
                  </a:cubicBezTo>
                  <a:cubicBezTo>
                    <a:pt x="23887" y="6101"/>
                    <a:pt x="23372" y="6140"/>
                    <a:pt x="22857" y="6299"/>
                  </a:cubicBezTo>
                  <a:cubicBezTo>
                    <a:pt x="22540" y="2734"/>
                    <a:pt x="19569" y="0"/>
                    <a:pt x="1604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09" name="Google Shape;4209;p77"/>
            <p:cNvGrpSpPr/>
            <p:nvPr/>
          </p:nvGrpSpPr>
          <p:grpSpPr>
            <a:xfrm>
              <a:off x="3971545" y="2883100"/>
              <a:ext cx="368775" cy="365725"/>
              <a:chOff x="3997250" y="2883100"/>
              <a:chExt cx="368775" cy="365725"/>
            </a:xfrm>
          </p:grpSpPr>
          <p:sp>
            <p:nvSpPr>
              <p:cNvPr id="4210" name="Google Shape;4210;p77"/>
              <p:cNvSpPr/>
              <p:nvPr/>
            </p:nvSpPr>
            <p:spPr>
              <a:xfrm>
                <a:off x="4075850" y="2987075"/>
                <a:ext cx="185200" cy="158000"/>
              </a:xfrm>
              <a:custGeom>
                <a:avLst/>
                <a:gdLst/>
                <a:ahLst/>
                <a:cxnLst/>
                <a:rect l="l" t="t" r="r" b="b"/>
                <a:pathLst>
                  <a:path w="7408" h="6320" extrusionOk="0">
                    <a:moveTo>
                      <a:pt x="4310" y="0"/>
                    </a:moveTo>
                    <a:cubicBezTo>
                      <a:pt x="4286" y="0"/>
                      <a:pt x="4262" y="1"/>
                      <a:pt x="4239" y="1"/>
                    </a:cubicBezTo>
                    <a:cubicBezTo>
                      <a:pt x="1387" y="1"/>
                      <a:pt x="0" y="3408"/>
                      <a:pt x="1981" y="5388"/>
                    </a:cubicBezTo>
                    <a:cubicBezTo>
                      <a:pt x="2636" y="6031"/>
                      <a:pt x="3438" y="6319"/>
                      <a:pt x="4221" y="6319"/>
                    </a:cubicBezTo>
                    <a:cubicBezTo>
                      <a:pt x="5853" y="6319"/>
                      <a:pt x="7408" y="5070"/>
                      <a:pt x="7408" y="3170"/>
                    </a:cubicBezTo>
                    <a:cubicBezTo>
                      <a:pt x="7408" y="1412"/>
                      <a:pt x="6020" y="0"/>
                      <a:pt x="431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1" name="Google Shape;4211;p77"/>
              <p:cNvSpPr/>
              <p:nvPr/>
            </p:nvSpPr>
            <p:spPr>
              <a:xfrm>
                <a:off x="4177850" y="2895000"/>
                <a:ext cx="7950" cy="342675"/>
              </a:xfrm>
              <a:custGeom>
                <a:avLst/>
                <a:gdLst/>
                <a:ahLst/>
                <a:cxnLst/>
                <a:rect l="l" t="t" r="r" b="b"/>
                <a:pathLst>
                  <a:path w="318" h="13707" extrusionOk="0">
                    <a:moveTo>
                      <a:pt x="0" y="0"/>
                    </a:moveTo>
                    <a:lnTo>
                      <a:pt x="0" y="13706"/>
                    </a:lnTo>
                    <a:lnTo>
                      <a:pt x="317" y="13706"/>
                    </a:lnTo>
                    <a:lnTo>
                      <a:pt x="31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2" name="Google Shape;4212;p77"/>
              <p:cNvSpPr/>
              <p:nvPr/>
            </p:nvSpPr>
            <p:spPr>
              <a:xfrm>
                <a:off x="4166950" y="2883100"/>
                <a:ext cx="26750" cy="23075"/>
              </a:xfrm>
              <a:custGeom>
                <a:avLst/>
                <a:gdLst/>
                <a:ahLst/>
                <a:cxnLst/>
                <a:rect l="l" t="t" r="r" b="b"/>
                <a:pathLst>
                  <a:path w="1070" h="923" extrusionOk="0">
                    <a:moveTo>
                      <a:pt x="595" y="1"/>
                    </a:moveTo>
                    <a:cubicBezTo>
                      <a:pt x="199" y="1"/>
                      <a:pt x="0" y="516"/>
                      <a:pt x="278" y="793"/>
                    </a:cubicBezTo>
                    <a:cubicBezTo>
                      <a:pt x="367" y="882"/>
                      <a:pt x="481" y="922"/>
                      <a:pt x="594" y="922"/>
                    </a:cubicBezTo>
                    <a:cubicBezTo>
                      <a:pt x="833" y="922"/>
                      <a:pt x="1070" y="745"/>
                      <a:pt x="1070" y="476"/>
                    </a:cubicBezTo>
                    <a:cubicBezTo>
                      <a:pt x="1070" y="199"/>
                      <a:pt x="872" y="1"/>
                      <a:pt x="5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3" name="Google Shape;4213;p77"/>
              <p:cNvSpPr/>
              <p:nvPr/>
            </p:nvSpPr>
            <p:spPr>
              <a:xfrm>
                <a:off x="4166950" y="3225750"/>
                <a:ext cx="26750" cy="23075"/>
              </a:xfrm>
              <a:custGeom>
                <a:avLst/>
                <a:gdLst/>
                <a:ahLst/>
                <a:cxnLst/>
                <a:rect l="l" t="t" r="r" b="b"/>
                <a:pathLst>
                  <a:path w="1070" h="923" extrusionOk="0">
                    <a:moveTo>
                      <a:pt x="595" y="1"/>
                    </a:moveTo>
                    <a:cubicBezTo>
                      <a:pt x="199" y="1"/>
                      <a:pt x="0" y="476"/>
                      <a:pt x="278" y="793"/>
                    </a:cubicBezTo>
                    <a:cubicBezTo>
                      <a:pt x="367" y="882"/>
                      <a:pt x="481" y="922"/>
                      <a:pt x="594" y="922"/>
                    </a:cubicBezTo>
                    <a:cubicBezTo>
                      <a:pt x="833" y="922"/>
                      <a:pt x="1070" y="745"/>
                      <a:pt x="1070" y="476"/>
                    </a:cubicBezTo>
                    <a:cubicBezTo>
                      <a:pt x="1070" y="199"/>
                      <a:pt x="872" y="1"/>
                      <a:pt x="59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4" name="Google Shape;4214;p77"/>
              <p:cNvSpPr/>
              <p:nvPr/>
            </p:nvSpPr>
            <p:spPr>
              <a:xfrm>
                <a:off x="4119425" y="2903900"/>
                <a:ext cx="124800" cy="323850"/>
              </a:xfrm>
              <a:custGeom>
                <a:avLst/>
                <a:gdLst/>
                <a:ahLst/>
                <a:cxnLst/>
                <a:rect l="l" t="t" r="r" b="b"/>
                <a:pathLst>
                  <a:path w="4992" h="12954" extrusionOk="0">
                    <a:moveTo>
                      <a:pt x="277" y="1"/>
                    </a:moveTo>
                    <a:lnTo>
                      <a:pt x="0" y="80"/>
                    </a:lnTo>
                    <a:lnTo>
                      <a:pt x="4674" y="12954"/>
                    </a:lnTo>
                    <a:lnTo>
                      <a:pt x="4991" y="12875"/>
                    </a:lnTo>
                    <a:lnTo>
                      <a:pt x="27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5" name="Google Shape;4215;p77"/>
              <p:cNvSpPr/>
              <p:nvPr/>
            </p:nvSpPr>
            <p:spPr>
              <a:xfrm>
                <a:off x="4108525" y="2893400"/>
                <a:ext cx="28250" cy="23375"/>
              </a:xfrm>
              <a:custGeom>
                <a:avLst/>
                <a:gdLst/>
                <a:ahLst/>
                <a:cxnLst/>
                <a:rect l="l" t="t" r="r" b="b"/>
                <a:pathLst>
                  <a:path w="1130" h="935" extrusionOk="0">
                    <a:moveTo>
                      <a:pt x="588" y="0"/>
                    </a:moveTo>
                    <a:cubicBezTo>
                      <a:pt x="537" y="0"/>
                      <a:pt x="486" y="8"/>
                      <a:pt x="436" y="24"/>
                    </a:cubicBezTo>
                    <a:cubicBezTo>
                      <a:pt x="40" y="183"/>
                      <a:pt x="0" y="698"/>
                      <a:pt x="396" y="896"/>
                    </a:cubicBezTo>
                    <a:cubicBezTo>
                      <a:pt x="456" y="922"/>
                      <a:pt x="516" y="934"/>
                      <a:pt x="575" y="934"/>
                    </a:cubicBezTo>
                    <a:cubicBezTo>
                      <a:pt x="871" y="934"/>
                      <a:pt x="1129" y="632"/>
                      <a:pt x="1030" y="302"/>
                    </a:cubicBezTo>
                    <a:cubicBezTo>
                      <a:pt x="968" y="114"/>
                      <a:pt x="781" y="0"/>
                      <a:pt x="5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6" name="Google Shape;4216;p77"/>
              <p:cNvSpPr/>
              <p:nvPr/>
            </p:nvSpPr>
            <p:spPr>
              <a:xfrm>
                <a:off x="4225375" y="3215250"/>
                <a:ext cx="29075" cy="23375"/>
              </a:xfrm>
              <a:custGeom>
                <a:avLst/>
                <a:gdLst/>
                <a:ahLst/>
                <a:cxnLst/>
                <a:rect l="l" t="t" r="r" b="b"/>
                <a:pathLst>
                  <a:path w="1163" h="935" extrusionOk="0">
                    <a:moveTo>
                      <a:pt x="588" y="0"/>
                    </a:moveTo>
                    <a:cubicBezTo>
                      <a:pt x="537" y="0"/>
                      <a:pt x="486" y="8"/>
                      <a:pt x="436" y="25"/>
                    </a:cubicBezTo>
                    <a:cubicBezTo>
                      <a:pt x="40" y="183"/>
                      <a:pt x="1" y="698"/>
                      <a:pt x="397" y="896"/>
                    </a:cubicBezTo>
                    <a:cubicBezTo>
                      <a:pt x="456" y="922"/>
                      <a:pt x="518" y="935"/>
                      <a:pt x="578" y="935"/>
                    </a:cubicBezTo>
                    <a:cubicBezTo>
                      <a:pt x="882" y="935"/>
                      <a:pt x="1163" y="632"/>
                      <a:pt x="1031" y="302"/>
                    </a:cubicBezTo>
                    <a:cubicBezTo>
                      <a:pt x="968" y="114"/>
                      <a:pt x="781" y="0"/>
                      <a:pt x="58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7" name="Google Shape;4217;p77"/>
              <p:cNvSpPr/>
              <p:nvPr/>
            </p:nvSpPr>
            <p:spPr>
              <a:xfrm>
                <a:off x="4068900" y="2932625"/>
                <a:ext cx="225825" cy="267400"/>
              </a:xfrm>
              <a:custGeom>
                <a:avLst/>
                <a:gdLst/>
                <a:ahLst/>
                <a:cxnLst/>
                <a:rect l="l" t="t" r="r" b="b"/>
                <a:pathLst>
                  <a:path w="9033" h="10696" extrusionOk="0">
                    <a:moveTo>
                      <a:pt x="239" y="0"/>
                    </a:moveTo>
                    <a:lnTo>
                      <a:pt x="1" y="198"/>
                    </a:lnTo>
                    <a:lnTo>
                      <a:pt x="8795" y="10696"/>
                    </a:lnTo>
                    <a:lnTo>
                      <a:pt x="9032" y="10498"/>
                    </a:lnTo>
                    <a:lnTo>
                      <a:pt x="239"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8" name="Google Shape;4218;p77"/>
              <p:cNvSpPr/>
              <p:nvPr/>
            </p:nvSpPr>
            <p:spPr>
              <a:xfrm>
                <a:off x="4055625" y="2923300"/>
                <a:ext cx="32525" cy="23625"/>
              </a:xfrm>
              <a:custGeom>
                <a:avLst/>
                <a:gdLst/>
                <a:ahLst/>
                <a:cxnLst/>
                <a:rect l="l" t="t" r="r" b="b"/>
                <a:pathLst>
                  <a:path w="1301" h="945" extrusionOk="0">
                    <a:moveTo>
                      <a:pt x="659" y="1"/>
                    </a:moveTo>
                    <a:cubicBezTo>
                      <a:pt x="316" y="1"/>
                      <a:pt x="1" y="418"/>
                      <a:pt x="294" y="769"/>
                    </a:cubicBezTo>
                    <a:cubicBezTo>
                      <a:pt x="397" y="893"/>
                      <a:pt x="521" y="944"/>
                      <a:pt x="642" y="944"/>
                    </a:cubicBezTo>
                    <a:cubicBezTo>
                      <a:pt x="986" y="944"/>
                      <a:pt x="1300" y="527"/>
                      <a:pt x="1007" y="175"/>
                    </a:cubicBezTo>
                    <a:cubicBezTo>
                      <a:pt x="904" y="52"/>
                      <a:pt x="780" y="1"/>
                      <a:pt x="6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9" name="Google Shape;4219;p77"/>
              <p:cNvSpPr/>
              <p:nvPr/>
            </p:nvSpPr>
            <p:spPr>
              <a:xfrm>
                <a:off x="4275875" y="3185675"/>
                <a:ext cx="31450" cy="23325"/>
              </a:xfrm>
              <a:custGeom>
                <a:avLst/>
                <a:gdLst/>
                <a:ahLst/>
                <a:cxnLst/>
                <a:rect l="l" t="t" r="r" b="b"/>
                <a:pathLst>
                  <a:path w="1258" h="933" extrusionOk="0">
                    <a:moveTo>
                      <a:pt x="616" y="1"/>
                    </a:moveTo>
                    <a:cubicBezTo>
                      <a:pt x="517" y="1"/>
                      <a:pt x="423" y="32"/>
                      <a:pt x="357" y="98"/>
                    </a:cubicBezTo>
                    <a:cubicBezTo>
                      <a:pt x="1" y="376"/>
                      <a:pt x="159" y="891"/>
                      <a:pt x="595" y="930"/>
                    </a:cubicBezTo>
                    <a:cubicBezTo>
                      <a:pt x="611" y="932"/>
                      <a:pt x="626" y="933"/>
                      <a:pt x="641" y="933"/>
                    </a:cubicBezTo>
                    <a:cubicBezTo>
                      <a:pt x="1012" y="933"/>
                      <a:pt x="1257" y="482"/>
                      <a:pt x="991" y="178"/>
                    </a:cubicBezTo>
                    <a:cubicBezTo>
                      <a:pt x="899" y="62"/>
                      <a:pt x="753" y="1"/>
                      <a:pt x="6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0" name="Google Shape;4220;p77"/>
              <p:cNvSpPr/>
              <p:nvPr/>
            </p:nvSpPr>
            <p:spPr>
              <a:xfrm>
                <a:off x="4031275" y="2977175"/>
                <a:ext cx="301075" cy="177300"/>
              </a:xfrm>
              <a:custGeom>
                <a:avLst/>
                <a:gdLst/>
                <a:ahLst/>
                <a:cxnLst/>
                <a:rect l="l" t="t" r="r" b="b"/>
                <a:pathLst>
                  <a:path w="12043" h="7092" extrusionOk="0">
                    <a:moveTo>
                      <a:pt x="159" y="1"/>
                    </a:moveTo>
                    <a:lnTo>
                      <a:pt x="1" y="278"/>
                    </a:lnTo>
                    <a:lnTo>
                      <a:pt x="11884" y="7092"/>
                    </a:lnTo>
                    <a:lnTo>
                      <a:pt x="12043" y="6854"/>
                    </a:lnTo>
                    <a:lnTo>
                      <a:pt x="15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1" name="Google Shape;4221;p77"/>
              <p:cNvSpPr/>
              <p:nvPr/>
            </p:nvSpPr>
            <p:spPr>
              <a:xfrm>
                <a:off x="4016450" y="2968475"/>
                <a:ext cx="34400" cy="23450"/>
              </a:xfrm>
              <a:custGeom>
                <a:avLst/>
                <a:gdLst/>
                <a:ahLst/>
                <a:cxnLst/>
                <a:rect l="l" t="t" r="r" b="b"/>
                <a:pathLst>
                  <a:path w="1376" h="938" extrusionOk="0">
                    <a:moveTo>
                      <a:pt x="663" y="1"/>
                    </a:moveTo>
                    <a:cubicBezTo>
                      <a:pt x="243" y="1"/>
                      <a:pt x="0" y="630"/>
                      <a:pt x="435" y="864"/>
                    </a:cubicBezTo>
                    <a:cubicBezTo>
                      <a:pt x="525" y="915"/>
                      <a:pt x="612" y="937"/>
                      <a:pt x="694" y="937"/>
                    </a:cubicBezTo>
                    <a:cubicBezTo>
                      <a:pt x="1116" y="937"/>
                      <a:pt x="1375" y="337"/>
                      <a:pt x="910" y="72"/>
                    </a:cubicBezTo>
                    <a:cubicBezTo>
                      <a:pt x="824" y="22"/>
                      <a:pt x="740" y="1"/>
                      <a:pt x="6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2" name="Google Shape;4222;p77"/>
              <p:cNvSpPr/>
              <p:nvPr/>
            </p:nvSpPr>
            <p:spPr>
              <a:xfrm>
                <a:off x="4314700" y="3140175"/>
                <a:ext cx="28550" cy="23450"/>
              </a:xfrm>
              <a:custGeom>
                <a:avLst/>
                <a:gdLst/>
                <a:ahLst/>
                <a:cxnLst/>
                <a:rect l="l" t="t" r="r" b="b"/>
                <a:pathLst>
                  <a:path w="1142" h="938" extrusionOk="0">
                    <a:moveTo>
                      <a:pt x="629" y="1"/>
                    </a:moveTo>
                    <a:cubicBezTo>
                      <a:pt x="461" y="1"/>
                      <a:pt x="298" y="80"/>
                      <a:pt x="191" y="215"/>
                    </a:cubicBezTo>
                    <a:cubicBezTo>
                      <a:pt x="1" y="595"/>
                      <a:pt x="313" y="938"/>
                      <a:pt x="630" y="938"/>
                    </a:cubicBezTo>
                    <a:cubicBezTo>
                      <a:pt x="776" y="938"/>
                      <a:pt x="923" y="865"/>
                      <a:pt x="1023" y="690"/>
                    </a:cubicBezTo>
                    <a:cubicBezTo>
                      <a:pt x="1141" y="453"/>
                      <a:pt x="1062" y="175"/>
                      <a:pt x="864" y="57"/>
                    </a:cubicBezTo>
                    <a:cubicBezTo>
                      <a:pt x="788" y="19"/>
                      <a:pt x="708" y="1"/>
                      <a:pt x="62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3" name="Google Shape;4223;p77"/>
              <p:cNvSpPr/>
              <p:nvPr/>
            </p:nvSpPr>
            <p:spPr>
              <a:xfrm>
                <a:off x="4012450" y="3032650"/>
                <a:ext cx="338725" cy="67350"/>
              </a:xfrm>
              <a:custGeom>
                <a:avLst/>
                <a:gdLst/>
                <a:ahLst/>
                <a:cxnLst/>
                <a:rect l="l" t="t" r="r" b="b"/>
                <a:pathLst>
                  <a:path w="13549" h="2694" extrusionOk="0">
                    <a:moveTo>
                      <a:pt x="41" y="0"/>
                    </a:moveTo>
                    <a:lnTo>
                      <a:pt x="1" y="278"/>
                    </a:lnTo>
                    <a:lnTo>
                      <a:pt x="13509" y="2694"/>
                    </a:lnTo>
                    <a:lnTo>
                      <a:pt x="13548" y="2377"/>
                    </a:lnTo>
                    <a:lnTo>
                      <a:pt x="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4" name="Google Shape;4224;p77"/>
              <p:cNvSpPr/>
              <p:nvPr/>
            </p:nvSpPr>
            <p:spPr>
              <a:xfrm>
                <a:off x="3997250" y="3024600"/>
                <a:ext cx="32875" cy="23350"/>
              </a:xfrm>
              <a:custGeom>
                <a:avLst/>
                <a:gdLst/>
                <a:ahLst/>
                <a:cxnLst/>
                <a:rect l="l" t="t" r="r" b="b"/>
                <a:pathLst>
                  <a:path w="1315" h="934" extrusionOk="0">
                    <a:moveTo>
                      <a:pt x="653" y="0"/>
                    </a:moveTo>
                    <a:cubicBezTo>
                      <a:pt x="121" y="0"/>
                      <a:pt x="1" y="803"/>
                      <a:pt x="569" y="916"/>
                    </a:cubicBezTo>
                    <a:cubicBezTo>
                      <a:pt x="616" y="928"/>
                      <a:pt x="660" y="934"/>
                      <a:pt x="702" y="934"/>
                    </a:cubicBezTo>
                    <a:cubicBezTo>
                      <a:pt x="1222" y="934"/>
                      <a:pt x="1315" y="79"/>
                      <a:pt x="728" y="5"/>
                    </a:cubicBezTo>
                    <a:cubicBezTo>
                      <a:pt x="702" y="2"/>
                      <a:pt x="677" y="0"/>
                      <a:pt x="65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5" name="Google Shape;4225;p77"/>
              <p:cNvSpPr/>
              <p:nvPr/>
            </p:nvSpPr>
            <p:spPr>
              <a:xfrm>
                <a:off x="4337800" y="3084000"/>
                <a:ext cx="28225" cy="23150"/>
              </a:xfrm>
              <a:custGeom>
                <a:avLst/>
                <a:gdLst/>
                <a:ahLst/>
                <a:cxnLst/>
                <a:rect l="l" t="t" r="r" b="b"/>
                <a:pathLst>
                  <a:path w="1129" h="926" extrusionOk="0">
                    <a:moveTo>
                      <a:pt x="501" y="0"/>
                    </a:moveTo>
                    <a:cubicBezTo>
                      <a:pt x="290" y="0"/>
                      <a:pt x="95" y="153"/>
                      <a:pt x="59" y="402"/>
                    </a:cubicBezTo>
                    <a:cubicBezTo>
                      <a:pt x="0" y="697"/>
                      <a:pt x="226" y="926"/>
                      <a:pt x="493" y="926"/>
                    </a:cubicBezTo>
                    <a:cubicBezTo>
                      <a:pt x="584" y="926"/>
                      <a:pt x="681" y="899"/>
                      <a:pt x="772" y="838"/>
                    </a:cubicBezTo>
                    <a:cubicBezTo>
                      <a:pt x="1129" y="600"/>
                      <a:pt x="970" y="85"/>
                      <a:pt x="574" y="6"/>
                    </a:cubicBezTo>
                    <a:cubicBezTo>
                      <a:pt x="550" y="2"/>
                      <a:pt x="525" y="0"/>
                      <a:pt x="5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6" name="Google Shape;4226;p77"/>
              <p:cNvSpPr/>
              <p:nvPr/>
            </p:nvSpPr>
            <p:spPr>
              <a:xfrm>
                <a:off x="4014450" y="3049475"/>
                <a:ext cx="336725" cy="66375"/>
              </a:xfrm>
              <a:custGeom>
                <a:avLst/>
                <a:gdLst/>
                <a:ahLst/>
                <a:cxnLst/>
                <a:rect l="l" t="t" r="r" b="b"/>
                <a:pathLst>
                  <a:path w="13469" h="2655" extrusionOk="0">
                    <a:moveTo>
                      <a:pt x="13429" y="1"/>
                    </a:moveTo>
                    <a:lnTo>
                      <a:pt x="0" y="2338"/>
                    </a:lnTo>
                    <a:lnTo>
                      <a:pt x="40" y="2655"/>
                    </a:lnTo>
                    <a:lnTo>
                      <a:pt x="13468" y="318"/>
                    </a:lnTo>
                    <a:lnTo>
                      <a:pt x="1342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7" name="Google Shape;4227;p77"/>
              <p:cNvSpPr/>
              <p:nvPr/>
            </p:nvSpPr>
            <p:spPr>
              <a:xfrm>
                <a:off x="3997250" y="3083700"/>
                <a:ext cx="32875" cy="23375"/>
              </a:xfrm>
              <a:custGeom>
                <a:avLst/>
                <a:gdLst/>
                <a:ahLst/>
                <a:cxnLst/>
                <a:rect l="l" t="t" r="r" b="b"/>
                <a:pathLst>
                  <a:path w="1315" h="935" extrusionOk="0">
                    <a:moveTo>
                      <a:pt x="702" y="1"/>
                    </a:moveTo>
                    <a:cubicBezTo>
                      <a:pt x="660" y="1"/>
                      <a:pt x="616" y="6"/>
                      <a:pt x="569" y="18"/>
                    </a:cubicBezTo>
                    <a:cubicBezTo>
                      <a:pt x="1" y="132"/>
                      <a:pt x="121" y="934"/>
                      <a:pt x="653" y="934"/>
                    </a:cubicBezTo>
                    <a:cubicBezTo>
                      <a:pt x="677" y="934"/>
                      <a:pt x="702" y="933"/>
                      <a:pt x="728" y="929"/>
                    </a:cubicBezTo>
                    <a:cubicBezTo>
                      <a:pt x="1315" y="856"/>
                      <a:pt x="1222" y="1"/>
                      <a:pt x="70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8" name="Google Shape;4228;p77"/>
              <p:cNvSpPr/>
              <p:nvPr/>
            </p:nvSpPr>
            <p:spPr>
              <a:xfrm>
                <a:off x="4337275" y="3024575"/>
                <a:ext cx="25925" cy="22650"/>
              </a:xfrm>
              <a:custGeom>
                <a:avLst/>
                <a:gdLst/>
                <a:ahLst/>
                <a:cxnLst/>
                <a:rect l="l" t="t" r="r" b="b"/>
                <a:pathLst>
                  <a:path w="1037" h="906" extrusionOk="0">
                    <a:moveTo>
                      <a:pt x="520" y="0"/>
                    </a:moveTo>
                    <a:cubicBezTo>
                      <a:pt x="493" y="0"/>
                      <a:pt x="465" y="2"/>
                      <a:pt x="437" y="6"/>
                    </a:cubicBezTo>
                    <a:cubicBezTo>
                      <a:pt x="199" y="46"/>
                      <a:pt x="1" y="284"/>
                      <a:pt x="80" y="561"/>
                    </a:cubicBezTo>
                    <a:cubicBezTo>
                      <a:pt x="131" y="799"/>
                      <a:pt x="321" y="906"/>
                      <a:pt x="515" y="906"/>
                    </a:cubicBezTo>
                    <a:cubicBezTo>
                      <a:pt x="773" y="906"/>
                      <a:pt x="1036" y="719"/>
                      <a:pt x="991" y="402"/>
                    </a:cubicBezTo>
                    <a:cubicBezTo>
                      <a:pt x="956" y="153"/>
                      <a:pt x="760" y="0"/>
                      <a:pt x="52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9" name="Google Shape;4229;p77"/>
              <p:cNvSpPr/>
              <p:nvPr/>
            </p:nvSpPr>
            <p:spPr>
              <a:xfrm>
                <a:off x="4031275" y="2977175"/>
                <a:ext cx="301075" cy="177300"/>
              </a:xfrm>
              <a:custGeom>
                <a:avLst/>
                <a:gdLst/>
                <a:ahLst/>
                <a:cxnLst/>
                <a:rect l="l" t="t" r="r" b="b"/>
                <a:pathLst>
                  <a:path w="12043" h="7092" extrusionOk="0">
                    <a:moveTo>
                      <a:pt x="11884" y="1"/>
                    </a:moveTo>
                    <a:lnTo>
                      <a:pt x="1" y="6854"/>
                    </a:lnTo>
                    <a:lnTo>
                      <a:pt x="159" y="7092"/>
                    </a:lnTo>
                    <a:lnTo>
                      <a:pt x="12043" y="278"/>
                    </a:lnTo>
                    <a:lnTo>
                      <a:pt x="1188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0" name="Google Shape;4230;p77"/>
              <p:cNvSpPr/>
              <p:nvPr/>
            </p:nvSpPr>
            <p:spPr>
              <a:xfrm>
                <a:off x="4018400" y="3140175"/>
                <a:ext cx="30050" cy="22725"/>
              </a:xfrm>
              <a:custGeom>
                <a:avLst/>
                <a:gdLst/>
                <a:ahLst/>
                <a:cxnLst/>
                <a:rect l="l" t="t" r="r" b="b"/>
                <a:pathLst>
                  <a:path w="1202" h="909" extrusionOk="0">
                    <a:moveTo>
                      <a:pt x="591" y="1"/>
                    </a:moveTo>
                    <a:cubicBezTo>
                      <a:pt x="514" y="1"/>
                      <a:pt x="433" y="19"/>
                      <a:pt x="357" y="57"/>
                    </a:cubicBezTo>
                    <a:cubicBezTo>
                      <a:pt x="1" y="255"/>
                      <a:pt x="80" y="809"/>
                      <a:pt x="476" y="888"/>
                    </a:cubicBezTo>
                    <a:cubicBezTo>
                      <a:pt x="521" y="902"/>
                      <a:pt x="566" y="908"/>
                      <a:pt x="610" y="908"/>
                    </a:cubicBezTo>
                    <a:cubicBezTo>
                      <a:pt x="946" y="908"/>
                      <a:pt x="1201" y="531"/>
                      <a:pt x="991" y="215"/>
                    </a:cubicBezTo>
                    <a:cubicBezTo>
                      <a:pt x="910" y="80"/>
                      <a:pt x="756" y="1"/>
                      <a:pt x="5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1" name="Google Shape;4231;p77"/>
              <p:cNvSpPr/>
              <p:nvPr/>
            </p:nvSpPr>
            <p:spPr>
              <a:xfrm>
                <a:off x="4316475" y="2968725"/>
                <a:ext cx="27125" cy="23100"/>
              </a:xfrm>
              <a:custGeom>
                <a:avLst/>
                <a:gdLst/>
                <a:ahLst/>
                <a:cxnLst/>
                <a:rect l="l" t="t" r="r" b="b"/>
                <a:pathLst>
                  <a:path w="1085" h="924" extrusionOk="0">
                    <a:moveTo>
                      <a:pt x="548" y="1"/>
                    </a:moveTo>
                    <a:cubicBezTo>
                      <a:pt x="472" y="1"/>
                      <a:pt x="393" y="20"/>
                      <a:pt x="318" y="62"/>
                    </a:cubicBezTo>
                    <a:cubicBezTo>
                      <a:pt x="80" y="180"/>
                      <a:pt x="1" y="458"/>
                      <a:pt x="120" y="695"/>
                    </a:cubicBezTo>
                    <a:cubicBezTo>
                      <a:pt x="223" y="850"/>
                      <a:pt x="379" y="923"/>
                      <a:pt x="532" y="923"/>
                    </a:cubicBezTo>
                    <a:cubicBezTo>
                      <a:pt x="730" y="923"/>
                      <a:pt x="924" y="800"/>
                      <a:pt x="991" y="577"/>
                    </a:cubicBezTo>
                    <a:cubicBezTo>
                      <a:pt x="1085" y="264"/>
                      <a:pt x="834" y="1"/>
                      <a:pt x="54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2" name="Google Shape;4232;p77"/>
              <p:cNvSpPr/>
              <p:nvPr/>
            </p:nvSpPr>
            <p:spPr>
              <a:xfrm>
                <a:off x="4068900" y="2932625"/>
                <a:ext cx="225825" cy="267400"/>
              </a:xfrm>
              <a:custGeom>
                <a:avLst/>
                <a:gdLst/>
                <a:ahLst/>
                <a:cxnLst/>
                <a:rect l="l" t="t" r="r" b="b"/>
                <a:pathLst>
                  <a:path w="9033" h="10696" extrusionOk="0">
                    <a:moveTo>
                      <a:pt x="8795" y="0"/>
                    </a:moveTo>
                    <a:lnTo>
                      <a:pt x="1" y="10498"/>
                    </a:lnTo>
                    <a:lnTo>
                      <a:pt x="239" y="10696"/>
                    </a:lnTo>
                    <a:lnTo>
                      <a:pt x="9032" y="198"/>
                    </a:lnTo>
                    <a:lnTo>
                      <a:pt x="879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3" name="Google Shape;4233;p77"/>
              <p:cNvSpPr/>
              <p:nvPr/>
            </p:nvSpPr>
            <p:spPr>
              <a:xfrm>
                <a:off x="4059000" y="3185725"/>
                <a:ext cx="29150" cy="23100"/>
              </a:xfrm>
              <a:custGeom>
                <a:avLst/>
                <a:gdLst/>
                <a:ahLst/>
                <a:cxnLst/>
                <a:rect l="l" t="t" r="r" b="b"/>
                <a:pathLst>
                  <a:path w="1166" h="924" extrusionOk="0">
                    <a:moveTo>
                      <a:pt x="507" y="1"/>
                    </a:moveTo>
                    <a:cubicBezTo>
                      <a:pt x="386" y="1"/>
                      <a:pt x="262" y="52"/>
                      <a:pt x="159" y="176"/>
                    </a:cubicBezTo>
                    <a:cubicBezTo>
                      <a:pt x="1" y="374"/>
                      <a:pt x="40" y="651"/>
                      <a:pt x="199" y="809"/>
                    </a:cubicBezTo>
                    <a:cubicBezTo>
                      <a:pt x="292" y="884"/>
                      <a:pt x="412" y="924"/>
                      <a:pt x="530" y="924"/>
                    </a:cubicBezTo>
                    <a:cubicBezTo>
                      <a:pt x="661" y="924"/>
                      <a:pt x="789" y="874"/>
                      <a:pt x="872" y="770"/>
                    </a:cubicBezTo>
                    <a:cubicBezTo>
                      <a:pt x="1165" y="418"/>
                      <a:pt x="851" y="1"/>
                      <a:pt x="50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4" name="Google Shape;4234;p77"/>
              <p:cNvSpPr/>
              <p:nvPr/>
            </p:nvSpPr>
            <p:spPr>
              <a:xfrm>
                <a:off x="4278850" y="2923450"/>
                <a:ext cx="25475" cy="23075"/>
              </a:xfrm>
              <a:custGeom>
                <a:avLst/>
                <a:gdLst/>
                <a:ahLst/>
                <a:cxnLst/>
                <a:rect l="l" t="t" r="r" b="b"/>
                <a:pathLst>
                  <a:path w="1019" h="923" extrusionOk="0">
                    <a:moveTo>
                      <a:pt x="525" y="1"/>
                    </a:moveTo>
                    <a:cubicBezTo>
                      <a:pt x="395" y="1"/>
                      <a:pt x="261" y="53"/>
                      <a:pt x="159" y="169"/>
                    </a:cubicBezTo>
                    <a:cubicBezTo>
                      <a:pt x="1" y="367"/>
                      <a:pt x="40" y="645"/>
                      <a:pt x="238" y="803"/>
                    </a:cubicBezTo>
                    <a:cubicBezTo>
                      <a:pt x="332" y="885"/>
                      <a:pt x="440" y="922"/>
                      <a:pt x="544" y="922"/>
                    </a:cubicBezTo>
                    <a:cubicBezTo>
                      <a:pt x="792" y="922"/>
                      <a:pt x="1019" y="714"/>
                      <a:pt x="991" y="407"/>
                    </a:cubicBezTo>
                    <a:cubicBezTo>
                      <a:pt x="966" y="156"/>
                      <a:pt x="750" y="1"/>
                      <a:pt x="5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5" name="Google Shape;4235;p77"/>
              <p:cNvSpPr/>
              <p:nvPr/>
            </p:nvSpPr>
            <p:spPr>
              <a:xfrm>
                <a:off x="4119425" y="2903900"/>
                <a:ext cx="124800" cy="323850"/>
              </a:xfrm>
              <a:custGeom>
                <a:avLst/>
                <a:gdLst/>
                <a:ahLst/>
                <a:cxnLst/>
                <a:rect l="l" t="t" r="r" b="b"/>
                <a:pathLst>
                  <a:path w="4992" h="12954" extrusionOk="0">
                    <a:moveTo>
                      <a:pt x="4674" y="1"/>
                    </a:moveTo>
                    <a:lnTo>
                      <a:pt x="0" y="12875"/>
                    </a:lnTo>
                    <a:lnTo>
                      <a:pt x="277" y="12954"/>
                    </a:lnTo>
                    <a:lnTo>
                      <a:pt x="4991" y="119"/>
                    </a:lnTo>
                    <a:lnTo>
                      <a:pt x="4674"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6" name="Google Shape;4236;p77"/>
              <p:cNvSpPr/>
              <p:nvPr/>
            </p:nvSpPr>
            <p:spPr>
              <a:xfrm>
                <a:off x="4108175" y="3214400"/>
                <a:ext cx="30475" cy="25400"/>
              </a:xfrm>
              <a:custGeom>
                <a:avLst/>
                <a:gdLst/>
                <a:ahLst/>
                <a:cxnLst/>
                <a:rect l="l" t="t" r="r" b="b"/>
                <a:pathLst>
                  <a:path w="1219" h="1016" extrusionOk="0">
                    <a:moveTo>
                      <a:pt x="588" y="1"/>
                    </a:moveTo>
                    <a:cubicBezTo>
                      <a:pt x="407" y="1"/>
                      <a:pt x="232" y="100"/>
                      <a:pt x="173" y="336"/>
                    </a:cubicBezTo>
                    <a:cubicBezTo>
                      <a:pt x="1" y="729"/>
                      <a:pt x="301" y="1016"/>
                      <a:pt x="602" y="1016"/>
                    </a:cubicBezTo>
                    <a:cubicBezTo>
                      <a:pt x="785" y="1016"/>
                      <a:pt x="969" y="908"/>
                      <a:pt x="1044" y="653"/>
                    </a:cubicBezTo>
                    <a:cubicBezTo>
                      <a:pt x="1218" y="280"/>
                      <a:pt x="893" y="1"/>
                      <a:pt x="588"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7" name="Google Shape;4237;p77"/>
              <p:cNvSpPr/>
              <p:nvPr/>
            </p:nvSpPr>
            <p:spPr>
              <a:xfrm>
                <a:off x="4227350" y="2893375"/>
                <a:ext cx="27150" cy="23325"/>
              </a:xfrm>
              <a:custGeom>
                <a:avLst/>
                <a:gdLst/>
                <a:ahLst/>
                <a:cxnLst/>
                <a:rect l="l" t="t" r="r" b="b"/>
                <a:pathLst>
                  <a:path w="1086" h="933" extrusionOk="0">
                    <a:moveTo>
                      <a:pt x="515" y="1"/>
                    </a:moveTo>
                    <a:cubicBezTo>
                      <a:pt x="337" y="1"/>
                      <a:pt x="161" y="99"/>
                      <a:pt x="80" y="303"/>
                    </a:cubicBezTo>
                    <a:cubicBezTo>
                      <a:pt x="1" y="540"/>
                      <a:pt x="120" y="818"/>
                      <a:pt x="357" y="897"/>
                    </a:cubicBezTo>
                    <a:cubicBezTo>
                      <a:pt x="419" y="921"/>
                      <a:pt x="479" y="933"/>
                      <a:pt x="537" y="933"/>
                    </a:cubicBezTo>
                    <a:cubicBezTo>
                      <a:pt x="852" y="933"/>
                      <a:pt x="1085" y="598"/>
                      <a:pt x="952" y="263"/>
                    </a:cubicBezTo>
                    <a:cubicBezTo>
                      <a:pt x="855" y="90"/>
                      <a:pt x="684" y="1"/>
                      <a:pt x="51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4238" name="Google Shape;4238;p77"/>
          <p:cNvGrpSpPr/>
          <p:nvPr/>
        </p:nvGrpSpPr>
        <p:grpSpPr>
          <a:xfrm>
            <a:off x="5934433" y="2677125"/>
            <a:ext cx="804150" cy="741775"/>
            <a:chOff x="5938340" y="2677125"/>
            <a:chExt cx="804150" cy="741775"/>
          </a:xfrm>
        </p:grpSpPr>
        <p:sp>
          <p:nvSpPr>
            <p:cNvPr id="4239" name="Google Shape;4239;p77"/>
            <p:cNvSpPr/>
            <p:nvPr/>
          </p:nvSpPr>
          <p:spPr>
            <a:xfrm>
              <a:off x="5938340" y="2677125"/>
              <a:ext cx="804150" cy="741775"/>
            </a:xfrm>
            <a:custGeom>
              <a:avLst/>
              <a:gdLst/>
              <a:ahLst/>
              <a:cxnLst/>
              <a:rect l="l" t="t" r="r" b="b"/>
              <a:pathLst>
                <a:path w="32166" h="29671" extrusionOk="0">
                  <a:moveTo>
                    <a:pt x="15964" y="1426"/>
                  </a:moveTo>
                  <a:cubicBezTo>
                    <a:pt x="18935" y="1426"/>
                    <a:pt x="21352" y="3843"/>
                    <a:pt x="21352" y="6853"/>
                  </a:cubicBezTo>
                  <a:lnTo>
                    <a:pt x="21352" y="7210"/>
                  </a:lnTo>
                  <a:lnTo>
                    <a:pt x="21273" y="8359"/>
                  </a:lnTo>
                  <a:lnTo>
                    <a:pt x="21273" y="8359"/>
                  </a:lnTo>
                  <a:lnTo>
                    <a:pt x="22342" y="7923"/>
                  </a:lnTo>
                  <a:cubicBezTo>
                    <a:pt x="22980" y="7678"/>
                    <a:pt x="23635" y="7563"/>
                    <a:pt x="24279" y="7563"/>
                  </a:cubicBezTo>
                  <a:cubicBezTo>
                    <a:pt x="26555" y="7563"/>
                    <a:pt x="28692" y="9005"/>
                    <a:pt x="29433" y="11290"/>
                  </a:cubicBezTo>
                  <a:cubicBezTo>
                    <a:pt x="30383" y="14261"/>
                    <a:pt x="28680" y="17390"/>
                    <a:pt x="25669" y="18182"/>
                  </a:cubicBezTo>
                  <a:lnTo>
                    <a:pt x="24560" y="18460"/>
                  </a:lnTo>
                  <a:lnTo>
                    <a:pt x="25313" y="19331"/>
                  </a:lnTo>
                  <a:cubicBezTo>
                    <a:pt x="27333" y="21748"/>
                    <a:pt x="26858" y="25352"/>
                    <a:pt x="24323" y="27214"/>
                  </a:cubicBezTo>
                  <a:cubicBezTo>
                    <a:pt x="23359" y="27907"/>
                    <a:pt x="22247" y="28239"/>
                    <a:pt x="21147" y="28239"/>
                  </a:cubicBezTo>
                  <a:cubicBezTo>
                    <a:pt x="19353" y="28239"/>
                    <a:pt x="17590" y="27354"/>
                    <a:pt x="16559" y="25709"/>
                  </a:cubicBezTo>
                  <a:lnTo>
                    <a:pt x="15964" y="24719"/>
                  </a:lnTo>
                  <a:lnTo>
                    <a:pt x="15331" y="25669"/>
                  </a:lnTo>
                  <a:cubicBezTo>
                    <a:pt x="14298" y="27317"/>
                    <a:pt x="12532" y="28216"/>
                    <a:pt x="10735" y="28216"/>
                  </a:cubicBezTo>
                  <a:cubicBezTo>
                    <a:pt x="9638" y="28216"/>
                    <a:pt x="8528" y="27881"/>
                    <a:pt x="7567" y="27175"/>
                  </a:cubicBezTo>
                  <a:cubicBezTo>
                    <a:pt x="5031" y="25352"/>
                    <a:pt x="4596" y="21748"/>
                    <a:pt x="6616" y="19331"/>
                  </a:cubicBezTo>
                  <a:lnTo>
                    <a:pt x="7329" y="18460"/>
                  </a:lnTo>
                  <a:lnTo>
                    <a:pt x="6220" y="18182"/>
                  </a:lnTo>
                  <a:cubicBezTo>
                    <a:pt x="3566" y="17509"/>
                    <a:pt x="1862" y="14974"/>
                    <a:pt x="2179" y="12280"/>
                  </a:cubicBezTo>
                  <a:cubicBezTo>
                    <a:pt x="2496" y="9587"/>
                    <a:pt x="4794" y="7527"/>
                    <a:pt x="7527" y="7527"/>
                  </a:cubicBezTo>
                  <a:cubicBezTo>
                    <a:pt x="8240" y="7527"/>
                    <a:pt x="8913" y="7646"/>
                    <a:pt x="9547" y="7923"/>
                  </a:cubicBezTo>
                  <a:lnTo>
                    <a:pt x="10617" y="8359"/>
                  </a:lnTo>
                  <a:lnTo>
                    <a:pt x="10617" y="8359"/>
                  </a:lnTo>
                  <a:lnTo>
                    <a:pt x="10538" y="7210"/>
                  </a:lnTo>
                  <a:lnTo>
                    <a:pt x="10538" y="6853"/>
                  </a:lnTo>
                  <a:cubicBezTo>
                    <a:pt x="10538" y="3843"/>
                    <a:pt x="12954" y="1426"/>
                    <a:pt x="15964" y="1426"/>
                  </a:cubicBezTo>
                  <a:close/>
                  <a:moveTo>
                    <a:pt x="15964" y="0"/>
                  </a:moveTo>
                  <a:cubicBezTo>
                    <a:pt x="12399" y="0"/>
                    <a:pt x="9428" y="2734"/>
                    <a:pt x="9151" y="6259"/>
                  </a:cubicBezTo>
                  <a:cubicBezTo>
                    <a:pt x="8634" y="6142"/>
                    <a:pt x="8117" y="6085"/>
                    <a:pt x="7607" y="6085"/>
                  </a:cubicBezTo>
                  <a:cubicBezTo>
                    <a:pt x="4683" y="6085"/>
                    <a:pt x="2015" y="7947"/>
                    <a:pt x="1070" y="10815"/>
                  </a:cubicBezTo>
                  <a:cubicBezTo>
                    <a:pt x="1" y="14182"/>
                    <a:pt x="1664" y="17866"/>
                    <a:pt x="4913" y="19252"/>
                  </a:cubicBezTo>
                  <a:cubicBezTo>
                    <a:pt x="4279" y="20322"/>
                    <a:pt x="3922" y="21550"/>
                    <a:pt x="3922" y="22817"/>
                  </a:cubicBezTo>
                  <a:cubicBezTo>
                    <a:pt x="3922" y="26971"/>
                    <a:pt x="7326" y="29662"/>
                    <a:pt x="10832" y="29662"/>
                  </a:cubicBezTo>
                  <a:cubicBezTo>
                    <a:pt x="12674" y="29662"/>
                    <a:pt x="14545" y="28919"/>
                    <a:pt x="15964" y="27254"/>
                  </a:cubicBezTo>
                  <a:cubicBezTo>
                    <a:pt x="17272" y="28799"/>
                    <a:pt x="19173" y="29670"/>
                    <a:pt x="21154" y="29670"/>
                  </a:cubicBezTo>
                  <a:lnTo>
                    <a:pt x="21193" y="29630"/>
                  </a:lnTo>
                  <a:cubicBezTo>
                    <a:pt x="26501" y="29630"/>
                    <a:pt x="29789" y="23807"/>
                    <a:pt x="27016" y="19252"/>
                  </a:cubicBezTo>
                  <a:cubicBezTo>
                    <a:pt x="30383" y="17945"/>
                    <a:pt x="32166" y="14182"/>
                    <a:pt x="31017" y="10735"/>
                  </a:cubicBezTo>
                  <a:cubicBezTo>
                    <a:pt x="30092" y="7862"/>
                    <a:pt x="27405" y="6035"/>
                    <a:pt x="24517" y="6035"/>
                  </a:cubicBezTo>
                  <a:cubicBezTo>
                    <a:pt x="23941" y="6035"/>
                    <a:pt x="23357" y="6108"/>
                    <a:pt x="22778" y="6259"/>
                  </a:cubicBezTo>
                  <a:cubicBezTo>
                    <a:pt x="22500" y="2734"/>
                    <a:pt x="19530" y="0"/>
                    <a:pt x="1596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0" name="Google Shape;4240;p77"/>
            <p:cNvSpPr/>
            <p:nvPr/>
          </p:nvSpPr>
          <p:spPr>
            <a:xfrm>
              <a:off x="6333490" y="2930650"/>
              <a:ext cx="7925" cy="270375"/>
            </a:xfrm>
            <a:custGeom>
              <a:avLst/>
              <a:gdLst/>
              <a:ahLst/>
              <a:cxnLst/>
              <a:rect l="l" t="t" r="r" b="b"/>
              <a:pathLst>
                <a:path w="317" h="10815" extrusionOk="0">
                  <a:moveTo>
                    <a:pt x="0" y="0"/>
                  </a:moveTo>
                  <a:lnTo>
                    <a:pt x="0" y="10814"/>
                  </a:lnTo>
                  <a:lnTo>
                    <a:pt x="317" y="10814"/>
                  </a:lnTo>
                  <a:lnTo>
                    <a:pt x="31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1" name="Google Shape;4241;p77"/>
            <p:cNvSpPr/>
            <p:nvPr/>
          </p:nvSpPr>
          <p:spPr>
            <a:xfrm>
              <a:off x="6305740" y="2906875"/>
              <a:ext cx="55500" cy="47500"/>
            </a:xfrm>
            <a:custGeom>
              <a:avLst/>
              <a:gdLst/>
              <a:ahLst/>
              <a:cxnLst/>
              <a:rect l="l" t="t" r="r" b="b"/>
              <a:pathLst>
                <a:path w="2220" h="1900" extrusionOk="0">
                  <a:moveTo>
                    <a:pt x="1268" y="0"/>
                  </a:moveTo>
                  <a:cubicBezTo>
                    <a:pt x="437" y="0"/>
                    <a:pt x="1" y="1030"/>
                    <a:pt x="595" y="1625"/>
                  </a:cubicBezTo>
                  <a:cubicBezTo>
                    <a:pt x="785" y="1815"/>
                    <a:pt x="1020" y="1899"/>
                    <a:pt x="1251" y="1899"/>
                  </a:cubicBezTo>
                  <a:cubicBezTo>
                    <a:pt x="1743" y="1899"/>
                    <a:pt x="2219" y="1517"/>
                    <a:pt x="2219" y="951"/>
                  </a:cubicBezTo>
                  <a:cubicBezTo>
                    <a:pt x="2219" y="436"/>
                    <a:pt x="1783" y="0"/>
                    <a:pt x="12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2" name="Google Shape;4242;p77"/>
            <p:cNvSpPr/>
            <p:nvPr/>
          </p:nvSpPr>
          <p:spPr>
            <a:xfrm>
              <a:off x="6305740" y="3178225"/>
              <a:ext cx="55500" cy="46700"/>
            </a:xfrm>
            <a:custGeom>
              <a:avLst/>
              <a:gdLst/>
              <a:ahLst/>
              <a:cxnLst/>
              <a:rect l="l" t="t" r="r" b="b"/>
              <a:pathLst>
                <a:path w="2220" h="1868" extrusionOk="0">
                  <a:moveTo>
                    <a:pt x="1268" y="0"/>
                  </a:moveTo>
                  <a:cubicBezTo>
                    <a:pt x="437" y="0"/>
                    <a:pt x="1" y="991"/>
                    <a:pt x="595" y="1585"/>
                  </a:cubicBezTo>
                  <a:cubicBezTo>
                    <a:pt x="790" y="1780"/>
                    <a:pt x="1032" y="1868"/>
                    <a:pt x="1269" y="1868"/>
                  </a:cubicBezTo>
                  <a:cubicBezTo>
                    <a:pt x="1754" y="1868"/>
                    <a:pt x="2219" y="1497"/>
                    <a:pt x="2219" y="911"/>
                  </a:cubicBezTo>
                  <a:cubicBezTo>
                    <a:pt x="2219" y="396"/>
                    <a:pt x="1783" y="0"/>
                    <a:pt x="126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3" name="Google Shape;4243;p77"/>
            <p:cNvSpPr/>
            <p:nvPr/>
          </p:nvSpPr>
          <p:spPr>
            <a:xfrm>
              <a:off x="6239390" y="2967275"/>
              <a:ext cx="197100" cy="197100"/>
            </a:xfrm>
            <a:custGeom>
              <a:avLst/>
              <a:gdLst/>
              <a:ahLst/>
              <a:cxnLst/>
              <a:rect l="l" t="t" r="r" b="b"/>
              <a:pathLst>
                <a:path w="7884" h="7884" extrusionOk="0">
                  <a:moveTo>
                    <a:pt x="199" y="1"/>
                  </a:moveTo>
                  <a:lnTo>
                    <a:pt x="1" y="238"/>
                  </a:lnTo>
                  <a:lnTo>
                    <a:pt x="7646" y="7884"/>
                  </a:lnTo>
                  <a:lnTo>
                    <a:pt x="7884" y="7686"/>
                  </a:lnTo>
                  <a:lnTo>
                    <a:pt x="19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4" name="Google Shape;4244;p77"/>
            <p:cNvSpPr/>
            <p:nvPr/>
          </p:nvSpPr>
          <p:spPr>
            <a:xfrm>
              <a:off x="6210690" y="2946725"/>
              <a:ext cx="62400" cy="47325"/>
            </a:xfrm>
            <a:custGeom>
              <a:avLst/>
              <a:gdLst/>
              <a:ahLst/>
              <a:cxnLst/>
              <a:rect l="l" t="t" r="r" b="b"/>
              <a:pathLst>
                <a:path w="2496" h="1893" extrusionOk="0">
                  <a:moveTo>
                    <a:pt x="1248" y="1"/>
                  </a:moveTo>
                  <a:cubicBezTo>
                    <a:pt x="1010" y="1"/>
                    <a:pt x="773" y="90"/>
                    <a:pt x="594" y="268"/>
                  </a:cubicBezTo>
                  <a:cubicBezTo>
                    <a:pt x="0" y="862"/>
                    <a:pt x="396" y="1892"/>
                    <a:pt x="1228" y="1892"/>
                  </a:cubicBezTo>
                  <a:cubicBezTo>
                    <a:pt x="2060" y="1892"/>
                    <a:pt x="2496" y="862"/>
                    <a:pt x="1901" y="268"/>
                  </a:cubicBezTo>
                  <a:cubicBezTo>
                    <a:pt x="1723" y="90"/>
                    <a:pt x="1486" y="1"/>
                    <a:pt x="1248"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5" name="Google Shape;4245;p77"/>
            <p:cNvSpPr/>
            <p:nvPr/>
          </p:nvSpPr>
          <p:spPr>
            <a:xfrm>
              <a:off x="6401815" y="3138100"/>
              <a:ext cx="62400" cy="47075"/>
            </a:xfrm>
            <a:custGeom>
              <a:avLst/>
              <a:gdLst/>
              <a:ahLst/>
              <a:cxnLst/>
              <a:rect l="l" t="t" r="r" b="b"/>
              <a:pathLst>
                <a:path w="2496" h="1883" extrusionOk="0">
                  <a:moveTo>
                    <a:pt x="1253" y="1"/>
                  </a:moveTo>
                  <a:cubicBezTo>
                    <a:pt x="1010" y="1"/>
                    <a:pt x="773" y="100"/>
                    <a:pt x="594" y="298"/>
                  </a:cubicBezTo>
                  <a:cubicBezTo>
                    <a:pt x="0" y="892"/>
                    <a:pt x="436" y="1883"/>
                    <a:pt x="1268" y="1883"/>
                  </a:cubicBezTo>
                  <a:cubicBezTo>
                    <a:pt x="2100" y="1883"/>
                    <a:pt x="2496" y="892"/>
                    <a:pt x="1941" y="298"/>
                  </a:cubicBezTo>
                  <a:cubicBezTo>
                    <a:pt x="1743" y="100"/>
                    <a:pt x="1496" y="1"/>
                    <a:pt x="125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6" name="Google Shape;4246;p77"/>
            <p:cNvSpPr/>
            <p:nvPr/>
          </p:nvSpPr>
          <p:spPr>
            <a:xfrm>
              <a:off x="6201765" y="3062350"/>
              <a:ext cx="271375" cy="6950"/>
            </a:xfrm>
            <a:custGeom>
              <a:avLst/>
              <a:gdLst/>
              <a:ahLst/>
              <a:cxnLst/>
              <a:rect l="l" t="t" r="r" b="b"/>
              <a:pathLst>
                <a:path w="10855" h="278" extrusionOk="0">
                  <a:moveTo>
                    <a:pt x="1" y="1"/>
                  </a:moveTo>
                  <a:lnTo>
                    <a:pt x="1" y="278"/>
                  </a:lnTo>
                  <a:lnTo>
                    <a:pt x="10854" y="278"/>
                  </a:lnTo>
                  <a:lnTo>
                    <a:pt x="108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7" name="Google Shape;4247;p77"/>
            <p:cNvSpPr/>
            <p:nvPr/>
          </p:nvSpPr>
          <p:spPr>
            <a:xfrm>
              <a:off x="6177015" y="3042275"/>
              <a:ext cx="50525" cy="47125"/>
            </a:xfrm>
            <a:custGeom>
              <a:avLst/>
              <a:gdLst/>
              <a:ahLst/>
              <a:cxnLst/>
              <a:rect l="l" t="t" r="r" b="b"/>
              <a:pathLst>
                <a:path w="2021" h="1885" extrusionOk="0">
                  <a:moveTo>
                    <a:pt x="1006" y="0"/>
                  </a:moveTo>
                  <a:cubicBezTo>
                    <a:pt x="548" y="0"/>
                    <a:pt x="151" y="337"/>
                    <a:pt x="79" y="804"/>
                  </a:cubicBezTo>
                  <a:cubicBezTo>
                    <a:pt x="0" y="1319"/>
                    <a:pt x="357" y="1794"/>
                    <a:pt x="832" y="1873"/>
                  </a:cubicBezTo>
                  <a:cubicBezTo>
                    <a:pt x="880" y="1881"/>
                    <a:pt x="928" y="1884"/>
                    <a:pt x="976" y="1884"/>
                  </a:cubicBezTo>
                  <a:cubicBezTo>
                    <a:pt x="1433" y="1884"/>
                    <a:pt x="1834" y="1548"/>
                    <a:pt x="1941" y="1081"/>
                  </a:cubicBezTo>
                  <a:cubicBezTo>
                    <a:pt x="2020" y="566"/>
                    <a:pt x="1664" y="91"/>
                    <a:pt x="1149" y="11"/>
                  </a:cubicBezTo>
                  <a:cubicBezTo>
                    <a:pt x="1101" y="4"/>
                    <a:pt x="1053" y="0"/>
                    <a:pt x="100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8" name="Google Shape;4248;p77"/>
            <p:cNvSpPr/>
            <p:nvPr/>
          </p:nvSpPr>
          <p:spPr>
            <a:xfrm>
              <a:off x="6449340" y="3042550"/>
              <a:ext cx="54500" cy="46750"/>
            </a:xfrm>
            <a:custGeom>
              <a:avLst/>
              <a:gdLst/>
              <a:ahLst/>
              <a:cxnLst/>
              <a:rect l="l" t="t" r="r" b="b"/>
              <a:pathLst>
                <a:path w="2180" h="1870" extrusionOk="0">
                  <a:moveTo>
                    <a:pt x="951" y="0"/>
                  </a:moveTo>
                  <a:cubicBezTo>
                    <a:pt x="436" y="0"/>
                    <a:pt x="1" y="436"/>
                    <a:pt x="1" y="951"/>
                  </a:cubicBezTo>
                  <a:cubicBezTo>
                    <a:pt x="1" y="1508"/>
                    <a:pt x="462" y="1869"/>
                    <a:pt x="934" y="1869"/>
                  </a:cubicBezTo>
                  <a:cubicBezTo>
                    <a:pt x="1166" y="1869"/>
                    <a:pt x="1402" y="1781"/>
                    <a:pt x="1585" y="1585"/>
                  </a:cubicBezTo>
                  <a:cubicBezTo>
                    <a:pt x="2179" y="1030"/>
                    <a:pt x="1783" y="0"/>
                    <a:pt x="9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9" name="Google Shape;4249;p77"/>
            <p:cNvSpPr/>
            <p:nvPr/>
          </p:nvSpPr>
          <p:spPr>
            <a:xfrm>
              <a:off x="6239390" y="2967275"/>
              <a:ext cx="196125" cy="197100"/>
            </a:xfrm>
            <a:custGeom>
              <a:avLst/>
              <a:gdLst/>
              <a:ahLst/>
              <a:cxnLst/>
              <a:rect l="l" t="t" r="r" b="b"/>
              <a:pathLst>
                <a:path w="7845" h="7884" extrusionOk="0">
                  <a:moveTo>
                    <a:pt x="7646" y="1"/>
                  </a:moveTo>
                  <a:lnTo>
                    <a:pt x="1" y="7686"/>
                  </a:lnTo>
                  <a:lnTo>
                    <a:pt x="199" y="7884"/>
                  </a:lnTo>
                  <a:lnTo>
                    <a:pt x="7844" y="238"/>
                  </a:lnTo>
                  <a:lnTo>
                    <a:pt x="764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0" name="Google Shape;4250;p77"/>
            <p:cNvSpPr/>
            <p:nvPr/>
          </p:nvSpPr>
          <p:spPr>
            <a:xfrm>
              <a:off x="6215640" y="3138425"/>
              <a:ext cx="49525" cy="46700"/>
            </a:xfrm>
            <a:custGeom>
              <a:avLst/>
              <a:gdLst/>
              <a:ahLst/>
              <a:cxnLst/>
              <a:rect l="l" t="t" r="r" b="b"/>
              <a:pathLst>
                <a:path w="1981" h="1868" extrusionOk="0">
                  <a:moveTo>
                    <a:pt x="1065" y="0"/>
                  </a:moveTo>
                  <a:cubicBezTo>
                    <a:pt x="832" y="0"/>
                    <a:pt x="593" y="89"/>
                    <a:pt x="396" y="285"/>
                  </a:cubicBezTo>
                  <a:cubicBezTo>
                    <a:pt x="0" y="642"/>
                    <a:pt x="0" y="1236"/>
                    <a:pt x="396" y="1592"/>
                  </a:cubicBezTo>
                  <a:cubicBezTo>
                    <a:pt x="586" y="1782"/>
                    <a:pt x="817" y="1867"/>
                    <a:pt x="1043" y="1867"/>
                  </a:cubicBezTo>
                  <a:cubicBezTo>
                    <a:pt x="1523" y="1867"/>
                    <a:pt x="1981" y="1485"/>
                    <a:pt x="1981" y="919"/>
                  </a:cubicBezTo>
                  <a:cubicBezTo>
                    <a:pt x="1981" y="362"/>
                    <a:pt x="1537" y="0"/>
                    <a:pt x="10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1" name="Google Shape;4251;p77"/>
            <p:cNvSpPr/>
            <p:nvPr/>
          </p:nvSpPr>
          <p:spPr>
            <a:xfrm>
              <a:off x="6409740" y="2946475"/>
              <a:ext cx="46550" cy="46575"/>
            </a:xfrm>
            <a:custGeom>
              <a:avLst/>
              <a:gdLst/>
              <a:ahLst/>
              <a:cxnLst/>
              <a:rect l="l" t="t" r="r" b="b"/>
              <a:pathLst>
                <a:path w="1862" h="1863" extrusionOk="0">
                  <a:moveTo>
                    <a:pt x="951" y="1"/>
                  </a:moveTo>
                  <a:cubicBezTo>
                    <a:pt x="436" y="1"/>
                    <a:pt x="0" y="437"/>
                    <a:pt x="0" y="952"/>
                  </a:cubicBezTo>
                  <a:cubicBezTo>
                    <a:pt x="0" y="1467"/>
                    <a:pt x="436" y="1863"/>
                    <a:pt x="951" y="1863"/>
                  </a:cubicBezTo>
                  <a:cubicBezTo>
                    <a:pt x="1466" y="1863"/>
                    <a:pt x="1862" y="1467"/>
                    <a:pt x="1862" y="952"/>
                  </a:cubicBezTo>
                  <a:cubicBezTo>
                    <a:pt x="1862" y="437"/>
                    <a:pt x="1466" y="1"/>
                    <a:pt x="95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52" name="Google Shape;4252;p77"/>
          <p:cNvGrpSpPr/>
          <p:nvPr/>
        </p:nvGrpSpPr>
        <p:grpSpPr>
          <a:xfrm>
            <a:off x="7065100" y="2677125"/>
            <a:ext cx="800200" cy="741775"/>
            <a:chOff x="7040400" y="2677125"/>
            <a:chExt cx="800200" cy="741775"/>
          </a:xfrm>
        </p:grpSpPr>
        <p:sp>
          <p:nvSpPr>
            <p:cNvPr id="4253" name="Google Shape;4253;p77"/>
            <p:cNvSpPr/>
            <p:nvPr/>
          </p:nvSpPr>
          <p:spPr>
            <a:xfrm>
              <a:off x="7040400" y="2677125"/>
              <a:ext cx="800200" cy="741775"/>
            </a:xfrm>
            <a:custGeom>
              <a:avLst/>
              <a:gdLst/>
              <a:ahLst/>
              <a:cxnLst/>
              <a:rect l="l" t="t" r="r" b="b"/>
              <a:pathLst>
                <a:path w="32008" h="29671" extrusionOk="0">
                  <a:moveTo>
                    <a:pt x="15964" y="1426"/>
                  </a:moveTo>
                  <a:cubicBezTo>
                    <a:pt x="18975" y="1426"/>
                    <a:pt x="21391" y="3843"/>
                    <a:pt x="21391" y="6853"/>
                  </a:cubicBezTo>
                  <a:lnTo>
                    <a:pt x="21391" y="7210"/>
                  </a:lnTo>
                  <a:lnTo>
                    <a:pt x="21312" y="8359"/>
                  </a:lnTo>
                  <a:lnTo>
                    <a:pt x="21312" y="8359"/>
                  </a:lnTo>
                  <a:lnTo>
                    <a:pt x="22381" y="7923"/>
                  </a:lnTo>
                  <a:cubicBezTo>
                    <a:pt x="23026" y="7675"/>
                    <a:pt x="23689" y="7558"/>
                    <a:pt x="24340" y="7558"/>
                  </a:cubicBezTo>
                  <a:cubicBezTo>
                    <a:pt x="26608" y="7558"/>
                    <a:pt x="28733" y="8982"/>
                    <a:pt x="29472" y="11290"/>
                  </a:cubicBezTo>
                  <a:cubicBezTo>
                    <a:pt x="30423" y="14261"/>
                    <a:pt x="28719" y="17390"/>
                    <a:pt x="25709" y="18182"/>
                  </a:cubicBezTo>
                  <a:lnTo>
                    <a:pt x="24600" y="18460"/>
                  </a:lnTo>
                  <a:lnTo>
                    <a:pt x="25313" y="19331"/>
                  </a:lnTo>
                  <a:cubicBezTo>
                    <a:pt x="27372" y="21748"/>
                    <a:pt x="26937" y="25392"/>
                    <a:pt x="24362" y="27214"/>
                  </a:cubicBezTo>
                  <a:cubicBezTo>
                    <a:pt x="23400" y="27920"/>
                    <a:pt x="22291" y="28256"/>
                    <a:pt x="21193" y="28256"/>
                  </a:cubicBezTo>
                  <a:cubicBezTo>
                    <a:pt x="19396" y="28256"/>
                    <a:pt x="17631" y="27356"/>
                    <a:pt x="16598" y="25709"/>
                  </a:cubicBezTo>
                  <a:lnTo>
                    <a:pt x="16004" y="24719"/>
                  </a:lnTo>
                  <a:lnTo>
                    <a:pt x="15370" y="25669"/>
                  </a:lnTo>
                  <a:cubicBezTo>
                    <a:pt x="14337" y="27317"/>
                    <a:pt x="12572" y="28216"/>
                    <a:pt x="10775" y="28216"/>
                  </a:cubicBezTo>
                  <a:cubicBezTo>
                    <a:pt x="9677" y="28216"/>
                    <a:pt x="8567" y="27881"/>
                    <a:pt x="7606" y="27175"/>
                  </a:cubicBezTo>
                  <a:cubicBezTo>
                    <a:pt x="5071" y="25352"/>
                    <a:pt x="4595" y="21748"/>
                    <a:pt x="6616" y="19331"/>
                  </a:cubicBezTo>
                  <a:lnTo>
                    <a:pt x="7368" y="18460"/>
                  </a:lnTo>
                  <a:lnTo>
                    <a:pt x="6259" y="18182"/>
                  </a:lnTo>
                  <a:cubicBezTo>
                    <a:pt x="3209" y="17430"/>
                    <a:pt x="1466" y="14261"/>
                    <a:pt x="2417" y="11250"/>
                  </a:cubicBezTo>
                  <a:cubicBezTo>
                    <a:pt x="3179" y="8963"/>
                    <a:pt x="5304" y="7521"/>
                    <a:pt x="7561" y="7521"/>
                  </a:cubicBezTo>
                  <a:cubicBezTo>
                    <a:pt x="8235" y="7521"/>
                    <a:pt x="8921" y="7649"/>
                    <a:pt x="9586" y="7923"/>
                  </a:cubicBezTo>
                  <a:lnTo>
                    <a:pt x="10656" y="8359"/>
                  </a:lnTo>
                  <a:lnTo>
                    <a:pt x="10656" y="8359"/>
                  </a:lnTo>
                  <a:lnTo>
                    <a:pt x="10577" y="7210"/>
                  </a:lnTo>
                  <a:lnTo>
                    <a:pt x="10577" y="6853"/>
                  </a:lnTo>
                  <a:cubicBezTo>
                    <a:pt x="10577" y="3843"/>
                    <a:pt x="12993" y="1426"/>
                    <a:pt x="15964" y="1426"/>
                  </a:cubicBezTo>
                  <a:close/>
                  <a:moveTo>
                    <a:pt x="16004" y="0"/>
                  </a:moveTo>
                  <a:cubicBezTo>
                    <a:pt x="12439" y="0"/>
                    <a:pt x="9468" y="2734"/>
                    <a:pt x="9190" y="6299"/>
                  </a:cubicBezTo>
                  <a:cubicBezTo>
                    <a:pt x="8655" y="6171"/>
                    <a:pt x="8119" y="6109"/>
                    <a:pt x="7592" y="6109"/>
                  </a:cubicBezTo>
                  <a:cubicBezTo>
                    <a:pt x="4689" y="6109"/>
                    <a:pt x="2048" y="7971"/>
                    <a:pt x="1109" y="10854"/>
                  </a:cubicBezTo>
                  <a:cubicBezTo>
                    <a:pt x="0" y="14221"/>
                    <a:pt x="1704" y="17866"/>
                    <a:pt x="4952" y="19252"/>
                  </a:cubicBezTo>
                  <a:cubicBezTo>
                    <a:pt x="2179" y="23807"/>
                    <a:pt x="5467" y="29670"/>
                    <a:pt x="10775" y="29670"/>
                  </a:cubicBezTo>
                  <a:cubicBezTo>
                    <a:pt x="12795" y="29670"/>
                    <a:pt x="14696" y="28799"/>
                    <a:pt x="16004" y="27254"/>
                  </a:cubicBezTo>
                  <a:cubicBezTo>
                    <a:pt x="17271" y="28799"/>
                    <a:pt x="19173" y="29670"/>
                    <a:pt x="21193" y="29670"/>
                  </a:cubicBezTo>
                  <a:cubicBezTo>
                    <a:pt x="26501" y="29630"/>
                    <a:pt x="29789" y="23807"/>
                    <a:pt x="27016" y="19252"/>
                  </a:cubicBezTo>
                  <a:cubicBezTo>
                    <a:pt x="30304" y="17905"/>
                    <a:pt x="32007" y="14221"/>
                    <a:pt x="30898" y="10815"/>
                  </a:cubicBezTo>
                  <a:cubicBezTo>
                    <a:pt x="29965" y="7950"/>
                    <a:pt x="27324" y="6094"/>
                    <a:pt x="24458" y="6094"/>
                  </a:cubicBezTo>
                  <a:cubicBezTo>
                    <a:pt x="23916" y="6094"/>
                    <a:pt x="23365" y="6160"/>
                    <a:pt x="22817" y="6299"/>
                  </a:cubicBezTo>
                  <a:cubicBezTo>
                    <a:pt x="22500" y="2734"/>
                    <a:pt x="19569" y="0"/>
                    <a:pt x="1600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4" name="Google Shape;4254;p77"/>
            <p:cNvSpPr/>
            <p:nvPr/>
          </p:nvSpPr>
          <p:spPr>
            <a:xfrm>
              <a:off x="7415725" y="2885075"/>
              <a:ext cx="48550" cy="124825"/>
            </a:xfrm>
            <a:custGeom>
              <a:avLst/>
              <a:gdLst/>
              <a:ahLst/>
              <a:cxnLst/>
              <a:rect l="l" t="t" r="r" b="b"/>
              <a:pathLst>
                <a:path w="1942" h="4993" extrusionOk="0">
                  <a:moveTo>
                    <a:pt x="991" y="1"/>
                  </a:moveTo>
                  <a:cubicBezTo>
                    <a:pt x="396" y="80"/>
                    <a:pt x="0" y="595"/>
                    <a:pt x="80" y="1150"/>
                  </a:cubicBezTo>
                  <a:cubicBezTo>
                    <a:pt x="80" y="2338"/>
                    <a:pt x="793" y="4992"/>
                    <a:pt x="991" y="4992"/>
                  </a:cubicBezTo>
                  <a:cubicBezTo>
                    <a:pt x="1149" y="4992"/>
                    <a:pt x="1862" y="2338"/>
                    <a:pt x="1862" y="1150"/>
                  </a:cubicBezTo>
                  <a:cubicBezTo>
                    <a:pt x="1941" y="595"/>
                    <a:pt x="1545" y="80"/>
                    <a:pt x="9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5" name="Google Shape;4255;p77"/>
            <p:cNvSpPr/>
            <p:nvPr/>
          </p:nvSpPr>
          <p:spPr>
            <a:xfrm>
              <a:off x="7265200" y="2995500"/>
              <a:ext cx="122825" cy="55175"/>
            </a:xfrm>
            <a:custGeom>
              <a:avLst/>
              <a:gdLst/>
              <a:ahLst/>
              <a:cxnLst/>
              <a:rect l="l" t="t" r="r" b="b"/>
              <a:pathLst>
                <a:path w="4913" h="2207" extrusionOk="0">
                  <a:moveTo>
                    <a:pt x="1050" y="0"/>
                  </a:moveTo>
                  <a:cubicBezTo>
                    <a:pt x="663" y="0"/>
                    <a:pt x="289" y="206"/>
                    <a:pt x="119" y="575"/>
                  </a:cubicBezTo>
                  <a:cubicBezTo>
                    <a:pt x="0" y="1130"/>
                    <a:pt x="396" y="1684"/>
                    <a:pt x="951" y="1803"/>
                  </a:cubicBezTo>
                  <a:cubicBezTo>
                    <a:pt x="1730" y="2054"/>
                    <a:pt x="3311" y="2206"/>
                    <a:pt x="4210" y="2206"/>
                  </a:cubicBezTo>
                  <a:cubicBezTo>
                    <a:pt x="4591" y="2206"/>
                    <a:pt x="4849" y="2179"/>
                    <a:pt x="4873" y="2120"/>
                  </a:cubicBezTo>
                  <a:cubicBezTo>
                    <a:pt x="4912" y="1922"/>
                    <a:pt x="2615" y="456"/>
                    <a:pt x="1506" y="100"/>
                  </a:cubicBezTo>
                  <a:cubicBezTo>
                    <a:pt x="1359" y="32"/>
                    <a:pt x="1204" y="0"/>
                    <a:pt x="1050"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6" name="Google Shape;4256;p77"/>
            <p:cNvSpPr/>
            <p:nvPr/>
          </p:nvSpPr>
          <p:spPr>
            <a:xfrm>
              <a:off x="7323625" y="3111725"/>
              <a:ext cx="87175" cy="103875"/>
            </a:xfrm>
            <a:custGeom>
              <a:avLst/>
              <a:gdLst/>
              <a:ahLst/>
              <a:cxnLst/>
              <a:rect l="l" t="t" r="r" b="b"/>
              <a:pathLst>
                <a:path w="3487" h="4155" extrusionOk="0">
                  <a:moveTo>
                    <a:pt x="3306" y="0"/>
                  </a:moveTo>
                  <a:cubicBezTo>
                    <a:pt x="3031" y="0"/>
                    <a:pt x="1046" y="1624"/>
                    <a:pt x="357" y="2581"/>
                  </a:cubicBezTo>
                  <a:cubicBezTo>
                    <a:pt x="0" y="2977"/>
                    <a:pt x="0" y="3651"/>
                    <a:pt x="397" y="4047"/>
                  </a:cubicBezTo>
                  <a:cubicBezTo>
                    <a:pt x="553" y="4119"/>
                    <a:pt x="718" y="4155"/>
                    <a:pt x="879" y="4155"/>
                  </a:cubicBezTo>
                  <a:cubicBezTo>
                    <a:pt x="1248" y="4155"/>
                    <a:pt x="1602" y="3969"/>
                    <a:pt x="1823" y="3611"/>
                  </a:cubicBezTo>
                  <a:cubicBezTo>
                    <a:pt x="2496" y="2621"/>
                    <a:pt x="3486" y="125"/>
                    <a:pt x="3328" y="6"/>
                  </a:cubicBezTo>
                  <a:cubicBezTo>
                    <a:pt x="3323" y="2"/>
                    <a:pt x="3315" y="0"/>
                    <a:pt x="3306"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7" name="Google Shape;4257;p77"/>
            <p:cNvSpPr/>
            <p:nvPr/>
          </p:nvSpPr>
          <p:spPr>
            <a:xfrm>
              <a:off x="7469200" y="3111725"/>
              <a:ext cx="88150" cy="103875"/>
            </a:xfrm>
            <a:custGeom>
              <a:avLst/>
              <a:gdLst/>
              <a:ahLst/>
              <a:cxnLst/>
              <a:rect l="l" t="t" r="r" b="b"/>
              <a:pathLst>
                <a:path w="3526" h="4155" extrusionOk="0">
                  <a:moveTo>
                    <a:pt x="181" y="0"/>
                  </a:moveTo>
                  <a:cubicBezTo>
                    <a:pt x="172" y="0"/>
                    <a:pt x="164" y="2"/>
                    <a:pt x="159" y="6"/>
                  </a:cubicBezTo>
                  <a:cubicBezTo>
                    <a:pt x="0" y="125"/>
                    <a:pt x="991" y="2660"/>
                    <a:pt x="1704" y="3611"/>
                  </a:cubicBezTo>
                  <a:cubicBezTo>
                    <a:pt x="1897" y="3969"/>
                    <a:pt x="2243" y="4155"/>
                    <a:pt x="2609" y="4155"/>
                  </a:cubicBezTo>
                  <a:cubicBezTo>
                    <a:pt x="2769" y="4155"/>
                    <a:pt x="2933" y="4119"/>
                    <a:pt x="3090" y="4047"/>
                  </a:cubicBezTo>
                  <a:cubicBezTo>
                    <a:pt x="3486" y="3651"/>
                    <a:pt x="3526" y="2977"/>
                    <a:pt x="3130" y="2581"/>
                  </a:cubicBezTo>
                  <a:cubicBezTo>
                    <a:pt x="2441" y="1624"/>
                    <a:pt x="456" y="0"/>
                    <a:pt x="18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8" name="Google Shape;4258;p77"/>
            <p:cNvSpPr/>
            <p:nvPr/>
          </p:nvSpPr>
          <p:spPr>
            <a:xfrm>
              <a:off x="7491975" y="2995500"/>
              <a:ext cx="122825" cy="54700"/>
            </a:xfrm>
            <a:custGeom>
              <a:avLst/>
              <a:gdLst/>
              <a:ahLst/>
              <a:cxnLst/>
              <a:rect l="l" t="t" r="r" b="b"/>
              <a:pathLst>
                <a:path w="4913" h="2188" extrusionOk="0">
                  <a:moveTo>
                    <a:pt x="3895" y="0"/>
                  </a:moveTo>
                  <a:cubicBezTo>
                    <a:pt x="3745" y="0"/>
                    <a:pt x="3593" y="32"/>
                    <a:pt x="3447" y="100"/>
                  </a:cubicBezTo>
                  <a:cubicBezTo>
                    <a:pt x="2298" y="456"/>
                    <a:pt x="0" y="1922"/>
                    <a:pt x="80" y="2120"/>
                  </a:cubicBezTo>
                  <a:cubicBezTo>
                    <a:pt x="102" y="2165"/>
                    <a:pt x="338" y="2188"/>
                    <a:pt x="691" y="2188"/>
                  </a:cubicBezTo>
                  <a:cubicBezTo>
                    <a:pt x="1572" y="2188"/>
                    <a:pt x="3181" y="2046"/>
                    <a:pt x="4001" y="1764"/>
                  </a:cubicBezTo>
                  <a:cubicBezTo>
                    <a:pt x="4556" y="1645"/>
                    <a:pt x="4912" y="1130"/>
                    <a:pt x="4833" y="575"/>
                  </a:cubicBezTo>
                  <a:cubicBezTo>
                    <a:pt x="4635" y="206"/>
                    <a:pt x="4273" y="0"/>
                    <a:pt x="3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59" name="Google Shape;4259;p77"/>
          <p:cNvGrpSpPr/>
          <p:nvPr/>
        </p:nvGrpSpPr>
        <p:grpSpPr>
          <a:xfrm>
            <a:off x="4814665" y="2677125"/>
            <a:ext cx="793250" cy="741775"/>
            <a:chOff x="4847180" y="2677125"/>
            <a:chExt cx="793250" cy="741775"/>
          </a:xfrm>
        </p:grpSpPr>
        <p:sp>
          <p:nvSpPr>
            <p:cNvPr id="4260" name="Google Shape;4260;p77"/>
            <p:cNvSpPr/>
            <p:nvPr/>
          </p:nvSpPr>
          <p:spPr>
            <a:xfrm>
              <a:off x="4847180" y="2677125"/>
              <a:ext cx="793250" cy="741775"/>
            </a:xfrm>
            <a:custGeom>
              <a:avLst/>
              <a:gdLst/>
              <a:ahLst/>
              <a:cxnLst/>
              <a:rect l="l" t="t" r="r" b="b"/>
              <a:pathLst>
                <a:path w="31730" h="29671" extrusionOk="0">
                  <a:moveTo>
                    <a:pt x="15964" y="1426"/>
                  </a:moveTo>
                  <a:cubicBezTo>
                    <a:pt x="18975" y="1426"/>
                    <a:pt x="21391" y="3843"/>
                    <a:pt x="21391" y="6853"/>
                  </a:cubicBezTo>
                  <a:lnTo>
                    <a:pt x="21391" y="7210"/>
                  </a:lnTo>
                  <a:lnTo>
                    <a:pt x="21312" y="8359"/>
                  </a:lnTo>
                  <a:lnTo>
                    <a:pt x="21312" y="8359"/>
                  </a:lnTo>
                  <a:lnTo>
                    <a:pt x="22342" y="7923"/>
                  </a:lnTo>
                  <a:cubicBezTo>
                    <a:pt x="22980" y="7678"/>
                    <a:pt x="23635" y="7563"/>
                    <a:pt x="24279" y="7563"/>
                  </a:cubicBezTo>
                  <a:cubicBezTo>
                    <a:pt x="26555" y="7563"/>
                    <a:pt x="28691" y="9005"/>
                    <a:pt x="29432" y="11290"/>
                  </a:cubicBezTo>
                  <a:cubicBezTo>
                    <a:pt x="30423" y="14261"/>
                    <a:pt x="28680" y="17390"/>
                    <a:pt x="25709" y="18182"/>
                  </a:cubicBezTo>
                  <a:lnTo>
                    <a:pt x="24600" y="18460"/>
                  </a:lnTo>
                  <a:lnTo>
                    <a:pt x="25313" y="19331"/>
                  </a:lnTo>
                  <a:cubicBezTo>
                    <a:pt x="27333" y="21748"/>
                    <a:pt x="26897" y="25352"/>
                    <a:pt x="24362" y="27214"/>
                  </a:cubicBezTo>
                  <a:cubicBezTo>
                    <a:pt x="23399" y="27907"/>
                    <a:pt x="22287" y="28239"/>
                    <a:pt x="21187" y="28239"/>
                  </a:cubicBezTo>
                  <a:cubicBezTo>
                    <a:pt x="19392" y="28239"/>
                    <a:pt x="17630" y="27354"/>
                    <a:pt x="16598" y="25709"/>
                  </a:cubicBezTo>
                  <a:lnTo>
                    <a:pt x="16004" y="24719"/>
                  </a:lnTo>
                  <a:lnTo>
                    <a:pt x="15330" y="25669"/>
                  </a:lnTo>
                  <a:cubicBezTo>
                    <a:pt x="14320" y="27345"/>
                    <a:pt x="12544" y="28254"/>
                    <a:pt x="10735" y="28254"/>
                  </a:cubicBezTo>
                  <a:cubicBezTo>
                    <a:pt x="9636" y="28254"/>
                    <a:pt x="8525" y="27918"/>
                    <a:pt x="7566" y="27214"/>
                  </a:cubicBezTo>
                  <a:cubicBezTo>
                    <a:pt x="5031" y="25352"/>
                    <a:pt x="4596" y="21748"/>
                    <a:pt x="6616" y="19331"/>
                  </a:cubicBezTo>
                  <a:lnTo>
                    <a:pt x="7368" y="18460"/>
                  </a:lnTo>
                  <a:lnTo>
                    <a:pt x="6259" y="18182"/>
                  </a:lnTo>
                  <a:cubicBezTo>
                    <a:pt x="3605" y="17509"/>
                    <a:pt x="1862" y="14974"/>
                    <a:pt x="2179" y="12280"/>
                  </a:cubicBezTo>
                  <a:cubicBezTo>
                    <a:pt x="2536" y="9587"/>
                    <a:pt x="4833" y="7527"/>
                    <a:pt x="7566" y="7527"/>
                  </a:cubicBezTo>
                  <a:cubicBezTo>
                    <a:pt x="8240" y="7527"/>
                    <a:pt x="8953" y="7646"/>
                    <a:pt x="9587" y="7923"/>
                  </a:cubicBezTo>
                  <a:lnTo>
                    <a:pt x="10656" y="8359"/>
                  </a:lnTo>
                  <a:lnTo>
                    <a:pt x="10656" y="8359"/>
                  </a:lnTo>
                  <a:lnTo>
                    <a:pt x="10577" y="7210"/>
                  </a:lnTo>
                  <a:lnTo>
                    <a:pt x="10577" y="6853"/>
                  </a:lnTo>
                  <a:cubicBezTo>
                    <a:pt x="10577" y="3843"/>
                    <a:pt x="12993" y="1426"/>
                    <a:pt x="15964" y="1426"/>
                  </a:cubicBezTo>
                  <a:close/>
                  <a:moveTo>
                    <a:pt x="15964" y="0"/>
                  </a:moveTo>
                  <a:cubicBezTo>
                    <a:pt x="12439" y="0"/>
                    <a:pt x="9468" y="2734"/>
                    <a:pt x="9151" y="6259"/>
                  </a:cubicBezTo>
                  <a:cubicBezTo>
                    <a:pt x="8640" y="6142"/>
                    <a:pt x="8127" y="6085"/>
                    <a:pt x="7620" y="6085"/>
                  </a:cubicBezTo>
                  <a:cubicBezTo>
                    <a:pt x="4713" y="6085"/>
                    <a:pt x="2020" y="7947"/>
                    <a:pt x="1110" y="10815"/>
                  </a:cubicBezTo>
                  <a:cubicBezTo>
                    <a:pt x="0" y="14182"/>
                    <a:pt x="1664" y="17866"/>
                    <a:pt x="4952" y="19252"/>
                  </a:cubicBezTo>
                  <a:cubicBezTo>
                    <a:pt x="4279" y="20322"/>
                    <a:pt x="3962" y="21550"/>
                    <a:pt x="3962" y="22817"/>
                  </a:cubicBezTo>
                  <a:cubicBezTo>
                    <a:pt x="3962" y="26971"/>
                    <a:pt x="7348" y="29662"/>
                    <a:pt x="10853" y="29662"/>
                  </a:cubicBezTo>
                  <a:cubicBezTo>
                    <a:pt x="12696" y="29662"/>
                    <a:pt x="14571" y="28919"/>
                    <a:pt x="16004" y="27254"/>
                  </a:cubicBezTo>
                  <a:cubicBezTo>
                    <a:pt x="17271" y="28799"/>
                    <a:pt x="19173" y="29670"/>
                    <a:pt x="21193" y="29670"/>
                  </a:cubicBezTo>
                  <a:lnTo>
                    <a:pt x="21153" y="29630"/>
                  </a:lnTo>
                  <a:cubicBezTo>
                    <a:pt x="26501" y="29630"/>
                    <a:pt x="29789" y="23807"/>
                    <a:pt x="27016" y="19252"/>
                  </a:cubicBezTo>
                  <a:cubicBezTo>
                    <a:pt x="30027" y="17984"/>
                    <a:pt x="31730" y="14776"/>
                    <a:pt x="31096" y="11567"/>
                  </a:cubicBezTo>
                  <a:cubicBezTo>
                    <a:pt x="30423" y="8398"/>
                    <a:pt x="27650" y="6101"/>
                    <a:pt x="24362" y="6101"/>
                  </a:cubicBezTo>
                  <a:cubicBezTo>
                    <a:pt x="23847" y="6101"/>
                    <a:pt x="23293" y="6140"/>
                    <a:pt x="22778" y="6259"/>
                  </a:cubicBezTo>
                  <a:cubicBezTo>
                    <a:pt x="22500" y="2734"/>
                    <a:pt x="19529" y="0"/>
                    <a:pt x="159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1" name="Google Shape;4261;p77"/>
            <p:cNvSpPr/>
            <p:nvPr/>
          </p:nvSpPr>
          <p:spPr>
            <a:xfrm>
              <a:off x="5218555" y="2858350"/>
              <a:ext cx="49525" cy="153525"/>
            </a:xfrm>
            <a:custGeom>
              <a:avLst/>
              <a:gdLst/>
              <a:ahLst/>
              <a:cxnLst/>
              <a:rect l="l" t="t" r="r" b="b"/>
              <a:pathLst>
                <a:path w="1981" h="6141" extrusionOk="0">
                  <a:moveTo>
                    <a:pt x="1149" y="0"/>
                  </a:moveTo>
                  <a:cubicBezTo>
                    <a:pt x="0" y="1862"/>
                    <a:pt x="0" y="4239"/>
                    <a:pt x="1149" y="6140"/>
                  </a:cubicBezTo>
                  <a:cubicBezTo>
                    <a:pt x="1664" y="5190"/>
                    <a:pt x="1981" y="4160"/>
                    <a:pt x="1981" y="3051"/>
                  </a:cubicBezTo>
                  <a:cubicBezTo>
                    <a:pt x="1981" y="1981"/>
                    <a:pt x="1664" y="912"/>
                    <a:pt x="11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2" name="Google Shape;4262;p77"/>
            <p:cNvSpPr/>
            <p:nvPr/>
          </p:nvSpPr>
          <p:spPr>
            <a:xfrm>
              <a:off x="5049205" y="2998125"/>
              <a:ext cx="146600" cy="55000"/>
            </a:xfrm>
            <a:custGeom>
              <a:avLst/>
              <a:gdLst/>
              <a:ahLst/>
              <a:cxnLst/>
              <a:rect l="l" t="t" r="r" b="b"/>
              <a:pathLst>
                <a:path w="5864" h="2200" extrusionOk="0">
                  <a:moveTo>
                    <a:pt x="1356" y="0"/>
                  </a:moveTo>
                  <a:cubicBezTo>
                    <a:pt x="898" y="0"/>
                    <a:pt x="442" y="51"/>
                    <a:pt x="0" y="153"/>
                  </a:cubicBezTo>
                  <a:cubicBezTo>
                    <a:pt x="1135" y="1477"/>
                    <a:pt x="2797" y="2199"/>
                    <a:pt x="4526" y="2199"/>
                  </a:cubicBezTo>
                  <a:cubicBezTo>
                    <a:pt x="4970" y="2199"/>
                    <a:pt x="5418" y="2152"/>
                    <a:pt x="5863" y="2055"/>
                  </a:cubicBezTo>
                  <a:cubicBezTo>
                    <a:pt x="5110" y="1223"/>
                    <a:pt x="4199" y="629"/>
                    <a:pt x="3169" y="272"/>
                  </a:cubicBezTo>
                  <a:cubicBezTo>
                    <a:pt x="2581" y="91"/>
                    <a:pt x="1966" y="0"/>
                    <a:pt x="135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3" name="Google Shape;4263;p77"/>
            <p:cNvSpPr/>
            <p:nvPr/>
          </p:nvSpPr>
          <p:spPr>
            <a:xfrm>
              <a:off x="5124455" y="3110875"/>
              <a:ext cx="90150" cy="123825"/>
            </a:xfrm>
            <a:custGeom>
              <a:avLst/>
              <a:gdLst/>
              <a:ahLst/>
              <a:cxnLst/>
              <a:rect l="l" t="t" r="r" b="b"/>
              <a:pathLst>
                <a:path w="3606" h="4953" extrusionOk="0">
                  <a:moveTo>
                    <a:pt x="3606" y="1"/>
                  </a:moveTo>
                  <a:cubicBezTo>
                    <a:pt x="2615" y="436"/>
                    <a:pt x="1783" y="1110"/>
                    <a:pt x="1110" y="1981"/>
                  </a:cubicBezTo>
                  <a:cubicBezTo>
                    <a:pt x="516" y="2853"/>
                    <a:pt x="120" y="3883"/>
                    <a:pt x="1" y="4952"/>
                  </a:cubicBezTo>
                  <a:cubicBezTo>
                    <a:pt x="2061" y="4120"/>
                    <a:pt x="3447" y="2179"/>
                    <a:pt x="36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4" name="Google Shape;4264;p77"/>
            <p:cNvSpPr/>
            <p:nvPr/>
          </p:nvSpPr>
          <p:spPr>
            <a:xfrm>
              <a:off x="5278955" y="3109900"/>
              <a:ext cx="90150" cy="124800"/>
            </a:xfrm>
            <a:custGeom>
              <a:avLst/>
              <a:gdLst/>
              <a:ahLst/>
              <a:cxnLst/>
              <a:rect l="l" t="t" r="r" b="b"/>
              <a:pathLst>
                <a:path w="3606" h="4992" extrusionOk="0">
                  <a:moveTo>
                    <a:pt x="0" y="0"/>
                  </a:moveTo>
                  <a:cubicBezTo>
                    <a:pt x="80" y="1070"/>
                    <a:pt x="476" y="2099"/>
                    <a:pt x="1110" y="3011"/>
                  </a:cubicBezTo>
                  <a:cubicBezTo>
                    <a:pt x="1743" y="3842"/>
                    <a:pt x="2615" y="4555"/>
                    <a:pt x="3605" y="4991"/>
                  </a:cubicBezTo>
                  <a:cubicBezTo>
                    <a:pt x="3407" y="2773"/>
                    <a:pt x="2021" y="871"/>
                    <a:pt x="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5" name="Google Shape;4265;p77"/>
            <p:cNvSpPr/>
            <p:nvPr/>
          </p:nvSpPr>
          <p:spPr>
            <a:xfrm>
              <a:off x="5298755" y="2997950"/>
              <a:ext cx="146600" cy="54575"/>
            </a:xfrm>
            <a:custGeom>
              <a:avLst/>
              <a:gdLst/>
              <a:ahLst/>
              <a:cxnLst/>
              <a:rect l="l" t="t" r="r" b="b"/>
              <a:pathLst>
                <a:path w="5864" h="2183" extrusionOk="0">
                  <a:moveTo>
                    <a:pt x="4493" y="0"/>
                  </a:moveTo>
                  <a:cubicBezTo>
                    <a:pt x="2776" y="0"/>
                    <a:pt x="1128" y="746"/>
                    <a:pt x="1" y="2062"/>
                  </a:cubicBezTo>
                  <a:cubicBezTo>
                    <a:pt x="432" y="2141"/>
                    <a:pt x="863" y="2183"/>
                    <a:pt x="1294" y="2183"/>
                  </a:cubicBezTo>
                  <a:cubicBezTo>
                    <a:pt x="1933" y="2183"/>
                    <a:pt x="2571" y="2092"/>
                    <a:pt x="3209" y="1903"/>
                  </a:cubicBezTo>
                  <a:cubicBezTo>
                    <a:pt x="4200" y="1547"/>
                    <a:pt x="5111" y="952"/>
                    <a:pt x="5863" y="160"/>
                  </a:cubicBezTo>
                  <a:cubicBezTo>
                    <a:pt x="5407" y="52"/>
                    <a:pt x="4948" y="0"/>
                    <a:pt x="449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66" name="Google Shape;4266;p77"/>
          <p:cNvGrpSpPr/>
          <p:nvPr/>
        </p:nvGrpSpPr>
        <p:grpSpPr>
          <a:xfrm>
            <a:off x="2567180" y="2677125"/>
            <a:ext cx="800200" cy="741775"/>
            <a:chOff x="2656910" y="2677125"/>
            <a:chExt cx="800200" cy="741775"/>
          </a:xfrm>
        </p:grpSpPr>
        <p:sp>
          <p:nvSpPr>
            <p:cNvPr id="4267" name="Google Shape;4267;p77"/>
            <p:cNvSpPr/>
            <p:nvPr/>
          </p:nvSpPr>
          <p:spPr>
            <a:xfrm>
              <a:off x="2656910" y="2677125"/>
              <a:ext cx="800200" cy="741775"/>
            </a:xfrm>
            <a:custGeom>
              <a:avLst/>
              <a:gdLst/>
              <a:ahLst/>
              <a:cxnLst/>
              <a:rect l="l" t="t" r="r" b="b"/>
              <a:pathLst>
                <a:path w="32008" h="29671" extrusionOk="0">
                  <a:moveTo>
                    <a:pt x="15964" y="1585"/>
                  </a:moveTo>
                  <a:cubicBezTo>
                    <a:pt x="18896" y="1585"/>
                    <a:pt x="21272" y="3922"/>
                    <a:pt x="21352" y="6853"/>
                  </a:cubicBezTo>
                  <a:lnTo>
                    <a:pt x="21352" y="7210"/>
                  </a:lnTo>
                  <a:lnTo>
                    <a:pt x="21312" y="8359"/>
                  </a:lnTo>
                  <a:lnTo>
                    <a:pt x="21312" y="8359"/>
                  </a:lnTo>
                  <a:lnTo>
                    <a:pt x="22342" y="7923"/>
                  </a:lnTo>
                  <a:cubicBezTo>
                    <a:pt x="22987" y="7675"/>
                    <a:pt x="23650" y="7558"/>
                    <a:pt x="24301" y="7558"/>
                  </a:cubicBezTo>
                  <a:cubicBezTo>
                    <a:pt x="26570" y="7558"/>
                    <a:pt x="28703" y="8982"/>
                    <a:pt x="29472" y="11290"/>
                  </a:cubicBezTo>
                  <a:cubicBezTo>
                    <a:pt x="30423" y="14261"/>
                    <a:pt x="28680" y="17390"/>
                    <a:pt x="25669" y="18182"/>
                  </a:cubicBezTo>
                  <a:lnTo>
                    <a:pt x="24560" y="18460"/>
                  </a:lnTo>
                  <a:lnTo>
                    <a:pt x="25313" y="19331"/>
                  </a:lnTo>
                  <a:cubicBezTo>
                    <a:pt x="27333" y="21748"/>
                    <a:pt x="26897" y="25352"/>
                    <a:pt x="24362" y="27214"/>
                  </a:cubicBezTo>
                  <a:cubicBezTo>
                    <a:pt x="23399" y="27907"/>
                    <a:pt x="22287" y="28239"/>
                    <a:pt x="21187" y="28239"/>
                  </a:cubicBezTo>
                  <a:cubicBezTo>
                    <a:pt x="19392" y="28239"/>
                    <a:pt x="17630" y="27354"/>
                    <a:pt x="16598" y="25709"/>
                  </a:cubicBezTo>
                  <a:lnTo>
                    <a:pt x="15964" y="24719"/>
                  </a:lnTo>
                  <a:lnTo>
                    <a:pt x="15331" y="25669"/>
                  </a:lnTo>
                  <a:cubicBezTo>
                    <a:pt x="14298" y="27317"/>
                    <a:pt x="12532" y="28216"/>
                    <a:pt x="10735" y="28216"/>
                  </a:cubicBezTo>
                  <a:cubicBezTo>
                    <a:pt x="9638" y="28216"/>
                    <a:pt x="8528" y="27881"/>
                    <a:pt x="7567" y="27175"/>
                  </a:cubicBezTo>
                  <a:cubicBezTo>
                    <a:pt x="5031" y="25352"/>
                    <a:pt x="4596" y="21748"/>
                    <a:pt x="6616" y="19331"/>
                  </a:cubicBezTo>
                  <a:lnTo>
                    <a:pt x="7329" y="18460"/>
                  </a:lnTo>
                  <a:lnTo>
                    <a:pt x="6220" y="18182"/>
                  </a:lnTo>
                  <a:cubicBezTo>
                    <a:pt x="3209" y="17430"/>
                    <a:pt x="1427" y="14261"/>
                    <a:pt x="2417" y="11250"/>
                  </a:cubicBezTo>
                  <a:cubicBezTo>
                    <a:pt x="3149" y="8963"/>
                    <a:pt x="5267" y="7521"/>
                    <a:pt x="7540" y="7521"/>
                  </a:cubicBezTo>
                  <a:cubicBezTo>
                    <a:pt x="8219" y="7521"/>
                    <a:pt x="8913" y="7649"/>
                    <a:pt x="9587" y="7923"/>
                  </a:cubicBezTo>
                  <a:lnTo>
                    <a:pt x="10617" y="8359"/>
                  </a:lnTo>
                  <a:lnTo>
                    <a:pt x="10617" y="8359"/>
                  </a:lnTo>
                  <a:lnTo>
                    <a:pt x="10538" y="7210"/>
                  </a:lnTo>
                  <a:lnTo>
                    <a:pt x="10538" y="6853"/>
                  </a:lnTo>
                  <a:cubicBezTo>
                    <a:pt x="10617" y="3922"/>
                    <a:pt x="13033" y="1585"/>
                    <a:pt x="15964" y="1585"/>
                  </a:cubicBezTo>
                  <a:close/>
                  <a:moveTo>
                    <a:pt x="15964" y="0"/>
                  </a:moveTo>
                  <a:cubicBezTo>
                    <a:pt x="12399" y="0"/>
                    <a:pt x="9468" y="2734"/>
                    <a:pt x="9151" y="6299"/>
                  </a:cubicBezTo>
                  <a:cubicBezTo>
                    <a:pt x="8621" y="6171"/>
                    <a:pt x="8091" y="6109"/>
                    <a:pt x="7568" y="6109"/>
                  </a:cubicBezTo>
                  <a:cubicBezTo>
                    <a:pt x="4689" y="6109"/>
                    <a:pt x="2048" y="7971"/>
                    <a:pt x="1110" y="10854"/>
                  </a:cubicBezTo>
                  <a:cubicBezTo>
                    <a:pt x="1" y="14221"/>
                    <a:pt x="1664" y="17866"/>
                    <a:pt x="4952" y="19252"/>
                  </a:cubicBezTo>
                  <a:cubicBezTo>
                    <a:pt x="2179" y="23807"/>
                    <a:pt x="5467" y="29630"/>
                    <a:pt x="10775" y="29670"/>
                  </a:cubicBezTo>
                  <a:cubicBezTo>
                    <a:pt x="12795" y="29670"/>
                    <a:pt x="14697" y="28799"/>
                    <a:pt x="15964" y="27254"/>
                  </a:cubicBezTo>
                  <a:cubicBezTo>
                    <a:pt x="17272" y="28799"/>
                    <a:pt x="19173" y="29670"/>
                    <a:pt x="21154" y="29670"/>
                  </a:cubicBezTo>
                  <a:lnTo>
                    <a:pt x="21193" y="29630"/>
                  </a:lnTo>
                  <a:cubicBezTo>
                    <a:pt x="26501" y="29630"/>
                    <a:pt x="29789" y="23807"/>
                    <a:pt x="27016" y="19252"/>
                  </a:cubicBezTo>
                  <a:cubicBezTo>
                    <a:pt x="30304" y="17866"/>
                    <a:pt x="32007" y="14221"/>
                    <a:pt x="30898" y="10815"/>
                  </a:cubicBezTo>
                  <a:cubicBezTo>
                    <a:pt x="29962" y="7938"/>
                    <a:pt x="27303" y="6107"/>
                    <a:pt x="24400" y="6107"/>
                  </a:cubicBezTo>
                  <a:cubicBezTo>
                    <a:pt x="23864" y="6107"/>
                    <a:pt x="23321" y="6169"/>
                    <a:pt x="22778" y="6299"/>
                  </a:cubicBezTo>
                  <a:cubicBezTo>
                    <a:pt x="22500" y="2734"/>
                    <a:pt x="19530" y="0"/>
                    <a:pt x="1596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8" name="Google Shape;4268;p77"/>
            <p:cNvSpPr/>
            <p:nvPr/>
          </p:nvSpPr>
          <p:spPr>
            <a:xfrm>
              <a:off x="3024310" y="2906875"/>
              <a:ext cx="55500" cy="47500"/>
            </a:xfrm>
            <a:custGeom>
              <a:avLst/>
              <a:gdLst/>
              <a:ahLst/>
              <a:cxnLst/>
              <a:rect l="l" t="t" r="r" b="b"/>
              <a:pathLst>
                <a:path w="2220" h="1900" extrusionOk="0">
                  <a:moveTo>
                    <a:pt x="1268" y="0"/>
                  </a:moveTo>
                  <a:cubicBezTo>
                    <a:pt x="437" y="0"/>
                    <a:pt x="1" y="1030"/>
                    <a:pt x="635" y="1625"/>
                  </a:cubicBezTo>
                  <a:cubicBezTo>
                    <a:pt x="825" y="1815"/>
                    <a:pt x="1055" y="1899"/>
                    <a:pt x="1281" y="1899"/>
                  </a:cubicBezTo>
                  <a:cubicBezTo>
                    <a:pt x="1761" y="1899"/>
                    <a:pt x="2219" y="1517"/>
                    <a:pt x="2219" y="951"/>
                  </a:cubicBezTo>
                  <a:cubicBezTo>
                    <a:pt x="2219" y="436"/>
                    <a:pt x="1783" y="0"/>
                    <a:pt x="1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9" name="Google Shape;4269;p77"/>
            <p:cNvSpPr/>
            <p:nvPr/>
          </p:nvSpPr>
          <p:spPr>
            <a:xfrm>
              <a:off x="3024310" y="3178225"/>
              <a:ext cx="55500" cy="46700"/>
            </a:xfrm>
            <a:custGeom>
              <a:avLst/>
              <a:gdLst/>
              <a:ahLst/>
              <a:cxnLst/>
              <a:rect l="l" t="t" r="r" b="b"/>
              <a:pathLst>
                <a:path w="2220" h="1868" extrusionOk="0">
                  <a:moveTo>
                    <a:pt x="1268" y="0"/>
                  </a:moveTo>
                  <a:cubicBezTo>
                    <a:pt x="437" y="0"/>
                    <a:pt x="1" y="991"/>
                    <a:pt x="635" y="1585"/>
                  </a:cubicBezTo>
                  <a:cubicBezTo>
                    <a:pt x="830" y="1780"/>
                    <a:pt x="1067" y="1868"/>
                    <a:pt x="1298" y="1868"/>
                  </a:cubicBezTo>
                  <a:cubicBezTo>
                    <a:pt x="1772" y="1868"/>
                    <a:pt x="2219" y="1497"/>
                    <a:pt x="2219" y="911"/>
                  </a:cubicBezTo>
                  <a:cubicBezTo>
                    <a:pt x="2219" y="396"/>
                    <a:pt x="1783" y="0"/>
                    <a:pt x="126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0" name="Google Shape;4270;p77"/>
            <p:cNvSpPr/>
            <p:nvPr/>
          </p:nvSpPr>
          <p:spPr>
            <a:xfrm>
              <a:off x="2929260" y="2946725"/>
              <a:ext cx="62400" cy="47325"/>
            </a:xfrm>
            <a:custGeom>
              <a:avLst/>
              <a:gdLst/>
              <a:ahLst/>
              <a:cxnLst/>
              <a:rect l="l" t="t" r="r" b="b"/>
              <a:pathLst>
                <a:path w="2496" h="1893" extrusionOk="0">
                  <a:moveTo>
                    <a:pt x="1248" y="1"/>
                  </a:moveTo>
                  <a:cubicBezTo>
                    <a:pt x="1010" y="1"/>
                    <a:pt x="773" y="90"/>
                    <a:pt x="594" y="268"/>
                  </a:cubicBezTo>
                  <a:cubicBezTo>
                    <a:pt x="0" y="862"/>
                    <a:pt x="436" y="1892"/>
                    <a:pt x="1268" y="1892"/>
                  </a:cubicBezTo>
                  <a:cubicBezTo>
                    <a:pt x="2100" y="1892"/>
                    <a:pt x="2496" y="862"/>
                    <a:pt x="1901" y="268"/>
                  </a:cubicBezTo>
                  <a:cubicBezTo>
                    <a:pt x="1723" y="90"/>
                    <a:pt x="1486" y="1"/>
                    <a:pt x="124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1" name="Google Shape;4271;p77"/>
            <p:cNvSpPr/>
            <p:nvPr/>
          </p:nvSpPr>
          <p:spPr>
            <a:xfrm>
              <a:off x="3120385" y="3138100"/>
              <a:ext cx="63400" cy="47075"/>
            </a:xfrm>
            <a:custGeom>
              <a:avLst/>
              <a:gdLst/>
              <a:ahLst/>
              <a:cxnLst/>
              <a:rect l="l" t="t" r="r" b="b"/>
              <a:pathLst>
                <a:path w="2536" h="1883" extrusionOk="0">
                  <a:moveTo>
                    <a:pt x="1268" y="1"/>
                  </a:moveTo>
                  <a:cubicBezTo>
                    <a:pt x="1020" y="1"/>
                    <a:pt x="773" y="100"/>
                    <a:pt x="594" y="298"/>
                  </a:cubicBezTo>
                  <a:cubicBezTo>
                    <a:pt x="0" y="892"/>
                    <a:pt x="436" y="1883"/>
                    <a:pt x="1268" y="1883"/>
                  </a:cubicBezTo>
                  <a:cubicBezTo>
                    <a:pt x="2100" y="1883"/>
                    <a:pt x="2535" y="892"/>
                    <a:pt x="1941" y="298"/>
                  </a:cubicBezTo>
                  <a:cubicBezTo>
                    <a:pt x="1763" y="100"/>
                    <a:pt x="1515" y="1"/>
                    <a:pt x="126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2" name="Google Shape;4272;p77"/>
            <p:cNvSpPr/>
            <p:nvPr/>
          </p:nvSpPr>
          <p:spPr>
            <a:xfrm>
              <a:off x="2897560" y="3042550"/>
              <a:ext cx="54500" cy="46750"/>
            </a:xfrm>
            <a:custGeom>
              <a:avLst/>
              <a:gdLst/>
              <a:ahLst/>
              <a:cxnLst/>
              <a:rect l="l" t="t" r="r" b="b"/>
              <a:pathLst>
                <a:path w="2180" h="1870" extrusionOk="0">
                  <a:moveTo>
                    <a:pt x="951" y="0"/>
                  </a:moveTo>
                  <a:cubicBezTo>
                    <a:pt x="397" y="0"/>
                    <a:pt x="0" y="436"/>
                    <a:pt x="0" y="951"/>
                  </a:cubicBezTo>
                  <a:cubicBezTo>
                    <a:pt x="0" y="1508"/>
                    <a:pt x="444" y="1869"/>
                    <a:pt x="916" y="1869"/>
                  </a:cubicBezTo>
                  <a:cubicBezTo>
                    <a:pt x="1149" y="1869"/>
                    <a:pt x="1389" y="1781"/>
                    <a:pt x="1585" y="1585"/>
                  </a:cubicBezTo>
                  <a:cubicBezTo>
                    <a:pt x="2179" y="991"/>
                    <a:pt x="1783" y="0"/>
                    <a:pt x="9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3" name="Google Shape;4273;p77"/>
            <p:cNvSpPr/>
            <p:nvPr/>
          </p:nvSpPr>
          <p:spPr>
            <a:xfrm>
              <a:off x="3167910" y="3042550"/>
              <a:ext cx="55475" cy="46750"/>
            </a:xfrm>
            <a:custGeom>
              <a:avLst/>
              <a:gdLst/>
              <a:ahLst/>
              <a:cxnLst/>
              <a:rect l="l" t="t" r="r" b="b"/>
              <a:pathLst>
                <a:path w="2219" h="1870" extrusionOk="0">
                  <a:moveTo>
                    <a:pt x="951" y="0"/>
                  </a:moveTo>
                  <a:cubicBezTo>
                    <a:pt x="436" y="0"/>
                    <a:pt x="1" y="436"/>
                    <a:pt x="1" y="951"/>
                  </a:cubicBezTo>
                  <a:cubicBezTo>
                    <a:pt x="1" y="1508"/>
                    <a:pt x="462" y="1869"/>
                    <a:pt x="946" y="1869"/>
                  </a:cubicBezTo>
                  <a:cubicBezTo>
                    <a:pt x="1184" y="1869"/>
                    <a:pt x="1428" y="1781"/>
                    <a:pt x="1625" y="1585"/>
                  </a:cubicBezTo>
                  <a:cubicBezTo>
                    <a:pt x="2219" y="991"/>
                    <a:pt x="1783" y="0"/>
                    <a:pt x="95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4" name="Google Shape;4274;p77"/>
            <p:cNvSpPr/>
            <p:nvPr/>
          </p:nvSpPr>
          <p:spPr>
            <a:xfrm>
              <a:off x="2935185" y="3138425"/>
              <a:ext cx="48550" cy="46700"/>
            </a:xfrm>
            <a:custGeom>
              <a:avLst/>
              <a:gdLst/>
              <a:ahLst/>
              <a:cxnLst/>
              <a:rect l="l" t="t" r="r" b="b"/>
              <a:pathLst>
                <a:path w="1942" h="1868" extrusionOk="0">
                  <a:moveTo>
                    <a:pt x="1026" y="0"/>
                  </a:moveTo>
                  <a:cubicBezTo>
                    <a:pt x="793" y="0"/>
                    <a:pt x="554" y="89"/>
                    <a:pt x="357" y="285"/>
                  </a:cubicBezTo>
                  <a:cubicBezTo>
                    <a:pt x="1" y="642"/>
                    <a:pt x="1" y="1236"/>
                    <a:pt x="357" y="1592"/>
                  </a:cubicBezTo>
                  <a:cubicBezTo>
                    <a:pt x="547" y="1782"/>
                    <a:pt x="778" y="1867"/>
                    <a:pt x="1004" y="1867"/>
                  </a:cubicBezTo>
                  <a:cubicBezTo>
                    <a:pt x="1484" y="1867"/>
                    <a:pt x="1942" y="1485"/>
                    <a:pt x="1942" y="919"/>
                  </a:cubicBezTo>
                  <a:cubicBezTo>
                    <a:pt x="1942" y="362"/>
                    <a:pt x="1498" y="0"/>
                    <a:pt x="10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5" name="Google Shape;4275;p77"/>
            <p:cNvSpPr/>
            <p:nvPr/>
          </p:nvSpPr>
          <p:spPr>
            <a:xfrm>
              <a:off x="3128310" y="2946475"/>
              <a:ext cx="47550" cy="46575"/>
            </a:xfrm>
            <a:custGeom>
              <a:avLst/>
              <a:gdLst/>
              <a:ahLst/>
              <a:cxnLst/>
              <a:rect l="l" t="t" r="r" b="b"/>
              <a:pathLst>
                <a:path w="1902" h="1863" extrusionOk="0">
                  <a:moveTo>
                    <a:pt x="951" y="1"/>
                  </a:moveTo>
                  <a:cubicBezTo>
                    <a:pt x="436" y="1"/>
                    <a:pt x="0" y="437"/>
                    <a:pt x="0" y="952"/>
                  </a:cubicBezTo>
                  <a:cubicBezTo>
                    <a:pt x="0" y="1467"/>
                    <a:pt x="436" y="1863"/>
                    <a:pt x="951" y="1863"/>
                  </a:cubicBezTo>
                  <a:cubicBezTo>
                    <a:pt x="1466" y="1863"/>
                    <a:pt x="1902" y="1467"/>
                    <a:pt x="1902" y="952"/>
                  </a:cubicBezTo>
                  <a:cubicBezTo>
                    <a:pt x="1902" y="437"/>
                    <a:pt x="1466" y="1"/>
                    <a:pt x="95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6" name="Google Shape;4276;p77"/>
            <p:cNvSpPr/>
            <p:nvPr/>
          </p:nvSpPr>
          <p:spPr>
            <a:xfrm>
              <a:off x="2967860" y="2977175"/>
              <a:ext cx="177300" cy="177300"/>
            </a:xfrm>
            <a:custGeom>
              <a:avLst/>
              <a:gdLst/>
              <a:ahLst/>
              <a:cxnLst/>
              <a:rect l="l" t="t" r="r" b="b"/>
              <a:pathLst>
                <a:path w="7092" h="7092" extrusionOk="0">
                  <a:moveTo>
                    <a:pt x="3526" y="1"/>
                  </a:moveTo>
                  <a:lnTo>
                    <a:pt x="3011" y="2298"/>
                  </a:lnTo>
                  <a:lnTo>
                    <a:pt x="1031" y="1031"/>
                  </a:lnTo>
                  <a:lnTo>
                    <a:pt x="2298" y="3051"/>
                  </a:lnTo>
                  <a:lnTo>
                    <a:pt x="1" y="3566"/>
                  </a:lnTo>
                  <a:lnTo>
                    <a:pt x="2298" y="4081"/>
                  </a:lnTo>
                  <a:lnTo>
                    <a:pt x="1031" y="6062"/>
                  </a:lnTo>
                  <a:lnTo>
                    <a:pt x="3011" y="4794"/>
                  </a:lnTo>
                  <a:lnTo>
                    <a:pt x="3526" y="7092"/>
                  </a:lnTo>
                  <a:lnTo>
                    <a:pt x="4041" y="4794"/>
                  </a:lnTo>
                  <a:lnTo>
                    <a:pt x="6062" y="6062"/>
                  </a:lnTo>
                  <a:lnTo>
                    <a:pt x="6062" y="6062"/>
                  </a:lnTo>
                  <a:lnTo>
                    <a:pt x="4794" y="4081"/>
                  </a:lnTo>
                  <a:lnTo>
                    <a:pt x="7092" y="3566"/>
                  </a:lnTo>
                  <a:lnTo>
                    <a:pt x="4794" y="3051"/>
                  </a:lnTo>
                  <a:lnTo>
                    <a:pt x="6062" y="1031"/>
                  </a:lnTo>
                  <a:lnTo>
                    <a:pt x="4041" y="2298"/>
                  </a:lnTo>
                  <a:lnTo>
                    <a:pt x="3526"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77" name="Google Shape;4277;p77"/>
          <p:cNvGrpSpPr/>
          <p:nvPr/>
        </p:nvGrpSpPr>
        <p:grpSpPr>
          <a:xfrm>
            <a:off x="1440463" y="2677125"/>
            <a:ext cx="800200" cy="741775"/>
            <a:chOff x="1558800" y="2677125"/>
            <a:chExt cx="800200" cy="741775"/>
          </a:xfrm>
        </p:grpSpPr>
        <p:sp>
          <p:nvSpPr>
            <p:cNvPr id="4278" name="Google Shape;4278;p77"/>
            <p:cNvSpPr/>
            <p:nvPr/>
          </p:nvSpPr>
          <p:spPr>
            <a:xfrm>
              <a:off x="1558800" y="2677125"/>
              <a:ext cx="800200" cy="741775"/>
            </a:xfrm>
            <a:custGeom>
              <a:avLst/>
              <a:gdLst/>
              <a:ahLst/>
              <a:cxnLst/>
              <a:rect l="l" t="t" r="r" b="b"/>
              <a:pathLst>
                <a:path w="32008" h="29671" extrusionOk="0">
                  <a:moveTo>
                    <a:pt x="15964" y="1426"/>
                  </a:moveTo>
                  <a:cubicBezTo>
                    <a:pt x="18975" y="1426"/>
                    <a:pt x="21391" y="3843"/>
                    <a:pt x="21391" y="6853"/>
                  </a:cubicBezTo>
                  <a:lnTo>
                    <a:pt x="21391" y="7210"/>
                  </a:lnTo>
                  <a:lnTo>
                    <a:pt x="21312" y="8359"/>
                  </a:lnTo>
                  <a:lnTo>
                    <a:pt x="21312" y="8359"/>
                  </a:lnTo>
                  <a:lnTo>
                    <a:pt x="22381" y="7923"/>
                  </a:lnTo>
                  <a:cubicBezTo>
                    <a:pt x="23019" y="7678"/>
                    <a:pt x="23673" y="7563"/>
                    <a:pt x="24314" y="7563"/>
                  </a:cubicBezTo>
                  <a:cubicBezTo>
                    <a:pt x="26581" y="7563"/>
                    <a:pt x="28700" y="9005"/>
                    <a:pt x="29472" y="11290"/>
                  </a:cubicBezTo>
                  <a:cubicBezTo>
                    <a:pt x="30423" y="14261"/>
                    <a:pt x="28719" y="17390"/>
                    <a:pt x="25709" y="18182"/>
                  </a:cubicBezTo>
                  <a:lnTo>
                    <a:pt x="24600" y="18460"/>
                  </a:lnTo>
                  <a:lnTo>
                    <a:pt x="25313" y="19331"/>
                  </a:lnTo>
                  <a:cubicBezTo>
                    <a:pt x="27333" y="21748"/>
                    <a:pt x="26897" y="25352"/>
                    <a:pt x="24362" y="27214"/>
                  </a:cubicBezTo>
                  <a:cubicBezTo>
                    <a:pt x="23399" y="27907"/>
                    <a:pt x="22287" y="28239"/>
                    <a:pt x="21187" y="28239"/>
                  </a:cubicBezTo>
                  <a:cubicBezTo>
                    <a:pt x="19392" y="28239"/>
                    <a:pt x="17630" y="27354"/>
                    <a:pt x="16598" y="25709"/>
                  </a:cubicBezTo>
                  <a:lnTo>
                    <a:pt x="16004" y="24719"/>
                  </a:lnTo>
                  <a:lnTo>
                    <a:pt x="15370" y="25669"/>
                  </a:lnTo>
                  <a:cubicBezTo>
                    <a:pt x="14337" y="27317"/>
                    <a:pt x="12572" y="28216"/>
                    <a:pt x="10775" y="28216"/>
                  </a:cubicBezTo>
                  <a:cubicBezTo>
                    <a:pt x="9677" y="28216"/>
                    <a:pt x="8567" y="27881"/>
                    <a:pt x="7606" y="27175"/>
                  </a:cubicBezTo>
                  <a:cubicBezTo>
                    <a:pt x="5071" y="25352"/>
                    <a:pt x="4635" y="21748"/>
                    <a:pt x="6655" y="19331"/>
                  </a:cubicBezTo>
                  <a:lnTo>
                    <a:pt x="7408" y="18460"/>
                  </a:lnTo>
                  <a:lnTo>
                    <a:pt x="6299" y="18182"/>
                  </a:lnTo>
                  <a:cubicBezTo>
                    <a:pt x="3645" y="17509"/>
                    <a:pt x="1902" y="14974"/>
                    <a:pt x="2219" y="12280"/>
                  </a:cubicBezTo>
                  <a:cubicBezTo>
                    <a:pt x="2575" y="9587"/>
                    <a:pt x="4873" y="7527"/>
                    <a:pt x="7606" y="7527"/>
                  </a:cubicBezTo>
                  <a:cubicBezTo>
                    <a:pt x="8279" y="7527"/>
                    <a:pt x="8992" y="7646"/>
                    <a:pt x="9626" y="7923"/>
                  </a:cubicBezTo>
                  <a:lnTo>
                    <a:pt x="10656" y="8359"/>
                  </a:lnTo>
                  <a:lnTo>
                    <a:pt x="10577" y="7210"/>
                  </a:lnTo>
                  <a:lnTo>
                    <a:pt x="10577" y="6853"/>
                  </a:lnTo>
                  <a:cubicBezTo>
                    <a:pt x="10577" y="3843"/>
                    <a:pt x="12993" y="1426"/>
                    <a:pt x="15964" y="1426"/>
                  </a:cubicBezTo>
                  <a:close/>
                  <a:moveTo>
                    <a:pt x="15964" y="0"/>
                  </a:moveTo>
                  <a:cubicBezTo>
                    <a:pt x="12399" y="0"/>
                    <a:pt x="9468" y="2734"/>
                    <a:pt x="9151" y="6259"/>
                  </a:cubicBezTo>
                  <a:cubicBezTo>
                    <a:pt x="8640" y="6142"/>
                    <a:pt x="8127" y="6085"/>
                    <a:pt x="7622" y="6085"/>
                  </a:cubicBezTo>
                  <a:cubicBezTo>
                    <a:pt x="4723" y="6085"/>
                    <a:pt x="2054" y="7947"/>
                    <a:pt x="1110" y="10815"/>
                  </a:cubicBezTo>
                  <a:cubicBezTo>
                    <a:pt x="0" y="14182"/>
                    <a:pt x="1664" y="17866"/>
                    <a:pt x="4952" y="19252"/>
                  </a:cubicBezTo>
                  <a:cubicBezTo>
                    <a:pt x="4318" y="20322"/>
                    <a:pt x="3962" y="21550"/>
                    <a:pt x="3962" y="22817"/>
                  </a:cubicBezTo>
                  <a:cubicBezTo>
                    <a:pt x="3962" y="26971"/>
                    <a:pt x="7348" y="29662"/>
                    <a:pt x="10853" y="29662"/>
                  </a:cubicBezTo>
                  <a:cubicBezTo>
                    <a:pt x="12696" y="29662"/>
                    <a:pt x="14571" y="28919"/>
                    <a:pt x="16004" y="27254"/>
                  </a:cubicBezTo>
                  <a:cubicBezTo>
                    <a:pt x="17271" y="28799"/>
                    <a:pt x="19173" y="29670"/>
                    <a:pt x="21193" y="29670"/>
                  </a:cubicBezTo>
                  <a:lnTo>
                    <a:pt x="21193" y="29630"/>
                  </a:lnTo>
                  <a:cubicBezTo>
                    <a:pt x="26501" y="29630"/>
                    <a:pt x="29789" y="23807"/>
                    <a:pt x="27016" y="19252"/>
                  </a:cubicBezTo>
                  <a:cubicBezTo>
                    <a:pt x="30304" y="17866"/>
                    <a:pt x="32007" y="14182"/>
                    <a:pt x="30898" y="10815"/>
                  </a:cubicBezTo>
                  <a:cubicBezTo>
                    <a:pt x="29959" y="7932"/>
                    <a:pt x="27290" y="6070"/>
                    <a:pt x="24403" y="6070"/>
                  </a:cubicBezTo>
                  <a:cubicBezTo>
                    <a:pt x="23879" y="6070"/>
                    <a:pt x="23347" y="6131"/>
                    <a:pt x="22817" y="6259"/>
                  </a:cubicBezTo>
                  <a:cubicBezTo>
                    <a:pt x="22500" y="2734"/>
                    <a:pt x="19529" y="0"/>
                    <a:pt x="1596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9" name="Google Shape;4279;p77"/>
            <p:cNvSpPr/>
            <p:nvPr/>
          </p:nvSpPr>
          <p:spPr>
            <a:xfrm>
              <a:off x="1941300" y="2892950"/>
              <a:ext cx="31150" cy="26475"/>
            </a:xfrm>
            <a:custGeom>
              <a:avLst/>
              <a:gdLst/>
              <a:ahLst/>
              <a:cxnLst/>
              <a:rect l="l" t="t" r="r" b="b"/>
              <a:pathLst>
                <a:path w="1246" h="1059" extrusionOk="0">
                  <a:moveTo>
                    <a:pt x="659" y="1"/>
                  </a:moveTo>
                  <a:cubicBezTo>
                    <a:pt x="214" y="1"/>
                    <a:pt x="1" y="569"/>
                    <a:pt x="308" y="914"/>
                  </a:cubicBezTo>
                  <a:cubicBezTo>
                    <a:pt x="420" y="1013"/>
                    <a:pt x="555" y="1058"/>
                    <a:pt x="687" y="1058"/>
                  </a:cubicBezTo>
                  <a:cubicBezTo>
                    <a:pt x="975" y="1058"/>
                    <a:pt x="1246" y="844"/>
                    <a:pt x="1219" y="518"/>
                  </a:cubicBezTo>
                  <a:cubicBezTo>
                    <a:pt x="1219" y="241"/>
                    <a:pt x="981" y="3"/>
                    <a:pt x="704" y="3"/>
                  </a:cubicBezTo>
                  <a:cubicBezTo>
                    <a:pt x="689" y="2"/>
                    <a:pt x="674" y="1"/>
                    <a:pt x="6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0" name="Google Shape;4280;p77"/>
            <p:cNvSpPr/>
            <p:nvPr/>
          </p:nvSpPr>
          <p:spPr>
            <a:xfrm>
              <a:off x="1941050" y="3212875"/>
              <a:ext cx="30725" cy="26650"/>
            </a:xfrm>
            <a:custGeom>
              <a:avLst/>
              <a:gdLst/>
              <a:ahLst/>
              <a:cxnLst/>
              <a:rect l="l" t="t" r="r" b="b"/>
              <a:pathLst>
                <a:path w="1229" h="1066" extrusionOk="0">
                  <a:moveTo>
                    <a:pt x="714" y="1"/>
                  </a:moveTo>
                  <a:cubicBezTo>
                    <a:pt x="239" y="1"/>
                    <a:pt x="1" y="555"/>
                    <a:pt x="318" y="912"/>
                  </a:cubicBezTo>
                  <a:cubicBezTo>
                    <a:pt x="423" y="1017"/>
                    <a:pt x="560" y="1066"/>
                    <a:pt x="695" y="1066"/>
                  </a:cubicBezTo>
                  <a:cubicBezTo>
                    <a:pt x="965" y="1066"/>
                    <a:pt x="1229" y="872"/>
                    <a:pt x="1229" y="555"/>
                  </a:cubicBezTo>
                  <a:cubicBezTo>
                    <a:pt x="1229" y="238"/>
                    <a:pt x="1031" y="1"/>
                    <a:pt x="71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1" name="Google Shape;4281;p77"/>
            <p:cNvSpPr/>
            <p:nvPr/>
          </p:nvSpPr>
          <p:spPr>
            <a:xfrm>
              <a:off x="1887575" y="2901925"/>
              <a:ext cx="32000" cy="26100"/>
            </a:xfrm>
            <a:custGeom>
              <a:avLst/>
              <a:gdLst/>
              <a:ahLst/>
              <a:cxnLst/>
              <a:rect l="l" t="t" r="r" b="b"/>
              <a:pathLst>
                <a:path w="1280" h="1044" extrusionOk="0">
                  <a:moveTo>
                    <a:pt x="665" y="0"/>
                  </a:moveTo>
                  <a:cubicBezTo>
                    <a:pt x="603" y="0"/>
                    <a:pt x="540" y="13"/>
                    <a:pt x="476" y="40"/>
                  </a:cubicBezTo>
                  <a:cubicBezTo>
                    <a:pt x="40" y="198"/>
                    <a:pt x="1" y="832"/>
                    <a:pt x="436" y="991"/>
                  </a:cubicBezTo>
                  <a:cubicBezTo>
                    <a:pt x="509" y="1027"/>
                    <a:pt x="583" y="1043"/>
                    <a:pt x="657" y="1043"/>
                  </a:cubicBezTo>
                  <a:cubicBezTo>
                    <a:pt x="985" y="1043"/>
                    <a:pt x="1279" y="713"/>
                    <a:pt x="1150" y="357"/>
                  </a:cubicBezTo>
                  <a:cubicBezTo>
                    <a:pt x="1058" y="143"/>
                    <a:pt x="872" y="0"/>
                    <a:pt x="6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2" name="Google Shape;4282;p77"/>
            <p:cNvSpPr/>
            <p:nvPr/>
          </p:nvSpPr>
          <p:spPr>
            <a:xfrm>
              <a:off x="1997500" y="3203375"/>
              <a:ext cx="32025" cy="26600"/>
            </a:xfrm>
            <a:custGeom>
              <a:avLst/>
              <a:gdLst/>
              <a:ahLst/>
              <a:cxnLst/>
              <a:rect l="l" t="t" r="r" b="b"/>
              <a:pathLst>
                <a:path w="1281" h="1064" extrusionOk="0">
                  <a:moveTo>
                    <a:pt x="629" y="0"/>
                  </a:moveTo>
                  <a:cubicBezTo>
                    <a:pt x="576" y="0"/>
                    <a:pt x="525" y="8"/>
                    <a:pt x="476" y="24"/>
                  </a:cubicBezTo>
                  <a:cubicBezTo>
                    <a:pt x="1" y="183"/>
                    <a:pt x="1" y="816"/>
                    <a:pt x="397" y="1015"/>
                  </a:cubicBezTo>
                  <a:cubicBezTo>
                    <a:pt x="471" y="1048"/>
                    <a:pt x="547" y="1064"/>
                    <a:pt x="620" y="1064"/>
                  </a:cubicBezTo>
                  <a:cubicBezTo>
                    <a:pt x="977" y="1064"/>
                    <a:pt x="1281" y="702"/>
                    <a:pt x="1149" y="341"/>
                  </a:cubicBezTo>
                  <a:cubicBezTo>
                    <a:pt x="1055" y="120"/>
                    <a:pt x="835" y="0"/>
                    <a:pt x="6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3" name="Google Shape;4283;p77"/>
            <p:cNvSpPr/>
            <p:nvPr/>
          </p:nvSpPr>
          <p:spPr>
            <a:xfrm>
              <a:off x="1838075" y="2930350"/>
              <a:ext cx="34450" cy="26125"/>
            </a:xfrm>
            <a:custGeom>
              <a:avLst/>
              <a:gdLst/>
              <a:ahLst/>
              <a:cxnLst/>
              <a:rect l="l" t="t" r="r" b="b"/>
              <a:pathLst>
                <a:path w="1378" h="1045" extrusionOk="0">
                  <a:moveTo>
                    <a:pt x="708" y="1"/>
                  </a:moveTo>
                  <a:cubicBezTo>
                    <a:pt x="587" y="1"/>
                    <a:pt x="464" y="42"/>
                    <a:pt x="357" y="131"/>
                  </a:cubicBezTo>
                  <a:cubicBezTo>
                    <a:pt x="0" y="408"/>
                    <a:pt x="198" y="1002"/>
                    <a:pt x="634" y="1042"/>
                  </a:cubicBezTo>
                  <a:cubicBezTo>
                    <a:pt x="650" y="1043"/>
                    <a:pt x="666" y="1044"/>
                    <a:pt x="682" y="1044"/>
                  </a:cubicBezTo>
                  <a:cubicBezTo>
                    <a:pt x="1128" y="1044"/>
                    <a:pt x="1377" y="515"/>
                    <a:pt x="1109" y="171"/>
                  </a:cubicBezTo>
                  <a:cubicBezTo>
                    <a:pt x="1000" y="62"/>
                    <a:pt x="856" y="1"/>
                    <a:pt x="70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4" name="Google Shape;4284;p77"/>
            <p:cNvSpPr/>
            <p:nvPr/>
          </p:nvSpPr>
          <p:spPr>
            <a:xfrm>
              <a:off x="2048275" y="3175650"/>
              <a:ext cx="28475" cy="26175"/>
            </a:xfrm>
            <a:custGeom>
              <a:avLst/>
              <a:gdLst/>
              <a:ahLst/>
              <a:cxnLst/>
              <a:rect l="l" t="t" r="r" b="b"/>
              <a:pathLst>
                <a:path w="1139" h="1047" extrusionOk="0">
                  <a:moveTo>
                    <a:pt x="550" y="0"/>
                  </a:moveTo>
                  <a:cubicBezTo>
                    <a:pt x="297" y="0"/>
                    <a:pt x="55" y="192"/>
                    <a:pt x="30" y="499"/>
                  </a:cubicBezTo>
                  <a:cubicBezTo>
                    <a:pt x="1" y="814"/>
                    <a:pt x="262" y="1046"/>
                    <a:pt x="543" y="1046"/>
                  </a:cubicBezTo>
                  <a:cubicBezTo>
                    <a:pt x="651" y="1046"/>
                    <a:pt x="763" y="1012"/>
                    <a:pt x="861" y="935"/>
                  </a:cubicBezTo>
                  <a:cubicBezTo>
                    <a:pt x="1099" y="737"/>
                    <a:pt x="1139" y="420"/>
                    <a:pt x="941" y="182"/>
                  </a:cubicBezTo>
                  <a:cubicBezTo>
                    <a:pt x="829" y="57"/>
                    <a:pt x="688" y="0"/>
                    <a:pt x="55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5" name="Google Shape;4285;p77"/>
            <p:cNvSpPr/>
            <p:nvPr/>
          </p:nvSpPr>
          <p:spPr>
            <a:xfrm>
              <a:off x="1803050" y="2972200"/>
              <a:ext cx="33050" cy="26275"/>
            </a:xfrm>
            <a:custGeom>
              <a:avLst/>
              <a:gdLst/>
              <a:ahLst/>
              <a:cxnLst/>
              <a:rect l="l" t="t" r="r" b="b"/>
              <a:pathLst>
                <a:path w="1322" h="1051" extrusionOk="0">
                  <a:moveTo>
                    <a:pt x="663" y="0"/>
                  </a:moveTo>
                  <a:cubicBezTo>
                    <a:pt x="489" y="0"/>
                    <a:pt x="317" y="97"/>
                    <a:pt x="213" y="279"/>
                  </a:cubicBezTo>
                  <a:cubicBezTo>
                    <a:pt x="0" y="633"/>
                    <a:pt x="262" y="1050"/>
                    <a:pt x="660" y="1050"/>
                  </a:cubicBezTo>
                  <a:cubicBezTo>
                    <a:pt x="707" y="1050"/>
                    <a:pt x="756" y="1044"/>
                    <a:pt x="807" y="1032"/>
                  </a:cubicBezTo>
                  <a:cubicBezTo>
                    <a:pt x="1243" y="913"/>
                    <a:pt x="1322" y="319"/>
                    <a:pt x="926" y="81"/>
                  </a:cubicBezTo>
                  <a:cubicBezTo>
                    <a:pt x="844" y="27"/>
                    <a:pt x="753" y="0"/>
                    <a:pt x="66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6" name="Google Shape;4286;p77"/>
            <p:cNvSpPr/>
            <p:nvPr/>
          </p:nvSpPr>
          <p:spPr>
            <a:xfrm>
              <a:off x="2082350" y="3133725"/>
              <a:ext cx="30050" cy="26100"/>
            </a:xfrm>
            <a:custGeom>
              <a:avLst/>
              <a:gdLst/>
              <a:ahLst/>
              <a:cxnLst/>
              <a:rect l="l" t="t" r="r" b="b"/>
              <a:pathLst>
                <a:path w="1202" h="1044" extrusionOk="0">
                  <a:moveTo>
                    <a:pt x="597" y="1"/>
                  </a:moveTo>
                  <a:cubicBezTo>
                    <a:pt x="268" y="1"/>
                    <a:pt x="0" y="292"/>
                    <a:pt x="93" y="632"/>
                  </a:cubicBezTo>
                  <a:cubicBezTo>
                    <a:pt x="160" y="901"/>
                    <a:pt x="381" y="1044"/>
                    <a:pt x="602" y="1044"/>
                  </a:cubicBezTo>
                  <a:cubicBezTo>
                    <a:pt x="771" y="1044"/>
                    <a:pt x="941" y="961"/>
                    <a:pt x="1043" y="790"/>
                  </a:cubicBezTo>
                  <a:cubicBezTo>
                    <a:pt x="1202" y="513"/>
                    <a:pt x="1123" y="196"/>
                    <a:pt x="885" y="77"/>
                  </a:cubicBezTo>
                  <a:cubicBezTo>
                    <a:pt x="788" y="24"/>
                    <a:pt x="690" y="1"/>
                    <a:pt x="59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7" name="Google Shape;4287;p77"/>
            <p:cNvSpPr/>
            <p:nvPr/>
          </p:nvSpPr>
          <p:spPr>
            <a:xfrm>
              <a:off x="1786100" y="3025275"/>
              <a:ext cx="32175" cy="25825"/>
            </a:xfrm>
            <a:custGeom>
              <a:avLst/>
              <a:gdLst/>
              <a:ahLst/>
              <a:cxnLst/>
              <a:rect l="l" t="t" r="r" b="b"/>
              <a:pathLst>
                <a:path w="1287" h="1033" extrusionOk="0">
                  <a:moveTo>
                    <a:pt x="553" y="0"/>
                  </a:moveTo>
                  <a:cubicBezTo>
                    <a:pt x="297" y="0"/>
                    <a:pt x="93" y="179"/>
                    <a:pt x="59" y="414"/>
                  </a:cubicBezTo>
                  <a:cubicBezTo>
                    <a:pt x="0" y="767"/>
                    <a:pt x="269" y="1032"/>
                    <a:pt x="573" y="1032"/>
                  </a:cubicBezTo>
                  <a:cubicBezTo>
                    <a:pt x="679" y="1032"/>
                    <a:pt x="789" y="1000"/>
                    <a:pt x="891" y="929"/>
                  </a:cubicBezTo>
                  <a:cubicBezTo>
                    <a:pt x="1287" y="691"/>
                    <a:pt x="1128" y="58"/>
                    <a:pt x="693" y="18"/>
                  </a:cubicBezTo>
                  <a:cubicBezTo>
                    <a:pt x="645" y="6"/>
                    <a:pt x="598" y="0"/>
                    <a:pt x="55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8" name="Google Shape;4288;p77"/>
            <p:cNvSpPr/>
            <p:nvPr/>
          </p:nvSpPr>
          <p:spPr>
            <a:xfrm>
              <a:off x="2101950" y="3080725"/>
              <a:ext cx="31250" cy="26275"/>
            </a:xfrm>
            <a:custGeom>
              <a:avLst/>
              <a:gdLst/>
              <a:ahLst/>
              <a:cxnLst/>
              <a:rect l="l" t="t" r="r" b="b"/>
              <a:pathLst>
                <a:path w="1250" h="1051" extrusionOk="0">
                  <a:moveTo>
                    <a:pt x="556" y="1"/>
                  </a:moveTo>
                  <a:cubicBezTo>
                    <a:pt x="301" y="1"/>
                    <a:pt x="95" y="184"/>
                    <a:pt x="61" y="454"/>
                  </a:cubicBezTo>
                  <a:cubicBezTo>
                    <a:pt x="1" y="787"/>
                    <a:pt x="287" y="1050"/>
                    <a:pt x="602" y="1050"/>
                  </a:cubicBezTo>
                  <a:cubicBezTo>
                    <a:pt x="699" y="1050"/>
                    <a:pt x="800" y="1025"/>
                    <a:pt x="893" y="969"/>
                  </a:cubicBezTo>
                  <a:cubicBezTo>
                    <a:pt x="1250" y="692"/>
                    <a:pt x="1131" y="97"/>
                    <a:pt x="695" y="18"/>
                  </a:cubicBezTo>
                  <a:cubicBezTo>
                    <a:pt x="648" y="6"/>
                    <a:pt x="601" y="1"/>
                    <a:pt x="5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9" name="Google Shape;4289;p77"/>
            <p:cNvSpPr/>
            <p:nvPr/>
          </p:nvSpPr>
          <p:spPr>
            <a:xfrm>
              <a:off x="1786575" y="3080975"/>
              <a:ext cx="31225" cy="25975"/>
            </a:xfrm>
            <a:custGeom>
              <a:avLst/>
              <a:gdLst/>
              <a:ahLst/>
              <a:cxnLst/>
              <a:rect l="l" t="t" r="r" b="b"/>
              <a:pathLst>
                <a:path w="1249" h="1039" extrusionOk="0">
                  <a:moveTo>
                    <a:pt x="573" y="0"/>
                  </a:moveTo>
                  <a:cubicBezTo>
                    <a:pt x="541" y="0"/>
                    <a:pt x="509" y="3"/>
                    <a:pt x="476" y="8"/>
                  </a:cubicBezTo>
                  <a:cubicBezTo>
                    <a:pt x="198" y="48"/>
                    <a:pt x="0" y="325"/>
                    <a:pt x="40" y="602"/>
                  </a:cubicBezTo>
                  <a:cubicBezTo>
                    <a:pt x="87" y="883"/>
                    <a:pt x="312" y="1039"/>
                    <a:pt x="546" y="1039"/>
                  </a:cubicBezTo>
                  <a:cubicBezTo>
                    <a:pt x="710" y="1039"/>
                    <a:pt x="877" y="963"/>
                    <a:pt x="991" y="800"/>
                  </a:cubicBezTo>
                  <a:cubicBezTo>
                    <a:pt x="1249" y="469"/>
                    <a:pt x="992" y="0"/>
                    <a:pt x="57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0" name="Google Shape;4290;p77"/>
            <p:cNvSpPr/>
            <p:nvPr/>
          </p:nvSpPr>
          <p:spPr>
            <a:xfrm>
              <a:off x="2103475" y="3025300"/>
              <a:ext cx="30150" cy="25925"/>
            </a:xfrm>
            <a:custGeom>
              <a:avLst/>
              <a:gdLst/>
              <a:ahLst/>
              <a:cxnLst/>
              <a:rect l="l" t="t" r="r" b="b"/>
              <a:pathLst>
                <a:path w="1206" h="1037" extrusionOk="0">
                  <a:moveTo>
                    <a:pt x="595" y="1"/>
                  </a:moveTo>
                  <a:cubicBezTo>
                    <a:pt x="556" y="1"/>
                    <a:pt x="517" y="6"/>
                    <a:pt x="476" y="17"/>
                  </a:cubicBezTo>
                  <a:cubicBezTo>
                    <a:pt x="159" y="57"/>
                    <a:pt x="0" y="334"/>
                    <a:pt x="40" y="611"/>
                  </a:cubicBezTo>
                  <a:cubicBezTo>
                    <a:pt x="88" y="874"/>
                    <a:pt x="323" y="1036"/>
                    <a:pt x="563" y="1036"/>
                  </a:cubicBezTo>
                  <a:cubicBezTo>
                    <a:pt x="721" y="1036"/>
                    <a:pt x="881" y="966"/>
                    <a:pt x="991" y="809"/>
                  </a:cubicBezTo>
                  <a:cubicBezTo>
                    <a:pt x="1206" y="486"/>
                    <a:pt x="966" y="1"/>
                    <a:pt x="59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1" name="Google Shape;4291;p77"/>
            <p:cNvSpPr/>
            <p:nvPr/>
          </p:nvSpPr>
          <p:spPr>
            <a:xfrm>
              <a:off x="1804400" y="3133725"/>
              <a:ext cx="30075" cy="26100"/>
            </a:xfrm>
            <a:custGeom>
              <a:avLst/>
              <a:gdLst/>
              <a:ahLst/>
              <a:cxnLst/>
              <a:rect l="l" t="t" r="r" b="b"/>
              <a:pathLst>
                <a:path w="1203" h="1044" extrusionOk="0">
                  <a:moveTo>
                    <a:pt x="624" y="1"/>
                  </a:moveTo>
                  <a:cubicBezTo>
                    <a:pt x="536" y="1"/>
                    <a:pt x="444" y="24"/>
                    <a:pt x="357" y="77"/>
                  </a:cubicBezTo>
                  <a:cubicBezTo>
                    <a:pt x="80" y="196"/>
                    <a:pt x="0" y="513"/>
                    <a:pt x="159" y="790"/>
                  </a:cubicBezTo>
                  <a:cubicBezTo>
                    <a:pt x="262" y="961"/>
                    <a:pt x="431" y="1044"/>
                    <a:pt x="600" y="1044"/>
                  </a:cubicBezTo>
                  <a:cubicBezTo>
                    <a:pt x="821" y="1044"/>
                    <a:pt x="1042" y="901"/>
                    <a:pt x="1109" y="632"/>
                  </a:cubicBezTo>
                  <a:cubicBezTo>
                    <a:pt x="1202" y="292"/>
                    <a:pt x="934" y="1"/>
                    <a:pt x="624"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2" name="Google Shape;4292;p77"/>
            <p:cNvSpPr/>
            <p:nvPr/>
          </p:nvSpPr>
          <p:spPr>
            <a:xfrm>
              <a:off x="2082675" y="2972425"/>
              <a:ext cx="30100" cy="26075"/>
            </a:xfrm>
            <a:custGeom>
              <a:avLst/>
              <a:gdLst/>
              <a:ahLst/>
              <a:cxnLst/>
              <a:rect l="l" t="t" r="r" b="b"/>
              <a:pathLst>
                <a:path w="1204" h="1043" extrusionOk="0">
                  <a:moveTo>
                    <a:pt x="588" y="1"/>
                  </a:moveTo>
                  <a:cubicBezTo>
                    <a:pt x="500" y="1"/>
                    <a:pt x="408" y="23"/>
                    <a:pt x="317" y="72"/>
                  </a:cubicBezTo>
                  <a:cubicBezTo>
                    <a:pt x="80" y="231"/>
                    <a:pt x="0" y="547"/>
                    <a:pt x="159" y="785"/>
                  </a:cubicBezTo>
                  <a:cubicBezTo>
                    <a:pt x="246" y="960"/>
                    <a:pt x="411" y="1042"/>
                    <a:pt x="581" y="1042"/>
                  </a:cubicBezTo>
                  <a:cubicBezTo>
                    <a:pt x="796" y="1042"/>
                    <a:pt x="1021" y="910"/>
                    <a:pt x="1110" y="666"/>
                  </a:cubicBezTo>
                  <a:cubicBezTo>
                    <a:pt x="1204" y="321"/>
                    <a:pt x="925" y="1"/>
                    <a:pt x="5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3" name="Google Shape;4293;p77"/>
            <p:cNvSpPr/>
            <p:nvPr/>
          </p:nvSpPr>
          <p:spPr>
            <a:xfrm>
              <a:off x="1840050" y="3175650"/>
              <a:ext cx="29450" cy="26175"/>
            </a:xfrm>
            <a:custGeom>
              <a:avLst/>
              <a:gdLst/>
              <a:ahLst/>
              <a:cxnLst/>
              <a:rect l="l" t="t" r="r" b="b"/>
              <a:pathLst>
                <a:path w="1178" h="1047" extrusionOk="0">
                  <a:moveTo>
                    <a:pt x="611" y="0"/>
                  </a:moveTo>
                  <a:cubicBezTo>
                    <a:pt x="473" y="0"/>
                    <a:pt x="336" y="57"/>
                    <a:pt x="238" y="182"/>
                  </a:cubicBezTo>
                  <a:cubicBezTo>
                    <a:pt x="0" y="420"/>
                    <a:pt x="40" y="737"/>
                    <a:pt x="278" y="935"/>
                  </a:cubicBezTo>
                  <a:cubicBezTo>
                    <a:pt x="377" y="1012"/>
                    <a:pt x="491" y="1046"/>
                    <a:pt x="603" y="1046"/>
                  </a:cubicBezTo>
                  <a:cubicBezTo>
                    <a:pt x="896" y="1046"/>
                    <a:pt x="1178" y="814"/>
                    <a:pt x="1149" y="499"/>
                  </a:cubicBezTo>
                  <a:cubicBezTo>
                    <a:pt x="1123" y="192"/>
                    <a:pt x="865" y="0"/>
                    <a:pt x="6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4" name="Google Shape;4294;p77"/>
            <p:cNvSpPr/>
            <p:nvPr/>
          </p:nvSpPr>
          <p:spPr>
            <a:xfrm>
              <a:off x="2044525" y="2930400"/>
              <a:ext cx="34725" cy="25250"/>
            </a:xfrm>
            <a:custGeom>
              <a:avLst/>
              <a:gdLst/>
              <a:ahLst/>
              <a:cxnLst/>
              <a:rect l="l" t="t" r="r" b="b"/>
              <a:pathLst>
                <a:path w="1389" h="1010" extrusionOk="0">
                  <a:moveTo>
                    <a:pt x="659" y="1"/>
                  </a:moveTo>
                  <a:cubicBezTo>
                    <a:pt x="534" y="1"/>
                    <a:pt x="407" y="50"/>
                    <a:pt x="298" y="169"/>
                  </a:cubicBezTo>
                  <a:cubicBezTo>
                    <a:pt x="1" y="556"/>
                    <a:pt x="329" y="1010"/>
                    <a:pt x="713" y="1010"/>
                  </a:cubicBezTo>
                  <a:cubicBezTo>
                    <a:pt x="840" y="1010"/>
                    <a:pt x="973" y="960"/>
                    <a:pt x="1091" y="842"/>
                  </a:cubicBezTo>
                  <a:cubicBezTo>
                    <a:pt x="1388" y="455"/>
                    <a:pt x="1037" y="1"/>
                    <a:pt x="6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5" name="Google Shape;4295;p77"/>
            <p:cNvSpPr/>
            <p:nvPr/>
          </p:nvSpPr>
          <p:spPr>
            <a:xfrm>
              <a:off x="1889550" y="3203600"/>
              <a:ext cx="31025" cy="25975"/>
            </a:xfrm>
            <a:custGeom>
              <a:avLst/>
              <a:gdLst/>
              <a:ahLst/>
              <a:cxnLst/>
              <a:rect l="l" t="t" r="r" b="b"/>
              <a:pathLst>
                <a:path w="1241" h="1039" extrusionOk="0">
                  <a:moveTo>
                    <a:pt x="594" y="0"/>
                  </a:moveTo>
                  <a:cubicBezTo>
                    <a:pt x="396" y="0"/>
                    <a:pt x="201" y="109"/>
                    <a:pt x="120" y="332"/>
                  </a:cubicBezTo>
                  <a:cubicBezTo>
                    <a:pt x="1" y="609"/>
                    <a:pt x="159" y="926"/>
                    <a:pt x="397" y="1006"/>
                  </a:cubicBezTo>
                  <a:cubicBezTo>
                    <a:pt x="460" y="1028"/>
                    <a:pt x="522" y="1039"/>
                    <a:pt x="583" y="1039"/>
                  </a:cubicBezTo>
                  <a:cubicBezTo>
                    <a:pt x="945" y="1039"/>
                    <a:pt x="1240" y="666"/>
                    <a:pt x="1071" y="292"/>
                  </a:cubicBezTo>
                  <a:cubicBezTo>
                    <a:pt x="974" y="99"/>
                    <a:pt x="783" y="0"/>
                    <a:pt x="59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6" name="Google Shape;4296;p77"/>
            <p:cNvSpPr/>
            <p:nvPr/>
          </p:nvSpPr>
          <p:spPr>
            <a:xfrm>
              <a:off x="1998500" y="2901825"/>
              <a:ext cx="31450" cy="26475"/>
            </a:xfrm>
            <a:custGeom>
              <a:avLst/>
              <a:gdLst/>
              <a:ahLst/>
              <a:cxnLst/>
              <a:rect l="l" t="t" r="r" b="b"/>
              <a:pathLst>
                <a:path w="1258" h="1059" extrusionOk="0">
                  <a:moveTo>
                    <a:pt x="601" y="0"/>
                  </a:moveTo>
                  <a:cubicBezTo>
                    <a:pt x="404" y="0"/>
                    <a:pt x="209" y="108"/>
                    <a:pt x="119" y="361"/>
                  </a:cubicBezTo>
                  <a:cubicBezTo>
                    <a:pt x="0" y="638"/>
                    <a:pt x="159" y="915"/>
                    <a:pt x="436" y="1034"/>
                  </a:cubicBezTo>
                  <a:cubicBezTo>
                    <a:pt x="493" y="1050"/>
                    <a:pt x="549" y="1058"/>
                    <a:pt x="605" y="1058"/>
                  </a:cubicBezTo>
                  <a:cubicBezTo>
                    <a:pt x="820" y="1058"/>
                    <a:pt x="1015" y="938"/>
                    <a:pt x="1109" y="717"/>
                  </a:cubicBezTo>
                  <a:cubicBezTo>
                    <a:pt x="1258" y="297"/>
                    <a:pt x="928" y="0"/>
                    <a:pt x="60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7" name="Google Shape;4297;p77"/>
            <p:cNvSpPr/>
            <p:nvPr/>
          </p:nvSpPr>
          <p:spPr>
            <a:xfrm>
              <a:off x="1863825" y="2972225"/>
              <a:ext cx="190150" cy="189175"/>
            </a:xfrm>
            <a:custGeom>
              <a:avLst/>
              <a:gdLst/>
              <a:ahLst/>
              <a:cxnLst/>
              <a:rect l="l" t="t" r="r" b="b"/>
              <a:pathLst>
                <a:path w="7606" h="7567" extrusionOk="0">
                  <a:moveTo>
                    <a:pt x="3565" y="1"/>
                  </a:moveTo>
                  <a:lnTo>
                    <a:pt x="3605" y="2972"/>
                  </a:lnTo>
                  <a:lnTo>
                    <a:pt x="2694" y="80"/>
                  </a:lnTo>
                  <a:cubicBezTo>
                    <a:pt x="2535" y="120"/>
                    <a:pt x="2416" y="159"/>
                    <a:pt x="2298" y="239"/>
                  </a:cubicBezTo>
                  <a:lnTo>
                    <a:pt x="3367" y="3051"/>
                  </a:lnTo>
                  <a:lnTo>
                    <a:pt x="1505" y="714"/>
                  </a:lnTo>
                  <a:cubicBezTo>
                    <a:pt x="1386" y="793"/>
                    <a:pt x="1268" y="872"/>
                    <a:pt x="1188" y="991"/>
                  </a:cubicBezTo>
                  <a:lnTo>
                    <a:pt x="3169" y="3249"/>
                  </a:lnTo>
                  <a:lnTo>
                    <a:pt x="594" y="1665"/>
                  </a:lnTo>
                  <a:cubicBezTo>
                    <a:pt x="515" y="1783"/>
                    <a:pt x="436" y="1902"/>
                    <a:pt x="396" y="2021"/>
                  </a:cubicBezTo>
                  <a:lnTo>
                    <a:pt x="3011" y="3447"/>
                  </a:lnTo>
                  <a:lnTo>
                    <a:pt x="79" y="2893"/>
                  </a:lnTo>
                  <a:cubicBezTo>
                    <a:pt x="40" y="3011"/>
                    <a:pt x="0" y="3170"/>
                    <a:pt x="0" y="3289"/>
                  </a:cubicBezTo>
                  <a:lnTo>
                    <a:pt x="2971" y="3764"/>
                  </a:lnTo>
                  <a:lnTo>
                    <a:pt x="0" y="4200"/>
                  </a:lnTo>
                  <a:cubicBezTo>
                    <a:pt x="0" y="4358"/>
                    <a:pt x="40" y="4477"/>
                    <a:pt x="79" y="4636"/>
                  </a:cubicBezTo>
                  <a:lnTo>
                    <a:pt x="3011" y="4041"/>
                  </a:lnTo>
                  <a:lnTo>
                    <a:pt x="3011" y="4041"/>
                  </a:lnTo>
                  <a:lnTo>
                    <a:pt x="396" y="5507"/>
                  </a:lnTo>
                  <a:cubicBezTo>
                    <a:pt x="436" y="5626"/>
                    <a:pt x="515" y="5745"/>
                    <a:pt x="594" y="5864"/>
                  </a:cubicBezTo>
                  <a:lnTo>
                    <a:pt x="3169" y="4279"/>
                  </a:lnTo>
                  <a:lnTo>
                    <a:pt x="1188" y="6537"/>
                  </a:lnTo>
                  <a:cubicBezTo>
                    <a:pt x="1268" y="6656"/>
                    <a:pt x="1386" y="6735"/>
                    <a:pt x="1466" y="6814"/>
                  </a:cubicBezTo>
                  <a:lnTo>
                    <a:pt x="3367" y="4477"/>
                  </a:lnTo>
                  <a:lnTo>
                    <a:pt x="2298" y="7290"/>
                  </a:lnTo>
                  <a:cubicBezTo>
                    <a:pt x="2416" y="7329"/>
                    <a:pt x="2535" y="7369"/>
                    <a:pt x="2654" y="7408"/>
                  </a:cubicBezTo>
                  <a:lnTo>
                    <a:pt x="3644" y="4596"/>
                  </a:lnTo>
                  <a:lnTo>
                    <a:pt x="3605" y="7567"/>
                  </a:lnTo>
                  <a:lnTo>
                    <a:pt x="4001" y="7567"/>
                  </a:lnTo>
                  <a:lnTo>
                    <a:pt x="3961" y="4556"/>
                  </a:lnTo>
                  <a:lnTo>
                    <a:pt x="4952" y="7408"/>
                  </a:lnTo>
                  <a:cubicBezTo>
                    <a:pt x="5070" y="7369"/>
                    <a:pt x="5189" y="7329"/>
                    <a:pt x="5348" y="7250"/>
                  </a:cubicBezTo>
                  <a:lnTo>
                    <a:pt x="4239" y="4477"/>
                  </a:lnTo>
                  <a:lnTo>
                    <a:pt x="6140" y="6814"/>
                  </a:lnTo>
                  <a:cubicBezTo>
                    <a:pt x="6219" y="6735"/>
                    <a:pt x="6338" y="6656"/>
                    <a:pt x="6457" y="6537"/>
                  </a:cubicBezTo>
                  <a:lnTo>
                    <a:pt x="4476" y="4279"/>
                  </a:lnTo>
                  <a:lnTo>
                    <a:pt x="4476" y="4279"/>
                  </a:lnTo>
                  <a:lnTo>
                    <a:pt x="7011" y="5824"/>
                  </a:lnTo>
                  <a:cubicBezTo>
                    <a:pt x="7091" y="5705"/>
                    <a:pt x="7170" y="5586"/>
                    <a:pt x="7249" y="5467"/>
                  </a:cubicBezTo>
                  <a:lnTo>
                    <a:pt x="4595" y="4041"/>
                  </a:lnTo>
                  <a:lnTo>
                    <a:pt x="7526" y="4636"/>
                  </a:lnTo>
                  <a:cubicBezTo>
                    <a:pt x="7566" y="4477"/>
                    <a:pt x="7606" y="4358"/>
                    <a:pt x="7606" y="4200"/>
                  </a:cubicBezTo>
                  <a:lnTo>
                    <a:pt x="4635" y="3764"/>
                  </a:lnTo>
                  <a:lnTo>
                    <a:pt x="7606" y="3289"/>
                  </a:lnTo>
                  <a:cubicBezTo>
                    <a:pt x="7566" y="3170"/>
                    <a:pt x="7566" y="3011"/>
                    <a:pt x="7526" y="2893"/>
                  </a:cubicBezTo>
                  <a:lnTo>
                    <a:pt x="4595" y="3447"/>
                  </a:lnTo>
                  <a:lnTo>
                    <a:pt x="7210" y="2021"/>
                  </a:lnTo>
                  <a:cubicBezTo>
                    <a:pt x="7170" y="1902"/>
                    <a:pt x="7091" y="1783"/>
                    <a:pt x="7011" y="1665"/>
                  </a:cubicBezTo>
                  <a:lnTo>
                    <a:pt x="4437" y="3209"/>
                  </a:lnTo>
                  <a:lnTo>
                    <a:pt x="6417" y="952"/>
                  </a:lnTo>
                  <a:cubicBezTo>
                    <a:pt x="6338" y="872"/>
                    <a:pt x="6219" y="793"/>
                    <a:pt x="6140" y="714"/>
                  </a:cubicBezTo>
                  <a:lnTo>
                    <a:pt x="4199" y="3051"/>
                  </a:lnTo>
                  <a:lnTo>
                    <a:pt x="5308" y="239"/>
                  </a:lnTo>
                  <a:cubicBezTo>
                    <a:pt x="5150" y="199"/>
                    <a:pt x="5031" y="159"/>
                    <a:pt x="4912" y="120"/>
                  </a:cubicBezTo>
                  <a:lnTo>
                    <a:pt x="3922" y="2972"/>
                  </a:lnTo>
                  <a:lnTo>
                    <a:pt x="396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298" name="Google Shape;4298;p77"/>
          <p:cNvGrpSpPr/>
          <p:nvPr/>
        </p:nvGrpSpPr>
        <p:grpSpPr>
          <a:xfrm>
            <a:off x="2562245" y="3877469"/>
            <a:ext cx="810075" cy="569450"/>
            <a:chOff x="2911250" y="3872425"/>
            <a:chExt cx="810075" cy="569450"/>
          </a:xfrm>
        </p:grpSpPr>
        <p:sp>
          <p:nvSpPr>
            <p:cNvPr id="4299" name="Google Shape;4299;p77"/>
            <p:cNvSpPr/>
            <p:nvPr/>
          </p:nvSpPr>
          <p:spPr>
            <a:xfrm>
              <a:off x="2911250" y="3872425"/>
              <a:ext cx="810075" cy="426850"/>
            </a:xfrm>
            <a:custGeom>
              <a:avLst/>
              <a:gdLst/>
              <a:ahLst/>
              <a:cxnLst/>
              <a:rect l="l" t="t" r="r" b="b"/>
              <a:pathLst>
                <a:path w="32403" h="17074" extrusionOk="0">
                  <a:moveTo>
                    <a:pt x="15488" y="1"/>
                  </a:moveTo>
                  <a:cubicBezTo>
                    <a:pt x="12319" y="1"/>
                    <a:pt x="9745" y="2536"/>
                    <a:pt x="9665" y="5705"/>
                  </a:cubicBezTo>
                  <a:cubicBezTo>
                    <a:pt x="9665" y="6180"/>
                    <a:pt x="9705" y="6695"/>
                    <a:pt x="9863" y="7170"/>
                  </a:cubicBezTo>
                  <a:cubicBezTo>
                    <a:pt x="8883" y="6545"/>
                    <a:pt x="7785" y="6246"/>
                    <a:pt x="6699" y="6246"/>
                  </a:cubicBezTo>
                  <a:cubicBezTo>
                    <a:pt x="4760" y="6246"/>
                    <a:pt x="2860" y="7201"/>
                    <a:pt x="1743" y="8953"/>
                  </a:cubicBezTo>
                  <a:cubicBezTo>
                    <a:pt x="0" y="11686"/>
                    <a:pt x="792" y="15291"/>
                    <a:pt x="3526" y="17074"/>
                  </a:cubicBezTo>
                  <a:cubicBezTo>
                    <a:pt x="3565" y="16638"/>
                    <a:pt x="3644" y="16202"/>
                    <a:pt x="3842" y="15806"/>
                  </a:cubicBezTo>
                  <a:cubicBezTo>
                    <a:pt x="4476" y="14340"/>
                    <a:pt x="6100" y="13469"/>
                    <a:pt x="8200" y="13469"/>
                  </a:cubicBezTo>
                  <a:cubicBezTo>
                    <a:pt x="9428" y="13469"/>
                    <a:pt x="10616" y="13746"/>
                    <a:pt x="11725" y="14261"/>
                  </a:cubicBezTo>
                  <a:cubicBezTo>
                    <a:pt x="12003" y="14380"/>
                    <a:pt x="12240" y="14499"/>
                    <a:pt x="12518" y="14657"/>
                  </a:cubicBezTo>
                  <a:cubicBezTo>
                    <a:pt x="12557" y="14499"/>
                    <a:pt x="12597" y="14340"/>
                    <a:pt x="12676" y="14221"/>
                  </a:cubicBezTo>
                  <a:lnTo>
                    <a:pt x="9863" y="12597"/>
                  </a:lnTo>
                  <a:cubicBezTo>
                    <a:pt x="9771" y="12666"/>
                    <a:pt x="9666" y="12709"/>
                    <a:pt x="9563" y="12709"/>
                  </a:cubicBezTo>
                  <a:cubicBezTo>
                    <a:pt x="9488" y="12709"/>
                    <a:pt x="9415" y="12687"/>
                    <a:pt x="9349" y="12637"/>
                  </a:cubicBezTo>
                  <a:cubicBezTo>
                    <a:pt x="8992" y="12479"/>
                    <a:pt x="9032" y="11964"/>
                    <a:pt x="9388" y="11845"/>
                  </a:cubicBezTo>
                  <a:cubicBezTo>
                    <a:pt x="9451" y="11813"/>
                    <a:pt x="9517" y="11799"/>
                    <a:pt x="9581" y="11799"/>
                  </a:cubicBezTo>
                  <a:cubicBezTo>
                    <a:pt x="9843" y="11799"/>
                    <a:pt x="10085" y="12034"/>
                    <a:pt x="10022" y="12320"/>
                  </a:cubicBezTo>
                  <a:lnTo>
                    <a:pt x="12834" y="13944"/>
                  </a:lnTo>
                  <a:cubicBezTo>
                    <a:pt x="12993" y="13746"/>
                    <a:pt x="13151" y="13508"/>
                    <a:pt x="13349" y="13350"/>
                  </a:cubicBezTo>
                  <a:lnTo>
                    <a:pt x="11250" y="10854"/>
                  </a:lnTo>
                  <a:cubicBezTo>
                    <a:pt x="11186" y="10883"/>
                    <a:pt x="11121" y="10896"/>
                    <a:pt x="11060" y="10896"/>
                  </a:cubicBezTo>
                  <a:cubicBezTo>
                    <a:pt x="10779" y="10896"/>
                    <a:pt x="10551" y="10625"/>
                    <a:pt x="10616" y="10300"/>
                  </a:cubicBezTo>
                  <a:cubicBezTo>
                    <a:pt x="10687" y="10089"/>
                    <a:pt x="10882" y="9975"/>
                    <a:pt x="11079" y="9975"/>
                  </a:cubicBezTo>
                  <a:cubicBezTo>
                    <a:pt x="11215" y="9975"/>
                    <a:pt x="11351" y="10028"/>
                    <a:pt x="11448" y="10141"/>
                  </a:cubicBezTo>
                  <a:cubicBezTo>
                    <a:pt x="11567" y="10300"/>
                    <a:pt x="11567" y="10498"/>
                    <a:pt x="11488" y="10656"/>
                  </a:cubicBezTo>
                  <a:lnTo>
                    <a:pt x="13587" y="13152"/>
                  </a:lnTo>
                  <a:cubicBezTo>
                    <a:pt x="13785" y="12994"/>
                    <a:pt x="14023" y="12835"/>
                    <a:pt x="14260" y="12756"/>
                  </a:cubicBezTo>
                  <a:lnTo>
                    <a:pt x="13191" y="9666"/>
                  </a:lnTo>
                  <a:cubicBezTo>
                    <a:pt x="12636" y="9666"/>
                    <a:pt x="12518" y="8953"/>
                    <a:pt x="13032" y="8755"/>
                  </a:cubicBezTo>
                  <a:cubicBezTo>
                    <a:pt x="13084" y="8738"/>
                    <a:pt x="13134" y="8730"/>
                    <a:pt x="13181" y="8730"/>
                  </a:cubicBezTo>
                  <a:cubicBezTo>
                    <a:pt x="13576" y="8730"/>
                    <a:pt x="13822" y="9269"/>
                    <a:pt x="13468" y="9587"/>
                  </a:cubicBezTo>
                  <a:lnTo>
                    <a:pt x="14577" y="12637"/>
                  </a:lnTo>
                  <a:cubicBezTo>
                    <a:pt x="14815" y="12558"/>
                    <a:pt x="15092" y="12479"/>
                    <a:pt x="15370" y="12479"/>
                  </a:cubicBezTo>
                  <a:lnTo>
                    <a:pt x="15370" y="9230"/>
                  </a:lnTo>
                  <a:cubicBezTo>
                    <a:pt x="15013" y="9111"/>
                    <a:pt x="14934" y="8636"/>
                    <a:pt x="15251" y="8398"/>
                  </a:cubicBezTo>
                  <a:cubicBezTo>
                    <a:pt x="15330" y="8349"/>
                    <a:pt x="15414" y="8327"/>
                    <a:pt x="15496" y="8327"/>
                  </a:cubicBezTo>
                  <a:cubicBezTo>
                    <a:pt x="15741" y="8327"/>
                    <a:pt x="15964" y="8527"/>
                    <a:pt x="15964" y="8795"/>
                  </a:cubicBezTo>
                  <a:cubicBezTo>
                    <a:pt x="15964" y="8993"/>
                    <a:pt x="15845" y="9191"/>
                    <a:pt x="15647" y="9230"/>
                  </a:cubicBezTo>
                  <a:lnTo>
                    <a:pt x="15647" y="12479"/>
                  </a:lnTo>
                  <a:cubicBezTo>
                    <a:pt x="15924" y="12479"/>
                    <a:pt x="16201" y="12558"/>
                    <a:pt x="16439" y="12637"/>
                  </a:cubicBezTo>
                  <a:lnTo>
                    <a:pt x="17548" y="9587"/>
                  </a:lnTo>
                  <a:cubicBezTo>
                    <a:pt x="17195" y="9269"/>
                    <a:pt x="17441" y="8730"/>
                    <a:pt x="17863" y="8730"/>
                  </a:cubicBezTo>
                  <a:cubicBezTo>
                    <a:pt x="17914" y="8730"/>
                    <a:pt x="17968" y="8738"/>
                    <a:pt x="18024" y="8755"/>
                  </a:cubicBezTo>
                  <a:cubicBezTo>
                    <a:pt x="18499" y="8953"/>
                    <a:pt x="18380" y="9666"/>
                    <a:pt x="17865" y="9666"/>
                  </a:cubicBezTo>
                  <a:lnTo>
                    <a:pt x="16756" y="12716"/>
                  </a:lnTo>
                  <a:cubicBezTo>
                    <a:pt x="16994" y="12835"/>
                    <a:pt x="17231" y="12954"/>
                    <a:pt x="17429" y="13112"/>
                  </a:cubicBezTo>
                  <a:lnTo>
                    <a:pt x="19529" y="10656"/>
                  </a:lnTo>
                  <a:cubicBezTo>
                    <a:pt x="19410" y="10458"/>
                    <a:pt x="19410" y="10260"/>
                    <a:pt x="19569" y="10102"/>
                  </a:cubicBezTo>
                  <a:cubicBezTo>
                    <a:pt x="19657" y="10013"/>
                    <a:pt x="19784" y="9961"/>
                    <a:pt x="19913" y="9961"/>
                  </a:cubicBezTo>
                  <a:cubicBezTo>
                    <a:pt x="20013" y="9961"/>
                    <a:pt x="20115" y="9993"/>
                    <a:pt x="20202" y="10062"/>
                  </a:cubicBezTo>
                  <a:cubicBezTo>
                    <a:pt x="20584" y="10340"/>
                    <a:pt x="20328" y="10890"/>
                    <a:pt x="19939" y="10890"/>
                  </a:cubicBezTo>
                  <a:cubicBezTo>
                    <a:pt x="19884" y="10890"/>
                    <a:pt x="19826" y="10879"/>
                    <a:pt x="19767" y="10854"/>
                  </a:cubicBezTo>
                  <a:lnTo>
                    <a:pt x="17667" y="13310"/>
                  </a:lnTo>
                  <a:cubicBezTo>
                    <a:pt x="17865" y="13508"/>
                    <a:pt x="18024" y="13707"/>
                    <a:pt x="18142" y="13944"/>
                  </a:cubicBezTo>
                  <a:lnTo>
                    <a:pt x="20955" y="12320"/>
                  </a:lnTo>
                  <a:cubicBezTo>
                    <a:pt x="20923" y="12002"/>
                    <a:pt x="21147" y="11760"/>
                    <a:pt x="21422" y="11760"/>
                  </a:cubicBezTo>
                  <a:cubicBezTo>
                    <a:pt x="21489" y="11760"/>
                    <a:pt x="21559" y="11774"/>
                    <a:pt x="21628" y="11805"/>
                  </a:cubicBezTo>
                  <a:cubicBezTo>
                    <a:pt x="21985" y="11964"/>
                    <a:pt x="21985" y="12439"/>
                    <a:pt x="21668" y="12637"/>
                  </a:cubicBezTo>
                  <a:cubicBezTo>
                    <a:pt x="21586" y="12670"/>
                    <a:pt x="21504" y="12689"/>
                    <a:pt x="21425" y="12689"/>
                  </a:cubicBezTo>
                  <a:cubicBezTo>
                    <a:pt x="21313" y="12689"/>
                    <a:pt x="21206" y="12651"/>
                    <a:pt x="21113" y="12558"/>
                  </a:cubicBezTo>
                  <a:lnTo>
                    <a:pt x="18301" y="14182"/>
                  </a:lnTo>
                  <a:cubicBezTo>
                    <a:pt x="18380" y="14340"/>
                    <a:pt x="18459" y="14538"/>
                    <a:pt x="18539" y="14697"/>
                  </a:cubicBezTo>
                  <a:cubicBezTo>
                    <a:pt x="18816" y="14499"/>
                    <a:pt x="19133" y="14340"/>
                    <a:pt x="19450" y="14182"/>
                  </a:cubicBezTo>
                  <a:cubicBezTo>
                    <a:pt x="20559" y="13707"/>
                    <a:pt x="21747" y="13429"/>
                    <a:pt x="22975" y="13429"/>
                  </a:cubicBezTo>
                  <a:cubicBezTo>
                    <a:pt x="25075" y="13429"/>
                    <a:pt x="26699" y="14301"/>
                    <a:pt x="27372" y="15766"/>
                  </a:cubicBezTo>
                  <a:cubicBezTo>
                    <a:pt x="27491" y="16123"/>
                    <a:pt x="27610" y="16519"/>
                    <a:pt x="27649" y="16876"/>
                  </a:cubicBezTo>
                  <a:cubicBezTo>
                    <a:pt x="32403" y="13627"/>
                    <a:pt x="30066" y="6220"/>
                    <a:pt x="24322" y="6220"/>
                  </a:cubicBezTo>
                  <a:lnTo>
                    <a:pt x="24322" y="6259"/>
                  </a:lnTo>
                  <a:cubicBezTo>
                    <a:pt x="23213" y="6259"/>
                    <a:pt x="22104" y="6576"/>
                    <a:pt x="21153" y="7170"/>
                  </a:cubicBezTo>
                  <a:cubicBezTo>
                    <a:pt x="21272" y="6695"/>
                    <a:pt x="21351" y="6180"/>
                    <a:pt x="21351" y="5705"/>
                  </a:cubicBezTo>
                  <a:cubicBezTo>
                    <a:pt x="21272" y="2536"/>
                    <a:pt x="18657" y="1"/>
                    <a:pt x="1548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0" name="Google Shape;4300;p77"/>
            <p:cNvSpPr/>
            <p:nvPr/>
          </p:nvSpPr>
          <p:spPr>
            <a:xfrm>
              <a:off x="3010275" y="4225975"/>
              <a:ext cx="290175" cy="215900"/>
            </a:xfrm>
            <a:custGeom>
              <a:avLst/>
              <a:gdLst/>
              <a:ahLst/>
              <a:cxnLst/>
              <a:rect l="l" t="t" r="r" b="b"/>
              <a:pathLst>
                <a:path w="11607" h="8636" extrusionOk="0">
                  <a:moveTo>
                    <a:pt x="4160" y="0"/>
                  </a:moveTo>
                  <a:cubicBezTo>
                    <a:pt x="2377" y="0"/>
                    <a:pt x="951" y="753"/>
                    <a:pt x="436" y="1941"/>
                  </a:cubicBezTo>
                  <a:cubicBezTo>
                    <a:pt x="0" y="2892"/>
                    <a:pt x="159" y="4001"/>
                    <a:pt x="872" y="5110"/>
                  </a:cubicBezTo>
                  <a:cubicBezTo>
                    <a:pt x="1664" y="6378"/>
                    <a:pt x="2852" y="7329"/>
                    <a:pt x="4199" y="7923"/>
                  </a:cubicBezTo>
                  <a:cubicBezTo>
                    <a:pt x="5229" y="8358"/>
                    <a:pt x="6299" y="8596"/>
                    <a:pt x="7447" y="8636"/>
                  </a:cubicBezTo>
                  <a:cubicBezTo>
                    <a:pt x="9230" y="8636"/>
                    <a:pt x="10656" y="7923"/>
                    <a:pt x="11171" y="6695"/>
                  </a:cubicBezTo>
                  <a:cubicBezTo>
                    <a:pt x="11607" y="5784"/>
                    <a:pt x="11448" y="4635"/>
                    <a:pt x="10735" y="3526"/>
                  </a:cubicBezTo>
                  <a:cubicBezTo>
                    <a:pt x="9943" y="2258"/>
                    <a:pt x="8755" y="1307"/>
                    <a:pt x="7408" y="753"/>
                  </a:cubicBezTo>
                  <a:cubicBezTo>
                    <a:pt x="6378" y="278"/>
                    <a:pt x="5269" y="40"/>
                    <a:pt x="4160"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1" name="Google Shape;4301;p77"/>
            <p:cNvSpPr/>
            <p:nvPr/>
          </p:nvSpPr>
          <p:spPr>
            <a:xfrm>
              <a:off x="3297450" y="4225975"/>
              <a:ext cx="289200" cy="215900"/>
            </a:xfrm>
            <a:custGeom>
              <a:avLst/>
              <a:gdLst/>
              <a:ahLst/>
              <a:cxnLst/>
              <a:rect l="l" t="t" r="r" b="b"/>
              <a:pathLst>
                <a:path w="11568" h="8636" extrusionOk="0">
                  <a:moveTo>
                    <a:pt x="7408" y="0"/>
                  </a:moveTo>
                  <a:cubicBezTo>
                    <a:pt x="6299" y="40"/>
                    <a:pt x="5230" y="278"/>
                    <a:pt x="4200" y="753"/>
                  </a:cubicBezTo>
                  <a:cubicBezTo>
                    <a:pt x="2813" y="1307"/>
                    <a:pt x="1665" y="2258"/>
                    <a:pt x="833" y="3526"/>
                  </a:cubicBezTo>
                  <a:cubicBezTo>
                    <a:pt x="159" y="4635"/>
                    <a:pt x="1" y="5784"/>
                    <a:pt x="437" y="6695"/>
                  </a:cubicBezTo>
                  <a:cubicBezTo>
                    <a:pt x="952" y="7923"/>
                    <a:pt x="2338" y="8636"/>
                    <a:pt x="4160" y="8636"/>
                  </a:cubicBezTo>
                  <a:cubicBezTo>
                    <a:pt x="5269" y="8596"/>
                    <a:pt x="6378" y="8358"/>
                    <a:pt x="7369" y="7923"/>
                  </a:cubicBezTo>
                  <a:cubicBezTo>
                    <a:pt x="8755" y="7329"/>
                    <a:pt x="9904" y="6378"/>
                    <a:pt x="10736" y="5110"/>
                  </a:cubicBezTo>
                  <a:cubicBezTo>
                    <a:pt x="11449" y="4001"/>
                    <a:pt x="11568" y="2892"/>
                    <a:pt x="11172" y="1941"/>
                  </a:cubicBezTo>
                  <a:cubicBezTo>
                    <a:pt x="10617" y="753"/>
                    <a:pt x="9231" y="0"/>
                    <a:pt x="74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2" name="Google Shape;4302;p77"/>
          <p:cNvGrpSpPr/>
          <p:nvPr/>
        </p:nvGrpSpPr>
        <p:grpSpPr>
          <a:xfrm>
            <a:off x="1436075" y="3874819"/>
            <a:ext cx="813075" cy="574750"/>
            <a:chOff x="2024900" y="3860200"/>
            <a:chExt cx="813075" cy="574750"/>
          </a:xfrm>
        </p:grpSpPr>
        <p:sp>
          <p:nvSpPr>
            <p:cNvPr id="4303" name="Google Shape;4303;p77"/>
            <p:cNvSpPr/>
            <p:nvPr/>
          </p:nvSpPr>
          <p:spPr>
            <a:xfrm>
              <a:off x="2127900" y="4220025"/>
              <a:ext cx="289200" cy="214925"/>
            </a:xfrm>
            <a:custGeom>
              <a:avLst/>
              <a:gdLst/>
              <a:ahLst/>
              <a:cxnLst/>
              <a:rect l="l" t="t" r="r" b="b"/>
              <a:pathLst>
                <a:path w="11568" h="8597" extrusionOk="0">
                  <a:moveTo>
                    <a:pt x="4160" y="1"/>
                  </a:moveTo>
                  <a:cubicBezTo>
                    <a:pt x="2338" y="1"/>
                    <a:pt x="951" y="714"/>
                    <a:pt x="397" y="1902"/>
                  </a:cubicBezTo>
                  <a:cubicBezTo>
                    <a:pt x="1" y="2853"/>
                    <a:pt x="119" y="4001"/>
                    <a:pt x="833" y="5111"/>
                  </a:cubicBezTo>
                  <a:cubicBezTo>
                    <a:pt x="1625" y="6339"/>
                    <a:pt x="2813" y="7289"/>
                    <a:pt x="4200" y="7883"/>
                  </a:cubicBezTo>
                  <a:cubicBezTo>
                    <a:pt x="5190" y="8359"/>
                    <a:pt x="6299" y="8596"/>
                    <a:pt x="7408" y="8596"/>
                  </a:cubicBezTo>
                  <a:cubicBezTo>
                    <a:pt x="9230" y="8596"/>
                    <a:pt x="10617" y="7844"/>
                    <a:pt x="11171" y="6655"/>
                  </a:cubicBezTo>
                  <a:cubicBezTo>
                    <a:pt x="11567" y="5705"/>
                    <a:pt x="11409" y="4556"/>
                    <a:pt x="10736" y="3447"/>
                  </a:cubicBezTo>
                  <a:cubicBezTo>
                    <a:pt x="9904" y="2219"/>
                    <a:pt x="8755" y="1268"/>
                    <a:pt x="7369" y="674"/>
                  </a:cubicBezTo>
                  <a:cubicBezTo>
                    <a:pt x="6339" y="238"/>
                    <a:pt x="5269" y="1"/>
                    <a:pt x="416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4" name="Google Shape;4304;p77"/>
            <p:cNvSpPr/>
            <p:nvPr/>
          </p:nvSpPr>
          <p:spPr>
            <a:xfrm>
              <a:off x="2414100" y="4219025"/>
              <a:ext cx="290200" cy="215925"/>
            </a:xfrm>
            <a:custGeom>
              <a:avLst/>
              <a:gdLst/>
              <a:ahLst/>
              <a:cxnLst/>
              <a:rect l="l" t="t" r="r" b="b"/>
              <a:pathLst>
                <a:path w="11608" h="8637" extrusionOk="0">
                  <a:moveTo>
                    <a:pt x="7448" y="1"/>
                  </a:moveTo>
                  <a:cubicBezTo>
                    <a:pt x="6339" y="1"/>
                    <a:pt x="5229" y="239"/>
                    <a:pt x="4239" y="714"/>
                  </a:cubicBezTo>
                  <a:cubicBezTo>
                    <a:pt x="2853" y="1308"/>
                    <a:pt x="1664" y="2299"/>
                    <a:pt x="872" y="3526"/>
                  </a:cubicBezTo>
                  <a:cubicBezTo>
                    <a:pt x="159" y="4636"/>
                    <a:pt x="1" y="5784"/>
                    <a:pt x="436" y="6735"/>
                  </a:cubicBezTo>
                  <a:cubicBezTo>
                    <a:pt x="991" y="7923"/>
                    <a:pt x="2377" y="8636"/>
                    <a:pt x="4200" y="8636"/>
                  </a:cubicBezTo>
                  <a:cubicBezTo>
                    <a:pt x="5309" y="8597"/>
                    <a:pt x="6378" y="8359"/>
                    <a:pt x="7408" y="7884"/>
                  </a:cubicBezTo>
                  <a:cubicBezTo>
                    <a:pt x="8755" y="7329"/>
                    <a:pt x="9943" y="6339"/>
                    <a:pt x="10775" y="5111"/>
                  </a:cubicBezTo>
                  <a:cubicBezTo>
                    <a:pt x="11449" y="4002"/>
                    <a:pt x="11607" y="2853"/>
                    <a:pt x="11171" y="1902"/>
                  </a:cubicBezTo>
                  <a:cubicBezTo>
                    <a:pt x="10656" y="714"/>
                    <a:pt x="9230" y="1"/>
                    <a:pt x="744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5" name="Google Shape;4305;p77"/>
            <p:cNvSpPr/>
            <p:nvPr/>
          </p:nvSpPr>
          <p:spPr>
            <a:xfrm>
              <a:off x="2024900" y="3860200"/>
              <a:ext cx="813075" cy="431150"/>
            </a:xfrm>
            <a:custGeom>
              <a:avLst/>
              <a:gdLst/>
              <a:ahLst/>
              <a:cxnLst/>
              <a:rect l="l" t="t" r="r" b="b"/>
              <a:pathLst>
                <a:path w="32523" h="17246" extrusionOk="0">
                  <a:moveTo>
                    <a:pt x="15654" y="8345"/>
                  </a:moveTo>
                  <a:cubicBezTo>
                    <a:pt x="15975" y="8345"/>
                    <a:pt x="16282" y="8592"/>
                    <a:pt x="16282" y="8967"/>
                  </a:cubicBezTo>
                  <a:cubicBezTo>
                    <a:pt x="16282" y="9323"/>
                    <a:pt x="16004" y="9640"/>
                    <a:pt x="15648" y="9640"/>
                  </a:cubicBezTo>
                  <a:lnTo>
                    <a:pt x="15648" y="9600"/>
                  </a:lnTo>
                  <a:cubicBezTo>
                    <a:pt x="15093" y="9600"/>
                    <a:pt x="14816" y="8927"/>
                    <a:pt x="15212" y="8531"/>
                  </a:cubicBezTo>
                  <a:cubicBezTo>
                    <a:pt x="15341" y="8402"/>
                    <a:pt x="15499" y="8345"/>
                    <a:pt x="15654" y="8345"/>
                  </a:cubicBezTo>
                  <a:close/>
                  <a:moveTo>
                    <a:pt x="13002" y="8818"/>
                  </a:moveTo>
                  <a:cubicBezTo>
                    <a:pt x="13243" y="8818"/>
                    <a:pt x="13485" y="8956"/>
                    <a:pt x="13588" y="9244"/>
                  </a:cubicBezTo>
                  <a:cubicBezTo>
                    <a:pt x="13707" y="9561"/>
                    <a:pt x="13548" y="9917"/>
                    <a:pt x="13231" y="10036"/>
                  </a:cubicBezTo>
                  <a:cubicBezTo>
                    <a:pt x="13153" y="10064"/>
                    <a:pt x="13075" y="10077"/>
                    <a:pt x="13002" y="10077"/>
                  </a:cubicBezTo>
                  <a:cubicBezTo>
                    <a:pt x="12556" y="10077"/>
                    <a:pt x="12235" y="9606"/>
                    <a:pt x="12439" y="9165"/>
                  </a:cubicBezTo>
                  <a:cubicBezTo>
                    <a:pt x="12554" y="8936"/>
                    <a:pt x="12778" y="8818"/>
                    <a:pt x="13002" y="8818"/>
                  </a:cubicBezTo>
                  <a:close/>
                  <a:moveTo>
                    <a:pt x="18261" y="8780"/>
                  </a:moveTo>
                  <a:cubicBezTo>
                    <a:pt x="18668" y="8780"/>
                    <a:pt x="19079" y="9160"/>
                    <a:pt x="18856" y="9680"/>
                  </a:cubicBezTo>
                  <a:cubicBezTo>
                    <a:pt x="18768" y="9988"/>
                    <a:pt x="18534" y="10116"/>
                    <a:pt x="18292" y="10116"/>
                  </a:cubicBezTo>
                  <a:cubicBezTo>
                    <a:pt x="17879" y="10116"/>
                    <a:pt x="17443" y="9743"/>
                    <a:pt x="17668" y="9244"/>
                  </a:cubicBezTo>
                  <a:cubicBezTo>
                    <a:pt x="17772" y="8917"/>
                    <a:pt x="18016" y="8780"/>
                    <a:pt x="18261" y="8780"/>
                  </a:cubicBezTo>
                  <a:close/>
                  <a:moveTo>
                    <a:pt x="20584" y="10163"/>
                  </a:moveTo>
                  <a:cubicBezTo>
                    <a:pt x="20724" y="10163"/>
                    <a:pt x="20868" y="10209"/>
                    <a:pt x="20996" y="10314"/>
                  </a:cubicBezTo>
                  <a:cubicBezTo>
                    <a:pt x="21273" y="10512"/>
                    <a:pt x="21312" y="10908"/>
                    <a:pt x="21075" y="11185"/>
                  </a:cubicBezTo>
                  <a:cubicBezTo>
                    <a:pt x="20947" y="11341"/>
                    <a:pt x="20774" y="11410"/>
                    <a:pt x="20603" y="11410"/>
                  </a:cubicBezTo>
                  <a:cubicBezTo>
                    <a:pt x="20295" y="11410"/>
                    <a:pt x="19991" y="11185"/>
                    <a:pt x="19966" y="10828"/>
                  </a:cubicBezTo>
                  <a:cubicBezTo>
                    <a:pt x="19938" y="10436"/>
                    <a:pt x="20247" y="10163"/>
                    <a:pt x="20584" y="10163"/>
                  </a:cubicBezTo>
                  <a:close/>
                  <a:moveTo>
                    <a:pt x="10683" y="10157"/>
                  </a:moveTo>
                  <a:cubicBezTo>
                    <a:pt x="10860" y="10157"/>
                    <a:pt x="11040" y="10232"/>
                    <a:pt x="11172" y="10393"/>
                  </a:cubicBezTo>
                  <a:cubicBezTo>
                    <a:pt x="11409" y="10630"/>
                    <a:pt x="11370" y="11066"/>
                    <a:pt x="11092" y="11264"/>
                  </a:cubicBezTo>
                  <a:cubicBezTo>
                    <a:pt x="10965" y="11368"/>
                    <a:pt x="10821" y="11415"/>
                    <a:pt x="10681" y="11415"/>
                  </a:cubicBezTo>
                  <a:cubicBezTo>
                    <a:pt x="10344" y="11415"/>
                    <a:pt x="10034" y="11142"/>
                    <a:pt x="10063" y="10749"/>
                  </a:cubicBezTo>
                  <a:cubicBezTo>
                    <a:pt x="10087" y="10375"/>
                    <a:pt x="10380" y="10157"/>
                    <a:pt x="10683" y="10157"/>
                  </a:cubicBezTo>
                  <a:close/>
                  <a:moveTo>
                    <a:pt x="8958" y="12208"/>
                  </a:moveTo>
                  <a:cubicBezTo>
                    <a:pt x="9062" y="12208"/>
                    <a:pt x="9169" y="12235"/>
                    <a:pt x="9270" y="12294"/>
                  </a:cubicBezTo>
                  <a:cubicBezTo>
                    <a:pt x="9587" y="12453"/>
                    <a:pt x="9666" y="12849"/>
                    <a:pt x="9508" y="13166"/>
                  </a:cubicBezTo>
                  <a:cubicBezTo>
                    <a:pt x="9388" y="13370"/>
                    <a:pt x="9188" y="13465"/>
                    <a:pt x="8986" y="13465"/>
                  </a:cubicBezTo>
                  <a:cubicBezTo>
                    <a:pt x="8719" y="13465"/>
                    <a:pt x="8449" y="13300"/>
                    <a:pt x="8359" y="13007"/>
                  </a:cubicBezTo>
                  <a:cubicBezTo>
                    <a:pt x="8235" y="12571"/>
                    <a:pt x="8576" y="12208"/>
                    <a:pt x="8958" y="12208"/>
                  </a:cubicBezTo>
                  <a:close/>
                  <a:moveTo>
                    <a:pt x="22316" y="12203"/>
                  </a:moveTo>
                  <a:cubicBezTo>
                    <a:pt x="22525" y="12203"/>
                    <a:pt x="22736" y="12307"/>
                    <a:pt x="22857" y="12532"/>
                  </a:cubicBezTo>
                  <a:cubicBezTo>
                    <a:pt x="23016" y="12809"/>
                    <a:pt x="22937" y="13205"/>
                    <a:pt x="22620" y="13364"/>
                  </a:cubicBezTo>
                  <a:cubicBezTo>
                    <a:pt x="22513" y="13435"/>
                    <a:pt x="22401" y="13466"/>
                    <a:pt x="22292" y="13466"/>
                  </a:cubicBezTo>
                  <a:cubicBezTo>
                    <a:pt x="21916" y="13466"/>
                    <a:pt x="21586" y="13090"/>
                    <a:pt x="21709" y="12690"/>
                  </a:cubicBezTo>
                  <a:cubicBezTo>
                    <a:pt x="21776" y="12377"/>
                    <a:pt x="22044" y="12203"/>
                    <a:pt x="22316" y="12203"/>
                  </a:cubicBezTo>
                  <a:close/>
                  <a:moveTo>
                    <a:pt x="15683" y="1"/>
                  </a:moveTo>
                  <a:cubicBezTo>
                    <a:pt x="15424" y="1"/>
                    <a:pt x="15161" y="18"/>
                    <a:pt x="14895" y="54"/>
                  </a:cubicBezTo>
                  <a:cubicBezTo>
                    <a:pt x="11370" y="490"/>
                    <a:pt x="9072" y="3976"/>
                    <a:pt x="9983" y="7382"/>
                  </a:cubicBezTo>
                  <a:cubicBezTo>
                    <a:pt x="8976" y="6711"/>
                    <a:pt x="7840" y="6389"/>
                    <a:pt x="6717" y="6389"/>
                  </a:cubicBezTo>
                  <a:cubicBezTo>
                    <a:pt x="4793" y="6389"/>
                    <a:pt x="2909" y="7334"/>
                    <a:pt x="1784" y="9086"/>
                  </a:cubicBezTo>
                  <a:cubicBezTo>
                    <a:pt x="1" y="11858"/>
                    <a:pt x="872" y="15542"/>
                    <a:pt x="3685" y="17246"/>
                  </a:cubicBezTo>
                  <a:cubicBezTo>
                    <a:pt x="3685" y="16810"/>
                    <a:pt x="3804" y="16374"/>
                    <a:pt x="3962" y="15978"/>
                  </a:cubicBezTo>
                  <a:cubicBezTo>
                    <a:pt x="4596" y="14512"/>
                    <a:pt x="6260" y="13641"/>
                    <a:pt x="8359" y="13641"/>
                  </a:cubicBezTo>
                  <a:cubicBezTo>
                    <a:pt x="9151" y="13641"/>
                    <a:pt x="9944" y="13760"/>
                    <a:pt x="10696" y="13997"/>
                  </a:cubicBezTo>
                  <a:cubicBezTo>
                    <a:pt x="10776" y="13879"/>
                    <a:pt x="10855" y="13760"/>
                    <a:pt x="10934" y="13641"/>
                  </a:cubicBezTo>
                  <a:lnTo>
                    <a:pt x="14697" y="15899"/>
                  </a:lnTo>
                  <a:lnTo>
                    <a:pt x="11805" y="12611"/>
                  </a:lnTo>
                  <a:cubicBezTo>
                    <a:pt x="11924" y="12453"/>
                    <a:pt x="12083" y="12334"/>
                    <a:pt x="12241" y="12215"/>
                  </a:cubicBezTo>
                  <a:lnTo>
                    <a:pt x="15014" y="15622"/>
                  </a:lnTo>
                  <a:lnTo>
                    <a:pt x="13430" y="11502"/>
                  </a:lnTo>
                  <a:cubicBezTo>
                    <a:pt x="13628" y="11462"/>
                    <a:pt x="13786" y="11383"/>
                    <a:pt x="13984" y="11304"/>
                  </a:cubicBezTo>
                  <a:lnTo>
                    <a:pt x="15450" y="15463"/>
                  </a:lnTo>
                  <a:lnTo>
                    <a:pt x="15371" y="11066"/>
                  </a:lnTo>
                  <a:lnTo>
                    <a:pt x="15965" y="11066"/>
                  </a:lnTo>
                  <a:lnTo>
                    <a:pt x="15846" y="15463"/>
                  </a:lnTo>
                  <a:lnTo>
                    <a:pt x="17272" y="11304"/>
                  </a:lnTo>
                  <a:cubicBezTo>
                    <a:pt x="17470" y="11383"/>
                    <a:pt x="17668" y="11423"/>
                    <a:pt x="17866" y="11502"/>
                  </a:cubicBezTo>
                  <a:lnTo>
                    <a:pt x="16282" y="15622"/>
                  </a:lnTo>
                  <a:lnTo>
                    <a:pt x="16282" y="15622"/>
                  </a:lnTo>
                  <a:lnTo>
                    <a:pt x="19015" y="12215"/>
                  </a:lnTo>
                  <a:cubicBezTo>
                    <a:pt x="19173" y="12334"/>
                    <a:pt x="19332" y="12453"/>
                    <a:pt x="19490" y="12571"/>
                  </a:cubicBezTo>
                  <a:lnTo>
                    <a:pt x="16599" y="15899"/>
                  </a:lnTo>
                  <a:lnTo>
                    <a:pt x="20362" y="13641"/>
                  </a:lnTo>
                  <a:cubicBezTo>
                    <a:pt x="20441" y="13760"/>
                    <a:pt x="20520" y="13918"/>
                    <a:pt x="20599" y="14037"/>
                  </a:cubicBezTo>
                  <a:cubicBezTo>
                    <a:pt x="21431" y="13799"/>
                    <a:pt x="22263" y="13641"/>
                    <a:pt x="23095" y="13641"/>
                  </a:cubicBezTo>
                  <a:cubicBezTo>
                    <a:pt x="25194" y="13641"/>
                    <a:pt x="26858" y="14512"/>
                    <a:pt x="27492" y="15978"/>
                  </a:cubicBezTo>
                  <a:cubicBezTo>
                    <a:pt x="27650" y="16335"/>
                    <a:pt x="27769" y="16731"/>
                    <a:pt x="27769" y="17127"/>
                  </a:cubicBezTo>
                  <a:cubicBezTo>
                    <a:pt x="32523" y="13879"/>
                    <a:pt x="30225" y="6431"/>
                    <a:pt x="24481" y="6431"/>
                  </a:cubicBezTo>
                  <a:cubicBezTo>
                    <a:pt x="23333" y="6431"/>
                    <a:pt x="22223" y="6788"/>
                    <a:pt x="21312" y="7382"/>
                  </a:cubicBezTo>
                  <a:cubicBezTo>
                    <a:pt x="21431" y="6907"/>
                    <a:pt x="21471" y="6392"/>
                    <a:pt x="21471" y="5917"/>
                  </a:cubicBezTo>
                  <a:cubicBezTo>
                    <a:pt x="21507" y="2620"/>
                    <a:pt x="18868" y="1"/>
                    <a:pt x="1568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06" name="Google Shape;4306;p77"/>
          <p:cNvGrpSpPr/>
          <p:nvPr/>
        </p:nvGrpSpPr>
        <p:grpSpPr>
          <a:xfrm>
            <a:off x="3685415" y="3875494"/>
            <a:ext cx="809100" cy="573400"/>
            <a:chOff x="3794600" y="3868475"/>
            <a:chExt cx="809100" cy="573400"/>
          </a:xfrm>
        </p:grpSpPr>
        <p:sp>
          <p:nvSpPr>
            <p:cNvPr id="4307" name="Google Shape;4307;p77"/>
            <p:cNvSpPr/>
            <p:nvPr/>
          </p:nvSpPr>
          <p:spPr>
            <a:xfrm>
              <a:off x="3893625" y="4225975"/>
              <a:ext cx="289200" cy="215900"/>
            </a:xfrm>
            <a:custGeom>
              <a:avLst/>
              <a:gdLst/>
              <a:ahLst/>
              <a:cxnLst/>
              <a:rect l="l" t="t" r="r" b="b"/>
              <a:pathLst>
                <a:path w="11568" h="8636" extrusionOk="0">
                  <a:moveTo>
                    <a:pt x="4160" y="0"/>
                  </a:moveTo>
                  <a:cubicBezTo>
                    <a:pt x="2338" y="0"/>
                    <a:pt x="951" y="753"/>
                    <a:pt x="397" y="1941"/>
                  </a:cubicBezTo>
                  <a:cubicBezTo>
                    <a:pt x="0" y="2892"/>
                    <a:pt x="159" y="4001"/>
                    <a:pt x="832" y="5110"/>
                  </a:cubicBezTo>
                  <a:cubicBezTo>
                    <a:pt x="1664" y="6378"/>
                    <a:pt x="2813" y="7329"/>
                    <a:pt x="4199" y="7923"/>
                  </a:cubicBezTo>
                  <a:cubicBezTo>
                    <a:pt x="5190" y="8358"/>
                    <a:pt x="6299" y="8596"/>
                    <a:pt x="7408" y="8636"/>
                  </a:cubicBezTo>
                  <a:cubicBezTo>
                    <a:pt x="9230" y="8636"/>
                    <a:pt x="10617" y="7923"/>
                    <a:pt x="11171" y="6695"/>
                  </a:cubicBezTo>
                  <a:cubicBezTo>
                    <a:pt x="11567" y="5784"/>
                    <a:pt x="11409" y="4635"/>
                    <a:pt x="10735" y="3526"/>
                  </a:cubicBezTo>
                  <a:cubicBezTo>
                    <a:pt x="9904" y="2258"/>
                    <a:pt x="8755" y="1307"/>
                    <a:pt x="7368" y="753"/>
                  </a:cubicBezTo>
                  <a:cubicBezTo>
                    <a:pt x="6378" y="278"/>
                    <a:pt x="5269" y="40"/>
                    <a:pt x="41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8" name="Google Shape;4308;p77"/>
            <p:cNvSpPr/>
            <p:nvPr/>
          </p:nvSpPr>
          <p:spPr>
            <a:xfrm>
              <a:off x="4180825" y="4225975"/>
              <a:ext cx="289175" cy="215900"/>
            </a:xfrm>
            <a:custGeom>
              <a:avLst/>
              <a:gdLst/>
              <a:ahLst/>
              <a:cxnLst/>
              <a:rect l="l" t="t" r="r" b="b"/>
              <a:pathLst>
                <a:path w="11567" h="8636" extrusionOk="0">
                  <a:moveTo>
                    <a:pt x="7408" y="0"/>
                  </a:moveTo>
                  <a:cubicBezTo>
                    <a:pt x="6298" y="40"/>
                    <a:pt x="5189" y="278"/>
                    <a:pt x="4199" y="753"/>
                  </a:cubicBezTo>
                  <a:cubicBezTo>
                    <a:pt x="2813" y="1307"/>
                    <a:pt x="1664" y="2258"/>
                    <a:pt x="832" y="3526"/>
                  </a:cubicBezTo>
                  <a:cubicBezTo>
                    <a:pt x="158" y="4635"/>
                    <a:pt x="0" y="5784"/>
                    <a:pt x="396" y="6695"/>
                  </a:cubicBezTo>
                  <a:cubicBezTo>
                    <a:pt x="951" y="7923"/>
                    <a:pt x="2337" y="8636"/>
                    <a:pt x="4159" y="8636"/>
                  </a:cubicBezTo>
                  <a:cubicBezTo>
                    <a:pt x="5268" y="8596"/>
                    <a:pt x="6338" y="8358"/>
                    <a:pt x="7368" y="7923"/>
                  </a:cubicBezTo>
                  <a:cubicBezTo>
                    <a:pt x="8754" y="7329"/>
                    <a:pt x="9903" y="6378"/>
                    <a:pt x="10735" y="5110"/>
                  </a:cubicBezTo>
                  <a:cubicBezTo>
                    <a:pt x="11408" y="4001"/>
                    <a:pt x="11567" y="2892"/>
                    <a:pt x="11171" y="1941"/>
                  </a:cubicBezTo>
                  <a:cubicBezTo>
                    <a:pt x="10616" y="753"/>
                    <a:pt x="9230" y="0"/>
                    <a:pt x="740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9" name="Google Shape;4309;p77"/>
            <p:cNvSpPr/>
            <p:nvPr/>
          </p:nvSpPr>
          <p:spPr>
            <a:xfrm>
              <a:off x="3794600" y="3868475"/>
              <a:ext cx="809100" cy="444675"/>
            </a:xfrm>
            <a:custGeom>
              <a:avLst/>
              <a:gdLst/>
              <a:ahLst/>
              <a:cxnLst/>
              <a:rect l="l" t="t" r="r" b="b"/>
              <a:pathLst>
                <a:path w="32364" h="17787" extrusionOk="0">
                  <a:moveTo>
                    <a:pt x="15489" y="6814"/>
                  </a:moveTo>
                  <a:cubicBezTo>
                    <a:pt x="16439" y="8398"/>
                    <a:pt x="16439" y="10379"/>
                    <a:pt x="15489" y="12003"/>
                  </a:cubicBezTo>
                  <a:cubicBezTo>
                    <a:pt x="14498" y="10418"/>
                    <a:pt x="14498" y="8398"/>
                    <a:pt x="15489" y="6814"/>
                  </a:cubicBezTo>
                  <a:close/>
                  <a:moveTo>
                    <a:pt x="9349" y="10220"/>
                  </a:moveTo>
                  <a:lnTo>
                    <a:pt x="9349" y="10220"/>
                  </a:lnTo>
                  <a:cubicBezTo>
                    <a:pt x="11211" y="10379"/>
                    <a:pt x="12795" y="11567"/>
                    <a:pt x="13508" y="13310"/>
                  </a:cubicBezTo>
                  <a:cubicBezTo>
                    <a:pt x="12597" y="13191"/>
                    <a:pt x="11765" y="12835"/>
                    <a:pt x="11012" y="12320"/>
                  </a:cubicBezTo>
                  <a:lnTo>
                    <a:pt x="11012" y="12359"/>
                  </a:lnTo>
                  <a:cubicBezTo>
                    <a:pt x="10299" y="11765"/>
                    <a:pt x="9705" y="11052"/>
                    <a:pt x="9349" y="10220"/>
                  </a:cubicBezTo>
                  <a:close/>
                  <a:moveTo>
                    <a:pt x="21629" y="10220"/>
                  </a:moveTo>
                  <a:lnTo>
                    <a:pt x="21629" y="10220"/>
                  </a:lnTo>
                  <a:cubicBezTo>
                    <a:pt x="21232" y="11052"/>
                    <a:pt x="20678" y="11765"/>
                    <a:pt x="19965" y="12320"/>
                  </a:cubicBezTo>
                  <a:lnTo>
                    <a:pt x="19965" y="12359"/>
                  </a:lnTo>
                  <a:cubicBezTo>
                    <a:pt x="19212" y="12874"/>
                    <a:pt x="18341" y="13191"/>
                    <a:pt x="17469" y="13310"/>
                  </a:cubicBezTo>
                  <a:cubicBezTo>
                    <a:pt x="18143" y="11567"/>
                    <a:pt x="19767" y="10379"/>
                    <a:pt x="21629" y="10220"/>
                  </a:cubicBezTo>
                  <a:close/>
                  <a:moveTo>
                    <a:pt x="15489" y="0"/>
                  </a:moveTo>
                  <a:cubicBezTo>
                    <a:pt x="12240" y="0"/>
                    <a:pt x="9626" y="2615"/>
                    <a:pt x="9626" y="5863"/>
                  </a:cubicBezTo>
                  <a:cubicBezTo>
                    <a:pt x="9626" y="6338"/>
                    <a:pt x="9705" y="6853"/>
                    <a:pt x="9824" y="7328"/>
                  </a:cubicBezTo>
                  <a:cubicBezTo>
                    <a:pt x="8843" y="6703"/>
                    <a:pt x="7750" y="6404"/>
                    <a:pt x="6671" y="6404"/>
                  </a:cubicBezTo>
                  <a:cubicBezTo>
                    <a:pt x="4744" y="6404"/>
                    <a:pt x="2861" y="7359"/>
                    <a:pt x="1743" y="9111"/>
                  </a:cubicBezTo>
                  <a:cubicBezTo>
                    <a:pt x="0" y="11844"/>
                    <a:pt x="792" y="15449"/>
                    <a:pt x="3526" y="17232"/>
                  </a:cubicBezTo>
                  <a:cubicBezTo>
                    <a:pt x="3526" y="16796"/>
                    <a:pt x="3645" y="16360"/>
                    <a:pt x="3803" y="15964"/>
                  </a:cubicBezTo>
                  <a:cubicBezTo>
                    <a:pt x="4476" y="14498"/>
                    <a:pt x="6101" y="13627"/>
                    <a:pt x="8200" y="13627"/>
                  </a:cubicBezTo>
                  <a:cubicBezTo>
                    <a:pt x="9428" y="13627"/>
                    <a:pt x="10616" y="13904"/>
                    <a:pt x="11725" y="14419"/>
                  </a:cubicBezTo>
                  <a:cubicBezTo>
                    <a:pt x="13231" y="15053"/>
                    <a:pt x="14498" y="16083"/>
                    <a:pt x="15370" y="17469"/>
                  </a:cubicBezTo>
                  <a:cubicBezTo>
                    <a:pt x="15449" y="17588"/>
                    <a:pt x="15528" y="17667"/>
                    <a:pt x="15568" y="17786"/>
                  </a:cubicBezTo>
                  <a:cubicBezTo>
                    <a:pt x="15647" y="17667"/>
                    <a:pt x="15687" y="17588"/>
                    <a:pt x="15766" y="17469"/>
                  </a:cubicBezTo>
                  <a:cubicBezTo>
                    <a:pt x="16637" y="16083"/>
                    <a:pt x="17945" y="15053"/>
                    <a:pt x="19450" y="14419"/>
                  </a:cubicBezTo>
                  <a:cubicBezTo>
                    <a:pt x="20519" y="13904"/>
                    <a:pt x="21747" y="13627"/>
                    <a:pt x="22936" y="13627"/>
                  </a:cubicBezTo>
                  <a:cubicBezTo>
                    <a:pt x="25035" y="13627"/>
                    <a:pt x="26699" y="14498"/>
                    <a:pt x="27333" y="15964"/>
                  </a:cubicBezTo>
                  <a:cubicBezTo>
                    <a:pt x="27491" y="16321"/>
                    <a:pt x="27610" y="16717"/>
                    <a:pt x="27610" y="17113"/>
                  </a:cubicBezTo>
                  <a:cubicBezTo>
                    <a:pt x="32364" y="13865"/>
                    <a:pt x="30066" y="6417"/>
                    <a:pt x="24322" y="6417"/>
                  </a:cubicBezTo>
                  <a:cubicBezTo>
                    <a:pt x="24264" y="6415"/>
                    <a:pt x="24206" y="6414"/>
                    <a:pt x="24149" y="6414"/>
                  </a:cubicBezTo>
                  <a:cubicBezTo>
                    <a:pt x="23066" y="6414"/>
                    <a:pt x="22056" y="6764"/>
                    <a:pt x="21153" y="7328"/>
                  </a:cubicBezTo>
                  <a:cubicBezTo>
                    <a:pt x="21272" y="6853"/>
                    <a:pt x="21351" y="6338"/>
                    <a:pt x="21351" y="5863"/>
                  </a:cubicBezTo>
                  <a:cubicBezTo>
                    <a:pt x="21351" y="2615"/>
                    <a:pt x="18697" y="0"/>
                    <a:pt x="15489"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0" name="Google Shape;4310;p77"/>
          <p:cNvGrpSpPr/>
          <p:nvPr/>
        </p:nvGrpSpPr>
        <p:grpSpPr>
          <a:xfrm>
            <a:off x="4897548" y="3904206"/>
            <a:ext cx="634800" cy="515975"/>
            <a:chOff x="4747275" y="3922925"/>
            <a:chExt cx="634800" cy="515975"/>
          </a:xfrm>
        </p:grpSpPr>
        <p:sp>
          <p:nvSpPr>
            <p:cNvPr id="4311" name="Google Shape;4311;p77"/>
            <p:cNvSpPr/>
            <p:nvPr/>
          </p:nvSpPr>
          <p:spPr>
            <a:xfrm>
              <a:off x="4747275" y="3922925"/>
              <a:ext cx="634800" cy="458775"/>
            </a:xfrm>
            <a:custGeom>
              <a:avLst/>
              <a:gdLst/>
              <a:ahLst/>
              <a:cxnLst/>
              <a:rect l="l" t="t" r="r" b="b"/>
              <a:pathLst>
                <a:path w="25392" h="18351" extrusionOk="0">
                  <a:moveTo>
                    <a:pt x="12676" y="1"/>
                  </a:moveTo>
                  <a:cubicBezTo>
                    <a:pt x="10814" y="1"/>
                    <a:pt x="9111" y="1348"/>
                    <a:pt x="8042" y="3408"/>
                  </a:cubicBezTo>
                  <a:cubicBezTo>
                    <a:pt x="7220" y="3069"/>
                    <a:pt x="6385" y="2895"/>
                    <a:pt x="5585" y="2895"/>
                  </a:cubicBezTo>
                  <a:cubicBezTo>
                    <a:pt x="4418" y="2895"/>
                    <a:pt x="3326" y="3266"/>
                    <a:pt x="2456" y="4041"/>
                  </a:cubicBezTo>
                  <a:cubicBezTo>
                    <a:pt x="0" y="6260"/>
                    <a:pt x="317" y="11013"/>
                    <a:pt x="3130" y="14657"/>
                  </a:cubicBezTo>
                  <a:cubicBezTo>
                    <a:pt x="4965" y="17035"/>
                    <a:pt x="7424" y="18351"/>
                    <a:pt x="9593" y="18351"/>
                  </a:cubicBezTo>
                  <a:cubicBezTo>
                    <a:pt x="10749" y="18351"/>
                    <a:pt x="11823" y="17977"/>
                    <a:pt x="12676" y="17193"/>
                  </a:cubicBezTo>
                  <a:cubicBezTo>
                    <a:pt x="13544" y="17977"/>
                    <a:pt x="14626" y="18351"/>
                    <a:pt x="15788" y="18351"/>
                  </a:cubicBezTo>
                  <a:cubicBezTo>
                    <a:pt x="17968" y="18351"/>
                    <a:pt x="20427" y="17035"/>
                    <a:pt x="22262" y="14657"/>
                  </a:cubicBezTo>
                  <a:cubicBezTo>
                    <a:pt x="25075" y="11013"/>
                    <a:pt x="25392" y="6260"/>
                    <a:pt x="22936" y="4041"/>
                  </a:cubicBezTo>
                  <a:cubicBezTo>
                    <a:pt x="22066" y="3266"/>
                    <a:pt x="20974" y="2895"/>
                    <a:pt x="19807" y="2895"/>
                  </a:cubicBezTo>
                  <a:cubicBezTo>
                    <a:pt x="19007" y="2895"/>
                    <a:pt x="18172" y="3069"/>
                    <a:pt x="17351" y="3408"/>
                  </a:cubicBezTo>
                  <a:cubicBezTo>
                    <a:pt x="16281" y="1348"/>
                    <a:pt x="14578" y="1"/>
                    <a:pt x="1267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2" name="Google Shape;4312;p77"/>
            <p:cNvSpPr/>
            <p:nvPr/>
          </p:nvSpPr>
          <p:spPr>
            <a:xfrm>
              <a:off x="4786875" y="4223000"/>
              <a:ext cx="291175" cy="215900"/>
            </a:xfrm>
            <a:custGeom>
              <a:avLst/>
              <a:gdLst/>
              <a:ahLst/>
              <a:cxnLst/>
              <a:rect l="l" t="t" r="r" b="b"/>
              <a:pathLst>
                <a:path w="11647" h="8636" extrusionOk="0">
                  <a:moveTo>
                    <a:pt x="4200" y="0"/>
                  </a:moveTo>
                  <a:cubicBezTo>
                    <a:pt x="2378" y="0"/>
                    <a:pt x="951" y="713"/>
                    <a:pt x="437" y="1902"/>
                  </a:cubicBezTo>
                  <a:cubicBezTo>
                    <a:pt x="1" y="2853"/>
                    <a:pt x="159" y="4001"/>
                    <a:pt x="872" y="5110"/>
                  </a:cubicBezTo>
                  <a:cubicBezTo>
                    <a:pt x="1665" y="6378"/>
                    <a:pt x="2853" y="7329"/>
                    <a:pt x="4239" y="7923"/>
                  </a:cubicBezTo>
                  <a:cubicBezTo>
                    <a:pt x="5230" y="8398"/>
                    <a:pt x="6339" y="8636"/>
                    <a:pt x="7488" y="8636"/>
                  </a:cubicBezTo>
                  <a:cubicBezTo>
                    <a:pt x="9310" y="8636"/>
                    <a:pt x="10696" y="7923"/>
                    <a:pt x="11251" y="6695"/>
                  </a:cubicBezTo>
                  <a:cubicBezTo>
                    <a:pt x="11647" y="5784"/>
                    <a:pt x="11488" y="4635"/>
                    <a:pt x="10815" y="3526"/>
                  </a:cubicBezTo>
                  <a:cubicBezTo>
                    <a:pt x="9983" y="2258"/>
                    <a:pt x="8795" y="1268"/>
                    <a:pt x="7448" y="713"/>
                  </a:cubicBezTo>
                  <a:cubicBezTo>
                    <a:pt x="6418" y="238"/>
                    <a:pt x="5309" y="0"/>
                    <a:pt x="420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3" name="Google Shape;4313;p77"/>
            <p:cNvSpPr/>
            <p:nvPr/>
          </p:nvSpPr>
          <p:spPr>
            <a:xfrm>
              <a:off x="5051300" y="4223000"/>
              <a:ext cx="291175" cy="215900"/>
            </a:xfrm>
            <a:custGeom>
              <a:avLst/>
              <a:gdLst/>
              <a:ahLst/>
              <a:cxnLst/>
              <a:rect l="l" t="t" r="r" b="b"/>
              <a:pathLst>
                <a:path w="11647" h="8636" extrusionOk="0">
                  <a:moveTo>
                    <a:pt x="7447" y="0"/>
                  </a:moveTo>
                  <a:cubicBezTo>
                    <a:pt x="6338" y="0"/>
                    <a:pt x="5229" y="238"/>
                    <a:pt x="4239" y="713"/>
                  </a:cubicBezTo>
                  <a:cubicBezTo>
                    <a:pt x="2852" y="1268"/>
                    <a:pt x="1664" y="2258"/>
                    <a:pt x="832" y="3526"/>
                  </a:cubicBezTo>
                  <a:cubicBezTo>
                    <a:pt x="159" y="4635"/>
                    <a:pt x="0" y="5784"/>
                    <a:pt x="436" y="6695"/>
                  </a:cubicBezTo>
                  <a:cubicBezTo>
                    <a:pt x="951" y="7923"/>
                    <a:pt x="2337" y="8636"/>
                    <a:pt x="4160" y="8636"/>
                  </a:cubicBezTo>
                  <a:cubicBezTo>
                    <a:pt x="5308" y="8636"/>
                    <a:pt x="6417" y="8398"/>
                    <a:pt x="7408" y="7923"/>
                  </a:cubicBezTo>
                  <a:cubicBezTo>
                    <a:pt x="8794" y="7329"/>
                    <a:pt x="9983" y="6378"/>
                    <a:pt x="10814" y="5110"/>
                  </a:cubicBezTo>
                  <a:cubicBezTo>
                    <a:pt x="11488" y="4001"/>
                    <a:pt x="11646" y="2853"/>
                    <a:pt x="11211" y="1902"/>
                  </a:cubicBezTo>
                  <a:cubicBezTo>
                    <a:pt x="10696" y="713"/>
                    <a:pt x="9270" y="0"/>
                    <a:pt x="744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4" name="Google Shape;4314;p77"/>
            <p:cNvSpPr/>
            <p:nvPr/>
          </p:nvSpPr>
          <p:spPr>
            <a:xfrm>
              <a:off x="4924525" y="4076425"/>
              <a:ext cx="280300" cy="148575"/>
            </a:xfrm>
            <a:custGeom>
              <a:avLst/>
              <a:gdLst/>
              <a:ahLst/>
              <a:cxnLst/>
              <a:rect l="l" t="t" r="r" b="b"/>
              <a:pathLst>
                <a:path w="11212" h="5943" extrusionOk="0">
                  <a:moveTo>
                    <a:pt x="5626" y="1"/>
                  </a:moveTo>
                  <a:cubicBezTo>
                    <a:pt x="4715" y="1466"/>
                    <a:pt x="4715" y="3289"/>
                    <a:pt x="5626" y="4754"/>
                  </a:cubicBezTo>
                  <a:cubicBezTo>
                    <a:pt x="6497" y="3289"/>
                    <a:pt x="6497" y="1466"/>
                    <a:pt x="5626" y="1"/>
                  </a:cubicBezTo>
                  <a:close/>
                  <a:moveTo>
                    <a:pt x="1" y="3091"/>
                  </a:moveTo>
                  <a:lnTo>
                    <a:pt x="1" y="3091"/>
                  </a:lnTo>
                  <a:cubicBezTo>
                    <a:pt x="318" y="3843"/>
                    <a:pt x="833" y="4517"/>
                    <a:pt x="1506" y="5032"/>
                  </a:cubicBezTo>
                  <a:cubicBezTo>
                    <a:pt x="2180" y="5507"/>
                    <a:pt x="2932" y="5824"/>
                    <a:pt x="3764" y="5943"/>
                  </a:cubicBezTo>
                  <a:cubicBezTo>
                    <a:pt x="3447" y="5150"/>
                    <a:pt x="2932" y="4477"/>
                    <a:pt x="2298" y="3962"/>
                  </a:cubicBezTo>
                  <a:cubicBezTo>
                    <a:pt x="1585" y="3487"/>
                    <a:pt x="793" y="3170"/>
                    <a:pt x="1" y="3091"/>
                  </a:cubicBezTo>
                  <a:close/>
                  <a:moveTo>
                    <a:pt x="11211" y="3091"/>
                  </a:moveTo>
                  <a:cubicBezTo>
                    <a:pt x="10379" y="3170"/>
                    <a:pt x="9587" y="3487"/>
                    <a:pt x="8914" y="3962"/>
                  </a:cubicBezTo>
                  <a:cubicBezTo>
                    <a:pt x="8240" y="4477"/>
                    <a:pt x="7725" y="5150"/>
                    <a:pt x="7408" y="5943"/>
                  </a:cubicBezTo>
                  <a:cubicBezTo>
                    <a:pt x="8240" y="5824"/>
                    <a:pt x="9033" y="5507"/>
                    <a:pt x="9706" y="5032"/>
                  </a:cubicBezTo>
                  <a:cubicBezTo>
                    <a:pt x="10379" y="4517"/>
                    <a:pt x="10894" y="3843"/>
                    <a:pt x="11211" y="309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15" name="Google Shape;4315;p77"/>
          <p:cNvGrpSpPr/>
          <p:nvPr/>
        </p:nvGrpSpPr>
        <p:grpSpPr>
          <a:xfrm>
            <a:off x="7288425" y="3882944"/>
            <a:ext cx="353550" cy="558500"/>
            <a:chOff x="6653625" y="3919775"/>
            <a:chExt cx="353550" cy="558500"/>
          </a:xfrm>
        </p:grpSpPr>
        <p:sp>
          <p:nvSpPr>
            <p:cNvPr id="4316" name="Google Shape;4316;p77"/>
            <p:cNvSpPr/>
            <p:nvPr/>
          </p:nvSpPr>
          <p:spPr>
            <a:xfrm>
              <a:off x="6713025" y="3975425"/>
              <a:ext cx="286225" cy="406050"/>
            </a:xfrm>
            <a:custGeom>
              <a:avLst/>
              <a:gdLst/>
              <a:ahLst/>
              <a:cxnLst/>
              <a:rect l="l" t="t" r="r" b="b"/>
              <a:pathLst>
                <a:path w="11449" h="16242" extrusionOk="0">
                  <a:moveTo>
                    <a:pt x="7725" y="0"/>
                  </a:moveTo>
                  <a:cubicBezTo>
                    <a:pt x="5309" y="0"/>
                    <a:pt x="2496" y="2654"/>
                    <a:pt x="1070" y="6338"/>
                  </a:cubicBezTo>
                  <a:cubicBezTo>
                    <a:pt x="278" y="8319"/>
                    <a:pt x="1" y="10498"/>
                    <a:pt x="318" y="12637"/>
                  </a:cubicBezTo>
                  <a:cubicBezTo>
                    <a:pt x="674" y="14380"/>
                    <a:pt x="1466" y="15608"/>
                    <a:pt x="2655" y="16043"/>
                  </a:cubicBezTo>
                  <a:cubicBezTo>
                    <a:pt x="2972" y="16162"/>
                    <a:pt x="3328" y="16241"/>
                    <a:pt x="3724" y="16241"/>
                  </a:cubicBezTo>
                  <a:cubicBezTo>
                    <a:pt x="6141" y="16241"/>
                    <a:pt x="8953" y="13587"/>
                    <a:pt x="10340" y="9903"/>
                  </a:cubicBezTo>
                  <a:cubicBezTo>
                    <a:pt x="11171" y="7923"/>
                    <a:pt x="11449" y="5744"/>
                    <a:pt x="11092" y="3605"/>
                  </a:cubicBezTo>
                  <a:cubicBezTo>
                    <a:pt x="10775" y="1862"/>
                    <a:pt x="9943" y="634"/>
                    <a:pt x="8795" y="198"/>
                  </a:cubicBezTo>
                  <a:cubicBezTo>
                    <a:pt x="8438" y="40"/>
                    <a:pt x="8082" y="0"/>
                    <a:pt x="772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7" name="Google Shape;4317;p77"/>
            <p:cNvSpPr/>
            <p:nvPr/>
          </p:nvSpPr>
          <p:spPr>
            <a:xfrm>
              <a:off x="6653625" y="3919775"/>
              <a:ext cx="224825" cy="376525"/>
            </a:xfrm>
            <a:custGeom>
              <a:avLst/>
              <a:gdLst/>
              <a:ahLst/>
              <a:cxnLst/>
              <a:rect l="l" t="t" r="r" b="b"/>
              <a:pathLst>
                <a:path w="8993" h="15061" extrusionOk="0">
                  <a:moveTo>
                    <a:pt x="5681" y="1"/>
                  </a:moveTo>
                  <a:cubicBezTo>
                    <a:pt x="5596" y="1"/>
                    <a:pt x="5512" y="3"/>
                    <a:pt x="5427" y="8"/>
                  </a:cubicBezTo>
                  <a:cubicBezTo>
                    <a:pt x="2218" y="246"/>
                    <a:pt x="0" y="4643"/>
                    <a:pt x="396" y="9792"/>
                  </a:cubicBezTo>
                  <a:cubicBezTo>
                    <a:pt x="515" y="11654"/>
                    <a:pt x="1030" y="13437"/>
                    <a:pt x="1862" y="15061"/>
                  </a:cubicBezTo>
                  <a:cubicBezTo>
                    <a:pt x="1505" y="12763"/>
                    <a:pt x="1783" y="10386"/>
                    <a:pt x="2654" y="8247"/>
                  </a:cubicBezTo>
                  <a:cubicBezTo>
                    <a:pt x="4041" y="4682"/>
                    <a:pt x="6576" y="2107"/>
                    <a:pt x="8992" y="1513"/>
                  </a:cubicBezTo>
                  <a:cubicBezTo>
                    <a:pt x="8138" y="548"/>
                    <a:pt x="6937" y="1"/>
                    <a:pt x="568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8" name="Google Shape;4318;p77"/>
            <p:cNvSpPr/>
            <p:nvPr/>
          </p:nvSpPr>
          <p:spPr>
            <a:xfrm>
              <a:off x="6752650" y="4149725"/>
              <a:ext cx="155500" cy="241650"/>
            </a:xfrm>
            <a:custGeom>
              <a:avLst/>
              <a:gdLst/>
              <a:ahLst/>
              <a:cxnLst/>
              <a:rect l="l" t="t" r="r" b="b"/>
              <a:pathLst>
                <a:path w="6220" h="9666" extrusionOk="0">
                  <a:moveTo>
                    <a:pt x="3130" y="0"/>
                  </a:moveTo>
                  <a:cubicBezTo>
                    <a:pt x="1387" y="0"/>
                    <a:pt x="0" y="2179"/>
                    <a:pt x="0" y="4833"/>
                  </a:cubicBezTo>
                  <a:cubicBezTo>
                    <a:pt x="0" y="7487"/>
                    <a:pt x="1387" y="9666"/>
                    <a:pt x="3130" y="9666"/>
                  </a:cubicBezTo>
                  <a:cubicBezTo>
                    <a:pt x="4833" y="9666"/>
                    <a:pt x="6219" y="7487"/>
                    <a:pt x="6219" y="4833"/>
                  </a:cubicBezTo>
                  <a:cubicBezTo>
                    <a:pt x="6219" y="2179"/>
                    <a:pt x="4833" y="0"/>
                    <a:pt x="313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9" name="Google Shape;4319;p77"/>
            <p:cNvSpPr/>
            <p:nvPr/>
          </p:nvSpPr>
          <p:spPr>
            <a:xfrm>
              <a:off x="6654600" y="4224250"/>
              <a:ext cx="204025" cy="195050"/>
            </a:xfrm>
            <a:custGeom>
              <a:avLst/>
              <a:gdLst/>
              <a:ahLst/>
              <a:cxnLst/>
              <a:rect l="l" t="t" r="r" b="b"/>
              <a:pathLst>
                <a:path w="8161" h="7802" extrusionOk="0">
                  <a:moveTo>
                    <a:pt x="2356" y="1"/>
                  </a:moveTo>
                  <a:cubicBezTo>
                    <a:pt x="1456" y="1"/>
                    <a:pt x="754" y="397"/>
                    <a:pt x="357" y="1099"/>
                  </a:cubicBezTo>
                  <a:cubicBezTo>
                    <a:pt x="1" y="1931"/>
                    <a:pt x="1" y="2921"/>
                    <a:pt x="436" y="3793"/>
                  </a:cubicBezTo>
                  <a:cubicBezTo>
                    <a:pt x="912" y="4902"/>
                    <a:pt x="1664" y="5892"/>
                    <a:pt x="2655" y="6605"/>
                  </a:cubicBezTo>
                  <a:cubicBezTo>
                    <a:pt x="3328" y="7120"/>
                    <a:pt x="4120" y="7516"/>
                    <a:pt x="4952" y="7714"/>
                  </a:cubicBezTo>
                  <a:cubicBezTo>
                    <a:pt x="5230" y="7773"/>
                    <a:pt x="5497" y="7802"/>
                    <a:pt x="5750" y="7802"/>
                  </a:cubicBezTo>
                  <a:cubicBezTo>
                    <a:pt x="6687" y="7802"/>
                    <a:pt x="7430" y="7410"/>
                    <a:pt x="7804" y="6724"/>
                  </a:cubicBezTo>
                  <a:cubicBezTo>
                    <a:pt x="8161" y="5853"/>
                    <a:pt x="8161" y="4862"/>
                    <a:pt x="7725" y="3991"/>
                  </a:cubicBezTo>
                  <a:cubicBezTo>
                    <a:pt x="7250" y="2882"/>
                    <a:pt x="6497" y="1891"/>
                    <a:pt x="5507" y="1178"/>
                  </a:cubicBezTo>
                  <a:cubicBezTo>
                    <a:pt x="4833" y="663"/>
                    <a:pt x="4041" y="267"/>
                    <a:pt x="3209" y="109"/>
                  </a:cubicBezTo>
                  <a:cubicBezTo>
                    <a:pt x="2909" y="36"/>
                    <a:pt x="2624" y="1"/>
                    <a:pt x="23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0" name="Google Shape;4320;p77"/>
            <p:cNvSpPr/>
            <p:nvPr/>
          </p:nvSpPr>
          <p:spPr>
            <a:xfrm>
              <a:off x="6802150" y="4224250"/>
              <a:ext cx="205025" cy="195050"/>
            </a:xfrm>
            <a:custGeom>
              <a:avLst/>
              <a:gdLst/>
              <a:ahLst/>
              <a:cxnLst/>
              <a:rect l="l" t="t" r="r" b="b"/>
              <a:pathLst>
                <a:path w="8201" h="7802" extrusionOk="0">
                  <a:moveTo>
                    <a:pt x="5811" y="1"/>
                  </a:moveTo>
                  <a:cubicBezTo>
                    <a:pt x="5540" y="1"/>
                    <a:pt x="5252" y="36"/>
                    <a:pt x="4952" y="109"/>
                  </a:cubicBezTo>
                  <a:cubicBezTo>
                    <a:pt x="4121" y="267"/>
                    <a:pt x="3328" y="663"/>
                    <a:pt x="2655" y="1178"/>
                  </a:cubicBezTo>
                  <a:cubicBezTo>
                    <a:pt x="1704" y="1891"/>
                    <a:pt x="912" y="2882"/>
                    <a:pt x="437" y="3991"/>
                  </a:cubicBezTo>
                  <a:cubicBezTo>
                    <a:pt x="41" y="4862"/>
                    <a:pt x="1" y="5853"/>
                    <a:pt x="397" y="6724"/>
                  </a:cubicBezTo>
                  <a:cubicBezTo>
                    <a:pt x="771" y="7410"/>
                    <a:pt x="1514" y="7802"/>
                    <a:pt x="2451" y="7802"/>
                  </a:cubicBezTo>
                  <a:cubicBezTo>
                    <a:pt x="2704" y="7802"/>
                    <a:pt x="2971" y="7773"/>
                    <a:pt x="3249" y="7714"/>
                  </a:cubicBezTo>
                  <a:cubicBezTo>
                    <a:pt x="4081" y="7516"/>
                    <a:pt x="4834" y="7120"/>
                    <a:pt x="5507" y="6605"/>
                  </a:cubicBezTo>
                  <a:cubicBezTo>
                    <a:pt x="6497" y="5892"/>
                    <a:pt x="7250" y="4902"/>
                    <a:pt x="7765" y="3793"/>
                  </a:cubicBezTo>
                  <a:cubicBezTo>
                    <a:pt x="8161" y="2921"/>
                    <a:pt x="8201" y="1931"/>
                    <a:pt x="7805" y="1099"/>
                  </a:cubicBezTo>
                  <a:cubicBezTo>
                    <a:pt x="7438" y="397"/>
                    <a:pt x="6719" y="1"/>
                    <a:pt x="58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1" name="Google Shape;4321;p77"/>
            <p:cNvSpPr/>
            <p:nvPr/>
          </p:nvSpPr>
          <p:spPr>
            <a:xfrm>
              <a:off x="6750675" y="4358675"/>
              <a:ext cx="139650" cy="119600"/>
            </a:xfrm>
            <a:custGeom>
              <a:avLst/>
              <a:gdLst/>
              <a:ahLst/>
              <a:cxnLst/>
              <a:rect l="l" t="t" r="r" b="b"/>
              <a:pathLst>
                <a:path w="5586" h="4784" extrusionOk="0">
                  <a:moveTo>
                    <a:pt x="3209" y="0"/>
                  </a:moveTo>
                  <a:cubicBezTo>
                    <a:pt x="1070" y="0"/>
                    <a:pt x="0" y="2575"/>
                    <a:pt x="1505" y="4080"/>
                  </a:cubicBezTo>
                  <a:cubicBezTo>
                    <a:pt x="1991" y="4566"/>
                    <a:pt x="2588" y="4784"/>
                    <a:pt x="3175" y="4784"/>
                  </a:cubicBezTo>
                  <a:cubicBezTo>
                    <a:pt x="4404" y="4784"/>
                    <a:pt x="5585" y="3826"/>
                    <a:pt x="5585" y="2377"/>
                  </a:cubicBezTo>
                  <a:cubicBezTo>
                    <a:pt x="5585" y="1070"/>
                    <a:pt x="4516" y="0"/>
                    <a:pt x="32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322" name="Google Shape;4322;p77"/>
          <p:cNvGrpSpPr/>
          <p:nvPr/>
        </p:nvGrpSpPr>
        <p:grpSpPr>
          <a:xfrm>
            <a:off x="-15425" y="2976265"/>
            <a:ext cx="1461040" cy="1632230"/>
            <a:chOff x="22650" y="2976265"/>
            <a:chExt cx="1461040" cy="1632230"/>
          </a:xfrm>
        </p:grpSpPr>
        <p:sp>
          <p:nvSpPr>
            <p:cNvPr id="4323" name="Google Shape;4323;p77"/>
            <p:cNvSpPr/>
            <p:nvPr/>
          </p:nvSpPr>
          <p:spPr>
            <a:xfrm rot="-3484756">
              <a:off x="112699" y="3359068"/>
              <a:ext cx="1280941" cy="923381"/>
            </a:xfrm>
            <a:custGeom>
              <a:avLst/>
              <a:gdLst/>
              <a:ahLst/>
              <a:cxnLst/>
              <a:rect l="l" t="t" r="r" b="b"/>
              <a:pathLst>
                <a:path w="90396" h="65163" extrusionOk="0">
                  <a:moveTo>
                    <a:pt x="37434" y="0"/>
                  </a:moveTo>
                  <a:lnTo>
                    <a:pt x="34027" y="37434"/>
                  </a:lnTo>
                  <a:lnTo>
                    <a:pt x="0" y="60053"/>
                  </a:lnTo>
                  <a:lnTo>
                    <a:pt x="40" y="65163"/>
                  </a:lnTo>
                  <a:lnTo>
                    <a:pt x="47139" y="32086"/>
                  </a:lnTo>
                  <a:lnTo>
                    <a:pt x="90395" y="34424"/>
                  </a:lnTo>
                  <a:lnTo>
                    <a:pt x="90395" y="33235"/>
                  </a:lnTo>
                  <a:lnTo>
                    <a:pt x="51338" y="29155"/>
                  </a:lnTo>
                  <a:lnTo>
                    <a:pt x="87702" y="3051"/>
                  </a:lnTo>
                  <a:lnTo>
                    <a:pt x="87068" y="2179"/>
                  </a:lnTo>
                  <a:lnTo>
                    <a:pt x="35255" y="36642"/>
                  </a:lnTo>
                  <a:lnTo>
                    <a:pt x="35255" y="36642"/>
                  </a:lnTo>
                  <a:lnTo>
                    <a:pt x="37315" y="35255"/>
                  </a:lnTo>
                  <a:lnTo>
                    <a:pt x="3870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4" name="Google Shape;4324;p77"/>
            <p:cNvSpPr/>
            <p:nvPr/>
          </p:nvSpPr>
          <p:spPr>
            <a:xfrm rot="-3484756">
              <a:off x="522347" y="3925889"/>
              <a:ext cx="336744" cy="332181"/>
            </a:xfrm>
            <a:custGeom>
              <a:avLst/>
              <a:gdLst/>
              <a:ahLst/>
              <a:cxnLst/>
              <a:rect l="l" t="t" r="r" b="b"/>
              <a:pathLst>
                <a:path w="23764" h="23442" extrusionOk="0">
                  <a:moveTo>
                    <a:pt x="9782" y="1"/>
                  </a:moveTo>
                  <a:cubicBezTo>
                    <a:pt x="9284" y="1"/>
                    <a:pt x="8776" y="82"/>
                    <a:pt x="8275" y="251"/>
                  </a:cubicBezTo>
                  <a:cubicBezTo>
                    <a:pt x="5819" y="1083"/>
                    <a:pt x="4512" y="3698"/>
                    <a:pt x="5343" y="6154"/>
                  </a:cubicBezTo>
                  <a:cubicBezTo>
                    <a:pt x="5462" y="6550"/>
                    <a:pt x="5621" y="6906"/>
                    <a:pt x="5858" y="7223"/>
                  </a:cubicBezTo>
                  <a:cubicBezTo>
                    <a:pt x="5473" y="7126"/>
                    <a:pt x="5089" y="7079"/>
                    <a:pt x="4713" y="7079"/>
                  </a:cubicBezTo>
                  <a:cubicBezTo>
                    <a:pt x="2187" y="7079"/>
                    <a:pt x="1" y="9164"/>
                    <a:pt x="35" y="11818"/>
                  </a:cubicBezTo>
                  <a:cubicBezTo>
                    <a:pt x="69" y="14430"/>
                    <a:pt x="2223" y="16431"/>
                    <a:pt x="4706" y="16431"/>
                  </a:cubicBezTo>
                  <a:cubicBezTo>
                    <a:pt x="5123" y="16431"/>
                    <a:pt x="5550" y="16375"/>
                    <a:pt x="5977" y="16255"/>
                  </a:cubicBezTo>
                  <a:lnTo>
                    <a:pt x="5977" y="16255"/>
                  </a:lnTo>
                  <a:cubicBezTo>
                    <a:pt x="4314" y="18869"/>
                    <a:pt x="5581" y="22316"/>
                    <a:pt x="8512" y="23227"/>
                  </a:cubicBezTo>
                  <a:cubicBezTo>
                    <a:pt x="8981" y="23372"/>
                    <a:pt x="9452" y="23441"/>
                    <a:pt x="9912" y="23441"/>
                  </a:cubicBezTo>
                  <a:cubicBezTo>
                    <a:pt x="12333" y="23441"/>
                    <a:pt x="14473" y="21544"/>
                    <a:pt x="14573" y="18949"/>
                  </a:cubicBezTo>
                  <a:cubicBezTo>
                    <a:pt x="15508" y="20093"/>
                    <a:pt x="16848" y="20659"/>
                    <a:pt x="18184" y="20659"/>
                  </a:cubicBezTo>
                  <a:cubicBezTo>
                    <a:pt x="19622" y="20659"/>
                    <a:pt x="21057" y="20004"/>
                    <a:pt x="21981" y="18711"/>
                  </a:cubicBezTo>
                  <a:cubicBezTo>
                    <a:pt x="23763" y="16176"/>
                    <a:pt x="22694" y="12690"/>
                    <a:pt x="19802" y="11620"/>
                  </a:cubicBezTo>
                  <a:cubicBezTo>
                    <a:pt x="22099" y="10709"/>
                    <a:pt x="23288" y="8134"/>
                    <a:pt x="22496" y="5797"/>
                  </a:cubicBezTo>
                  <a:cubicBezTo>
                    <a:pt x="21834" y="3842"/>
                    <a:pt x="20017" y="2615"/>
                    <a:pt x="18085" y="2615"/>
                  </a:cubicBezTo>
                  <a:cubicBezTo>
                    <a:pt x="17590" y="2615"/>
                    <a:pt x="17087" y="2696"/>
                    <a:pt x="16593" y="2866"/>
                  </a:cubicBezTo>
                  <a:cubicBezTo>
                    <a:pt x="15722" y="3143"/>
                    <a:pt x="14969" y="3658"/>
                    <a:pt x="14415" y="4371"/>
                  </a:cubicBezTo>
                  <a:cubicBezTo>
                    <a:pt x="14375" y="3975"/>
                    <a:pt x="14296" y="3579"/>
                    <a:pt x="14177" y="3183"/>
                  </a:cubicBezTo>
                  <a:cubicBezTo>
                    <a:pt x="13515" y="1228"/>
                    <a:pt x="11724" y="1"/>
                    <a:pt x="978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5" name="Google Shape;4325;p77"/>
            <p:cNvSpPr/>
            <p:nvPr/>
          </p:nvSpPr>
          <p:spPr>
            <a:xfrm rot="-3484756">
              <a:off x="647789" y="4054073"/>
              <a:ext cx="87289" cy="71829"/>
            </a:xfrm>
            <a:custGeom>
              <a:avLst/>
              <a:gdLst/>
              <a:ahLst/>
              <a:cxnLst/>
              <a:rect l="l" t="t" r="r" b="b"/>
              <a:pathLst>
                <a:path w="6160" h="5069" extrusionOk="0">
                  <a:moveTo>
                    <a:pt x="3164" y="0"/>
                  </a:moveTo>
                  <a:cubicBezTo>
                    <a:pt x="2903" y="0"/>
                    <a:pt x="2637" y="41"/>
                    <a:pt x="2377" y="128"/>
                  </a:cubicBezTo>
                  <a:cubicBezTo>
                    <a:pt x="238" y="841"/>
                    <a:pt x="0" y="3772"/>
                    <a:pt x="2020" y="4802"/>
                  </a:cubicBezTo>
                  <a:cubicBezTo>
                    <a:pt x="2394" y="4985"/>
                    <a:pt x="2775" y="5068"/>
                    <a:pt x="3145" y="5068"/>
                  </a:cubicBezTo>
                  <a:cubicBezTo>
                    <a:pt x="4773" y="5068"/>
                    <a:pt x="6159" y="3456"/>
                    <a:pt x="5546" y="1713"/>
                  </a:cubicBezTo>
                  <a:cubicBezTo>
                    <a:pt x="5197" y="666"/>
                    <a:pt x="4213" y="0"/>
                    <a:pt x="31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6" name="Google Shape;4326;p77"/>
            <p:cNvSpPr/>
            <p:nvPr/>
          </p:nvSpPr>
          <p:spPr>
            <a:xfrm rot="-3484756">
              <a:off x="665595" y="4015022"/>
              <a:ext cx="52770" cy="147641"/>
            </a:xfrm>
            <a:custGeom>
              <a:avLst/>
              <a:gdLst/>
              <a:ahLst/>
              <a:cxnLst/>
              <a:rect l="l" t="t" r="r" b="b"/>
              <a:pathLst>
                <a:path w="3724" h="10419" extrusionOk="0">
                  <a:moveTo>
                    <a:pt x="238" y="1"/>
                  </a:moveTo>
                  <a:lnTo>
                    <a:pt x="0" y="80"/>
                  </a:lnTo>
                  <a:lnTo>
                    <a:pt x="3486" y="10419"/>
                  </a:lnTo>
                  <a:lnTo>
                    <a:pt x="3724" y="10339"/>
                  </a:lnTo>
                  <a:lnTo>
                    <a:pt x="23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7" name="Google Shape;4327;p77"/>
            <p:cNvSpPr/>
            <p:nvPr/>
          </p:nvSpPr>
          <p:spPr>
            <a:xfrm rot="-3484756">
              <a:off x="609927" y="4066039"/>
              <a:ext cx="12753" cy="10387"/>
            </a:xfrm>
            <a:custGeom>
              <a:avLst/>
              <a:gdLst/>
              <a:ahLst/>
              <a:cxnLst/>
              <a:rect l="l" t="t" r="r" b="b"/>
              <a:pathLst>
                <a:path w="900" h="733" extrusionOk="0">
                  <a:moveTo>
                    <a:pt x="471" y="1"/>
                  </a:moveTo>
                  <a:cubicBezTo>
                    <a:pt x="419" y="1"/>
                    <a:pt x="367" y="11"/>
                    <a:pt x="318" y="31"/>
                  </a:cubicBezTo>
                  <a:cubicBezTo>
                    <a:pt x="40" y="150"/>
                    <a:pt x="1" y="546"/>
                    <a:pt x="318" y="704"/>
                  </a:cubicBezTo>
                  <a:cubicBezTo>
                    <a:pt x="363" y="724"/>
                    <a:pt x="409" y="732"/>
                    <a:pt x="455" y="732"/>
                  </a:cubicBezTo>
                  <a:cubicBezTo>
                    <a:pt x="688" y="732"/>
                    <a:pt x="899" y="500"/>
                    <a:pt x="833" y="268"/>
                  </a:cubicBezTo>
                  <a:cubicBezTo>
                    <a:pt x="773" y="90"/>
                    <a:pt x="625" y="1"/>
                    <a:pt x="4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8" name="Google Shape;4328;p77"/>
            <p:cNvSpPr/>
            <p:nvPr/>
          </p:nvSpPr>
          <p:spPr>
            <a:xfrm rot="-3484756">
              <a:off x="760643" y="4101464"/>
              <a:ext cx="13221" cy="10656"/>
            </a:xfrm>
            <a:custGeom>
              <a:avLst/>
              <a:gdLst/>
              <a:ahLst/>
              <a:cxnLst/>
              <a:rect l="l" t="t" r="r" b="b"/>
              <a:pathLst>
                <a:path w="933" h="752" extrusionOk="0">
                  <a:moveTo>
                    <a:pt x="456" y="1"/>
                  </a:moveTo>
                  <a:cubicBezTo>
                    <a:pt x="423" y="1"/>
                    <a:pt x="390" y="4"/>
                    <a:pt x="357" y="11"/>
                  </a:cubicBezTo>
                  <a:cubicBezTo>
                    <a:pt x="40" y="129"/>
                    <a:pt x="1" y="565"/>
                    <a:pt x="318" y="724"/>
                  </a:cubicBezTo>
                  <a:cubicBezTo>
                    <a:pt x="363" y="743"/>
                    <a:pt x="409" y="752"/>
                    <a:pt x="456" y="752"/>
                  </a:cubicBezTo>
                  <a:cubicBezTo>
                    <a:pt x="698" y="752"/>
                    <a:pt x="932" y="514"/>
                    <a:pt x="833" y="248"/>
                  </a:cubicBezTo>
                  <a:cubicBezTo>
                    <a:pt x="767" y="83"/>
                    <a:pt x="618" y="1"/>
                    <a:pt x="4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9" name="Google Shape;4329;p77"/>
            <p:cNvSpPr/>
            <p:nvPr/>
          </p:nvSpPr>
          <p:spPr>
            <a:xfrm rot="-3484756">
              <a:off x="642152" y="4027610"/>
              <a:ext cx="99377" cy="122942"/>
            </a:xfrm>
            <a:custGeom>
              <a:avLst/>
              <a:gdLst/>
              <a:ahLst/>
              <a:cxnLst/>
              <a:rect l="l" t="t" r="r" b="b"/>
              <a:pathLst>
                <a:path w="7013" h="8676" extrusionOk="0">
                  <a:moveTo>
                    <a:pt x="199" y="0"/>
                  </a:moveTo>
                  <a:lnTo>
                    <a:pt x="1" y="159"/>
                  </a:lnTo>
                  <a:lnTo>
                    <a:pt x="6814" y="8675"/>
                  </a:lnTo>
                  <a:lnTo>
                    <a:pt x="7012" y="8517"/>
                  </a:lnTo>
                  <a:lnTo>
                    <a:pt x="1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0" name="Google Shape;4330;p77"/>
            <p:cNvSpPr/>
            <p:nvPr/>
          </p:nvSpPr>
          <p:spPr>
            <a:xfrm rot="-3484756">
              <a:off x="608247" y="4092350"/>
              <a:ext cx="13887" cy="10571"/>
            </a:xfrm>
            <a:custGeom>
              <a:avLst/>
              <a:gdLst/>
              <a:ahLst/>
              <a:cxnLst/>
              <a:rect l="l" t="t" r="r" b="b"/>
              <a:pathLst>
                <a:path w="980" h="746" extrusionOk="0">
                  <a:moveTo>
                    <a:pt x="476" y="0"/>
                  </a:moveTo>
                  <a:cubicBezTo>
                    <a:pt x="409" y="0"/>
                    <a:pt x="340" y="23"/>
                    <a:pt x="277" y="69"/>
                  </a:cubicBezTo>
                  <a:cubicBezTo>
                    <a:pt x="0" y="267"/>
                    <a:pt x="79" y="703"/>
                    <a:pt x="436" y="743"/>
                  </a:cubicBezTo>
                  <a:cubicBezTo>
                    <a:pt x="451" y="745"/>
                    <a:pt x="465" y="746"/>
                    <a:pt x="480" y="746"/>
                  </a:cubicBezTo>
                  <a:cubicBezTo>
                    <a:pt x="774" y="746"/>
                    <a:pt x="979" y="375"/>
                    <a:pt x="753" y="149"/>
                  </a:cubicBezTo>
                  <a:cubicBezTo>
                    <a:pt x="681" y="53"/>
                    <a:pt x="580" y="0"/>
                    <a:pt x="4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1" name="Google Shape;4331;p77"/>
            <p:cNvSpPr/>
            <p:nvPr/>
          </p:nvSpPr>
          <p:spPr>
            <a:xfrm rot="-3484756">
              <a:off x="763109" y="4074316"/>
              <a:ext cx="11804" cy="10614"/>
            </a:xfrm>
            <a:custGeom>
              <a:avLst/>
              <a:gdLst/>
              <a:ahLst/>
              <a:cxnLst/>
              <a:rect l="l" t="t" r="r" b="b"/>
              <a:pathLst>
                <a:path w="833" h="749" extrusionOk="0">
                  <a:moveTo>
                    <a:pt x="411" y="1"/>
                  </a:moveTo>
                  <a:cubicBezTo>
                    <a:pt x="323" y="1"/>
                    <a:pt x="233" y="31"/>
                    <a:pt x="159" y="86"/>
                  </a:cubicBezTo>
                  <a:cubicBezTo>
                    <a:pt x="1" y="205"/>
                    <a:pt x="1" y="442"/>
                    <a:pt x="120" y="601"/>
                  </a:cubicBezTo>
                  <a:cubicBezTo>
                    <a:pt x="192" y="697"/>
                    <a:pt x="307" y="749"/>
                    <a:pt x="422" y="749"/>
                  </a:cubicBezTo>
                  <a:cubicBezTo>
                    <a:pt x="497" y="749"/>
                    <a:pt x="572" y="727"/>
                    <a:pt x="635" y="680"/>
                  </a:cubicBezTo>
                  <a:cubicBezTo>
                    <a:pt x="793" y="521"/>
                    <a:pt x="833" y="284"/>
                    <a:pt x="674" y="125"/>
                  </a:cubicBezTo>
                  <a:cubicBezTo>
                    <a:pt x="610" y="40"/>
                    <a:pt x="513" y="1"/>
                    <a:pt x="4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2" name="Google Shape;4332;p77"/>
            <p:cNvSpPr/>
            <p:nvPr/>
          </p:nvSpPr>
          <p:spPr>
            <a:xfrm rot="-3484756">
              <a:off x="625048" y="4046778"/>
              <a:ext cx="134165" cy="83647"/>
            </a:xfrm>
            <a:custGeom>
              <a:avLst/>
              <a:gdLst/>
              <a:ahLst/>
              <a:cxnLst/>
              <a:rect l="l" t="t" r="r" b="b"/>
              <a:pathLst>
                <a:path w="9468" h="5903" extrusionOk="0">
                  <a:moveTo>
                    <a:pt x="119" y="0"/>
                  </a:moveTo>
                  <a:lnTo>
                    <a:pt x="0" y="199"/>
                  </a:lnTo>
                  <a:lnTo>
                    <a:pt x="9309" y="5903"/>
                  </a:lnTo>
                  <a:lnTo>
                    <a:pt x="9468" y="5665"/>
                  </a:lnTo>
                  <a:lnTo>
                    <a:pt x="1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3" name="Google Shape;4333;p77"/>
            <p:cNvSpPr/>
            <p:nvPr/>
          </p:nvSpPr>
          <p:spPr>
            <a:xfrm rot="-3484756">
              <a:off x="616474" y="4118472"/>
              <a:ext cx="12357" cy="10429"/>
            </a:xfrm>
            <a:custGeom>
              <a:avLst/>
              <a:gdLst/>
              <a:ahLst/>
              <a:cxnLst/>
              <a:rect l="l" t="t" r="r" b="b"/>
              <a:pathLst>
                <a:path w="872" h="736" extrusionOk="0">
                  <a:moveTo>
                    <a:pt x="437" y="1"/>
                  </a:moveTo>
                  <a:cubicBezTo>
                    <a:pt x="299" y="1"/>
                    <a:pt x="177" y="74"/>
                    <a:pt x="119" y="190"/>
                  </a:cubicBezTo>
                  <a:cubicBezTo>
                    <a:pt x="0" y="388"/>
                    <a:pt x="119" y="626"/>
                    <a:pt x="277" y="705"/>
                  </a:cubicBezTo>
                  <a:cubicBezTo>
                    <a:pt x="329" y="726"/>
                    <a:pt x="382" y="736"/>
                    <a:pt x="435" y="736"/>
                  </a:cubicBezTo>
                  <a:cubicBezTo>
                    <a:pt x="588" y="736"/>
                    <a:pt x="734" y="654"/>
                    <a:pt x="792" y="507"/>
                  </a:cubicBezTo>
                  <a:cubicBezTo>
                    <a:pt x="872" y="349"/>
                    <a:pt x="792" y="111"/>
                    <a:pt x="594" y="32"/>
                  </a:cubicBezTo>
                  <a:cubicBezTo>
                    <a:pt x="541" y="11"/>
                    <a:pt x="488" y="1"/>
                    <a:pt x="4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4" name="Google Shape;4334;p77"/>
            <p:cNvSpPr/>
            <p:nvPr/>
          </p:nvSpPr>
          <p:spPr>
            <a:xfrm rot="-3484756">
              <a:off x="753871" y="4049251"/>
              <a:ext cx="13079" cy="10529"/>
            </a:xfrm>
            <a:custGeom>
              <a:avLst/>
              <a:gdLst/>
              <a:ahLst/>
              <a:cxnLst/>
              <a:rect l="l" t="t" r="r" b="b"/>
              <a:pathLst>
                <a:path w="923" h="743" extrusionOk="0">
                  <a:moveTo>
                    <a:pt x="509" y="0"/>
                  </a:moveTo>
                  <a:cubicBezTo>
                    <a:pt x="188" y="0"/>
                    <a:pt x="1" y="473"/>
                    <a:pt x="328" y="703"/>
                  </a:cubicBezTo>
                  <a:cubicBezTo>
                    <a:pt x="394" y="729"/>
                    <a:pt x="460" y="742"/>
                    <a:pt x="523" y="742"/>
                  </a:cubicBezTo>
                  <a:cubicBezTo>
                    <a:pt x="650" y="742"/>
                    <a:pt x="764" y="690"/>
                    <a:pt x="843" y="584"/>
                  </a:cubicBezTo>
                  <a:cubicBezTo>
                    <a:pt x="923" y="386"/>
                    <a:pt x="883" y="188"/>
                    <a:pt x="724" y="69"/>
                  </a:cubicBezTo>
                  <a:cubicBezTo>
                    <a:pt x="649" y="21"/>
                    <a:pt x="576" y="0"/>
                    <a:pt x="5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5" name="Google Shape;4335;p77"/>
            <p:cNvSpPr/>
            <p:nvPr/>
          </p:nvSpPr>
          <p:spPr>
            <a:xfrm rot="-3484756">
              <a:off x="615631" y="4071717"/>
              <a:ext cx="152699" cy="34250"/>
            </a:xfrm>
            <a:custGeom>
              <a:avLst/>
              <a:gdLst/>
              <a:ahLst/>
              <a:cxnLst/>
              <a:rect l="l" t="t" r="r" b="b"/>
              <a:pathLst>
                <a:path w="10776" h="2417" extrusionOk="0">
                  <a:moveTo>
                    <a:pt x="41" y="0"/>
                  </a:moveTo>
                  <a:lnTo>
                    <a:pt x="1" y="238"/>
                  </a:lnTo>
                  <a:lnTo>
                    <a:pt x="10736" y="2417"/>
                  </a:lnTo>
                  <a:lnTo>
                    <a:pt x="10775" y="2179"/>
                  </a:lnTo>
                  <a:lnTo>
                    <a:pt x="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6" name="Google Shape;4336;p77"/>
            <p:cNvSpPr/>
            <p:nvPr/>
          </p:nvSpPr>
          <p:spPr>
            <a:xfrm rot="-3484756">
              <a:off x="632080" y="4140527"/>
              <a:ext cx="12739" cy="10259"/>
            </a:xfrm>
            <a:custGeom>
              <a:avLst/>
              <a:gdLst/>
              <a:ahLst/>
              <a:cxnLst/>
              <a:rect l="l" t="t" r="r" b="b"/>
              <a:pathLst>
                <a:path w="899" h="724" extrusionOk="0">
                  <a:moveTo>
                    <a:pt x="540" y="1"/>
                  </a:moveTo>
                  <a:cubicBezTo>
                    <a:pt x="100" y="1"/>
                    <a:pt x="1" y="601"/>
                    <a:pt x="423" y="716"/>
                  </a:cubicBezTo>
                  <a:cubicBezTo>
                    <a:pt x="449" y="721"/>
                    <a:pt x="474" y="723"/>
                    <a:pt x="500" y="723"/>
                  </a:cubicBezTo>
                  <a:cubicBezTo>
                    <a:pt x="670" y="723"/>
                    <a:pt x="825" y="611"/>
                    <a:pt x="859" y="438"/>
                  </a:cubicBezTo>
                  <a:cubicBezTo>
                    <a:pt x="899" y="240"/>
                    <a:pt x="780" y="42"/>
                    <a:pt x="582" y="3"/>
                  </a:cubicBezTo>
                  <a:cubicBezTo>
                    <a:pt x="567" y="2"/>
                    <a:pt x="553" y="1"/>
                    <a:pt x="54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7" name="Google Shape;4337;p77"/>
            <p:cNvSpPr/>
            <p:nvPr/>
          </p:nvSpPr>
          <p:spPr>
            <a:xfrm rot="-3484756">
              <a:off x="738891" y="4027059"/>
              <a:ext cx="12640" cy="10316"/>
            </a:xfrm>
            <a:custGeom>
              <a:avLst/>
              <a:gdLst/>
              <a:ahLst/>
              <a:cxnLst/>
              <a:rect l="l" t="t" r="r" b="b"/>
              <a:pathLst>
                <a:path w="892" h="728" extrusionOk="0">
                  <a:moveTo>
                    <a:pt x="389" y="1"/>
                  </a:moveTo>
                  <a:cubicBezTo>
                    <a:pt x="231" y="1"/>
                    <a:pt x="92" y="136"/>
                    <a:pt x="59" y="299"/>
                  </a:cubicBezTo>
                  <a:cubicBezTo>
                    <a:pt x="0" y="535"/>
                    <a:pt x="184" y="728"/>
                    <a:pt x="396" y="728"/>
                  </a:cubicBezTo>
                  <a:cubicBezTo>
                    <a:pt x="468" y="728"/>
                    <a:pt x="544" y="705"/>
                    <a:pt x="614" y="655"/>
                  </a:cubicBezTo>
                  <a:cubicBezTo>
                    <a:pt x="891" y="497"/>
                    <a:pt x="812" y="61"/>
                    <a:pt x="495" y="21"/>
                  </a:cubicBezTo>
                  <a:cubicBezTo>
                    <a:pt x="459" y="7"/>
                    <a:pt x="424" y="1"/>
                    <a:pt x="3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8" name="Google Shape;4338;p77"/>
            <p:cNvSpPr/>
            <p:nvPr/>
          </p:nvSpPr>
          <p:spPr>
            <a:xfrm rot="-3484756">
              <a:off x="615075" y="4075637"/>
              <a:ext cx="153819" cy="26399"/>
            </a:xfrm>
            <a:custGeom>
              <a:avLst/>
              <a:gdLst/>
              <a:ahLst/>
              <a:cxnLst/>
              <a:rect l="l" t="t" r="r" b="b"/>
              <a:pathLst>
                <a:path w="10855" h="1863" extrusionOk="0">
                  <a:moveTo>
                    <a:pt x="10814" y="1"/>
                  </a:moveTo>
                  <a:lnTo>
                    <a:pt x="0" y="1625"/>
                  </a:lnTo>
                  <a:lnTo>
                    <a:pt x="40" y="1863"/>
                  </a:lnTo>
                  <a:lnTo>
                    <a:pt x="10854" y="238"/>
                  </a:lnTo>
                  <a:lnTo>
                    <a:pt x="1081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9" name="Google Shape;4339;p77"/>
            <p:cNvSpPr/>
            <p:nvPr/>
          </p:nvSpPr>
          <p:spPr>
            <a:xfrm rot="-3484756">
              <a:off x="655208" y="4154387"/>
              <a:ext cx="12782" cy="10429"/>
            </a:xfrm>
            <a:custGeom>
              <a:avLst/>
              <a:gdLst/>
              <a:ahLst/>
              <a:cxnLst/>
              <a:rect l="l" t="t" r="r" b="b"/>
              <a:pathLst>
                <a:path w="902" h="736" extrusionOk="0">
                  <a:moveTo>
                    <a:pt x="405" y="0"/>
                  </a:moveTo>
                  <a:cubicBezTo>
                    <a:pt x="389" y="0"/>
                    <a:pt x="373" y="1"/>
                    <a:pt x="357" y="3"/>
                  </a:cubicBezTo>
                  <a:cubicBezTo>
                    <a:pt x="159" y="43"/>
                    <a:pt x="0" y="201"/>
                    <a:pt x="40" y="439"/>
                  </a:cubicBezTo>
                  <a:cubicBezTo>
                    <a:pt x="64" y="631"/>
                    <a:pt x="233" y="736"/>
                    <a:pt x="407" y="736"/>
                  </a:cubicBezTo>
                  <a:cubicBezTo>
                    <a:pt x="520" y="736"/>
                    <a:pt x="635" y="691"/>
                    <a:pt x="713" y="597"/>
                  </a:cubicBezTo>
                  <a:cubicBezTo>
                    <a:pt x="901" y="334"/>
                    <a:pt x="697" y="0"/>
                    <a:pt x="4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0" name="Google Shape;4340;p77"/>
            <p:cNvSpPr/>
            <p:nvPr/>
          </p:nvSpPr>
          <p:spPr>
            <a:xfrm rot="-3484756">
              <a:off x="716676" y="4012423"/>
              <a:ext cx="12116" cy="10231"/>
            </a:xfrm>
            <a:custGeom>
              <a:avLst/>
              <a:gdLst/>
              <a:ahLst/>
              <a:cxnLst/>
              <a:rect l="l" t="t" r="r" b="b"/>
              <a:pathLst>
                <a:path w="855" h="722" extrusionOk="0">
                  <a:moveTo>
                    <a:pt x="438" y="1"/>
                  </a:moveTo>
                  <a:cubicBezTo>
                    <a:pt x="412" y="1"/>
                    <a:pt x="385" y="4"/>
                    <a:pt x="357" y="11"/>
                  </a:cubicBezTo>
                  <a:cubicBezTo>
                    <a:pt x="119" y="11"/>
                    <a:pt x="0" y="209"/>
                    <a:pt x="40" y="407"/>
                  </a:cubicBezTo>
                  <a:cubicBezTo>
                    <a:pt x="64" y="601"/>
                    <a:pt x="222" y="721"/>
                    <a:pt x="386" y="721"/>
                  </a:cubicBezTo>
                  <a:cubicBezTo>
                    <a:pt x="490" y="721"/>
                    <a:pt x="597" y="673"/>
                    <a:pt x="674" y="566"/>
                  </a:cubicBezTo>
                  <a:cubicBezTo>
                    <a:pt x="854" y="349"/>
                    <a:pt x="706" y="1"/>
                    <a:pt x="4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1" name="Google Shape;4341;p77"/>
            <p:cNvSpPr/>
            <p:nvPr/>
          </p:nvSpPr>
          <p:spPr>
            <a:xfrm rot="-3484756">
              <a:off x="622934" y="4050388"/>
              <a:ext cx="138104" cy="76917"/>
            </a:xfrm>
            <a:custGeom>
              <a:avLst/>
              <a:gdLst/>
              <a:ahLst/>
              <a:cxnLst/>
              <a:rect l="l" t="t" r="r" b="b"/>
              <a:pathLst>
                <a:path w="9746" h="5428" extrusionOk="0">
                  <a:moveTo>
                    <a:pt x="9627" y="0"/>
                  </a:moveTo>
                  <a:lnTo>
                    <a:pt x="1" y="5229"/>
                  </a:lnTo>
                  <a:lnTo>
                    <a:pt x="120" y="5427"/>
                  </a:lnTo>
                  <a:lnTo>
                    <a:pt x="9745" y="198"/>
                  </a:lnTo>
                  <a:lnTo>
                    <a:pt x="962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2" name="Google Shape;4342;p77"/>
            <p:cNvSpPr/>
            <p:nvPr/>
          </p:nvSpPr>
          <p:spPr>
            <a:xfrm rot="-3484756">
              <a:off x="680759" y="4160944"/>
              <a:ext cx="13178" cy="10429"/>
            </a:xfrm>
            <a:custGeom>
              <a:avLst/>
              <a:gdLst/>
              <a:ahLst/>
              <a:cxnLst/>
              <a:rect l="l" t="t" r="r" b="b"/>
              <a:pathLst>
                <a:path w="930" h="736" extrusionOk="0">
                  <a:moveTo>
                    <a:pt x="464" y="0"/>
                  </a:moveTo>
                  <a:cubicBezTo>
                    <a:pt x="403" y="0"/>
                    <a:pt x="341" y="13"/>
                    <a:pt x="278" y="38"/>
                  </a:cubicBezTo>
                  <a:cubicBezTo>
                    <a:pt x="1" y="197"/>
                    <a:pt x="40" y="633"/>
                    <a:pt x="357" y="712"/>
                  </a:cubicBezTo>
                  <a:cubicBezTo>
                    <a:pt x="400" y="728"/>
                    <a:pt x="443" y="735"/>
                    <a:pt x="483" y="735"/>
                  </a:cubicBezTo>
                  <a:cubicBezTo>
                    <a:pt x="741" y="735"/>
                    <a:pt x="930" y="436"/>
                    <a:pt x="793" y="197"/>
                  </a:cubicBezTo>
                  <a:cubicBezTo>
                    <a:pt x="712" y="61"/>
                    <a:pt x="594" y="0"/>
                    <a:pt x="46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3" name="Google Shape;4343;p77"/>
            <p:cNvSpPr/>
            <p:nvPr/>
          </p:nvSpPr>
          <p:spPr>
            <a:xfrm rot="-3484756">
              <a:off x="690136" y="4006026"/>
              <a:ext cx="12966" cy="10656"/>
            </a:xfrm>
            <a:custGeom>
              <a:avLst/>
              <a:gdLst/>
              <a:ahLst/>
              <a:cxnLst/>
              <a:rect l="l" t="t" r="r" b="b"/>
              <a:pathLst>
                <a:path w="915" h="752" extrusionOk="0">
                  <a:moveTo>
                    <a:pt x="445" y="0"/>
                  </a:moveTo>
                  <a:cubicBezTo>
                    <a:pt x="386" y="0"/>
                    <a:pt x="328" y="13"/>
                    <a:pt x="278" y="38"/>
                  </a:cubicBezTo>
                  <a:cubicBezTo>
                    <a:pt x="80" y="157"/>
                    <a:pt x="1" y="355"/>
                    <a:pt x="119" y="553"/>
                  </a:cubicBezTo>
                  <a:cubicBezTo>
                    <a:pt x="196" y="694"/>
                    <a:pt x="313" y="752"/>
                    <a:pt x="429" y="752"/>
                  </a:cubicBezTo>
                  <a:cubicBezTo>
                    <a:pt x="675" y="752"/>
                    <a:pt x="914" y="493"/>
                    <a:pt x="753" y="197"/>
                  </a:cubicBezTo>
                  <a:cubicBezTo>
                    <a:pt x="699" y="62"/>
                    <a:pt x="571" y="0"/>
                    <a:pt x="4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4" name="Google Shape;4344;p77"/>
            <p:cNvSpPr/>
            <p:nvPr/>
          </p:nvSpPr>
          <p:spPr>
            <a:xfrm rot="-3484756">
              <a:off x="639643" y="4029377"/>
              <a:ext cx="104974" cy="118450"/>
            </a:xfrm>
            <a:custGeom>
              <a:avLst/>
              <a:gdLst/>
              <a:ahLst/>
              <a:cxnLst/>
              <a:rect l="l" t="t" r="r" b="b"/>
              <a:pathLst>
                <a:path w="7408" h="8359" extrusionOk="0">
                  <a:moveTo>
                    <a:pt x="7210" y="1"/>
                  </a:moveTo>
                  <a:lnTo>
                    <a:pt x="0" y="8200"/>
                  </a:lnTo>
                  <a:lnTo>
                    <a:pt x="159" y="8359"/>
                  </a:lnTo>
                  <a:lnTo>
                    <a:pt x="7408" y="159"/>
                  </a:lnTo>
                  <a:lnTo>
                    <a:pt x="721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5" name="Google Shape;4345;p77"/>
            <p:cNvSpPr/>
            <p:nvPr/>
          </p:nvSpPr>
          <p:spPr>
            <a:xfrm rot="-3484756">
              <a:off x="707884" y="4157245"/>
              <a:ext cx="13547" cy="10415"/>
            </a:xfrm>
            <a:custGeom>
              <a:avLst/>
              <a:gdLst/>
              <a:ahLst/>
              <a:cxnLst/>
              <a:rect l="l" t="t" r="r" b="b"/>
              <a:pathLst>
                <a:path w="956" h="735" extrusionOk="0">
                  <a:moveTo>
                    <a:pt x="422" y="1"/>
                  </a:moveTo>
                  <a:cubicBezTo>
                    <a:pt x="321" y="1"/>
                    <a:pt x="223" y="40"/>
                    <a:pt x="159" y="125"/>
                  </a:cubicBezTo>
                  <a:cubicBezTo>
                    <a:pt x="1" y="283"/>
                    <a:pt x="1" y="521"/>
                    <a:pt x="159" y="640"/>
                  </a:cubicBezTo>
                  <a:cubicBezTo>
                    <a:pt x="242" y="706"/>
                    <a:pt x="329" y="734"/>
                    <a:pt x="411" y="734"/>
                  </a:cubicBezTo>
                  <a:cubicBezTo>
                    <a:pt x="718" y="734"/>
                    <a:pt x="956" y="336"/>
                    <a:pt x="674" y="85"/>
                  </a:cubicBezTo>
                  <a:cubicBezTo>
                    <a:pt x="601" y="30"/>
                    <a:pt x="510" y="1"/>
                    <a:pt x="4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6" name="Google Shape;4346;p77"/>
            <p:cNvSpPr/>
            <p:nvPr/>
          </p:nvSpPr>
          <p:spPr>
            <a:xfrm rot="-3484756">
              <a:off x="663826" y="4009219"/>
              <a:ext cx="11804" cy="10500"/>
            </a:xfrm>
            <a:custGeom>
              <a:avLst/>
              <a:gdLst/>
              <a:ahLst/>
              <a:cxnLst/>
              <a:rect l="l" t="t" r="r" b="b"/>
              <a:pathLst>
                <a:path w="833" h="741" extrusionOk="0">
                  <a:moveTo>
                    <a:pt x="437" y="1"/>
                  </a:moveTo>
                  <a:cubicBezTo>
                    <a:pt x="330" y="1"/>
                    <a:pt x="226" y="52"/>
                    <a:pt x="159" y="141"/>
                  </a:cubicBezTo>
                  <a:cubicBezTo>
                    <a:pt x="1" y="300"/>
                    <a:pt x="40" y="498"/>
                    <a:pt x="159" y="656"/>
                  </a:cubicBezTo>
                  <a:cubicBezTo>
                    <a:pt x="233" y="711"/>
                    <a:pt x="323" y="741"/>
                    <a:pt x="415" y="741"/>
                  </a:cubicBezTo>
                  <a:cubicBezTo>
                    <a:pt x="521" y="741"/>
                    <a:pt x="629" y="701"/>
                    <a:pt x="714" y="616"/>
                  </a:cubicBezTo>
                  <a:cubicBezTo>
                    <a:pt x="833" y="458"/>
                    <a:pt x="833" y="220"/>
                    <a:pt x="674" y="101"/>
                  </a:cubicBezTo>
                  <a:cubicBezTo>
                    <a:pt x="605" y="32"/>
                    <a:pt x="520" y="1"/>
                    <a:pt x="4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7" name="Google Shape;4347;p77"/>
            <p:cNvSpPr/>
            <p:nvPr/>
          </p:nvSpPr>
          <p:spPr>
            <a:xfrm rot="-3484756">
              <a:off x="661800" y="4016376"/>
              <a:ext cx="60068" cy="145402"/>
            </a:xfrm>
            <a:custGeom>
              <a:avLst/>
              <a:gdLst/>
              <a:ahLst/>
              <a:cxnLst/>
              <a:rect l="l" t="t" r="r" b="b"/>
              <a:pathLst>
                <a:path w="4239" h="10261" extrusionOk="0">
                  <a:moveTo>
                    <a:pt x="4001" y="1"/>
                  </a:moveTo>
                  <a:lnTo>
                    <a:pt x="0" y="10181"/>
                  </a:lnTo>
                  <a:lnTo>
                    <a:pt x="238" y="10260"/>
                  </a:lnTo>
                  <a:lnTo>
                    <a:pt x="4239" y="80"/>
                  </a:lnTo>
                  <a:lnTo>
                    <a:pt x="400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8" name="Google Shape;4348;p77"/>
            <p:cNvSpPr/>
            <p:nvPr/>
          </p:nvSpPr>
          <p:spPr>
            <a:xfrm rot="-3484756">
              <a:off x="731782" y="4144684"/>
              <a:ext cx="13915" cy="10883"/>
            </a:xfrm>
            <a:custGeom>
              <a:avLst/>
              <a:gdLst/>
              <a:ahLst/>
              <a:cxnLst/>
              <a:rect l="l" t="t" r="r" b="b"/>
              <a:pathLst>
                <a:path w="982" h="768" extrusionOk="0">
                  <a:moveTo>
                    <a:pt x="409" y="1"/>
                  </a:moveTo>
                  <a:cubicBezTo>
                    <a:pt x="266" y="1"/>
                    <a:pt x="139" y="90"/>
                    <a:pt x="80" y="268"/>
                  </a:cubicBezTo>
                  <a:cubicBezTo>
                    <a:pt x="1" y="426"/>
                    <a:pt x="120" y="664"/>
                    <a:pt x="318" y="743"/>
                  </a:cubicBezTo>
                  <a:cubicBezTo>
                    <a:pt x="363" y="760"/>
                    <a:pt x="406" y="767"/>
                    <a:pt x="447" y="767"/>
                  </a:cubicBezTo>
                  <a:cubicBezTo>
                    <a:pt x="803" y="767"/>
                    <a:pt x="981" y="208"/>
                    <a:pt x="555" y="30"/>
                  </a:cubicBezTo>
                  <a:cubicBezTo>
                    <a:pt x="506" y="11"/>
                    <a:pt x="456" y="1"/>
                    <a:pt x="4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9" name="Google Shape;4349;p77"/>
            <p:cNvSpPr/>
            <p:nvPr/>
          </p:nvSpPr>
          <p:spPr>
            <a:xfrm rot="-3484756">
              <a:off x="639472" y="4021543"/>
              <a:ext cx="12668" cy="10557"/>
            </a:xfrm>
            <a:custGeom>
              <a:avLst/>
              <a:gdLst/>
              <a:ahLst/>
              <a:cxnLst/>
              <a:rect l="l" t="t" r="r" b="b"/>
              <a:pathLst>
                <a:path w="894" h="745" extrusionOk="0">
                  <a:moveTo>
                    <a:pt x="454" y="1"/>
                  </a:moveTo>
                  <a:cubicBezTo>
                    <a:pt x="316" y="1"/>
                    <a:pt x="180" y="80"/>
                    <a:pt x="119" y="244"/>
                  </a:cubicBezTo>
                  <a:cubicBezTo>
                    <a:pt x="0" y="402"/>
                    <a:pt x="119" y="640"/>
                    <a:pt x="317" y="719"/>
                  </a:cubicBezTo>
                  <a:cubicBezTo>
                    <a:pt x="364" y="736"/>
                    <a:pt x="409" y="744"/>
                    <a:pt x="453" y="744"/>
                  </a:cubicBezTo>
                  <a:cubicBezTo>
                    <a:pt x="707" y="744"/>
                    <a:pt x="894" y="474"/>
                    <a:pt x="792" y="204"/>
                  </a:cubicBezTo>
                  <a:cubicBezTo>
                    <a:pt x="716" y="70"/>
                    <a:pt x="584" y="1"/>
                    <a:pt x="4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0" name="Google Shape;4350;p77"/>
            <p:cNvSpPr/>
            <p:nvPr/>
          </p:nvSpPr>
          <p:spPr>
            <a:xfrm rot="-3484756">
              <a:off x="688240" y="4010986"/>
              <a:ext cx="7312" cy="154938"/>
            </a:xfrm>
            <a:custGeom>
              <a:avLst/>
              <a:gdLst/>
              <a:ahLst/>
              <a:cxnLst/>
              <a:rect l="l" t="t" r="r" b="b"/>
              <a:pathLst>
                <a:path w="516" h="10934" extrusionOk="0">
                  <a:moveTo>
                    <a:pt x="238" y="0"/>
                  </a:moveTo>
                  <a:lnTo>
                    <a:pt x="0" y="10933"/>
                  </a:lnTo>
                  <a:lnTo>
                    <a:pt x="238" y="10933"/>
                  </a:lnTo>
                  <a:lnTo>
                    <a:pt x="515" y="40"/>
                  </a:lnTo>
                  <a:lnTo>
                    <a:pt x="23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1" name="Google Shape;4351;p77"/>
            <p:cNvSpPr/>
            <p:nvPr/>
          </p:nvSpPr>
          <p:spPr>
            <a:xfrm rot="-3484756">
              <a:off x="750958" y="4125408"/>
              <a:ext cx="12357" cy="10684"/>
            </a:xfrm>
            <a:custGeom>
              <a:avLst/>
              <a:gdLst/>
              <a:ahLst/>
              <a:cxnLst/>
              <a:rect l="l" t="t" r="r" b="b"/>
              <a:pathLst>
                <a:path w="872" h="754" extrusionOk="0">
                  <a:moveTo>
                    <a:pt x="396" y="1"/>
                  </a:moveTo>
                  <a:cubicBezTo>
                    <a:pt x="198" y="1"/>
                    <a:pt x="0" y="159"/>
                    <a:pt x="0" y="357"/>
                  </a:cubicBezTo>
                  <a:cubicBezTo>
                    <a:pt x="0" y="555"/>
                    <a:pt x="159" y="753"/>
                    <a:pt x="396" y="753"/>
                  </a:cubicBezTo>
                  <a:cubicBezTo>
                    <a:pt x="872" y="753"/>
                    <a:pt x="872" y="1"/>
                    <a:pt x="3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2" name="Google Shape;4352;p77"/>
            <p:cNvSpPr/>
            <p:nvPr/>
          </p:nvSpPr>
          <p:spPr>
            <a:xfrm rot="-3484756">
              <a:off x="621501" y="4040181"/>
              <a:ext cx="12357" cy="10599"/>
            </a:xfrm>
            <a:custGeom>
              <a:avLst/>
              <a:gdLst/>
              <a:ahLst/>
              <a:cxnLst/>
              <a:rect l="l" t="t" r="r" b="b"/>
              <a:pathLst>
                <a:path w="872" h="748" extrusionOk="0">
                  <a:moveTo>
                    <a:pt x="397" y="1"/>
                  </a:moveTo>
                  <a:cubicBezTo>
                    <a:pt x="159" y="1"/>
                    <a:pt x="0" y="159"/>
                    <a:pt x="0" y="357"/>
                  </a:cubicBezTo>
                  <a:cubicBezTo>
                    <a:pt x="0" y="597"/>
                    <a:pt x="180" y="748"/>
                    <a:pt x="370" y="748"/>
                  </a:cubicBezTo>
                  <a:cubicBezTo>
                    <a:pt x="462" y="748"/>
                    <a:pt x="557" y="712"/>
                    <a:pt x="634" y="635"/>
                  </a:cubicBezTo>
                  <a:cubicBezTo>
                    <a:pt x="872" y="397"/>
                    <a:pt x="714" y="1"/>
                    <a:pt x="3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3" name="Google Shape;4353;p77"/>
            <p:cNvSpPr/>
            <p:nvPr/>
          </p:nvSpPr>
          <p:spPr>
            <a:xfrm rot="-3484756">
              <a:off x="408697" y="3746747"/>
              <a:ext cx="43234" cy="94318"/>
            </a:xfrm>
            <a:custGeom>
              <a:avLst/>
              <a:gdLst/>
              <a:ahLst/>
              <a:cxnLst/>
              <a:rect l="l" t="t" r="r" b="b"/>
              <a:pathLst>
                <a:path w="3051" h="6656" extrusionOk="0">
                  <a:moveTo>
                    <a:pt x="516" y="0"/>
                  </a:moveTo>
                  <a:lnTo>
                    <a:pt x="1" y="159"/>
                  </a:lnTo>
                  <a:lnTo>
                    <a:pt x="2813" y="6655"/>
                  </a:lnTo>
                  <a:lnTo>
                    <a:pt x="3051" y="3803"/>
                  </a:lnTo>
                  <a:lnTo>
                    <a:pt x="51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4" name="Google Shape;4354;p77"/>
            <p:cNvSpPr/>
            <p:nvPr/>
          </p:nvSpPr>
          <p:spPr>
            <a:xfrm rot="-3484756">
              <a:off x="451808" y="3586775"/>
              <a:ext cx="150446" cy="257659"/>
            </a:xfrm>
            <a:custGeom>
              <a:avLst/>
              <a:gdLst/>
              <a:ahLst/>
              <a:cxnLst/>
              <a:rect l="l" t="t" r="r" b="b"/>
              <a:pathLst>
                <a:path w="10617" h="18183" extrusionOk="0">
                  <a:moveTo>
                    <a:pt x="10339" y="0"/>
                  </a:moveTo>
                  <a:lnTo>
                    <a:pt x="159" y="14023"/>
                  </a:lnTo>
                  <a:lnTo>
                    <a:pt x="1" y="18183"/>
                  </a:lnTo>
                  <a:lnTo>
                    <a:pt x="1" y="18183"/>
                  </a:lnTo>
                  <a:lnTo>
                    <a:pt x="10617" y="159"/>
                  </a:lnTo>
                  <a:lnTo>
                    <a:pt x="1033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5" name="Google Shape;4355;p77"/>
            <p:cNvSpPr/>
            <p:nvPr/>
          </p:nvSpPr>
          <p:spPr>
            <a:xfrm rot="-3484756">
              <a:off x="452964" y="3641223"/>
              <a:ext cx="266331" cy="261060"/>
            </a:xfrm>
            <a:custGeom>
              <a:avLst/>
              <a:gdLst/>
              <a:ahLst/>
              <a:cxnLst/>
              <a:rect l="l" t="t" r="r" b="b"/>
              <a:pathLst>
                <a:path w="18795" h="18423" extrusionOk="0">
                  <a:moveTo>
                    <a:pt x="8535" y="0"/>
                  </a:moveTo>
                  <a:cubicBezTo>
                    <a:pt x="8300" y="0"/>
                    <a:pt x="8061" y="23"/>
                    <a:pt x="7822" y="71"/>
                  </a:cubicBezTo>
                  <a:cubicBezTo>
                    <a:pt x="5842" y="467"/>
                    <a:pt x="4535" y="2408"/>
                    <a:pt x="4931" y="4428"/>
                  </a:cubicBezTo>
                  <a:cubicBezTo>
                    <a:pt x="5010" y="4705"/>
                    <a:pt x="5089" y="5022"/>
                    <a:pt x="5248" y="5300"/>
                  </a:cubicBezTo>
                  <a:cubicBezTo>
                    <a:pt x="4806" y="5129"/>
                    <a:pt x="4357" y="5050"/>
                    <a:pt x="3919" y="5050"/>
                  </a:cubicBezTo>
                  <a:cubicBezTo>
                    <a:pt x="2113" y="5050"/>
                    <a:pt x="480" y="6398"/>
                    <a:pt x="256" y="8310"/>
                  </a:cubicBezTo>
                  <a:cubicBezTo>
                    <a:pt x="1" y="10539"/>
                    <a:pt x="1734" y="12431"/>
                    <a:pt x="3870" y="12431"/>
                  </a:cubicBezTo>
                  <a:cubicBezTo>
                    <a:pt x="4049" y="12431"/>
                    <a:pt x="4231" y="12418"/>
                    <a:pt x="4416" y="12390"/>
                  </a:cubicBezTo>
                  <a:lnTo>
                    <a:pt x="4416" y="12390"/>
                  </a:lnTo>
                  <a:cubicBezTo>
                    <a:pt x="2910" y="14252"/>
                    <a:pt x="3544" y="17065"/>
                    <a:pt x="5763" y="18094"/>
                  </a:cubicBezTo>
                  <a:cubicBezTo>
                    <a:pt x="6255" y="18318"/>
                    <a:pt x="6768" y="18423"/>
                    <a:pt x="7272" y="18423"/>
                  </a:cubicBezTo>
                  <a:cubicBezTo>
                    <a:pt x="8994" y="18423"/>
                    <a:pt x="10606" y="17200"/>
                    <a:pt x="10912" y="15361"/>
                  </a:cubicBezTo>
                  <a:cubicBezTo>
                    <a:pt x="11634" y="16476"/>
                    <a:pt x="12837" y="17060"/>
                    <a:pt x="14045" y="17060"/>
                  </a:cubicBezTo>
                  <a:cubicBezTo>
                    <a:pt x="15025" y="17060"/>
                    <a:pt x="16007" y="16675"/>
                    <a:pt x="16735" y="15876"/>
                  </a:cubicBezTo>
                  <a:cubicBezTo>
                    <a:pt x="18359" y="14094"/>
                    <a:pt x="17884" y="11242"/>
                    <a:pt x="15745" y="10132"/>
                  </a:cubicBezTo>
                  <a:cubicBezTo>
                    <a:pt x="17646" y="9617"/>
                    <a:pt x="18795" y="7716"/>
                    <a:pt x="18438" y="5815"/>
                  </a:cubicBezTo>
                  <a:cubicBezTo>
                    <a:pt x="18056" y="4043"/>
                    <a:pt x="16517" y="2851"/>
                    <a:pt x="14809" y="2851"/>
                  </a:cubicBezTo>
                  <a:cubicBezTo>
                    <a:pt x="14569" y="2851"/>
                    <a:pt x="14325" y="2874"/>
                    <a:pt x="14081" y="2923"/>
                  </a:cubicBezTo>
                  <a:cubicBezTo>
                    <a:pt x="13368" y="3081"/>
                    <a:pt x="12734" y="3398"/>
                    <a:pt x="12219" y="3913"/>
                  </a:cubicBezTo>
                  <a:cubicBezTo>
                    <a:pt x="12259" y="3596"/>
                    <a:pt x="12219" y="3279"/>
                    <a:pt x="12180" y="2963"/>
                  </a:cubicBezTo>
                  <a:cubicBezTo>
                    <a:pt x="11797" y="1221"/>
                    <a:pt x="10250" y="0"/>
                    <a:pt x="853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6" name="Google Shape;4356;p77"/>
            <p:cNvSpPr/>
            <p:nvPr/>
          </p:nvSpPr>
          <p:spPr>
            <a:xfrm rot="-3484756">
              <a:off x="555418" y="3743278"/>
              <a:ext cx="67437" cy="56355"/>
            </a:xfrm>
            <a:custGeom>
              <a:avLst/>
              <a:gdLst/>
              <a:ahLst/>
              <a:cxnLst/>
              <a:rect l="l" t="t" r="r" b="b"/>
              <a:pathLst>
                <a:path w="4759" h="3977" extrusionOk="0">
                  <a:moveTo>
                    <a:pt x="2596" y="1"/>
                  </a:moveTo>
                  <a:cubicBezTo>
                    <a:pt x="2458" y="1"/>
                    <a:pt x="2319" y="16"/>
                    <a:pt x="2180" y="47"/>
                  </a:cubicBezTo>
                  <a:cubicBezTo>
                    <a:pt x="437" y="403"/>
                    <a:pt x="1" y="2661"/>
                    <a:pt x="1467" y="3651"/>
                  </a:cubicBezTo>
                  <a:cubicBezTo>
                    <a:pt x="1813" y="3876"/>
                    <a:pt x="2183" y="3977"/>
                    <a:pt x="2543" y="3977"/>
                  </a:cubicBezTo>
                  <a:cubicBezTo>
                    <a:pt x="3707" y="3977"/>
                    <a:pt x="4759" y="2923"/>
                    <a:pt x="4517" y="1592"/>
                  </a:cubicBezTo>
                  <a:cubicBezTo>
                    <a:pt x="4345" y="661"/>
                    <a:pt x="3513" y="1"/>
                    <a:pt x="259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7" name="Google Shape;4357;p77"/>
            <p:cNvSpPr/>
            <p:nvPr/>
          </p:nvSpPr>
          <p:spPr>
            <a:xfrm rot="-3484756">
              <a:off x="577062" y="3709371"/>
              <a:ext cx="26952" cy="120689"/>
            </a:xfrm>
            <a:custGeom>
              <a:avLst/>
              <a:gdLst/>
              <a:ahLst/>
              <a:cxnLst/>
              <a:rect l="l" t="t" r="r" b="b"/>
              <a:pathLst>
                <a:path w="1902" h="8517" extrusionOk="0">
                  <a:moveTo>
                    <a:pt x="199" y="0"/>
                  </a:moveTo>
                  <a:lnTo>
                    <a:pt x="0" y="40"/>
                  </a:lnTo>
                  <a:lnTo>
                    <a:pt x="1704" y="8517"/>
                  </a:lnTo>
                  <a:lnTo>
                    <a:pt x="1902" y="8477"/>
                  </a:lnTo>
                  <a:lnTo>
                    <a:pt x="1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8" name="Google Shape;4358;p77"/>
            <p:cNvSpPr/>
            <p:nvPr/>
          </p:nvSpPr>
          <p:spPr>
            <a:xfrm rot="-3484756">
              <a:off x="528749" y="3743916"/>
              <a:ext cx="8757" cy="8120"/>
            </a:xfrm>
            <a:custGeom>
              <a:avLst/>
              <a:gdLst/>
              <a:ahLst/>
              <a:cxnLst/>
              <a:rect l="l" t="t" r="r" b="b"/>
              <a:pathLst>
                <a:path w="618" h="573" extrusionOk="0">
                  <a:moveTo>
                    <a:pt x="278" y="1"/>
                  </a:moveTo>
                  <a:cubicBezTo>
                    <a:pt x="119" y="41"/>
                    <a:pt x="0" y="199"/>
                    <a:pt x="40" y="357"/>
                  </a:cubicBezTo>
                  <a:cubicBezTo>
                    <a:pt x="73" y="507"/>
                    <a:pt x="183" y="573"/>
                    <a:pt x="296" y="573"/>
                  </a:cubicBezTo>
                  <a:cubicBezTo>
                    <a:pt x="453" y="573"/>
                    <a:pt x="618" y="446"/>
                    <a:pt x="595" y="239"/>
                  </a:cubicBezTo>
                  <a:cubicBezTo>
                    <a:pt x="555" y="80"/>
                    <a:pt x="436" y="1"/>
                    <a:pt x="2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9" name="Google Shape;4359;p77"/>
            <p:cNvSpPr/>
            <p:nvPr/>
          </p:nvSpPr>
          <p:spPr>
            <a:xfrm rot="-3484756">
              <a:off x="642316" y="3787352"/>
              <a:ext cx="10302" cy="8091"/>
            </a:xfrm>
            <a:custGeom>
              <a:avLst/>
              <a:gdLst/>
              <a:ahLst/>
              <a:cxnLst/>
              <a:rect l="l" t="t" r="r" b="b"/>
              <a:pathLst>
                <a:path w="727" h="571" extrusionOk="0">
                  <a:moveTo>
                    <a:pt x="432" y="0"/>
                  </a:moveTo>
                  <a:cubicBezTo>
                    <a:pt x="412" y="0"/>
                    <a:pt x="391" y="3"/>
                    <a:pt x="370" y="8"/>
                  </a:cubicBezTo>
                  <a:cubicBezTo>
                    <a:pt x="0" y="82"/>
                    <a:pt x="79" y="570"/>
                    <a:pt x="414" y="570"/>
                  </a:cubicBezTo>
                  <a:cubicBezTo>
                    <a:pt x="437" y="570"/>
                    <a:pt x="463" y="568"/>
                    <a:pt x="489" y="563"/>
                  </a:cubicBezTo>
                  <a:cubicBezTo>
                    <a:pt x="647" y="563"/>
                    <a:pt x="727" y="404"/>
                    <a:pt x="687" y="246"/>
                  </a:cubicBezTo>
                  <a:cubicBezTo>
                    <a:pt x="687" y="108"/>
                    <a:pt x="567" y="0"/>
                    <a:pt x="43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0" name="Google Shape;4360;p77"/>
            <p:cNvSpPr/>
            <p:nvPr/>
          </p:nvSpPr>
          <p:spPr>
            <a:xfrm rot="-3484756">
              <a:off x="548962" y="3718295"/>
              <a:ext cx="66260" cy="105541"/>
            </a:xfrm>
            <a:custGeom>
              <a:avLst/>
              <a:gdLst/>
              <a:ahLst/>
              <a:cxnLst/>
              <a:rect l="l" t="t" r="r" b="b"/>
              <a:pathLst>
                <a:path w="4676" h="7448" extrusionOk="0">
                  <a:moveTo>
                    <a:pt x="199" y="0"/>
                  </a:moveTo>
                  <a:lnTo>
                    <a:pt x="1" y="119"/>
                  </a:lnTo>
                  <a:lnTo>
                    <a:pt x="4517" y="7448"/>
                  </a:lnTo>
                  <a:lnTo>
                    <a:pt x="4675" y="7329"/>
                  </a:lnTo>
                  <a:lnTo>
                    <a:pt x="1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1" name="Google Shape;4361;p77"/>
            <p:cNvSpPr/>
            <p:nvPr/>
          </p:nvSpPr>
          <p:spPr>
            <a:xfrm rot="-3484756">
              <a:off x="523391" y="3765533"/>
              <a:ext cx="11393" cy="8701"/>
            </a:xfrm>
            <a:custGeom>
              <a:avLst/>
              <a:gdLst/>
              <a:ahLst/>
              <a:cxnLst/>
              <a:rect l="l" t="t" r="r" b="b"/>
              <a:pathLst>
                <a:path w="804" h="614" extrusionOk="0">
                  <a:moveTo>
                    <a:pt x="466" y="0"/>
                  </a:moveTo>
                  <a:cubicBezTo>
                    <a:pt x="416" y="0"/>
                    <a:pt x="368" y="14"/>
                    <a:pt x="328" y="40"/>
                  </a:cubicBezTo>
                  <a:cubicBezTo>
                    <a:pt x="0" y="204"/>
                    <a:pt x="189" y="613"/>
                    <a:pt x="466" y="613"/>
                  </a:cubicBezTo>
                  <a:cubicBezTo>
                    <a:pt x="523" y="613"/>
                    <a:pt x="584" y="596"/>
                    <a:pt x="645" y="555"/>
                  </a:cubicBezTo>
                  <a:cubicBezTo>
                    <a:pt x="764" y="476"/>
                    <a:pt x="804" y="278"/>
                    <a:pt x="725" y="159"/>
                  </a:cubicBezTo>
                  <a:cubicBezTo>
                    <a:pt x="672" y="53"/>
                    <a:pt x="566" y="0"/>
                    <a:pt x="4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2" name="Google Shape;4362;p77"/>
            <p:cNvSpPr/>
            <p:nvPr/>
          </p:nvSpPr>
          <p:spPr>
            <a:xfrm rot="-3484756">
              <a:off x="647128" y="3765682"/>
              <a:ext cx="9551" cy="8460"/>
            </a:xfrm>
            <a:custGeom>
              <a:avLst/>
              <a:gdLst/>
              <a:ahLst/>
              <a:cxnLst/>
              <a:rect l="l" t="t" r="r" b="b"/>
              <a:pathLst>
                <a:path w="674" h="597" extrusionOk="0">
                  <a:moveTo>
                    <a:pt x="336" y="1"/>
                  </a:moveTo>
                  <a:cubicBezTo>
                    <a:pt x="287" y="1"/>
                    <a:pt x="240" y="14"/>
                    <a:pt x="198" y="42"/>
                  </a:cubicBezTo>
                  <a:cubicBezTo>
                    <a:pt x="40" y="121"/>
                    <a:pt x="0" y="319"/>
                    <a:pt x="79" y="438"/>
                  </a:cubicBezTo>
                  <a:cubicBezTo>
                    <a:pt x="132" y="544"/>
                    <a:pt x="238" y="597"/>
                    <a:pt x="338" y="597"/>
                  </a:cubicBezTo>
                  <a:cubicBezTo>
                    <a:pt x="387" y="597"/>
                    <a:pt x="436" y="583"/>
                    <a:pt x="475" y="557"/>
                  </a:cubicBezTo>
                  <a:cubicBezTo>
                    <a:pt x="634" y="438"/>
                    <a:pt x="674" y="280"/>
                    <a:pt x="594" y="121"/>
                  </a:cubicBezTo>
                  <a:cubicBezTo>
                    <a:pt x="518" y="45"/>
                    <a:pt x="424" y="1"/>
                    <a:pt x="3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3" name="Google Shape;4363;p77"/>
            <p:cNvSpPr/>
            <p:nvPr/>
          </p:nvSpPr>
          <p:spPr>
            <a:xfrm rot="-3484756">
              <a:off x="542126" y="3730457"/>
              <a:ext cx="97123" cy="78036"/>
            </a:xfrm>
            <a:custGeom>
              <a:avLst/>
              <a:gdLst/>
              <a:ahLst/>
              <a:cxnLst/>
              <a:rect l="l" t="t" r="r" b="b"/>
              <a:pathLst>
                <a:path w="6854" h="5507" extrusionOk="0">
                  <a:moveTo>
                    <a:pt x="119" y="0"/>
                  </a:moveTo>
                  <a:lnTo>
                    <a:pt x="0" y="119"/>
                  </a:lnTo>
                  <a:lnTo>
                    <a:pt x="6735" y="5507"/>
                  </a:lnTo>
                  <a:lnTo>
                    <a:pt x="6853" y="5348"/>
                  </a:lnTo>
                  <a:lnTo>
                    <a:pt x="1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4" name="Google Shape;4364;p77"/>
            <p:cNvSpPr/>
            <p:nvPr/>
          </p:nvSpPr>
          <p:spPr>
            <a:xfrm rot="-3484756">
              <a:off x="526957" y="3785724"/>
              <a:ext cx="12215" cy="8134"/>
            </a:xfrm>
            <a:custGeom>
              <a:avLst/>
              <a:gdLst/>
              <a:ahLst/>
              <a:cxnLst/>
              <a:rect l="l" t="t" r="r" b="b"/>
              <a:pathLst>
                <a:path w="862" h="574" extrusionOk="0">
                  <a:moveTo>
                    <a:pt x="417" y="0"/>
                  </a:moveTo>
                  <a:cubicBezTo>
                    <a:pt x="175" y="0"/>
                    <a:pt x="0" y="315"/>
                    <a:pt x="253" y="505"/>
                  </a:cubicBezTo>
                  <a:cubicBezTo>
                    <a:pt x="309" y="553"/>
                    <a:pt x="370" y="574"/>
                    <a:pt x="429" y="574"/>
                  </a:cubicBezTo>
                  <a:cubicBezTo>
                    <a:pt x="661" y="574"/>
                    <a:pt x="862" y="258"/>
                    <a:pt x="609" y="69"/>
                  </a:cubicBezTo>
                  <a:cubicBezTo>
                    <a:pt x="545" y="21"/>
                    <a:pt x="479" y="0"/>
                    <a:pt x="4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5" name="Google Shape;4365;p77"/>
            <p:cNvSpPr/>
            <p:nvPr/>
          </p:nvSpPr>
          <p:spPr>
            <a:xfrm rot="-3484756">
              <a:off x="643139" y="3744704"/>
              <a:ext cx="9551" cy="8417"/>
            </a:xfrm>
            <a:custGeom>
              <a:avLst/>
              <a:gdLst/>
              <a:ahLst/>
              <a:cxnLst/>
              <a:rect l="l" t="t" r="r" b="b"/>
              <a:pathLst>
                <a:path w="674" h="594" extrusionOk="0">
                  <a:moveTo>
                    <a:pt x="339" y="1"/>
                  </a:moveTo>
                  <a:cubicBezTo>
                    <a:pt x="251" y="1"/>
                    <a:pt x="165" y="43"/>
                    <a:pt x="119" y="112"/>
                  </a:cubicBezTo>
                  <a:cubicBezTo>
                    <a:pt x="0" y="231"/>
                    <a:pt x="40" y="429"/>
                    <a:pt x="159" y="508"/>
                  </a:cubicBezTo>
                  <a:cubicBezTo>
                    <a:pt x="214" y="564"/>
                    <a:pt x="286" y="593"/>
                    <a:pt x="360" y="593"/>
                  </a:cubicBezTo>
                  <a:cubicBezTo>
                    <a:pt x="444" y="593"/>
                    <a:pt x="531" y="554"/>
                    <a:pt x="594" y="469"/>
                  </a:cubicBezTo>
                  <a:cubicBezTo>
                    <a:pt x="674" y="350"/>
                    <a:pt x="634" y="192"/>
                    <a:pt x="515" y="73"/>
                  </a:cubicBezTo>
                  <a:cubicBezTo>
                    <a:pt x="465" y="23"/>
                    <a:pt x="402" y="1"/>
                    <a:pt x="33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6" name="Google Shape;4366;p77"/>
            <p:cNvSpPr/>
            <p:nvPr/>
          </p:nvSpPr>
          <p:spPr>
            <a:xfrm rot="-3484756">
              <a:off x="532830" y="3748844"/>
              <a:ext cx="116197" cy="41562"/>
            </a:xfrm>
            <a:custGeom>
              <a:avLst/>
              <a:gdLst/>
              <a:ahLst/>
              <a:cxnLst/>
              <a:rect l="l" t="t" r="r" b="b"/>
              <a:pathLst>
                <a:path w="8200" h="2933" extrusionOk="0">
                  <a:moveTo>
                    <a:pt x="40" y="1"/>
                  </a:moveTo>
                  <a:lnTo>
                    <a:pt x="0" y="159"/>
                  </a:lnTo>
                  <a:lnTo>
                    <a:pt x="8160" y="2932"/>
                  </a:lnTo>
                  <a:lnTo>
                    <a:pt x="8200" y="2734"/>
                  </a:lnTo>
                  <a:lnTo>
                    <a:pt x="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7" name="Google Shape;4367;p77"/>
            <p:cNvSpPr/>
            <p:nvPr/>
          </p:nvSpPr>
          <p:spPr>
            <a:xfrm rot="-3484756">
              <a:off x="538461" y="3804249"/>
              <a:ext cx="9891" cy="8176"/>
            </a:xfrm>
            <a:custGeom>
              <a:avLst/>
              <a:gdLst/>
              <a:ahLst/>
              <a:cxnLst/>
              <a:rect l="l" t="t" r="r" b="b"/>
              <a:pathLst>
                <a:path w="698" h="577" extrusionOk="0">
                  <a:moveTo>
                    <a:pt x="354" y="1"/>
                  </a:moveTo>
                  <a:cubicBezTo>
                    <a:pt x="234" y="1"/>
                    <a:pt x="125" y="93"/>
                    <a:pt x="64" y="185"/>
                  </a:cubicBezTo>
                  <a:cubicBezTo>
                    <a:pt x="1" y="406"/>
                    <a:pt x="164" y="577"/>
                    <a:pt x="353" y="577"/>
                  </a:cubicBezTo>
                  <a:cubicBezTo>
                    <a:pt x="401" y="577"/>
                    <a:pt x="451" y="566"/>
                    <a:pt x="500" y="542"/>
                  </a:cubicBezTo>
                  <a:cubicBezTo>
                    <a:pt x="698" y="423"/>
                    <a:pt x="698" y="106"/>
                    <a:pt x="460" y="27"/>
                  </a:cubicBezTo>
                  <a:cubicBezTo>
                    <a:pt x="424" y="9"/>
                    <a:pt x="388" y="1"/>
                    <a:pt x="35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8" name="Google Shape;4368;p77"/>
            <p:cNvSpPr/>
            <p:nvPr/>
          </p:nvSpPr>
          <p:spPr>
            <a:xfrm rot="-3484756">
              <a:off x="632962" y="3726221"/>
              <a:ext cx="9948" cy="8275"/>
            </a:xfrm>
            <a:custGeom>
              <a:avLst/>
              <a:gdLst/>
              <a:ahLst/>
              <a:cxnLst/>
              <a:rect l="l" t="t" r="r" b="b"/>
              <a:pathLst>
                <a:path w="702" h="584" extrusionOk="0">
                  <a:moveTo>
                    <a:pt x="343" y="1"/>
                  </a:moveTo>
                  <a:cubicBezTo>
                    <a:pt x="215" y="1"/>
                    <a:pt x="100" y="78"/>
                    <a:pt x="68" y="209"/>
                  </a:cubicBezTo>
                  <a:cubicBezTo>
                    <a:pt x="0" y="410"/>
                    <a:pt x="161" y="583"/>
                    <a:pt x="356" y="583"/>
                  </a:cubicBezTo>
                  <a:cubicBezTo>
                    <a:pt x="391" y="583"/>
                    <a:pt x="427" y="578"/>
                    <a:pt x="464" y="565"/>
                  </a:cubicBezTo>
                  <a:cubicBezTo>
                    <a:pt x="701" y="447"/>
                    <a:pt x="662" y="90"/>
                    <a:pt x="424" y="11"/>
                  </a:cubicBezTo>
                  <a:cubicBezTo>
                    <a:pt x="397" y="4"/>
                    <a:pt x="370" y="1"/>
                    <a:pt x="3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9" name="Google Shape;4369;p77"/>
            <p:cNvSpPr/>
            <p:nvPr/>
          </p:nvSpPr>
          <p:spPr>
            <a:xfrm rot="-3484756">
              <a:off x="529543" y="3766512"/>
              <a:ext cx="121808" cy="5626"/>
            </a:xfrm>
            <a:custGeom>
              <a:avLst/>
              <a:gdLst/>
              <a:ahLst/>
              <a:cxnLst/>
              <a:rect l="l" t="t" r="r" b="b"/>
              <a:pathLst>
                <a:path w="8596" h="397" extrusionOk="0">
                  <a:moveTo>
                    <a:pt x="8596" y="1"/>
                  </a:moveTo>
                  <a:lnTo>
                    <a:pt x="0" y="238"/>
                  </a:lnTo>
                  <a:lnTo>
                    <a:pt x="0" y="397"/>
                  </a:lnTo>
                  <a:lnTo>
                    <a:pt x="8596" y="199"/>
                  </a:lnTo>
                  <a:lnTo>
                    <a:pt x="859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0" name="Google Shape;4370;p77"/>
            <p:cNvSpPr/>
            <p:nvPr/>
          </p:nvSpPr>
          <p:spPr>
            <a:xfrm rot="-3484756">
              <a:off x="554688" y="3818561"/>
              <a:ext cx="9565" cy="8431"/>
            </a:xfrm>
            <a:custGeom>
              <a:avLst/>
              <a:gdLst/>
              <a:ahLst/>
              <a:cxnLst/>
              <a:rect l="l" t="t" r="r" b="b"/>
              <a:pathLst>
                <a:path w="675" h="595" extrusionOk="0">
                  <a:moveTo>
                    <a:pt x="397" y="0"/>
                  </a:moveTo>
                  <a:cubicBezTo>
                    <a:pt x="1" y="0"/>
                    <a:pt x="1" y="594"/>
                    <a:pt x="397" y="594"/>
                  </a:cubicBezTo>
                  <a:cubicBezTo>
                    <a:pt x="555" y="594"/>
                    <a:pt x="674" y="436"/>
                    <a:pt x="674" y="278"/>
                  </a:cubicBezTo>
                  <a:cubicBezTo>
                    <a:pt x="674" y="119"/>
                    <a:pt x="555" y="0"/>
                    <a:pt x="3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1" name="Google Shape;4371;p77"/>
            <p:cNvSpPr/>
            <p:nvPr/>
          </p:nvSpPr>
          <p:spPr>
            <a:xfrm rot="-3484756">
              <a:off x="616368" y="3712597"/>
              <a:ext cx="9168" cy="6433"/>
            </a:xfrm>
            <a:custGeom>
              <a:avLst/>
              <a:gdLst/>
              <a:ahLst/>
              <a:cxnLst/>
              <a:rect l="l" t="t" r="r" b="b"/>
              <a:pathLst>
                <a:path w="647" h="454" extrusionOk="0">
                  <a:moveTo>
                    <a:pt x="278" y="1"/>
                  </a:moveTo>
                  <a:cubicBezTo>
                    <a:pt x="119" y="1"/>
                    <a:pt x="1" y="159"/>
                    <a:pt x="1" y="318"/>
                  </a:cubicBezTo>
                  <a:cubicBezTo>
                    <a:pt x="1" y="415"/>
                    <a:pt x="39" y="453"/>
                    <a:pt x="92" y="453"/>
                  </a:cubicBezTo>
                  <a:cubicBezTo>
                    <a:pt x="277" y="453"/>
                    <a:pt x="647" y="1"/>
                    <a:pt x="27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2" name="Google Shape;4372;p77"/>
            <p:cNvSpPr/>
            <p:nvPr/>
          </p:nvSpPr>
          <p:spPr>
            <a:xfrm rot="-3484756">
              <a:off x="533148" y="3745616"/>
              <a:ext cx="115091" cy="47726"/>
            </a:xfrm>
            <a:custGeom>
              <a:avLst/>
              <a:gdLst/>
              <a:ahLst/>
              <a:cxnLst/>
              <a:rect l="l" t="t" r="r" b="b"/>
              <a:pathLst>
                <a:path w="8122" h="3368" extrusionOk="0">
                  <a:moveTo>
                    <a:pt x="8042" y="0"/>
                  </a:moveTo>
                  <a:lnTo>
                    <a:pt x="1" y="3169"/>
                  </a:lnTo>
                  <a:lnTo>
                    <a:pt x="80" y="3367"/>
                  </a:lnTo>
                  <a:lnTo>
                    <a:pt x="8121" y="198"/>
                  </a:lnTo>
                  <a:lnTo>
                    <a:pt x="80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3" name="Google Shape;4373;p77"/>
            <p:cNvSpPr/>
            <p:nvPr/>
          </p:nvSpPr>
          <p:spPr>
            <a:xfrm rot="-3484756">
              <a:off x="574702" y="3825006"/>
              <a:ext cx="9891" cy="8375"/>
            </a:xfrm>
            <a:custGeom>
              <a:avLst/>
              <a:gdLst/>
              <a:ahLst/>
              <a:cxnLst/>
              <a:rect l="l" t="t" r="r" b="b"/>
              <a:pathLst>
                <a:path w="698" h="591" extrusionOk="0">
                  <a:moveTo>
                    <a:pt x="333" y="0"/>
                  </a:moveTo>
                  <a:cubicBezTo>
                    <a:pt x="302" y="0"/>
                    <a:pt x="270" y="5"/>
                    <a:pt x="238" y="16"/>
                  </a:cubicBezTo>
                  <a:cubicBezTo>
                    <a:pt x="80" y="95"/>
                    <a:pt x="0" y="254"/>
                    <a:pt x="40" y="412"/>
                  </a:cubicBezTo>
                  <a:cubicBezTo>
                    <a:pt x="99" y="531"/>
                    <a:pt x="208" y="590"/>
                    <a:pt x="317" y="590"/>
                  </a:cubicBezTo>
                  <a:cubicBezTo>
                    <a:pt x="426" y="590"/>
                    <a:pt x="535" y="531"/>
                    <a:pt x="595" y="412"/>
                  </a:cubicBezTo>
                  <a:cubicBezTo>
                    <a:pt x="697" y="206"/>
                    <a:pt x="533" y="0"/>
                    <a:pt x="3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4" name="Google Shape;4374;p77"/>
            <p:cNvSpPr/>
            <p:nvPr/>
          </p:nvSpPr>
          <p:spPr>
            <a:xfrm rot="-3484756">
              <a:off x="596652" y="3705486"/>
              <a:ext cx="9693" cy="8020"/>
            </a:xfrm>
            <a:custGeom>
              <a:avLst/>
              <a:gdLst/>
              <a:ahLst/>
              <a:cxnLst/>
              <a:rect l="l" t="t" r="r" b="b"/>
              <a:pathLst>
                <a:path w="684" h="566" extrusionOk="0">
                  <a:moveTo>
                    <a:pt x="374" y="0"/>
                  </a:moveTo>
                  <a:cubicBezTo>
                    <a:pt x="333" y="0"/>
                    <a:pt x="290" y="10"/>
                    <a:pt x="248" y="32"/>
                  </a:cubicBezTo>
                  <a:cubicBezTo>
                    <a:pt x="1" y="173"/>
                    <a:pt x="100" y="565"/>
                    <a:pt x="376" y="565"/>
                  </a:cubicBezTo>
                  <a:cubicBezTo>
                    <a:pt x="410" y="565"/>
                    <a:pt x="447" y="560"/>
                    <a:pt x="485" y="547"/>
                  </a:cubicBezTo>
                  <a:cubicBezTo>
                    <a:pt x="604" y="507"/>
                    <a:pt x="684" y="348"/>
                    <a:pt x="644" y="190"/>
                  </a:cubicBezTo>
                  <a:cubicBezTo>
                    <a:pt x="586" y="74"/>
                    <a:pt x="485" y="0"/>
                    <a:pt x="37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5" name="Google Shape;4375;p77"/>
            <p:cNvSpPr/>
            <p:nvPr/>
          </p:nvSpPr>
          <p:spPr>
            <a:xfrm rot="-3484756">
              <a:off x="543578" y="3727781"/>
              <a:ext cx="93751" cy="83095"/>
            </a:xfrm>
            <a:custGeom>
              <a:avLst/>
              <a:gdLst/>
              <a:ahLst/>
              <a:cxnLst/>
              <a:rect l="l" t="t" r="r" b="b"/>
              <a:pathLst>
                <a:path w="6616" h="5864" extrusionOk="0">
                  <a:moveTo>
                    <a:pt x="6457" y="0"/>
                  </a:moveTo>
                  <a:lnTo>
                    <a:pt x="0" y="5744"/>
                  </a:lnTo>
                  <a:lnTo>
                    <a:pt x="119" y="5863"/>
                  </a:lnTo>
                  <a:lnTo>
                    <a:pt x="6616" y="159"/>
                  </a:lnTo>
                  <a:lnTo>
                    <a:pt x="645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6" name="Google Shape;4376;p77"/>
            <p:cNvSpPr/>
            <p:nvPr/>
          </p:nvSpPr>
          <p:spPr>
            <a:xfrm rot="-3484756">
              <a:off x="595834" y="3825471"/>
              <a:ext cx="10557" cy="8261"/>
            </a:xfrm>
            <a:custGeom>
              <a:avLst/>
              <a:gdLst/>
              <a:ahLst/>
              <a:cxnLst/>
              <a:rect l="l" t="t" r="r" b="b"/>
              <a:pathLst>
                <a:path w="745" h="583" extrusionOk="0">
                  <a:moveTo>
                    <a:pt x="331" y="0"/>
                  </a:moveTo>
                  <a:cubicBezTo>
                    <a:pt x="274" y="0"/>
                    <a:pt x="214" y="18"/>
                    <a:pt x="158" y="58"/>
                  </a:cubicBezTo>
                  <a:cubicBezTo>
                    <a:pt x="40" y="177"/>
                    <a:pt x="0" y="375"/>
                    <a:pt x="119" y="494"/>
                  </a:cubicBezTo>
                  <a:cubicBezTo>
                    <a:pt x="178" y="553"/>
                    <a:pt x="258" y="583"/>
                    <a:pt x="337" y="583"/>
                  </a:cubicBezTo>
                  <a:cubicBezTo>
                    <a:pt x="416" y="583"/>
                    <a:pt x="495" y="553"/>
                    <a:pt x="555" y="494"/>
                  </a:cubicBezTo>
                  <a:cubicBezTo>
                    <a:pt x="744" y="272"/>
                    <a:pt x="555" y="0"/>
                    <a:pt x="3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7" name="Google Shape;4377;p77"/>
            <p:cNvSpPr/>
            <p:nvPr/>
          </p:nvSpPr>
          <p:spPr>
            <a:xfrm rot="-3484756">
              <a:off x="575565" y="3704651"/>
              <a:ext cx="9990" cy="8063"/>
            </a:xfrm>
            <a:custGeom>
              <a:avLst/>
              <a:gdLst/>
              <a:ahLst/>
              <a:cxnLst/>
              <a:rect l="l" t="t" r="r" b="b"/>
              <a:pathLst>
                <a:path w="705" h="569" extrusionOk="0">
                  <a:moveTo>
                    <a:pt x="337" y="0"/>
                  </a:moveTo>
                  <a:cubicBezTo>
                    <a:pt x="258" y="0"/>
                    <a:pt x="179" y="30"/>
                    <a:pt x="119" y="90"/>
                  </a:cubicBezTo>
                  <a:cubicBezTo>
                    <a:pt x="0" y="169"/>
                    <a:pt x="0" y="367"/>
                    <a:pt x="119" y="486"/>
                  </a:cubicBezTo>
                  <a:cubicBezTo>
                    <a:pt x="177" y="544"/>
                    <a:pt x="245" y="569"/>
                    <a:pt x="311" y="569"/>
                  </a:cubicBezTo>
                  <a:cubicBezTo>
                    <a:pt x="515" y="569"/>
                    <a:pt x="705" y="329"/>
                    <a:pt x="555" y="90"/>
                  </a:cubicBezTo>
                  <a:cubicBezTo>
                    <a:pt x="496" y="30"/>
                    <a:pt x="416" y="0"/>
                    <a:pt x="3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8" name="Google Shape;4378;p77"/>
            <p:cNvSpPr/>
            <p:nvPr/>
          </p:nvSpPr>
          <p:spPr>
            <a:xfrm rot="-3484756">
              <a:off x="560094" y="3715295"/>
              <a:ext cx="61187" cy="108361"/>
            </a:xfrm>
            <a:custGeom>
              <a:avLst/>
              <a:gdLst/>
              <a:ahLst/>
              <a:cxnLst/>
              <a:rect l="l" t="t" r="r" b="b"/>
              <a:pathLst>
                <a:path w="4318" h="7647" extrusionOk="0">
                  <a:moveTo>
                    <a:pt x="4159" y="1"/>
                  </a:moveTo>
                  <a:lnTo>
                    <a:pt x="0" y="7567"/>
                  </a:lnTo>
                  <a:lnTo>
                    <a:pt x="198" y="7646"/>
                  </a:lnTo>
                  <a:lnTo>
                    <a:pt x="4318" y="80"/>
                  </a:lnTo>
                  <a:lnTo>
                    <a:pt x="415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9" name="Google Shape;4379;p77"/>
            <p:cNvSpPr/>
            <p:nvPr/>
          </p:nvSpPr>
          <p:spPr>
            <a:xfrm rot="-3484756">
              <a:off x="616188" y="3818588"/>
              <a:ext cx="9452" cy="8332"/>
            </a:xfrm>
            <a:custGeom>
              <a:avLst/>
              <a:gdLst/>
              <a:ahLst/>
              <a:cxnLst/>
              <a:rect l="l" t="t" r="r" b="b"/>
              <a:pathLst>
                <a:path w="667" h="588" extrusionOk="0">
                  <a:moveTo>
                    <a:pt x="343" y="0"/>
                  </a:moveTo>
                  <a:cubicBezTo>
                    <a:pt x="239" y="0"/>
                    <a:pt x="134" y="51"/>
                    <a:pt x="80" y="160"/>
                  </a:cubicBezTo>
                  <a:cubicBezTo>
                    <a:pt x="0" y="279"/>
                    <a:pt x="40" y="477"/>
                    <a:pt x="198" y="556"/>
                  </a:cubicBezTo>
                  <a:cubicBezTo>
                    <a:pt x="242" y="578"/>
                    <a:pt x="286" y="587"/>
                    <a:pt x="328" y="587"/>
                  </a:cubicBezTo>
                  <a:cubicBezTo>
                    <a:pt x="514" y="587"/>
                    <a:pt x="667" y="393"/>
                    <a:pt x="634" y="199"/>
                  </a:cubicBezTo>
                  <a:cubicBezTo>
                    <a:pt x="591" y="71"/>
                    <a:pt x="467" y="0"/>
                    <a:pt x="3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0" name="Google Shape;4380;p77"/>
            <p:cNvSpPr/>
            <p:nvPr/>
          </p:nvSpPr>
          <p:spPr>
            <a:xfrm rot="-3484756">
              <a:off x="555323" y="3711944"/>
              <a:ext cx="10486" cy="8516"/>
            </a:xfrm>
            <a:custGeom>
              <a:avLst/>
              <a:gdLst/>
              <a:ahLst/>
              <a:cxnLst/>
              <a:rect l="l" t="t" r="r" b="b"/>
              <a:pathLst>
                <a:path w="740" h="601" extrusionOk="0">
                  <a:moveTo>
                    <a:pt x="388" y="0"/>
                  </a:moveTo>
                  <a:cubicBezTo>
                    <a:pt x="281" y="0"/>
                    <a:pt x="162" y="65"/>
                    <a:pt x="105" y="151"/>
                  </a:cubicBezTo>
                  <a:cubicBezTo>
                    <a:pt x="1" y="361"/>
                    <a:pt x="142" y="601"/>
                    <a:pt x="367" y="601"/>
                  </a:cubicBezTo>
                  <a:cubicBezTo>
                    <a:pt x="397" y="601"/>
                    <a:pt x="429" y="596"/>
                    <a:pt x="462" y="587"/>
                  </a:cubicBezTo>
                  <a:cubicBezTo>
                    <a:pt x="699" y="508"/>
                    <a:pt x="739" y="151"/>
                    <a:pt x="501" y="32"/>
                  </a:cubicBezTo>
                  <a:cubicBezTo>
                    <a:pt x="468" y="10"/>
                    <a:pt x="429" y="0"/>
                    <a:pt x="38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1" name="Google Shape;4381;p77"/>
            <p:cNvSpPr/>
            <p:nvPr/>
          </p:nvSpPr>
          <p:spPr>
            <a:xfrm rot="-3484756">
              <a:off x="580060" y="3708697"/>
              <a:ext cx="20774" cy="121256"/>
            </a:xfrm>
            <a:custGeom>
              <a:avLst/>
              <a:gdLst/>
              <a:ahLst/>
              <a:cxnLst/>
              <a:rect l="l" t="t" r="r" b="b"/>
              <a:pathLst>
                <a:path w="1466" h="8557" extrusionOk="0">
                  <a:moveTo>
                    <a:pt x="1268" y="1"/>
                  </a:moveTo>
                  <a:lnTo>
                    <a:pt x="0" y="8557"/>
                  </a:lnTo>
                  <a:lnTo>
                    <a:pt x="198" y="8557"/>
                  </a:lnTo>
                  <a:lnTo>
                    <a:pt x="1466" y="40"/>
                  </a:lnTo>
                  <a:lnTo>
                    <a:pt x="126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2" name="Google Shape;4382;p77"/>
            <p:cNvSpPr/>
            <p:nvPr/>
          </p:nvSpPr>
          <p:spPr>
            <a:xfrm rot="-3484756">
              <a:off x="632342" y="3804898"/>
              <a:ext cx="9310" cy="8304"/>
            </a:xfrm>
            <a:custGeom>
              <a:avLst/>
              <a:gdLst/>
              <a:ahLst/>
              <a:cxnLst/>
              <a:rect l="l" t="t" r="r" b="b"/>
              <a:pathLst>
                <a:path w="657" h="586" extrusionOk="0">
                  <a:moveTo>
                    <a:pt x="323" y="1"/>
                  </a:moveTo>
                  <a:cubicBezTo>
                    <a:pt x="188" y="1"/>
                    <a:pt x="58" y="83"/>
                    <a:pt x="40" y="261"/>
                  </a:cubicBezTo>
                  <a:cubicBezTo>
                    <a:pt x="0" y="420"/>
                    <a:pt x="119" y="578"/>
                    <a:pt x="278" y="578"/>
                  </a:cubicBezTo>
                  <a:cubicBezTo>
                    <a:pt x="299" y="583"/>
                    <a:pt x="319" y="586"/>
                    <a:pt x="340" y="586"/>
                  </a:cubicBezTo>
                  <a:cubicBezTo>
                    <a:pt x="476" y="586"/>
                    <a:pt x="600" y="478"/>
                    <a:pt x="634" y="341"/>
                  </a:cubicBezTo>
                  <a:cubicBezTo>
                    <a:pt x="656" y="123"/>
                    <a:pt x="486" y="1"/>
                    <a:pt x="3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3" name="Google Shape;4383;p77"/>
            <p:cNvSpPr/>
            <p:nvPr/>
          </p:nvSpPr>
          <p:spPr>
            <a:xfrm rot="-3484756">
              <a:off x="538562" y="3725248"/>
              <a:ext cx="9962" cy="6093"/>
            </a:xfrm>
            <a:custGeom>
              <a:avLst/>
              <a:gdLst/>
              <a:ahLst/>
              <a:cxnLst/>
              <a:rect l="l" t="t" r="r" b="b"/>
              <a:pathLst>
                <a:path w="703" h="430" extrusionOk="0">
                  <a:moveTo>
                    <a:pt x="377" y="0"/>
                  </a:moveTo>
                  <a:cubicBezTo>
                    <a:pt x="179" y="0"/>
                    <a:pt x="60" y="119"/>
                    <a:pt x="20" y="278"/>
                  </a:cubicBezTo>
                  <a:cubicBezTo>
                    <a:pt x="0" y="387"/>
                    <a:pt x="41" y="429"/>
                    <a:pt x="105" y="429"/>
                  </a:cubicBezTo>
                  <a:cubicBezTo>
                    <a:pt x="297" y="429"/>
                    <a:pt x="703" y="60"/>
                    <a:pt x="37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4" name="Google Shape;4384;p77"/>
            <p:cNvSpPr/>
            <p:nvPr/>
          </p:nvSpPr>
          <p:spPr>
            <a:xfrm rot="-3484756">
              <a:off x="806800" y="3483095"/>
              <a:ext cx="235199" cy="221397"/>
            </a:xfrm>
            <a:custGeom>
              <a:avLst/>
              <a:gdLst/>
              <a:ahLst/>
              <a:cxnLst/>
              <a:rect l="l" t="t" r="r" b="b"/>
              <a:pathLst>
                <a:path w="16598" h="15624" extrusionOk="0">
                  <a:moveTo>
                    <a:pt x="10115" y="1"/>
                  </a:moveTo>
                  <a:cubicBezTo>
                    <a:pt x="8927" y="1"/>
                    <a:pt x="7776" y="666"/>
                    <a:pt x="7249" y="1806"/>
                  </a:cubicBezTo>
                  <a:cubicBezTo>
                    <a:pt x="7131" y="2044"/>
                    <a:pt x="7051" y="2321"/>
                    <a:pt x="7012" y="2598"/>
                  </a:cubicBezTo>
                  <a:cubicBezTo>
                    <a:pt x="6695" y="2083"/>
                    <a:pt x="6219" y="1687"/>
                    <a:pt x="5665" y="1410"/>
                  </a:cubicBezTo>
                  <a:cubicBezTo>
                    <a:pt x="5250" y="1229"/>
                    <a:pt x="4812" y="1142"/>
                    <a:pt x="4380" y="1142"/>
                  </a:cubicBezTo>
                  <a:cubicBezTo>
                    <a:pt x="3203" y="1142"/>
                    <a:pt x="2067" y="1785"/>
                    <a:pt x="1545" y="2915"/>
                  </a:cubicBezTo>
                  <a:cubicBezTo>
                    <a:pt x="793" y="4460"/>
                    <a:pt x="1426" y="6322"/>
                    <a:pt x="2971" y="7074"/>
                  </a:cubicBezTo>
                  <a:cubicBezTo>
                    <a:pt x="951" y="7629"/>
                    <a:pt x="0" y="9887"/>
                    <a:pt x="1030" y="11669"/>
                  </a:cubicBezTo>
                  <a:cubicBezTo>
                    <a:pt x="1622" y="12717"/>
                    <a:pt x="2686" y="13267"/>
                    <a:pt x="3761" y="13267"/>
                  </a:cubicBezTo>
                  <a:cubicBezTo>
                    <a:pt x="4556" y="13267"/>
                    <a:pt x="5359" y="12966"/>
                    <a:pt x="5982" y="12343"/>
                  </a:cubicBezTo>
                  <a:lnTo>
                    <a:pt x="5982" y="12343"/>
                  </a:lnTo>
                  <a:cubicBezTo>
                    <a:pt x="5911" y="14171"/>
                    <a:pt x="7369" y="15624"/>
                    <a:pt x="9110" y="15624"/>
                  </a:cubicBezTo>
                  <a:cubicBezTo>
                    <a:pt x="9331" y="15624"/>
                    <a:pt x="9557" y="15601"/>
                    <a:pt x="9785" y="15551"/>
                  </a:cubicBezTo>
                  <a:cubicBezTo>
                    <a:pt x="11765" y="15155"/>
                    <a:pt x="12835" y="12937"/>
                    <a:pt x="11924" y="11075"/>
                  </a:cubicBezTo>
                  <a:lnTo>
                    <a:pt x="11924" y="11075"/>
                  </a:lnTo>
                  <a:cubicBezTo>
                    <a:pt x="12292" y="11217"/>
                    <a:pt x="12672" y="11284"/>
                    <a:pt x="13046" y="11284"/>
                  </a:cubicBezTo>
                  <a:cubicBezTo>
                    <a:pt x="14241" y="11284"/>
                    <a:pt x="15381" y="10597"/>
                    <a:pt x="15924" y="9451"/>
                  </a:cubicBezTo>
                  <a:cubicBezTo>
                    <a:pt x="16598" y="7867"/>
                    <a:pt x="15885" y="6005"/>
                    <a:pt x="14340" y="5292"/>
                  </a:cubicBezTo>
                  <a:cubicBezTo>
                    <a:pt x="13924" y="5114"/>
                    <a:pt x="13464" y="5024"/>
                    <a:pt x="13009" y="5024"/>
                  </a:cubicBezTo>
                  <a:cubicBezTo>
                    <a:pt x="12857" y="5024"/>
                    <a:pt x="12706" y="5034"/>
                    <a:pt x="12557" y="5054"/>
                  </a:cubicBezTo>
                  <a:cubicBezTo>
                    <a:pt x="12716" y="4856"/>
                    <a:pt x="12874" y="4618"/>
                    <a:pt x="12993" y="4341"/>
                  </a:cubicBezTo>
                  <a:cubicBezTo>
                    <a:pt x="13667" y="2796"/>
                    <a:pt x="12914" y="974"/>
                    <a:pt x="11369" y="261"/>
                  </a:cubicBezTo>
                  <a:cubicBezTo>
                    <a:pt x="10964" y="84"/>
                    <a:pt x="10537" y="1"/>
                    <a:pt x="1011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5" name="Google Shape;4385;p77"/>
            <p:cNvSpPr/>
            <p:nvPr/>
          </p:nvSpPr>
          <p:spPr>
            <a:xfrm rot="-3484756">
              <a:off x="891861" y="3571528"/>
              <a:ext cx="56455" cy="48108"/>
            </a:xfrm>
            <a:custGeom>
              <a:avLst/>
              <a:gdLst/>
              <a:ahLst/>
              <a:cxnLst/>
              <a:rect l="l" t="t" r="r" b="b"/>
              <a:pathLst>
                <a:path w="3984" h="3395" extrusionOk="0">
                  <a:moveTo>
                    <a:pt x="1996" y="0"/>
                  </a:moveTo>
                  <a:cubicBezTo>
                    <a:pt x="892" y="0"/>
                    <a:pt x="0" y="1123"/>
                    <a:pt x="458" y="2300"/>
                  </a:cubicBezTo>
                  <a:cubicBezTo>
                    <a:pt x="741" y="3028"/>
                    <a:pt x="1385" y="3395"/>
                    <a:pt x="2033" y="3395"/>
                  </a:cubicBezTo>
                  <a:cubicBezTo>
                    <a:pt x="2654" y="3395"/>
                    <a:pt x="3277" y="3058"/>
                    <a:pt x="3587" y="2379"/>
                  </a:cubicBezTo>
                  <a:cubicBezTo>
                    <a:pt x="3983" y="1508"/>
                    <a:pt x="3587" y="518"/>
                    <a:pt x="2716" y="161"/>
                  </a:cubicBezTo>
                  <a:cubicBezTo>
                    <a:pt x="2474" y="50"/>
                    <a:pt x="2230" y="0"/>
                    <a:pt x="19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6" name="Google Shape;4386;p77"/>
            <p:cNvSpPr/>
            <p:nvPr/>
          </p:nvSpPr>
          <p:spPr>
            <a:xfrm rot="-3484756">
              <a:off x="897995" y="3547134"/>
              <a:ext cx="44367" cy="95990"/>
            </a:xfrm>
            <a:custGeom>
              <a:avLst/>
              <a:gdLst/>
              <a:ahLst/>
              <a:cxnLst/>
              <a:rect l="l" t="t" r="r" b="b"/>
              <a:pathLst>
                <a:path w="3131" h="6774" extrusionOk="0">
                  <a:moveTo>
                    <a:pt x="2972" y="0"/>
                  </a:moveTo>
                  <a:lnTo>
                    <a:pt x="1" y="6695"/>
                  </a:lnTo>
                  <a:lnTo>
                    <a:pt x="159" y="6774"/>
                  </a:lnTo>
                  <a:lnTo>
                    <a:pt x="3130" y="79"/>
                  </a:lnTo>
                  <a:lnTo>
                    <a:pt x="297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7" name="Google Shape;4387;p77"/>
            <p:cNvSpPr/>
            <p:nvPr/>
          </p:nvSpPr>
          <p:spPr>
            <a:xfrm rot="-3484756">
              <a:off x="887887" y="3551015"/>
              <a:ext cx="8630" cy="4223"/>
            </a:xfrm>
            <a:custGeom>
              <a:avLst/>
              <a:gdLst/>
              <a:ahLst/>
              <a:cxnLst/>
              <a:rect l="l" t="t" r="r" b="b"/>
              <a:pathLst>
                <a:path w="609" h="298" extrusionOk="0">
                  <a:moveTo>
                    <a:pt x="465" y="1"/>
                  </a:moveTo>
                  <a:cubicBezTo>
                    <a:pt x="291" y="1"/>
                    <a:pt x="1" y="177"/>
                    <a:pt x="239" y="283"/>
                  </a:cubicBezTo>
                  <a:cubicBezTo>
                    <a:pt x="268" y="292"/>
                    <a:pt x="301" y="297"/>
                    <a:pt x="333" y="297"/>
                  </a:cubicBezTo>
                  <a:cubicBezTo>
                    <a:pt x="429" y="297"/>
                    <a:pt x="526" y="253"/>
                    <a:pt x="556" y="164"/>
                  </a:cubicBezTo>
                  <a:cubicBezTo>
                    <a:pt x="608" y="45"/>
                    <a:pt x="551" y="1"/>
                    <a:pt x="4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8" name="Google Shape;4388;p77"/>
            <p:cNvSpPr/>
            <p:nvPr/>
          </p:nvSpPr>
          <p:spPr>
            <a:xfrm rot="-3484756">
              <a:off x="945863" y="3637071"/>
              <a:ext cx="8998" cy="4209"/>
            </a:xfrm>
            <a:custGeom>
              <a:avLst/>
              <a:gdLst/>
              <a:ahLst/>
              <a:cxnLst/>
              <a:rect l="l" t="t" r="r" b="b"/>
              <a:pathLst>
                <a:path w="635" h="297" extrusionOk="0">
                  <a:moveTo>
                    <a:pt x="482" y="0"/>
                  </a:moveTo>
                  <a:cubicBezTo>
                    <a:pt x="300" y="0"/>
                    <a:pt x="1" y="176"/>
                    <a:pt x="265" y="282"/>
                  </a:cubicBezTo>
                  <a:cubicBezTo>
                    <a:pt x="294" y="292"/>
                    <a:pt x="324" y="297"/>
                    <a:pt x="353" y="297"/>
                  </a:cubicBezTo>
                  <a:cubicBezTo>
                    <a:pt x="441" y="297"/>
                    <a:pt x="522" y="252"/>
                    <a:pt x="582" y="163"/>
                  </a:cubicBezTo>
                  <a:cubicBezTo>
                    <a:pt x="634" y="44"/>
                    <a:pt x="573" y="0"/>
                    <a:pt x="4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9" name="Google Shape;4389;p77"/>
            <p:cNvSpPr/>
            <p:nvPr/>
          </p:nvSpPr>
          <p:spPr>
            <a:xfrm rot="-3484756">
              <a:off x="915396" y="3543195"/>
              <a:ext cx="9565" cy="103869"/>
            </a:xfrm>
            <a:custGeom>
              <a:avLst/>
              <a:gdLst/>
              <a:ahLst/>
              <a:cxnLst/>
              <a:rect l="l" t="t" r="r" b="b"/>
              <a:pathLst>
                <a:path w="675" h="7330" extrusionOk="0">
                  <a:moveTo>
                    <a:pt x="516" y="1"/>
                  </a:moveTo>
                  <a:lnTo>
                    <a:pt x="1" y="7329"/>
                  </a:lnTo>
                  <a:lnTo>
                    <a:pt x="159" y="7329"/>
                  </a:lnTo>
                  <a:lnTo>
                    <a:pt x="67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0" name="Google Shape;4390;p77"/>
            <p:cNvSpPr/>
            <p:nvPr/>
          </p:nvSpPr>
          <p:spPr>
            <a:xfrm rot="-3484756">
              <a:off x="873810" y="3561340"/>
              <a:ext cx="7510" cy="5456"/>
            </a:xfrm>
            <a:custGeom>
              <a:avLst/>
              <a:gdLst/>
              <a:ahLst/>
              <a:cxnLst/>
              <a:rect l="l" t="t" r="r" b="b"/>
              <a:pathLst>
                <a:path w="530" h="385" extrusionOk="0">
                  <a:moveTo>
                    <a:pt x="260" y="1"/>
                  </a:moveTo>
                  <a:cubicBezTo>
                    <a:pt x="1" y="1"/>
                    <a:pt x="289" y="384"/>
                    <a:pt x="445" y="384"/>
                  </a:cubicBezTo>
                  <a:cubicBezTo>
                    <a:pt x="488" y="384"/>
                    <a:pt x="521" y="355"/>
                    <a:pt x="529" y="280"/>
                  </a:cubicBezTo>
                  <a:cubicBezTo>
                    <a:pt x="529" y="121"/>
                    <a:pt x="410" y="2"/>
                    <a:pt x="292" y="2"/>
                  </a:cubicBezTo>
                  <a:cubicBezTo>
                    <a:pt x="280" y="1"/>
                    <a:pt x="270" y="1"/>
                    <a:pt x="26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1" name="Google Shape;4391;p77"/>
            <p:cNvSpPr/>
            <p:nvPr/>
          </p:nvSpPr>
          <p:spPr>
            <a:xfrm rot="-3484756">
              <a:off x="958212" y="3622384"/>
              <a:ext cx="7482" cy="5668"/>
            </a:xfrm>
            <a:custGeom>
              <a:avLst/>
              <a:gdLst/>
              <a:ahLst/>
              <a:cxnLst/>
              <a:rect l="l" t="t" r="r" b="b"/>
              <a:pathLst>
                <a:path w="528" h="400" extrusionOk="0">
                  <a:moveTo>
                    <a:pt x="259" y="0"/>
                  </a:moveTo>
                  <a:cubicBezTo>
                    <a:pt x="0" y="0"/>
                    <a:pt x="281" y="399"/>
                    <a:pt x="438" y="399"/>
                  </a:cubicBezTo>
                  <a:cubicBezTo>
                    <a:pt x="483" y="399"/>
                    <a:pt x="519" y="366"/>
                    <a:pt x="527" y="279"/>
                  </a:cubicBezTo>
                  <a:cubicBezTo>
                    <a:pt x="527" y="120"/>
                    <a:pt x="408" y="2"/>
                    <a:pt x="290" y="2"/>
                  </a:cubicBezTo>
                  <a:cubicBezTo>
                    <a:pt x="279" y="1"/>
                    <a:pt x="269" y="0"/>
                    <a:pt x="2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2" name="Google Shape;4392;p77"/>
            <p:cNvSpPr/>
            <p:nvPr/>
          </p:nvSpPr>
          <p:spPr>
            <a:xfrm rot="-3484756">
              <a:off x="904740" y="3544881"/>
              <a:ext cx="30877" cy="100496"/>
            </a:xfrm>
            <a:custGeom>
              <a:avLst/>
              <a:gdLst/>
              <a:ahLst/>
              <a:cxnLst/>
              <a:rect l="l" t="t" r="r" b="b"/>
              <a:pathLst>
                <a:path w="2179" h="7092" extrusionOk="0">
                  <a:moveTo>
                    <a:pt x="159" y="1"/>
                  </a:moveTo>
                  <a:lnTo>
                    <a:pt x="0" y="40"/>
                  </a:lnTo>
                  <a:lnTo>
                    <a:pt x="2020" y="7091"/>
                  </a:lnTo>
                  <a:lnTo>
                    <a:pt x="2179" y="7052"/>
                  </a:lnTo>
                  <a:lnTo>
                    <a:pt x="15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3" name="Google Shape;4393;p77"/>
            <p:cNvSpPr/>
            <p:nvPr/>
          </p:nvSpPr>
          <p:spPr>
            <a:xfrm rot="-3484756">
              <a:off x="866492" y="3577447"/>
              <a:ext cx="7865" cy="7099"/>
            </a:xfrm>
            <a:custGeom>
              <a:avLst/>
              <a:gdLst/>
              <a:ahLst/>
              <a:cxnLst/>
              <a:rect l="l" t="t" r="r" b="b"/>
              <a:pathLst>
                <a:path w="555" h="501" extrusionOk="0">
                  <a:moveTo>
                    <a:pt x="321" y="0"/>
                  </a:moveTo>
                  <a:cubicBezTo>
                    <a:pt x="294" y="0"/>
                    <a:pt x="266" y="5"/>
                    <a:pt x="238" y="15"/>
                  </a:cubicBezTo>
                  <a:cubicBezTo>
                    <a:pt x="79" y="15"/>
                    <a:pt x="0" y="173"/>
                    <a:pt x="40" y="292"/>
                  </a:cubicBezTo>
                  <a:cubicBezTo>
                    <a:pt x="72" y="423"/>
                    <a:pt x="187" y="500"/>
                    <a:pt x="293" y="500"/>
                  </a:cubicBezTo>
                  <a:cubicBezTo>
                    <a:pt x="315" y="500"/>
                    <a:pt x="336" y="497"/>
                    <a:pt x="357" y="490"/>
                  </a:cubicBezTo>
                  <a:cubicBezTo>
                    <a:pt x="475" y="450"/>
                    <a:pt x="555" y="292"/>
                    <a:pt x="515" y="173"/>
                  </a:cubicBezTo>
                  <a:cubicBezTo>
                    <a:pt x="485" y="52"/>
                    <a:pt x="408" y="0"/>
                    <a:pt x="3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4" name="Google Shape;4394;p77"/>
            <p:cNvSpPr/>
            <p:nvPr/>
          </p:nvSpPr>
          <p:spPr>
            <a:xfrm rot="-3484756">
              <a:off x="966280" y="3605910"/>
              <a:ext cx="7978" cy="7255"/>
            </a:xfrm>
            <a:custGeom>
              <a:avLst/>
              <a:gdLst/>
              <a:ahLst/>
              <a:cxnLst/>
              <a:rect l="l" t="t" r="r" b="b"/>
              <a:pathLst>
                <a:path w="563" h="512" extrusionOk="0">
                  <a:moveTo>
                    <a:pt x="307" y="0"/>
                  </a:moveTo>
                  <a:cubicBezTo>
                    <a:pt x="152" y="0"/>
                    <a:pt x="0" y="129"/>
                    <a:pt x="48" y="343"/>
                  </a:cubicBezTo>
                  <a:cubicBezTo>
                    <a:pt x="80" y="440"/>
                    <a:pt x="194" y="511"/>
                    <a:pt x="299" y="511"/>
                  </a:cubicBezTo>
                  <a:cubicBezTo>
                    <a:pt x="321" y="511"/>
                    <a:pt x="344" y="508"/>
                    <a:pt x="365" y="501"/>
                  </a:cubicBezTo>
                  <a:cubicBezTo>
                    <a:pt x="484" y="461"/>
                    <a:pt x="563" y="303"/>
                    <a:pt x="523" y="184"/>
                  </a:cubicBezTo>
                  <a:lnTo>
                    <a:pt x="563" y="184"/>
                  </a:lnTo>
                  <a:cubicBezTo>
                    <a:pt x="515" y="57"/>
                    <a:pt x="411" y="0"/>
                    <a:pt x="30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5" name="Google Shape;4395;p77"/>
            <p:cNvSpPr/>
            <p:nvPr/>
          </p:nvSpPr>
          <p:spPr>
            <a:xfrm rot="-3484756">
              <a:off x="888880" y="3551944"/>
              <a:ext cx="62888" cy="85901"/>
            </a:xfrm>
            <a:custGeom>
              <a:avLst/>
              <a:gdLst/>
              <a:ahLst/>
              <a:cxnLst/>
              <a:rect l="l" t="t" r="r" b="b"/>
              <a:pathLst>
                <a:path w="4438" h="6062" extrusionOk="0">
                  <a:moveTo>
                    <a:pt x="120" y="1"/>
                  </a:moveTo>
                  <a:lnTo>
                    <a:pt x="1" y="120"/>
                  </a:lnTo>
                  <a:lnTo>
                    <a:pt x="4319" y="6061"/>
                  </a:lnTo>
                  <a:lnTo>
                    <a:pt x="4438" y="5943"/>
                  </a:lnTo>
                  <a:lnTo>
                    <a:pt x="1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6" name="Google Shape;4396;p77"/>
            <p:cNvSpPr/>
            <p:nvPr/>
          </p:nvSpPr>
          <p:spPr>
            <a:xfrm rot="-3484756">
              <a:off x="863730" y="3595331"/>
              <a:ext cx="9437" cy="6618"/>
            </a:xfrm>
            <a:custGeom>
              <a:avLst/>
              <a:gdLst/>
              <a:ahLst/>
              <a:cxnLst/>
              <a:rect l="l" t="t" r="r" b="b"/>
              <a:pathLst>
                <a:path w="666" h="467" extrusionOk="0">
                  <a:moveTo>
                    <a:pt x="346" y="1"/>
                  </a:moveTo>
                  <a:cubicBezTo>
                    <a:pt x="160" y="1"/>
                    <a:pt x="1" y="195"/>
                    <a:pt x="116" y="369"/>
                  </a:cubicBezTo>
                  <a:cubicBezTo>
                    <a:pt x="174" y="437"/>
                    <a:pt x="247" y="466"/>
                    <a:pt x="319" y="466"/>
                  </a:cubicBezTo>
                  <a:cubicBezTo>
                    <a:pt x="497" y="466"/>
                    <a:pt x="665" y="289"/>
                    <a:pt x="552" y="92"/>
                  </a:cubicBezTo>
                  <a:cubicBezTo>
                    <a:pt x="488" y="27"/>
                    <a:pt x="415" y="1"/>
                    <a:pt x="3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7" name="Google Shape;4397;p77"/>
            <p:cNvSpPr/>
            <p:nvPr/>
          </p:nvSpPr>
          <p:spPr>
            <a:xfrm rot="-3484756">
              <a:off x="967883" y="3587943"/>
              <a:ext cx="8913" cy="7170"/>
            </a:xfrm>
            <a:custGeom>
              <a:avLst/>
              <a:gdLst/>
              <a:ahLst/>
              <a:cxnLst/>
              <a:rect l="l" t="t" r="r" b="b"/>
              <a:pathLst>
                <a:path w="629" h="506" extrusionOk="0">
                  <a:moveTo>
                    <a:pt x="366" y="1"/>
                  </a:moveTo>
                  <a:cubicBezTo>
                    <a:pt x="307" y="1"/>
                    <a:pt x="246" y="20"/>
                    <a:pt x="192" y="56"/>
                  </a:cubicBezTo>
                  <a:cubicBezTo>
                    <a:pt x="0" y="216"/>
                    <a:pt x="145" y="506"/>
                    <a:pt x="354" y="506"/>
                  </a:cubicBezTo>
                  <a:cubicBezTo>
                    <a:pt x="403" y="506"/>
                    <a:pt x="456" y="490"/>
                    <a:pt x="509" y="452"/>
                  </a:cubicBezTo>
                  <a:cubicBezTo>
                    <a:pt x="589" y="373"/>
                    <a:pt x="628" y="214"/>
                    <a:pt x="549" y="95"/>
                  </a:cubicBezTo>
                  <a:cubicBezTo>
                    <a:pt x="505" y="30"/>
                    <a:pt x="438" y="1"/>
                    <a:pt x="36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8" name="Google Shape;4398;p77"/>
            <p:cNvSpPr/>
            <p:nvPr/>
          </p:nvSpPr>
          <p:spPr>
            <a:xfrm rot="-3484756">
              <a:off x="876538" y="3564854"/>
              <a:ext cx="87573" cy="60082"/>
            </a:xfrm>
            <a:custGeom>
              <a:avLst/>
              <a:gdLst/>
              <a:ahLst/>
              <a:cxnLst/>
              <a:rect l="l" t="t" r="r" b="b"/>
              <a:pathLst>
                <a:path w="6180" h="4240" extrusionOk="0">
                  <a:moveTo>
                    <a:pt x="80" y="1"/>
                  </a:moveTo>
                  <a:lnTo>
                    <a:pt x="0" y="120"/>
                  </a:lnTo>
                  <a:lnTo>
                    <a:pt x="6101" y="4239"/>
                  </a:lnTo>
                  <a:lnTo>
                    <a:pt x="6180" y="4121"/>
                  </a:lnTo>
                  <a:lnTo>
                    <a:pt x="8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9" name="Google Shape;4399;p77"/>
            <p:cNvSpPr/>
            <p:nvPr/>
          </p:nvSpPr>
          <p:spPr>
            <a:xfrm rot="-3484756">
              <a:off x="867180" y="3613169"/>
              <a:ext cx="9097" cy="3911"/>
            </a:xfrm>
            <a:custGeom>
              <a:avLst/>
              <a:gdLst/>
              <a:ahLst/>
              <a:cxnLst/>
              <a:rect l="l" t="t" r="r" b="b"/>
              <a:pathLst>
                <a:path w="642" h="276" extrusionOk="0">
                  <a:moveTo>
                    <a:pt x="281" y="1"/>
                  </a:moveTo>
                  <a:cubicBezTo>
                    <a:pt x="209" y="1"/>
                    <a:pt x="142" y="30"/>
                    <a:pt x="98" y="96"/>
                  </a:cubicBezTo>
                  <a:cubicBezTo>
                    <a:pt x="0" y="226"/>
                    <a:pt x="97" y="276"/>
                    <a:pt x="222" y="276"/>
                  </a:cubicBezTo>
                  <a:cubicBezTo>
                    <a:pt x="402" y="276"/>
                    <a:pt x="641" y="173"/>
                    <a:pt x="455" y="56"/>
                  </a:cubicBezTo>
                  <a:cubicBezTo>
                    <a:pt x="401" y="20"/>
                    <a:pt x="340" y="1"/>
                    <a:pt x="2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0" name="Google Shape;4400;p77"/>
            <p:cNvSpPr/>
            <p:nvPr/>
          </p:nvSpPr>
          <p:spPr>
            <a:xfrm rot="-3484756">
              <a:off x="962539" y="3570260"/>
              <a:ext cx="10543" cy="7227"/>
            </a:xfrm>
            <a:custGeom>
              <a:avLst/>
              <a:gdLst/>
              <a:ahLst/>
              <a:cxnLst/>
              <a:rect l="l" t="t" r="r" b="b"/>
              <a:pathLst>
                <a:path w="744" h="510" extrusionOk="0">
                  <a:moveTo>
                    <a:pt x="379" y="1"/>
                  </a:moveTo>
                  <a:cubicBezTo>
                    <a:pt x="158" y="1"/>
                    <a:pt x="0" y="307"/>
                    <a:pt x="233" y="473"/>
                  </a:cubicBezTo>
                  <a:cubicBezTo>
                    <a:pt x="277" y="498"/>
                    <a:pt x="322" y="509"/>
                    <a:pt x="364" y="509"/>
                  </a:cubicBezTo>
                  <a:cubicBezTo>
                    <a:pt x="585" y="509"/>
                    <a:pt x="743" y="203"/>
                    <a:pt x="510" y="37"/>
                  </a:cubicBezTo>
                  <a:cubicBezTo>
                    <a:pt x="466" y="12"/>
                    <a:pt x="421" y="1"/>
                    <a:pt x="37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1" name="Google Shape;4401;p77"/>
            <p:cNvSpPr/>
            <p:nvPr/>
          </p:nvSpPr>
          <p:spPr>
            <a:xfrm rot="-3484756">
              <a:off x="869370" y="3581370"/>
              <a:ext cx="101615" cy="27519"/>
            </a:xfrm>
            <a:custGeom>
              <a:avLst/>
              <a:gdLst/>
              <a:ahLst/>
              <a:cxnLst/>
              <a:rect l="l" t="t" r="r" b="b"/>
              <a:pathLst>
                <a:path w="7171" h="1942" extrusionOk="0">
                  <a:moveTo>
                    <a:pt x="40" y="1"/>
                  </a:moveTo>
                  <a:lnTo>
                    <a:pt x="1" y="159"/>
                  </a:lnTo>
                  <a:lnTo>
                    <a:pt x="7131" y="1942"/>
                  </a:lnTo>
                  <a:lnTo>
                    <a:pt x="7170" y="1783"/>
                  </a:lnTo>
                  <a:lnTo>
                    <a:pt x="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2" name="Google Shape;4402;p77"/>
            <p:cNvSpPr/>
            <p:nvPr/>
          </p:nvSpPr>
          <p:spPr>
            <a:xfrm rot="-3484756">
              <a:off x="877946" y="3628159"/>
              <a:ext cx="9211" cy="7014"/>
            </a:xfrm>
            <a:custGeom>
              <a:avLst/>
              <a:gdLst/>
              <a:ahLst/>
              <a:cxnLst/>
              <a:rect l="l" t="t" r="r" b="b"/>
              <a:pathLst>
                <a:path w="650" h="495" extrusionOk="0">
                  <a:moveTo>
                    <a:pt x="343" y="0"/>
                  </a:moveTo>
                  <a:cubicBezTo>
                    <a:pt x="79" y="0"/>
                    <a:pt x="0" y="411"/>
                    <a:pt x="293" y="485"/>
                  </a:cubicBezTo>
                  <a:cubicBezTo>
                    <a:pt x="321" y="492"/>
                    <a:pt x="348" y="495"/>
                    <a:pt x="373" y="495"/>
                  </a:cubicBezTo>
                  <a:cubicBezTo>
                    <a:pt x="491" y="495"/>
                    <a:pt x="577" y="424"/>
                    <a:pt x="610" y="326"/>
                  </a:cubicBezTo>
                  <a:cubicBezTo>
                    <a:pt x="649" y="168"/>
                    <a:pt x="570" y="49"/>
                    <a:pt x="412" y="9"/>
                  </a:cubicBezTo>
                  <a:cubicBezTo>
                    <a:pt x="388" y="3"/>
                    <a:pt x="364" y="0"/>
                    <a:pt x="3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3" name="Google Shape;4403;p77"/>
            <p:cNvSpPr/>
            <p:nvPr/>
          </p:nvSpPr>
          <p:spPr>
            <a:xfrm rot="-3484756">
              <a:off x="952784" y="3555332"/>
              <a:ext cx="8516" cy="4818"/>
            </a:xfrm>
            <a:custGeom>
              <a:avLst/>
              <a:gdLst/>
              <a:ahLst/>
              <a:cxnLst/>
              <a:rect l="l" t="t" r="r" b="b"/>
              <a:pathLst>
                <a:path w="601" h="340" extrusionOk="0">
                  <a:moveTo>
                    <a:pt x="246" y="1"/>
                  </a:moveTo>
                  <a:cubicBezTo>
                    <a:pt x="141" y="1"/>
                    <a:pt x="33" y="78"/>
                    <a:pt x="33" y="209"/>
                  </a:cubicBezTo>
                  <a:cubicBezTo>
                    <a:pt x="1" y="304"/>
                    <a:pt x="34" y="340"/>
                    <a:pt x="92" y="340"/>
                  </a:cubicBezTo>
                  <a:cubicBezTo>
                    <a:pt x="252" y="340"/>
                    <a:pt x="600" y="69"/>
                    <a:pt x="310" y="11"/>
                  </a:cubicBezTo>
                  <a:cubicBezTo>
                    <a:pt x="290" y="4"/>
                    <a:pt x="268" y="1"/>
                    <a:pt x="2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4" name="Google Shape;4404;p77"/>
            <p:cNvSpPr/>
            <p:nvPr/>
          </p:nvSpPr>
          <p:spPr>
            <a:xfrm rot="-3484756">
              <a:off x="868251" y="3588668"/>
              <a:ext cx="103854" cy="12923"/>
            </a:xfrm>
            <a:custGeom>
              <a:avLst/>
              <a:gdLst/>
              <a:ahLst/>
              <a:cxnLst/>
              <a:rect l="l" t="t" r="r" b="b"/>
              <a:pathLst>
                <a:path w="7329" h="912" extrusionOk="0">
                  <a:moveTo>
                    <a:pt x="7329" y="1"/>
                  </a:moveTo>
                  <a:lnTo>
                    <a:pt x="0" y="753"/>
                  </a:lnTo>
                  <a:lnTo>
                    <a:pt x="40" y="912"/>
                  </a:lnTo>
                  <a:lnTo>
                    <a:pt x="7329" y="159"/>
                  </a:lnTo>
                  <a:lnTo>
                    <a:pt x="732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5" name="Google Shape;4405;p77"/>
            <p:cNvSpPr/>
            <p:nvPr/>
          </p:nvSpPr>
          <p:spPr>
            <a:xfrm rot="-3484756">
              <a:off x="892757" y="3638091"/>
              <a:ext cx="9933" cy="7340"/>
            </a:xfrm>
            <a:custGeom>
              <a:avLst/>
              <a:gdLst/>
              <a:ahLst/>
              <a:cxnLst/>
              <a:rect l="l" t="t" r="r" b="b"/>
              <a:pathLst>
                <a:path w="701" h="518" extrusionOk="0">
                  <a:moveTo>
                    <a:pt x="351" y="1"/>
                  </a:moveTo>
                  <a:cubicBezTo>
                    <a:pt x="340" y="1"/>
                    <a:pt x="329" y="1"/>
                    <a:pt x="317" y="3"/>
                  </a:cubicBezTo>
                  <a:cubicBezTo>
                    <a:pt x="0" y="42"/>
                    <a:pt x="40" y="518"/>
                    <a:pt x="357" y="518"/>
                  </a:cubicBezTo>
                  <a:cubicBezTo>
                    <a:pt x="700" y="480"/>
                    <a:pt x="639" y="1"/>
                    <a:pt x="3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6" name="Google Shape;4406;p77"/>
            <p:cNvSpPr/>
            <p:nvPr/>
          </p:nvSpPr>
          <p:spPr>
            <a:xfrm rot="-3484756">
              <a:off x="938221" y="3544832"/>
              <a:ext cx="9763" cy="6816"/>
            </a:xfrm>
            <a:custGeom>
              <a:avLst/>
              <a:gdLst/>
              <a:ahLst/>
              <a:cxnLst/>
              <a:rect l="l" t="t" r="r" b="b"/>
              <a:pathLst>
                <a:path w="689" h="481" extrusionOk="0">
                  <a:moveTo>
                    <a:pt x="346" y="1"/>
                  </a:moveTo>
                  <a:cubicBezTo>
                    <a:pt x="333" y="1"/>
                    <a:pt x="319" y="2"/>
                    <a:pt x="305" y="3"/>
                  </a:cubicBezTo>
                  <a:cubicBezTo>
                    <a:pt x="1" y="41"/>
                    <a:pt x="25" y="481"/>
                    <a:pt x="343" y="481"/>
                  </a:cubicBezTo>
                  <a:cubicBezTo>
                    <a:pt x="356" y="481"/>
                    <a:pt x="370" y="480"/>
                    <a:pt x="384" y="478"/>
                  </a:cubicBezTo>
                  <a:cubicBezTo>
                    <a:pt x="688" y="440"/>
                    <a:pt x="664" y="1"/>
                    <a:pt x="3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7" name="Google Shape;4407;p77"/>
            <p:cNvSpPr/>
            <p:nvPr/>
          </p:nvSpPr>
          <p:spPr>
            <a:xfrm rot="-3484756">
              <a:off x="873165" y="3571032"/>
              <a:ext cx="94318" cy="47726"/>
            </a:xfrm>
            <a:custGeom>
              <a:avLst/>
              <a:gdLst/>
              <a:ahLst/>
              <a:cxnLst/>
              <a:rect l="l" t="t" r="r" b="b"/>
              <a:pathLst>
                <a:path w="6656" h="3368" extrusionOk="0">
                  <a:moveTo>
                    <a:pt x="6576" y="1"/>
                  </a:moveTo>
                  <a:lnTo>
                    <a:pt x="1" y="3209"/>
                  </a:lnTo>
                  <a:lnTo>
                    <a:pt x="40" y="3368"/>
                  </a:lnTo>
                  <a:lnTo>
                    <a:pt x="6656" y="159"/>
                  </a:lnTo>
                  <a:lnTo>
                    <a:pt x="6576"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8" name="Google Shape;4408;p77"/>
            <p:cNvSpPr/>
            <p:nvPr/>
          </p:nvSpPr>
          <p:spPr>
            <a:xfrm rot="-3484756">
              <a:off x="910623" y="3643115"/>
              <a:ext cx="8800" cy="6958"/>
            </a:xfrm>
            <a:custGeom>
              <a:avLst/>
              <a:gdLst/>
              <a:ahLst/>
              <a:cxnLst/>
              <a:rect l="l" t="t" r="r" b="b"/>
              <a:pathLst>
                <a:path w="621" h="491" extrusionOk="0">
                  <a:moveTo>
                    <a:pt x="325" y="1"/>
                  </a:moveTo>
                  <a:cubicBezTo>
                    <a:pt x="282" y="1"/>
                    <a:pt x="238" y="14"/>
                    <a:pt x="199" y="40"/>
                  </a:cubicBezTo>
                  <a:cubicBezTo>
                    <a:pt x="80" y="80"/>
                    <a:pt x="1" y="238"/>
                    <a:pt x="80" y="357"/>
                  </a:cubicBezTo>
                  <a:cubicBezTo>
                    <a:pt x="134" y="451"/>
                    <a:pt x="219" y="491"/>
                    <a:pt x="303" y="491"/>
                  </a:cubicBezTo>
                  <a:cubicBezTo>
                    <a:pt x="466" y="491"/>
                    <a:pt x="620" y="342"/>
                    <a:pt x="515" y="159"/>
                  </a:cubicBezTo>
                  <a:cubicBezTo>
                    <a:pt x="489" y="54"/>
                    <a:pt x="410" y="1"/>
                    <a:pt x="3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9" name="Google Shape;4409;p77"/>
            <p:cNvSpPr/>
            <p:nvPr/>
          </p:nvSpPr>
          <p:spPr>
            <a:xfrm rot="-3484756">
              <a:off x="921850" y="3540630"/>
              <a:ext cx="6037" cy="6575"/>
            </a:xfrm>
            <a:custGeom>
              <a:avLst/>
              <a:gdLst/>
              <a:ahLst/>
              <a:cxnLst/>
              <a:rect l="l" t="t" r="r" b="b"/>
              <a:pathLst>
                <a:path w="426" h="464" extrusionOk="0">
                  <a:moveTo>
                    <a:pt x="237" y="1"/>
                  </a:moveTo>
                  <a:cubicBezTo>
                    <a:pt x="215" y="1"/>
                    <a:pt x="189" y="7"/>
                    <a:pt x="159" y="20"/>
                  </a:cubicBezTo>
                  <a:cubicBezTo>
                    <a:pt x="40" y="99"/>
                    <a:pt x="1" y="258"/>
                    <a:pt x="80" y="377"/>
                  </a:cubicBezTo>
                  <a:cubicBezTo>
                    <a:pt x="107" y="438"/>
                    <a:pt x="138" y="463"/>
                    <a:pt x="169" y="463"/>
                  </a:cubicBezTo>
                  <a:cubicBezTo>
                    <a:pt x="300" y="463"/>
                    <a:pt x="426" y="1"/>
                    <a:pt x="23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0" name="Google Shape;4410;p77"/>
            <p:cNvSpPr/>
            <p:nvPr/>
          </p:nvSpPr>
          <p:spPr>
            <a:xfrm rot="-3484756">
              <a:off x="883509" y="3556870"/>
              <a:ext cx="74111" cy="76350"/>
            </a:xfrm>
            <a:custGeom>
              <a:avLst/>
              <a:gdLst/>
              <a:ahLst/>
              <a:cxnLst/>
              <a:rect l="l" t="t" r="r" b="b"/>
              <a:pathLst>
                <a:path w="5230" h="5388" extrusionOk="0">
                  <a:moveTo>
                    <a:pt x="5111" y="0"/>
                  </a:moveTo>
                  <a:lnTo>
                    <a:pt x="1" y="5269"/>
                  </a:lnTo>
                  <a:lnTo>
                    <a:pt x="120" y="5388"/>
                  </a:lnTo>
                  <a:lnTo>
                    <a:pt x="5230" y="119"/>
                  </a:lnTo>
                  <a:lnTo>
                    <a:pt x="511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1" name="Google Shape;4411;p77"/>
            <p:cNvSpPr/>
            <p:nvPr/>
          </p:nvSpPr>
          <p:spPr>
            <a:xfrm rot="-3484756">
              <a:off x="929266" y="3641813"/>
              <a:ext cx="7312" cy="7170"/>
            </a:xfrm>
            <a:custGeom>
              <a:avLst/>
              <a:gdLst/>
              <a:ahLst/>
              <a:cxnLst/>
              <a:rect l="l" t="t" r="r" b="b"/>
              <a:pathLst>
                <a:path w="516" h="506" extrusionOk="0">
                  <a:moveTo>
                    <a:pt x="243" y="1"/>
                  </a:moveTo>
                  <a:cubicBezTo>
                    <a:pt x="179" y="1"/>
                    <a:pt x="120" y="30"/>
                    <a:pt x="80" y="90"/>
                  </a:cubicBezTo>
                  <a:cubicBezTo>
                    <a:pt x="1" y="169"/>
                    <a:pt x="1" y="328"/>
                    <a:pt x="80" y="446"/>
                  </a:cubicBezTo>
                  <a:cubicBezTo>
                    <a:pt x="120" y="486"/>
                    <a:pt x="179" y="506"/>
                    <a:pt x="243" y="506"/>
                  </a:cubicBezTo>
                  <a:cubicBezTo>
                    <a:pt x="308" y="506"/>
                    <a:pt x="377" y="486"/>
                    <a:pt x="436" y="446"/>
                  </a:cubicBezTo>
                  <a:cubicBezTo>
                    <a:pt x="516" y="328"/>
                    <a:pt x="516" y="169"/>
                    <a:pt x="436" y="90"/>
                  </a:cubicBezTo>
                  <a:cubicBezTo>
                    <a:pt x="377" y="30"/>
                    <a:pt x="308" y="1"/>
                    <a:pt x="2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2" name="Google Shape;4412;p77"/>
            <p:cNvSpPr/>
            <p:nvPr/>
          </p:nvSpPr>
          <p:spPr>
            <a:xfrm rot="-3484756">
              <a:off x="904915" y="3542441"/>
              <a:ext cx="4648" cy="6433"/>
            </a:xfrm>
            <a:custGeom>
              <a:avLst/>
              <a:gdLst/>
              <a:ahLst/>
              <a:cxnLst/>
              <a:rect l="l" t="t" r="r" b="b"/>
              <a:pathLst>
                <a:path w="328" h="454" extrusionOk="0">
                  <a:moveTo>
                    <a:pt x="180" y="0"/>
                  </a:moveTo>
                  <a:cubicBezTo>
                    <a:pt x="152" y="0"/>
                    <a:pt x="119" y="17"/>
                    <a:pt x="80" y="55"/>
                  </a:cubicBezTo>
                  <a:cubicBezTo>
                    <a:pt x="1" y="135"/>
                    <a:pt x="1" y="293"/>
                    <a:pt x="80" y="412"/>
                  </a:cubicBezTo>
                  <a:cubicBezTo>
                    <a:pt x="114" y="441"/>
                    <a:pt x="144" y="454"/>
                    <a:pt x="169" y="454"/>
                  </a:cubicBezTo>
                  <a:cubicBezTo>
                    <a:pt x="324" y="454"/>
                    <a:pt x="327" y="0"/>
                    <a:pt x="18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3" name="Google Shape;4413;p77"/>
            <p:cNvSpPr/>
            <p:nvPr/>
          </p:nvSpPr>
          <p:spPr>
            <a:xfrm rot="-3484756">
              <a:off x="612646" y="3185530"/>
              <a:ext cx="184583" cy="174210"/>
            </a:xfrm>
            <a:custGeom>
              <a:avLst/>
              <a:gdLst/>
              <a:ahLst/>
              <a:cxnLst/>
              <a:rect l="l" t="t" r="r" b="b"/>
              <a:pathLst>
                <a:path w="13026" h="12294" extrusionOk="0">
                  <a:moveTo>
                    <a:pt x="6965" y="0"/>
                  </a:moveTo>
                  <a:cubicBezTo>
                    <a:pt x="5844" y="0"/>
                    <a:pt x="4736" y="685"/>
                    <a:pt x="4556" y="2176"/>
                  </a:cubicBezTo>
                  <a:cubicBezTo>
                    <a:pt x="4517" y="2374"/>
                    <a:pt x="4517" y="2612"/>
                    <a:pt x="4556" y="2810"/>
                  </a:cubicBezTo>
                  <a:cubicBezTo>
                    <a:pt x="4077" y="2406"/>
                    <a:pt x="3508" y="2216"/>
                    <a:pt x="2948" y="2216"/>
                  </a:cubicBezTo>
                  <a:cubicBezTo>
                    <a:pt x="2027" y="2216"/>
                    <a:pt x="1133" y="2730"/>
                    <a:pt x="714" y="3641"/>
                  </a:cubicBezTo>
                  <a:cubicBezTo>
                    <a:pt x="1" y="5107"/>
                    <a:pt x="912" y="6850"/>
                    <a:pt x="2496" y="7127"/>
                  </a:cubicBezTo>
                  <a:cubicBezTo>
                    <a:pt x="1110" y="7999"/>
                    <a:pt x="872" y="9940"/>
                    <a:pt x="2061" y="11049"/>
                  </a:cubicBezTo>
                  <a:cubicBezTo>
                    <a:pt x="2564" y="11520"/>
                    <a:pt x="3188" y="11745"/>
                    <a:pt x="3800" y="11745"/>
                  </a:cubicBezTo>
                  <a:cubicBezTo>
                    <a:pt x="4681" y="11745"/>
                    <a:pt x="5538" y="11280"/>
                    <a:pt x="5982" y="10415"/>
                  </a:cubicBezTo>
                  <a:cubicBezTo>
                    <a:pt x="6273" y="11579"/>
                    <a:pt x="7311" y="12293"/>
                    <a:pt x="8407" y="12293"/>
                  </a:cubicBezTo>
                  <a:cubicBezTo>
                    <a:pt x="8804" y="12293"/>
                    <a:pt x="9208" y="12200"/>
                    <a:pt x="9587" y="12000"/>
                  </a:cubicBezTo>
                  <a:cubicBezTo>
                    <a:pt x="10973" y="11207"/>
                    <a:pt x="11290" y="9266"/>
                    <a:pt x="10181" y="8118"/>
                  </a:cubicBezTo>
                  <a:lnTo>
                    <a:pt x="10181" y="8118"/>
                  </a:lnTo>
                  <a:cubicBezTo>
                    <a:pt x="10232" y="8121"/>
                    <a:pt x="10283" y="8122"/>
                    <a:pt x="10333" y="8122"/>
                  </a:cubicBezTo>
                  <a:cubicBezTo>
                    <a:pt x="11579" y="8122"/>
                    <a:pt x="12683" y="7195"/>
                    <a:pt x="12835" y="5939"/>
                  </a:cubicBezTo>
                  <a:cubicBezTo>
                    <a:pt x="13025" y="4385"/>
                    <a:pt x="11769" y="3162"/>
                    <a:pt x="10366" y="3162"/>
                  </a:cubicBezTo>
                  <a:cubicBezTo>
                    <a:pt x="10016" y="3162"/>
                    <a:pt x="9657" y="3238"/>
                    <a:pt x="9310" y="3404"/>
                  </a:cubicBezTo>
                  <a:cubicBezTo>
                    <a:pt x="9389" y="3206"/>
                    <a:pt x="9428" y="3008"/>
                    <a:pt x="9468" y="2770"/>
                  </a:cubicBezTo>
                  <a:cubicBezTo>
                    <a:pt x="9685" y="995"/>
                    <a:pt x="8316" y="0"/>
                    <a:pt x="696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4" name="Google Shape;4414;p77"/>
            <p:cNvSpPr/>
            <p:nvPr/>
          </p:nvSpPr>
          <p:spPr>
            <a:xfrm rot="-3484756">
              <a:off x="683788" y="3257306"/>
              <a:ext cx="45047" cy="38331"/>
            </a:xfrm>
            <a:custGeom>
              <a:avLst/>
              <a:gdLst/>
              <a:ahLst/>
              <a:cxnLst/>
              <a:rect l="l" t="t" r="r" b="b"/>
              <a:pathLst>
                <a:path w="3179" h="2705" extrusionOk="0">
                  <a:moveTo>
                    <a:pt x="1804" y="1"/>
                  </a:moveTo>
                  <a:cubicBezTo>
                    <a:pt x="699" y="1"/>
                    <a:pt x="1" y="1275"/>
                    <a:pt x="722" y="2187"/>
                  </a:cubicBezTo>
                  <a:cubicBezTo>
                    <a:pt x="990" y="2543"/>
                    <a:pt x="1374" y="2705"/>
                    <a:pt x="1756" y="2705"/>
                  </a:cubicBezTo>
                  <a:cubicBezTo>
                    <a:pt x="2393" y="2705"/>
                    <a:pt x="3025" y="2256"/>
                    <a:pt x="3099" y="1513"/>
                  </a:cubicBezTo>
                  <a:cubicBezTo>
                    <a:pt x="3178" y="761"/>
                    <a:pt x="2663" y="127"/>
                    <a:pt x="1950" y="8"/>
                  </a:cubicBezTo>
                  <a:cubicBezTo>
                    <a:pt x="1901" y="3"/>
                    <a:pt x="1852" y="1"/>
                    <a:pt x="18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5" name="Google Shape;4415;p77"/>
            <p:cNvSpPr/>
            <p:nvPr/>
          </p:nvSpPr>
          <p:spPr>
            <a:xfrm rot="-3484756">
              <a:off x="701574" y="3233448"/>
              <a:ext cx="11790" cy="81394"/>
            </a:xfrm>
            <a:custGeom>
              <a:avLst/>
              <a:gdLst/>
              <a:ahLst/>
              <a:cxnLst/>
              <a:rect l="l" t="t" r="r" b="b"/>
              <a:pathLst>
                <a:path w="832" h="5744" extrusionOk="0">
                  <a:moveTo>
                    <a:pt x="713" y="0"/>
                  </a:moveTo>
                  <a:lnTo>
                    <a:pt x="0" y="5744"/>
                  </a:lnTo>
                  <a:lnTo>
                    <a:pt x="119" y="5744"/>
                  </a:lnTo>
                  <a:lnTo>
                    <a:pt x="83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6" name="Google Shape;4416;p77"/>
            <p:cNvSpPr/>
            <p:nvPr/>
          </p:nvSpPr>
          <p:spPr>
            <a:xfrm rot="-3484756">
              <a:off x="672501" y="3245519"/>
              <a:ext cx="6192" cy="5640"/>
            </a:xfrm>
            <a:custGeom>
              <a:avLst/>
              <a:gdLst/>
              <a:ahLst/>
              <a:cxnLst/>
              <a:rect l="l" t="t" r="r" b="b"/>
              <a:pathLst>
                <a:path w="437" h="398" extrusionOk="0">
                  <a:moveTo>
                    <a:pt x="238" y="1"/>
                  </a:moveTo>
                  <a:cubicBezTo>
                    <a:pt x="119" y="1"/>
                    <a:pt x="40" y="80"/>
                    <a:pt x="40" y="159"/>
                  </a:cubicBezTo>
                  <a:cubicBezTo>
                    <a:pt x="1" y="278"/>
                    <a:pt x="80" y="397"/>
                    <a:pt x="199" y="397"/>
                  </a:cubicBezTo>
                  <a:cubicBezTo>
                    <a:pt x="317" y="397"/>
                    <a:pt x="397" y="318"/>
                    <a:pt x="397" y="239"/>
                  </a:cubicBezTo>
                  <a:cubicBezTo>
                    <a:pt x="436" y="120"/>
                    <a:pt x="357" y="41"/>
                    <a:pt x="2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7" name="Google Shape;4417;p77"/>
            <p:cNvSpPr/>
            <p:nvPr/>
          </p:nvSpPr>
          <p:spPr>
            <a:xfrm rot="-3484756">
              <a:off x="736239" y="3297135"/>
              <a:ext cx="6192" cy="5626"/>
            </a:xfrm>
            <a:custGeom>
              <a:avLst/>
              <a:gdLst/>
              <a:ahLst/>
              <a:cxnLst/>
              <a:rect l="l" t="t" r="r" b="b"/>
              <a:pathLst>
                <a:path w="437" h="397" extrusionOk="0">
                  <a:moveTo>
                    <a:pt x="238" y="1"/>
                  </a:moveTo>
                  <a:cubicBezTo>
                    <a:pt x="119" y="1"/>
                    <a:pt x="40" y="80"/>
                    <a:pt x="1" y="199"/>
                  </a:cubicBezTo>
                  <a:cubicBezTo>
                    <a:pt x="1" y="278"/>
                    <a:pt x="80" y="397"/>
                    <a:pt x="199" y="397"/>
                  </a:cubicBezTo>
                  <a:cubicBezTo>
                    <a:pt x="278" y="397"/>
                    <a:pt x="397" y="357"/>
                    <a:pt x="397" y="238"/>
                  </a:cubicBezTo>
                  <a:cubicBezTo>
                    <a:pt x="436" y="120"/>
                    <a:pt x="357" y="40"/>
                    <a:pt x="2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8" name="Google Shape;4418;p77"/>
            <p:cNvSpPr/>
            <p:nvPr/>
          </p:nvSpPr>
          <p:spPr>
            <a:xfrm rot="-3484756">
              <a:off x="697212" y="3234235"/>
              <a:ext cx="20221" cy="80289"/>
            </a:xfrm>
            <a:custGeom>
              <a:avLst/>
              <a:gdLst/>
              <a:ahLst/>
              <a:cxnLst/>
              <a:rect l="l" t="t" r="r" b="b"/>
              <a:pathLst>
                <a:path w="1427" h="5666" extrusionOk="0">
                  <a:moveTo>
                    <a:pt x="159" y="1"/>
                  </a:moveTo>
                  <a:lnTo>
                    <a:pt x="0" y="40"/>
                  </a:lnTo>
                  <a:lnTo>
                    <a:pt x="1307" y="5665"/>
                  </a:lnTo>
                  <a:lnTo>
                    <a:pt x="1426" y="5665"/>
                  </a:lnTo>
                  <a:lnTo>
                    <a:pt x="15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9" name="Google Shape;4419;p77"/>
            <p:cNvSpPr/>
            <p:nvPr/>
          </p:nvSpPr>
          <p:spPr>
            <a:xfrm rot="-3484756">
              <a:off x="664385" y="3259020"/>
              <a:ext cx="6759" cy="3571"/>
            </a:xfrm>
            <a:custGeom>
              <a:avLst/>
              <a:gdLst/>
              <a:ahLst/>
              <a:cxnLst/>
              <a:rect l="l" t="t" r="r" b="b"/>
              <a:pathLst>
                <a:path w="477" h="252" extrusionOk="0">
                  <a:moveTo>
                    <a:pt x="275" y="1"/>
                  </a:moveTo>
                  <a:cubicBezTo>
                    <a:pt x="258" y="1"/>
                    <a:pt x="242" y="4"/>
                    <a:pt x="228" y="11"/>
                  </a:cubicBezTo>
                  <a:cubicBezTo>
                    <a:pt x="0" y="40"/>
                    <a:pt x="243" y="252"/>
                    <a:pt x="382" y="252"/>
                  </a:cubicBezTo>
                  <a:cubicBezTo>
                    <a:pt x="437" y="252"/>
                    <a:pt x="477" y="219"/>
                    <a:pt x="465" y="130"/>
                  </a:cubicBezTo>
                  <a:cubicBezTo>
                    <a:pt x="433" y="65"/>
                    <a:pt x="348" y="1"/>
                    <a:pt x="2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0" name="Google Shape;4420;p77"/>
            <p:cNvSpPr/>
            <p:nvPr/>
          </p:nvSpPr>
          <p:spPr>
            <a:xfrm rot="-3484756">
              <a:off x="744240" y="3285329"/>
              <a:ext cx="5413" cy="4747"/>
            </a:xfrm>
            <a:custGeom>
              <a:avLst/>
              <a:gdLst/>
              <a:ahLst/>
              <a:cxnLst/>
              <a:rect l="l" t="t" r="r" b="b"/>
              <a:pathLst>
                <a:path w="382" h="335" extrusionOk="0">
                  <a:moveTo>
                    <a:pt x="283" y="0"/>
                  </a:moveTo>
                  <a:cubicBezTo>
                    <a:pt x="180" y="0"/>
                    <a:pt x="0" y="334"/>
                    <a:pt x="174" y="334"/>
                  </a:cubicBezTo>
                  <a:cubicBezTo>
                    <a:pt x="188" y="334"/>
                    <a:pt x="204" y="332"/>
                    <a:pt x="223" y="327"/>
                  </a:cubicBezTo>
                  <a:cubicBezTo>
                    <a:pt x="302" y="288"/>
                    <a:pt x="382" y="208"/>
                    <a:pt x="342" y="90"/>
                  </a:cubicBezTo>
                  <a:cubicBezTo>
                    <a:pt x="334" y="25"/>
                    <a:pt x="311" y="0"/>
                    <a:pt x="28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1" name="Google Shape;4421;p77"/>
            <p:cNvSpPr/>
            <p:nvPr/>
          </p:nvSpPr>
          <p:spPr>
            <a:xfrm rot="-3484756">
              <a:off x="684538" y="3239716"/>
              <a:ext cx="46039" cy="69619"/>
            </a:xfrm>
            <a:custGeom>
              <a:avLst/>
              <a:gdLst/>
              <a:ahLst/>
              <a:cxnLst/>
              <a:rect l="l" t="t" r="r" b="b"/>
              <a:pathLst>
                <a:path w="3249" h="4913" extrusionOk="0">
                  <a:moveTo>
                    <a:pt x="119" y="1"/>
                  </a:moveTo>
                  <a:lnTo>
                    <a:pt x="0" y="40"/>
                  </a:lnTo>
                  <a:lnTo>
                    <a:pt x="3169" y="4913"/>
                  </a:lnTo>
                  <a:lnTo>
                    <a:pt x="3248" y="4833"/>
                  </a:lnTo>
                  <a:lnTo>
                    <a:pt x="11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2" name="Google Shape;4422;p77"/>
            <p:cNvSpPr/>
            <p:nvPr/>
          </p:nvSpPr>
          <p:spPr>
            <a:xfrm rot="-3484756">
              <a:off x="663238" y="3271963"/>
              <a:ext cx="7227" cy="5512"/>
            </a:xfrm>
            <a:custGeom>
              <a:avLst/>
              <a:gdLst/>
              <a:ahLst/>
              <a:cxnLst/>
              <a:rect l="l" t="t" r="r" b="b"/>
              <a:pathLst>
                <a:path w="510" h="389" extrusionOk="0">
                  <a:moveTo>
                    <a:pt x="229" y="1"/>
                  </a:moveTo>
                  <a:cubicBezTo>
                    <a:pt x="104" y="1"/>
                    <a:pt x="1" y="126"/>
                    <a:pt x="82" y="289"/>
                  </a:cubicBezTo>
                  <a:cubicBezTo>
                    <a:pt x="117" y="359"/>
                    <a:pt x="174" y="388"/>
                    <a:pt x="232" y="388"/>
                  </a:cubicBezTo>
                  <a:cubicBezTo>
                    <a:pt x="367" y="388"/>
                    <a:pt x="510" y="230"/>
                    <a:pt x="399" y="91"/>
                  </a:cubicBezTo>
                  <a:cubicBezTo>
                    <a:pt x="349" y="28"/>
                    <a:pt x="286"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3" name="Google Shape;4423;p77"/>
            <p:cNvSpPr/>
            <p:nvPr/>
          </p:nvSpPr>
          <p:spPr>
            <a:xfrm rot="-3484756">
              <a:off x="745087" y="3270704"/>
              <a:ext cx="7241" cy="5456"/>
            </a:xfrm>
            <a:custGeom>
              <a:avLst/>
              <a:gdLst/>
              <a:ahLst/>
              <a:cxnLst/>
              <a:rect l="l" t="t" r="r" b="b"/>
              <a:pathLst>
                <a:path w="511" h="385" extrusionOk="0">
                  <a:moveTo>
                    <a:pt x="262" y="1"/>
                  </a:moveTo>
                  <a:cubicBezTo>
                    <a:pt x="218" y="1"/>
                    <a:pt x="169" y="10"/>
                    <a:pt x="120" y="27"/>
                  </a:cubicBezTo>
                  <a:cubicBezTo>
                    <a:pt x="41" y="66"/>
                    <a:pt x="1" y="225"/>
                    <a:pt x="80" y="304"/>
                  </a:cubicBezTo>
                  <a:cubicBezTo>
                    <a:pt x="126" y="361"/>
                    <a:pt x="184" y="385"/>
                    <a:pt x="241" y="385"/>
                  </a:cubicBezTo>
                  <a:cubicBezTo>
                    <a:pt x="381" y="385"/>
                    <a:pt x="510" y="236"/>
                    <a:pt x="397" y="66"/>
                  </a:cubicBezTo>
                  <a:cubicBezTo>
                    <a:pt x="374" y="20"/>
                    <a:pt x="323" y="1"/>
                    <a:pt x="26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4" name="Google Shape;4424;p77"/>
            <p:cNvSpPr/>
            <p:nvPr/>
          </p:nvSpPr>
          <p:spPr>
            <a:xfrm rot="-3484756">
              <a:off x="674070" y="3248596"/>
              <a:ext cx="66799" cy="51098"/>
            </a:xfrm>
            <a:custGeom>
              <a:avLst/>
              <a:gdLst/>
              <a:ahLst/>
              <a:cxnLst/>
              <a:rect l="l" t="t" r="r" b="b"/>
              <a:pathLst>
                <a:path w="4714" h="3606" extrusionOk="0">
                  <a:moveTo>
                    <a:pt x="79" y="1"/>
                  </a:moveTo>
                  <a:lnTo>
                    <a:pt x="0" y="119"/>
                  </a:lnTo>
                  <a:lnTo>
                    <a:pt x="4635" y="3605"/>
                  </a:lnTo>
                  <a:lnTo>
                    <a:pt x="4714" y="3486"/>
                  </a:lnTo>
                  <a:lnTo>
                    <a:pt x="7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5" name="Google Shape;4425;p77"/>
            <p:cNvSpPr/>
            <p:nvPr/>
          </p:nvSpPr>
          <p:spPr>
            <a:xfrm rot="-3484756">
              <a:off x="665077" y="3286194"/>
              <a:ext cx="7340" cy="5725"/>
            </a:xfrm>
            <a:custGeom>
              <a:avLst/>
              <a:gdLst/>
              <a:ahLst/>
              <a:cxnLst/>
              <a:rect l="l" t="t" r="r" b="b"/>
              <a:pathLst>
                <a:path w="518" h="404" extrusionOk="0">
                  <a:moveTo>
                    <a:pt x="284" y="1"/>
                  </a:moveTo>
                  <a:cubicBezTo>
                    <a:pt x="126" y="1"/>
                    <a:pt x="1" y="232"/>
                    <a:pt x="161" y="361"/>
                  </a:cubicBezTo>
                  <a:cubicBezTo>
                    <a:pt x="191" y="391"/>
                    <a:pt x="227" y="404"/>
                    <a:pt x="264" y="404"/>
                  </a:cubicBezTo>
                  <a:cubicBezTo>
                    <a:pt x="325" y="404"/>
                    <a:pt x="389" y="370"/>
                    <a:pt x="438" y="321"/>
                  </a:cubicBezTo>
                  <a:cubicBezTo>
                    <a:pt x="517" y="242"/>
                    <a:pt x="478" y="123"/>
                    <a:pt x="398" y="44"/>
                  </a:cubicBezTo>
                  <a:cubicBezTo>
                    <a:pt x="361" y="13"/>
                    <a:pt x="321" y="1"/>
                    <a:pt x="28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6" name="Google Shape;4426;p77"/>
            <p:cNvSpPr/>
            <p:nvPr/>
          </p:nvSpPr>
          <p:spPr>
            <a:xfrm rot="-3484756">
              <a:off x="742436" y="3256594"/>
              <a:ext cx="7567" cy="5484"/>
            </a:xfrm>
            <a:custGeom>
              <a:avLst/>
              <a:gdLst/>
              <a:ahLst/>
              <a:cxnLst/>
              <a:rect l="l" t="t" r="r" b="b"/>
              <a:pathLst>
                <a:path w="534" h="387" extrusionOk="0">
                  <a:moveTo>
                    <a:pt x="272" y="0"/>
                  </a:moveTo>
                  <a:cubicBezTo>
                    <a:pt x="115" y="0"/>
                    <a:pt x="1" y="214"/>
                    <a:pt x="132" y="346"/>
                  </a:cubicBezTo>
                  <a:cubicBezTo>
                    <a:pt x="160" y="374"/>
                    <a:pt x="192" y="386"/>
                    <a:pt x="224" y="386"/>
                  </a:cubicBezTo>
                  <a:cubicBezTo>
                    <a:pt x="374" y="386"/>
                    <a:pt x="533" y="127"/>
                    <a:pt x="370" y="29"/>
                  </a:cubicBezTo>
                  <a:cubicBezTo>
                    <a:pt x="337" y="9"/>
                    <a:pt x="303" y="0"/>
                    <a:pt x="2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7" name="Google Shape;4427;p77"/>
            <p:cNvSpPr/>
            <p:nvPr/>
          </p:nvSpPr>
          <p:spPr>
            <a:xfrm rot="-3484756">
              <a:off x="668126" y="3261375"/>
              <a:ext cx="79155" cy="25833"/>
            </a:xfrm>
            <a:custGeom>
              <a:avLst/>
              <a:gdLst/>
              <a:ahLst/>
              <a:cxnLst/>
              <a:rect l="l" t="t" r="r" b="b"/>
              <a:pathLst>
                <a:path w="5586" h="1823" extrusionOk="0">
                  <a:moveTo>
                    <a:pt x="40" y="1"/>
                  </a:moveTo>
                  <a:lnTo>
                    <a:pt x="0" y="119"/>
                  </a:lnTo>
                  <a:lnTo>
                    <a:pt x="5546" y="1823"/>
                  </a:lnTo>
                  <a:lnTo>
                    <a:pt x="5586" y="1704"/>
                  </a:lnTo>
                  <a:lnTo>
                    <a:pt x="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8" name="Google Shape;4428;p77"/>
            <p:cNvSpPr/>
            <p:nvPr/>
          </p:nvSpPr>
          <p:spPr>
            <a:xfrm rot="-3484756">
              <a:off x="673356" y="3298152"/>
              <a:ext cx="6178" cy="5923"/>
            </a:xfrm>
            <a:custGeom>
              <a:avLst/>
              <a:gdLst/>
              <a:ahLst/>
              <a:cxnLst/>
              <a:rect l="l" t="t" r="r" b="b"/>
              <a:pathLst>
                <a:path w="436" h="418" extrusionOk="0">
                  <a:moveTo>
                    <a:pt x="218" y="1"/>
                  </a:moveTo>
                  <a:cubicBezTo>
                    <a:pt x="132" y="1"/>
                    <a:pt x="72" y="72"/>
                    <a:pt x="40" y="170"/>
                  </a:cubicBezTo>
                  <a:cubicBezTo>
                    <a:pt x="0" y="249"/>
                    <a:pt x="40" y="368"/>
                    <a:pt x="159" y="407"/>
                  </a:cubicBezTo>
                  <a:cubicBezTo>
                    <a:pt x="180" y="415"/>
                    <a:pt x="201" y="418"/>
                    <a:pt x="220" y="418"/>
                  </a:cubicBezTo>
                  <a:cubicBezTo>
                    <a:pt x="305" y="418"/>
                    <a:pt x="364" y="353"/>
                    <a:pt x="396" y="288"/>
                  </a:cubicBezTo>
                  <a:cubicBezTo>
                    <a:pt x="436" y="170"/>
                    <a:pt x="396" y="51"/>
                    <a:pt x="278" y="11"/>
                  </a:cubicBezTo>
                  <a:cubicBezTo>
                    <a:pt x="256" y="4"/>
                    <a:pt x="237" y="1"/>
                    <a:pt x="2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9" name="Google Shape;4429;p77"/>
            <p:cNvSpPr/>
            <p:nvPr/>
          </p:nvSpPr>
          <p:spPr>
            <a:xfrm rot="-3484756">
              <a:off x="735468" y="3244455"/>
              <a:ext cx="6589" cy="5328"/>
            </a:xfrm>
            <a:custGeom>
              <a:avLst/>
              <a:gdLst/>
              <a:ahLst/>
              <a:cxnLst/>
              <a:rect l="l" t="t" r="r" b="b"/>
              <a:pathLst>
                <a:path w="465" h="376" extrusionOk="0">
                  <a:moveTo>
                    <a:pt x="191" y="0"/>
                  </a:moveTo>
                  <a:cubicBezTo>
                    <a:pt x="107" y="0"/>
                    <a:pt x="41" y="45"/>
                    <a:pt x="41" y="134"/>
                  </a:cubicBezTo>
                  <a:cubicBezTo>
                    <a:pt x="1" y="213"/>
                    <a:pt x="41" y="332"/>
                    <a:pt x="159" y="372"/>
                  </a:cubicBezTo>
                  <a:cubicBezTo>
                    <a:pt x="173" y="374"/>
                    <a:pt x="187" y="375"/>
                    <a:pt x="199" y="375"/>
                  </a:cubicBezTo>
                  <a:cubicBezTo>
                    <a:pt x="405" y="375"/>
                    <a:pt x="465" y="90"/>
                    <a:pt x="278" y="15"/>
                  </a:cubicBezTo>
                  <a:cubicBezTo>
                    <a:pt x="249" y="5"/>
                    <a:pt x="219" y="0"/>
                    <a:pt x="19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0" name="Google Shape;4430;p77"/>
            <p:cNvSpPr/>
            <p:nvPr/>
          </p:nvSpPr>
          <p:spPr>
            <a:xfrm rot="-3484756">
              <a:off x="666440" y="3271478"/>
              <a:ext cx="82528" cy="5626"/>
            </a:xfrm>
            <a:custGeom>
              <a:avLst/>
              <a:gdLst/>
              <a:ahLst/>
              <a:cxnLst/>
              <a:rect l="l" t="t" r="r" b="b"/>
              <a:pathLst>
                <a:path w="5824" h="397" extrusionOk="0">
                  <a:moveTo>
                    <a:pt x="5784" y="1"/>
                  </a:moveTo>
                  <a:lnTo>
                    <a:pt x="0" y="278"/>
                  </a:lnTo>
                  <a:lnTo>
                    <a:pt x="0" y="397"/>
                  </a:lnTo>
                  <a:lnTo>
                    <a:pt x="5823" y="120"/>
                  </a:lnTo>
                  <a:lnTo>
                    <a:pt x="578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1" name="Google Shape;4431;p77"/>
            <p:cNvSpPr/>
            <p:nvPr/>
          </p:nvSpPr>
          <p:spPr>
            <a:xfrm rot="-3484756">
              <a:off x="684104" y="3307455"/>
              <a:ext cx="6192" cy="5342"/>
            </a:xfrm>
            <a:custGeom>
              <a:avLst/>
              <a:gdLst/>
              <a:ahLst/>
              <a:cxnLst/>
              <a:rect l="l" t="t" r="r" b="b"/>
              <a:pathLst>
                <a:path w="437" h="377" extrusionOk="0">
                  <a:moveTo>
                    <a:pt x="218" y="1"/>
                  </a:moveTo>
                  <a:cubicBezTo>
                    <a:pt x="139" y="1"/>
                    <a:pt x="60" y="80"/>
                    <a:pt x="20" y="199"/>
                  </a:cubicBezTo>
                  <a:cubicBezTo>
                    <a:pt x="1" y="317"/>
                    <a:pt x="110" y="377"/>
                    <a:pt x="218" y="377"/>
                  </a:cubicBezTo>
                  <a:cubicBezTo>
                    <a:pt x="327" y="377"/>
                    <a:pt x="436" y="317"/>
                    <a:pt x="417" y="199"/>
                  </a:cubicBezTo>
                  <a:cubicBezTo>
                    <a:pt x="417" y="80"/>
                    <a:pt x="337" y="1"/>
                    <a:pt x="2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2" name="Google Shape;4432;p77"/>
            <p:cNvSpPr/>
            <p:nvPr/>
          </p:nvSpPr>
          <p:spPr>
            <a:xfrm rot="-3484756">
              <a:off x="724372" y="3235517"/>
              <a:ext cx="6192" cy="5626"/>
            </a:xfrm>
            <a:custGeom>
              <a:avLst/>
              <a:gdLst/>
              <a:ahLst/>
              <a:cxnLst/>
              <a:rect l="l" t="t" r="r" b="b"/>
              <a:pathLst>
                <a:path w="437" h="397" extrusionOk="0">
                  <a:moveTo>
                    <a:pt x="199" y="0"/>
                  </a:moveTo>
                  <a:cubicBezTo>
                    <a:pt x="80" y="0"/>
                    <a:pt x="1" y="119"/>
                    <a:pt x="40" y="198"/>
                  </a:cubicBezTo>
                  <a:cubicBezTo>
                    <a:pt x="40" y="317"/>
                    <a:pt x="120" y="396"/>
                    <a:pt x="238" y="396"/>
                  </a:cubicBezTo>
                  <a:cubicBezTo>
                    <a:pt x="318" y="396"/>
                    <a:pt x="437" y="317"/>
                    <a:pt x="397" y="198"/>
                  </a:cubicBezTo>
                  <a:cubicBezTo>
                    <a:pt x="397" y="79"/>
                    <a:pt x="318" y="0"/>
                    <a:pt x="19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3" name="Google Shape;4433;p77"/>
            <p:cNvSpPr/>
            <p:nvPr/>
          </p:nvSpPr>
          <p:spPr>
            <a:xfrm rot="-3484756">
              <a:off x="669385" y="3257687"/>
              <a:ext cx="76350" cy="33697"/>
            </a:xfrm>
            <a:custGeom>
              <a:avLst/>
              <a:gdLst/>
              <a:ahLst/>
              <a:cxnLst/>
              <a:rect l="l" t="t" r="r" b="b"/>
              <a:pathLst>
                <a:path w="5388" h="2378" extrusionOk="0">
                  <a:moveTo>
                    <a:pt x="5348" y="0"/>
                  </a:moveTo>
                  <a:lnTo>
                    <a:pt x="1" y="2258"/>
                  </a:lnTo>
                  <a:lnTo>
                    <a:pt x="40" y="2377"/>
                  </a:lnTo>
                  <a:lnTo>
                    <a:pt x="5388" y="119"/>
                  </a:lnTo>
                  <a:lnTo>
                    <a:pt x="534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4" name="Google Shape;4434;p77"/>
            <p:cNvSpPr/>
            <p:nvPr/>
          </p:nvSpPr>
          <p:spPr>
            <a:xfrm rot="-3484756">
              <a:off x="697786" y="3312010"/>
              <a:ext cx="6943" cy="5583"/>
            </a:xfrm>
            <a:custGeom>
              <a:avLst/>
              <a:gdLst/>
              <a:ahLst/>
              <a:cxnLst/>
              <a:rect l="l" t="t" r="r" b="b"/>
              <a:pathLst>
                <a:path w="490" h="394" extrusionOk="0">
                  <a:moveTo>
                    <a:pt x="233" y="0"/>
                  </a:moveTo>
                  <a:cubicBezTo>
                    <a:pt x="209" y="0"/>
                    <a:pt x="184" y="7"/>
                    <a:pt x="159" y="22"/>
                  </a:cubicBezTo>
                  <a:cubicBezTo>
                    <a:pt x="40" y="62"/>
                    <a:pt x="0" y="141"/>
                    <a:pt x="40" y="260"/>
                  </a:cubicBezTo>
                  <a:cubicBezTo>
                    <a:pt x="70" y="349"/>
                    <a:pt x="144" y="394"/>
                    <a:pt x="229" y="394"/>
                  </a:cubicBezTo>
                  <a:cubicBezTo>
                    <a:pt x="258" y="394"/>
                    <a:pt x="288" y="389"/>
                    <a:pt x="317" y="379"/>
                  </a:cubicBezTo>
                  <a:cubicBezTo>
                    <a:pt x="490" y="310"/>
                    <a:pt x="392" y="0"/>
                    <a:pt x="2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5" name="Google Shape;4435;p77"/>
            <p:cNvSpPr/>
            <p:nvPr/>
          </p:nvSpPr>
          <p:spPr>
            <a:xfrm rot="-3484756">
              <a:off x="710914" y="3231158"/>
              <a:ext cx="6178" cy="5498"/>
            </a:xfrm>
            <a:custGeom>
              <a:avLst/>
              <a:gdLst/>
              <a:ahLst/>
              <a:cxnLst/>
              <a:rect l="l" t="t" r="r" b="b"/>
              <a:pathLst>
                <a:path w="436" h="388" extrusionOk="0">
                  <a:moveTo>
                    <a:pt x="228" y="1"/>
                  </a:moveTo>
                  <a:cubicBezTo>
                    <a:pt x="204" y="1"/>
                    <a:pt x="180" y="6"/>
                    <a:pt x="159" y="17"/>
                  </a:cubicBezTo>
                  <a:cubicBezTo>
                    <a:pt x="40" y="56"/>
                    <a:pt x="0" y="175"/>
                    <a:pt x="40" y="254"/>
                  </a:cubicBezTo>
                  <a:cubicBezTo>
                    <a:pt x="69" y="343"/>
                    <a:pt x="144" y="388"/>
                    <a:pt x="229" y="388"/>
                  </a:cubicBezTo>
                  <a:cubicBezTo>
                    <a:pt x="258" y="388"/>
                    <a:pt x="287" y="383"/>
                    <a:pt x="317" y="373"/>
                  </a:cubicBezTo>
                  <a:cubicBezTo>
                    <a:pt x="396" y="333"/>
                    <a:pt x="436" y="215"/>
                    <a:pt x="396" y="96"/>
                  </a:cubicBezTo>
                  <a:cubicBezTo>
                    <a:pt x="367" y="38"/>
                    <a:pt x="296" y="1"/>
                    <a:pt x="2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6" name="Google Shape;4436;p77"/>
            <p:cNvSpPr/>
            <p:nvPr/>
          </p:nvSpPr>
          <p:spPr>
            <a:xfrm rot="-3484756">
              <a:off x="677110" y="3245660"/>
              <a:ext cx="61187" cy="57262"/>
            </a:xfrm>
            <a:custGeom>
              <a:avLst/>
              <a:gdLst/>
              <a:ahLst/>
              <a:cxnLst/>
              <a:rect l="l" t="t" r="r" b="b"/>
              <a:pathLst>
                <a:path w="4318" h="4041" extrusionOk="0">
                  <a:moveTo>
                    <a:pt x="4239" y="1"/>
                  </a:moveTo>
                  <a:lnTo>
                    <a:pt x="0" y="3922"/>
                  </a:lnTo>
                  <a:lnTo>
                    <a:pt x="79" y="4041"/>
                  </a:lnTo>
                  <a:lnTo>
                    <a:pt x="4318" y="80"/>
                  </a:lnTo>
                  <a:lnTo>
                    <a:pt x="4239"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7" name="Google Shape;4437;p77"/>
            <p:cNvSpPr/>
            <p:nvPr/>
          </p:nvSpPr>
          <p:spPr>
            <a:xfrm rot="-3484756">
              <a:off x="712574" y="3312959"/>
              <a:ext cx="4124" cy="5144"/>
            </a:xfrm>
            <a:custGeom>
              <a:avLst/>
              <a:gdLst/>
              <a:ahLst/>
              <a:cxnLst/>
              <a:rect l="l" t="t" r="r" b="b"/>
              <a:pathLst>
                <a:path w="291" h="363" extrusionOk="0">
                  <a:moveTo>
                    <a:pt x="168" y="1"/>
                  </a:moveTo>
                  <a:cubicBezTo>
                    <a:pt x="144" y="1"/>
                    <a:pt x="114" y="15"/>
                    <a:pt x="79" y="50"/>
                  </a:cubicBezTo>
                  <a:cubicBezTo>
                    <a:pt x="0" y="129"/>
                    <a:pt x="0" y="248"/>
                    <a:pt x="79" y="327"/>
                  </a:cubicBezTo>
                  <a:cubicBezTo>
                    <a:pt x="109" y="352"/>
                    <a:pt x="135" y="362"/>
                    <a:pt x="157" y="362"/>
                  </a:cubicBezTo>
                  <a:cubicBezTo>
                    <a:pt x="287" y="362"/>
                    <a:pt x="291" y="1"/>
                    <a:pt x="16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8" name="Google Shape;4438;p77"/>
            <p:cNvSpPr/>
            <p:nvPr/>
          </p:nvSpPr>
          <p:spPr>
            <a:xfrm rot="-3484756">
              <a:off x="696586" y="3230767"/>
              <a:ext cx="6178" cy="5626"/>
            </a:xfrm>
            <a:custGeom>
              <a:avLst/>
              <a:gdLst/>
              <a:ahLst/>
              <a:cxnLst/>
              <a:rect l="l" t="t" r="r" b="b"/>
              <a:pathLst>
                <a:path w="436" h="397" extrusionOk="0">
                  <a:moveTo>
                    <a:pt x="218" y="0"/>
                  </a:moveTo>
                  <a:cubicBezTo>
                    <a:pt x="168" y="0"/>
                    <a:pt x="119" y="20"/>
                    <a:pt x="79" y="60"/>
                  </a:cubicBezTo>
                  <a:cubicBezTo>
                    <a:pt x="0" y="139"/>
                    <a:pt x="0" y="258"/>
                    <a:pt x="79" y="337"/>
                  </a:cubicBezTo>
                  <a:cubicBezTo>
                    <a:pt x="119" y="377"/>
                    <a:pt x="168" y="396"/>
                    <a:pt x="218" y="396"/>
                  </a:cubicBezTo>
                  <a:cubicBezTo>
                    <a:pt x="268" y="396"/>
                    <a:pt x="317" y="377"/>
                    <a:pt x="357" y="337"/>
                  </a:cubicBezTo>
                  <a:cubicBezTo>
                    <a:pt x="436" y="258"/>
                    <a:pt x="436" y="139"/>
                    <a:pt x="357" y="60"/>
                  </a:cubicBezTo>
                  <a:cubicBezTo>
                    <a:pt x="317" y="20"/>
                    <a:pt x="268" y="0"/>
                    <a:pt x="2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9" name="Google Shape;4439;p77"/>
            <p:cNvSpPr/>
            <p:nvPr/>
          </p:nvSpPr>
          <p:spPr>
            <a:xfrm rot="-3484756">
              <a:off x="688098" y="3237373"/>
              <a:ext cx="38742" cy="73544"/>
            </a:xfrm>
            <a:custGeom>
              <a:avLst/>
              <a:gdLst/>
              <a:ahLst/>
              <a:cxnLst/>
              <a:rect l="l" t="t" r="r" b="b"/>
              <a:pathLst>
                <a:path w="2734" h="5190" extrusionOk="0">
                  <a:moveTo>
                    <a:pt x="2615" y="0"/>
                  </a:moveTo>
                  <a:lnTo>
                    <a:pt x="0" y="5150"/>
                  </a:lnTo>
                  <a:lnTo>
                    <a:pt x="80" y="5190"/>
                  </a:lnTo>
                  <a:lnTo>
                    <a:pt x="2734" y="40"/>
                  </a:lnTo>
                  <a:lnTo>
                    <a:pt x="261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0" name="Google Shape;4440;p77"/>
            <p:cNvSpPr/>
            <p:nvPr/>
          </p:nvSpPr>
          <p:spPr>
            <a:xfrm rot="-3484756">
              <a:off x="725976" y="3308056"/>
              <a:ext cx="5045" cy="4690"/>
            </a:xfrm>
            <a:custGeom>
              <a:avLst/>
              <a:gdLst/>
              <a:ahLst/>
              <a:cxnLst/>
              <a:rect l="l" t="t" r="r" b="b"/>
              <a:pathLst>
                <a:path w="356" h="331" extrusionOk="0">
                  <a:moveTo>
                    <a:pt x="149" y="1"/>
                  </a:moveTo>
                  <a:cubicBezTo>
                    <a:pt x="125" y="1"/>
                    <a:pt x="100" y="20"/>
                    <a:pt x="79" y="68"/>
                  </a:cubicBezTo>
                  <a:cubicBezTo>
                    <a:pt x="0" y="148"/>
                    <a:pt x="40" y="266"/>
                    <a:pt x="159" y="306"/>
                  </a:cubicBezTo>
                  <a:cubicBezTo>
                    <a:pt x="189" y="323"/>
                    <a:pt x="212" y="330"/>
                    <a:pt x="231" y="330"/>
                  </a:cubicBezTo>
                  <a:cubicBezTo>
                    <a:pt x="356" y="330"/>
                    <a:pt x="250" y="1"/>
                    <a:pt x="1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1" name="Google Shape;4441;p77"/>
            <p:cNvSpPr/>
            <p:nvPr/>
          </p:nvSpPr>
          <p:spPr>
            <a:xfrm rot="-3484756">
              <a:off x="682990" y="3236044"/>
              <a:ext cx="7000" cy="5456"/>
            </a:xfrm>
            <a:custGeom>
              <a:avLst/>
              <a:gdLst/>
              <a:ahLst/>
              <a:cxnLst/>
              <a:rect l="l" t="t" r="r" b="b"/>
              <a:pathLst>
                <a:path w="494" h="385" extrusionOk="0">
                  <a:moveTo>
                    <a:pt x="246" y="0"/>
                  </a:moveTo>
                  <a:cubicBezTo>
                    <a:pt x="177" y="0"/>
                    <a:pt x="98" y="37"/>
                    <a:pt x="40" y="95"/>
                  </a:cubicBezTo>
                  <a:cubicBezTo>
                    <a:pt x="0" y="214"/>
                    <a:pt x="40" y="333"/>
                    <a:pt x="159" y="372"/>
                  </a:cubicBezTo>
                  <a:cubicBezTo>
                    <a:pt x="180" y="381"/>
                    <a:pt x="201" y="385"/>
                    <a:pt x="222" y="385"/>
                  </a:cubicBezTo>
                  <a:cubicBezTo>
                    <a:pt x="387" y="385"/>
                    <a:pt x="494" y="122"/>
                    <a:pt x="317" y="16"/>
                  </a:cubicBezTo>
                  <a:cubicBezTo>
                    <a:pt x="296" y="5"/>
                    <a:pt x="272" y="0"/>
                    <a:pt x="2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2" name="Google Shape;4442;p77"/>
            <p:cNvSpPr/>
            <p:nvPr/>
          </p:nvSpPr>
          <p:spPr>
            <a:xfrm rot="-3484756">
              <a:off x="264087" y="3726524"/>
              <a:ext cx="147088" cy="129729"/>
            </a:xfrm>
            <a:custGeom>
              <a:avLst/>
              <a:gdLst/>
              <a:ahLst/>
              <a:cxnLst/>
              <a:rect l="l" t="t" r="r" b="b"/>
              <a:pathLst>
                <a:path w="10380" h="9155" extrusionOk="0">
                  <a:moveTo>
                    <a:pt x="7730" y="0"/>
                  </a:moveTo>
                  <a:cubicBezTo>
                    <a:pt x="6861" y="0"/>
                    <a:pt x="6043" y="434"/>
                    <a:pt x="5626" y="1231"/>
                  </a:cubicBezTo>
                  <a:cubicBezTo>
                    <a:pt x="5143" y="958"/>
                    <a:pt x="4649" y="818"/>
                    <a:pt x="4185" y="818"/>
                  </a:cubicBezTo>
                  <a:cubicBezTo>
                    <a:pt x="3774" y="818"/>
                    <a:pt x="3386" y="928"/>
                    <a:pt x="3051" y="1151"/>
                  </a:cubicBezTo>
                  <a:cubicBezTo>
                    <a:pt x="2378" y="1627"/>
                    <a:pt x="2100" y="2538"/>
                    <a:pt x="2219" y="3568"/>
                  </a:cubicBezTo>
                  <a:cubicBezTo>
                    <a:pt x="1348" y="3687"/>
                    <a:pt x="595" y="4320"/>
                    <a:pt x="357" y="5192"/>
                  </a:cubicBezTo>
                  <a:cubicBezTo>
                    <a:pt x="1" y="6657"/>
                    <a:pt x="1348" y="8321"/>
                    <a:pt x="3289" y="8915"/>
                  </a:cubicBezTo>
                  <a:cubicBezTo>
                    <a:pt x="3786" y="9078"/>
                    <a:pt x="4279" y="9154"/>
                    <a:pt x="4741" y="9154"/>
                  </a:cubicBezTo>
                  <a:cubicBezTo>
                    <a:pt x="6083" y="9154"/>
                    <a:pt x="7173" y="8510"/>
                    <a:pt x="7408" y="7450"/>
                  </a:cubicBezTo>
                  <a:cubicBezTo>
                    <a:pt x="7498" y="7461"/>
                    <a:pt x="7586" y="7467"/>
                    <a:pt x="7674" y="7467"/>
                  </a:cubicBezTo>
                  <a:cubicBezTo>
                    <a:pt x="9060" y="7467"/>
                    <a:pt x="10186" y="6020"/>
                    <a:pt x="10261" y="4083"/>
                  </a:cubicBezTo>
                  <a:cubicBezTo>
                    <a:pt x="10379" y="2023"/>
                    <a:pt x="9310" y="201"/>
                    <a:pt x="7844" y="3"/>
                  </a:cubicBezTo>
                  <a:cubicBezTo>
                    <a:pt x="7806" y="1"/>
                    <a:pt x="7768" y="0"/>
                    <a:pt x="773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3" name="Google Shape;4443;p77"/>
            <p:cNvSpPr/>
            <p:nvPr/>
          </p:nvSpPr>
          <p:spPr>
            <a:xfrm rot="-3484756">
              <a:off x="347074" y="3793919"/>
              <a:ext cx="75230" cy="50914"/>
            </a:xfrm>
            <a:custGeom>
              <a:avLst/>
              <a:gdLst/>
              <a:ahLst/>
              <a:cxnLst/>
              <a:rect l="l" t="t" r="r" b="b"/>
              <a:pathLst>
                <a:path w="5309" h="3593" extrusionOk="0">
                  <a:moveTo>
                    <a:pt x="3083" y="0"/>
                  </a:moveTo>
                  <a:cubicBezTo>
                    <a:pt x="2832" y="0"/>
                    <a:pt x="2582" y="32"/>
                    <a:pt x="2338" y="93"/>
                  </a:cubicBezTo>
                  <a:cubicBezTo>
                    <a:pt x="1823" y="172"/>
                    <a:pt x="1347" y="330"/>
                    <a:pt x="911" y="647"/>
                  </a:cubicBezTo>
                  <a:cubicBezTo>
                    <a:pt x="317" y="964"/>
                    <a:pt x="0" y="1598"/>
                    <a:pt x="40" y="2271"/>
                  </a:cubicBezTo>
                  <a:cubicBezTo>
                    <a:pt x="159" y="2786"/>
                    <a:pt x="555" y="3182"/>
                    <a:pt x="1030" y="3341"/>
                  </a:cubicBezTo>
                  <a:cubicBezTo>
                    <a:pt x="1420" y="3511"/>
                    <a:pt x="1825" y="3592"/>
                    <a:pt x="2226" y="3592"/>
                  </a:cubicBezTo>
                  <a:cubicBezTo>
                    <a:pt x="2477" y="3592"/>
                    <a:pt x="2727" y="3560"/>
                    <a:pt x="2971" y="3499"/>
                  </a:cubicBezTo>
                  <a:cubicBezTo>
                    <a:pt x="3447" y="3420"/>
                    <a:pt x="3922" y="3262"/>
                    <a:pt x="4358" y="2945"/>
                  </a:cubicBezTo>
                  <a:cubicBezTo>
                    <a:pt x="4952" y="2628"/>
                    <a:pt x="5308" y="1994"/>
                    <a:pt x="5269" y="1321"/>
                  </a:cubicBezTo>
                  <a:cubicBezTo>
                    <a:pt x="5110" y="806"/>
                    <a:pt x="4754" y="410"/>
                    <a:pt x="4279" y="251"/>
                  </a:cubicBezTo>
                  <a:cubicBezTo>
                    <a:pt x="3889" y="81"/>
                    <a:pt x="3484" y="0"/>
                    <a:pt x="308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4" name="Google Shape;4444;p77"/>
            <p:cNvSpPr/>
            <p:nvPr/>
          </p:nvSpPr>
          <p:spPr>
            <a:xfrm rot="-3484756">
              <a:off x="352679" y="3718868"/>
              <a:ext cx="57276" cy="68514"/>
            </a:xfrm>
            <a:custGeom>
              <a:avLst/>
              <a:gdLst/>
              <a:ahLst/>
              <a:cxnLst/>
              <a:rect l="l" t="t" r="r" b="b"/>
              <a:pathLst>
                <a:path w="4042" h="4835" extrusionOk="0">
                  <a:moveTo>
                    <a:pt x="2658" y="0"/>
                  </a:moveTo>
                  <a:cubicBezTo>
                    <a:pt x="2255" y="0"/>
                    <a:pt x="1863" y="148"/>
                    <a:pt x="1545" y="417"/>
                  </a:cubicBezTo>
                  <a:cubicBezTo>
                    <a:pt x="1110" y="694"/>
                    <a:pt x="793" y="1090"/>
                    <a:pt x="555" y="1486"/>
                  </a:cubicBezTo>
                  <a:cubicBezTo>
                    <a:pt x="159" y="2081"/>
                    <a:pt x="1" y="2714"/>
                    <a:pt x="1" y="3388"/>
                  </a:cubicBezTo>
                  <a:cubicBezTo>
                    <a:pt x="1" y="3903"/>
                    <a:pt x="238" y="4378"/>
                    <a:pt x="674" y="4655"/>
                  </a:cubicBezTo>
                  <a:cubicBezTo>
                    <a:pt x="902" y="4777"/>
                    <a:pt x="1153" y="4834"/>
                    <a:pt x="1406" y="4834"/>
                  </a:cubicBezTo>
                  <a:cubicBezTo>
                    <a:pt x="1811" y="4834"/>
                    <a:pt x="2218" y="4686"/>
                    <a:pt x="2536" y="4418"/>
                  </a:cubicBezTo>
                  <a:cubicBezTo>
                    <a:pt x="2932" y="4140"/>
                    <a:pt x="3288" y="3744"/>
                    <a:pt x="3526" y="3348"/>
                  </a:cubicBezTo>
                  <a:cubicBezTo>
                    <a:pt x="3883" y="2754"/>
                    <a:pt x="4041" y="2120"/>
                    <a:pt x="4041" y="1447"/>
                  </a:cubicBezTo>
                  <a:cubicBezTo>
                    <a:pt x="4041" y="932"/>
                    <a:pt x="3803" y="456"/>
                    <a:pt x="3407" y="179"/>
                  </a:cubicBezTo>
                  <a:cubicBezTo>
                    <a:pt x="3164" y="58"/>
                    <a:pt x="2909" y="0"/>
                    <a:pt x="26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5" name="Google Shape;4445;p77"/>
            <p:cNvSpPr/>
            <p:nvPr/>
          </p:nvSpPr>
          <p:spPr>
            <a:xfrm rot="-3484756">
              <a:off x="310854" y="3766811"/>
              <a:ext cx="59515" cy="44920"/>
            </a:xfrm>
            <a:custGeom>
              <a:avLst/>
              <a:gdLst/>
              <a:ahLst/>
              <a:cxnLst/>
              <a:rect l="l" t="t" r="r" b="b"/>
              <a:pathLst>
                <a:path w="4200" h="3170" extrusionOk="0">
                  <a:moveTo>
                    <a:pt x="4120" y="0"/>
                  </a:moveTo>
                  <a:lnTo>
                    <a:pt x="4120" y="0"/>
                  </a:lnTo>
                  <a:cubicBezTo>
                    <a:pt x="3566" y="515"/>
                    <a:pt x="3288" y="1268"/>
                    <a:pt x="3447" y="1981"/>
                  </a:cubicBezTo>
                  <a:cubicBezTo>
                    <a:pt x="3724" y="1743"/>
                    <a:pt x="3962" y="1426"/>
                    <a:pt x="4080" y="1110"/>
                  </a:cubicBezTo>
                  <a:cubicBezTo>
                    <a:pt x="4199" y="753"/>
                    <a:pt x="4199" y="357"/>
                    <a:pt x="4120" y="0"/>
                  </a:cubicBezTo>
                  <a:close/>
                  <a:moveTo>
                    <a:pt x="1268" y="278"/>
                  </a:moveTo>
                  <a:lnTo>
                    <a:pt x="1268" y="278"/>
                  </a:lnTo>
                  <a:cubicBezTo>
                    <a:pt x="1308" y="634"/>
                    <a:pt x="1426" y="1030"/>
                    <a:pt x="1664" y="1308"/>
                  </a:cubicBezTo>
                  <a:cubicBezTo>
                    <a:pt x="1862" y="1624"/>
                    <a:pt x="2139" y="1862"/>
                    <a:pt x="2496" y="2021"/>
                  </a:cubicBezTo>
                  <a:cubicBezTo>
                    <a:pt x="2456" y="1664"/>
                    <a:pt x="2338" y="1308"/>
                    <a:pt x="2139" y="991"/>
                  </a:cubicBezTo>
                  <a:cubicBezTo>
                    <a:pt x="1902" y="674"/>
                    <a:pt x="1625" y="436"/>
                    <a:pt x="1268" y="278"/>
                  </a:cubicBezTo>
                  <a:close/>
                  <a:moveTo>
                    <a:pt x="1029" y="2574"/>
                  </a:moveTo>
                  <a:cubicBezTo>
                    <a:pt x="676" y="2574"/>
                    <a:pt x="320" y="2664"/>
                    <a:pt x="0" y="2852"/>
                  </a:cubicBezTo>
                  <a:cubicBezTo>
                    <a:pt x="317" y="3051"/>
                    <a:pt x="674" y="3169"/>
                    <a:pt x="1070" y="3169"/>
                  </a:cubicBezTo>
                  <a:cubicBezTo>
                    <a:pt x="1426" y="3169"/>
                    <a:pt x="1783" y="3090"/>
                    <a:pt x="2139" y="2892"/>
                  </a:cubicBezTo>
                  <a:cubicBezTo>
                    <a:pt x="1807" y="2684"/>
                    <a:pt x="1420" y="2574"/>
                    <a:pt x="1029" y="2574"/>
                  </a:cubicBezTo>
                  <a:close/>
                </a:path>
              </a:pathLst>
            </a:custGeom>
            <a:solidFill>
              <a:srgbClr val="E0B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6" name="Google Shape;4446;p77"/>
            <p:cNvSpPr/>
            <p:nvPr/>
          </p:nvSpPr>
          <p:spPr>
            <a:xfrm rot="-3484756">
              <a:off x="582813" y="3237414"/>
              <a:ext cx="81975" cy="258226"/>
            </a:xfrm>
            <a:custGeom>
              <a:avLst/>
              <a:gdLst/>
              <a:ahLst/>
              <a:cxnLst/>
              <a:rect l="l" t="t" r="r" b="b"/>
              <a:pathLst>
                <a:path w="5785" h="18223" extrusionOk="0">
                  <a:moveTo>
                    <a:pt x="5269" y="0"/>
                  </a:moveTo>
                  <a:lnTo>
                    <a:pt x="1" y="18222"/>
                  </a:lnTo>
                  <a:lnTo>
                    <a:pt x="2180" y="16796"/>
                  </a:lnTo>
                  <a:lnTo>
                    <a:pt x="5784" y="238"/>
                  </a:lnTo>
                  <a:lnTo>
                    <a:pt x="5269"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7" name="Google Shape;4447;p77"/>
            <p:cNvSpPr/>
            <p:nvPr/>
          </p:nvSpPr>
          <p:spPr>
            <a:xfrm rot="-3484756">
              <a:off x="422336" y="3181412"/>
              <a:ext cx="159983" cy="117699"/>
            </a:xfrm>
            <a:custGeom>
              <a:avLst/>
              <a:gdLst/>
              <a:ahLst/>
              <a:cxnLst/>
              <a:rect l="l" t="t" r="r" b="b"/>
              <a:pathLst>
                <a:path w="11290" h="8306" extrusionOk="0">
                  <a:moveTo>
                    <a:pt x="5821" y="1"/>
                  </a:moveTo>
                  <a:cubicBezTo>
                    <a:pt x="5071" y="1"/>
                    <a:pt x="4340" y="494"/>
                    <a:pt x="3803" y="1246"/>
                  </a:cubicBezTo>
                  <a:cubicBezTo>
                    <a:pt x="3411" y="998"/>
                    <a:pt x="2965" y="869"/>
                    <a:pt x="2522" y="869"/>
                  </a:cubicBezTo>
                  <a:cubicBezTo>
                    <a:pt x="2114" y="869"/>
                    <a:pt x="1708" y="979"/>
                    <a:pt x="1347" y="1206"/>
                  </a:cubicBezTo>
                  <a:cubicBezTo>
                    <a:pt x="119" y="2078"/>
                    <a:pt x="0" y="4177"/>
                    <a:pt x="1030" y="5960"/>
                  </a:cubicBezTo>
                  <a:cubicBezTo>
                    <a:pt x="1775" y="7220"/>
                    <a:pt x="2934" y="7963"/>
                    <a:pt x="3983" y="7963"/>
                  </a:cubicBezTo>
                  <a:cubicBezTo>
                    <a:pt x="4385" y="7963"/>
                    <a:pt x="4770" y="7854"/>
                    <a:pt x="5110" y="7624"/>
                  </a:cubicBezTo>
                  <a:cubicBezTo>
                    <a:pt x="5505" y="8084"/>
                    <a:pt x="6076" y="8305"/>
                    <a:pt x="6712" y="8305"/>
                  </a:cubicBezTo>
                  <a:cubicBezTo>
                    <a:pt x="7608" y="8305"/>
                    <a:pt x="8633" y="7864"/>
                    <a:pt x="9468" y="7029"/>
                  </a:cubicBezTo>
                  <a:cubicBezTo>
                    <a:pt x="10933" y="5564"/>
                    <a:pt x="11290" y="3504"/>
                    <a:pt x="10339" y="2355"/>
                  </a:cubicBezTo>
                  <a:cubicBezTo>
                    <a:pt x="9894" y="1910"/>
                    <a:pt x="9294" y="1661"/>
                    <a:pt x="8688" y="1661"/>
                  </a:cubicBezTo>
                  <a:cubicBezTo>
                    <a:pt x="8430" y="1661"/>
                    <a:pt x="8171" y="1706"/>
                    <a:pt x="7923" y="1801"/>
                  </a:cubicBezTo>
                  <a:cubicBezTo>
                    <a:pt x="7566" y="810"/>
                    <a:pt x="6893" y="137"/>
                    <a:pt x="6061" y="18"/>
                  </a:cubicBezTo>
                  <a:cubicBezTo>
                    <a:pt x="5981" y="7"/>
                    <a:pt x="5901" y="1"/>
                    <a:pt x="582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8" name="Google Shape;4448;p77"/>
            <p:cNvSpPr/>
            <p:nvPr/>
          </p:nvSpPr>
          <p:spPr>
            <a:xfrm rot="-3484756">
              <a:off x="479121" y="3266105"/>
              <a:ext cx="70738" cy="58028"/>
            </a:xfrm>
            <a:custGeom>
              <a:avLst/>
              <a:gdLst/>
              <a:ahLst/>
              <a:cxnLst/>
              <a:rect l="l" t="t" r="r" b="b"/>
              <a:pathLst>
                <a:path w="4992" h="4095" extrusionOk="0">
                  <a:moveTo>
                    <a:pt x="1606" y="1"/>
                  </a:moveTo>
                  <a:cubicBezTo>
                    <a:pt x="1069" y="1"/>
                    <a:pt x="553" y="241"/>
                    <a:pt x="238" y="683"/>
                  </a:cubicBezTo>
                  <a:cubicBezTo>
                    <a:pt x="0" y="1118"/>
                    <a:pt x="0" y="1673"/>
                    <a:pt x="238" y="2109"/>
                  </a:cubicBezTo>
                  <a:cubicBezTo>
                    <a:pt x="555" y="2703"/>
                    <a:pt x="990" y="3218"/>
                    <a:pt x="1585" y="3535"/>
                  </a:cubicBezTo>
                  <a:cubicBezTo>
                    <a:pt x="2020" y="3812"/>
                    <a:pt x="2496" y="3971"/>
                    <a:pt x="2971" y="4050"/>
                  </a:cubicBezTo>
                  <a:cubicBezTo>
                    <a:pt x="3099" y="4080"/>
                    <a:pt x="3227" y="4094"/>
                    <a:pt x="3353" y="4094"/>
                  </a:cubicBezTo>
                  <a:cubicBezTo>
                    <a:pt x="3892" y="4094"/>
                    <a:pt x="4401" y="3833"/>
                    <a:pt x="4754" y="3416"/>
                  </a:cubicBezTo>
                  <a:cubicBezTo>
                    <a:pt x="4991" y="2941"/>
                    <a:pt x="4991" y="2426"/>
                    <a:pt x="4754" y="1950"/>
                  </a:cubicBezTo>
                  <a:cubicBezTo>
                    <a:pt x="4437" y="1356"/>
                    <a:pt x="3961" y="881"/>
                    <a:pt x="3407" y="524"/>
                  </a:cubicBezTo>
                  <a:cubicBezTo>
                    <a:pt x="2971" y="287"/>
                    <a:pt x="2496" y="89"/>
                    <a:pt x="2020" y="49"/>
                  </a:cubicBezTo>
                  <a:cubicBezTo>
                    <a:pt x="1883" y="17"/>
                    <a:pt x="1744" y="1"/>
                    <a:pt x="16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9" name="Google Shape;4449;p77"/>
            <p:cNvSpPr/>
            <p:nvPr/>
          </p:nvSpPr>
          <p:spPr>
            <a:xfrm rot="-3484756">
              <a:off x="519144" y="3217218"/>
              <a:ext cx="75230" cy="52416"/>
            </a:xfrm>
            <a:custGeom>
              <a:avLst/>
              <a:gdLst/>
              <a:ahLst/>
              <a:cxnLst/>
              <a:rect l="l" t="t" r="r" b="b"/>
              <a:pathLst>
                <a:path w="5309" h="3699" extrusionOk="0">
                  <a:moveTo>
                    <a:pt x="3120" y="1"/>
                  </a:moveTo>
                  <a:cubicBezTo>
                    <a:pt x="2791" y="1"/>
                    <a:pt x="2457" y="53"/>
                    <a:pt x="2140" y="159"/>
                  </a:cubicBezTo>
                  <a:cubicBezTo>
                    <a:pt x="1506" y="357"/>
                    <a:pt x="912" y="714"/>
                    <a:pt x="476" y="1229"/>
                  </a:cubicBezTo>
                  <a:cubicBezTo>
                    <a:pt x="120" y="1585"/>
                    <a:pt x="1" y="2100"/>
                    <a:pt x="120" y="2615"/>
                  </a:cubicBezTo>
                  <a:cubicBezTo>
                    <a:pt x="397" y="3249"/>
                    <a:pt x="991" y="3645"/>
                    <a:pt x="1665" y="3685"/>
                  </a:cubicBezTo>
                  <a:cubicBezTo>
                    <a:pt x="1786" y="3694"/>
                    <a:pt x="1906" y="3699"/>
                    <a:pt x="2024" y="3699"/>
                  </a:cubicBezTo>
                  <a:cubicBezTo>
                    <a:pt x="2406" y="3699"/>
                    <a:pt x="2777" y="3647"/>
                    <a:pt x="3170" y="3526"/>
                  </a:cubicBezTo>
                  <a:cubicBezTo>
                    <a:pt x="3804" y="3368"/>
                    <a:pt x="4358" y="2971"/>
                    <a:pt x="4794" y="2496"/>
                  </a:cubicBezTo>
                  <a:cubicBezTo>
                    <a:pt x="5151" y="2100"/>
                    <a:pt x="5309" y="1585"/>
                    <a:pt x="5190" y="1110"/>
                  </a:cubicBezTo>
                  <a:cubicBezTo>
                    <a:pt x="4913" y="476"/>
                    <a:pt x="4319" y="40"/>
                    <a:pt x="3606" y="40"/>
                  </a:cubicBezTo>
                  <a:cubicBezTo>
                    <a:pt x="3447" y="14"/>
                    <a:pt x="3284" y="1"/>
                    <a:pt x="312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0" name="Google Shape;4450;p77"/>
            <p:cNvSpPr/>
            <p:nvPr/>
          </p:nvSpPr>
          <p:spPr>
            <a:xfrm rot="-3484756">
              <a:off x="465448" y="3221760"/>
              <a:ext cx="70171" cy="38742"/>
            </a:xfrm>
            <a:custGeom>
              <a:avLst/>
              <a:gdLst/>
              <a:ahLst/>
              <a:cxnLst/>
              <a:rect l="l" t="t" r="r" b="b"/>
              <a:pathLst>
                <a:path w="4952" h="2734" extrusionOk="0">
                  <a:moveTo>
                    <a:pt x="2654" y="1"/>
                  </a:moveTo>
                  <a:lnTo>
                    <a:pt x="2654" y="1"/>
                  </a:lnTo>
                  <a:cubicBezTo>
                    <a:pt x="2417" y="318"/>
                    <a:pt x="2298" y="634"/>
                    <a:pt x="2219" y="1031"/>
                  </a:cubicBezTo>
                  <a:cubicBezTo>
                    <a:pt x="2179" y="1387"/>
                    <a:pt x="2258" y="1783"/>
                    <a:pt x="2377" y="2100"/>
                  </a:cubicBezTo>
                  <a:cubicBezTo>
                    <a:pt x="2852" y="1506"/>
                    <a:pt x="2971" y="714"/>
                    <a:pt x="2654" y="1"/>
                  </a:cubicBezTo>
                  <a:close/>
                  <a:moveTo>
                    <a:pt x="0" y="1070"/>
                  </a:moveTo>
                  <a:cubicBezTo>
                    <a:pt x="119" y="1427"/>
                    <a:pt x="278" y="1744"/>
                    <a:pt x="555" y="2021"/>
                  </a:cubicBezTo>
                  <a:cubicBezTo>
                    <a:pt x="832" y="2259"/>
                    <a:pt x="1149" y="2457"/>
                    <a:pt x="1506" y="2536"/>
                  </a:cubicBezTo>
                  <a:cubicBezTo>
                    <a:pt x="1426" y="2179"/>
                    <a:pt x="1228" y="1862"/>
                    <a:pt x="951" y="1585"/>
                  </a:cubicBezTo>
                  <a:cubicBezTo>
                    <a:pt x="674" y="1347"/>
                    <a:pt x="357" y="1149"/>
                    <a:pt x="0" y="1070"/>
                  </a:cubicBezTo>
                  <a:close/>
                  <a:moveTo>
                    <a:pt x="4849" y="1701"/>
                  </a:moveTo>
                  <a:cubicBezTo>
                    <a:pt x="4135" y="1701"/>
                    <a:pt x="3470" y="2091"/>
                    <a:pt x="3130" y="2734"/>
                  </a:cubicBezTo>
                  <a:cubicBezTo>
                    <a:pt x="3486" y="2734"/>
                    <a:pt x="3843" y="2655"/>
                    <a:pt x="4199" y="2457"/>
                  </a:cubicBezTo>
                  <a:cubicBezTo>
                    <a:pt x="4516" y="2259"/>
                    <a:pt x="4793" y="2021"/>
                    <a:pt x="4952" y="1704"/>
                  </a:cubicBezTo>
                  <a:cubicBezTo>
                    <a:pt x="4917" y="1702"/>
                    <a:pt x="4883" y="1701"/>
                    <a:pt x="4849" y="1701"/>
                  </a:cubicBezTo>
                  <a:close/>
                </a:path>
              </a:pathLst>
            </a:custGeom>
            <a:solidFill>
              <a:srgbClr val="E0B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1" name="Google Shape;4451;p77"/>
            <p:cNvSpPr/>
            <p:nvPr/>
          </p:nvSpPr>
          <p:spPr>
            <a:xfrm rot="-3484756">
              <a:off x="206597" y="3553495"/>
              <a:ext cx="154938" cy="123367"/>
            </a:xfrm>
            <a:custGeom>
              <a:avLst/>
              <a:gdLst/>
              <a:ahLst/>
              <a:cxnLst/>
              <a:rect l="l" t="t" r="r" b="b"/>
              <a:pathLst>
                <a:path w="10934" h="8706" extrusionOk="0">
                  <a:moveTo>
                    <a:pt x="2743" y="0"/>
                  </a:moveTo>
                  <a:cubicBezTo>
                    <a:pt x="2582" y="0"/>
                    <a:pt x="2420" y="18"/>
                    <a:pt x="2259" y="55"/>
                  </a:cubicBezTo>
                  <a:cubicBezTo>
                    <a:pt x="833" y="451"/>
                    <a:pt x="1" y="2431"/>
                    <a:pt x="397" y="4412"/>
                  </a:cubicBezTo>
                  <a:cubicBezTo>
                    <a:pt x="745" y="6189"/>
                    <a:pt x="1921" y="7414"/>
                    <a:pt x="3170" y="7414"/>
                  </a:cubicBezTo>
                  <a:cubicBezTo>
                    <a:pt x="3341" y="7414"/>
                    <a:pt x="3513" y="7391"/>
                    <a:pt x="3685" y="7343"/>
                  </a:cubicBezTo>
                  <a:cubicBezTo>
                    <a:pt x="4037" y="8224"/>
                    <a:pt x="4949" y="8705"/>
                    <a:pt x="6035" y="8705"/>
                  </a:cubicBezTo>
                  <a:cubicBezTo>
                    <a:pt x="6658" y="8705"/>
                    <a:pt x="7338" y="8547"/>
                    <a:pt x="8003" y="8215"/>
                  </a:cubicBezTo>
                  <a:cubicBezTo>
                    <a:pt x="9864" y="7343"/>
                    <a:pt x="10934" y="5521"/>
                    <a:pt x="10379" y="4135"/>
                  </a:cubicBezTo>
                  <a:cubicBezTo>
                    <a:pt x="10023" y="3303"/>
                    <a:pt x="9191" y="2788"/>
                    <a:pt x="8280" y="2788"/>
                  </a:cubicBezTo>
                  <a:cubicBezTo>
                    <a:pt x="8280" y="1758"/>
                    <a:pt x="7884" y="847"/>
                    <a:pt x="7131" y="490"/>
                  </a:cubicBezTo>
                  <a:cubicBezTo>
                    <a:pt x="6877" y="370"/>
                    <a:pt x="6600" y="313"/>
                    <a:pt x="6313" y="313"/>
                  </a:cubicBezTo>
                  <a:cubicBezTo>
                    <a:pt x="5750" y="313"/>
                    <a:pt x="5147" y="533"/>
                    <a:pt x="4596" y="926"/>
                  </a:cubicBezTo>
                  <a:cubicBezTo>
                    <a:pt x="4144" y="345"/>
                    <a:pt x="3455" y="0"/>
                    <a:pt x="27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2" name="Google Shape;4452;p77"/>
            <p:cNvSpPr/>
            <p:nvPr/>
          </p:nvSpPr>
          <p:spPr>
            <a:xfrm rot="-3484756">
              <a:off x="243829" y="3638785"/>
              <a:ext cx="63441" cy="65835"/>
            </a:xfrm>
            <a:custGeom>
              <a:avLst/>
              <a:gdLst/>
              <a:ahLst/>
              <a:cxnLst/>
              <a:rect l="l" t="t" r="r" b="b"/>
              <a:pathLst>
                <a:path w="4477" h="4646" extrusionOk="0">
                  <a:moveTo>
                    <a:pt x="1506" y="1"/>
                  </a:moveTo>
                  <a:cubicBezTo>
                    <a:pt x="1179" y="1"/>
                    <a:pt x="852" y="90"/>
                    <a:pt x="555" y="268"/>
                  </a:cubicBezTo>
                  <a:cubicBezTo>
                    <a:pt x="199" y="625"/>
                    <a:pt x="1" y="1139"/>
                    <a:pt x="119" y="1654"/>
                  </a:cubicBezTo>
                  <a:cubicBezTo>
                    <a:pt x="199" y="2288"/>
                    <a:pt x="476" y="2922"/>
                    <a:pt x="912" y="3437"/>
                  </a:cubicBezTo>
                  <a:cubicBezTo>
                    <a:pt x="1189" y="3833"/>
                    <a:pt x="1585" y="4150"/>
                    <a:pt x="2060" y="4348"/>
                  </a:cubicBezTo>
                  <a:cubicBezTo>
                    <a:pt x="2338" y="4546"/>
                    <a:pt x="2655" y="4645"/>
                    <a:pt x="2976" y="4645"/>
                  </a:cubicBezTo>
                  <a:cubicBezTo>
                    <a:pt x="3298" y="4645"/>
                    <a:pt x="3625" y="4546"/>
                    <a:pt x="3922" y="4348"/>
                  </a:cubicBezTo>
                  <a:cubicBezTo>
                    <a:pt x="4279" y="4031"/>
                    <a:pt x="4477" y="3516"/>
                    <a:pt x="4398" y="3001"/>
                  </a:cubicBezTo>
                  <a:cubicBezTo>
                    <a:pt x="4318" y="2328"/>
                    <a:pt x="4041" y="1734"/>
                    <a:pt x="3605" y="1219"/>
                  </a:cubicBezTo>
                  <a:cubicBezTo>
                    <a:pt x="3288" y="823"/>
                    <a:pt x="2892" y="506"/>
                    <a:pt x="2457" y="268"/>
                  </a:cubicBezTo>
                  <a:cubicBezTo>
                    <a:pt x="2159" y="90"/>
                    <a:pt x="1833" y="1"/>
                    <a:pt x="150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3" name="Google Shape;4453;p77"/>
            <p:cNvSpPr/>
            <p:nvPr/>
          </p:nvSpPr>
          <p:spPr>
            <a:xfrm rot="-3484756">
              <a:off x="294943" y="3611636"/>
              <a:ext cx="74097" cy="49582"/>
            </a:xfrm>
            <a:custGeom>
              <a:avLst/>
              <a:gdLst/>
              <a:ahLst/>
              <a:cxnLst/>
              <a:rect l="l" t="t" r="r" b="b"/>
              <a:pathLst>
                <a:path w="5229" h="3499" extrusionOk="0">
                  <a:moveTo>
                    <a:pt x="2492" y="1"/>
                  </a:moveTo>
                  <a:cubicBezTo>
                    <a:pt x="1887" y="1"/>
                    <a:pt x="1291" y="161"/>
                    <a:pt x="792" y="482"/>
                  </a:cubicBezTo>
                  <a:cubicBezTo>
                    <a:pt x="357" y="680"/>
                    <a:pt x="40" y="1156"/>
                    <a:pt x="0" y="1670"/>
                  </a:cubicBezTo>
                  <a:cubicBezTo>
                    <a:pt x="40" y="2344"/>
                    <a:pt x="475" y="2938"/>
                    <a:pt x="1109" y="3176"/>
                  </a:cubicBezTo>
                  <a:lnTo>
                    <a:pt x="1109" y="3136"/>
                  </a:lnTo>
                  <a:cubicBezTo>
                    <a:pt x="1545" y="3374"/>
                    <a:pt x="2020" y="3493"/>
                    <a:pt x="2535" y="3493"/>
                  </a:cubicBezTo>
                  <a:cubicBezTo>
                    <a:pt x="2603" y="3497"/>
                    <a:pt x="2671" y="3499"/>
                    <a:pt x="2738" y="3499"/>
                  </a:cubicBezTo>
                  <a:cubicBezTo>
                    <a:pt x="3336" y="3499"/>
                    <a:pt x="3902" y="3342"/>
                    <a:pt x="4437" y="3057"/>
                  </a:cubicBezTo>
                  <a:cubicBezTo>
                    <a:pt x="4872" y="2819"/>
                    <a:pt x="5189" y="2384"/>
                    <a:pt x="5229" y="1869"/>
                  </a:cubicBezTo>
                  <a:cubicBezTo>
                    <a:pt x="5189" y="1195"/>
                    <a:pt x="4753" y="601"/>
                    <a:pt x="4120" y="363"/>
                  </a:cubicBezTo>
                  <a:cubicBezTo>
                    <a:pt x="3684" y="165"/>
                    <a:pt x="3169" y="46"/>
                    <a:pt x="2694" y="7"/>
                  </a:cubicBezTo>
                  <a:cubicBezTo>
                    <a:pt x="2626" y="3"/>
                    <a:pt x="2559" y="1"/>
                    <a:pt x="249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4" name="Google Shape;4454;p77"/>
            <p:cNvSpPr/>
            <p:nvPr/>
          </p:nvSpPr>
          <p:spPr>
            <a:xfrm rot="-3484756">
              <a:off x="250579" y="3597311"/>
              <a:ext cx="64560" cy="40173"/>
            </a:xfrm>
            <a:custGeom>
              <a:avLst/>
              <a:gdLst/>
              <a:ahLst/>
              <a:cxnLst/>
              <a:rect l="l" t="t" r="r" b="b"/>
              <a:pathLst>
                <a:path w="4556" h="2835" extrusionOk="0">
                  <a:moveTo>
                    <a:pt x="2892" y="0"/>
                  </a:moveTo>
                  <a:cubicBezTo>
                    <a:pt x="2575" y="198"/>
                    <a:pt x="2338" y="476"/>
                    <a:pt x="2140" y="793"/>
                  </a:cubicBezTo>
                  <a:cubicBezTo>
                    <a:pt x="1981" y="1149"/>
                    <a:pt x="1902" y="1506"/>
                    <a:pt x="1942" y="1862"/>
                  </a:cubicBezTo>
                  <a:cubicBezTo>
                    <a:pt x="2258" y="1664"/>
                    <a:pt x="2496" y="1387"/>
                    <a:pt x="2694" y="1070"/>
                  </a:cubicBezTo>
                  <a:cubicBezTo>
                    <a:pt x="2853" y="713"/>
                    <a:pt x="2892" y="357"/>
                    <a:pt x="2892" y="0"/>
                  </a:cubicBezTo>
                  <a:close/>
                  <a:moveTo>
                    <a:pt x="40" y="119"/>
                  </a:moveTo>
                  <a:lnTo>
                    <a:pt x="40" y="119"/>
                  </a:lnTo>
                  <a:cubicBezTo>
                    <a:pt x="1" y="476"/>
                    <a:pt x="80" y="832"/>
                    <a:pt x="238" y="1189"/>
                  </a:cubicBezTo>
                  <a:cubicBezTo>
                    <a:pt x="436" y="1506"/>
                    <a:pt x="674" y="1783"/>
                    <a:pt x="991" y="1981"/>
                  </a:cubicBezTo>
                  <a:cubicBezTo>
                    <a:pt x="1030" y="1228"/>
                    <a:pt x="674" y="515"/>
                    <a:pt x="40" y="119"/>
                  </a:cubicBezTo>
                  <a:close/>
                  <a:moveTo>
                    <a:pt x="3818" y="2201"/>
                  </a:moveTo>
                  <a:cubicBezTo>
                    <a:pt x="3319" y="2201"/>
                    <a:pt x="2826" y="2377"/>
                    <a:pt x="2456" y="2694"/>
                  </a:cubicBezTo>
                  <a:cubicBezTo>
                    <a:pt x="2694" y="2800"/>
                    <a:pt x="2932" y="2835"/>
                    <a:pt x="3181" y="2835"/>
                  </a:cubicBezTo>
                  <a:cubicBezTo>
                    <a:pt x="3306" y="2835"/>
                    <a:pt x="3434" y="2826"/>
                    <a:pt x="3566" y="2813"/>
                  </a:cubicBezTo>
                  <a:cubicBezTo>
                    <a:pt x="3922" y="2734"/>
                    <a:pt x="4239" y="2575"/>
                    <a:pt x="4556" y="2337"/>
                  </a:cubicBezTo>
                  <a:cubicBezTo>
                    <a:pt x="4318" y="2245"/>
                    <a:pt x="4067" y="2201"/>
                    <a:pt x="3818" y="2201"/>
                  </a:cubicBezTo>
                  <a:close/>
                </a:path>
              </a:pathLst>
            </a:custGeom>
            <a:solidFill>
              <a:srgbClr val="E0B3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5" name="Google Shape;4455;p77"/>
            <p:cNvSpPr/>
            <p:nvPr/>
          </p:nvSpPr>
          <p:spPr>
            <a:xfrm rot="-3484756">
              <a:off x="370716" y="3509060"/>
              <a:ext cx="70171" cy="92079"/>
            </a:xfrm>
            <a:custGeom>
              <a:avLst/>
              <a:gdLst/>
              <a:ahLst/>
              <a:cxnLst/>
              <a:rect l="l" t="t" r="r" b="b"/>
              <a:pathLst>
                <a:path w="4952" h="6498" extrusionOk="0">
                  <a:moveTo>
                    <a:pt x="2496" y="1"/>
                  </a:moveTo>
                  <a:cubicBezTo>
                    <a:pt x="1109" y="1"/>
                    <a:pt x="0" y="1467"/>
                    <a:pt x="0" y="3249"/>
                  </a:cubicBezTo>
                  <a:cubicBezTo>
                    <a:pt x="0" y="5032"/>
                    <a:pt x="1109" y="6497"/>
                    <a:pt x="2496" y="6497"/>
                  </a:cubicBezTo>
                  <a:cubicBezTo>
                    <a:pt x="3842" y="6497"/>
                    <a:pt x="4952" y="5032"/>
                    <a:pt x="4952" y="3249"/>
                  </a:cubicBezTo>
                  <a:cubicBezTo>
                    <a:pt x="4952" y="1467"/>
                    <a:pt x="3842" y="1"/>
                    <a:pt x="249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6" name="Google Shape;4456;p77"/>
            <p:cNvSpPr/>
            <p:nvPr/>
          </p:nvSpPr>
          <p:spPr>
            <a:xfrm rot="-3484756">
              <a:off x="409612" y="3542722"/>
              <a:ext cx="30325" cy="47726"/>
            </a:xfrm>
            <a:custGeom>
              <a:avLst/>
              <a:gdLst/>
              <a:ahLst/>
              <a:cxnLst/>
              <a:rect l="l" t="t" r="r" b="b"/>
              <a:pathLst>
                <a:path w="2140" h="3368" extrusionOk="0">
                  <a:moveTo>
                    <a:pt x="1070" y="0"/>
                  </a:moveTo>
                  <a:cubicBezTo>
                    <a:pt x="475" y="0"/>
                    <a:pt x="0" y="753"/>
                    <a:pt x="0" y="1704"/>
                  </a:cubicBezTo>
                  <a:cubicBezTo>
                    <a:pt x="0" y="2615"/>
                    <a:pt x="475" y="3367"/>
                    <a:pt x="1070" y="3367"/>
                  </a:cubicBezTo>
                  <a:cubicBezTo>
                    <a:pt x="1664" y="3367"/>
                    <a:pt x="2139" y="2615"/>
                    <a:pt x="2139" y="1704"/>
                  </a:cubicBezTo>
                  <a:cubicBezTo>
                    <a:pt x="2139" y="753"/>
                    <a:pt x="1664" y="0"/>
                    <a:pt x="1070"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7" name="Google Shape;4457;p77"/>
            <p:cNvSpPr/>
            <p:nvPr/>
          </p:nvSpPr>
          <p:spPr>
            <a:xfrm rot="-3484756">
              <a:off x="405716" y="3564471"/>
              <a:ext cx="39861" cy="39053"/>
            </a:xfrm>
            <a:custGeom>
              <a:avLst/>
              <a:gdLst/>
              <a:ahLst/>
              <a:cxnLst/>
              <a:rect l="l" t="t" r="r" b="b"/>
              <a:pathLst>
                <a:path w="2813" h="2756" extrusionOk="0">
                  <a:moveTo>
                    <a:pt x="817" y="0"/>
                  </a:moveTo>
                  <a:cubicBezTo>
                    <a:pt x="540" y="0"/>
                    <a:pt x="265" y="156"/>
                    <a:pt x="119" y="418"/>
                  </a:cubicBezTo>
                  <a:cubicBezTo>
                    <a:pt x="0" y="696"/>
                    <a:pt x="0" y="1052"/>
                    <a:pt x="119" y="1329"/>
                  </a:cubicBezTo>
                  <a:cubicBezTo>
                    <a:pt x="278" y="1726"/>
                    <a:pt x="555" y="2082"/>
                    <a:pt x="911" y="2320"/>
                  </a:cubicBezTo>
                  <a:cubicBezTo>
                    <a:pt x="1149" y="2518"/>
                    <a:pt x="1387" y="2637"/>
                    <a:pt x="1704" y="2716"/>
                  </a:cubicBezTo>
                  <a:cubicBezTo>
                    <a:pt x="1784" y="2743"/>
                    <a:pt x="1866" y="2755"/>
                    <a:pt x="1948" y="2755"/>
                  </a:cubicBezTo>
                  <a:cubicBezTo>
                    <a:pt x="2230" y="2755"/>
                    <a:pt x="2510" y="2605"/>
                    <a:pt x="2694" y="2359"/>
                  </a:cubicBezTo>
                  <a:cubicBezTo>
                    <a:pt x="2813" y="2042"/>
                    <a:pt x="2813" y="1726"/>
                    <a:pt x="2694" y="1409"/>
                  </a:cubicBezTo>
                  <a:cubicBezTo>
                    <a:pt x="2496" y="1013"/>
                    <a:pt x="2258" y="696"/>
                    <a:pt x="1902" y="418"/>
                  </a:cubicBezTo>
                  <a:cubicBezTo>
                    <a:pt x="1664" y="260"/>
                    <a:pt x="1387" y="101"/>
                    <a:pt x="1109" y="62"/>
                  </a:cubicBezTo>
                  <a:cubicBezTo>
                    <a:pt x="1016" y="20"/>
                    <a:pt x="916" y="0"/>
                    <a:pt x="81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8" name="Google Shape;4458;p77"/>
            <p:cNvSpPr/>
            <p:nvPr/>
          </p:nvSpPr>
          <p:spPr>
            <a:xfrm rot="-3484756">
              <a:off x="420851" y="3540176"/>
              <a:ext cx="39861" cy="39053"/>
            </a:xfrm>
            <a:custGeom>
              <a:avLst/>
              <a:gdLst/>
              <a:ahLst/>
              <a:cxnLst/>
              <a:rect l="l" t="t" r="r" b="b"/>
              <a:pathLst>
                <a:path w="2813" h="2756" extrusionOk="0">
                  <a:moveTo>
                    <a:pt x="1996" y="0"/>
                  </a:moveTo>
                  <a:cubicBezTo>
                    <a:pt x="1897" y="0"/>
                    <a:pt x="1798" y="20"/>
                    <a:pt x="1704" y="62"/>
                  </a:cubicBezTo>
                  <a:cubicBezTo>
                    <a:pt x="1427" y="101"/>
                    <a:pt x="1149" y="260"/>
                    <a:pt x="912" y="418"/>
                  </a:cubicBezTo>
                  <a:cubicBezTo>
                    <a:pt x="555" y="696"/>
                    <a:pt x="317" y="1013"/>
                    <a:pt x="159" y="1409"/>
                  </a:cubicBezTo>
                  <a:cubicBezTo>
                    <a:pt x="0" y="1726"/>
                    <a:pt x="0" y="2042"/>
                    <a:pt x="159" y="2359"/>
                  </a:cubicBezTo>
                  <a:cubicBezTo>
                    <a:pt x="312" y="2605"/>
                    <a:pt x="585" y="2755"/>
                    <a:pt x="884" y="2755"/>
                  </a:cubicBezTo>
                  <a:cubicBezTo>
                    <a:pt x="971" y="2755"/>
                    <a:pt x="1060" y="2743"/>
                    <a:pt x="1149" y="2716"/>
                  </a:cubicBezTo>
                  <a:cubicBezTo>
                    <a:pt x="1427" y="2637"/>
                    <a:pt x="1704" y="2518"/>
                    <a:pt x="1941" y="2320"/>
                  </a:cubicBezTo>
                  <a:cubicBezTo>
                    <a:pt x="2258" y="2082"/>
                    <a:pt x="2536" y="1726"/>
                    <a:pt x="2694" y="1329"/>
                  </a:cubicBezTo>
                  <a:cubicBezTo>
                    <a:pt x="2813" y="1052"/>
                    <a:pt x="2813" y="696"/>
                    <a:pt x="2694" y="418"/>
                  </a:cubicBezTo>
                  <a:cubicBezTo>
                    <a:pt x="2548" y="156"/>
                    <a:pt x="2273" y="0"/>
                    <a:pt x="199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9" name="Google Shape;4459;p77"/>
            <p:cNvSpPr/>
            <p:nvPr/>
          </p:nvSpPr>
          <p:spPr>
            <a:xfrm rot="-3484756">
              <a:off x="434406" y="3571494"/>
              <a:ext cx="28086" cy="23650"/>
            </a:xfrm>
            <a:custGeom>
              <a:avLst/>
              <a:gdLst/>
              <a:ahLst/>
              <a:cxnLst/>
              <a:rect l="l" t="t" r="r" b="b"/>
              <a:pathLst>
                <a:path w="1982" h="1669" extrusionOk="0">
                  <a:moveTo>
                    <a:pt x="1149" y="0"/>
                  </a:moveTo>
                  <a:cubicBezTo>
                    <a:pt x="397" y="0"/>
                    <a:pt x="0" y="911"/>
                    <a:pt x="555" y="1426"/>
                  </a:cubicBezTo>
                  <a:cubicBezTo>
                    <a:pt x="722" y="1593"/>
                    <a:pt x="926" y="1668"/>
                    <a:pt x="1128" y="1668"/>
                  </a:cubicBezTo>
                  <a:cubicBezTo>
                    <a:pt x="1548" y="1668"/>
                    <a:pt x="1954" y="1341"/>
                    <a:pt x="1981" y="832"/>
                  </a:cubicBezTo>
                  <a:cubicBezTo>
                    <a:pt x="1981" y="396"/>
                    <a:pt x="1585" y="0"/>
                    <a:pt x="114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0" name="Google Shape;4460;p77"/>
            <p:cNvSpPr/>
            <p:nvPr/>
          </p:nvSpPr>
          <p:spPr>
            <a:xfrm rot="-3484756">
              <a:off x="441793" y="3525222"/>
              <a:ext cx="81975" cy="59785"/>
            </a:xfrm>
            <a:custGeom>
              <a:avLst/>
              <a:gdLst/>
              <a:ahLst/>
              <a:cxnLst/>
              <a:rect l="l" t="t" r="r" b="b"/>
              <a:pathLst>
                <a:path w="5785" h="4219" extrusionOk="0">
                  <a:moveTo>
                    <a:pt x="3345" y="1"/>
                  </a:moveTo>
                  <a:cubicBezTo>
                    <a:pt x="2980" y="1"/>
                    <a:pt x="2597" y="62"/>
                    <a:pt x="2219" y="192"/>
                  </a:cubicBezTo>
                  <a:cubicBezTo>
                    <a:pt x="833" y="667"/>
                    <a:pt x="1" y="1935"/>
                    <a:pt x="358" y="2965"/>
                  </a:cubicBezTo>
                  <a:cubicBezTo>
                    <a:pt x="620" y="3753"/>
                    <a:pt x="1486" y="4218"/>
                    <a:pt x="2478" y="4218"/>
                  </a:cubicBezTo>
                  <a:cubicBezTo>
                    <a:pt x="2831" y="4218"/>
                    <a:pt x="3202" y="4159"/>
                    <a:pt x="3566" y="4034"/>
                  </a:cubicBezTo>
                  <a:cubicBezTo>
                    <a:pt x="4953" y="3519"/>
                    <a:pt x="5784" y="2291"/>
                    <a:pt x="5428" y="1222"/>
                  </a:cubicBezTo>
                  <a:cubicBezTo>
                    <a:pt x="5168" y="443"/>
                    <a:pt x="4321" y="1"/>
                    <a:pt x="334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1" name="Google Shape;4461;p77"/>
            <p:cNvSpPr/>
            <p:nvPr/>
          </p:nvSpPr>
          <p:spPr>
            <a:xfrm rot="-3484756">
              <a:off x="457742" y="3559481"/>
              <a:ext cx="41547" cy="26938"/>
            </a:xfrm>
            <a:custGeom>
              <a:avLst/>
              <a:gdLst/>
              <a:ahLst/>
              <a:cxnLst/>
              <a:rect l="l" t="t" r="r" b="b"/>
              <a:pathLst>
                <a:path w="2932" h="1901" extrusionOk="0">
                  <a:moveTo>
                    <a:pt x="1809" y="0"/>
                  </a:moveTo>
                  <a:cubicBezTo>
                    <a:pt x="1601" y="0"/>
                    <a:pt x="1375" y="40"/>
                    <a:pt x="1149" y="128"/>
                  </a:cubicBezTo>
                  <a:cubicBezTo>
                    <a:pt x="436" y="366"/>
                    <a:pt x="0" y="960"/>
                    <a:pt x="159" y="1396"/>
                  </a:cubicBezTo>
                  <a:cubicBezTo>
                    <a:pt x="268" y="1724"/>
                    <a:pt x="642" y="1901"/>
                    <a:pt x="1097" y="1901"/>
                  </a:cubicBezTo>
                  <a:cubicBezTo>
                    <a:pt x="1302" y="1901"/>
                    <a:pt x="1522" y="1865"/>
                    <a:pt x="1743" y="1792"/>
                  </a:cubicBezTo>
                  <a:cubicBezTo>
                    <a:pt x="2496" y="1554"/>
                    <a:pt x="2931" y="960"/>
                    <a:pt x="2733" y="485"/>
                  </a:cubicBezTo>
                  <a:cubicBezTo>
                    <a:pt x="2625" y="187"/>
                    <a:pt x="2258" y="0"/>
                    <a:pt x="180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2" name="Google Shape;4462;p77"/>
            <p:cNvSpPr/>
            <p:nvPr/>
          </p:nvSpPr>
          <p:spPr>
            <a:xfrm rot="-3484756">
              <a:off x="451594" y="3560282"/>
              <a:ext cx="27519" cy="36049"/>
            </a:xfrm>
            <a:custGeom>
              <a:avLst/>
              <a:gdLst/>
              <a:ahLst/>
              <a:cxnLst/>
              <a:rect l="l" t="t" r="r" b="b"/>
              <a:pathLst>
                <a:path w="1942" h="2544" extrusionOk="0">
                  <a:moveTo>
                    <a:pt x="1277" y="0"/>
                  </a:moveTo>
                  <a:cubicBezTo>
                    <a:pt x="1038" y="0"/>
                    <a:pt x="811" y="108"/>
                    <a:pt x="674" y="246"/>
                  </a:cubicBezTo>
                  <a:cubicBezTo>
                    <a:pt x="396" y="483"/>
                    <a:pt x="198" y="800"/>
                    <a:pt x="119" y="1117"/>
                  </a:cubicBezTo>
                  <a:cubicBezTo>
                    <a:pt x="0" y="1355"/>
                    <a:pt x="0" y="1593"/>
                    <a:pt x="40" y="1870"/>
                  </a:cubicBezTo>
                  <a:cubicBezTo>
                    <a:pt x="0" y="2187"/>
                    <a:pt x="238" y="2464"/>
                    <a:pt x="555" y="2543"/>
                  </a:cubicBezTo>
                  <a:cubicBezTo>
                    <a:pt x="832" y="2543"/>
                    <a:pt x="1109" y="2464"/>
                    <a:pt x="1268" y="2266"/>
                  </a:cubicBezTo>
                  <a:cubicBezTo>
                    <a:pt x="1545" y="2028"/>
                    <a:pt x="1743" y="1711"/>
                    <a:pt x="1822" y="1395"/>
                  </a:cubicBezTo>
                  <a:cubicBezTo>
                    <a:pt x="1902" y="1157"/>
                    <a:pt x="1941" y="919"/>
                    <a:pt x="1902" y="682"/>
                  </a:cubicBezTo>
                  <a:cubicBezTo>
                    <a:pt x="1902" y="325"/>
                    <a:pt x="1703" y="48"/>
                    <a:pt x="1387" y="8"/>
                  </a:cubicBezTo>
                  <a:cubicBezTo>
                    <a:pt x="1350" y="3"/>
                    <a:pt x="1314" y="0"/>
                    <a:pt x="127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3" name="Google Shape;4463;p77"/>
            <p:cNvSpPr/>
            <p:nvPr/>
          </p:nvSpPr>
          <p:spPr>
            <a:xfrm rot="-3484756">
              <a:off x="469750" y="3569834"/>
              <a:ext cx="37055" cy="27660"/>
            </a:xfrm>
            <a:custGeom>
              <a:avLst/>
              <a:gdLst/>
              <a:ahLst/>
              <a:cxnLst/>
              <a:rect l="l" t="t" r="r" b="b"/>
              <a:pathLst>
                <a:path w="2615" h="1952" extrusionOk="0">
                  <a:moveTo>
                    <a:pt x="951" y="1"/>
                  </a:moveTo>
                  <a:cubicBezTo>
                    <a:pt x="674" y="1"/>
                    <a:pt x="396" y="80"/>
                    <a:pt x="198" y="278"/>
                  </a:cubicBezTo>
                  <a:cubicBezTo>
                    <a:pt x="0" y="516"/>
                    <a:pt x="0" y="872"/>
                    <a:pt x="198" y="1150"/>
                  </a:cubicBezTo>
                  <a:cubicBezTo>
                    <a:pt x="317" y="1308"/>
                    <a:pt x="515" y="1506"/>
                    <a:pt x="713" y="1625"/>
                  </a:cubicBezTo>
                  <a:cubicBezTo>
                    <a:pt x="991" y="1823"/>
                    <a:pt x="1347" y="1942"/>
                    <a:pt x="1704" y="1942"/>
                  </a:cubicBezTo>
                  <a:cubicBezTo>
                    <a:pt x="1743" y="1949"/>
                    <a:pt x="1784" y="1952"/>
                    <a:pt x="1825" y="1952"/>
                  </a:cubicBezTo>
                  <a:cubicBezTo>
                    <a:pt x="2031" y="1952"/>
                    <a:pt x="2252" y="1869"/>
                    <a:pt x="2417" y="1704"/>
                  </a:cubicBezTo>
                  <a:cubicBezTo>
                    <a:pt x="2615" y="1467"/>
                    <a:pt x="2615" y="1110"/>
                    <a:pt x="2417" y="833"/>
                  </a:cubicBezTo>
                  <a:cubicBezTo>
                    <a:pt x="2298" y="635"/>
                    <a:pt x="2139" y="476"/>
                    <a:pt x="1941" y="357"/>
                  </a:cubicBezTo>
                  <a:cubicBezTo>
                    <a:pt x="1624" y="159"/>
                    <a:pt x="1307" y="41"/>
                    <a:pt x="95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4" name="Google Shape;4464;p77"/>
            <p:cNvSpPr/>
            <p:nvPr/>
          </p:nvSpPr>
          <p:spPr>
            <a:xfrm rot="-3484756">
              <a:off x="461906" y="3585965"/>
              <a:ext cx="24274" cy="19201"/>
            </a:xfrm>
            <a:custGeom>
              <a:avLst/>
              <a:gdLst/>
              <a:ahLst/>
              <a:cxnLst/>
              <a:rect l="l" t="t" r="r" b="b"/>
              <a:pathLst>
                <a:path w="1713" h="1355" extrusionOk="0">
                  <a:moveTo>
                    <a:pt x="769" y="1"/>
                  </a:moveTo>
                  <a:cubicBezTo>
                    <a:pt x="701" y="1"/>
                    <a:pt x="630" y="10"/>
                    <a:pt x="556" y="32"/>
                  </a:cubicBezTo>
                  <a:cubicBezTo>
                    <a:pt x="199" y="151"/>
                    <a:pt x="1" y="547"/>
                    <a:pt x="120" y="903"/>
                  </a:cubicBezTo>
                  <a:cubicBezTo>
                    <a:pt x="210" y="1175"/>
                    <a:pt x="462" y="1355"/>
                    <a:pt x="734" y="1355"/>
                  </a:cubicBezTo>
                  <a:cubicBezTo>
                    <a:pt x="819" y="1355"/>
                    <a:pt x="906" y="1337"/>
                    <a:pt x="991" y="1299"/>
                  </a:cubicBezTo>
                  <a:cubicBezTo>
                    <a:pt x="1712" y="1011"/>
                    <a:pt x="1449" y="1"/>
                    <a:pt x="76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5" name="Google Shape;4465;p77"/>
            <p:cNvSpPr/>
            <p:nvPr/>
          </p:nvSpPr>
          <p:spPr>
            <a:xfrm rot="-3484756">
              <a:off x="651244" y="2998694"/>
              <a:ext cx="96571" cy="78745"/>
            </a:xfrm>
            <a:custGeom>
              <a:avLst/>
              <a:gdLst/>
              <a:ahLst/>
              <a:cxnLst/>
              <a:rect l="l" t="t" r="r" b="b"/>
              <a:pathLst>
                <a:path w="6815" h="5557" extrusionOk="0">
                  <a:moveTo>
                    <a:pt x="4165" y="1"/>
                  </a:moveTo>
                  <a:cubicBezTo>
                    <a:pt x="3427" y="1"/>
                    <a:pt x="2615" y="278"/>
                    <a:pt x="1902" y="833"/>
                  </a:cubicBezTo>
                  <a:cubicBezTo>
                    <a:pt x="476" y="1902"/>
                    <a:pt x="1" y="3685"/>
                    <a:pt x="793" y="4754"/>
                  </a:cubicBezTo>
                  <a:cubicBezTo>
                    <a:pt x="1209" y="5289"/>
                    <a:pt x="1872" y="5557"/>
                    <a:pt x="2610" y="5557"/>
                  </a:cubicBezTo>
                  <a:cubicBezTo>
                    <a:pt x="3348" y="5557"/>
                    <a:pt x="4160" y="5289"/>
                    <a:pt x="4873" y="4754"/>
                  </a:cubicBezTo>
                  <a:cubicBezTo>
                    <a:pt x="6299" y="3645"/>
                    <a:pt x="6814" y="1942"/>
                    <a:pt x="5982" y="833"/>
                  </a:cubicBezTo>
                  <a:cubicBezTo>
                    <a:pt x="5566" y="278"/>
                    <a:pt x="4903" y="1"/>
                    <a:pt x="41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6" name="Google Shape;4466;p77"/>
            <p:cNvSpPr/>
            <p:nvPr/>
          </p:nvSpPr>
          <p:spPr>
            <a:xfrm rot="-3484756">
              <a:off x="677854" y="3041416"/>
              <a:ext cx="47726" cy="37679"/>
            </a:xfrm>
            <a:custGeom>
              <a:avLst/>
              <a:gdLst/>
              <a:ahLst/>
              <a:cxnLst/>
              <a:rect l="l" t="t" r="r" b="b"/>
              <a:pathLst>
                <a:path w="3368" h="2659" extrusionOk="0">
                  <a:moveTo>
                    <a:pt x="2253" y="1"/>
                  </a:moveTo>
                  <a:cubicBezTo>
                    <a:pt x="1868" y="1"/>
                    <a:pt x="1420" y="160"/>
                    <a:pt x="1030" y="485"/>
                  </a:cubicBezTo>
                  <a:cubicBezTo>
                    <a:pt x="277" y="1039"/>
                    <a:pt x="0" y="1871"/>
                    <a:pt x="357" y="2346"/>
                  </a:cubicBezTo>
                  <a:cubicBezTo>
                    <a:pt x="514" y="2557"/>
                    <a:pt x="773" y="2659"/>
                    <a:pt x="1078" y="2659"/>
                  </a:cubicBezTo>
                  <a:cubicBezTo>
                    <a:pt x="1461" y="2659"/>
                    <a:pt x="1918" y="2497"/>
                    <a:pt x="2337" y="2188"/>
                  </a:cubicBezTo>
                  <a:cubicBezTo>
                    <a:pt x="3050" y="1633"/>
                    <a:pt x="3367" y="762"/>
                    <a:pt x="3011" y="326"/>
                  </a:cubicBezTo>
                  <a:cubicBezTo>
                    <a:pt x="2849" y="111"/>
                    <a:pt x="2573" y="1"/>
                    <a:pt x="225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7" name="Google Shape;4467;p77"/>
            <p:cNvSpPr/>
            <p:nvPr/>
          </p:nvSpPr>
          <p:spPr>
            <a:xfrm rot="-3484756">
              <a:off x="672808" y="3049073"/>
              <a:ext cx="30339" cy="45600"/>
            </a:xfrm>
            <a:custGeom>
              <a:avLst/>
              <a:gdLst/>
              <a:ahLst/>
              <a:cxnLst/>
              <a:rect l="l" t="t" r="r" b="b"/>
              <a:pathLst>
                <a:path w="2141" h="3218" extrusionOk="0">
                  <a:moveTo>
                    <a:pt x="1156" y="1"/>
                  </a:moveTo>
                  <a:cubicBezTo>
                    <a:pt x="1128" y="1"/>
                    <a:pt x="1099" y="2"/>
                    <a:pt x="1070" y="5"/>
                  </a:cubicBezTo>
                  <a:cubicBezTo>
                    <a:pt x="754" y="84"/>
                    <a:pt x="476" y="282"/>
                    <a:pt x="318" y="599"/>
                  </a:cubicBezTo>
                  <a:cubicBezTo>
                    <a:pt x="120" y="956"/>
                    <a:pt x="1" y="1352"/>
                    <a:pt x="1" y="1787"/>
                  </a:cubicBezTo>
                  <a:cubicBezTo>
                    <a:pt x="1" y="2104"/>
                    <a:pt x="80" y="2382"/>
                    <a:pt x="199" y="2659"/>
                  </a:cubicBezTo>
                  <a:cubicBezTo>
                    <a:pt x="309" y="2989"/>
                    <a:pt x="624" y="3218"/>
                    <a:pt x="985" y="3218"/>
                  </a:cubicBezTo>
                  <a:cubicBezTo>
                    <a:pt x="1013" y="3218"/>
                    <a:pt x="1042" y="3216"/>
                    <a:pt x="1070" y="3213"/>
                  </a:cubicBezTo>
                  <a:cubicBezTo>
                    <a:pt x="1387" y="3134"/>
                    <a:pt x="1665" y="2936"/>
                    <a:pt x="1823" y="2659"/>
                  </a:cubicBezTo>
                  <a:cubicBezTo>
                    <a:pt x="2021" y="2263"/>
                    <a:pt x="2140" y="1867"/>
                    <a:pt x="2140" y="1431"/>
                  </a:cubicBezTo>
                  <a:cubicBezTo>
                    <a:pt x="2140" y="1154"/>
                    <a:pt x="2061" y="837"/>
                    <a:pt x="1942" y="559"/>
                  </a:cubicBezTo>
                  <a:cubicBezTo>
                    <a:pt x="1832" y="229"/>
                    <a:pt x="1517" y="1"/>
                    <a:pt x="115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8" name="Google Shape;4468;p77"/>
            <p:cNvSpPr/>
            <p:nvPr/>
          </p:nvSpPr>
          <p:spPr>
            <a:xfrm rot="-3484756">
              <a:off x="692994" y="3054016"/>
              <a:ext cx="47726" cy="30041"/>
            </a:xfrm>
            <a:custGeom>
              <a:avLst/>
              <a:gdLst/>
              <a:ahLst/>
              <a:cxnLst/>
              <a:rect l="l" t="t" r="r" b="b"/>
              <a:pathLst>
                <a:path w="3368" h="2120" extrusionOk="0">
                  <a:moveTo>
                    <a:pt x="1521" y="1"/>
                  </a:moveTo>
                  <a:cubicBezTo>
                    <a:pt x="1308" y="1"/>
                    <a:pt x="1090" y="30"/>
                    <a:pt x="872" y="90"/>
                  </a:cubicBezTo>
                  <a:cubicBezTo>
                    <a:pt x="555" y="169"/>
                    <a:pt x="278" y="367"/>
                    <a:pt x="120" y="644"/>
                  </a:cubicBezTo>
                  <a:cubicBezTo>
                    <a:pt x="1" y="1001"/>
                    <a:pt x="120" y="1437"/>
                    <a:pt x="476" y="1635"/>
                  </a:cubicBezTo>
                  <a:cubicBezTo>
                    <a:pt x="674" y="1833"/>
                    <a:pt x="951" y="1952"/>
                    <a:pt x="1229" y="2031"/>
                  </a:cubicBezTo>
                  <a:cubicBezTo>
                    <a:pt x="1447" y="2090"/>
                    <a:pt x="1655" y="2120"/>
                    <a:pt x="1863" y="2120"/>
                  </a:cubicBezTo>
                  <a:cubicBezTo>
                    <a:pt x="2071" y="2120"/>
                    <a:pt x="2278" y="2090"/>
                    <a:pt x="2496" y="2031"/>
                  </a:cubicBezTo>
                  <a:cubicBezTo>
                    <a:pt x="2813" y="1991"/>
                    <a:pt x="3091" y="1754"/>
                    <a:pt x="3249" y="1476"/>
                  </a:cubicBezTo>
                  <a:cubicBezTo>
                    <a:pt x="3368" y="1120"/>
                    <a:pt x="3249" y="724"/>
                    <a:pt x="2932" y="486"/>
                  </a:cubicBezTo>
                  <a:cubicBezTo>
                    <a:pt x="2694" y="327"/>
                    <a:pt x="2417" y="169"/>
                    <a:pt x="2140" y="90"/>
                  </a:cubicBezTo>
                  <a:cubicBezTo>
                    <a:pt x="1942" y="30"/>
                    <a:pt x="1734" y="1"/>
                    <a:pt x="15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9" name="Google Shape;4469;p77"/>
            <p:cNvSpPr/>
            <p:nvPr/>
          </p:nvSpPr>
          <p:spPr>
            <a:xfrm rot="-3484756">
              <a:off x="686029" y="3076622"/>
              <a:ext cx="36900" cy="25535"/>
            </a:xfrm>
            <a:custGeom>
              <a:avLst/>
              <a:gdLst/>
              <a:ahLst/>
              <a:cxnLst/>
              <a:rect l="l" t="t" r="r" b="b"/>
              <a:pathLst>
                <a:path w="2604" h="1802" extrusionOk="0">
                  <a:moveTo>
                    <a:pt x="1366" y="1"/>
                  </a:moveTo>
                  <a:cubicBezTo>
                    <a:pt x="1189" y="1"/>
                    <a:pt x="1002" y="69"/>
                    <a:pt x="824" y="230"/>
                  </a:cubicBezTo>
                  <a:cubicBezTo>
                    <a:pt x="0" y="737"/>
                    <a:pt x="546" y="1802"/>
                    <a:pt x="1263" y="1802"/>
                  </a:cubicBezTo>
                  <a:cubicBezTo>
                    <a:pt x="1442" y="1802"/>
                    <a:pt x="1633" y="1735"/>
                    <a:pt x="1815" y="1577"/>
                  </a:cubicBezTo>
                  <a:cubicBezTo>
                    <a:pt x="2604" y="1040"/>
                    <a:pt x="2060" y="1"/>
                    <a:pt x="136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0" name="Google Shape;4470;p77"/>
            <p:cNvSpPr/>
            <p:nvPr/>
          </p:nvSpPr>
          <p:spPr>
            <a:xfrm rot="-3484756">
              <a:off x="719092" y="3098370"/>
              <a:ext cx="81409" cy="63596"/>
            </a:xfrm>
            <a:custGeom>
              <a:avLst/>
              <a:gdLst/>
              <a:ahLst/>
              <a:cxnLst/>
              <a:rect l="l" t="t" r="r" b="b"/>
              <a:pathLst>
                <a:path w="5745" h="4488" extrusionOk="0">
                  <a:moveTo>
                    <a:pt x="2233" y="0"/>
                  </a:moveTo>
                  <a:cubicBezTo>
                    <a:pt x="1554" y="0"/>
                    <a:pt x="958" y="260"/>
                    <a:pt x="634" y="778"/>
                  </a:cubicBezTo>
                  <a:cubicBezTo>
                    <a:pt x="1" y="1729"/>
                    <a:pt x="516" y="3115"/>
                    <a:pt x="1743" y="3947"/>
                  </a:cubicBezTo>
                  <a:cubicBezTo>
                    <a:pt x="2320" y="4307"/>
                    <a:pt x="2937" y="4487"/>
                    <a:pt x="3498" y="4487"/>
                  </a:cubicBezTo>
                  <a:cubicBezTo>
                    <a:pt x="4172" y="4487"/>
                    <a:pt x="4765" y="4228"/>
                    <a:pt x="5111" y="3709"/>
                  </a:cubicBezTo>
                  <a:cubicBezTo>
                    <a:pt x="5744" y="2798"/>
                    <a:pt x="5229" y="1372"/>
                    <a:pt x="4001" y="540"/>
                  </a:cubicBezTo>
                  <a:cubicBezTo>
                    <a:pt x="3425" y="180"/>
                    <a:pt x="2800" y="0"/>
                    <a:pt x="223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1" name="Google Shape;4471;p77"/>
            <p:cNvSpPr/>
            <p:nvPr/>
          </p:nvSpPr>
          <p:spPr>
            <a:xfrm rot="-3484756">
              <a:off x="722931" y="3123197"/>
              <a:ext cx="40428" cy="29559"/>
            </a:xfrm>
            <a:custGeom>
              <a:avLst/>
              <a:gdLst/>
              <a:ahLst/>
              <a:cxnLst/>
              <a:rect l="l" t="t" r="r" b="b"/>
              <a:pathLst>
                <a:path w="2853" h="2086" extrusionOk="0">
                  <a:moveTo>
                    <a:pt x="979" y="1"/>
                  </a:moveTo>
                  <a:cubicBezTo>
                    <a:pt x="677" y="1"/>
                    <a:pt x="420" y="100"/>
                    <a:pt x="277" y="283"/>
                  </a:cubicBezTo>
                  <a:cubicBezTo>
                    <a:pt x="0" y="679"/>
                    <a:pt x="317" y="1353"/>
                    <a:pt x="951" y="1788"/>
                  </a:cubicBezTo>
                  <a:cubicBezTo>
                    <a:pt x="1268" y="1987"/>
                    <a:pt x="1604" y="2086"/>
                    <a:pt x="1896" y="2086"/>
                  </a:cubicBezTo>
                  <a:cubicBezTo>
                    <a:pt x="2189" y="2086"/>
                    <a:pt x="2436" y="1987"/>
                    <a:pt x="2575" y="1788"/>
                  </a:cubicBezTo>
                  <a:cubicBezTo>
                    <a:pt x="2852" y="1392"/>
                    <a:pt x="2575" y="719"/>
                    <a:pt x="1901" y="283"/>
                  </a:cubicBezTo>
                  <a:cubicBezTo>
                    <a:pt x="1593" y="90"/>
                    <a:pt x="1266" y="1"/>
                    <a:pt x="97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2" name="Google Shape;4472;p77"/>
            <p:cNvSpPr/>
            <p:nvPr/>
          </p:nvSpPr>
          <p:spPr>
            <a:xfrm rot="-3484756">
              <a:off x="711147" y="3117754"/>
              <a:ext cx="39309" cy="25081"/>
            </a:xfrm>
            <a:custGeom>
              <a:avLst/>
              <a:gdLst/>
              <a:ahLst/>
              <a:cxnLst/>
              <a:rect l="l" t="t" r="r" b="b"/>
              <a:pathLst>
                <a:path w="2774" h="1770" extrusionOk="0">
                  <a:moveTo>
                    <a:pt x="1604" y="1"/>
                  </a:moveTo>
                  <a:cubicBezTo>
                    <a:pt x="1377" y="1"/>
                    <a:pt x="1156" y="45"/>
                    <a:pt x="951" y="121"/>
                  </a:cubicBezTo>
                  <a:cubicBezTo>
                    <a:pt x="714" y="200"/>
                    <a:pt x="516" y="319"/>
                    <a:pt x="357" y="478"/>
                  </a:cubicBezTo>
                  <a:cubicBezTo>
                    <a:pt x="80" y="676"/>
                    <a:pt x="1" y="1032"/>
                    <a:pt x="120" y="1310"/>
                  </a:cubicBezTo>
                  <a:cubicBezTo>
                    <a:pt x="278" y="1547"/>
                    <a:pt x="516" y="1706"/>
                    <a:pt x="793" y="1745"/>
                  </a:cubicBezTo>
                  <a:cubicBezTo>
                    <a:pt x="909" y="1760"/>
                    <a:pt x="1030" y="1769"/>
                    <a:pt x="1155" y="1769"/>
                  </a:cubicBezTo>
                  <a:cubicBezTo>
                    <a:pt x="1371" y="1769"/>
                    <a:pt x="1597" y="1741"/>
                    <a:pt x="1823" y="1666"/>
                  </a:cubicBezTo>
                  <a:cubicBezTo>
                    <a:pt x="2021" y="1587"/>
                    <a:pt x="2259" y="1428"/>
                    <a:pt x="2417" y="1270"/>
                  </a:cubicBezTo>
                  <a:cubicBezTo>
                    <a:pt x="2694" y="1072"/>
                    <a:pt x="2774" y="715"/>
                    <a:pt x="2655" y="438"/>
                  </a:cubicBezTo>
                  <a:cubicBezTo>
                    <a:pt x="2496" y="200"/>
                    <a:pt x="2259" y="42"/>
                    <a:pt x="1981" y="42"/>
                  </a:cubicBezTo>
                  <a:cubicBezTo>
                    <a:pt x="1855" y="14"/>
                    <a:pt x="1729" y="1"/>
                    <a:pt x="160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3" name="Google Shape;4473;p77"/>
            <p:cNvSpPr/>
            <p:nvPr/>
          </p:nvSpPr>
          <p:spPr>
            <a:xfrm rot="-3484756">
              <a:off x="727782" y="3133242"/>
              <a:ext cx="25833" cy="38175"/>
            </a:xfrm>
            <a:custGeom>
              <a:avLst/>
              <a:gdLst/>
              <a:ahLst/>
              <a:cxnLst/>
              <a:rect l="l" t="t" r="r" b="b"/>
              <a:pathLst>
                <a:path w="1823" h="2694" extrusionOk="0">
                  <a:moveTo>
                    <a:pt x="832" y="0"/>
                  </a:moveTo>
                  <a:cubicBezTo>
                    <a:pt x="476" y="0"/>
                    <a:pt x="198" y="238"/>
                    <a:pt x="119" y="555"/>
                  </a:cubicBezTo>
                  <a:cubicBezTo>
                    <a:pt x="40" y="753"/>
                    <a:pt x="0" y="1030"/>
                    <a:pt x="40" y="1268"/>
                  </a:cubicBezTo>
                  <a:cubicBezTo>
                    <a:pt x="40" y="1624"/>
                    <a:pt x="159" y="1941"/>
                    <a:pt x="357" y="2258"/>
                  </a:cubicBezTo>
                  <a:cubicBezTo>
                    <a:pt x="515" y="2496"/>
                    <a:pt x="713" y="2654"/>
                    <a:pt x="991" y="2694"/>
                  </a:cubicBezTo>
                  <a:cubicBezTo>
                    <a:pt x="1308" y="2694"/>
                    <a:pt x="1624" y="2456"/>
                    <a:pt x="1704" y="2139"/>
                  </a:cubicBezTo>
                  <a:cubicBezTo>
                    <a:pt x="1783" y="1941"/>
                    <a:pt x="1822" y="1703"/>
                    <a:pt x="1783" y="1426"/>
                  </a:cubicBezTo>
                  <a:cubicBezTo>
                    <a:pt x="1783" y="1070"/>
                    <a:pt x="1664" y="753"/>
                    <a:pt x="1466" y="436"/>
                  </a:cubicBezTo>
                  <a:cubicBezTo>
                    <a:pt x="1308" y="198"/>
                    <a:pt x="1070" y="40"/>
                    <a:pt x="83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4" name="Google Shape;4474;p77"/>
            <p:cNvSpPr/>
            <p:nvPr/>
          </p:nvSpPr>
          <p:spPr>
            <a:xfrm rot="-3484756">
              <a:off x="708822" y="3138433"/>
              <a:ext cx="24826" cy="19286"/>
            </a:xfrm>
            <a:custGeom>
              <a:avLst/>
              <a:gdLst/>
              <a:ahLst/>
              <a:cxnLst/>
              <a:rect l="l" t="t" r="r" b="b"/>
              <a:pathLst>
                <a:path w="1752" h="1361" extrusionOk="0">
                  <a:moveTo>
                    <a:pt x="928" y="1"/>
                  </a:moveTo>
                  <a:cubicBezTo>
                    <a:pt x="872" y="1"/>
                    <a:pt x="813" y="8"/>
                    <a:pt x="753" y="24"/>
                  </a:cubicBezTo>
                  <a:cubicBezTo>
                    <a:pt x="159" y="143"/>
                    <a:pt x="1" y="935"/>
                    <a:pt x="516" y="1252"/>
                  </a:cubicBezTo>
                  <a:cubicBezTo>
                    <a:pt x="632" y="1325"/>
                    <a:pt x="759" y="1360"/>
                    <a:pt x="884" y="1360"/>
                  </a:cubicBezTo>
                  <a:cubicBezTo>
                    <a:pt x="1102" y="1360"/>
                    <a:pt x="1316" y="1255"/>
                    <a:pt x="1466" y="1054"/>
                  </a:cubicBezTo>
                  <a:cubicBezTo>
                    <a:pt x="1751" y="591"/>
                    <a:pt x="1428" y="1"/>
                    <a:pt x="9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5" name="Google Shape;4475;p77"/>
            <p:cNvSpPr/>
            <p:nvPr/>
          </p:nvSpPr>
          <p:spPr>
            <a:xfrm rot="-3484756">
              <a:off x="1039021" y="3361460"/>
              <a:ext cx="75783" cy="67422"/>
            </a:xfrm>
            <a:custGeom>
              <a:avLst/>
              <a:gdLst/>
              <a:ahLst/>
              <a:cxnLst/>
              <a:rect l="l" t="t" r="r" b="b"/>
              <a:pathLst>
                <a:path w="5348" h="4758" extrusionOk="0">
                  <a:moveTo>
                    <a:pt x="2038" y="0"/>
                  </a:moveTo>
                  <a:cubicBezTo>
                    <a:pt x="1567" y="0"/>
                    <a:pt x="1128" y="152"/>
                    <a:pt x="792" y="472"/>
                  </a:cubicBezTo>
                  <a:cubicBezTo>
                    <a:pt x="0" y="1225"/>
                    <a:pt x="198" y="2730"/>
                    <a:pt x="1228" y="3799"/>
                  </a:cubicBezTo>
                  <a:cubicBezTo>
                    <a:pt x="1836" y="4430"/>
                    <a:pt x="2595" y="4758"/>
                    <a:pt x="3286" y="4758"/>
                  </a:cubicBezTo>
                  <a:cubicBezTo>
                    <a:pt x="3767" y="4758"/>
                    <a:pt x="4214" y="4600"/>
                    <a:pt x="4556" y="4275"/>
                  </a:cubicBezTo>
                  <a:cubicBezTo>
                    <a:pt x="5348" y="3522"/>
                    <a:pt x="5150" y="2017"/>
                    <a:pt x="4120" y="947"/>
                  </a:cubicBezTo>
                  <a:cubicBezTo>
                    <a:pt x="3505" y="333"/>
                    <a:pt x="2736" y="0"/>
                    <a:pt x="20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6" name="Google Shape;4476;p77"/>
            <p:cNvSpPr/>
            <p:nvPr/>
          </p:nvSpPr>
          <p:spPr>
            <a:xfrm rot="-3484756">
              <a:off x="1040205" y="3382856"/>
              <a:ext cx="37070" cy="33074"/>
            </a:xfrm>
            <a:custGeom>
              <a:avLst/>
              <a:gdLst/>
              <a:ahLst/>
              <a:cxnLst/>
              <a:rect l="l" t="t" r="r" b="b"/>
              <a:pathLst>
                <a:path w="2616" h="2334" extrusionOk="0">
                  <a:moveTo>
                    <a:pt x="857" y="1"/>
                  </a:moveTo>
                  <a:cubicBezTo>
                    <a:pt x="661" y="1"/>
                    <a:pt x="486" y="62"/>
                    <a:pt x="357" y="191"/>
                  </a:cubicBezTo>
                  <a:cubicBezTo>
                    <a:pt x="1" y="508"/>
                    <a:pt x="120" y="1260"/>
                    <a:pt x="674" y="1775"/>
                  </a:cubicBezTo>
                  <a:cubicBezTo>
                    <a:pt x="1039" y="2140"/>
                    <a:pt x="1471" y="2333"/>
                    <a:pt x="1815" y="2333"/>
                  </a:cubicBezTo>
                  <a:cubicBezTo>
                    <a:pt x="1995" y="2333"/>
                    <a:pt x="2150" y="2280"/>
                    <a:pt x="2259" y="2172"/>
                  </a:cubicBezTo>
                  <a:cubicBezTo>
                    <a:pt x="2615" y="1815"/>
                    <a:pt x="2496" y="1102"/>
                    <a:pt x="1942" y="547"/>
                  </a:cubicBezTo>
                  <a:cubicBezTo>
                    <a:pt x="1613" y="193"/>
                    <a:pt x="1203" y="1"/>
                    <a:pt x="8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7" name="Google Shape;4477;p77"/>
            <p:cNvSpPr/>
            <p:nvPr/>
          </p:nvSpPr>
          <p:spPr>
            <a:xfrm rot="-3484756">
              <a:off x="1028324" y="3377096"/>
              <a:ext cx="39875" cy="24260"/>
            </a:xfrm>
            <a:custGeom>
              <a:avLst/>
              <a:gdLst/>
              <a:ahLst/>
              <a:cxnLst/>
              <a:rect l="l" t="t" r="r" b="b"/>
              <a:pathLst>
                <a:path w="2814" h="1712" extrusionOk="0">
                  <a:moveTo>
                    <a:pt x="1416" y="1"/>
                  </a:moveTo>
                  <a:cubicBezTo>
                    <a:pt x="1328" y="1"/>
                    <a:pt x="1239" y="6"/>
                    <a:pt x="1149" y="15"/>
                  </a:cubicBezTo>
                  <a:cubicBezTo>
                    <a:pt x="912" y="55"/>
                    <a:pt x="674" y="134"/>
                    <a:pt x="476" y="253"/>
                  </a:cubicBezTo>
                  <a:cubicBezTo>
                    <a:pt x="199" y="372"/>
                    <a:pt x="1" y="689"/>
                    <a:pt x="80" y="1006"/>
                  </a:cubicBezTo>
                  <a:cubicBezTo>
                    <a:pt x="199" y="1283"/>
                    <a:pt x="397" y="1481"/>
                    <a:pt x="635" y="1560"/>
                  </a:cubicBezTo>
                  <a:cubicBezTo>
                    <a:pt x="863" y="1646"/>
                    <a:pt x="1112" y="1711"/>
                    <a:pt x="1367" y="1711"/>
                  </a:cubicBezTo>
                  <a:cubicBezTo>
                    <a:pt x="1465" y="1711"/>
                    <a:pt x="1565" y="1701"/>
                    <a:pt x="1664" y="1679"/>
                  </a:cubicBezTo>
                  <a:cubicBezTo>
                    <a:pt x="1902" y="1679"/>
                    <a:pt x="2140" y="1600"/>
                    <a:pt x="2338" y="1481"/>
                  </a:cubicBezTo>
                  <a:cubicBezTo>
                    <a:pt x="2655" y="1323"/>
                    <a:pt x="2813" y="1006"/>
                    <a:pt x="2734" y="689"/>
                  </a:cubicBezTo>
                  <a:cubicBezTo>
                    <a:pt x="2655" y="451"/>
                    <a:pt x="2417" y="253"/>
                    <a:pt x="2179" y="134"/>
                  </a:cubicBezTo>
                  <a:cubicBezTo>
                    <a:pt x="1942" y="45"/>
                    <a:pt x="1682" y="1"/>
                    <a:pt x="141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8" name="Google Shape;4478;p77"/>
            <p:cNvSpPr/>
            <p:nvPr/>
          </p:nvSpPr>
          <p:spPr>
            <a:xfrm rot="-3484756">
              <a:off x="1040483" y="3393784"/>
              <a:ext cx="25833" cy="37636"/>
            </a:xfrm>
            <a:custGeom>
              <a:avLst/>
              <a:gdLst/>
              <a:ahLst/>
              <a:cxnLst/>
              <a:rect l="l" t="t" r="r" b="b"/>
              <a:pathLst>
                <a:path w="1823" h="2656" extrusionOk="0">
                  <a:moveTo>
                    <a:pt x="945" y="0"/>
                  </a:moveTo>
                  <a:cubicBezTo>
                    <a:pt x="687" y="0"/>
                    <a:pt x="448" y="148"/>
                    <a:pt x="318" y="377"/>
                  </a:cubicBezTo>
                  <a:cubicBezTo>
                    <a:pt x="199" y="575"/>
                    <a:pt x="120" y="813"/>
                    <a:pt x="80" y="1050"/>
                  </a:cubicBezTo>
                  <a:cubicBezTo>
                    <a:pt x="1" y="1407"/>
                    <a:pt x="40" y="1763"/>
                    <a:pt x="199" y="2080"/>
                  </a:cubicBezTo>
                  <a:cubicBezTo>
                    <a:pt x="278" y="2318"/>
                    <a:pt x="476" y="2556"/>
                    <a:pt x="714" y="2635"/>
                  </a:cubicBezTo>
                  <a:cubicBezTo>
                    <a:pt x="769" y="2649"/>
                    <a:pt x="824" y="2655"/>
                    <a:pt x="879" y="2655"/>
                  </a:cubicBezTo>
                  <a:cubicBezTo>
                    <a:pt x="1136" y="2655"/>
                    <a:pt x="1375" y="2507"/>
                    <a:pt x="1506" y="2278"/>
                  </a:cubicBezTo>
                  <a:cubicBezTo>
                    <a:pt x="1625" y="2080"/>
                    <a:pt x="1704" y="1843"/>
                    <a:pt x="1744" y="1605"/>
                  </a:cubicBezTo>
                  <a:cubicBezTo>
                    <a:pt x="1823" y="1248"/>
                    <a:pt x="1783" y="892"/>
                    <a:pt x="1625" y="575"/>
                  </a:cubicBezTo>
                  <a:cubicBezTo>
                    <a:pt x="1546" y="337"/>
                    <a:pt x="1348" y="100"/>
                    <a:pt x="1110" y="20"/>
                  </a:cubicBezTo>
                  <a:cubicBezTo>
                    <a:pt x="1055" y="7"/>
                    <a:pt x="999" y="0"/>
                    <a:pt x="94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9" name="Google Shape;4479;p77"/>
            <p:cNvSpPr/>
            <p:nvPr/>
          </p:nvSpPr>
          <p:spPr>
            <a:xfrm rot="-3484756">
              <a:off x="1023099" y="3394292"/>
              <a:ext cx="25280" cy="19243"/>
            </a:xfrm>
            <a:custGeom>
              <a:avLst/>
              <a:gdLst/>
              <a:ahLst/>
              <a:cxnLst/>
              <a:rect l="l" t="t" r="r" b="b"/>
              <a:pathLst>
                <a:path w="1784" h="1358" extrusionOk="0">
                  <a:moveTo>
                    <a:pt x="912" y="1"/>
                  </a:moveTo>
                  <a:cubicBezTo>
                    <a:pt x="278" y="1"/>
                    <a:pt x="1" y="714"/>
                    <a:pt x="397" y="1150"/>
                  </a:cubicBezTo>
                  <a:cubicBezTo>
                    <a:pt x="536" y="1288"/>
                    <a:pt x="714" y="1358"/>
                    <a:pt x="892" y="1358"/>
                  </a:cubicBezTo>
                  <a:cubicBezTo>
                    <a:pt x="1070" y="1358"/>
                    <a:pt x="1249" y="1288"/>
                    <a:pt x="1387" y="1150"/>
                  </a:cubicBezTo>
                  <a:cubicBezTo>
                    <a:pt x="1783" y="714"/>
                    <a:pt x="1506" y="1"/>
                    <a:pt x="91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0" name="Google Shape;4480;p77"/>
            <p:cNvSpPr/>
            <p:nvPr/>
          </p:nvSpPr>
          <p:spPr>
            <a:xfrm rot="-3484756">
              <a:off x="1010280" y="3260291"/>
              <a:ext cx="71305" cy="69789"/>
            </a:xfrm>
            <a:custGeom>
              <a:avLst/>
              <a:gdLst/>
              <a:ahLst/>
              <a:cxnLst/>
              <a:rect l="l" t="t" r="r" b="b"/>
              <a:pathLst>
                <a:path w="5032" h="4925" extrusionOk="0">
                  <a:moveTo>
                    <a:pt x="3131" y="0"/>
                  </a:moveTo>
                  <a:cubicBezTo>
                    <a:pt x="2362" y="0"/>
                    <a:pt x="1489" y="451"/>
                    <a:pt x="872" y="1230"/>
                  </a:cubicBezTo>
                  <a:cubicBezTo>
                    <a:pt x="0" y="2418"/>
                    <a:pt x="0" y="3924"/>
                    <a:pt x="872" y="4597"/>
                  </a:cubicBezTo>
                  <a:cubicBezTo>
                    <a:pt x="1171" y="4818"/>
                    <a:pt x="1531" y="4924"/>
                    <a:pt x="1910" y="4924"/>
                  </a:cubicBezTo>
                  <a:cubicBezTo>
                    <a:pt x="2683" y="4924"/>
                    <a:pt x="3535" y="4484"/>
                    <a:pt x="4120" y="3686"/>
                  </a:cubicBezTo>
                  <a:cubicBezTo>
                    <a:pt x="5031" y="2537"/>
                    <a:pt x="5031" y="992"/>
                    <a:pt x="4120" y="319"/>
                  </a:cubicBezTo>
                  <a:cubicBezTo>
                    <a:pt x="3839" y="102"/>
                    <a:pt x="3497" y="0"/>
                    <a:pt x="313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1" name="Google Shape;4481;p77"/>
            <p:cNvSpPr/>
            <p:nvPr/>
          </p:nvSpPr>
          <p:spPr>
            <a:xfrm rot="-3484756">
              <a:off x="1035305" y="3294983"/>
              <a:ext cx="34817" cy="34646"/>
            </a:xfrm>
            <a:custGeom>
              <a:avLst/>
              <a:gdLst/>
              <a:ahLst/>
              <a:cxnLst/>
              <a:rect l="l" t="t" r="r" b="b"/>
              <a:pathLst>
                <a:path w="2457" h="2445" extrusionOk="0">
                  <a:moveTo>
                    <a:pt x="1657" y="1"/>
                  </a:moveTo>
                  <a:cubicBezTo>
                    <a:pt x="1279" y="1"/>
                    <a:pt x="826" y="264"/>
                    <a:pt x="515" y="688"/>
                  </a:cubicBezTo>
                  <a:cubicBezTo>
                    <a:pt x="40" y="1282"/>
                    <a:pt x="0" y="2035"/>
                    <a:pt x="357" y="2312"/>
                  </a:cubicBezTo>
                  <a:cubicBezTo>
                    <a:pt x="470" y="2403"/>
                    <a:pt x="609" y="2445"/>
                    <a:pt x="760" y="2445"/>
                  </a:cubicBezTo>
                  <a:cubicBezTo>
                    <a:pt x="1138" y="2445"/>
                    <a:pt x="1590" y="2182"/>
                    <a:pt x="1902" y="1757"/>
                  </a:cubicBezTo>
                  <a:cubicBezTo>
                    <a:pt x="2377" y="1163"/>
                    <a:pt x="2456" y="411"/>
                    <a:pt x="2060" y="133"/>
                  </a:cubicBezTo>
                  <a:cubicBezTo>
                    <a:pt x="1947" y="43"/>
                    <a:pt x="1808" y="1"/>
                    <a:pt x="16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2" name="Google Shape;4482;p77"/>
            <p:cNvSpPr/>
            <p:nvPr/>
          </p:nvSpPr>
          <p:spPr>
            <a:xfrm rot="-3484756">
              <a:off x="1031605" y="3305495"/>
              <a:ext cx="25833" cy="37806"/>
            </a:xfrm>
            <a:custGeom>
              <a:avLst/>
              <a:gdLst/>
              <a:ahLst/>
              <a:cxnLst/>
              <a:rect l="l" t="t" r="r" b="b"/>
              <a:pathLst>
                <a:path w="1823" h="2668" extrusionOk="0">
                  <a:moveTo>
                    <a:pt x="801" y="1"/>
                  </a:moveTo>
                  <a:cubicBezTo>
                    <a:pt x="720" y="1"/>
                    <a:pt x="638" y="16"/>
                    <a:pt x="555" y="47"/>
                  </a:cubicBezTo>
                  <a:cubicBezTo>
                    <a:pt x="317" y="166"/>
                    <a:pt x="159" y="403"/>
                    <a:pt x="119" y="680"/>
                  </a:cubicBezTo>
                  <a:cubicBezTo>
                    <a:pt x="0" y="997"/>
                    <a:pt x="0" y="1354"/>
                    <a:pt x="119" y="1710"/>
                  </a:cubicBezTo>
                  <a:cubicBezTo>
                    <a:pt x="159" y="1948"/>
                    <a:pt x="278" y="2146"/>
                    <a:pt x="436" y="2344"/>
                  </a:cubicBezTo>
                  <a:cubicBezTo>
                    <a:pt x="553" y="2549"/>
                    <a:pt x="778" y="2667"/>
                    <a:pt x="1015" y="2667"/>
                  </a:cubicBezTo>
                  <a:cubicBezTo>
                    <a:pt x="1099" y="2667"/>
                    <a:pt x="1185" y="2653"/>
                    <a:pt x="1268" y="2621"/>
                  </a:cubicBezTo>
                  <a:cubicBezTo>
                    <a:pt x="1506" y="2463"/>
                    <a:pt x="1664" y="2225"/>
                    <a:pt x="1704" y="1988"/>
                  </a:cubicBezTo>
                  <a:cubicBezTo>
                    <a:pt x="1822" y="1631"/>
                    <a:pt x="1822" y="1275"/>
                    <a:pt x="1704" y="958"/>
                  </a:cubicBezTo>
                  <a:cubicBezTo>
                    <a:pt x="1664" y="720"/>
                    <a:pt x="1545" y="482"/>
                    <a:pt x="1387" y="324"/>
                  </a:cubicBezTo>
                  <a:cubicBezTo>
                    <a:pt x="1240" y="119"/>
                    <a:pt x="1029" y="1"/>
                    <a:pt x="80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3" name="Google Shape;4483;p77"/>
            <p:cNvSpPr/>
            <p:nvPr/>
          </p:nvSpPr>
          <p:spPr>
            <a:xfrm rot="-3484756">
              <a:off x="1047718" y="3303955"/>
              <a:ext cx="38742" cy="24713"/>
            </a:xfrm>
            <a:custGeom>
              <a:avLst/>
              <a:gdLst/>
              <a:ahLst/>
              <a:cxnLst/>
              <a:rect l="l" t="t" r="r" b="b"/>
              <a:pathLst>
                <a:path w="2734" h="1744" extrusionOk="0">
                  <a:moveTo>
                    <a:pt x="1506" y="0"/>
                  </a:moveTo>
                  <a:cubicBezTo>
                    <a:pt x="1149" y="0"/>
                    <a:pt x="833" y="80"/>
                    <a:pt x="516" y="238"/>
                  </a:cubicBezTo>
                  <a:cubicBezTo>
                    <a:pt x="278" y="357"/>
                    <a:pt x="80" y="595"/>
                    <a:pt x="40" y="872"/>
                  </a:cubicBezTo>
                  <a:cubicBezTo>
                    <a:pt x="1" y="1189"/>
                    <a:pt x="199" y="1506"/>
                    <a:pt x="516" y="1585"/>
                  </a:cubicBezTo>
                  <a:cubicBezTo>
                    <a:pt x="753" y="1664"/>
                    <a:pt x="991" y="1743"/>
                    <a:pt x="1229" y="1743"/>
                  </a:cubicBezTo>
                  <a:cubicBezTo>
                    <a:pt x="1585" y="1743"/>
                    <a:pt x="1902" y="1624"/>
                    <a:pt x="2219" y="1466"/>
                  </a:cubicBezTo>
                  <a:cubicBezTo>
                    <a:pt x="2457" y="1347"/>
                    <a:pt x="2655" y="1109"/>
                    <a:pt x="2734" y="872"/>
                  </a:cubicBezTo>
                  <a:cubicBezTo>
                    <a:pt x="2734" y="555"/>
                    <a:pt x="2536" y="238"/>
                    <a:pt x="2219" y="159"/>
                  </a:cubicBezTo>
                  <a:cubicBezTo>
                    <a:pt x="1981" y="40"/>
                    <a:pt x="1744" y="0"/>
                    <a:pt x="15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4" name="Google Shape;4484;p77"/>
            <p:cNvSpPr/>
            <p:nvPr/>
          </p:nvSpPr>
          <p:spPr>
            <a:xfrm rot="-3484756">
              <a:off x="1048394" y="3325272"/>
              <a:ext cx="25606" cy="19031"/>
            </a:xfrm>
            <a:custGeom>
              <a:avLst/>
              <a:gdLst/>
              <a:ahLst/>
              <a:cxnLst/>
              <a:rect l="l" t="t" r="r" b="b"/>
              <a:pathLst>
                <a:path w="1807" h="1343" extrusionOk="0">
                  <a:moveTo>
                    <a:pt x="858" y="0"/>
                  </a:moveTo>
                  <a:cubicBezTo>
                    <a:pt x="679" y="0"/>
                    <a:pt x="497" y="76"/>
                    <a:pt x="349" y="256"/>
                  </a:cubicBezTo>
                  <a:cubicBezTo>
                    <a:pt x="1" y="778"/>
                    <a:pt x="439" y="1343"/>
                    <a:pt x="932" y="1343"/>
                  </a:cubicBezTo>
                  <a:cubicBezTo>
                    <a:pt x="1112" y="1343"/>
                    <a:pt x="1299" y="1268"/>
                    <a:pt x="1458" y="1087"/>
                  </a:cubicBezTo>
                  <a:cubicBezTo>
                    <a:pt x="1806" y="565"/>
                    <a:pt x="1347" y="0"/>
                    <a:pt x="85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85" name="Google Shape;4485;p77"/>
          <p:cNvGrpSpPr/>
          <p:nvPr/>
        </p:nvGrpSpPr>
        <p:grpSpPr>
          <a:xfrm>
            <a:off x="6162593" y="3884519"/>
            <a:ext cx="354575" cy="555350"/>
            <a:chOff x="5770250" y="3922925"/>
            <a:chExt cx="354575" cy="555350"/>
          </a:xfrm>
        </p:grpSpPr>
        <p:sp>
          <p:nvSpPr>
            <p:cNvPr id="4486" name="Google Shape;4486;p77"/>
            <p:cNvSpPr/>
            <p:nvPr/>
          </p:nvSpPr>
          <p:spPr>
            <a:xfrm>
              <a:off x="5770250" y="3922925"/>
              <a:ext cx="354575" cy="468450"/>
            </a:xfrm>
            <a:custGeom>
              <a:avLst/>
              <a:gdLst/>
              <a:ahLst/>
              <a:cxnLst/>
              <a:rect l="l" t="t" r="r" b="b"/>
              <a:pathLst>
                <a:path w="14183" h="18738" extrusionOk="0">
                  <a:moveTo>
                    <a:pt x="7091" y="1"/>
                  </a:moveTo>
                  <a:cubicBezTo>
                    <a:pt x="3170" y="1"/>
                    <a:pt x="1" y="4200"/>
                    <a:pt x="1" y="9349"/>
                  </a:cubicBezTo>
                  <a:cubicBezTo>
                    <a:pt x="1" y="14539"/>
                    <a:pt x="3170" y="18738"/>
                    <a:pt x="7091" y="18738"/>
                  </a:cubicBezTo>
                  <a:cubicBezTo>
                    <a:pt x="11013" y="18738"/>
                    <a:pt x="14182" y="14539"/>
                    <a:pt x="14182" y="9349"/>
                  </a:cubicBezTo>
                  <a:cubicBezTo>
                    <a:pt x="14182" y="4200"/>
                    <a:pt x="11013" y="1"/>
                    <a:pt x="709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7" name="Google Shape;4487;p77"/>
            <p:cNvSpPr/>
            <p:nvPr/>
          </p:nvSpPr>
          <p:spPr>
            <a:xfrm>
              <a:off x="5870275" y="4149725"/>
              <a:ext cx="155500" cy="241650"/>
            </a:xfrm>
            <a:custGeom>
              <a:avLst/>
              <a:gdLst/>
              <a:ahLst/>
              <a:cxnLst/>
              <a:rect l="l" t="t" r="r" b="b"/>
              <a:pathLst>
                <a:path w="6220" h="9666" extrusionOk="0">
                  <a:moveTo>
                    <a:pt x="3130" y="0"/>
                  </a:moveTo>
                  <a:cubicBezTo>
                    <a:pt x="1427" y="0"/>
                    <a:pt x="1" y="2179"/>
                    <a:pt x="1" y="4833"/>
                  </a:cubicBezTo>
                  <a:cubicBezTo>
                    <a:pt x="1" y="7487"/>
                    <a:pt x="1427" y="9666"/>
                    <a:pt x="3130" y="9666"/>
                  </a:cubicBezTo>
                  <a:cubicBezTo>
                    <a:pt x="4833" y="9666"/>
                    <a:pt x="6220" y="7487"/>
                    <a:pt x="6220" y="4833"/>
                  </a:cubicBezTo>
                  <a:cubicBezTo>
                    <a:pt x="6220" y="2179"/>
                    <a:pt x="4833" y="0"/>
                    <a:pt x="3130"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8" name="Google Shape;4488;p77"/>
            <p:cNvSpPr/>
            <p:nvPr/>
          </p:nvSpPr>
          <p:spPr>
            <a:xfrm>
              <a:off x="5771250" y="4224250"/>
              <a:ext cx="205025" cy="195050"/>
            </a:xfrm>
            <a:custGeom>
              <a:avLst/>
              <a:gdLst/>
              <a:ahLst/>
              <a:cxnLst/>
              <a:rect l="l" t="t" r="r" b="b"/>
              <a:pathLst>
                <a:path w="8201" h="7802" extrusionOk="0">
                  <a:moveTo>
                    <a:pt x="2390" y="1"/>
                  </a:moveTo>
                  <a:cubicBezTo>
                    <a:pt x="1482" y="1"/>
                    <a:pt x="763" y="397"/>
                    <a:pt x="397" y="1099"/>
                  </a:cubicBezTo>
                  <a:cubicBezTo>
                    <a:pt x="0" y="1931"/>
                    <a:pt x="40" y="2921"/>
                    <a:pt x="436" y="3793"/>
                  </a:cubicBezTo>
                  <a:cubicBezTo>
                    <a:pt x="912" y="4902"/>
                    <a:pt x="1704" y="5892"/>
                    <a:pt x="2654" y="6605"/>
                  </a:cubicBezTo>
                  <a:cubicBezTo>
                    <a:pt x="3328" y="7120"/>
                    <a:pt x="4120" y="7516"/>
                    <a:pt x="4952" y="7714"/>
                  </a:cubicBezTo>
                  <a:cubicBezTo>
                    <a:pt x="5230" y="7773"/>
                    <a:pt x="5497" y="7802"/>
                    <a:pt x="5750" y="7802"/>
                  </a:cubicBezTo>
                  <a:cubicBezTo>
                    <a:pt x="6687" y="7802"/>
                    <a:pt x="7430" y="7410"/>
                    <a:pt x="7804" y="6724"/>
                  </a:cubicBezTo>
                  <a:cubicBezTo>
                    <a:pt x="8200" y="5853"/>
                    <a:pt x="8161" y="4862"/>
                    <a:pt x="7764" y="3991"/>
                  </a:cubicBezTo>
                  <a:cubicBezTo>
                    <a:pt x="7289" y="2882"/>
                    <a:pt x="6497" y="1891"/>
                    <a:pt x="5507" y="1178"/>
                  </a:cubicBezTo>
                  <a:cubicBezTo>
                    <a:pt x="4873" y="663"/>
                    <a:pt x="4081" y="267"/>
                    <a:pt x="3249" y="109"/>
                  </a:cubicBezTo>
                  <a:cubicBezTo>
                    <a:pt x="2949" y="36"/>
                    <a:pt x="2661" y="1"/>
                    <a:pt x="239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9" name="Google Shape;4489;p77"/>
            <p:cNvSpPr/>
            <p:nvPr/>
          </p:nvSpPr>
          <p:spPr>
            <a:xfrm>
              <a:off x="5919800" y="4224250"/>
              <a:ext cx="204025" cy="195050"/>
            </a:xfrm>
            <a:custGeom>
              <a:avLst/>
              <a:gdLst/>
              <a:ahLst/>
              <a:cxnLst/>
              <a:rect l="l" t="t" r="r" b="b"/>
              <a:pathLst>
                <a:path w="8161" h="7802" extrusionOk="0">
                  <a:moveTo>
                    <a:pt x="5771" y="1"/>
                  </a:moveTo>
                  <a:cubicBezTo>
                    <a:pt x="5500" y="1"/>
                    <a:pt x="5212" y="36"/>
                    <a:pt x="4912" y="109"/>
                  </a:cubicBezTo>
                  <a:cubicBezTo>
                    <a:pt x="4080" y="267"/>
                    <a:pt x="3328" y="663"/>
                    <a:pt x="2654" y="1178"/>
                  </a:cubicBezTo>
                  <a:cubicBezTo>
                    <a:pt x="1664" y="1891"/>
                    <a:pt x="911" y="2882"/>
                    <a:pt x="436" y="3991"/>
                  </a:cubicBezTo>
                  <a:cubicBezTo>
                    <a:pt x="0" y="4862"/>
                    <a:pt x="0" y="5853"/>
                    <a:pt x="357" y="6724"/>
                  </a:cubicBezTo>
                  <a:cubicBezTo>
                    <a:pt x="731" y="7410"/>
                    <a:pt x="1474" y="7802"/>
                    <a:pt x="2411" y="7802"/>
                  </a:cubicBezTo>
                  <a:cubicBezTo>
                    <a:pt x="2664" y="7802"/>
                    <a:pt x="2931" y="7773"/>
                    <a:pt x="3209" y="7714"/>
                  </a:cubicBezTo>
                  <a:cubicBezTo>
                    <a:pt x="4041" y="7516"/>
                    <a:pt x="4833" y="7120"/>
                    <a:pt x="5506" y="6605"/>
                  </a:cubicBezTo>
                  <a:cubicBezTo>
                    <a:pt x="6497" y="5892"/>
                    <a:pt x="7249" y="4902"/>
                    <a:pt x="7725" y="3793"/>
                  </a:cubicBezTo>
                  <a:cubicBezTo>
                    <a:pt x="8121" y="2921"/>
                    <a:pt x="8160" y="1931"/>
                    <a:pt x="7804" y="1099"/>
                  </a:cubicBezTo>
                  <a:cubicBezTo>
                    <a:pt x="7407" y="397"/>
                    <a:pt x="6681" y="1"/>
                    <a:pt x="577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0" name="Google Shape;4490;p77"/>
            <p:cNvSpPr/>
            <p:nvPr/>
          </p:nvSpPr>
          <p:spPr>
            <a:xfrm>
              <a:off x="5867300" y="4358675"/>
              <a:ext cx="140650" cy="119600"/>
            </a:xfrm>
            <a:custGeom>
              <a:avLst/>
              <a:gdLst/>
              <a:ahLst/>
              <a:cxnLst/>
              <a:rect l="l" t="t" r="r" b="b"/>
              <a:pathLst>
                <a:path w="5626" h="4784" extrusionOk="0">
                  <a:moveTo>
                    <a:pt x="3209" y="0"/>
                  </a:moveTo>
                  <a:cubicBezTo>
                    <a:pt x="1070" y="0"/>
                    <a:pt x="1" y="2575"/>
                    <a:pt x="1506" y="4080"/>
                  </a:cubicBezTo>
                  <a:cubicBezTo>
                    <a:pt x="1992" y="4566"/>
                    <a:pt x="2593" y="4784"/>
                    <a:pt x="3185" y="4784"/>
                  </a:cubicBezTo>
                  <a:cubicBezTo>
                    <a:pt x="4427" y="4784"/>
                    <a:pt x="5626" y="3826"/>
                    <a:pt x="5626" y="2377"/>
                  </a:cubicBezTo>
                  <a:cubicBezTo>
                    <a:pt x="5586" y="1070"/>
                    <a:pt x="4517" y="0"/>
                    <a:pt x="320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91" name="Google Shape;4491;p77"/>
          <p:cNvGrpSpPr/>
          <p:nvPr/>
        </p:nvGrpSpPr>
        <p:grpSpPr>
          <a:xfrm>
            <a:off x="8191819" y="1834414"/>
            <a:ext cx="634796" cy="1707291"/>
            <a:chOff x="8072150" y="2421639"/>
            <a:chExt cx="813111" cy="2186872"/>
          </a:xfrm>
        </p:grpSpPr>
        <p:sp>
          <p:nvSpPr>
            <p:cNvPr id="4492" name="Google Shape;4492;p77"/>
            <p:cNvSpPr/>
            <p:nvPr/>
          </p:nvSpPr>
          <p:spPr>
            <a:xfrm rot="-5400000" flipH="1">
              <a:off x="8137988" y="2780291"/>
              <a:ext cx="278247" cy="230160"/>
            </a:xfrm>
            <a:custGeom>
              <a:avLst/>
              <a:gdLst/>
              <a:ahLst/>
              <a:cxnLst/>
              <a:rect l="l" t="t" r="r" b="b"/>
              <a:pathLst>
                <a:path w="14460" h="11961" extrusionOk="0">
                  <a:moveTo>
                    <a:pt x="10659" y="0"/>
                  </a:moveTo>
                  <a:cubicBezTo>
                    <a:pt x="9726" y="0"/>
                    <a:pt x="8849" y="527"/>
                    <a:pt x="8161" y="1379"/>
                  </a:cubicBezTo>
                  <a:cubicBezTo>
                    <a:pt x="7458" y="918"/>
                    <a:pt x="6696" y="665"/>
                    <a:pt x="5993" y="665"/>
                  </a:cubicBezTo>
                  <a:cubicBezTo>
                    <a:pt x="5546" y="665"/>
                    <a:pt x="5123" y="767"/>
                    <a:pt x="4754" y="983"/>
                  </a:cubicBezTo>
                  <a:cubicBezTo>
                    <a:pt x="3764" y="1537"/>
                    <a:pt x="3249" y="2765"/>
                    <a:pt x="3328" y="4152"/>
                  </a:cubicBezTo>
                  <a:cubicBezTo>
                    <a:pt x="2021" y="4310"/>
                    <a:pt x="952" y="5023"/>
                    <a:pt x="595" y="6132"/>
                  </a:cubicBezTo>
                  <a:cubicBezTo>
                    <a:pt x="1" y="8034"/>
                    <a:pt x="1546" y="10410"/>
                    <a:pt x="4121" y="11480"/>
                  </a:cubicBezTo>
                  <a:cubicBezTo>
                    <a:pt x="4922" y="11806"/>
                    <a:pt x="5728" y="11961"/>
                    <a:pt x="6474" y="11961"/>
                  </a:cubicBezTo>
                  <a:cubicBezTo>
                    <a:pt x="8086" y="11961"/>
                    <a:pt x="9418" y="11235"/>
                    <a:pt x="9825" y="9935"/>
                  </a:cubicBezTo>
                  <a:cubicBezTo>
                    <a:pt x="10018" y="9978"/>
                    <a:pt x="10211" y="9998"/>
                    <a:pt x="10401" y="9998"/>
                  </a:cubicBezTo>
                  <a:cubicBezTo>
                    <a:pt x="12155" y="9998"/>
                    <a:pt x="13706" y="8242"/>
                    <a:pt x="14063" y="5776"/>
                  </a:cubicBezTo>
                  <a:cubicBezTo>
                    <a:pt x="14459" y="3042"/>
                    <a:pt x="13192" y="468"/>
                    <a:pt x="11251" y="72"/>
                  </a:cubicBezTo>
                  <a:cubicBezTo>
                    <a:pt x="11052" y="24"/>
                    <a:pt x="10854" y="0"/>
                    <a:pt x="1065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3" name="Google Shape;4493;p77"/>
            <p:cNvSpPr/>
            <p:nvPr/>
          </p:nvSpPr>
          <p:spPr>
            <a:xfrm rot="-5400000" flipH="1">
              <a:off x="8305378" y="2841443"/>
              <a:ext cx="138738" cy="91844"/>
            </a:xfrm>
            <a:custGeom>
              <a:avLst/>
              <a:gdLst/>
              <a:ahLst/>
              <a:cxnLst/>
              <a:rect l="l" t="t" r="r" b="b"/>
              <a:pathLst>
                <a:path w="7210" h="4773" extrusionOk="0">
                  <a:moveTo>
                    <a:pt x="3961" y="0"/>
                  </a:moveTo>
                  <a:cubicBezTo>
                    <a:pt x="3764" y="0"/>
                    <a:pt x="3566" y="13"/>
                    <a:pt x="3367" y="39"/>
                  </a:cubicBezTo>
                  <a:cubicBezTo>
                    <a:pt x="2734" y="79"/>
                    <a:pt x="2060" y="277"/>
                    <a:pt x="1466" y="594"/>
                  </a:cubicBezTo>
                  <a:cubicBezTo>
                    <a:pt x="515" y="1148"/>
                    <a:pt x="0" y="1940"/>
                    <a:pt x="80" y="2733"/>
                  </a:cubicBezTo>
                  <a:cubicBezTo>
                    <a:pt x="199" y="3406"/>
                    <a:pt x="634" y="4000"/>
                    <a:pt x="1268" y="4278"/>
                  </a:cubicBezTo>
                  <a:cubicBezTo>
                    <a:pt x="1928" y="4608"/>
                    <a:pt x="2671" y="4773"/>
                    <a:pt x="3405" y="4773"/>
                  </a:cubicBezTo>
                  <a:cubicBezTo>
                    <a:pt x="3551" y="4773"/>
                    <a:pt x="3698" y="4766"/>
                    <a:pt x="3843" y="4753"/>
                  </a:cubicBezTo>
                  <a:cubicBezTo>
                    <a:pt x="4516" y="4674"/>
                    <a:pt x="5190" y="4476"/>
                    <a:pt x="5744" y="4159"/>
                  </a:cubicBezTo>
                  <a:cubicBezTo>
                    <a:pt x="6695" y="3604"/>
                    <a:pt x="7210" y="2812"/>
                    <a:pt x="7131" y="2020"/>
                  </a:cubicBezTo>
                  <a:cubicBezTo>
                    <a:pt x="7051" y="1346"/>
                    <a:pt x="6576" y="752"/>
                    <a:pt x="5982" y="475"/>
                  </a:cubicBezTo>
                  <a:cubicBezTo>
                    <a:pt x="5362" y="165"/>
                    <a:pt x="4670" y="0"/>
                    <a:pt x="396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4" name="Google Shape;4494;p77"/>
            <p:cNvSpPr/>
            <p:nvPr/>
          </p:nvSpPr>
          <p:spPr>
            <a:xfrm rot="-5400000" flipH="1">
              <a:off x="8258254" y="2932441"/>
              <a:ext cx="112068" cy="122517"/>
            </a:xfrm>
            <a:custGeom>
              <a:avLst/>
              <a:gdLst/>
              <a:ahLst/>
              <a:cxnLst/>
              <a:rect l="l" t="t" r="r" b="b"/>
              <a:pathLst>
                <a:path w="5824" h="6367" extrusionOk="0">
                  <a:moveTo>
                    <a:pt x="3945" y="1"/>
                  </a:moveTo>
                  <a:cubicBezTo>
                    <a:pt x="3493" y="1"/>
                    <a:pt x="3000" y="140"/>
                    <a:pt x="2496" y="413"/>
                  </a:cubicBezTo>
                  <a:cubicBezTo>
                    <a:pt x="1902" y="769"/>
                    <a:pt x="1387" y="1205"/>
                    <a:pt x="991" y="1760"/>
                  </a:cubicBezTo>
                  <a:cubicBezTo>
                    <a:pt x="436" y="2473"/>
                    <a:pt x="119" y="3344"/>
                    <a:pt x="80" y="4255"/>
                  </a:cubicBezTo>
                  <a:cubicBezTo>
                    <a:pt x="1" y="4929"/>
                    <a:pt x="278" y="5602"/>
                    <a:pt x="793" y="6038"/>
                  </a:cubicBezTo>
                  <a:cubicBezTo>
                    <a:pt x="1085" y="6257"/>
                    <a:pt x="1445" y="6367"/>
                    <a:pt x="1842" y="6367"/>
                  </a:cubicBezTo>
                  <a:cubicBezTo>
                    <a:pt x="2304" y="6367"/>
                    <a:pt x="2816" y="6218"/>
                    <a:pt x="3328" y="5919"/>
                  </a:cubicBezTo>
                  <a:cubicBezTo>
                    <a:pt x="3922" y="5602"/>
                    <a:pt x="4437" y="5127"/>
                    <a:pt x="4833" y="4572"/>
                  </a:cubicBezTo>
                  <a:cubicBezTo>
                    <a:pt x="5348" y="3859"/>
                    <a:pt x="5705" y="3027"/>
                    <a:pt x="5744" y="2116"/>
                  </a:cubicBezTo>
                  <a:cubicBezTo>
                    <a:pt x="5824" y="1443"/>
                    <a:pt x="5546" y="769"/>
                    <a:pt x="5031" y="334"/>
                  </a:cubicBezTo>
                  <a:cubicBezTo>
                    <a:pt x="4715" y="110"/>
                    <a:pt x="4346" y="1"/>
                    <a:pt x="394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5" name="Google Shape;4495;p77"/>
            <p:cNvSpPr/>
            <p:nvPr/>
          </p:nvSpPr>
          <p:spPr>
            <a:xfrm rot="-5400000" flipH="1">
              <a:off x="8222183" y="2862870"/>
              <a:ext cx="113588" cy="75681"/>
            </a:xfrm>
            <a:custGeom>
              <a:avLst/>
              <a:gdLst/>
              <a:ahLst/>
              <a:cxnLst/>
              <a:rect l="l" t="t" r="r" b="b"/>
              <a:pathLst>
                <a:path w="5903" h="3933" extrusionOk="0">
                  <a:moveTo>
                    <a:pt x="1981" y="80"/>
                  </a:moveTo>
                  <a:cubicBezTo>
                    <a:pt x="1981" y="1071"/>
                    <a:pt x="2496" y="2061"/>
                    <a:pt x="3407" y="2536"/>
                  </a:cubicBezTo>
                  <a:cubicBezTo>
                    <a:pt x="3447" y="1506"/>
                    <a:pt x="2892" y="556"/>
                    <a:pt x="1981" y="80"/>
                  </a:cubicBezTo>
                  <a:close/>
                  <a:moveTo>
                    <a:pt x="5863" y="1"/>
                  </a:moveTo>
                  <a:lnTo>
                    <a:pt x="5863" y="1"/>
                  </a:lnTo>
                  <a:cubicBezTo>
                    <a:pt x="4991" y="595"/>
                    <a:pt x="4556" y="1585"/>
                    <a:pt x="4714" y="2615"/>
                  </a:cubicBezTo>
                  <a:cubicBezTo>
                    <a:pt x="5110" y="2338"/>
                    <a:pt x="5427" y="1942"/>
                    <a:pt x="5625" y="1467"/>
                  </a:cubicBezTo>
                  <a:cubicBezTo>
                    <a:pt x="5823" y="991"/>
                    <a:pt x="5902" y="516"/>
                    <a:pt x="5863" y="1"/>
                  </a:cubicBezTo>
                  <a:close/>
                  <a:moveTo>
                    <a:pt x="1151" y="3109"/>
                  </a:moveTo>
                  <a:cubicBezTo>
                    <a:pt x="758" y="3109"/>
                    <a:pt x="363" y="3194"/>
                    <a:pt x="0" y="3368"/>
                  </a:cubicBezTo>
                  <a:cubicBezTo>
                    <a:pt x="396" y="3645"/>
                    <a:pt x="872" y="3843"/>
                    <a:pt x="1347" y="3923"/>
                  </a:cubicBezTo>
                  <a:cubicBezTo>
                    <a:pt x="1433" y="3929"/>
                    <a:pt x="1518" y="3933"/>
                    <a:pt x="1601" y="3933"/>
                  </a:cubicBezTo>
                  <a:cubicBezTo>
                    <a:pt x="2020" y="3933"/>
                    <a:pt x="2417" y="3850"/>
                    <a:pt x="2813" y="3685"/>
                  </a:cubicBezTo>
                  <a:cubicBezTo>
                    <a:pt x="2336" y="3304"/>
                    <a:pt x="1745" y="3109"/>
                    <a:pt x="1151" y="3109"/>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6" name="Google Shape;4496;p77"/>
            <p:cNvSpPr/>
            <p:nvPr/>
          </p:nvSpPr>
          <p:spPr>
            <a:xfrm rot="-5400000" flipH="1">
              <a:off x="8336542" y="2429009"/>
              <a:ext cx="118919" cy="104179"/>
            </a:xfrm>
            <a:custGeom>
              <a:avLst/>
              <a:gdLst/>
              <a:ahLst/>
              <a:cxnLst/>
              <a:rect l="l" t="t" r="r" b="b"/>
              <a:pathLst>
                <a:path w="6180" h="5414" extrusionOk="0">
                  <a:moveTo>
                    <a:pt x="2371" y="0"/>
                  </a:moveTo>
                  <a:cubicBezTo>
                    <a:pt x="1792" y="0"/>
                    <a:pt x="1260" y="197"/>
                    <a:pt x="871" y="602"/>
                  </a:cubicBezTo>
                  <a:cubicBezTo>
                    <a:pt x="0" y="1513"/>
                    <a:pt x="277" y="3216"/>
                    <a:pt x="1505" y="4405"/>
                  </a:cubicBezTo>
                  <a:cubicBezTo>
                    <a:pt x="2213" y="5067"/>
                    <a:pt x="3079" y="5413"/>
                    <a:pt x="3852" y="5413"/>
                  </a:cubicBezTo>
                  <a:cubicBezTo>
                    <a:pt x="4421" y="5413"/>
                    <a:pt x="4939" y="5226"/>
                    <a:pt x="5308" y="4840"/>
                  </a:cubicBezTo>
                  <a:cubicBezTo>
                    <a:pt x="6180" y="3890"/>
                    <a:pt x="5942" y="2226"/>
                    <a:pt x="4714" y="1038"/>
                  </a:cubicBezTo>
                  <a:cubicBezTo>
                    <a:pt x="4009" y="356"/>
                    <a:pt x="3149" y="0"/>
                    <a:pt x="237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7" name="Google Shape;4497;p77"/>
            <p:cNvSpPr/>
            <p:nvPr/>
          </p:nvSpPr>
          <p:spPr>
            <a:xfrm rot="-5400000" flipH="1">
              <a:off x="8386466" y="2476625"/>
              <a:ext cx="58709" cy="50877"/>
            </a:xfrm>
            <a:custGeom>
              <a:avLst/>
              <a:gdLst/>
              <a:ahLst/>
              <a:cxnLst/>
              <a:rect l="l" t="t" r="r" b="b"/>
              <a:pathLst>
                <a:path w="3051" h="2644" extrusionOk="0">
                  <a:moveTo>
                    <a:pt x="974" y="1"/>
                  </a:moveTo>
                  <a:cubicBezTo>
                    <a:pt x="737" y="1"/>
                    <a:pt x="532" y="81"/>
                    <a:pt x="396" y="247"/>
                  </a:cubicBezTo>
                  <a:cubicBezTo>
                    <a:pt x="0" y="643"/>
                    <a:pt x="198" y="1435"/>
                    <a:pt x="832" y="2069"/>
                  </a:cubicBezTo>
                  <a:cubicBezTo>
                    <a:pt x="1230" y="2442"/>
                    <a:pt x="1690" y="2643"/>
                    <a:pt x="2076" y="2643"/>
                  </a:cubicBezTo>
                  <a:cubicBezTo>
                    <a:pt x="2305" y="2643"/>
                    <a:pt x="2507" y="2573"/>
                    <a:pt x="2654" y="2425"/>
                  </a:cubicBezTo>
                  <a:cubicBezTo>
                    <a:pt x="3050" y="2029"/>
                    <a:pt x="2852" y="1197"/>
                    <a:pt x="2218" y="603"/>
                  </a:cubicBezTo>
                  <a:cubicBezTo>
                    <a:pt x="1826" y="211"/>
                    <a:pt x="1358" y="1"/>
                    <a:pt x="97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8" name="Google Shape;4498;p77"/>
            <p:cNvSpPr/>
            <p:nvPr/>
          </p:nvSpPr>
          <p:spPr>
            <a:xfrm rot="-5400000" flipH="1">
              <a:off x="8407316" y="2479271"/>
              <a:ext cx="61768" cy="37946"/>
            </a:xfrm>
            <a:custGeom>
              <a:avLst/>
              <a:gdLst/>
              <a:ahLst/>
              <a:cxnLst/>
              <a:rect l="l" t="t" r="r" b="b"/>
              <a:pathLst>
                <a:path w="3210" h="1972" extrusionOk="0">
                  <a:moveTo>
                    <a:pt x="1588" y="0"/>
                  </a:moveTo>
                  <a:cubicBezTo>
                    <a:pt x="1491" y="0"/>
                    <a:pt x="1397" y="5"/>
                    <a:pt x="1308" y="15"/>
                  </a:cubicBezTo>
                  <a:cubicBezTo>
                    <a:pt x="1031" y="55"/>
                    <a:pt x="753" y="174"/>
                    <a:pt x="516" y="332"/>
                  </a:cubicBezTo>
                  <a:cubicBezTo>
                    <a:pt x="199" y="491"/>
                    <a:pt x="1" y="887"/>
                    <a:pt x="120" y="1243"/>
                  </a:cubicBezTo>
                  <a:cubicBezTo>
                    <a:pt x="238" y="1521"/>
                    <a:pt x="476" y="1719"/>
                    <a:pt x="753" y="1837"/>
                  </a:cubicBezTo>
                  <a:cubicBezTo>
                    <a:pt x="1050" y="1927"/>
                    <a:pt x="1348" y="1971"/>
                    <a:pt x="1645" y="1971"/>
                  </a:cubicBezTo>
                  <a:cubicBezTo>
                    <a:pt x="1744" y="1971"/>
                    <a:pt x="1843" y="1966"/>
                    <a:pt x="1942" y="1956"/>
                  </a:cubicBezTo>
                  <a:cubicBezTo>
                    <a:pt x="2219" y="1917"/>
                    <a:pt x="2457" y="1798"/>
                    <a:pt x="2694" y="1639"/>
                  </a:cubicBezTo>
                  <a:cubicBezTo>
                    <a:pt x="3051" y="1481"/>
                    <a:pt x="3209" y="1085"/>
                    <a:pt x="3130" y="728"/>
                  </a:cubicBezTo>
                  <a:cubicBezTo>
                    <a:pt x="3011" y="451"/>
                    <a:pt x="2774" y="253"/>
                    <a:pt x="2457" y="134"/>
                  </a:cubicBezTo>
                  <a:cubicBezTo>
                    <a:pt x="2189" y="45"/>
                    <a:pt x="1877" y="0"/>
                    <a:pt x="158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9" name="Google Shape;4499;p77"/>
            <p:cNvSpPr/>
            <p:nvPr/>
          </p:nvSpPr>
          <p:spPr>
            <a:xfrm rot="-5400000" flipH="1">
              <a:off x="8391710" y="2494818"/>
              <a:ext cx="38889" cy="58670"/>
            </a:xfrm>
            <a:custGeom>
              <a:avLst/>
              <a:gdLst/>
              <a:ahLst/>
              <a:cxnLst/>
              <a:rect l="l" t="t" r="r" b="b"/>
              <a:pathLst>
                <a:path w="2021" h="3049" extrusionOk="0">
                  <a:moveTo>
                    <a:pt x="1028" y="1"/>
                  </a:moveTo>
                  <a:cubicBezTo>
                    <a:pt x="721" y="1"/>
                    <a:pt x="419" y="184"/>
                    <a:pt x="318" y="454"/>
                  </a:cubicBezTo>
                  <a:cubicBezTo>
                    <a:pt x="159" y="692"/>
                    <a:pt x="80" y="969"/>
                    <a:pt x="40" y="1246"/>
                  </a:cubicBezTo>
                  <a:cubicBezTo>
                    <a:pt x="1" y="1642"/>
                    <a:pt x="40" y="2039"/>
                    <a:pt x="199" y="2435"/>
                  </a:cubicBezTo>
                  <a:cubicBezTo>
                    <a:pt x="318" y="2712"/>
                    <a:pt x="555" y="2950"/>
                    <a:pt x="833" y="3029"/>
                  </a:cubicBezTo>
                  <a:cubicBezTo>
                    <a:pt x="893" y="3042"/>
                    <a:pt x="953" y="3049"/>
                    <a:pt x="1012" y="3049"/>
                  </a:cubicBezTo>
                  <a:cubicBezTo>
                    <a:pt x="1304" y="3049"/>
                    <a:pt x="1572" y="2889"/>
                    <a:pt x="1704" y="2593"/>
                  </a:cubicBezTo>
                  <a:cubicBezTo>
                    <a:pt x="1863" y="2355"/>
                    <a:pt x="1942" y="2078"/>
                    <a:pt x="1981" y="1801"/>
                  </a:cubicBezTo>
                  <a:cubicBezTo>
                    <a:pt x="2021" y="1405"/>
                    <a:pt x="1981" y="1009"/>
                    <a:pt x="1823" y="652"/>
                  </a:cubicBezTo>
                  <a:cubicBezTo>
                    <a:pt x="1704" y="335"/>
                    <a:pt x="1466" y="137"/>
                    <a:pt x="1189" y="18"/>
                  </a:cubicBezTo>
                  <a:cubicBezTo>
                    <a:pt x="1136" y="6"/>
                    <a:pt x="1082" y="1"/>
                    <a:pt x="102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0" name="Google Shape;4500;p77"/>
            <p:cNvSpPr/>
            <p:nvPr/>
          </p:nvSpPr>
          <p:spPr>
            <a:xfrm rot="-5400000" flipH="1">
              <a:off x="8421411" y="2514244"/>
              <a:ext cx="39659" cy="29749"/>
            </a:xfrm>
            <a:custGeom>
              <a:avLst/>
              <a:gdLst/>
              <a:ahLst/>
              <a:cxnLst/>
              <a:rect l="l" t="t" r="r" b="b"/>
              <a:pathLst>
                <a:path w="2061" h="1546" extrusionOk="0">
                  <a:moveTo>
                    <a:pt x="1030" y="1"/>
                  </a:moveTo>
                  <a:cubicBezTo>
                    <a:pt x="832" y="1"/>
                    <a:pt x="634" y="80"/>
                    <a:pt x="476" y="238"/>
                  </a:cubicBezTo>
                  <a:cubicBezTo>
                    <a:pt x="0" y="714"/>
                    <a:pt x="317" y="1546"/>
                    <a:pt x="1030" y="1546"/>
                  </a:cubicBezTo>
                  <a:cubicBezTo>
                    <a:pt x="1743" y="1546"/>
                    <a:pt x="2060" y="714"/>
                    <a:pt x="1585" y="238"/>
                  </a:cubicBezTo>
                  <a:cubicBezTo>
                    <a:pt x="1426" y="80"/>
                    <a:pt x="1228" y="1"/>
                    <a:pt x="103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1" name="Google Shape;4501;p77"/>
            <p:cNvSpPr/>
            <p:nvPr/>
          </p:nvSpPr>
          <p:spPr>
            <a:xfrm rot="-5400000" flipH="1">
              <a:off x="8465351" y="2541174"/>
              <a:ext cx="114339" cy="106988"/>
            </a:xfrm>
            <a:custGeom>
              <a:avLst/>
              <a:gdLst/>
              <a:ahLst/>
              <a:cxnLst/>
              <a:rect l="l" t="t" r="r" b="b"/>
              <a:pathLst>
                <a:path w="5942" h="5560" extrusionOk="0">
                  <a:moveTo>
                    <a:pt x="3688" y="0"/>
                  </a:moveTo>
                  <a:cubicBezTo>
                    <a:pt x="2843" y="0"/>
                    <a:pt x="1901" y="455"/>
                    <a:pt x="1188" y="1270"/>
                  </a:cubicBezTo>
                  <a:cubicBezTo>
                    <a:pt x="79" y="2577"/>
                    <a:pt x="0" y="4280"/>
                    <a:pt x="951" y="5112"/>
                  </a:cubicBezTo>
                  <a:cubicBezTo>
                    <a:pt x="1310" y="5414"/>
                    <a:pt x="1759" y="5560"/>
                    <a:pt x="2237" y="5560"/>
                  </a:cubicBezTo>
                  <a:cubicBezTo>
                    <a:pt x="3076" y="5560"/>
                    <a:pt x="4008" y="5113"/>
                    <a:pt x="4714" y="4280"/>
                  </a:cubicBezTo>
                  <a:cubicBezTo>
                    <a:pt x="5823" y="3013"/>
                    <a:pt x="5942" y="1270"/>
                    <a:pt x="4952" y="438"/>
                  </a:cubicBezTo>
                  <a:cubicBezTo>
                    <a:pt x="4598" y="141"/>
                    <a:pt x="4158" y="0"/>
                    <a:pt x="368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2" name="Google Shape;4502;p77"/>
            <p:cNvSpPr/>
            <p:nvPr/>
          </p:nvSpPr>
          <p:spPr>
            <a:xfrm rot="-5400000" flipH="1">
              <a:off x="8472490" y="2586528"/>
              <a:ext cx="56419" cy="52878"/>
            </a:xfrm>
            <a:custGeom>
              <a:avLst/>
              <a:gdLst/>
              <a:ahLst/>
              <a:cxnLst/>
              <a:rect l="l" t="t" r="r" b="b"/>
              <a:pathLst>
                <a:path w="2932" h="2748" extrusionOk="0">
                  <a:moveTo>
                    <a:pt x="1999" y="1"/>
                  </a:moveTo>
                  <a:cubicBezTo>
                    <a:pt x="1583" y="1"/>
                    <a:pt x="1082" y="258"/>
                    <a:pt x="673" y="720"/>
                  </a:cubicBezTo>
                  <a:cubicBezTo>
                    <a:pt x="159" y="1394"/>
                    <a:pt x="0" y="2226"/>
                    <a:pt x="436" y="2582"/>
                  </a:cubicBezTo>
                  <a:cubicBezTo>
                    <a:pt x="572" y="2694"/>
                    <a:pt x="744" y="2747"/>
                    <a:pt x="932" y="2747"/>
                  </a:cubicBezTo>
                  <a:cubicBezTo>
                    <a:pt x="1344" y="2747"/>
                    <a:pt x="1837" y="2490"/>
                    <a:pt x="2218" y="2028"/>
                  </a:cubicBezTo>
                  <a:cubicBezTo>
                    <a:pt x="2813" y="1354"/>
                    <a:pt x="2931" y="522"/>
                    <a:pt x="2496" y="166"/>
                  </a:cubicBezTo>
                  <a:cubicBezTo>
                    <a:pt x="2359" y="54"/>
                    <a:pt x="2188" y="1"/>
                    <a:pt x="199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3" name="Google Shape;4503;p77"/>
            <p:cNvSpPr/>
            <p:nvPr/>
          </p:nvSpPr>
          <p:spPr>
            <a:xfrm rot="-5400000" flipH="1">
              <a:off x="8483535" y="2606098"/>
              <a:ext cx="38889" cy="58709"/>
            </a:xfrm>
            <a:custGeom>
              <a:avLst/>
              <a:gdLst/>
              <a:ahLst/>
              <a:cxnLst/>
              <a:rect l="l" t="t" r="r" b="b"/>
              <a:pathLst>
                <a:path w="2021" h="3051" extrusionOk="0">
                  <a:moveTo>
                    <a:pt x="918" y="1"/>
                  </a:moveTo>
                  <a:cubicBezTo>
                    <a:pt x="836" y="1"/>
                    <a:pt x="754" y="14"/>
                    <a:pt x="674" y="40"/>
                  </a:cubicBezTo>
                  <a:cubicBezTo>
                    <a:pt x="396" y="159"/>
                    <a:pt x="198" y="437"/>
                    <a:pt x="119" y="714"/>
                  </a:cubicBezTo>
                  <a:cubicBezTo>
                    <a:pt x="0" y="1110"/>
                    <a:pt x="0" y="1506"/>
                    <a:pt x="79" y="1902"/>
                  </a:cubicBezTo>
                  <a:cubicBezTo>
                    <a:pt x="119" y="2179"/>
                    <a:pt x="238" y="2417"/>
                    <a:pt x="396" y="2655"/>
                  </a:cubicBezTo>
                  <a:cubicBezTo>
                    <a:pt x="550" y="2900"/>
                    <a:pt x="822" y="3051"/>
                    <a:pt x="1103" y="3051"/>
                  </a:cubicBezTo>
                  <a:cubicBezTo>
                    <a:pt x="1184" y="3051"/>
                    <a:pt x="1267" y="3038"/>
                    <a:pt x="1347" y="3011"/>
                  </a:cubicBezTo>
                  <a:cubicBezTo>
                    <a:pt x="1624" y="2893"/>
                    <a:pt x="1822" y="2615"/>
                    <a:pt x="1902" y="2338"/>
                  </a:cubicBezTo>
                  <a:cubicBezTo>
                    <a:pt x="2020" y="1942"/>
                    <a:pt x="2020" y="1546"/>
                    <a:pt x="1941" y="1150"/>
                  </a:cubicBezTo>
                  <a:cubicBezTo>
                    <a:pt x="1902" y="872"/>
                    <a:pt x="1783" y="635"/>
                    <a:pt x="1624" y="397"/>
                  </a:cubicBezTo>
                  <a:cubicBezTo>
                    <a:pt x="1471" y="151"/>
                    <a:pt x="1198" y="1"/>
                    <a:pt x="91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4" name="Google Shape;4504;p77"/>
            <p:cNvSpPr/>
            <p:nvPr/>
          </p:nvSpPr>
          <p:spPr>
            <a:xfrm rot="-5400000" flipH="1">
              <a:off x="8448379" y="2587702"/>
              <a:ext cx="60999" cy="38331"/>
            </a:xfrm>
            <a:custGeom>
              <a:avLst/>
              <a:gdLst/>
              <a:ahLst/>
              <a:cxnLst/>
              <a:rect l="l" t="t" r="r" b="b"/>
              <a:pathLst>
                <a:path w="3170" h="1992" extrusionOk="0">
                  <a:moveTo>
                    <a:pt x="1625" y="1"/>
                  </a:moveTo>
                  <a:cubicBezTo>
                    <a:pt x="1295" y="1"/>
                    <a:pt x="971" y="83"/>
                    <a:pt x="674" y="248"/>
                  </a:cubicBezTo>
                  <a:cubicBezTo>
                    <a:pt x="357" y="367"/>
                    <a:pt x="159" y="605"/>
                    <a:pt x="80" y="922"/>
                  </a:cubicBezTo>
                  <a:cubicBezTo>
                    <a:pt x="0" y="1278"/>
                    <a:pt x="238" y="1635"/>
                    <a:pt x="555" y="1754"/>
                  </a:cubicBezTo>
                  <a:cubicBezTo>
                    <a:pt x="832" y="1873"/>
                    <a:pt x="1070" y="1952"/>
                    <a:pt x="1387" y="1991"/>
                  </a:cubicBezTo>
                  <a:cubicBezTo>
                    <a:pt x="1783" y="1991"/>
                    <a:pt x="2179" y="1912"/>
                    <a:pt x="2536" y="1754"/>
                  </a:cubicBezTo>
                  <a:cubicBezTo>
                    <a:pt x="2813" y="1635"/>
                    <a:pt x="3011" y="1358"/>
                    <a:pt x="3130" y="1080"/>
                  </a:cubicBezTo>
                  <a:cubicBezTo>
                    <a:pt x="3169" y="724"/>
                    <a:pt x="2971" y="367"/>
                    <a:pt x="2615" y="209"/>
                  </a:cubicBezTo>
                  <a:cubicBezTo>
                    <a:pt x="2377" y="90"/>
                    <a:pt x="2100" y="11"/>
                    <a:pt x="1822" y="11"/>
                  </a:cubicBezTo>
                  <a:cubicBezTo>
                    <a:pt x="1756" y="4"/>
                    <a:pt x="1690" y="1"/>
                    <a:pt x="16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5" name="Google Shape;4505;p77"/>
            <p:cNvSpPr/>
            <p:nvPr/>
          </p:nvSpPr>
          <p:spPr>
            <a:xfrm rot="-5400000" flipH="1">
              <a:off x="8455701" y="2621213"/>
              <a:ext cx="33097" cy="30307"/>
            </a:xfrm>
            <a:custGeom>
              <a:avLst/>
              <a:gdLst/>
              <a:ahLst/>
              <a:cxnLst/>
              <a:rect l="l" t="t" r="r" b="b"/>
              <a:pathLst>
                <a:path w="1720" h="1575" extrusionOk="0">
                  <a:moveTo>
                    <a:pt x="886" y="1"/>
                  </a:moveTo>
                  <a:cubicBezTo>
                    <a:pt x="679" y="1"/>
                    <a:pt x="471" y="84"/>
                    <a:pt x="317" y="266"/>
                  </a:cubicBezTo>
                  <a:cubicBezTo>
                    <a:pt x="0" y="622"/>
                    <a:pt x="40" y="1097"/>
                    <a:pt x="396" y="1375"/>
                  </a:cubicBezTo>
                  <a:cubicBezTo>
                    <a:pt x="547" y="1514"/>
                    <a:pt x="725" y="1575"/>
                    <a:pt x="899" y="1575"/>
                  </a:cubicBezTo>
                  <a:cubicBezTo>
                    <a:pt x="1320" y="1575"/>
                    <a:pt x="1720" y="1217"/>
                    <a:pt x="1664" y="741"/>
                  </a:cubicBezTo>
                  <a:cubicBezTo>
                    <a:pt x="1638" y="280"/>
                    <a:pt x="1265" y="1"/>
                    <a:pt x="88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6" name="Google Shape;4506;p77"/>
            <p:cNvSpPr/>
            <p:nvPr/>
          </p:nvSpPr>
          <p:spPr>
            <a:xfrm rot="-5400000" flipH="1">
              <a:off x="7403444" y="3327932"/>
              <a:ext cx="2019192" cy="218768"/>
            </a:xfrm>
            <a:custGeom>
              <a:avLst/>
              <a:gdLst/>
              <a:ahLst/>
              <a:cxnLst/>
              <a:rect l="l" t="t" r="r" b="b"/>
              <a:pathLst>
                <a:path w="104934" h="11369" extrusionOk="0">
                  <a:moveTo>
                    <a:pt x="101527" y="0"/>
                  </a:moveTo>
                  <a:lnTo>
                    <a:pt x="59617" y="7606"/>
                  </a:lnTo>
                  <a:lnTo>
                    <a:pt x="30780" y="2813"/>
                  </a:lnTo>
                  <a:lnTo>
                    <a:pt x="1" y="8596"/>
                  </a:lnTo>
                  <a:lnTo>
                    <a:pt x="1" y="9824"/>
                  </a:lnTo>
                  <a:lnTo>
                    <a:pt x="30938" y="5269"/>
                  </a:lnTo>
                  <a:lnTo>
                    <a:pt x="60093" y="11369"/>
                  </a:lnTo>
                  <a:lnTo>
                    <a:pt x="104934" y="4912"/>
                  </a:lnTo>
                  <a:lnTo>
                    <a:pt x="101527"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7" name="Google Shape;4507;p77"/>
            <p:cNvSpPr/>
            <p:nvPr/>
          </p:nvSpPr>
          <p:spPr>
            <a:xfrm rot="-5400000" flipH="1">
              <a:off x="7899670" y="3654939"/>
              <a:ext cx="1214259" cy="692884"/>
            </a:xfrm>
            <a:custGeom>
              <a:avLst/>
              <a:gdLst/>
              <a:ahLst/>
              <a:cxnLst/>
              <a:rect l="l" t="t" r="r" b="b"/>
              <a:pathLst>
                <a:path w="63103" h="36008" extrusionOk="0">
                  <a:moveTo>
                    <a:pt x="56091" y="0"/>
                  </a:moveTo>
                  <a:lnTo>
                    <a:pt x="44247" y="18776"/>
                  </a:lnTo>
                  <a:lnTo>
                    <a:pt x="29908" y="27927"/>
                  </a:lnTo>
                  <a:lnTo>
                    <a:pt x="0" y="35136"/>
                  </a:lnTo>
                  <a:lnTo>
                    <a:pt x="0" y="36008"/>
                  </a:lnTo>
                  <a:lnTo>
                    <a:pt x="30898" y="30304"/>
                  </a:lnTo>
                  <a:lnTo>
                    <a:pt x="47773" y="21510"/>
                  </a:lnTo>
                  <a:lnTo>
                    <a:pt x="63103" y="3486"/>
                  </a:lnTo>
                  <a:lnTo>
                    <a:pt x="5609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8" name="Google Shape;4508;p77"/>
            <p:cNvSpPr/>
            <p:nvPr/>
          </p:nvSpPr>
          <p:spPr>
            <a:xfrm rot="-5400000" flipH="1">
              <a:off x="8246862" y="3146899"/>
              <a:ext cx="164658" cy="151708"/>
            </a:xfrm>
            <a:custGeom>
              <a:avLst/>
              <a:gdLst/>
              <a:ahLst/>
              <a:cxnLst/>
              <a:rect l="l" t="t" r="r" b="b"/>
              <a:pathLst>
                <a:path w="8557" h="7884" extrusionOk="0">
                  <a:moveTo>
                    <a:pt x="515" y="1"/>
                  </a:moveTo>
                  <a:lnTo>
                    <a:pt x="0" y="555"/>
                  </a:lnTo>
                  <a:lnTo>
                    <a:pt x="5507" y="7369"/>
                  </a:lnTo>
                  <a:lnTo>
                    <a:pt x="8557" y="7884"/>
                  </a:lnTo>
                  <a:lnTo>
                    <a:pt x="51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9" name="Google Shape;4509;p77"/>
            <p:cNvSpPr/>
            <p:nvPr/>
          </p:nvSpPr>
          <p:spPr>
            <a:xfrm rot="-5400000" flipH="1">
              <a:off x="8723277" y="3826823"/>
              <a:ext cx="134159" cy="189808"/>
            </a:xfrm>
            <a:custGeom>
              <a:avLst/>
              <a:gdLst/>
              <a:ahLst/>
              <a:cxnLst/>
              <a:rect l="l" t="t" r="r" b="b"/>
              <a:pathLst>
                <a:path w="6972" h="9864" extrusionOk="0">
                  <a:moveTo>
                    <a:pt x="6101" y="0"/>
                  </a:moveTo>
                  <a:lnTo>
                    <a:pt x="0" y="9467"/>
                  </a:lnTo>
                  <a:lnTo>
                    <a:pt x="634" y="9864"/>
                  </a:lnTo>
                  <a:lnTo>
                    <a:pt x="6972" y="2496"/>
                  </a:lnTo>
                  <a:lnTo>
                    <a:pt x="610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0" name="Google Shape;4510;p77"/>
            <p:cNvSpPr/>
            <p:nvPr/>
          </p:nvSpPr>
          <p:spPr>
            <a:xfrm rot="-5400000" flipH="1">
              <a:off x="8230679" y="3430437"/>
              <a:ext cx="307341" cy="274340"/>
            </a:xfrm>
            <a:custGeom>
              <a:avLst/>
              <a:gdLst/>
              <a:ahLst/>
              <a:cxnLst/>
              <a:rect l="l" t="t" r="r" b="b"/>
              <a:pathLst>
                <a:path w="15972" h="14257" extrusionOk="0">
                  <a:moveTo>
                    <a:pt x="6450" y="1"/>
                  </a:moveTo>
                  <a:cubicBezTo>
                    <a:pt x="5882" y="1"/>
                    <a:pt x="5306" y="167"/>
                    <a:pt x="4800" y="519"/>
                  </a:cubicBezTo>
                  <a:cubicBezTo>
                    <a:pt x="3414" y="1509"/>
                    <a:pt x="3176" y="3490"/>
                    <a:pt x="4325" y="4797"/>
                  </a:cubicBezTo>
                  <a:cubicBezTo>
                    <a:pt x="4209" y="4780"/>
                    <a:pt x="4094" y="4773"/>
                    <a:pt x="3979" y="4773"/>
                  </a:cubicBezTo>
                  <a:cubicBezTo>
                    <a:pt x="3542" y="4773"/>
                    <a:pt x="3117" y="4886"/>
                    <a:pt x="2741" y="5074"/>
                  </a:cubicBezTo>
                  <a:cubicBezTo>
                    <a:pt x="0" y="6635"/>
                    <a:pt x="1421" y="10474"/>
                    <a:pt x="4024" y="10474"/>
                  </a:cubicBezTo>
                  <a:cubicBezTo>
                    <a:pt x="4394" y="10474"/>
                    <a:pt x="4788" y="10396"/>
                    <a:pt x="5197" y="10224"/>
                  </a:cubicBezTo>
                  <a:lnTo>
                    <a:pt x="5197" y="10224"/>
                  </a:lnTo>
                  <a:cubicBezTo>
                    <a:pt x="4483" y="11967"/>
                    <a:pt x="5553" y="13908"/>
                    <a:pt x="7415" y="14225"/>
                  </a:cubicBezTo>
                  <a:cubicBezTo>
                    <a:pt x="7558" y="14246"/>
                    <a:pt x="7700" y="14256"/>
                    <a:pt x="7840" y="14256"/>
                  </a:cubicBezTo>
                  <a:cubicBezTo>
                    <a:pt x="9516" y="14256"/>
                    <a:pt x="10885" y="12774"/>
                    <a:pt x="10703" y="11056"/>
                  </a:cubicBezTo>
                  <a:lnTo>
                    <a:pt x="10703" y="11056"/>
                  </a:lnTo>
                  <a:cubicBezTo>
                    <a:pt x="11246" y="11552"/>
                    <a:pt x="11916" y="11787"/>
                    <a:pt x="12581" y="11787"/>
                  </a:cubicBezTo>
                  <a:cubicBezTo>
                    <a:pt x="13614" y="11787"/>
                    <a:pt x="14633" y="11220"/>
                    <a:pt x="15139" y="10184"/>
                  </a:cubicBezTo>
                  <a:cubicBezTo>
                    <a:pt x="15971" y="8521"/>
                    <a:pt x="14981" y="6500"/>
                    <a:pt x="13159" y="6104"/>
                  </a:cubicBezTo>
                  <a:cubicBezTo>
                    <a:pt x="14466" y="5352"/>
                    <a:pt x="14981" y="3688"/>
                    <a:pt x="14268" y="2341"/>
                  </a:cubicBezTo>
                  <a:cubicBezTo>
                    <a:pt x="13745" y="1316"/>
                    <a:pt x="12753" y="801"/>
                    <a:pt x="11753" y="801"/>
                  </a:cubicBezTo>
                  <a:cubicBezTo>
                    <a:pt x="10782" y="801"/>
                    <a:pt x="9803" y="1286"/>
                    <a:pt x="9237" y="2262"/>
                  </a:cubicBezTo>
                  <a:cubicBezTo>
                    <a:pt x="9197" y="1985"/>
                    <a:pt x="9118" y="1747"/>
                    <a:pt x="8999" y="1549"/>
                  </a:cubicBezTo>
                  <a:cubicBezTo>
                    <a:pt x="8488" y="552"/>
                    <a:pt x="7482" y="1"/>
                    <a:pt x="645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1" name="Google Shape;4511;p77"/>
            <p:cNvSpPr/>
            <p:nvPr/>
          </p:nvSpPr>
          <p:spPr>
            <a:xfrm rot="-5400000" flipH="1">
              <a:off x="8321561" y="3529555"/>
              <a:ext cx="28229" cy="51839"/>
            </a:xfrm>
            <a:custGeom>
              <a:avLst/>
              <a:gdLst/>
              <a:ahLst/>
              <a:cxnLst/>
              <a:rect l="l" t="t" r="r" b="b"/>
              <a:pathLst>
                <a:path w="1467" h="2694" extrusionOk="0">
                  <a:moveTo>
                    <a:pt x="40" y="0"/>
                  </a:moveTo>
                  <a:lnTo>
                    <a:pt x="40" y="0"/>
                  </a:lnTo>
                  <a:cubicBezTo>
                    <a:pt x="1" y="555"/>
                    <a:pt x="119" y="1070"/>
                    <a:pt x="357" y="1545"/>
                  </a:cubicBezTo>
                  <a:cubicBezTo>
                    <a:pt x="634" y="2020"/>
                    <a:pt x="991" y="2416"/>
                    <a:pt x="1427" y="2694"/>
                  </a:cubicBezTo>
                  <a:cubicBezTo>
                    <a:pt x="1466" y="2179"/>
                    <a:pt x="1347" y="1624"/>
                    <a:pt x="1110" y="1149"/>
                  </a:cubicBezTo>
                  <a:cubicBezTo>
                    <a:pt x="872" y="713"/>
                    <a:pt x="476" y="317"/>
                    <a:pt x="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2" name="Google Shape;4512;p77"/>
            <p:cNvSpPr/>
            <p:nvPr/>
          </p:nvSpPr>
          <p:spPr>
            <a:xfrm rot="-5400000" flipH="1">
              <a:off x="8359334" y="3520780"/>
              <a:ext cx="57189" cy="17568"/>
            </a:xfrm>
            <a:custGeom>
              <a:avLst/>
              <a:gdLst/>
              <a:ahLst/>
              <a:cxnLst/>
              <a:rect l="l" t="t" r="r" b="b"/>
              <a:pathLst>
                <a:path w="2972" h="913" extrusionOk="0">
                  <a:moveTo>
                    <a:pt x="1915" y="0"/>
                  </a:moveTo>
                  <a:cubicBezTo>
                    <a:pt x="1752" y="0"/>
                    <a:pt x="1589" y="13"/>
                    <a:pt x="1426" y="38"/>
                  </a:cubicBezTo>
                  <a:cubicBezTo>
                    <a:pt x="872" y="118"/>
                    <a:pt x="396" y="355"/>
                    <a:pt x="0" y="712"/>
                  </a:cubicBezTo>
                  <a:cubicBezTo>
                    <a:pt x="338" y="847"/>
                    <a:pt x="694" y="913"/>
                    <a:pt x="1050" y="913"/>
                  </a:cubicBezTo>
                  <a:cubicBezTo>
                    <a:pt x="1737" y="913"/>
                    <a:pt x="2423" y="667"/>
                    <a:pt x="2971" y="197"/>
                  </a:cubicBezTo>
                  <a:cubicBezTo>
                    <a:pt x="2619" y="62"/>
                    <a:pt x="2267" y="0"/>
                    <a:pt x="19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3" name="Google Shape;4513;p77"/>
            <p:cNvSpPr/>
            <p:nvPr/>
          </p:nvSpPr>
          <p:spPr>
            <a:xfrm rot="-5400000" flipH="1">
              <a:off x="8417225" y="3543650"/>
              <a:ext cx="22129" cy="57189"/>
            </a:xfrm>
            <a:custGeom>
              <a:avLst/>
              <a:gdLst/>
              <a:ahLst/>
              <a:cxnLst/>
              <a:rect l="l" t="t" r="r" b="b"/>
              <a:pathLst>
                <a:path w="1150" h="2972" extrusionOk="0">
                  <a:moveTo>
                    <a:pt x="713" y="0"/>
                  </a:moveTo>
                  <a:lnTo>
                    <a:pt x="713" y="0"/>
                  </a:lnTo>
                  <a:cubicBezTo>
                    <a:pt x="397" y="397"/>
                    <a:pt x="159" y="872"/>
                    <a:pt x="80" y="1426"/>
                  </a:cubicBezTo>
                  <a:cubicBezTo>
                    <a:pt x="0" y="1941"/>
                    <a:pt x="80" y="2456"/>
                    <a:pt x="278" y="2971"/>
                  </a:cubicBezTo>
                  <a:cubicBezTo>
                    <a:pt x="951" y="2139"/>
                    <a:pt x="1149" y="991"/>
                    <a:pt x="7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4" name="Google Shape;4514;p77"/>
            <p:cNvSpPr/>
            <p:nvPr/>
          </p:nvSpPr>
          <p:spPr>
            <a:xfrm rot="-5400000" flipH="1">
              <a:off x="8375970" y="3609113"/>
              <a:ext cx="51859" cy="26112"/>
            </a:xfrm>
            <a:custGeom>
              <a:avLst/>
              <a:gdLst/>
              <a:ahLst/>
              <a:cxnLst/>
              <a:rect l="l" t="t" r="r" b="b"/>
              <a:pathLst>
                <a:path w="2695" h="1357" extrusionOk="0">
                  <a:moveTo>
                    <a:pt x="254" y="0"/>
                  </a:moveTo>
                  <a:cubicBezTo>
                    <a:pt x="169" y="0"/>
                    <a:pt x="84" y="3"/>
                    <a:pt x="1" y="10"/>
                  </a:cubicBezTo>
                  <a:cubicBezTo>
                    <a:pt x="278" y="446"/>
                    <a:pt x="674" y="802"/>
                    <a:pt x="1149" y="1040"/>
                  </a:cubicBezTo>
                  <a:cubicBezTo>
                    <a:pt x="1625" y="1277"/>
                    <a:pt x="2179" y="1357"/>
                    <a:pt x="2694" y="1357"/>
                  </a:cubicBezTo>
                  <a:cubicBezTo>
                    <a:pt x="2417" y="881"/>
                    <a:pt x="2021" y="525"/>
                    <a:pt x="1546" y="287"/>
                  </a:cubicBezTo>
                  <a:cubicBezTo>
                    <a:pt x="1147" y="88"/>
                    <a:pt x="694" y="0"/>
                    <a:pt x="2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5" name="Google Shape;4515;p77"/>
            <p:cNvSpPr/>
            <p:nvPr/>
          </p:nvSpPr>
          <p:spPr>
            <a:xfrm rot="-5400000" flipH="1">
              <a:off x="8324602" y="3592055"/>
              <a:ext cx="40428" cy="41179"/>
            </a:xfrm>
            <a:custGeom>
              <a:avLst/>
              <a:gdLst/>
              <a:ahLst/>
              <a:cxnLst/>
              <a:rect l="l" t="t" r="r" b="b"/>
              <a:pathLst>
                <a:path w="2101" h="2140" extrusionOk="0">
                  <a:moveTo>
                    <a:pt x="2100" y="1"/>
                  </a:moveTo>
                  <a:lnTo>
                    <a:pt x="2100" y="1"/>
                  </a:lnTo>
                  <a:cubicBezTo>
                    <a:pt x="1070" y="278"/>
                    <a:pt x="238" y="1110"/>
                    <a:pt x="1" y="2140"/>
                  </a:cubicBezTo>
                  <a:cubicBezTo>
                    <a:pt x="516" y="2021"/>
                    <a:pt x="991" y="1744"/>
                    <a:pt x="1347" y="1387"/>
                  </a:cubicBezTo>
                  <a:cubicBezTo>
                    <a:pt x="1704" y="991"/>
                    <a:pt x="1981" y="516"/>
                    <a:pt x="21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6" name="Google Shape;4516;p77"/>
            <p:cNvSpPr/>
            <p:nvPr/>
          </p:nvSpPr>
          <p:spPr>
            <a:xfrm rot="-5400000" flipH="1">
              <a:off x="8057371" y="3671998"/>
              <a:ext cx="584106" cy="554550"/>
            </a:xfrm>
            <a:custGeom>
              <a:avLst/>
              <a:gdLst/>
              <a:ahLst/>
              <a:cxnLst/>
              <a:rect l="l" t="t" r="r" b="b"/>
              <a:pathLst>
                <a:path w="30355" h="28819" extrusionOk="0">
                  <a:moveTo>
                    <a:pt x="17810" y="0"/>
                  </a:moveTo>
                  <a:cubicBezTo>
                    <a:pt x="15464" y="0"/>
                    <a:pt x="13265" y="1435"/>
                    <a:pt x="12439" y="3792"/>
                  </a:cubicBezTo>
                  <a:cubicBezTo>
                    <a:pt x="12241" y="4228"/>
                    <a:pt x="12122" y="4743"/>
                    <a:pt x="12082" y="5218"/>
                  </a:cubicBezTo>
                  <a:cubicBezTo>
                    <a:pt x="10940" y="3647"/>
                    <a:pt x="9199" y="2854"/>
                    <a:pt x="7455" y="2854"/>
                  </a:cubicBezTo>
                  <a:cubicBezTo>
                    <a:pt x="5811" y="2854"/>
                    <a:pt x="4164" y="3558"/>
                    <a:pt x="3011" y="4980"/>
                  </a:cubicBezTo>
                  <a:cubicBezTo>
                    <a:pt x="634" y="7872"/>
                    <a:pt x="1664" y="12229"/>
                    <a:pt x="5111" y="13774"/>
                  </a:cubicBezTo>
                  <a:cubicBezTo>
                    <a:pt x="1506" y="14923"/>
                    <a:pt x="1" y="19161"/>
                    <a:pt x="2021" y="22330"/>
                  </a:cubicBezTo>
                  <a:cubicBezTo>
                    <a:pt x="3147" y="24062"/>
                    <a:pt x="4994" y="24954"/>
                    <a:pt x="6852" y="24954"/>
                  </a:cubicBezTo>
                  <a:cubicBezTo>
                    <a:pt x="8394" y="24954"/>
                    <a:pt x="9943" y="24340"/>
                    <a:pt x="11092" y="23083"/>
                  </a:cubicBezTo>
                  <a:lnTo>
                    <a:pt x="11092" y="23083"/>
                  </a:lnTo>
                  <a:cubicBezTo>
                    <a:pt x="11058" y="26336"/>
                    <a:pt x="13717" y="28819"/>
                    <a:pt x="16792" y="28819"/>
                  </a:cubicBezTo>
                  <a:cubicBezTo>
                    <a:pt x="17275" y="28819"/>
                    <a:pt x="17768" y="28758"/>
                    <a:pt x="18262" y="28629"/>
                  </a:cubicBezTo>
                  <a:cubicBezTo>
                    <a:pt x="21906" y="27678"/>
                    <a:pt x="23610" y="23519"/>
                    <a:pt x="21748" y="20271"/>
                  </a:cubicBezTo>
                  <a:lnTo>
                    <a:pt x="21748" y="20271"/>
                  </a:lnTo>
                  <a:cubicBezTo>
                    <a:pt x="22327" y="20453"/>
                    <a:pt x="22916" y="20540"/>
                    <a:pt x="23496" y="20540"/>
                  </a:cubicBezTo>
                  <a:cubicBezTo>
                    <a:pt x="25812" y="20540"/>
                    <a:pt x="27991" y="19153"/>
                    <a:pt x="28878" y="16904"/>
                  </a:cubicBezTo>
                  <a:cubicBezTo>
                    <a:pt x="30355" y="13049"/>
                    <a:pt x="27443" y="9097"/>
                    <a:pt x="23566" y="9097"/>
                  </a:cubicBezTo>
                  <a:cubicBezTo>
                    <a:pt x="23180" y="9097"/>
                    <a:pt x="22784" y="9136"/>
                    <a:pt x="22382" y="9219"/>
                  </a:cubicBezTo>
                  <a:cubicBezTo>
                    <a:pt x="22659" y="8823"/>
                    <a:pt x="22897" y="8387"/>
                    <a:pt x="23095" y="7912"/>
                  </a:cubicBezTo>
                  <a:cubicBezTo>
                    <a:pt x="24323" y="4941"/>
                    <a:pt x="22857" y="1534"/>
                    <a:pt x="19886" y="385"/>
                  </a:cubicBezTo>
                  <a:cubicBezTo>
                    <a:pt x="19202" y="124"/>
                    <a:pt x="18500" y="0"/>
                    <a:pt x="1781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7" name="Google Shape;4517;p77"/>
            <p:cNvSpPr/>
            <p:nvPr/>
          </p:nvSpPr>
          <p:spPr>
            <a:xfrm rot="-5400000" flipH="1">
              <a:off x="8276832" y="3873640"/>
              <a:ext cx="140143" cy="119169"/>
            </a:xfrm>
            <a:custGeom>
              <a:avLst/>
              <a:gdLst/>
              <a:ahLst/>
              <a:cxnLst/>
              <a:rect l="l" t="t" r="r" b="b"/>
              <a:pathLst>
                <a:path w="7283" h="6193" extrusionOk="0">
                  <a:moveTo>
                    <a:pt x="3773" y="1"/>
                  </a:moveTo>
                  <a:cubicBezTo>
                    <a:pt x="1668" y="1"/>
                    <a:pt x="1" y="2211"/>
                    <a:pt x="945" y="4335"/>
                  </a:cubicBezTo>
                  <a:cubicBezTo>
                    <a:pt x="1488" y="5578"/>
                    <a:pt x="2632" y="6193"/>
                    <a:pt x="3778" y="6193"/>
                  </a:cubicBezTo>
                  <a:cubicBezTo>
                    <a:pt x="4970" y="6193"/>
                    <a:pt x="6164" y="5529"/>
                    <a:pt x="6688" y="4216"/>
                  </a:cubicBezTo>
                  <a:cubicBezTo>
                    <a:pt x="7283" y="2632"/>
                    <a:pt x="6490" y="849"/>
                    <a:pt x="4906" y="215"/>
                  </a:cubicBezTo>
                  <a:cubicBezTo>
                    <a:pt x="4523" y="68"/>
                    <a:pt x="4141" y="1"/>
                    <a:pt x="37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8" name="Google Shape;4518;p77"/>
            <p:cNvSpPr/>
            <p:nvPr/>
          </p:nvSpPr>
          <p:spPr>
            <a:xfrm rot="-5400000" flipH="1">
              <a:off x="8297932" y="3814613"/>
              <a:ext cx="98348" cy="242417"/>
            </a:xfrm>
            <a:custGeom>
              <a:avLst/>
              <a:gdLst/>
              <a:ahLst/>
              <a:cxnLst/>
              <a:rect l="l" t="t" r="r" b="b"/>
              <a:pathLst>
                <a:path w="5111" h="12598" extrusionOk="0">
                  <a:moveTo>
                    <a:pt x="4834" y="1"/>
                  </a:moveTo>
                  <a:lnTo>
                    <a:pt x="1" y="12479"/>
                  </a:lnTo>
                  <a:lnTo>
                    <a:pt x="278" y="12598"/>
                  </a:lnTo>
                  <a:lnTo>
                    <a:pt x="5111" y="120"/>
                  </a:lnTo>
                  <a:lnTo>
                    <a:pt x="48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9" name="Google Shape;4519;p77"/>
            <p:cNvSpPr/>
            <p:nvPr/>
          </p:nvSpPr>
          <p:spPr>
            <a:xfrm rot="-5400000" flipH="1">
              <a:off x="8216545" y="3973547"/>
              <a:ext cx="20897" cy="17280"/>
            </a:xfrm>
            <a:custGeom>
              <a:avLst/>
              <a:gdLst/>
              <a:ahLst/>
              <a:cxnLst/>
              <a:rect l="l" t="t" r="r" b="b"/>
              <a:pathLst>
                <a:path w="1086" h="898" extrusionOk="0">
                  <a:moveTo>
                    <a:pt x="548" y="0"/>
                  </a:moveTo>
                  <a:cubicBezTo>
                    <a:pt x="234" y="0"/>
                    <a:pt x="1" y="329"/>
                    <a:pt x="134" y="630"/>
                  </a:cubicBezTo>
                  <a:cubicBezTo>
                    <a:pt x="214" y="809"/>
                    <a:pt x="392" y="898"/>
                    <a:pt x="565" y="898"/>
                  </a:cubicBezTo>
                  <a:cubicBezTo>
                    <a:pt x="738" y="898"/>
                    <a:pt x="907" y="809"/>
                    <a:pt x="966" y="630"/>
                  </a:cubicBezTo>
                  <a:cubicBezTo>
                    <a:pt x="1085" y="393"/>
                    <a:pt x="966" y="115"/>
                    <a:pt x="729" y="36"/>
                  </a:cubicBezTo>
                  <a:cubicBezTo>
                    <a:pt x="667" y="12"/>
                    <a:pt x="606" y="0"/>
                    <a:pt x="5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0" name="Google Shape;4520;p77"/>
            <p:cNvSpPr/>
            <p:nvPr/>
          </p:nvSpPr>
          <p:spPr>
            <a:xfrm rot="-5400000" flipH="1">
              <a:off x="8456653" y="3880548"/>
              <a:ext cx="20897" cy="17280"/>
            </a:xfrm>
            <a:custGeom>
              <a:avLst/>
              <a:gdLst/>
              <a:ahLst/>
              <a:cxnLst/>
              <a:rect l="l" t="t" r="r" b="b"/>
              <a:pathLst>
                <a:path w="1086" h="898" extrusionOk="0">
                  <a:moveTo>
                    <a:pt x="548" y="0"/>
                  </a:moveTo>
                  <a:cubicBezTo>
                    <a:pt x="234" y="0"/>
                    <a:pt x="1" y="329"/>
                    <a:pt x="135" y="630"/>
                  </a:cubicBezTo>
                  <a:cubicBezTo>
                    <a:pt x="214" y="809"/>
                    <a:pt x="392" y="898"/>
                    <a:pt x="565" y="898"/>
                  </a:cubicBezTo>
                  <a:cubicBezTo>
                    <a:pt x="739" y="898"/>
                    <a:pt x="907" y="809"/>
                    <a:pt x="967" y="630"/>
                  </a:cubicBezTo>
                  <a:cubicBezTo>
                    <a:pt x="1085" y="393"/>
                    <a:pt x="967" y="115"/>
                    <a:pt x="729" y="36"/>
                  </a:cubicBezTo>
                  <a:cubicBezTo>
                    <a:pt x="667" y="11"/>
                    <a:pt x="606" y="0"/>
                    <a:pt x="5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1" name="Google Shape;4521;p77"/>
            <p:cNvSpPr/>
            <p:nvPr/>
          </p:nvSpPr>
          <p:spPr>
            <a:xfrm rot="-5400000" flipH="1">
              <a:off x="8341371" y="3807003"/>
              <a:ext cx="11469" cy="257657"/>
            </a:xfrm>
            <a:custGeom>
              <a:avLst/>
              <a:gdLst/>
              <a:ahLst/>
              <a:cxnLst/>
              <a:rect l="l" t="t" r="r" b="b"/>
              <a:pathLst>
                <a:path w="596" h="13390" extrusionOk="0">
                  <a:moveTo>
                    <a:pt x="278" y="1"/>
                  </a:moveTo>
                  <a:lnTo>
                    <a:pt x="1" y="13390"/>
                  </a:lnTo>
                  <a:lnTo>
                    <a:pt x="318" y="13390"/>
                  </a:lnTo>
                  <a:lnTo>
                    <a:pt x="59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2" name="Google Shape;4522;p77"/>
            <p:cNvSpPr/>
            <p:nvPr/>
          </p:nvSpPr>
          <p:spPr>
            <a:xfrm rot="-5400000" flipH="1">
              <a:off x="8208165" y="3928933"/>
              <a:ext cx="20397" cy="17030"/>
            </a:xfrm>
            <a:custGeom>
              <a:avLst/>
              <a:gdLst/>
              <a:ahLst/>
              <a:cxnLst/>
              <a:rect l="l" t="t" r="r" b="b"/>
              <a:pathLst>
                <a:path w="1060" h="885" extrusionOk="0">
                  <a:moveTo>
                    <a:pt x="542" y="1"/>
                  </a:moveTo>
                  <a:cubicBezTo>
                    <a:pt x="175" y="1"/>
                    <a:pt x="1" y="488"/>
                    <a:pt x="268" y="756"/>
                  </a:cubicBezTo>
                  <a:cubicBezTo>
                    <a:pt x="357" y="845"/>
                    <a:pt x="467" y="885"/>
                    <a:pt x="576" y="885"/>
                  </a:cubicBezTo>
                  <a:cubicBezTo>
                    <a:pt x="806" y="885"/>
                    <a:pt x="1033" y="707"/>
                    <a:pt x="1060" y="439"/>
                  </a:cubicBezTo>
                  <a:cubicBezTo>
                    <a:pt x="1060" y="201"/>
                    <a:pt x="862" y="3"/>
                    <a:pt x="585" y="3"/>
                  </a:cubicBezTo>
                  <a:cubicBezTo>
                    <a:pt x="570" y="1"/>
                    <a:pt x="556" y="1"/>
                    <a:pt x="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3" name="Google Shape;4523;p77"/>
            <p:cNvSpPr/>
            <p:nvPr/>
          </p:nvSpPr>
          <p:spPr>
            <a:xfrm rot="-5400000" flipH="1">
              <a:off x="8465351" y="3923151"/>
              <a:ext cx="20589" cy="17742"/>
            </a:xfrm>
            <a:custGeom>
              <a:avLst/>
              <a:gdLst/>
              <a:ahLst/>
              <a:cxnLst/>
              <a:rect l="l" t="t" r="r" b="b"/>
              <a:pathLst>
                <a:path w="1070" h="922" extrusionOk="0">
                  <a:moveTo>
                    <a:pt x="594" y="0"/>
                  </a:moveTo>
                  <a:cubicBezTo>
                    <a:pt x="198" y="0"/>
                    <a:pt x="0" y="476"/>
                    <a:pt x="277" y="793"/>
                  </a:cubicBezTo>
                  <a:cubicBezTo>
                    <a:pt x="367" y="882"/>
                    <a:pt x="481" y="922"/>
                    <a:pt x="594" y="922"/>
                  </a:cubicBezTo>
                  <a:cubicBezTo>
                    <a:pt x="833" y="922"/>
                    <a:pt x="1070" y="744"/>
                    <a:pt x="1070" y="476"/>
                  </a:cubicBezTo>
                  <a:cubicBezTo>
                    <a:pt x="1070" y="238"/>
                    <a:pt x="872" y="40"/>
                    <a:pt x="5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4" name="Google Shape;4524;p77"/>
            <p:cNvSpPr/>
            <p:nvPr/>
          </p:nvSpPr>
          <p:spPr>
            <a:xfrm rot="-5400000" flipH="1">
              <a:off x="8302886" y="3813488"/>
              <a:ext cx="88439" cy="245457"/>
            </a:xfrm>
            <a:custGeom>
              <a:avLst/>
              <a:gdLst/>
              <a:ahLst/>
              <a:cxnLst/>
              <a:rect l="l" t="t" r="r" b="b"/>
              <a:pathLst>
                <a:path w="4596" h="12756" extrusionOk="0">
                  <a:moveTo>
                    <a:pt x="278" y="1"/>
                  </a:moveTo>
                  <a:lnTo>
                    <a:pt x="0" y="80"/>
                  </a:lnTo>
                  <a:lnTo>
                    <a:pt x="4318" y="12756"/>
                  </a:lnTo>
                  <a:lnTo>
                    <a:pt x="4595" y="12637"/>
                  </a:lnTo>
                  <a:lnTo>
                    <a:pt x="278"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5" name="Google Shape;4525;p77"/>
            <p:cNvSpPr/>
            <p:nvPr/>
          </p:nvSpPr>
          <p:spPr>
            <a:xfrm rot="-5400000" flipH="1">
              <a:off x="8215227" y="3885618"/>
              <a:ext cx="19839" cy="17357"/>
            </a:xfrm>
            <a:custGeom>
              <a:avLst/>
              <a:gdLst/>
              <a:ahLst/>
              <a:cxnLst/>
              <a:rect l="l" t="t" r="r" b="b"/>
              <a:pathLst>
                <a:path w="1031" h="902" extrusionOk="0">
                  <a:moveTo>
                    <a:pt x="542" y="0"/>
                  </a:moveTo>
                  <a:cubicBezTo>
                    <a:pt x="468" y="0"/>
                    <a:pt x="391" y="18"/>
                    <a:pt x="317" y="55"/>
                  </a:cubicBezTo>
                  <a:cubicBezTo>
                    <a:pt x="79" y="134"/>
                    <a:pt x="0" y="412"/>
                    <a:pt x="119" y="649"/>
                  </a:cubicBezTo>
                  <a:cubicBezTo>
                    <a:pt x="174" y="813"/>
                    <a:pt x="323" y="902"/>
                    <a:pt x="488" y="902"/>
                  </a:cubicBezTo>
                  <a:cubicBezTo>
                    <a:pt x="562" y="902"/>
                    <a:pt x="640" y="884"/>
                    <a:pt x="713" y="847"/>
                  </a:cubicBezTo>
                  <a:cubicBezTo>
                    <a:pt x="951" y="768"/>
                    <a:pt x="1030" y="491"/>
                    <a:pt x="911" y="253"/>
                  </a:cubicBezTo>
                  <a:cubicBezTo>
                    <a:pt x="856" y="89"/>
                    <a:pt x="707" y="0"/>
                    <a:pt x="54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6" name="Google Shape;4526;p77"/>
            <p:cNvSpPr/>
            <p:nvPr/>
          </p:nvSpPr>
          <p:spPr>
            <a:xfrm rot="-5400000" flipH="1">
              <a:off x="8458529" y="3968361"/>
              <a:ext cx="20917" cy="17588"/>
            </a:xfrm>
            <a:custGeom>
              <a:avLst/>
              <a:gdLst/>
              <a:ahLst/>
              <a:cxnLst/>
              <a:rect l="l" t="t" r="r" b="b"/>
              <a:pathLst>
                <a:path w="1087" h="914" extrusionOk="0">
                  <a:moveTo>
                    <a:pt x="548" y="1"/>
                  </a:moveTo>
                  <a:cubicBezTo>
                    <a:pt x="497" y="1"/>
                    <a:pt x="446" y="9"/>
                    <a:pt x="396" y="25"/>
                  </a:cubicBezTo>
                  <a:cubicBezTo>
                    <a:pt x="40" y="144"/>
                    <a:pt x="0" y="699"/>
                    <a:pt x="357" y="857"/>
                  </a:cubicBezTo>
                  <a:cubicBezTo>
                    <a:pt x="427" y="896"/>
                    <a:pt x="498" y="914"/>
                    <a:pt x="567" y="914"/>
                  </a:cubicBezTo>
                  <a:cubicBezTo>
                    <a:pt x="849" y="914"/>
                    <a:pt x="1086" y="621"/>
                    <a:pt x="991" y="303"/>
                  </a:cubicBezTo>
                  <a:cubicBezTo>
                    <a:pt x="928" y="115"/>
                    <a:pt x="741" y="1"/>
                    <a:pt x="5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7" name="Google Shape;4527;p77"/>
            <p:cNvSpPr/>
            <p:nvPr/>
          </p:nvSpPr>
          <p:spPr>
            <a:xfrm rot="-5400000" flipH="1">
              <a:off x="8264017" y="3834058"/>
              <a:ext cx="166197" cy="204298"/>
            </a:xfrm>
            <a:custGeom>
              <a:avLst/>
              <a:gdLst/>
              <a:ahLst/>
              <a:cxnLst/>
              <a:rect l="l" t="t" r="r" b="b"/>
              <a:pathLst>
                <a:path w="8637" h="10617" extrusionOk="0">
                  <a:moveTo>
                    <a:pt x="239" y="0"/>
                  </a:moveTo>
                  <a:lnTo>
                    <a:pt x="1" y="198"/>
                  </a:lnTo>
                  <a:lnTo>
                    <a:pt x="8399" y="10616"/>
                  </a:lnTo>
                  <a:lnTo>
                    <a:pt x="8636" y="10418"/>
                  </a:lnTo>
                  <a:lnTo>
                    <a:pt x="2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8" name="Google Shape;4528;p77"/>
            <p:cNvSpPr/>
            <p:nvPr/>
          </p:nvSpPr>
          <p:spPr>
            <a:xfrm rot="-5400000" flipH="1">
              <a:off x="8235028" y="3847383"/>
              <a:ext cx="24361" cy="17568"/>
            </a:xfrm>
            <a:custGeom>
              <a:avLst/>
              <a:gdLst/>
              <a:ahLst/>
              <a:cxnLst/>
              <a:rect l="l" t="t" r="r" b="b"/>
              <a:pathLst>
                <a:path w="1266" h="913" extrusionOk="0">
                  <a:moveTo>
                    <a:pt x="625" y="0"/>
                  </a:moveTo>
                  <a:cubicBezTo>
                    <a:pt x="295" y="0"/>
                    <a:pt x="0" y="371"/>
                    <a:pt x="237" y="697"/>
                  </a:cubicBezTo>
                  <a:cubicBezTo>
                    <a:pt x="336" y="850"/>
                    <a:pt x="468" y="912"/>
                    <a:pt x="598" y="912"/>
                  </a:cubicBezTo>
                  <a:cubicBezTo>
                    <a:pt x="938" y="912"/>
                    <a:pt x="1265" y="486"/>
                    <a:pt x="950" y="142"/>
                  </a:cubicBezTo>
                  <a:cubicBezTo>
                    <a:pt x="851" y="42"/>
                    <a:pt x="736" y="0"/>
                    <a:pt x="6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9" name="Google Shape;4529;p77"/>
            <p:cNvSpPr/>
            <p:nvPr/>
          </p:nvSpPr>
          <p:spPr>
            <a:xfrm rot="-5400000" flipH="1">
              <a:off x="8434024" y="4007317"/>
              <a:ext cx="26632" cy="18819"/>
            </a:xfrm>
            <a:custGeom>
              <a:avLst/>
              <a:gdLst/>
              <a:ahLst/>
              <a:cxnLst/>
              <a:rect l="l" t="t" r="r" b="b"/>
              <a:pathLst>
                <a:path w="1384" h="978" extrusionOk="0">
                  <a:moveTo>
                    <a:pt x="698" y="0"/>
                  </a:moveTo>
                  <a:cubicBezTo>
                    <a:pt x="337" y="0"/>
                    <a:pt x="0" y="436"/>
                    <a:pt x="350" y="786"/>
                  </a:cubicBezTo>
                  <a:cubicBezTo>
                    <a:pt x="444" y="922"/>
                    <a:pt x="568" y="978"/>
                    <a:pt x="693" y="978"/>
                  </a:cubicBezTo>
                  <a:cubicBezTo>
                    <a:pt x="1039" y="978"/>
                    <a:pt x="1384" y="542"/>
                    <a:pt x="1063" y="192"/>
                  </a:cubicBezTo>
                  <a:cubicBezTo>
                    <a:pt x="959" y="56"/>
                    <a:pt x="827" y="0"/>
                    <a:pt x="6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0" name="Google Shape;4530;p77"/>
            <p:cNvSpPr/>
            <p:nvPr/>
          </p:nvSpPr>
          <p:spPr>
            <a:xfrm rot="-5400000" flipH="1">
              <a:off x="8235807" y="3866847"/>
              <a:ext cx="223367" cy="137969"/>
            </a:xfrm>
            <a:custGeom>
              <a:avLst/>
              <a:gdLst/>
              <a:ahLst/>
              <a:cxnLst/>
              <a:rect l="l" t="t" r="r" b="b"/>
              <a:pathLst>
                <a:path w="11608" h="7170" extrusionOk="0">
                  <a:moveTo>
                    <a:pt x="159" y="0"/>
                  </a:moveTo>
                  <a:lnTo>
                    <a:pt x="1" y="238"/>
                  </a:lnTo>
                  <a:lnTo>
                    <a:pt x="11449" y="7170"/>
                  </a:lnTo>
                  <a:lnTo>
                    <a:pt x="11607" y="6932"/>
                  </a:lnTo>
                  <a:lnTo>
                    <a:pt x="15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1" name="Google Shape;4531;p77"/>
            <p:cNvSpPr/>
            <p:nvPr/>
          </p:nvSpPr>
          <p:spPr>
            <a:xfrm rot="-5400000" flipH="1">
              <a:off x="8268654" y="3818683"/>
              <a:ext cx="23880" cy="18030"/>
            </a:xfrm>
            <a:custGeom>
              <a:avLst/>
              <a:gdLst/>
              <a:ahLst/>
              <a:cxnLst/>
              <a:rect l="l" t="t" r="r" b="b"/>
              <a:pathLst>
                <a:path w="1241" h="937" extrusionOk="0">
                  <a:moveTo>
                    <a:pt x="522" y="0"/>
                  </a:moveTo>
                  <a:cubicBezTo>
                    <a:pt x="374" y="0"/>
                    <a:pt x="222" y="88"/>
                    <a:pt x="120" y="241"/>
                  </a:cubicBezTo>
                  <a:cubicBezTo>
                    <a:pt x="1" y="439"/>
                    <a:pt x="80" y="717"/>
                    <a:pt x="278" y="835"/>
                  </a:cubicBezTo>
                  <a:cubicBezTo>
                    <a:pt x="378" y="907"/>
                    <a:pt x="477" y="937"/>
                    <a:pt x="568" y="937"/>
                  </a:cubicBezTo>
                  <a:cubicBezTo>
                    <a:pt x="982" y="937"/>
                    <a:pt x="1241" y="310"/>
                    <a:pt x="754" y="83"/>
                  </a:cubicBezTo>
                  <a:cubicBezTo>
                    <a:pt x="683" y="27"/>
                    <a:pt x="603" y="0"/>
                    <a:pt x="5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2" name="Google Shape;4532;p77"/>
            <p:cNvSpPr/>
            <p:nvPr/>
          </p:nvSpPr>
          <p:spPr>
            <a:xfrm rot="-5400000" flipH="1">
              <a:off x="8401389" y="4038298"/>
              <a:ext cx="25593" cy="17665"/>
            </a:xfrm>
            <a:custGeom>
              <a:avLst/>
              <a:gdLst/>
              <a:ahLst/>
              <a:cxnLst/>
              <a:rect l="l" t="t" r="r" b="b"/>
              <a:pathLst>
                <a:path w="1330" h="918" extrusionOk="0">
                  <a:moveTo>
                    <a:pt x="611" y="0"/>
                  </a:moveTo>
                  <a:cubicBezTo>
                    <a:pt x="224" y="0"/>
                    <a:pt x="0" y="548"/>
                    <a:pt x="367" y="816"/>
                  </a:cubicBezTo>
                  <a:cubicBezTo>
                    <a:pt x="467" y="887"/>
                    <a:pt x="566" y="917"/>
                    <a:pt x="657" y="917"/>
                  </a:cubicBezTo>
                  <a:cubicBezTo>
                    <a:pt x="1071" y="917"/>
                    <a:pt x="1330" y="290"/>
                    <a:pt x="843" y="63"/>
                  </a:cubicBezTo>
                  <a:cubicBezTo>
                    <a:pt x="762" y="19"/>
                    <a:pt x="683" y="0"/>
                    <a:pt x="6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3" name="Google Shape;4533;p77"/>
            <p:cNvSpPr/>
            <p:nvPr/>
          </p:nvSpPr>
          <p:spPr>
            <a:xfrm rot="-5400000" flipH="1">
              <a:off x="8211417" y="3891237"/>
              <a:ext cx="253077" cy="54899"/>
            </a:xfrm>
            <a:custGeom>
              <a:avLst/>
              <a:gdLst/>
              <a:ahLst/>
              <a:cxnLst/>
              <a:rect l="l" t="t" r="r" b="b"/>
              <a:pathLst>
                <a:path w="13152" h="2853" extrusionOk="0">
                  <a:moveTo>
                    <a:pt x="40" y="1"/>
                  </a:moveTo>
                  <a:lnTo>
                    <a:pt x="0" y="278"/>
                  </a:lnTo>
                  <a:lnTo>
                    <a:pt x="13112" y="2853"/>
                  </a:lnTo>
                  <a:lnTo>
                    <a:pt x="13151" y="2536"/>
                  </a:lnTo>
                  <a:lnTo>
                    <a:pt x="4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4" name="Google Shape;4534;p77"/>
            <p:cNvSpPr/>
            <p:nvPr/>
          </p:nvSpPr>
          <p:spPr>
            <a:xfrm rot="-5400000" flipH="1">
              <a:off x="8301226" y="3783376"/>
              <a:ext cx="22514" cy="17684"/>
            </a:xfrm>
            <a:custGeom>
              <a:avLst/>
              <a:gdLst/>
              <a:ahLst/>
              <a:cxnLst/>
              <a:rect l="l" t="t" r="r" b="b"/>
              <a:pathLst>
                <a:path w="1170" h="919" extrusionOk="0">
                  <a:moveTo>
                    <a:pt x="617" y="1"/>
                  </a:moveTo>
                  <a:cubicBezTo>
                    <a:pt x="112" y="1"/>
                    <a:pt x="0" y="862"/>
                    <a:pt x="615" y="898"/>
                  </a:cubicBezTo>
                  <a:cubicBezTo>
                    <a:pt x="656" y="911"/>
                    <a:pt x="698" y="918"/>
                    <a:pt x="738" y="918"/>
                  </a:cubicBezTo>
                  <a:cubicBezTo>
                    <a:pt x="929" y="918"/>
                    <a:pt x="1097" y="770"/>
                    <a:pt x="1130" y="541"/>
                  </a:cubicBezTo>
                  <a:cubicBezTo>
                    <a:pt x="1169" y="303"/>
                    <a:pt x="1011" y="66"/>
                    <a:pt x="773" y="26"/>
                  </a:cubicBezTo>
                  <a:cubicBezTo>
                    <a:pt x="718" y="9"/>
                    <a:pt x="666" y="1"/>
                    <a:pt x="6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5" name="Google Shape;4535;p77"/>
            <p:cNvSpPr/>
            <p:nvPr/>
          </p:nvSpPr>
          <p:spPr>
            <a:xfrm rot="-5400000" flipH="1">
              <a:off x="8351276" y="4039694"/>
              <a:ext cx="22187" cy="17876"/>
            </a:xfrm>
            <a:custGeom>
              <a:avLst/>
              <a:gdLst/>
              <a:ahLst/>
              <a:cxnLst/>
              <a:rect l="l" t="t" r="r" b="b"/>
              <a:pathLst>
                <a:path w="1153" h="929" extrusionOk="0">
                  <a:moveTo>
                    <a:pt x="522" y="1"/>
                  </a:moveTo>
                  <a:cubicBezTo>
                    <a:pt x="310" y="1"/>
                    <a:pt x="111" y="154"/>
                    <a:pt x="40" y="403"/>
                  </a:cubicBezTo>
                  <a:cubicBezTo>
                    <a:pt x="0" y="641"/>
                    <a:pt x="159" y="878"/>
                    <a:pt x="436" y="918"/>
                  </a:cubicBezTo>
                  <a:cubicBezTo>
                    <a:pt x="472" y="925"/>
                    <a:pt x="507" y="929"/>
                    <a:pt x="540" y="929"/>
                  </a:cubicBezTo>
                  <a:cubicBezTo>
                    <a:pt x="1047" y="929"/>
                    <a:pt x="1153" y="119"/>
                    <a:pt x="595" y="7"/>
                  </a:cubicBezTo>
                  <a:cubicBezTo>
                    <a:pt x="570" y="3"/>
                    <a:pt x="546" y="1"/>
                    <a:pt x="5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6" name="Google Shape;4536;p77"/>
            <p:cNvSpPr/>
            <p:nvPr/>
          </p:nvSpPr>
          <p:spPr>
            <a:xfrm rot="-5400000" flipH="1">
              <a:off x="8219037" y="3913327"/>
              <a:ext cx="255367" cy="44989"/>
            </a:xfrm>
            <a:custGeom>
              <a:avLst/>
              <a:gdLst/>
              <a:ahLst/>
              <a:cxnLst/>
              <a:rect l="l" t="t" r="r" b="b"/>
              <a:pathLst>
                <a:path w="13271" h="2338" extrusionOk="0">
                  <a:moveTo>
                    <a:pt x="13231" y="1"/>
                  </a:moveTo>
                  <a:lnTo>
                    <a:pt x="1" y="2061"/>
                  </a:lnTo>
                  <a:lnTo>
                    <a:pt x="40" y="2338"/>
                  </a:lnTo>
                  <a:lnTo>
                    <a:pt x="13271" y="318"/>
                  </a:lnTo>
                  <a:lnTo>
                    <a:pt x="1323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7" name="Google Shape;4537;p77"/>
            <p:cNvSpPr/>
            <p:nvPr/>
          </p:nvSpPr>
          <p:spPr>
            <a:xfrm rot="-5400000" flipH="1">
              <a:off x="8355669" y="3797343"/>
              <a:ext cx="22725" cy="17222"/>
            </a:xfrm>
            <a:custGeom>
              <a:avLst/>
              <a:gdLst/>
              <a:ahLst/>
              <a:cxnLst/>
              <a:rect l="l" t="t" r="r" b="b"/>
              <a:pathLst>
                <a:path w="1181" h="895" extrusionOk="0">
                  <a:moveTo>
                    <a:pt x="737" y="0"/>
                  </a:moveTo>
                  <a:cubicBezTo>
                    <a:pt x="714" y="0"/>
                    <a:pt x="690" y="2"/>
                    <a:pt x="665" y="6"/>
                  </a:cubicBezTo>
                  <a:lnTo>
                    <a:pt x="626" y="6"/>
                  </a:lnTo>
                  <a:cubicBezTo>
                    <a:pt x="0" y="6"/>
                    <a:pt x="92" y="894"/>
                    <a:pt x="616" y="894"/>
                  </a:cubicBezTo>
                  <a:cubicBezTo>
                    <a:pt x="656" y="894"/>
                    <a:pt x="699" y="889"/>
                    <a:pt x="744" y="878"/>
                  </a:cubicBezTo>
                  <a:cubicBezTo>
                    <a:pt x="1022" y="838"/>
                    <a:pt x="1180" y="600"/>
                    <a:pt x="1141" y="363"/>
                  </a:cubicBezTo>
                  <a:cubicBezTo>
                    <a:pt x="1105" y="150"/>
                    <a:pt x="942" y="0"/>
                    <a:pt x="7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8" name="Google Shape;4538;p77"/>
            <p:cNvSpPr/>
            <p:nvPr/>
          </p:nvSpPr>
          <p:spPr>
            <a:xfrm rot="-5400000" flipH="1">
              <a:off x="8318136" y="4054240"/>
              <a:ext cx="19666" cy="18377"/>
            </a:xfrm>
            <a:custGeom>
              <a:avLst/>
              <a:gdLst/>
              <a:ahLst/>
              <a:cxnLst/>
              <a:rect l="l" t="t" r="r" b="b"/>
              <a:pathLst>
                <a:path w="1022" h="955" extrusionOk="0">
                  <a:moveTo>
                    <a:pt x="508" y="0"/>
                  </a:moveTo>
                  <a:cubicBezTo>
                    <a:pt x="484" y="0"/>
                    <a:pt x="460" y="2"/>
                    <a:pt x="436" y="6"/>
                  </a:cubicBezTo>
                  <a:cubicBezTo>
                    <a:pt x="158" y="6"/>
                    <a:pt x="0" y="244"/>
                    <a:pt x="40" y="521"/>
                  </a:cubicBezTo>
                  <a:cubicBezTo>
                    <a:pt x="57" y="819"/>
                    <a:pt x="268" y="954"/>
                    <a:pt x="481" y="954"/>
                  </a:cubicBezTo>
                  <a:cubicBezTo>
                    <a:pt x="750" y="954"/>
                    <a:pt x="1022" y="739"/>
                    <a:pt x="911" y="363"/>
                  </a:cubicBezTo>
                  <a:cubicBezTo>
                    <a:pt x="876" y="150"/>
                    <a:pt x="713" y="0"/>
                    <a:pt x="5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9" name="Google Shape;4539;p77"/>
            <p:cNvSpPr/>
            <p:nvPr/>
          </p:nvSpPr>
          <p:spPr>
            <a:xfrm rot="-5400000" flipH="1">
              <a:off x="8232767" y="3871408"/>
              <a:ext cx="228697" cy="129598"/>
            </a:xfrm>
            <a:custGeom>
              <a:avLst/>
              <a:gdLst/>
              <a:ahLst/>
              <a:cxnLst/>
              <a:rect l="l" t="t" r="r" b="b"/>
              <a:pathLst>
                <a:path w="11885" h="6735" extrusionOk="0">
                  <a:moveTo>
                    <a:pt x="11726" y="0"/>
                  </a:moveTo>
                  <a:lnTo>
                    <a:pt x="1" y="6457"/>
                  </a:lnTo>
                  <a:lnTo>
                    <a:pt x="159" y="6734"/>
                  </a:lnTo>
                  <a:lnTo>
                    <a:pt x="11885" y="277"/>
                  </a:lnTo>
                  <a:lnTo>
                    <a:pt x="1172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0" name="Google Shape;4540;p77"/>
            <p:cNvSpPr/>
            <p:nvPr/>
          </p:nvSpPr>
          <p:spPr>
            <a:xfrm rot="-5400000" flipH="1">
              <a:off x="8397588" y="3813517"/>
              <a:ext cx="22398" cy="17222"/>
            </a:xfrm>
            <a:custGeom>
              <a:avLst/>
              <a:gdLst/>
              <a:ahLst/>
              <a:cxnLst/>
              <a:rect l="l" t="t" r="r" b="b"/>
              <a:pathLst>
                <a:path w="1164" h="895" extrusionOk="0">
                  <a:moveTo>
                    <a:pt x="637" y="0"/>
                  </a:moveTo>
                  <a:cubicBezTo>
                    <a:pt x="561" y="0"/>
                    <a:pt x="484" y="18"/>
                    <a:pt x="410" y="55"/>
                  </a:cubicBezTo>
                  <a:cubicBezTo>
                    <a:pt x="1" y="328"/>
                    <a:pt x="238" y="894"/>
                    <a:pt x="641" y="894"/>
                  </a:cubicBezTo>
                  <a:cubicBezTo>
                    <a:pt x="706" y="894"/>
                    <a:pt x="775" y="880"/>
                    <a:pt x="846" y="847"/>
                  </a:cubicBezTo>
                  <a:cubicBezTo>
                    <a:pt x="1084" y="728"/>
                    <a:pt x="1163" y="451"/>
                    <a:pt x="1044" y="253"/>
                  </a:cubicBezTo>
                  <a:cubicBezTo>
                    <a:pt x="962" y="89"/>
                    <a:pt x="805" y="0"/>
                    <a:pt x="6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1" name="Google Shape;4541;p77"/>
            <p:cNvSpPr/>
            <p:nvPr/>
          </p:nvSpPr>
          <p:spPr>
            <a:xfrm rot="-5400000" flipH="1">
              <a:off x="8275177" y="4040068"/>
              <a:ext cx="19839" cy="17915"/>
            </a:xfrm>
            <a:custGeom>
              <a:avLst/>
              <a:gdLst/>
              <a:ahLst/>
              <a:cxnLst/>
              <a:rect l="l" t="t" r="r" b="b"/>
              <a:pathLst>
                <a:path w="1031" h="931" extrusionOk="0">
                  <a:moveTo>
                    <a:pt x="536" y="1"/>
                  </a:moveTo>
                  <a:cubicBezTo>
                    <a:pt x="451" y="1"/>
                    <a:pt x="362" y="27"/>
                    <a:pt x="278" y="83"/>
                  </a:cubicBezTo>
                  <a:cubicBezTo>
                    <a:pt x="80" y="202"/>
                    <a:pt x="0" y="440"/>
                    <a:pt x="119" y="678"/>
                  </a:cubicBezTo>
                  <a:cubicBezTo>
                    <a:pt x="201" y="842"/>
                    <a:pt x="359" y="930"/>
                    <a:pt x="514" y="930"/>
                  </a:cubicBezTo>
                  <a:cubicBezTo>
                    <a:pt x="583" y="930"/>
                    <a:pt x="652" y="912"/>
                    <a:pt x="713" y="876"/>
                  </a:cubicBezTo>
                  <a:cubicBezTo>
                    <a:pt x="951" y="757"/>
                    <a:pt x="1030" y="480"/>
                    <a:pt x="911" y="242"/>
                  </a:cubicBezTo>
                  <a:cubicBezTo>
                    <a:pt x="835" y="88"/>
                    <a:pt x="692" y="1"/>
                    <a:pt x="5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2" name="Google Shape;4542;p77"/>
            <p:cNvSpPr/>
            <p:nvPr/>
          </p:nvSpPr>
          <p:spPr>
            <a:xfrm rot="-5400000" flipH="1">
              <a:off x="8260207" y="3836348"/>
              <a:ext cx="173798" cy="198198"/>
            </a:xfrm>
            <a:custGeom>
              <a:avLst/>
              <a:gdLst/>
              <a:ahLst/>
              <a:cxnLst/>
              <a:rect l="l" t="t" r="r" b="b"/>
              <a:pathLst>
                <a:path w="9032" h="10300" extrusionOk="0">
                  <a:moveTo>
                    <a:pt x="8834" y="1"/>
                  </a:moveTo>
                  <a:lnTo>
                    <a:pt x="0" y="10102"/>
                  </a:lnTo>
                  <a:lnTo>
                    <a:pt x="238" y="10300"/>
                  </a:lnTo>
                  <a:lnTo>
                    <a:pt x="9032" y="199"/>
                  </a:lnTo>
                  <a:lnTo>
                    <a:pt x="8834"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3" name="Google Shape;4543;p77"/>
            <p:cNvSpPr/>
            <p:nvPr/>
          </p:nvSpPr>
          <p:spPr>
            <a:xfrm rot="-5400000" flipH="1">
              <a:off x="8434399" y="3842438"/>
              <a:ext cx="19089" cy="17568"/>
            </a:xfrm>
            <a:custGeom>
              <a:avLst/>
              <a:gdLst/>
              <a:ahLst/>
              <a:cxnLst/>
              <a:rect l="l" t="t" r="r" b="b"/>
              <a:pathLst>
                <a:path w="992" h="913" extrusionOk="0">
                  <a:moveTo>
                    <a:pt x="518" y="1"/>
                  </a:moveTo>
                  <a:cubicBezTo>
                    <a:pt x="384" y="1"/>
                    <a:pt x="252" y="62"/>
                    <a:pt x="159" y="178"/>
                  </a:cubicBezTo>
                  <a:cubicBezTo>
                    <a:pt x="1" y="336"/>
                    <a:pt x="1" y="613"/>
                    <a:pt x="199" y="811"/>
                  </a:cubicBezTo>
                  <a:cubicBezTo>
                    <a:pt x="286" y="881"/>
                    <a:pt x="388" y="912"/>
                    <a:pt x="488" y="912"/>
                  </a:cubicBezTo>
                  <a:cubicBezTo>
                    <a:pt x="617" y="912"/>
                    <a:pt x="744" y="861"/>
                    <a:pt x="833" y="772"/>
                  </a:cubicBezTo>
                  <a:cubicBezTo>
                    <a:pt x="991" y="574"/>
                    <a:pt x="991" y="296"/>
                    <a:pt x="793" y="98"/>
                  </a:cubicBezTo>
                  <a:cubicBezTo>
                    <a:pt x="710" y="32"/>
                    <a:pt x="614" y="1"/>
                    <a:pt x="5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4" name="Google Shape;4544;p77"/>
            <p:cNvSpPr/>
            <p:nvPr/>
          </p:nvSpPr>
          <p:spPr>
            <a:xfrm rot="-5400000" flipH="1">
              <a:off x="8236904" y="4011493"/>
              <a:ext cx="26151" cy="18723"/>
            </a:xfrm>
            <a:custGeom>
              <a:avLst/>
              <a:gdLst/>
              <a:ahLst/>
              <a:cxnLst/>
              <a:rect l="l" t="t" r="r" b="b"/>
              <a:pathLst>
                <a:path w="1359" h="973" extrusionOk="0">
                  <a:moveTo>
                    <a:pt x="670" y="1"/>
                  </a:moveTo>
                  <a:cubicBezTo>
                    <a:pt x="547" y="1"/>
                    <a:pt x="423" y="55"/>
                    <a:pt x="321" y="186"/>
                  </a:cubicBezTo>
                  <a:cubicBezTo>
                    <a:pt x="0" y="536"/>
                    <a:pt x="324" y="972"/>
                    <a:pt x="675" y="972"/>
                  </a:cubicBezTo>
                  <a:cubicBezTo>
                    <a:pt x="801" y="972"/>
                    <a:pt x="930" y="916"/>
                    <a:pt x="1034" y="781"/>
                  </a:cubicBezTo>
                  <a:cubicBezTo>
                    <a:pt x="1358" y="456"/>
                    <a:pt x="1025" y="1"/>
                    <a:pt x="67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5" name="Google Shape;4545;p77"/>
            <p:cNvSpPr/>
            <p:nvPr/>
          </p:nvSpPr>
          <p:spPr>
            <a:xfrm rot="-5400000" flipH="1">
              <a:off x="8310603" y="2661843"/>
              <a:ext cx="276515" cy="241686"/>
            </a:xfrm>
            <a:custGeom>
              <a:avLst/>
              <a:gdLst/>
              <a:ahLst/>
              <a:cxnLst/>
              <a:rect l="l" t="t" r="r" b="b"/>
              <a:pathLst>
                <a:path w="14370" h="12560" extrusionOk="0">
                  <a:moveTo>
                    <a:pt x="6632" y="1"/>
                  </a:moveTo>
                  <a:cubicBezTo>
                    <a:pt x="5031" y="1"/>
                    <a:pt x="3432" y="1512"/>
                    <a:pt x="4227" y="3488"/>
                  </a:cubicBezTo>
                  <a:cubicBezTo>
                    <a:pt x="3844" y="3296"/>
                    <a:pt x="3457" y="3210"/>
                    <a:pt x="3086" y="3210"/>
                  </a:cubicBezTo>
                  <a:cubicBezTo>
                    <a:pt x="1383" y="3210"/>
                    <a:pt x="1" y="5020"/>
                    <a:pt x="781" y="6776"/>
                  </a:cubicBezTo>
                  <a:cubicBezTo>
                    <a:pt x="1203" y="7696"/>
                    <a:pt x="2145" y="8283"/>
                    <a:pt x="3140" y="8283"/>
                  </a:cubicBezTo>
                  <a:cubicBezTo>
                    <a:pt x="3172" y="8283"/>
                    <a:pt x="3205" y="8282"/>
                    <a:pt x="3237" y="8281"/>
                  </a:cubicBezTo>
                  <a:lnTo>
                    <a:pt x="3237" y="8281"/>
                  </a:lnTo>
                  <a:cubicBezTo>
                    <a:pt x="2088" y="9469"/>
                    <a:pt x="2366" y="11410"/>
                    <a:pt x="3792" y="12242"/>
                  </a:cubicBezTo>
                  <a:cubicBezTo>
                    <a:pt x="4191" y="12458"/>
                    <a:pt x="4617" y="12559"/>
                    <a:pt x="5034" y="12559"/>
                  </a:cubicBezTo>
                  <a:cubicBezTo>
                    <a:pt x="6145" y="12559"/>
                    <a:pt x="7187" y="11839"/>
                    <a:pt x="7476" y="10658"/>
                  </a:cubicBezTo>
                  <a:cubicBezTo>
                    <a:pt x="7931" y="11512"/>
                    <a:pt x="8796" y="11997"/>
                    <a:pt x="9702" y="11997"/>
                  </a:cubicBezTo>
                  <a:cubicBezTo>
                    <a:pt x="10057" y="11997"/>
                    <a:pt x="10418" y="11923"/>
                    <a:pt x="10763" y="11767"/>
                  </a:cubicBezTo>
                  <a:cubicBezTo>
                    <a:pt x="12031" y="11212"/>
                    <a:pt x="12586" y="9707"/>
                    <a:pt x="12031" y="8439"/>
                  </a:cubicBezTo>
                  <a:cubicBezTo>
                    <a:pt x="11833" y="8004"/>
                    <a:pt x="11476" y="7607"/>
                    <a:pt x="11080" y="7370"/>
                  </a:cubicBezTo>
                  <a:cubicBezTo>
                    <a:pt x="11278" y="7330"/>
                    <a:pt x="11516" y="7251"/>
                    <a:pt x="11714" y="7172"/>
                  </a:cubicBezTo>
                  <a:cubicBezTo>
                    <a:pt x="14369" y="5930"/>
                    <a:pt x="13122" y="2317"/>
                    <a:pt x="10742" y="2317"/>
                  </a:cubicBezTo>
                  <a:cubicBezTo>
                    <a:pt x="10388" y="2317"/>
                    <a:pt x="10009" y="2397"/>
                    <a:pt x="9615" y="2577"/>
                  </a:cubicBezTo>
                  <a:cubicBezTo>
                    <a:pt x="9417" y="2656"/>
                    <a:pt x="9219" y="2775"/>
                    <a:pt x="9060" y="2933"/>
                  </a:cubicBezTo>
                  <a:cubicBezTo>
                    <a:pt x="9139" y="2418"/>
                    <a:pt x="9060" y="1943"/>
                    <a:pt x="8862" y="1507"/>
                  </a:cubicBezTo>
                  <a:cubicBezTo>
                    <a:pt x="8374" y="447"/>
                    <a:pt x="7503" y="1"/>
                    <a:pt x="66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6" name="Google Shape;4546;p77"/>
            <p:cNvSpPr/>
            <p:nvPr/>
          </p:nvSpPr>
          <p:spPr>
            <a:xfrm rot="-5400000" flipH="1">
              <a:off x="8425894" y="2812887"/>
              <a:ext cx="17896" cy="15221"/>
            </a:xfrm>
            <a:custGeom>
              <a:avLst/>
              <a:gdLst/>
              <a:ahLst/>
              <a:cxnLst/>
              <a:rect l="l" t="t" r="r" b="b"/>
              <a:pathLst>
                <a:path w="930" h="791" extrusionOk="0">
                  <a:moveTo>
                    <a:pt x="473" y="0"/>
                  </a:moveTo>
                  <a:cubicBezTo>
                    <a:pt x="315" y="0"/>
                    <a:pt x="159" y="89"/>
                    <a:pt x="98" y="273"/>
                  </a:cubicBezTo>
                  <a:cubicBezTo>
                    <a:pt x="1" y="531"/>
                    <a:pt x="194" y="790"/>
                    <a:pt x="463" y="790"/>
                  </a:cubicBezTo>
                  <a:cubicBezTo>
                    <a:pt x="523" y="790"/>
                    <a:pt x="587" y="777"/>
                    <a:pt x="652" y="748"/>
                  </a:cubicBezTo>
                  <a:cubicBezTo>
                    <a:pt x="850" y="669"/>
                    <a:pt x="930" y="431"/>
                    <a:pt x="850" y="233"/>
                  </a:cubicBezTo>
                  <a:cubicBezTo>
                    <a:pt x="774" y="79"/>
                    <a:pt x="622" y="0"/>
                    <a:pt x="4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7" name="Google Shape;4547;p77"/>
            <p:cNvSpPr/>
            <p:nvPr/>
          </p:nvSpPr>
          <p:spPr>
            <a:xfrm rot="-5400000" flipH="1">
              <a:off x="8462926" y="2731020"/>
              <a:ext cx="18531" cy="15221"/>
            </a:xfrm>
            <a:custGeom>
              <a:avLst/>
              <a:gdLst/>
              <a:ahLst/>
              <a:cxnLst/>
              <a:rect l="l" t="t" r="r" b="b"/>
              <a:pathLst>
                <a:path w="963" h="791" extrusionOk="0">
                  <a:moveTo>
                    <a:pt x="485" y="0"/>
                  </a:moveTo>
                  <a:cubicBezTo>
                    <a:pt x="337" y="0"/>
                    <a:pt x="191" y="89"/>
                    <a:pt x="130" y="273"/>
                  </a:cubicBezTo>
                  <a:cubicBezTo>
                    <a:pt x="1" y="531"/>
                    <a:pt x="215" y="790"/>
                    <a:pt x="470" y="790"/>
                  </a:cubicBezTo>
                  <a:cubicBezTo>
                    <a:pt x="528" y="790"/>
                    <a:pt x="587" y="777"/>
                    <a:pt x="645" y="748"/>
                  </a:cubicBezTo>
                  <a:cubicBezTo>
                    <a:pt x="843" y="669"/>
                    <a:pt x="962" y="431"/>
                    <a:pt x="843" y="233"/>
                  </a:cubicBezTo>
                  <a:cubicBezTo>
                    <a:pt x="766" y="79"/>
                    <a:pt x="624" y="0"/>
                    <a:pt x="4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8" name="Google Shape;4548;p77"/>
            <p:cNvSpPr/>
            <p:nvPr/>
          </p:nvSpPr>
          <p:spPr>
            <a:xfrm rot="-5400000" flipH="1">
              <a:off x="8402101" y="2787343"/>
              <a:ext cx="18627" cy="15279"/>
            </a:xfrm>
            <a:custGeom>
              <a:avLst/>
              <a:gdLst/>
              <a:ahLst/>
              <a:cxnLst/>
              <a:rect l="l" t="t" r="r" b="b"/>
              <a:pathLst>
                <a:path w="968" h="794" extrusionOk="0">
                  <a:moveTo>
                    <a:pt x="497" y="1"/>
                  </a:moveTo>
                  <a:cubicBezTo>
                    <a:pt x="211" y="1"/>
                    <a:pt x="0" y="271"/>
                    <a:pt x="136" y="541"/>
                  </a:cubicBezTo>
                  <a:cubicBezTo>
                    <a:pt x="212" y="714"/>
                    <a:pt x="364" y="794"/>
                    <a:pt x="513" y="794"/>
                  </a:cubicBezTo>
                  <a:cubicBezTo>
                    <a:pt x="671" y="794"/>
                    <a:pt x="827" y="704"/>
                    <a:pt x="888" y="541"/>
                  </a:cubicBezTo>
                  <a:cubicBezTo>
                    <a:pt x="967" y="343"/>
                    <a:pt x="849" y="105"/>
                    <a:pt x="651" y="26"/>
                  </a:cubicBezTo>
                  <a:cubicBezTo>
                    <a:pt x="598" y="9"/>
                    <a:pt x="546" y="1"/>
                    <a:pt x="49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9" name="Google Shape;4549;p77"/>
            <p:cNvSpPr/>
            <p:nvPr/>
          </p:nvSpPr>
          <p:spPr>
            <a:xfrm rot="-5400000" flipH="1">
              <a:off x="8486142" y="2755910"/>
              <a:ext cx="18665" cy="15606"/>
            </a:xfrm>
            <a:custGeom>
              <a:avLst/>
              <a:gdLst/>
              <a:ahLst/>
              <a:cxnLst/>
              <a:rect l="l" t="t" r="r" b="b"/>
              <a:pathLst>
                <a:path w="970" h="811" extrusionOk="0">
                  <a:moveTo>
                    <a:pt x="511" y="0"/>
                  </a:moveTo>
                  <a:cubicBezTo>
                    <a:pt x="219" y="0"/>
                    <a:pt x="0" y="304"/>
                    <a:pt x="137" y="578"/>
                  </a:cubicBezTo>
                  <a:cubicBezTo>
                    <a:pt x="195" y="732"/>
                    <a:pt x="337" y="811"/>
                    <a:pt x="485" y="811"/>
                  </a:cubicBezTo>
                  <a:cubicBezTo>
                    <a:pt x="643" y="811"/>
                    <a:pt x="809" y="722"/>
                    <a:pt x="890" y="538"/>
                  </a:cubicBezTo>
                  <a:cubicBezTo>
                    <a:pt x="969" y="340"/>
                    <a:pt x="850" y="103"/>
                    <a:pt x="652" y="23"/>
                  </a:cubicBezTo>
                  <a:cubicBezTo>
                    <a:pt x="604" y="7"/>
                    <a:pt x="557" y="0"/>
                    <a:pt x="51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0" name="Google Shape;4550;p77"/>
            <p:cNvSpPr/>
            <p:nvPr/>
          </p:nvSpPr>
          <p:spPr>
            <a:xfrm rot="-5400000" flipH="1">
              <a:off x="8402688" y="2753736"/>
              <a:ext cx="19377" cy="15279"/>
            </a:xfrm>
            <a:custGeom>
              <a:avLst/>
              <a:gdLst/>
              <a:ahLst/>
              <a:cxnLst/>
              <a:rect l="l" t="t" r="r" b="b"/>
              <a:pathLst>
                <a:path w="1007" h="794" extrusionOk="0">
                  <a:moveTo>
                    <a:pt x="546" y="1"/>
                  </a:moveTo>
                  <a:cubicBezTo>
                    <a:pt x="483" y="1"/>
                    <a:pt x="418" y="18"/>
                    <a:pt x="357" y="55"/>
                  </a:cubicBezTo>
                  <a:cubicBezTo>
                    <a:pt x="0" y="174"/>
                    <a:pt x="40" y="649"/>
                    <a:pt x="357" y="768"/>
                  </a:cubicBezTo>
                  <a:cubicBezTo>
                    <a:pt x="409" y="786"/>
                    <a:pt x="461" y="794"/>
                    <a:pt x="510" y="794"/>
                  </a:cubicBezTo>
                  <a:cubicBezTo>
                    <a:pt x="796" y="794"/>
                    <a:pt x="1007" y="524"/>
                    <a:pt x="872" y="253"/>
                  </a:cubicBezTo>
                  <a:cubicBezTo>
                    <a:pt x="817" y="89"/>
                    <a:pt x="687" y="1"/>
                    <a:pt x="5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1" name="Google Shape;4551;p77"/>
            <p:cNvSpPr/>
            <p:nvPr/>
          </p:nvSpPr>
          <p:spPr>
            <a:xfrm rot="-5400000" flipH="1">
              <a:off x="8485036" y="2790441"/>
              <a:ext cx="18665" cy="15856"/>
            </a:xfrm>
            <a:custGeom>
              <a:avLst/>
              <a:gdLst/>
              <a:ahLst/>
              <a:cxnLst/>
              <a:rect l="l" t="t" r="r" b="b"/>
              <a:pathLst>
                <a:path w="970" h="824" extrusionOk="0">
                  <a:moveTo>
                    <a:pt x="485" y="0"/>
                  </a:moveTo>
                  <a:cubicBezTo>
                    <a:pt x="429" y="0"/>
                    <a:pt x="372" y="15"/>
                    <a:pt x="317" y="48"/>
                  </a:cubicBezTo>
                  <a:cubicBezTo>
                    <a:pt x="0" y="206"/>
                    <a:pt x="0" y="642"/>
                    <a:pt x="357" y="800"/>
                  </a:cubicBezTo>
                  <a:cubicBezTo>
                    <a:pt x="399" y="816"/>
                    <a:pt x="442" y="824"/>
                    <a:pt x="484" y="824"/>
                  </a:cubicBezTo>
                  <a:cubicBezTo>
                    <a:pt x="750" y="824"/>
                    <a:pt x="969" y="520"/>
                    <a:pt x="832" y="246"/>
                  </a:cubicBezTo>
                  <a:cubicBezTo>
                    <a:pt x="775" y="102"/>
                    <a:pt x="634" y="0"/>
                    <a:pt x="4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2" name="Google Shape;4552;p77"/>
            <p:cNvSpPr/>
            <p:nvPr/>
          </p:nvSpPr>
          <p:spPr>
            <a:xfrm rot="-5400000" flipH="1">
              <a:off x="8428405" y="2730039"/>
              <a:ext cx="18665" cy="15509"/>
            </a:xfrm>
            <a:custGeom>
              <a:avLst/>
              <a:gdLst/>
              <a:ahLst/>
              <a:cxnLst/>
              <a:rect l="l" t="t" r="r" b="b"/>
              <a:pathLst>
                <a:path w="970" h="806" extrusionOk="0">
                  <a:moveTo>
                    <a:pt x="498" y="1"/>
                  </a:moveTo>
                  <a:cubicBezTo>
                    <a:pt x="313" y="1"/>
                    <a:pt x="164" y="84"/>
                    <a:pt x="98" y="249"/>
                  </a:cubicBezTo>
                  <a:cubicBezTo>
                    <a:pt x="1" y="540"/>
                    <a:pt x="222" y="805"/>
                    <a:pt x="479" y="805"/>
                  </a:cubicBezTo>
                  <a:cubicBezTo>
                    <a:pt x="536" y="805"/>
                    <a:pt x="595" y="792"/>
                    <a:pt x="653" y="764"/>
                  </a:cubicBezTo>
                  <a:cubicBezTo>
                    <a:pt x="969" y="605"/>
                    <a:pt x="930" y="130"/>
                    <a:pt x="613" y="11"/>
                  </a:cubicBezTo>
                  <a:cubicBezTo>
                    <a:pt x="573" y="4"/>
                    <a:pt x="535" y="1"/>
                    <a:pt x="4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3" name="Google Shape;4553;p77"/>
            <p:cNvSpPr/>
            <p:nvPr/>
          </p:nvSpPr>
          <p:spPr>
            <a:xfrm rot="-5400000" flipH="1">
              <a:off x="8458096" y="2814128"/>
              <a:ext cx="22494" cy="15567"/>
            </a:xfrm>
            <a:custGeom>
              <a:avLst/>
              <a:gdLst/>
              <a:ahLst/>
              <a:cxnLst/>
              <a:rect l="l" t="t" r="r" b="b"/>
              <a:pathLst>
                <a:path w="1169" h="809" extrusionOk="0">
                  <a:moveTo>
                    <a:pt x="571" y="1"/>
                  </a:moveTo>
                  <a:cubicBezTo>
                    <a:pt x="169" y="1"/>
                    <a:pt x="0" y="611"/>
                    <a:pt x="421" y="786"/>
                  </a:cubicBezTo>
                  <a:cubicBezTo>
                    <a:pt x="470" y="801"/>
                    <a:pt x="516" y="808"/>
                    <a:pt x="560" y="808"/>
                  </a:cubicBezTo>
                  <a:cubicBezTo>
                    <a:pt x="982" y="808"/>
                    <a:pt x="1168" y="177"/>
                    <a:pt x="738" y="34"/>
                  </a:cubicBezTo>
                  <a:cubicBezTo>
                    <a:pt x="679" y="11"/>
                    <a:pt x="623" y="1"/>
                    <a:pt x="57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4" name="Google Shape;4554;p77"/>
            <p:cNvSpPr/>
            <p:nvPr/>
          </p:nvSpPr>
          <p:spPr>
            <a:xfrm rot="-5400000" flipH="1">
              <a:off x="8425990" y="2752062"/>
              <a:ext cx="54899" cy="55649"/>
            </a:xfrm>
            <a:custGeom>
              <a:avLst/>
              <a:gdLst/>
              <a:ahLst/>
              <a:cxnLst/>
              <a:rect l="l" t="t" r="r" b="b"/>
              <a:pathLst>
                <a:path w="2853" h="2892" extrusionOk="0">
                  <a:moveTo>
                    <a:pt x="1942" y="0"/>
                  </a:moveTo>
                  <a:lnTo>
                    <a:pt x="1387" y="872"/>
                  </a:lnTo>
                  <a:lnTo>
                    <a:pt x="793" y="40"/>
                  </a:lnTo>
                  <a:lnTo>
                    <a:pt x="991" y="1070"/>
                  </a:lnTo>
                  <a:lnTo>
                    <a:pt x="1" y="911"/>
                  </a:lnTo>
                  <a:lnTo>
                    <a:pt x="1" y="911"/>
                  </a:lnTo>
                  <a:lnTo>
                    <a:pt x="833" y="1466"/>
                  </a:lnTo>
                  <a:lnTo>
                    <a:pt x="40" y="2100"/>
                  </a:lnTo>
                  <a:lnTo>
                    <a:pt x="1031" y="1862"/>
                  </a:lnTo>
                  <a:lnTo>
                    <a:pt x="872" y="2892"/>
                  </a:lnTo>
                  <a:lnTo>
                    <a:pt x="872" y="2892"/>
                  </a:lnTo>
                  <a:lnTo>
                    <a:pt x="1427" y="2020"/>
                  </a:lnTo>
                  <a:lnTo>
                    <a:pt x="2061" y="2852"/>
                  </a:lnTo>
                  <a:lnTo>
                    <a:pt x="1823" y="1862"/>
                  </a:lnTo>
                  <a:lnTo>
                    <a:pt x="2853" y="1981"/>
                  </a:lnTo>
                  <a:lnTo>
                    <a:pt x="1981" y="1426"/>
                  </a:lnTo>
                  <a:lnTo>
                    <a:pt x="2813" y="832"/>
                  </a:lnTo>
                  <a:lnTo>
                    <a:pt x="2813" y="832"/>
                  </a:lnTo>
                  <a:lnTo>
                    <a:pt x="1823" y="1030"/>
                  </a:lnTo>
                  <a:lnTo>
                    <a:pt x="194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5" name="Google Shape;4555;p77"/>
            <p:cNvSpPr/>
            <p:nvPr/>
          </p:nvSpPr>
          <p:spPr>
            <a:xfrm rot="-5400000" flipH="1">
              <a:off x="8622216" y="3496468"/>
              <a:ext cx="268317" cy="245919"/>
            </a:xfrm>
            <a:custGeom>
              <a:avLst/>
              <a:gdLst/>
              <a:ahLst/>
              <a:cxnLst/>
              <a:rect l="l" t="t" r="r" b="b"/>
              <a:pathLst>
                <a:path w="13944" h="12780" extrusionOk="0">
                  <a:moveTo>
                    <a:pt x="8383" y="1"/>
                  </a:moveTo>
                  <a:cubicBezTo>
                    <a:pt x="7353" y="1"/>
                    <a:pt x="6372" y="639"/>
                    <a:pt x="6005" y="1679"/>
                  </a:cubicBezTo>
                  <a:cubicBezTo>
                    <a:pt x="5926" y="1917"/>
                    <a:pt x="5886" y="2115"/>
                    <a:pt x="5847" y="2353"/>
                  </a:cubicBezTo>
                  <a:cubicBezTo>
                    <a:pt x="5570" y="1917"/>
                    <a:pt x="5173" y="1640"/>
                    <a:pt x="4698" y="1441"/>
                  </a:cubicBezTo>
                  <a:cubicBezTo>
                    <a:pt x="4325" y="1284"/>
                    <a:pt x="3969" y="1213"/>
                    <a:pt x="3635" y="1213"/>
                  </a:cubicBezTo>
                  <a:cubicBezTo>
                    <a:pt x="1204" y="1213"/>
                    <a:pt x="0" y="4966"/>
                    <a:pt x="2717" y="6116"/>
                  </a:cubicBezTo>
                  <a:cubicBezTo>
                    <a:pt x="1133" y="6631"/>
                    <a:pt x="460" y="8492"/>
                    <a:pt x="1371" y="9919"/>
                  </a:cubicBezTo>
                  <a:cubicBezTo>
                    <a:pt x="1868" y="10675"/>
                    <a:pt x="2682" y="11065"/>
                    <a:pt x="3501" y="11065"/>
                  </a:cubicBezTo>
                  <a:cubicBezTo>
                    <a:pt x="4183" y="11065"/>
                    <a:pt x="4867" y="10794"/>
                    <a:pt x="5372" y="10235"/>
                  </a:cubicBezTo>
                  <a:cubicBezTo>
                    <a:pt x="5372" y="11670"/>
                    <a:pt x="6549" y="12780"/>
                    <a:pt x="7914" y="12780"/>
                  </a:cubicBezTo>
                  <a:cubicBezTo>
                    <a:pt x="8133" y="12780"/>
                    <a:pt x="8356" y="12752"/>
                    <a:pt x="8580" y="12691"/>
                  </a:cubicBezTo>
                  <a:cubicBezTo>
                    <a:pt x="10165" y="12295"/>
                    <a:pt x="10957" y="10433"/>
                    <a:pt x="10125" y="9007"/>
                  </a:cubicBezTo>
                  <a:lnTo>
                    <a:pt x="10125" y="9007"/>
                  </a:lnTo>
                  <a:cubicBezTo>
                    <a:pt x="10387" y="9097"/>
                    <a:pt x="10653" y="9140"/>
                    <a:pt x="10916" y="9140"/>
                  </a:cubicBezTo>
                  <a:cubicBezTo>
                    <a:pt x="11928" y="9140"/>
                    <a:pt x="12885" y="8508"/>
                    <a:pt x="13294" y="7502"/>
                  </a:cubicBezTo>
                  <a:cubicBezTo>
                    <a:pt x="13944" y="5806"/>
                    <a:pt x="12653" y="4044"/>
                    <a:pt x="10920" y="4044"/>
                  </a:cubicBezTo>
                  <a:cubicBezTo>
                    <a:pt x="10751" y="4044"/>
                    <a:pt x="10578" y="4060"/>
                    <a:pt x="10402" y="4096"/>
                  </a:cubicBezTo>
                  <a:cubicBezTo>
                    <a:pt x="10561" y="3937"/>
                    <a:pt x="10640" y="3739"/>
                    <a:pt x="10719" y="3541"/>
                  </a:cubicBezTo>
                  <a:cubicBezTo>
                    <a:pt x="11274" y="2234"/>
                    <a:pt x="10640" y="689"/>
                    <a:pt x="9293" y="174"/>
                  </a:cubicBezTo>
                  <a:cubicBezTo>
                    <a:pt x="8995" y="56"/>
                    <a:pt x="8687" y="1"/>
                    <a:pt x="838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6" name="Google Shape;4556;p77"/>
            <p:cNvSpPr/>
            <p:nvPr/>
          </p:nvSpPr>
          <p:spPr>
            <a:xfrm rot="-5400000" flipH="1">
              <a:off x="8703217" y="3625556"/>
              <a:ext cx="20224" cy="15702"/>
            </a:xfrm>
            <a:custGeom>
              <a:avLst/>
              <a:gdLst/>
              <a:ahLst/>
              <a:cxnLst/>
              <a:rect l="l" t="t" r="r" b="b"/>
              <a:pathLst>
                <a:path w="1051" h="816" extrusionOk="0">
                  <a:moveTo>
                    <a:pt x="567" y="1"/>
                  </a:moveTo>
                  <a:cubicBezTo>
                    <a:pt x="166" y="1"/>
                    <a:pt x="0" y="611"/>
                    <a:pt x="456" y="786"/>
                  </a:cubicBezTo>
                  <a:cubicBezTo>
                    <a:pt x="506" y="806"/>
                    <a:pt x="558" y="816"/>
                    <a:pt x="609" y="816"/>
                  </a:cubicBezTo>
                  <a:cubicBezTo>
                    <a:pt x="763" y="816"/>
                    <a:pt x="912" y="727"/>
                    <a:pt x="971" y="549"/>
                  </a:cubicBezTo>
                  <a:cubicBezTo>
                    <a:pt x="1051" y="351"/>
                    <a:pt x="932" y="113"/>
                    <a:pt x="734" y="34"/>
                  </a:cubicBezTo>
                  <a:cubicBezTo>
                    <a:pt x="675" y="11"/>
                    <a:pt x="619" y="1"/>
                    <a:pt x="56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7" name="Google Shape;4557;p77"/>
            <p:cNvSpPr/>
            <p:nvPr/>
          </p:nvSpPr>
          <p:spPr>
            <a:xfrm rot="-5400000" flipH="1">
              <a:off x="8788991" y="3594027"/>
              <a:ext cx="17549" cy="15894"/>
            </a:xfrm>
            <a:custGeom>
              <a:avLst/>
              <a:gdLst/>
              <a:ahLst/>
              <a:cxnLst/>
              <a:rect l="l" t="t" r="r" b="b"/>
              <a:pathLst>
                <a:path w="912" h="826" extrusionOk="0">
                  <a:moveTo>
                    <a:pt x="426" y="0"/>
                  </a:moveTo>
                  <a:cubicBezTo>
                    <a:pt x="277" y="0"/>
                    <a:pt x="137" y="102"/>
                    <a:pt x="79" y="246"/>
                  </a:cubicBezTo>
                  <a:cubicBezTo>
                    <a:pt x="0" y="483"/>
                    <a:pt x="79" y="721"/>
                    <a:pt x="317" y="800"/>
                  </a:cubicBezTo>
                  <a:cubicBezTo>
                    <a:pt x="359" y="817"/>
                    <a:pt x="404" y="825"/>
                    <a:pt x="448" y="825"/>
                  </a:cubicBezTo>
                  <a:cubicBezTo>
                    <a:pt x="609" y="825"/>
                    <a:pt x="770" y="718"/>
                    <a:pt x="832" y="563"/>
                  </a:cubicBezTo>
                  <a:cubicBezTo>
                    <a:pt x="911" y="364"/>
                    <a:pt x="832" y="127"/>
                    <a:pt x="594" y="48"/>
                  </a:cubicBezTo>
                  <a:cubicBezTo>
                    <a:pt x="540" y="15"/>
                    <a:pt x="482" y="0"/>
                    <a:pt x="4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8" name="Google Shape;4558;p77"/>
            <p:cNvSpPr/>
            <p:nvPr/>
          </p:nvSpPr>
          <p:spPr>
            <a:xfrm rot="-5400000" flipH="1">
              <a:off x="8704554" y="3591891"/>
              <a:ext cx="19319" cy="15817"/>
            </a:xfrm>
            <a:custGeom>
              <a:avLst/>
              <a:gdLst/>
              <a:ahLst/>
              <a:cxnLst/>
              <a:rect l="l" t="t" r="r" b="b"/>
              <a:pathLst>
                <a:path w="1004" h="822" extrusionOk="0">
                  <a:moveTo>
                    <a:pt x="510" y="1"/>
                  </a:moveTo>
                  <a:cubicBezTo>
                    <a:pt x="459" y="1"/>
                    <a:pt x="407" y="10"/>
                    <a:pt x="357" y="30"/>
                  </a:cubicBezTo>
                  <a:cubicBezTo>
                    <a:pt x="1" y="189"/>
                    <a:pt x="1" y="664"/>
                    <a:pt x="357" y="783"/>
                  </a:cubicBezTo>
                  <a:cubicBezTo>
                    <a:pt x="411" y="810"/>
                    <a:pt x="466" y="822"/>
                    <a:pt x="519" y="822"/>
                  </a:cubicBezTo>
                  <a:cubicBezTo>
                    <a:pt x="780" y="822"/>
                    <a:pt x="1004" y="531"/>
                    <a:pt x="872" y="268"/>
                  </a:cubicBezTo>
                  <a:cubicBezTo>
                    <a:pt x="813" y="90"/>
                    <a:pt x="664" y="1"/>
                    <a:pt x="5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9" name="Google Shape;4559;p77"/>
            <p:cNvSpPr/>
            <p:nvPr/>
          </p:nvSpPr>
          <p:spPr>
            <a:xfrm rot="-5400000" flipH="1">
              <a:off x="8787086" y="3628702"/>
              <a:ext cx="19319" cy="15394"/>
            </a:xfrm>
            <a:custGeom>
              <a:avLst/>
              <a:gdLst/>
              <a:ahLst/>
              <a:cxnLst/>
              <a:rect l="l" t="t" r="r" b="b"/>
              <a:pathLst>
                <a:path w="1004" h="800" extrusionOk="0">
                  <a:moveTo>
                    <a:pt x="525" y="1"/>
                  </a:moveTo>
                  <a:cubicBezTo>
                    <a:pt x="469" y="1"/>
                    <a:pt x="411" y="15"/>
                    <a:pt x="357" y="48"/>
                  </a:cubicBezTo>
                  <a:cubicBezTo>
                    <a:pt x="0" y="167"/>
                    <a:pt x="40" y="642"/>
                    <a:pt x="357" y="761"/>
                  </a:cubicBezTo>
                  <a:cubicBezTo>
                    <a:pt x="410" y="788"/>
                    <a:pt x="465" y="800"/>
                    <a:pt x="518" y="800"/>
                  </a:cubicBezTo>
                  <a:cubicBezTo>
                    <a:pt x="779" y="800"/>
                    <a:pt x="1003" y="509"/>
                    <a:pt x="872" y="246"/>
                  </a:cubicBezTo>
                  <a:cubicBezTo>
                    <a:pt x="814" y="102"/>
                    <a:pt x="674" y="1"/>
                    <a:pt x="5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0" name="Google Shape;4560;p77"/>
            <p:cNvSpPr/>
            <p:nvPr/>
          </p:nvSpPr>
          <p:spPr>
            <a:xfrm rot="-5400000" flipH="1">
              <a:off x="8729522" y="3568540"/>
              <a:ext cx="18665" cy="15452"/>
            </a:xfrm>
            <a:custGeom>
              <a:avLst/>
              <a:gdLst/>
              <a:ahLst/>
              <a:cxnLst/>
              <a:rect l="l" t="t" r="r" b="b"/>
              <a:pathLst>
                <a:path w="970" h="803" extrusionOk="0">
                  <a:moveTo>
                    <a:pt x="459" y="0"/>
                  </a:moveTo>
                  <a:cubicBezTo>
                    <a:pt x="296" y="0"/>
                    <a:pt x="155" y="102"/>
                    <a:pt x="98" y="245"/>
                  </a:cubicBezTo>
                  <a:cubicBezTo>
                    <a:pt x="0" y="537"/>
                    <a:pt x="221" y="802"/>
                    <a:pt x="478" y="802"/>
                  </a:cubicBezTo>
                  <a:cubicBezTo>
                    <a:pt x="536" y="802"/>
                    <a:pt x="595" y="789"/>
                    <a:pt x="652" y="760"/>
                  </a:cubicBezTo>
                  <a:cubicBezTo>
                    <a:pt x="969" y="642"/>
                    <a:pt x="969" y="166"/>
                    <a:pt x="652" y="47"/>
                  </a:cubicBezTo>
                  <a:cubicBezTo>
                    <a:pt x="587" y="15"/>
                    <a:pt x="521" y="0"/>
                    <a:pt x="4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1" name="Google Shape;4561;p77"/>
            <p:cNvSpPr/>
            <p:nvPr/>
          </p:nvSpPr>
          <p:spPr>
            <a:xfrm rot="-5400000" flipH="1">
              <a:off x="8762320" y="3652736"/>
              <a:ext cx="19396" cy="15548"/>
            </a:xfrm>
            <a:custGeom>
              <a:avLst/>
              <a:gdLst/>
              <a:ahLst/>
              <a:cxnLst/>
              <a:rect l="l" t="t" r="r" b="b"/>
              <a:pathLst>
                <a:path w="1008" h="808" extrusionOk="0">
                  <a:moveTo>
                    <a:pt x="498" y="0"/>
                  </a:moveTo>
                  <a:cubicBezTo>
                    <a:pt x="344" y="0"/>
                    <a:pt x="195" y="89"/>
                    <a:pt x="136" y="267"/>
                  </a:cubicBezTo>
                  <a:cubicBezTo>
                    <a:pt x="0" y="538"/>
                    <a:pt x="240" y="808"/>
                    <a:pt x="510" y="808"/>
                  </a:cubicBezTo>
                  <a:cubicBezTo>
                    <a:pt x="556" y="808"/>
                    <a:pt x="604" y="800"/>
                    <a:pt x="651" y="782"/>
                  </a:cubicBezTo>
                  <a:cubicBezTo>
                    <a:pt x="1007" y="624"/>
                    <a:pt x="967" y="149"/>
                    <a:pt x="651" y="30"/>
                  </a:cubicBezTo>
                  <a:cubicBezTo>
                    <a:pt x="601" y="10"/>
                    <a:pt x="549" y="0"/>
                    <a:pt x="49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2" name="Google Shape;4562;p77"/>
            <p:cNvSpPr/>
            <p:nvPr/>
          </p:nvSpPr>
          <p:spPr>
            <a:xfrm rot="-5400000" flipH="1">
              <a:off x="8764360" y="3569512"/>
              <a:ext cx="18627" cy="15663"/>
            </a:xfrm>
            <a:custGeom>
              <a:avLst/>
              <a:gdLst/>
              <a:ahLst/>
              <a:cxnLst/>
              <a:rect l="l" t="t" r="r" b="b"/>
              <a:pathLst>
                <a:path w="968" h="814" extrusionOk="0">
                  <a:moveTo>
                    <a:pt x="459" y="0"/>
                  </a:moveTo>
                  <a:cubicBezTo>
                    <a:pt x="412" y="0"/>
                    <a:pt x="365" y="8"/>
                    <a:pt x="318" y="26"/>
                  </a:cubicBezTo>
                  <a:cubicBezTo>
                    <a:pt x="120" y="145"/>
                    <a:pt x="1" y="382"/>
                    <a:pt x="80" y="581"/>
                  </a:cubicBezTo>
                  <a:cubicBezTo>
                    <a:pt x="157" y="734"/>
                    <a:pt x="309" y="814"/>
                    <a:pt x="458" y="814"/>
                  </a:cubicBezTo>
                  <a:cubicBezTo>
                    <a:pt x="616" y="814"/>
                    <a:pt x="772" y="724"/>
                    <a:pt x="833" y="541"/>
                  </a:cubicBezTo>
                  <a:cubicBezTo>
                    <a:pt x="968" y="271"/>
                    <a:pt x="729" y="0"/>
                    <a:pt x="45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3" name="Google Shape;4563;p77"/>
            <p:cNvSpPr/>
            <p:nvPr/>
          </p:nvSpPr>
          <p:spPr>
            <a:xfrm rot="-5400000" flipH="1">
              <a:off x="8728271" y="3652438"/>
              <a:ext cx="18011" cy="15375"/>
            </a:xfrm>
            <a:custGeom>
              <a:avLst/>
              <a:gdLst/>
              <a:ahLst/>
              <a:cxnLst/>
              <a:rect l="l" t="t" r="r" b="b"/>
              <a:pathLst>
                <a:path w="936" h="799" extrusionOk="0">
                  <a:moveTo>
                    <a:pt x="447" y="1"/>
                  </a:moveTo>
                  <a:cubicBezTo>
                    <a:pt x="390" y="1"/>
                    <a:pt x="333" y="15"/>
                    <a:pt x="278" y="48"/>
                  </a:cubicBezTo>
                  <a:cubicBezTo>
                    <a:pt x="80" y="127"/>
                    <a:pt x="1" y="365"/>
                    <a:pt x="80" y="563"/>
                  </a:cubicBezTo>
                  <a:cubicBezTo>
                    <a:pt x="163" y="729"/>
                    <a:pt x="299" y="798"/>
                    <a:pt x="434" y="798"/>
                  </a:cubicBezTo>
                  <a:cubicBezTo>
                    <a:pt x="686" y="798"/>
                    <a:pt x="936" y="556"/>
                    <a:pt x="833" y="246"/>
                  </a:cubicBezTo>
                  <a:cubicBezTo>
                    <a:pt x="746" y="103"/>
                    <a:pt x="598" y="1"/>
                    <a:pt x="4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4" name="Google Shape;4564;p77"/>
            <p:cNvSpPr/>
            <p:nvPr/>
          </p:nvSpPr>
          <p:spPr>
            <a:xfrm rot="-5400000" flipH="1">
              <a:off x="8728223" y="3590910"/>
              <a:ext cx="54899" cy="54899"/>
            </a:xfrm>
            <a:custGeom>
              <a:avLst/>
              <a:gdLst/>
              <a:ahLst/>
              <a:cxnLst/>
              <a:rect l="l" t="t" r="r" b="b"/>
              <a:pathLst>
                <a:path w="2853" h="2853" extrusionOk="0">
                  <a:moveTo>
                    <a:pt x="1981" y="0"/>
                  </a:moveTo>
                  <a:lnTo>
                    <a:pt x="1426" y="832"/>
                  </a:lnTo>
                  <a:lnTo>
                    <a:pt x="793" y="0"/>
                  </a:lnTo>
                  <a:lnTo>
                    <a:pt x="793" y="0"/>
                  </a:lnTo>
                  <a:lnTo>
                    <a:pt x="991" y="1030"/>
                  </a:lnTo>
                  <a:lnTo>
                    <a:pt x="0" y="872"/>
                  </a:lnTo>
                  <a:lnTo>
                    <a:pt x="832" y="1426"/>
                  </a:lnTo>
                  <a:lnTo>
                    <a:pt x="40" y="2060"/>
                  </a:lnTo>
                  <a:lnTo>
                    <a:pt x="40" y="2060"/>
                  </a:lnTo>
                  <a:lnTo>
                    <a:pt x="1030" y="1862"/>
                  </a:lnTo>
                  <a:lnTo>
                    <a:pt x="872" y="2852"/>
                  </a:lnTo>
                  <a:lnTo>
                    <a:pt x="1426" y="2021"/>
                  </a:lnTo>
                  <a:lnTo>
                    <a:pt x="2060" y="2813"/>
                  </a:lnTo>
                  <a:lnTo>
                    <a:pt x="1862" y="1823"/>
                  </a:lnTo>
                  <a:lnTo>
                    <a:pt x="2852" y="1981"/>
                  </a:lnTo>
                  <a:lnTo>
                    <a:pt x="2021" y="1426"/>
                  </a:lnTo>
                  <a:lnTo>
                    <a:pt x="2813" y="793"/>
                  </a:lnTo>
                  <a:lnTo>
                    <a:pt x="1823" y="991"/>
                  </a:lnTo>
                  <a:lnTo>
                    <a:pt x="1823" y="991"/>
                  </a:lnTo>
                  <a:lnTo>
                    <a:pt x="198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5" name="Google Shape;4565;p77"/>
            <p:cNvSpPr/>
            <p:nvPr/>
          </p:nvSpPr>
          <p:spPr>
            <a:xfrm rot="-5400000" flipH="1">
              <a:off x="8766708" y="3926076"/>
              <a:ext cx="99869" cy="117071"/>
            </a:xfrm>
            <a:custGeom>
              <a:avLst/>
              <a:gdLst/>
              <a:ahLst/>
              <a:cxnLst/>
              <a:rect l="l" t="t" r="r" b="b"/>
              <a:pathLst>
                <a:path w="5190" h="6084" extrusionOk="0">
                  <a:moveTo>
                    <a:pt x="2355" y="1"/>
                  </a:moveTo>
                  <a:cubicBezTo>
                    <a:pt x="2244" y="1"/>
                    <a:pt x="2132" y="11"/>
                    <a:pt x="2021" y="32"/>
                  </a:cubicBezTo>
                  <a:cubicBezTo>
                    <a:pt x="793" y="230"/>
                    <a:pt x="1" y="1775"/>
                    <a:pt x="317" y="3439"/>
                  </a:cubicBezTo>
                  <a:cubicBezTo>
                    <a:pt x="535" y="4960"/>
                    <a:pt x="1679" y="6083"/>
                    <a:pt x="2812" y="6083"/>
                  </a:cubicBezTo>
                  <a:cubicBezTo>
                    <a:pt x="2918" y="6083"/>
                    <a:pt x="3025" y="6073"/>
                    <a:pt x="3130" y="6053"/>
                  </a:cubicBezTo>
                  <a:cubicBezTo>
                    <a:pt x="4358" y="5815"/>
                    <a:pt x="5190" y="4310"/>
                    <a:pt x="4873" y="2646"/>
                  </a:cubicBezTo>
                  <a:cubicBezTo>
                    <a:pt x="4584" y="1093"/>
                    <a:pt x="3504" y="1"/>
                    <a:pt x="235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6" name="Google Shape;4566;p77"/>
            <p:cNvSpPr/>
            <p:nvPr/>
          </p:nvSpPr>
          <p:spPr>
            <a:xfrm rot="-5400000" flipH="1">
              <a:off x="8766323" y="3948878"/>
              <a:ext cx="44219" cy="60037"/>
            </a:xfrm>
            <a:custGeom>
              <a:avLst/>
              <a:gdLst/>
              <a:ahLst/>
              <a:cxnLst/>
              <a:rect l="l" t="t" r="r" b="b"/>
              <a:pathLst>
                <a:path w="2298" h="3120" extrusionOk="0">
                  <a:moveTo>
                    <a:pt x="1014" y="1"/>
                  </a:moveTo>
                  <a:cubicBezTo>
                    <a:pt x="967" y="1"/>
                    <a:pt x="919" y="6"/>
                    <a:pt x="872" y="16"/>
                  </a:cubicBezTo>
                  <a:cubicBezTo>
                    <a:pt x="317" y="95"/>
                    <a:pt x="0" y="887"/>
                    <a:pt x="159" y="1759"/>
                  </a:cubicBezTo>
                  <a:cubicBezTo>
                    <a:pt x="304" y="2523"/>
                    <a:pt x="784" y="3120"/>
                    <a:pt x="1291" y="3120"/>
                  </a:cubicBezTo>
                  <a:cubicBezTo>
                    <a:pt x="1336" y="3120"/>
                    <a:pt x="1381" y="3115"/>
                    <a:pt x="1426" y="3106"/>
                  </a:cubicBezTo>
                  <a:cubicBezTo>
                    <a:pt x="1981" y="3026"/>
                    <a:pt x="2298" y="2274"/>
                    <a:pt x="2139" y="1363"/>
                  </a:cubicBezTo>
                  <a:cubicBezTo>
                    <a:pt x="1994" y="566"/>
                    <a:pt x="1518" y="1"/>
                    <a:pt x="101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7" name="Google Shape;4567;p77"/>
            <p:cNvSpPr/>
            <p:nvPr/>
          </p:nvSpPr>
          <p:spPr>
            <a:xfrm rot="-5400000" flipH="1">
              <a:off x="8744993" y="3971921"/>
              <a:ext cx="54899" cy="45951"/>
            </a:xfrm>
            <a:custGeom>
              <a:avLst/>
              <a:gdLst/>
              <a:ahLst/>
              <a:cxnLst/>
              <a:rect l="l" t="t" r="r" b="b"/>
              <a:pathLst>
                <a:path w="2853" h="2388" extrusionOk="0">
                  <a:moveTo>
                    <a:pt x="822" y="1"/>
                  </a:moveTo>
                  <a:cubicBezTo>
                    <a:pt x="497" y="1"/>
                    <a:pt x="189" y="194"/>
                    <a:pt x="80" y="520"/>
                  </a:cubicBezTo>
                  <a:cubicBezTo>
                    <a:pt x="1" y="798"/>
                    <a:pt x="80" y="1115"/>
                    <a:pt x="239" y="1392"/>
                  </a:cubicBezTo>
                  <a:cubicBezTo>
                    <a:pt x="476" y="1709"/>
                    <a:pt x="753" y="1986"/>
                    <a:pt x="1110" y="2145"/>
                  </a:cubicBezTo>
                  <a:cubicBezTo>
                    <a:pt x="1387" y="2303"/>
                    <a:pt x="1625" y="2343"/>
                    <a:pt x="1942" y="2382"/>
                  </a:cubicBezTo>
                  <a:cubicBezTo>
                    <a:pt x="1972" y="2386"/>
                    <a:pt x="2002" y="2387"/>
                    <a:pt x="2032" y="2387"/>
                  </a:cubicBezTo>
                  <a:cubicBezTo>
                    <a:pt x="2357" y="2387"/>
                    <a:pt x="2665" y="2194"/>
                    <a:pt x="2774" y="1867"/>
                  </a:cubicBezTo>
                  <a:cubicBezTo>
                    <a:pt x="2853" y="1590"/>
                    <a:pt x="2774" y="1273"/>
                    <a:pt x="2615" y="996"/>
                  </a:cubicBezTo>
                  <a:cubicBezTo>
                    <a:pt x="2378" y="679"/>
                    <a:pt x="2100" y="402"/>
                    <a:pt x="1744" y="243"/>
                  </a:cubicBezTo>
                  <a:cubicBezTo>
                    <a:pt x="1467" y="85"/>
                    <a:pt x="1189" y="45"/>
                    <a:pt x="912" y="6"/>
                  </a:cubicBezTo>
                  <a:cubicBezTo>
                    <a:pt x="882" y="2"/>
                    <a:pt x="852" y="1"/>
                    <a:pt x="82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8" name="Google Shape;4568;p77"/>
            <p:cNvSpPr/>
            <p:nvPr/>
          </p:nvSpPr>
          <p:spPr>
            <a:xfrm rot="-5400000" flipH="1">
              <a:off x="8754681" y="3931579"/>
              <a:ext cx="48818" cy="53475"/>
            </a:xfrm>
            <a:custGeom>
              <a:avLst/>
              <a:gdLst/>
              <a:ahLst/>
              <a:cxnLst/>
              <a:rect l="l" t="t" r="r" b="b"/>
              <a:pathLst>
                <a:path w="2537" h="2779" extrusionOk="0">
                  <a:moveTo>
                    <a:pt x="1738" y="1"/>
                  </a:moveTo>
                  <a:cubicBezTo>
                    <a:pt x="1604" y="1"/>
                    <a:pt x="1470" y="32"/>
                    <a:pt x="1348" y="93"/>
                  </a:cubicBezTo>
                  <a:cubicBezTo>
                    <a:pt x="1070" y="212"/>
                    <a:pt x="833" y="410"/>
                    <a:pt x="674" y="608"/>
                  </a:cubicBezTo>
                  <a:cubicBezTo>
                    <a:pt x="397" y="885"/>
                    <a:pt x="199" y="1242"/>
                    <a:pt x="120" y="1638"/>
                  </a:cubicBezTo>
                  <a:cubicBezTo>
                    <a:pt x="1" y="1955"/>
                    <a:pt x="80" y="2272"/>
                    <a:pt x="239" y="2510"/>
                  </a:cubicBezTo>
                  <a:cubicBezTo>
                    <a:pt x="387" y="2682"/>
                    <a:pt x="611" y="2778"/>
                    <a:pt x="836" y="2778"/>
                  </a:cubicBezTo>
                  <a:cubicBezTo>
                    <a:pt x="973" y="2778"/>
                    <a:pt x="1109" y="2743"/>
                    <a:pt x="1229" y="2668"/>
                  </a:cubicBezTo>
                  <a:cubicBezTo>
                    <a:pt x="1506" y="2549"/>
                    <a:pt x="1704" y="2391"/>
                    <a:pt x="1902" y="2193"/>
                  </a:cubicBezTo>
                  <a:cubicBezTo>
                    <a:pt x="2180" y="1876"/>
                    <a:pt x="2378" y="1519"/>
                    <a:pt x="2457" y="1123"/>
                  </a:cubicBezTo>
                  <a:cubicBezTo>
                    <a:pt x="2536" y="846"/>
                    <a:pt x="2496" y="529"/>
                    <a:pt x="2338" y="252"/>
                  </a:cubicBezTo>
                  <a:cubicBezTo>
                    <a:pt x="2168" y="81"/>
                    <a:pt x="1952" y="1"/>
                    <a:pt x="173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9" name="Google Shape;4569;p77"/>
            <p:cNvSpPr/>
            <p:nvPr/>
          </p:nvSpPr>
          <p:spPr>
            <a:xfrm rot="-5400000" flipH="1">
              <a:off x="8733726" y="3958980"/>
              <a:ext cx="36041" cy="29730"/>
            </a:xfrm>
            <a:custGeom>
              <a:avLst/>
              <a:gdLst/>
              <a:ahLst/>
              <a:cxnLst/>
              <a:rect l="l" t="t" r="r" b="b"/>
              <a:pathLst>
                <a:path w="1873" h="1545" extrusionOk="0">
                  <a:moveTo>
                    <a:pt x="839" y="0"/>
                  </a:moveTo>
                  <a:cubicBezTo>
                    <a:pt x="400" y="0"/>
                    <a:pt x="1" y="393"/>
                    <a:pt x="90" y="897"/>
                  </a:cubicBezTo>
                  <a:cubicBezTo>
                    <a:pt x="160" y="1283"/>
                    <a:pt x="478" y="1544"/>
                    <a:pt x="853" y="1544"/>
                  </a:cubicBezTo>
                  <a:cubicBezTo>
                    <a:pt x="901" y="1544"/>
                    <a:pt x="951" y="1540"/>
                    <a:pt x="1001" y="1531"/>
                  </a:cubicBezTo>
                  <a:cubicBezTo>
                    <a:pt x="1674" y="1412"/>
                    <a:pt x="1872" y="541"/>
                    <a:pt x="1278" y="145"/>
                  </a:cubicBezTo>
                  <a:cubicBezTo>
                    <a:pt x="1139" y="45"/>
                    <a:pt x="986" y="0"/>
                    <a:pt x="83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0" name="Google Shape;4570;p77"/>
            <p:cNvSpPr/>
            <p:nvPr/>
          </p:nvSpPr>
          <p:spPr>
            <a:xfrm rot="-5400000" flipH="1">
              <a:off x="8697492" y="4002642"/>
              <a:ext cx="127328" cy="91998"/>
            </a:xfrm>
            <a:custGeom>
              <a:avLst/>
              <a:gdLst/>
              <a:ahLst/>
              <a:cxnLst/>
              <a:rect l="l" t="t" r="r" b="b"/>
              <a:pathLst>
                <a:path w="6617" h="4781" extrusionOk="0">
                  <a:moveTo>
                    <a:pt x="2846" y="1"/>
                  </a:moveTo>
                  <a:cubicBezTo>
                    <a:pt x="1663" y="1"/>
                    <a:pt x="661" y="570"/>
                    <a:pt x="357" y="1511"/>
                  </a:cubicBezTo>
                  <a:cubicBezTo>
                    <a:pt x="1" y="2739"/>
                    <a:pt x="1031" y="4126"/>
                    <a:pt x="2655" y="4601"/>
                  </a:cubicBezTo>
                  <a:cubicBezTo>
                    <a:pt x="3032" y="4723"/>
                    <a:pt x="3411" y="4781"/>
                    <a:pt x="3775" y="4781"/>
                  </a:cubicBezTo>
                  <a:cubicBezTo>
                    <a:pt x="4942" y="4781"/>
                    <a:pt x="5958" y="4190"/>
                    <a:pt x="6260" y="3254"/>
                  </a:cubicBezTo>
                  <a:cubicBezTo>
                    <a:pt x="6616" y="2026"/>
                    <a:pt x="5586" y="640"/>
                    <a:pt x="3962" y="164"/>
                  </a:cubicBezTo>
                  <a:cubicBezTo>
                    <a:pt x="3583" y="53"/>
                    <a:pt x="3206" y="1"/>
                    <a:pt x="28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1" name="Google Shape;4571;p77"/>
            <p:cNvSpPr/>
            <p:nvPr/>
          </p:nvSpPr>
          <p:spPr>
            <a:xfrm rot="-5400000" flipH="1">
              <a:off x="8720526" y="4000679"/>
              <a:ext cx="64828" cy="41044"/>
            </a:xfrm>
            <a:custGeom>
              <a:avLst/>
              <a:gdLst/>
              <a:ahLst/>
              <a:cxnLst/>
              <a:rect l="l" t="t" r="r" b="b"/>
              <a:pathLst>
                <a:path w="3369" h="2133" extrusionOk="0">
                  <a:moveTo>
                    <a:pt x="1298" y="0"/>
                  </a:moveTo>
                  <a:cubicBezTo>
                    <a:pt x="737" y="0"/>
                    <a:pt x="274" y="215"/>
                    <a:pt x="159" y="614"/>
                  </a:cubicBezTo>
                  <a:cubicBezTo>
                    <a:pt x="1" y="1169"/>
                    <a:pt x="556" y="1803"/>
                    <a:pt x="1387" y="2040"/>
                  </a:cubicBezTo>
                  <a:cubicBezTo>
                    <a:pt x="1608" y="2103"/>
                    <a:pt x="1825" y="2133"/>
                    <a:pt x="2029" y="2133"/>
                  </a:cubicBezTo>
                  <a:cubicBezTo>
                    <a:pt x="2597" y="2133"/>
                    <a:pt x="3064" y="1904"/>
                    <a:pt x="3210" y="1525"/>
                  </a:cubicBezTo>
                  <a:cubicBezTo>
                    <a:pt x="3368" y="971"/>
                    <a:pt x="2774" y="337"/>
                    <a:pt x="1982" y="99"/>
                  </a:cubicBezTo>
                  <a:cubicBezTo>
                    <a:pt x="1749" y="33"/>
                    <a:pt x="1516" y="0"/>
                    <a:pt x="129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2" name="Google Shape;4572;p77"/>
            <p:cNvSpPr/>
            <p:nvPr/>
          </p:nvSpPr>
          <p:spPr>
            <a:xfrm rot="-5400000" flipH="1">
              <a:off x="8702303" y="3991654"/>
              <a:ext cx="57958" cy="44604"/>
            </a:xfrm>
            <a:custGeom>
              <a:avLst/>
              <a:gdLst/>
              <a:ahLst/>
              <a:cxnLst/>
              <a:rect l="l" t="t" r="r" b="b"/>
              <a:pathLst>
                <a:path w="3012" h="2318" extrusionOk="0">
                  <a:moveTo>
                    <a:pt x="2044" y="0"/>
                  </a:moveTo>
                  <a:cubicBezTo>
                    <a:pt x="1996" y="0"/>
                    <a:pt x="1949" y="3"/>
                    <a:pt x="1902" y="10"/>
                  </a:cubicBezTo>
                  <a:cubicBezTo>
                    <a:pt x="1506" y="50"/>
                    <a:pt x="1110" y="208"/>
                    <a:pt x="793" y="446"/>
                  </a:cubicBezTo>
                  <a:cubicBezTo>
                    <a:pt x="556" y="604"/>
                    <a:pt x="357" y="842"/>
                    <a:pt x="239" y="1080"/>
                  </a:cubicBezTo>
                  <a:cubicBezTo>
                    <a:pt x="1" y="1357"/>
                    <a:pt x="41" y="1793"/>
                    <a:pt x="278" y="2070"/>
                  </a:cubicBezTo>
                  <a:cubicBezTo>
                    <a:pt x="476" y="2235"/>
                    <a:pt x="729" y="2317"/>
                    <a:pt x="992" y="2317"/>
                  </a:cubicBezTo>
                  <a:cubicBezTo>
                    <a:pt x="1044" y="2317"/>
                    <a:pt x="1097" y="2314"/>
                    <a:pt x="1150" y="2308"/>
                  </a:cubicBezTo>
                  <a:cubicBezTo>
                    <a:pt x="1546" y="2268"/>
                    <a:pt x="1902" y="2110"/>
                    <a:pt x="2219" y="1872"/>
                  </a:cubicBezTo>
                  <a:cubicBezTo>
                    <a:pt x="2457" y="1713"/>
                    <a:pt x="2655" y="1476"/>
                    <a:pt x="2774" y="1238"/>
                  </a:cubicBezTo>
                  <a:cubicBezTo>
                    <a:pt x="3011" y="961"/>
                    <a:pt x="2972" y="525"/>
                    <a:pt x="2734" y="248"/>
                  </a:cubicBezTo>
                  <a:cubicBezTo>
                    <a:pt x="2536" y="83"/>
                    <a:pt x="2283" y="0"/>
                    <a:pt x="204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3" name="Google Shape;4573;p77"/>
            <p:cNvSpPr/>
            <p:nvPr/>
          </p:nvSpPr>
          <p:spPr>
            <a:xfrm rot="-5400000" flipH="1">
              <a:off x="8744964" y="3975664"/>
              <a:ext cx="44239" cy="55245"/>
            </a:xfrm>
            <a:custGeom>
              <a:avLst/>
              <a:gdLst/>
              <a:ahLst/>
              <a:cxnLst/>
              <a:rect l="l" t="t" r="r" b="b"/>
              <a:pathLst>
                <a:path w="2299" h="2871" extrusionOk="0">
                  <a:moveTo>
                    <a:pt x="772" y="1"/>
                  </a:moveTo>
                  <a:cubicBezTo>
                    <a:pt x="726" y="1"/>
                    <a:pt x="680" y="4"/>
                    <a:pt x="635" y="11"/>
                  </a:cubicBezTo>
                  <a:cubicBezTo>
                    <a:pt x="278" y="90"/>
                    <a:pt x="1" y="446"/>
                    <a:pt x="40" y="803"/>
                  </a:cubicBezTo>
                  <a:cubicBezTo>
                    <a:pt x="1" y="1080"/>
                    <a:pt x="80" y="1357"/>
                    <a:pt x="159" y="1635"/>
                  </a:cubicBezTo>
                  <a:cubicBezTo>
                    <a:pt x="318" y="1991"/>
                    <a:pt x="516" y="2348"/>
                    <a:pt x="833" y="2585"/>
                  </a:cubicBezTo>
                  <a:cubicBezTo>
                    <a:pt x="1040" y="2758"/>
                    <a:pt x="1307" y="2870"/>
                    <a:pt x="1582" y="2870"/>
                  </a:cubicBezTo>
                  <a:cubicBezTo>
                    <a:pt x="1622" y="2870"/>
                    <a:pt x="1663" y="2868"/>
                    <a:pt x="1704" y="2863"/>
                  </a:cubicBezTo>
                  <a:cubicBezTo>
                    <a:pt x="2061" y="2783"/>
                    <a:pt x="2298" y="2427"/>
                    <a:pt x="2259" y="2070"/>
                  </a:cubicBezTo>
                  <a:cubicBezTo>
                    <a:pt x="2298" y="1793"/>
                    <a:pt x="2259" y="1516"/>
                    <a:pt x="2140" y="1239"/>
                  </a:cubicBezTo>
                  <a:cubicBezTo>
                    <a:pt x="2021" y="882"/>
                    <a:pt x="1783" y="526"/>
                    <a:pt x="1467" y="288"/>
                  </a:cubicBezTo>
                  <a:cubicBezTo>
                    <a:pt x="1267" y="89"/>
                    <a:pt x="1013" y="1"/>
                    <a:pt x="77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4" name="Google Shape;4574;p77"/>
            <p:cNvSpPr/>
            <p:nvPr/>
          </p:nvSpPr>
          <p:spPr>
            <a:xfrm rot="-5400000" flipH="1">
              <a:off x="8724009" y="3969910"/>
              <a:ext cx="36599" cy="30172"/>
            </a:xfrm>
            <a:custGeom>
              <a:avLst/>
              <a:gdLst/>
              <a:ahLst/>
              <a:cxnLst/>
              <a:rect l="l" t="t" r="r" b="b"/>
              <a:pathLst>
                <a:path w="1902" h="1568" extrusionOk="0">
                  <a:moveTo>
                    <a:pt x="995" y="0"/>
                  </a:moveTo>
                  <a:cubicBezTo>
                    <a:pt x="875" y="0"/>
                    <a:pt x="752" y="29"/>
                    <a:pt x="634" y="92"/>
                  </a:cubicBezTo>
                  <a:cubicBezTo>
                    <a:pt x="0" y="409"/>
                    <a:pt x="79" y="1320"/>
                    <a:pt x="753" y="1518"/>
                  </a:cubicBezTo>
                  <a:cubicBezTo>
                    <a:pt x="837" y="1551"/>
                    <a:pt x="924" y="1567"/>
                    <a:pt x="1010" y="1567"/>
                  </a:cubicBezTo>
                  <a:cubicBezTo>
                    <a:pt x="1334" y="1567"/>
                    <a:pt x="1649" y="1347"/>
                    <a:pt x="1743" y="1003"/>
                  </a:cubicBezTo>
                  <a:cubicBezTo>
                    <a:pt x="1902" y="464"/>
                    <a:pt x="1476" y="0"/>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590"/>
        <p:cNvGrpSpPr/>
        <p:nvPr/>
      </p:nvGrpSpPr>
      <p:grpSpPr>
        <a:xfrm>
          <a:off x="0" y="0"/>
          <a:ext cx="0" cy="0"/>
          <a:chOff x="0" y="0"/>
          <a:chExt cx="0" cy="0"/>
        </a:xfrm>
      </p:grpSpPr>
      <p:sp>
        <p:nvSpPr>
          <p:cNvPr id="4591" name="Google Shape;4591;p80"/>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Icon pack: </a:t>
            </a:r>
            <a:r>
              <a:rPr lang="en">
                <a:solidFill>
                  <a:schemeClr val="lt1"/>
                </a:solidFill>
              </a:rPr>
              <a:t>Marketing </a:t>
            </a:r>
            <a:endParaRPr>
              <a:solidFill>
                <a:schemeClr val="lt1"/>
              </a:solidFill>
            </a:endParaRPr>
          </a:p>
        </p:txBody>
      </p:sp>
      <p:grpSp>
        <p:nvGrpSpPr>
          <p:cNvPr id="4592" name="Google Shape;4592;p80"/>
          <p:cNvGrpSpPr/>
          <p:nvPr/>
        </p:nvGrpSpPr>
        <p:grpSpPr>
          <a:xfrm>
            <a:off x="1659278" y="3891700"/>
            <a:ext cx="365275" cy="365100"/>
            <a:chOff x="1072438" y="1603650"/>
            <a:chExt cx="365275" cy="365100"/>
          </a:xfrm>
        </p:grpSpPr>
        <p:sp>
          <p:nvSpPr>
            <p:cNvPr id="4593" name="Google Shape;4593;p80"/>
            <p:cNvSpPr/>
            <p:nvPr/>
          </p:nvSpPr>
          <p:spPr>
            <a:xfrm>
              <a:off x="1157913" y="1833925"/>
              <a:ext cx="44575" cy="129325"/>
            </a:xfrm>
            <a:custGeom>
              <a:avLst/>
              <a:gdLst/>
              <a:ahLst/>
              <a:cxnLst/>
              <a:rect l="l" t="t" r="r" b="b"/>
              <a:pathLst>
                <a:path w="1783" h="5173" extrusionOk="0">
                  <a:moveTo>
                    <a:pt x="906" y="1"/>
                  </a:moveTo>
                  <a:lnTo>
                    <a:pt x="0" y="585"/>
                  </a:lnTo>
                  <a:lnTo>
                    <a:pt x="0" y="4296"/>
                  </a:lnTo>
                  <a:cubicBezTo>
                    <a:pt x="0" y="4793"/>
                    <a:pt x="409" y="5173"/>
                    <a:pt x="906" y="5173"/>
                  </a:cubicBezTo>
                  <a:cubicBezTo>
                    <a:pt x="1374" y="5173"/>
                    <a:pt x="1783" y="4793"/>
                    <a:pt x="1783" y="4296"/>
                  </a:cubicBezTo>
                  <a:lnTo>
                    <a:pt x="1783" y="585"/>
                  </a:lnTo>
                  <a:lnTo>
                    <a:pt x="906" y="1"/>
                  </a:ln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4" name="Google Shape;4594;p80"/>
            <p:cNvSpPr/>
            <p:nvPr/>
          </p:nvSpPr>
          <p:spPr>
            <a:xfrm>
              <a:off x="1169588" y="1833925"/>
              <a:ext cx="32900" cy="129325"/>
            </a:xfrm>
            <a:custGeom>
              <a:avLst/>
              <a:gdLst/>
              <a:ahLst/>
              <a:cxnLst/>
              <a:rect l="l" t="t" r="r" b="b"/>
              <a:pathLst>
                <a:path w="1316" h="5173" extrusionOk="0">
                  <a:moveTo>
                    <a:pt x="439" y="1"/>
                  </a:moveTo>
                  <a:lnTo>
                    <a:pt x="1" y="293"/>
                  </a:lnTo>
                  <a:lnTo>
                    <a:pt x="468" y="585"/>
                  </a:lnTo>
                  <a:lnTo>
                    <a:pt x="468" y="4296"/>
                  </a:lnTo>
                  <a:cubicBezTo>
                    <a:pt x="468" y="4618"/>
                    <a:pt x="293" y="4910"/>
                    <a:pt x="1" y="5085"/>
                  </a:cubicBezTo>
                  <a:cubicBezTo>
                    <a:pt x="147" y="5144"/>
                    <a:pt x="293" y="5173"/>
                    <a:pt x="439" y="5173"/>
                  </a:cubicBezTo>
                  <a:cubicBezTo>
                    <a:pt x="907" y="5173"/>
                    <a:pt x="1316" y="4793"/>
                    <a:pt x="1316" y="4296"/>
                  </a:cubicBezTo>
                  <a:lnTo>
                    <a:pt x="1316" y="585"/>
                  </a:lnTo>
                  <a:lnTo>
                    <a:pt x="439" y="1"/>
                  </a:ln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5" name="Google Shape;4595;p80"/>
            <p:cNvSpPr/>
            <p:nvPr/>
          </p:nvSpPr>
          <p:spPr>
            <a:xfrm>
              <a:off x="1108963" y="1648375"/>
              <a:ext cx="225025" cy="235250"/>
            </a:xfrm>
            <a:custGeom>
              <a:avLst/>
              <a:gdLst/>
              <a:ahLst/>
              <a:cxnLst/>
              <a:rect l="l" t="t" r="r" b="b"/>
              <a:pathLst>
                <a:path w="9001" h="9410" extrusionOk="0">
                  <a:moveTo>
                    <a:pt x="8416" y="1"/>
                  </a:moveTo>
                  <a:lnTo>
                    <a:pt x="7101" y="819"/>
                  </a:lnTo>
                  <a:cubicBezTo>
                    <a:pt x="6488" y="1199"/>
                    <a:pt x="5757" y="1433"/>
                    <a:pt x="5027" y="1433"/>
                  </a:cubicBezTo>
                  <a:lnTo>
                    <a:pt x="1199" y="1433"/>
                  </a:lnTo>
                  <a:lnTo>
                    <a:pt x="1" y="4705"/>
                  </a:lnTo>
                  <a:lnTo>
                    <a:pt x="1199" y="8007"/>
                  </a:lnTo>
                  <a:lnTo>
                    <a:pt x="4997" y="8007"/>
                  </a:lnTo>
                  <a:cubicBezTo>
                    <a:pt x="5063" y="8002"/>
                    <a:pt x="5128" y="8000"/>
                    <a:pt x="5193" y="8000"/>
                  </a:cubicBezTo>
                  <a:cubicBezTo>
                    <a:pt x="5507" y="8000"/>
                    <a:pt x="5817" y="8057"/>
                    <a:pt x="6108" y="8153"/>
                  </a:cubicBezTo>
                  <a:cubicBezTo>
                    <a:pt x="6458" y="8241"/>
                    <a:pt x="6809" y="8387"/>
                    <a:pt x="7101" y="8592"/>
                  </a:cubicBezTo>
                  <a:lnTo>
                    <a:pt x="8416" y="9410"/>
                  </a:lnTo>
                  <a:lnTo>
                    <a:pt x="9001" y="4705"/>
                  </a:lnTo>
                  <a:lnTo>
                    <a:pt x="8416" y="1"/>
                  </a:ln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6" name="Google Shape;4596;p80"/>
            <p:cNvSpPr/>
            <p:nvPr/>
          </p:nvSpPr>
          <p:spPr>
            <a:xfrm>
              <a:off x="1078288" y="1684175"/>
              <a:ext cx="60650" cy="164400"/>
            </a:xfrm>
            <a:custGeom>
              <a:avLst/>
              <a:gdLst/>
              <a:ahLst/>
              <a:cxnLst/>
              <a:rect l="l" t="t" r="r" b="b"/>
              <a:pathLst>
                <a:path w="2426" h="6576" extrusionOk="0">
                  <a:moveTo>
                    <a:pt x="1724" y="1"/>
                  </a:moveTo>
                  <a:cubicBezTo>
                    <a:pt x="789" y="1"/>
                    <a:pt x="0" y="760"/>
                    <a:pt x="0" y="1725"/>
                  </a:cubicBezTo>
                  <a:lnTo>
                    <a:pt x="0" y="4851"/>
                  </a:lnTo>
                  <a:cubicBezTo>
                    <a:pt x="0" y="5786"/>
                    <a:pt x="789" y="6575"/>
                    <a:pt x="1724" y="6575"/>
                  </a:cubicBezTo>
                  <a:lnTo>
                    <a:pt x="2426" y="6575"/>
                  </a:lnTo>
                  <a:lnTo>
                    <a:pt x="2426" y="1"/>
                  </a:lnTo>
                  <a:close/>
                </a:path>
              </a:pathLst>
            </a:custGeom>
            <a:solidFill>
              <a:srgbClr val="FD6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7" name="Google Shape;4597;p80"/>
            <p:cNvSpPr/>
            <p:nvPr/>
          </p:nvSpPr>
          <p:spPr>
            <a:xfrm>
              <a:off x="1377063" y="1727250"/>
              <a:ext cx="57000" cy="81175"/>
            </a:xfrm>
            <a:custGeom>
              <a:avLst/>
              <a:gdLst/>
              <a:ahLst/>
              <a:cxnLst/>
              <a:rect l="l" t="t" r="r" b="b"/>
              <a:pathLst>
                <a:path w="2280" h="3247" extrusionOk="0">
                  <a:moveTo>
                    <a:pt x="638" y="1"/>
                  </a:moveTo>
                  <a:cubicBezTo>
                    <a:pt x="620" y="1"/>
                    <a:pt x="603" y="1"/>
                    <a:pt x="585" y="2"/>
                  </a:cubicBezTo>
                  <a:lnTo>
                    <a:pt x="1" y="1638"/>
                  </a:lnTo>
                  <a:lnTo>
                    <a:pt x="585" y="3245"/>
                  </a:lnTo>
                  <a:cubicBezTo>
                    <a:pt x="603" y="3246"/>
                    <a:pt x="620" y="3246"/>
                    <a:pt x="638" y="3246"/>
                  </a:cubicBezTo>
                  <a:cubicBezTo>
                    <a:pt x="1521" y="3246"/>
                    <a:pt x="2280" y="2526"/>
                    <a:pt x="2280" y="1609"/>
                  </a:cubicBezTo>
                  <a:cubicBezTo>
                    <a:pt x="2280" y="721"/>
                    <a:pt x="1521" y="1"/>
                    <a:pt x="638"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8" name="Google Shape;4598;p80"/>
            <p:cNvSpPr/>
            <p:nvPr/>
          </p:nvSpPr>
          <p:spPr>
            <a:xfrm>
              <a:off x="1317888" y="1608925"/>
              <a:ext cx="74550" cy="316350"/>
            </a:xfrm>
            <a:custGeom>
              <a:avLst/>
              <a:gdLst/>
              <a:ahLst/>
              <a:cxnLst/>
              <a:rect l="l" t="t" r="r" b="b"/>
              <a:pathLst>
                <a:path w="2982" h="12654" extrusionOk="0">
                  <a:moveTo>
                    <a:pt x="1469" y="0"/>
                  </a:moveTo>
                  <a:cubicBezTo>
                    <a:pt x="674" y="0"/>
                    <a:pt x="31" y="660"/>
                    <a:pt x="59" y="1433"/>
                  </a:cubicBezTo>
                  <a:lnTo>
                    <a:pt x="59" y="11134"/>
                  </a:lnTo>
                  <a:cubicBezTo>
                    <a:pt x="1" y="11952"/>
                    <a:pt x="673" y="12653"/>
                    <a:pt x="1491" y="12653"/>
                  </a:cubicBezTo>
                  <a:cubicBezTo>
                    <a:pt x="2309" y="12653"/>
                    <a:pt x="2981" y="11952"/>
                    <a:pt x="2923" y="11134"/>
                  </a:cubicBezTo>
                  <a:lnTo>
                    <a:pt x="2923" y="7978"/>
                  </a:lnTo>
                  <a:lnTo>
                    <a:pt x="2368" y="6371"/>
                  </a:lnTo>
                  <a:lnTo>
                    <a:pt x="2952" y="4735"/>
                  </a:lnTo>
                  <a:lnTo>
                    <a:pt x="2952" y="1433"/>
                  </a:lnTo>
                  <a:cubicBezTo>
                    <a:pt x="2952" y="644"/>
                    <a:pt x="2309" y="1"/>
                    <a:pt x="1520" y="1"/>
                  </a:cubicBezTo>
                  <a:cubicBezTo>
                    <a:pt x="1503" y="0"/>
                    <a:pt x="1486" y="0"/>
                    <a:pt x="1469"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9" name="Google Shape;4599;p80"/>
            <p:cNvSpPr/>
            <p:nvPr/>
          </p:nvSpPr>
          <p:spPr>
            <a:xfrm>
              <a:off x="1341263" y="1608925"/>
              <a:ext cx="50450" cy="314150"/>
            </a:xfrm>
            <a:custGeom>
              <a:avLst/>
              <a:gdLst/>
              <a:ahLst/>
              <a:cxnLst/>
              <a:rect l="l" t="t" r="r" b="b"/>
              <a:pathLst>
                <a:path w="2018" h="12566" extrusionOk="0">
                  <a:moveTo>
                    <a:pt x="585" y="1"/>
                  </a:moveTo>
                  <a:cubicBezTo>
                    <a:pt x="381" y="1"/>
                    <a:pt x="176" y="30"/>
                    <a:pt x="1" y="118"/>
                  </a:cubicBezTo>
                  <a:cubicBezTo>
                    <a:pt x="527" y="352"/>
                    <a:pt x="877" y="848"/>
                    <a:pt x="877" y="1433"/>
                  </a:cubicBezTo>
                  <a:lnTo>
                    <a:pt x="877" y="11134"/>
                  </a:lnTo>
                  <a:cubicBezTo>
                    <a:pt x="877" y="11718"/>
                    <a:pt x="527" y="12244"/>
                    <a:pt x="1" y="12478"/>
                  </a:cubicBezTo>
                  <a:cubicBezTo>
                    <a:pt x="176" y="12537"/>
                    <a:pt x="381" y="12566"/>
                    <a:pt x="585" y="12566"/>
                  </a:cubicBezTo>
                  <a:cubicBezTo>
                    <a:pt x="1374" y="12566"/>
                    <a:pt x="2017" y="11923"/>
                    <a:pt x="2017" y="11134"/>
                  </a:cubicBezTo>
                  <a:lnTo>
                    <a:pt x="2017" y="1433"/>
                  </a:lnTo>
                  <a:cubicBezTo>
                    <a:pt x="2017" y="644"/>
                    <a:pt x="1374" y="1"/>
                    <a:pt x="585" y="1"/>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0" name="Google Shape;4600;p80"/>
            <p:cNvSpPr/>
            <p:nvPr/>
          </p:nvSpPr>
          <p:spPr>
            <a:xfrm>
              <a:off x="1152063" y="1760825"/>
              <a:ext cx="41675" cy="33725"/>
            </a:xfrm>
            <a:custGeom>
              <a:avLst/>
              <a:gdLst/>
              <a:ahLst/>
              <a:cxnLst/>
              <a:rect l="l" t="t" r="r" b="b"/>
              <a:pathLst>
                <a:path w="1667" h="1349" extrusionOk="0">
                  <a:moveTo>
                    <a:pt x="788" y="1"/>
                  </a:moveTo>
                  <a:cubicBezTo>
                    <a:pt x="378" y="1"/>
                    <a:pt x="56" y="285"/>
                    <a:pt x="1" y="675"/>
                  </a:cubicBezTo>
                  <a:cubicBezTo>
                    <a:pt x="56" y="1065"/>
                    <a:pt x="378" y="1349"/>
                    <a:pt x="788" y="1349"/>
                  </a:cubicBezTo>
                  <a:cubicBezTo>
                    <a:pt x="808" y="1349"/>
                    <a:pt x="828" y="1348"/>
                    <a:pt x="848" y="1347"/>
                  </a:cubicBezTo>
                  <a:cubicBezTo>
                    <a:pt x="866" y="1348"/>
                    <a:pt x="883" y="1349"/>
                    <a:pt x="901" y="1349"/>
                  </a:cubicBezTo>
                  <a:cubicBezTo>
                    <a:pt x="1262" y="1349"/>
                    <a:pt x="1610" y="1065"/>
                    <a:pt x="1666" y="675"/>
                  </a:cubicBezTo>
                  <a:cubicBezTo>
                    <a:pt x="1610" y="285"/>
                    <a:pt x="1289" y="1"/>
                    <a:pt x="904" y="1"/>
                  </a:cubicBezTo>
                  <a:cubicBezTo>
                    <a:pt x="886" y="1"/>
                    <a:pt x="867" y="1"/>
                    <a:pt x="848" y="3"/>
                  </a:cubicBezTo>
                  <a:cubicBezTo>
                    <a:pt x="828" y="1"/>
                    <a:pt x="80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1" name="Google Shape;4601;p80"/>
            <p:cNvSpPr/>
            <p:nvPr/>
          </p:nvSpPr>
          <p:spPr>
            <a:xfrm>
              <a:off x="1265288" y="1760825"/>
              <a:ext cx="41675" cy="33725"/>
            </a:xfrm>
            <a:custGeom>
              <a:avLst/>
              <a:gdLst/>
              <a:ahLst/>
              <a:cxnLst/>
              <a:rect l="l" t="t" r="r" b="b"/>
              <a:pathLst>
                <a:path w="1667" h="1349" extrusionOk="0">
                  <a:moveTo>
                    <a:pt x="788" y="1"/>
                  </a:moveTo>
                  <a:cubicBezTo>
                    <a:pt x="378" y="1"/>
                    <a:pt x="57" y="285"/>
                    <a:pt x="1" y="675"/>
                  </a:cubicBezTo>
                  <a:cubicBezTo>
                    <a:pt x="57" y="1065"/>
                    <a:pt x="378" y="1349"/>
                    <a:pt x="788" y="1349"/>
                  </a:cubicBezTo>
                  <a:cubicBezTo>
                    <a:pt x="808" y="1349"/>
                    <a:pt x="828" y="1348"/>
                    <a:pt x="848" y="1347"/>
                  </a:cubicBezTo>
                  <a:cubicBezTo>
                    <a:pt x="867" y="1348"/>
                    <a:pt x="886" y="1349"/>
                    <a:pt x="904" y="1349"/>
                  </a:cubicBezTo>
                  <a:cubicBezTo>
                    <a:pt x="1289" y="1349"/>
                    <a:pt x="1611" y="1065"/>
                    <a:pt x="1666" y="675"/>
                  </a:cubicBezTo>
                  <a:cubicBezTo>
                    <a:pt x="1611" y="285"/>
                    <a:pt x="1289" y="1"/>
                    <a:pt x="904" y="1"/>
                  </a:cubicBezTo>
                  <a:cubicBezTo>
                    <a:pt x="886" y="1"/>
                    <a:pt x="867" y="1"/>
                    <a:pt x="848" y="3"/>
                  </a:cubicBezTo>
                  <a:cubicBezTo>
                    <a:pt x="828" y="1"/>
                    <a:pt x="808" y="1"/>
                    <a:pt x="78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2" name="Google Shape;4602;p80"/>
            <p:cNvSpPr/>
            <p:nvPr/>
          </p:nvSpPr>
          <p:spPr>
            <a:xfrm>
              <a:off x="1210863" y="1753575"/>
              <a:ext cx="36550" cy="30350"/>
            </a:xfrm>
            <a:custGeom>
              <a:avLst/>
              <a:gdLst/>
              <a:ahLst/>
              <a:cxnLst/>
              <a:rect l="l" t="t" r="r" b="b"/>
              <a:pathLst>
                <a:path w="1462" h="1214" extrusionOk="0">
                  <a:moveTo>
                    <a:pt x="717" y="1"/>
                  </a:moveTo>
                  <a:cubicBezTo>
                    <a:pt x="366" y="1"/>
                    <a:pt x="45" y="30"/>
                    <a:pt x="45" y="468"/>
                  </a:cubicBezTo>
                  <a:cubicBezTo>
                    <a:pt x="1" y="965"/>
                    <a:pt x="366" y="1213"/>
                    <a:pt x="731" y="1213"/>
                  </a:cubicBezTo>
                  <a:cubicBezTo>
                    <a:pt x="1097" y="1213"/>
                    <a:pt x="1462" y="965"/>
                    <a:pt x="1418" y="468"/>
                  </a:cubicBezTo>
                  <a:cubicBezTo>
                    <a:pt x="1418" y="30"/>
                    <a:pt x="1097" y="1"/>
                    <a:pt x="717" y="1"/>
                  </a:cubicBezTo>
                  <a:close/>
                </a:path>
              </a:pathLst>
            </a:custGeom>
            <a:solidFill>
              <a:srgbClr val="495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3" name="Google Shape;4603;p80"/>
            <p:cNvSpPr/>
            <p:nvPr/>
          </p:nvSpPr>
          <p:spPr>
            <a:xfrm>
              <a:off x="1072438" y="1603650"/>
              <a:ext cx="365275" cy="365100"/>
            </a:xfrm>
            <a:custGeom>
              <a:avLst/>
              <a:gdLst/>
              <a:ahLst/>
              <a:cxnLst/>
              <a:rect l="l" t="t" r="r" b="b"/>
              <a:pathLst>
                <a:path w="14611" h="14604" extrusionOk="0">
                  <a:moveTo>
                    <a:pt x="12945" y="5179"/>
                  </a:moveTo>
                  <a:cubicBezTo>
                    <a:pt x="14611" y="5355"/>
                    <a:pt x="14611" y="7751"/>
                    <a:pt x="12945" y="7955"/>
                  </a:cubicBezTo>
                  <a:lnTo>
                    <a:pt x="12945" y="5179"/>
                  </a:lnTo>
                  <a:close/>
                  <a:moveTo>
                    <a:pt x="2426" y="3426"/>
                  </a:moveTo>
                  <a:lnTo>
                    <a:pt x="2426" y="9563"/>
                  </a:lnTo>
                  <a:lnTo>
                    <a:pt x="1958" y="9563"/>
                  </a:lnTo>
                  <a:cubicBezTo>
                    <a:pt x="1111" y="9563"/>
                    <a:pt x="439" y="8890"/>
                    <a:pt x="439" y="8043"/>
                  </a:cubicBezTo>
                  <a:lnTo>
                    <a:pt x="439" y="4946"/>
                  </a:lnTo>
                  <a:cubicBezTo>
                    <a:pt x="439" y="4098"/>
                    <a:pt x="1111" y="3426"/>
                    <a:pt x="1958" y="3426"/>
                  </a:cubicBezTo>
                  <a:close/>
                  <a:moveTo>
                    <a:pt x="6400" y="10001"/>
                  </a:moveTo>
                  <a:cubicBezTo>
                    <a:pt x="6371" y="10556"/>
                    <a:pt x="5932" y="11024"/>
                    <a:pt x="5406" y="11111"/>
                  </a:cubicBezTo>
                  <a:lnTo>
                    <a:pt x="5406" y="10001"/>
                  </a:lnTo>
                  <a:close/>
                  <a:moveTo>
                    <a:pt x="11294" y="0"/>
                  </a:moveTo>
                  <a:cubicBezTo>
                    <a:pt x="10469" y="0"/>
                    <a:pt x="9643" y="548"/>
                    <a:pt x="9643" y="1644"/>
                  </a:cubicBezTo>
                  <a:lnTo>
                    <a:pt x="9643" y="1673"/>
                  </a:lnTo>
                  <a:lnTo>
                    <a:pt x="8445" y="2433"/>
                  </a:lnTo>
                  <a:cubicBezTo>
                    <a:pt x="7832" y="2813"/>
                    <a:pt x="7160" y="3017"/>
                    <a:pt x="6458" y="3017"/>
                  </a:cubicBezTo>
                  <a:lnTo>
                    <a:pt x="4764" y="3017"/>
                  </a:lnTo>
                  <a:cubicBezTo>
                    <a:pt x="4749" y="3014"/>
                    <a:pt x="4735" y="3012"/>
                    <a:pt x="4722" y="3012"/>
                  </a:cubicBezTo>
                  <a:cubicBezTo>
                    <a:pt x="4508" y="3012"/>
                    <a:pt x="4515" y="3427"/>
                    <a:pt x="4742" y="3427"/>
                  </a:cubicBezTo>
                  <a:cubicBezTo>
                    <a:pt x="4749" y="3427"/>
                    <a:pt x="4756" y="3427"/>
                    <a:pt x="4764" y="3426"/>
                  </a:cubicBezTo>
                  <a:lnTo>
                    <a:pt x="6458" y="3426"/>
                  </a:lnTo>
                  <a:cubicBezTo>
                    <a:pt x="7247" y="3426"/>
                    <a:pt x="8007" y="3222"/>
                    <a:pt x="8650" y="2813"/>
                  </a:cubicBezTo>
                  <a:lnTo>
                    <a:pt x="9643" y="2199"/>
                  </a:lnTo>
                  <a:lnTo>
                    <a:pt x="9643" y="10819"/>
                  </a:lnTo>
                  <a:lnTo>
                    <a:pt x="8650" y="10205"/>
                  </a:lnTo>
                  <a:cubicBezTo>
                    <a:pt x="8007" y="9796"/>
                    <a:pt x="7247" y="9563"/>
                    <a:pt x="6458" y="9563"/>
                  </a:cubicBezTo>
                  <a:lnTo>
                    <a:pt x="2864" y="9563"/>
                  </a:lnTo>
                  <a:lnTo>
                    <a:pt x="2864" y="3426"/>
                  </a:lnTo>
                  <a:lnTo>
                    <a:pt x="3770" y="3426"/>
                  </a:lnTo>
                  <a:cubicBezTo>
                    <a:pt x="4004" y="3397"/>
                    <a:pt x="4004" y="3046"/>
                    <a:pt x="3770" y="3017"/>
                  </a:cubicBezTo>
                  <a:lnTo>
                    <a:pt x="1929" y="3017"/>
                  </a:lnTo>
                  <a:cubicBezTo>
                    <a:pt x="877" y="3017"/>
                    <a:pt x="1" y="3894"/>
                    <a:pt x="1" y="4946"/>
                  </a:cubicBezTo>
                  <a:lnTo>
                    <a:pt x="1" y="8043"/>
                  </a:lnTo>
                  <a:cubicBezTo>
                    <a:pt x="1" y="9124"/>
                    <a:pt x="877" y="10001"/>
                    <a:pt x="1958" y="10001"/>
                  </a:cubicBezTo>
                  <a:lnTo>
                    <a:pt x="3186" y="10001"/>
                  </a:lnTo>
                  <a:lnTo>
                    <a:pt x="3186" y="11579"/>
                  </a:lnTo>
                  <a:cubicBezTo>
                    <a:pt x="3171" y="11696"/>
                    <a:pt x="3288" y="11754"/>
                    <a:pt x="3405" y="11754"/>
                  </a:cubicBezTo>
                  <a:cubicBezTo>
                    <a:pt x="3522" y="11754"/>
                    <a:pt x="3639" y="11696"/>
                    <a:pt x="3624" y="11579"/>
                  </a:cubicBezTo>
                  <a:lnTo>
                    <a:pt x="3624" y="10001"/>
                  </a:lnTo>
                  <a:lnTo>
                    <a:pt x="4968" y="10001"/>
                  </a:lnTo>
                  <a:lnTo>
                    <a:pt x="4968" y="13507"/>
                  </a:lnTo>
                  <a:cubicBezTo>
                    <a:pt x="4997" y="13989"/>
                    <a:pt x="4647" y="14231"/>
                    <a:pt x="4296" y="14231"/>
                  </a:cubicBezTo>
                  <a:cubicBezTo>
                    <a:pt x="3945" y="14231"/>
                    <a:pt x="3595" y="13989"/>
                    <a:pt x="3624" y="13507"/>
                  </a:cubicBezTo>
                  <a:lnTo>
                    <a:pt x="3624" y="12572"/>
                  </a:lnTo>
                  <a:cubicBezTo>
                    <a:pt x="3609" y="12441"/>
                    <a:pt x="3507" y="12375"/>
                    <a:pt x="3405" y="12375"/>
                  </a:cubicBezTo>
                  <a:cubicBezTo>
                    <a:pt x="3303" y="12375"/>
                    <a:pt x="3200" y="12441"/>
                    <a:pt x="3186" y="12572"/>
                  </a:cubicBezTo>
                  <a:lnTo>
                    <a:pt x="3186" y="13507"/>
                  </a:lnTo>
                  <a:cubicBezTo>
                    <a:pt x="3186" y="14238"/>
                    <a:pt x="3734" y="14603"/>
                    <a:pt x="4281" y="14603"/>
                  </a:cubicBezTo>
                  <a:cubicBezTo>
                    <a:pt x="4829" y="14603"/>
                    <a:pt x="5377" y="14238"/>
                    <a:pt x="5377" y="13507"/>
                  </a:cubicBezTo>
                  <a:lnTo>
                    <a:pt x="5377" y="11550"/>
                  </a:lnTo>
                  <a:cubicBezTo>
                    <a:pt x="6166" y="11433"/>
                    <a:pt x="6780" y="10790"/>
                    <a:pt x="6809" y="10001"/>
                  </a:cubicBezTo>
                  <a:cubicBezTo>
                    <a:pt x="7393" y="10059"/>
                    <a:pt x="7949" y="10264"/>
                    <a:pt x="8416" y="10556"/>
                  </a:cubicBezTo>
                  <a:lnTo>
                    <a:pt x="9643" y="11316"/>
                  </a:lnTo>
                  <a:lnTo>
                    <a:pt x="9643" y="11345"/>
                  </a:lnTo>
                  <a:cubicBezTo>
                    <a:pt x="9643" y="12441"/>
                    <a:pt x="10469" y="12989"/>
                    <a:pt x="11294" y="12989"/>
                  </a:cubicBezTo>
                  <a:cubicBezTo>
                    <a:pt x="12120" y="12989"/>
                    <a:pt x="12945" y="12441"/>
                    <a:pt x="12945" y="11345"/>
                  </a:cubicBezTo>
                  <a:lnTo>
                    <a:pt x="12945" y="10614"/>
                  </a:lnTo>
                  <a:cubicBezTo>
                    <a:pt x="12960" y="10483"/>
                    <a:pt x="12850" y="10417"/>
                    <a:pt x="12741" y="10417"/>
                  </a:cubicBezTo>
                  <a:cubicBezTo>
                    <a:pt x="12631" y="10417"/>
                    <a:pt x="12522" y="10483"/>
                    <a:pt x="12536" y="10614"/>
                  </a:cubicBezTo>
                  <a:lnTo>
                    <a:pt x="12536" y="11345"/>
                  </a:lnTo>
                  <a:cubicBezTo>
                    <a:pt x="12536" y="12163"/>
                    <a:pt x="11923" y="12572"/>
                    <a:pt x="11309" y="12572"/>
                  </a:cubicBezTo>
                  <a:cubicBezTo>
                    <a:pt x="10695" y="12572"/>
                    <a:pt x="10082" y="12163"/>
                    <a:pt x="10082" y="11345"/>
                  </a:cubicBezTo>
                  <a:lnTo>
                    <a:pt x="10082" y="1644"/>
                  </a:lnTo>
                  <a:cubicBezTo>
                    <a:pt x="10082" y="826"/>
                    <a:pt x="10695" y="416"/>
                    <a:pt x="11309" y="416"/>
                  </a:cubicBezTo>
                  <a:cubicBezTo>
                    <a:pt x="11923" y="416"/>
                    <a:pt x="12536" y="826"/>
                    <a:pt x="12536" y="1644"/>
                  </a:cubicBezTo>
                  <a:lnTo>
                    <a:pt x="12536" y="9621"/>
                  </a:lnTo>
                  <a:cubicBezTo>
                    <a:pt x="12522" y="9738"/>
                    <a:pt x="12631" y="9796"/>
                    <a:pt x="12741" y="9796"/>
                  </a:cubicBezTo>
                  <a:cubicBezTo>
                    <a:pt x="12850" y="9796"/>
                    <a:pt x="12960" y="9738"/>
                    <a:pt x="12945" y="9621"/>
                  </a:cubicBezTo>
                  <a:lnTo>
                    <a:pt x="12945" y="8394"/>
                  </a:lnTo>
                  <a:cubicBezTo>
                    <a:pt x="13910" y="8306"/>
                    <a:pt x="14611" y="7517"/>
                    <a:pt x="14611" y="6582"/>
                  </a:cubicBezTo>
                  <a:cubicBezTo>
                    <a:pt x="14611" y="5618"/>
                    <a:pt x="13910" y="4829"/>
                    <a:pt x="12945" y="4741"/>
                  </a:cubicBezTo>
                  <a:lnTo>
                    <a:pt x="12945" y="1644"/>
                  </a:lnTo>
                  <a:cubicBezTo>
                    <a:pt x="12945" y="548"/>
                    <a:pt x="12120" y="0"/>
                    <a:pt x="11294"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4" name="Google Shape;4604;p80"/>
            <p:cNvSpPr/>
            <p:nvPr/>
          </p:nvSpPr>
          <p:spPr>
            <a:xfrm>
              <a:off x="1170338" y="1744450"/>
              <a:ext cx="10250" cy="19025"/>
            </a:xfrm>
            <a:custGeom>
              <a:avLst/>
              <a:gdLst/>
              <a:ahLst/>
              <a:cxnLst/>
              <a:rect l="l" t="t" r="r" b="b"/>
              <a:pathLst>
                <a:path w="410" h="761" extrusionOk="0">
                  <a:moveTo>
                    <a:pt x="205" y="0"/>
                  </a:moveTo>
                  <a:cubicBezTo>
                    <a:pt x="102" y="0"/>
                    <a:pt x="0" y="73"/>
                    <a:pt x="0" y="220"/>
                  </a:cubicBezTo>
                  <a:lnTo>
                    <a:pt x="0" y="541"/>
                  </a:lnTo>
                  <a:cubicBezTo>
                    <a:pt x="0" y="687"/>
                    <a:pt x="102" y="760"/>
                    <a:pt x="205" y="760"/>
                  </a:cubicBezTo>
                  <a:cubicBezTo>
                    <a:pt x="307" y="760"/>
                    <a:pt x="409" y="687"/>
                    <a:pt x="409" y="541"/>
                  </a:cubicBezTo>
                  <a:lnTo>
                    <a:pt x="409" y="220"/>
                  </a:lnTo>
                  <a:cubicBezTo>
                    <a:pt x="409" y="73"/>
                    <a:pt x="307" y="0"/>
                    <a:pt x="205"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5" name="Google Shape;4605;p80"/>
            <p:cNvSpPr/>
            <p:nvPr/>
          </p:nvSpPr>
          <p:spPr>
            <a:xfrm>
              <a:off x="1206113" y="1748475"/>
              <a:ext cx="45325" cy="40925"/>
            </a:xfrm>
            <a:custGeom>
              <a:avLst/>
              <a:gdLst/>
              <a:ahLst/>
              <a:cxnLst/>
              <a:rect l="l" t="t" r="r" b="b"/>
              <a:pathLst>
                <a:path w="1813" h="1637" extrusionOk="0">
                  <a:moveTo>
                    <a:pt x="907" y="409"/>
                  </a:moveTo>
                  <a:cubicBezTo>
                    <a:pt x="1345" y="409"/>
                    <a:pt x="1374" y="497"/>
                    <a:pt x="1374" y="672"/>
                  </a:cubicBezTo>
                  <a:cubicBezTo>
                    <a:pt x="1374" y="935"/>
                    <a:pt x="1170" y="1169"/>
                    <a:pt x="907" y="1198"/>
                  </a:cubicBezTo>
                  <a:cubicBezTo>
                    <a:pt x="644" y="1169"/>
                    <a:pt x="410" y="935"/>
                    <a:pt x="439" y="672"/>
                  </a:cubicBezTo>
                  <a:cubicBezTo>
                    <a:pt x="439" y="497"/>
                    <a:pt x="468" y="409"/>
                    <a:pt x="907" y="409"/>
                  </a:cubicBezTo>
                  <a:close/>
                  <a:moveTo>
                    <a:pt x="907" y="0"/>
                  </a:moveTo>
                  <a:cubicBezTo>
                    <a:pt x="644" y="0"/>
                    <a:pt x="1" y="0"/>
                    <a:pt x="1" y="672"/>
                  </a:cubicBezTo>
                  <a:cubicBezTo>
                    <a:pt x="1" y="1169"/>
                    <a:pt x="381" y="1607"/>
                    <a:pt x="907" y="1636"/>
                  </a:cubicBezTo>
                  <a:cubicBezTo>
                    <a:pt x="1433" y="1607"/>
                    <a:pt x="1813" y="1169"/>
                    <a:pt x="1813" y="672"/>
                  </a:cubicBezTo>
                  <a:cubicBezTo>
                    <a:pt x="1813" y="0"/>
                    <a:pt x="1170" y="0"/>
                    <a:pt x="907"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6" name="Google Shape;4606;p80"/>
            <p:cNvSpPr/>
            <p:nvPr/>
          </p:nvSpPr>
          <p:spPr>
            <a:xfrm>
              <a:off x="1276613" y="1745000"/>
              <a:ext cx="11000" cy="17925"/>
            </a:xfrm>
            <a:custGeom>
              <a:avLst/>
              <a:gdLst/>
              <a:ahLst/>
              <a:cxnLst/>
              <a:rect l="l" t="t" r="r" b="b"/>
              <a:pathLst>
                <a:path w="440" h="717" extrusionOk="0">
                  <a:moveTo>
                    <a:pt x="220" y="0"/>
                  </a:moveTo>
                  <a:cubicBezTo>
                    <a:pt x="110" y="0"/>
                    <a:pt x="1" y="66"/>
                    <a:pt x="15" y="198"/>
                  </a:cubicBezTo>
                  <a:lnTo>
                    <a:pt x="15" y="519"/>
                  </a:lnTo>
                  <a:cubicBezTo>
                    <a:pt x="30" y="650"/>
                    <a:pt x="125" y="716"/>
                    <a:pt x="220" y="716"/>
                  </a:cubicBezTo>
                  <a:cubicBezTo>
                    <a:pt x="315" y="716"/>
                    <a:pt x="410" y="650"/>
                    <a:pt x="424" y="519"/>
                  </a:cubicBezTo>
                  <a:lnTo>
                    <a:pt x="424" y="198"/>
                  </a:lnTo>
                  <a:cubicBezTo>
                    <a:pt x="439" y="66"/>
                    <a:pt x="330" y="0"/>
                    <a:pt x="220"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07" name="Google Shape;4607;p80"/>
          <p:cNvGrpSpPr/>
          <p:nvPr/>
        </p:nvGrpSpPr>
        <p:grpSpPr>
          <a:xfrm>
            <a:off x="4708909" y="3891600"/>
            <a:ext cx="365650" cy="365300"/>
            <a:chOff x="5318938" y="3885950"/>
            <a:chExt cx="365650" cy="365300"/>
          </a:xfrm>
        </p:grpSpPr>
        <p:sp>
          <p:nvSpPr>
            <p:cNvPr id="4608" name="Google Shape;4608;p80"/>
            <p:cNvSpPr/>
            <p:nvPr/>
          </p:nvSpPr>
          <p:spPr>
            <a:xfrm>
              <a:off x="5324063" y="3923950"/>
              <a:ext cx="347025" cy="322900"/>
            </a:xfrm>
            <a:custGeom>
              <a:avLst/>
              <a:gdLst/>
              <a:ahLst/>
              <a:cxnLst/>
              <a:rect l="l" t="t" r="r" b="b"/>
              <a:pathLst>
                <a:path w="13881" h="12916" extrusionOk="0">
                  <a:moveTo>
                    <a:pt x="7101" y="0"/>
                  </a:moveTo>
                  <a:lnTo>
                    <a:pt x="1" y="1578"/>
                  </a:lnTo>
                  <a:lnTo>
                    <a:pt x="1" y="9994"/>
                  </a:lnTo>
                  <a:cubicBezTo>
                    <a:pt x="1" y="11601"/>
                    <a:pt x="1315" y="12916"/>
                    <a:pt x="2923" y="12916"/>
                  </a:cubicBezTo>
                  <a:lnTo>
                    <a:pt x="10958" y="12916"/>
                  </a:lnTo>
                  <a:cubicBezTo>
                    <a:pt x="12595" y="12916"/>
                    <a:pt x="13880" y="11601"/>
                    <a:pt x="13880" y="9994"/>
                  </a:cubicBezTo>
                  <a:lnTo>
                    <a:pt x="13880" y="1578"/>
                  </a:lnTo>
                  <a:lnTo>
                    <a:pt x="7101" y="0"/>
                  </a:lnTo>
                  <a:close/>
                </a:path>
              </a:pathLst>
            </a:custGeom>
            <a:solidFill>
              <a:srgbClr val="FFE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9" name="Google Shape;4609;p80"/>
            <p:cNvSpPr/>
            <p:nvPr/>
          </p:nvSpPr>
          <p:spPr>
            <a:xfrm>
              <a:off x="5576813" y="3948775"/>
              <a:ext cx="101575" cy="298075"/>
            </a:xfrm>
            <a:custGeom>
              <a:avLst/>
              <a:gdLst/>
              <a:ahLst/>
              <a:cxnLst/>
              <a:rect l="l" t="t" r="r" b="b"/>
              <a:pathLst>
                <a:path w="4063" h="11923" extrusionOk="0">
                  <a:moveTo>
                    <a:pt x="3332" y="1"/>
                  </a:moveTo>
                  <a:lnTo>
                    <a:pt x="2923" y="585"/>
                  </a:lnTo>
                  <a:lnTo>
                    <a:pt x="2923" y="9001"/>
                  </a:lnTo>
                  <a:cubicBezTo>
                    <a:pt x="2923" y="10608"/>
                    <a:pt x="1608" y="11923"/>
                    <a:pt x="1" y="11923"/>
                  </a:cubicBezTo>
                  <a:lnTo>
                    <a:pt x="1141" y="11923"/>
                  </a:lnTo>
                  <a:cubicBezTo>
                    <a:pt x="2748" y="11923"/>
                    <a:pt x="4063" y="10608"/>
                    <a:pt x="4063" y="9001"/>
                  </a:cubicBezTo>
                  <a:lnTo>
                    <a:pt x="4063" y="585"/>
                  </a:lnTo>
                  <a:lnTo>
                    <a:pt x="3332" y="1"/>
                  </a:lnTo>
                  <a:close/>
                </a:path>
              </a:pathLst>
            </a:custGeom>
            <a:solidFill>
              <a:srgbClr val="FFE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0" name="Google Shape;4610;p80"/>
            <p:cNvSpPr/>
            <p:nvPr/>
          </p:nvSpPr>
          <p:spPr>
            <a:xfrm>
              <a:off x="5324063" y="3891800"/>
              <a:ext cx="347750" cy="71625"/>
            </a:xfrm>
            <a:custGeom>
              <a:avLst/>
              <a:gdLst/>
              <a:ahLst/>
              <a:cxnLst/>
              <a:rect l="l" t="t" r="r" b="b"/>
              <a:pathLst>
                <a:path w="13910" h="2865" extrusionOk="0">
                  <a:moveTo>
                    <a:pt x="1520" y="1"/>
                  </a:moveTo>
                  <a:cubicBezTo>
                    <a:pt x="673" y="1"/>
                    <a:pt x="1" y="673"/>
                    <a:pt x="1" y="1491"/>
                  </a:cubicBezTo>
                  <a:lnTo>
                    <a:pt x="1" y="2864"/>
                  </a:lnTo>
                  <a:lnTo>
                    <a:pt x="13880" y="2864"/>
                  </a:lnTo>
                  <a:lnTo>
                    <a:pt x="13880" y="1491"/>
                  </a:lnTo>
                  <a:lnTo>
                    <a:pt x="13910" y="1491"/>
                  </a:lnTo>
                  <a:cubicBezTo>
                    <a:pt x="13910" y="673"/>
                    <a:pt x="13238" y="1"/>
                    <a:pt x="12390"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1" name="Google Shape;4611;p80"/>
            <p:cNvSpPr/>
            <p:nvPr/>
          </p:nvSpPr>
          <p:spPr>
            <a:xfrm>
              <a:off x="5612613" y="3891800"/>
              <a:ext cx="65775" cy="71625"/>
            </a:xfrm>
            <a:custGeom>
              <a:avLst/>
              <a:gdLst/>
              <a:ahLst/>
              <a:cxnLst/>
              <a:rect l="l" t="t" r="r" b="b"/>
              <a:pathLst>
                <a:path w="2631" h="2865" extrusionOk="0">
                  <a:moveTo>
                    <a:pt x="1" y="1"/>
                  </a:moveTo>
                  <a:cubicBezTo>
                    <a:pt x="819" y="1"/>
                    <a:pt x="1491" y="673"/>
                    <a:pt x="1491" y="1491"/>
                  </a:cubicBezTo>
                  <a:lnTo>
                    <a:pt x="1491" y="2864"/>
                  </a:lnTo>
                  <a:lnTo>
                    <a:pt x="2631" y="2864"/>
                  </a:lnTo>
                  <a:lnTo>
                    <a:pt x="2631" y="1491"/>
                  </a:lnTo>
                  <a:cubicBezTo>
                    <a:pt x="2631" y="673"/>
                    <a:pt x="1959" y="1"/>
                    <a:pt x="1140" y="1"/>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2" name="Google Shape;4612;p80"/>
            <p:cNvSpPr/>
            <p:nvPr/>
          </p:nvSpPr>
          <p:spPr>
            <a:xfrm>
              <a:off x="5345238" y="3916650"/>
              <a:ext cx="25600" cy="21425"/>
            </a:xfrm>
            <a:custGeom>
              <a:avLst/>
              <a:gdLst/>
              <a:ahLst/>
              <a:cxnLst/>
              <a:rect l="l" t="t" r="r" b="b"/>
              <a:pathLst>
                <a:path w="1024" h="857" extrusionOk="0">
                  <a:moveTo>
                    <a:pt x="585" y="0"/>
                  </a:moveTo>
                  <a:cubicBezTo>
                    <a:pt x="205" y="0"/>
                    <a:pt x="1" y="468"/>
                    <a:pt x="293" y="731"/>
                  </a:cubicBezTo>
                  <a:cubicBezTo>
                    <a:pt x="380" y="817"/>
                    <a:pt x="485" y="856"/>
                    <a:pt x="589" y="856"/>
                  </a:cubicBezTo>
                  <a:cubicBezTo>
                    <a:pt x="800" y="856"/>
                    <a:pt x="1004" y="693"/>
                    <a:pt x="1024" y="438"/>
                  </a:cubicBezTo>
                  <a:cubicBezTo>
                    <a:pt x="1024" y="205"/>
                    <a:pt x="819" y="0"/>
                    <a:pt x="585"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3" name="Google Shape;4613;p80"/>
            <p:cNvSpPr/>
            <p:nvPr/>
          </p:nvSpPr>
          <p:spPr>
            <a:xfrm>
              <a:off x="5392013" y="3916650"/>
              <a:ext cx="24850" cy="21425"/>
            </a:xfrm>
            <a:custGeom>
              <a:avLst/>
              <a:gdLst/>
              <a:ahLst/>
              <a:cxnLst/>
              <a:rect l="l" t="t" r="r" b="b"/>
              <a:pathLst>
                <a:path w="994" h="857" extrusionOk="0">
                  <a:moveTo>
                    <a:pt x="555" y="0"/>
                  </a:moveTo>
                  <a:cubicBezTo>
                    <a:pt x="175" y="0"/>
                    <a:pt x="0" y="468"/>
                    <a:pt x="263" y="731"/>
                  </a:cubicBezTo>
                  <a:cubicBezTo>
                    <a:pt x="350" y="817"/>
                    <a:pt x="458" y="856"/>
                    <a:pt x="565" y="856"/>
                  </a:cubicBezTo>
                  <a:cubicBezTo>
                    <a:pt x="783" y="856"/>
                    <a:pt x="994" y="693"/>
                    <a:pt x="994" y="438"/>
                  </a:cubicBezTo>
                  <a:cubicBezTo>
                    <a:pt x="994" y="205"/>
                    <a:pt x="789" y="0"/>
                    <a:pt x="555" y="0"/>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4" name="Google Shape;4614;p80"/>
            <p:cNvSpPr/>
            <p:nvPr/>
          </p:nvSpPr>
          <p:spPr>
            <a:xfrm>
              <a:off x="5438013" y="3916650"/>
              <a:ext cx="25600" cy="21425"/>
            </a:xfrm>
            <a:custGeom>
              <a:avLst/>
              <a:gdLst/>
              <a:ahLst/>
              <a:cxnLst/>
              <a:rect l="l" t="t" r="r" b="b"/>
              <a:pathLst>
                <a:path w="1024" h="857" extrusionOk="0">
                  <a:moveTo>
                    <a:pt x="585" y="0"/>
                  </a:moveTo>
                  <a:cubicBezTo>
                    <a:pt x="205" y="0"/>
                    <a:pt x="1" y="468"/>
                    <a:pt x="293" y="731"/>
                  </a:cubicBezTo>
                  <a:cubicBezTo>
                    <a:pt x="380" y="817"/>
                    <a:pt x="485" y="856"/>
                    <a:pt x="589" y="856"/>
                  </a:cubicBezTo>
                  <a:cubicBezTo>
                    <a:pt x="800" y="856"/>
                    <a:pt x="1004" y="693"/>
                    <a:pt x="1024" y="438"/>
                  </a:cubicBezTo>
                  <a:cubicBezTo>
                    <a:pt x="1024" y="205"/>
                    <a:pt x="819" y="0"/>
                    <a:pt x="5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5" name="Google Shape;4615;p80"/>
            <p:cNvSpPr/>
            <p:nvPr/>
          </p:nvSpPr>
          <p:spPr>
            <a:xfrm>
              <a:off x="5402963" y="4048875"/>
              <a:ext cx="180450" cy="167300"/>
            </a:xfrm>
            <a:custGeom>
              <a:avLst/>
              <a:gdLst/>
              <a:ahLst/>
              <a:cxnLst/>
              <a:rect l="l" t="t" r="r" b="b"/>
              <a:pathLst>
                <a:path w="7218" h="6692" extrusionOk="0">
                  <a:moveTo>
                    <a:pt x="5640" y="0"/>
                  </a:moveTo>
                  <a:lnTo>
                    <a:pt x="3156" y="526"/>
                  </a:lnTo>
                  <a:lnTo>
                    <a:pt x="935" y="1140"/>
                  </a:lnTo>
                  <a:cubicBezTo>
                    <a:pt x="0" y="2455"/>
                    <a:pt x="59" y="4208"/>
                    <a:pt x="1023" y="5464"/>
                  </a:cubicBezTo>
                  <a:lnTo>
                    <a:pt x="3039" y="6136"/>
                  </a:lnTo>
                  <a:lnTo>
                    <a:pt x="5114" y="6692"/>
                  </a:lnTo>
                  <a:cubicBezTo>
                    <a:pt x="5552" y="6545"/>
                    <a:pt x="5961" y="6312"/>
                    <a:pt x="6283" y="6019"/>
                  </a:cubicBezTo>
                  <a:lnTo>
                    <a:pt x="6780" y="3653"/>
                  </a:lnTo>
                  <a:lnTo>
                    <a:pt x="7218" y="1607"/>
                  </a:lnTo>
                  <a:cubicBezTo>
                    <a:pt x="6867" y="935"/>
                    <a:pt x="6312" y="380"/>
                    <a:pt x="5640" y="0"/>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6" name="Google Shape;4616;p80"/>
            <p:cNvSpPr/>
            <p:nvPr/>
          </p:nvSpPr>
          <p:spPr>
            <a:xfrm>
              <a:off x="5426338" y="4038400"/>
              <a:ext cx="117625" cy="53375"/>
            </a:xfrm>
            <a:custGeom>
              <a:avLst/>
              <a:gdLst/>
              <a:ahLst/>
              <a:cxnLst/>
              <a:rect l="l" t="t" r="r" b="b"/>
              <a:pathLst>
                <a:path w="4705" h="2135" extrusionOk="0">
                  <a:moveTo>
                    <a:pt x="2992" y="0"/>
                  </a:moveTo>
                  <a:cubicBezTo>
                    <a:pt x="1832" y="0"/>
                    <a:pt x="702" y="546"/>
                    <a:pt x="0" y="1559"/>
                  </a:cubicBezTo>
                  <a:cubicBezTo>
                    <a:pt x="147" y="1822"/>
                    <a:pt x="410" y="2026"/>
                    <a:pt x="731" y="2085"/>
                  </a:cubicBezTo>
                  <a:cubicBezTo>
                    <a:pt x="864" y="2119"/>
                    <a:pt x="975" y="2134"/>
                    <a:pt x="1071" y="2134"/>
                  </a:cubicBezTo>
                  <a:cubicBezTo>
                    <a:pt x="1550" y="2134"/>
                    <a:pt x="1672" y="1758"/>
                    <a:pt x="2280" y="1442"/>
                  </a:cubicBezTo>
                  <a:cubicBezTo>
                    <a:pt x="3127" y="974"/>
                    <a:pt x="4384" y="857"/>
                    <a:pt x="4705" y="419"/>
                  </a:cubicBezTo>
                  <a:cubicBezTo>
                    <a:pt x="4160" y="137"/>
                    <a:pt x="3572" y="0"/>
                    <a:pt x="2992" y="0"/>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7" name="Google Shape;4617;p80"/>
            <p:cNvSpPr/>
            <p:nvPr/>
          </p:nvSpPr>
          <p:spPr>
            <a:xfrm>
              <a:off x="5428538" y="4164575"/>
              <a:ext cx="102275" cy="56800"/>
            </a:xfrm>
            <a:custGeom>
              <a:avLst/>
              <a:gdLst/>
              <a:ahLst/>
              <a:cxnLst/>
              <a:rect l="l" t="t" r="r" b="b"/>
              <a:pathLst>
                <a:path w="4091" h="2272" extrusionOk="0">
                  <a:moveTo>
                    <a:pt x="2065" y="0"/>
                  </a:moveTo>
                  <a:cubicBezTo>
                    <a:pt x="1632" y="0"/>
                    <a:pt x="1576" y="551"/>
                    <a:pt x="1023" y="778"/>
                  </a:cubicBezTo>
                  <a:cubicBezTo>
                    <a:pt x="852" y="846"/>
                    <a:pt x="703" y="866"/>
                    <a:pt x="567" y="866"/>
                  </a:cubicBezTo>
                  <a:cubicBezTo>
                    <a:pt x="390" y="866"/>
                    <a:pt x="235" y="832"/>
                    <a:pt x="85" y="832"/>
                  </a:cubicBezTo>
                  <a:cubicBezTo>
                    <a:pt x="56" y="832"/>
                    <a:pt x="28" y="833"/>
                    <a:pt x="0" y="836"/>
                  </a:cubicBezTo>
                  <a:cubicBezTo>
                    <a:pt x="708" y="1758"/>
                    <a:pt x="1777" y="2271"/>
                    <a:pt x="2885" y="2271"/>
                  </a:cubicBezTo>
                  <a:cubicBezTo>
                    <a:pt x="3273" y="2271"/>
                    <a:pt x="3667" y="2208"/>
                    <a:pt x="4050" y="2078"/>
                  </a:cubicBezTo>
                  <a:lnTo>
                    <a:pt x="4050" y="2078"/>
                  </a:lnTo>
                  <a:cubicBezTo>
                    <a:pt x="4064" y="2083"/>
                    <a:pt x="4077" y="2088"/>
                    <a:pt x="4091" y="2093"/>
                  </a:cubicBezTo>
                  <a:lnTo>
                    <a:pt x="4091" y="2064"/>
                  </a:lnTo>
                  <a:cubicBezTo>
                    <a:pt x="4077" y="2068"/>
                    <a:pt x="4064" y="2073"/>
                    <a:pt x="4050" y="2078"/>
                  </a:cubicBezTo>
                  <a:lnTo>
                    <a:pt x="4050" y="2078"/>
                  </a:lnTo>
                  <a:cubicBezTo>
                    <a:pt x="3743" y="1959"/>
                    <a:pt x="3437" y="1760"/>
                    <a:pt x="3185" y="1508"/>
                  </a:cubicBezTo>
                  <a:cubicBezTo>
                    <a:pt x="2688" y="866"/>
                    <a:pt x="3068" y="281"/>
                    <a:pt x="2309" y="47"/>
                  </a:cubicBezTo>
                  <a:cubicBezTo>
                    <a:pt x="2215" y="15"/>
                    <a:pt x="2135" y="0"/>
                    <a:pt x="20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8" name="Google Shape;4618;p80"/>
            <p:cNvSpPr/>
            <p:nvPr/>
          </p:nvSpPr>
          <p:spPr>
            <a:xfrm>
              <a:off x="5544688" y="4089050"/>
              <a:ext cx="48225" cy="110325"/>
            </a:xfrm>
            <a:custGeom>
              <a:avLst/>
              <a:gdLst/>
              <a:ahLst/>
              <a:cxnLst/>
              <a:rect l="l" t="t" r="r" b="b"/>
              <a:pathLst>
                <a:path w="1929" h="4413" extrusionOk="0">
                  <a:moveTo>
                    <a:pt x="1549" y="0"/>
                  </a:moveTo>
                  <a:cubicBezTo>
                    <a:pt x="1111" y="263"/>
                    <a:pt x="906" y="117"/>
                    <a:pt x="585" y="526"/>
                  </a:cubicBezTo>
                  <a:cubicBezTo>
                    <a:pt x="292" y="964"/>
                    <a:pt x="555" y="1081"/>
                    <a:pt x="409" y="1607"/>
                  </a:cubicBezTo>
                  <a:cubicBezTo>
                    <a:pt x="292" y="2104"/>
                    <a:pt x="0" y="2075"/>
                    <a:pt x="59" y="2601"/>
                  </a:cubicBezTo>
                  <a:cubicBezTo>
                    <a:pt x="88" y="3244"/>
                    <a:pt x="351" y="3185"/>
                    <a:pt x="585" y="3799"/>
                  </a:cubicBezTo>
                  <a:cubicBezTo>
                    <a:pt x="643" y="4003"/>
                    <a:pt x="643" y="4208"/>
                    <a:pt x="614" y="4412"/>
                  </a:cubicBezTo>
                  <a:cubicBezTo>
                    <a:pt x="1432" y="3740"/>
                    <a:pt x="1929" y="2718"/>
                    <a:pt x="1929" y="1637"/>
                  </a:cubicBezTo>
                  <a:cubicBezTo>
                    <a:pt x="1929" y="1052"/>
                    <a:pt x="1783" y="497"/>
                    <a:pt x="1549" y="0"/>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9" name="Google Shape;4619;p80"/>
            <p:cNvSpPr/>
            <p:nvPr/>
          </p:nvSpPr>
          <p:spPr>
            <a:xfrm>
              <a:off x="5476738" y="4102075"/>
              <a:ext cx="49700" cy="41300"/>
            </a:xfrm>
            <a:custGeom>
              <a:avLst/>
              <a:gdLst/>
              <a:ahLst/>
              <a:cxnLst/>
              <a:rect l="l" t="t" r="r" b="b"/>
              <a:pathLst>
                <a:path w="1988" h="1652" extrusionOk="0">
                  <a:moveTo>
                    <a:pt x="1552" y="0"/>
                  </a:moveTo>
                  <a:cubicBezTo>
                    <a:pt x="1391" y="0"/>
                    <a:pt x="1233" y="210"/>
                    <a:pt x="994" y="210"/>
                  </a:cubicBezTo>
                  <a:cubicBezTo>
                    <a:pt x="731" y="210"/>
                    <a:pt x="583" y="12"/>
                    <a:pt x="427" y="12"/>
                  </a:cubicBezTo>
                  <a:cubicBezTo>
                    <a:pt x="375" y="12"/>
                    <a:pt x="322" y="34"/>
                    <a:pt x="264" y="93"/>
                  </a:cubicBezTo>
                  <a:cubicBezTo>
                    <a:pt x="1" y="327"/>
                    <a:pt x="351" y="502"/>
                    <a:pt x="351" y="823"/>
                  </a:cubicBezTo>
                  <a:cubicBezTo>
                    <a:pt x="351" y="1174"/>
                    <a:pt x="1" y="1291"/>
                    <a:pt x="264" y="1554"/>
                  </a:cubicBezTo>
                  <a:cubicBezTo>
                    <a:pt x="327" y="1626"/>
                    <a:pt x="385" y="1652"/>
                    <a:pt x="441" y="1652"/>
                  </a:cubicBezTo>
                  <a:cubicBezTo>
                    <a:pt x="592" y="1652"/>
                    <a:pt x="739" y="1466"/>
                    <a:pt x="994" y="1466"/>
                  </a:cubicBezTo>
                  <a:cubicBezTo>
                    <a:pt x="1228" y="1466"/>
                    <a:pt x="1369" y="1652"/>
                    <a:pt x="1530" y="1652"/>
                  </a:cubicBezTo>
                  <a:cubicBezTo>
                    <a:pt x="1590" y="1652"/>
                    <a:pt x="1653" y="1626"/>
                    <a:pt x="1725" y="1554"/>
                  </a:cubicBezTo>
                  <a:lnTo>
                    <a:pt x="1725" y="1583"/>
                  </a:lnTo>
                  <a:cubicBezTo>
                    <a:pt x="1988" y="1320"/>
                    <a:pt x="1695" y="1203"/>
                    <a:pt x="1608" y="853"/>
                  </a:cubicBezTo>
                  <a:cubicBezTo>
                    <a:pt x="1520" y="502"/>
                    <a:pt x="1958" y="356"/>
                    <a:pt x="1725" y="93"/>
                  </a:cubicBezTo>
                  <a:cubicBezTo>
                    <a:pt x="1665" y="25"/>
                    <a:pt x="1608" y="0"/>
                    <a:pt x="1552" y="0"/>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0" name="Google Shape;4620;p80"/>
            <p:cNvSpPr/>
            <p:nvPr/>
          </p:nvSpPr>
          <p:spPr>
            <a:xfrm>
              <a:off x="5415388" y="3996800"/>
              <a:ext cx="53650" cy="43225"/>
            </a:xfrm>
            <a:custGeom>
              <a:avLst/>
              <a:gdLst/>
              <a:ahLst/>
              <a:cxnLst/>
              <a:rect l="l" t="t" r="r" b="b"/>
              <a:pathLst>
                <a:path w="2146" h="1729" extrusionOk="0">
                  <a:moveTo>
                    <a:pt x="1273" y="1"/>
                  </a:moveTo>
                  <a:cubicBezTo>
                    <a:pt x="1239" y="1"/>
                    <a:pt x="1204" y="3"/>
                    <a:pt x="1169" y="8"/>
                  </a:cubicBezTo>
                  <a:cubicBezTo>
                    <a:pt x="351" y="8"/>
                    <a:pt x="0" y="1031"/>
                    <a:pt x="614" y="1528"/>
                  </a:cubicBezTo>
                  <a:cubicBezTo>
                    <a:pt x="784" y="1668"/>
                    <a:pt x="976" y="1729"/>
                    <a:pt x="1162" y="1729"/>
                  </a:cubicBezTo>
                  <a:cubicBezTo>
                    <a:pt x="1675" y="1729"/>
                    <a:pt x="2145" y="1260"/>
                    <a:pt x="2016" y="680"/>
                  </a:cubicBezTo>
                  <a:cubicBezTo>
                    <a:pt x="1963" y="280"/>
                    <a:pt x="1641" y="1"/>
                    <a:pt x="1273"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1" name="Google Shape;4621;p80"/>
            <p:cNvSpPr/>
            <p:nvPr/>
          </p:nvSpPr>
          <p:spPr>
            <a:xfrm>
              <a:off x="5528613" y="3996800"/>
              <a:ext cx="53650" cy="43225"/>
            </a:xfrm>
            <a:custGeom>
              <a:avLst/>
              <a:gdLst/>
              <a:ahLst/>
              <a:cxnLst/>
              <a:rect l="l" t="t" r="r" b="b"/>
              <a:pathLst>
                <a:path w="2146" h="1729" extrusionOk="0">
                  <a:moveTo>
                    <a:pt x="1273" y="1"/>
                  </a:moveTo>
                  <a:cubicBezTo>
                    <a:pt x="1239" y="1"/>
                    <a:pt x="1204" y="3"/>
                    <a:pt x="1169" y="8"/>
                  </a:cubicBezTo>
                  <a:cubicBezTo>
                    <a:pt x="351" y="8"/>
                    <a:pt x="0" y="1031"/>
                    <a:pt x="643" y="1528"/>
                  </a:cubicBezTo>
                  <a:cubicBezTo>
                    <a:pt x="814" y="1668"/>
                    <a:pt x="1003" y="1729"/>
                    <a:pt x="1186" y="1729"/>
                  </a:cubicBezTo>
                  <a:cubicBezTo>
                    <a:pt x="1691" y="1729"/>
                    <a:pt x="2145" y="1260"/>
                    <a:pt x="2017" y="680"/>
                  </a:cubicBezTo>
                  <a:cubicBezTo>
                    <a:pt x="1963" y="280"/>
                    <a:pt x="1641" y="1"/>
                    <a:pt x="1273"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2" name="Google Shape;4622;p80"/>
            <p:cNvSpPr/>
            <p:nvPr/>
          </p:nvSpPr>
          <p:spPr>
            <a:xfrm>
              <a:off x="5318938" y="3885950"/>
              <a:ext cx="365650" cy="365300"/>
            </a:xfrm>
            <a:custGeom>
              <a:avLst/>
              <a:gdLst/>
              <a:ahLst/>
              <a:cxnLst/>
              <a:rect l="l" t="t" r="r" b="b"/>
              <a:pathLst>
                <a:path w="14626" h="14612" extrusionOk="0">
                  <a:moveTo>
                    <a:pt x="12887" y="1"/>
                  </a:moveTo>
                  <a:lnTo>
                    <a:pt x="12887" y="30"/>
                  </a:lnTo>
                  <a:lnTo>
                    <a:pt x="1696" y="30"/>
                  </a:lnTo>
                  <a:cubicBezTo>
                    <a:pt x="761" y="30"/>
                    <a:pt x="1" y="790"/>
                    <a:pt x="1" y="1725"/>
                  </a:cubicBezTo>
                  <a:lnTo>
                    <a:pt x="1" y="11485"/>
                  </a:lnTo>
                  <a:cubicBezTo>
                    <a:pt x="1" y="13209"/>
                    <a:pt x="1404" y="14611"/>
                    <a:pt x="3128" y="14611"/>
                  </a:cubicBezTo>
                  <a:lnTo>
                    <a:pt x="11456" y="14611"/>
                  </a:lnTo>
                  <a:cubicBezTo>
                    <a:pt x="13180" y="14611"/>
                    <a:pt x="14582" y="13209"/>
                    <a:pt x="14582" y="11485"/>
                  </a:cubicBezTo>
                  <a:cubicBezTo>
                    <a:pt x="14611" y="11368"/>
                    <a:pt x="14502" y="11309"/>
                    <a:pt x="14389" y="11309"/>
                  </a:cubicBezTo>
                  <a:cubicBezTo>
                    <a:pt x="14275" y="11309"/>
                    <a:pt x="14158" y="11368"/>
                    <a:pt x="14173" y="11485"/>
                  </a:cubicBezTo>
                  <a:cubicBezTo>
                    <a:pt x="14173" y="12975"/>
                    <a:pt x="12946" y="14202"/>
                    <a:pt x="11456" y="14202"/>
                  </a:cubicBezTo>
                  <a:lnTo>
                    <a:pt x="3128" y="14202"/>
                  </a:lnTo>
                  <a:cubicBezTo>
                    <a:pt x="1637" y="14202"/>
                    <a:pt x="410" y="12975"/>
                    <a:pt x="410" y="11485"/>
                  </a:cubicBezTo>
                  <a:lnTo>
                    <a:pt x="410" y="3303"/>
                  </a:lnTo>
                  <a:lnTo>
                    <a:pt x="1754" y="3303"/>
                  </a:lnTo>
                  <a:cubicBezTo>
                    <a:pt x="1761" y="3304"/>
                    <a:pt x="1767" y="3304"/>
                    <a:pt x="1774" y="3304"/>
                  </a:cubicBezTo>
                  <a:cubicBezTo>
                    <a:pt x="1981" y="3304"/>
                    <a:pt x="1981" y="2863"/>
                    <a:pt x="1774" y="2863"/>
                  </a:cubicBezTo>
                  <a:cubicBezTo>
                    <a:pt x="1767" y="2863"/>
                    <a:pt x="1761" y="2864"/>
                    <a:pt x="1754" y="2864"/>
                  </a:cubicBezTo>
                  <a:lnTo>
                    <a:pt x="410" y="2864"/>
                  </a:lnTo>
                  <a:lnTo>
                    <a:pt x="410" y="1725"/>
                  </a:lnTo>
                  <a:cubicBezTo>
                    <a:pt x="410" y="994"/>
                    <a:pt x="994" y="439"/>
                    <a:pt x="1696" y="439"/>
                  </a:cubicBezTo>
                  <a:lnTo>
                    <a:pt x="12887" y="439"/>
                  </a:lnTo>
                  <a:cubicBezTo>
                    <a:pt x="13589" y="439"/>
                    <a:pt x="14173" y="994"/>
                    <a:pt x="14173" y="1725"/>
                  </a:cubicBezTo>
                  <a:lnTo>
                    <a:pt x="14173" y="2864"/>
                  </a:lnTo>
                  <a:lnTo>
                    <a:pt x="2748" y="2864"/>
                  </a:lnTo>
                  <a:cubicBezTo>
                    <a:pt x="2741" y="2864"/>
                    <a:pt x="2735" y="2863"/>
                    <a:pt x="2728" y="2863"/>
                  </a:cubicBezTo>
                  <a:cubicBezTo>
                    <a:pt x="2520" y="2863"/>
                    <a:pt x="2520" y="3304"/>
                    <a:pt x="2728" y="3304"/>
                  </a:cubicBezTo>
                  <a:cubicBezTo>
                    <a:pt x="2735" y="3304"/>
                    <a:pt x="2741" y="3304"/>
                    <a:pt x="2748" y="3303"/>
                  </a:cubicBezTo>
                  <a:lnTo>
                    <a:pt x="14173" y="3303"/>
                  </a:lnTo>
                  <a:lnTo>
                    <a:pt x="14173" y="10462"/>
                  </a:lnTo>
                  <a:cubicBezTo>
                    <a:pt x="14158" y="10579"/>
                    <a:pt x="14275" y="10637"/>
                    <a:pt x="14392" y="10637"/>
                  </a:cubicBezTo>
                  <a:cubicBezTo>
                    <a:pt x="14509" y="10637"/>
                    <a:pt x="14626" y="10579"/>
                    <a:pt x="14611" y="10462"/>
                  </a:cubicBezTo>
                  <a:lnTo>
                    <a:pt x="14611" y="1725"/>
                  </a:lnTo>
                  <a:cubicBezTo>
                    <a:pt x="14611" y="761"/>
                    <a:pt x="13822" y="1"/>
                    <a:pt x="12887"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3" name="Google Shape;4623;p80"/>
            <p:cNvSpPr/>
            <p:nvPr/>
          </p:nvSpPr>
          <p:spPr>
            <a:xfrm>
              <a:off x="5343788" y="3911525"/>
              <a:ext cx="37275" cy="32225"/>
            </a:xfrm>
            <a:custGeom>
              <a:avLst/>
              <a:gdLst/>
              <a:ahLst/>
              <a:cxnLst/>
              <a:rect l="l" t="t" r="r" b="b"/>
              <a:pathLst>
                <a:path w="1491" h="1289" extrusionOk="0">
                  <a:moveTo>
                    <a:pt x="643" y="439"/>
                  </a:moveTo>
                  <a:cubicBezTo>
                    <a:pt x="760" y="439"/>
                    <a:pt x="848" y="527"/>
                    <a:pt x="848" y="643"/>
                  </a:cubicBezTo>
                  <a:cubicBezTo>
                    <a:pt x="848" y="760"/>
                    <a:pt x="760" y="848"/>
                    <a:pt x="643" y="848"/>
                  </a:cubicBezTo>
                  <a:cubicBezTo>
                    <a:pt x="380" y="819"/>
                    <a:pt x="380" y="468"/>
                    <a:pt x="643" y="439"/>
                  </a:cubicBezTo>
                  <a:close/>
                  <a:moveTo>
                    <a:pt x="643" y="1"/>
                  </a:moveTo>
                  <a:cubicBezTo>
                    <a:pt x="293" y="1"/>
                    <a:pt x="0" y="293"/>
                    <a:pt x="0" y="643"/>
                  </a:cubicBezTo>
                  <a:cubicBezTo>
                    <a:pt x="0" y="1040"/>
                    <a:pt x="310" y="1289"/>
                    <a:pt x="637" y="1289"/>
                  </a:cubicBezTo>
                  <a:cubicBezTo>
                    <a:pt x="792" y="1289"/>
                    <a:pt x="950" y="1233"/>
                    <a:pt x="1082" y="1111"/>
                  </a:cubicBezTo>
                  <a:cubicBezTo>
                    <a:pt x="1491" y="702"/>
                    <a:pt x="1228" y="1"/>
                    <a:pt x="643"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4" name="Google Shape;4624;p80"/>
            <p:cNvSpPr/>
            <p:nvPr/>
          </p:nvSpPr>
          <p:spPr>
            <a:xfrm>
              <a:off x="5384688" y="3911150"/>
              <a:ext cx="37300" cy="32550"/>
            </a:xfrm>
            <a:custGeom>
              <a:avLst/>
              <a:gdLst/>
              <a:ahLst/>
              <a:cxnLst/>
              <a:rect l="l" t="t" r="r" b="b"/>
              <a:pathLst>
                <a:path w="1492" h="1302" extrusionOk="0">
                  <a:moveTo>
                    <a:pt x="719" y="542"/>
                  </a:moveTo>
                  <a:cubicBezTo>
                    <a:pt x="858" y="542"/>
                    <a:pt x="1115" y="863"/>
                    <a:pt x="848" y="863"/>
                  </a:cubicBezTo>
                  <a:cubicBezTo>
                    <a:pt x="731" y="863"/>
                    <a:pt x="644" y="775"/>
                    <a:pt x="644" y="658"/>
                  </a:cubicBezTo>
                  <a:cubicBezTo>
                    <a:pt x="644" y="574"/>
                    <a:pt x="676" y="542"/>
                    <a:pt x="719" y="542"/>
                  </a:cubicBezTo>
                  <a:close/>
                  <a:moveTo>
                    <a:pt x="856" y="0"/>
                  </a:moveTo>
                  <a:cubicBezTo>
                    <a:pt x="701" y="0"/>
                    <a:pt x="542" y="59"/>
                    <a:pt x="410" y="191"/>
                  </a:cubicBezTo>
                  <a:cubicBezTo>
                    <a:pt x="1" y="600"/>
                    <a:pt x="293" y="1301"/>
                    <a:pt x="848" y="1301"/>
                  </a:cubicBezTo>
                  <a:cubicBezTo>
                    <a:pt x="1228" y="1301"/>
                    <a:pt x="1491" y="1009"/>
                    <a:pt x="1491" y="658"/>
                  </a:cubicBezTo>
                  <a:cubicBezTo>
                    <a:pt x="1491" y="262"/>
                    <a:pt x="1182" y="0"/>
                    <a:pt x="856"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5" name="Google Shape;4625;p80"/>
            <p:cNvSpPr/>
            <p:nvPr/>
          </p:nvSpPr>
          <p:spPr>
            <a:xfrm>
              <a:off x="5430713" y="3911150"/>
              <a:ext cx="38025" cy="32550"/>
            </a:xfrm>
            <a:custGeom>
              <a:avLst/>
              <a:gdLst/>
              <a:ahLst/>
              <a:cxnLst/>
              <a:rect l="l" t="t" r="r" b="b"/>
              <a:pathLst>
                <a:path w="1521" h="1302" extrusionOk="0">
                  <a:moveTo>
                    <a:pt x="733" y="542"/>
                  </a:moveTo>
                  <a:cubicBezTo>
                    <a:pt x="860" y="542"/>
                    <a:pt x="1122" y="863"/>
                    <a:pt x="877" y="863"/>
                  </a:cubicBezTo>
                  <a:cubicBezTo>
                    <a:pt x="760" y="863"/>
                    <a:pt x="644" y="775"/>
                    <a:pt x="673" y="658"/>
                  </a:cubicBezTo>
                  <a:cubicBezTo>
                    <a:pt x="666" y="574"/>
                    <a:pt x="692" y="542"/>
                    <a:pt x="733" y="542"/>
                  </a:cubicBezTo>
                  <a:close/>
                  <a:moveTo>
                    <a:pt x="863" y="0"/>
                  </a:moveTo>
                  <a:cubicBezTo>
                    <a:pt x="703" y="0"/>
                    <a:pt x="542" y="59"/>
                    <a:pt x="410" y="191"/>
                  </a:cubicBezTo>
                  <a:cubicBezTo>
                    <a:pt x="1" y="600"/>
                    <a:pt x="293" y="1301"/>
                    <a:pt x="877" y="1301"/>
                  </a:cubicBezTo>
                  <a:cubicBezTo>
                    <a:pt x="1228" y="1301"/>
                    <a:pt x="1520" y="1009"/>
                    <a:pt x="1520" y="658"/>
                  </a:cubicBezTo>
                  <a:cubicBezTo>
                    <a:pt x="1520" y="262"/>
                    <a:pt x="1198" y="0"/>
                    <a:pt x="863"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6" name="Google Shape;4626;p80"/>
            <p:cNvSpPr/>
            <p:nvPr/>
          </p:nvSpPr>
          <p:spPr>
            <a:xfrm>
              <a:off x="5451163" y="3983725"/>
              <a:ext cx="11000" cy="19150"/>
            </a:xfrm>
            <a:custGeom>
              <a:avLst/>
              <a:gdLst/>
              <a:ahLst/>
              <a:cxnLst/>
              <a:rect l="l" t="t" r="r" b="b"/>
              <a:pathLst>
                <a:path w="440" h="766" extrusionOk="0">
                  <a:moveTo>
                    <a:pt x="190" y="1"/>
                  </a:moveTo>
                  <a:cubicBezTo>
                    <a:pt x="71" y="1"/>
                    <a:pt x="1" y="105"/>
                    <a:pt x="1" y="210"/>
                  </a:cubicBezTo>
                  <a:lnTo>
                    <a:pt x="1" y="561"/>
                  </a:lnTo>
                  <a:cubicBezTo>
                    <a:pt x="1" y="677"/>
                    <a:pt x="89" y="765"/>
                    <a:pt x="235" y="765"/>
                  </a:cubicBezTo>
                  <a:cubicBezTo>
                    <a:pt x="352" y="765"/>
                    <a:pt x="439" y="677"/>
                    <a:pt x="439" y="561"/>
                  </a:cubicBezTo>
                  <a:lnTo>
                    <a:pt x="439" y="210"/>
                  </a:lnTo>
                  <a:cubicBezTo>
                    <a:pt x="439" y="93"/>
                    <a:pt x="352" y="5"/>
                    <a:pt x="235" y="5"/>
                  </a:cubicBezTo>
                  <a:cubicBezTo>
                    <a:pt x="219" y="2"/>
                    <a:pt x="204" y="1"/>
                    <a:pt x="190"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7" name="Google Shape;4627;p80"/>
            <p:cNvSpPr/>
            <p:nvPr/>
          </p:nvSpPr>
          <p:spPr>
            <a:xfrm>
              <a:off x="5540288" y="3983725"/>
              <a:ext cx="11000" cy="19150"/>
            </a:xfrm>
            <a:custGeom>
              <a:avLst/>
              <a:gdLst/>
              <a:ahLst/>
              <a:cxnLst/>
              <a:rect l="l" t="t" r="r" b="b"/>
              <a:pathLst>
                <a:path w="440" h="766" extrusionOk="0">
                  <a:moveTo>
                    <a:pt x="271" y="1"/>
                  </a:moveTo>
                  <a:cubicBezTo>
                    <a:pt x="259" y="1"/>
                    <a:pt x="247" y="2"/>
                    <a:pt x="235" y="5"/>
                  </a:cubicBezTo>
                  <a:cubicBezTo>
                    <a:pt x="89" y="5"/>
                    <a:pt x="1" y="93"/>
                    <a:pt x="1" y="210"/>
                  </a:cubicBezTo>
                  <a:lnTo>
                    <a:pt x="1" y="561"/>
                  </a:lnTo>
                  <a:cubicBezTo>
                    <a:pt x="1" y="677"/>
                    <a:pt x="89" y="765"/>
                    <a:pt x="235" y="765"/>
                  </a:cubicBezTo>
                  <a:cubicBezTo>
                    <a:pt x="352" y="765"/>
                    <a:pt x="439" y="677"/>
                    <a:pt x="439" y="561"/>
                  </a:cubicBezTo>
                  <a:lnTo>
                    <a:pt x="439" y="210"/>
                  </a:lnTo>
                  <a:cubicBezTo>
                    <a:pt x="439" y="105"/>
                    <a:pt x="369" y="1"/>
                    <a:pt x="271"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8" name="Google Shape;4628;p80"/>
            <p:cNvSpPr/>
            <p:nvPr/>
          </p:nvSpPr>
          <p:spPr>
            <a:xfrm>
              <a:off x="5483313" y="3991700"/>
              <a:ext cx="35825" cy="16275"/>
            </a:xfrm>
            <a:custGeom>
              <a:avLst/>
              <a:gdLst/>
              <a:ahLst/>
              <a:cxnLst/>
              <a:rect l="l" t="t" r="r" b="b"/>
              <a:pathLst>
                <a:path w="1433" h="651" extrusionOk="0">
                  <a:moveTo>
                    <a:pt x="264" y="1"/>
                  </a:moveTo>
                  <a:cubicBezTo>
                    <a:pt x="212" y="1"/>
                    <a:pt x="161" y="22"/>
                    <a:pt x="118" y="66"/>
                  </a:cubicBezTo>
                  <a:cubicBezTo>
                    <a:pt x="30" y="125"/>
                    <a:pt x="1" y="271"/>
                    <a:pt x="88" y="358"/>
                  </a:cubicBezTo>
                  <a:cubicBezTo>
                    <a:pt x="234" y="534"/>
                    <a:pt x="468" y="651"/>
                    <a:pt x="731" y="651"/>
                  </a:cubicBezTo>
                  <a:cubicBezTo>
                    <a:pt x="965" y="651"/>
                    <a:pt x="1199" y="534"/>
                    <a:pt x="1345" y="358"/>
                  </a:cubicBezTo>
                  <a:cubicBezTo>
                    <a:pt x="1432" y="271"/>
                    <a:pt x="1403" y="125"/>
                    <a:pt x="1316" y="66"/>
                  </a:cubicBezTo>
                  <a:cubicBezTo>
                    <a:pt x="1272" y="22"/>
                    <a:pt x="1221" y="1"/>
                    <a:pt x="1169" y="1"/>
                  </a:cubicBezTo>
                  <a:cubicBezTo>
                    <a:pt x="1118" y="1"/>
                    <a:pt x="1067" y="22"/>
                    <a:pt x="1023" y="66"/>
                  </a:cubicBezTo>
                  <a:cubicBezTo>
                    <a:pt x="950" y="169"/>
                    <a:pt x="833" y="220"/>
                    <a:pt x="717" y="220"/>
                  </a:cubicBezTo>
                  <a:cubicBezTo>
                    <a:pt x="600" y="220"/>
                    <a:pt x="483" y="169"/>
                    <a:pt x="410" y="66"/>
                  </a:cubicBezTo>
                  <a:cubicBezTo>
                    <a:pt x="366" y="22"/>
                    <a:pt x="315" y="1"/>
                    <a:pt x="264"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9" name="Google Shape;4629;p80"/>
            <p:cNvSpPr/>
            <p:nvPr/>
          </p:nvSpPr>
          <p:spPr>
            <a:xfrm>
              <a:off x="5404038" y="4034150"/>
              <a:ext cx="198375" cy="193250"/>
            </a:xfrm>
            <a:custGeom>
              <a:avLst/>
              <a:gdLst/>
              <a:ahLst/>
              <a:cxnLst/>
              <a:rect l="l" t="t" r="r" b="b"/>
              <a:pathLst>
                <a:path w="7935" h="7730" extrusionOk="0">
                  <a:moveTo>
                    <a:pt x="3881" y="391"/>
                  </a:moveTo>
                  <a:cubicBezTo>
                    <a:pt x="4321" y="391"/>
                    <a:pt x="4764" y="475"/>
                    <a:pt x="5188" y="647"/>
                  </a:cubicBezTo>
                  <a:cubicBezTo>
                    <a:pt x="4925" y="764"/>
                    <a:pt x="4633" y="852"/>
                    <a:pt x="4340" y="940"/>
                  </a:cubicBezTo>
                  <a:cubicBezTo>
                    <a:pt x="3902" y="1057"/>
                    <a:pt x="3493" y="1232"/>
                    <a:pt x="3084" y="1436"/>
                  </a:cubicBezTo>
                  <a:cubicBezTo>
                    <a:pt x="2879" y="1524"/>
                    <a:pt x="2675" y="1670"/>
                    <a:pt x="2500" y="1846"/>
                  </a:cubicBezTo>
                  <a:cubicBezTo>
                    <a:pt x="2356" y="2010"/>
                    <a:pt x="2155" y="2102"/>
                    <a:pt x="1947" y="2102"/>
                  </a:cubicBezTo>
                  <a:cubicBezTo>
                    <a:pt x="1858" y="2102"/>
                    <a:pt x="1769" y="2085"/>
                    <a:pt x="1681" y="2050"/>
                  </a:cubicBezTo>
                  <a:cubicBezTo>
                    <a:pt x="1477" y="2021"/>
                    <a:pt x="1272" y="1904"/>
                    <a:pt x="1155" y="1729"/>
                  </a:cubicBezTo>
                  <a:cubicBezTo>
                    <a:pt x="1814" y="864"/>
                    <a:pt x="2835" y="391"/>
                    <a:pt x="3881" y="391"/>
                  </a:cubicBezTo>
                  <a:close/>
                  <a:moveTo>
                    <a:pt x="7058" y="2488"/>
                  </a:moveTo>
                  <a:cubicBezTo>
                    <a:pt x="7584" y="3716"/>
                    <a:pt x="7350" y="5147"/>
                    <a:pt x="6444" y="6141"/>
                  </a:cubicBezTo>
                  <a:cubicBezTo>
                    <a:pt x="6444" y="6083"/>
                    <a:pt x="6415" y="6024"/>
                    <a:pt x="6386" y="5936"/>
                  </a:cubicBezTo>
                  <a:cubicBezTo>
                    <a:pt x="6327" y="5732"/>
                    <a:pt x="6211" y="5557"/>
                    <a:pt x="6094" y="5381"/>
                  </a:cubicBezTo>
                  <a:cubicBezTo>
                    <a:pt x="5948" y="5206"/>
                    <a:pt x="5889" y="5031"/>
                    <a:pt x="5889" y="4826"/>
                  </a:cubicBezTo>
                  <a:lnTo>
                    <a:pt x="5889" y="4797"/>
                  </a:lnTo>
                  <a:cubicBezTo>
                    <a:pt x="5860" y="4651"/>
                    <a:pt x="5918" y="4505"/>
                    <a:pt x="6006" y="4358"/>
                  </a:cubicBezTo>
                  <a:cubicBezTo>
                    <a:pt x="6240" y="4066"/>
                    <a:pt x="6327" y="3686"/>
                    <a:pt x="6269" y="3307"/>
                  </a:cubicBezTo>
                  <a:cubicBezTo>
                    <a:pt x="6240" y="3131"/>
                    <a:pt x="6269" y="2985"/>
                    <a:pt x="6386" y="2868"/>
                  </a:cubicBezTo>
                  <a:cubicBezTo>
                    <a:pt x="6474" y="2722"/>
                    <a:pt x="6620" y="2605"/>
                    <a:pt x="6795" y="2576"/>
                  </a:cubicBezTo>
                  <a:cubicBezTo>
                    <a:pt x="6883" y="2547"/>
                    <a:pt x="6970" y="2518"/>
                    <a:pt x="7058" y="2488"/>
                  </a:cubicBezTo>
                  <a:close/>
                  <a:moveTo>
                    <a:pt x="3062" y="5430"/>
                  </a:moveTo>
                  <a:cubicBezTo>
                    <a:pt x="3109" y="5430"/>
                    <a:pt x="3162" y="5443"/>
                    <a:pt x="3230" y="5469"/>
                  </a:cubicBezTo>
                  <a:cubicBezTo>
                    <a:pt x="3552" y="5557"/>
                    <a:pt x="3581" y="5703"/>
                    <a:pt x="3639" y="6024"/>
                  </a:cubicBezTo>
                  <a:cubicBezTo>
                    <a:pt x="3698" y="6316"/>
                    <a:pt x="3814" y="6608"/>
                    <a:pt x="4019" y="6842"/>
                  </a:cubicBezTo>
                  <a:cubicBezTo>
                    <a:pt x="4136" y="6988"/>
                    <a:pt x="4311" y="7134"/>
                    <a:pt x="4487" y="7251"/>
                  </a:cubicBezTo>
                  <a:cubicBezTo>
                    <a:pt x="4282" y="7281"/>
                    <a:pt x="4077" y="7281"/>
                    <a:pt x="3902" y="7281"/>
                  </a:cubicBezTo>
                  <a:cubicBezTo>
                    <a:pt x="2996" y="7281"/>
                    <a:pt x="2120" y="6930"/>
                    <a:pt x="1477" y="6316"/>
                  </a:cubicBezTo>
                  <a:cubicBezTo>
                    <a:pt x="1681" y="6316"/>
                    <a:pt x="1886" y="6287"/>
                    <a:pt x="2090" y="6199"/>
                  </a:cubicBezTo>
                  <a:cubicBezTo>
                    <a:pt x="2353" y="6083"/>
                    <a:pt x="2558" y="5907"/>
                    <a:pt x="2733" y="5673"/>
                  </a:cubicBezTo>
                  <a:cubicBezTo>
                    <a:pt x="2878" y="5508"/>
                    <a:pt x="2950" y="5430"/>
                    <a:pt x="3062" y="5430"/>
                  </a:cubicBezTo>
                  <a:close/>
                  <a:moveTo>
                    <a:pt x="3898" y="1"/>
                  </a:moveTo>
                  <a:cubicBezTo>
                    <a:pt x="3841" y="1"/>
                    <a:pt x="3784" y="2"/>
                    <a:pt x="3727" y="5"/>
                  </a:cubicBezTo>
                  <a:cubicBezTo>
                    <a:pt x="1711" y="63"/>
                    <a:pt x="103" y="1699"/>
                    <a:pt x="16" y="3716"/>
                  </a:cubicBezTo>
                  <a:cubicBezTo>
                    <a:pt x="1" y="3836"/>
                    <a:pt x="117" y="3902"/>
                    <a:pt x="234" y="3902"/>
                  </a:cubicBezTo>
                  <a:cubicBezTo>
                    <a:pt x="344" y="3902"/>
                    <a:pt x="454" y="3843"/>
                    <a:pt x="454" y="3716"/>
                  </a:cubicBezTo>
                  <a:cubicBezTo>
                    <a:pt x="454" y="3160"/>
                    <a:pt x="629" y="2605"/>
                    <a:pt x="922" y="2138"/>
                  </a:cubicBezTo>
                  <a:cubicBezTo>
                    <a:pt x="1097" y="2313"/>
                    <a:pt x="1302" y="2430"/>
                    <a:pt x="1564" y="2488"/>
                  </a:cubicBezTo>
                  <a:cubicBezTo>
                    <a:pt x="1681" y="2518"/>
                    <a:pt x="1827" y="2547"/>
                    <a:pt x="1974" y="2547"/>
                  </a:cubicBezTo>
                  <a:cubicBezTo>
                    <a:pt x="2266" y="2547"/>
                    <a:pt x="2558" y="2401"/>
                    <a:pt x="2763" y="2196"/>
                  </a:cubicBezTo>
                  <a:cubicBezTo>
                    <a:pt x="2938" y="2050"/>
                    <a:pt x="3084" y="1933"/>
                    <a:pt x="3289" y="1816"/>
                  </a:cubicBezTo>
                  <a:cubicBezTo>
                    <a:pt x="3668" y="1641"/>
                    <a:pt x="4048" y="1495"/>
                    <a:pt x="4457" y="1378"/>
                  </a:cubicBezTo>
                  <a:cubicBezTo>
                    <a:pt x="4896" y="1290"/>
                    <a:pt x="5276" y="1115"/>
                    <a:pt x="5626" y="910"/>
                  </a:cubicBezTo>
                  <a:cubicBezTo>
                    <a:pt x="6152" y="1203"/>
                    <a:pt x="6561" y="1641"/>
                    <a:pt x="6853" y="2138"/>
                  </a:cubicBezTo>
                  <a:cubicBezTo>
                    <a:pt x="6795" y="2167"/>
                    <a:pt x="6737" y="2167"/>
                    <a:pt x="6678" y="2196"/>
                  </a:cubicBezTo>
                  <a:cubicBezTo>
                    <a:pt x="6415" y="2255"/>
                    <a:pt x="6181" y="2401"/>
                    <a:pt x="6035" y="2634"/>
                  </a:cubicBezTo>
                  <a:cubicBezTo>
                    <a:pt x="5860" y="2839"/>
                    <a:pt x="5802" y="3102"/>
                    <a:pt x="5860" y="3365"/>
                  </a:cubicBezTo>
                  <a:cubicBezTo>
                    <a:pt x="5860" y="3511"/>
                    <a:pt x="5860" y="3657"/>
                    <a:pt x="5831" y="3774"/>
                  </a:cubicBezTo>
                  <a:cubicBezTo>
                    <a:pt x="5802" y="3920"/>
                    <a:pt x="5743" y="4037"/>
                    <a:pt x="5655" y="4154"/>
                  </a:cubicBezTo>
                  <a:cubicBezTo>
                    <a:pt x="5509" y="4358"/>
                    <a:pt x="5422" y="4592"/>
                    <a:pt x="5480" y="4855"/>
                  </a:cubicBezTo>
                  <a:cubicBezTo>
                    <a:pt x="5480" y="5147"/>
                    <a:pt x="5568" y="5410"/>
                    <a:pt x="5743" y="5644"/>
                  </a:cubicBezTo>
                  <a:cubicBezTo>
                    <a:pt x="5860" y="5790"/>
                    <a:pt x="5948" y="5936"/>
                    <a:pt x="6006" y="6112"/>
                  </a:cubicBezTo>
                  <a:cubicBezTo>
                    <a:pt x="6035" y="6258"/>
                    <a:pt x="6064" y="6404"/>
                    <a:pt x="6035" y="6550"/>
                  </a:cubicBezTo>
                  <a:cubicBezTo>
                    <a:pt x="5772" y="6784"/>
                    <a:pt x="5451" y="6959"/>
                    <a:pt x="5100" y="7076"/>
                  </a:cubicBezTo>
                  <a:cubicBezTo>
                    <a:pt x="4808" y="6959"/>
                    <a:pt x="4574" y="6813"/>
                    <a:pt x="4370" y="6579"/>
                  </a:cubicBezTo>
                  <a:cubicBezTo>
                    <a:pt x="4224" y="6404"/>
                    <a:pt x="4107" y="6170"/>
                    <a:pt x="4077" y="5936"/>
                  </a:cubicBezTo>
                  <a:cubicBezTo>
                    <a:pt x="4048" y="5527"/>
                    <a:pt x="3785" y="5177"/>
                    <a:pt x="3376" y="5060"/>
                  </a:cubicBezTo>
                  <a:cubicBezTo>
                    <a:pt x="3296" y="5033"/>
                    <a:pt x="3213" y="5020"/>
                    <a:pt x="3130" y="5020"/>
                  </a:cubicBezTo>
                  <a:cubicBezTo>
                    <a:pt x="2850" y="5020"/>
                    <a:pt x="2570" y="5169"/>
                    <a:pt x="2412" y="5440"/>
                  </a:cubicBezTo>
                  <a:lnTo>
                    <a:pt x="2412" y="5410"/>
                  </a:lnTo>
                  <a:cubicBezTo>
                    <a:pt x="2266" y="5586"/>
                    <a:pt x="2120" y="5703"/>
                    <a:pt x="1915" y="5820"/>
                  </a:cubicBezTo>
                  <a:cubicBezTo>
                    <a:pt x="1807" y="5856"/>
                    <a:pt x="1687" y="5881"/>
                    <a:pt x="1563" y="5881"/>
                  </a:cubicBezTo>
                  <a:cubicBezTo>
                    <a:pt x="1487" y="5881"/>
                    <a:pt x="1409" y="5871"/>
                    <a:pt x="1331" y="5849"/>
                  </a:cubicBezTo>
                  <a:lnTo>
                    <a:pt x="1097" y="5849"/>
                  </a:lnTo>
                  <a:cubicBezTo>
                    <a:pt x="834" y="5527"/>
                    <a:pt x="659" y="5147"/>
                    <a:pt x="571" y="4768"/>
                  </a:cubicBezTo>
                  <a:cubicBezTo>
                    <a:pt x="536" y="4650"/>
                    <a:pt x="448" y="4598"/>
                    <a:pt x="361" y="4598"/>
                  </a:cubicBezTo>
                  <a:cubicBezTo>
                    <a:pt x="234" y="4598"/>
                    <a:pt x="110" y="4710"/>
                    <a:pt x="162" y="4884"/>
                  </a:cubicBezTo>
                  <a:cubicBezTo>
                    <a:pt x="623" y="6577"/>
                    <a:pt x="2165" y="7729"/>
                    <a:pt x="3879" y="7729"/>
                  </a:cubicBezTo>
                  <a:cubicBezTo>
                    <a:pt x="4118" y="7729"/>
                    <a:pt x="4360" y="7707"/>
                    <a:pt x="4603" y="7660"/>
                  </a:cubicBezTo>
                  <a:cubicBezTo>
                    <a:pt x="6590" y="7281"/>
                    <a:pt x="7935" y="5440"/>
                    <a:pt x="7730" y="3423"/>
                  </a:cubicBezTo>
                  <a:cubicBezTo>
                    <a:pt x="7503" y="1464"/>
                    <a:pt x="5868" y="1"/>
                    <a:pt x="3898"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0" name="Google Shape;4630;p80"/>
            <p:cNvSpPr/>
            <p:nvPr/>
          </p:nvSpPr>
          <p:spPr>
            <a:xfrm>
              <a:off x="5470588" y="4096600"/>
              <a:ext cx="58050" cy="51775"/>
            </a:xfrm>
            <a:custGeom>
              <a:avLst/>
              <a:gdLst/>
              <a:ahLst/>
              <a:cxnLst/>
              <a:rect l="l" t="t" r="r" b="b"/>
              <a:pathLst>
                <a:path w="2322" h="2071" extrusionOk="0">
                  <a:moveTo>
                    <a:pt x="1766" y="429"/>
                  </a:moveTo>
                  <a:cubicBezTo>
                    <a:pt x="1795" y="429"/>
                    <a:pt x="1795" y="429"/>
                    <a:pt x="1795" y="458"/>
                  </a:cubicBezTo>
                  <a:cubicBezTo>
                    <a:pt x="1795" y="487"/>
                    <a:pt x="1766" y="516"/>
                    <a:pt x="1766" y="546"/>
                  </a:cubicBezTo>
                  <a:cubicBezTo>
                    <a:pt x="1649" y="692"/>
                    <a:pt x="1591" y="896"/>
                    <a:pt x="1649" y="1101"/>
                  </a:cubicBezTo>
                  <a:cubicBezTo>
                    <a:pt x="1678" y="1218"/>
                    <a:pt x="1708" y="1335"/>
                    <a:pt x="1795" y="1451"/>
                  </a:cubicBezTo>
                  <a:cubicBezTo>
                    <a:pt x="1795" y="1481"/>
                    <a:pt x="1825" y="1539"/>
                    <a:pt x="1825" y="1568"/>
                  </a:cubicBezTo>
                  <a:lnTo>
                    <a:pt x="1795" y="1627"/>
                  </a:lnTo>
                  <a:lnTo>
                    <a:pt x="1766" y="1627"/>
                  </a:lnTo>
                  <a:cubicBezTo>
                    <a:pt x="1737" y="1627"/>
                    <a:pt x="1708" y="1598"/>
                    <a:pt x="1649" y="1598"/>
                  </a:cubicBezTo>
                  <a:cubicBezTo>
                    <a:pt x="1532" y="1510"/>
                    <a:pt x="1386" y="1451"/>
                    <a:pt x="1240" y="1451"/>
                  </a:cubicBezTo>
                  <a:cubicBezTo>
                    <a:pt x="1065" y="1451"/>
                    <a:pt x="919" y="1510"/>
                    <a:pt x="773" y="1598"/>
                  </a:cubicBezTo>
                  <a:cubicBezTo>
                    <a:pt x="743" y="1598"/>
                    <a:pt x="714" y="1627"/>
                    <a:pt x="656" y="1656"/>
                  </a:cubicBezTo>
                  <a:lnTo>
                    <a:pt x="627" y="1627"/>
                  </a:lnTo>
                  <a:lnTo>
                    <a:pt x="627" y="1598"/>
                  </a:lnTo>
                  <a:cubicBezTo>
                    <a:pt x="627" y="1539"/>
                    <a:pt x="656" y="1510"/>
                    <a:pt x="656" y="1481"/>
                  </a:cubicBezTo>
                  <a:cubicBezTo>
                    <a:pt x="860" y="1218"/>
                    <a:pt x="860" y="838"/>
                    <a:pt x="656" y="575"/>
                  </a:cubicBezTo>
                  <a:cubicBezTo>
                    <a:pt x="656" y="546"/>
                    <a:pt x="627" y="516"/>
                    <a:pt x="627" y="458"/>
                  </a:cubicBezTo>
                  <a:cubicBezTo>
                    <a:pt x="627" y="429"/>
                    <a:pt x="656" y="429"/>
                    <a:pt x="656" y="429"/>
                  </a:cubicBezTo>
                  <a:cubicBezTo>
                    <a:pt x="685" y="429"/>
                    <a:pt x="714" y="458"/>
                    <a:pt x="773" y="487"/>
                  </a:cubicBezTo>
                  <a:cubicBezTo>
                    <a:pt x="890" y="575"/>
                    <a:pt x="1065" y="604"/>
                    <a:pt x="1211" y="604"/>
                  </a:cubicBezTo>
                  <a:cubicBezTo>
                    <a:pt x="1386" y="604"/>
                    <a:pt x="1532" y="575"/>
                    <a:pt x="1678" y="487"/>
                  </a:cubicBezTo>
                  <a:cubicBezTo>
                    <a:pt x="1708" y="458"/>
                    <a:pt x="1737" y="429"/>
                    <a:pt x="1766" y="429"/>
                  </a:cubicBezTo>
                  <a:close/>
                  <a:moveTo>
                    <a:pt x="671" y="0"/>
                  </a:moveTo>
                  <a:cubicBezTo>
                    <a:pt x="302" y="0"/>
                    <a:pt x="0" y="435"/>
                    <a:pt x="276" y="779"/>
                  </a:cubicBezTo>
                  <a:cubicBezTo>
                    <a:pt x="393" y="925"/>
                    <a:pt x="393" y="1130"/>
                    <a:pt x="276" y="1276"/>
                  </a:cubicBezTo>
                  <a:cubicBezTo>
                    <a:pt x="130" y="1481"/>
                    <a:pt x="159" y="1773"/>
                    <a:pt x="334" y="1919"/>
                  </a:cubicBezTo>
                  <a:cubicBezTo>
                    <a:pt x="417" y="2018"/>
                    <a:pt x="547" y="2071"/>
                    <a:pt x="682" y="2071"/>
                  </a:cubicBezTo>
                  <a:cubicBezTo>
                    <a:pt x="784" y="2071"/>
                    <a:pt x="889" y="2041"/>
                    <a:pt x="977" y="1977"/>
                  </a:cubicBezTo>
                  <a:cubicBezTo>
                    <a:pt x="1036" y="1919"/>
                    <a:pt x="1123" y="1890"/>
                    <a:pt x="1211" y="1890"/>
                  </a:cubicBezTo>
                  <a:cubicBezTo>
                    <a:pt x="1299" y="1890"/>
                    <a:pt x="1386" y="1919"/>
                    <a:pt x="1474" y="1977"/>
                  </a:cubicBezTo>
                  <a:cubicBezTo>
                    <a:pt x="1562" y="2036"/>
                    <a:pt x="1678" y="2065"/>
                    <a:pt x="1795" y="2065"/>
                  </a:cubicBezTo>
                  <a:cubicBezTo>
                    <a:pt x="1912" y="2065"/>
                    <a:pt x="2029" y="2036"/>
                    <a:pt x="2117" y="1919"/>
                  </a:cubicBezTo>
                  <a:cubicBezTo>
                    <a:pt x="2292" y="1773"/>
                    <a:pt x="2321" y="1481"/>
                    <a:pt x="2175" y="1276"/>
                  </a:cubicBezTo>
                  <a:cubicBezTo>
                    <a:pt x="2117" y="1188"/>
                    <a:pt x="2088" y="1101"/>
                    <a:pt x="2058" y="1013"/>
                  </a:cubicBezTo>
                  <a:cubicBezTo>
                    <a:pt x="2058" y="925"/>
                    <a:pt x="2058" y="896"/>
                    <a:pt x="2146" y="779"/>
                  </a:cubicBezTo>
                  <a:cubicBezTo>
                    <a:pt x="2292" y="604"/>
                    <a:pt x="2292" y="312"/>
                    <a:pt x="2117" y="136"/>
                  </a:cubicBezTo>
                  <a:cubicBezTo>
                    <a:pt x="2025" y="45"/>
                    <a:pt x="1902" y="1"/>
                    <a:pt x="1779" y="1"/>
                  </a:cubicBezTo>
                  <a:cubicBezTo>
                    <a:pt x="1668" y="1"/>
                    <a:pt x="1558" y="38"/>
                    <a:pt x="1474" y="107"/>
                  </a:cubicBezTo>
                  <a:cubicBezTo>
                    <a:pt x="1386" y="136"/>
                    <a:pt x="1299" y="195"/>
                    <a:pt x="1211" y="195"/>
                  </a:cubicBezTo>
                  <a:cubicBezTo>
                    <a:pt x="1123" y="166"/>
                    <a:pt x="1036" y="136"/>
                    <a:pt x="977" y="107"/>
                  </a:cubicBezTo>
                  <a:cubicBezTo>
                    <a:pt x="877" y="32"/>
                    <a:pt x="772" y="0"/>
                    <a:pt x="671"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31" name="Google Shape;4631;p80"/>
          <p:cNvGrpSpPr/>
          <p:nvPr/>
        </p:nvGrpSpPr>
        <p:grpSpPr>
          <a:xfrm>
            <a:off x="4157372" y="3890838"/>
            <a:ext cx="318550" cy="366825"/>
            <a:chOff x="4687038" y="3885150"/>
            <a:chExt cx="318550" cy="366825"/>
          </a:xfrm>
        </p:grpSpPr>
        <p:sp>
          <p:nvSpPr>
            <p:cNvPr id="4632" name="Google Shape;4632;p80"/>
            <p:cNvSpPr/>
            <p:nvPr/>
          </p:nvSpPr>
          <p:spPr>
            <a:xfrm>
              <a:off x="4718463" y="3892525"/>
              <a:ext cx="207500" cy="208225"/>
            </a:xfrm>
            <a:custGeom>
              <a:avLst/>
              <a:gdLst/>
              <a:ahLst/>
              <a:cxnLst/>
              <a:rect l="l" t="t" r="r" b="b"/>
              <a:pathLst>
                <a:path w="8300" h="8329" extrusionOk="0">
                  <a:moveTo>
                    <a:pt x="5056" y="1"/>
                  </a:moveTo>
                  <a:cubicBezTo>
                    <a:pt x="1432" y="30"/>
                    <a:pt x="0" y="4705"/>
                    <a:pt x="2981" y="6780"/>
                  </a:cubicBezTo>
                  <a:cubicBezTo>
                    <a:pt x="3478" y="7160"/>
                    <a:pt x="3828" y="7715"/>
                    <a:pt x="3916" y="8329"/>
                  </a:cubicBezTo>
                  <a:lnTo>
                    <a:pt x="5728" y="8329"/>
                  </a:lnTo>
                  <a:cubicBezTo>
                    <a:pt x="5815" y="7715"/>
                    <a:pt x="6166" y="7160"/>
                    <a:pt x="6663" y="6809"/>
                  </a:cubicBezTo>
                  <a:cubicBezTo>
                    <a:pt x="7686" y="6079"/>
                    <a:pt x="8299" y="4910"/>
                    <a:pt x="8270" y="3653"/>
                  </a:cubicBezTo>
                  <a:cubicBezTo>
                    <a:pt x="8241" y="1608"/>
                    <a:pt x="6254" y="1"/>
                    <a:pt x="5056" y="1"/>
                  </a:cubicBezTo>
                  <a:close/>
                </a:path>
              </a:pathLst>
            </a:custGeom>
            <a:solidFill>
              <a:srgbClr val="FFE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3" name="Google Shape;4633;p80"/>
            <p:cNvSpPr/>
            <p:nvPr/>
          </p:nvSpPr>
          <p:spPr>
            <a:xfrm>
              <a:off x="4831688" y="3892225"/>
              <a:ext cx="108150" cy="208525"/>
            </a:xfrm>
            <a:custGeom>
              <a:avLst/>
              <a:gdLst/>
              <a:ahLst/>
              <a:cxnLst/>
              <a:rect l="l" t="t" r="r" b="b"/>
              <a:pathLst>
                <a:path w="4326" h="8341" extrusionOk="0">
                  <a:moveTo>
                    <a:pt x="373" y="1"/>
                  </a:moveTo>
                  <a:cubicBezTo>
                    <a:pt x="249" y="1"/>
                    <a:pt x="125" y="21"/>
                    <a:pt x="1" y="42"/>
                  </a:cubicBezTo>
                  <a:cubicBezTo>
                    <a:pt x="3332" y="568"/>
                    <a:pt x="4325" y="4893"/>
                    <a:pt x="1549" y="6821"/>
                  </a:cubicBezTo>
                  <a:cubicBezTo>
                    <a:pt x="1053" y="7172"/>
                    <a:pt x="702" y="7727"/>
                    <a:pt x="614" y="8341"/>
                  </a:cubicBezTo>
                  <a:lnTo>
                    <a:pt x="1783" y="8341"/>
                  </a:lnTo>
                  <a:cubicBezTo>
                    <a:pt x="1842" y="7727"/>
                    <a:pt x="2192" y="7172"/>
                    <a:pt x="2689" y="6821"/>
                  </a:cubicBezTo>
                  <a:cubicBezTo>
                    <a:pt x="3741" y="6091"/>
                    <a:pt x="4325" y="4922"/>
                    <a:pt x="4325" y="3665"/>
                  </a:cubicBezTo>
                  <a:cubicBezTo>
                    <a:pt x="4267" y="1638"/>
                    <a:pt x="2602" y="12"/>
                    <a:pt x="581" y="12"/>
                  </a:cubicBezTo>
                  <a:cubicBezTo>
                    <a:pt x="563" y="12"/>
                    <a:pt x="545" y="13"/>
                    <a:pt x="527" y="13"/>
                  </a:cubicBezTo>
                  <a:cubicBezTo>
                    <a:pt x="475" y="4"/>
                    <a:pt x="424" y="1"/>
                    <a:pt x="373" y="1"/>
                  </a:cubicBezTo>
                  <a:close/>
                </a:path>
              </a:pathLst>
            </a:custGeom>
            <a:solidFill>
              <a:srgbClr val="FFE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4" name="Google Shape;4634;p80"/>
            <p:cNvSpPr/>
            <p:nvPr/>
          </p:nvSpPr>
          <p:spPr>
            <a:xfrm>
              <a:off x="4793438" y="4100625"/>
              <a:ext cx="91150" cy="32325"/>
            </a:xfrm>
            <a:custGeom>
              <a:avLst/>
              <a:gdLst/>
              <a:ahLst/>
              <a:cxnLst/>
              <a:rect l="l" t="t" r="r" b="b"/>
              <a:pathLst>
                <a:path w="3646" h="1293" extrusionOk="0">
                  <a:moveTo>
                    <a:pt x="836" y="1"/>
                  </a:moveTo>
                  <a:cubicBezTo>
                    <a:pt x="0" y="1"/>
                    <a:pt x="9" y="1292"/>
                    <a:pt x="862" y="1292"/>
                  </a:cubicBezTo>
                  <a:cubicBezTo>
                    <a:pt x="880" y="1292"/>
                    <a:pt x="898" y="1292"/>
                    <a:pt x="917" y="1290"/>
                  </a:cubicBezTo>
                  <a:lnTo>
                    <a:pt x="2758" y="1290"/>
                  </a:lnTo>
                  <a:cubicBezTo>
                    <a:pt x="2776" y="1292"/>
                    <a:pt x="2794" y="1292"/>
                    <a:pt x="2811" y="1292"/>
                  </a:cubicBezTo>
                  <a:cubicBezTo>
                    <a:pt x="3638" y="1292"/>
                    <a:pt x="3646" y="1"/>
                    <a:pt x="2836" y="1"/>
                  </a:cubicBezTo>
                  <a:cubicBezTo>
                    <a:pt x="2811" y="1"/>
                    <a:pt x="2785" y="2"/>
                    <a:pt x="2758" y="5"/>
                  </a:cubicBezTo>
                  <a:lnTo>
                    <a:pt x="917" y="5"/>
                  </a:lnTo>
                  <a:cubicBezTo>
                    <a:pt x="889" y="2"/>
                    <a:pt x="862" y="1"/>
                    <a:pt x="836" y="1"/>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5" name="Google Shape;4635;p80"/>
            <p:cNvSpPr/>
            <p:nvPr/>
          </p:nvSpPr>
          <p:spPr>
            <a:xfrm>
              <a:off x="4847038" y="4100625"/>
              <a:ext cx="51250" cy="32375"/>
            </a:xfrm>
            <a:custGeom>
              <a:avLst/>
              <a:gdLst/>
              <a:ahLst/>
              <a:cxnLst/>
              <a:rect l="l" t="t" r="r" b="b"/>
              <a:pathLst>
                <a:path w="2050" h="1295" extrusionOk="0">
                  <a:moveTo>
                    <a:pt x="1246" y="1"/>
                  </a:moveTo>
                  <a:cubicBezTo>
                    <a:pt x="1221" y="1"/>
                    <a:pt x="1196" y="2"/>
                    <a:pt x="1169" y="5"/>
                  </a:cubicBezTo>
                  <a:lnTo>
                    <a:pt x="0" y="5"/>
                  </a:lnTo>
                  <a:cubicBezTo>
                    <a:pt x="819" y="63"/>
                    <a:pt x="819" y="1232"/>
                    <a:pt x="0" y="1290"/>
                  </a:cubicBezTo>
                  <a:lnTo>
                    <a:pt x="1169" y="1290"/>
                  </a:lnTo>
                  <a:cubicBezTo>
                    <a:pt x="1196" y="1293"/>
                    <a:pt x="1221" y="1294"/>
                    <a:pt x="1246" y="1294"/>
                  </a:cubicBezTo>
                  <a:cubicBezTo>
                    <a:pt x="2049" y="1294"/>
                    <a:pt x="2049" y="1"/>
                    <a:pt x="1246" y="1"/>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6" name="Google Shape;4636;p80"/>
            <p:cNvSpPr/>
            <p:nvPr/>
          </p:nvSpPr>
          <p:spPr>
            <a:xfrm>
              <a:off x="4695813" y="4195700"/>
              <a:ext cx="51900" cy="50425"/>
            </a:xfrm>
            <a:custGeom>
              <a:avLst/>
              <a:gdLst/>
              <a:ahLst/>
              <a:cxnLst/>
              <a:rect l="l" t="t" r="r" b="b"/>
              <a:pathLst>
                <a:path w="2076" h="2017" extrusionOk="0">
                  <a:moveTo>
                    <a:pt x="1345" y="0"/>
                  </a:moveTo>
                  <a:cubicBezTo>
                    <a:pt x="1" y="0"/>
                    <a:pt x="1" y="2017"/>
                    <a:pt x="1345" y="2017"/>
                  </a:cubicBezTo>
                  <a:cubicBezTo>
                    <a:pt x="1783" y="1871"/>
                    <a:pt x="2046" y="1461"/>
                    <a:pt x="2075" y="994"/>
                  </a:cubicBezTo>
                  <a:cubicBezTo>
                    <a:pt x="2075" y="439"/>
                    <a:pt x="1637" y="0"/>
                    <a:pt x="1345"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7" name="Google Shape;4637;p80"/>
            <p:cNvSpPr/>
            <p:nvPr/>
          </p:nvSpPr>
          <p:spPr>
            <a:xfrm>
              <a:off x="4718463" y="4194975"/>
              <a:ext cx="44575" cy="51150"/>
            </a:xfrm>
            <a:custGeom>
              <a:avLst/>
              <a:gdLst/>
              <a:ahLst/>
              <a:cxnLst/>
              <a:rect l="l" t="t" r="r" b="b"/>
              <a:pathLst>
                <a:path w="1783" h="2046" extrusionOk="0">
                  <a:moveTo>
                    <a:pt x="439" y="0"/>
                  </a:moveTo>
                  <a:lnTo>
                    <a:pt x="439" y="29"/>
                  </a:lnTo>
                  <a:cubicBezTo>
                    <a:pt x="293" y="29"/>
                    <a:pt x="147" y="59"/>
                    <a:pt x="0" y="117"/>
                  </a:cubicBezTo>
                  <a:cubicBezTo>
                    <a:pt x="760" y="497"/>
                    <a:pt x="760" y="1578"/>
                    <a:pt x="0" y="1929"/>
                  </a:cubicBezTo>
                  <a:cubicBezTo>
                    <a:pt x="147" y="2016"/>
                    <a:pt x="293" y="2046"/>
                    <a:pt x="439" y="2046"/>
                  </a:cubicBezTo>
                  <a:cubicBezTo>
                    <a:pt x="1783" y="2046"/>
                    <a:pt x="1783" y="0"/>
                    <a:pt x="439" y="0"/>
                  </a:cubicBezTo>
                  <a:close/>
                </a:path>
              </a:pathLst>
            </a:custGeom>
            <a:solidFill>
              <a:srgbClr val="FD6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8" name="Google Shape;4638;p80"/>
            <p:cNvSpPr/>
            <p:nvPr/>
          </p:nvSpPr>
          <p:spPr>
            <a:xfrm>
              <a:off x="4811963" y="4195700"/>
              <a:ext cx="52625" cy="50425"/>
            </a:xfrm>
            <a:custGeom>
              <a:avLst/>
              <a:gdLst/>
              <a:ahLst/>
              <a:cxnLst/>
              <a:rect l="l" t="t" r="r" b="b"/>
              <a:pathLst>
                <a:path w="2105" h="2017" extrusionOk="0">
                  <a:moveTo>
                    <a:pt x="1374" y="0"/>
                  </a:moveTo>
                  <a:cubicBezTo>
                    <a:pt x="1" y="0"/>
                    <a:pt x="1" y="2017"/>
                    <a:pt x="1374" y="2017"/>
                  </a:cubicBezTo>
                  <a:cubicBezTo>
                    <a:pt x="1666" y="2017"/>
                    <a:pt x="2105" y="1578"/>
                    <a:pt x="2105" y="994"/>
                  </a:cubicBezTo>
                  <a:cubicBezTo>
                    <a:pt x="2105" y="439"/>
                    <a:pt x="1666" y="0"/>
                    <a:pt x="1374" y="0"/>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9" name="Google Shape;4639;p80"/>
            <p:cNvSpPr/>
            <p:nvPr/>
          </p:nvSpPr>
          <p:spPr>
            <a:xfrm>
              <a:off x="4835338" y="4194975"/>
              <a:ext cx="38750" cy="50825"/>
            </a:xfrm>
            <a:custGeom>
              <a:avLst/>
              <a:gdLst/>
              <a:ahLst/>
              <a:cxnLst/>
              <a:rect l="l" t="t" r="r" b="b"/>
              <a:pathLst>
                <a:path w="1550" h="2033" extrusionOk="0">
                  <a:moveTo>
                    <a:pt x="439" y="0"/>
                  </a:moveTo>
                  <a:lnTo>
                    <a:pt x="439" y="29"/>
                  </a:lnTo>
                  <a:cubicBezTo>
                    <a:pt x="293" y="29"/>
                    <a:pt x="118" y="59"/>
                    <a:pt x="1" y="117"/>
                  </a:cubicBezTo>
                  <a:cubicBezTo>
                    <a:pt x="761" y="497"/>
                    <a:pt x="761" y="1578"/>
                    <a:pt x="1" y="1929"/>
                  </a:cubicBezTo>
                  <a:cubicBezTo>
                    <a:pt x="143" y="2000"/>
                    <a:pt x="292" y="2033"/>
                    <a:pt x="438" y="2033"/>
                  </a:cubicBezTo>
                  <a:cubicBezTo>
                    <a:pt x="892" y="2033"/>
                    <a:pt x="1315" y="1714"/>
                    <a:pt x="1403" y="1227"/>
                  </a:cubicBezTo>
                  <a:cubicBezTo>
                    <a:pt x="1550" y="614"/>
                    <a:pt x="1082" y="0"/>
                    <a:pt x="439" y="0"/>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0" name="Google Shape;4640;p80"/>
            <p:cNvSpPr/>
            <p:nvPr/>
          </p:nvSpPr>
          <p:spPr>
            <a:xfrm>
              <a:off x="4928863" y="4195700"/>
              <a:ext cx="51875" cy="50425"/>
            </a:xfrm>
            <a:custGeom>
              <a:avLst/>
              <a:gdLst/>
              <a:ahLst/>
              <a:cxnLst/>
              <a:rect l="l" t="t" r="r" b="b"/>
              <a:pathLst>
                <a:path w="2075" h="2017" extrusionOk="0">
                  <a:moveTo>
                    <a:pt x="1344" y="0"/>
                  </a:moveTo>
                  <a:cubicBezTo>
                    <a:pt x="0" y="0"/>
                    <a:pt x="0" y="2017"/>
                    <a:pt x="1344" y="2017"/>
                  </a:cubicBezTo>
                  <a:cubicBezTo>
                    <a:pt x="1783" y="1871"/>
                    <a:pt x="2075" y="1461"/>
                    <a:pt x="2075" y="994"/>
                  </a:cubicBezTo>
                  <a:cubicBezTo>
                    <a:pt x="2075" y="556"/>
                    <a:pt x="1783" y="146"/>
                    <a:pt x="1344" y="0"/>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1" name="Google Shape;4641;p80"/>
            <p:cNvSpPr/>
            <p:nvPr/>
          </p:nvSpPr>
          <p:spPr>
            <a:xfrm>
              <a:off x="4951488" y="4194975"/>
              <a:ext cx="39475" cy="50825"/>
            </a:xfrm>
            <a:custGeom>
              <a:avLst/>
              <a:gdLst/>
              <a:ahLst/>
              <a:cxnLst/>
              <a:rect l="l" t="t" r="r" b="b"/>
              <a:pathLst>
                <a:path w="1579" h="2033" extrusionOk="0">
                  <a:moveTo>
                    <a:pt x="439" y="0"/>
                  </a:moveTo>
                  <a:lnTo>
                    <a:pt x="439" y="29"/>
                  </a:lnTo>
                  <a:cubicBezTo>
                    <a:pt x="293" y="29"/>
                    <a:pt x="147" y="59"/>
                    <a:pt x="1" y="117"/>
                  </a:cubicBezTo>
                  <a:cubicBezTo>
                    <a:pt x="761" y="497"/>
                    <a:pt x="761" y="1578"/>
                    <a:pt x="1" y="1929"/>
                  </a:cubicBezTo>
                  <a:cubicBezTo>
                    <a:pt x="143" y="2000"/>
                    <a:pt x="292" y="2033"/>
                    <a:pt x="439" y="2033"/>
                  </a:cubicBezTo>
                  <a:cubicBezTo>
                    <a:pt x="894" y="2033"/>
                    <a:pt x="1322" y="1714"/>
                    <a:pt x="1433" y="1227"/>
                  </a:cubicBezTo>
                  <a:cubicBezTo>
                    <a:pt x="1579" y="614"/>
                    <a:pt x="1082" y="0"/>
                    <a:pt x="439" y="0"/>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2" name="Google Shape;4642;p80"/>
            <p:cNvSpPr/>
            <p:nvPr/>
          </p:nvSpPr>
          <p:spPr>
            <a:xfrm>
              <a:off x="4755713" y="3979300"/>
              <a:ext cx="56425" cy="45250"/>
            </a:xfrm>
            <a:custGeom>
              <a:avLst/>
              <a:gdLst/>
              <a:ahLst/>
              <a:cxnLst/>
              <a:rect l="l" t="t" r="r" b="b"/>
              <a:pathLst>
                <a:path w="2257" h="1810" extrusionOk="0">
                  <a:moveTo>
                    <a:pt x="1331" y="0"/>
                  </a:moveTo>
                  <a:cubicBezTo>
                    <a:pt x="1297" y="0"/>
                    <a:pt x="1263" y="2"/>
                    <a:pt x="1228" y="7"/>
                  </a:cubicBezTo>
                  <a:cubicBezTo>
                    <a:pt x="351" y="7"/>
                    <a:pt x="1" y="1088"/>
                    <a:pt x="644" y="1614"/>
                  </a:cubicBezTo>
                  <a:cubicBezTo>
                    <a:pt x="817" y="1750"/>
                    <a:pt x="1012" y="1810"/>
                    <a:pt x="1202" y="1810"/>
                  </a:cubicBezTo>
                  <a:cubicBezTo>
                    <a:pt x="1749" y="1810"/>
                    <a:pt x="2256" y="1315"/>
                    <a:pt x="2105" y="708"/>
                  </a:cubicBezTo>
                  <a:cubicBezTo>
                    <a:pt x="2051" y="305"/>
                    <a:pt x="1724" y="0"/>
                    <a:pt x="1331"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3" name="Google Shape;4643;p80"/>
            <p:cNvSpPr/>
            <p:nvPr/>
          </p:nvSpPr>
          <p:spPr>
            <a:xfrm>
              <a:off x="4874788" y="3979300"/>
              <a:ext cx="56600" cy="45250"/>
            </a:xfrm>
            <a:custGeom>
              <a:avLst/>
              <a:gdLst/>
              <a:ahLst/>
              <a:cxnLst/>
              <a:rect l="l" t="t" r="r" b="b"/>
              <a:pathLst>
                <a:path w="2264" h="1810" extrusionOk="0">
                  <a:moveTo>
                    <a:pt x="1354" y="0"/>
                  </a:moveTo>
                  <a:cubicBezTo>
                    <a:pt x="1322" y="0"/>
                    <a:pt x="1290" y="2"/>
                    <a:pt x="1257" y="7"/>
                  </a:cubicBezTo>
                  <a:cubicBezTo>
                    <a:pt x="381" y="7"/>
                    <a:pt x="1" y="1088"/>
                    <a:pt x="673" y="1614"/>
                  </a:cubicBezTo>
                  <a:cubicBezTo>
                    <a:pt x="846" y="1750"/>
                    <a:pt x="1039" y="1810"/>
                    <a:pt x="1227" y="1810"/>
                  </a:cubicBezTo>
                  <a:cubicBezTo>
                    <a:pt x="1767" y="1810"/>
                    <a:pt x="2264" y="1315"/>
                    <a:pt x="2134" y="708"/>
                  </a:cubicBezTo>
                  <a:cubicBezTo>
                    <a:pt x="2080" y="305"/>
                    <a:pt x="1729" y="0"/>
                    <a:pt x="1354"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4" name="Google Shape;4644;p80"/>
            <p:cNvSpPr/>
            <p:nvPr/>
          </p:nvSpPr>
          <p:spPr>
            <a:xfrm>
              <a:off x="4727963" y="3885150"/>
              <a:ext cx="193400" cy="135250"/>
            </a:xfrm>
            <a:custGeom>
              <a:avLst/>
              <a:gdLst/>
              <a:ahLst/>
              <a:cxnLst/>
              <a:rect l="l" t="t" r="r" b="b"/>
              <a:pathLst>
                <a:path w="7736" h="5410" extrusionOk="0">
                  <a:moveTo>
                    <a:pt x="4755" y="1"/>
                  </a:moveTo>
                  <a:cubicBezTo>
                    <a:pt x="2299" y="1"/>
                    <a:pt x="0" y="2392"/>
                    <a:pt x="965" y="5263"/>
                  </a:cubicBezTo>
                  <a:cubicBezTo>
                    <a:pt x="994" y="5322"/>
                    <a:pt x="1082" y="5380"/>
                    <a:pt x="1169" y="5409"/>
                  </a:cubicBezTo>
                  <a:cubicBezTo>
                    <a:pt x="1315" y="5409"/>
                    <a:pt x="1432" y="5263"/>
                    <a:pt x="1374" y="5117"/>
                  </a:cubicBezTo>
                  <a:cubicBezTo>
                    <a:pt x="1257" y="4767"/>
                    <a:pt x="1198" y="4387"/>
                    <a:pt x="1198" y="4007"/>
                  </a:cubicBezTo>
                  <a:cubicBezTo>
                    <a:pt x="1198" y="2078"/>
                    <a:pt x="2747" y="500"/>
                    <a:pt x="4676" y="471"/>
                  </a:cubicBezTo>
                  <a:cubicBezTo>
                    <a:pt x="5640" y="471"/>
                    <a:pt x="6575" y="851"/>
                    <a:pt x="7247" y="1523"/>
                  </a:cubicBezTo>
                  <a:cubicBezTo>
                    <a:pt x="7299" y="1590"/>
                    <a:pt x="7361" y="1617"/>
                    <a:pt x="7419" y="1617"/>
                  </a:cubicBezTo>
                  <a:cubicBezTo>
                    <a:pt x="7590" y="1617"/>
                    <a:pt x="7735" y="1383"/>
                    <a:pt x="7539" y="1231"/>
                  </a:cubicBezTo>
                  <a:cubicBezTo>
                    <a:pt x="6713" y="372"/>
                    <a:pt x="5722" y="1"/>
                    <a:pt x="4755"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5" name="Google Shape;4645;p80"/>
            <p:cNvSpPr/>
            <p:nvPr/>
          </p:nvSpPr>
          <p:spPr>
            <a:xfrm>
              <a:off x="4687038" y="3939450"/>
              <a:ext cx="318550" cy="312525"/>
            </a:xfrm>
            <a:custGeom>
              <a:avLst/>
              <a:gdLst/>
              <a:ahLst/>
              <a:cxnLst/>
              <a:rect l="l" t="t" r="r" b="b"/>
              <a:pathLst>
                <a:path w="12742" h="12501" extrusionOk="0">
                  <a:moveTo>
                    <a:pt x="1696" y="10455"/>
                  </a:moveTo>
                  <a:cubicBezTo>
                    <a:pt x="2134" y="10455"/>
                    <a:pt x="2485" y="10806"/>
                    <a:pt x="2485" y="11244"/>
                  </a:cubicBezTo>
                  <a:cubicBezTo>
                    <a:pt x="2485" y="11739"/>
                    <a:pt x="2095" y="12060"/>
                    <a:pt x="1680" y="12060"/>
                  </a:cubicBezTo>
                  <a:cubicBezTo>
                    <a:pt x="1483" y="12060"/>
                    <a:pt x="1281" y="11988"/>
                    <a:pt x="1111" y="11828"/>
                  </a:cubicBezTo>
                  <a:cubicBezTo>
                    <a:pt x="615" y="11302"/>
                    <a:pt x="965" y="10455"/>
                    <a:pt x="1696" y="10455"/>
                  </a:cubicBezTo>
                  <a:close/>
                  <a:moveTo>
                    <a:pt x="6371" y="10455"/>
                  </a:moveTo>
                  <a:cubicBezTo>
                    <a:pt x="6809" y="10455"/>
                    <a:pt x="7160" y="10806"/>
                    <a:pt x="7160" y="11244"/>
                  </a:cubicBezTo>
                  <a:cubicBezTo>
                    <a:pt x="7160" y="11739"/>
                    <a:pt x="6770" y="12060"/>
                    <a:pt x="6355" y="12060"/>
                  </a:cubicBezTo>
                  <a:cubicBezTo>
                    <a:pt x="6158" y="12060"/>
                    <a:pt x="5956" y="11988"/>
                    <a:pt x="5787" y="11828"/>
                  </a:cubicBezTo>
                  <a:cubicBezTo>
                    <a:pt x="5290" y="11302"/>
                    <a:pt x="5641" y="10455"/>
                    <a:pt x="6371" y="10455"/>
                  </a:cubicBezTo>
                  <a:close/>
                  <a:moveTo>
                    <a:pt x="11006" y="10443"/>
                  </a:moveTo>
                  <a:cubicBezTo>
                    <a:pt x="11419" y="10443"/>
                    <a:pt x="11806" y="10770"/>
                    <a:pt x="11806" y="11244"/>
                  </a:cubicBezTo>
                  <a:cubicBezTo>
                    <a:pt x="11806" y="11682"/>
                    <a:pt x="11456" y="12062"/>
                    <a:pt x="11017" y="12062"/>
                  </a:cubicBezTo>
                  <a:cubicBezTo>
                    <a:pt x="10287" y="12062"/>
                    <a:pt x="9936" y="11185"/>
                    <a:pt x="10433" y="10689"/>
                  </a:cubicBezTo>
                  <a:cubicBezTo>
                    <a:pt x="10603" y="10518"/>
                    <a:pt x="10808" y="10443"/>
                    <a:pt x="11006" y="10443"/>
                  </a:cubicBezTo>
                  <a:close/>
                  <a:moveTo>
                    <a:pt x="9746" y="0"/>
                  </a:moveTo>
                  <a:cubicBezTo>
                    <a:pt x="9605" y="0"/>
                    <a:pt x="9469" y="130"/>
                    <a:pt x="9527" y="286"/>
                  </a:cubicBezTo>
                  <a:cubicBezTo>
                    <a:pt x="9761" y="754"/>
                    <a:pt x="9878" y="1250"/>
                    <a:pt x="9907" y="1747"/>
                  </a:cubicBezTo>
                  <a:cubicBezTo>
                    <a:pt x="9907" y="2916"/>
                    <a:pt x="9352" y="4026"/>
                    <a:pt x="8387" y="4698"/>
                  </a:cubicBezTo>
                  <a:cubicBezTo>
                    <a:pt x="7861" y="5078"/>
                    <a:pt x="7511" y="5604"/>
                    <a:pt x="7394" y="6218"/>
                  </a:cubicBezTo>
                  <a:lnTo>
                    <a:pt x="6868" y="6218"/>
                  </a:lnTo>
                  <a:cubicBezTo>
                    <a:pt x="6861" y="6217"/>
                    <a:pt x="6855" y="6217"/>
                    <a:pt x="6848" y="6217"/>
                  </a:cubicBezTo>
                  <a:cubicBezTo>
                    <a:pt x="6641" y="6217"/>
                    <a:pt x="6641" y="6657"/>
                    <a:pt x="6848" y="6657"/>
                  </a:cubicBezTo>
                  <a:cubicBezTo>
                    <a:pt x="6855" y="6657"/>
                    <a:pt x="6861" y="6657"/>
                    <a:pt x="6868" y="6656"/>
                  </a:cubicBezTo>
                  <a:lnTo>
                    <a:pt x="7569" y="6656"/>
                  </a:lnTo>
                  <a:cubicBezTo>
                    <a:pt x="7803" y="6656"/>
                    <a:pt x="8007" y="6832"/>
                    <a:pt x="8007" y="7065"/>
                  </a:cubicBezTo>
                  <a:cubicBezTo>
                    <a:pt x="8007" y="7328"/>
                    <a:pt x="7803" y="7504"/>
                    <a:pt x="7569" y="7504"/>
                  </a:cubicBezTo>
                  <a:lnTo>
                    <a:pt x="5173" y="7504"/>
                  </a:lnTo>
                  <a:cubicBezTo>
                    <a:pt x="4598" y="7504"/>
                    <a:pt x="4589" y="6656"/>
                    <a:pt x="5145" y="6656"/>
                  </a:cubicBezTo>
                  <a:cubicBezTo>
                    <a:pt x="5154" y="6656"/>
                    <a:pt x="5163" y="6656"/>
                    <a:pt x="5173" y="6656"/>
                  </a:cubicBezTo>
                  <a:lnTo>
                    <a:pt x="5874" y="6656"/>
                  </a:lnTo>
                  <a:cubicBezTo>
                    <a:pt x="5881" y="6657"/>
                    <a:pt x="5888" y="6657"/>
                    <a:pt x="5894" y="6657"/>
                  </a:cubicBezTo>
                  <a:cubicBezTo>
                    <a:pt x="6102" y="6657"/>
                    <a:pt x="6102" y="6217"/>
                    <a:pt x="5894" y="6217"/>
                  </a:cubicBezTo>
                  <a:cubicBezTo>
                    <a:pt x="5888" y="6217"/>
                    <a:pt x="5881" y="6217"/>
                    <a:pt x="5874" y="6218"/>
                  </a:cubicBezTo>
                  <a:lnTo>
                    <a:pt x="5348" y="6218"/>
                  </a:lnTo>
                  <a:cubicBezTo>
                    <a:pt x="5232" y="5604"/>
                    <a:pt x="4881" y="5049"/>
                    <a:pt x="4355" y="4698"/>
                  </a:cubicBezTo>
                  <a:cubicBezTo>
                    <a:pt x="4033" y="4465"/>
                    <a:pt x="3741" y="4202"/>
                    <a:pt x="3507" y="3851"/>
                  </a:cubicBezTo>
                  <a:cubicBezTo>
                    <a:pt x="3474" y="3800"/>
                    <a:pt x="3410" y="3769"/>
                    <a:pt x="3345" y="3769"/>
                  </a:cubicBezTo>
                  <a:cubicBezTo>
                    <a:pt x="3299" y="3769"/>
                    <a:pt x="3252" y="3785"/>
                    <a:pt x="3215" y="3822"/>
                  </a:cubicBezTo>
                  <a:cubicBezTo>
                    <a:pt x="3098" y="3880"/>
                    <a:pt x="3098" y="4026"/>
                    <a:pt x="3157" y="4114"/>
                  </a:cubicBezTo>
                  <a:cubicBezTo>
                    <a:pt x="3420" y="4494"/>
                    <a:pt x="3741" y="4786"/>
                    <a:pt x="4121" y="5049"/>
                  </a:cubicBezTo>
                  <a:cubicBezTo>
                    <a:pt x="4530" y="5341"/>
                    <a:pt x="4793" y="5780"/>
                    <a:pt x="4939" y="6247"/>
                  </a:cubicBezTo>
                  <a:cubicBezTo>
                    <a:pt x="3975" y="6539"/>
                    <a:pt x="4180" y="7942"/>
                    <a:pt x="5173" y="7942"/>
                  </a:cubicBezTo>
                  <a:lnTo>
                    <a:pt x="6167" y="7942"/>
                  </a:lnTo>
                  <a:lnTo>
                    <a:pt x="6167" y="8731"/>
                  </a:lnTo>
                  <a:lnTo>
                    <a:pt x="2806" y="8731"/>
                  </a:lnTo>
                  <a:cubicBezTo>
                    <a:pt x="2076" y="8731"/>
                    <a:pt x="1491" y="9315"/>
                    <a:pt x="1491" y="10017"/>
                  </a:cubicBezTo>
                  <a:cubicBezTo>
                    <a:pt x="1" y="10280"/>
                    <a:pt x="206" y="12471"/>
                    <a:pt x="1696" y="12471"/>
                  </a:cubicBezTo>
                  <a:cubicBezTo>
                    <a:pt x="3186" y="12471"/>
                    <a:pt x="3391" y="10280"/>
                    <a:pt x="1900" y="10017"/>
                  </a:cubicBezTo>
                  <a:cubicBezTo>
                    <a:pt x="1930" y="9549"/>
                    <a:pt x="2339" y="9198"/>
                    <a:pt x="2806" y="9198"/>
                  </a:cubicBezTo>
                  <a:lnTo>
                    <a:pt x="6137" y="9198"/>
                  </a:lnTo>
                  <a:lnTo>
                    <a:pt x="6137" y="10075"/>
                  </a:lnTo>
                  <a:cubicBezTo>
                    <a:pt x="4647" y="10338"/>
                    <a:pt x="4852" y="12500"/>
                    <a:pt x="6371" y="12500"/>
                  </a:cubicBezTo>
                  <a:cubicBezTo>
                    <a:pt x="7861" y="12500"/>
                    <a:pt x="8066" y="10338"/>
                    <a:pt x="6576" y="10075"/>
                  </a:cubicBezTo>
                  <a:lnTo>
                    <a:pt x="6576" y="9198"/>
                  </a:lnTo>
                  <a:lnTo>
                    <a:pt x="9936" y="9198"/>
                  </a:lnTo>
                  <a:cubicBezTo>
                    <a:pt x="10404" y="9198"/>
                    <a:pt x="10783" y="9578"/>
                    <a:pt x="10813" y="10075"/>
                  </a:cubicBezTo>
                  <a:cubicBezTo>
                    <a:pt x="9322" y="10338"/>
                    <a:pt x="9527" y="12500"/>
                    <a:pt x="11017" y="12500"/>
                  </a:cubicBezTo>
                  <a:cubicBezTo>
                    <a:pt x="12537" y="12500"/>
                    <a:pt x="12741" y="10338"/>
                    <a:pt x="11251" y="10075"/>
                  </a:cubicBezTo>
                  <a:lnTo>
                    <a:pt x="11251" y="10046"/>
                  </a:lnTo>
                  <a:cubicBezTo>
                    <a:pt x="11222" y="9315"/>
                    <a:pt x="10637" y="8760"/>
                    <a:pt x="9936" y="8760"/>
                  </a:cubicBezTo>
                  <a:lnTo>
                    <a:pt x="6576" y="8760"/>
                  </a:lnTo>
                  <a:lnTo>
                    <a:pt x="6576" y="7971"/>
                  </a:lnTo>
                  <a:lnTo>
                    <a:pt x="7569" y="7971"/>
                  </a:lnTo>
                  <a:cubicBezTo>
                    <a:pt x="8533" y="7942"/>
                    <a:pt x="8738" y="6569"/>
                    <a:pt x="7803" y="6276"/>
                  </a:cubicBezTo>
                  <a:cubicBezTo>
                    <a:pt x="7920" y="5780"/>
                    <a:pt x="8212" y="5371"/>
                    <a:pt x="8621" y="5078"/>
                  </a:cubicBezTo>
                  <a:cubicBezTo>
                    <a:pt x="10228" y="3968"/>
                    <a:pt x="10783" y="1864"/>
                    <a:pt x="9936" y="111"/>
                  </a:cubicBezTo>
                  <a:cubicBezTo>
                    <a:pt x="9887" y="33"/>
                    <a:pt x="9816" y="0"/>
                    <a:pt x="9746"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6" name="Google Shape;4646;p80"/>
            <p:cNvSpPr/>
            <p:nvPr/>
          </p:nvSpPr>
          <p:spPr>
            <a:xfrm>
              <a:off x="4793713" y="3965575"/>
              <a:ext cx="10975" cy="19750"/>
            </a:xfrm>
            <a:custGeom>
              <a:avLst/>
              <a:gdLst/>
              <a:ahLst/>
              <a:cxnLst/>
              <a:rect l="l" t="t" r="r" b="b"/>
              <a:pathLst>
                <a:path w="439" h="790" extrusionOk="0">
                  <a:moveTo>
                    <a:pt x="205" y="1"/>
                  </a:moveTo>
                  <a:cubicBezTo>
                    <a:pt x="88" y="1"/>
                    <a:pt x="0" y="89"/>
                    <a:pt x="0" y="205"/>
                  </a:cubicBezTo>
                  <a:lnTo>
                    <a:pt x="0" y="556"/>
                  </a:lnTo>
                  <a:cubicBezTo>
                    <a:pt x="0" y="673"/>
                    <a:pt x="88" y="790"/>
                    <a:pt x="205" y="790"/>
                  </a:cubicBezTo>
                  <a:cubicBezTo>
                    <a:pt x="322" y="790"/>
                    <a:pt x="439" y="673"/>
                    <a:pt x="439" y="556"/>
                  </a:cubicBezTo>
                  <a:lnTo>
                    <a:pt x="439" y="205"/>
                  </a:lnTo>
                  <a:cubicBezTo>
                    <a:pt x="439" y="89"/>
                    <a:pt x="322" y="1"/>
                    <a:pt x="205"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7" name="Google Shape;4647;p80"/>
            <p:cNvSpPr/>
            <p:nvPr/>
          </p:nvSpPr>
          <p:spPr>
            <a:xfrm>
              <a:off x="4826688" y="3973775"/>
              <a:ext cx="40100" cy="17025"/>
            </a:xfrm>
            <a:custGeom>
              <a:avLst/>
              <a:gdLst/>
              <a:ahLst/>
              <a:cxnLst/>
              <a:rect l="l" t="t" r="r" b="b"/>
              <a:pathLst>
                <a:path w="1604" h="681" extrusionOk="0">
                  <a:moveTo>
                    <a:pt x="1262" y="0"/>
                  </a:moveTo>
                  <a:cubicBezTo>
                    <a:pt x="1206" y="0"/>
                    <a:pt x="1150" y="24"/>
                    <a:pt x="1107" y="82"/>
                  </a:cubicBezTo>
                  <a:cubicBezTo>
                    <a:pt x="1019" y="184"/>
                    <a:pt x="895" y="235"/>
                    <a:pt x="771" y="235"/>
                  </a:cubicBezTo>
                  <a:cubicBezTo>
                    <a:pt x="646" y="235"/>
                    <a:pt x="522" y="184"/>
                    <a:pt x="434" y="82"/>
                  </a:cubicBezTo>
                  <a:cubicBezTo>
                    <a:pt x="394" y="42"/>
                    <a:pt x="348" y="24"/>
                    <a:pt x="302" y="24"/>
                  </a:cubicBezTo>
                  <a:cubicBezTo>
                    <a:pt x="148" y="24"/>
                    <a:pt x="1" y="217"/>
                    <a:pt x="113" y="374"/>
                  </a:cubicBezTo>
                  <a:cubicBezTo>
                    <a:pt x="288" y="579"/>
                    <a:pt x="529" y="681"/>
                    <a:pt x="771" y="681"/>
                  </a:cubicBezTo>
                  <a:cubicBezTo>
                    <a:pt x="1012" y="681"/>
                    <a:pt x="1253" y="579"/>
                    <a:pt x="1428" y="374"/>
                  </a:cubicBezTo>
                  <a:cubicBezTo>
                    <a:pt x="1604" y="220"/>
                    <a:pt x="1432" y="0"/>
                    <a:pt x="1262"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8" name="Google Shape;4648;p80"/>
            <p:cNvSpPr/>
            <p:nvPr/>
          </p:nvSpPr>
          <p:spPr>
            <a:xfrm>
              <a:off x="4878813" y="3964125"/>
              <a:ext cx="31425" cy="19750"/>
            </a:xfrm>
            <a:custGeom>
              <a:avLst/>
              <a:gdLst/>
              <a:ahLst/>
              <a:cxnLst/>
              <a:rect l="l" t="t" r="r" b="b"/>
              <a:pathLst>
                <a:path w="1257" h="790" extrusionOk="0">
                  <a:moveTo>
                    <a:pt x="629" y="0"/>
                  </a:moveTo>
                  <a:cubicBezTo>
                    <a:pt x="307" y="0"/>
                    <a:pt x="15" y="263"/>
                    <a:pt x="15" y="614"/>
                  </a:cubicBezTo>
                  <a:cubicBezTo>
                    <a:pt x="0" y="731"/>
                    <a:pt x="117" y="789"/>
                    <a:pt x="234" y="789"/>
                  </a:cubicBezTo>
                  <a:cubicBezTo>
                    <a:pt x="351" y="789"/>
                    <a:pt x="468" y="731"/>
                    <a:pt x="453" y="614"/>
                  </a:cubicBezTo>
                  <a:cubicBezTo>
                    <a:pt x="468" y="512"/>
                    <a:pt x="548" y="461"/>
                    <a:pt x="629" y="461"/>
                  </a:cubicBezTo>
                  <a:cubicBezTo>
                    <a:pt x="709" y="461"/>
                    <a:pt x="789" y="512"/>
                    <a:pt x="804" y="614"/>
                  </a:cubicBezTo>
                  <a:cubicBezTo>
                    <a:pt x="789" y="731"/>
                    <a:pt x="906" y="789"/>
                    <a:pt x="1023" y="789"/>
                  </a:cubicBezTo>
                  <a:cubicBezTo>
                    <a:pt x="1140" y="789"/>
                    <a:pt x="1257" y="731"/>
                    <a:pt x="1242" y="614"/>
                  </a:cubicBezTo>
                  <a:cubicBezTo>
                    <a:pt x="1242" y="263"/>
                    <a:pt x="979" y="0"/>
                    <a:pt x="629"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49" name="Google Shape;4649;p80"/>
          <p:cNvGrpSpPr/>
          <p:nvPr/>
        </p:nvGrpSpPr>
        <p:grpSpPr>
          <a:xfrm>
            <a:off x="5298822" y="3891363"/>
            <a:ext cx="301725" cy="365775"/>
            <a:chOff x="7749388" y="3311050"/>
            <a:chExt cx="301725" cy="365775"/>
          </a:xfrm>
        </p:grpSpPr>
        <p:sp>
          <p:nvSpPr>
            <p:cNvPr id="4650" name="Google Shape;4650;p80"/>
            <p:cNvSpPr/>
            <p:nvPr/>
          </p:nvSpPr>
          <p:spPr>
            <a:xfrm>
              <a:off x="7800513" y="3316150"/>
              <a:ext cx="207500" cy="103750"/>
            </a:xfrm>
            <a:custGeom>
              <a:avLst/>
              <a:gdLst/>
              <a:ahLst/>
              <a:cxnLst/>
              <a:rect l="l" t="t" r="r" b="b"/>
              <a:pathLst>
                <a:path w="8300" h="4150" extrusionOk="0">
                  <a:moveTo>
                    <a:pt x="1082" y="1"/>
                  </a:moveTo>
                  <a:cubicBezTo>
                    <a:pt x="498" y="1"/>
                    <a:pt x="1" y="497"/>
                    <a:pt x="1" y="1082"/>
                  </a:cubicBezTo>
                  <a:lnTo>
                    <a:pt x="1" y="3566"/>
                  </a:lnTo>
                  <a:lnTo>
                    <a:pt x="4150" y="4150"/>
                  </a:lnTo>
                  <a:lnTo>
                    <a:pt x="8300" y="3566"/>
                  </a:lnTo>
                  <a:lnTo>
                    <a:pt x="8270" y="1082"/>
                  </a:lnTo>
                  <a:cubicBezTo>
                    <a:pt x="8270" y="497"/>
                    <a:pt x="7803" y="30"/>
                    <a:pt x="7218" y="1"/>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1" name="Google Shape;4651;p80"/>
            <p:cNvSpPr/>
            <p:nvPr/>
          </p:nvSpPr>
          <p:spPr>
            <a:xfrm>
              <a:off x="7952463" y="3316150"/>
              <a:ext cx="55550" cy="103750"/>
            </a:xfrm>
            <a:custGeom>
              <a:avLst/>
              <a:gdLst/>
              <a:ahLst/>
              <a:cxnLst/>
              <a:rect l="l" t="t" r="r" b="b"/>
              <a:pathLst>
                <a:path w="2222" h="4150" extrusionOk="0">
                  <a:moveTo>
                    <a:pt x="1" y="1"/>
                  </a:moveTo>
                  <a:cubicBezTo>
                    <a:pt x="585" y="1"/>
                    <a:pt x="1053" y="497"/>
                    <a:pt x="1053" y="1082"/>
                  </a:cubicBezTo>
                  <a:lnTo>
                    <a:pt x="1053" y="3566"/>
                  </a:lnTo>
                  <a:lnTo>
                    <a:pt x="1491" y="4150"/>
                  </a:lnTo>
                  <a:lnTo>
                    <a:pt x="2222" y="3566"/>
                  </a:lnTo>
                  <a:lnTo>
                    <a:pt x="2222" y="1082"/>
                  </a:lnTo>
                  <a:cubicBezTo>
                    <a:pt x="2222" y="497"/>
                    <a:pt x="1725" y="30"/>
                    <a:pt x="1140" y="1"/>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2" name="Google Shape;4652;p80"/>
            <p:cNvSpPr/>
            <p:nvPr/>
          </p:nvSpPr>
          <p:spPr>
            <a:xfrm>
              <a:off x="7778613" y="3423550"/>
              <a:ext cx="251325" cy="247875"/>
            </a:xfrm>
            <a:custGeom>
              <a:avLst/>
              <a:gdLst/>
              <a:ahLst/>
              <a:cxnLst/>
              <a:rect l="l" t="t" r="r" b="b"/>
              <a:pathLst>
                <a:path w="10053" h="9915" extrusionOk="0">
                  <a:moveTo>
                    <a:pt x="5085" y="0"/>
                  </a:moveTo>
                  <a:lnTo>
                    <a:pt x="0" y="555"/>
                  </a:lnTo>
                  <a:lnTo>
                    <a:pt x="0" y="1403"/>
                  </a:lnTo>
                  <a:cubicBezTo>
                    <a:pt x="0" y="1753"/>
                    <a:pt x="146" y="2104"/>
                    <a:pt x="380" y="2367"/>
                  </a:cubicBezTo>
                  <a:lnTo>
                    <a:pt x="3653" y="6283"/>
                  </a:lnTo>
                  <a:lnTo>
                    <a:pt x="3653" y="8649"/>
                  </a:lnTo>
                  <a:cubicBezTo>
                    <a:pt x="3653" y="8912"/>
                    <a:pt x="3799" y="9117"/>
                    <a:pt x="4033" y="9234"/>
                  </a:cubicBezTo>
                  <a:lnTo>
                    <a:pt x="5669" y="9877"/>
                  </a:lnTo>
                  <a:cubicBezTo>
                    <a:pt x="5742" y="9903"/>
                    <a:pt x="5815" y="9915"/>
                    <a:pt x="5887" y="9915"/>
                  </a:cubicBezTo>
                  <a:cubicBezTo>
                    <a:pt x="6220" y="9915"/>
                    <a:pt x="6517" y="9653"/>
                    <a:pt x="6517" y="9292"/>
                  </a:cubicBezTo>
                  <a:lnTo>
                    <a:pt x="6517" y="6312"/>
                  </a:lnTo>
                  <a:lnTo>
                    <a:pt x="9731" y="2367"/>
                  </a:lnTo>
                  <a:cubicBezTo>
                    <a:pt x="9935" y="2104"/>
                    <a:pt x="10052" y="1753"/>
                    <a:pt x="10052" y="1432"/>
                  </a:cubicBezTo>
                  <a:lnTo>
                    <a:pt x="10052" y="555"/>
                  </a:lnTo>
                  <a:lnTo>
                    <a:pt x="5085" y="0"/>
                  </a:ln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3" name="Google Shape;4653;p80"/>
            <p:cNvSpPr/>
            <p:nvPr/>
          </p:nvSpPr>
          <p:spPr>
            <a:xfrm>
              <a:off x="7909363" y="3427925"/>
              <a:ext cx="120575" cy="242775"/>
            </a:xfrm>
            <a:custGeom>
              <a:avLst/>
              <a:gdLst/>
              <a:ahLst/>
              <a:cxnLst/>
              <a:rect l="l" t="t" r="r" b="b"/>
              <a:pathLst>
                <a:path w="4823" h="9711" extrusionOk="0">
                  <a:moveTo>
                    <a:pt x="4735" y="0"/>
                  </a:moveTo>
                  <a:lnTo>
                    <a:pt x="3683" y="380"/>
                  </a:lnTo>
                  <a:lnTo>
                    <a:pt x="3683" y="1228"/>
                  </a:lnTo>
                  <a:cubicBezTo>
                    <a:pt x="3683" y="1578"/>
                    <a:pt x="3566" y="1900"/>
                    <a:pt x="3332" y="2163"/>
                  </a:cubicBezTo>
                  <a:lnTo>
                    <a:pt x="147" y="6108"/>
                  </a:lnTo>
                  <a:lnTo>
                    <a:pt x="147" y="9088"/>
                  </a:lnTo>
                  <a:cubicBezTo>
                    <a:pt x="147" y="9234"/>
                    <a:pt x="89" y="9380"/>
                    <a:pt x="1" y="9497"/>
                  </a:cubicBezTo>
                  <a:lnTo>
                    <a:pt x="439" y="9672"/>
                  </a:lnTo>
                  <a:cubicBezTo>
                    <a:pt x="512" y="9698"/>
                    <a:pt x="585" y="9710"/>
                    <a:pt x="657" y="9710"/>
                  </a:cubicBezTo>
                  <a:cubicBezTo>
                    <a:pt x="990" y="9710"/>
                    <a:pt x="1287" y="9449"/>
                    <a:pt x="1287" y="9088"/>
                  </a:cubicBezTo>
                  <a:lnTo>
                    <a:pt x="1287" y="6108"/>
                  </a:lnTo>
                  <a:lnTo>
                    <a:pt x="4501" y="2192"/>
                  </a:lnTo>
                  <a:cubicBezTo>
                    <a:pt x="4705" y="1929"/>
                    <a:pt x="4822" y="1578"/>
                    <a:pt x="4822" y="1257"/>
                  </a:cubicBezTo>
                  <a:lnTo>
                    <a:pt x="4822" y="380"/>
                  </a:lnTo>
                  <a:lnTo>
                    <a:pt x="4735" y="0"/>
                  </a:lnTo>
                  <a:close/>
                </a:path>
              </a:pathLst>
            </a:custGeom>
            <a:solidFill>
              <a:srgbClr val="FD6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4" name="Google Shape;4654;p80"/>
            <p:cNvSpPr/>
            <p:nvPr/>
          </p:nvSpPr>
          <p:spPr>
            <a:xfrm>
              <a:off x="7757413" y="3405275"/>
              <a:ext cx="279100" cy="32175"/>
            </a:xfrm>
            <a:custGeom>
              <a:avLst/>
              <a:gdLst/>
              <a:ahLst/>
              <a:cxnLst/>
              <a:rect l="l" t="t" r="r" b="b"/>
              <a:pathLst>
                <a:path w="11164" h="1287" extrusionOk="0">
                  <a:moveTo>
                    <a:pt x="848" y="1"/>
                  </a:moveTo>
                  <a:cubicBezTo>
                    <a:pt x="1" y="1"/>
                    <a:pt x="1" y="1286"/>
                    <a:pt x="848" y="1286"/>
                  </a:cubicBezTo>
                  <a:lnTo>
                    <a:pt x="10316" y="1286"/>
                  </a:lnTo>
                  <a:cubicBezTo>
                    <a:pt x="11163" y="1286"/>
                    <a:pt x="11163" y="1"/>
                    <a:pt x="10316"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5" name="Google Shape;4655;p80"/>
            <p:cNvSpPr/>
            <p:nvPr/>
          </p:nvSpPr>
          <p:spPr>
            <a:xfrm>
              <a:off x="8001413" y="3405275"/>
              <a:ext cx="49700" cy="32175"/>
            </a:xfrm>
            <a:custGeom>
              <a:avLst/>
              <a:gdLst/>
              <a:ahLst/>
              <a:cxnLst/>
              <a:rect l="l" t="t" r="r" b="b"/>
              <a:pathLst>
                <a:path w="1988" h="1287" extrusionOk="0">
                  <a:moveTo>
                    <a:pt x="1" y="1"/>
                  </a:moveTo>
                  <a:cubicBezTo>
                    <a:pt x="848" y="1"/>
                    <a:pt x="848" y="1286"/>
                    <a:pt x="1" y="1286"/>
                  </a:cubicBezTo>
                  <a:lnTo>
                    <a:pt x="1140" y="1286"/>
                  </a:lnTo>
                  <a:cubicBezTo>
                    <a:pt x="1988" y="1286"/>
                    <a:pt x="1988" y="1"/>
                    <a:pt x="1140" y="1"/>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6" name="Google Shape;4656;p80"/>
            <p:cNvSpPr/>
            <p:nvPr/>
          </p:nvSpPr>
          <p:spPr>
            <a:xfrm>
              <a:off x="7819513" y="3473900"/>
              <a:ext cx="52950" cy="42650"/>
            </a:xfrm>
            <a:custGeom>
              <a:avLst/>
              <a:gdLst/>
              <a:ahLst/>
              <a:cxnLst/>
              <a:rect l="l" t="t" r="r" b="b"/>
              <a:pathLst>
                <a:path w="2118" h="1706" extrusionOk="0">
                  <a:moveTo>
                    <a:pt x="1197" y="0"/>
                  </a:moveTo>
                  <a:cubicBezTo>
                    <a:pt x="1178" y="0"/>
                    <a:pt x="1159" y="1"/>
                    <a:pt x="1140" y="2"/>
                  </a:cubicBezTo>
                  <a:cubicBezTo>
                    <a:pt x="351" y="2"/>
                    <a:pt x="1" y="1025"/>
                    <a:pt x="614" y="1522"/>
                  </a:cubicBezTo>
                  <a:cubicBezTo>
                    <a:pt x="780" y="1650"/>
                    <a:pt x="963" y="1706"/>
                    <a:pt x="1140" y="1706"/>
                  </a:cubicBezTo>
                  <a:cubicBezTo>
                    <a:pt x="1652" y="1706"/>
                    <a:pt x="2118" y="1239"/>
                    <a:pt x="1988" y="674"/>
                  </a:cubicBezTo>
                  <a:cubicBezTo>
                    <a:pt x="1932" y="284"/>
                    <a:pt x="1584" y="0"/>
                    <a:pt x="11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7" name="Google Shape;4657;p80"/>
            <p:cNvSpPr/>
            <p:nvPr/>
          </p:nvSpPr>
          <p:spPr>
            <a:xfrm>
              <a:off x="7931288" y="3473900"/>
              <a:ext cx="52950" cy="42650"/>
            </a:xfrm>
            <a:custGeom>
              <a:avLst/>
              <a:gdLst/>
              <a:ahLst/>
              <a:cxnLst/>
              <a:rect l="l" t="t" r="r" b="b"/>
              <a:pathLst>
                <a:path w="2118" h="1706" extrusionOk="0">
                  <a:moveTo>
                    <a:pt x="1196" y="0"/>
                  </a:moveTo>
                  <a:cubicBezTo>
                    <a:pt x="1178" y="0"/>
                    <a:pt x="1159" y="1"/>
                    <a:pt x="1140" y="2"/>
                  </a:cubicBezTo>
                  <a:cubicBezTo>
                    <a:pt x="351" y="2"/>
                    <a:pt x="0" y="1025"/>
                    <a:pt x="614" y="1522"/>
                  </a:cubicBezTo>
                  <a:cubicBezTo>
                    <a:pt x="780" y="1650"/>
                    <a:pt x="963" y="1706"/>
                    <a:pt x="1140" y="1706"/>
                  </a:cubicBezTo>
                  <a:cubicBezTo>
                    <a:pt x="1652" y="1706"/>
                    <a:pt x="2118" y="1239"/>
                    <a:pt x="1987" y="674"/>
                  </a:cubicBezTo>
                  <a:cubicBezTo>
                    <a:pt x="1932" y="284"/>
                    <a:pt x="1584" y="0"/>
                    <a:pt x="119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8" name="Google Shape;4658;p80"/>
            <p:cNvSpPr/>
            <p:nvPr/>
          </p:nvSpPr>
          <p:spPr>
            <a:xfrm>
              <a:off x="7749388" y="3311050"/>
              <a:ext cx="301725" cy="365775"/>
            </a:xfrm>
            <a:custGeom>
              <a:avLst/>
              <a:gdLst/>
              <a:ahLst/>
              <a:cxnLst/>
              <a:rect l="l" t="t" r="r" b="b"/>
              <a:pathLst>
                <a:path w="12069" h="14631" extrusionOk="0">
                  <a:moveTo>
                    <a:pt x="12069" y="4412"/>
                  </a:moveTo>
                  <a:cubicBezTo>
                    <a:pt x="12069" y="4412"/>
                    <a:pt x="12069" y="4412"/>
                    <a:pt x="12069" y="4412"/>
                  </a:cubicBezTo>
                  <a:lnTo>
                    <a:pt x="12069" y="4412"/>
                  </a:lnTo>
                  <a:close/>
                  <a:moveTo>
                    <a:pt x="1118" y="3972"/>
                  </a:moveTo>
                  <a:cubicBezTo>
                    <a:pt x="1135" y="3972"/>
                    <a:pt x="1152" y="3972"/>
                    <a:pt x="1169" y="3974"/>
                  </a:cubicBezTo>
                  <a:lnTo>
                    <a:pt x="11221" y="3974"/>
                  </a:lnTo>
                  <a:cubicBezTo>
                    <a:pt x="11747" y="4033"/>
                    <a:pt x="11747" y="4792"/>
                    <a:pt x="11221" y="4851"/>
                  </a:cubicBezTo>
                  <a:lnTo>
                    <a:pt x="1169" y="4851"/>
                  </a:lnTo>
                  <a:cubicBezTo>
                    <a:pt x="1152" y="4852"/>
                    <a:pt x="1135" y="4853"/>
                    <a:pt x="1118" y="4853"/>
                  </a:cubicBezTo>
                  <a:cubicBezTo>
                    <a:pt x="573" y="4853"/>
                    <a:pt x="573" y="3972"/>
                    <a:pt x="1118" y="3972"/>
                  </a:cubicBezTo>
                  <a:close/>
                  <a:moveTo>
                    <a:pt x="3127" y="0"/>
                  </a:moveTo>
                  <a:cubicBezTo>
                    <a:pt x="2426" y="0"/>
                    <a:pt x="1841" y="585"/>
                    <a:pt x="1841" y="1286"/>
                  </a:cubicBezTo>
                  <a:lnTo>
                    <a:pt x="1841" y="1987"/>
                  </a:lnTo>
                  <a:cubicBezTo>
                    <a:pt x="1856" y="2119"/>
                    <a:pt x="1951" y="2184"/>
                    <a:pt x="2050" y="2184"/>
                  </a:cubicBezTo>
                  <a:cubicBezTo>
                    <a:pt x="2148" y="2184"/>
                    <a:pt x="2250" y="2119"/>
                    <a:pt x="2280" y="1987"/>
                  </a:cubicBezTo>
                  <a:lnTo>
                    <a:pt x="2280" y="1286"/>
                  </a:lnTo>
                  <a:cubicBezTo>
                    <a:pt x="2280" y="818"/>
                    <a:pt x="2660" y="438"/>
                    <a:pt x="3127" y="438"/>
                  </a:cubicBezTo>
                  <a:lnTo>
                    <a:pt x="9263" y="438"/>
                  </a:lnTo>
                  <a:cubicBezTo>
                    <a:pt x="9731" y="438"/>
                    <a:pt x="10111" y="818"/>
                    <a:pt x="10111" y="1286"/>
                  </a:cubicBezTo>
                  <a:lnTo>
                    <a:pt x="10111" y="3565"/>
                  </a:lnTo>
                  <a:lnTo>
                    <a:pt x="2280" y="3565"/>
                  </a:lnTo>
                  <a:lnTo>
                    <a:pt x="2280" y="2981"/>
                  </a:lnTo>
                  <a:cubicBezTo>
                    <a:pt x="2250" y="2849"/>
                    <a:pt x="2148" y="2783"/>
                    <a:pt x="2050" y="2783"/>
                  </a:cubicBezTo>
                  <a:cubicBezTo>
                    <a:pt x="1951" y="2783"/>
                    <a:pt x="1856" y="2849"/>
                    <a:pt x="1841" y="2981"/>
                  </a:cubicBezTo>
                  <a:lnTo>
                    <a:pt x="1841" y="3565"/>
                  </a:lnTo>
                  <a:lnTo>
                    <a:pt x="1169" y="3565"/>
                  </a:lnTo>
                  <a:cubicBezTo>
                    <a:pt x="176" y="3565"/>
                    <a:pt x="0" y="4997"/>
                    <a:pt x="965" y="5260"/>
                  </a:cubicBezTo>
                  <a:lnTo>
                    <a:pt x="965" y="5903"/>
                  </a:lnTo>
                  <a:cubicBezTo>
                    <a:pt x="965" y="6312"/>
                    <a:pt x="1082" y="6692"/>
                    <a:pt x="1345" y="7013"/>
                  </a:cubicBezTo>
                  <a:lnTo>
                    <a:pt x="4617" y="10870"/>
                  </a:lnTo>
                  <a:lnTo>
                    <a:pt x="4617" y="13149"/>
                  </a:lnTo>
                  <a:cubicBezTo>
                    <a:pt x="4617" y="13500"/>
                    <a:pt x="4822" y="13792"/>
                    <a:pt x="5114" y="13909"/>
                  </a:cubicBezTo>
                  <a:lnTo>
                    <a:pt x="6750" y="14581"/>
                  </a:lnTo>
                  <a:cubicBezTo>
                    <a:pt x="6849" y="14614"/>
                    <a:pt x="6952" y="14631"/>
                    <a:pt x="7054" y="14631"/>
                  </a:cubicBezTo>
                  <a:cubicBezTo>
                    <a:pt x="7224" y="14631"/>
                    <a:pt x="7393" y="14585"/>
                    <a:pt x="7539" y="14494"/>
                  </a:cubicBezTo>
                  <a:cubicBezTo>
                    <a:pt x="7744" y="14318"/>
                    <a:pt x="7890" y="14085"/>
                    <a:pt x="7890" y="13792"/>
                  </a:cubicBezTo>
                  <a:lnTo>
                    <a:pt x="7890" y="12886"/>
                  </a:lnTo>
                  <a:cubicBezTo>
                    <a:pt x="7905" y="12770"/>
                    <a:pt x="7788" y="12711"/>
                    <a:pt x="7671" y="12711"/>
                  </a:cubicBezTo>
                  <a:cubicBezTo>
                    <a:pt x="7554" y="12711"/>
                    <a:pt x="7437" y="12770"/>
                    <a:pt x="7452" y="12886"/>
                  </a:cubicBezTo>
                  <a:lnTo>
                    <a:pt x="7452" y="13792"/>
                  </a:lnTo>
                  <a:cubicBezTo>
                    <a:pt x="7452" y="13938"/>
                    <a:pt x="7393" y="14055"/>
                    <a:pt x="7276" y="14143"/>
                  </a:cubicBezTo>
                  <a:cubicBezTo>
                    <a:pt x="7222" y="14179"/>
                    <a:pt x="7146" y="14204"/>
                    <a:pt x="7068" y="14204"/>
                  </a:cubicBezTo>
                  <a:cubicBezTo>
                    <a:pt x="7019" y="14204"/>
                    <a:pt x="6970" y="14194"/>
                    <a:pt x="6926" y="14172"/>
                  </a:cubicBezTo>
                  <a:lnTo>
                    <a:pt x="5289" y="13529"/>
                  </a:lnTo>
                  <a:cubicBezTo>
                    <a:pt x="5143" y="13442"/>
                    <a:pt x="5026" y="13325"/>
                    <a:pt x="5026" y="13149"/>
                  </a:cubicBezTo>
                  <a:lnTo>
                    <a:pt x="5026" y="10812"/>
                  </a:lnTo>
                  <a:cubicBezTo>
                    <a:pt x="5026" y="10753"/>
                    <a:pt x="5026" y="10695"/>
                    <a:pt x="4968" y="10666"/>
                  </a:cubicBezTo>
                  <a:lnTo>
                    <a:pt x="1695" y="6750"/>
                  </a:lnTo>
                  <a:cubicBezTo>
                    <a:pt x="1491" y="6516"/>
                    <a:pt x="1403" y="6224"/>
                    <a:pt x="1403" y="5932"/>
                  </a:cubicBezTo>
                  <a:lnTo>
                    <a:pt x="1403" y="5289"/>
                  </a:lnTo>
                  <a:lnTo>
                    <a:pt x="11017" y="5289"/>
                  </a:lnTo>
                  <a:lnTo>
                    <a:pt x="11017" y="5932"/>
                  </a:lnTo>
                  <a:cubicBezTo>
                    <a:pt x="11017" y="6224"/>
                    <a:pt x="10900" y="6516"/>
                    <a:pt x="10725" y="6750"/>
                  </a:cubicBezTo>
                  <a:lnTo>
                    <a:pt x="9643" y="8036"/>
                  </a:lnTo>
                  <a:cubicBezTo>
                    <a:pt x="9556" y="8123"/>
                    <a:pt x="9585" y="8270"/>
                    <a:pt x="9673" y="8328"/>
                  </a:cubicBezTo>
                  <a:cubicBezTo>
                    <a:pt x="9709" y="8365"/>
                    <a:pt x="9756" y="8381"/>
                    <a:pt x="9803" y="8381"/>
                  </a:cubicBezTo>
                  <a:cubicBezTo>
                    <a:pt x="9867" y="8381"/>
                    <a:pt x="9931" y="8350"/>
                    <a:pt x="9965" y="8299"/>
                  </a:cubicBezTo>
                  <a:lnTo>
                    <a:pt x="11046" y="6984"/>
                  </a:lnTo>
                  <a:cubicBezTo>
                    <a:pt x="11309" y="6692"/>
                    <a:pt x="11426" y="6283"/>
                    <a:pt x="11426" y="5903"/>
                  </a:cubicBezTo>
                  <a:lnTo>
                    <a:pt x="11426" y="5231"/>
                  </a:lnTo>
                  <a:cubicBezTo>
                    <a:pt x="11801" y="5115"/>
                    <a:pt x="12062" y="4800"/>
                    <a:pt x="12069" y="4398"/>
                  </a:cubicBezTo>
                  <a:lnTo>
                    <a:pt x="12069" y="4398"/>
                  </a:lnTo>
                  <a:cubicBezTo>
                    <a:pt x="12069" y="4403"/>
                    <a:pt x="12069" y="4408"/>
                    <a:pt x="12069" y="4412"/>
                  </a:cubicBezTo>
                  <a:lnTo>
                    <a:pt x="12069" y="4383"/>
                  </a:lnTo>
                  <a:cubicBezTo>
                    <a:pt x="12069" y="4388"/>
                    <a:pt x="12069" y="4393"/>
                    <a:pt x="12069" y="4398"/>
                  </a:cubicBezTo>
                  <a:lnTo>
                    <a:pt x="12069" y="4398"/>
                  </a:lnTo>
                  <a:cubicBezTo>
                    <a:pt x="12061" y="3937"/>
                    <a:pt x="11684" y="3565"/>
                    <a:pt x="11221" y="3565"/>
                  </a:cubicBezTo>
                  <a:lnTo>
                    <a:pt x="10549" y="3565"/>
                  </a:lnTo>
                  <a:lnTo>
                    <a:pt x="10549" y="1286"/>
                  </a:lnTo>
                  <a:cubicBezTo>
                    <a:pt x="10549" y="585"/>
                    <a:pt x="9965" y="0"/>
                    <a:pt x="9263"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9" name="Google Shape;4659;p80"/>
            <p:cNvSpPr/>
            <p:nvPr/>
          </p:nvSpPr>
          <p:spPr>
            <a:xfrm>
              <a:off x="7935313" y="3531075"/>
              <a:ext cx="47875" cy="81700"/>
            </a:xfrm>
            <a:custGeom>
              <a:avLst/>
              <a:gdLst/>
              <a:ahLst/>
              <a:cxnLst/>
              <a:rect l="l" t="t" r="r" b="b"/>
              <a:pathLst>
                <a:path w="1915" h="3268" extrusionOk="0">
                  <a:moveTo>
                    <a:pt x="1694" y="0"/>
                  </a:moveTo>
                  <a:cubicBezTo>
                    <a:pt x="1627" y="0"/>
                    <a:pt x="1556" y="31"/>
                    <a:pt x="1505" y="82"/>
                  </a:cubicBezTo>
                  <a:lnTo>
                    <a:pt x="44" y="1865"/>
                  </a:lnTo>
                  <a:cubicBezTo>
                    <a:pt x="15" y="1894"/>
                    <a:pt x="15" y="1952"/>
                    <a:pt x="15" y="1982"/>
                  </a:cubicBezTo>
                  <a:lnTo>
                    <a:pt x="15" y="3092"/>
                  </a:lnTo>
                  <a:cubicBezTo>
                    <a:pt x="0" y="3209"/>
                    <a:pt x="117" y="3267"/>
                    <a:pt x="230" y="3267"/>
                  </a:cubicBezTo>
                  <a:cubicBezTo>
                    <a:pt x="344" y="3267"/>
                    <a:pt x="453" y="3209"/>
                    <a:pt x="424" y="3092"/>
                  </a:cubicBezTo>
                  <a:lnTo>
                    <a:pt x="424" y="2069"/>
                  </a:lnTo>
                  <a:lnTo>
                    <a:pt x="1826" y="374"/>
                  </a:lnTo>
                  <a:cubicBezTo>
                    <a:pt x="1914" y="258"/>
                    <a:pt x="1914" y="141"/>
                    <a:pt x="1797" y="53"/>
                  </a:cubicBezTo>
                  <a:lnTo>
                    <a:pt x="1826" y="53"/>
                  </a:lnTo>
                  <a:cubicBezTo>
                    <a:pt x="1790" y="16"/>
                    <a:pt x="1743" y="0"/>
                    <a:pt x="1694"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0" name="Google Shape;4660;p80"/>
            <p:cNvSpPr/>
            <p:nvPr/>
          </p:nvSpPr>
          <p:spPr>
            <a:xfrm>
              <a:off x="7841438" y="3346100"/>
              <a:ext cx="125675" cy="11000"/>
            </a:xfrm>
            <a:custGeom>
              <a:avLst/>
              <a:gdLst/>
              <a:ahLst/>
              <a:cxnLst/>
              <a:rect l="l" t="t" r="r" b="b"/>
              <a:pathLst>
                <a:path w="5027" h="440" extrusionOk="0">
                  <a:moveTo>
                    <a:pt x="263" y="1"/>
                  </a:moveTo>
                  <a:cubicBezTo>
                    <a:pt x="0" y="30"/>
                    <a:pt x="0" y="381"/>
                    <a:pt x="263" y="439"/>
                  </a:cubicBezTo>
                  <a:lnTo>
                    <a:pt x="4763" y="439"/>
                  </a:lnTo>
                  <a:cubicBezTo>
                    <a:pt x="5026" y="381"/>
                    <a:pt x="5026" y="30"/>
                    <a:pt x="4763"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1" name="Google Shape;4661;p80"/>
            <p:cNvSpPr/>
            <p:nvPr/>
          </p:nvSpPr>
          <p:spPr>
            <a:xfrm>
              <a:off x="7840713" y="3370950"/>
              <a:ext cx="86950" cy="10975"/>
            </a:xfrm>
            <a:custGeom>
              <a:avLst/>
              <a:gdLst/>
              <a:ahLst/>
              <a:cxnLst/>
              <a:rect l="l" t="t" r="r" b="b"/>
              <a:pathLst>
                <a:path w="3478" h="439" extrusionOk="0">
                  <a:moveTo>
                    <a:pt x="292" y="0"/>
                  </a:moveTo>
                  <a:cubicBezTo>
                    <a:pt x="0" y="0"/>
                    <a:pt x="0" y="439"/>
                    <a:pt x="292" y="439"/>
                  </a:cubicBezTo>
                  <a:lnTo>
                    <a:pt x="3185" y="439"/>
                  </a:lnTo>
                  <a:cubicBezTo>
                    <a:pt x="3477" y="439"/>
                    <a:pt x="3477" y="0"/>
                    <a:pt x="3185"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2" name="Google Shape;4662;p80"/>
            <p:cNvSpPr/>
            <p:nvPr/>
          </p:nvSpPr>
          <p:spPr>
            <a:xfrm>
              <a:off x="7844713" y="3457150"/>
              <a:ext cx="31450" cy="19750"/>
            </a:xfrm>
            <a:custGeom>
              <a:avLst/>
              <a:gdLst/>
              <a:ahLst/>
              <a:cxnLst/>
              <a:rect l="l" t="t" r="r" b="b"/>
              <a:pathLst>
                <a:path w="1258" h="790" extrusionOk="0">
                  <a:moveTo>
                    <a:pt x="629" y="0"/>
                  </a:moveTo>
                  <a:cubicBezTo>
                    <a:pt x="322" y="0"/>
                    <a:pt x="15" y="205"/>
                    <a:pt x="15" y="614"/>
                  </a:cubicBezTo>
                  <a:cubicBezTo>
                    <a:pt x="1" y="731"/>
                    <a:pt x="118" y="789"/>
                    <a:pt x="235" y="789"/>
                  </a:cubicBezTo>
                  <a:cubicBezTo>
                    <a:pt x="351" y="789"/>
                    <a:pt x="468" y="731"/>
                    <a:pt x="454" y="614"/>
                  </a:cubicBezTo>
                  <a:cubicBezTo>
                    <a:pt x="454" y="497"/>
                    <a:pt x="541" y="439"/>
                    <a:pt x="629" y="439"/>
                  </a:cubicBezTo>
                  <a:cubicBezTo>
                    <a:pt x="717" y="439"/>
                    <a:pt x="804" y="497"/>
                    <a:pt x="804" y="614"/>
                  </a:cubicBezTo>
                  <a:cubicBezTo>
                    <a:pt x="790" y="731"/>
                    <a:pt x="907" y="789"/>
                    <a:pt x="1024" y="789"/>
                  </a:cubicBezTo>
                  <a:cubicBezTo>
                    <a:pt x="1140" y="789"/>
                    <a:pt x="1257" y="731"/>
                    <a:pt x="1243" y="614"/>
                  </a:cubicBezTo>
                  <a:cubicBezTo>
                    <a:pt x="1243" y="205"/>
                    <a:pt x="936" y="0"/>
                    <a:pt x="629"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3" name="Google Shape;4663;p80"/>
            <p:cNvSpPr/>
            <p:nvPr/>
          </p:nvSpPr>
          <p:spPr>
            <a:xfrm>
              <a:off x="7932388" y="3457150"/>
              <a:ext cx="31425" cy="19750"/>
            </a:xfrm>
            <a:custGeom>
              <a:avLst/>
              <a:gdLst/>
              <a:ahLst/>
              <a:cxnLst/>
              <a:rect l="l" t="t" r="r" b="b"/>
              <a:pathLst>
                <a:path w="1257" h="790" extrusionOk="0">
                  <a:moveTo>
                    <a:pt x="629" y="0"/>
                  </a:moveTo>
                  <a:cubicBezTo>
                    <a:pt x="322" y="0"/>
                    <a:pt x="15" y="205"/>
                    <a:pt x="15" y="614"/>
                  </a:cubicBezTo>
                  <a:cubicBezTo>
                    <a:pt x="0" y="731"/>
                    <a:pt x="117" y="789"/>
                    <a:pt x="234" y="789"/>
                  </a:cubicBezTo>
                  <a:cubicBezTo>
                    <a:pt x="351" y="789"/>
                    <a:pt x="468" y="731"/>
                    <a:pt x="453" y="614"/>
                  </a:cubicBezTo>
                  <a:cubicBezTo>
                    <a:pt x="453" y="497"/>
                    <a:pt x="541" y="439"/>
                    <a:pt x="629" y="439"/>
                  </a:cubicBezTo>
                  <a:cubicBezTo>
                    <a:pt x="716" y="439"/>
                    <a:pt x="804" y="497"/>
                    <a:pt x="804" y="614"/>
                  </a:cubicBezTo>
                  <a:cubicBezTo>
                    <a:pt x="789" y="731"/>
                    <a:pt x="906" y="789"/>
                    <a:pt x="1023" y="789"/>
                  </a:cubicBezTo>
                  <a:cubicBezTo>
                    <a:pt x="1140" y="789"/>
                    <a:pt x="1257" y="731"/>
                    <a:pt x="1242" y="614"/>
                  </a:cubicBezTo>
                  <a:cubicBezTo>
                    <a:pt x="1242" y="205"/>
                    <a:pt x="935" y="0"/>
                    <a:pt x="629"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4" name="Google Shape;4664;p80"/>
            <p:cNvSpPr/>
            <p:nvPr/>
          </p:nvSpPr>
          <p:spPr>
            <a:xfrm>
              <a:off x="7887463" y="3478775"/>
              <a:ext cx="34200" cy="15650"/>
            </a:xfrm>
            <a:custGeom>
              <a:avLst/>
              <a:gdLst/>
              <a:ahLst/>
              <a:cxnLst/>
              <a:rect l="l" t="t" r="r" b="b"/>
              <a:pathLst>
                <a:path w="1368" h="626" extrusionOk="0">
                  <a:moveTo>
                    <a:pt x="248" y="0"/>
                  </a:moveTo>
                  <a:cubicBezTo>
                    <a:pt x="202" y="0"/>
                    <a:pt x="157" y="15"/>
                    <a:pt x="117" y="41"/>
                  </a:cubicBezTo>
                  <a:cubicBezTo>
                    <a:pt x="29" y="129"/>
                    <a:pt x="0" y="275"/>
                    <a:pt x="88" y="363"/>
                  </a:cubicBezTo>
                  <a:cubicBezTo>
                    <a:pt x="234" y="538"/>
                    <a:pt x="446" y="626"/>
                    <a:pt x="661" y="626"/>
                  </a:cubicBezTo>
                  <a:cubicBezTo>
                    <a:pt x="877" y="626"/>
                    <a:pt x="1096" y="538"/>
                    <a:pt x="1257" y="363"/>
                  </a:cubicBezTo>
                  <a:cubicBezTo>
                    <a:pt x="1367" y="186"/>
                    <a:pt x="1227" y="9"/>
                    <a:pt x="1076" y="9"/>
                  </a:cubicBezTo>
                  <a:cubicBezTo>
                    <a:pt x="1028" y="9"/>
                    <a:pt x="978" y="28"/>
                    <a:pt x="935" y="70"/>
                  </a:cubicBezTo>
                  <a:cubicBezTo>
                    <a:pt x="862" y="158"/>
                    <a:pt x="767" y="202"/>
                    <a:pt x="672" y="202"/>
                  </a:cubicBezTo>
                  <a:cubicBezTo>
                    <a:pt x="577" y="202"/>
                    <a:pt x="482" y="158"/>
                    <a:pt x="409" y="70"/>
                  </a:cubicBezTo>
                  <a:cubicBezTo>
                    <a:pt x="361" y="22"/>
                    <a:pt x="304" y="0"/>
                    <a:pt x="248"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65" name="Google Shape;4665;p80"/>
          <p:cNvGrpSpPr/>
          <p:nvPr/>
        </p:nvGrpSpPr>
        <p:grpSpPr>
          <a:xfrm>
            <a:off x="7113597" y="3301800"/>
            <a:ext cx="365275" cy="365275"/>
            <a:chOff x="7117488" y="3311050"/>
            <a:chExt cx="365275" cy="365275"/>
          </a:xfrm>
        </p:grpSpPr>
        <p:sp>
          <p:nvSpPr>
            <p:cNvPr id="4666" name="Google Shape;4666;p80"/>
            <p:cNvSpPr/>
            <p:nvPr/>
          </p:nvSpPr>
          <p:spPr>
            <a:xfrm>
              <a:off x="7121863" y="3316150"/>
              <a:ext cx="355800" cy="355050"/>
            </a:xfrm>
            <a:custGeom>
              <a:avLst/>
              <a:gdLst/>
              <a:ahLst/>
              <a:cxnLst/>
              <a:rect l="l" t="t" r="r" b="b"/>
              <a:pathLst>
                <a:path w="14232" h="14202" extrusionOk="0">
                  <a:moveTo>
                    <a:pt x="6459" y="1"/>
                  </a:moveTo>
                  <a:cubicBezTo>
                    <a:pt x="6079" y="1"/>
                    <a:pt x="5757" y="322"/>
                    <a:pt x="5728" y="731"/>
                  </a:cubicBezTo>
                  <a:cubicBezTo>
                    <a:pt x="4968" y="877"/>
                    <a:pt x="4209" y="1199"/>
                    <a:pt x="3537" y="1637"/>
                  </a:cubicBezTo>
                  <a:cubicBezTo>
                    <a:pt x="3405" y="1506"/>
                    <a:pt x="3222" y="1440"/>
                    <a:pt x="3040" y="1440"/>
                  </a:cubicBezTo>
                  <a:cubicBezTo>
                    <a:pt x="2857" y="1440"/>
                    <a:pt x="2675" y="1506"/>
                    <a:pt x="2543" y="1637"/>
                  </a:cubicBezTo>
                  <a:lnTo>
                    <a:pt x="1637" y="2543"/>
                  </a:lnTo>
                  <a:cubicBezTo>
                    <a:pt x="1345" y="2835"/>
                    <a:pt x="1345" y="3273"/>
                    <a:pt x="1637" y="3566"/>
                  </a:cubicBezTo>
                  <a:cubicBezTo>
                    <a:pt x="1199" y="4208"/>
                    <a:pt x="877" y="4968"/>
                    <a:pt x="731" y="5757"/>
                  </a:cubicBezTo>
                  <a:cubicBezTo>
                    <a:pt x="322" y="5757"/>
                    <a:pt x="1" y="6079"/>
                    <a:pt x="1" y="6458"/>
                  </a:cubicBezTo>
                  <a:lnTo>
                    <a:pt x="1" y="7744"/>
                  </a:lnTo>
                  <a:cubicBezTo>
                    <a:pt x="1" y="8124"/>
                    <a:pt x="322" y="8445"/>
                    <a:pt x="731" y="8445"/>
                  </a:cubicBezTo>
                  <a:cubicBezTo>
                    <a:pt x="877" y="9234"/>
                    <a:pt x="1199" y="9994"/>
                    <a:pt x="1637" y="10637"/>
                  </a:cubicBezTo>
                  <a:cubicBezTo>
                    <a:pt x="1345" y="10929"/>
                    <a:pt x="1345" y="11368"/>
                    <a:pt x="1637" y="11660"/>
                  </a:cubicBezTo>
                  <a:lnTo>
                    <a:pt x="2543" y="12566"/>
                  </a:lnTo>
                  <a:cubicBezTo>
                    <a:pt x="2675" y="12697"/>
                    <a:pt x="2857" y="12763"/>
                    <a:pt x="3040" y="12763"/>
                  </a:cubicBezTo>
                  <a:cubicBezTo>
                    <a:pt x="3222" y="12763"/>
                    <a:pt x="3405" y="12697"/>
                    <a:pt x="3537" y="12566"/>
                  </a:cubicBezTo>
                  <a:cubicBezTo>
                    <a:pt x="4209" y="13004"/>
                    <a:pt x="4968" y="13325"/>
                    <a:pt x="5728" y="13471"/>
                  </a:cubicBezTo>
                  <a:cubicBezTo>
                    <a:pt x="5757" y="13881"/>
                    <a:pt x="6079" y="14202"/>
                    <a:pt x="6459" y="14202"/>
                  </a:cubicBezTo>
                  <a:lnTo>
                    <a:pt x="7744" y="14202"/>
                  </a:lnTo>
                  <a:cubicBezTo>
                    <a:pt x="8153" y="14202"/>
                    <a:pt x="8475" y="13881"/>
                    <a:pt x="8475" y="13471"/>
                  </a:cubicBezTo>
                  <a:cubicBezTo>
                    <a:pt x="9264" y="13325"/>
                    <a:pt x="10024" y="13004"/>
                    <a:pt x="10666" y="12566"/>
                  </a:cubicBezTo>
                  <a:cubicBezTo>
                    <a:pt x="10813" y="12697"/>
                    <a:pt x="10995" y="12763"/>
                    <a:pt x="11178" y="12763"/>
                  </a:cubicBezTo>
                  <a:cubicBezTo>
                    <a:pt x="11360" y="12763"/>
                    <a:pt x="11543" y="12697"/>
                    <a:pt x="11689" y="12566"/>
                  </a:cubicBezTo>
                  <a:lnTo>
                    <a:pt x="12595" y="11660"/>
                  </a:lnTo>
                  <a:cubicBezTo>
                    <a:pt x="12858" y="11368"/>
                    <a:pt x="12858" y="10929"/>
                    <a:pt x="12595" y="10637"/>
                  </a:cubicBezTo>
                  <a:cubicBezTo>
                    <a:pt x="13033" y="9994"/>
                    <a:pt x="13355" y="9234"/>
                    <a:pt x="13501" y="8445"/>
                  </a:cubicBezTo>
                  <a:cubicBezTo>
                    <a:pt x="13910" y="8445"/>
                    <a:pt x="14202" y="8124"/>
                    <a:pt x="14231" y="7744"/>
                  </a:cubicBezTo>
                  <a:lnTo>
                    <a:pt x="14231" y="6458"/>
                  </a:lnTo>
                  <a:cubicBezTo>
                    <a:pt x="14202" y="6079"/>
                    <a:pt x="13910" y="5757"/>
                    <a:pt x="13501" y="5757"/>
                  </a:cubicBezTo>
                  <a:cubicBezTo>
                    <a:pt x="13355" y="4968"/>
                    <a:pt x="13033" y="4208"/>
                    <a:pt x="12595" y="3566"/>
                  </a:cubicBezTo>
                  <a:cubicBezTo>
                    <a:pt x="12858" y="3273"/>
                    <a:pt x="12858" y="2835"/>
                    <a:pt x="12595" y="2543"/>
                  </a:cubicBezTo>
                  <a:lnTo>
                    <a:pt x="11689" y="1637"/>
                  </a:lnTo>
                  <a:cubicBezTo>
                    <a:pt x="11543" y="1506"/>
                    <a:pt x="11360" y="1440"/>
                    <a:pt x="11178" y="1440"/>
                  </a:cubicBezTo>
                  <a:cubicBezTo>
                    <a:pt x="10995" y="1440"/>
                    <a:pt x="10813" y="1506"/>
                    <a:pt x="10666" y="1637"/>
                  </a:cubicBezTo>
                  <a:cubicBezTo>
                    <a:pt x="10024" y="1199"/>
                    <a:pt x="9264" y="877"/>
                    <a:pt x="8475" y="731"/>
                  </a:cubicBezTo>
                  <a:cubicBezTo>
                    <a:pt x="8475" y="322"/>
                    <a:pt x="8153" y="1"/>
                    <a:pt x="7744" y="1"/>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7" name="Google Shape;4667;p80"/>
            <p:cNvSpPr/>
            <p:nvPr/>
          </p:nvSpPr>
          <p:spPr>
            <a:xfrm>
              <a:off x="7289888" y="3316150"/>
              <a:ext cx="187775" cy="355050"/>
            </a:xfrm>
            <a:custGeom>
              <a:avLst/>
              <a:gdLst/>
              <a:ahLst/>
              <a:cxnLst/>
              <a:rect l="l" t="t" r="r" b="b"/>
              <a:pathLst>
                <a:path w="7511" h="14202" extrusionOk="0">
                  <a:moveTo>
                    <a:pt x="1" y="1"/>
                  </a:moveTo>
                  <a:cubicBezTo>
                    <a:pt x="380" y="30"/>
                    <a:pt x="673" y="351"/>
                    <a:pt x="673" y="731"/>
                  </a:cubicBezTo>
                  <a:lnTo>
                    <a:pt x="673" y="1082"/>
                  </a:lnTo>
                  <a:cubicBezTo>
                    <a:pt x="3712" y="1432"/>
                    <a:pt x="6020" y="4033"/>
                    <a:pt x="6020" y="7101"/>
                  </a:cubicBezTo>
                  <a:cubicBezTo>
                    <a:pt x="6020" y="10169"/>
                    <a:pt x="3712" y="12741"/>
                    <a:pt x="673" y="13092"/>
                  </a:cubicBezTo>
                  <a:lnTo>
                    <a:pt x="673" y="13471"/>
                  </a:lnTo>
                  <a:cubicBezTo>
                    <a:pt x="673" y="13851"/>
                    <a:pt x="380" y="14173"/>
                    <a:pt x="1" y="14202"/>
                  </a:cubicBezTo>
                  <a:lnTo>
                    <a:pt x="1023" y="14202"/>
                  </a:lnTo>
                  <a:cubicBezTo>
                    <a:pt x="1432" y="14202"/>
                    <a:pt x="1754" y="13881"/>
                    <a:pt x="1754" y="13471"/>
                  </a:cubicBezTo>
                  <a:cubicBezTo>
                    <a:pt x="2543" y="13325"/>
                    <a:pt x="3303" y="13004"/>
                    <a:pt x="3945" y="12566"/>
                  </a:cubicBezTo>
                  <a:cubicBezTo>
                    <a:pt x="4092" y="12697"/>
                    <a:pt x="4274" y="12763"/>
                    <a:pt x="4457" y="12763"/>
                  </a:cubicBezTo>
                  <a:cubicBezTo>
                    <a:pt x="4639" y="12763"/>
                    <a:pt x="4822" y="12697"/>
                    <a:pt x="4968" y="12566"/>
                  </a:cubicBezTo>
                  <a:lnTo>
                    <a:pt x="5874" y="11660"/>
                  </a:lnTo>
                  <a:cubicBezTo>
                    <a:pt x="6137" y="11368"/>
                    <a:pt x="6137" y="10929"/>
                    <a:pt x="5874" y="10637"/>
                  </a:cubicBezTo>
                  <a:cubicBezTo>
                    <a:pt x="6312" y="9994"/>
                    <a:pt x="6634" y="9234"/>
                    <a:pt x="6780" y="8445"/>
                  </a:cubicBezTo>
                  <a:cubicBezTo>
                    <a:pt x="7189" y="8445"/>
                    <a:pt x="7481" y="8124"/>
                    <a:pt x="7510" y="7744"/>
                  </a:cubicBezTo>
                  <a:lnTo>
                    <a:pt x="7510" y="6458"/>
                  </a:lnTo>
                  <a:lnTo>
                    <a:pt x="7510" y="6429"/>
                  </a:lnTo>
                  <a:cubicBezTo>
                    <a:pt x="7481" y="6049"/>
                    <a:pt x="7189" y="5728"/>
                    <a:pt x="6780" y="5728"/>
                  </a:cubicBezTo>
                  <a:cubicBezTo>
                    <a:pt x="6634" y="4939"/>
                    <a:pt x="6312" y="4208"/>
                    <a:pt x="5874" y="3536"/>
                  </a:cubicBezTo>
                  <a:cubicBezTo>
                    <a:pt x="6137" y="3244"/>
                    <a:pt x="6137" y="2806"/>
                    <a:pt x="5874" y="2514"/>
                  </a:cubicBezTo>
                  <a:lnTo>
                    <a:pt x="4968" y="1608"/>
                  </a:lnTo>
                  <a:cubicBezTo>
                    <a:pt x="4822" y="1476"/>
                    <a:pt x="4639" y="1411"/>
                    <a:pt x="4457" y="1411"/>
                  </a:cubicBezTo>
                  <a:cubicBezTo>
                    <a:pt x="4274" y="1411"/>
                    <a:pt x="4092" y="1476"/>
                    <a:pt x="3945" y="1608"/>
                  </a:cubicBezTo>
                  <a:cubicBezTo>
                    <a:pt x="3303" y="1170"/>
                    <a:pt x="2543" y="877"/>
                    <a:pt x="1754" y="702"/>
                  </a:cubicBezTo>
                  <a:cubicBezTo>
                    <a:pt x="1754" y="293"/>
                    <a:pt x="1432" y="1"/>
                    <a:pt x="1023" y="1"/>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8" name="Google Shape;4668;p80"/>
            <p:cNvSpPr/>
            <p:nvPr/>
          </p:nvSpPr>
          <p:spPr>
            <a:xfrm>
              <a:off x="7118938" y="3358525"/>
              <a:ext cx="317075" cy="270875"/>
            </a:xfrm>
            <a:custGeom>
              <a:avLst/>
              <a:gdLst/>
              <a:ahLst/>
              <a:cxnLst/>
              <a:rect l="l" t="t" r="r" b="b"/>
              <a:pathLst>
                <a:path w="12683" h="10835" extrusionOk="0">
                  <a:moveTo>
                    <a:pt x="7300" y="0"/>
                  </a:moveTo>
                  <a:cubicBezTo>
                    <a:pt x="7283" y="0"/>
                    <a:pt x="7265" y="0"/>
                    <a:pt x="7248" y="0"/>
                  </a:cubicBezTo>
                  <a:cubicBezTo>
                    <a:pt x="2426" y="0"/>
                    <a:pt x="1" y="5815"/>
                    <a:pt x="3420" y="9234"/>
                  </a:cubicBezTo>
                  <a:cubicBezTo>
                    <a:pt x="4525" y="10340"/>
                    <a:pt x="5884" y="10834"/>
                    <a:pt x="7217" y="10834"/>
                  </a:cubicBezTo>
                  <a:cubicBezTo>
                    <a:pt x="10007" y="10834"/>
                    <a:pt x="12683" y="8669"/>
                    <a:pt x="12683" y="5406"/>
                  </a:cubicBezTo>
                  <a:cubicBezTo>
                    <a:pt x="12683" y="2443"/>
                    <a:pt x="10257" y="0"/>
                    <a:pt x="73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9" name="Google Shape;4669;p80"/>
            <p:cNvSpPr/>
            <p:nvPr/>
          </p:nvSpPr>
          <p:spPr>
            <a:xfrm>
              <a:off x="7201488" y="3403075"/>
              <a:ext cx="197275" cy="181200"/>
            </a:xfrm>
            <a:custGeom>
              <a:avLst/>
              <a:gdLst/>
              <a:ahLst/>
              <a:cxnLst/>
              <a:rect l="l" t="t" r="r" b="b"/>
              <a:pathLst>
                <a:path w="7891" h="7248" extrusionOk="0">
                  <a:moveTo>
                    <a:pt x="2806" y="1"/>
                  </a:moveTo>
                  <a:cubicBezTo>
                    <a:pt x="2339" y="1"/>
                    <a:pt x="1929" y="322"/>
                    <a:pt x="1783" y="790"/>
                  </a:cubicBezTo>
                  <a:cubicBezTo>
                    <a:pt x="1666" y="731"/>
                    <a:pt x="1520" y="702"/>
                    <a:pt x="1404" y="702"/>
                  </a:cubicBezTo>
                  <a:cubicBezTo>
                    <a:pt x="731" y="761"/>
                    <a:pt x="235" y="1316"/>
                    <a:pt x="293" y="1988"/>
                  </a:cubicBezTo>
                  <a:cubicBezTo>
                    <a:pt x="293" y="2192"/>
                    <a:pt x="322" y="2397"/>
                    <a:pt x="410" y="2602"/>
                  </a:cubicBezTo>
                  <a:cubicBezTo>
                    <a:pt x="147" y="2835"/>
                    <a:pt x="30" y="3186"/>
                    <a:pt x="30" y="3566"/>
                  </a:cubicBezTo>
                  <a:cubicBezTo>
                    <a:pt x="1" y="4004"/>
                    <a:pt x="205" y="4413"/>
                    <a:pt x="556" y="4676"/>
                  </a:cubicBezTo>
                  <a:cubicBezTo>
                    <a:pt x="468" y="4852"/>
                    <a:pt x="439" y="5027"/>
                    <a:pt x="439" y="5231"/>
                  </a:cubicBezTo>
                  <a:cubicBezTo>
                    <a:pt x="410" y="5904"/>
                    <a:pt x="907" y="6459"/>
                    <a:pt x="1550" y="6517"/>
                  </a:cubicBezTo>
                  <a:cubicBezTo>
                    <a:pt x="1637" y="6517"/>
                    <a:pt x="1725" y="6488"/>
                    <a:pt x="1813" y="6488"/>
                  </a:cubicBezTo>
                  <a:cubicBezTo>
                    <a:pt x="1959" y="6926"/>
                    <a:pt x="2368" y="7218"/>
                    <a:pt x="2835" y="7248"/>
                  </a:cubicBezTo>
                  <a:cubicBezTo>
                    <a:pt x="3442" y="7193"/>
                    <a:pt x="3919" y="6695"/>
                    <a:pt x="3946" y="6074"/>
                  </a:cubicBezTo>
                  <a:lnTo>
                    <a:pt x="3946" y="6074"/>
                  </a:lnTo>
                  <a:cubicBezTo>
                    <a:pt x="3973" y="6695"/>
                    <a:pt x="4451" y="7193"/>
                    <a:pt x="5085" y="7248"/>
                  </a:cubicBezTo>
                  <a:cubicBezTo>
                    <a:pt x="5553" y="7218"/>
                    <a:pt x="5962" y="6926"/>
                    <a:pt x="6108" y="6488"/>
                  </a:cubicBezTo>
                  <a:cubicBezTo>
                    <a:pt x="6196" y="6488"/>
                    <a:pt x="6254" y="6517"/>
                    <a:pt x="6342" y="6517"/>
                  </a:cubicBezTo>
                  <a:cubicBezTo>
                    <a:pt x="7014" y="6459"/>
                    <a:pt x="7511" y="5904"/>
                    <a:pt x="7481" y="5231"/>
                  </a:cubicBezTo>
                  <a:cubicBezTo>
                    <a:pt x="7481" y="5027"/>
                    <a:pt x="7423" y="4852"/>
                    <a:pt x="7335" y="4647"/>
                  </a:cubicBezTo>
                  <a:cubicBezTo>
                    <a:pt x="7686" y="4413"/>
                    <a:pt x="7891" y="4004"/>
                    <a:pt x="7891" y="3566"/>
                  </a:cubicBezTo>
                  <a:cubicBezTo>
                    <a:pt x="7891" y="3186"/>
                    <a:pt x="7744" y="2835"/>
                    <a:pt x="7481" y="2602"/>
                  </a:cubicBezTo>
                  <a:cubicBezTo>
                    <a:pt x="7569" y="2397"/>
                    <a:pt x="7628" y="2192"/>
                    <a:pt x="7628" y="1988"/>
                  </a:cubicBezTo>
                  <a:cubicBezTo>
                    <a:pt x="7657" y="1316"/>
                    <a:pt x="7160" y="761"/>
                    <a:pt x="6517" y="702"/>
                  </a:cubicBezTo>
                  <a:cubicBezTo>
                    <a:pt x="6371" y="702"/>
                    <a:pt x="6225" y="731"/>
                    <a:pt x="6079" y="790"/>
                  </a:cubicBezTo>
                  <a:cubicBezTo>
                    <a:pt x="5962" y="322"/>
                    <a:pt x="5524" y="1"/>
                    <a:pt x="5056" y="1"/>
                  </a:cubicBezTo>
                  <a:cubicBezTo>
                    <a:pt x="5158" y="834"/>
                    <a:pt x="4552" y="1250"/>
                    <a:pt x="3942" y="1250"/>
                  </a:cubicBezTo>
                  <a:cubicBezTo>
                    <a:pt x="3332" y="1250"/>
                    <a:pt x="2718" y="834"/>
                    <a:pt x="2806"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0" name="Google Shape;4670;p80"/>
            <p:cNvSpPr/>
            <p:nvPr/>
          </p:nvSpPr>
          <p:spPr>
            <a:xfrm>
              <a:off x="7213913" y="3476825"/>
              <a:ext cx="53650" cy="43075"/>
            </a:xfrm>
            <a:custGeom>
              <a:avLst/>
              <a:gdLst/>
              <a:ahLst/>
              <a:cxnLst/>
              <a:rect l="l" t="t" r="r" b="b"/>
              <a:pathLst>
                <a:path w="2146" h="1723" extrusionOk="0">
                  <a:moveTo>
                    <a:pt x="1226" y="0"/>
                  </a:moveTo>
                  <a:cubicBezTo>
                    <a:pt x="1207" y="0"/>
                    <a:pt x="1188" y="1"/>
                    <a:pt x="1169" y="2"/>
                  </a:cubicBezTo>
                  <a:cubicBezTo>
                    <a:pt x="351" y="2"/>
                    <a:pt x="1" y="1025"/>
                    <a:pt x="644" y="1522"/>
                  </a:cubicBezTo>
                  <a:cubicBezTo>
                    <a:pt x="814" y="1661"/>
                    <a:pt x="1004" y="1723"/>
                    <a:pt x="1186" y="1723"/>
                  </a:cubicBezTo>
                  <a:cubicBezTo>
                    <a:pt x="1691" y="1723"/>
                    <a:pt x="2146" y="1254"/>
                    <a:pt x="2017" y="674"/>
                  </a:cubicBezTo>
                  <a:cubicBezTo>
                    <a:pt x="1961" y="284"/>
                    <a:pt x="1613" y="0"/>
                    <a:pt x="12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1" name="Google Shape;4671;p80"/>
            <p:cNvSpPr/>
            <p:nvPr/>
          </p:nvSpPr>
          <p:spPr>
            <a:xfrm>
              <a:off x="7327888" y="3476825"/>
              <a:ext cx="53450" cy="43075"/>
            </a:xfrm>
            <a:custGeom>
              <a:avLst/>
              <a:gdLst/>
              <a:ahLst/>
              <a:cxnLst/>
              <a:rect l="l" t="t" r="r" b="b"/>
              <a:pathLst>
                <a:path w="2138" h="1723" extrusionOk="0">
                  <a:moveTo>
                    <a:pt x="1225" y="0"/>
                  </a:moveTo>
                  <a:cubicBezTo>
                    <a:pt x="1207" y="0"/>
                    <a:pt x="1188" y="1"/>
                    <a:pt x="1169" y="2"/>
                  </a:cubicBezTo>
                  <a:cubicBezTo>
                    <a:pt x="351" y="2"/>
                    <a:pt x="0" y="1025"/>
                    <a:pt x="614" y="1522"/>
                  </a:cubicBezTo>
                  <a:cubicBezTo>
                    <a:pt x="784" y="1661"/>
                    <a:pt x="976" y="1723"/>
                    <a:pt x="1161" y="1723"/>
                  </a:cubicBezTo>
                  <a:cubicBezTo>
                    <a:pt x="1673" y="1723"/>
                    <a:pt x="2137" y="1254"/>
                    <a:pt x="1987" y="674"/>
                  </a:cubicBezTo>
                  <a:cubicBezTo>
                    <a:pt x="1959" y="284"/>
                    <a:pt x="1612" y="0"/>
                    <a:pt x="12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2" name="Google Shape;4672;p80"/>
            <p:cNvSpPr/>
            <p:nvPr/>
          </p:nvSpPr>
          <p:spPr>
            <a:xfrm>
              <a:off x="7117488" y="3311050"/>
              <a:ext cx="365275" cy="365275"/>
            </a:xfrm>
            <a:custGeom>
              <a:avLst/>
              <a:gdLst/>
              <a:ahLst/>
              <a:cxnLst/>
              <a:rect l="l" t="t" r="r" b="b"/>
              <a:pathLst>
                <a:path w="14611" h="14611" extrusionOk="0">
                  <a:moveTo>
                    <a:pt x="6663" y="0"/>
                  </a:moveTo>
                  <a:cubicBezTo>
                    <a:pt x="6225" y="0"/>
                    <a:pt x="5845" y="322"/>
                    <a:pt x="5757" y="760"/>
                  </a:cubicBezTo>
                  <a:cubicBezTo>
                    <a:pt x="5056" y="906"/>
                    <a:pt x="4384" y="1198"/>
                    <a:pt x="3770" y="1578"/>
                  </a:cubicBezTo>
                  <a:cubicBezTo>
                    <a:pt x="3621" y="1466"/>
                    <a:pt x="3445" y="1412"/>
                    <a:pt x="3268" y="1412"/>
                  </a:cubicBezTo>
                  <a:cubicBezTo>
                    <a:pt x="3028" y="1412"/>
                    <a:pt x="2786" y="1510"/>
                    <a:pt x="2601" y="1695"/>
                  </a:cubicBezTo>
                  <a:lnTo>
                    <a:pt x="1695" y="2601"/>
                  </a:lnTo>
                  <a:cubicBezTo>
                    <a:pt x="1520" y="2776"/>
                    <a:pt x="1403" y="3010"/>
                    <a:pt x="1403" y="3244"/>
                  </a:cubicBezTo>
                  <a:cubicBezTo>
                    <a:pt x="1403" y="3448"/>
                    <a:pt x="1462" y="3623"/>
                    <a:pt x="1578" y="3770"/>
                  </a:cubicBezTo>
                  <a:cubicBezTo>
                    <a:pt x="1199" y="4383"/>
                    <a:pt x="906" y="5055"/>
                    <a:pt x="760" y="5757"/>
                  </a:cubicBezTo>
                  <a:cubicBezTo>
                    <a:pt x="322" y="5844"/>
                    <a:pt x="1" y="6224"/>
                    <a:pt x="1" y="6662"/>
                  </a:cubicBezTo>
                  <a:lnTo>
                    <a:pt x="1" y="7948"/>
                  </a:lnTo>
                  <a:cubicBezTo>
                    <a:pt x="1" y="8386"/>
                    <a:pt x="322" y="8766"/>
                    <a:pt x="760" y="8854"/>
                  </a:cubicBezTo>
                  <a:cubicBezTo>
                    <a:pt x="906" y="9555"/>
                    <a:pt x="1199" y="10227"/>
                    <a:pt x="1578" y="10841"/>
                  </a:cubicBezTo>
                  <a:cubicBezTo>
                    <a:pt x="1315" y="11192"/>
                    <a:pt x="1374" y="11688"/>
                    <a:pt x="1695" y="12010"/>
                  </a:cubicBezTo>
                  <a:lnTo>
                    <a:pt x="2601" y="12916"/>
                  </a:lnTo>
                  <a:cubicBezTo>
                    <a:pt x="2786" y="13100"/>
                    <a:pt x="3028" y="13198"/>
                    <a:pt x="3268" y="13198"/>
                  </a:cubicBezTo>
                  <a:cubicBezTo>
                    <a:pt x="3445" y="13198"/>
                    <a:pt x="3621" y="13144"/>
                    <a:pt x="3770" y="13033"/>
                  </a:cubicBezTo>
                  <a:cubicBezTo>
                    <a:pt x="4384" y="13412"/>
                    <a:pt x="5056" y="13705"/>
                    <a:pt x="5757" y="13851"/>
                  </a:cubicBezTo>
                  <a:cubicBezTo>
                    <a:pt x="5845" y="14289"/>
                    <a:pt x="6225" y="14610"/>
                    <a:pt x="6663" y="14610"/>
                  </a:cubicBezTo>
                  <a:lnTo>
                    <a:pt x="7949" y="14610"/>
                  </a:lnTo>
                  <a:cubicBezTo>
                    <a:pt x="8387" y="14610"/>
                    <a:pt x="8767" y="14289"/>
                    <a:pt x="8854" y="13851"/>
                  </a:cubicBezTo>
                  <a:cubicBezTo>
                    <a:pt x="9001" y="13822"/>
                    <a:pt x="9176" y="13792"/>
                    <a:pt x="9322" y="13734"/>
                  </a:cubicBezTo>
                  <a:cubicBezTo>
                    <a:pt x="9410" y="13705"/>
                    <a:pt x="9497" y="13588"/>
                    <a:pt x="9468" y="13471"/>
                  </a:cubicBezTo>
                  <a:cubicBezTo>
                    <a:pt x="9420" y="13374"/>
                    <a:pt x="9331" y="13317"/>
                    <a:pt x="9236" y="13317"/>
                  </a:cubicBezTo>
                  <a:cubicBezTo>
                    <a:pt x="9216" y="13317"/>
                    <a:pt x="9196" y="13320"/>
                    <a:pt x="9176" y="13325"/>
                  </a:cubicBezTo>
                  <a:cubicBezTo>
                    <a:pt x="9001" y="13383"/>
                    <a:pt x="8796" y="13442"/>
                    <a:pt x="8621" y="13471"/>
                  </a:cubicBezTo>
                  <a:cubicBezTo>
                    <a:pt x="8533" y="13500"/>
                    <a:pt x="8445" y="13588"/>
                    <a:pt x="8445" y="13675"/>
                  </a:cubicBezTo>
                  <a:cubicBezTo>
                    <a:pt x="8445" y="13968"/>
                    <a:pt x="8241" y="14172"/>
                    <a:pt x="7949" y="14172"/>
                  </a:cubicBezTo>
                  <a:lnTo>
                    <a:pt x="6663" y="14172"/>
                  </a:lnTo>
                  <a:cubicBezTo>
                    <a:pt x="6371" y="14172"/>
                    <a:pt x="6166" y="13968"/>
                    <a:pt x="6166" y="13675"/>
                  </a:cubicBezTo>
                  <a:cubicBezTo>
                    <a:pt x="6166" y="13588"/>
                    <a:pt x="6078" y="13500"/>
                    <a:pt x="5991" y="13471"/>
                  </a:cubicBezTo>
                  <a:cubicBezTo>
                    <a:pt x="5231" y="13325"/>
                    <a:pt x="4530" y="13003"/>
                    <a:pt x="3887" y="12594"/>
                  </a:cubicBezTo>
                  <a:cubicBezTo>
                    <a:pt x="3853" y="12572"/>
                    <a:pt x="3816" y="12562"/>
                    <a:pt x="3777" y="12562"/>
                  </a:cubicBezTo>
                  <a:cubicBezTo>
                    <a:pt x="3714" y="12562"/>
                    <a:pt x="3649" y="12587"/>
                    <a:pt x="3595" y="12623"/>
                  </a:cubicBezTo>
                  <a:cubicBezTo>
                    <a:pt x="3507" y="12726"/>
                    <a:pt x="3383" y="12777"/>
                    <a:pt x="3255" y="12777"/>
                  </a:cubicBezTo>
                  <a:cubicBezTo>
                    <a:pt x="3127" y="12777"/>
                    <a:pt x="2996" y="12726"/>
                    <a:pt x="2893" y="12623"/>
                  </a:cubicBezTo>
                  <a:lnTo>
                    <a:pt x="1988" y="11718"/>
                  </a:lnTo>
                  <a:cubicBezTo>
                    <a:pt x="1900" y="11601"/>
                    <a:pt x="1841" y="11484"/>
                    <a:pt x="1841" y="11338"/>
                  </a:cubicBezTo>
                  <a:cubicBezTo>
                    <a:pt x="1841" y="11221"/>
                    <a:pt x="1900" y="11075"/>
                    <a:pt x="1988" y="10987"/>
                  </a:cubicBezTo>
                  <a:cubicBezTo>
                    <a:pt x="2046" y="10899"/>
                    <a:pt x="2075" y="10812"/>
                    <a:pt x="2017" y="10724"/>
                  </a:cubicBezTo>
                  <a:cubicBezTo>
                    <a:pt x="1608" y="10081"/>
                    <a:pt x="1286" y="9351"/>
                    <a:pt x="1140" y="8591"/>
                  </a:cubicBezTo>
                  <a:cubicBezTo>
                    <a:pt x="1111" y="8503"/>
                    <a:pt x="1023" y="8416"/>
                    <a:pt x="936" y="8416"/>
                  </a:cubicBezTo>
                  <a:cubicBezTo>
                    <a:pt x="643" y="8416"/>
                    <a:pt x="439" y="8211"/>
                    <a:pt x="439" y="7919"/>
                  </a:cubicBezTo>
                  <a:lnTo>
                    <a:pt x="439" y="6633"/>
                  </a:lnTo>
                  <a:cubicBezTo>
                    <a:pt x="439" y="6370"/>
                    <a:pt x="643" y="6136"/>
                    <a:pt x="936" y="6136"/>
                  </a:cubicBezTo>
                  <a:cubicBezTo>
                    <a:pt x="1023" y="6136"/>
                    <a:pt x="1111" y="6078"/>
                    <a:pt x="1140" y="5961"/>
                  </a:cubicBezTo>
                  <a:cubicBezTo>
                    <a:pt x="1286" y="5201"/>
                    <a:pt x="1608" y="4500"/>
                    <a:pt x="2017" y="3857"/>
                  </a:cubicBezTo>
                  <a:cubicBezTo>
                    <a:pt x="2075" y="3770"/>
                    <a:pt x="2046" y="3653"/>
                    <a:pt x="1988" y="3594"/>
                  </a:cubicBezTo>
                  <a:cubicBezTo>
                    <a:pt x="1900" y="3477"/>
                    <a:pt x="1841" y="3361"/>
                    <a:pt x="1841" y="3214"/>
                  </a:cubicBezTo>
                  <a:cubicBezTo>
                    <a:pt x="1841" y="3098"/>
                    <a:pt x="1900" y="2951"/>
                    <a:pt x="1988" y="2864"/>
                  </a:cubicBezTo>
                  <a:lnTo>
                    <a:pt x="2893" y="1958"/>
                  </a:lnTo>
                  <a:cubicBezTo>
                    <a:pt x="2996" y="1856"/>
                    <a:pt x="3127" y="1805"/>
                    <a:pt x="3255" y="1805"/>
                  </a:cubicBezTo>
                  <a:cubicBezTo>
                    <a:pt x="3383" y="1805"/>
                    <a:pt x="3507" y="1856"/>
                    <a:pt x="3595" y="1958"/>
                  </a:cubicBezTo>
                  <a:cubicBezTo>
                    <a:pt x="3646" y="1992"/>
                    <a:pt x="3707" y="2006"/>
                    <a:pt x="3767" y="2006"/>
                  </a:cubicBezTo>
                  <a:cubicBezTo>
                    <a:pt x="3809" y="2006"/>
                    <a:pt x="3851" y="1999"/>
                    <a:pt x="3887" y="1987"/>
                  </a:cubicBezTo>
                  <a:cubicBezTo>
                    <a:pt x="4530" y="1549"/>
                    <a:pt x="5231" y="1257"/>
                    <a:pt x="5991" y="1111"/>
                  </a:cubicBezTo>
                  <a:cubicBezTo>
                    <a:pt x="6078" y="1081"/>
                    <a:pt x="6166" y="994"/>
                    <a:pt x="6166" y="877"/>
                  </a:cubicBezTo>
                  <a:cubicBezTo>
                    <a:pt x="6166" y="614"/>
                    <a:pt x="6371" y="380"/>
                    <a:pt x="6663" y="380"/>
                  </a:cubicBezTo>
                  <a:lnTo>
                    <a:pt x="7949" y="380"/>
                  </a:lnTo>
                  <a:cubicBezTo>
                    <a:pt x="8241" y="380"/>
                    <a:pt x="8445" y="614"/>
                    <a:pt x="8445" y="877"/>
                  </a:cubicBezTo>
                  <a:cubicBezTo>
                    <a:pt x="8445" y="994"/>
                    <a:pt x="8533" y="1081"/>
                    <a:pt x="8621" y="1111"/>
                  </a:cubicBezTo>
                  <a:cubicBezTo>
                    <a:pt x="9380" y="1257"/>
                    <a:pt x="10082" y="1549"/>
                    <a:pt x="10725" y="1987"/>
                  </a:cubicBezTo>
                  <a:cubicBezTo>
                    <a:pt x="10761" y="1999"/>
                    <a:pt x="10802" y="2006"/>
                    <a:pt x="10844" y="2006"/>
                  </a:cubicBezTo>
                  <a:cubicBezTo>
                    <a:pt x="10904" y="2006"/>
                    <a:pt x="10965" y="1992"/>
                    <a:pt x="11017" y="1958"/>
                  </a:cubicBezTo>
                  <a:cubicBezTo>
                    <a:pt x="11104" y="1856"/>
                    <a:pt x="11229" y="1805"/>
                    <a:pt x="11356" y="1805"/>
                  </a:cubicBezTo>
                  <a:cubicBezTo>
                    <a:pt x="11484" y="1805"/>
                    <a:pt x="11616" y="1856"/>
                    <a:pt x="11718" y="1958"/>
                  </a:cubicBezTo>
                  <a:lnTo>
                    <a:pt x="12624" y="2864"/>
                  </a:lnTo>
                  <a:cubicBezTo>
                    <a:pt x="12828" y="3039"/>
                    <a:pt x="12828" y="3361"/>
                    <a:pt x="12624" y="3565"/>
                  </a:cubicBezTo>
                  <a:cubicBezTo>
                    <a:pt x="12565" y="3623"/>
                    <a:pt x="12536" y="3740"/>
                    <a:pt x="12595" y="3828"/>
                  </a:cubicBezTo>
                  <a:cubicBezTo>
                    <a:pt x="13004" y="4471"/>
                    <a:pt x="13325" y="5201"/>
                    <a:pt x="13471" y="5961"/>
                  </a:cubicBezTo>
                  <a:cubicBezTo>
                    <a:pt x="13501" y="6049"/>
                    <a:pt x="13588" y="6107"/>
                    <a:pt x="13676" y="6107"/>
                  </a:cubicBezTo>
                  <a:cubicBezTo>
                    <a:pt x="13968" y="6107"/>
                    <a:pt x="14173" y="6341"/>
                    <a:pt x="14173" y="6604"/>
                  </a:cubicBezTo>
                  <a:lnTo>
                    <a:pt x="14173" y="7919"/>
                  </a:lnTo>
                  <a:cubicBezTo>
                    <a:pt x="14173" y="8182"/>
                    <a:pt x="13968" y="8416"/>
                    <a:pt x="13676" y="8416"/>
                  </a:cubicBezTo>
                  <a:cubicBezTo>
                    <a:pt x="13588" y="8416"/>
                    <a:pt x="13501" y="8474"/>
                    <a:pt x="13471" y="8591"/>
                  </a:cubicBezTo>
                  <a:cubicBezTo>
                    <a:pt x="13325" y="9322"/>
                    <a:pt x="13004" y="10052"/>
                    <a:pt x="12595" y="10695"/>
                  </a:cubicBezTo>
                  <a:cubicBezTo>
                    <a:pt x="12536" y="10783"/>
                    <a:pt x="12565" y="10899"/>
                    <a:pt x="12624" y="10958"/>
                  </a:cubicBezTo>
                  <a:cubicBezTo>
                    <a:pt x="12828" y="11162"/>
                    <a:pt x="12828" y="11484"/>
                    <a:pt x="12624" y="11659"/>
                  </a:cubicBezTo>
                  <a:lnTo>
                    <a:pt x="11718" y="12594"/>
                  </a:lnTo>
                  <a:cubicBezTo>
                    <a:pt x="11616" y="12682"/>
                    <a:pt x="11484" y="12726"/>
                    <a:pt x="11356" y="12726"/>
                  </a:cubicBezTo>
                  <a:cubicBezTo>
                    <a:pt x="11229" y="12726"/>
                    <a:pt x="11104" y="12682"/>
                    <a:pt x="11017" y="12594"/>
                  </a:cubicBezTo>
                  <a:cubicBezTo>
                    <a:pt x="10968" y="12546"/>
                    <a:pt x="10911" y="12524"/>
                    <a:pt x="10855" y="12524"/>
                  </a:cubicBezTo>
                  <a:cubicBezTo>
                    <a:pt x="10809" y="12524"/>
                    <a:pt x="10764" y="12539"/>
                    <a:pt x="10725" y="12565"/>
                  </a:cubicBezTo>
                  <a:cubicBezTo>
                    <a:pt x="10549" y="12682"/>
                    <a:pt x="10345" y="12799"/>
                    <a:pt x="10140" y="12916"/>
                  </a:cubicBezTo>
                  <a:cubicBezTo>
                    <a:pt x="10023" y="12974"/>
                    <a:pt x="9994" y="13091"/>
                    <a:pt x="10023" y="13208"/>
                  </a:cubicBezTo>
                  <a:cubicBezTo>
                    <a:pt x="10062" y="13286"/>
                    <a:pt x="10140" y="13325"/>
                    <a:pt x="10214" y="13325"/>
                  </a:cubicBezTo>
                  <a:cubicBezTo>
                    <a:pt x="10251" y="13325"/>
                    <a:pt x="10286" y="13315"/>
                    <a:pt x="10315" y="13296"/>
                  </a:cubicBezTo>
                  <a:cubicBezTo>
                    <a:pt x="10491" y="13208"/>
                    <a:pt x="10695" y="13120"/>
                    <a:pt x="10841" y="13003"/>
                  </a:cubicBezTo>
                  <a:cubicBezTo>
                    <a:pt x="10994" y="13118"/>
                    <a:pt x="11174" y="13171"/>
                    <a:pt x="11355" y="13171"/>
                  </a:cubicBezTo>
                  <a:cubicBezTo>
                    <a:pt x="11591" y="13171"/>
                    <a:pt x="11829" y="13081"/>
                    <a:pt x="12010" y="12916"/>
                  </a:cubicBezTo>
                  <a:lnTo>
                    <a:pt x="12916" y="11981"/>
                  </a:lnTo>
                  <a:cubicBezTo>
                    <a:pt x="13238" y="11688"/>
                    <a:pt x="13296" y="11192"/>
                    <a:pt x="13033" y="10812"/>
                  </a:cubicBezTo>
                  <a:cubicBezTo>
                    <a:pt x="13413" y="10198"/>
                    <a:pt x="13705" y="9526"/>
                    <a:pt x="13851" y="8825"/>
                  </a:cubicBezTo>
                  <a:cubicBezTo>
                    <a:pt x="14289" y="8766"/>
                    <a:pt x="14611" y="8386"/>
                    <a:pt x="14611" y="7919"/>
                  </a:cubicBezTo>
                  <a:lnTo>
                    <a:pt x="14611" y="6633"/>
                  </a:lnTo>
                  <a:cubicBezTo>
                    <a:pt x="14611" y="6195"/>
                    <a:pt x="14289" y="5815"/>
                    <a:pt x="13851" y="5727"/>
                  </a:cubicBezTo>
                  <a:lnTo>
                    <a:pt x="13851" y="5757"/>
                  </a:lnTo>
                  <a:cubicBezTo>
                    <a:pt x="13705" y="5055"/>
                    <a:pt x="13413" y="4383"/>
                    <a:pt x="13033" y="3770"/>
                  </a:cubicBezTo>
                  <a:cubicBezTo>
                    <a:pt x="13296" y="3419"/>
                    <a:pt x="13238" y="2922"/>
                    <a:pt x="12916" y="2601"/>
                  </a:cubicBezTo>
                  <a:lnTo>
                    <a:pt x="12010" y="1695"/>
                  </a:lnTo>
                  <a:cubicBezTo>
                    <a:pt x="11826" y="1510"/>
                    <a:pt x="11583" y="1412"/>
                    <a:pt x="11344" y="1412"/>
                  </a:cubicBezTo>
                  <a:cubicBezTo>
                    <a:pt x="11166" y="1412"/>
                    <a:pt x="10991" y="1466"/>
                    <a:pt x="10841" y="1578"/>
                  </a:cubicBezTo>
                  <a:cubicBezTo>
                    <a:pt x="10228" y="1198"/>
                    <a:pt x="9556" y="906"/>
                    <a:pt x="8854" y="760"/>
                  </a:cubicBezTo>
                  <a:cubicBezTo>
                    <a:pt x="8767" y="322"/>
                    <a:pt x="8387" y="0"/>
                    <a:pt x="7949"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3" name="Google Shape;4673;p80"/>
            <p:cNvSpPr/>
            <p:nvPr/>
          </p:nvSpPr>
          <p:spPr>
            <a:xfrm>
              <a:off x="7142338" y="3353325"/>
              <a:ext cx="317050" cy="280350"/>
            </a:xfrm>
            <a:custGeom>
              <a:avLst/>
              <a:gdLst/>
              <a:ahLst/>
              <a:cxnLst/>
              <a:rect l="l" t="t" r="r" b="b"/>
              <a:pathLst>
                <a:path w="12682" h="11214" extrusionOk="0">
                  <a:moveTo>
                    <a:pt x="6337" y="0"/>
                  </a:moveTo>
                  <a:cubicBezTo>
                    <a:pt x="5318" y="0"/>
                    <a:pt x="4287" y="276"/>
                    <a:pt x="3360" y="851"/>
                  </a:cubicBezTo>
                  <a:cubicBezTo>
                    <a:pt x="847" y="2458"/>
                    <a:pt x="0" y="5731"/>
                    <a:pt x="1461" y="8332"/>
                  </a:cubicBezTo>
                  <a:cubicBezTo>
                    <a:pt x="2490" y="10164"/>
                    <a:pt x="4405" y="11213"/>
                    <a:pt x="6376" y="11213"/>
                  </a:cubicBezTo>
                  <a:cubicBezTo>
                    <a:pt x="7203" y="11213"/>
                    <a:pt x="8039" y="11029"/>
                    <a:pt x="8825" y="10640"/>
                  </a:cubicBezTo>
                  <a:cubicBezTo>
                    <a:pt x="11484" y="9325"/>
                    <a:pt x="12682" y="6140"/>
                    <a:pt x="11484" y="3394"/>
                  </a:cubicBezTo>
                  <a:cubicBezTo>
                    <a:pt x="11461" y="3304"/>
                    <a:pt x="11371" y="3266"/>
                    <a:pt x="11290" y="3266"/>
                  </a:cubicBezTo>
                  <a:cubicBezTo>
                    <a:pt x="11265" y="3266"/>
                    <a:pt x="11242" y="3270"/>
                    <a:pt x="11221" y="3277"/>
                  </a:cubicBezTo>
                  <a:cubicBezTo>
                    <a:pt x="11104" y="3335"/>
                    <a:pt x="11045" y="3452"/>
                    <a:pt x="11104" y="3569"/>
                  </a:cubicBezTo>
                  <a:cubicBezTo>
                    <a:pt x="12185" y="6111"/>
                    <a:pt x="11104" y="9062"/>
                    <a:pt x="8620" y="10290"/>
                  </a:cubicBezTo>
                  <a:cubicBezTo>
                    <a:pt x="7881" y="10655"/>
                    <a:pt x="7096" y="10829"/>
                    <a:pt x="6320" y="10829"/>
                  </a:cubicBezTo>
                  <a:cubicBezTo>
                    <a:pt x="4490" y="10829"/>
                    <a:pt x="2718" y="9860"/>
                    <a:pt x="1753" y="8157"/>
                  </a:cubicBezTo>
                  <a:cubicBezTo>
                    <a:pt x="409" y="5731"/>
                    <a:pt x="1198" y="2692"/>
                    <a:pt x="3536" y="1202"/>
                  </a:cubicBezTo>
                  <a:cubicBezTo>
                    <a:pt x="4400" y="668"/>
                    <a:pt x="5362" y="411"/>
                    <a:pt x="6312" y="411"/>
                  </a:cubicBezTo>
                  <a:cubicBezTo>
                    <a:pt x="7963" y="411"/>
                    <a:pt x="9576" y="1187"/>
                    <a:pt x="10578" y="2634"/>
                  </a:cubicBezTo>
                  <a:cubicBezTo>
                    <a:pt x="10616" y="2690"/>
                    <a:pt x="10690" y="2723"/>
                    <a:pt x="10761" y="2723"/>
                  </a:cubicBezTo>
                  <a:cubicBezTo>
                    <a:pt x="10801" y="2723"/>
                    <a:pt x="10839" y="2713"/>
                    <a:pt x="10870" y="2692"/>
                  </a:cubicBezTo>
                  <a:cubicBezTo>
                    <a:pt x="10987" y="2634"/>
                    <a:pt x="10987" y="2488"/>
                    <a:pt x="10929" y="2400"/>
                  </a:cubicBezTo>
                  <a:cubicBezTo>
                    <a:pt x="9851" y="840"/>
                    <a:pt x="8113" y="0"/>
                    <a:pt x="6337"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4" name="Google Shape;4674;p80"/>
            <p:cNvSpPr/>
            <p:nvPr/>
          </p:nvSpPr>
          <p:spPr>
            <a:xfrm>
              <a:off x="7196388" y="3397975"/>
              <a:ext cx="207500" cy="191425"/>
            </a:xfrm>
            <a:custGeom>
              <a:avLst/>
              <a:gdLst/>
              <a:ahLst/>
              <a:cxnLst/>
              <a:rect l="l" t="t" r="r" b="b"/>
              <a:pathLst>
                <a:path w="8300" h="7657" extrusionOk="0">
                  <a:moveTo>
                    <a:pt x="525" y="1600"/>
                  </a:moveTo>
                  <a:cubicBezTo>
                    <a:pt x="430" y="1600"/>
                    <a:pt x="346" y="1657"/>
                    <a:pt x="322" y="1754"/>
                  </a:cubicBezTo>
                  <a:cubicBezTo>
                    <a:pt x="293" y="1900"/>
                    <a:pt x="263" y="2017"/>
                    <a:pt x="263" y="2163"/>
                  </a:cubicBezTo>
                  <a:cubicBezTo>
                    <a:pt x="263" y="2367"/>
                    <a:pt x="322" y="2572"/>
                    <a:pt x="380" y="2747"/>
                  </a:cubicBezTo>
                  <a:cubicBezTo>
                    <a:pt x="146" y="3039"/>
                    <a:pt x="0" y="3390"/>
                    <a:pt x="0" y="3770"/>
                  </a:cubicBezTo>
                  <a:cubicBezTo>
                    <a:pt x="0" y="4208"/>
                    <a:pt x="176" y="4617"/>
                    <a:pt x="497" y="4939"/>
                  </a:cubicBezTo>
                  <a:cubicBezTo>
                    <a:pt x="439" y="5085"/>
                    <a:pt x="409" y="5260"/>
                    <a:pt x="409" y="5435"/>
                  </a:cubicBezTo>
                  <a:cubicBezTo>
                    <a:pt x="380" y="6224"/>
                    <a:pt x="965" y="6867"/>
                    <a:pt x="1754" y="6926"/>
                  </a:cubicBezTo>
                  <a:lnTo>
                    <a:pt x="1870" y="6926"/>
                  </a:lnTo>
                  <a:cubicBezTo>
                    <a:pt x="2019" y="6877"/>
                    <a:pt x="2171" y="6840"/>
                    <a:pt x="2323" y="6813"/>
                  </a:cubicBezTo>
                  <a:lnTo>
                    <a:pt x="2323" y="6813"/>
                  </a:lnTo>
                  <a:cubicBezTo>
                    <a:pt x="2281" y="6749"/>
                    <a:pt x="2246" y="6679"/>
                    <a:pt x="2221" y="6604"/>
                  </a:cubicBezTo>
                  <a:cubicBezTo>
                    <a:pt x="2173" y="6507"/>
                    <a:pt x="2084" y="6451"/>
                    <a:pt x="2005" y="6451"/>
                  </a:cubicBezTo>
                  <a:cubicBezTo>
                    <a:pt x="1989" y="6451"/>
                    <a:pt x="1973" y="6453"/>
                    <a:pt x="1958" y="6458"/>
                  </a:cubicBezTo>
                  <a:cubicBezTo>
                    <a:pt x="1900" y="6487"/>
                    <a:pt x="1841" y="6487"/>
                    <a:pt x="1754" y="6487"/>
                  </a:cubicBezTo>
                  <a:cubicBezTo>
                    <a:pt x="1228" y="6429"/>
                    <a:pt x="819" y="5961"/>
                    <a:pt x="848" y="5435"/>
                  </a:cubicBezTo>
                  <a:cubicBezTo>
                    <a:pt x="848" y="5260"/>
                    <a:pt x="906" y="5085"/>
                    <a:pt x="965" y="4939"/>
                  </a:cubicBezTo>
                  <a:cubicBezTo>
                    <a:pt x="994" y="4851"/>
                    <a:pt x="965" y="4734"/>
                    <a:pt x="877" y="4676"/>
                  </a:cubicBezTo>
                  <a:cubicBezTo>
                    <a:pt x="614" y="4471"/>
                    <a:pt x="439" y="4121"/>
                    <a:pt x="439" y="3770"/>
                  </a:cubicBezTo>
                  <a:cubicBezTo>
                    <a:pt x="439" y="3448"/>
                    <a:pt x="556" y="3156"/>
                    <a:pt x="789" y="2952"/>
                  </a:cubicBezTo>
                  <a:cubicBezTo>
                    <a:pt x="848" y="2893"/>
                    <a:pt x="877" y="2776"/>
                    <a:pt x="819" y="2689"/>
                  </a:cubicBezTo>
                  <a:cubicBezTo>
                    <a:pt x="731" y="2543"/>
                    <a:pt x="702" y="2367"/>
                    <a:pt x="702" y="2163"/>
                  </a:cubicBezTo>
                  <a:cubicBezTo>
                    <a:pt x="702" y="2075"/>
                    <a:pt x="702" y="1958"/>
                    <a:pt x="731" y="1871"/>
                  </a:cubicBezTo>
                  <a:cubicBezTo>
                    <a:pt x="789" y="1754"/>
                    <a:pt x="702" y="1637"/>
                    <a:pt x="585" y="1608"/>
                  </a:cubicBezTo>
                  <a:cubicBezTo>
                    <a:pt x="565" y="1603"/>
                    <a:pt x="545" y="1600"/>
                    <a:pt x="525" y="1600"/>
                  </a:cubicBezTo>
                  <a:close/>
                  <a:moveTo>
                    <a:pt x="2917" y="6761"/>
                  </a:moveTo>
                  <a:cubicBezTo>
                    <a:pt x="2719" y="6761"/>
                    <a:pt x="2520" y="6778"/>
                    <a:pt x="2323" y="6813"/>
                  </a:cubicBezTo>
                  <a:lnTo>
                    <a:pt x="2323" y="6813"/>
                  </a:lnTo>
                  <a:cubicBezTo>
                    <a:pt x="2479" y="7046"/>
                    <a:pt x="2741" y="7195"/>
                    <a:pt x="3039" y="7218"/>
                  </a:cubicBezTo>
                  <a:cubicBezTo>
                    <a:pt x="3313" y="7203"/>
                    <a:pt x="3555" y="7061"/>
                    <a:pt x="3720" y="6854"/>
                  </a:cubicBezTo>
                  <a:lnTo>
                    <a:pt x="3720" y="6854"/>
                  </a:lnTo>
                  <a:cubicBezTo>
                    <a:pt x="3458" y="6793"/>
                    <a:pt x="3188" y="6761"/>
                    <a:pt x="2917" y="6761"/>
                  </a:cubicBezTo>
                  <a:close/>
                  <a:moveTo>
                    <a:pt x="3039" y="0"/>
                  </a:moveTo>
                  <a:cubicBezTo>
                    <a:pt x="2543" y="0"/>
                    <a:pt x="2075" y="293"/>
                    <a:pt x="1870" y="731"/>
                  </a:cubicBezTo>
                  <a:cubicBezTo>
                    <a:pt x="1783" y="702"/>
                    <a:pt x="1695" y="702"/>
                    <a:pt x="1608" y="702"/>
                  </a:cubicBezTo>
                  <a:cubicBezTo>
                    <a:pt x="1403" y="702"/>
                    <a:pt x="1228" y="760"/>
                    <a:pt x="1052" y="848"/>
                  </a:cubicBezTo>
                  <a:cubicBezTo>
                    <a:pt x="894" y="980"/>
                    <a:pt x="998" y="1207"/>
                    <a:pt x="1191" y="1207"/>
                  </a:cubicBezTo>
                  <a:cubicBezTo>
                    <a:pt x="1212" y="1207"/>
                    <a:pt x="1234" y="1204"/>
                    <a:pt x="1257" y="1198"/>
                  </a:cubicBezTo>
                  <a:cubicBezTo>
                    <a:pt x="1345" y="1140"/>
                    <a:pt x="1491" y="1111"/>
                    <a:pt x="1608" y="1111"/>
                  </a:cubicBezTo>
                  <a:cubicBezTo>
                    <a:pt x="1724" y="1111"/>
                    <a:pt x="1812" y="1140"/>
                    <a:pt x="1929" y="1169"/>
                  </a:cubicBezTo>
                  <a:cubicBezTo>
                    <a:pt x="1944" y="1184"/>
                    <a:pt x="1965" y="1191"/>
                    <a:pt x="1991" y="1191"/>
                  </a:cubicBezTo>
                  <a:cubicBezTo>
                    <a:pt x="2017" y="1191"/>
                    <a:pt x="2046" y="1184"/>
                    <a:pt x="2075" y="1169"/>
                  </a:cubicBezTo>
                  <a:cubicBezTo>
                    <a:pt x="2133" y="1169"/>
                    <a:pt x="2192" y="1111"/>
                    <a:pt x="2192" y="1052"/>
                  </a:cubicBezTo>
                  <a:cubicBezTo>
                    <a:pt x="2309" y="702"/>
                    <a:pt x="2659" y="439"/>
                    <a:pt x="3039" y="409"/>
                  </a:cubicBezTo>
                  <a:cubicBezTo>
                    <a:pt x="3565" y="468"/>
                    <a:pt x="3974" y="935"/>
                    <a:pt x="3945" y="1461"/>
                  </a:cubicBezTo>
                  <a:cubicBezTo>
                    <a:pt x="3945" y="1608"/>
                    <a:pt x="4055" y="1681"/>
                    <a:pt x="4164" y="1681"/>
                  </a:cubicBezTo>
                  <a:cubicBezTo>
                    <a:pt x="4274" y="1681"/>
                    <a:pt x="4383" y="1608"/>
                    <a:pt x="4383" y="1461"/>
                  </a:cubicBezTo>
                  <a:cubicBezTo>
                    <a:pt x="4356" y="1218"/>
                    <a:pt x="4430" y="987"/>
                    <a:pt x="4571" y="803"/>
                  </a:cubicBezTo>
                  <a:lnTo>
                    <a:pt x="4571" y="803"/>
                  </a:lnTo>
                  <a:cubicBezTo>
                    <a:pt x="4831" y="864"/>
                    <a:pt x="5099" y="895"/>
                    <a:pt x="5369" y="895"/>
                  </a:cubicBezTo>
                  <a:cubicBezTo>
                    <a:pt x="5580" y="895"/>
                    <a:pt x="5792" y="876"/>
                    <a:pt x="6004" y="837"/>
                  </a:cubicBezTo>
                  <a:lnTo>
                    <a:pt x="6004" y="837"/>
                  </a:lnTo>
                  <a:cubicBezTo>
                    <a:pt x="6047" y="904"/>
                    <a:pt x="6082" y="976"/>
                    <a:pt x="6108" y="1052"/>
                  </a:cubicBezTo>
                  <a:cubicBezTo>
                    <a:pt x="6137" y="1111"/>
                    <a:pt x="6166" y="1169"/>
                    <a:pt x="6224" y="1169"/>
                  </a:cubicBezTo>
                  <a:cubicBezTo>
                    <a:pt x="6254" y="1184"/>
                    <a:pt x="6283" y="1191"/>
                    <a:pt x="6312" y="1191"/>
                  </a:cubicBezTo>
                  <a:cubicBezTo>
                    <a:pt x="6341" y="1191"/>
                    <a:pt x="6370" y="1184"/>
                    <a:pt x="6400" y="1169"/>
                  </a:cubicBezTo>
                  <a:cubicBezTo>
                    <a:pt x="6487" y="1140"/>
                    <a:pt x="6604" y="1111"/>
                    <a:pt x="6692" y="1111"/>
                  </a:cubicBezTo>
                  <a:cubicBezTo>
                    <a:pt x="7247" y="1169"/>
                    <a:pt x="7656" y="1637"/>
                    <a:pt x="7598" y="2163"/>
                  </a:cubicBezTo>
                  <a:cubicBezTo>
                    <a:pt x="7598" y="2367"/>
                    <a:pt x="7569" y="2543"/>
                    <a:pt x="7481" y="2689"/>
                  </a:cubicBezTo>
                  <a:cubicBezTo>
                    <a:pt x="7452" y="2776"/>
                    <a:pt x="7452" y="2893"/>
                    <a:pt x="7539" y="2952"/>
                  </a:cubicBezTo>
                  <a:cubicBezTo>
                    <a:pt x="7744" y="3156"/>
                    <a:pt x="7861" y="3448"/>
                    <a:pt x="7861" y="3770"/>
                  </a:cubicBezTo>
                  <a:cubicBezTo>
                    <a:pt x="7861" y="4121"/>
                    <a:pt x="7715" y="4471"/>
                    <a:pt x="7422" y="4676"/>
                  </a:cubicBezTo>
                  <a:cubicBezTo>
                    <a:pt x="7335" y="4734"/>
                    <a:pt x="7306" y="4851"/>
                    <a:pt x="7335" y="4939"/>
                  </a:cubicBezTo>
                  <a:cubicBezTo>
                    <a:pt x="7422" y="5085"/>
                    <a:pt x="7452" y="5260"/>
                    <a:pt x="7452" y="5435"/>
                  </a:cubicBezTo>
                  <a:cubicBezTo>
                    <a:pt x="7481" y="5961"/>
                    <a:pt x="7072" y="6429"/>
                    <a:pt x="6546" y="6487"/>
                  </a:cubicBezTo>
                  <a:cubicBezTo>
                    <a:pt x="6487" y="6487"/>
                    <a:pt x="6400" y="6487"/>
                    <a:pt x="6341" y="6458"/>
                  </a:cubicBezTo>
                  <a:cubicBezTo>
                    <a:pt x="6326" y="6453"/>
                    <a:pt x="6310" y="6451"/>
                    <a:pt x="6294" y="6451"/>
                  </a:cubicBezTo>
                  <a:cubicBezTo>
                    <a:pt x="6216" y="6451"/>
                    <a:pt x="6132" y="6507"/>
                    <a:pt x="6108" y="6604"/>
                  </a:cubicBezTo>
                  <a:cubicBezTo>
                    <a:pt x="5991" y="6955"/>
                    <a:pt x="5640" y="7189"/>
                    <a:pt x="5289" y="7218"/>
                  </a:cubicBezTo>
                  <a:cubicBezTo>
                    <a:pt x="4734" y="7189"/>
                    <a:pt x="4325" y="6692"/>
                    <a:pt x="4383" y="6166"/>
                  </a:cubicBezTo>
                  <a:cubicBezTo>
                    <a:pt x="4383" y="6020"/>
                    <a:pt x="4274" y="5947"/>
                    <a:pt x="4164" y="5947"/>
                  </a:cubicBezTo>
                  <a:cubicBezTo>
                    <a:pt x="4055" y="5947"/>
                    <a:pt x="3945" y="6020"/>
                    <a:pt x="3945" y="6166"/>
                  </a:cubicBezTo>
                  <a:cubicBezTo>
                    <a:pt x="3959" y="6418"/>
                    <a:pt x="3872" y="6664"/>
                    <a:pt x="3720" y="6854"/>
                  </a:cubicBezTo>
                  <a:lnTo>
                    <a:pt x="3720" y="6854"/>
                  </a:lnTo>
                  <a:cubicBezTo>
                    <a:pt x="4287" y="6987"/>
                    <a:pt x="4822" y="7260"/>
                    <a:pt x="5260" y="7656"/>
                  </a:cubicBezTo>
                  <a:cubicBezTo>
                    <a:pt x="5757" y="7627"/>
                    <a:pt x="6195" y="7364"/>
                    <a:pt x="6429" y="6926"/>
                  </a:cubicBezTo>
                  <a:lnTo>
                    <a:pt x="6546" y="6926"/>
                  </a:lnTo>
                  <a:cubicBezTo>
                    <a:pt x="7306" y="6867"/>
                    <a:pt x="7919" y="6224"/>
                    <a:pt x="7861" y="5435"/>
                  </a:cubicBezTo>
                  <a:cubicBezTo>
                    <a:pt x="7861" y="5260"/>
                    <a:pt x="7861" y="5085"/>
                    <a:pt x="7802" y="4939"/>
                  </a:cubicBezTo>
                  <a:cubicBezTo>
                    <a:pt x="8124" y="4617"/>
                    <a:pt x="8299" y="4208"/>
                    <a:pt x="8299" y="3770"/>
                  </a:cubicBezTo>
                  <a:cubicBezTo>
                    <a:pt x="8299" y="3419"/>
                    <a:pt x="8153" y="3039"/>
                    <a:pt x="7919" y="2776"/>
                  </a:cubicBezTo>
                  <a:cubicBezTo>
                    <a:pt x="7978" y="2572"/>
                    <a:pt x="8036" y="2396"/>
                    <a:pt x="8036" y="2192"/>
                  </a:cubicBezTo>
                  <a:cubicBezTo>
                    <a:pt x="8065" y="1403"/>
                    <a:pt x="7481" y="760"/>
                    <a:pt x="6692" y="702"/>
                  </a:cubicBezTo>
                  <a:cubicBezTo>
                    <a:pt x="6604" y="702"/>
                    <a:pt x="6517" y="702"/>
                    <a:pt x="6429" y="731"/>
                  </a:cubicBezTo>
                  <a:cubicBezTo>
                    <a:pt x="6288" y="776"/>
                    <a:pt x="6146" y="811"/>
                    <a:pt x="6004" y="837"/>
                  </a:cubicBezTo>
                  <a:lnTo>
                    <a:pt x="6004" y="837"/>
                  </a:lnTo>
                  <a:cubicBezTo>
                    <a:pt x="5848" y="598"/>
                    <a:pt x="5586" y="432"/>
                    <a:pt x="5289" y="409"/>
                  </a:cubicBezTo>
                  <a:cubicBezTo>
                    <a:pt x="4991" y="441"/>
                    <a:pt x="4735" y="590"/>
                    <a:pt x="4571" y="803"/>
                  </a:cubicBezTo>
                  <a:lnTo>
                    <a:pt x="4571" y="803"/>
                  </a:lnTo>
                  <a:cubicBezTo>
                    <a:pt x="4007" y="670"/>
                    <a:pt x="3478" y="397"/>
                    <a:pt x="3039"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5" name="Google Shape;4675;p80"/>
            <p:cNvSpPr/>
            <p:nvPr/>
          </p:nvSpPr>
          <p:spPr>
            <a:xfrm>
              <a:off x="7250438" y="3463725"/>
              <a:ext cx="10250" cy="19000"/>
            </a:xfrm>
            <a:custGeom>
              <a:avLst/>
              <a:gdLst/>
              <a:ahLst/>
              <a:cxnLst/>
              <a:rect l="l" t="t" r="r" b="b"/>
              <a:pathLst>
                <a:path w="410" h="760" extrusionOk="0">
                  <a:moveTo>
                    <a:pt x="205" y="0"/>
                  </a:moveTo>
                  <a:cubicBezTo>
                    <a:pt x="88" y="0"/>
                    <a:pt x="1" y="88"/>
                    <a:pt x="1" y="205"/>
                  </a:cubicBezTo>
                  <a:lnTo>
                    <a:pt x="1" y="555"/>
                  </a:lnTo>
                  <a:cubicBezTo>
                    <a:pt x="1" y="672"/>
                    <a:pt x="88" y="760"/>
                    <a:pt x="205" y="760"/>
                  </a:cubicBezTo>
                  <a:cubicBezTo>
                    <a:pt x="322" y="760"/>
                    <a:pt x="410" y="672"/>
                    <a:pt x="410" y="555"/>
                  </a:cubicBezTo>
                  <a:lnTo>
                    <a:pt x="410" y="205"/>
                  </a:lnTo>
                  <a:cubicBezTo>
                    <a:pt x="410" y="88"/>
                    <a:pt x="322" y="0"/>
                    <a:pt x="205"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6" name="Google Shape;4676;p80"/>
            <p:cNvSpPr/>
            <p:nvPr/>
          </p:nvSpPr>
          <p:spPr>
            <a:xfrm>
              <a:off x="7339563" y="3463725"/>
              <a:ext cx="10250" cy="19000"/>
            </a:xfrm>
            <a:custGeom>
              <a:avLst/>
              <a:gdLst/>
              <a:ahLst/>
              <a:cxnLst/>
              <a:rect l="l" t="t" r="r" b="b"/>
              <a:pathLst>
                <a:path w="410" h="760" extrusionOk="0">
                  <a:moveTo>
                    <a:pt x="205" y="0"/>
                  </a:moveTo>
                  <a:cubicBezTo>
                    <a:pt x="88" y="0"/>
                    <a:pt x="1" y="88"/>
                    <a:pt x="1" y="205"/>
                  </a:cubicBezTo>
                  <a:lnTo>
                    <a:pt x="1" y="555"/>
                  </a:lnTo>
                  <a:cubicBezTo>
                    <a:pt x="1" y="672"/>
                    <a:pt x="88" y="760"/>
                    <a:pt x="205" y="760"/>
                  </a:cubicBezTo>
                  <a:cubicBezTo>
                    <a:pt x="322" y="760"/>
                    <a:pt x="410" y="672"/>
                    <a:pt x="410" y="555"/>
                  </a:cubicBezTo>
                  <a:lnTo>
                    <a:pt x="410" y="205"/>
                  </a:lnTo>
                  <a:cubicBezTo>
                    <a:pt x="410" y="88"/>
                    <a:pt x="322" y="0"/>
                    <a:pt x="205"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7" name="Google Shape;4677;p80"/>
            <p:cNvSpPr/>
            <p:nvPr/>
          </p:nvSpPr>
          <p:spPr>
            <a:xfrm>
              <a:off x="7282588" y="3471900"/>
              <a:ext cx="35075" cy="15950"/>
            </a:xfrm>
            <a:custGeom>
              <a:avLst/>
              <a:gdLst/>
              <a:ahLst/>
              <a:cxnLst/>
              <a:rect l="l" t="t" r="r" b="b"/>
              <a:pathLst>
                <a:path w="1403" h="638" extrusionOk="0">
                  <a:moveTo>
                    <a:pt x="220" y="0"/>
                  </a:moveTo>
                  <a:cubicBezTo>
                    <a:pt x="172" y="0"/>
                    <a:pt x="125" y="16"/>
                    <a:pt x="88" y="53"/>
                  </a:cubicBezTo>
                  <a:cubicBezTo>
                    <a:pt x="0" y="112"/>
                    <a:pt x="0" y="258"/>
                    <a:pt x="59" y="345"/>
                  </a:cubicBezTo>
                  <a:cubicBezTo>
                    <a:pt x="234" y="521"/>
                    <a:pt x="468" y="638"/>
                    <a:pt x="702" y="638"/>
                  </a:cubicBezTo>
                  <a:cubicBezTo>
                    <a:pt x="935" y="638"/>
                    <a:pt x="1169" y="521"/>
                    <a:pt x="1345" y="345"/>
                  </a:cubicBezTo>
                  <a:cubicBezTo>
                    <a:pt x="1403" y="258"/>
                    <a:pt x="1403" y="112"/>
                    <a:pt x="1315" y="53"/>
                  </a:cubicBezTo>
                  <a:cubicBezTo>
                    <a:pt x="1279" y="16"/>
                    <a:pt x="1232" y="0"/>
                    <a:pt x="1185" y="0"/>
                  </a:cubicBezTo>
                  <a:cubicBezTo>
                    <a:pt x="1121" y="0"/>
                    <a:pt x="1057" y="31"/>
                    <a:pt x="1023" y="82"/>
                  </a:cubicBezTo>
                  <a:cubicBezTo>
                    <a:pt x="935" y="170"/>
                    <a:pt x="819" y="214"/>
                    <a:pt x="705" y="214"/>
                  </a:cubicBezTo>
                  <a:cubicBezTo>
                    <a:pt x="592" y="214"/>
                    <a:pt x="483" y="170"/>
                    <a:pt x="410" y="82"/>
                  </a:cubicBezTo>
                  <a:cubicBezTo>
                    <a:pt x="359" y="31"/>
                    <a:pt x="288" y="0"/>
                    <a:pt x="220"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678" name="Google Shape;4678;p80"/>
          <p:cNvGrpSpPr/>
          <p:nvPr/>
        </p:nvGrpSpPr>
        <p:grpSpPr>
          <a:xfrm>
            <a:off x="6499797" y="3301438"/>
            <a:ext cx="365650" cy="366000"/>
            <a:chOff x="6524313" y="3301550"/>
            <a:chExt cx="365650" cy="366000"/>
          </a:xfrm>
        </p:grpSpPr>
        <p:sp>
          <p:nvSpPr>
            <p:cNvPr id="4679" name="Google Shape;4679;p80"/>
            <p:cNvSpPr/>
            <p:nvPr/>
          </p:nvSpPr>
          <p:spPr>
            <a:xfrm>
              <a:off x="6529413" y="3307400"/>
              <a:ext cx="340450" cy="354325"/>
            </a:xfrm>
            <a:custGeom>
              <a:avLst/>
              <a:gdLst/>
              <a:ahLst/>
              <a:cxnLst/>
              <a:rect l="l" t="t" r="r" b="b"/>
              <a:pathLst>
                <a:path w="13618" h="14173" extrusionOk="0">
                  <a:moveTo>
                    <a:pt x="1491" y="0"/>
                  </a:moveTo>
                  <a:cubicBezTo>
                    <a:pt x="673" y="0"/>
                    <a:pt x="1" y="672"/>
                    <a:pt x="1" y="1490"/>
                  </a:cubicBezTo>
                  <a:lnTo>
                    <a:pt x="1" y="11250"/>
                  </a:lnTo>
                  <a:cubicBezTo>
                    <a:pt x="1" y="12857"/>
                    <a:pt x="1316" y="14172"/>
                    <a:pt x="2923" y="14172"/>
                  </a:cubicBezTo>
                  <a:lnTo>
                    <a:pt x="10696" y="14172"/>
                  </a:lnTo>
                  <a:cubicBezTo>
                    <a:pt x="12303" y="14172"/>
                    <a:pt x="13618" y="12857"/>
                    <a:pt x="13618" y="11250"/>
                  </a:cubicBezTo>
                  <a:lnTo>
                    <a:pt x="13618" y="1490"/>
                  </a:lnTo>
                  <a:lnTo>
                    <a:pt x="13588" y="1490"/>
                  </a:lnTo>
                  <a:cubicBezTo>
                    <a:pt x="13588" y="672"/>
                    <a:pt x="12916" y="0"/>
                    <a:pt x="12098" y="0"/>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0" name="Google Shape;4680;p80"/>
            <p:cNvSpPr/>
            <p:nvPr/>
          </p:nvSpPr>
          <p:spPr>
            <a:xfrm>
              <a:off x="6782188" y="3307400"/>
              <a:ext cx="101550" cy="354325"/>
            </a:xfrm>
            <a:custGeom>
              <a:avLst/>
              <a:gdLst/>
              <a:ahLst/>
              <a:cxnLst/>
              <a:rect l="l" t="t" r="r" b="b"/>
              <a:pathLst>
                <a:path w="4062" h="14173" extrusionOk="0">
                  <a:moveTo>
                    <a:pt x="1432" y="0"/>
                  </a:moveTo>
                  <a:cubicBezTo>
                    <a:pt x="2250" y="0"/>
                    <a:pt x="2922" y="672"/>
                    <a:pt x="2922" y="1490"/>
                  </a:cubicBezTo>
                  <a:lnTo>
                    <a:pt x="2922" y="11250"/>
                  </a:lnTo>
                  <a:cubicBezTo>
                    <a:pt x="2922" y="12857"/>
                    <a:pt x="1607" y="14172"/>
                    <a:pt x="0" y="14172"/>
                  </a:cubicBezTo>
                  <a:lnTo>
                    <a:pt x="1140" y="14172"/>
                  </a:lnTo>
                  <a:cubicBezTo>
                    <a:pt x="2747" y="14172"/>
                    <a:pt x="4062" y="12857"/>
                    <a:pt x="4062" y="11250"/>
                  </a:cubicBezTo>
                  <a:lnTo>
                    <a:pt x="4062" y="1490"/>
                  </a:lnTo>
                  <a:cubicBezTo>
                    <a:pt x="4062" y="672"/>
                    <a:pt x="3390" y="0"/>
                    <a:pt x="2572" y="0"/>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1" name="Google Shape;4681;p80"/>
            <p:cNvSpPr/>
            <p:nvPr/>
          </p:nvSpPr>
          <p:spPr>
            <a:xfrm>
              <a:off x="6577638" y="3454225"/>
              <a:ext cx="257900" cy="168775"/>
            </a:xfrm>
            <a:custGeom>
              <a:avLst/>
              <a:gdLst/>
              <a:ahLst/>
              <a:cxnLst/>
              <a:rect l="l" t="t" r="r" b="b"/>
              <a:pathLst>
                <a:path w="10316" h="6751" extrusionOk="0">
                  <a:moveTo>
                    <a:pt x="5172" y="0"/>
                  </a:moveTo>
                  <a:cubicBezTo>
                    <a:pt x="2396" y="0"/>
                    <a:pt x="702" y="2163"/>
                    <a:pt x="146" y="3010"/>
                  </a:cubicBezTo>
                  <a:cubicBezTo>
                    <a:pt x="0" y="3244"/>
                    <a:pt x="0" y="3536"/>
                    <a:pt x="146" y="3741"/>
                  </a:cubicBezTo>
                  <a:cubicBezTo>
                    <a:pt x="702" y="4617"/>
                    <a:pt x="2396" y="6750"/>
                    <a:pt x="5172" y="6750"/>
                  </a:cubicBezTo>
                  <a:cubicBezTo>
                    <a:pt x="7919" y="6750"/>
                    <a:pt x="9614" y="4617"/>
                    <a:pt x="10169" y="3741"/>
                  </a:cubicBezTo>
                  <a:cubicBezTo>
                    <a:pt x="10315" y="3536"/>
                    <a:pt x="10315" y="3244"/>
                    <a:pt x="10169" y="3010"/>
                  </a:cubicBezTo>
                  <a:cubicBezTo>
                    <a:pt x="9614" y="2163"/>
                    <a:pt x="7919" y="0"/>
                    <a:pt x="51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2" name="Google Shape;4682;p80"/>
            <p:cNvSpPr/>
            <p:nvPr/>
          </p:nvSpPr>
          <p:spPr>
            <a:xfrm>
              <a:off x="6636538" y="3481175"/>
              <a:ext cx="127400" cy="114450"/>
            </a:xfrm>
            <a:custGeom>
              <a:avLst/>
              <a:gdLst/>
              <a:ahLst/>
              <a:cxnLst/>
              <a:rect l="l" t="t" r="r" b="b"/>
              <a:pathLst>
                <a:path w="5096" h="4578" extrusionOk="0">
                  <a:moveTo>
                    <a:pt x="2838" y="0"/>
                  </a:moveTo>
                  <a:cubicBezTo>
                    <a:pt x="1360" y="0"/>
                    <a:pt x="0" y="1494"/>
                    <a:pt x="683" y="3159"/>
                  </a:cubicBezTo>
                  <a:cubicBezTo>
                    <a:pt x="1090" y="4134"/>
                    <a:pt x="1940" y="4577"/>
                    <a:pt x="2787" y="4577"/>
                  </a:cubicBezTo>
                  <a:cubicBezTo>
                    <a:pt x="3945" y="4577"/>
                    <a:pt x="5096" y="3747"/>
                    <a:pt x="5096" y="2312"/>
                  </a:cubicBezTo>
                  <a:cubicBezTo>
                    <a:pt x="5096" y="1698"/>
                    <a:pt x="4833" y="1114"/>
                    <a:pt x="4424" y="676"/>
                  </a:cubicBezTo>
                  <a:cubicBezTo>
                    <a:pt x="3943" y="203"/>
                    <a:pt x="3383" y="0"/>
                    <a:pt x="2838" y="0"/>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3" name="Google Shape;4683;p80"/>
            <p:cNvSpPr/>
            <p:nvPr/>
          </p:nvSpPr>
          <p:spPr>
            <a:xfrm>
              <a:off x="6529413" y="3307400"/>
              <a:ext cx="340450" cy="71600"/>
            </a:xfrm>
            <a:custGeom>
              <a:avLst/>
              <a:gdLst/>
              <a:ahLst/>
              <a:cxnLst/>
              <a:rect l="l" t="t" r="r" b="b"/>
              <a:pathLst>
                <a:path w="13618" h="2864" extrusionOk="0">
                  <a:moveTo>
                    <a:pt x="1491" y="0"/>
                  </a:moveTo>
                  <a:cubicBezTo>
                    <a:pt x="673" y="0"/>
                    <a:pt x="1" y="672"/>
                    <a:pt x="1" y="1490"/>
                  </a:cubicBezTo>
                  <a:lnTo>
                    <a:pt x="1" y="2864"/>
                  </a:lnTo>
                  <a:lnTo>
                    <a:pt x="13618" y="2864"/>
                  </a:lnTo>
                  <a:lnTo>
                    <a:pt x="13618" y="1490"/>
                  </a:lnTo>
                  <a:lnTo>
                    <a:pt x="13588" y="1490"/>
                  </a:lnTo>
                  <a:cubicBezTo>
                    <a:pt x="13588" y="672"/>
                    <a:pt x="12916" y="0"/>
                    <a:pt x="12098"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4" name="Google Shape;4684;p80"/>
            <p:cNvSpPr/>
            <p:nvPr/>
          </p:nvSpPr>
          <p:spPr>
            <a:xfrm>
              <a:off x="6817963" y="3307400"/>
              <a:ext cx="65775" cy="71600"/>
            </a:xfrm>
            <a:custGeom>
              <a:avLst/>
              <a:gdLst/>
              <a:ahLst/>
              <a:cxnLst/>
              <a:rect l="l" t="t" r="r" b="b"/>
              <a:pathLst>
                <a:path w="2631" h="2864" extrusionOk="0">
                  <a:moveTo>
                    <a:pt x="1" y="0"/>
                  </a:moveTo>
                  <a:cubicBezTo>
                    <a:pt x="819" y="0"/>
                    <a:pt x="1491" y="672"/>
                    <a:pt x="1491" y="1490"/>
                  </a:cubicBezTo>
                  <a:lnTo>
                    <a:pt x="1491" y="2864"/>
                  </a:lnTo>
                  <a:lnTo>
                    <a:pt x="2631" y="2864"/>
                  </a:lnTo>
                  <a:lnTo>
                    <a:pt x="2631" y="1490"/>
                  </a:lnTo>
                  <a:cubicBezTo>
                    <a:pt x="2631" y="672"/>
                    <a:pt x="1959" y="0"/>
                    <a:pt x="1141" y="0"/>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5" name="Google Shape;4685;p80"/>
            <p:cNvSpPr/>
            <p:nvPr/>
          </p:nvSpPr>
          <p:spPr>
            <a:xfrm>
              <a:off x="6550613" y="3332225"/>
              <a:ext cx="25575" cy="21425"/>
            </a:xfrm>
            <a:custGeom>
              <a:avLst/>
              <a:gdLst/>
              <a:ahLst/>
              <a:cxnLst/>
              <a:rect l="l" t="t" r="r" b="b"/>
              <a:pathLst>
                <a:path w="1023" h="857" extrusionOk="0">
                  <a:moveTo>
                    <a:pt x="585" y="1"/>
                  </a:moveTo>
                  <a:cubicBezTo>
                    <a:pt x="205" y="1"/>
                    <a:pt x="0" y="468"/>
                    <a:pt x="292" y="731"/>
                  </a:cubicBezTo>
                  <a:cubicBezTo>
                    <a:pt x="379" y="818"/>
                    <a:pt x="484" y="857"/>
                    <a:pt x="587" y="857"/>
                  </a:cubicBezTo>
                  <a:cubicBezTo>
                    <a:pt x="796" y="857"/>
                    <a:pt x="994" y="694"/>
                    <a:pt x="994" y="439"/>
                  </a:cubicBezTo>
                  <a:cubicBezTo>
                    <a:pt x="1023" y="205"/>
                    <a:pt x="818" y="1"/>
                    <a:pt x="585"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6" name="Google Shape;4686;p80"/>
            <p:cNvSpPr/>
            <p:nvPr/>
          </p:nvSpPr>
          <p:spPr>
            <a:xfrm>
              <a:off x="6597363" y="3332225"/>
              <a:ext cx="24850" cy="21425"/>
            </a:xfrm>
            <a:custGeom>
              <a:avLst/>
              <a:gdLst/>
              <a:ahLst/>
              <a:cxnLst/>
              <a:rect l="l" t="t" r="r" b="b"/>
              <a:pathLst>
                <a:path w="994" h="857" extrusionOk="0">
                  <a:moveTo>
                    <a:pt x="556" y="1"/>
                  </a:moveTo>
                  <a:cubicBezTo>
                    <a:pt x="176" y="1"/>
                    <a:pt x="0" y="468"/>
                    <a:pt x="263" y="731"/>
                  </a:cubicBezTo>
                  <a:cubicBezTo>
                    <a:pt x="350" y="818"/>
                    <a:pt x="458" y="857"/>
                    <a:pt x="565" y="857"/>
                  </a:cubicBezTo>
                  <a:cubicBezTo>
                    <a:pt x="783" y="857"/>
                    <a:pt x="994" y="694"/>
                    <a:pt x="994" y="439"/>
                  </a:cubicBezTo>
                  <a:cubicBezTo>
                    <a:pt x="994" y="205"/>
                    <a:pt x="789" y="1"/>
                    <a:pt x="556" y="1"/>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7" name="Google Shape;4687;p80"/>
            <p:cNvSpPr/>
            <p:nvPr/>
          </p:nvSpPr>
          <p:spPr>
            <a:xfrm>
              <a:off x="6643388" y="3332225"/>
              <a:ext cx="25575" cy="21425"/>
            </a:xfrm>
            <a:custGeom>
              <a:avLst/>
              <a:gdLst/>
              <a:ahLst/>
              <a:cxnLst/>
              <a:rect l="l" t="t" r="r" b="b"/>
              <a:pathLst>
                <a:path w="1023" h="857" extrusionOk="0">
                  <a:moveTo>
                    <a:pt x="585" y="1"/>
                  </a:moveTo>
                  <a:cubicBezTo>
                    <a:pt x="205" y="1"/>
                    <a:pt x="0" y="468"/>
                    <a:pt x="292" y="731"/>
                  </a:cubicBezTo>
                  <a:cubicBezTo>
                    <a:pt x="379" y="818"/>
                    <a:pt x="488" y="857"/>
                    <a:pt x="594" y="857"/>
                  </a:cubicBezTo>
                  <a:cubicBezTo>
                    <a:pt x="812" y="857"/>
                    <a:pt x="1023" y="694"/>
                    <a:pt x="1023" y="439"/>
                  </a:cubicBezTo>
                  <a:cubicBezTo>
                    <a:pt x="1023" y="205"/>
                    <a:pt x="818" y="1"/>
                    <a:pt x="5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8" name="Google Shape;4688;p80"/>
            <p:cNvSpPr/>
            <p:nvPr/>
          </p:nvSpPr>
          <p:spPr>
            <a:xfrm>
              <a:off x="6620738" y="3412400"/>
              <a:ext cx="53650" cy="43225"/>
            </a:xfrm>
            <a:custGeom>
              <a:avLst/>
              <a:gdLst/>
              <a:ahLst/>
              <a:cxnLst/>
              <a:rect l="l" t="t" r="r" b="b"/>
              <a:pathLst>
                <a:path w="2146" h="1729" extrusionOk="0">
                  <a:moveTo>
                    <a:pt x="1273" y="0"/>
                  </a:moveTo>
                  <a:cubicBezTo>
                    <a:pt x="1239" y="0"/>
                    <a:pt x="1204" y="3"/>
                    <a:pt x="1169" y="8"/>
                  </a:cubicBezTo>
                  <a:cubicBezTo>
                    <a:pt x="351" y="8"/>
                    <a:pt x="0" y="1031"/>
                    <a:pt x="614" y="1527"/>
                  </a:cubicBezTo>
                  <a:cubicBezTo>
                    <a:pt x="785" y="1667"/>
                    <a:pt x="976" y="1728"/>
                    <a:pt x="1162" y="1728"/>
                  </a:cubicBezTo>
                  <a:cubicBezTo>
                    <a:pt x="1675" y="1728"/>
                    <a:pt x="2145" y="1259"/>
                    <a:pt x="2017" y="680"/>
                  </a:cubicBezTo>
                  <a:cubicBezTo>
                    <a:pt x="1963" y="279"/>
                    <a:pt x="1641" y="0"/>
                    <a:pt x="1273"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9" name="Google Shape;4689;p80"/>
            <p:cNvSpPr/>
            <p:nvPr/>
          </p:nvSpPr>
          <p:spPr>
            <a:xfrm>
              <a:off x="6733963" y="3412400"/>
              <a:ext cx="53650" cy="43225"/>
            </a:xfrm>
            <a:custGeom>
              <a:avLst/>
              <a:gdLst/>
              <a:ahLst/>
              <a:cxnLst/>
              <a:rect l="l" t="t" r="r" b="b"/>
              <a:pathLst>
                <a:path w="2146" h="1729" extrusionOk="0">
                  <a:moveTo>
                    <a:pt x="1274" y="0"/>
                  </a:moveTo>
                  <a:cubicBezTo>
                    <a:pt x="1239" y="0"/>
                    <a:pt x="1204" y="3"/>
                    <a:pt x="1169" y="8"/>
                  </a:cubicBezTo>
                  <a:cubicBezTo>
                    <a:pt x="351" y="8"/>
                    <a:pt x="1" y="1031"/>
                    <a:pt x="643" y="1527"/>
                  </a:cubicBezTo>
                  <a:cubicBezTo>
                    <a:pt x="814" y="1667"/>
                    <a:pt x="1004" y="1728"/>
                    <a:pt x="1186" y="1728"/>
                  </a:cubicBezTo>
                  <a:cubicBezTo>
                    <a:pt x="1691" y="1728"/>
                    <a:pt x="2146" y="1259"/>
                    <a:pt x="2017" y="680"/>
                  </a:cubicBezTo>
                  <a:cubicBezTo>
                    <a:pt x="1963" y="279"/>
                    <a:pt x="1641" y="0"/>
                    <a:pt x="1274"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0" name="Google Shape;4690;p80"/>
            <p:cNvSpPr/>
            <p:nvPr/>
          </p:nvSpPr>
          <p:spPr>
            <a:xfrm>
              <a:off x="6571788" y="3449100"/>
              <a:ext cx="269600" cy="179750"/>
            </a:xfrm>
            <a:custGeom>
              <a:avLst/>
              <a:gdLst/>
              <a:ahLst/>
              <a:cxnLst/>
              <a:rect l="l" t="t" r="r" b="b"/>
              <a:pathLst>
                <a:path w="10784" h="7190" extrusionOk="0">
                  <a:moveTo>
                    <a:pt x="5406" y="1"/>
                  </a:moveTo>
                  <a:cubicBezTo>
                    <a:pt x="2543" y="1"/>
                    <a:pt x="819" y="2192"/>
                    <a:pt x="205" y="3098"/>
                  </a:cubicBezTo>
                  <a:cubicBezTo>
                    <a:pt x="1" y="3390"/>
                    <a:pt x="1" y="3770"/>
                    <a:pt x="205" y="4063"/>
                  </a:cubicBezTo>
                  <a:cubicBezTo>
                    <a:pt x="673" y="4822"/>
                    <a:pt x="1316" y="5465"/>
                    <a:pt x="2017" y="6020"/>
                  </a:cubicBezTo>
                  <a:cubicBezTo>
                    <a:pt x="2061" y="6054"/>
                    <a:pt x="2106" y="6068"/>
                    <a:pt x="2148" y="6068"/>
                  </a:cubicBezTo>
                  <a:cubicBezTo>
                    <a:pt x="2324" y="6068"/>
                    <a:pt x="2445" y="5811"/>
                    <a:pt x="2280" y="5670"/>
                  </a:cubicBezTo>
                  <a:cubicBezTo>
                    <a:pt x="1579" y="5173"/>
                    <a:pt x="994" y="4530"/>
                    <a:pt x="527" y="3829"/>
                  </a:cubicBezTo>
                  <a:cubicBezTo>
                    <a:pt x="439" y="3683"/>
                    <a:pt x="439" y="3478"/>
                    <a:pt x="527" y="3332"/>
                  </a:cubicBezTo>
                  <a:cubicBezTo>
                    <a:pt x="1111" y="2455"/>
                    <a:pt x="2747" y="410"/>
                    <a:pt x="5377" y="410"/>
                  </a:cubicBezTo>
                  <a:cubicBezTo>
                    <a:pt x="8007" y="410"/>
                    <a:pt x="9643" y="2455"/>
                    <a:pt x="10228" y="3332"/>
                  </a:cubicBezTo>
                  <a:cubicBezTo>
                    <a:pt x="10316" y="3478"/>
                    <a:pt x="10316" y="3683"/>
                    <a:pt x="10228" y="3829"/>
                  </a:cubicBezTo>
                  <a:cubicBezTo>
                    <a:pt x="9643" y="4705"/>
                    <a:pt x="8007" y="6751"/>
                    <a:pt x="5377" y="6751"/>
                  </a:cubicBezTo>
                  <a:cubicBezTo>
                    <a:pt x="4530" y="6751"/>
                    <a:pt x="3712" y="6546"/>
                    <a:pt x="2981" y="6137"/>
                  </a:cubicBezTo>
                  <a:cubicBezTo>
                    <a:pt x="2952" y="6118"/>
                    <a:pt x="2916" y="6108"/>
                    <a:pt x="2879" y="6108"/>
                  </a:cubicBezTo>
                  <a:cubicBezTo>
                    <a:pt x="2806" y="6108"/>
                    <a:pt x="2728" y="6147"/>
                    <a:pt x="2689" y="6225"/>
                  </a:cubicBezTo>
                  <a:lnTo>
                    <a:pt x="2718" y="6225"/>
                  </a:lnTo>
                  <a:cubicBezTo>
                    <a:pt x="2660" y="6313"/>
                    <a:pt x="2689" y="6459"/>
                    <a:pt x="2806" y="6517"/>
                  </a:cubicBezTo>
                  <a:cubicBezTo>
                    <a:pt x="3595" y="6955"/>
                    <a:pt x="4471" y="7160"/>
                    <a:pt x="5406" y="7189"/>
                  </a:cubicBezTo>
                  <a:cubicBezTo>
                    <a:pt x="8241" y="7189"/>
                    <a:pt x="9965" y="4998"/>
                    <a:pt x="10608" y="4063"/>
                  </a:cubicBezTo>
                  <a:cubicBezTo>
                    <a:pt x="10783" y="3770"/>
                    <a:pt x="10783" y="3390"/>
                    <a:pt x="10608" y="3098"/>
                  </a:cubicBezTo>
                  <a:cubicBezTo>
                    <a:pt x="9965" y="2163"/>
                    <a:pt x="8241" y="1"/>
                    <a:pt x="5406"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1" name="Google Shape;4691;p80"/>
            <p:cNvSpPr/>
            <p:nvPr/>
          </p:nvSpPr>
          <p:spPr>
            <a:xfrm>
              <a:off x="6644113" y="3475900"/>
              <a:ext cx="146125" cy="125175"/>
            </a:xfrm>
            <a:custGeom>
              <a:avLst/>
              <a:gdLst/>
              <a:ahLst/>
              <a:cxnLst/>
              <a:rect l="l" t="t" r="r" b="b"/>
              <a:pathLst>
                <a:path w="5845" h="5007" extrusionOk="0">
                  <a:moveTo>
                    <a:pt x="2513" y="448"/>
                  </a:moveTo>
                  <a:cubicBezTo>
                    <a:pt x="4354" y="448"/>
                    <a:pt x="5260" y="2669"/>
                    <a:pt x="3974" y="3984"/>
                  </a:cubicBezTo>
                  <a:cubicBezTo>
                    <a:pt x="3549" y="4409"/>
                    <a:pt x="3029" y="4599"/>
                    <a:pt x="2520" y="4599"/>
                  </a:cubicBezTo>
                  <a:cubicBezTo>
                    <a:pt x="1455" y="4599"/>
                    <a:pt x="439" y="3768"/>
                    <a:pt x="439" y="2523"/>
                  </a:cubicBezTo>
                  <a:cubicBezTo>
                    <a:pt x="439" y="1383"/>
                    <a:pt x="1345" y="448"/>
                    <a:pt x="2513" y="448"/>
                  </a:cubicBezTo>
                  <a:close/>
                  <a:moveTo>
                    <a:pt x="2514" y="1"/>
                  </a:moveTo>
                  <a:cubicBezTo>
                    <a:pt x="1230" y="1"/>
                    <a:pt x="0" y="1001"/>
                    <a:pt x="0" y="2523"/>
                  </a:cubicBezTo>
                  <a:cubicBezTo>
                    <a:pt x="0" y="3896"/>
                    <a:pt x="1111" y="5007"/>
                    <a:pt x="2513" y="5007"/>
                  </a:cubicBezTo>
                  <a:cubicBezTo>
                    <a:pt x="4734" y="5007"/>
                    <a:pt x="5845" y="2318"/>
                    <a:pt x="4267" y="741"/>
                  </a:cubicBezTo>
                  <a:cubicBezTo>
                    <a:pt x="3756" y="230"/>
                    <a:pt x="3129" y="1"/>
                    <a:pt x="2514"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2" name="Google Shape;4692;p80"/>
            <p:cNvSpPr/>
            <p:nvPr/>
          </p:nvSpPr>
          <p:spPr>
            <a:xfrm>
              <a:off x="6681363" y="3498425"/>
              <a:ext cx="50425" cy="80550"/>
            </a:xfrm>
            <a:custGeom>
              <a:avLst/>
              <a:gdLst/>
              <a:ahLst/>
              <a:cxnLst/>
              <a:rect l="l" t="t" r="r" b="b"/>
              <a:pathLst>
                <a:path w="2017" h="3222" extrusionOk="0">
                  <a:moveTo>
                    <a:pt x="1009" y="0"/>
                  </a:moveTo>
                  <a:cubicBezTo>
                    <a:pt x="899" y="0"/>
                    <a:pt x="790" y="73"/>
                    <a:pt x="790" y="219"/>
                  </a:cubicBezTo>
                  <a:lnTo>
                    <a:pt x="790" y="395"/>
                  </a:lnTo>
                  <a:cubicBezTo>
                    <a:pt x="1" y="599"/>
                    <a:pt x="88" y="1739"/>
                    <a:pt x="907" y="1827"/>
                  </a:cubicBezTo>
                  <a:lnTo>
                    <a:pt x="1111" y="1827"/>
                  </a:lnTo>
                  <a:cubicBezTo>
                    <a:pt x="1520" y="1827"/>
                    <a:pt x="1520" y="2411"/>
                    <a:pt x="1111" y="2411"/>
                  </a:cubicBezTo>
                  <a:lnTo>
                    <a:pt x="381" y="2411"/>
                  </a:lnTo>
                  <a:cubicBezTo>
                    <a:pt x="374" y="2410"/>
                    <a:pt x="367" y="2410"/>
                    <a:pt x="361" y="2410"/>
                  </a:cubicBezTo>
                  <a:cubicBezTo>
                    <a:pt x="153" y="2410"/>
                    <a:pt x="153" y="2850"/>
                    <a:pt x="361" y="2850"/>
                  </a:cubicBezTo>
                  <a:cubicBezTo>
                    <a:pt x="367" y="2850"/>
                    <a:pt x="374" y="2850"/>
                    <a:pt x="381" y="2849"/>
                  </a:cubicBezTo>
                  <a:lnTo>
                    <a:pt x="790" y="2849"/>
                  </a:lnTo>
                  <a:lnTo>
                    <a:pt x="790" y="3025"/>
                  </a:lnTo>
                  <a:cubicBezTo>
                    <a:pt x="790" y="3156"/>
                    <a:pt x="899" y="3222"/>
                    <a:pt x="1009" y="3222"/>
                  </a:cubicBezTo>
                  <a:cubicBezTo>
                    <a:pt x="1118" y="3222"/>
                    <a:pt x="1228" y="3156"/>
                    <a:pt x="1228" y="3025"/>
                  </a:cubicBezTo>
                  <a:lnTo>
                    <a:pt x="1228" y="2820"/>
                  </a:lnTo>
                  <a:cubicBezTo>
                    <a:pt x="2017" y="2615"/>
                    <a:pt x="1929" y="1505"/>
                    <a:pt x="1111" y="1388"/>
                  </a:cubicBezTo>
                  <a:lnTo>
                    <a:pt x="907" y="1388"/>
                  </a:lnTo>
                  <a:cubicBezTo>
                    <a:pt x="556" y="1359"/>
                    <a:pt x="556" y="862"/>
                    <a:pt x="907" y="804"/>
                  </a:cubicBezTo>
                  <a:lnTo>
                    <a:pt x="1637" y="804"/>
                  </a:lnTo>
                  <a:cubicBezTo>
                    <a:pt x="1754" y="804"/>
                    <a:pt x="1842" y="716"/>
                    <a:pt x="1842" y="599"/>
                  </a:cubicBezTo>
                  <a:cubicBezTo>
                    <a:pt x="1842" y="482"/>
                    <a:pt x="1754" y="395"/>
                    <a:pt x="1637" y="395"/>
                  </a:cubicBezTo>
                  <a:lnTo>
                    <a:pt x="1228" y="395"/>
                  </a:lnTo>
                  <a:lnTo>
                    <a:pt x="1228" y="219"/>
                  </a:lnTo>
                  <a:cubicBezTo>
                    <a:pt x="1228" y="73"/>
                    <a:pt x="1118" y="0"/>
                    <a:pt x="1009"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3" name="Google Shape;4693;p80"/>
            <p:cNvSpPr/>
            <p:nvPr/>
          </p:nvSpPr>
          <p:spPr>
            <a:xfrm>
              <a:off x="6524313" y="3301550"/>
              <a:ext cx="365650" cy="366000"/>
            </a:xfrm>
            <a:custGeom>
              <a:avLst/>
              <a:gdLst/>
              <a:ahLst/>
              <a:cxnLst/>
              <a:rect l="l" t="t" r="r" b="b"/>
              <a:pathLst>
                <a:path w="14626" h="14640" extrusionOk="0">
                  <a:moveTo>
                    <a:pt x="12887" y="0"/>
                  </a:moveTo>
                  <a:lnTo>
                    <a:pt x="12887" y="29"/>
                  </a:lnTo>
                  <a:lnTo>
                    <a:pt x="1695" y="29"/>
                  </a:lnTo>
                  <a:cubicBezTo>
                    <a:pt x="760" y="29"/>
                    <a:pt x="0" y="789"/>
                    <a:pt x="0" y="1724"/>
                  </a:cubicBezTo>
                  <a:lnTo>
                    <a:pt x="0" y="11484"/>
                  </a:lnTo>
                  <a:cubicBezTo>
                    <a:pt x="0" y="13208"/>
                    <a:pt x="1403" y="14611"/>
                    <a:pt x="3127" y="14640"/>
                  </a:cubicBezTo>
                  <a:lnTo>
                    <a:pt x="11455" y="14640"/>
                  </a:lnTo>
                  <a:cubicBezTo>
                    <a:pt x="13179" y="14611"/>
                    <a:pt x="14581" y="13208"/>
                    <a:pt x="14611" y="11484"/>
                  </a:cubicBezTo>
                  <a:cubicBezTo>
                    <a:pt x="14625" y="11367"/>
                    <a:pt x="14508" y="11309"/>
                    <a:pt x="14391" y="11309"/>
                  </a:cubicBezTo>
                  <a:cubicBezTo>
                    <a:pt x="14275" y="11309"/>
                    <a:pt x="14158" y="11367"/>
                    <a:pt x="14172" y="11484"/>
                  </a:cubicBezTo>
                  <a:cubicBezTo>
                    <a:pt x="14172" y="12974"/>
                    <a:pt x="12945" y="14202"/>
                    <a:pt x="11455" y="14202"/>
                  </a:cubicBezTo>
                  <a:lnTo>
                    <a:pt x="3127" y="14202"/>
                  </a:lnTo>
                  <a:cubicBezTo>
                    <a:pt x="1637" y="14202"/>
                    <a:pt x="409" y="12974"/>
                    <a:pt x="409" y="11484"/>
                  </a:cubicBezTo>
                  <a:lnTo>
                    <a:pt x="409" y="3302"/>
                  </a:lnTo>
                  <a:lnTo>
                    <a:pt x="1753" y="3302"/>
                  </a:lnTo>
                  <a:cubicBezTo>
                    <a:pt x="1760" y="3303"/>
                    <a:pt x="1767" y="3303"/>
                    <a:pt x="1773" y="3303"/>
                  </a:cubicBezTo>
                  <a:cubicBezTo>
                    <a:pt x="1981" y="3303"/>
                    <a:pt x="1981" y="2863"/>
                    <a:pt x="1773" y="2863"/>
                  </a:cubicBezTo>
                  <a:cubicBezTo>
                    <a:pt x="1767" y="2863"/>
                    <a:pt x="1760" y="2863"/>
                    <a:pt x="1753" y="2864"/>
                  </a:cubicBezTo>
                  <a:lnTo>
                    <a:pt x="409" y="2864"/>
                  </a:lnTo>
                  <a:lnTo>
                    <a:pt x="409" y="1724"/>
                  </a:lnTo>
                  <a:cubicBezTo>
                    <a:pt x="409" y="994"/>
                    <a:pt x="994" y="439"/>
                    <a:pt x="1695" y="439"/>
                  </a:cubicBezTo>
                  <a:lnTo>
                    <a:pt x="12887" y="439"/>
                  </a:lnTo>
                  <a:cubicBezTo>
                    <a:pt x="13588" y="439"/>
                    <a:pt x="14172" y="994"/>
                    <a:pt x="14172" y="1724"/>
                  </a:cubicBezTo>
                  <a:lnTo>
                    <a:pt x="14172" y="2864"/>
                  </a:lnTo>
                  <a:lnTo>
                    <a:pt x="2747" y="2864"/>
                  </a:lnTo>
                  <a:cubicBezTo>
                    <a:pt x="2740" y="2863"/>
                    <a:pt x="2734" y="2863"/>
                    <a:pt x="2728" y="2863"/>
                  </a:cubicBezTo>
                  <a:cubicBezTo>
                    <a:pt x="2520" y="2863"/>
                    <a:pt x="2520" y="3303"/>
                    <a:pt x="2728" y="3303"/>
                  </a:cubicBezTo>
                  <a:cubicBezTo>
                    <a:pt x="2734" y="3303"/>
                    <a:pt x="2740" y="3303"/>
                    <a:pt x="2747" y="3302"/>
                  </a:cubicBezTo>
                  <a:lnTo>
                    <a:pt x="14172" y="3302"/>
                  </a:lnTo>
                  <a:lnTo>
                    <a:pt x="14172" y="10461"/>
                  </a:lnTo>
                  <a:cubicBezTo>
                    <a:pt x="14158" y="10578"/>
                    <a:pt x="14275" y="10637"/>
                    <a:pt x="14391" y="10637"/>
                  </a:cubicBezTo>
                  <a:cubicBezTo>
                    <a:pt x="14508" y="10637"/>
                    <a:pt x="14625" y="10578"/>
                    <a:pt x="14611" y="10461"/>
                  </a:cubicBezTo>
                  <a:lnTo>
                    <a:pt x="14611" y="1724"/>
                  </a:lnTo>
                  <a:cubicBezTo>
                    <a:pt x="14611" y="760"/>
                    <a:pt x="13822" y="0"/>
                    <a:pt x="12887"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4" name="Google Shape;4694;p80"/>
            <p:cNvSpPr/>
            <p:nvPr/>
          </p:nvSpPr>
          <p:spPr>
            <a:xfrm>
              <a:off x="6543288" y="3327100"/>
              <a:ext cx="38025" cy="32250"/>
            </a:xfrm>
            <a:custGeom>
              <a:avLst/>
              <a:gdLst/>
              <a:ahLst/>
              <a:cxnLst/>
              <a:rect l="l" t="t" r="r" b="b"/>
              <a:pathLst>
                <a:path w="1521" h="1290" extrusionOk="0">
                  <a:moveTo>
                    <a:pt x="898" y="438"/>
                  </a:moveTo>
                  <a:cubicBezTo>
                    <a:pt x="1104" y="438"/>
                    <a:pt x="1104" y="850"/>
                    <a:pt x="898" y="850"/>
                  </a:cubicBezTo>
                  <a:cubicBezTo>
                    <a:pt x="892" y="850"/>
                    <a:pt x="885" y="849"/>
                    <a:pt x="878" y="848"/>
                  </a:cubicBezTo>
                  <a:cubicBezTo>
                    <a:pt x="615" y="819"/>
                    <a:pt x="615" y="469"/>
                    <a:pt x="878" y="439"/>
                  </a:cubicBezTo>
                  <a:cubicBezTo>
                    <a:pt x="885" y="438"/>
                    <a:pt x="892" y="438"/>
                    <a:pt x="898" y="438"/>
                  </a:cubicBezTo>
                  <a:close/>
                  <a:moveTo>
                    <a:pt x="878" y="1"/>
                  </a:moveTo>
                  <a:cubicBezTo>
                    <a:pt x="293" y="1"/>
                    <a:pt x="1" y="702"/>
                    <a:pt x="410" y="1111"/>
                  </a:cubicBezTo>
                  <a:cubicBezTo>
                    <a:pt x="541" y="1233"/>
                    <a:pt x="703" y="1289"/>
                    <a:pt x="862" y="1289"/>
                  </a:cubicBezTo>
                  <a:cubicBezTo>
                    <a:pt x="1197" y="1289"/>
                    <a:pt x="1520" y="1041"/>
                    <a:pt x="1520" y="644"/>
                  </a:cubicBezTo>
                  <a:cubicBezTo>
                    <a:pt x="1520" y="293"/>
                    <a:pt x="1228" y="1"/>
                    <a:pt x="878"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5" name="Google Shape;4695;p80"/>
            <p:cNvSpPr/>
            <p:nvPr/>
          </p:nvSpPr>
          <p:spPr>
            <a:xfrm>
              <a:off x="6590063" y="3326725"/>
              <a:ext cx="37275" cy="32550"/>
            </a:xfrm>
            <a:custGeom>
              <a:avLst/>
              <a:gdLst/>
              <a:ahLst/>
              <a:cxnLst/>
              <a:rect l="l" t="t" r="r" b="b"/>
              <a:pathLst>
                <a:path w="1491" h="1302" extrusionOk="0">
                  <a:moveTo>
                    <a:pt x="719" y="543"/>
                  </a:moveTo>
                  <a:cubicBezTo>
                    <a:pt x="857" y="543"/>
                    <a:pt x="1114" y="863"/>
                    <a:pt x="848" y="863"/>
                  </a:cubicBezTo>
                  <a:cubicBezTo>
                    <a:pt x="731" y="863"/>
                    <a:pt x="643" y="776"/>
                    <a:pt x="643" y="659"/>
                  </a:cubicBezTo>
                  <a:cubicBezTo>
                    <a:pt x="643" y="575"/>
                    <a:pt x="675" y="543"/>
                    <a:pt x="719" y="543"/>
                  </a:cubicBezTo>
                  <a:close/>
                  <a:moveTo>
                    <a:pt x="855" y="1"/>
                  </a:moveTo>
                  <a:cubicBezTo>
                    <a:pt x="700" y="1"/>
                    <a:pt x="541" y="60"/>
                    <a:pt x="409" y="191"/>
                  </a:cubicBezTo>
                  <a:cubicBezTo>
                    <a:pt x="0" y="600"/>
                    <a:pt x="292" y="1302"/>
                    <a:pt x="848" y="1302"/>
                  </a:cubicBezTo>
                  <a:cubicBezTo>
                    <a:pt x="1227" y="1302"/>
                    <a:pt x="1490" y="1009"/>
                    <a:pt x="1490" y="659"/>
                  </a:cubicBezTo>
                  <a:cubicBezTo>
                    <a:pt x="1490" y="263"/>
                    <a:pt x="1181" y="1"/>
                    <a:pt x="855"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6" name="Google Shape;4696;p80"/>
            <p:cNvSpPr/>
            <p:nvPr/>
          </p:nvSpPr>
          <p:spPr>
            <a:xfrm>
              <a:off x="6636088" y="3326725"/>
              <a:ext cx="38000" cy="32550"/>
            </a:xfrm>
            <a:custGeom>
              <a:avLst/>
              <a:gdLst/>
              <a:ahLst/>
              <a:cxnLst/>
              <a:rect l="l" t="t" r="r" b="b"/>
              <a:pathLst>
                <a:path w="1520" h="1302" extrusionOk="0">
                  <a:moveTo>
                    <a:pt x="731" y="543"/>
                  </a:moveTo>
                  <a:cubicBezTo>
                    <a:pt x="876" y="543"/>
                    <a:pt x="1121" y="863"/>
                    <a:pt x="877" y="863"/>
                  </a:cubicBezTo>
                  <a:cubicBezTo>
                    <a:pt x="760" y="863"/>
                    <a:pt x="643" y="776"/>
                    <a:pt x="643" y="659"/>
                  </a:cubicBezTo>
                  <a:cubicBezTo>
                    <a:pt x="650" y="575"/>
                    <a:pt x="686" y="543"/>
                    <a:pt x="731" y="543"/>
                  </a:cubicBezTo>
                  <a:close/>
                  <a:moveTo>
                    <a:pt x="862" y="1"/>
                  </a:moveTo>
                  <a:cubicBezTo>
                    <a:pt x="703" y="1"/>
                    <a:pt x="541" y="60"/>
                    <a:pt x="409" y="191"/>
                  </a:cubicBezTo>
                  <a:cubicBezTo>
                    <a:pt x="0" y="600"/>
                    <a:pt x="292" y="1302"/>
                    <a:pt x="877" y="1302"/>
                  </a:cubicBezTo>
                  <a:cubicBezTo>
                    <a:pt x="1227" y="1302"/>
                    <a:pt x="1520" y="1009"/>
                    <a:pt x="1520" y="659"/>
                  </a:cubicBezTo>
                  <a:cubicBezTo>
                    <a:pt x="1520" y="263"/>
                    <a:pt x="1197" y="1"/>
                    <a:pt x="862"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7" name="Google Shape;4697;p80"/>
            <p:cNvSpPr/>
            <p:nvPr/>
          </p:nvSpPr>
          <p:spPr>
            <a:xfrm>
              <a:off x="6656538" y="3399325"/>
              <a:ext cx="10975" cy="19125"/>
            </a:xfrm>
            <a:custGeom>
              <a:avLst/>
              <a:gdLst/>
              <a:ahLst/>
              <a:cxnLst/>
              <a:rect l="l" t="t" r="r" b="b"/>
              <a:pathLst>
                <a:path w="439" h="765" extrusionOk="0">
                  <a:moveTo>
                    <a:pt x="190" y="0"/>
                  </a:moveTo>
                  <a:cubicBezTo>
                    <a:pt x="70" y="0"/>
                    <a:pt x="0" y="105"/>
                    <a:pt x="0" y="209"/>
                  </a:cubicBezTo>
                  <a:lnTo>
                    <a:pt x="0" y="560"/>
                  </a:lnTo>
                  <a:cubicBezTo>
                    <a:pt x="0" y="677"/>
                    <a:pt x="88" y="765"/>
                    <a:pt x="234" y="765"/>
                  </a:cubicBezTo>
                  <a:cubicBezTo>
                    <a:pt x="351" y="765"/>
                    <a:pt x="439" y="677"/>
                    <a:pt x="439" y="560"/>
                  </a:cubicBezTo>
                  <a:lnTo>
                    <a:pt x="439" y="209"/>
                  </a:lnTo>
                  <a:cubicBezTo>
                    <a:pt x="439" y="92"/>
                    <a:pt x="351" y="5"/>
                    <a:pt x="234" y="5"/>
                  </a:cubicBezTo>
                  <a:cubicBezTo>
                    <a:pt x="219" y="2"/>
                    <a:pt x="204" y="0"/>
                    <a:pt x="190"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8" name="Google Shape;4698;p80"/>
            <p:cNvSpPr/>
            <p:nvPr/>
          </p:nvSpPr>
          <p:spPr>
            <a:xfrm>
              <a:off x="6745663" y="3399325"/>
              <a:ext cx="10975" cy="19125"/>
            </a:xfrm>
            <a:custGeom>
              <a:avLst/>
              <a:gdLst/>
              <a:ahLst/>
              <a:cxnLst/>
              <a:rect l="l" t="t" r="r" b="b"/>
              <a:pathLst>
                <a:path w="439" h="765" extrusionOk="0">
                  <a:moveTo>
                    <a:pt x="270" y="0"/>
                  </a:moveTo>
                  <a:cubicBezTo>
                    <a:pt x="258" y="0"/>
                    <a:pt x="246" y="2"/>
                    <a:pt x="234" y="5"/>
                  </a:cubicBezTo>
                  <a:cubicBezTo>
                    <a:pt x="88" y="5"/>
                    <a:pt x="0" y="92"/>
                    <a:pt x="0" y="209"/>
                  </a:cubicBezTo>
                  <a:lnTo>
                    <a:pt x="0" y="560"/>
                  </a:lnTo>
                  <a:cubicBezTo>
                    <a:pt x="0" y="677"/>
                    <a:pt x="88" y="765"/>
                    <a:pt x="234" y="765"/>
                  </a:cubicBezTo>
                  <a:cubicBezTo>
                    <a:pt x="351" y="765"/>
                    <a:pt x="438" y="677"/>
                    <a:pt x="438" y="560"/>
                  </a:cubicBezTo>
                  <a:lnTo>
                    <a:pt x="438" y="209"/>
                  </a:lnTo>
                  <a:cubicBezTo>
                    <a:pt x="438" y="105"/>
                    <a:pt x="368" y="0"/>
                    <a:pt x="270"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9" name="Google Shape;4699;p80"/>
            <p:cNvSpPr/>
            <p:nvPr/>
          </p:nvSpPr>
          <p:spPr>
            <a:xfrm>
              <a:off x="6688663" y="3407275"/>
              <a:ext cx="35825" cy="16300"/>
            </a:xfrm>
            <a:custGeom>
              <a:avLst/>
              <a:gdLst/>
              <a:ahLst/>
              <a:cxnLst/>
              <a:rect l="l" t="t" r="r" b="b"/>
              <a:pathLst>
                <a:path w="1433" h="652" extrusionOk="0">
                  <a:moveTo>
                    <a:pt x="264" y="1"/>
                  </a:moveTo>
                  <a:cubicBezTo>
                    <a:pt x="213" y="1"/>
                    <a:pt x="162" y="23"/>
                    <a:pt x="118" y="67"/>
                  </a:cubicBezTo>
                  <a:cubicBezTo>
                    <a:pt x="30" y="125"/>
                    <a:pt x="1" y="271"/>
                    <a:pt x="89" y="359"/>
                  </a:cubicBezTo>
                  <a:cubicBezTo>
                    <a:pt x="235" y="534"/>
                    <a:pt x="468" y="651"/>
                    <a:pt x="731" y="651"/>
                  </a:cubicBezTo>
                  <a:cubicBezTo>
                    <a:pt x="965" y="651"/>
                    <a:pt x="1199" y="534"/>
                    <a:pt x="1345" y="359"/>
                  </a:cubicBezTo>
                  <a:cubicBezTo>
                    <a:pt x="1433" y="271"/>
                    <a:pt x="1404" y="125"/>
                    <a:pt x="1316" y="67"/>
                  </a:cubicBezTo>
                  <a:cubicBezTo>
                    <a:pt x="1272" y="23"/>
                    <a:pt x="1221" y="1"/>
                    <a:pt x="1170" y="1"/>
                  </a:cubicBezTo>
                  <a:cubicBezTo>
                    <a:pt x="1119" y="1"/>
                    <a:pt x="1067" y="23"/>
                    <a:pt x="1024" y="67"/>
                  </a:cubicBezTo>
                  <a:cubicBezTo>
                    <a:pt x="951" y="169"/>
                    <a:pt x="834" y="220"/>
                    <a:pt x="717" y="220"/>
                  </a:cubicBezTo>
                  <a:cubicBezTo>
                    <a:pt x="600" y="220"/>
                    <a:pt x="483" y="169"/>
                    <a:pt x="410" y="67"/>
                  </a:cubicBezTo>
                  <a:cubicBezTo>
                    <a:pt x="366" y="23"/>
                    <a:pt x="315" y="1"/>
                    <a:pt x="264"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00" name="Google Shape;4700;p80"/>
          <p:cNvGrpSpPr/>
          <p:nvPr/>
        </p:nvGrpSpPr>
        <p:grpSpPr>
          <a:xfrm>
            <a:off x="5899653" y="3301250"/>
            <a:ext cx="386475" cy="366375"/>
            <a:chOff x="5897513" y="3301175"/>
            <a:chExt cx="386475" cy="366375"/>
          </a:xfrm>
        </p:grpSpPr>
        <p:sp>
          <p:nvSpPr>
            <p:cNvPr id="4701" name="Google Shape;4701;p80"/>
            <p:cNvSpPr/>
            <p:nvPr/>
          </p:nvSpPr>
          <p:spPr>
            <a:xfrm>
              <a:off x="5926738" y="3308100"/>
              <a:ext cx="354325" cy="208250"/>
            </a:xfrm>
            <a:custGeom>
              <a:avLst/>
              <a:gdLst/>
              <a:ahLst/>
              <a:cxnLst/>
              <a:rect l="l" t="t" r="r" b="b"/>
              <a:pathLst>
                <a:path w="14173" h="8330" extrusionOk="0">
                  <a:moveTo>
                    <a:pt x="6001" y="0"/>
                  </a:moveTo>
                  <a:cubicBezTo>
                    <a:pt x="4769" y="0"/>
                    <a:pt x="3548" y="848"/>
                    <a:pt x="3449" y="2368"/>
                  </a:cubicBezTo>
                  <a:cubicBezTo>
                    <a:pt x="3273" y="2368"/>
                    <a:pt x="3127" y="2339"/>
                    <a:pt x="2981" y="2339"/>
                  </a:cubicBezTo>
                  <a:cubicBezTo>
                    <a:pt x="1345" y="2339"/>
                    <a:pt x="1" y="3683"/>
                    <a:pt x="1" y="5349"/>
                  </a:cubicBezTo>
                  <a:cubicBezTo>
                    <a:pt x="1" y="6985"/>
                    <a:pt x="1345" y="8329"/>
                    <a:pt x="2981" y="8329"/>
                  </a:cubicBezTo>
                  <a:lnTo>
                    <a:pt x="11631" y="8329"/>
                  </a:lnTo>
                  <a:cubicBezTo>
                    <a:pt x="13033" y="8329"/>
                    <a:pt x="14173" y="7190"/>
                    <a:pt x="14173" y="5787"/>
                  </a:cubicBezTo>
                  <a:cubicBezTo>
                    <a:pt x="14173" y="4355"/>
                    <a:pt x="13033" y="3216"/>
                    <a:pt x="11631" y="3216"/>
                  </a:cubicBezTo>
                  <a:cubicBezTo>
                    <a:pt x="11484" y="3216"/>
                    <a:pt x="11309" y="3216"/>
                    <a:pt x="11163" y="3245"/>
                  </a:cubicBezTo>
                  <a:cubicBezTo>
                    <a:pt x="10998" y="2184"/>
                    <a:pt x="10091" y="1446"/>
                    <a:pt x="9087" y="1446"/>
                  </a:cubicBezTo>
                  <a:cubicBezTo>
                    <a:pt x="8847" y="1446"/>
                    <a:pt x="8601" y="1489"/>
                    <a:pt x="8358" y="1579"/>
                  </a:cubicBezTo>
                  <a:cubicBezTo>
                    <a:pt x="7901" y="500"/>
                    <a:pt x="6948" y="0"/>
                    <a:pt x="6001" y="0"/>
                  </a:cubicBezTo>
                  <a:close/>
                </a:path>
              </a:pathLst>
            </a:custGeom>
            <a:solidFill>
              <a:srgbClr val="FFE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2" name="Google Shape;4702;p80"/>
            <p:cNvSpPr/>
            <p:nvPr/>
          </p:nvSpPr>
          <p:spPr>
            <a:xfrm>
              <a:off x="6058238" y="3307200"/>
              <a:ext cx="76725" cy="40400"/>
            </a:xfrm>
            <a:custGeom>
              <a:avLst/>
              <a:gdLst/>
              <a:ahLst/>
              <a:cxnLst/>
              <a:rect l="l" t="t" r="r" b="b"/>
              <a:pathLst>
                <a:path w="3069" h="1616" extrusionOk="0">
                  <a:moveTo>
                    <a:pt x="695" y="0"/>
                  </a:moveTo>
                  <a:cubicBezTo>
                    <a:pt x="464" y="0"/>
                    <a:pt x="231" y="31"/>
                    <a:pt x="0" y="96"/>
                  </a:cubicBezTo>
                  <a:cubicBezTo>
                    <a:pt x="643" y="300"/>
                    <a:pt x="1169" y="739"/>
                    <a:pt x="1520" y="1323"/>
                  </a:cubicBezTo>
                  <a:cubicBezTo>
                    <a:pt x="1589" y="1462"/>
                    <a:pt x="1732" y="1546"/>
                    <a:pt x="1875" y="1546"/>
                  </a:cubicBezTo>
                  <a:cubicBezTo>
                    <a:pt x="1913" y="1546"/>
                    <a:pt x="1951" y="1540"/>
                    <a:pt x="1987" y="1528"/>
                  </a:cubicBezTo>
                  <a:cubicBezTo>
                    <a:pt x="2134" y="1528"/>
                    <a:pt x="2250" y="1498"/>
                    <a:pt x="2396" y="1498"/>
                  </a:cubicBezTo>
                  <a:cubicBezTo>
                    <a:pt x="2630" y="1498"/>
                    <a:pt x="2864" y="1528"/>
                    <a:pt x="3069" y="1615"/>
                  </a:cubicBezTo>
                  <a:cubicBezTo>
                    <a:pt x="2687" y="613"/>
                    <a:pt x="1720" y="0"/>
                    <a:pt x="695" y="0"/>
                  </a:cubicBezTo>
                  <a:close/>
                </a:path>
              </a:pathLst>
            </a:custGeom>
            <a:solidFill>
              <a:srgbClr val="FFE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3" name="Google Shape;4703;p80"/>
            <p:cNvSpPr/>
            <p:nvPr/>
          </p:nvSpPr>
          <p:spPr>
            <a:xfrm>
              <a:off x="6135663" y="3344525"/>
              <a:ext cx="145400" cy="171825"/>
            </a:xfrm>
            <a:custGeom>
              <a:avLst/>
              <a:gdLst/>
              <a:ahLst/>
              <a:cxnLst/>
              <a:rect l="l" t="t" r="r" b="b"/>
              <a:pathLst>
                <a:path w="5816" h="6873" extrusionOk="0">
                  <a:moveTo>
                    <a:pt x="714" y="1"/>
                  </a:moveTo>
                  <a:cubicBezTo>
                    <a:pt x="478" y="1"/>
                    <a:pt x="237" y="40"/>
                    <a:pt x="1" y="122"/>
                  </a:cubicBezTo>
                  <a:cubicBezTo>
                    <a:pt x="614" y="356"/>
                    <a:pt x="1082" y="823"/>
                    <a:pt x="1287" y="1437"/>
                  </a:cubicBezTo>
                  <a:cubicBezTo>
                    <a:pt x="1374" y="1642"/>
                    <a:pt x="1549" y="1759"/>
                    <a:pt x="1754" y="1759"/>
                  </a:cubicBezTo>
                  <a:lnTo>
                    <a:pt x="1842" y="1759"/>
                  </a:lnTo>
                  <a:cubicBezTo>
                    <a:pt x="3244" y="1759"/>
                    <a:pt x="4413" y="2898"/>
                    <a:pt x="4413" y="4301"/>
                  </a:cubicBezTo>
                  <a:cubicBezTo>
                    <a:pt x="4413" y="5733"/>
                    <a:pt x="3244" y="6872"/>
                    <a:pt x="1842" y="6872"/>
                  </a:cubicBezTo>
                  <a:lnTo>
                    <a:pt x="3274" y="6872"/>
                  </a:lnTo>
                  <a:cubicBezTo>
                    <a:pt x="4676" y="6872"/>
                    <a:pt x="5816" y="5733"/>
                    <a:pt x="5816" y="4301"/>
                  </a:cubicBezTo>
                  <a:cubicBezTo>
                    <a:pt x="5816" y="2898"/>
                    <a:pt x="4676" y="1759"/>
                    <a:pt x="3274" y="1759"/>
                  </a:cubicBezTo>
                  <a:cubicBezTo>
                    <a:pt x="3127" y="1759"/>
                    <a:pt x="2952" y="1788"/>
                    <a:pt x="2806" y="1817"/>
                  </a:cubicBezTo>
                  <a:cubicBezTo>
                    <a:pt x="2664" y="726"/>
                    <a:pt x="1732" y="1"/>
                    <a:pt x="714" y="1"/>
                  </a:cubicBezTo>
                  <a:close/>
                </a:path>
              </a:pathLst>
            </a:custGeom>
            <a:solidFill>
              <a:srgbClr val="FFE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4" name="Google Shape;4704;p80"/>
            <p:cNvSpPr/>
            <p:nvPr/>
          </p:nvSpPr>
          <p:spPr>
            <a:xfrm>
              <a:off x="6069913" y="3611275"/>
              <a:ext cx="52625" cy="50450"/>
            </a:xfrm>
            <a:custGeom>
              <a:avLst/>
              <a:gdLst/>
              <a:ahLst/>
              <a:cxnLst/>
              <a:rect l="l" t="t" r="r" b="b"/>
              <a:pathLst>
                <a:path w="2105" h="2018" extrusionOk="0">
                  <a:moveTo>
                    <a:pt x="1374" y="1"/>
                  </a:moveTo>
                  <a:cubicBezTo>
                    <a:pt x="1" y="1"/>
                    <a:pt x="1" y="2017"/>
                    <a:pt x="1374" y="2017"/>
                  </a:cubicBezTo>
                  <a:cubicBezTo>
                    <a:pt x="1783" y="1871"/>
                    <a:pt x="2076" y="1462"/>
                    <a:pt x="2105" y="1024"/>
                  </a:cubicBezTo>
                  <a:cubicBezTo>
                    <a:pt x="2105" y="439"/>
                    <a:pt x="1637" y="1"/>
                    <a:pt x="1374" y="1"/>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5" name="Google Shape;4705;p80"/>
            <p:cNvSpPr/>
            <p:nvPr/>
          </p:nvSpPr>
          <p:spPr>
            <a:xfrm>
              <a:off x="6093288" y="3611275"/>
              <a:ext cx="44600" cy="50450"/>
            </a:xfrm>
            <a:custGeom>
              <a:avLst/>
              <a:gdLst/>
              <a:ahLst/>
              <a:cxnLst/>
              <a:rect l="l" t="t" r="r" b="b"/>
              <a:pathLst>
                <a:path w="1784" h="2018" extrusionOk="0">
                  <a:moveTo>
                    <a:pt x="439" y="1"/>
                  </a:moveTo>
                  <a:cubicBezTo>
                    <a:pt x="264" y="1"/>
                    <a:pt x="118" y="30"/>
                    <a:pt x="1" y="88"/>
                  </a:cubicBezTo>
                  <a:cubicBezTo>
                    <a:pt x="761" y="468"/>
                    <a:pt x="761" y="1550"/>
                    <a:pt x="1" y="1929"/>
                  </a:cubicBezTo>
                  <a:cubicBezTo>
                    <a:pt x="118" y="1988"/>
                    <a:pt x="264" y="2017"/>
                    <a:pt x="439" y="2017"/>
                  </a:cubicBezTo>
                  <a:cubicBezTo>
                    <a:pt x="1783" y="2017"/>
                    <a:pt x="1783" y="1"/>
                    <a:pt x="439" y="1"/>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6" name="Google Shape;4706;p80"/>
            <p:cNvSpPr/>
            <p:nvPr/>
          </p:nvSpPr>
          <p:spPr>
            <a:xfrm>
              <a:off x="6186088" y="3611275"/>
              <a:ext cx="52600" cy="50450"/>
            </a:xfrm>
            <a:custGeom>
              <a:avLst/>
              <a:gdLst/>
              <a:ahLst/>
              <a:cxnLst/>
              <a:rect l="l" t="t" r="r" b="b"/>
              <a:pathLst>
                <a:path w="2104" h="2018" extrusionOk="0">
                  <a:moveTo>
                    <a:pt x="1373" y="1"/>
                  </a:moveTo>
                  <a:cubicBezTo>
                    <a:pt x="0" y="1"/>
                    <a:pt x="0" y="2017"/>
                    <a:pt x="1373" y="2017"/>
                  </a:cubicBezTo>
                  <a:cubicBezTo>
                    <a:pt x="1782" y="1871"/>
                    <a:pt x="2075" y="1462"/>
                    <a:pt x="2104" y="1024"/>
                  </a:cubicBezTo>
                  <a:cubicBezTo>
                    <a:pt x="2075" y="556"/>
                    <a:pt x="1782" y="176"/>
                    <a:pt x="1373" y="1"/>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7" name="Google Shape;4707;p80"/>
            <p:cNvSpPr/>
            <p:nvPr/>
          </p:nvSpPr>
          <p:spPr>
            <a:xfrm>
              <a:off x="6209463" y="3611275"/>
              <a:ext cx="44575" cy="50450"/>
            </a:xfrm>
            <a:custGeom>
              <a:avLst/>
              <a:gdLst/>
              <a:ahLst/>
              <a:cxnLst/>
              <a:rect l="l" t="t" r="r" b="b"/>
              <a:pathLst>
                <a:path w="1783" h="2018" extrusionOk="0">
                  <a:moveTo>
                    <a:pt x="438" y="1"/>
                  </a:moveTo>
                  <a:cubicBezTo>
                    <a:pt x="292" y="1"/>
                    <a:pt x="146" y="30"/>
                    <a:pt x="0" y="88"/>
                  </a:cubicBezTo>
                  <a:cubicBezTo>
                    <a:pt x="760" y="468"/>
                    <a:pt x="760" y="1550"/>
                    <a:pt x="0" y="1929"/>
                  </a:cubicBezTo>
                  <a:cubicBezTo>
                    <a:pt x="146" y="1988"/>
                    <a:pt x="292" y="2017"/>
                    <a:pt x="438" y="2017"/>
                  </a:cubicBezTo>
                  <a:cubicBezTo>
                    <a:pt x="1783" y="2017"/>
                    <a:pt x="1783" y="1"/>
                    <a:pt x="438" y="1"/>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8" name="Google Shape;4708;p80"/>
            <p:cNvSpPr/>
            <p:nvPr/>
          </p:nvSpPr>
          <p:spPr>
            <a:xfrm>
              <a:off x="5953763" y="3611275"/>
              <a:ext cx="51900" cy="50450"/>
            </a:xfrm>
            <a:custGeom>
              <a:avLst/>
              <a:gdLst/>
              <a:ahLst/>
              <a:cxnLst/>
              <a:rect l="l" t="t" r="r" b="b"/>
              <a:pathLst>
                <a:path w="2076" h="2018" extrusionOk="0">
                  <a:moveTo>
                    <a:pt x="1345" y="1"/>
                  </a:moveTo>
                  <a:cubicBezTo>
                    <a:pt x="1" y="1"/>
                    <a:pt x="1" y="2017"/>
                    <a:pt x="1345" y="2017"/>
                  </a:cubicBezTo>
                  <a:cubicBezTo>
                    <a:pt x="1637" y="2017"/>
                    <a:pt x="2075" y="1579"/>
                    <a:pt x="2075" y="1024"/>
                  </a:cubicBezTo>
                  <a:cubicBezTo>
                    <a:pt x="2075" y="439"/>
                    <a:pt x="1725" y="1"/>
                    <a:pt x="1345"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9" name="Google Shape;4709;p80"/>
            <p:cNvSpPr/>
            <p:nvPr/>
          </p:nvSpPr>
          <p:spPr>
            <a:xfrm>
              <a:off x="5977138" y="3611275"/>
              <a:ext cx="38750" cy="50450"/>
            </a:xfrm>
            <a:custGeom>
              <a:avLst/>
              <a:gdLst/>
              <a:ahLst/>
              <a:cxnLst/>
              <a:rect l="l" t="t" r="r" b="b"/>
              <a:pathLst>
                <a:path w="1550" h="2018" extrusionOk="0">
                  <a:moveTo>
                    <a:pt x="410" y="1"/>
                  </a:moveTo>
                  <a:cubicBezTo>
                    <a:pt x="264" y="1"/>
                    <a:pt x="118" y="30"/>
                    <a:pt x="1" y="88"/>
                  </a:cubicBezTo>
                  <a:cubicBezTo>
                    <a:pt x="761" y="468"/>
                    <a:pt x="761" y="1550"/>
                    <a:pt x="1" y="1929"/>
                  </a:cubicBezTo>
                  <a:cubicBezTo>
                    <a:pt x="135" y="1990"/>
                    <a:pt x="274" y="2018"/>
                    <a:pt x="409" y="2018"/>
                  </a:cubicBezTo>
                  <a:cubicBezTo>
                    <a:pt x="866" y="2018"/>
                    <a:pt x="1291" y="1701"/>
                    <a:pt x="1403" y="1228"/>
                  </a:cubicBezTo>
                  <a:cubicBezTo>
                    <a:pt x="1550" y="585"/>
                    <a:pt x="1082" y="1"/>
                    <a:pt x="410" y="1"/>
                  </a:cubicBezTo>
                  <a:close/>
                </a:path>
              </a:pathLst>
            </a:custGeom>
            <a:solidFill>
              <a:srgbClr val="FD6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0" name="Google Shape;4710;p80"/>
            <p:cNvSpPr/>
            <p:nvPr/>
          </p:nvSpPr>
          <p:spPr>
            <a:xfrm>
              <a:off x="6018063" y="3444675"/>
              <a:ext cx="53650" cy="42775"/>
            </a:xfrm>
            <a:custGeom>
              <a:avLst/>
              <a:gdLst/>
              <a:ahLst/>
              <a:cxnLst/>
              <a:rect l="l" t="t" r="r" b="b"/>
              <a:pathLst>
                <a:path w="2146" h="1711" extrusionOk="0">
                  <a:moveTo>
                    <a:pt x="1225" y="1"/>
                  </a:moveTo>
                  <a:cubicBezTo>
                    <a:pt x="1207" y="1"/>
                    <a:pt x="1188" y="1"/>
                    <a:pt x="1169" y="3"/>
                  </a:cubicBezTo>
                  <a:cubicBezTo>
                    <a:pt x="380" y="3"/>
                    <a:pt x="0" y="1025"/>
                    <a:pt x="643" y="1522"/>
                  </a:cubicBezTo>
                  <a:cubicBezTo>
                    <a:pt x="804" y="1653"/>
                    <a:pt x="988" y="1711"/>
                    <a:pt x="1168" y="1711"/>
                  </a:cubicBezTo>
                  <a:cubicBezTo>
                    <a:pt x="1672" y="1711"/>
                    <a:pt x="2146" y="1256"/>
                    <a:pt x="2016" y="675"/>
                  </a:cubicBezTo>
                  <a:cubicBezTo>
                    <a:pt x="1961" y="284"/>
                    <a:pt x="1613" y="1"/>
                    <a:pt x="1225"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1" name="Google Shape;4711;p80"/>
            <p:cNvSpPr/>
            <p:nvPr/>
          </p:nvSpPr>
          <p:spPr>
            <a:xfrm>
              <a:off x="6136063" y="3445275"/>
              <a:ext cx="53700" cy="42775"/>
            </a:xfrm>
            <a:custGeom>
              <a:avLst/>
              <a:gdLst/>
              <a:ahLst/>
              <a:cxnLst/>
              <a:rect l="l" t="t" r="r" b="b"/>
              <a:pathLst>
                <a:path w="2148" h="1711" extrusionOk="0">
                  <a:moveTo>
                    <a:pt x="874" y="0"/>
                  </a:moveTo>
                  <a:cubicBezTo>
                    <a:pt x="506" y="0"/>
                    <a:pt x="184" y="277"/>
                    <a:pt x="131" y="651"/>
                  </a:cubicBezTo>
                  <a:cubicBezTo>
                    <a:pt x="1" y="1237"/>
                    <a:pt x="468" y="1711"/>
                    <a:pt x="981" y="1711"/>
                  </a:cubicBezTo>
                  <a:cubicBezTo>
                    <a:pt x="1157" y="1711"/>
                    <a:pt x="1339" y="1655"/>
                    <a:pt x="1504" y="1527"/>
                  </a:cubicBezTo>
                  <a:cubicBezTo>
                    <a:pt x="2147" y="1030"/>
                    <a:pt x="1796" y="8"/>
                    <a:pt x="978" y="8"/>
                  </a:cubicBezTo>
                  <a:cubicBezTo>
                    <a:pt x="943" y="3"/>
                    <a:pt x="908" y="0"/>
                    <a:pt x="874"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2" name="Google Shape;4712;p80"/>
            <p:cNvSpPr/>
            <p:nvPr/>
          </p:nvSpPr>
          <p:spPr>
            <a:xfrm>
              <a:off x="6085988" y="3437425"/>
              <a:ext cx="36200" cy="30325"/>
            </a:xfrm>
            <a:custGeom>
              <a:avLst/>
              <a:gdLst/>
              <a:ahLst/>
              <a:cxnLst/>
              <a:rect l="l" t="t" r="r" b="b"/>
              <a:pathLst>
                <a:path w="1448" h="1213" extrusionOk="0">
                  <a:moveTo>
                    <a:pt x="731" y="0"/>
                  </a:moveTo>
                  <a:cubicBezTo>
                    <a:pt x="351" y="0"/>
                    <a:pt x="59" y="30"/>
                    <a:pt x="59" y="468"/>
                  </a:cubicBezTo>
                  <a:cubicBezTo>
                    <a:pt x="1" y="965"/>
                    <a:pt x="359" y="1213"/>
                    <a:pt x="720" y="1213"/>
                  </a:cubicBezTo>
                  <a:cubicBezTo>
                    <a:pt x="1082" y="1213"/>
                    <a:pt x="1447" y="965"/>
                    <a:pt x="1403" y="468"/>
                  </a:cubicBezTo>
                  <a:cubicBezTo>
                    <a:pt x="1403" y="59"/>
                    <a:pt x="1082" y="0"/>
                    <a:pt x="731" y="0"/>
                  </a:cubicBezTo>
                  <a:close/>
                </a:path>
              </a:pathLst>
            </a:custGeom>
            <a:solidFill>
              <a:srgbClr val="495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3" name="Google Shape;4713;p80"/>
            <p:cNvSpPr/>
            <p:nvPr/>
          </p:nvSpPr>
          <p:spPr>
            <a:xfrm>
              <a:off x="5953038" y="3301175"/>
              <a:ext cx="330950" cy="219575"/>
            </a:xfrm>
            <a:custGeom>
              <a:avLst/>
              <a:gdLst/>
              <a:ahLst/>
              <a:cxnLst/>
              <a:rect l="l" t="t" r="r" b="b"/>
              <a:pathLst>
                <a:path w="13238" h="8783" extrusionOk="0">
                  <a:moveTo>
                    <a:pt x="4901" y="1"/>
                  </a:moveTo>
                  <a:cubicBezTo>
                    <a:pt x="3601" y="1"/>
                    <a:pt x="2378" y="936"/>
                    <a:pt x="2192" y="2382"/>
                  </a:cubicBezTo>
                  <a:cubicBezTo>
                    <a:pt x="2107" y="2376"/>
                    <a:pt x="2023" y="2372"/>
                    <a:pt x="1939" y="2372"/>
                  </a:cubicBezTo>
                  <a:cubicBezTo>
                    <a:pt x="1271" y="2372"/>
                    <a:pt x="637" y="2577"/>
                    <a:pt x="117" y="2967"/>
                  </a:cubicBezTo>
                  <a:cubicBezTo>
                    <a:pt x="1" y="3025"/>
                    <a:pt x="1" y="3142"/>
                    <a:pt x="59" y="3259"/>
                  </a:cubicBezTo>
                  <a:cubicBezTo>
                    <a:pt x="97" y="3315"/>
                    <a:pt x="171" y="3348"/>
                    <a:pt x="243" y="3348"/>
                  </a:cubicBezTo>
                  <a:cubicBezTo>
                    <a:pt x="282" y="3348"/>
                    <a:pt x="320" y="3338"/>
                    <a:pt x="351" y="3317"/>
                  </a:cubicBezTo>
                  <a:cubicBezTo>
                    <a:pt x="819" y="2996"/>
                    <a:pt x="1374" y="2820"/>
                    <a:pt x="1929" y="2820"/>
                  </a:cubicBezTo>
                  <a:cubicBezTo>
                    <a:pt x="2075" y="2820"/>
                    <a:pt x="2192" y="2820"/>
                    <a:pt x="2338" y="2850"/>
                  </a:cubicBezTo>
                  <a:cubicBezTo>
                    <a:pt x="2397" y="2850"/>
                    <a:pt x="2455" y="2820"/>
                    <a:pt x="2514" y="2791"/>
                  </a:cubicBezTo>
                  <a:cubicBezTo>
                    <a:pt x="2543" y="2762"/>
                    <a:pt x="2572" y="2704"/>
                    <a:pt x="2601" y="2645"/>
                  </a:cubicBezTo>
                  <a:cubicBezTo>
                    <a:pt x="2667" y="1222"/>
                    <a:pt x="3812" y="417"/>
                    <a:pt x="4956" y="417"/>
                  </a:cubicBezTo>
                  <a:cubicBezTo>
                    <a:pt x="5832" y="417"/>
                    <a:pt x="6709" y="888"/>
                    <a:pt x="7101" y="1915"/>
                  </a:cubicBezTo>
                  <a:cubicBezTo>
                    <a:pt x="7124" y="2004"/>
                    <a:pt x="7197" y="2042"/>
                    <a:pt x="7283" y="2042"/>
                  </a:cubicBezTo>
                  <a:cubicBezTo>
                    <a:pt x="7309" y="2042"/>
                    <a:pt x="7337" y="2038"/>
                    <a:pt x="7364" y="2031"/>
                  </a:cubicBezTo>
                  <a:cubicBezTo>
                    <a:pt x="7582" y="1953"/>
                    <a:pt x="7802" y="1917"/>
                    <a:pt x="8018" y="1917"/>
                  </a:cubicBezTo>
                  <a:cubicBezTo>
                    <a:pt x="8934" y="1917"/>
                    <a:pt x="9765" y="2576"/>
                    <a:pt x="9906" y="3522"/>
                  </a:cubicBezTo>
                  <a:cubicBezTo>
                    <a:pt x="9906" y="3580"/>
                    <a:pt x="9936" y="3639"/>
                    <a:pt x="9994" y="3668"/>
                  </a:cubicBezTo>
                  <a:cubicBezTo>
                    <a:pt x="10023" y="3697"/>
                    <a:pt x="10082" y="3726"/>
                    <a:pt x="10140" y="3726"/>
                  </a:cubicBezTo>
                  <a:cubicBezTo>
                    <a:pt x="10286" y="3697"/>
                    <a:pt x="10432" y="3668"/>
                    <a:pt x="10579" y="3668"/>
                  </a:cubicBezTo>
                  <a:cubicBezTo>
                    <a:pt x="11835" y="3726"/>
                    <a:pt x="12829" y="4749"/>
                    <a:pt x="12829" y="6006"/>
                  </a:cubicBezTo>
                  <a:cubicBezTo>
                    <a:pt x="12829" y="7262"/>
                    <a:pt x="11835" y="8314"/>
                    <a:pt x="10579" y="8343"/>
                  </a:cubicBezTo>
                  <a:lnTo>
                    <a:pt x="9760" y="8343"/>
                  </a:lnTo>
                  <a:cubicBezTo>
                    <a:pt x="9753" y="8342"/>
                    <a:pt x="9746" y="8342"/>
                    <a:pt x="9738" y="8342"/>
                  </a:cubicBezTo>
                  <a:cubicBezTo>
                    <a:pt x="9505" y="8342"/>
                    <a:pt x="9505" y="8783"/>
                    <a:pt x="9738" y="8783"/>
                  </a:cubicBezTo>
                  <a:cubicBezTo>
                    <a:pt x="9746" y="8783"/>
                    <a:pt x="9753" y="8782"/>
                    <a:pt x="9760" y="8781"/>
                  </a:cubicBezTo>
                  <a:lnTo>
                    <a:pt x="10579" y="8781"/>
                  </a:lnTo>
                  <a:cubicBezTo>
                    <a:pt x="12069" y="8723"/>
                    <a:pt x="13238" y="7496"/>
                    <a:pt x="13238" y="6006"/>
                  </a:cubicBezTo>
                  <a:cubicBezTo>
                    <a:pt x="13238" y="4515"/>
                    <a:pt x="12069" y="3288"/>
                    <a:pt x="10579" y="3259"/>
                  </a:cubicBezTo>
                  <a:lnTo>
                    <a:pt x="10579" y="3288"/>
                  </a:lnTo>
                  <a:lnTo>
                    <a:pt x="10286" y="3288"/>
                  </a:lnTo>
                  <a:cubicBezTo>
                    <a:pt x="10023" y="2236"/>
                    <a:pt x="9088" y="1506"/>
                    <a:pt x="8036" y="1506"/>
                  </a:cubicBezTo>
                  <a:cubicBezTo>
                    <a:pt x="7832" y="1506"/>
                    <a:pt x="7627" y="1535"/>
                    <a:pt x="7423" y="1593"/>
                  </a:cubicBezTo>
                  <a:cubicBezTo>
                    <a:pt x="7218" y="1155"/>
                    <a:pt x="6897" y="775"/>
                    <a:pt x="6488" y="512"/>
                  </a:cubicBezTo>
                  <a:cubicBezTo>
                    <a:pt x="5991" y="161"/>
                    <a:pt x="5440" y="1"/>
                    <a:pt x="4901"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4" name="Google Shape;4714;p80"/>
            <p:cNvSpPr/>
            <p:nvPr/>
          </p:nvSpPr>
          <p:spPr>
            <a:xfrm>
              <a:off x="5897513" y="3390275"/>
              <a:ext cx="365300" cy="277275"/>
            </a:xfrm>
            <a:custGeom>
              <a:avLst/>
              <a:gdLst/>
              <a:ahLst/>
              <a:cxnLst/>
              <a:rect l="l" t="t" r="r" b="b"/>
              <a:pathLst>
                <a:path w="14612" h="11091" extrusionOk="0">
                  <a:moveTo>
                    <a:pt x="8270" y="9045"/>
                  </a:moveTo>
                  <a:cubicBezTo>
                    <a:pt x="8709" y="9045"/>
                    <a:pt x="9059" y="9396"/>
                    <a:pt x="9059" y="9864"/>
                  </a:cubicBezTo>
                  <a:cubicBezTo>
                    <a:pt x="9059" y="10338"/>
                    <a:pt x="8658" y="10652"/>
                    <a:pt x="8245" y="10652"/>
                  </a:cubicBezTo>
                  <a:cubicBezTo>
                    <a:pt x="8047" y="10652"/>
                    <a:pt x="7847" y="10580"/>
                    <a:pt x="7686" y="10419"/>
                  </a:cubicBezTo>
                  <a:cubicBezTo>
                    <a:pt x="7189" y="9922"/>
                    <a:pt x="7540" y="9045"/>
                    <a:pt x="8270" y="9045"/>
                  </a:cubicBezTo>
                  <a:close/>
                  <a:moveTo>
                    <a:pt x="12900" y="9047"/>
                  </a:moveTo>
                  <a:cubicBezTo>
                    <a:pt x="13315" y="9047"/>
                    <a:pt x="13705" y="9368"/>
                    <a:pt x="13705" y="9864"/>
                  </a:cubicBezTo>
                  <a:cubicBezTo>
                    <a:pt x="13705" y="10302"/>
                    <a:pt x="13355" y="10653"/>
                    <a:pt x="12916" y="10653"/>
                  </a:cubicBezTo>
                  <a:cubicBezTo>
                    <a:pt x="12186" y="10653"/>
                    <a:pt x="11835" y="9776"/>
                    <a:pt x="12332" y="9279"/>
                  </a:cubicBezTo>
                  <a:cubicBezTo>
                    <a:pt x="12501" y="9119"/>
                    <a:pt x="12704" y="9047"/>
                    <a:pt x="12900" y="9047"/>
                  </a:cubicBezTo>
                  <a:close/>
                  <a:moveTo>
                    <a:pt x="1786" y="0"/>
                  </a:moveTo>
                  <a:cubicBezTo>
                    <a:pt x="1722" y="0"/>
                    <a:pt x="1657" y="30"/>
                    <a:pt x="1608" y="104"/>
                  </a:cubicBezTo>
                  <a:cubicBezTo>
                    <a:pt x="1" y="2208"/>
                    <a:pt x="1491" y="5247"/>
                    <a:pt x="4150" y="5247"/>
                  </a:cubicBezTo>
                  <a:lnTo>
                    <a:pt x="8037" y="5247"/>
                  </a:lnTo>
                  <a:lnTo>
                    <a:pt x="8037" y="7351"/>
                  </a:lnTo>
                  <a:lnTo>
                    <a:pt x="4705" y="7351"/>
                  </a:lnTo>
                  <a:cubicBezTo>
                    <a:pt x="4004" y="7351"/>
                    <a:pt x="3420" y="7935"/>
                    <a:pt x="3390" y="8636"/>
                  </a:cubicBezTo>
                  <a:cubicBezTo>
                    <a:pt x="2806" y="8753"/>
                    <a:pt x="2397" y="9250"/>
                    <a:pt x="2397" y="9864"/>
                  </a:cubicBezTo>
                  <a:cubicBezTo>
                    <a:pt x="2368" y="9980"/>
                    <a:pt x="2477" y="10039"/>
                    <a:pt x="2591" y="10039"/>
                  </a:cubicBezTo>
                  <a:cubicBezTo>
                    <a:pt x="2704" y="10039"/>
                    <a:pt x="2821" y="9980"/>
                    <a:pt x="2806" y="9864"/>
                  </a:cubicBezTo>
                  <a:cubicBezTo>
                    <a:pt x="2806" y="9363"/>
                    <a:pt x="3210" y="9060"/>
                    <a:pt x="3618" y="9060"/>
                  </a:cubicBezTo>
                  <a:cubicBezTo>
                    <a:pt x="3877" y="9060"/>
                    <a:pt x="4137" y="9182"/>
                    <a:pt x="4296" y="9454"/>
                  </a:cubicBezTo>
                  <a:cubicBezTo>
                    <a:pt x="4633" y="10008"/>
                    <a:pt x="4177" y="10661"/>
                    <a:pt x="3613" y="10661"/>
                  </a:cubicBezTo>
                  <a:cubicBezTo>
                    <a:pt x="3493" y="10661"/>
                    <a:pt x="3368" y="10632"/>
                    <a:pt x="3244" y="10565"/>
                  </a:cubicBezTo>
                  <a:cubicBezTo>
                    <a:pt x="3205" y="10545"/>
                    <a:pt x="3166" y="10536"/>
                    <a:pt x="3130" y="10536"/>
                  </a:cubicBezTo>
                  <a:cubicBezTo>
                    <a:pt x="3056" y="10536"/>
                    <a:pt x="2991" y="10575"/>
                    <a:pt x="2952" y="10653"/>
                  </a:cubicBezTo>
                  <a:cubicBezTo>
                    <a:pt x="2894" y="10740"/>
                    <a:pt x="2923" y="10886"/>
                    <a:pt x="3040" y="10945"/>
                  </a:cubicBezTo>
                  <a:cubicBezTo>
                    <a:pt x="3217" y="11041"/>
                    <a:pt x="3410" y="11087"/>
                    <a:pt x="3601" y="11087"/>
                  </a:cubicBezTo>
                  <a:cubicBezTo>
                    <a:pt x="4103" y="11087"/>
                    <a:pt x="4594" y="10773"/>
                    <a:pt x="4764" y="10243"/>
                  </a:cubicBezTo>
                  <a:cubicBezTo>
                    <a:pt x="5027" y="9542"/>
                    <a:pt x="4559" y="8782"/>
                    <a:pt x="3829" y="8636"/>
                  </a:cubicBezTo>
                  <a:cubicBezTo>
                    <a:pt x="3829" y="8169"/>
                    <a:pt x="4238" y="7789"/>
                    <a:pt x="4705" y="7789"/>
                  </a:cubicBezTo>
                  <a:lnTo>
                    <a:pt x="8037" y="7789"/>
                  </a:lnTo>
                  <a:lnTo>
                    <a:pt x="8037" y="8636"/>
                  </a:lnTo>
                  <a:cubicBezTo>
                    <a:pt x="6575" y="8899"/>
                    <a:pt x="6780" y="11062"/>
                    <a:pt x="8270" y="11062"/>
                  </a:cubicBezTo>
                  <a:cubicBezTo>
                    <a:pt x="9761" y="11062"/>
                    <a:pt x="9965" y="8899"/>
                    <a:pt x="8475" y="8636"/>
                  </a:cubicBezTo>
                  <a:lnTo>
                    <a:pt x="8475" y="7789"/>
                  </a:lnTo>
                  <a:lnTo>
                    <a:pt x="11806" y="7789"/>
                  </a:lnTo>
                  <a:cubicBezTo>
                    <a:pt x="12274" y="7789"/>
                    <a:pt x="12683" y="8169"/>
                    <a:pt x="12712" y="8636"/>
                  </a:cubicBezTo>
                  <a:cubicBezTo>
                    <a:pt x="11222" y="8899"/>
                    <a:pt x="11426" y="11091"/>
                    <a:pt x="12916" y="11091"/>
                  </a:cubicBezTo>
                  <a:cubicBezTo>
                    <a:pt x="14407" y="11091"/>
                    <a:pt x="14611" y="8899"/>
                    <a:pt x="13121" y="8636"/>
                  </a:cubicBezTo>
                  <a:cubicBezTo>
                    <a:pt x="13092" y="7935"/>
                    <a:pt x="12507" y="7351"/>
                    <a:pt x="11806" y="7351"/>
                  </a:cubicBezTo>
                  <a:lnTo>
                    <a:pt x="8475" y="7351"/>
                  </a:lnTo>
                  <a:lnTo>
                    <a:pt x="8475" y="5247"/>
                  </a:lnTo>
                  <a:lnTo>
                    <a:pt x="10959" y="5247"/>
                  </a:lnTo>
                  <a:cubicBezTo>
                    <a:pt x="10966" y="5248"/>
                    <a:pt x="10973" y="5248"/>
                    <a:pt x="10979" y="5248"/>
                  </a:cubicBezTo>
                  <a:cubicBezTo>
                    <a:pt x="11185" y="5248"/>
                    <a:pt x="11185" y="4836"/>
                    <a:pt x="10979" y="4836"/>
                  </a:cubicBezTo>
                  <a:cubicBezTo>
                    <a:pt x="10973" y="4836"/>
                    <a:pt x="10966" y="4837"/>
                    <a:pt x="10959" y="4838"/>
                  </a:cubicBezTo>
                  <a:lnTo>
                    <a:pt x="4150" y="4838"/>
                  </a:lnTo>
                  <a:cubicBezTo>
                    <a:pt x="1842" y="4808"/>
                    <a:pt x="556" y="2179"/>
                    <a:pt x="1959" y="367"/>
                  </a:cubicBezTo>
                  <a:cubicBezTo>
                    <a:pt x="2106" y="199"/>
                    <a:pt x="1950" y="0"/>
                    <a:pt x="1786"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5" name="Google Shape;4715;p80"/>
            <p:cNvSpPr/>
            <p:nvPr/>
          </p:nvSpPr>
          <p:spPr>
            <a:xfrm>
              <a:off x="6081613" y="3432300"/>
              <a:ext cx="44575" cy="40950"/>
            </a:xfrm>
            <a:custGeom>
              <a:avLst/>
              <a:gdLst/>
              <a:ahLst/>
              <a:cxnLst/>
              <a:rect l="l" t="t" r="r" b="b"/>
              <a:pathLst>
                <a:path w="1783" h="1638" extrusionOk="0">
                  <a:moveTo>
                    <a:pt x="906" y="439"/>
                  </a:moveTo>
                  <a:cubicBezTo>
                    <a:pt x="1345" y="439"/>
                    <a:pt x="1345" y="498"/>
                    <a:pt x="1345" y="673"/>
                  </a:cubicBezTo>
                  <a:cubicBezTo>
                    <a:pt x="1374" y="936"/>
                    <a:pt x="1169" y="1170"/>
                    <a:pt x="906" y="1199"/>
                  </a:cubicBezTo>
                  <a:cubicBezTo>
                    <a:pt x="760" y="1199"/>
                    <a:pt x="643" y="1140"/>
                    <a:pt x="585" y="1053"/>
                  </a:cubicBezTo>
                  <a:cubicBezTo>
                    <a:pt x="497" y="936"/>
                    <a:pt x="439" y="819"/>
                    <a:pt x="439" y="673"/>
                  </a:cubicBezTo>
                  <a:cubicBezTo>
                    <a:pt x="439" y="498"/>
                    <a:pt x="468" y="439"/>
                    <a:pt x="877" y="439"/>
                  </a:cubicBezTo>
                  <a:close/>
                  <a:moveTo>
                    <a:pt x="906" y="1"/>
                  </a:moveTo>
                  <a:cubicBezTo>
                    <a:pt x="614" y="1"/>
                    <a:pt x="0" y="1"/>
                    <a:pt x="0" y="673"/>
                  </a:cubicBezTo>
                  <a:cubicBezTo>
                    <a:pt x="0" y="907"/>
                    <a:pt x="88" y="1140"/>
                    <a:pt x="263" y="1345"/>
                  </a:cubicBezTo>
                  <a:cubicBezTo>
                    <a:pt x="410" y="1520"/>
                    <a:pt x="643" y="1637"/>
                    <a:pt x="877" y="1637"/>
                  </a:cubicBezTo>
                  <a:lnTo>
                    <a:pt x="906" y="1637"/>
                  </a:lnTo>
                  <a:cubicBezTo>
                    <a:pt x="1403" y="1608"/>
                    <a:pt x="1783" y="1170"/>
                    <a:pt x="1783" y="673"/>
                  </a:cubicBezTo>
                  <a:cubicBezTo>
                    <a:pt x="1783" y="1"/>
                    <a:pt x="1169" y="1"/>
                    <a:pt x="906"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6" name="Google Shape;4716;p80"/>
            <p:cNvSpPr/>
            <p:nvPr/>
          </p:nvSpPr>
          <p:spPr>
            <a:xfrm>
              <a:off x="6044363" y="3427925"/>
              <a:ext cx="30700" cy="21200"/>
            </a:xfrm>
            <a:custGeom>
              <a:avLst/>
              <a:gdLst/>
              <a:ahLst/>
              <a:cxnLst/>
              <a:rect l="l" t="t" r="r" b="b"/>
              <a:pathLst>
                <a:path w="1228" h="848" extrusionOk="0">
                  <a:moveTo>
                    <a:pt x="614" y="0"/>
                  </a:moveTo>
                  <a:cubicBezTo>
                    <a:pt x="263" y="0"/>
                    <a:pt x="0" y="293"/>
                    <a:pt x="0" y="614"/>
                  </a:cubicBezTo>
                  <a:cubicBezTo>
                    <a:pt x="0" y="731"/>
                    <a:pt x="88" y="848"/>
                    <a:pt x="205" y="848"/>
                  </a:cubicBezTo>
                  <a:cubicBezTo>
                    <a:pt x="322" y="819"/>
                    <a:pt x="439" y="731"/>
                    <a:pt x="439" y="614"/>
                  </a:cubicBezTo>
                  <a:cubicBezTo>
                    <a:pt x="439" y="526"/>
                    <a:pt x="526" y="439"/>
                    <a:pt x="614" y="439"/>
                  </a:cubicBezTo>
                  <a:cubicBezTo>
                    <a:pt x="672" y="439"/>
                    <a:pt x="701" y="468"/>
                    <a:pt x="731" y="497"/>
                  </a:cubicBezTo>
                  <a:cubicBezTo>
                    <a:pt x="789" y="526"/>
                    <a:pt x="789" y="585"/>
                    <a:pt x="789" y="614"/>
                  </a:cubicBezTo>
                  <a:cubicBezTo>
                    <a:pt x="789" y="731"/>
                    <a:pt x="877" y="848"/>
                    <a:pt x="1023" y="848"/>
                  </a:cubicBezTo>
                  <a:cubicBezTo>
                    <a:pt x="1140" y="848"/>
                    <a:pt x="1227" y="731"/>
                    <a:pt x="1227" y="614"/>
                  </a:cubicBezTo>
                  <a:cubicBezTo>
                    <a:pt x="1227" y="468"/>
                    <a:pt x="1169" y="293"/>
                    <a:pt x="1052" y="205"/>
                  </a:cubicBezTo>
                  <a:cubicBezTo>
                    <a:pt x="935" y="88"/>
                    <a:pt x="789" y="0"/>
                    <a:pt x="614"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7" name="Google Shape;4717;p80"/>
            <p:cNvSpPr/>
            <p:nvPr/>
          </p:nvSpPr>
          <p:spPr>
            <a:xfrm>
              <a:off x="6132738" y="3428650"/>
              <a:ext cx="30725" cy="20475"/>
            </a:xfrm>
            <a:custGeom>
              <a:avLst/>
              <a:gdLst/>
              <a:ahLst/>
              <a:cxnLst/>
              <a:rect l="l" t="t" r="r" b="b"/>
              <a:pathLst>
                <a:path w="1229" h="819" extrusionOk="0">
                  <a:moveTo>
                    <a:pt x="615" y="1"/>
                  </a:moveTo>
                  <a:cubicBezTo>
                    <a:pt x="293" y="1"/>
                    <a:pt x="1" y="264"/>
                    <a:pt x="1" y="614"/>
                  </a:cubicBezTo>
                  <a:cubicBezTo>
                    <a:pt x="1" y="731"/>
                    <a:pt x="118" y="819"/>
                    <a:pt x="235" y="819"/>
                  </a:cubicBezTo>
                  <a:cubicBezTo>
                    <a:pt x="352" y="819"/>
                    <a:pt x="439" y="731"/>
                    <a:pt x="439" y="614"/>
                  </a:cubicBezTo>
                  <a:cubicBezTo>
                    <a:pt x="439" y="497"/>
                    <a:pt x="527" y="410"/>
                    <a:pt x="615" y="410"/>
                  </a:cubicBezTo>
                  <a:cubicBezTo>
                    <a:pt x="673" y="410"/>
                    <a:pt x="731" y="439"/>
                    <a:pt x="761" y="468"/>
                  </a:cubicBezTo>
                  <a:cubicBezTo>
                    <a:pt x="790" y="497"/>
                    <a:pt x="819" y="556"/>
                    <a:pt x="819" y="614"/>
                  </a:cubicBezTo>
                  <a:cubicBezTo>
                    <a:pt x="819" y="731"/>
                    <a:pt x="907" y="819"/>
                    <a:pt x="1024" y="819"/>
                  </a:cubicBezTo>
                  <a:cubicBezTo>
                    <a:pt x="1141" y="819"/>
                    <a:pt x="1228" y="731"/>
                    <a:pt x="1228" y="614"/>
                  </a:cubicBezTo>
                  <a:cubicBezTo>
                    <a:pt x="1228" y="264"/>
                    <a:pt x="965" y="1"/>
                    <a:pt x="615"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8" name="Google Shape;4718;p80"/>
          <p:cNvGrpSpPr/>
          <p:nvPr/>
        </p:nvGrpSpPr>
        <p:grpSpPr>
          <a:xfrm>
            <a:off x="5266684" y="3301775"/>
            <a:ext cx="366000" cy="365325"/>
            <a:chOff x="5299963" y="3311000"/>
            <a:chExt cx="366000" cy="365325"/>
          </a:xfrm>
        </p:grpSpPr>
        <p:sp>
          <p:nvSpPr>
            <p:cNvPr id="4719" name="Google Shape;4719;p80"/>
            <p:cNvSpPr/>
            <p:nvPr/>
          </p:nvSpPr>
          <p:spPr>
            <a:xfrm>
              <a:off x="5305788" y="3316150"/>
              <a:ext cx="340450" cy="268850"/>
            </a:xfrm>
            <a:custGeom>
              <a:avLst/>
              <a:gdLst/>
              <a:ahLst/>
              <a:cxnLst/>
              <a:rect l="l" t="t" r="r" b="b"/>
              <a:pathLst>
                <a:path w="13618" h="10754" extrusionOk="0">
                  <a:moveTo>
                    <a:pt x="1345" y="1"/>
                  </a:moveTo>
                  <a:cubicBezTo>
                    <a:pt x="615" y="1"/>
                    <a:pt x="1" y="614"/>
                    <a:pt x="1" y="1374"/>
                  </a:cubicBezTo>
                  <a:lnTo>
                    <a:pt x="1" y="9877"/>
                  </a:lnTo>
                  <a:cubicBezTo>
                    <a:pt x="1" y="9877"/>
                    <a:pt x="7102" y="10754"/>
                    <a:pt x="7102" y="10754"/>
                  </a:cubicBezTo>
                  <a:lnTo>
                    <a:pt x="13618" y="9877"/>
                  </a:lnTo>
                  <a:lnTo>
                    <a:pt x="13618" y="1374"/>
                  </a:lnTo>
                  <a:cubicBezTo>
                    <a:pt x="13618" y="614"/>
                    <a:pt x="13004" y="1"/>
                    <a:pt x="12244" y="1"/>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0" name="Google Shape;4720;p80"/>
            <p:cNvSpPr/>
            <p:nvPr/>
          </p:nvSpPr>
          <p:spPr>
            <a:xfrm>
              <a:off x="5598013" y="3316150"/>
              <a:ext cx="62125" cy="258625"/>
            </a:xfrm>
            <a:custGeom>
              <a:avLst/>
              <a:gdLst/>
              <a:ahLst/>
              <a:cxnLst/>
              <a:rect l="l" t="t" r="r" b="b"/>
              <a:pathLst>
                <a:path w="2485" h="10345" extrusionOk="0">
                  <a:moveTo>
                    <a:pt x="0" y="1"/>
                  </a:moveTo>
                  <a:cubicBezTo>
                    <a:pt x="731" y="1"/>
                    <a:pt x="1344" y="614"/>
                    <a:pt x="1344" y="1374"/>
                  </a:cubicBezTo>
                  <a:lnTo>
                    <a:pt x="1344" y="9877"/>
                  </a:lnTo>
                  <a:lnTo>
                    <a:pt x="1754" y="10345"/>
                  </a:lnTo>
                  <a:lnTo>
                    <a:pt x="2484" y="9877"/>
                  </a:lnTo>
                  <a:lnTo>
                    <a:pt x="2484" y="1374"/>
                  </a:lnTo>
                  <a:cubicBezTo>
                    <a:pt x="2484" y="614"/>
                    <a:pt x="1900" y="1"/>
                    <a:pt x="1140" y="1"/>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1" name="Google Shape;4721;p80"/>
            <p:cNvSpPr/>
            <p:nvPr/>
          </p:nvSpPr>
          <p:spPr>
            <a:xfrm>
              <a:off x="5465788" y="3582800"/>
              <a:ext cx="35825" cy="70150"/>
            </a:xfrm>
            <a:custGeom>
              <a:avLst/>
              <a:gdLst/>
              <a:ahLst/>
              <a:cxnLst/>
              <a:rect l="l" t="t" r="r" b="b"/>
              <a:pathLst>
                <a:path w="1433" h="2806" extrusionOk="0">
                  <a:moveTo>
                    <a:pt x="702" y="0"/>
                  </a:moveTo>
                  <a:lnTo>
                    <a:pt x="0" y="555"/>
                  </a:lnTo>
                  <a:lnTo>
                    <a:pt x="0" y="2250"/>
                  </a:lnTo>
                  <a:lnTo>
                    <a:pt x="702" y="2805"/>
                  </a:lnTo>
                  <a:lnTo>
                    <a:pt x="1432" y="2250"/>
                  </a:lnTo>
                  <a:lnTo>
                    <a:pt x="1432" y="555"/>
                  </a:lnTo>
                  <a:lnTo>
                    <a:pt x="702" y="0"/>
                  </a:ln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2" name="Google Shape;4722;p80"/>
            <p:cNvSpPr/>
            <p:nvPr/>
          </p:nvSpPr>
          <p:spPr>
            <a:xfrm>
              <a:off x="5305788" y="3563075"/>
              <a:ext cx="354350" cy="33625"/>
            </a:xfrm>
            <a:custGeom>
              <a:avLst/>
              <a:gdLst/>
              <a:ahLst/>
              <a:cxnLst/>
              <a:rect l="l" t="t" r="r" b="b"/>
              <a:pathLst>
                <a:path w="14174" h="1345" extrusionOk="0">
                  <a:moveTo>
                    <a:pt x="1" y="0"/>
                  </a:moveTo>
                  <a:cubicBezTo>
                    <a:pt x="1" y="760"/>
                    <a:pt x="615" y="1344"/>
                    <a:pt x="1345" y="1344"/>
                  </a:cubicBezTo>
                  <a:lnTo>
                    <a:pt x="12829" y="1344"/>
                  </a:lnTo>
                  <a:cubicBezTo>
                    <a:pt x="13559" y="1344"/>
                    <a:pt x="14173" y="731"/>
                    <a:pt x="14173"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3" name="Google Shape;4723;p80"/>
            <p:cNvSpPr/>
            <p:nvPr/>
          </p:nvSpPr>
          <p:spPr>
            <a:xfrm>
              <a:off x="5607513" y="3563075"/>
              <a:ext cx="52625" cy="33625"/>
            </a:xfrm>
            <a:custGeom>
              <a:avLst/>
              <a:gdLst/>
              <a:ahLst/>
              <a:cxnLst/>
              <a:rect l="l" t="t" r="r" b="b"/>
              <a:pathLst>
                <a:path w="2105" h="1345" extrusionOk="0">
                  <a:moveTo>
                    <a:pt x="964" y="0"/>
                  </a:moveTo>
                  <a:cubicBezTo>
                    <a:pt x="964" y="614"/>
                    <a:pt x="585" y="1140"/>
                    <a:pt x="0" y="1344"/>
                  </a:cubicBezTo>
                  <a:lnTo>
                    <a:pt x="760" y="1344"/>
                  </a:lnTo>
                  <a:cubicBezTo>
                    <a:pt x="1490" y="1344"/>
                    <a:pt x="2104" y="731"/>
                    <a:pt x="2104" y="0"/>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4" name="Google Shape;4724;p80"/>
            <p:cNvSpPr/>
            <p:nvPr/>
          </p:nvSpPr>
          <p:spPr>
            <a:xfrm>
              <a:off x="5398588" y="3639050"/>
              <a:ext cx="154875" cy="32150"/>
            </a:xfrm>
            <a:custGeom>
              <a:avLst/>
              <a:gdLst/>
              <a:ahLst/>
              <a:cxnLst/>
              <a:rect l="l" t="t" r="r" b="b"/>
              <a:pathLst>
                <a:path w="6195" h="1286" extrusionOk="0">
                  <a:moveTo>
                    <a:pt x="1023" y="0"/>
                  </a:moveTo>
                  <a:cubicBezTo>
                    <a:pt x="468" y="0"/>
                    <a:pt x="0" y="468"/>
                    <a:pt x="0" y="1023"/>
                  </a:cubicBezTo>
                  <a:cubicBezTo>
                    <a:pt x="0" y="1169"/>
                    <a:pt x="117" y="1286"/>
                    <a:pt x="234" y="1286"/>
                  </a:cubicBezTo>
                  <a:lnTo>
                    <a:pt x="5932" y="1286"/>
                  </a:lnTo>
                  <a:cubicBezTo>
                    <a:pt x="6078" y="1286"/>
                    <a:pt x="6195" y="1169"/>
                    <a:pt x="6195" y="1023"/>
                  </a:cubicBezTo>
                  <a:cubicBezTo>
                    <a:pt x="6195" y="468"/>
                    <a:pt x="5727" y="0"/>
                    <a:pt x="5143"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5" name="Google Shape;4725;p80"/>
            <p:cNvSpPr/>
            <p:nvPr/>
          </p:nvSpPr>
          <p:spPr>
            <a:xfrm>
              <a:off x="5513988" y="3639050"/>
              <a:ext cx="54100" cy="32150"/>
            </a:xfrm>
            <a:custGeom>
              <a:avLst/>
              <a:gdLst/>
              <a:ahLst/>
              <a:cxnLst/>
              <a:rect l="l" t="t" r="r" b="b"/>
              <a:pathLst>
                <a:path w="2164" h="1286" extrusionOk="0">
                  <a:moveTo>
                    <a:pt x="1" y="0"/>
                  </a:moveTo>
                  <a:cubicBezTo>
                    <a:pt x="556" y="0"/>
                    <a:pt x="1024" y="468"/>
                    <a:pt x="1024" y="1023"/>
                  </a:cubicBezTo>
                  <a:cubicBezTo>
                    <a:pt x="1024" y="1169"/>
                    <a:pt x="907" y="1286"/>
                    <a:pt x="790" y="1286"/>
                  </a:cubicBezTo>
                  <a:lnTo>
                    <a:pt x="1929" y="1286"/>
                  </a:lnTo>
                  <a:cubicBezTo>
                    <a:pt x="2046" y="1286"/>
                    <a:pt x="2163" y="1169"/>
                    <a:pt x="2163" y="1023"/>
                  </a:cubicBezTo>
                  <a:cubicBezTo>
                    <a:pt x="2163" y="468"/>
                    <a:pt x="1696" y="0"/>
                    <a:pt x="1141" y="0"/>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6" name="Google Shape;4726;p80"/>
            <p:cNvSpPr/>
            <p:nvPr/>
          </p:nvSpPr>
          <p:spPr>
            <a:xfrm>
              <a:off x="5397113" y="3503125"/>
              <a:ext cx="53650" cy="43075"/>
            </a:xfrm>
            <a:custGeom>
              <a:avLst/>
              <a:gdLst/>
              <a:ahLst/>
              <a:cxnLst/>
              <a:rect l="l" t="t" r="r" b="b"/>
              <a:pathLst>
                <a:path w="2146" h="1723" extrusionOk="0">
                  <a:moveTo>
                    <a:pt x="1226" y="0"/>
                  </a:moveTo>
                  <a:cubicBezTo>
                    <a:pt x="1207" y="0"/>
                    <a:pt x="1188" y="1"/>
                    <a:pt x="1169" y="2"/>
                  </a:cubicBezTo>
                  <a:cubicBezTo>
                    <a:pt x="351" y="2"/>
                    <a:pt x="1" y="1025"/>
                    <a:pt x="643" y="1522"/>
                  </a:cubicBezTo>
                  <a:cubicBezTo>
                    <a:pt x="806" y="1661"/>
                    <a:pt x="992" y="1723"/>
                    <a:pt x="1174" y="1723"/>
                  </a:cubicBezTo>
                  <a:cubicBezTo>
                    <a:pt x="1675" y="1723"/>
                    <a:pt x="2146" y="1254"/>
                    <a:pt x="2017" y="674"/>
                  </a:cubicBezTo>
                  <a:cubicBezTo>
                    <a:pt x="1961" y="284"/>
                    <a:pt x="1613" y="0"/>
                    <a:pt x="1226"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7" name="Google Shape;4727;p80"/>
            <p:cNvSpPr/>
            <p:nvPr/>
          </p:nvSpPr>
          <p:spPr>
            <a:xfrm>
              <a:off x="5510338" y="3503125"/>
              <a:ext cx="53650" cy="43075"/>
            </a:xfrm>
            <a:custGeom>
              <a:avLst/>
              <a:gdLst/>
              <a:ahLst/>
              <a:cxnLst/>
              <a:rect l="l" t="t" r="r" b="b"/>
              <a:pathLst>
                <a:path w="2146" h="1723" extrusionOk="0">
                  <a:moveTo>
                    <a:pt x="1226" y="0"/>
                  </a:moveTo>
                  <a:cubicBezTo>
                    <a:pt x="1207" y="0"/>
                    <a:pt x="1189" y="1"/>
                    <a:pt x="1170" y="2"/>
                  </a:cubicBezTo>
                  <a:cubicBezTo>
                    <a:pt x="351" y="2"/>
                    <a:pt x="1" y="1025"/>
                    <a:pt x="644" y="1522"/>
                  </a:cubicBezTo>
                  <a:cubicBezTo>
                    <a:pt x="814" y="1661"/>
                    <a:pt x="1004" y="1723"/>
                    <a:pt x="1186" y="1723"/>
                  </a:cubicBezTo>
                  <a:cubicBezTo>
                    <a:pt x="1691" y="1723"/>
                    <a:pt x="2146" y="1254"/>
                    <a:pt x="2017" y="674"/>
                  </a:cubicBezTo>
                  <a:cubicBezTo>
                    <a:pt x="1961" y="284"/>
                    <a:pt x="1613" y="0"/>
                    <a:pt x="1226"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8" name="Google Shape;4728;p80"/>
            <p:cNvSpPr/>
            <p:nvPr/>
          </p:nvSpPr>
          <p:spPr>
            <a:xfrm>
              <a:off x="5324788" y="3371500"/>
              <a:ext cx="52125" cy="91800"/>
            </a:xfrm>
            <a:custGeom>
              <a:avLst/>
              <a:gdLst/>
              <a:ahLst/>
              <a:cxnLst/>
              <a:rect l="l" t="t" r="r" b="b"/>
              <a:pathLst>
                <a:path w="2085" h="3672" extrusionOk="0">
                  <a:moveTo>
                    <a:pt x="1769" y="0"/>
                  </a:moveTo>
                  <a:cubicBezTo>
                    <a:pt x="1710" y="0"/>
                    <a:pt x="1652" y="22"/>
                    <a:pt x="1608" y="66"/>
                  </a:cubicBezTo>
                  <a:lnTo>
                    <a:pt x="176" y="1498"/>
                  </a:lnTo>
                  <a:cubicBezTo>
                    <a:pt x="1" y="1673"/>
                    <a:pt x="1" y="1994"/>
                    <a:pt x="176" y="2170"/>
                  </a:cubicBezTo>
                  <a:lnTo>
                    <a:pt x="1608" y="3602"/>
                  </a:lnTo>
                  <a:cubicBezTo>
                    <a:pt x="1657" y="3651"/>
                    <a:pt x="1713" y="3671"/>
                    <a:pt x="1766" y="3671"/>
                  </a:cubicBezTo>
                  <a:cubicBezTo>
                    <a:pt x="1936" y="3671"/>
                    <a:pt x="2085" y="3465"/>
                    <a:pt x="1929" y="3309"/>
                  </a:cubicBezTo>
                  <a:lnTo>
                    <a:pt x="497" y="1878"/>
                  </a:lnTo>
                  <a:cubicBezTo>
                    <a:pt x="468" y="1848"/>
                    <a:pt x="468" y="1848"/>
                    <a:pt x="497" y="1848"/>
                  </a:cubicBezTo>
                  <a:cubicBezTo>
                    <a:pt x="468" y="1819"/>
                    <a:pt x="468" y="1819"/>
                    <a:pt x="497" y="1790"/>
                  </a:cubicBezTo>
                  <a:lnTo>
                    <a:pt x="1929" y="358"/>
                  </a:lnTo>
                  <a:cubicBezTo>
                    <a:pt x="1988" y="270"/>
                    <a:pt x="1988" y="124"/>
                    <a:pt x="1929" y="66"/>
                  </a:cubicBezTo>
                  <a:cubicBezTo>
                    <a:pt x="1885" y="22"/>
                    <a:pt x="1827" y="0"/>
                    <a:pt x="1769"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9" name="Google Shape;4729;p80"/>
            <p:cNvSpPr/>
            <p:nvPr/>
          </p:nvSpPr>
          <p:spPr>
            <a:xfrm>
              <a:off x="5592163" y="3370025"/>
              <a:ext cx="50425" cy="92250"/>
            </a:xfrm>
            <a:custGeom>
              <a:avLst/>
              <a:gdLst/>
              <a:ahLst/>
              <a:cxnLst/>
              <a:rect l="l" t="t" r="r" b="b"/>
              <a:pathLst>
                <a:path w="2017" h="3690" extrusionOk="0">
                  <a:moveTo>
                    <a:pt x="249" y="1"/>
                  </a:moveTo>
                  <a:cubicBezTo>
                    <a:pt x="190" y="1"/>
                    <a:pt x="132" y="23"/>
                    <a:pt x="88" y="66"/>
                  </a:cubicBezTo>
                  <a:cubicBezTo>
                    <a:pt x="1" y="154"/>
                    <a:pt x="1" y="300"/>
                    <a:pt x="88" y="388"/>
                  </a:cubicBezTo>
                  <a:lnTo>
                    <a:pt x="1549" y="1849"/>
                  </a:lnTo>
                  <a:cubicBezTo>
                    <a:pt x="1549" y="1849"/>
                    <a:pt x="1549" y="1849"/>
                    <a:pt x="1549" y="1878"/>
                  </a:cubicBezTo>
                  <a:cubicBezTo>
                    <a:pt x="1549" y="1878"/>
                    <a:pt x="1549" y="1878"/>
                    <a:pt x="1549" y="1907"/>
                  </a:cubicBezTo>
                  <a:lnTo>
                    <a:pt x="88" y="3339"/>
                  </a:lnTo>
                  <a:cubicBezTo>
                    <a:pt x="1" y="3398"/>
                    <a:pt x="1" y="3544"/>
                    <a:pt x="88" y="3631"/>
                  </a:cubicBezTo>
                  <a:cubicBezTo>
                    <a:pt x="147" y="3661"/>
                    <a:pt x="205" y="3690"/>
                    <a:pt x="264" y="3690"/>
                  </a:cubicBezTo>
                  <a:cubicBezTo>
                    <a:pt x="293" y="3690"/>
                    <a:pt x="351" y="3661"/>
                    <a:pt x="410" y="3631"/>
                  </a:cubicBezTo>
                  <a:lnTo>
                    <a:pt x="1841" y="2200"/>
                  </a:lnTo>
                  <a:cubicBezTo>
                    <a:pt x="2017" y="1995"/>
                    <a:pt x="2017" y="1703"/>
                    <a:pt x="1841" y="1527"/>
                  </a:cubicBezTo>
                  <a:lnTo>
                    <a:pt x="410" y="66"/>
                  </a:lnTo>
                  <a:cubicBezTo>
                    <a:pt x="366" y="23"/>
                    <a:pt x="307" y="1"/>
                    <a:pt x="249"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0" name="Google Shape;4730;p80"/>
            <p:cNvSpPr/>
            <p:nvPr/>
          </p:nvSpPr>
          <p:spPr>
            <a:xfrm>
              <a:off x="5458488" y="3368725"/>
              <a:ext cx="57575" cy="97250"/>
            </a:xfrm>
            <a:custGeom>
              <a:avLst/>
              <a:gdLst/>
              <a:ahLst/>
              <a:cxnLst/>
              <a:rect l="l" t="t" r="r" b="b"/>
              <a:pathLst>
                <a:path w="2303" h="3890" extrusionOk="0">
                  <a:moveTo>
                    <a:pt x="2094" y="0"/>
                  </a:moveTo>
                  <a:cubicBezTo>
                    <a:pt x="2088" y="0"/>
                    <a:pt x="2081" y="1"/>
                    <a:pt x="2075" y="2"/>
                  </a:cubicBezTo>
                  <a:lnTo>
                    <a:pt x="672" y="2"/>
                  </a:lnTo>
                  <a:cubicBezTo>
                    <a:pt x="292" y="2"/>
                    <a:pt x="0" y="294"/>
                    <a:pt x="0" y="644"/>
                  </a:cubicBezTo>
                  <a:lnTo>
                    <a:pt x="0" y="3216"/>
                  </a:lnTo>
                  <a:cubicBezTo>
                    <a:pt x="0" y="3566"/>
                    <a:pt x="292" y="3859"/>
                    <a:pt x="672" y="3859"/>
                  </a:cubicBezTo>
                  <a:lnTo>
                    <a:pt x="672" y="3888"/>
                  </a:lnTo>
                  <a:lnTo>
                    <a:pt x="2075" y="3888"/>
                  </a:lnTo>
                  <a:cubicBezTo>
                    <a:pt x="2081" y="3889"/>
                    <a:pt x="2088" y="3889"/>
                    <a:pt x="2094" y="3889"/>
                  </a:cubicBezTo>
                  <a:cubicBezTo>
                    <a:pt x="2302" y="3889"/>
                    <a:pt x="2302" y="3448"/>
                    <a:pt x="2094" y="3448"/>
                  </a:cubicBezTo>
                  <a:cubicBezTo>
                    <a:pt x="2088" y="3448"/>
                    <a:pt x="2081" y="3449"/>
                    <a:pt x="2075" y="3450"/>
                  </a:cubicBezTo>
                  <a:lnTo>
                    <a:pt x="672" y="3450"/>
                  </a:lnTo>
                  <a:cubicBezTo>
                    <a:pt x="526" y="3450"/>
                    <a:pt x="438" y="3362"/>
                    <a:pt x="438" y="3216"/>
                  </a:cubicBezTo>
                  <a:lnTo>
                    <a:pt x="438" y="2164"/>
                  </a:lnTo>
                  <a:lnTo>
                    <a:pt x="1461" y="2164"/>
                  </a:lnTo>
                  <a:cubicBezTo>
                    <a:pt x="1578" y="2164"/>
                    <a:pt x="1695" y="2047"/>
                    <a:pt x="1695" y="1930"/>
                  </a:cubicBezTo>
                  <a:cubicBezTo>
                    <a:pt x="1695" y="1813"/>
                    <a:pt x="1578" y="1726"/>
                    <a:pt x="1461" y="1726"/>
                  </a:cubicBezTo>
                  <a:lnTo>
                    <a:pt x="438" y="1726"/>
                  </a:lnTo>
                  <a:lnTo>
                    <a:pt x="438" y="644"/>
                  </a:lnTo>
                  <a:cubicBezTo>
                    <a:pt x="438" y="528"/>
                    <a:pt x="526" y="440"/>
                    <a:pt x="672" y="440"/>
                  </a:cubicBezTo>
                  <a:lnTo>
                    <a:pt x="2075" y="440"/>
                  </a:lnTo>
                  <a:cubicBezTo>
                    <a:pt x="2081" y="441"/>
                    <a:pt x="2088" y="441"/>
                    <a:pt x="2094" y="441"/>
                  </a:cubicBezTo>
                  <a:cubicBezTo>
                    <a:pt x="2302" y="441"/>
                    <a:pt x="2302" y="0"/>
                    <a:pt x="2094"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1" name="Google Shape;4731;p80"/>
            <p:cNvSpPr/>
            <p:nvPr/>
          </p:nvSpPr>
          <p:spPr>
            <a:xfrm>
              <a:off x="5522763" y="3368750"/>
              <a:ext cx="57000" cy="97175"/>
            </a:xfrm>
            <a:custGeom>
              <a:avLst/>
              <a:gdLst/>
              <a:ahLst/>
              <a:cxnLst/>
              <a:rect l="l" t="t" r="r" b="b"/>
              <a:pathLst>
                <a:path w="2280" h="3887" extrusionOk="0">
                  <a:moveTo>
                    <a:pt x="1432" y="439"/>
                  </a:moveTo>
                  <a:cubicBezTo>
                    <a:pt x="1666" y="439"/>
                    <a:pt x="1871" y="614"/>
                    <a:pt x="1871" y="848"/>
                  </a:cubicBezTo>
                  <a:lnTo>
                    <a:pt x="1871" y="3010"/>
                  </a:lnTo>
                  <a:cubicBezTo>
                    <a:pt x="1871" y="3244"/>
                    <a:pt x="1666" y="3449"/>
                    <a:pt x="1432" y="3449"/>
                  </a:cubicBezTo>
                  <a:lnTo>
                    <a:pt x="877" y="3449"/>
                  </a:lnTo>
                  <a:cubicBezTo>
                    <a:pt x="614" y="3449"/>
                    <a:pt x="439" y="3244"/>
                    <a:pt x="439" y="3010"/>
                  </a:cubicBezTo>
                  <a:lnTo>
                    <a:pt x="439" y="848"/>
                  </a:lnTo>
                  <a:cubicBezTo>
                    <a:pt x="439" y="614"/>
                    <a:pt x="614" y="439"/>
                    <a:pt x="877" y="439"/>
                  </a:cubicBezTo>
                  <a:close/>
                  <a:moveTo>
                    <a:pt x="877" y="1"/>
                  </a:moveTo>
                  <a:cubicBezTo>
                    <a:pt x="380" y="1"/>
                    <a:pt x="1" y="380"/>
                    <a:pt x="1" y="848"/>
                  </a:cubicBezTo>
                  <a:lnTo>
                    <a:pt x="1" y="3010"/>
                  </a:lnTo>
                  <a:cubicBezTo>
                    <a:pt x="1" y="3478"/>
                    <a:pt x="380" y="3887"/>
                    <a:pt x="877" y="3887"/>
                  </a:cubicBezTo>
                  <a:lnTo>
                    <a:pt x="1432" y="3887"/>
                  </a:lnTo>
                  <a:cubicBezTo>
                    <a:pt x="1900" y="3887"/>
                    <a:pt x="2280" y="3478"/>
                    <a:pt x="2280" y="3010"/>
                  </a:cubicBezTo>
                  <a:lnTo>
                    <a:pt x="2280" y="848"/>
                  </a:lnTo>
                  <a:cubicBezTo>
                    <a:pt x="2280" y="380"/>
                    <a:pt x="1900" y="1"/>
                    <a:pt x="1432"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2" name="Google Shape;4732;p80"/>
            <p:cNvSpPr/>
            <p:nvPr/>
          </p:nvSpPr>
          <p:spPr>
            <a:xfrm>
              <a:off x="5384688" y="3368000"/>
              <a:ext cx="70200" cy="96525"/>
            </a:xfrm>
            <a:custGeom>
              <a:avLst/>
              <a:gdLst/>
              <a:ahLst/>
              <a:cxnLst/>
              <a:rect l="l" t="t" r="r" b="b"/>
              <a:pathLst>
                <a:path w="2808" h="3861" extrusionOk="0">
                  <a:moveTo>
                    <a:pt x="2213" y="0"/>
                  </a:moveTo>
                  <a:cubicBezTo>
                    <a:pt x="2206" y="0"/>
                    <a:pt x="2199" y="0"/>
                    <a:pt x="2192" y="1"/>
                  </a:cubicBezTo>
                  <a:lnTo>
                    <a:pt x="1199" y="1"/>
                  </a:lnTo>
                  <a:cubicBezTo>
                    <a:pt x="1" y="206"/>
                    <a:pt x="1" y="1930"/>
                    <a:pt x="1199" y="2134"/>
                  </a:cubicBezTo>
                  <a:lnTo>
                    <a:pt x="1316" y="2134"/>
                  </a:lnTo>
                  <a:cubicBezTo>
                    <a:pt x="2134" y="2193"/>
                    <a:pt x="2134" y="3391"/>
                    <a:pt x="1316" y="3449"/>
                  </a:cubicBezTo>
                  <a:lnTo>
                    <a:pt x="322" y="3449"/>
                  </a:lnTo>
                  <a:cubicBezTo>
                    <a:pt x="88" y="3479"/>
                    <a:pt x="88" y="3829"/>
                    <a:pt x="322" y="3858"/>
                  </a:cubicBezTo>
                  <a:lnTo>
                    <a:pt x="1316" y="3858"/>
                  </a:lnTo>
                  <a:cubicBezTo>
                    <a:pt x="1344" y="3860"/>
                    <a:pt x="1372" y="3861"/>
                    <a:pt x="1399" y="3861"/>
                  </a:cubicBezTo>
                  <a:cubicBezTo>
                    <a:pt x="2807" y="3861"/>
                    <a:pt x="2807" y="1723"/>
                    <a:pt x="1399" y="1723"/>
                  </a:cubicBezTo>
                  <a:cubicBezTo>
                    <a:pt x="1372" y="1723"/>
                    <a:pt x="1344" y="1724"/>
                    <a:pt x="1316" y="1725"/>
                  </a:cubicBezTo>
                  <a:lnTo>
                    <a:pt x="1199" y="1725"/>
                  </a:lnTo>
                  <a:cubicBezTo>
                    <a:pt x="322" y="1725"/>
                    <a:pt x="322" y="410"/>
                    <a:pt x="1199" y="410"/>
                  </a:cubicBezTo>
                  <a:lnTo>
                    <a:pt x="2192" y="410"/>
                  </a:lnTo>
                  <a:cubicBezTo>
                    <a:pt x="2199" y="411"/>
                    <a:pt x="2206" y="412"/>
                    <a:pt x="2213" y="412"/>
                  </a:cubicBezTo>
                  <a:cubicBezTo>
                    <a:pt x="2419" y="412"/>
                    <a:pt x="2419" y="0"/>
                    <a:pt x="2213"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3" name="Google Shape;4733;p80"/>
            <p:cNvSpPr/>
            <p:nvPr/>
          </p:nvSpPr>
          <p:spPr>
            <a:xfrm>
              <a:off x="5300688" y="3311000"/>
              <a:ext cx="365275" cy="365325"/>
            </a:xfrm>
            <a:custGeom>
              <a:avLst/>
              <a:gdLst/>
              <a:ahLst/>
              <a:cxnLst/>
              <a:rect l="l" t="t" r="r" b="b"/>
              <a:pathLst>
                <a:path w="14611" h="14613" extrusionOk="0">
                  <a:moveTo>
                    <a:pt x="7832" y="11632"/>
                  </a:moveTo>
                  <a:lnTo>
                    <a:pt x="7832" y="12888"/>
                  </a:lnTo>
                  <a:lnTo>
                    <a:pt x="6809" y="12888"/>
                  </a:lnTo>
                  <a:lnTo>
                    <a:pt x="6809" y="11632"/>
                  </a:lnTo>
                  <a:close/>
                  <a:moveTo>
                    <a:pt x="9673" y="13327"/>
                  </a:moveTo>
                  <a:cubicBezTo>
                    <a:pt x="10111" y="13327"/>
                    <a:pt x="10491" y="13707"/>
                    <a:pt x="10491" y="14145"/>
                  </a:cubicBezTo>
                  <a:cubicBezTo>
                    <a:pt x="10491" y="14174"/>
                    <a:pt x="10461" y="14174"/>
                    <a:pt x="10461" y="14174"/>
                  </a:cubicBezTo>
                  <a:lnTo>
                    <a:pt x="4179" y="14174"/>
                  </a:lnTo>
                  <a:cubicBezTo>
                    <a:pt x="4179" y="14174"/>
                    <a:pt x="4150" y="14174"/>
                    <a:pt x="4150" y="14145"/>
                  </a:cubicBezTo>
                  <a:cubicBezTo>
                    <a:pt x="4150" y="13707"/>
                    <a:pt x="4530" y="13327"/>
                    <a:pt x="4968" y="13327"/>
                  </a:cubicBezTo>
                  <a:close/>
                  <a:moveTo>
                    <a:pt x="6556" y="1"/>
                  </a:moveTo>
                  <a:cubicBezTo>
                    <a:pt x="6348" y="1"/>
                    <a:pt x="6348" y="442"/>
                    <a:pt x="6556" y="442"/>
                  </a:cubicBezTo>
                  <a:cubicBezTo>
                    <a:pt x="6562" y="442"/>
                    <a:pt x="6568" y="441"/>
                    <a:pt x="6575" y="440"/>
                  </a:cubicBezTo>
                  <a:lnTo>
                    <a:pt x="13033" y="440"/>
                  </a:lnTo>
                  <a:cubicBezTo>
                    <a:pt x="13647" y="440"/>
                    <a:pt x="14173" y="937"/>
                    <a:pt x="14173" y="1580"/>
                  </a:cubicBezTo>
                  <a:lnTo>
                    <a:pt x="14173" y="9879"/>
                  </a:lnTo>
                  <a:lnTo>
                    <a:pt x="410" y="9879"/>
                  </a:lnTo>
                  <a:lnTo>
                    <a:pt x="410" y="3158"/>
                  </a:lnTo>
                  <a:cubicBezTo>
                    <a:pt x="395" y="3041"/>
                    <a:pt x="300" y="2983"/>
                    <a:pt x="205" y="2983"/>
                  </a:cubicBezTo>
                  <a:cubicBezTo>
                    <a:pt x="110" y="2983"/>
                    <a:pt x="15" y="3041"/>
                    <a:pt x="0" y="3158"/>
                  </a:cubicBezTo>
                  <a:lnTo>
                    <a:pt x="0" y="10083"/>
                  </a:lnTo>
                  <a:cubicBezTo>
                    <a:pt x="0" y="10931"/>
                    <a:pt x="702" y="11632"/>
                    <a:pt x="1549" y="11632"/>
                  </a:cubicBezTo>
                  <a:lnTo>
                    <a:pt x="6400" y="11632"/>
                  </a:lnTo>
                  <a:lnTo>
                    <a:pt x="6400" y="12888"/>
                  </a:lnTo>
                  <a:lnTo>
                    <a:pt x="4968" y="12888"/>
                  </a:lnTo>
                  <a:cubicBezTo>
                    <a:pt x="4296" y="12888"/>
                    <a:pt x="3711" y="13444"/>
                    <a:pt x="3711" y="14145"/>
                  </a:cubicBezTo>
                  <a:cubicBezTo>
                    <a:pt x="3711" y="14408"/>
                    <a:pt x="3945" y="14612"/>
                    <a:pt x="4179" y="14612"/>
                  </a:cubicBezTo>
                  <a:lnTo>
                    <a:pt x="10461" y="14612"/>
                  </a:lnTo>
                  <a:cubicBezTo>
                    <a:pt x="10695" y="14612"/>
                    <a:pt x="10929" y="14408"/>
                    <a:pt x="10929" y="14145"/>
                  </a:cubicBezTo>
                  <a:cubicBezTo>
                    <a:pt x="10900" y="13444"/>
                    <a:pt x="10345" y="12888"/>
                    <a:pt x="9673" y="12888"/>
                  </a:cubicBezTo>
                  <a:lnTo>
                    <a:pt x="8241" y="12888"/>
                  </a:lnTo>
                  <a:lnTo>
                    <a:pt x="8241" y="11632"/>
                  </a:lnTo>
                  <a:lnTo>
                    <a:pt x="11338" y="11632"/>
                  </a:lnTo>
                  <a:cubicBezTo>
                    <a:pt x="11455" y="11632"/>
                    <a:pt x="11543" y="11544"/>
                    <a:pt x="11543" y="11427"/>
                  </a:cubicBezTo>
                  <a:cubicBezTo>
                    <a:pt x="11543" y="11311"/>
                    <a:pt x="11455" y="11223"/>
                    <a:pt x="11338" y="11223"/>
                  </a:cubicBezTo>
                  <a:lnTo>
                    <a:pt x="1549" y="11223"/>
                  </a:lnTo>
                  <a:cubicBezTo>
                    <a:pt x="1023" y="11223"/>
                    <a:pt x="556" y="10843"/>
                    <a:pt x="439" y="10317"/>
                  </a:cubicBezTo>
                  <a:lnTo>
                    <a:pt x="14143" y="10317"/>
                  </a:lnTo>
                  <a:cubicBezTo>
                    <a:pt x="14056" y="10843"/>
                    <a:pt x="13588" y="11223"/>
                    <a:pt x="13033" y="11223"/>
                  </a:cubicBezTo>
                  <a:lnTo>
                    <a:pt x="12302" y="11223"/>
                  </a:lnTo>
                  <a:cubicBezTo>
                    <a:pt x="12186" y="11223"/>
                    <a:pt x="12098" y="11311"/>
                    <a:pt x="12098" y="11427"/>
                  </a:cubicBezTo>
                  <a:cubicBezTo>
                    <a:pt x="12098" y="11574"/>
                    <a:pt x="12186" y="11661"/>
                    <a:pt x="12302" y="11661"/>
                  </a:cubicBezTo>
                  <a:lnTo>
                    <a:pt x="13033" y="11661"/>
                  </a:lnTo>
                  <a:cubicBezTo>
                    <a:pt x="13880" y="11661"/>
                    <a:pt x="14582" y="10960"/>
                    <a:pt x="14611" y="10083"/>
                  </a:cubicBezTo>
                  <a:lnTo>
                    <a:pt x="14611" y="1580"/>
                  </a:lnTo>
                  <a:cubicBezTo>
                    <a:pt x="14582" y="703"/>
                    <a:pt x="13880" y="2"/>
                    <a:pt x="13033" y="2"/>
                  </a:cubicBezTo>
                  <a:lnTo>
                    <a:pt x="6575" y="2"/>
                  </a:lnTo>
                  <a:cubicBezTo>
                    <a:pt x="6568" y="1"/>
                    <a:pt x="6562" y="1"/>
                    <a:pt x="6556"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4" name="Google Shape;4734;p80"/>
            <p:cNvSpPr/>
            <p:nvPr/>
          </p:nvSpPr>
          <p:spPr>
            <a:xfrm>
              <a:off x="5299963" y="3311000"/>
              <a:ext cx="145950" cy="59975"/>
            </a:xfrm>
            <a:custGeom>
              <a:avLst/>
              <a:gdLst/>
              <a:ahLst/>
              <a:cxnLst/>
              <a:rect l="l" t="t" r="r" b="b"/>
              <a:pathLst>
                <a:path w="5838" h="2399" extrusionOk="0">
                  <a:moveTo>
                    <a:pt x="5630" y="1"/>
                  </a:moveTo>
                  <a:cubicBezTo>
                    <a:pt x="5624" y="1"/>
                    <a:pt x="5617" y="1"/>
                    <a:pt x="5611" y="2"/>
                  </a:cubicBezTo>
                  <a:lnTo>
                    <a:pt x="1578" y="2"/>
                  </a:lnTo>
                  <a:cubicBezTo>
                    <a:pt x="731" y="2"/>
                    <a:pt x="29" y="703"/>
                    <a:pt x="0" y="1580"/>
                  </a:cubicBezTo>
                  <a:lnTo>
                    <a:pt x="0" y="2194"/>
                  </a:lnTo>
                  <a:cubicBezTo>
                    <a:pt x="0" y="2311"/>
                    <a:pt x="117" y="2398"/>
                    <a:pt x="234" y="2398"/>
                  </a:cubicBezTo>
                  <a:cubicBezTo>
                    <a:pt x="351" y="2398"/>
                    <a:pt x="439" y="2311"/>
                    <a:pt x="439" y="2194"/>
                  </a:cubicBezTo>
                  <a:lnTo>
                    <a:pt x="439" y="1580"/>
                  </a:lnTo>
                  <a:cubicBezTo>
                    <a:pt x="439" y="937"/>
                    <a:pt x="965" y="440"/>
                    <a:pt x="1578" y="440"/>
                  </a:cubicBezTo>
                  <a:lnTo>
                    <a:pt x="5611" y="440"/>
                  </a:lnTo>
                  <a:cubicBezTo>
                    <a:pt x="5617" y="441"/>
                    <a:pt x="5624" y="442"/>
                    <a:pt x="5630" y="442"/>
                  </a:cubicBezTo>
                  <a:cubicBezTo>
                    <a:pt x="5838" y="442"/>
                    <a:pt x="5838" y="1"/>
                    <a:pt x="5630"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5" name="Google Shape;4735;p80"/>
            <p:cNvSpPr/>
            <p:nvPr/>
          </p:nvSpPr>
          <p:spPr>
            <a:xfrm>
              <a:off x="5432913" y="3490025"/>
              <a:ext cx="10975" cy="19000"/>
            </a:xfrm>
            <a:custGeom>
              <a:avLst/>
              <a:gdLst/>
              <a:ahLst/>
              <a:cxnLst/>
              <a:rect l="l" t="t" r="r" b="b"/>
              <a:pathLst>
                <a:path w="439" h="760" extrusionOk="0">
                  <a:moveTo>
                    <a:pt x="234" y="0"/>
                  </a:moveTo>
                  <a:cubicBezTo>
                    <a:pt x="88" y="0"/>
                    <a:pt x="0" y="88"/>
                    <a:pt x="0" y="205"/>
                  </a:cubicBezTo>
                  <a:lnTo>
                    <a:pt x="0" y="555"/>
                  </a:lnTo>
                  <a:cubicBezTo>
                    <a:pt x="0" y="672"/>
                    <a:pt x="88" y="760"/>
                    <a:pt x="234" y="760"/>
                  </a:cubicBezTo>
                  <a:cubicBezTo>
                    <a:pt x="351" y="760"/>
                    <a:pt x="439" y="672"/>
                    <a:pt x="439" y="555"/>
                  </a:cubicBezTo>
                  <a:lnTo>
                    <a:pt x="439" y="205"/>
                  </a:lnTo>
                  <a:cubicBezTo>
                    <a:pt x="439" y="88"/>
                    <a:pt x="351" y="0"/>
                    <a:pt x="234"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6" name="Google Shape;4736;p80"/>
            <p:cNvSpPr/>
            <p:nvPr/>
          </p:nvSpPr>
          <p:spPr>
            <a:xfrm>
              <a:off x="5522038" y="3490025"/>
              <a:ext cx="10975" cy="19000"/>
            </a:xfrm>
            <a:custGeom>
              <a:avLst/>
              <a:gdLst/>
              <a:ahLst/>
              <a:cxnLst/>
              <a:rect l="l" t="t" r="r" b="b"/>
              <a:pathLst>
                <a:path w="439" h="760" extrusionOk="0">
                  <a:moveTo>
                    <a:pt x="234" y="0"/>
                  </a:moveTo>
                  <a:cubicBezTo>
                    <a:pt x="88" y="0"/>
                    <a:pt x="0" y="88"/>
                    <a:pt x="0" y="205"/>
                  </a:cubicBezTo>
                  <a:lnTo>
                    <a:pt x="0" y="555"/>
                  </a:lnTo>
                  <a:cubicBezTo>
                    <a:pt x="0" y="672"/>
                    <a:pt x="88" y="760"/>
                    <a:pt x="234" y="760"/>
                  </a:cubicBezTo>
                  <a:cubicBezTo>
                    <a:pt x="351" y="760"/>
                    <a:pt x="439" y="672"/>
                    <a:pt x="439" y="555"/>
                  </a:cubicBezTo>
                  <a:lnTo>
                    <a:pt x="439" y="205"/>
                  </a:lnTo>
                  <a:cubicBezTo>
                    <a:pt x="439" y="88"/>
                    <a:pt x="351" y="0"/>
                    <a:pt x="234"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7" name="Google Shape;4737;p80"/>
            <p:cNvSpPr/>
            <p:nvPr/>
          </p:nvSpPr>
          <p:spPr>
            <a:xfrm>
              <a:off x="5462963" y="3497775"/>
              <a:ext cx="39000" cy="16925"/>
            </a:xfrm>
            <a:custGeom>
              <a:avLst/>
              <a:gdLst/>
              <a:ahLst/>
              <a:cxnLst/>
              <a:rect l="l" t="t" r="r" b="b"/>
              <a:pathLst>
                <a:path w="1560" h="677" extrusionOk="0">
                  <a:moveTo>
                    <a:pt x="326" y="1"/>
                  </a:moveTo>
                  <a:cubicBezTo>
                    <a:pt x="159" y="1"/>
                    <a:pt x="0" y="220"/>
                    <a:pt x="172" y="391"/>
                  </a:cubicBezTo>
                  <a:cubicBezTo>
                    <a:pt x="332" y="581"/>
                    <a:pt x="566" y="676"/>
                    <a:pt x="800" y="676"/>
                  </a:cubicBezTo>
                  <a:cubicBezTo>
                    <a:pt x="1034" y="676"/>
                    <a:pt x="1268" y="581"/>
                    <a:pt x="1428" y="391"/>
                  </a:cubicBezTo>
                  <a:cubicBezTo>
                    <a:pt x="1559" y="217"/>
                    <a:pt x="1413" y="26"/>
                    <a:pt x="1257" y="26"/>
                  </a:cubicBezTo>
                  <a:cubicBezTo>
                    <a:pt x="1205" y="26"/>
                    <a:pt x="1151" y="48"/>
                    <a:pt x="1107" y="99"/>
                  </a:cubicBezTo>
                  <a:cubicBezTo>
                    <a:pt x="1019" y="187"/>
                    <a:pt x="910" y="231"/>
                    <a:pt x="800" y="231"/>
                  </a:cubicBezTo>
                  <a:cubicBezTo>
                    <a:pt x="690" y="231"/>
                    <a:pt x="581" y="187"/>
                    <a:pt x="493" y="99"/>
                  </a:cubicBezTo>
                  <a:cubicBezTo>
                    <a:pt x="447" y="29"/>
                    <a:pt x="386" y="1"/>
                    <a:pt x="326"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38" name="Google Shape;4738;p80"/>
          <p:cNvGrpSpPr/>
          <p:nvPr/>
        </p:nvGrpSpPr>
        <p:grpSpPr>
          <a:xfrm>
            <a:off x="4709097" y="3301438"/>
            <a:ext cx="365275" cy="366000"/>
            <a:chOff x="4697288" y="3292050"/>
            <a:chExt cx="365275" cy="366000"/>
          </a:xfrm>
        </p:grpSpPr>
        <p:sp>
          <p:nvSpPr>
            <p:cNvPr id="4739" name="Google Shape;4739;p80"/>
            <p:cNvSpPr/>
            <p:nvPr/>
          </p:nvSpPr>
          <p:spPr>
            <a:xfrm>
              <a:off x="4755713" y="3566725"/>
              <a:ext cx="235250" cy="86225"/>
            </a:xfrm>
            <a:custGeom>
              <a:avLst/>
              <a:gdLst/>
              <a:ahLst/>
              <a:cxnLst/>
              <a:rect l="l" t="t" r="r" b="b"/>
              <a:pathLst>
                <a:path w="9410" h="3449" extrusionOk="0">
                  <a:moveTo>
                    <a:pt x="2689" y="0"/>
                  </a:moveTo>
                  <a:cubicBezTo>
                    <a:pt x="1199" y="0"/>
                    <a:pt x="1" y="1198"/>
                    <a:pt x="1" y="2689"/>
                  </a:cubicBezTo>
                  <a:cubicBezTo>
                    <a:pt x="1" y="3127"/>
                    <a:pt x="351" y="3448"/>
                    <a:pt x="760" y="3448"/>
                  </a:cubicBezTo>
                  <a:lnTo>
                    <a:pt x="3069" y="3448"/>
                  </a:lnTo>
                  <a:lnTo>
                    <a:pt x="4997" y="2601"/>
                  </a:lnTo>
                  <a:lnTo>
                    <a:pt x="6926" y="3448"/>
                  </a:lnTo>
                  <a:lnTo>
                    <a:pt x="8650" y="3448"/>
                  </a:lnTo>
                  <a:cubicBezTo>
                    <a:pt x="9059" y="3448"/>
                    <a:pt x="9410" y="3127"/>
                    <a:pt x="9410" y="2689"/>
                  </a:cubicBezTo>
                  <a:cubicBezTo>
                    <a:pt x="9410" y="1198"/>
                    <a:pt x="8183" y="0"/>
                    <a:pt x="6722" y="0"/>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0" name="Google Shape;4740;p80"/>
            <p:cNvSpPr/>
            <p:nvPr/>
          </p:nvSpPr>
          <p:spPr>
            <a:xfrm>
              <a:off x="4909138" y="3566725"/>
              <a:ext cx="95725" cy="86225"/>
            </a:xfrm>
            <a:custGeom>
              <a:avLst/>
              <a:gdLst/>
              <a:ahLst/>
              <a:cxnLst/>
              <a:rect l="l" t="t" r="r" b="b"/>
              <a:pathLst>
                <a:path w="3829" h="3449" extrusionOk="0">
                  <a:moveTo>
                    <a:pt x="0" y="0"/>
                  </a:moveTo>
                  <a:cubicBezTo>
                    <a:pt x="1490" y="0"/>
                    <a:pt x="2688" y="1198"/>
                    <a:pt x="2688" y="2689"/>
                  </a:cubicBezTo>
                  <a:cubicBezTo>
                    <a:pt x="2688" y="3127"/>
                    <a:pt x="2338" y="3448"/>
                    <a:pt x="1929" y="3448"/>
                  </a:cubicBezTo>
                  <a:lnTo>
                    <a:pt x="3068" y="3448"/>
                  </a:lnTo>
                  <a:cubicBezTo>
                    <a:pt x="3507" y="3448"/>
                    <a:pt x="3828" y="3127"/>
                    <a:pt x="3828" y="2689"/>
                  </a:cubicBezTo>
                  <a:cubicBezTo>
                    <a:pt x="3828" y="1198"/>
                    <a:pt x="2630" y="0"/>
                    <a:pt x="1140" y="0"/>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1" name="Google Shape;4741;p80"/>
            <p:cNvSpPr/>
            <p:nvPr/>
          </p:nvSpPr>
          <p:spPr>
            <a:xfrm>
              <a:off x="4703113" y="3429375"/>
              <a:ext cx="42400" cy="63600"/>
            </a:xfrm>
            <a:custGeom>
              <a:avLst/>
              <a:gdLst/>
              <a:ahLst/>
              <a:cxnLst/>
              <a:rect l="l" t="t" r="r" b="b"/>
              <a:pathLst>
                <a:path w="1696" h="2544" extrusionOk="0">
                  <a:moveTo>
                    <a:pt x="644" y="1"/>
                  </a:moveTo>
                  <a:cubicBezTo>
                    <a:pt x="293" y="1"/>
                    <a:pt x="1" y="293"/>
                    <a:pt x="1" y="644"/>
                  </a:cubicBezTo>
                  <a:lnTo>
                    <a:pt x="1" y="1900"/>
                  </a:lnTo>
                  <a:cubicBezTo>
                    <a:pt x="1" y="2251"/>
                    <a:pt x="293" y="2543"/>
                    <a:pt x="644" y="2543"/>
                  </a:cubicBezTo>
                  <a:lnTo>
                    <a:pt x="1111" y="2543"/>
                  </a:lnTo>
                  <a:lnTo>
                    <a:pt x="1696" y="1287"/>
                  </a:lnTo>
                  <a:lnTo>
                    <a:pt x="1111" y="1"/>
                  </a:ln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2" name="Google Shape;4742;p80"/>
            <p:cNvSpPr/>
            <p:nvPr/>
          </p:nvSpPr>
          <p:spPr>
            <a:xfrm>
              <a:off x="4730888" y="3414775"/>
              <a:ext cx="38725" cy="89150"/>
            </a:xfrm>
            <a:custGeom>
              <a:avLst/>
              <a:gdLst/>
              <a:ahLst/>
              <a:cxnLst/>
              <a:rect l="l" t="t" r="r" b="b"/>
              <a:pathLst>
                <a:path w="1549" h="3566" extrusionOk="0">
                  <a:moveTo>
                    <a:pt x="468" y="0"/>
                  </a:moveTo>
                  <a:cubicBezTo>
                    <a:pt x="205" y="0"/>
                    <a:pt x="0" y="205"/>
                    <a:pt x="0" y="468"/>
                  </a:cubicBezTo>
                  <a:lnTo>
                    <a:pt x="0" y="3098"/>
                  </a:lnTo>
                  <a:cubicBezTo>
                    <a:pt x="0" y="3332"/>
                    <a:pt x="205" y="3565"/>
                    <a:pt x="468" y="3565"/>
                  </a:cubicBezTo>
                  <a:lnTo>
                    <a:pt x="1490" y="3565"/>
                  </a:lnTo>
                  <a:lnTo>
                    <a:pt x="1549" y="0"/>
                  </a:ln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3" name="Google Shape;4743;p80"/>
            <p:cNvSpPr/>
            <p:nvPr/>
          </p:nvSpPr>
          <p:spPr>
            <a:xfrm>
              <a:off x="5015788" y="3429375"/>
              <a:ext cx="41650" cy="63600"/>
            </a:xfrm>
            <a:custGeom>
              <a:avLst/>
              <a:gdLst/>
              <a:ahLst/>
              <a:cxnLst/>
              <a:rect l="l" t="t" r="r" b="b"/>
              <a:pathLst>
                <a:path w="1666" h="2544" extrusionOk="0">
                  <a:moveTo>
                    <a:pt x="556" y="1"/>
                  </a:moveTo>
                  <a:lnTo>
                    <a:pt x="0" y="1287"/>
                  </a:lnTo>
                  <a:lnTo>
                    <a:pt x="556" y="2543"/>
                  </a:lnTo>
                  <a:lnTo>
                    <a:pt x="1023" y="2543"/>
                  </a:lnTo>
                  <a:cubicBezTo>
                    <a:pt x="1374" y="2543"/>
                    <a:pt x="1666" y="2251"/>
                    <a:pt x="1666" y="1900"/>
                  </a:cubicBezTo>
                  <a:lnTo>
                    <a:pt x="1666" y="644"/>
                  </a:lnTo>
                  <a:cubicBezTo>
                    <a:pt x="1666" y="293"/>
                    <a:pt x="1374" y="1"/>
                    <a:pt x="1023" y="1"/>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4" name="Google Shape;4744;p80"/>
            <p:cNvSpPr/>
            <p:nvPr/>
          </p:nvSpPr>
          <p:spPr>
            <a:xfrm>
              <a:off x="4991688" y="3414775"/>
              <a:ext cx="38000" cy="89150"/>
            </a:xfrm>
            <a:custGeom>
              <a:avLst/>
              <a:gdLst/>
              <a:ahLst/>
              <a:cxnLst/>
              <a:rect l="l" t="t" r="r" b="b"/>
              <a:pathLst>
                <a:path w="1520" h="3566" extrusionOk="0">
                  <a:moveTo>
                    <a:pt x="0" y="0"/>
                  </a:moveTo>
                  <a:lnTo>
                    <a:pt x="29" y="3565"/>
                  </a:lnTo>
                  <a:lnTo>
                    <a:pt x="1052" y="3565"/>
                  </a:lnTo>
                  <a:cubicBezTo>
                    <a:pt x="1315" y="3565"/>
                    <a:pt x="1520" y="3332"/>
                    <a:pt x="1520" y="3098"/>
                  </a:cubicBezTo>
                  <a:lnTo>
                    <a:pt x="1520" y="468"/>
                  </a:lnTo>
                  <a:cubicBezTo>
                    <a:pt x="1520" y="205"/>
                    <a:pt x="1315" y="0"/>
                    <a:pt x="1052"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5" name="Google Shape;4745;p80"/>
            <p:cNvSpPr/>
            <p:nvPr/>
          </p:nvSpPr>
          <p:spPr>
            <a:xfrm>
              <a:off x="4831688" y="3570375"/>
              <a:ext cx="97200" cy="82575"/>
            </a:xfrm>
            <a:custGeom>
              <a:avLst/>
              <a:gdLst/>
              <a:ahLst/>
              <a:cxnLst/>
              <a:rect l="l" t="t" r="r" b="b"/>
              <a:pathLst>
                <a:path w="3888" h="3303" extrusionOk="0">
                  <a:moveTo>
                    <a:pt x="1" y="0"/>
                  </a:moveTo>
                  <a:lnTo>
                    <a:pt x="1" y="3302"/>
                  </a:lnTo>
                  <a:lnTo>
                    <a:pt x="3887" y="3302"/>
                  </a:lnTo>
                  <a:lnTo>
                    <a:pt x="3887"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6" name="Google Shape;4746;p80"/>
            <p:cNvSpPr/>
            <p:nvPr/>
          </p:nvSpPr>
          <p:spPr>
            <a:xfrm>
              <a:off x="4857988" y="3570375"/>
              <a:ext cx="45325" cy="54825"/>
            </a:xfrm>
            <a:custGeom>
              <a:avLst/>
              <a:gdLst/>
              <a:ahLst/>
              <a:cxnLst/>
              <a:rect l="l" t="t" r="r" b="b"/>
              <a:pathLst>
                <a:path w="1813" h="2193" extrusionOk="0">
                  <a:moveTo>
                    <a:pt x="614" y="0"/>
                  </a:moveTo>
                  <a:cubicBezTo>
                    <a:pt x="497" y="0"/>
                    <a:pt x="410" y="88"/>
                    <a:pt x="381" y="176"/>
                  </a:cubicBezTo>
                  <a:lnTo>
                    <a:pt x="30" y="1228"/>
                  </a:lnTo>
                  <a:cubicBezTo>
                    <a:pt x="1" y="1315"/>
                    <a:pt x="1" y="1403"/>
                    <a:pt x="88" y="1462"/>
                  </a:cubicBezTo>
                  <a:lnTo>
                    <a:pt x="731" y="2104"/>
                  </a:lnTo>
                  <a:cubicBezTo>
                    <a:pt x="775" y="2163"/>
                    <a:pt x="833" y="2192"/>
                    <a:pt x="892" y="2192"/>
                  </a:cubicBezTo>
                  <a:cubicBezTo>
                    <a:pt x="950" y="2192"/>
                    <a:pt x="1009" y="2163"/>
                    <a:pt x="1053" y="2104"/>
                  </a:cubicBezTo>
                  <a:lnTo>
                    <a:pt x="1695" y="1462"/>
                  </a:lnTo>
                  <a:lnTo>
                    <a:pt x="1725" y="1462"/>
                  </a:lnTo>
                  <a:cubicBezTo>
                    <a:pt x="1783" y="1403"/>
                    <a:pt x="1812" y="1315"/>
                    <a:pt x="1783" y="1228"/>
                  </a:cubicBezTo>
                  <a:lnTo>
                    <a:pt x="1432" y="176"/>
                  </a:lnTo>
                  <a:cubicBezTo>
                    <a:pt x="1403" y="88"/>
                    <a:pt x="1286" y="0"/>
                    <a:pt x="1199"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7" name="Google Shape;4747;p80"/>
            <p:cNvSpPr/>
            <p:nvPr/>
          </p:nvSpPr>
          <p:spPr>
            <a:xfrm>
              <a:off x="4760113" y="3347575"/>
              <a:ext cx="233775" cy="233050"/>
            </a:xfrm>
            <a:custGeom>
              <a:avLst/>
              <a:gdLst/>
              <a:ahLst/>
              <a:cxnLst/>
              <a:rect l="l" t="t" r="r" b="b"/>
              <a:pathLst>
                <a:path w="9351" h="9322" extrusionOk="0">
                  <a:moveTo>
                    <a:pt x="4821" y="0"/>
                  </a:moveTo>
                  <a:lnTo>
                    <a:pt x="146" y="3331"/>
                  </a:lnTo>
                  <a:cubicBezTo>
                    <a:pt x="59" y="3711"/>
                    <a:pt x="0" y="4120"/>
                    <a:pt x="0" y="4529"/>
                  </a:cubicBezTo>
                  <a:cubicBezTo>
                    <a:pt x="0" y="7159"/>
                    <a:pt x="2162" y="9322"/>
                    <a:pt x="4821" y="9322"/>
                  </a:cubicBezTo>
                  <a:cubicBezTo>
                    <a:pt x="5961" y="9322"/>
                    <a:pt x="9321" y="7188"/>
                    <a:pt x="9321" y="4529"/>
                  </a:cubicBezTo>
                  <a:lnTo>
                    <a:pt x="9351" y="4529"/>
                  </a:lnTo>
                  <a:cubicBezTo>
                    <a:pt x="9321" y="4150"/>
                    <a:pt x="9292" y="3740"/>
                    <a:pt x="9205" y="3361"/>
                  </a:cubicBezTo>
                  <a:lnTo>
                    <a:pt x="4821" y="0"/>
                  </a:lnTo>
                  <a:close/>
                </a:path>
              </a:pathLst>
            </a:custGeom>
            <a:solidFill>
              <a:srgbClr val="FFDD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8" name="Google Shape;4748;p80"/>
            <p:cNvSpPr/>
            <p:nvPr/>
          </p:nvSpPr>
          <p:spPr>
            <a:xfrm>
              <a:off x="4866038" y="3409650"/>
              <a:ext cx="149775" cy="170975"/>
            </a:xfrm>
            <a:custGeom>
              <a:avLst/>
              <a:gdLst/>
              <a:ahLst/>
              <a:cxnLst/>
              <a:rect l="l" t="t" r="r" b="b"/>
              <a:pathLst>
                <a:path w="5991" h="6839" extrusionOk="0">
                  <a:moveTo>
                    <a:pt x="3916" y="1"/>
                  </a:moveTo>
                  <a:lnTo>
                    <a:pt x="4091" y="848"/>
                  </a:lnTo>
                  <a:cubicBezTo>
                    <a:pt x="4179" y="1228"/>
                    <a:pt x="4237" y="1637"/>
                    <a:pt x="4237" y="2046"/>
                  </a:cubicBezTo>
                  <a:cubicBezTo>
                    <a:pt x="4237" y="4472"/>
                    <a:pt x="2425" y="6517"/>
                    <a:pt x="0" y="6809"/>
                  </a:cubicBezTo>
                  <a:cubicBezTo>
                    <a:pt x="175" y="6839"/>
                    <a:pt x="380" y="6839"/>
                    <a:pt x="555" y="6839"/>
                  </a:cubicBezTo>
                  <a:cubicBezTo>
                    <a:pt x="3711" y="6839"/>
                    <a:pt x="5990" y="3887"/>
                    <a:pt x="5231" y="848"/>
                  </a:cubicBezTo>
                  <a:lnTo>
                    <a:pt x="3916" y="1"/>
                  </a:lnTo>
                  <a:close/>
                </a:path>
              </a:pathLst>
            </a:custGeom>
            <a:solidFill>
              <a:srgbClr val="FF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9" name="Google Shape;4749;p80"/>
            <p:cNvSpPr/>
            <p:nvPr/>
          </p:nvSpPr>
          <p:spPr>
            <a:xfrm>
              <a:off x="4866763" y="3522900"/>
              <a:ext cx="51150" cy="22650"/>
            </a:xfrm>
            <a:custGeom>
              <a:avLst/>
              <a:gdLst/>
              <a:ahLst/>
              <a:cxnLst/>
              <a:rect l="l" t="t" r="r" b="b"/>
              <a:pathLst>
                <a:path w="2046" h="906" extrusionOk="0">
                  <a:moveTo>
                    <a:pt x="614" y="0"/>
                  </a:moveTo>
                  <a:cubicBezTo>
                    <a:pt x="0" y="0"/>
                    <a:pt x="0" y="906"/>
                    <a:pt x="614" y="906"/>
                  </a:cubicBezTo>
                  <a:lnTo>
                    <a:pt x="1461" y="906"/>
                  </a:lnTo>
                  <a:cubicBezTo>
                    <a:pt x="2046" y="906"/>
                    <a:pt x="2046" y="0"/>
                    <a:pt x="1461"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0" name="Google Shape;4750;p80"/>
            <p:cNvSpPr/>
            <p:nvPr/>
          </p:nvSpPr>
          <p:spPr>
            <a:xfrm>
              <a:off x="4764488" y="3340250"/>
              <a:ext cx="225750" cy="95725"/>
            </a:xfrm>
            <a:custGeom>
              <a:avLst/>
              <a:gdLst/>
              <a:ahLst/>
              <a:cxnLst/>
              <a:rect l="l" t="t" r="r" b="b"/>
              <a:pathLst>
                <a:path w="9030" h="3829" extrusionOk="0">
                  <a:moveTo>
                    <a:pt x="4646" y="1"/>
                  </a:moveTo>
                  <a:cubicBezTo>
                    <a:pt x="2426" y="1"/>
                    <a:pt x="526" y="1491"/>
                    <a:pt x="0" y="3624"/>
                  </a:cubicBezTo>
                  <a:cubicBezTo>
                    <a:pt x="380" y="3770"/>
                    <a:pt x="760" y="3829"/>
                    <a:pt x="1169" y="3829"/>
                  </a:cubicBezTo>
                  <a:cubicBezTo>
                    <a:pt x="3098" y="3829"/>
                    <a:pt x="4646" y="2280"/>
                    <a:pt x="4646" y="352"/>
                  </a:cubicBezTo>
                  <a:cubicBezTo>
                    <a:pt x="4646" y="2280"/>
                    <a:pt x="6195" y="3829"/>
                    <a:pt x="8124" y="3829"/>
                  </a:cubicBezTo>
                  <a:cubicBezTo>
                    <a:pt x="8445" y="3829"/>
                    <a:pt x="8737" y="3770"/>
                    <a:pt x="9030" y="3624"/>
                  </a:cubicBezTo>
                  <a:cubicBezTo>
                    <a:pt x="8504" y="1550"/>
                    <a:pt x="5319" y="1"/>
                    <a:pt x="4676" y="1"/>
                  </a:cubicBezTo>
                  <a:close/>
                </a:path>
              </a:pathLst>
            </a:custGeom>
            <a:solidFill>
              <a:srgbClr val="FFE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1" name="Google Shape;4751;p80"/>
            <p:cNvSpPr/>
            <p:nvPr/>
          </p:nvSpPr>
          <p:spPr>
            <a:xfrm>
              <a:off x="4866038" y="3340250"/>
              <a:ext cx="130775" cy="95725"/>
            </a:xfrm>
            <a:custGeom>
              <a:avLst/>
              <a:gdLst/>
              <a:ahLst/>
              <a:cxnLst/>
              <a:rect l="l" t="t" r="r" b="b"/>
              <a:pathLst>
                <a:path w="5231" h="3829" extrusionOk="0">
                  <a:moveTo>
                    <a:pt x="584" y="1"/>
                  </a:moveTo>
                  <a:cubicBezTo>
                    <a:pt x="380" y="1"/>
                    <a:pt x="205" y="1"/>
                    <a:pt x="0" y="30"/>
                  </a:cubicBezTo>
                  <a:cubicBezTo>
                    <a:pt x="2016" y="352"/>
                    <a:pt x="3653" y="1842"/>
                    <a:pt x="4149" y="3829"/>
                  </a:cubicBezTo>
                  <a:cubicBezTo>
                    <a:pt x="4500" y="3829"/>
                    <a:pt x="4880" y="3770"/>
                    <a:pt x="5231" y="3624"/>
                  </a:cubicBezTo>
                  <a:cubicBezTo>
                    <a:pt x="4705" y="1491"/>
                    <a:pt x="2776" y="1"/>
                    <a:pt x="584" y="1"/>
                  </a:cubicBezTo>
                  <a:close/>
                </a:path>
              </a:pathLst>
            </a:custGeom>
            <a:solidFill>
              <a:srgbClr val="FFE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2" name="Google Shape;4752;p80"/>
            <p:cNvSpPr/>
            <p:nvPr/>
          </p:nvSpPr>
          <p:spPr>
            <a:xfrm>
              <a:off x="4794438" y="3464400"/>
              <a:ext cx="53700" cy="43375"/>
            </a:xfrm>
            <a:custGeom>
              <a:avLst/>
              <a:gdLst/>
              <a:ahLst/>
              <a:cxnLst/>
              <a:rect l="l" t="t" r="r" b="b"/>
              <a:pathLst>
                <a:path w="2148" h="1735" extrusionOk="0">
                  <a:moveTo>
                    <a:pt x="1226" y="0"/>
                  </a:moveTo>
                  <a:cubicBezTo>
                    <a:pt x="1207" y="0"/>
                    <a:pt x="1188" y="1"/>
                    <a:pt x="1169" y="2"/>
                  </a:cubicBezTo>
                  <a:cubicBezTo>
                    <a:pt x="351" y="2"/>
                    <a:pt x="0" y="1025"/>
                    <a:pt x="643" y="1551"/>
                  </a:cubicBezTo>
                  <a:cubicBezTo>
                    <a:pt x="801" y="1679"/>
                    <a:pt x="979" y="1735"/>
                    <a:pt x="1155" y="1735"/>
                  </a:cubicBezTo>
                  <a:cubicBezTo>
                    <a:pt x="1663" y="1735"/>
                    <a:pt x="2147" y="1261"/>
                    <a:pt x="2017" y="675"/>
                  </a:cubicBezTo>
                  <a:cubicBezTo>
                    <a:pt x="1961" y="284"/>
                    <a:pt x="1613" y="0"/>
                    <a:pt x="1226"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3" name="Google Shape;4753;p80"/>
            <p:cNvSpPr/>
            <p:nvPr/>
          </p:nvSpPr>
          <p:spPr>
            <a:xfrm>
              <a:off x="4907663" y="3464400"/>
              <a:ext cx="53700" cy="43375"/>
            </a:xfrm>
            <a:custGeom>
              <a:avLst/>
              <a:gdLst/>
              <a:ahLst/>
              <a:cxnLst/>
              <a:rect l="l" t="t" r="r" b="b"/>
              <a:pathLst>
                <a:path w="2148" h="1735" extrusionOk="0">
                  <a:moveTo>
                    <a:pt x="1226" y="0"/>
                  </a:moveTo>
                  <a:cubicBezTo>
                    <a:pt x="1207" y="0"/>
                    <a:pt x="1188" y="1"/>
                    <a:pt x="1169" y="2"/>
                  </a:cubicBezTo>
                  <a:cubicBezTo>
                    <a:pt x="351" y="2"/>
                    <a:pt x="1" y="1025"/>
                    <a:pt x="644" y="1551"/>
                  </a:cubicBezTo>
                  <a:cubicBezTo>
                    <a:pt x="808" y="1679"/>
                    <a:pt x="990" y="1735"/>
                    <a:pt x="1167" y="1735"/>
                  </a:cubicBezTo>
                  <a:cubicBezTo>
                    <a:pt x="1680" y="1735"/>
                    <a:pt x="2147" y="1261"/>
                    <a:pt x="2017" y="675"/>
                  </a:cubicBezTo>
                  <a:cubicBezTo>
                    <a:pt x="1961" y="284"/>
                    <a:pt x="1613" y="0"/>
                    <a:pt x="1226"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4" name="Google Shape;4754;p80"/>
            <p:cNvSpPr/>
            <p:nvPr/>
          </p:nvSpPr>
          <p:spPr>
            <a:xfrm>
              <a:off x="4697288" y="3292050"/>
              <a:ext cx="365275" cy="366000"/>
            </a:xfrm>
            <a:custGeom>
              <a:avLst/>
              <a:gdLst/>
              <a:ahLst/>
              <a:cxnLst/>
              <a:rect l="l" t="t" r="r" b="b"/>
              <a:pathLst>
                <a:path w="14611" h="14640" extrusionOk="0">
                  <a:moveTo>
                    <a:pt x="7334" y="439"/>
                  </a:moveTo>
                  <a:cubicBezTo>
                    <a:pt x="9818" y="439"/>
                    <a:pt x="11951" y="2221"/>
                    <a:pt x="12390" y="4676"/>
                  </a:cubicBezTo>
                  <a:lnTo>
                    <a:pt x="11893" y="4676"/>
                  </a:lnTo>
                  <a:cubicBezTo>
                    <a:pt x="11104" y="2893"/>
                    <a:pt x="9322" y="1724"/>
                    <a:pt x="7334" y="1724"/>
                  </a:cubicBezTo>
                  <a:cubicBezTo>
                    <a:pt x="5347" y="1724"/>
                    <a:pt x="3565" y="2893"/>
                    <a:pt x="2747" y="4676"/>
                  </a:cubicBezTo>
                  <a:lnTo>
                    <a:pt x="2309" y="4676"/>
                  </a:lnTo>
                  <a:cubicBezTo>
                    <a:pt x="2718" y="2221"/>
                    <a:pt x="4851" y="439"/>
                    <a:pt x="7334" y="439"/>
                  </a:cubicBezTo>
                  <a:close/>
                  <a:moveTo>
                    <a:pt x="7130" y="2134"/>
                  </a:moveTo>
                  <a:lnTo>
                    <a:pt x="7130" y="2280"/>
                  </a:lnTo>
                  <a:lnTo>
                    <a:pt x="7101" y="2280"/>
                  </a:lnTo>
                  <a:cubicBezTo>
                    <a:pt x="7101" y="4142"/>
                    <a:pt x="5562" y="5549"/>
                    <a:pt x="3809" y="5549"/>
                  </a:cubicBezTo>
                  <a:cubicBezTo>
                    <a:pt x="3527" y="5549"/>
                    <a:pt x="3239" y="5512"/>
                    <a:pt x="2951" y="5435"/>
                  </a:cubicBezTo>
                  <a:cubicBezTo>
                    <a:pt x="3477" y="3536"/>
                    <a:pt x="5172" y="2221"/>
                    <a:pt x="7130" y="2134"/>
                  </a:cubicBezTo>
                  <a:close/>
                  <a:moveTo>
                    <a:pt x="13792" y="5728"/>
                  </a:moveTo>
                  <a:cubicBezTo>
                    <a:pt x="14026" y="5728"/>
                    <a:pt x="14231" y="5903"/>
                    <a:pt x="14231" y="6166"/>
                  </a:cubicBezTo>
                  <a:lnTo>
                    <a:pt x="14201" y="7393"/>
                  </a:lnTo>
                  <a:cubicBezTo>
                    <a:pt x="14201" y="7627"/>
                    <a:pt x="13997" y="7832"/>
                    <a:pt x="13763" y="7832"/>
                  </a:cubicBezTo>
                  <a:lnTo>
                    <a:pt x="13529" y="7832"/>
                  </a:lnTo>
                  <a:lnTo>
                    <a:pt x="13529" y="5728"/>
                  </a:lnTo>
                  <a:close/>
                  <a:moveTo>
                    <a:pt x="2572" y="5085"/>
                  </a:moveTo>
                  <a:cubicBezTo>
                    <a:pt x="2542" y="5231"/>
                    <a:pt x="2484" y="5348"/>
                    <a:pt x="2455" y="5494"/>
                  </a:cubicBezTo>
                  <a:cubicBezTo>
                    <a:pt x="2338" y="5903"/>
                    <a:pt x="2309" y="6312"/>
                    <a:pt x="2309" y="6721"/>
                  </a:cubicBezTo>
                  <a:cubicBezTo>
                    <a:pt x="2309" y="7247"/>
                    <a:pt x="2367" y="7744"/>
                    <a:pt x="2542" y="8241"/>
                  </a:cubicBezTo>
                  <a:lnTo>
                    <a:pt x="1812" y="8241"/>
                  </a:lnTo>
                  <a:cubicBezTo>
                    <a:pt x="1666" y="8241"/>
                    <a:pt x="1549" y="8124"/>
                    <a:pt x="1549" y="8007"/>
                  </a:cubicBezTo>
                  <a:lnTo>
                    <a:pt x="1549" y="7335"/>
                  </a:lnTo>
                  <a:cubicBezTo>
                    <a:pt x="1563" y="7218"/>
                    <a:pt x="1447" y="7159"/>
                    <a:pt x="1330" y="7159"/>
                  </a:cubicBezTo>
                  <a:cubicBezTo>
                    <a:pt x="1213" y="7159"/>
                    <a:pt x="1096" y="7218"/>
                    <a:pt x="1110" y="7335"/>
                  </a:cubicBezTo>
                  <a:lnTo>
                    <a:pt x="1110" y="7802"/>
                  </a:lnTo>
                  <a:lnTo>
                    <a:pt x="877" y="7802"/>
                  </a:lnTo>
                  <a:cubicBezTo>
                    <a:pt x="614" y="7802"/>
                    <a:pt x="438" y="7598"/>
                    <a:pt x="438" y="7364"/>
                  </a:cubicBezTo>
                  <a:lnTo>
                    <a:pt x="438" y="6137"/>
                  </a:lnTo>
                  <a:cubicBezTo>
                    <a:pt x="438" y="5874"/>
                    <a:pt x="614" y="5698"/>
                    <a:pt x="877" y="5698"/>
                  </a:cubicBezTo>
                  <a:lnTo>
                    <a:pt x="1110" y="5698"/>
                  </a:lnTo>
                  <a:lnTo>
                    <a:pt x="1110" y="6341"/>
                  </a:lnTo>
                  <a:cubicBezTo>
                    <a:pt x="1096" y="6458"/>
                    <a:pt x="1213" y="6517"/>
                    <a:pt x="1330" y="6517"/>
                  </a:cubicBezTo>
                  <a:cubicBezTo>
                    <a:pt x="1447" y="6517"/>
                    <a:pt x="1563" y="6458"/>
                    <a:pt x="1549" y="6341"/>
                  </a:cubicBezTo>
                  <a:lnTo>
                    <a:pt x="1549" y="5348"/>
                  </a:lnTo>
                  <a:cubicBezTo>
                    <a:pt x="1549" y="5202"/>
                    <a:pt x="1666" y="5085"/>
                    <a:pt x="1812" y="5085"/>
                  </a:cubicBezTo>
                  <a:close/>
                  <a:moveTo>
                    <a:pt x="12843" y="5139"/>
                  </a:moveTo>
                  <a:cubicBezTo>
                    <a:pt x="12968" y="5139"/>
                    <a:pt x="13062" y="5246"/>
                    <a:pt x="13062" y="5377"/>
                  </a:cubicBezTo>
                  <a:lnTo>
                    <a:pt x="13091" y="8007"/>
                  </a:lnTo>
                  <a:cubicBezTo>
                    <a:pt x="13091" y="8153"/>
                    <a:pt x="12974" y="8270"/>
                    <a:pt x="12828" y="8270"/>
                  </a:cubicBezTo>
                  <a:lnTo>
                    <a:pt x="12097" y="8270"/>
                  </a:lnTo>
                  <a:cubicBezTo>
                    <a:pt x="12244" y="7773"/>
                    <a:pt x="12331" y="7276"/>
                    <a:pt x="12331" y="6750"/>
                  </a:cubicBezTo>
                  <a:cubicBezTo>
                    <a:pt x="12331" y="6341"/>
                    <a:pt x="12273" y="5932"/>
                    <a:pt x="12185" y="5523"/>
                  </a:cubicBezTo>
                  <a:cubicBezTo>
                    <a:pt x="12127" y="5406"/>
                    <a:pt x="12097" y="5260"/>
                    <a:pt x="12068" y="5143"/>
                  </a:cubicBezTo>
                  <a:lnTo>
                    <a:pt x="12799" y="5143"/>
                  </a:lnTo>
                  <a:cubicBezTo>
                    <a:pt x="12814" y="5140"/>
                    <a:pt x="12829" y="5139"/>
                    <a:pt x="12843" y="5139"/>
                  </a:cubicBezTo>
                  <a:close/>
                  <a:moveTo>
                    <a:pt x="12594" y="8679"/>
                  </a:moveTo>
                  <a:cubicBezTo>
                    <a:pt x="12477" y="9146"/>
                    <a:pt x="12097" y="9468"/>
                    <a:pt x="11630" y="9468"/>
                  </a:cubicBezTo>
                  <a:lnTo>
                    <a:pt x="11542" y="9468"/>
                  </a:lnTo>
                  <a:cubicBezTo>
                    <a:pt x="11688" y="9234"/>
                    <a:pt x="11834" y="8971"/>
                    <a:pt x="11951" y="8679"/>
                  </a:cubicBezTo>
                  <a:close/>
                  <a:moveTo>
                    <a:pt x="8211" y="9439"/>
                  </a:moveTo>
                  <a:cubicBezTo>
                    <a:pt x="8357" y="9439"/>
                    <a:pt x="8474" y="9556"/>
                    <a:pt x="8474" y="9702"/>
                  </a:cubicBezTo>
                  <a:cubicBezTo>
                    <a:pt x="8474" y="9819"/>
                    <a:pt x="8357" y="9935"/>
                    <a:pt x="8211" y="9935"/>
                  </a:cubicBezTo>
                  <a:lnTo>
                    <a:pt x="7393" y="9935"/>
                  </a:lnTo>
                  <a:cubicBezTo>
                    <a:pt x="7101" y="9906"/>
                    <a:pt x="7101" y="9468"/>
                    <a:pt x="7393" y="9439"/>
                  </a:cubicBezTo>
                  <a:close/>
                  <a:moveTo>
                    <a:pt x="7539" y="2134"/>
                  </a:moveTo>
                  <a:cubicBezTo>
                    <a:pt x="9497" y="2221"/>
                    <a:pt x="11192" y="3536"/>
                    <a:pt x="11747" y="5435"/>
                  </a:cubicBezTo>
                  <a:cubicBezTo>
                    <a:pt x="11425" y="5494"/>
                    <a:pt x="11133" y="5552"/>
                    <a:pt x="10812" y="5552"/>
                  </a:cubicBezTo>
                  <a:cubicBezTo>
                    <a:pt x="10169" y="5552"/>
                    <a:pt x="9526" y="5348"/>
                    <a:pt x="9000" y="4997"/>
                  </a:cubicBezTo>
                  <a:cubicBezTo>
                    <a:pt x="8961" y="4973"/>
                    <a:pt x="8923" y="4962"/>
                    <a:pt x="8886" y="4962"/>
                  </a:cubicBezTo>
                  <a:cubicBezTo>
                    <a:pt x="8702" y="4962"/>
                    <a:pt x="8571" y="5231"/>
                    <a:pt x="8766" y="5377"/>
                  </a:cubicBezTo>
                  <a:cubicBezTo>
                    <a:pt x="9380" y="5786"/>
                    <a:pt x="10081" y="5991"/>
                    <a:pt x="10812" y="5991"/>
                  </a:cubicBezTo>
                  <a:cubicBezTo>
                    <a:pt x="11162" y="5991"/>
                    <a:pt x="11513" y="5932"/>
                    <a:pt x="11834" y="5845"/>
                  </a:cubicBezTo>
                  <a:cubicBezTo>
                    <a:pt x="11893" y="6137"/>
                    <a:pt x="11922" y="6458"/>
                    <a:pt x="11922" y="6750"/>
                  </a:cubicBezTo>
                  <a:cubicBezTo>
                    <a:pt x="11922" y="7715"/>
                    <a:pt x="11601" y="8679"/>
                    <a:pt x="11046" y="9468"/>
                  </a:cubicBezTo>
                  <a:lnTo>
                    <a:pt x="8854" y="9468"/>
                  </a:lnTo>
                  <a:cubicBezTo>
                    <a:pt x="8772" y="9222"/>
                    <a:pt x="8562" y="9027"/>
                    <a:pt x="8296" y="9027"/>
                  </a:cubicBezTo>
                  <a:cubicBezTo>
                    <a:pt x="8278" y="9027"/>
                    <a:pt x="8259" y="9028"/>
                    <a:pt x="8240" y="9030"/>
                  </a:cubicBezTo>
                  <a:lnTo>
                    <a:pt x="7393" y="9030"/>
                  </a:lnTo>
                  <a:cubicBezTo>
                    <a:pt x="6575" y="9088"/>
                    <a:pt x="6575" y="10286"/>
                    <a:pt x="7393" y="10345"/>
                  </a:cubicBezTo>
                  <a:lnTo>
                    <a:pt x="8240" y="10345"/>
                  </a:lnTo>
                  <a:cubicBezTo>
                    <a:pt x="8533" y="10345"/>
                    <a:pt x="8766" y="10169"/>
                    <a:pt x="8854" y="9906"/>
                  </a:cubicBezTo>
                  <a:lnTo>
                    <a:pt x="10666" y="9906"/>
                  </a:lnTo>
                  <a:cubicBezTo>
                    <a:pt x="9728" y="10912"/>
                    <a:pt x="8540" y="11361"/>
                    <a:pt x="7371" y="11361"/>
                  </a:cubicBezTo>
                  <a:cubicBezTo>
                    <a:pt x="5007" y="11361"/>
                    <a:pt x="2718" y="9526"/>
                    <a:pt x="2718" y="6750"/>
                  </a:cubicBezTo>
                  <a:cubicBezTo>
                    <a:pt x="2718" y="6458"/>
                    <a:pt x="2747" y="6137"/>
                    <a:pt x="2805" y="5845"/>
                  </a:cubicBezTo>
                  <a:cubicBezTo>
                    <a:pt x="3142" y="5938"/>
                    <a:pt x="3482" y="5982"/>
                    <a:pt x="3815" y="5982"/>
                  </a:cubicBezTo>
                  <a:cubicBezTo>
                    <a:pt x="5359" y="5982"/>
                    <a:pt x="6782" y="5026"/>
                    <a:pt x="7334" y="3536"/>
                  </a:cubicBezTo>
                  <a:cubicBezTo>
                    <a:pt x="7451" y="3916"/>
                    <a:pt x="7685" y="4296"/>
                    <a:pt x="7948" y="4617"/>
                  </a:cubicBezTo>
                  <a:cubicBezTo>
                    <a:pt x="8007" y="4676"/>
                    <a:pt x="8065" y="4705"/>
                    <a:pt x="8123" y="4705"/>
                  </a:cubicBezTo>
                  <a:cubicBezTo>
                    <a:pt x="8153" y="4705"/>
                    <a:pt x="8211" y="4676"/>
                    <a:pt x="8240" y="4646"/>
                  </a:cubicBezTo>
                  <a:cubicBezTo>
                    <a:pt x="8357" y="4588"/>
                    <a:pt x="8357" y="4442"/>
                    <a:pt x="8270" y="4354"/>
                  </a:cubicBezTo>
                  <a:cubicBezTo>
                    <a:pt x="7802" y="3770"/>
                    <a:pt x="7539" y="3039"/>
                    <a:pt x="7539" y="2280"/>
                  </a:cubicBezTo>
                  <a:lnTo>
                    <a:pt x="7539" y="2134"/>
                  </a:lnTo>
                  <a:close/>
                  <a:moveTo>
                    <a:pt x="7773" y="11747"/>
                  </a:moveTo>
                  <a:lnTo>
                    <a:pt x="8007" y="12448"/>
                  </a:lnTo>
                  <a:lnTo>
                    <a:pt x="7334" y="13120"/>
                  </a:lnTo>
                  <a:lnTo>
                    <a:pt x="6633" y="12448"/>
                  </a:lnTo>
                  <a:lnTo>
                    <a:pt x="6867" y="11747"/>
                  </a:lnTo>
                  <a:close/>
                  <a:moveTo>
                    <a:pt x="4997" y="11192"/>
                  </a:moveTo>
                  <a:cubicBezTo>
                    <a:pt x="5055" y="11221"/>
                    <a:pt x="5114" y="11250"/>
                    <a:pt x="5172" y="11280"/>
                  </a:cubicBezTo>
                  <a:lnTo>
                    <a:pt x="5172" y="14202"/>
                  </a:lnTo>
                  <a:lnTo>
                    <a:pt x="4471" y="14202"/>
                  </a:lnTo>
                  <a:lnTo>
                    <a:pt x="4471" y="13442"/>
                  </a:lnTo>
                  <a:cubicBezTo>
                    <a:pt x="4471" y="13325"/>
                    <a:pt x="4383" y="13237"/>
                    <a:pt x="4266" y="13237"/>
                  </a:cubicBezTo>
                  <a:cubicBezTo>
                    <a:pt x="4149" y="13237"/>
                    <a:pt x="4062" y="13325"/>
                    <a:pt x="4062" y="13442"/>
                  </a:cubicBezTo>
                  <a:lnTo>
                    <a:pt x="4062" y="14202"/>
                  </a:lnTo>
                  <a:lnTo>
                    <a:pt x="3097" y="14202"/>
                  </a:lnTo>
                  <a:cubicBezTo>
                    <a:pt x="2805" y="14202"/>
                    <a:pt x="2542" y="13968"/>
                    <a:pt x="2542" y="13676"/>
                  </a:cubicBezTo>
                  <a:cubicBezTo>
                    <a:pt x="2542" y="12302"/>
                    <a:pt x="3623" y="11221"/>
                    <a:pt x="4997" y="11192"/>
                  </a:cubicBezTo>
                  <a:close/>
                  <a:moveTo>
                    <a:pt x="9672" y="11192"/>
                  </a:moveTo>
                  <a:cubicBezTo>
                    <a:pt x="11016" y="11221"/>
                    <a:pt x="12097" y="12302"/>
                    <a:pt x="12097" y="13646"/>
                  </a:cubicBezTo>
                  <a:lnTo>
                    <a:pt x="12097" y="13676"/>
                  </a:lnTo>
                  <a:cubicBezTo>
                    <a:pt x="12097" y="13968"/>
                    <a:pt x="11864" y="14202"/>
                    <a:pt x="11542" y="14202"/>
                  </a:cubicBezTo>
                  <a:lnTo>
                    <a:pt x="10783" y="14202"/>
                  </a:lnTo>
                  <a:lnTo>
                    <a:pt x="10783" y="13442"/>
                  </a:lnTo>
                  <a:cubicBezTo>
                    <a:pt x="10797" y="13325"/>
                    <a:pt x="10688" y="13267"/>
                    <a:pt x="10578" y="13267"/>
                  </a:cubicBezTo>
                  <a:cubicBezTo>
                    <a:pt x="10468" y="13267"/>
                    <a:pt x="10359" y="13325"/>
                    <a:pt x="10373" y="13442"/>
                  </a:cubicBezTo>
                  <a:lnTo>
                    <a:pt x="10373" y="14202"/>
                  </a:lnTo>
                  <a:lnTo>
                    <a:pt x="9468" y="14202"/>
                  </a:lnTo>
                  <a:lnTo>
                    <a:pt x="9468" y="13442"/>
                  </a:lnTo>
                  <a:cubicBezTo>
                    <a:pt x="9482" y="13325"/>
                    <a:pt x="9365" y="13267"/>
                    <a:pt x="9248" y="13267"/>
                  </a:cubicBezTo>
                  <a:cubicBezTo>
                    <a:pt x="9132" y="13267"/>
                    <a:pt x="9015" y="13325"/>
                    <a:pt x="9029" y="13442"/>
                  </a:cubicBezTo>
                  <a:lnTo>
                    <a:pt x="9029" y="14202"/>
                  </a:lnTo>
                  <a:lnTo>
                    <a:pt x="5610" y="14202"/>
                  </a:lnTo>
                  <a:lnTo>
                    <a:pt x="5610" y="11455"/>
                  </a:lnTo>
                  <a:cubicBezTo>
                    <a:pt x="5873" y="11572"/>
                    <a:pt x="6166" y="11630"/>
                    <a:pt x="6458" y="11689"/>
                  </a:cubicBezTo>
                  <a:lnTo>
                    <a:pt x="6195" y="12419"/>
                  </a:lnTo>
                  <a:cubicBezTo>
                    <a:pt x="6166" y="12507"/>
                    <a:pt x="6195" y="12595"/>
                    <a:pt x="6253" y="12653"/>
                  </a:cubicBezTo>
                  <a:lnTo>
                    <a:pt x="7159" y="13559"/>
                  </a:lnTo>
                  <a:cubicBezTo>
                    <a:pt x="7218" y="13588"/>
                    <a:pt x="7276" y="13617"/>
                    <a:pt x="7305" y="13617"/>
                  </a:cubicBezTo>
                  <a:cubicBezTo>
                    <a:pt x="7364" y="13617"/>
                    <a:pt x="7422" y="13588"/>
                    <a:pt x="7481" y="13559"/>
                  </a:cubicBezTo>
                  <a:lnTo>
                    <a:pt x="8386" y="12653"/>
                  </a:lnTo>
                  <a:cubicBezTo>
                    <a:pt x="8445" y="12595"/>
                    <a:pt x="8474" y="12507"/>
                    <a:pt x="8445" y="12419"/>
                  </a:cubicBezTo>
                  <a:lnTo>
                    <a:pt x="8182" y="11689"/>
                  </a:lnTo>
                  <a:cubicBezTo>
                    <a:pt x="8474" y="11630"/>
                    <a:pt x="8766" y="11572"/>
                    <a:pt x="9029" y="11455"/>
                  </a:cubicBezTo>
                  <a:lnTo>
                    <a:pt x="9029" y="12448"/>
                  </a:lnTo>
                  <a:cubicBezTo>
                    <a:pt x="9015" y="12565"/>
                    <a:pt x="9132" y="12624"/>
                    <a:pt x="9248" y="12624"/>
                  </a:cubicBezTo>
                  <a:cubicBezTo>
                    <a:pt x="9365" y="12624"/>
                    <a:pt x="9482" y="12565"/>
                    <a:pt x="9468" y="12448"/>
                  </a:cubicBezTo>
                  <a:lnTo>
                    <a:pt x="9468" y="11280"/>
                  </a:lnTo>
                  <a:lnTo>
                    <a:pt x="9672" y="11192"/>
                  </a:lnTo>
                  <a:close/>
                  <a:moveTo>
                    <a:pt x="7364" y="0"/>
                  </a:moveTo>
                  <a:cubicBezTo>
                    <a:pt x="4617" y="0"/>
                    <a:pt x="2279" y="1987"/>
                    <a:pt x="1870" y="4676"/>
                  </a:cubicBezTo>
                  <a:lnTo>
                    <a:pt x="1812" y="4676"/>
                  </a:lnTo>
                  <a:cubicBezTo>
                    <a:pt x="1461" y="4676"/>
                    <a:pt x="1169" y="4939"/>
                    <a:pt x="1140" y="5289"/>
                  </a:cubicBezTo>
                  <a:lnTo>
                    <a:pt x="877" y="5289"/>
                  </a:lnTo>
                  <a:cubicBezTo>
                    <a:pt x="409" y="5289"/>
                    <a:pt x="29" y="5669"/>
                    <a:pt x="0" y="6137"/>
                  </a:cubicBezTo>
                  <a:lnTo>
                    <a:pt x="0" y="7393"/>
                  </a:lnTo>
                  <a:cubicBezTo>
                    <a:pt x="0" y="7861"/>
                    <a:pt x="409" y="8241"/>
                    <a:pt x="877" y="8241"/>
                  </a:cubicBezTo>
                  <a:lnTo>
                    <a:pt x="1169" y="8241"/>
                  </a:lnTo>
                  <a:cubicBezTo>
                    <a:pt x="1286" y="8504"/>
                    <a:pt x="1520" y="8679"/>
                    <a:pt x="1812" y="8679"/>
                  </a:cubicBezTo>
                  <a:lnTo>
                    <a:pt x="2688" y="8679"/>
                  </a:lnTo>
                  <a:cubicBezTo>
                    <a:pt x="3039" y="9526"/>
                    <a:pt x="3653" y="10286"/>
                    <a:pt x="4412" y="10841"/>
                  </a:cubicBezTo>
                  <a:cubicBezTo>
                    <a:pt x="3068" y="11133"/>
                    <a:pt x="2133" y="12302"/>
                    <a:pt x="2133" y="13676"/>
                  </a:cubicBezTo>
                  <a:cubicBezTo>
                    <a:pt x="2133" y="14202"/>
                    <a:pt x="2572" y="14640"/>
                    <a:pt x="3097" y="14640"/>
                  </a:cubicBezTo>
                  <a:lnTo>
                    <a:pt x="11542" y="14640"/>
                  </a:lnTo>
                  <a:cubicBezTo>
                    <a:pt x="12097" y="14640"/>
                    <a:pt x="12536" y="14202"/>
                    <a:pt x="12536" y="13676"/>
                  </a:cubicBezTo>
                  <a:cubicBezTo>
                    <a:pt x="12507" y="12302"/>
                    <a:pt x="11572" y="11133"/>
                    <a:pt x="10227" y="10841"/>
                  </a:cubicBezTo>
                  <a:cubicBezTo>
                    <a:pt x="10607" y="10549"/>
                    <a:pt x="10958" y="10257"/>
                    <a:pt x="11221" y="9906"/>
                  </a:cubicBezTo>
                  <a:lnTo>
                    <a:pt x="11601" y="9906"/>
                  </a:lnTo>
                  <a:cubicBezTo>
                    <a:pt x="12331" y="9877"/>
                    <a:pt x="12945" y="9351"/>
                    <a:pt x="13033" y="8650"/>
                  </a:cubicBezTo>
                  <a:cubicBezTo>
                    <a:pt x="13237" y="8591"/>
                    <a:pt x="13383" y="8445"/>
                    <a:pt x="13471" y="8241"/>
                  </a:cubicBezTo>
                  <a:lnTo>
                    <a:pt x="13763" y="8241"/>
                  </a:lnTo>
                  <a:cubicBezTo>
                    <a:pt x="14231" y="8241"/>
                    <a:pt x="14610" y="7861"/>
                    <a:pt x="14610" y="7364"/>
                  </a:cubicBezTo>
                  <a:lnTo>
                    <a:pt x="14610" y="6137"/>
                  </a:lnTo>
                  <a:cubicBezTo>
                    <a:pt x="14610" y="5669"/>
                    <a:pt x="14231" y="5289"/>
                    <a:pt x="13763" y="5289"/>
                  </a:cubicBezTo>
                  <a:lnTo>
                    <a:pt x="13500" y="5289"/>
                  </a:lnTo>
                  <a:cubicBezTo>
                    <a:pt x="13471" y="4939"/>
                    <a:pt x="13179" y="4676"/>
                    <a:pt x="12828" y="4676"/>
                  </a:cubicBezTo>
                  <a:cubicBezTo>
                    <a:pt x="12419" y="1987"/>
                    <a:pt x="10081" y="0"/>
                    <a:pt x="7364"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5" name="Google Shape;4755;p80"/>
            <p:cNvSpPr/>
            <p:nvPr/>
          </p:nvSpPr>
          <p:spPr>
            <a:xfrm>
              <a:off x="4829863" y="3451300"/>
              <a:ext cx="11725" cy="18825"/>
            </a:xfrm>
            <a:custGeom>
              <a:avLst/>
              <a:gdLst/>
              <a:ahLst/>
              <a:cxnLst/>
              <a:rect l="l" t="t" r="r" b="b"/>
              <a:pathLst>
                <a:path w="469" h="753" extrusionOk="0">
                  <a:moveTo>
                    <a:pt x="249" y="1"/>
                  </a:moveTo>
                  <a:cubicBezTo>
                    <a:pt x="103" y="1"/>
                    <a:pt x="15" y="117"/>
                    <a:pt x="15" y="234"/>
                  </a:cubicBezTo>
                  <a:lnTo>
                    <a:pt x="15" y="556"/>
                  </a:lnTo>
                  <a:cubicBezTo>
                    <a:pt x="1" y="687"/>
                    <a:pt x="118" y="753"/>
                    <a:pt x="234" y="753"/>
                  </a:cubicBezTo>
                  <a:cubicBezTo>
                    <a:pt x="351" y="753"/>
                    <a:pt x="468" y="687"/>
                    <a:pt x="454" y="556"/>
                  </a:cubicBezTo>
                  <a:lnTo>
                    <a:pt x="454" y="234"/>
                  </a:lnTo>
                  <a:cubicBezTo>
                    <a:pt x="454" y="117"/>
                    <a:pt x="366" y="30"/>
                    <a:pt x="249" y="30"/>
                  </a:cubicBezTo>
                  <a:lnTo>
                    <a:pt x="249" y="1"/>
                  </a:ln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6" name="Google Shape;4756;p80"/>
            <p:cNvSpPr/>
            <p:nvPr/>
          </p:nvSpPr>
          <p:spPr>
            <a:xfrm>
              <a:off x="4918988" y="3452750"/>
              <a:ext cx="11725" cy="18300"/>
            </a:xfrm>
            <a:custGeom>
              <a:avLst/>
              <a:gdLst/>
              <a:ahLst/>
              <a:cxnLst/>
              <a:rect l="l" t="t" r="r" b="b"/>
              <a:pathLst>
                <a:path w="469" h="732" extrusionOk="0">
                  <a:moveTo>
                    <a:pt x="234" y="1"/>
                  </a:moveTo>
                  <a:cubicBezTo>
                    <a:pt x="117" y="1"/>
                    <a:pt x="1" y="59"/>
                    <a:pt x="15" y="176"/>
                  </a:cubicBezTo>
                  <a:lnTo>
                    <a:pt x="15" y="527"/>
                  </a:lnTo>
                  <a:cubicBezTo>
                    <a:pt x="15" y="644"/>
                    <a:pt x="103" y="731"/>
                    <a:pt x="220" y="731"/>
                  </a:cubicBezTo>
                  <a:lnTo>
                    <a:pt x="249" y="731"/>
                  </a:lnTo>
                  <a:cubicBezTo>
                    <a:pt x="366" y="731"/>
                    <a:pt x="454" y="615"/>
                    <a:pt x="454" y="498"/>
                  </a:cubicBezTo>
                  <a:lnTo>
                    <a:pt x="454" y="176"/>
                  </a:lnTo>
                  <a:cubicBezTo>
                    <a:pt x="468" y="59"/>
                    <a:pt x="351" y="1"/>
                    <a:pt x="234"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7" name="Google Shape;4757;p80"/>
            <p:cNvSpPr/>
            <p:nvPr/>
          </p:nvSpPr>
          <p:spPr>
            <a:xfrm>
              <a:off x="4860238" y="3459375"/>
              <a:ext cx="39650" cy="16775"/>
            </a:xfrm>
            <a:custGeom>
              <a:avLst/>
              <a:gdLst/>
              <a:ahLst/>
              <a:cxnLst/>
              <a:rect l="l" t="t" r="r" b="b"/>
              <a:pathLst>
                <a:path w="1586" h="671" extrusionOk="0">
                  <a:moveTo>
                    <a:pt x="331" y="1"/>
                  </a:moveTo>
                  <a:cubicBezTo>
                    <a:pt x="164" y="1"/>
                    <a:pt x="1" y="206"/>
                    <a:pt x="174" y="379"/>
                  </a:cubicBezTo>
                  <a:cubicBezTo>
                    <a:pt x="320" y="554"/>
                    <a:pt x="554" y="671"/>
                    <a:pt x="816" y="671"/>
                  </a:cubicBezTo>
                  <a:cubicBezTo>
                    <a:pt x="1050" y="671"/>
                    <a:pt x="1284" y="554"/>
                    <a:pt x="1430" y="379"/>
                  </a:cubicBezTo>
                  <a:cubicBezTo>
                    <a:pt x="1586" y="223"/>
                    <a:pt x="1437" y="17"/>
                    <a:pt x="1267" y="17"/>
                  </a:cubicBezTo>
                  <a:cubicBezTo>
                    <a:pt x="1213" y="17"/>
                    <a:pt x="1158" y="38"/>
                    <a:pt x="1109" y="87"/>
                  </a:cubicBezTo>
                  <a:cubicBezTo>
                    <a:pt x="1021" y="174"/>
                    <a:pt x="933" y="233"/>
                    <a:pt x="816" y="233"/>
                  </a:cubicBezTo>
                  <a:cubicBezTo>
                    <a:pt x="670" y="233"/>
                    <a:pt x="583" y="174"/>
                    <a:pt x="495" y="87"/>
                  </a:cubicBezTo>
                  <a:cubicBezTo>
                    <a:pt x="450" y="26"/>
                    <a:pt x="390" y="1"/>
                    <a:pt x="331"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58" name="Google Shape;4758;p80"/>
          <p:cNvGrpSpPr/>
          <p:nvPr/>
        </p:nvGrpSpPr>
        <p:grpSpPr>
          <a:xfrm>
            <a:off x="4133634" y="3301413"/>
            <a:ext cx="366025" cy="366050"/>
            <a:chOff x="4112863" y="3292775"/>
            <a:chExt cx="366025" cy="366050"/>
          </a:xfrm>
        </p:grpSpPr>
        <p:sp>
          <p:nvSpPr>
            <p:cNvPr id="4759" name="Google Shape;4759;p80"/>
            <p:cNvSpPr/>
            <p:nvPr/>
          </p:nvSpPr>
          <p:spPr>
            <a:xfrm>
              <a:off x="4261163" y="3298075"/>
              <a:ext cx="69425" cy="45125"/>
            </a:xfrm>
            <a:custGeom>
              <a:avLst/>
              <a:gdLst/>
              <a:ahLst/>
              <a:cxnLst/>
              <a:rect l="l" t="t" r="r" b="b"/>
              <a:pathLst>
                <a:path w="2777" h="1805" extrusionOk="0">
                  <a:moveTo>
                    <a:pt x="1388" y="0"/>
                  </a:moveTo>
                  <a:cubicBezTo>
                    <a:pt x="1228" y="0"/>
                    <a:pt x="1067" y="66"/>
                    <a:pt x="935" y="198"/>
                  </a:cubicBezTo>
                  <a:lnTo>
                    <a:pt x="0" y="1220"/>
                  </a:lnTo>
                  <a:lnTo>
                    <a:pt x="1403" y="1805"/>
                  </a:lnTo>
                  <a:lnTo>
                    <a:pt x="2776" y="1220"/>
                  </a:lnTo>
                  <a:lnTo>
                    <a:pt x="1841" y="198"/>
                  </a:lnTo>
                  <a:cubicBezTo>
                    <a:pt x="1710" y="66"/>
                    <a:pt x="1549" y="0"/>
                    <a:pt x="1388" y="0"/>
                  </a:cubicBezTo>
                  <a:close/>
                </a:path>
              </a:pathLst>
            </a:custGeom>
            <a:solidFill>
              <a:srgbClr val="FFE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0" name="Google Shape;4760;p80"/>
            <p:cNvSpPr/>
            <p:nvPr/>
          </p:nvSpPr>
          <p:spPr>
            <a:xfrm>
              <a:off x="4118713" y="3411125"/>
              <a:ext cx="354325" cy="233775"/>
            </a:xfrm>
            <a:custGeom>
              <a:avLst/>
              <a:gdLst/>
              <a:ahLst/>
              <a:cxnLst/>
              <a:rect l="l" t="t" r="r" b="b"/>
              <a:pathLst>
                <a:path w="14173" h="9351" extrusionOk="0">
                  <a:moveTo>
                    <a:pt x="1929" y="0"/>
                  </a:moveTo>
                  <a:lnTo>
                    <a:pt x="0" y="1724"/>
                  </a:lnTo>
                  <a:lnTo>
                    <a:pt x="1227" y="5932"/>
                  </a:lnTo>
                  <a:lnTo>
                    <a:pt x="380" y="9351"/>
                  </a:lnTo>
                  <a:lnTo>
                    <a:pt x="7101" y="7422"/>
                  </a:lnTo>
                  <a:cubicBezTo>
                    <a:pt x="7101" y="7422"/>
                    <a:pt x="13730" y="9316"/>
                    <a:pt x="13792" y="9351"/>
                  </a:cubicBezTo>
                  <a:lnTo>
                    <a:pt x="13792" y="9351"/>
                  </a:lnTo>
                  <a:lnTo>
                    <a:pt x="13237" y="5698"/>
                  </a:lnTo>
                  <a:lnTo>
                    <a:pt x="14172" y="1695"/>
                  </a:lnTo>
                  <a:lnTo>
                    <a:pt x="12244" y="0"/>
                  </a:lnTo>
                  <a:close/>
                  <a:moveTo>
                    <a:pt x="13792" y="9351"/>
                  </a:moveTo>
                  <a:lnTo>
                    <a:pt x="13792" y="9351"/>
                  </a:lnTo>
                  <a:cubicBezTo>
                    <a:pt x="13793" y="9351"/>
                    <a:pt x="13793" y="9351"/>
                    <a:pt x="13792" y="9351"/>
                  </a:cubicBezTo>
                  <a:close/>
                </a:path>
              </a:pathLst>
            </a:custGeom>
            <a:solidFill>
              <a:srgbClr val="FFE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1" name="Google Shape;4761;p80"/>
            <p:cNvSpPr/>
            <p:nvPr/>
          </p:nvSpPr>
          <p:spPr>
            <a:xfrm>
              <a:off x="4166913" y="3328575"/>
              <a:ext cx="257900" cy="307575"/>
            </a:xfrm>
            <a:custGeom>
              <a:avLst/>
              <a:gdLst/>
              <a:ahLst/>
              <a:cxnLst/>
              <a:rect l="l" t="t" r="r" b="b"/>
              <a:pathLst>
                <a:path w="10316" h="12303" extrusionOk="0">
                  <a:moveTo>
                    <a:pt x="819" y="0"/>
                  </a:moveTo>
                  <a:cubicBezTo>
                    <a:pt x="381" y="0"/>
                    <a:pt x="1" y="351"/>
                    <a:pt x="1" y="819"/>
                  </a:cubicBezTo>
                  <a:lnTo>
                    <a:pt x="1" y="6926"/>
                  </a:lnTo>
                  <a:lnTo>
                    <a:pt x="5173" y="12302"/>
                  </a:lnTo>
                  <a:lnTo>
                    <a:pt x="10316" y="6926"/>
                  </a:lnTo>
                  <a:lnTo>
                    <a:pt x="10316" y="819"/>
                  </a:lnTo>
                  <a:cubicBezTo>
                    <a:pt x="10316" y="351"/>
                    <a:pt x="9936" y="0"/>
                    <a:pt x="9498"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2" name="Google Shape;4762;p80"/>
            <p:cNvSpPr/>
            <p:nvPr/>
          </p:nvSpPr>
          <p:spPr>
            <a:xfrm>
              <a:off x="4367088" y="3328575"/>
              <a:ext cx="57725" cy="222825"/>
            </a:xfrm>
            <a:custGeom>
              <a:avLst/>
              <a:gdLst/>
              <a:ahLst/>
              <a:cxnLst/>
              <a:rect l="l" t="t" r="r" b="b"/>
              <a:pathLst>
                <a:path w="2309" h="8913" extrusionOk="0">
                  <a:moveTo>
                    <a:pt x="0" y="0"/>
                  </a:moveTo>
                  <a:cubicBezTo>
                    <a:pt x="439" y="0"/>
                    <a:pt x="818" y="351"/>
                    <a:pt x="818" y="819"/>
                  </a:cubicBezTo>
                  <a:lnTo>
                    <a:pt x="818" y="8913"/>
                  </a:lnTo>
                  <a:lnTo>
                    <a:pt x="1724" y="8095"/>
                  </a:lnTo>
                  <a:lnTo>
                    <a:pt x="2309" y="6926"/>
                  </a:lnTo>
                  <a:lnTo>
                    <a:pt x="2309" y="819"/>
                  </a:lnTo>
                  <a:cubicBezTo>
                    <a:pt x="2309" y="351"/>
                    <a:pt x="1929" y="0"/>
                    <a:pt x="1491" y="0"/>
                  </a:cubicBezTo>
                  <a:close/>
                </a:path>
              </a:pathLst>
            </a:custGeom>
            <a:solidFill>
              <a:srgbClr val="FD6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3" name="Google Shape;4763;p80"/>
            <p:cNvSpPr/>
            <p:nvPr/>
          </p:nvSpPr>
          <p:spPr>
            <a:xfrm>
              <a:off x="4128213" y="3510100"/>
              <a:ext cx="335325" cy="142850"/>
            </a:xfrm>
            <a:custGeom>
              <a:avLst/>
              <a:gdLst/>
              <a:ahLst/>
              <a:cxnLst/>
              <a:rect l="l" t="t" r="r" b="b"/>
              <a:pathLst>
                <a:path w="13413" h="5714" extrusionOk="0">
                  <a:moveTo>
                    <a:pt x="6706" y="1"/>
                  </a:moveTo>
                  <a:cubicBezTo>
                    <a:pt x="6348" y="1"/>
                    <a:pt x="5990" y="132"/>
                    <a:pt x="5698" y="395"/>
                  </a:cubicBezTo>
                  <a:lnTo>
                    <a:pt x="0" y="5392"/>
                  </a:lnTo>
                  <a:cubicBezTo>
                    <a:pt x="205" y="5597"/>
                    <a:pt x="497" y="5713"/>
                    <a:pt x="818" y="5713"/>
                  </a:cubicBezTo>
                  <a:lnTo>
                    <a:pt x="12594" y="5713"/>
                  </a:lnTo>
                  <a:cubicBezTo>
                    <a:pt x="12916" y="5713"/>
                    <a:pt x="13208" y="5597"/>
                    <a:pt x="13412" y="5392"/>
                  </a:cubicBezTo>
                  <a:lnTo>
                    <a:pt x="7714" y="395"/>
                  </a:lnTo>
                  <a:cubicBezTo>
                    <a:pt x="7422" y="132"/>
                    <a:pt x="7064" y="1"/>
                    <a:pt x="6706" y="1"/>
                  </a:cubicBezTo>
                  <a:close/>
                </a:path>
              </a:pathLst>
            </a:custGeom>
            <a:solidFill>
              <a:srgbClr val="FFE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4" name="Google Shape;4764;p80"/>
            <p:cNvSpPr/>
            <p:nvPr/>
          </p:nvSpPr>
          <p:spPr>
            <a:xfrm>
              <a:off x="4118713" y="3453500"/>
              <a:ext cx="105950" cy="191400"/>
            </a:xfrm>
            <a:custGeom>
              <a:avLst/>
              <a:gdLst/>
              <a:ahLst/>
              <a:cxnLst/>
              <a:rect l="l" t="t" r="r" b="b"/>
              <a:pathLst>
                <a:path w="4238" h="7656" extrusionOk="0">
                  <a:moveTo>
                    <a:pt x="0" y="0"/>
                  </a:moveTo>
                  <a:lnTo>
                    <a:pt x="0" y="6779"/>
                  </a:lnTo>
                  <a:cubicBezTo>
                    <a:pt x="0" y="7101"/>
                    <a:pt x="146" y="7422"/>
                    <a:pt x="380" y="7656"/>
                  </a:cubicBezTo>
                  <a:lnTo>
                    <a:pt x="4237" y="4237"/>
                  </a:lnTo>
                  <a:lnTo>
                    <a:pt x="0" y="0"/>
                  </a:lnTo>
                  <a:close/>
                </a:path>
              </a:pathLst>
            </a:custGeom>
            <a:solidFill>
              <a:srgbClr val="FFE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5" name="Google Shape;4765;p80"/>
            <p:cNvSpPr/>
            <p:nvPr/>
          </p:nvSpPr>
          <p:spPr>
            <a:xfrm>
              <a:off x="4367088" y="3453500"/>
              <a:ext cx="105950" cy="191400"/>
            </a:xfrm>
            <a:custGeom>
              <a:avLst/>
              <a:gdLst/>
              <a:ahLst/>
              <a:cxnLst/>
              <a:rect l="l" t="t" r="r" b="b"/>
              <a:pathLst>
                <a:path w="4238" h="7656" extrusionOk="0">
                  <a:moveTo>
                    <a:pt x="4237" y="0"/>
                  </a:moveTo>
                  <a:lnTo>
                    <a:pt x="0" y="4237"/>
                  </a:lnTo>
                  <a:lnTo>
                    <a:pt x="3857" y="7656"/>
                  </a:lnTo>
                  <a:cubicBezTo>
                    <a:pt x="4091" y="7422"/>
                    <a:pt x="4237" y="7101"/>
                    <a:pt x="4237" y="6779"/>
                  </a:cubicBezTo>
                  <a:lnTo>
                    <a:pt x="4237" y="0"/>
                  </a:lnTo>
                  <a:close/>
                </a:path>
              </a:pathLst>
            </a:custGeom>
            <a:solidFill>
              <a:srgbClr val="FFE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6" name="Google Shape;4766;p80"/>
            <p:cNvSpPr/>
            <p:nvPr/>
          </p:nvSpPr>
          <p:spPr>
            <a:xfrm>
              <a:off x="4195413" y="3380400"/>
              <a:ext cx="71625" cy="96500"/>
            </a:xfrm>
            <a:custGeom>
              <a:avLst/>
              <a:gdLst/>
              <a:ahLst/>
              <a:cxnLst/>
              <a:rect l="l" t="t" r="r" b="b"/>
              <a:pathLst>
                <a:path w="2865" h="3860" extrusionOk="0">
                  <a:moveTo>
                    <a:pt x="2302" y="1"/>
                  </a:moveTo>
                  <a:cubicBezTo>
                    <a:pt x="2294" y="1"/>
                    <a:pt x="2287" y="1"/>
                    <a:pt x="2280" y="2"/>
                  </a:cubicBezTo>
                  <a:lnTo>
                    <a:pt x="1432" y="2"/>
                  </a:lnTo>
                  <a:cubicBezTo>
                    <a:pt x="0" y="2"/>
                    <a:pt x="0" y="2135"/>
                    <a:pt x="1432" y="2135"/>
                  </a:cubicBezTo>
                  <a:cubicBezTo>
                    <a:pt x="1451" y="2134"/>
                    <a:pt x="1470" y="2133"/>
                    <a:pt x="1488" y="2133"/>
                  </a:cubicBezTo>
                  <a:cubicBezTo>
                    <a:pt x="2349" y="2133"/>
                    <a:pt x="2349" y="3423"/>
                    <a:pt x="1488" y="3423"/>
                  </a:cubicBezTo>
                  <a:cubicBezTo>
                    <a:pt x="1470" y="3423"/>
                    <a:pt x="1451" y="3422"/>
                    <a:pt x="1432" y="3421"/>
                  </a:cubicBezTo>
                  <a:lnTo>
                    <a:pt x="585" y="3421"/>
                  </a:lnTo>
                  <a:cubicBezTo>
                    <a:pt x="293" y="3421"/>
                    <a:pt x="293" y="3859"/>
                    <a:pt x="585" y="3859"/>
                  </a:cubicBezTo>
                  <a:lnTo>
                    <a:pt x="1432" y="3859"/>
                  </a:lnTo>
                  <a:cubicBezTo>
                    <a:pt x="2864" y="3859"/>
                    <a:pt x="2864" y="1726"/>
                    <a:pt x="1432" y="1726"/>
                  </a:cubicBezTo>
                  <a:cubicBezTo>
                    <a:pt x="594" y="1697"/>
                    <a:pt x="585" y="440"/>
                    <a:pt x="1404" y="440"/>
                  </a:cubicBezTo>
                  <a:cubicBezTo>
                    <a:pt x="1413" y="440"/>
                    <a:pt x="1423" y="440"/>
                    <a:pt x="1432" y="440"/>
                  </a:cubicBezTo>
                  <a:lnTo>
                    <a:pt x="2280" y="440"/>
                  </a:lnTo>
                  <a:cubicBezTo>
                    <a:pt x="2287" y="441"/>
                    <a:pt x="2294" y="442"/>
                    <a:pt x="2302" y="442"/>
                  </a:cubicBezTo>
                  <a:cubicBezTo>
                    <a:pt x="2535" y="442"/>
                    <a:pt x="2535" y="1"/>
                    <a:pt x="23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7" name="Google Shape;4767;p80"/>
            <p:cNvSpPr/>
            <p:nvPr/>
          </p:nvSpPr>
          <p:spPr>
            <a:xfrm>
              <a:off x="4272113" y="3380450"/>
              <a:ext cx="55550" cy="96450"/>
            </a:xfrm>
            <a:custGeom>
              <a:avLst/>
              <a:gdLst/>
              <a:ahLst/>
              <a:cxnLst/>
              <a:rect l="l" t="t" r="r" b="b"/>
              <a:pathLst>
                <a:path w="2222" h="3858" extrusionOk="0">
                  <a:moveTo>
                    <a:pt x="234" y="0"/>
                  </a:moveTo>
                  <a:cubicBezTo>
                    <a:pt x="88" y="0"/>
                    <a:pt x="1" y="88"/>
                    <a:pt x="1" y="205"/>
                  </a:cubicBezTo>
                  <a:lnTo>
                    <a:pt x="1" y="3623"/>
                  </a:lnTo>
                  <a:cubicBezTo>
                    <a:pt x="1" y="3740"/>
                    <a:pt x="88" y="3857"/>
                    <a:pt x="234" y="3857"/>
                  </a:cubicBezTo>
                  <a:lnTo>
                    <a:pt x="1929" y="3857"/>
                  </a:lnTo>
                  <a:cubicBezTo>
                    <a:pt x="2221" y="3857"/>
                    <a:pt x="2221" y="3419"/>
                    <a:pt x="1929" y="3419"/>
                  </a:cubicBezTo>
                  <a:lnTo>
                    <a:pt x="439" y="3419"/>
                  </a:lnTo>
                  <a:lnTo>
                    <a:pt x="439" y="2133"/>
                  </a:lnTo>
                  <a:lnTo>
                    <a:pt x="1082" y="2133"/>
                  </a:lnTo>
                  <a:cubicBezTo>
                    <a:pt x="1088" y="2134"/>
                    <a:pt x="1095" y="2134"/>
                    <a:pt x="1101" y="2134"/>
                  </a:cubicBezTo>
                  <a:cubicBezTo>
                    <a:pt x="1303" y="2134"/>
                    <a:pt x="1309" y="1719"/>
                    <a:pt x="1119" y="1719"/>
                  </a:cubicBezTo>
                  <a:cubicBezTo>
                    <a:pt x="1107" y="1719"/>
                    <a:pt x="1095" y="1721"/>
                    <a:pt x="1082" y="1724"/>
                  </a:cubicBezTo>
                  <a:lnTo>
                    <a:pt x="439" y="1724"/>
                  </a:lnTo>
                  <a:lnTo>
                    <a:pt x="439" y="438"/>
                  </a:lnTo>
                  <a:lnTo>
                    <a:pt x="1929" y="438"/>
                  </a:lnTo>
                  <a:cubicBezTo>
                    <a:pt x="2163" y="380"/>
                    <a:pt x="2163" y="29"/>
                    <a:pt x="19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8" name="Google Shape;4768;p80"/>
            <p:cNvSpPr/>
            <p:nvPr/>
          </p:nvSpPr>
          <p:spPr>
            <a:xfrm>
              <a:off x="4333488" y="3380450"/>
              <a:ext cx="54075" cy="96450"/>
            </a:xfrm>
            <a:custGeom>
              <a:avLst/>
              <a:gdLst/>
              <a:ahLst/>
              <a:cxnLst/>
              <a:rect l="l" t="t" r="r" b="b"/>
              <a:pathLst>
                <a:path w="2163" h="3858" extrusionOk="0">
                  <a:moveTo>
                    <a:pt x="1286" y="438"/>
                  </a:moveTo>
                  <a:cubicBezTo>
                    <a:pt x="1520" y="438"/>
                    <a:pt x="1724" y="643"/>
                    <a:pt x="1724" y="877"/>
                  </a:cubicBezTo>
                  <a:lnTo>
                    <a:pt x="1724" y="2981"/>
                  </a:lnTo>
                  <a:cubicBezTo>
                    <a:pt x="1724" y="3214"/>
                    <a:pt x="1520" y="3448"/>
                    <a:pt x="1286" y="3448"/>
                  </a:cubicBezTo>
                  <a:lnTo>
                    <a:pt x="877" y="3448"/>
                  </a:lnTo>
                  <a:cubicBezTo>
                    <a:pt x="643" y="3448"/>
                    <a:pt x="438" y="3244"/>
                    <a:pt x="438" y="2981"/>
                  </a:cubicBezTo>
                  <a:lnTo>
                    <a:pt x="438" y="877"/>
                  </a:lnTo>
                  <a:cubicBezTo>
                    <a:pt x="438" y="643"/>
                    <a:pt x="643" y="438"/>
                    <a:pt x="877" y="438"/>
                  </a:cubicBezTo>
                  <a:close/>
                  <a:moveTo>
                    <a:pt x="877" y="0"/>
                  </a:moveTo>
                  <a:cubicBezTo>
                    <a:pt x="409" y="0"/>
                    <a:pt x="0" y="380"/>
                    <a:pt x="0" y="877"/>
                  </a:cubicBezTo>
                  <a:lnTo>
                    <a:pt x="0" y="2981"/>
                  </a:lnTo>
                  <a:cubicBezTo>
                    <a:pt x="0" y="3448"/>
                    <a:pt x="409" y="3857"/>
                    <a:pt x="877" y="3857"/>
                  </a:cubicBezTo>
                  <a:lnTo>
                    <a:pt x="1286" y="3857"/>
                  </a:lnTo>
                  <a:cubicBezTo>
                    <a:pt x="1753" y="3857"/>
                    <a:pt x="2162" y="3448"/>
                    <a:pt x="2162" y="2981"/>
                  </a:cubicBezTo>
                  <a:lnTo>
                    <a:pt x="2162" y="877"/>
                  </a:lnTo>
                  <a:cubicBezTo>
                    <a:pt x="2133" y="380"/>
                    <a:pt x="1753" y="0"/>
                    <a:pt x="12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9" name="Google Shape;4769;p80"/>
            <p:cNvSpPr/>
            <p:nvPr/>
          </p:nvSpPr>
          <p:spPr>
            <a:xfrm>
              <a:off x="4209288" y="3595900"/>
              <a:ext cx="54225" cy="43375"/>
            </a:xfrm>
            <a:custGeom>
              <a:avLst/>
              <a:gdLst/>
              <a:ahLst/>
              <a:cxnLst/>
              <a:rect l="l" t="t" r="r" b="b"/>
              <a:pathLst>
                <a:path w="2169" h="1735" extrusionOk="0">
                  <a:moveTo>
                    <a:pt x="1255" y="0"/>
                  </a:moveTo>
                  <a:cubicBezTo>
                    <a:pt x="1236" y="0"/>
                    <a:pt x="1218" y="1"/>
                    <a:pt x="1199" y="2"/>
                  </a:cubicBezTo>
                  <a:cubicBezTo>
                    <a:pt x="380" y="2"/>
                    <a:pt x="1" y="1054"/>
                    <a:pt x="643" y="1551"/>
                  </a:cubicBezTo>
                  <a:cubicBezTo>
                    <a:pt x="808" y="1678"/>
                    <a:pt x="992" y="1735"/>
                    <a:pt x="1171" y="1735"/>
                  </a:cubicBezTo>
                  <a:cubicBezTo>
                    <a:pt x="1691" y="1735"/>
                    <a:pt x="2169" y="1261"/>
                    <a:pt x="2017" y="674"/>
                  </a:cubicBezTo>
                  <a:cubicBezTo>
                    <a:pt x="1989" y="284"/>
                    <a:pt x="1642" y="0"/>
                    <a:pt x="1255"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0" name="Google Shape;4770;p80"/>
            <p:cNvSpPr/>
            <p:nvPr/>
          </p:nvSpPr>
          <p:spPr>
            <a:xfrm>
              <a:off x="4323263" y="3595900"/>
              <a:ext cx="53675" cy="43375"/>
            </a:xfrm>
            <a:custGeom>
              <a:avLst/>
              <a:gdLst/>
              <a:ahLst/>
              <a:cxnLst/>
              <a:rect l="l" t="t" r="r" b="b"/>
              <a:pathLst>
                <a:path w="2147" h="1735" extrusionOk="0">
                  <a:moveTo>
                    <a:pt x="1225" y="0"/>
                  </a:moveTo>
                  <a:cubicBezTo>
                    <a:pt x="1207" y="0"/>
                    <a:pt x="1188" y="1"/>
                    <a:pt x="1169" y="2"/>
                  </a:cubicBezTo>
                  <a:cubicBezTo>
                    <a:pt x="351" y="2"/>
                    <a:pt x="0" y="1054"/>
                    <a:pt x="643" y="1551"/>
                  </a:cubicBezTo>
                  <a:cubicBezTo>
                    <a:pt x="808" y="1678"/>
                    <a:pt x="990" y="1735"/>
                    <a:pt x="1167" y="1735"/>
                  </a:cubicBezTo>
                  <a:cubicBezTo>
                    <a:pt x="1679" y="1735"/>
                    <a:pt x="2147" y="1261"/>
                    <a:pt x="2016" y="674"/>
                  </a:cubicBezTo>
                  <a:cubicBezTo>
                    <a:pt x="1961" y="284"/>
                    <a:pt x="1612" y="0"/>
                    <a:pt x="1225"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1" name="Google Shape;4771;p80"/>
            <p:cNvSpPr/>
            <p:nvPr/>
          </p:nvSpPr>
          <p:spPr>
            <a:xfrm>
              <a:off x="4277588" y="3588625"/>
              <a:ext cx="36550" cy="30350"/>
            </a:xfrm>
            <a:custGeom>
              <a:avLst/>
              <a:gdLst/>
              <a:ahLst/>
              <a:cxnLst/>
              <a:rect l="l" t="t" r="r" b="b"/>
              <a:pathLst>
                <a:path w="1462" h="1214" extrusionOk="0">
                  <a:moveTo>
                    <a:pt x="746" y="1"/>
                  </a:moveTo>
                  <a:cubicBezTo>
                    <a:pt x="366" y="1"/>
                    <a:pt x="45" y="30"/>
                    <a:pt x="45" y="469"/>
                  </a:cubicBezTo>
                  <a:cubicBezTo>
                    <a:pt x="1" y="965"/>
                    <a:pt x="366" y="1214"/>
                    <a:pt x="731" y="1214"/>
                  </a:cubicBezTo>
                  <a:cubicBezTo>
                    <a:pt x="1097" y="1214"/>
                    <a:pt x="1462" y="965"/>
                    <a:pt x="1418" y="469"/>
                  </a:cubicBezTo>
                  <a:cubicBezTo>
                    <a:pt x="1418" y="30"/>
                    <a:pt x="1097" y="1"/>
                    <a:pt x="746" y="1"/>
                  </a:cubicBezTo>
                  <a:close/>
                </a:path>
              </a:pathLst>
            </a:custGeom>
            <a:solidFill>
              <a:srgbClr val="495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2" name="Google Shape;4772;p80"/>
            <p:cNvSpPr/>
            <p:nvPr/>
          </p:nvSpPr>
          <p:spPr>
            <a:xfrm>
              <a:off x="4112863" y="3292775"/>
              <a:ext cx="366025" cy="366050"/>
            </a:xfrm>
            <a:custGeom>
              <a:avLst/>
              <a:gdLst/>
              <a:ahLst/>
              <a:cxnLst/>
              <a:rect l="l" t="t" r="r" b="b"/>
              <a:pathLst>
                <a:path w="14641" h="14642" extrusionOk="0">
                  <a:moveTo>
                    <a:pt x="7320" y="424"/>
                  </a:moveTo>
                  <a:cubicBezTo>
                    <a:pt x="7423" y="424"/>
                    <a:pt x="7525" y="468"/>
                    <a:pt x="7598" y="556"/>
                  </a:cubicBezTo>
                  <a:lnTo>
                    <a:pt x="8241" y="1228"/>
                  </a:lnTo>
                  <a:lnTo>
                    <a:pt x="6400" y="1228"/>
                  </a:lnTo>
                  <a:lnTo>
                    <a:pt x="7043" y="556"/>
                  </a:lnTo>
                  <a:cubicBezTo>
                    <a:pt x="7116" y="468"/>
                    <a:pt x="7218" y="424"/>
                    <a:pt x="7320" y="424"/>
                  </a:cubicBezTo>
                  <a:close/>
                  <a:moveTo>
                    <a:pt x="1958" y="5202"/>
                  </a:moveTo>
                  <a:lnTo>
                    <a:pt x="1958" y="7861"/>
                  </a:lnTo>
                  <a:lnTo>
                    <a:pt x="556" y="6429"/>
                  </a:lnTo>
                  <a:lnTo>
                    <a:pt x="1958" y="5202"/>
                  </a:lnTo>
                  <a:close/>
                  <a:moveTo>
                    <a:pt x="12682" y="5202"/>
                  </a:moveTo>
                  <a:lnTo>
                    <a:pt x="14114" y="6429"/>
                  </a:lnTo>
                  <a:lnTo>
                    <a:pt x="12682" y="7861"/>
                  </a:lnTo>
                  <a:lnTo>
                    <a:pt x="12682" y="5202"/>
                  </a:lnTo>
                  <a:close/>
                  <a:moveTo>
                    <a:pt x="14202" y="6955"/>
                  </a:moveTo>
                  <a:lnTo>
                    <a:pt x="14202" y="13208"/>
                  </a:lnTo>
                  <a:cubicBezTo>
                    <a:pt x="14202" y="13413"/>
                    <a:pt x="14143" y="13617"/>
                    <a:pt x="14026" y="13764"/>
                  </a:cubicBezTo>
                  <a:lnTo>
                    <a:pt x="10461" y="10666"/>
                  </a:lnTo>
                  <a:lnTo>
                    <a:pt x="14202" y="6955"/>
                  </a:lnTo>
                  <a:close/>
                  <a:moveTo>
                    <a:pt x="7320" y="1"/>
                  </a:moveTo>
                  <a:cubicBezTo>
                    <a:pt x="7101" y="1"/>
                    <a:pt x="6882" y="88"/>
                    <a:pt x="6721" y="264"/>
                  </a:cubicBezTo>
                  <a:lnTo>
                    <a:pt x="5845" y="1228"/>
                  </a:lnTo>
                  <a:lnTo>
                    <a:pt x="2981" y="1228"/>
                  </a:lnTo>
                  <a:cubicBezTo>
                    <a:pt x="2426" y="1228"/>
                    <a:pt x="1958" y="1666"/>
                    <a:pt x="1958" y="2221"/>
                  </a:cubicBezTo>
                  <a:lnTo>
                    <a:pt x="1958" y="3273"/>
                  </a:lnTo>
                  <a:cubicBezTo>
                    <a:pt x="1944" y="3390"/>
                    <a:pt x="2061" y="3449"/>
                    <a:pt x="2177" y="3449"/>
                  </a:cubicBezTo>
                  <a:cubicBezTo>
                    <a:pt x="2294" y="3449"/>
                    <a:pt x="2411" y="3390"/>
                    <a:pt x="2397" y="3273"/>
                  </a:cubicBezTo>
                  <a:lnTo>
                    <a:pt x="2397" y="2221"/>
                  </a:lnTo>
                  <a:cubicBezTo>
                    <a:pt x="2397" y="1900"/>
                    <a:pt x="2660" y="1666"/>
                    <a:pt x="2981" y="1666"/>
                  </a:cubicBezTo>
                  <a:lnTo>
                    <a:pt x="11660" y="1666"/>
                  </a:lnTo>
                  <a:cubicBezTo>
                    <a:pt x="11981" y="1666"/>
                    <a:pt x="12244" y="1900"/>
                    <a:pt x="12244" y="2221"/>
                  </a:cubicBezTo>
                  <a:lnTo>
                    <a:pt x="12244" y="8270"/>
                  </a:lnTo>
                  <a:lnTo>
                    <a:pt x="10140" y="10374"/>
                  </a:lnTo>
                  <a:lnTo>
                    <a:pt x="8474" y="8913"/>
                  </a:lnTo>
                  <a:cubicBezTo>
                    <a:pt x="8138" y="8635"/>
                    <a:pt x="7729" y="8497"/>
                    <a:pt x="7320" y="8497"/>
                  </a:cubicBezTo>
                  <a:cubicBezTo>
                    <a:pt x="6911" y="8497"/>
                    <a:pt x="6502" y="8635"/>
                    <a:pt x="6166" y="8913"/>
                  </a:cubicBezTo>
                  <a:lnTo>
                    <a:pt x="4500" y="10374"/>
                  </a:lnTo>
                  <a:lnTo>
                    <a:pt x="2397" y="8270"/>
                  </a:lnTo>
                  <a:lnTo>
                    <a:pt x="2397" y="4267"/>
                  </a:lnTo>
                  <a:cubicBezTo>
                    <a:pt x="2411" y="4135"/>
                    <a:pt x="2294" y="4070"/>
                    <a:pt x="2177" y="4070"/>
                  </a:cubicBezTo>
                  <a:cubicBezTo>
                    <a:pt x="2061" y="4070"/>
                    <a:pt x="1944" y="4135"/>
                    <a:pt x="1958" y="4267"/>
                  </a:cubicBezTo>
                  <a:lnTo>
                    <a:pt x="1958" y="4617"/>
                  </a:lnTo>
                  <a:lnTo>
                    <a:pt x="88" y="6254"/>
                  </a:lnTo>
                  <a:cubicBezTo>
                    <a:pt x="30" y="6312"/>
                    <a:pt x="0" y="6371"/>
                    <a:pt x="30" y="6429"/>
                  </a:cubicBezTo>
                  <a:lnTo>
                    <a:pt x="30" y="13208"/>
                  </a:lnTo>
                  <a:cubicBezTo>
                    <a:pt x="30" y="13997"/>
                    <a:pt x="643" y="14611"/>
                    <a:pt x="1432" y="14611"/>
                  </a:cubicBezTo>
                  <a:lnTo>
                    <a:pt x="11513" y="14611"/>
                  </a:lnTo>
                  <a:cubicBezTo>
                    <a:pt x="11747" y="14582"/>
                    <a:pt x="11747" y="14231"/>
                    <a:pt x="11513" y="14173"/>
                  </a:cubicBezTo>
                  <a:lnTo>
                    <a:pt x="1432" y="14173"/>
                  </a:lnTo>
                  <a:cubicBezTo>
                    <a:pt x="1257" y="14173"/>
                    <a:pt x="1082" y="14143"/>
                    <a:pt x="936" y="14056"/>
                  </a:cubicBezTo>
                  <a:lnTo>
                    <a:pt x="2484" y="12712"/>
                  </a:lnTo>
                  <a:cubicBezTo>
                    <a:pt x="2665" y="12553"/>
                    <a:pt x="2531" y="12325"/>
                    <a:pt x="2366" y="12325"/>
                  </a:cubicBezTo>
                  <a:cubicBezTo>
                    <a:pt x="2318" y="12325"/>
                    <a:pt x="2267" y="12344"/>
                    <a:pt x="2221" y="12390"/>
                  </a:cubicBezTo>
                  <a:lnTo>
                    <a:pt x="614" y="13764"/>
                  </a:lnTo>
                  <a:cubicBezTo>
                    <a:pt x="497" y="13617"/>
                    <a:pt x="439" y="13413"/>
                    <a:pt x="439" y="13208"/>
                  </a:cubicBezTo>
                  <a:lnTo>
                    <a:pt x="439" y="6955"/>
                  </a:lnTo>
                  <a:lnTo>
                    <a:pt x="4179" y="10666"/>
                  </a:lnTo>
                  <a:lnTo>
                    <a:pt x="3010" y="11689"/>
                  </a:lnTo>
                  <a:cubicBezTo>
                    <a:pt x="2923" y="11777"/>
                    <a:pt x="2923" y="11923"/>
                    <a:pt x="3010" y="11981"/>
                  </a:cubicBezTo>
                  <a:cubicBezTo>
                    <a:pt x="3061" y="12032"/>
                    <a:pt x="3122" y="12063"/>
                    <a:pt x="3181" y="12063"/>
                  </a:cubicBezTo>
                  <a:cubicBezTo>
                    <a:pt x="3224" y="12063"/>
                    <a:pt x="3266" y="12047"/>
                    <a:pt x="3302" y="12010"/>
                  </a:cubicBezTo>
                  <a:lnTo>
                    <a:pt x="6458" y="9264"/>
                  </a:lnTo>
                  <a:cubicBezTo>
                    <a:pt x="6707" y="9044"/>
                    <a:pt x="7021" y="8935"/>
                    <a:pt x="7335" y="8935"/>
                  </a:cubicBezTo>
                  <a:cubicBezTo>
                    <a:pt x="7649" y="8935"/>
                    <a:pt x="7963" y="9044"/>
                    <a:pt x="8211" y="9264"/>
                  </a:cubicBezTo>
                  <a:lnTo>
                    <a:pt x="13705" y="14085"/>
                  </a:lnTo>
                  <a:cubicBezTo>
                    <a:pt x="13559" y="14143"/>
                    <a:pt x="13413" y="14202"/>
                    <a:pt x="13237" y="14202"/>
                  </a:cubicBezTo>
                  <a:lnTo>
                    <a:pt x="12536" y="14202"/>
                  </a:lnTo>
                  <a:cubicBezTo>
                    <a:pt x="12529" y="14201"/>
                    <a:pt x="12523" y="14201"/>
                    <a:pt x="12517" y="14201"/>
                  </a:cubicBezTo>
                  <a:cubicBezTo>
                    <a:pt x="12309" y="14201"/>
                    <a:pt x="12309" y="14641"/>
                    <a:pt x="12517" y="14641"/>
                  </a:cubicBezTo>
                  <a:cubicBezTo>
                    <a:pt x="12523" y="14641"/>
                    <a:pt x="12529" y="14641"/>
                    <a:pt x="12536" y="14640"/>
                  </a:cubicBezTo>
                  <a:lnTo>
                    <a:pt x="13237" y="14640"/>
                  </a:lnTo>
                  <a:cubicBezTo>
                    <a:pt x="14026" y="14611"/>
                    <a:pt x="14640" y="13997"/>
                    <a:pt x="14640" y="13208"/>
                  </a:cubicBezTo>
                  <a:lnTo>
                    <a:pt x="14640" y="6429"/>
                  </a:lnTo>
                  <a:cubicBezTo>
                    <a:pt x="14640" y="6371"/>
                    <a:pt x="14611" y="6312"/>
                    <a:pt x="14582" y="6254"/>
                  </a:cubicBezTo>
                  <a:lnTo>
                    <a:pt x="14552" y="6254"/>
                  </a:lnTo>
                  <a:lnTo>
                    <a:pt x="12682" y="4617"/>
                  </a:lnTo>
                  <a:lnTo>
                    <a:pt x="12682" y="2221"/>
                  </a:lnTo>
                  <a:cubicBezTo>
                    <a:pt x="12682" y="1666"/>
                    <a:pt x="12215" y="1228"/>
                    <a:pt x="11660" y="1228"/>
                  </a:cubicBezTo>
                  <a:lnTo>
                    <a:pt x="8825" y="1228"/>
                  </a:lnTo>
                  <a:lnTo>
                    <a:pt x="7919" y="264"/>
                  </a:lnTo>
                  <a:cubicBezTo>
                    <a:pt x="7759" y="88"/>
                    <a:pt x="7539" y="1"/>
                    <a:pt x="7320"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3" name="Google Shape;4773;p80"/>
            <p:cNvSpPr/>
            <p:nvPr/>
          </p:nvSpPr>
          <p:spPr>
            <a:xfrm>
              <a:off x="4236688" y="3579875"/>
              <a:ext cx="11700" cy="17550"/>
            </a:xfrm>
            <a:custGeom>
              <a:avLst/>
              <a:gdLst/>
              <a:ahLst/>
              <a:cxnLst/>
              <a:rect l="l" t="t" r="r" b="b"/>
              <a:pathLst>
                <a:path w="468" h="702" extrusionOk="0">
                  <a:moveTo>
                    <a:pt x="234" y="0"/>
                  </a:moveTo>
                  <a:cubicBezTo>
                    <a:pt x="132" y="0"/>
                    <a:pt x="30" y="59"/>
                    <a:pt x="15" y="176"/>
                  </a:cubicBezTo>
                  <a:lnTo>
                    <a:pt x="15" y="526"/>
                  </a:lnTo>
                  <a:cubicBezTo>
                    <a:pt x="0" y="643"/>
                    <a:pt x="117" y="702"/>
                    <a:pt x="234" y="702"/>
                  </a:cubicBezTo>
                  <a:cubicBezTo>
                    <a:pt x="351" y="702"/>
                    <a:pt x="468" y="643"/>
                    <a:pt x="453" y="526"/>
                  </a:cubicBezTo>
                  <a:lnTo>
                    <a:pt x="453" y="176"/>
                  </a:lnTo>
                  <a:cubicBezTo>
                    <a:pt x="439" y="59"/>
                    <a:pt x="336" y="0"/>
                    <a:pt x="234"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4" name="Google Shape;4774;p80"/>
            <p:cNvSpPr/>
            <p:nvPr/>
          </p:nvSpPr>
          <p:spPr>
            <a:xfrm>
              <a:off x="4272113" y="3583525"/>
              <a:ext cx="47500" cy="40925"/>
            </a:xfrm>
            <a:custGeom>
              <a:avLst/>
              <a:gdLst/>
              <a:ahLst/>
              <a:cxnLst/>
              <a:rect l="l" t="t" r="r" b="b"/>
              <a:pathLst>
                <a:path w="1900" h="1637" extrusionOk="0">
                  <a:moveTo>
                    <a:pt x="965" y="410"/>
                  </a:moveTo>
                  <a:cubicBezTo>
                    <a:pt x="1403" y="410"/>
                    <a:pt x="1403" y="497"/>
                    <a:pt x="1403" y="673"/>
                  </a:cubicBezTo>
                  <a:cubicBezTo>
                    <a:pt x="1432" y="936"/>
                    <a:pt x="1228" y="1169"/>
                    <a:pt x="965" y="1198"/>
                  </a:cubicBezTo>
                  <a:cubicBezTo>
                    <a:pt x="673" y="1169"/>
                    <a:pt x="468" y="936"/>
                    <a:pt x="497" y="673"/>
                  </a:cubicBezTo>
                  <a:cubicBezTo>
                    <a:pt x="497" y="497"/>
                    <a:pt x="497" y="410"/>
                    <a:pt x="965" y="410"/>
                  </a:cubicBezTo>
                  <a:close/>
                  <a:moveTo>
                    <a:pt x="965" y="0"/>
                  </a:moveTo>
                  <a:cubicBezTo>
                    <a:pt x="673" y="0"/>
                    <a:pt x="59" y="0"/>
                    <a:pt x="59" y="673"/>
                  </a:cubicBezTo>
                  <a:cubicBezTo>
                    <a:pt x="1" y="1315"/>
                    <a:pt x="475" y="1637"/>
                    <a:pt x="950" y="1637"/>
                  </a:cubicBezTo>
                  <a:cubicBezTo>
                    <a:pt x="1425" y="1637"/>
                    <a:pt x="1900" y="1315"/>
                    <a:pt x="1841" y="673"/>
                  </a:cubicBezTo>
                  <a:cubicBezTo>
                    <a:pt x="1841" y="0"/>
                    <a:pt x="1228" y="0"/>
                    <a:pt x="965"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5" name="Google Shape;4775;p80"/>
            <p:cNvSpPr/>
            <p:nvPr/>
          </p:nvSpPr>
          <p:spPr>
            <a:xfrm>
              <a:off x="4343338" y="3579875"/>
              <a:ext cx="11725" cy="17550"/>
            </a:xfrm>
            <a:custGeom>
              <a:avLst/>
              <a:gdLst/>
              <a:ahLst/>
              <a:cxnLst/>
              <a:rect l="l" t="t" r="r" b="b"/>
              <a:pathLst>
                <a:path w="469" h="702" extrusionOk="0">
                  <a:moveTo>
                    <a:pt x="234" y="0"/>
                  </a:moveTo>
                  <a:cubicBezTo>
                    <a:pt x="132" y="0"/>
                    <a:pt x="30" y="59"/>
                    <a:pt x="15" y="176"/>
                  </a:cubicBezTo>
                  <a:lnTo>
                    <a:pt x="15" y="526"/>
                  </a:lnTo>
                  <a:cubicBezTo>
                    <a:pt x="1" y="643"/>
                    <a:pt x="117" y="702"/>
                    <a:pt x="234" y="702"/>
                  </a:cubicBezTo>
                  <a:cubicBezTo>
                    <a:pt x="351" y="702"/>
                    <a:pt x="468" y="643"/>
                    <a:pt x="454" y="526"/>
                  </a:cubicBezTo>
                  <a:lnTo>
                    <a:pt x="454" y="176"/>
                  </a:lnTo>
                  <a:cubicBezTo>
                    <a:pt x="439" y="59"/>
                    <a:pt x="337" y="0"/>
                    <a:pt x="234"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6" name="Google Shape;4776;p80"/>
            <p:cNvSpPr/>
            <p:nvPr/>
          </p:nvSpPr>
          <p:spPr>
            <a:xfrm>
              <a:off x="4195413" y="3380400"/>
              <a:ext cx="71625" cy="96500"/>
            </a:xfrm>
            <a:custGeom>
              <a:avLst/>
              <a:gdLst/>
              <a:ahLst/>
              <a:cxnLst/>
              <a:rect l="l" t="t" r="r" b="b"/>
              <a:pathLst>
                <a:path w="2865" h="3860" extrusionOk="0">
                  <a:moveTo>
                    <a:pt x="2302" y="1"/>
                  </a:moveTo>
                  <a:cubicBezTo>
                    <a:pt x="2294" y="1"/>
                    <a:pt x="2287" y="1"/>
                    <a:pt x="2280" y="2"/>
                  </a:cubicBezTo>
                  <a:lnTo>
                    <a:pt x="1432" y="2"/>
                  </a:lnTo>
                  <a:cubicBezTo>
                    <a:pt x="0" y="2"/>
                    <a:pt x="0" y="2164"/>
                    <a:pt x="1432" y="2164"/>
                  </a:cubicBezTo>
                  <a:cubicBezTo>
                    <a:pt x="1460" y="2162"/>
                    <a:pt x="1487" y="2161"/>
                    <a:pt x="1513" y="2161"/>
                  </a:cubicBezTo>
                  <a:cubicBezTo>
                    <a:pt x="2349" y="2161"/>
                    <a:pt x="2340" y="3452"/>
                    <a:pt x="1487" y="3452"/>
                  </a:cubicBezTo>
                  <a:cubicBezTo>
                    <a:pt x="1469" y="3452"/>
                    <a:pt x="1451" y="3451"/>
                    <a:pt x="1432" y="3450"/>
                  </a:cubicBezTo>
                  <a:lnTo>
                    <a:pt x="585" y="3450"/>
                  </a:lnTo>
                  <a:cubicBezTo>
                    <a:pt x="293" y="3450"/>
                    <a:pt x="293" y="3859"/>
                    <a:pt x="585" y="3859"/>
                  </a:cubicBezTo>
                  <a:lnTo>
                    <a:pt x="1432" y="3859"/>
                  </a:lnTo>
                  <a:cubicBezTo>
                    <a:pt x="2864" y="3859"/>
                    <a:pt x="2864" y="1726"/>
                    <a:pt x="1432" y="1726"/>
                  </a:cubicBezTo>
                  <a:cubicBezTo>
                    <a:pt x="585" y="1726"/>
                    <a:pt x="585" y="440"/>
                    <a:pt x="1432" y="440"/>
                  </a:cubicBezTo>
                  <a:lnTo>
                    <a:pt x="2280" y="440"/>
                  </a:lnTo>
                  <a:cubicBezTo>
                    <a:pt x="2287" y="441"/>
                    <a:pt x="2294" y="442"/>
                    <a:pt x="2302" y="442"/>
                  </a:cubicBezTo>
                  <a:cubicBezTo>
                    <a:pt x="2535" y="442"/>
                    <a:pt x="2535" y="1"/>
                    <a:pt x="2302"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7" name="Google Shape;4777;p80"/>
            <p:cNvSpPr/>
            <p:nvPr/>
          </p:nvSpPr>
          <p:spPr>
            <a:xfrm>
              <a:off x="4272113" y="3380450"/>
              <a:ext cx="55550" cy="96450"/>
            </a:xfrm>
            <a:custGeom>
              <a:avLst/>
              <a:gdLst/>
              <a:ahLst/>
              <a:cxnLst/>
              <a:rect l="l" t="t" r="r" b="b"/>
              <a:pathLst>
                <a:path w="2222" h="3858" extrusionOk="0">
                  <a:moveTo>
                    <a:pt x="234" y="0"/>
                  </a:moveTo>
                  <a:cubicBezTo>
                    <a:pt x="88" y="0"/>
                    <a:pt x="1" y="88"/>
                    <a:pt x="1" y="205"/>
                  </a:cubicBezTo>
                  <a:lnTo>
                    <a:pt x="1" y="3623"/>
                  </a:lnTo>
                  <a:cubicBezTo>
                    <a:pt x="1" y="3740"/>
                    <a:pt x="88" y="3857"/>
                    <a:pt x="234" y="3857"/>
                  </a:cubicBezTo>
                  <a:lnTo>
                    <a:pt x="1929" y="3857"/>
                  </a:lnTo>
                  <a:cubicBezTo>
                    <a:pt x="2221" y="3857"/>
                    <a:pt x="2221" y="3419"/>
                    <a:pt x="1929" y="3419"/>
                  </a:cubicBezTo>
                  <a:lnTo>
                    <a:pt x="439" y="3419"/>
                  </a:lnTo>
                  <a:lnTo>
                    <a:pt x="439" y="2133"/>
                  </a:lnTo>
                  <a:lnTo>
                    <a:pt x="1082" y="2133"/>
                  </a:lnTo>
                  <a:cubicBezTo>
                    <a:pt x="1088" y="2134"/>
                    <a:pt x="1095" y="2134"/>
                    <a:pt x="1101" y="2134"/>
                  </a:cubicBezTo>
                  <a:cubicBezTo>
                    <a:pt x="1303" y="2134"/>
                    <a:pt x="1309" y="1719"/>
                    <a:pt x="1119" y="1719"/>
                  </a:cubicBezTo>
                  <a:cubicBezTo>
                    <a:pt x="1107" y="1719"/>
                    <a:pt x="1095" y="1721"/>
                    <a:pt x="1082" y="1724"/>
                  </a:cubicBezTo>
                  <a:lnTo>
                    <a:pt x="439" y="1724"/>
                  </a:lnTo>
                  <a:lnTo>
                    <a:pt x="439" y="438"/>
                  </a:lnTo>
                  <a:lnTo>
                    <a:pt x="1929" y="438"/>
                  </a:lnTo>
                  <a:cubicBezTo>
                    <a:pt x="2163" y="380"/>
                    <a:pt x="2163" y="29"/>
                    <a:pt x="1929"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8" name="Google Shape;4778;p80"/>
            <p:cNvSpPr/>
            <p:nvPr/>
          </p:nvSpPr>
          <p:spPr>
            <a:xfrm>
              <a:off x="4333488" y="3380450"/>
              <a:ext cx="54075" cy="96450"/>
            </a:xfrm>
            <a:custGeom>
              <a:avLst/>
              <a:gdLst/>
              <a:ahLst/>
              <a:cxnLst/>
              <a:rect l="l" t="t" r="r" b="b"/>
              <a:pathLst>
                <a:path w="2163" h="3858" extrusionOk="0">
                  <a:moveTo>
                    <a:pt x="1286" y="438"/>
                  </a:moveTo>
                  <a:cubicBezTo>
                    <a:pt x="1520" y="438"/>
                    <a:pt x="1724" y="643"/>
                    <a:pt x="1724" y="877"/>
                  </a:cubicBezTo>
                  <a:lnTo>
                    <a:pt x="1724" y="2981"/>
                  </a:lnTo>
                  <a:cubicBezTo>
                    <a:pt x="1724" y="3214"/>
                    <a:pt x="1520" y="3448"/>
                    <a:pt x="1286" y="3448"/>
                  </a:cubicBezTo>
                  <a:lnTo>
                    <a:pt x="877" y="3448"/>
                  </a:lnTo>
                  <a:cubicBezTo>
                    <a:pt x="643" y="3448"/>
                    <a:pt x="438" y="3244"/>
                    <a:pt x="438" y="2981"/>
                  </a:cubicBezTo>
                  <a:lnTo>
                    <a:pt x="438" y="877"/>
                  </a:lnTo>
                  <a:cubicBezTo>
                    <a:pt x="438" y="643"/>
                    <a:pt x="643" y="438"/>
                    <a:pt x="877" y="438"/>
                  </a:cubicBezTo>
                  <a:close/>
                  <a:moveTo>
                    <a:pt x="877" y="0"/>
                  </a:moveTo>
                  <a:cubicBezTo>
                    <a:pt x="409" y="0"/>
                    <a:pt x="0" y="380"/>
                    <a:pt x="0" y="877"/>
                  </a:cubicBezTo>
                  <a:lnTo>
                    <a:pt x="0" y="2981"/>
                  </a:lnTo>
                  <a:cubicBezTo>
                    <a:pt x="0" y="3448"/>
                    <a:pt x="409" y="3857"/>
                    <a:pt x="877" y="3857"/>
                  </a:cubicBezTo>
                  <a:lnTo>
                    <a:pt x="1286" y="3857"/>
                  </a:lnTo>
                  <a:cubicBezTo>
                    <a:pt x="1753" y="3857"/>
                    <a:pt x="2162" y="3448"/>
                    <a:pt x="2162" y="2981"/>
                  </a:cubicBezTo>
                  <a:lnTo>
                    <a:pt x="2162" y="877"/>
                  </a:lnTo>
                  <a:cubicBezTo>
                    <a:pt x="2133" y="380"/>
                    <a:pt x="1753" y="0"/>
                    <a:pt x="1286"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9" name="Google Shape;4779;p80"/>
          <p:cNvGrpSpPr/>
          <p:nvPr/>
        </p:nvGrpSpPr>
        <p:grpSpPr>
          <a:xfrm>
            <a:off x="3449403" y="3302350"/>
            <a:ext cx="377700" cy="364175"/>
            <a:chOff x="3476588" y="3311600"/>
            <a:chExt cx="377700" cy="364175"/>
          </a:xfrm>
        </p:grpSpPr>
        <p:sp>
          <p:nvSpPr>
            <p:cNvPr id="4780" name="Google Shape;4780;p80"/>
            <p:cNvSpPr/>
            <p:nvPr/>
          </p:nvSpPr>
          <p:spPr>
            <a:xfrm>
              <a:off x="3483888" y="3316525"/>
              <a:ext cx="363825" cy="354325"/>
            </a:xfrm>
            <a:custGeom>
              <a:avLst/>
              <a:gdLst/>
              <a:ahLst/>
              <a:cxnLst/>
              <a:rect l="l" t="t" r="r" b="b"/>
              <a:pathLst>
                <a:path w="14553" h="14173" extrusionOk="0">
                  <a:moveTo>
                    <a:pt x="7291" y="0"/>
                  </a:moveTo>
                  <a:cubicBezTo>
                    <a:pt x="7006" y="0"/>
                    <a:pt x="6721" y="190"/>
                    <a:pt x="6721" y="570"/>
                  </a:cubicBezTo>
                  <a:lnTo>
                    <a:pt x="6721" y="1067"/>
                  </a:lnTo>
                  <a:cubicBezTo>
                    <a:pt x="3799" y="1330"/>
                    <a:pt x="1520" y="3609"/>
                    <a:pt x="1257" y="6531"/>
                  </a:cubicBezTo>
                  <a:lnTo>
                    <a:pt x="760" y="6531"/>
                  </a:lnTo>
                  <a:cubicBezTo>
                    <a:pt x="0" y="6531"/>
                    <a:pt x="0" y="7671"/>
                    <a:pt x="760" y="7671"/>
                  </a:cubicBezTo>
                  <a:lnTo>
                    <a:pt x="1257" y="7671"/>
                  </a:lnTo>
                  <a:cubicBezTo>
                    <a:pt x="1520" y="10564"/>
                    <a:pt x="3799" y="12843"/>
                    <a:pt x="6721" y="13106"/>
                  </a:cubicBezTo>
                  <a:lnTo>
                    <a:pt x="6721" y="13603"/>
                  </a:lnTo>
                  <a:cubicBezTo>
                    <a:pt x="6721" y="13982"/>
                    <a:pt x="7006" y="14172"/>
                    <a:pt x="7291" y="14172"/>
                  </a:cubicBezTo>
                  <a:cubicBezTo>
                    <a:pt x="7576" y="14172"/>
                    <a:pt x="7861" y="13982"/>
                    <a:pt x="7861" y="13603"/>
                  </a:cubicBezTo>
                  <a:lnTo>
                    <a:pt x="7861" y="13106"/>
                  </a:lnTo>
                  <a:cubicBezTo>
                    <a:pt x="10754" y="12843"/>
                    <a:pt x="13033" y="10564"/>
                    <a:pt x="13296" y="7671"/>
                  </a:cubicBezTo>
                  <a:lnTo>
                    <a:pt x="13793" y="7671"/>
                  </a:lnTo>
                  <a:cubicBezTo>
                    <a:pt x="14543" y="7642"/>
                    <a:pt x="14552" y="6531"/>
                    <a:pt x="13821" y="6531"/>
                  </a:cubicBezTo>
                  <a:cubicBezTo>
                    <a:pt x="13812" y="6531"/>
                    <a:pt x="13802" y="6531"/>
                    <a:pt x="13793" y="6531"/>
                  </a:cubicBezTo>
                  <a:lnTo>
                    <a:pt x="13296" y="6531"/>
                  </a:lnTo>
                  <a:cubicBezTo>
                    <a:pt x="13033" y="3609"/>
                    <a:pt x="10754" y="1330"/>
                    <a:pt x="7861" y="1067"/>
                  </a:cubicBezTo>
                  <a:lnTo>
                    <a:pt x="7861" y="570"/>
                  </a:lnTo>
                  <a:cubicBezTo>
                    <a:pt x="7861" y="190"/>
                    <a:pt x="7576" y="0"/>
                    <a:pt x="7291"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1" name="Google Shape;4781;p80"/>
            <p:cNvSpPr/>
            <p:nvPr/>
          </p:nvSpPr>
          <p:spPr>
            <a:xfrm>
              <a:off x="3483888" y="3316275"/>
              <a:ext cx="359425" cy="354800"/>
            </a:xfrm>
            <a:custGeom>
              <a:avLst/>
              <a:gdLst/>
              <a:ahLst/>
              <a:cxnLst/>
              <a:rect l="l" t="t" r="r" b="b"/>
              <a:pathLst>
                <a:path w="14377" h="14192" extrusionOk="0">
                  <a:moveTo>
                    <a:pt x="7274" y="1"/>
                  </a:moveTo>
                  <a:cubicBezTo>
                    <a:pt x="7176" y="1"/>
                    <a:pt x="7077" y="26"/>
                    <a:pt x="6984" y="83"/>
                  </a:cubicBezTo>
                  <a:cubicBezTo>
                    <a:pt x="6809" y="171"/>
                    <a:pt x="6721" y="376"/>
                    <a:pt x="6721" y="580"/>
                  </a:cubicBezTo>
                  <a:lnTo>
                    <a:pt x="6721" y="1077"/>
                  </a:lnTo>
                  <a:cubicBezTo>
                    <a:pt x="3799" y="1340"/>
                    <a:pt x="1520" y="3619"/>
                    <a:pt x="1257" y="6541"/>
                  </a:cubicBezTo>
                  <a:lnTo>
                    <a:pt x="760" y="6541"/>
                  </a:lnTo>
                  <a:cubicBezTo>
                    <a:pt x="0" y="6541"/>
                    <a:pt x="0" y="7681"/>
                    <a:pt x="760" y="7681"/>
                  </a:cubicBezTo>
                  <a:lnTo>
                    <a:pt x="1257" y="7681"/>
                  </a:lnTo>
                  <a:cubicBezTo>
                    <a:pt x="1520" y="10574"/>
                    <a:pt x="3799" y="12853"/>
                    <a:pt x="6721" y="13116"/>
                  </a:cubicBezTo>
                  <a:lnTo>
                    <a:pt x="6721" y="13613"/>
                  </a:lnTo>
                  <a:cubicBezTo>
                    <a:pt x="6721" y="13817"/>
                    <a:pt x="6809" y="14022"/>
                    <a:pt x="6984" y="14109"/>
                  </a:cubicBezTo>
                  <a:cubicBezTo>
                    <a:pt x="7077" y="14166"/>
                    <a:pt x="7176" y="14192"/>
                    <a:pt x="7274" y="14192"/>
                  </a:cubicBezTo>
                  <a:cubicBezTo>
                    <a:pt x="7577" y="14192"/>
                    <a:pt x="7861" y="13944"/>
                    <a:pt x="7861" y="13613"/>
                  </a:cubicBezTo>
                  <a:lnTo>
                    <a:pt x="7861" y="13116"/>
                  </a:lnTo>
                  <a:cubicBezTo>
                    <a:pt x="10754" y="12853"/>
                    <a:pt x="13033" y="10574"/>
                    <a:pt x="13296" y="7681"/>
                  </a:cubicBezTo>
                  <a:lnTo>
                    <a:pt x="13793" y="7681"/>
                  </a:lnTo>
                  <a:cubicBezTo>
                    <a:pt x="14114" y="7681"/>
                    <a:pt x="14377" y="7418"/>
                    <a:pt x="14377" y="7096"/>
                  </a:cubicBezTo>
                  <a:cubicBezTo>
                    <a:pt x="14377" y="6775"/>
                    <a:pt x="14114" y="6541"/>
                    <a:pt x="13793" y="6541"/>
                  </a:cubicBezTo>
                  <a:lnTo>
                    <a:pt x="13296" y="6541"/>
                  </a:lnTo>
                  <a:cubicBezTo>
                    <a:pt x="13033" y="3619"/>
                    <a:pt x="10754" y="1340"/>
                    <a:pt x="7861" y="1077"/>
                  </a:cubicBezTo>
                  <a:lnTo>
                    <a:pt x="7861" y="580"/>
                  </a:lnTo>
                  <a:cubicBezTo>
                    <a:pt x="7861" y="249"/>
                    <a:pt x="7577" y="1"/>
                    <a:pt x="7274"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2" name="Google Shape;4782;p80"/>
            <p:cNvSpPr/>
            <p:nvPr/>
          </p:nvSpPr>
          <p:spPr>
            <a:xfrm>
              <a:off x="3514563" y="3368050"/>
              <a:ext cx="276175" cy="210375"/>
            </a:xfrm>
            <a:custGeom>
              <a:avLst/>
              <a:gdLst/>
              <a:ahLst/>
              <a:cxnLst/>
              <a:rect l="l" t="t" r="r" b="b"/>
              <a:pathLst>
                <a:path w="11047" h="8415" extrusionOk="0">
                  <a:moveTo>
                    <a:pt x="6059" y="1"/>
                  </a:moveTo>
                  <a:cubicBezTo>
                    <a:pt x="5459" y="1"/>
                    <a:pt x="4844" y="112"/>
                    <a:pt x="4238" y="350"/>
                  </a:cubicBezTo>
                  <a:cubicBezTo>
                    <a:pt x="936" y="1636"/>
                    <a:pt x="1" y="5843"/>
                    <a:pt x="2397" y="8415"/>
                  </a:cubicBezTo>
                  <a:lnTo>
                    <a:pt x="9731" y="8415"/>
                  </a:lnTo>
                  <a:cubicBezTo>
                    <a:pt x="10579" y="7480"/>
                    <a:pt x="11046" y="6282"/>
                    <a:pt x="11046" y="5025"/>
                  </a:cubicBezTo>
                  <a:cubicBezTo>
                    <a:pt x="11046" y="2145"/>
                    <a:pt x="8699" y="1"/>
                    <a:pt x="605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3" name="Google Shape;4783;p80"/>
            <p:cNvSpPr/>
            <p:nvPr/>
          </p:nvSpPr>
          <p:spPr>
            <a:xfrm>
              <a:off x="3658488" y="3316275"/>
              <a:ext cx="184825" cy="354800"/>
            </a:xfrm>
            <a:custGeom>
              <a:avLst/>
              <a:gdLst/>
              <a:ahLst/>
              <a:cxnLst/>
              <a:rect l="l" t="t" r="r" b="b"/>
              <a:pathLst>
                <a:path w="7393" h="14192" extrusionOk="0">
                  <a:moveTo>
                    <a:pt x="290" y="1"/>
                  </a:moveTo>
                  <a:cubicBezTo>
                    <a:pt x="192" y="1"/>
                    <a:pt x="93" y="26"/>
                    <a:pt x="0" y="83"/>
                  </a:cubicBezTo>
                  <a:cubicBezTo>
                    <a:pt x="117" y="200"/>
                    <a:pt x="175" y="376"/>
                    <a:pt x="175" y="551"/>
                  </a:cubicBezTo>
                  <a:lnTo>
                    <a:pt x="175" y="1223"/>
                  </a:lnTo>
                  <a:cubicBezTo>
                    <a:pt x="3185" y="1515"/>
                    <a:pt x="5289" y="4028"/>
                    <a:pt x="5289" y="7096"/>
                  </a:cubicBezTo>
                  <a:cubicBezTo>
                    <a:pt x="5289" y="10164"/>
                    <a:pt x="3185" y="12677"/>
                    <a:pt x="175" y="12970"/>
                  </a:cubicBezTo>
                  <a:lnTo>
                    <a:pt x="175" y="13642"/>
                  </a:lnTo>
                  <a:cubicBezTo>
                    <a:pt x="175" y="13817"/>
                    <a:pt x="117" y="13992"/>
                    <a:pt x="0" y="14109"/>
                  </a:cubicBezTo>
                  <a:cubicBezTo>
                    <a:pt x="93" y="14166"/>
                    <a:pt x="192" y="14192"/>
                    <a:pt x="290" y="14192"/>
                  </a:cubicBezTo>
                  <a:cubicBezTo>
                    <a:pt x="593" y="14192"/>
                    <a:pt x="877" y="13944"/>
                    <a:pt x="877" y="13613"/>
                  </a:cubicBezTo>
                  <a:lnTo>
                    <a:pt x="877" y="13116"/>
                  </a:lnTo>
                  <a:cubicBezTo>
                    <a:pt x="3770" y="12853"/>
                    <a:pt x="6049" y="10574"/>
                    <a:pt x="6312" y="7681"/>
                  </a:cubicBezTo>
                  <a:lnTo>
                    <a:pt x="6809" y="7681"/>
                  </a:lnTo>
                  <a:cubicBezTo>
                    <a:pt x="7130" y="7681"/>
                    <a:pt x="7393" y="7418"/>
                    <a:pt x="7393" y="7096"/>
                  </a:cubicBezTo>
                  <a:cubicBezTo>
                    <a:pt x="7393" y="6775"/>
                    <a:pt x="7130" y="6541"/>
                    <a:pt x="6809" y="6541"/>
                  </a:cubicBezTo>
                  <a:lnTo>
                    <a:pt x="6312" y="6541"/>
                  </a:lnTo>
                  <a:cubicBezTo>
                    <a:pt x="6049" y="3619"/>
                    <a:pt x="3770" y="1340"/>
                    <a:pt x="877" y="1077"/>
                  </a:cubicBezTo>
                  <a:lnTo>
                    <a:pt x="877" y="580"/>
                  </a:lnTo>
                  <a:cubicBezTo>
                    <a:pt x="877" y="249"/>
                    <a:pt x="593" y="1"/>
                    <a:pt x="290" y="1"/>
                  </a:cubicBezTo>
                  <a:close/>
                </a:path>
              </a:pathLst>
            </a:custGeom>
            <a:solidFill>
              <a:srgbClr val="FD6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4" name="Google Shape;4784;p80"/>
            <p:cNvSpPr/>
            <p:nvPr/>
          </p:nvSpPr>
          <p:spPr>
            <a:xfrm>
              <a:off x="3573738" y="3438875"/>
              <a:ext cx="183375" cy="176075"/>
            </a:xfrm>
            <a:custGeom>
              <a:avLst/>
              <a:gdLst/>
              <a:ahLst/>
              <a:cxnLst/>
              <a:rect l="l" t="t" r="r" b="b"/>
              <a:pathLst>
                <a:path w="7335" h="7043" extrusionOk="0">
                  <a:moveTo>
                    <a:pt x="1754" y="1"/>
                  </a:moveTo>
                  <a:lnTo>
                    <a:pt x="614" y="644"/>
                  </a:lnTo>
                  <a:lnTo>
                    <a:pt x="1" y="1754"/>
                  </a:lnTo>
                  <a:lnTo>
                    <a:pt x="1" y="5582"/>
                  </a:lnTo>
                  <a:cubicBezTo>
                    <a:pt x="643" y="6283"/>
                    <a:pt x="1520" y="6809"/>
                    <a:pt x="2455" y="7043"/>
                  </a:cubicBezTo>
                  <a:lnTo>
                    <a:pt x="4880" y="7043"/>
                  </a:lnTo>
                  <a:cubicBezTo>
                    <a:pt x="5815" y="6809"/>
                    <a:pt x="6663" y="6312"/>
                    <a:pt x="7335" y="5582"/>
                  </a:cubicBezTo>
                  <a:lnTo>
                    <a:pt x="7335" y="1754"/>
                  </a:lnTo>
                  <a:lnTo>
                    <a:pt x="6721" y="585"/>
                  </a:lnTo>
                  <a:lnTo>
                    <a:pt x="5582" y="1"/>
                  </a:ln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5" name="Google Shape;4785;p80"/>
            <p:cNvSpPr/>
            <p:nvPr/>
          </p:nvSpPr>
          <p:spPr>
            <a:xfrm>
              <a:off x="3574463" y="3438875"/>
              <a:ext cx="43850" cy="43850"/>
            </a:xfrm>
            <a:custGeom>
              <a:avLst/>
              <a:gdLst/>
              <a:ahLst/>
              <a:cxnLst/>
              <a:rect l="l" t="t" r="r" b="b"/>
              <a:pathLst>
                <a:path w="1754" h="1754" extrusionOk="0">
                  <a:moveTo>
                    <a:pt x="1257" y="1"/>
                  </a:moveTo>
                  <a:cubicBezTo>
                    <a:pt x="556" y="1"/>
                    <a:pt x="1" y="556"/>
                    <a:pt x="1" y="1257"/>
                  </a:cubicBezTo>
                  <a:lnTo>
                    <a:pt x="1" y="1754"/>
                  </a:lnTo>
                  <a:cubicBezTo>
                    <a:pt x="965" y="1754"/>
                    <a:pt x="1754" y="965"/>
                    <a:pt x="1754" y="1"/>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6" name="Google Shape;4786;p80"/>
            <p:cNvSpPr/>
            <p:nvPr/>
          </p:nvSpPr>
          <p:spPr>
            <a:xfrm>
              <a:off x="3713263" y="3438875"/>
              <a:ext cx="43850" cy="43850"/>
            </a:xfrm>
            <a:custGeom>
              <a:avLst/>
              <a:gdLst/>
              <a:ahLst/>
              <a:cxnLst/>
              <a:rect l="l" t="t" r="r" b="b"/>
              <a:pathLst>
                <a:path w="1754" h="1754" extrusionOk="0">
                  <a:moveTo>
                    <a:pt x="1" y="1"/>
                  </a:moveTo>
                  <a:cubicBezTo>
                    <a:pt x="1" y="965"/>
                    <a:pt x="790" y="1754"/>
                    <a:pt x="1754" y="1754"/>
                  </a:cubicBezTo>
                  <a:lnTo>
                    <a:pt x="1754" y="1257"/>
                  </a:lnTo>
                  <a:cubicBezTo>
                    <a:pt x="1754" y="556"/>
                    <a:pt x="1199" y="1"/>
                    <a:pt x="497" y="1"/>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7" name="Google Shape;4787;p80"/>
            <p:cNvSpPr/>
            <p:nvPr/>
          </p:nvSpPr>
          <p:spPr>
            <a:xfrm>
              <a:off x="3635838" y="3579875"/>
              <a:ext cx="61375" cy="38750"/>
            </a:xfrm>
            <a:custGeom>
              <a:avLst/>
              <a:gdLst/>
              <a:ahLst/>
              <a:cxnLst/>
              <a:rect l="l" t="t" r="r" b="b"/>
              <a:pathLst>
                <a:path w="2455" h="1550" extrusionOk="0">
                  <a:moveTo>
                    <a:pt x="1228" y="0"/>
                  </a:moveTo>
                  <a:cubicBezTo>
                    <a:pt x="614" y="0"/>
                    <a:pt x="0" y="409"/>
                    <a:pt x="0" y="1228"/>
                  </a:cubicBezTo>
                  <a:cubicBezTo>
                    <a:pt x="0" y="1286"/>
                    <a:pt x="0" y="1344"/>
                    <a:pt x="0" y="1403"/>
                  </a:cubicBezTo>
                  <a:cubicBezTo>
                    <a:pt x="409" y="1491"/>
                    <a:pt x="818" y="1549"/>
                    <a:pt x="1228" y="1549"/>
                  </a:cubicBezTo>
                  <a:cubicBezTo>
                    <a:pt x="1637" y="1549"/>
                    <a:pt x="2046" y="1491"/>
                    <a:pt x="2426" y="1403"/>
                  </a:cubicBezTo>
                  <a:cubicBezTo>
                    <a:pt x="2426" y="1344"/>
                    <a:pt x="2426" y="1286"/>
                    <a:pt x="2426" y="1228"/>
                  </a:cubicBezTo>
                  <a:lnTo>
                    <a:pt x="2455" y="1228"/>
                  </a:lnTo>
                  <a:cubicBezTo>
                    <a:pt x="2455" y="409"/>
                    <a:pt x="1841" y="0"/>
                    <a:pt x="1228" y="0"/>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8" name="Google Shape;4788;p80"/>
            <p:cNvSpPr/>
            <p:nvPr/>
          </p:nvSpPr>
          <p:spPr>
            <a:xfrm>
              <a:off x="3581038" y="3519925"/>
              <a:ext cx="52925" cy="42775"/>
            </a:xfrm>
            <a:custGeom>
              <a:avLst/>
              <a:gdLst/>
              <a:ahLst/>
              <a:cxnLst/>
              <a:rect l="l" t="t" r="r" b="b"/>
              <a:pathLst>
                <a:path w="2117" h="1711" extrusionOk="0">
                  <a:moveTo>
                    <a:pt x="1222" y="0"/>
                  </a:moveTo>
                  <a:cubicBezTo>
                    <a:pt x="1205" y="0"/>
                    <a:pt x="1187" y="1"/>
                    <a:pt x="1170" y="2"/>
                  </a:cubicBezTo>
                  <a:cubicBezTo>
                    <a:pt x="351" y="2"/>
                    <a:pt x="1" y="1025"/>
                    <a:pt x="614" y="1522"/>
                  </a:cubicBezTo>
                  <a:cubicBezTo>
                    <a:pt x="783" y="1652"/>
                    <a:pt x="971" y="1710"/>
                    <a:pt x="1152" y="1710"/>
                  </a:cubicBezTo>
                  <a:cubicBezTo>
                    <a:pt x="1659" y="1710"/>
                    <a:pt x="2117" y="1256"/>
                    <a:pt x="1988" y="674"/>
                  </a:cubicBezTo>
                  <a:cubicBezTo>
                    <a:pt x="1932" y="284"/>
                    <a:pt x="1584" y="0"/>
                    <a:pt x="1222"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9" name="Google Shape;4789;p80"/>
            <p:cNvSpPr/>
            <p:nvPr/>
          </p:nvSpPr>
          <p:spPr>
            <a:xfrm>
              <a:off x="3692813" y="3519925"/>
              <a:ext cx="52925" cy="42775"/>
            </a:xfrm>
            <a:custGeom>
              <a:avLst/>
              <a:gdLst/>
              <a:ahLst/>
              <a:cxnLst/>
              <a:rect l="l" t="t" r="r" b="b"/>
              <a:pathLst>
                <a:path w="2117" h="1711" extrusionOk="0">
                  <a:moveTo>
                    <a:pt x="1222" y="0"/>
                  </a:moveTo>
                  <a:cubicBezTo>
                    <a:pt x="1204" y="0"/>
                    <a:pt x="1187" y="1"/>
                    <a:pt x="1169" y="2"/>
                  </a:cubicBezTo>
                  <a:cubicBezTo>
                    <a:pt x="351" y="2"/>
                    <a:pt x="0" y="1025"/>
                    <a:pt x="614" y="1522"/>
                  </a:cubicBezTo>
                  <a:cubicBezTo>
                    <a:pt x="783" y="1652"/>
                    <a:pt x="970" y="1710"/>
                    <a:pt x="1151" y="1710"/>
                  </a:cubicBezTo>
                  <a:cubicBezTo>
                    <a:pt x="1659" y="1710"/>
                    <a:pt x="2117" y="1256"/>
                    <a:pt x="1988" y="674"/>
                  </a:cubicBezTo>
                  <a:cubicBezTo>
                    <a:pt x="1932" y="284"/>
                    <a:pt x="1584" y="0"/>
                    <a:pt x="1222"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0" name="Google Shape;4790;p80"/>
            <p:cNvSpPr/>
            <p:nvPr/>
          </p:nvSpPr>
          <p:spPr>
            <a:xfrm>
              <a:off x="3526263" y="3363275"/>
              <a:ext cx="269575" cy="260825"/>
            </a:xfrm>
            <a:custGeom>
              <a:avLst/>
              <a:gdLst/>
              <a:ahLst/>
              <a:cxnLst/>
              <a:rect l="l" t="t" r="r" b="b"/>
              <a:pathLst>
                <a:path w="10783" h="10433" extrusionOk="0">
                  <a:moveTo>
                    <a:pt x="3448" y="3229"/>
                  </a:moveTo>
                  <a:cubicBezTo>
                    <a:pt x="3361" y="3931"/>
                    <a:pt x="2805" y="4457"/>
                    <a:pt x="2133" y="4544"/>
                  </a:cubicBezTo>
                  <a:lnTo>
                    <a:pt x="2133" y="4281"/>
                  </a:lnTo>
                  <a:cubicBezTo>
                    <a:pt x="2133" y="3697"/>
                    <a:pt x="2601" y="3229"/>
                    <a:pt x="3185" y="3229"/>
                  </a:cubicBezTo>
                  <a:close/>
                  <a:moveTo>
                    <a:pt x="7977" y="3229"/>
                  </a:moveTo>
                  <a:cubicBezTo>
                    <a:pt x="8562" y="3229"/>
                    <a:pt x="9029" y="3697"/>
                    <a:pt x="9029" y="4281"/>
                  </a:cubicBezTo>
                  <a:lnTo>
                    <a:pt x="9029" y="4544"/>
                  </a:lnTo>
                  <a:cubicBezTo>
                    <a:pt x="8357" y="4457"/>
                    <a:pt x="7802" y="3931"/>
                    <a:pt x="7714" y="3229"/>
                  </a:cubicBezTo>
                  <a:close/>
                  <a:moveTo>
                    <a:pt x="5581" y="8869"/>
                  </a:moveTo>
                  <a:cubicBezTo>
                    <a:pt x="6137" y="8869"/>
                    <a:pt x="6604" y="9336"/>
                    <a:pt x="6604" y="9892"/>
                  </a:cubicBezTo>
                  <a:cubicBezTo>
                    <a:pt x="6268" y="9965"/>
                    <a:pt x="5925" y="10001"/>
                    <a:pt x="5581" y="10001"/>
                  </a:cubicBezTo>
                  <a:cubicBezTo>
                    <a:pt x="5238" y="10001"/>
                    <a:pt x="4895" y="9965"/>
                    <a:pt x="4559" y="9892"/>
                  </a:cubicBezTo>
                  <a:cubicBezTo>
                    <a:pt x="4559" y="9336"/>
                    <a:pt x="5026" y="8869"/>
                    <a:pt x="5581" y="8869"/>
                  </a:cubicBezTo>
                  <a:close/>
                  <a:moveTo>
                    <a:pt x="5582" y="0"/>
                  </a:moveTo>
                  <a:cubicBezTo>
                    <a:pt x="5158" y="0"/>
                    <a:pt x="4726" y="52"/>
                    <a:pt x="4296" y="161"/>
                  </a:cubicBezTo>
                  <a:cubicBezTo>
                    <a:pt x="1666" y="833"/>
                    <a:pt x="0" y="3375"/>
                    <a:pt x="438" y="6064"/>
                  </a:cubicBezTo>
                  <a:cubicBezTo>
                    <a:pt x="855" y="8617"/>
                    <a:pt x="3064" y="10433"/>
                    <a:pt x="5589" y="10433"/>
                  </a:cubicBezTo>
                  <a:cubicBezTo>
                    <a:pt x="5722" y="10433"/>
                    <a:pt x="5856" y="10428"/>
                    <a:pt x="5990" y="10418"/>
                  </a:cubicBezTo>
                  <a:cubicBezTo>
                    <a:pt x="8708" y="10184"/>
                    <a:pt x="10783" y="7934"/>
                    <a:pt x="10783" y="5216"/>
                  </a:cubicBezTo>
                  <a:cubicBezTo>
                    <a:pt x="10783" y="5012"/>
                    <a:pt x="10783" y="4778"/>
                    <a:pt x="10753" y="4573"/>
                  </a:cubicBezTo>
                  <a:cubicBezTo>
                    <a:pt x="10728" y="4472"/>
                    <a:pt x="10659" y="4392"/>
                    <a:pt x="10564" y="4392"/>
                  </a:cubicBezTo>
                  <a:cubicBezTo>
                    <a:pt x="10550" y="4392"/>
                    <a:pt x="10535" y="4394"/>
                    <a:pt x="10520" y="4398"/>
                  </a:cubicBezTo>
                  <a:cubicBezTo>
                    <a:pt x="10403" y="4398"/>
                    <a:pt x="10315" y="4515"/>
                    <a:pt x="10315" y="4632"/>
                  </a:cubicBezTo>
                  <a:cubicBezTo>
                    <a:pt x="10344" y="4807"/>
                    <a:pt x="10374" y="5012"/>
                    <a:pt x="10374" y="5216"/>
                  </a:cubicBezTo>
                  <a:cubicBezTo>
                    <a:pt x="10374" y="6210"/>
                    <a:pt x="10052" y="7203"/>
                    <a:pt x="9468" y="7992"/>
                  </a:cubicBezTo>
                  <a:lnTo>
                    <a:pt x="9468" y="4281"/>
                  </a:lnTo>
                  <a:cubicBezTo>
                    <a:pt x="9468" y="3463"/>
                    <a:pt x="8796" y="2820"/>
                    <a:pt x="8007" y="2791"/>
                  </a:cubicBezTo>
                  <a:lnTo>
                    <a:pt x="6107" y="2791"/>
                  </a:lnTo>
                  <a:cubicBezTo>
                    <a:pt x="5815" y="2791"/>
                    <a:pt x="5815" y="3229"/>
                    <a:pt x="6107" y="3229"/>
                  </a:cubicBezTo>
                  <a:lnTo>
                    <a:pt x="7305" y="3229"/>
                  </a:lnTo>
                  <a:cubicBezTo>
                    <a:pt x="7393" y="4164"/>
                    <a:pt x="8124" y="4895"/>
                    <a:pt x="9059" y="4983"/>
                  </a:cubicBezTo>
                  <a:lnTo>
                    <a:pt x="9059" y="8518"/>
                  </a:lnTo>
                  <a:cubicBezTo>
                    <a:pt x="8503" y="9073"/>
                    <a:pt x="7802" y="9512"/>
                    <a:pt x="7042" y="9775"/>
                  </a:cubicBezTo>
                  <a:cubicBezTo>
                    <a:pt x="6911" y="8942"/>
                    <a:pt x="6253" y="8526"/>
                    <a:pt x="5596" y="8526"/>
                  </a:cubicBezTo>
                  <a:cubicBezTo>
                    <a:pt x="4938" y="8526"/>
                    <a:pt x="4281" y="8942"/>
                    <a:pt x="4150" y="9775"/>
                  </a:cubicBezTo>
                  <a:cubicBezTo>
                    <a:pt x="3390" y="9512"/>
                    <a:pt x="2688" y="9073"/>
                    <a:pt x="2133" y="8518"/>
                  </a:cubicBezTo>
                  <a:lnTo>
                    <a:pt x="2133" y="4983"/>
                  </a:lnTo>
                  <a:cubicBezTo>
                    <a:pt x="3068" y="4866"/>
                    <a:pt x="3799" y="4135"/>
                    <a:pt x="3887" y="3229"/>
                  </a:cubicBezTo>
                  <a:lnTo>
                    <a:pt x="5085" y="3229"/>
                  </a:lnTo>
                  <a:cubicBezTo>
                    <a:pt x="5377" y="3229"/>
                    <a:pt x="5377" y="2791"/>
                    <a:pt x="5085" y="2791"/>
                  </a:cubicBezTo>
                  <a:lnTo>
                    <a:pt x="3185" y="2791"/>
                  </a:lnTo>
                  <a:cubicBezTo>
                    <a:pt x="2367" y="2791"/>
                    <a:pt x="1724" y="3463"/>
                    <a:pt x="1724" y="4281"/>
                  </a:cubicBezTo>
                  <a:lnTo>
                    <a:pt x="1724" y="7992"/>
                  </a:lnTo>
                  <a:cubicBezTo>
                    <a:pt x="0" y="5625"/>
                    <a:pt x="789" y="2265"/>
                    <a:pt x="3390" y="921"/>
                  </a:cubicBezTo>
                  <a:cubicBezTo>
                    <a:pt x="4089" y="559"/>
                    <a:pt x="4832" y="390"/>
                    <a:pt x="5561" y="390"/>
                  </a:cubicBezTo>
                  <a:cubicBezTo>
                    <a:pt x="7541" y="390"/>
                    <a:pt x="9427" y="1639"/>
                    <a:pt x="10111" y="3668"/>
                  </a:cubicBezTo>
                  <a:cubicBezTo>
                    <a:pt x="10135" y="3764"/>
                    <a:pt x="10219" y="3821"/>
                    <a:pt x="10314" y="3821"/>
                  </a:cubicBezTo>
                  <a:cubicBezTo>
                    <a:pt x="10333" y="3821"/>
                    <a:pt x="10353" y="3819"/>
                    <a:pt x="10374" y="3814"/>
                  </a:cubicBezTo>
                  <a:cubicBezTo>
                    <a:pt x="10490" y="3784"/>
                    <a:pt x="10549" y="3638"/>
                    <a:pt x="10520" y="3551"/>
                  </a:cubicBezTo>
                  <a:cubicBezTo>
                    <a:pt x="9785" y="1396"/>
                    <a:pt x="7778" y="0"/>
                    <a:pt x="5582"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1" name="Google Shape;4791;p80"/>
            <p:cNvSpPr/>
            <p:nvPr/>
          </p:nvSpPr>
          <p:spPr>
            <a:xfrm>
              <a:off x="3476588" y="3311600"/>
              <a:ext cx="377700" cy="364175"/>
            </a:xfrm>
            <a:custGeom>
              <a:avLst/>
              <a:gdLst/>
              <a:ahLst/>
              <a:cxnLst/>
              <a:rect l="l" t="t" r="r" b="b"/>
              <a:pathLst>
                <a:path w="15108" h="14567" extrusionOk="0">
                  <a:moveTo>
                    <a:pt x="7568" y="0"/>
                  </a:moveTo>
                  <a:cubicBezTo>
                    <a:pt x="7174" y="0"/>
                    <a:pt x="6779" y="256"/>
                    <a:pt x="6779" y="767"/>
                  </a:cubicBezTo>
                  <a:lnTo>
                    <a:pt x="6779" y="1089"/>
                  </a:lnTo>
                  <a:cubicBezTo>
                    <a:pt x="5523" y="1235"/>
                    <a:pt x="4354" y="1761"/>
                    <a:pt x="3419" y="2608"/>
                  </a:cubicBezTo>
                  <a:cubicBezTo>
                    <a:pt x="3233" y="2748"/>
                    <a:pt x="3380" y="2980"/>
                    <a:pt x="3552" y="2980"/>
                  </a:cubicBezTo>
                  <a:cubicBezTo>
                    <a:pt x="3595" y="2980"/>
                    <a:pt x="3640" y="2965"/>
                    <a:pt x="3682" y="2929"/>
                  </a:cubicBezTo>
                  <a:cubicBezTo>
                    <a:pt x="4617" y="2082"/>
                    <a:pt x="5786" y="1585"/>
                    <a:pt x="7013" y="1468"/>
                  </a:cubicBezTo>
                  <a:cubicBezTo>
                    <a:pt x="7130" y="1439"/>
                    <a:pt x="7218" y="1352"/>
                    <a:pt x="7218" y="1264"/>
                  </a:cubicBezTo>
                  <a:lnTo>
                    <a:pt x="7218" y="767"/>
                  </a:lnTo>
                  <a:cubicBezTo>
                    <a:pt x="7218" y="519"/>
                    <a:pt x="7400" y="395"/>
                    <a:pt x="7583" y="395"/>
                  </a:cubicBezTo>
                  <a:cubicBezTo>
                    <a:pt x="7766" y="395"/>
                    <a:pt x="7948" y="519"/>
                    <a:pt x="7948" y="767"/>
                  </a:cubicBezTo>
                  <a:lnTo>
                    <a:pt x="7948" y="1264"/>
                  </a:lnTo>
                  <a:cubicBezTo>
                    <a:pt x="7948" y="1352"/>
                    <a:pt x="8036" y="1439"/>
                    <a:pt x="8124" y="1468"/>
                  </a:cubicBezTo>
                  <a:cubicBezTo>
                    <a:pt x="10929" y="1731"/>
                    <a:pt x="13149" y="3952"/>
                    <a:pt x="13412" y="6728"/>
                  </a:cubicBezTo>
                  <a:cubicBezTo>
                    <a:pt x="13412" y="6845"/>
                    <a:pt x="13500" y="6933"/>
                    <a:pt x="13617" y="6933"/>
                  </a:cubicBezTo>
                  <a:lnTo>
                    <a:pt x="14114" y="6933"/>
                  </a:lnTo>
                  <a:cubicBezTo>
                    <a:pt x="14581" y="6933"/>
                    <a:pt x="14581" y="7663"/>
                    <a:pt x="14114" y="7663"/>
                  </a:cubicBezTo>
                  <a:lnTo>
                    <a:pt x="13617" y="7663"/>
                  </a:lnTo>
                  <a:cubicBezTo>
                    <a:pt x="13500" y="7663"/>
                    <a:pt x="13412" y="7751"/>
                    <a:pt x="13412" y="7838"/>
                  </a:cubicBezTo>
                  <a:cubicBezTo>
                    <a:pt x="13149" y="10644"/>
                    <a:pt x="10929" y="12864"/>
                    <a:pt x="8124" y="13127"/>
                  </a:cubicBezTo>
                  <a:cubicBezTo>
                    <a:pt x="8036" y="13127"/>
                    <a:pt x="7948" y="13215"/>
                    <a:pt x="7948" y="13332"/>
                  </a:cubicBezTo>
                  <a:lnTo>
                    <a:pt x="7948" y="13829"/>
                  </a:lnTo>
                  <a:cubicBezTo>
                    <a:pt x="7948" y="14063"/>
                    <a:pt x="7766" y="14179"/>
                    <a:pt x="7583" y="14179"/>
                  </a:cubicBezTo>
                  <a:cubicBezTo>
                    <a:pt x="7400" y="14179"/>
                    <a:pt x="7218" y="14063"/>
                    <a:pt x="7218" y="13829"/>
                  </a:cubicBezTo>
                  <a:lnTo>
                    <a:pt x="7218" y="13332"/>
                  </a:lnTo>
                  <a:cubicBezTo>
                    <a:pt x="7218" y="13215"/>
                    <a:pt x="7130" y="13127"/>
                    <a:pt x="7013" y="13127"/>
                  </a:cubicBezTo>
                  <a:cubicBezTo>
                    <a:pt x="4237" y="12864"/>
                    <a:pt x="2016" y="10644"/>
                    <a:pt x="1753" y="7838"/>
                  </a:cubicBezTo>
                  <a:cubicBezTo>
                    <a:pt x="1724" y="7751"/>
                    <a:pt x="1637" y="7663"/>
                    <a:pt x="1549" y="7663"/>
                  </a:cubicBezTo>
                  <a:lnTo>
                    <a:pt x="1052" y="7663"/>
                  </a:lnTo>
                  <a:cubicBezTo>
                    <a:pt x="555" y="7663"/>
                    <a:pt x="555" y="6933"/>
                    <a:pt x="1052" y="6933"/>
                  </a:cubicBezTo>
                  <a:lnTo>
                    <a:pt x="1549" y="6933"/>
                  </a:lnTo>
                  <a:cubicBezTo>
                    <a:pt x="1637" y="6933"/>
                    <a:pt x="1724" y="6845"/>
                    <a:pt x="1753" y="6728"/>
                  </a:cubicBezTo>
                  <a:cubicBezTo>
                    <a:pt x="1870" y="5559"/>
                    <a:pt x="2309" y="4478"/>
                    <a:pt x="3068" y="3572"/>
                  </a:cubicBezTo>
                  <a:cubicBezTo>
                    <a:pt x="3199" y="3398"/>
                    <a:pt x="3053" y="3207"/>
                    <a:pt x="2885" y="3207"/>
                  </a:cubicBezTo>
                  <a:cubicBezTo>
                    <a:pt x="2829" y="3207"/>
                    <a:pt x="2769" y="3228"/>
                    <a:pt x="2718" y="3280"/>
                  </a:cubicBezTo>
                  <a:cubicBezTo>
                    <a:pt x="1987" y="4215"/>
                    <a:pt x="1490" y="5326"/>
                    <a:pt x="1344" y="6494"/>
                  </a:cubicBezTo>
                  <a:lnTo>
                    <a:pt x="1052" y="6494"/>
                  </a:lnTo>
                  <a:cubicBezTo>
                    <a:pt x="0" y="6494"/>
                    <a:pt x="0" y="8072"/>
                    <a:pt x="1052" y="8072"/>
                  </a:cubicBezTo>
                  <a:lnTo>
                    <a:pt x="1374" y="8072"/>
                  </a:lnTo>
                  <a:cubicBezTo>
                    <a:pt x="1724" y="10907"/>
                    <a:pt x="3945" y="13127"/>
                    <a:pt x="6779" y="13507"/>
                  </a:cubicBezTo>
                  <a:lnTo>
                    <a:pt x="6779" y="13800"/>
                  </a:lnTo>
                  <a:cubicBezTo>
                    <a:pt x="6779" y="14311"/>
                    <a:pt x="7174" y="14567"/>
                    <a:pt x="7568" y="14567"/>
                  </a:cubicBezTo>
                  <a:cubicBezTo>
                    <a:pt x="7963" y="14567"/>
                    <a:pt x="8357" y="14311"/>
                    <a:pt x="8357" y="13800"/>
                  </a:cubicBezTo>
                  <a:lnTo>
                    <a:pt x="8357" y="13507"/>
                  </a:lnTo>
                  <a:cubicBezTo>
                    <a:pt x="11192" y="13127"/>
                    <a:pt x="13412" y="10907"/>
                    <a:pt x="13792" y="8072"/>
                  </a:cubicBezTo>
                  <a:lnTo>
                    <a:pt x="14085" y="8072"/>
                  </a:lnTo>
                  <a:cubicBezTo>
                    <a:pt x="15107" y="8072"/>
                    <a:pt x="15107" y="6494"/>
                    <a:pt x="14085" y="6494"/>
                  </a:cubicBezTo>
                  <a:lnTo>
                    <a:pt x="13792" y="6494"/>
                  </a:lnTo>
                  <a:cubicBezTo>
                    <a:pt x="13412" y="3660"/>
                    <a:pt x="11192" y="1439"/>
                    <a:pt x="8357" y="1089"/>
                  </a:cubicBezTo>
                  <a:lnTo>
                    <a:pt x="8357" y="767"/>
                  </a:lnTo>
                  <a:cubicBezTo>
                    <a:pt x="8357" y="256"/>
                    <a:pt x="7963" y="0"/>
                    <a:pt x="7568"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2" name="Google Shape;4792;p80"/>
            <p:cNvSpPr/>
            <p:nvPr/>
          </p:nvSpPr>
          <p:spPr>
            <a:xfrm>
              <a:off x="3606238" y="3504800"/>
              <a:ext cx="31075" cy="19200"/>
            </a:xfrm>
            <a:custGeom>
              <a:avLst/>
              <a:gdLst/>
              <a:ahLst/>
              <a:cxnLst/>
              <a:rect l="l" t="t" r="r" b="b"/>
              <a:pathLst>
                <a:path w="1243" h="768" extrusionOk="0">
                  <a:moveTo>
                    <a:pt x="629" y="1"/>
                  </a:moveTo>
                  <a:cubicBezTo>
                    <a:pt x="337" y="1"/>
                    <a:pt x="45" y="184"/>
                    <a:pt x="15" y="549"/>
                  </a:cubicBezTo>
                  <a:cubicBezTo>
                    <a:pt x="1" y="680"/>
                    <a:pt x="118" y="746"/>
                    <a:pt x="235" y="746"/>
                  </a:cubicBezTo>
                  <a:cubicBezTo>
                    <a:pt x="351" y="746"/>
                    <a:pt x="468" y="680"/>
                    <a:pt x="454" y="549"/>
                  </a:cubicBezTo>
                  <a:cubicBezTo>
                    <a:pt x="454" y="432"/>
                    <a:pt x="541" y="373"/>
                    <a:pt x="629" y="373"/>
                  </a:cubicBezTo>
                  <a:cubicBezTo>
                    <a:pt x="717" y="373"/>
                    <a:pt x="804" y="432"/>
                    <a:pt x="804" y="549"/>
                  </a:cubicBezTo>
                  <a:cubicBezTo>
                    <a:pt x="804" y="695"/>
                    <a:pt x="914" y="768"/>
                    <a:pt x="1024" y="768"/>
                  </a:cubicBezTo>
                  <a:cubicBezTo>
                    <a:pt x="1133" y="768"/>
                    <a:pt x="1243" y="695"/>
                    <a:pt x="1243" y="549"/>
                  </a:cubicBezTo>
                  <a:cubicBezTo>
                    <a:pt x="1213" y="184"/>
                    <a:pt x="921" y="1"/>
                    <a:pt x="629"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3" name="Google Shape;4793;p80"/>
            <p:cNvSpPr/>
            <p:nvPr/>
          </p:nvSpPr>
          <p:spPr>
            <a:xfrm>
              <a:off x="3695013" y="3503725"/>
              <a:ext cx="30325" cy="20650"/>
            </a:xfrm>
            <a:custGeom>
              <a:avLst/>
              <a:gdLst/>
              <a:ahLst/>
              <a:cxnLst/>
              <a:rect l="l" t="t" r="r" b="b"/>
              <a:pathLst>
                <a:path w="1213" h="826" extrusionOk="0">
                  <a:moveTo>
                    <a:pt x="599" y="0"/>
                  </a:moveTo>
                  <a:cubicBezTo>
                    <a:pt x="300" y="0"/>
                    <a:pt x="0" y="197"/>
                    <a:pt x="0" y="592"/>
                  </a:cubicBezTo>
                  <a:cubicBezTo>
                    <a:pt x="0" y="709"/>
                    <a:pt x="88" y="826"/>
                    <a:pt x="205" y="826"/>
                  </a:cubicBezTo>
                  <a:cubicBezTo>
                    <a:pt x="322" y="826"/>
                    <a:pt x="409" y="709"/>
                    <a:pt x="409" y="592"/>
                  </a:cubicBezTo>
                  <a:cubicBezTo>
                    <a:pt x="409" y="475"/>
                    <a:pt x="504" y="416"/>
                    <a:pt x="599" y="416"/>
                  </a:cubicBezTo>
                  <a:cubicBezTo>
                    <a:pt x="694" y="416"/>
                    <a:pt x="789" y="475"/>
                    <a:pt x="789" y="592"/>
                  </a:cubicBezTo>
                  <a:cubicBezTo>
                    <a:pt x="760" y="723"/>
                    <a:pt x="869" y="789"/>
                    <a:pt x="983" y="789"/>
                  </a:cubicBezTo>
                  <a:cubicBezTo>
                    <a:pt x="1096" y="789"/>
                    <a:pt x="1213" y="723"/>
                    <a:pt x="1198" y="592"/>
                  </a:cubicBezTo>
                  <a:cubicBezTo>
                    <a:pt x="1198" y="197"/>
                    <a:pt x="899" y="0"/>
                    <a:pt x="599"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4" name="Google Shape;4794;p80"/>
            <p:cNvSpPr/>
            <p:nvPr/>
          </p:nvSpPr>
          <p:spPr>
            <a:xfrm>
              <a:off x="3647888" y="3524700"/>
              <a:ext cx="34000" cy="15750"/>
            </a:xfrm>
            <a:custGeom>
              <a:avLst/>
              <a:gdLst/>
              <a:ahLst/>
              <a:cxnLst/>
              <a:rect l="l" t="t" r="r" b="b"/>
              <a:pathLst>
                <a:path w="1360" h="630" extrusionOk="0">
                  <a:moveTo>
                    <a:pt x="303" y="1"/>
                  </a:moveTo>
                  <a:cubicBezTo>
                    <a:pt x="147" y="1"/>
                    <a:pt x="1" y="192"/>
                    <a:pt x="132" y="366"/>
                  </a:cubicBezTo>
                  <a:cubicBezTo>
                    <a:pt x="293" y="542"/>
                    <a:pt x="504" y="629"/>
                    <a:pt x="716" y="629"/>
                  </a:cubicBezTo>
                  <a:cubicBezTo>
                    <a:pt x="928" y="629"/>
                    <a:pt x="1140" y="542"/>
                    <a:pt x="1301" y="366"/>
                  </a:cubicBezTo>
                  <a:cubicBezTo>
                    <a:pt x="1359" y="279"/>
                    <a:pt x="1359" y="133"/>
                    <a:pt x="1272" y="74"/>
                  </a:cubicBezTo>
                  <a:cubicBezTo>
                    <a:pt x="1228" y="30"/>
                    <a:pt x="1169" y="8"/>
                    <a:pt x="1114" y="8"/>
                  </a:cubicBezTo>
                  <a:cubicBezTo>
                    <a:pt x="1060" y="8"/>
                    <a:pt x="1009" y="30"/>
                    <a:pt x="979" y="74"/>
                  </a:cubicBezTo>
                  <a:cubicBezTo>
                    <a:pt x="921" y="162"/>
                    <a:pt x="804" y="191"/>
                    <a:pt x="716" y="191"/>
                  </a:cubicBezTo>
                  <a:cubicBezTo>
                    <a:pt x="629" y="191"/>
                    <a:pt x="512" y="162"/>
                    <a:pt x="453" y="74"/>
                  </a:cubicBezTo>
                  <a:cubicBezTo>
                    <a:pt x="409" y="23"/>
                    <a:pt x="355" y="1"/>
                    <a:pt x="303"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95" name="Google Shape;4795;p80"/>
          <p:cNvGrpSpPr/>
          <p:nvPr/>
        </p:nvGrpSpPr>
        <p:grpSpPr>
          <a:xfrm>
            <a:off x="2892847" y="3301425"/>
            <a:ext cx="365650" cy="366025"/>
            <a:chOff x="2926488" y="3310300"/>
            <a:chExt cx="365650" cy="366025"/>
          </a:xfrm>
        </p:grpSpPr>
        <p:sp>
          <p:nvSpPr>
            <p:cNvPr id="4796" name="Google Shape;4796;p80"/>
            <p:cNvSpPr/>
            <p:nvPr/>
          </p:nvSpPr>
          <p:spPr>
            <a:xfrm>
              <a:off x="2931613" y="3354150"/>
              <a:ext cx="347025" cy="317050"/>
            </a:xfrm>
            <a:custGeom>
              <a:avLst/>
              <a:gdLst/>
              <a:ahLst/>
              <a:cxnLst/>
              <a:rect l="l" t="t" r="r" b="b"/>
              <a:pathLst>
                <a:path w="13881" h="12682" extrusionOk="0">
                  <a:moveTo>
                    <a:pt x="7101" y="0"/>
                  </a:moveTo>
                  <a:lnTo>
                    <a:pt x="0" y="1374"/>
                  </a:lnTo>
                  <a:lnTo>
                    <a:pt x="0" y="9760"/>
                  </a:lnTo>
                  <a:cubicBezTo>
                    <a:pt x="0" y="11367"/>
                    <a:pt x="1315" y="12682"/>
                    <a:pt x="2923" y="12682"/>
                  </a:cubicBezTo>
                  <a:lnTo>
                    <a:pt x="10958" y="12682"/>
                  </a:lnTo>
                  <a:cubicBezTo>
                    <a:pt x="12595" y="12682"/>
                    <a:pt x="13880" y="11367"/>
                    <a:pt x="13880" y="9760"/>
                  </a:cubicBezTo>
                  <a:lnTo>
                    <a:pt x="13880" y="1374"/>
                  </a:lnTo>
                  <a:lnTo>
                    <a:pt x="7101" y="0"/>
                  </a:lnTo>
                  <a:close/>
                </a:path>
              </a:pathLst>
            </a:custGeom>
            <a:solidFill>
              <a:srgbClr val="FFE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7" name="Google Shape;4797;p80"/>
            <p:cNvSpPr/>
            <p:nvPr/>
          </p:nvSpPr>
          <p:spPr>
            <a:xfrm>
              <a:off x="3180713" y="3372400"/>
              <a:ext cx="105225" cy="298800"/>
            </a:xfrm>
            <a:custGeom>
              <a:avLst/>
              <a:gdLst/>
              <a:ahLst/>
              <a:cxnLst/>
              <a:rect l="l" t="t" r="r" b="b"/>
              <a:pathLst>
                <a:path w="4209" h="11952" extrusionOk="0">
                  <a:moveTo>
                    <a:pt x="3332" y="1"/>
                  </a:moveTo>
                  <a:lnTo>
                    <a:pt x="2923" y="644"/>
                  </a:lnTo>
                  <a:lnTo>
                    <a:pt x="2923" y="9030"/>
                  </a:lnTo>
                  <a:cubicBezTo>
                    <a:pt x="2923" y="10637"/>
                    <a:pt x="1608" y="11952"/>
                    <a:pt x="1" y="11952"/>
                  </a:cubicBezTo>
                  <a:lnTo>
                    <a:pt x="1286" y="11952"/>
                  </a:lnTo>
                  <a:cubicBezTo>
                    <a:pt x="2894" y="11952"/>
                    <a:pt x="4209" y="10637"/>
                    <a:pt x="4209" y="9030"/>
                  </a:cubicBezTo>
                  <a:lnTo>
                    <a:pt x="4209" y="644"/>
                  </a:lnTo>
                  <a:lnTo>
                    <a:pt x="3332" y="1"/>
                  </a:lnTo>
                  <a:close/>
                </a:path>
              </a:pathLst>
            </a:custGeom>
            <a:solidFill>
              <a:srgbClr val="FFE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8" name="Google Shape;4798;p80"/>
            <p:cNvSpPr/>
            <p:nvPr/>
          </p:nvSpPr>
          <p:spPr>
            <a:xfrm>
              <a:off x="2931613" y="3316150"/>
              <a:ext cx="347750" cy="72350"/>
            </a:xfrm>
            <a:custGeom>
              <a:avLst/>
              <a:gdLst/>
              <a:ahLst/>
              <a:cxnLst/>
              <a:rect l="l" t="t" r="r" b="b"/>
              <a:pathLst>
                <a:path w="13910" h="2894" extrusionOk="0">
                  <a:moveTo>
                    <a:pt x="1520" y="1"/>
                  </a:moveTo>
                  <a:cubicBezTo>
                    <a:pt x="673" y="1"/>
                    <a:pt x="0" y="673"/>
                    <a:pt x="0" y="1520"/>
                  </a:cubicBezTo>
                  <a:lnTo>
                    <a:pt x="0" y="2894"/>
                  </a:lnTo>
                  <a:lnTo>
                    <a:pt x="13880" y="2894"/>
                  </a:lnTo>
                  <a:lnTo>
                    <a:pt x="13880" y="1520"/>
                  </a:lnTo>
                  <a:lnTo>
                    <a:pt x="13910" y="1520"/>
                  </a:lnTo>
                  <a:cubicBezTo>
                    <a:pt x="13910" y="673"/>
                    <a:pt x="13237" y="1"/>
                    <a:pt x="12390"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9" name="Google Shape;4799;p80"/>
            <p:cNvSpPr/>
            <p:nvPr/>
          </p:nvSpPr>
          <p:spPr>
            <a:xfrm>
              <a:off x="3216513" y="3316150"/>
              <a:ext cx="69425" cy="72350"/>
            </a:xfrm>
            <a:custGeom>
              <a:avLst/>
              <a:gdLst/>
              <a:ahLst/>
              <a:cxnLst/>
              <a:rect l="l" t="t" r="r" b="b"/>
              <a:pathLst>
                <a:path w="2777" h="2894" extrusionOk="0">
                  <a:moveTo>
                    <a:pt x="1" y="1"/>
                  </a:moveTo>
                  <a:cubicBezTo>
                    <a:pt x="819" y="1"/>
                    <a:pt x="1520" y="673"/>
                    <a:pt x="1520" y="1520"/>
                  </a:cubicBezTo>
                  <a:lnTo>
                    <a:pt x="1520" y="2894"/>
                  </a:lnTo>
                  <a:lnTo>
                    <a:pt x="2777" y="2894"/>
                  </a:lnTo>
                  <a:lnTo>
                    <a:pt x="2777" y="1520"/>
                  </a:lnTo>
                  <a:cubicBezTo>
                    <a:pt x="2777" y="673"/>
                    <a:pt x="2104" y="1"/>
                    <a:pt x="1286" y="1"/>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0" name="Google Shape;4800;p80"/>
            <p:cNvSpPr/>
            <p:nvPr/>
          </p:nvSpPr>
          <p:spPr>
            <a:xfrm>
              <a:off x="2952788" y="3341725"/>
              <a:ext cx="25600" cy="21250"/>
            </a:xfrm>
            <a:custGeom>
              <a:avLst/>
              <a:gdLst/>
              <a:ahLst/>
              <a:cxnLst/>
              <a:rect l="l" t="t" r="r" b="b"/>
              <a:pathLst>
                <a:path w="1024" h="850" extrusionOk="0">
                  <a:moveTo>
                    <a:pt x="585" y="0"/>
                  </a:moveTo>
                  <a:cubicBezTo>
                    <a:pt x="205" y="0"/>
                    <a:pt x="1" y="468"/>
                    <a:pt x="293" y="731"/>
                  </a:cubicBezTo>
                  <a:cubicBezTo>
                    <a:pt x="375" y="813"/>
                    <a:pt x="477" y="849"/>
                    <a:pt x="578" y="849"/>
                  </a:cubicBezTo>
                  <a:cubicBezTo>
                    <a:pt x="802" y="849"/>
                    <a:pt x="1024" y="671"/>
                    <a:pt x="1024" y="409"/>
                  </a:cubicBezTo>
                  <a:cubicBezTo>
                    <a:pt x="1024" y="176"/>
                    <a:pt x="819" y="0"/>
                    <a:pt x="585"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1" name="Google Shape;4801;p80"/>
            <p:cNvSpPr/>
            <p:nvPr/>
          </p:nvSpPr>
          <p:spPr>
            <a:xfrm>
              <a:off x="2999538" y="3341725"/>
              <a:ext cx="24875" cy="21250"/>
            </a:xfrm>
            <a:custGeom>
              <a:avLst/>
              <a:gdLst/>
              <a:ahLst/>
              <a:cxnLst/>
              <a:rect l="l" t="t" r="r" b="b"/>
              <a:pathLst>
                <a:path w="995" h="850" extrusionOk="0">
                  <a:moveTo>
                    <a:pt x="556" y="0"/>
                  </a:moveTo>
                  <a:cubicBezTo>
                    <a:pt x="176" y="0"/>
                    <a:pt x="1" y="468"/>
                    <a:pt x="264" y="731"/>
                  </a:cubicBezTo>
                  <a:cubicBezTo>
                    <a:pt x="346" y="813"/>
                    <a:pt x="448" y="849"/>
                    <a:pt x="549" y="849"/>
                  </a:cubicBezTo>
                  <a:cubicBezTo>
                    <a:pt x="773" y="849"/>
                    <a:pt x="994" y="671"/>
                    <a:pt x="994" y="409"/>
                  </a:cubicBezTo>
                  <a:cubicBezTo>
                    <a:pt x="994" y="176"/>
                    <a:pt x="790" y="0"/>
                    <a:pt x="556" y="0"/>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2" name="Google Shape;4802;p80"/>
            <p:cNvSpPr/>
            <p:nvPr/>
          </p:nvSpPr>
          <p:spPr>
            <a:xfrm>
              <a:off x="3045563" y="3341725"/>
              <a:ext cx="25600" cy="21250"/>
            </a:xfrm>
            <a:custGeom>
              <a:avLst/>
              <a:gdLst/>
              <a:ahLst/>
              <a:cxnLst/>
              <a:rect l="l" t="t" r="r" b="b"/>
              <a:pathLst>
                <a:path w="1024" h="850" extrusionOk="0">
                  <a:moveTo>
                    <a:pt x="585" y="0"/>
                  </a:moveTo>
                  <a:cubicBezTo>
                    <a:pt x="205" y="0"/>
                    <a:pt x="1" y="468"/>
                    <a:pt x="293" y="731"/>
                  </a:cubicBezTo>
                  <a:cubicBezTo>
                    <a:pt x="375" y="813"/>
                    <a:pt x="477" y="849"/>
                    <a:pt x="578" y="849"/>
                  </a:cubicBezTo>
                  <a:cubicBezTo>
                    <a:pt x="802" y="849"/>
                    <a:pt x="1024" y="671"/>
                    <a:pt x="1024" y="409"/>
                  </a:cubicBezTo>
                  <a:cubicBezTo>
                    <a:pt x="1024" y="176"/>
                    <a:pt x="819" y="0"/>
                    <a:pt x="5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3" name="Google Shape;4803;p80"/>
            <p:cNvSpPr/>
            <p:nvPr/>
          </p:nvSpPr>
          <p:spPr>
            <a:xfrm>
              <a:off x="3022938" y="3421300"/>
              <a:ext cx="53675" cy="43375"/>
            </a:xfrm>
            <a:custGeom>
              <a:avLst/>
              <a:gdLst/>
              <a:ahLst/>
              <a:cxnLst/>
              <a:rect l="l" t="t" r="r" b="b"/>
              <a:pathLst>
                <a:path w="2147" h="1735" extrusionOk="0">
                  <a:moveTo>
                    <a:pt x="1225" y="0"/>
                  </a:moveTo>
                  <a:cubicBezTo>
                    <a:pt x="1207" y="0"/>
                    <a:pt x="1188" y="1"/>
                    <a:pt x="1169" y="2"/>
                  </a:cubicBezTo>
                  <a:cubicBezTo>
                    <a:pt x="351" y="2"/>
                    <a:pt x="0" y="1054"/>
                    <a:pt x="614" y="1551"/>
                  </a:cubicBezTo>
                  <a:cubicBezTo>
                    <a:pt x="778" y="1679"/>
                    <a:pt x="963" y="1735"/>
                    <a:pt x="1142" y="1735"/>
                  </a:cubicBezTo>
                  <a:cubicBezTo>
                    <a:pt x="1663" y="1735"/>
                    <a:pt x="2147" y="1261"/>
                    <a:pt x="2016" y="675"/>
                  </a:cubicBezTo>
                  <a:cubicBezTo>
                    <a:pt x="1961" y="284"/>
                    <a:pt x="1612" y="0"/>
                    <a:pt x="1225"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4" name="Google Shape;4804;p80"/>
            <p:cNvSpPr/>
            <p:nvPr/>
          </p:nvSpPr>
          <p:spPr>
            <a:xfrm>
              <a:off x="3136163" y="3421300"/>
              <a:ext cx="53675" cy="43375"/>
            </a:xfrm>
            <a:custGeom>
              <a:avLst/>
              <a:gdLst/>
              <a:ahLst/>
              <a:cxnLst/>
              <a:rect l="l" t="t" r="r" b="b"/>
              <a:pathLst>
                <a:path w="2147" h="1735" extrusionOk="0">
                  <a:moveTo>
                    <a:pt x="1225" y="0"/>
                  </a:moveTo>
                  <a:cubicBezTo>
                    <a:pt x="1207" y="0"/>
                    <a:pt x="1188" y="1"/>
                    <a:pt x="1169" y="2"/>
                  </a:cubicBezTo>
                  <a:cubicBezTo>
                    <a:pt x="351" y="2"/>
                    <a:pt x="0" y="1025"/>
                    <a:pt x="643" y="1551"/>
                  </a:cubicBezTo>
                  <a:cubicBezTo>
                    <a:pt x="808" y="1679"/>
                    <a:pt x="990" y="1735"/>
                    <a:pt x="1167" y="1735"/>
                  </a:cubicBezTo>
                  <a:cubicBezTo>
                    <a:pt x="1679" y="1735"/>
                    <a:pt x="2147" y="1261"/>
                    <a:pt x="2016" y="675"/>
                  </a:cubicBezTo>
                  <a:cubicBezTo>
                    <a:pt x="1961" y="284"/>
                    <a:pt x="1613" y="0"/>
                    <a:pt x="1225"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5" name="Google Shape;4805;p80"/>
            <p:cNvSpPr/>
            <p:nvPr/>
          </p:nvSpPr>
          <p:spPr>
            <a:xfrm>
              <a:off x="2963763" y="3518500"/>
              <a:ext cx="132250" cy="120400"/>
            </a:xfrm>
            <a:custGeom>
              <a:avLst/>
              <a:gdLst/>
              <a:ahLst/>
              <a:cxnLst/>
              <a:rect l="l" t="t" r="r" b="b"/>
              <a:pathLst>
                <a:path w="5290" h="4816" extrusionOk="0">
                  <a:moveTo>
                    <a:pt x="1169" y="1"/>
                  </a:moveTo>
                  <a:cubicBezTo>
                    <a:pt x="526" y="1"/>
                    <a:pt x="0" y="527"/>
                    <a:pt x="0" y="1199"/>
                  </a:cubicBezTo>
                  <a:lnTo>
                    <a:pt x="0" y="2806"/>
                  </a:lnTo>
                  <a:cubicBezTo>
                    <a:pt x="0" y="3449"/>
                    <a:pt x="526" y="3975"/>
                    <a:pt x="1169" y="3975"/>
                  </a:cubicBezTo>
                  <a:lnTo>
                    <a:pt x="1753" y="3975"/>
                  </a:lnTo>
                  <a:lnTo>
                    <a:pt x="1753" y="4676"/>
                  </a:lnTo>
                  <a:cubicBezTo>
                    <a:pt x="1732" y="4762"/>
                    <a:pt x="1805" y="4816"/>
                    <a:pt x="1879" y="4816"/>
                  </a:cubicBezTo>
                  <a:cubicBezTo>
                    <a:pt x="1907" y="4816"/>
                    <a:pt x="1934" y="4809"/>
                    <a:pt x="1958" y="4793"/>
                  </a:cubicBezTo>
                  <a:lnTo>
                    <a:pt x="2951" y="3975"/>
                  </a:lnTo>
                  <a:lnTo>
                    <a:pt x="4091" y="3975"/>
                  </a:lnTo>
                  <a:cubicBezTo>
                    <a:pt x="4763" y="3975"/>
                    <a:pt x="5289" y="3449"/>
                    <a:pt x="5289" y="2806"/>
                  </a:cubicBezTo>
                  <a:lnTo>
                    <a:pt x="5289" y="1199"/>
                  </a:lnTo>
                  <a:cubicBezTo>
                    <a:pt x="5289" y="556"/>
                    <a:pt x="4763" y="1"/>
                    <a:pt x="4091" y="1"/>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6" name="Google Shape;4806;p80"/>
            <p:cNvSpPr/>
            <p:nvPr/>
          </p:nvSpPr>
          <p:spPr>
            <a:xfrm>
              <a:off x="3121538" y="3475400"/>
              <a:ext cx="132250" cy="120400"/>
            </a:xfrm>
            <a:custGeom>
              <a:avLst/>
              <a:gdLst/>
              <a:ahLst/>
              <a:cxnLst/>
              <a:rect l="l" t="t" r="r" b="b"/>
              <a:pathLst>
                <a:path w="5290" h="4816" extrusionOk="0">
                  <a:moveTo>
                    <a:pt x="1199" y="1"/>
                  </a:moveTo>
                  <a:cubicBezTo>
                    <a:pt x="527" y="1"/>
                    <a:pt x="1" y="527"/>
                    <a:pt x="1" y="1199"/>
                  </a:cubicBezTo>
                  <a:lnTo>
                    <a:pt x="1" y="2806"/>
                  </a:lnTo>
                  <a:cubicBezTo>
                    <a:pt x="1" y="3449"/>
                    <a:pt x="527" y="3975"/>
                    <a:pt x="1199" y="3975"/>
                  </a:cubicBezTo>
                  <a:lnTo>
                    <a:pt x="2309" y="3975"/>
                  </a:lnTo>
                  <a:lnTo>
                    <a:pt x="3332" y="4793"/>
                  </a:lnTo>
                  <a:cubicBezTo>
                    <a:pt x="3356" y="4809"/>
                    <a:pt x="3381" y="4816"/>
                    <a:pt x="3406" y="4816"/>
                  </a:cubicBezTo>
                  <a:cubicBezTo>
                    <a:pt x="3474" y="4816"/>
                    <a:pt x="3537" y="4762"/>
                    <a:pt x="3537" y="4676"/>
                  </a:cubicBezTo>
                  <a:lnTo>
                    <a:pt x="3537" y="3975"/>
                  </a:lnTo>
                  <a:lnTo>
                    <a:pt x="4121" y="3975"/>
                  </a:lnTo>
                  <a:cubicBezTo>
                    <a:pt x="4764" y="3975"/>
                    <a:pt x="5290" y="3449"/>
                    <a:pt x="5290" y="2806"/>
                  </a:cubicBezTo>
                  <a:lnTo>
                    <a:pt x="5290" y="1199"/>
                  </a:lnTo>
                  <a:cubicBezTo>
                    <a:pt x="5290" y="527"/>
                    <a:pt x="4764" y="1"/>
                    <a:pt x="4121"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7" name="Google Shape;4807;p80"/>
            <p:cNvSpPr/>
            <p:nvPr/>
          </p:nvSpPr>
          <p:spPr>
            <a:xfrm>
              <a:off x="2957913" y="3513400"/>
              <a:ext cx="143200" cy="130775"/>
            </a:xfrm>
            <a:custGeom>
              <a:avLst/>
              <a:gdLst/>
              <a:ahLst/>
              <a:cxnLst/>
              <a:rect l="l" t="t" r="r" b="b"/>
              <a:pathLst>
                <a:path w="5728" h="5231" extrusionOk="0">
                  <a:moveTo>
                    <a:pt x="1403" y="0"/>
                  </a:moveTo>
                  <a:cubicBezTo>
                    <a:pt x="643" y="0"/>
                    <a:pt x="0" y="643"/>
                    <a:pt x="0" y="1403"/>
                  </a:cubicBezTo>
                  <a:lnTo>
                    <a:pt x="0" y="3010"/>
                  </a:lnTo>
                  <a:cubicBezTo>
                    <a:pt x="0" y="3799"/>
                    <a:pt x="643" y="4413"/>
                    <a:pt x="1403" y="4413"/>
                  </a:cubicBezTo>
                  <a:lnTo>
                    <a:pt x="1783" y="4413"/>
                  </a:lnTo>
                  <a:lnTo>
                    <a:pt x="1783" y="4909"/>
                  </a:lnTo>
                  <a:cubicBezTo>
                    <a:pt x="1783" y="5026"/>
                    <a:pt x="1841" y="5143"/>
                    <a:pt x="1987" y="5202"/>
                  </a:cubicBezTo>
                  <a:lnTo>
                    <a:pt x="1958" y="5202"/>
                  </a:lnTo>
                  <a:cubicBezTo>
                    <a:pt x="2017" y="5231"/>
                    <a:pt x="2046" y="5231"/>
                    <a:pt x="2104" y="5231"/>
                  </a:cubicBezTo>
                  <a:cubicBezTo>
                    <a:pt x="2192" y="5231"/>
                    <a:pt x="2250" y="5202"/>
                    <a:pt x="2338" y="5143"/>
                  </a:cubicBezTo>
                  <a:lnTo>
                    <a:pt x="3273" y="4413"/>
                  </a:lnTo>
                  <a:lnTo>
                    <a:pt x="4325" y="4413"/>
                  </a:lnTo>
                  <a:cubicBezTo>
                    <a:pt x="5114" y="4383"/>
                    <a:pt x="5728" y="3770"/>
                    <a:pt x="5728" y="3010"/>
                  </a:cubicBezTo>
                  <a:lnTo>
                    <a:pt x="5728" y="1403"/>
                  </a:lnTo>
                  <a:cubicBezTo>
                    <a:pt x="5728" y="643"/>
                    <a:pt x="5114" y="0"/>
                    <a:pt x="4325" y="0"/>
                  </a:cubicBezTo>
                  <a:lnTo>
                    <a:pt x="3361" y="0"/>
                  </a:lnTo>
                  <a:cubicBezTo>
                    <a:pt x="3098" y="29"/>
                    <a:pt x="3098" y="409"/>
                    <a:pt x="3361" y="439"/>
                  </a:cubicBezTo>
                  <a:lnTo>
                    <a:pt x="4325" y="439"/>
                  </a:lnTo>
                  <a:cubicBezTo>
                    <a:pt x="4880" y="439"/>
                    <a:pt x="5319" y="877"/>
                    <a:pt x="5319" y="1403"/>
                  </a:cubicBezTo>
                  <a:lnTo>
                    <a:pt x="5319" y="3010"/>
                  </a:lnTo>
                  <a:cubicBezTo>
                    <a:pt x="5319" y="3536"/>
                    <a:pt x="4880" y="3974"/>
                    <a:pt x="4325" y="3974"/>
                  </a:cubicBezTo>
                  <a:lnTo>
                    <a:pt x="3185" y="3974"/>
                  </a:lnTo>
                  <a:cubicBezTo>
                    <a:pt x="3156" y="3974"/>
                    <a:pt x="3098" y="4003"/>
                    <a:pt x="3069" y="4033"/>
                  </a:cubicBezTo>
                  <a:lnTo>
                    <a:pt x="2192" y="4734"/>
                  </a:lnTo>
                  <a:lnTo>
                    <a:pt x="2192" y="4208"/>
                  </a:lnTo>
                  <a:cubicBezTo>
                    <a:pt x="2192" y="4091"/>
                    <a:pt x="2075" y="3974"/>
                    <a:pt x="1958" y="3974"/>
                  </a:cubicBezTo>
                  <a:lnTo>
                    <a:pt x="1403" y="3974"/>
                  </a:lnTo>
                  <a:cubicBezTo>
                    <a:pt x="877" y="3974"/>
                    <a:pt x="439" y="3565"/>
                    <a:pt x="439" y="3010"/>
                  </a:cubicBezTo>
                  <a:lnTo>
                    <a:pt x="439" y="1403"/>
                  </a:lnTo>
                  <a:cubicBezTo>
                    <a:pt x="439" y="877"/>
                    <a:pt x="877" y="439"/>
                    <a:pt x="1403" y="439"/>
                  </a:cubicBezTo>
                  <a:lnTo>
                    <a:pt x="2396" y="439"/>
                  </a:lnTo>
                  <a:cubicBezTo>
                    <a:pt x="2630" y="409"/>
                    <a:pt x="2630" y="29"/>
                    <a:pt x="2396"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8" name="Google Shape;4808;p80"/>
            <p:cNvSpPr/>
            <p:nvPr/>
          </p:nvSpPr>
          <p:spPr>
            <a:xfrm>
              <a:off x="2993163" y="3549075"/>
              <a:ext cx="73625" cy="10400"/>
            </a:xfrm>
            <a:custGeom>
              <a:avLst/>
              <a:gdLst/>
              <a:ahLst/>
              <a:cxnLst/>
              <a:rect l="l" t="t" r="r" b="b"/>
              <a:pathLst>
                <a:path w="2945" h="416" extrusionOk="0">
                  <a:moveTo>
                    <a:pt x="215" y="0"/>
                  </a:moveTo>
                  <a:cubicBezTo>
                    <a:pt x="0" y="0"/>
                    <a:pt x="7" y="415"/>
                    <a:pt x="234" y="415"/>
                  </a:cubicBezTo>
                  <a:cubicBezTo>
                    <a:pt x="241" y="415"/>
                    <a:pt x="248" y="415"/>
                    <a:pt x="256" y="414"/>
                  </a:cubicBezTo>
                  <a:lnTo>
                    <a:pt x="2711" y="414"/>
                  </a:lnTo>
                  <a:cubicBezTo>
                    <a:pt x="2827" y="414"/>
                    <a:pt x="2944" y="327"/>
                    <a:pt x="2944" y="210"/>
                  </a:cubicBezTo>
                  <a:lnTo>
                    <a:pt x="2915" y="210"/>
                  </a:lnTo>
                  <a:cubicBezTo>
                    <a:pt x="2915" y="105"/>
                    <a:pt x="2845" y="1"/>
                    <a:pt x="2746" y="1"/>
                  </a:cubicBezTo>
                  <a:cubicBezTo>
                    <a:pt x="2735" y="1"/>
                    <a:pt x="2723" y="2"/>
                    <a:pt x="2711" y="5"/>
                  </a:cubicBezTo>
                  <a:lnTo>
                    <a:pt x="256" y="5"/>
                  </a:lnTo>
                  <a:cubicBezTo>
                    <a:pt x="241" y="2"/>
                    <a:pt x="228" y="0"/>
                    <a:pt x="215"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9" name="Google Shape;4809;p80"/>
            <p:cNvSpPr/>
            <p:nvPr/>
          </p:nvSpPr>
          <p:spPr>
            <a:xfrm>
              <a:off x="2993163" y="3576925"/>
              <a:ext cx="55175" cy="11025"/>
            </a:xfrm>
            <a:custGeom>
              <a:avLst/>
              <a:gdLst/>
              <a:ahLst/>
              <a:cxnLst/>
              <a:rect l="l" t="t" r="r" b="b"/>
              <a:pathLst>
                <a:path w="2207" h="441" extrusionOk="0">
                  <a:moveTo>
                    <a:pt x="234" y="0"/>
                  </a:moveTo>
                  <a:cubicBezTo>
                    <a:pt x="0" y="0"/>
                    <a:pt x="0" y="441"/>
                    <a:pt x="234" y="441"/>
                  </a:cubicBezTo>
                  <a:cubicBezTo>
                    <a:pt x="241" y="441"/>
                    <a:pt x="248" y="441"/>
                    <a:pt x="256" y="440"/>
                  </a:cubicBezTo>
                  <a:lnTo>
                    <a:pt x="1951" y="440"/>
                  </a:lnTo>
                  <a:cubicBezTo>
                    <a:pt x="1958" y="441"/>
                    <a:pt x="1966" y="441"/>
                    <a:pt x="1973" y="441"/>
                  </a:cubicBezTo>
                  <a:cubicBezTo>
                    <a:pt x="2206" y="441"/>
                    <a:pt x="2206" y="0"/>
                    <a:pt x="1973" y="0"/>
                  </a:cubicBezTo>
                  <a:cubicBezTo>
                    <a:pt x="1966" y="0"/>
                    <a:pt x="1958" y="1"/>
                    <a:pt x="1951" y="1"/>
                  </a:cubicBezTo>
                  <a:lnTo>
                    <a:pt x="256" y="1"/>
                  </a:lnTo>
                  <a:cubicBezTo>
                    <a:pt x="248" y="1"/>
                    <a:pt x="241" y="0"/>
                    <a:pt x="234"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0" name="Google Shape;4810;p80"/>
            <p:cNvSpPr/>
            <p:nvPr/>
          </p:nvSpPr>
          <p:spPr>
            <a:xfrm>
              <a:off x="3116438" y="3469575"/>
              <a:ext cx="143200" cy="131500"/>
            </a:xfrm>
            <a:custGeom>
              <a:avLst/>
              <a:gdLst/>
              <a:ahLst/>
              <a:cxnLst/>
              <a:rect l="l" t="t" r="r" b="b"/>
              <a:pathLst>
                <a:path w="5728" h="5260" extrusionOk="0">
                  <a:moveTo>
                    <a:pt x="4325" y="438"/>
                  </a:moveTo>
                  <a:cubicBezTo>
                    <a:pt x="4851" y="438"/>
                    <a:pt x="5289" y="877"/>
                    <a:pt x="5289" y="1403"/>
                  </a:cubicBezTo>
                  <a:lnTo>
                    <a:pt x="5289" y="3010"/>
                  </a:lnTo>
                  <a:cubicBezTo>
                    <a:pt x="5289" y="3536"/>
                    <a:pt x="4851" y="3974"/>
                    <a:pt x="4325" y="3974"/>
                  </a:cubicBezTo>
                  <a:lnTo>
                    <a:pt x="3741" y="3974"/>
                  </a:lnTo>
                  <a:cubicBezTo>
                    <a:pt x="3624" y="3974"/>
                    <a:pt x="3536" y="4091"/>
                    <a:pt x="3536" y="4208"/>
                  </a:cubicBezTo>
                  <a:lnTo>
                    <a:pt x="3536" y="4734"/>
                  </a:lnTo>
                  <a:lnTo>
                    <a:pt x="2659" y="4032"/>
                  </a:lnTo>
                  <a:cubicBezTo>
                    <a:pt x="2630" y="4003"/>
                    <a:pt x="2572" y="3974"/>
                    <a:pt x="2513" y="3974"/>
                  </a:cubicBezTo>
                  <a:lnTo>
                    <a:pt x="1403" y="3974"/>
                  </a:lnTo>
                  <a:cubicBezTo>
                    <a:pt x="848" y="3974"/>
                    <a:pt x="439" y="3536"/>
                    <a:pt x="439" y="3010"/>
                  </a:cubicBezTo>
                  <a:lnTo>
                    <a:pt x="439" y="1403"/>
                  </a:lnTo>
                  <a:cubicBezTo>
                    <a:pt x="439" y="877"/>
                    <a:pt x="848" y="438"/>
                    <a:pt x="1403" y="438"/>
                  </a:cubicBezTo>
                  <a:close/>
                  <a:moveTo>
                    <a:pt x="1403" y="0"/>
                  </a:moveTo>
                  <a:cubicBezTo>
                    <a:pt x="643" y="0"/>
                    <a:pt x="0" y="614"/>
                    <a:pt x="0" y="1403"/>
                  </a:cubicBezTo>
                  <a:lnTo>
                    <a:pt x="0" y="3010"/>
                  </a:lnTo>
                  <a:cubicBezTo>
                    <a:pt x="0" y="3799"/>
                    <a:pt x="643" y="4412"/>
                    <a:pt x="1403" y="4412"/>
                  </a:cubicBezTo>
                  <a:lnTo>
                    <a:pt x="2455" y="4412"/>
                  </a:lnTo>
                  <a:lnTo>
                    <a:pt x="3419" y="5172"/>
                  </a:lnTo>
                  <a:cubicBezTo>
                    <a:pt x="3478" y="5231"/>
                    <a:pt x="3536" y="5260"/>
                    <a:pt x="3624" y="5260"/>
                  </a:cubicBezTo>
                  <a:cubicBezTo>
                    <a:pt x="3682" y="5260"/>
                    <a:pt x="3741" y="5231"/>
                    <a:pt x="3770" y="5201"/>
                  </a:cubicBezTo>
                  <a:cubicBezTo>
                    <a:pt x="3887" y="5143"/>
                    <a:pt x="3974" y="5026"/>
                    <a:pt x="3974" y="4909"/>
                  </a:cubicBezTo>
                  <a:lnTo>
                    <a:pt x="3974" y="4412"/>
                  </a:lnTo>
                  <a:lnTo>
                    <a:pt x="4325" y="4412"/>
                  </a:lnTo>
                  <a:cubicBezTo>
                    <a:pt x="5114" y="4412"/>
                    <a:pt x="5728" y="3769"/>
                    <a:pt x="5728" y="3010"/>
                  </a:cubicBezTo>
                  <a:lnTo>
                    <a:pt x="5728" y="1403"/>
                  </a:lnTo>
                  <a:cubicBezTo>
                    <a:pt x="5728" y="643"/>
                    <a:pt x="5114" y="0"/>
                    <a:pt x="4325"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1" name="Google Shape;4811;p80"/>
            <p:cNvSpPr/>
            <p:nvPr/>
          </p:nvSpPr>
          <p:spPr>
            <a:xfrm>
              <a:off x="3150763" y="3505325"/>
              <a:ext cx="73650" cy="11050"/>
            </a:xfrm>
            <a:custGeom>
              <a:avLst/>
              <a:gdLst/>
              <a:ahLst/>
              <a:cxnLst/>
              <a:rect l="l" t="t" r="r" b="b"/>
              <a:pathLst>
                <a:path w="2946" h="442" extrusionOk="0">
                  <a:moveTo>
                    <a:pt x="2738" y="1"/>
                  </a:moveTo>
                  <a:cubicBezTo>
                    <a:pt x="2731" y="1"/>
                    <a:pt x="2725" y="1"/>
                    <a:pt x="2718" y="2"/>
                  </a:cubicBezTo>
                  <a:lnTo>
                    <a:pt x="264" y="2"/>
                  </a:lnTo>
                  <a:cubicBezTo>
                    <a:pt x="1" y="31"/>
                    <a:pt x="1" y="382"/>
                    <a:pt x="264" y="440"/>
                  </a:cubicBezTo>
                  <a:lnTo>
                    <a:pt x="2718" y="440"/>
                  </a:lnTo>
                  <a:cubicBezTo>
                    <a:pt x="2725" y="441"/>
                    <a:pt x="2731" y="441"/>
                    <a:pt x="2738" y="441"/>
                  </a:cubicBezTo>
                  <a:cubicBezTo>
                    <a:pt x="2945" y="441"/>
                    <a:pt x="2945" y="1"/>
                    <a:pt x="2738"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2" name="Google Shape;4812;p80"/>
            <p:cNvSpPr/>
            <p:nvPr/>
          </p:nvSpPr>
          <p:spPr>
            <a:xfrm>
              <a:off x="3152963" y="3533125"/>
              <a:ext cx="57725" cy="10975"/>
            </a:xfrm>
            <a:custGeom>
              <a:avLst/>
              <a:gdLst/>
              <a:ahLst/>
              <a:cxnLst/>
              <a:rect l="l" t="t" r="r" b="b"/>
              <a:pathLst>
                <a:path w="2309" h="439" extrusionOk="0">
                  <a:moveTo>
                    <a:pt x="293" y="0"/>
                  </a:moveTo>
                  <a:cubicBezTo>
                    <a:pt x="0" y="0"/>
                    <a:pt x="0" y="439"/>
                    <a:pt x="293" y="439"/>
                  </a:cubicBezTo>
                  <a:lnTo>
                    <a:pt x="2017" y="439"/>
                  </a:lnTo>
                  <a:cubicBezTo>
                    <a:pt x="2309" y="439"/>
                    <a:pt x="2309" y="0"/>
                    <a:pt x="2017"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3" name="Google Shape;4813;p80"/>
            <p:cNvSpPr/>
            <p:nvPr/>
          </p:nvSpPr>
          <p:spPr>
            <a:xfrm>
              <a:off x="2926488" y="3310300"/>
              <a:ext cx="365650" cy="366025"/>
            </a:xfrm>
            <a:custGeom>
              <a:avLst/>
              <a:gdLst/>
              <a:ahLst/>
              <a:cxnLst/>
              <a:rect l="l" t="t" r="r" b="b"/>
              <a:pathLst>
                <a:path w="14626" h="14641" extrusionOk="0">
                  <a:moveTo>
                    <a:pt x="12887" y="1"/>
                  </a:moveTo>
                  <a:lnTo>
                    <a:pt x="12887" y="30"/>
                  </a:lnTo>
                  <a:lnTo>
                    <a:pt x="1696" y="30"/>
                  </a:lnTo>
                  <a:cubicBezTo>
                    <a:pt x="761" y="30"/>
                    <a:pt x="1" y="790"/>
                    <a:pt x="1" y="1754"/>
                  </a:cubicBezTo>
                  <a:lnTo>
                    <a:pt x="1" y="11514"/>
                  </a:lnTo>
                  <a:cubicBezTo>
                    <a:pt x="1" y="13238"/>
                    <a:pt x="1403" y="14640"/>
                    <a:pt x="3128" y="14640"/>
                  </a:cubicBezTo>
                  <a:lnTo>
                    <a:pt x="11455" y="14640"/>
                  </a:lnTo>
                  <a:cubicBezTo>
                    <a:pt x="13179" y="14640"/>
                    <a:pt x="14582" y="13238"/>
                    <a:pt x="14611" y="11514"/>
                  </a:cubicBezTo>
                  <a:cubicBezTo>
                    <a:pt x="14626" y="11382"/>
                    <a:pt x="14509" y="11317"/>
                    <a:pt x="14392" y="11317"/>
                  </a:cubicBezTo>
                  <a:cubicBezTo>
                    <a:pt x="14275" y="11317"/>
                    <a:pt x="14158" y="11382"/>
                    <a:pt x="14173" y="11514"/>
                  </a:cubicBezTo>
                  <a:cubicBezTo>
                    <a:pt x="14173" y="13004"/>
                    <a:pt x="12946" y="14202"/>
                    <a:pt x="11455" y="14202"/>
                  </a:cubicBezTo>
                  <a:lnTo>
                    <a:pt x="3128" y="14202"/>
                  </a:lnTo>
                  <a:cubicBezTo>
                    <a:pt x="1637" y="14202"/>
                    <a:pt x="410" y="13004"/>
                    <a:pt x="410" y="11514"/>
                  </a:cubicBezTo>
                  <a:lnTo>
                    <a:pt x="410" y="3332"/>
                  </a:lnTo>
                  <a:lnTo>
                    <a:pt x="1754" y="3332"/>
                  </a:lnTo>
                  <a:cubicBezTo>
                    <a:pt x="1761" y="3333"/>
                    <a:pt x="1767" y="3333"/>
                    <a:pt x="1774" y="3333"/>
                  </a:cubicBezTo>
                  <a:cubicBezTo>
                    <a:pt x="1981" y="3333"/>
                    <a:pt x="1981" y="2893"/>
                    <a:pt x="1774" y="2893"/>
                  </a:cubicBezTo>
                  <a:cubicBezTo>
                    <a:pt x="1767" y="2893"/>
                    <a:pt x="1761" y="2893"/>
                    <a:pt x="1754" y="2894"/>
                  </a:cubicBezTo>
                  <a:lnTo>
                    <a:pt x="410" y="2894"/>
                  </a:lnTo>
                  <a:lnTo>
                    <a:pt x="410" y="1725"/>
                  </a:lnTo>
                  <a:cubicBezTo>
                    <a:pt x="410" y="1024"/>
                    <a:pt x="994" y="439"/>
                    <a:pt x="1696" y="439"/>
                  </a:cubicBezTo>
                  <a:lnTo>
                    <a:pt x="12887" y="439"/>
                  </a:lnTo>
                  <a:cubicBezTo>
                    <a:pt x="13589" y="439"/>
                    <a:pt x="14173" y="1024"/>
                    <a:pt x="14173" y="1725"/>
                  </a:cubicBezTo>
                  <a:lnTo>
                    <a:pt x="14173" y="2894"/>
                  </a:lnTo>
                  <a:lnTo>
                    <a:pt x="2748" y="2894"/>
                  </a:lnTo>
                  <a:cubicBezTo>
                    <a:pt x="2741" y="2893"/>
                    <a:pt x="2734" y="2893"/>
                    <a:pt x="2728" y="2893"/>
                  </a:cubicBezTo>
                  <a:cubicBezTo>
                    <a:pt x="2520" y="2893"/>
                    <a:pt x="2520" y="3333"/>
                    <a:pt x="2728" y="3333"/>
                  </a:cubicBezTo>
                  <a:cubicBezTo>
                    <a:pt x="2734" y="3333"/>
                    <a:pt x="2741" y="3333"/>
                    <a:pt x="2748" y="3332"/>
                  </a:cubicBezTo>
                  <a:lnTo>
                    <a:pt x="14173" y="3332"/>
                  </a:lnTo>
                  <a:lnTo>
                    <a:pt x="14173" y="10462"/>
                  </a:lnTo>
                  <a:cubicBezTo>
                    <a:pt x="14158" y="10579"/>
                    <a:pt x="14275" y="10637"/>
                    <a:pt x="14392" y="10637"/>
                  </a:cubicBezTo>
                  <a:cubicBezTo>
                    <a:pt x="14509" y="10637"/>
                    <a:pt x="14626" y="10579"/>
                    <a:pt x="14611" y="10462"/>
                  </a:cubicBezTo>
                  <a:lnTo>
                    <a:pt x="14611" y="1725"/>
                  </a:lnTo>
                  <a:cubicBezTo>
                    <a:pt x="14582" y="790"/>
                    <a:pt x="13822" y="30"/>
                    <a:pt x="12887"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4" name="Google Shape;4814;p80"/>
            <p:cNvSpPr/>
            <p:nvPr/>
          </p:nvSpPr>
          <p:spPr>
            <a:xfrm>
              <a:off x="2945488" y="3336550"/>
              <a:ext cx="38025" cy="31875"/>
            </a:xfrm>
            <a:custGeom>
              <a:avLst/>
              <a:gdLst/>
              <a:ahLst/>
              <a:cxnLst/>
              <a:rect l="l" t="t" r="r" b="b"/>
              <a:pathLst>
                <a:path w="1521" h="1275" extrusionOk="0">
                  <a:moveTo>
                    <a:pt x="897" y="411"/>
                  </a:moveTo>
                  <a:cubicBezTo>
                    <a:pt x="1105" y="411"/>
                    <a:pt x="1105" y="851"/>
                    <a:pt x="897" y="851"/>
                  </a:cubicBezTo>
                  <a:cubicBezTo>
                    <a:pt x="890" y="851"/>
                    <a:pt x="884" y="851"/>
                    <a:pt x="877" y="850"/>
                  </a:cubicBezTo>
                  <a:cubicBezTo>
                    <a:pt x="614" y="821"/>
                    <a:pt x="614" y="441"/>
                    <a:pt x="877" y="412"/>
                  </a:cubicBezTo>
                  <a:cubicBezTo>
                    <a:pt x="884" y="411"/>
                    <a:pt x="890" y="411"/>
                    <a:pt x="897" y="411"/>
                  </a:cubicBezTo>
                  <a:close/>
                  <a:moveTo>
                    <a:pt x="926" y="1"/>
                  </a:moveTo>
                  <a:cubicBezTo>
                    <a:pt x="910" y="1"/>
                    <a:pt x="894" y="1"/>
                    <a:pt x="877" y="3"/>
                  </a:cubicBezTo>
                  <a:cubicBezTo>
                    <a:pt x="293" y="3"/>
                    <a:pt x="1" y="675"/>
                    <a:pt x="410" y="1084"/>
                  </a:cubicBezTo>
                  <a:cubicBezTo>
                    <a:pt x="541" y="1216"/>
                    <a:pt x="703" y="1275"/>
                    <a:pt x="862" y="1275"/>
                  </a:cubicBezTo>
                  <a:cubicBezTo>
                    <a:pt x="1198" y="1275"/>
                    <a:pt x="1520" y="1013"/>
                    <a:pt x="1520" y="616"/>
                  </a:cubicBezTo>
                  <a:cubicBezTo>
                    <a:pt x="1520" y="282"/>
                    <a:pt x="1254" y="1"/>
                    <a:pt x="926"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5" name="Google Shape;4815;p80"/>
            <p:cNvSpPr/>
            <p:nvPr/>
          </p:nvSpPr>
          <p:spPr>
            <a:xfrm>
              <a:off x="2992238" y="3336200"/>
              <a:ext cx="37300" cy="31850"/>
            </a:xfrm>
            <a:custGeom>
              <a:avLst/>
              <a:gdLst/>
              <a:ahLst/>
              <a:cxnLst/>
              <a:rect l="l" t="t" r="r" b="b"/>
              <a:pathLst>
                <a:path w="1492" h="1274" extrusionOk="0">
                  <a:moveTo>
                    <a:pt x="711" y="530"/>
                  </a:moveTo>
                  <a:cubicBezTo>
                    <a:pt x="847" y="530"/>
                    <a:pt x="1120" y="864"/>
                    <a:pt x="848" y="864"/>
                  </a:cubicBezTo>
                  <a:cubicBezTo>
                    <a:pt x="731" y="864"/>
                    <a:pt x="644" y="747"/>
                    <a:pt x="644" y="630"/>
                  </a:cubicBezTo>
                  <a:cubicBezTo>
                    <a:pt x="644" y="558"/>
                    <a:pt x="672" y="530"/>
                    <a:pt x="711" y="530"/>
                  </a:cubicBezTo>
                  <a:close/>
                  <a:moveTo>
                    <a:pt x="859" y="0"/>
                  </a:moveTo>
                  <a:cubicBezTo>
                    <a:pt x="703" y="0"/>
                    <a:pt x="543" y="59"/>
                    <a:pt x="410" y="192"/>
                  </a:cubicBezTo>
                  <a:cubicBezTo>
                    <a:pt x="1" y="601"/>
                    <a:pt x="293" y="1273"/>
                    <a:pt x="848" y="1273"/>
                  </a:cubicBezTo>
                  <a:cubicBezTo>
                    <a:pt x="1228" y="1273"/>
                    <a:pt x="1491" y="1010"/>
                    <a:pt x="1491" y="630"/>
                  </a:cubicBezTo>
                  <a:cubicBezTo>
                    <a:pt x="1491" y="256"/>
                    <a:pt x="1184" y="0"/>
                    <a:pt x="859"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6" name="Google Shape;4816;p80"/>
            <p:cNvSpPr/>
            <p:nvPr/>
          </p:nvSpPr>
          <p:spPr>
            <a:xfrm>
              <a:off x="3038263" y="3336200"/>
              <a:ext cx="38025" cy="31850"/>
            </a:xfrm>
            <a:custGeom>
              <a:avLst/>
              <a:gdLst/>
              <a:ahLst/>
              <a:cxnLst/>
              <a:rect l="l" t="t" r="r" b="b"/>
              <a:pathLst>
                <a:path w="1521" h="1274" extrusionOk="0">
                  <a:moveTo>
                    <a:pt x="737" y="530"/>
                  </a:moveTo>
                  <a:cubicBezTo>
                    <a:pt x="866" y="530"/>
                    <a:pt x="1127" y="864"/>
                    <a:pt x="877" y="864"/>
                  </a:cubicBezTo>
                  <a:cubicBezTo>
                    <a:pt x="760" y="864"/>
                    <a:pt x="644" y="747"/>
                    <a:pt x="673" y="630"/>
                  </a:cubicBezTo>
                  <a:cubicBezTo>
                    <a:pt x="673" y="558"/>
                    <a:pt x="699" y="530"/>
                    <a:pt x="737" y="530"/>
                  </a:cubicBezTo>
                  <a:close/>
                  <a:moveTo>
                    <a:pt x="867" y="0"/>
                  </a:moveTo>
                  <a:cubicBezTo>
                    <a:pt x="706" y="0"/>
                    <a:pt x="543" y="59"/>
                    <a:pt x="410" y="192"/>
                  </a:cubicBezTo>
                  <a:cubicBezTo>
                    <a:pt x="1" y="601"/>
                    <a:pt x="293" y="1273"/>
                    <a:pt x="877" y="1273"/>
                  </a:cubicBezTo>
                  <a:cubicBezTo>
                    <a:pt x="1228" y="1273"/>
                    <a:pt x="1520" y="1010"/>
                    <a:pt x="1520" y="630"/>
                  </a:cubicBezTo>
                  <a:cubicBezTo>
                    <a:pt x="1520" y="256"/>
                    <a:pt x="1200" y="0"/>
                    <a:pt x="867"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7" name="Google Shape;4817;p80"/>
            <p:cNvSpPr/>
            <p:nvPr/>
          </p:nvSpPr>
          <p:spPr>
            <a:xfrm>
              <a:off x="3058713" y="3408200"/>
              <a:ext cx="11000" cy="19025"/>
            </a:xfrm>
            <a:custGeom>
              <a:avLst/>
              <a:gdLst/>
              <a:ahLst/>
              <a:cxnLst/>
              <a:rect l="l" t="t" r="r" b="b"/>
              <a:pathLst>
                <a:path w="440" h="761" extrusionOk="0">
                  <a:moveTo>
                    <a:pt x="235" y="0"/>
                  </a:moveTo>
                  <a:cubicBezTo>
                    <a:pt x="89" y="0"/>
                    <a:pt x="1" y="88"/>
                    <a:pt x="1" y="205"/>
                  </a:cubicBezTo>
                  <a:lnTo>
                    <a:pt x="1" y="556"/>
                  </a:lnTo>
                  <a:cubicBezTo>
                    <a:pt x="1" y="673"/>
                    <a:pt x="89" y="760"/>
                    <a:pt x="235" y="760"/>
                  </a:cubicBezTo>
                  <a:cubicBezTo>
                    <a:pt x="352" y="760"/>
                    <a:pt x="439" y="673"/>
                    <a:pt x="439" y="556"/>
                  </a:cubicBezTo>
                  <a:lnTo>
                    <a:pt x="439" y="205"/>
                  </a:lnTo>
                  <a:cubicBezTo>
                    <a:pt x="439" y="88"/>
                    <a:pt x="352" y="0"/>
                    <a:pt x="235"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8" name="Google Shape;4818;p80"/>
            <p:cNvSpPr/>
            <p:nvPr/>
          </p:nvSpPr>
          <p:spPr>
            <a:xfrm>
              <a:off x="3147838" y="3408200"/>
              <a:ext cx="11000" cy="19025"/>
            </a:xfrm>
            <a:custGeom>
              <a:avLst/>
              <a:gdLst/>
              <a:ahLst/>
              <a:cxnLst/>
              <a:rect l="l" t="t" r="r" b="b"/>
              <a:pathLst>
                <a:path w="440" h="761" extrusionOk="0">
                  <a:moveTo>
                    <a:pt x="235" y="0"/>
                  </a:moveTo>
                  <a:cubicBezTo>
                    <a:pt x="88" y="0"/>
                    <a:pt x="1" y="88"/>
                    <a:pt x="1" y="205"/>
                  </a:cubicBezTo>
                  <a:lnTo>
                    <a:pt x="1" y="556"/>
                  </a:lnTo>
                  <a:cubicBezTo>
                    <a:pt x="1" y="673"/>
                    <a:pt x="88" y="760"/>
                    <a:pt x="235" y="760"/>
                  </a:cubicBezTo>
                  <a:cubicBezTo>
                    <a:pt x="351" y="760"/>
                    <a:pt x="439" y="673"/>
                    <a:pt x="439" y="556"/>
                  </a:cubicBezTo>
                  <a:lnTo>
                    <a:pt x="439" y="205"/>
                  </a:lnTo>
                  <a:cubicBezTo>
                    <a:pt x="439" y="88"/>
                    <a:pt x="351" y="0"/>
                    <a:pt x="235"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9" name="Google Shape;4819;p80"/>
            <p:cNvSpPr/>
            <p:nvPr/>
          </p:nvSpPr>
          <p:spPr>
            <a:xfrm>
              <a:off x="3090863" y="3416675"/>
              <a:ext cx="35825" cy="16200"/>
            </a:xfrm>
            <a:custGeom>
              <a:avLst/>
              <a:gdLst/>
              <a:ahLst/>
              <a:cxnLst/>
              <a:rect l="l" t="t" r="r" b="b"/>
              <a:pathLst>
                <a:path w="1433" h="648" extrusionOk="0">
                  <a:moveTo>
                    <a:pt x="248" y="1"/>
                  </a:moveTo>
                  <a:cubicBezTo>
                    <a:pt x="202" y="1"/>
                    <a:pt x="157" y="15"/>
                    <a:pt x="117" y="41"/>
                  </a:cubicBezTo>
                  <a:cubicBezTo>
                    <a:pt x="30" y="129"/>
                    <a:pt x="1" y="246"/>
                    <a:pt x="88" y="363"/>
                  </a:cubicBezTo>
                  <a:cubicBezTo>
                    <a:pt x="249" y="553"/>
                    <a:pt x="483" y="648"/>
                    <a:pt x="716" y="648"/>
                  </a:cubicBezTo>
                  <a:cubicBezTo>
                    <a:pt x="950" y="648"/>
                    <a:pt x="1184" y="553"/>
                    <a:pt x="1345" y="363"/>
                  </a:cubicBezTo>
                  <a:cubicBezTo>
                    <a:pt x="1432" y="246"/>
                    <a:pt x="1403" y="129"/>
                    <a:pt x="1316" y="41"/>
                  </a:cubicBezTo>
                  <a:cubicBezTo>
                    <a:pt x="1276" y="15"/>
                    <a:pt x="1231" y="1"/>
                    <a:pt x="1185" y="1"/>
                  </a:cubicBezTo>
                  <a:cubicBezTo>
                    <a:pt x="1129" y="1"/>
                    <a:pt x="1072" y="22"/>
                    <a:pt x="1023" y="71"/>
                  </a:cubicBezTo>
                  <a:cubicBezTo>
                    <a:pt x="950" y="158"/>
                    <a:pt x="833" y="202"/>
                    <a:pt x="716" y="202"/>
                  </a:cubicBezTo>
                  <a:cubicBezTo>
                    <a:pt x="600" y="202"/>
                    <a:pt x="483" y="158"/>
                    <a:pt x="410" y="71"/>
                  </a:cubicBezTo>
                  <a:cubicBezTo>
                    <a:pt x="361" y="22"/>
                    <a:pt x="304" y="1"/>
                    <a:pt x="248"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20" name="Google Shape;4820;p80"/>
          <p:cNvGrpSpPr/>
          <p:nvPr/>
        </p:nvGrpSpPr>
        <p:grpSpPr>
          <a:xfrm>
            <a:off x="2279709" y="3301800"/>
            <a:ext cx="402525" cy="365275"/>
            <a:chOff x="2301913" y="3311050"/>
            <a:chExt cx="402525" cy="365275"/>
          </a:xfrm>
        </p:grpSpPr>
        <p:sp>
          <p:nvSpPr>
            <p:cNvPr id="4821" name="Google Shape;4821;p80"/>
            <p:cNvSpPr/>
            <p:nvPr/>
          </p:nvSpPr>
          <p:spPr>
            <a:xfrm>
              <a:off x="2399063" y="3552100"/>
              <a:ext cx="40200" cy="39475"/>
            </a:xfrm>
            <a:custGeom>
              <a:avLst/>
              <a:gdLst/>
              <a:ahLst/>
              <a:cxnLst/>
              <a:rect l="l" t="t" r="r" b="b"/>
              <a:pathLst>
                <a:path w="1608" h="1579" extrusionOk="0">
                  <a:moveTo>
                    <a:pt x="731" y="1"/>
                  </a:moveTo>
                  <a:lnTo>
                    <a:pt x="0" y="731"/>
                  </a:lnTo>
                  <a:lnTo>
                    <a:pt x="147" y="1374"/>
                  </a:lnTo>
                  <a:lnTo>
                    <a:pt x="877" y="1579"/>
                  </a:lnTo>
                  <a:lnTo>
                    <a:pt x="1608" y="848"/>
                  </a:lnTo>
                  <a:lnTo>
                    <a:pt x="1432" y="118"/>
                  </a:lnTo>
                  <a:lnTo>
                    <a:pt x="731" y="1"/>
                  </a:ln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2" name="Google Shape;4822;p80"/>
            <p:cNvSpPr/>
            <p:nvPr/>
          </p:nvSpPr>
          <p:spPr>
            <a:xfrm>
              <a:off x="2306463" y="3563425"/>
              <a:ext cx="121850" cy="108375"/>
            </a:xfrm>
            <a:custGeom>
              <a:avLst/>
              <a:gdLst/>
              <a:ahLst/>
              <a:cxnLst/>
              <a:rect l="l" t="t" r="r" b="b"/>
              <a:pathLst>
                <a:path w="4874" h="4335" extrusionOk="0">
                  <a:moveTo>
                    <a:pt x="3277" y="1"/>
                  </a:moveTo>
                  <a:cubicBezTo>
                    <a:pt x="3171" y="1"/>
                    <a:pt x="3062" y="45"/>
                    <a:pt x="2974" y="132"/>
                  </a:cubicBezTo>
                  <a:lnTo>
                    <a:pt x="899" y="2236"/>
                  </a:lnTo>
                  <a:cubicBezTo>
                    <a:pt x="1" y="3112"/>
                    <a:pt x="812" y="4334"/>
                    <a:pt x="1766" y="4334"/>
                  </a:cubicBezTo>
                  <a:cubicBezTo>
                    <a:pt x="2053" y="4334"/>
                    <a:pt x="2353" y="4224"/>
                    <a:pt x="2623" y="3960"/>
                  </a:cubicBezTo>
                  <a:lnTo>
                    <a:pt x="4727" y="1856"/>
                  </a:lnTo>
                  <a:cubicBezTo>
                    <a:pt x="4873" y="1710"/>
                    <a:pt x="4873" y="1447"/>
                    <a:pt x="4727" y="1272"/>
                  </a:cubicBezTo>
                  <a:lnTo>
                    <a:pt x="3558" y="132"/>
                  </a:lnTo>
                  <a:cubicBezTo>
                    <a:pt x="3485" y="45"/>
                    <a:pt x="3383" y="1"/>
                    <a:pt x="3277"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3" name="Google Shape;4823;p80"/>
            <p:cNvSpPr/>
            <p:nvPr/>
          </p:nvSpPr>
          <p:spPr>
            <a:xfrm>
              <a:off x="2320888" y="3574750"/>
              <a:ext cx="107425" cy="96275"/>
            </a:xfrm>
            <a:custGeom>
              <a:avLst/>
              <a:gdLst/>
              <a:ahLst/>
              <a:cxnLst/>
              <a:rect l="l" t="t" r="r" b="b"/>
              <a:pathLst>
                <a:path w="4297" h="3851" extrusionOk="0">
                  <a:moveTo>
                    <a:pt x="3332" y="1"/>
                  </a:moveTo>
                  <a:lnTo>
                    <a:pt x="3380" y="49"/>
                  </a:lnTo>
                  <a:lnTo>
                    <a:pt x="3380" y="49"/>
                  </a:lnTo>
                  <a:cubicBezTo>
                    <a:pt x="3366" y="32"/>
                    <a:pt x="3350" y="16"/>
                    <a:pt x="3332" y="1"/>
                  </a:cubicBezTo>
                  <a:close/>
                  <a:moveTo>
                    <a:pt x="3380" y="49"/>
                  </a:moveTo>
                  <a:cubicBezTo>
                    <a:pt x="3506" y="200"/>
                    <a:pt x="3489" y="428"/>
                    <a:pt x="3332" y="585"/>
                  </a:cubicBezTo>
                  <a:lnTo>
                    <a:pt x="1228" y="2689"/>
                  </a:lnTo>
                  <a:cubicBezTo>
                    <a:pt x="999" y="2918"/>
                    <a:pt x="695" y="3043"/>
                    <a:pt x="381" y="3043"/>
                  </a:cubicBezTo>
                  <a:cubicBezTo>
                    <a:pt x="255" y="3043"/>
                    <a:pt x="127" y="3023"/>
                    <a:pt x="1" y="2981"/>
                  </a:cubicBezTo>
                  <a:lnTo>
                    <a:pt x="1" y="2981"/>
                  </a:lnTo>
                  <a:cubicBezTo>
                    <a:pt x="59" y="3186"/>
                    <a:pt x="176" y="3361"/>
                    <a:pt x="322" y="3478"/>
                  </a:cubicBezTo>
                  <a:cubicBezTo>
                    <a:pt x="556" y="3726"/>
                    <a:pt x="870" y="3851"/>
                    <a:pt x="1184" y="3851"/>
                  </a:cubicBezTo>
                  <a:cubicBezTo>
                    <a:pt x="1498" y="3851"/>
                    <a:pt x="1813" y="3726"/>
                    <a:pt x="2046" y="3478"/>
                  </a:cubicBezTo>
                  <a:lnTo>
                    <a:pt x="4150" y="1403"/>
                  </a:lnTo>
                  <a:cubicBezTo>
                    <a:pt x="4296" y="1228"/>
                    <a:pt x="4296" y="965"/>
                    <a:pt x="4150" y="819"/>
                  </a:cubicBezTo>
                  <a:lnTo>
                    <a:pt x="3380" y="49"/>
                  </a:lnTo>
                  <a:close/>
                </a:path>
              </a:pathLst>
            </a:custGeom>
            <a:solidFill>
              <a:srgbClr val="FD6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4" name="Google Shape;4824;p80"/>
            <p:cNvSpPr/>
            <p:nvPr/>
          </p:nvSpPr>
          <p:spPr>
            <a:xfrm>
              <a:off x="2336238" y="3316150"/>
              <a:ext cx="338250" cy="289625"/>
            </a:xfrm>
            <a:custGeom>
              <a:avLst/>
              <a:gdLst/>
              <a:ahLst/>
              <a:cxnLst/>
              <a:rect l="l" t="t" r="r" b="b"/>
              <a:pathLst>
                <a:path w="13530" h="11585" extrusionOk="0">
                  <a:moveTo>
                    <a:pt x="7744" y="1"/>
                  </a:moveTo>
                  <a:cubicBezTo>
                    <a:pt x="2601" y="1"/>
                    <a:pt x="1" y="6225"/>
                    <a:pt x="3653" y="9877"/>
                  </a:cubicBezTo>
                  <a:cubicBezTo>
                    <a:pt x="4833" y="11057"/>
                    <a:pt x="6281" y="11585"/>
                    <a:pt x="7701" y="11585"/>
                  </a:cubicBezTo>
                  <a:cubicBezTo>
                    <a:pt x="10677" y="11585"/>
                    <a:pt x="13530" y="9268"/>
                    <a:pt x="13530" y="5786"/>
                  </a:cubicBezTo>
                  <a:cubicBezTo>
                    <a:pt x="13530" y="2601"/>
                    <a:pt x="10929" y="1"/>
                    <a:pt x="7744"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5" name="Google Shape;4825;p80"/>
            <p:cNvSpPr/>
            <p:nvPr/>
          </p:nvSpPr>
          <p:spPr>
            <a:xfrm>
              <a:off x="2418063" y="3349025"/>
              <a:ext cx="256425" cy="256750"/>
            </a:xfrm>
            <a:custGeom>
              <a:avLst/>
              <a:gdLst/>
              <a:ahLst/>
              <a:cxnLst/>
              <a:rect l="l" t="t" r="r" b="b"/>
              <a:pathLst>
                <a:path w="10257" h="10270" extrusionOk="0">
                  <a:moveTo>
                    <a:pt x="8124" y="1"/>
                  </a:moveTo>
                  <a:cubicBezTo>
                    <a:pt x="10023" y="2309"/>
                    <a:pt x="9877" y="5669"/>
                    <a:pt x="7744" y="7773"/>
                  </a:cubicBezTo>
                  <a:cubicBezTo>
                    <a:pt x="6622" y="8895"/>
                    <a:pt x="5144" y="9460"/>
                    <a:pt x="3662" y="9460"/>
                  </a:cubicBezTo>
                  <a:cubicBezTo>
                    <a:pt x="2364" y="9460"/>
                    <a:pt x="1064" y="9026"/>
                    <a:pt x="0" y="8153"/>
                  </a:cubicBezTo>
                  <a:lnTo>
                    <a:pt x="0" y="8153"/>
                  </a:lnTo>
                  <a:cubicBezTo>
                    <a:pt x="1207" y="9616"/>
                    <a:pt x="2822" y="10269"/>
                    <a:pt x="4412" y="10269"/>
                  </a:cubicBezTo>
                  <a:cubicBezTo>
                    <a:pt x="7367" y="10269"/>
                    <a:pt x="10238" y="8015"/>
                    <a:pt x="10257" y="4501"/>
                  </a:cubicBezTo>
                  <a:lnTo>
                    <a:pt x="10257" y="4471"/>
                  </a:lnTo>
                  <a:cubicBezTo>
                    <a:pt x="10257" y="2747"/>
                    <a:pt x="9468" y="1111"/>
                    <a:pt x="8124" y="1"/>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6" name="Google Shape;4826;p80"/>
            <p:cNvSpPr/>
            <p:nvPr/>
          </p:nvSpPr>
          <p:spPr>
            <a:xfrm>
              <a:off x="2385913" y="3341750"/>
              <a:ext cx="262875" cy="198700"/>
            </a:xfrm>
            <a:custGeom>
              <a:avLst/>
              <a:gdLst/>
              <a:ahLst/>
              <a:cxnLst/>
              <a:rect l="l" t="t" r="r" b="b"/>
              <a:pathLst>
                <a:path w="10515" h="7948" extrusionOk="0">
                  <a:moveTo>
                    <a:pt x="5748" y="0"/>
                  </a:moveTo>
                  <a:cubicBezTo>
                    <a:pt x="5183" y="0"/>
                    <a:pt x="4604" y="102"/>
                    <a:pt x="4033" y="321"/>
                  </a:cubicBezTo>
                  <a:cubicBezTo>
                    <a:pt x="936" y="1519"/>
                    <a:pt x="1" y="5493"/>
                    <a:pt x="2251" y="7947"/>
                  </a:cubicBezTo>
                  <a:lnTo>
                    <a:pt x="5757" y="7188"/>
                  </a:lnTo>
                  <a:lnTo>
                    <a:pt x="9264" y="7947"/>
                  </a:lnTo>
                  <a:cubicBezTo>
                    <a:pt x="10052" y="7071"/>
                    <a:pt x="10491" y="5931"/>
                    <a:pt x="10491" y="4762"/>
                  </a:cubicBezTo>
                  <a:cubicBezTo>
                    <a:pt x="10515" y="2040"/>
                    <a:pt x="8274" y="0"/>
                    <a:pt x="5748" y="0"/>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7" name="Google Shape;4827;p80"/>
            <p:cNvSpPr/>
            <p:nvPr/>
          </p:nvSpPr>
          <p:spPr>
            <a:xfrm>
              <a:off x="2442163" y="3409650"/>
              <a:ext cx="175350" cy="169525"/>
            </a:xfrm>
            <a:custGeom>
              <a:avLst/>
              <a:gdLst/>
              <a:ahLst/>
              <a:cxnLst/>
              <a:rect l="l" t="t" r="r" b="b"/>
              <a:pathLst>
                <a:path w="7014" h="6781" extrusionOk="0">
                  <a:moveTo>
                    <a:pt x="789" y="1"/>
                  </a:moveTo>
                  <a:cubicBezTo>
                    <a:pt x="351" y="1"/>
                    <a:pt x="1" y="352"/>
                    <a:pt x="1" y="819"/>
                  </a:cubicBezTo>
                  <a:lnTo>
                    <a:pt x="1" y="5231"/>
                  </a:lnTo>
                  <a:cubicBezTo>
                    <a:pt x="380" y="5670"/>
                    <a:pt x="877" y="6050"/>
                    <a:pt x="1403" y="6313"/>
                  </a:cubicBezTo>
                  <a:lnTo>
                    <a:pt x="2017" y="5991"/>
                  </a:lnTo>
                  <a:lnTo>
                    <a:pt x="2718" y="6722"/>
                  </a:lnTo>
                  <a:cubicBezTo>
                    <a:pt x="2981" y="6751"/>
                    <a:pt x="3244" y="6780"/>
                    <a:pt x="3507" y="6780"/>
                  </a:cubicBezTo>
                  <a:cubicBezTo>
                    <a:pt x="3770" y="6780"/>
                    <a:pt x="4033" y="6751"/>
                    <a:pt x="4296" y="6722"/>
                  </a:cubicBezTo>
                  <a:lnTo>
                    <a:pt x="4880" y="5962"/>
                  </a:lnTo>
                  <a:lnTo>
                    <a:pt x="5582" y="6313"/>
                  </a:lnTo>
                  <a:cubicBezTo>
                    <a:pt x="6137" y="6020"/>
                    <a:pt x="6604" y="5670"/>
                    <a:pt x="7014" y="5231"/>
                  </a:cubicBezTo>
                  <a:lnTo>
                    <a:pt x="7014" y="819"/>
                  </a:lnTo>
                  <a:cubicBezTo>
                    <a:pt x="7014" y="352"/>
                    <a:pt x="6663" y="1"/>
                    <a:pt x="6225" y="1"/>
                  </a:cubicBezTo>
                  <a:close/>
                </a:path>
              </a:pathLst>
            </a:custGeom>
            <a:solidFill>
              <a:srgbClr val="FFE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8" name="Google Shape;4828;p80"/>
            <p:cNvSpPr/>
            <p:nvPr/>
          </p:nvSpPr>
          <p:spPr>
            <a:xfrm>
              <a:off x="2477238" y="3514125"/>
              <a:ext cx="32900" cy="63575"/>
            </a:xfrm>
            <a:custGeom>
              <a:avLst/>
              <a:gdLst/>
              <a:ahLst/>
              <a:cxnLst/>
              <a:rect l="l" t="t" r="r" b="b"/>
              <a:pathLst>
                <a:path w="1316" h="2543" extrusionOk="0">
                  <a:moveTo>
                    <a:pt x="380" y="0"/>
                  </a:moveTo>
                  <a:cubicBezTo>
                    <a:pt x="175" y="0"/>
                    <a:pt x="0" y="176"/>
                    <a:pt x="0" y="410"/>
                  </a:cubicBezTo>
                  <a:lnTo>
                    <a:pt x="0" y="2134"/>
                  </a:lnTo>
                  <a:cubicBezTo>
                    <a:pt x="409" y="2338"/>
                    <a:pt x="848" y="2455"/>
                    <a:pt x="1315" y="2543"/>
                  </a:cubicBezTo>
                  <a:lnTo>
                    <a:pt x="1315" y="410"/>
                  </a:lnTo>
                  <a:cubicBezTo>
                    <a:pt x="1315" y="176"/>
                    <a:pt x="1111" y="0"/>
                    <a:pt x="906"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9" name="Google Shape;4829;p80"/>
            <p:cNvSpPr/>
            <p:nvPr/>
          </p:nvSpPr>
          <p:spPr>
            <a:xfrm>
              <a:off x="2549538" y="3492950"/>
              <a:ext cx="32175" cy="84750"/>
            </a:xfrm>
            <a:custGeom>
              <a:avLst/>
              <a:gdLst/>
              <a:ahLst/>
              <a:cxnLst/>
              <a:rect l="l" t="t" r="r" b="b"/>
              <a:pathLst>
                <a:path w="1287" h="3390" extrusionOk="0">
                  <a:moveTo>
                    <a:pt x="381" y="0"/>
                  </a:moveTo>
                  <a:cubicBezTo>
                    <a:pt x="147" y="0"/>
                    <a:pt x="1" y="175"/>
                    <a:pt x="1" y="409"/>
                  </a:cubicBezTo>
                  <a:lnTo>
                    <a:pt x="1" y="3390"/>
                  </a:lnTo>
                  <a:cubicBezTo>
                    <a:pt x="439" y="3331"/>
                    <a:pt x="878" y="3185"/>
                    <a:pt x="1287" y="2981"/>
                  </a:cubicBezTo>
                  <a:lnTo>
                    <a:pt x="1287" y="409"/>
                  </a:lnTo>
                  <a:cubicBezTo>
                    <a:pt x="1287" y="175"/>
                    <a:pt x="1111" y="0"/>
                    <a:pt x="907" y="0"/>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0" name="Google Shape;4830;p80"/>
            <p:cNvSpPr/>
            <p:nvPr/>
          </p:nvSpPr>
          <p:spPr>
            <a:xfrm>
              <a:off x="2444563" y="3446725"/>
              <a:ext cx="53300" cy="42800"/>
            </a:xfrm>
            <a:custGeom>
              <a:avLst/>
              <a:gdLst/>
              <a:ahLst/>
              <a:cxnLst/>
              <a:rect l="l" t="t" r="r" b="b"/>
              <a:pathLst>
                <a:path w="2132" h="1712" extrusionOk="0">
                  <a:moveTo>
                    <a:pt x="1265" y="1"/>
                  </a:moveTo>
                  <a:cubicBezTo>
                    <a:pt x="1231" y="1"/>
                    <a:pt x="1196" y="3"/>
                    <a:pt x="1161" y="8"/>
                  </a:cubicBezTo>
                  <a:cubicBezTo>
                    <a:pt x="1150" y="8"/>
                    <a:pt x="1138" y="8"/>
                    <a:pt x="1127" y="8"/>
                  </a:cubicBezTo>
                  <a:cubicBezTo>
                    <a:pt x="333" y="8"/>
                    <a:pt x="1" y="1009"/>
                    <a:pt x="606" y="1528"/>
                  </a:cubicBezTo>
                  <a:cubicBezTo>
                    <a:pt x="771" y="1655"/>
                    <a:pt x="955" y="1711"/>
                    <a:pt x="1134" y="1711"/>
                  </a:cubicBezTo>
                  <a:cubicBezTo>
                    <a:pt x="1653" y="1711"/>
                    <a:pt x="2131" y="1238"/>
                    <a:pt x="1979" y="651"/>
                  </a:cubicBezTo>
                  <a:cubicBezTo>
                    <a:pt x="1926" y="277"/>
                    <a:pt x="1628" y="1"/>
                    <a:pt x="1265"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1" name="Google Shape;4831;p80"/>
            <p:cNvSpPr/>
            <p:nvPr/>
          </p:nvSpPr>
          <p:spPr>
            <a:xfrm>
              <a:off x="2561863" y="3446875"/>
              <a:ext cx="53450" cy="43075"/>
            </a:xfrm>
            <a:custGeom>
              <a:avLst/>
              <a:gdLst/>
              <a:ahLst/>
              <a:cxnLst/>
              <a:rect l="l" t="t" r="r" b="b"/>
              <a:pathLst>
                <a:path w="2138" h="1723" extrusionOk="0">
                  <a:moveTo>
                    <a:pt x="913" y="0"/>
                  </a:moveTo>
                  <a:cubicBezTo>
                    <a:pt x="528" y="0"/>
                    <a:pt x="207" y="284"/>
                    <a:pt x="151" y="674"/>
                  </a:cubicBezTo>
                  <a:cubicBezTo>
                    <a:pt x="1" y="1254"/>
                    <a:pt x="465" y="1723"/>
                    <a:pt x="977" y="1723"/>
                  </a:cubicBezTo>
                  <a:cubicBezTo>
                    <a:pt x="1162" y="1723"/>
                    <a:pt x="1353" y="1661"/>
                    <a:pt x="1524" y="1522"/>
                  </a:cubicBezTo>
                  <a:cubicBezTo>
                    <a:pt x="2138" y="1025"/>
                    <a:pt x="1787" y="2"/>
                    <a:pt x="969" y="2"/>
                  </a:cubicBezTo>
                  <a:cubicBezTo>
                    <a:pt x="950" y="1"/>
                    <a:pt x="931" y="0"/>
                    <a:pt x="913"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2" name="Google Shape;4832;p80"/>
            <p:cNvSpPr/>
            <p:nvPr/>
          </p:nvSpPr>
          <p:spPr>
            <a:xfrm>
              <a:off x="2511563" y="3438875"/>
              <a:ext cx="36550" cy="30350"/>
            </a:xfrm>
            <a:custGeom>
              <a:avLst/>
              <a:gdLst/>
              <a:ahLst/>
              <a:cxnLst/>
              <a:rect l="l" t="t" r="r" b="b"/>
              <a:pathLst>
                <a:path w="1462" h="1214" extrusionOk="0">
                  <a:moveTo>
                    <a:pt x="731" y="1"/>
                  </a:moveTo>
                  <a:cubicBezTo>
                    <a:pt x="351" y="1"/>
                    <a:pt x="59" y="59"/>
                    <a:pt x="59" y="468"/>
                  </a:cubicBezTo>
                  <a:cubicBezTo>
                    <a:pt x="0" y="965"/>
                    <a:pt x="366" y="1213"/>
                    <a:pt x="731" y="1213"/>
                  </a:cubicBezTo>
                  <a:cubicBezTo>
                    <a:pt x="1096" y="1213"/>
                    <a:pt x="1462" y="965"/>
                    <a:pt x="1403" y="468"/>
                  </a:cubicBezTo>
                  <a:cubicBezTo>
                    <a:pt x="1403" y="59"/>
                    <a:pt x="1111" y="30"/>
                    <a:pt x="731" y="1"/>
                  </a:cubicBezTo>
                  <a:close/>
                </a:path>
              </a:pathLst>
            </a:custGeom>
            <a:solidFill>
              <a:srgbClr val="495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3" name="Google Shape;4833;p80"/>
            <p:cNvSpPr/>
            <p:nvPr/>
          </p:nvSpPr>
          <p:spPr>
            <a:xfrm>
              <a:off x="2301913" y="3311050"/>
              <a:ext cx="402525" cy="365275"/>
            </a:xfrm>
            <a:custGeom>
              <a:avLst/>
              <a:gdLst/>
              <a:ahLst/>
              <a:cxnLst/>
              <a:rect l="l" t="t" r="r" b="b"/>
              <a:pathLst>
                <a:path w="16101" h="14611" extrusionOk="0">
                  <a:moveTo>
                    <a:pt x="4617" y="9935"/>
                  </a:moveTo>
                  <a:cubicBezTo>
                    <a:pt x="4792" y="10140"/>
                    <a:pt x="4968" y="10315"/>
                    <a:pt x="5172" y="10490"/>
                  </a:cubicBezTo>
                  <a:lnTo>
                    <a:pt x="4763" y="10899"/>
                  </a:lnTo>
                  <a:lnTo>
                    <a:pt x="4208" y="10344"/>
                  </a:lnTo>
                  <a:lnTo>
                    <a:pt x="4617" y="9935"/>
                  </a:lnTo>
                  <a:close/>
                  <a:moveTo>
                    <a:pt x="9065" y="404"/>
                  </a:moveTo>
                  <a:cubicBezTo>
                    <a:pt x="11926" y="404"/>
                    <a:pt x="14669" y="2629"/>
                    <a:pt x="14669" y="5990"/>
                  </a:cubicBezTo>
                  <a:cubicBezTo>
                    <a:pt x="14669" y="9059"/>
                    <a:pt x="12185" y="11542"/>
                    <a:pt x="9117" y="11572"/>
                  </a:cubicBezTo>
                  <a:cubicBezTo>
                    <a:pt x="4149" y="11572"/>
                    <a:pt x="1666" y="5552"/>
                    <a:pt x="5172" y="2046"/>
                  </a:cubicBezTo>
                  <a:cubicBezTo>
                    <a:pt x="6306" y="912"/>
                    <a:pt x="7699" y="404"/>
                    <a:pt x="9065" y="404"/>
                  </a:cubicBezTo>
                  <a:close/>
                  <a:moveTo>
                    <a:pt x="9117" y="0"/>
                  </a:moveTo>
                  <a:cubicBezTo>
                    <a:pt x="4149" y="0"/>
                    <a:pt x="1344" y="5669"/>
                    <a:pt x="4354" y="9614"/>
                  </a:cubicBezTo>
                  <a:lnTo>
                    <a:pt x="3916" y="10052"/>
                  </a:lnTo>
                  <a:cubicBezTo>
                    <a:pt x="3784" y="9935"/>
                    <a:pt x="3624" y="9877"/>
                    <a:pt x="3463" y="9877"/>
                  </a:cubicBezTo>
                  <a:cubicBezTo>
                    <a:pt x="3302" y="9877"/>
                    <a:pt x="3141" y="9935"/>
                    <a:pt x="3010" y="10052"/>
                  </a:cubicBezTo>
                  <a:lnTo>
                    <a:pt x="906" y="12156"/>
                  </a:lnTo>
                  <a:cubicBezTo>
                    <a:pt x="0" y="13062"/>
                    <a:pt x="643" y="14610"/>
                    <a:pt x="1929" y="14610"/>
                  </a:cubicBezTo>
                  <a:cubicBezTo>
                    <a:pt x="2309" y="14610"/>
                    <a:pt x="2688" y="14464"/>
                    <a:pt x="2951" y="14172"/>
                  </a:cubicBezTo>
                  <a:lnTo>
                    <a:pt x="3857" y="13296"/>
                  </a:lnTo>
                  <a:cubicBezTo>
                    <a:pt x="3974" y="13132"/>
                    <a:pt x="3830" y="12932"/>
                    <a:pt x="3663" y="12932"/>
                  </a:cubicBezTo>
                  <a:cubicBezTo>
                    <a:pt x="3621" y="12932"/>
                    <a:pt x="3577" y="12945"/>
                    <a:pt x="3536" y="12974"/>
                  </a:cubicBezTo>
                  <a:lnTo>
                    <a:pt x="2659" y="13880"/>
                  </a:lnTo>
                  <a:cubicBezTo>
                    <a:pt x="2449" y="14046"/>
                    <a:pt x="2226" y="14117"/>
                    <a:pt x="2014" y="14117"/>
                  </a:cubicBezTo>
                  <a:cubicBezTo>
                    <a:pt x="1254" y="14117"/>
                    <a:pt x="633" y="13202"/>
                    <a:pt x="1227" y="12448"/>
                  </a:cubicBezTo>
                  <a:lnTo>
                    <a:pt x="3331" y="10373"/>
                  </a:lnTo>
                  <a:cubicBezTo>
                    <a:pt x="3361" y="10315"/>
                    <a:pt x="3419" y="10315"/>
                    <a:pt x="3477" y="10315"/>
                  </a:cubicBezTo>
                  <a:cubicBezTo>
                    <a:pt x="3485" y="10307"/>
                    <a:pt x="3495" y="10304"/>
                    <a:pt x="3506" y="10304"/>
                  </a:cubicBezTo>
                  <a:cubicBezTo>
                    <a:pt x="3536" y="10304"/>
                    <a:pt x="3573" y="10331"/>
                    <a:pt x="3594" y="10373"/>
                  </a:cubicBezTo>
                  <a:lnTo>
                    <a:pt x="4763" y="11513"/>
                  </a:lnTo>
                  <a:cubicBezTo>
                    <a:pt x="4792" y="11542"/>
                    <a:pt x="4822" y="11601"/>
                    <a:pt x="4822" y="11659"/>
                  </a:cubicBezTo>
                  <a:cubicBezTo>
                    <a:pt x="4822" y="11688"/>
                    <a:pt x="4792" y="11747"/>
                    <a:pt x="4763" y="11776"/>
                  </a:cubicBezTo>
                  <a:lnTo>
                    <a:pt x="4237" y="12302"/>
                  </a:lnTo>
                  <a:cubicBezTo>
                    <a:pt x="4097" y="12465"/>
                    <a:pt x="4236" y="12666"/>
                    <a:pt x="4402" y="12666"/>
                  </a:cubicBezTo>
                  <a:cubicBezTo>
                    <a:pt x="4444" y="12666"/>
                    <a:pt x="4488" y="12653"/>
                    <a:pt x="4529" y="12623"/>
                  </a:cubicBezTo>
                  <a:lnTo>
                    <a:pt x="5055" y="12097"/>
                  </a:lnTo>
                  <a:cubicBezTo>
                    <a:pt x="5172" y="11981"/>
                    <a:pt x="5231" y="11805"/>
                    <a:pt x="5231" y="11659"/>
                  </a:cubicBezTo>
                  <a:cubicBezTo>
                    <a:pt x="5231" y="11484"/>
                    <a:pt x="5172" y="11309"/>
                    <a:pt x="5055" y="11192"/>
                  </a:cubicBezTo>
                  <a:lnTo>
                    <a:pt x="5494" y="10753"/>
                  </a:lnTo>
                  <a:cubicBezTo>
                    <a:pt x="6595" y="11589"/>
                    <a:pt x="7863" y="11979"/>
                    <a:pt x="9109" y="11979"/>
                  </a:cubicBezTo>
                  <a:cubicBezTo>
                    <a:pt x="11566" y="11979"/>
                    <a:pt x="13943" y="10468"/>
                    <a:pt x="14815" y="7890"/>
                  </a:cubicBezTo>
                  <a:cubicBezTo>
                    <a:pt x="16101" y="4003"/>
                    <a:pt x="13208" y="0"/>
                    <a:pt x="9117"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4" name="Google Shape;4834;p80"/>
            <p:cNvSpPr/>
            <p:nvPr/>
          </p:nvSpPr>
          <p:spPr>
            <a:xfrm>
              <a:off x="2383913" y="3337025"/>
              <a:ext cx="284725" cy="247450"/>
            </a:xfrm>
            <a:custGeom>
              <a:avLst/>
              <a:gdLst/>
              <a:ahLst/>
              <a:cxnLst/>
              <a:rect l="l" t="t" r="r" b="b"/>
              <a:pathLst>
                <a:path w="11389" h="9898" extrusionOk="0">
                  <a:moveTo>
                    <a:pt x="4639" y="7318"/>
                  </a:moveTo>
                  <a:cubicBezTo>
                    <a:pt x="4727" y="7318"/>
                    <a:pt x="4814" y="7377"/>
                    <a:pt x="4814" y="7494"/>
                  </a:cubicBezTo>
                  <a:lnTo>
                    <a:pt x="4814" y="9364"/>
                  </a:lnTo>
                  <a:cubicBezTo>
                    <a:pt x="4522" y="9305"/>
                    <a:pt x="4230" y="9188"/>
                    <a:pt x="3938" y="9071"/>
                  </a:cubicBezTo>
                  <a:lnTo>
                    <a:pt x="3938" y="7494"/>
                  </a:lnTo>
                  <a:cubicBezTo>
                    <a:pt x="3938" y="7377"/>
                    <a:pt x="4025" y="7318"/>
                    <a:pt x="4113" y="7318"/>
                  </a:cubicBezTo>
                  <a:close/>
                  <a:moveTo>
                    <a:pt x="7566" y="6465"/>
                  </a:moveTo>
                  <a:cubicBezTo>
                    <a:pt x="7641" y="6465"/>
                    <a:pt x="7707" y="6545"/>
                    <a:pt x="7707" y="6646"/>
                  </a:cubicBezTo>
                  <a:lnTo>
                    <a:pt x="7707" y="9071"/>
                  </a:lnTo>
                  <a:cubicBezTo>
                    <a:pt x="7415" y="9218"/>
                    <a:pt x="7123" y="9305"/>
                    <a:pt x="6831" y="9393"/>
                  </a:cubicBezTo>
                  <a:lnTo>
                    <a:pt x="6831" y="6646"/>
                  </a:lnTo>
                  <a:cubicBezTo>
                    <a:pt x="6831" y="6529"/>
                    <a:pt x="6889" y="6471"/>
                    <a:pt x="7006" y="6471"/>
                  </a:cubicBezTo>
                  <a:lnTo>
                    <a:pt x="7532" y="6471"/>
                  </a:lnTo>
                  <a:cubicBezTo>
                    <a:pt x="7543" y="6467"/>
                    <a:pt x="7555" y="6465"/>
                    <a:pt x="7566" y="6465"/>
                  </a:cubicBezTo>
                  <a:close/>
                  <a:moveTo>
                    <a:pt x="5849" y="0"/>
                  </a:moveTo>
                  <a:cubicBezTo>
                    <a:pt x="4555" y="0"/>
                    <a:pt x="3266" y="507"/>
                    <a:pt x="2301" y="1503"/>
                  </a:cubicBezTo>
                  <a:cubicBezTo>
                    <a:pt x="490" y="3403"/>
                    <a:pt x="431" y="6354"/>
                    <a:pt x="2214" y="8283"/>
                  </a:cubicBezTo>
                  <a:cubicBezTo>
                    <a:pt x="3183" y="9349"/>
                    <a:pt x="4520" y="9898"/>
                    <a:pt x="5867" y="9898"/>
                  </a:cubicBezTo>
                  <a:cubicBezTo>
                    <a:pt x="6955" y="9898"/>
                    <a:pt x="8050" y="9540"/>
                    <a:pt x="8964" y="8809"/>
                  </a:cubicBezTo>
                  <a:cubicBezTo>
                    <a:pt x="10980" y="7143"/>
                    <a:pt x="11389" y="4221"/>
                    <a:pt x="9869" y="2088"/>
                  </a:cubicBezTo>
                  <a:cubicBezTo>
                    <a:pt x="9827" y="2020"/>
                    <a:pt x="9765" y="1992"/>
                    <a:pt x="9703" y="1992"/>
                  </a:cubicBezTo>
                  <a:cubicBezTo>
                    <a:pt x="9550" y="1992"/>
                    <a:pt x="9394" y="2164"/>
                    <a:pt x="9519" y="2351"/>
                  </a:cubicBezTo>
                  <a:cubicBezTo>
                    <a:pt x="10600" y="3899"/>
                    <a:pt x="10629" y="5974"/>
                    <a:pt x="9548" y="7523"/>
                  </a:cubicBezTo>
                  <a:lnTo>
                    <a:pt x="9548" y="3724"/>
                  </a:lnTo>
                  <a:cubicBezTo>
                    <a:pt x="9548" y="3140"/>
                    <a:pt x="9081" y="2701"/>
                    <a:pt x="8525" y="2701"/>
                  </a:cubicBezTo>
                  <a:lnTo>
                    <a:pt x="3119" y="2701"/>
                  </a:lnTo>
                  <a:cubicBezTo>
                    <a:pt x="2564" y="2701"/>
                    <a:pt x="2097" y="3140"/>
                    <a:pt x="2097" y="3724"/>
                  </a:cubicBezTo>
                  <a:lnTo>
                    <a:pt x="2097" y="5594"/>
                  </a:lnTo>
                  <a:cubicBezTo>
                    <a:pt x="2111" y="5711"/>
                    <a:pt x="2214" y="5770"/>
                    <a:pt x="2316" y="5770"/>
                  </a:cubicBezTo>
                  <a:cubicBezTo>
                    <a:pt x="2418" y="5770"/>
                    <a:pt x="2520" y="5711"/>
                    <a:pt x="2535" y="5594"/>
                  </a:cubicBezTo>
                  <a:lnTo>
                    <a:pt x="2535" y="3724"/>
                  </a:lnTo>
                  <a:cubicBezTo>
                    <a:pt x="2535" y="3373"/>
                    <a:pt x="2798" y="3140"/>
                    <a:pt x="3119" y="3140"/>
                  </a:cubicBezTo>
                  <a:lnTo>
                    <a:pt x="8555" y="3140"/>
                  </a:lnTo>
                  <a:cubicBezTo>
                    <a:pt x="8571" y="3138"/>
                    <a:pt x="8587" y="3137"/>
                    <a:pt x="8603" y="3137"/>
                  </a:cubicBezTo>
                  <a:cubicBezTo>
                    <a:pt x="8902" y="3137"/>
                    <a:pt x="9139" y="3391"/>
                    <a:pt x="9139" y="3724"/>
                  </a:cubicBezTo>
                  <a:lnTo>
                    <a:pt x="9139" y="8049"/>
                  </a:lnTo>
                  <a:cubicBezTo>
                    <a:pt x="8818" y="8370"/>
                    <a:pt x="8496" y="8633"/>
                    <a:pt x="8116" y="8867"/>
                  </a:cubicBezTo>
                  <a:lnTo>
                    <a:pt x="8116" y="6646"/>
                  </a:lnTo>
                  <a:cubicBezTo>
                    <a:pt x="8116" y="6296"/>
                    <a:pt x="7853" y="6033"/>
                    <a:pt x="7532" y="6033"/>
                  </a:cubicBezTo>
                  <a:lnTo>
                    <a:pt x="7006" y="6033"/>
                  </a:lnTo>
                  <a:cubicBezTo>
                    <a:pt x="6655" y="6033"/>
                    <a:pt x="6392" y="6296"/>
                    <a:pt x="6392" y="6646"/>
                  </a:cubicBezTo>
                  <a:lnTo>
                    <a:pt x="6392" y="9451"/>
                  </a:lnTo>
                  <a:cubicBezTo>
                    <a:pt x="6217" y="9481"/>
                    <a:pt x="6012" y="9481"/>
                    <a:pt x="5837" y="9481"/>
                  </a:cubicBezTo>
                  <a:cubicBezTo>
                    <a:pt x="5632" y="9481"/>
                    <a:pt x="5428" y="9481"/>
                    <a:pt x="5253" y="9451"/>
                  </a:cubicBezTo>
                  <a:lnTo>
                    <a:pt x="5253" y="7494"/>
                  </a:lnTo>
                  <a:cubicBezTo>
                    <a:pt x="5253" y="7143"/>
                    <a:pt x="4960" y="6880"/>
                    <a:pt x="4639" y="6880"/>
                  </a:cubicBezTo>
                  <a:lnTo>
                    <a:pt x="4113" y="6880"/>
                  </a:lnTo>
                  <a:cubicBezTo>
                    <a:pt x="3792" y="6880"/>
                    <a:pt x="3499" y="7143"/>
                    <a:pt x="3499" y="7494"/>
                  </a:cubicBezTo>
                  <a:lnTo>
                    <a:pt x="3499" y="8838"/>
                  </a:lnTo>
                  <a:cubicBezTo>
                    <a:pt x="3149" y="8633"/>
                    <a:pt x="2827" y="8370"/>
                    <a:pt x="2535" y="8049"/>
                  </a:cubicBezTo>
                  <a:lnTo>
                    <a:pt x="2535" y="6646"/>
                  </a:lnTo>
                  <a:cubicBezTo>
                    <a:pt x="2520" y="6515"/>
                    <a:pt x="2418" y="6449"/>
                    <a:pt x="2316" y="6449"/>
                  </a:cubicBezTo>
                  <a:cubicBezTo>
                    <a:pt x="2214" y="6449"/>
                    <a:pt x="2111" y="6515"/>
                    <a:pt x="2097" y="6646"/>
                  </a:cubicBezTo>
                  <a:lnTo>
                    <a:pt x="2097" y="7552"/>
                  </a:lnTo>
                  <a:cubicBezTo>
                    <a:pt x="0" y="4553"/>
                    <a:pt x="2140" y="422"/>
                    <a:pt x="5798" y="422"/>
                  </a:cubicBezTo>
                  <a:cubicBezTo>
                    <a:pt x="5811" y="422"/>
                    <a:pt x="5824" y="422"/>
                    <a:pt x="5837" y="422"/>
                  </a:cubicBezTo>
                  <a:cubicBezTo>
                    <a:pt x="6918" y="422"/>
                    <a:pt x="7970" y="802"/>
                    <a:pt x="8788" y="1533"/>
                  </a:cubicBezTo>
                  <a:cubicBezTo>
                    <a:pt x="8823" y="1552"/>
                    <a:pt x="8859" y="1561"/>
                    <a:pt x="8893" y="1561"/>
                  </a:cubicBezTo>
                  <a:cubicBezTo>
                    <a:pt x="9061" y="1561"/>
                    <a:pt x="9197" y="1352"/>
                    <a:pt x="9051" y="1182"/>
                  </a:cubicBezTo>
                  <a:cubicBezTo>
                    <a:pt x="8123" y="390"/>
                    <a:pt x="6984" y="0"/>
                    <a:pt x="5849"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5" name="Google Shape;4835;p80"/>
            <p:cNvSpPr/>
            <p:nvPr/>
          </p:nvSpPr>
          <p:spPr>
            <a:xfrm>
              <a:off x="2507188" y="3433775"/>
              <a:ext cx="45300" cy="40925"/>
            </a:xfrm>
            <a:custGeom>
              <a:avLst/>
              <a:gdLst/>
              <a:ahLst/>
              <a:cxnLst/>
              <a:rect l="l" t="t" r="r" b="b"/>
              <a:pathLst>
                <a:path w="1812" h="1637" extrusionOk="0">
                  <a:moveTo>
                    <a:pt x="797" y="426"/>
                  </a:moveTo>
                  <a:cubicBezTo>
                    <a:pt x="835" y="426"/>
                    <a:pt x="872" y="430"/>
                    <a:pt x="906" y="439"/>
                  </a:cubicBezTo>
                  <a:cubicBezTo>
                    <a:pt x="937" y="431"/>
                    <a:pt x="969" y="427"/>
                    <a:pt x="1000" y="427"/>
                  </a:cubicBezTo>
                  <a:cubicBezTo>
                    <a:pt x="1086" y="427"/>
                    <a:pt x="1171" y="454"/>
                    <a:pt x="1257" y="497"/>
                  </a:cubicBezTo>
                  <a:cubicBezTo>
                    <a:pt x="1315" y="497"/>
                    <a:pt x="1344" y="526"/>
                    <a:pt x="1344" y="672"/>
                  </a:cubicBezTo>
                  <a:cubicBezTo>
                    <a:pt x="1344" y="818"/>
                    <a:pt x="1286" y="964"/>
                    <a:pt x="1198" y="1052"/>
                  </a:cubicBezTo>
                  <a:cubicBezTo>
                    <a:pt x="1140" y="1140"/>
                    <a:pt x="1023" y="1198"/>
                    <a:pt x="906" y="1198"/>
                  </a:cubicBezTo>
                  <a:cubicBezTo>
                    <a:pt x="760" y="1198"/>
                    <a:pt x="643" y="1140"/>
                    <a:pt x="585" y="1052"/>
                  </a:cubicBezTo>
                  <a:cubicBezTo>
                    <a:pt x="497" y="964"/>
                    <a:pt x="438" y="818"/>
                    <a:pt x="438" y="672"/>
                  </a:cubicBezTo>
                  <a:cubicBezTo>
                    <a:pt x="438" y="526"/>
                    <a:pt x="497" y="497"/>
                    <a:pt x="526" y="468"/>
                  </a:cubicBezTo>
                  <a:cubicBezTo>
                    <a:pt x="609" y="447"/>
                    <a:pt x="706" y="426"/>
                    <a:pt x="797" y="426"/>
                  </a:cubicBezTo>
                  <a:close/>
                  <a:moveTo>
                    <a:pt x="906" y="0"/>
                  </a:moveTo>
                  <a:cubicBezTo>
                    <a:pt x="701" y="0"/>
                    <a:pt x="526" y="29"/>
                    <a:pt x="322" y="88"/>
                  </a:cubicBezTo>
                  <a:cubicBezTo>
                    <a:pt x="117" y="205"/>
                    <a:pt x="0" y="439"/>
                    <a:pt x="29" y="672"/>
                  </a:cubicBezTo>
                  <a:cubicBezTo>
                    <a:pt x="0" y="906"/>
                    <a:pt x="88" y="1169"/>
                    <a:pt x="263" y="1344"/>
                  </a:cubicBezTo>
                  <a:cubicBezTo>
                    <a:pt x="409" y="1520"/>
                    <a:pt x="643" y="1637"/>
                    <a:pt x="906" y="1637"/>
                  </a:cubicBezTo>
                  <a:cubicBezTo>
                    <a:pt x="1140" y="1637"/>
                    <a:pt x="1374" y="1520"/>
                    <a:pt x="1549" y="1344"/>
                  </a:cubicBezTo>
                  <a:cubicBezTo>
                    <a:pt x="1695" y="1169"/>
                    <a:pt x="1783" y="935"/>
                    <a:pt x="1783" y="672"/>
                  </a:cubicBezTo>
                  <a:cubicBezTo>
                    <a:pt x="1812" y="439"/>
                    <a:pt x="1695" y="205"/>
                    <a:pt x="1490" y="88"/>
                  </a:cubicBezTo>
                  <a:cubicBezTo>
                    <a:pt x="1286" y="29"/>
                    <a:pt x="1111" y="0"/>
                    <a:pt x="906"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6" name="Google Shape;4836;p80"/>
            <p:cNvSpPr/>
            <p:nvPr/>
          </p:nvSpPr>
          <p:spPr>
            <a:xfrm>
              <a:off x="2469913" y="3430125"/>
              <a:ext cx="30725" cy="20475"/>
            </a:xfrm>
            <a:custGeom>
              <a:avLst/>
              <a:gdLst/>
              <a:ahLst/>
              <a:cxnLst/>
              <a:rect l="l" t="t" r="r" b="b"/>
              <a:pathLst>
                <a:path w="1229" h="819" extrusionOk="0">
                  <a:moveTo>
                    <a:pt x="615" y="0"/>
                  </a:moveTo>
                  <a:cubicBezTo>
                    <a:pt x="293" y="0"/>
                    <a:pt x="30" y="263"/>
                    <a:pt x="1" y="585"/>
                  </a:cubicBezTo>
                  <a:cubicBezTo>
                    <a:pt x="1" y="731"/>
                    <a:pt x="118" y="818"/>
                    <a:pt x="235" y="818"/>
                  </a:cubicBezTo>
                  <a:cubicBezTo>
                    <a:pt x="352" y="818"/>
                    <a:pt x="439" y="731"/>
                    <a:pt x="439" y="585"/>
                  </a:cubicBezTo>
                  <a:cubicBezTo>
                    <a:pt x="439" y="555"/>
                    <a:pt x="468" y="497"/>
                    <a:pt x="498" y="468"/>
                  </a:cubicBezTo>
                  <a:cubicBezTo>
                    <a:pt x="527" y="438"/>
                    <a:pt x="585" y="409"/>
                    <a:pt x="615" y="409"/>
                  </a:cubicBezTo>
                  <a:cubicBezTo>
                    <a:pt x="673" y="409"/>
                    <a:pt x="702" y="438"/>
                    <a:pt x="761" y="468"/>
                  </a:cubicBezTo>
                  <a:cubicBezTo>
                    <a:pt x="790" y="497"/>
                    <a:pt x="790" y="555"/>
                    <a:pt x="790" y="585"/>
                  </a:cubicBezTo>
                  <a:cubicBezTo>
                    <a:pt x="790" y="731"/>
                    <a:pt x="907" y="818"/>
                    <a:pt x="1024" y="818"/>
                  </a:cubicBezTo>
                  <a:cubicBezTo>
                    <a:pt x="1141" y="818"/>
                    <a:pt x="1228" y="731"/>
                    <a:pt x="1228" y="614"/>
                  </a:cubicBezTo>
                  <a:cubicBezTo>
                    <a:pt x="1228" y="263"/>
                    <a:pt x="965" y="0"/>
                    <a:pt x="615"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7" name="Google Shape;4837;p80"/>
            <p:cNvSpPr/>
            <p:nvPr/>
          </p:nvSpPr>
          <p:spPr>
            <a:xfrm>
              <a:off x="2559038" y="3430125"/>
              <a:ext cx="30725" cy="20475"/>
            </a:xfrm>
            <a:custGeom>
              <a:avLst/>
              <a:gdLst/>
              <a:ahLst/>
              <a:cxnLst/>
              <a:rect l="l" t="t" r="r" b="b"/>
              <a:pathLst>
                <a:path w="1229" h="819" extrusionOk="0">
                  <a:moveTo>
                    <a:pt x="614" y="0"/>
                  </a:moveTo>
                  <a:cubicBezTo>
                    <a:pt x="264" y="0"/>
                    <a:pt x="1" y="263"/>
                    <a:pt x="1" y="614"/>
                  </a:cubicBezTo>
                  <a:cubicBezTo>
                    <a:pt x="1" y="731"/>
                    <a:pt x="89" y="818"/>
                    <a:pt x="205" y="818"/>
                  </a:cubicBezTo>
                  <a:cubicBezTo>
                    <a:pt x="322" y="818"/>
                    <a:pt x="410" y="731"/>
                    <a:pt x="410" y="614"/>
                  </a:cubicBezTo>
                  <a:cubicBezTo>
                    <a:pt x="410" y="497"/>
                    <a:pt x="498" y="438"/>
                    <a:pt x="614" y="438"/>
                  </a:cubicBezTo>
                  <a:cubicBezTo>
                    <a:pt x="702" y="438"/>
                    <a:pt x="790" y="497"/>
                    <a:pt x="790" y="614"/>
                  </a:cubicBezTo>
                  <a:cubicBezTo>
                    <a:pt x="790" y="731"/>
                    <a:pt x="877" y="818"/>
                    <a:pt x="994" y="818"/>
                  </a:cubicBezTo>
                  <a:cubicBezTo>
                    <a:pt x="1111" y="818"/>
                    <a:pt x="1199" y="731"/>
                    <a:pt x="1228" y="614"/>
                  </a:cubicBezTo>
                  <a:cubicBezTo>
                    <a:pt x="1228" y="263"/>
                    <a:pt x="936" y="0"/>
                    <a:pt x="614"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38" name="Google Shape;4838;p80"/>
          <p:cNvGrpSpPr/>
          <p:nvPr/>
        </p:nvGrpSpPr>
        <p:grpSpPr>
          <a:xfrm>
            <a:off x="1658916" y="3301775"/>
            <a:ext cx="366000" cy="365325"/>
            <a:chOff x="1683888" y="3302225"/>
            <a:chExt cx="366000" cy="365325"/>
          </a:xfrm>
        </p:grpSpPr>
        <p:sp>
          <p:nvSpPr>
            <p:cNvPr id="4839" name="Google Shape;4839;p80"/>
            <p:cNvSpPr/>
            <p:nvPr/>
          </p:nvSpPr>
          <p:spPr>
            <a:xfrm>
              <a:off x="1688988" y="3307400"/>
              <a:ext cx="355800" cy="354325"/>
            </a:xfrm>
            <a:custGeom>
              <a:avLst/>
              <a:gdLst/>
              <a:ahLst/>
              <a:cxnLst/>
              <a:rect l="l" t="t" r="r" b="b"/>
              <a:pathLst>
                <a:path w="14232" h="14173" extrusionOk="0">
                  <a:moveTo>
                    <a:pt x="6459" y="0"/>
                  </a:moveTo>
                  <a:cubicBezTo>
                    <a:pt x="6079" y="0"/>
                    <a:pt x="5757" y="321"/>
                    <a:pt x="5728" y="701"/>
                  </a:cubicBezTo>
                  <a:cubicBezTo>
                    <a:pt x="4968" y="877"/>
                    <a:pt x="4209" y="1169"/>
                    <a:pt x="3537" y="1607"/>
                  </a:cubicBezTo>
                  <a:cubicBezTo>
                    <a:pt x="3405" y="1476"/>
                    <a:pt x="3230" y="1410"/>
                    <a:pt x="3051" y="1410"/>
                  </a:cubicBezTo>
                  <a:cubicBezTo>
                    <a:pt x="2872" y="1410"/>
                    <a:pt x="2689" y="1476"/>
                    <a:pt x="2543" y="1607"/>
                  </a:cubicBezTo>
                  <a:lnTo>
                    <a:pt x="1637" y="2542"/>
                  </a:lnTo>
                  <a:cubicBezTo>
                    <a:pt x="1345" y="2805"/>
                    <a:pt x="1345" y="3244"/>
                    <a:pt x="1637" y="3536"/>
                  </a:cubicBezTo>
                  <a:cubicBezTo>
                    <a:pt x="1199" y="4208"/>
                    <a:pt x="878" y="4938"/>
                    <a:pt x="731" y="5727"/>
                  </a:cubicBezTo>
                  <a:cubicBezTo>
                    <a:pt x="322" y="5727"/>
                    <a:pt x="1" y="6049"/>
                    <a:pt x="1" y="6429"/>
                  </a:cubicBezTo>
                  <a:lnTo>
                    <a:pt x="1" y="7744"/>
                  </a:lnTo>
                  <a:cubicBezTo>
                    <a:pt x="1" y="8123"/>
                    <a:pt x="322" y="8445"/>
                    <a:pt x="731" y="8445"/>
                  </a:cubicBezTo>
                  <a:cubicBezTo>
                    <a:pt x="878" y="9234"/>
                    <a:pt x="1199" y="9964"/>
                    <a:pt x="1637" y="10636"/>
                  </a:cubicBezTo>
                  <a:cubicBezTo>
                    <a:pt x="1345" y="10929"/>
                    <a:pt x="1345" y="11367"/>
                    <a:pt x="1637" y="11630"/>
                  </a:cubicBezTo>
                  <a:lnTo>
                    <a:pt x="2543" y="12565"/>
                  </a:lnTo>
                  <a:cubicBezTo>
                    <a:pt x="2689" y="12696"/>
                    <a:pt x="2872" y="12762"/>
                    <a:pt x="3051" y="12762"/>
                  </a:cubicBezTo>
                  <a:cubicBezTo>
                    <a:pt x="3230" y="12762"/>
                    <a:pt x="3405" y="12696"/>
                    <a:pt x="3537" y="12565"/>
                  </a:cubicBezTo>
                  <a:cubicBezTo>
                    <a:pt x="4209" y="13003"/>
                    <a:pt x="4968" y="13295"/>
                    <a:pt x="5728" y="13471"/>
                  </a:cubicBezTo>
                  <a:cubicBezTo>
                    <a:pt x="5757" y="13851"/>
                    <a:pt x="6079" y="14172"/>
                    <a:pt x="6459" y="14172"/>
                  </a:cubicBezTo>
                  <a:lnTo>
                    <a:pt x="7715" y="14172"/>
                  </a:lnTo>
                  <a:cubicBezTo>
                    <a:pt x="8124" y="14172"/>
                    <a:pt x="8446" y="13851"/>
                    <a:pt x="8446" y="13471"/>
                  </a:cubicBezTo>
                  <a:cubicBezTo>
                    <a:pt x="9235" y="13295"/>
                    <a:pt x="9994" y="13003"/>
                    <a:pt x="10637" y="12565"/>
                  </a:cubicBezTo>
                  <a:cubicBezTo>
                    <a:pt x="10783" y="12696"/>
                    <a:pt x="10966" y="12762"/>
                    <a:pt x="11149" y="12762"/>
                  </a:cubicBezTo>
                  <a:cubicBezTo>
                    <a:pt x="11331" y="12762"/>
                    <a:pt x="11514" y="12696"/>
                    <a:pt x="11660" y="12565"/>
                  </a:cubicBezTo>
                  <a:lnTo>
                    <a:pt x="12566" y="11630"/>
                  </a:lnTo>
                  <a:cubicBezTo>
                    <a:pt x="12829" y="11367"/>
                    <a:pt x="12829" y="10929"/>
                    <a:pt x="12566" y="10636"/>
                  </a:cubicBezTo>
                  <a:cubicBezTo>
                    <a:pt x="13004" y="9964"/>
                    <a:pt x="13296" y="9234"/>
                    <a:pt x="13472" y="8445"/>
                  </a:cubicBezTo>
                  <a:cubicBezTo>
                    <a:pt x="13881" y="8445"/>
                    <a:pt x="14202" y="8123"/>
                    <a:pt x="14202" y="7744"/>
                  </a:cubicBezTo>
                  <a:lnTo>
                    <a:pt x="14202" y="6429"/>
                  </a:lnTo>
                  <a:lnTo>
                    <a:pt x="14231" y="6429"/>
                  </a:lnTo>
                  <a:cubicBezTo>
                    <a:pt x="14231" y="6049"/>
                    <a:pt x="13910" y="5727"/>
                    <a:pt x="13501" y="5727"/>
                  </a:cubicBezTo>
                  <a:cubicBezTo>
                    <a:pt x="13355" y="4938"/>
                    <a:pt x="13033" y="4208"/>
                    <a:pt x="12595" y="3536"/>
                  </a:cubicBezTo>
                  <a:cubicBezTo>
                    <a:pt x="12887" y="3244"/>
                    <a:pt x="12887" y="2805"/>
                    <a:pt x="12595" y="2542"/>
                  </a:cubicBezTo>
                  <a:lnTo>
                    <a:pt x="11689" y="1607"/>
                  </a:lnTo>
                  <a:cubicBezTo>
                    <a:pt x="11543" y="1476"/>
                    <a:pt x="11360" y="1410"/>
                    <a:pt x="11181" y="1410"/>
                  </a:cubicBezTo>
                  <a:cubicBezTo>
                    <a:pt x="11003" y="1410"/>
                    <a:pt x="10827" y="1476"/>
                    <a:pt x="10696" y="1607"/>
                  </a:cubicBezTo>
                  <a:cubicBezTo>
                    <a:pt x="10024" y="1169"/>
                    <a:pt x="9264" y="877"/>
                    <a:pt x="8504" y="701"/>
                  </a:cubicBezTo>
                  <a:cubicBezTo>
                    <a:pt x="8475" y="321"/>
                    <a:pt x="8153" y="0"/>
                    <a:pt x="7774" y="0"/>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0" name="Google Shape;4840;p80"/>
            <p:cNvSpPr/>
            <p:nvPr/>
          </p:nvSpPr>
          <p:spPr>
            <a:xfrm>
              <a:off x="1857013" y="3306650"/>
              <a:ext cx="187775" cy="355075"/>
            </a:xfrm>
            <a:custGeom>
              <a:avLst/>
              <a:gdLst/>
              <a:ahLst/>
              <a:cxnLst/>
              <a:rect l="l" t="t" r="r" b="b"/>
              <a:pathLst>
                <a:path w="7511" h="14203" extrusionOk="0">
                  <a:moveTo>
                    <a:pt x="1" y="1"/>
                  </a:moveTo>
                  <a:cubicBezTo>
                    <a:pt x="381" y="30"/>
                    <a:pt x="673" y="351"/>
                    <a:pt x="673" y="731"/>
                  </a:cubicBezTo>
                  <a:lnTo>
                    <a:pt x="673" y="1111"/>
                  </a:lnTo>
                  <a:cubicBezTo>
                    <a:pt x="3741" y="1462"/>
                    <a:pt x="6020" y="4033"/>
                    <a:pt x="6020" y="7101"/>
                  </a:cubicBezTo>
                  <a:cubicBezTo>
                    <a:pt x="6020" y="10170"/>
                    <a:pt x="3741" y="12770"/>
                    <a:pt x="673" y="13121"/>
                  </a:cubicBezTo>
                  <a:lnTo>
                    <a:pt x="673" y="13472"/>
                  </a:lnTo>
                  <a:cubicBezTo>
                    <a:pt x="673" y="13851"/>
                    <a:pt x="381" y="14173"/>
                    <a:pt x="1" y="14202"/>
                  </a:cubicBezTo>
                  <a:lnTo>
                    <a:pt x="994" y="14202"/>
                  </a:lnTo>
                  <a:cubicBezTo>
                    <a:pt x="1403" y="14202"/>
                    <a:pt x="1725" y="13881"/>
                    <a:pt x="1725" y="13501"/>
                  </a:cubicBezTo>
                  <a:cubicBezTo>
                    <a:pt x="2514" y="13325"/>
                    <a:pt x="3273" y="13033"/>
                    <a:pt x="3916" y="12595"/>
                  </a:cubicBezTo>
                  <a:cubicBezTo>
                    <a:pt x="4062" y="12726"/>
                    <a:pt x="4245" y="12792"/>
                    <a:pt x="4428" y="12792"/>
                  </a:cubicBezTo>
                  <a:cubicBezTo>
                    <a:pt x="4610" y="12792"/>
                    <a:pt x="4793" y="12726"/>
                    <a:pt x="4939" y="12595"/>
                  </a:cubicBezTo>
                  <a:lnTo>
                    <a:pt x="5845" y="11660"/>
                  </a:lnTo>
                  <a:cubicBezTo>
                    <a:pt x="6108" y="11397"/>
                    <a:pt x="6108" y="10959"/>
                    <a:pt x="5845" y="10666"/>
                  </a:cubicBezTo>
                  <a:cubicBezTo>
                    <a:pt x="6283" y="9994"/>
                    <a:pt x="6575" y="9264"/>
                    <a:pt x="6751" y="8475"/>
                  </a:cubicBezTo>
                  <a:cubicBezTo>
                    <a:pt x="7160" y="8475"/>
                    <a:pt x="7481" y="8153"/>
                    <a:pt x="7481" y="7774"/>
                  </a:cubicBezTo>
                  <a:lnTo>
                    <a:pt x="7481" y="6459"/>
                  </a:lnTo>
                  <a:lnTo>
                    <a:pt x="7510" y="6459"/>
                  </a:lnTo>
                  <a:cubicBezTo>
                    <a:pt x="7510" y="6049"/>
                    <a:pt x="7189" y="5728"/>
                    <a:pt x="6780" y="5728"/>
                  </a:cubicBezTo>
                  <a:cubicBezTo>
                    <a:pt x="6634" y="4968"/>
                    <a:pt x="6312" y="4209"/>
                    <a:pt x="5874" y="3537"/>
                  </a:cubicBezTo>
                  <a:cubicBezTo>
                    <a:pt x="6166" y="3274"/>
                    <a:pt x="6166" y="2806"/>
                    <a:pt x="5874" y="2543"/>
                  </a:cubicBezTo>
                  <a:lnTo>
                    <a:pt x="4968" y="1608"/>
                  </a:lnTo>
                  <a:cubicBezTo>
                    <a:pt x="4822" y="1476"/>
                    <a:pt x="4639" y="1411"/>
                    <a:pt x="4460" y="1411"/>
                  </a:cubicBezTo>
                  <a:cubicBezTo>
                    <a:pt x="4282" y="1411"/>
                    <a:pt x="4106" y="1476"/>
                    <a:pt x="3975" y="1608"/>
                  </a:cubicBezTo>
                  <a:cubicBezTo>
                    <a:pt x="3303" y="1199"/>
                    <a:pt x="2543" y="877"/>
                    <a:pt x="1783" y="702"/>
                  </a:cubicBezTo>
                  <a:cubicBezTo>
                    <a:pt x="1754" y="322"/>
                    <a:pt x="1432" y="1"/>
                    <a:pt x="1053" y="1"/>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1" name="Google Shape;4841;p80"/>
            <p:cNvSpPr/>
            <p:nvPr/>
          </p:nvSpPr>
          <p:spPr>
            <a:xfrm>
              <a:off x="1686688" y="3349050"/>
              <a:ext cx="315725" cy="271525"/>
            </a:xfrm>
            <a:custGeom>
              <a:avLst/>
              <a:gdLst/>
              <a:ahLst/>
              <a:cxnLst/>
              <a:rect l="l" t="t" r="r" b="b"/>
              <a:pathLst>
                <a:path w="12629" h="10861" extrusionOk="0">
                  <a:moveTo>
                    <a:pt x="7165" y="1"/>
                  </a:moveTo>
                  <a:cubicBezTo>
                    <a:pt x="5720" y="1"/>
                    <a:pt x="4253" y="579"/>
                    <a:pt x="3132" y="1870"/>
                  </a:cubicBezTo>
                  <a:cubicBezTo>
                    <a:pt x="0" y="5445"/>
                    <a:pt x="2651" y="10860"/>
                    <a:pt x="7172" y="10860"/>
                  </a:cubicBezTo>
                  <a:cubicBezTo>
                    <a:pt x="7417" y="10860"/>
                    <a:pt x="7668" y="10844"/>
                    <a:pt x="7924" y="10811"/>
                  </a:cubicBezTo>
                  <a:lnTo>
                    <a:pt x="8129" y="10782"/>
                  </a:lnTo>
                  <a:cubicBezTo>
                    <a:pt x="8421" y="10724"/>
                    <a:pt x="8742" y="10636"/>
                    <a:pt x="9034" y="10548"/>
                  </a:cubicBezTo>
                  <a:cubicBezTo>
                    <a:pt x="11197" y="9759"/>
                    <a:pt x="12629" y="7714"/>
                    <a:pt x="12629" y="5435"/>
                  </a:cubicBezTo>
                  <a:cubicBezTo>
                    <a:pt x="12629" y="2130"/>
                    <a:pt x="9938" y="1"/>
                    <a:pt x="71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2" name="Google Shape;4842;p80"/>
            <p:cNvSpPr/>
            <p:nvPr/>
          </p:nvSpPr>
          <p:spPr>
            <a:xfrm>
              <a:off x="1795663" y="3402375"/>
              <a:ext cx="126400" cy="151225"/>
            </a:xfrm>
            <a:custGeom>
              <a:avLst/>
              <a:gdLst/>
              <a:ahLst/>
              <a:cxnLst/>
              <a:rect l="l" t="t" r="r" b="b"/>
              <a:pathLst>
                <a:path w="5056" h="6049" extrusionOk="0">
                  <a:moveTo>
                    <a:pt x="1526" y="1"/>
                  </a:moveTo>
                  <a:cubicBezTo>
                    <a:pt x="1462" y="1"/>
                    <a:pt x="1399" y="19"/>
                    <a:pt x="1344" y="58"/>
                  </a:cubicBezTo>
                  <a:cubicBezTo>
                    <a:pt x="0" y="1139"/>
                    <a:pt x="175" y="3214"/>
                    <a:pt x="1666" y="4061"/>
                  </a:cubicBezTo>
                  <a:cubicBezTo>
                    <a:pt x="1812" y="4149"/>
                    <a:pt x="1899" y="4295"/>
                    <a:pt x="1899" y="4470"/>
                  </a:cubicBezTo>
                  <a:lnTo>
                    <a:pt x="1899" y="5669"/>
                  </a:lnTo>
                  <a:lnTo>
                    <a:pt x="2864" y="6048"/>
                  </a:lnTo>
                  <a:lnTo>
                    <a:pt x="3536" y="5669"/>
                  </a:lnTo>
                  <a:lnTo>
                    <a:pt x="3536" y="4470"/>
                  </a:lnTo>
                  <a:cubicBezTo>
                    <a:pt x="3536" y="4295"/>
                    <a:pt x="3624" y="4149"/>
                    <a:pt x="3770" y="4061"/>
                  </a:cubicBezTo>
                  <a:cubicBezTo>
                    <a:pt x="4529" y="3623"/>
                    <a:pt x="4997" y="2805"/>
                    <a:pt x="4997" y="1958"/>
                  </a:cubicBezTo>
                  <a:cubicBezTo>
                    <a:pt x="5055" y="1373"/>
                    <a:pt x="4792" y="789"/>
                    <a:pt x="4296" y="496"/>
                  </a:cubicBezTo>
                  <a:lnTo>
                    <a:pt x="4325" y="496"/>
                  </a:lnTo>
                  <a:cubicBezTo>
                    <a:pt x="4204" y="400"/>
                    <a:pt x="4063" y="343"/>
                    <a:pt x="3918" y="343"/>
                  </a:cubicBezTo>
                  <a:cubicBezTo>
                    <a:pt x="3888" y="343"/>
                    <a:pt x="3858" y="345"/>
                    <a:pt x="3828" y="350"/>
                  </a:cubicBezTo>
                  <a:lnTo>
                    <a:pt x="3828" y="1373"/>
                  </a:lnTo>
                  <a:cubicBezTo>
                    <a:pt x="3828" y="1841"/>
                    <a:pt x="3419" y="2220"/>
                    <a:pt x="2951" y="2220"/>
                  </a:cubicBezTo>
                  <a:lnTo>
                    <a:pt x="2776" y="2220"/>
                  </a:lnTo>
                  <a:cubicBezTo>
                    <a:pt x="2279" y="2220"/>
                    <a:pt x="1899" y="1841"/>
                    <a:pt x="1899" y="1373"/>
                  </a:cubicBezTo>
                  <a:lnTo>
                    <a:pt x="1899" y="350"/>
                  </a:lnTo>
                  <a:cubicBezTo>
                    <a:pt x="1878" y="136"/>
                    <a:pt x="1700" y="1"/>
                    <a:pt x="1526" y="1"/>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3" name="Google Shape;4843;p80"/>
            <p:cNvSpPr/>
            <p:nvPr/>
          </p:nvSpPr>
          <p:spPr>
            <a:xfrm>
              <a:off x="1862863" y="3402375"/>
              <a:ext cx="75275" cy="151225"/>
            </a:xfrm>
            <a:custGeom>
              <a:avLst/>
              <a:gdLst/>
              <a:ahLst/>
              <a:cxnLst/>
              <a:rect l="l" t="t" r="r" b="b"/>
              <a:pathLst>
                <a:path w="3011" h="6049" extrusionOk="0">
                  <a:moveTo>
                    <a:pt x="1496" y="1"/>
                  </a:moveTo>
                  <a:cubicBezTo>
                    <a:pt x="1310" y="1"/>
                    <a:pt x="1132" y="136"/>
                    <a:pt x="1111" y="350"/>
                  </a:cubicBezTo>
                  <a:lnTo>
                    <a:pt x="1111" y="672"/>
                  </a:lnTo>
                  <a:cubicBezTo>
                    <a:pt x="1841" y="1841"/>
                    <a:pt x="1432" y="3389"/>
                    <a:pt x="263" y="4061"/>
                  </a:cubicBezTo>
                  <a:cubicBezTo>
                    <a:pt x="117" y="4149"/>
                    <a:pt x="0" y="4295"/>
                    <a:pt x="30" y="4470"/>
                  </a:cubicBezTo>
                  <a:lnTo>
                    <a:pt x="30" y="5669"/>
                  </a:lnTo>
                  <a:lnTo>
                    <a:pt x="176" y="6048"/>
                  </a:lnTo>
                  <a:lnTo>
                    <a:pt x="1111" y="5669"/>
                  </a:lnTo>
                  <a:lnTo>
                    <a:pt x="1111" y="4470"/>
                  </a:lnTo>
                  <a:cubicBezTo>
                    <a:pt x="1111" y="4295"/>
                    <a:pt x="1228" y="4149"/>
                    <a:pt x="1374" y="4061"/>
                  </a:cubicBezTo>
                  <a:cubicBezTo>
                    <a:pt x="2835" y="3214"/>
                    <a:pt x="3010" y="1139"/>
                    <a:pt x="1695" y="58"/>
                  </a:cubicBezTo>
                  <a:cubicBezTo>
                    <a:pt x="1633" y="19"/>
                    <a:pt x="1564" y="1"/>
                    <a:pt x="1496" y="1"/>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4" name="Google Shape;4844;p80"/>
            <p:cNvSpPr/>
            <p:nvPr/>
          </p:nvSpPr>
          <p:spPr>
            <a:xfrm>
              <a:off x="1821213" y="3544075"/>
              <a:ext cx="85500" cy="75800"/>
            </a:xfrm>
            <a:custGeom>
              <a:avLst/>
              <a:gdLst/>
              <a:ahLst/>
              <a:cxnLst/>
              <a:rect l="l" t="t" r="r" b="b"/>
              <a:pathLst>
                <a:path w="3420" h="3032" extrusionOk="0">
                  <a:moveTo>
                    <a:pt x="1024" y="1"/>
                  </a:moveTo>
                  <a:cubicBezTo>
                    <a:pt x="468" y="1"/>
                    <a:pt x="1" y="468"/>
                    <a:pt x="1" y="1023"/>
                  </a:cubicBezTo>
                  <a:lnTo>
                    <a:pt x="1" y="2747"/>
                  </a:lnTo>
                  <a:cubicBezTo>
                    <a:pt x="580" y="2934"/>
                    <a:pt x="1189" y="3032"/>
                    <a:pt x="1806" y="3032"/>
                  </a:cubicBezTo>
                  <a:cubicBezTo>
                    <a:pt x="2061" y="3032"/>
                    <a:pt x="2316" y="3015"/>
                    <a:pt x="2572" y="2981"/>
                  </a:cubicBezTo>
                  <a:lnTo>
                    <a:pt x="2748" y="2952"/>
                  </a:lnTo>
                  <a:lnTo>
                    <a:pt x="3390" y="994"/>
                  </a:lnTo>
                  <a:lnTo>
                    <a:pt x="3420" y="1023"/>
                  </a:lnTo>
                  <a:cubicBezTo>
                    <a:pt x="3420" y="468"/>
                    <a:pt x="2952" y="1"/>
                    <a:pt x="2397"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5" name="Google Shape;4845;p80"/>
            <p:cNvSpPr/>
            <p:nvPr/>
          </p:nvSpPr>
          <p:spPr>
            <a:xfrm>
              <a:off x="1859213" y="3544075"/>
              <a:ext cx="53350" cy="75275"/>
            </a:xfrm>
            <a:custGeom>
              <a:avLst/>
              <a:gdLst/>
              <a:ahLst/>
              <a:cxnLst/>
              <a:rect l="l" t="t" r="r" b="b"/>
              <a:pathLst>
                <a:path w="2134" h="3011" extrusionOk="0">
                  <a:moveTo>
                    <a:pt x="0" y="1"/>
                  </a:moveTo>
                  <a:cubicBezTo>
                    <a:pt x="585" y="1"/>
                    <a:pt x="1023" y="439"/>
                    <a:pt x="1023" y="1023"/>
                  </a:cubicBezTo>
                  <a:lnTo>
                    <a:pt x="1023" y="3010"/>
                  </a:lnTo>
                  <a:lnTo>
                    <a:pt x="1228" y="2981"/>
                  </a:lnTo>
                  <a:cubicBezTo>
                    <a:pt x="1520" y="2923"/>
                    <a:pt x="1841" y="2835"/>
                    <a:pt x="2133" y="2747"/>
                  </a:cubicBezTo>
                  <a:lnTo>
                    <a:pt x="2133" y="994"/>
                  </a:lnTo>
                  <a:cubicBezTo>
                    <a:pt x="2133" y="439"/>
                    <a:pt x="1666" y="1"/>
                    <a:pt x="1111" y="1"/>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6" name="Google Shape;4846;p80"/>
            <p:cNvSpPr/>
            <p:nvPr/>
          </p:nvSpPr>
          <p:spPr>
            <a:xfrm>
              <a:off x="1683888" y="3302225"/>
              <a:ext cx="366000" cy="365325"/>
            </a:xfrm>
            <a:custGeom>
              <a:avLst/>
              <a:gdLst/>
              <a:ahLst/>
              <a:cxnLst/>
              <a:rect l="l" t="t" r="r" b="b"/>
              <a:pathLst>
                <a:path w="14640" h="14613" extrusionOk="0">
                  <a:moveTo>
                    <a:pt x="6607" y="1"/>
                  </a:moveTo>
                  <a:cubicBezTo>
                    <a:pt x="6193" y="1"/>
                    <a:pt x="5841" y="313"/>
                    <a:pt x="5757" y="733"/>
                  </a:cubicBezTo>
                  <a:cubicBezTo>
                    <a:pt x="5056" y="908"/>
                    <a:pt x="4413" y="1171"/>
                    <a:pt x="3799" y="1551"/>
                  </a:cubicBezTo>
                  <a:cubicBezTo>
                    <a:pt x="3634" y="1450"/>
                    <a:pt x="3447" y="1398"/>
                    <a:pt x="3262" y="1398"/>
                  </a:cubicBezTo>
                  <a:cubicBezTo>
                    <a:pt x="3021" y="1398"/>
                    <a:pt x="2783" y="1486"/>
                    <a:pt x="2601" y="1668"/>
                  </a:cubicBezTo>
                  <a:lnTo>
                    <a:pt x="1695" y="2574"/>
                  </a:lnTo>
                  <a:cubicBezTo>
                    <a:pt x="1520" y="2749"/>
                    <a:pt x="1432" y="2983"/>
                    <a:pt x="1432" y="3246"/>
                  </a:cubicBezTo>
                  <a:cubicBezTo>
                    <a:pt x="1432" y="3421"/>
                    <a:pt x="1491" y="3597"/>
                    <a:pt x="1578" y="3772"/>
                  </a:cubicBezTo>
                  <a:cubicBezTo>
                    <a:pt x="1198" y="4386"/>
                    <a:pt x="935" y="5028"/>
                    <a:pt x="760" y="5730"/>
                  </a:cubicBezTo>
                  <a:cubicBezTo>
                    <a:pt x="322" y="5817"/>
                    <a:pt x="0" y="6197"/>
                    <a:pt x="30" y="6636"/>
                  </a:cubicBezTo>
                  <a:lnTo>
                    <a:pt x="30" y="7951"/>
                  </a:lnTo>
                  <a:cubicBezTo>
                    <a:pt x="0" y="8389"/>
                    <a:pt x="322" y="8769"/>
                    <a:pt x="760" y="8856"/>
                  </a:cubicBezTo>
                  <a:cubicBezTo>
                    <a:pt x="935" y="9558"/>
                    <a:pt x="1198" y="10201"/>
                    <a:pt x="1578" y="10814"/>
                  </a:cubicBezTo>
                  <a:cubicBezTo>
                    <a:pt x="1345" y="11194"/>
                    <a:pt x="1374" y="11691"/>
                    <a:pt x="1695" y="12012"/>
                  </a:cubicBezTo>
                  <a:lnTo>
                    <a:pt x="2601" y="12918"/>
                  </a:lnTo>
                  <a:cubicBezTo>
                    <a:pt x="2783" y="13100"/>
                    <a:pt x="3021" y="13188"/>
                    <a:pt x="3262" y="13188"/>
                  </a:cubicBezTo>
                  <a:cubicBezTo>
                    <a:pt x="3447" y="13188"/>
                    <a:pt x="3634" y="13136"/>
                    <a:pt x="3799" y="13035"/>
                  </a:cubicBezTo>
                  <a:cubicBezTo>
                    <a:pt x="4413" y="13415"/>
                    <a:pt x="5056" y="13678"/>
                    <a:pt x="5757" y="13853"/>
                  </a:cubicBezTo>
                  <a:cubicBezTo>
                    <a:pt x="5845" y="14291"/>
                    <a:pt x="6224" y="14613"/>
                    <a:pt x="6663" y="14613"/>
                  </a:cubicBezTo>
                  <a:lnTo>
                    <a:pt x="7978" y="14613"/>
                  </a:lnTo>
                  <a:cubicBezTo>
                    <a:pt x="8416" y="14613"/>
                    <a:pt x="8796" y="14291"/>
                    <a:pt x="8883" y="13853"/>
                  </a:cubicBezTo>
                  <a:cubicBezTo>
                    <a:pt x="9030" y="13824"/>
                    <a:pt x="9176" y="13765"/>
                    <a:pt x="9322" y="13736"/>
                  </a:cubicBezTo>
                  <a:cubicBezTo>
                    <a:pt x="9439" y="13678"/>
                    <a:pt x="9497" y="13561"/>
                    <a:pt x="9468" y="13444"/>
                  </a:cubicBezTo>
                  <a:cubicBezTo>
                    <a:pt x="9446" y="13358"/>
                    <a:pt x="9378" y="13304"/>
                    <a:pt x="9297" y="13304"/>
                  </a:cubicBezTo>
                  <a:cubicBezTo>
                    <a:pt x="9268" y="13304"/>
                    <a:pt x="9236" y="13311"/>
                    <a:pt x="9205" y="13327"/>
                  </a:cubicBezTo>
                  <a:cubicBezTo>
                    <a:pt x="9000" y="13356"/>
                    <a:pt x="8825" y="13415"/>
                    <a:pt x="8650" y="13473"/>
                  </a:cubicBezTo>
                  <a:cubicBezTo>
                    <a:pt x="8533" y="13473"/>
                    <a:pt x="8474" y="13561"/>
                    <a:pt x="8474" y="13678"/>
                  </a:cubicBezTo>
                  <a:cubicBezTo>
                    <a:pt x="8474" y="13941"/>
                    <a:pt x="8241" y="14175"/>
                    <a:pt x="7978" y="14175"/>
                  </a:cubicBezTo>
                  <a:lnTo>
                    <a:pt x="6663" y="14175"/>
                  </a:lnTo>
                  <a:cubicBezTo>
                    <a:pt x="6400" y="14175"/>
                    <a:pt x="6166" y="13941"/>
                    <a:pt x="6166" y="13678"/>
                  </a:cubicBezTo>
                  <a:cubicBezTo>
                    <a:pt x="6166" y="13561"/>
                    <a:pt x="6107" y="13473"/>
                    <a:pt x="6020" y="13473"/>
                  </a:cubicBezTo>
                  <a:cubicBezTo>
                    <a:pt x="5260" y="13298"/>
                    <a:pt x="4530" y="13006"/>
                    <a:pt x="3887" y="12597"/>
                  </a:cubicBezTo>
                  <a:cubicBezTo>
                    <a:pt x="3847" y="12570"/>
                    <a:pt x="3802" y="12556"/>
                    <a:pt x="3759" y="12556"/>
                  </a:cubicBezTo>
                  <a:cubicBezTo>
                    <a:pt x="3706" y="12556"/>
                    <a:pt x="3656" y="12578"/>
                    <a:pt x="3624" y="12626"/>
                  </a:cubicBezTo>
                  <a:cubicBezTo>
                    <a:pt x="3521" y="12713"/>
                    <a:pt x="3390" y="12757"/>
                    <a:pt x="3262" y="12757"/>
                  </a:cubicBezTo>
                  <a:cubicBezTo>
                    <a:pt x="3134" y="12757"/>
                    <a:pt x="3010" y="12713"/>
                    <a:pt x="2922" y="12626"/>
                  </a:cubicBezTo>
                  <a:lnTo>
                    <a:pt x="2017" y="11691"/>
                  </a:lnTo>
                  <a:cubicBezTo>
                    <a:pt x="1900" y="11603"/>
                    <a:pt x="1841" y="11457"/>
                    <a:pt x="1841" y="11340"/>
                  </a:cubicBezTo>
                  <a:cubicBezTo>
                    <a:pt x="1841" y="11194"/>
                    <a:pt x="1900" y="11077"/>
                    <a:pt x="2017" y="10960"/>
                  </a:cubicBezTo>
                  <a:cubicBezTo>
                    <a:pt x="2075" y="10902"/>
                    <a:pt x="2075" y="10785"/>
                    <a:pt x="2017" y="10697"/>
                  </a:cubicBezTo>
                  <a:cubicBezTo>
                    <a:pt x="1607" y="10054"/>
                    <a:pt x="1315" y="9353"/>
                    <a:pt x="1140" y="8593"/>
                  </a:cubicBezTo>
                  <a:cubicBezTo>
                    <a:pt x="1140" y="8476"/>
                    <a:pt x="1052" y="8418"/>
                    <a:pt x="935" y="8418"/>
                  </a:cubicBezTo>
                  <a:cubicBezTo>
                    <a:pt x="672" y="8418"/>
                    <a:pt x="439" y="8184"/>
                    <a:pt x="439" y="7921"/>
                  </a:cubicBezTo>
                  <a:lnTo>
                    <a:pt x="439" y="6636"/>
                  </a:lnTo>
                  <a:cubicBezTo>
                    <a:pt x="439" y="6343"/>
                    <a:pt x="672" y="6139"/>
                    <a:pt x="935" y="6139"/>
                  </a:cubicBezTo>
                  <a:cubicBezTo>
                    <a:pt x="1052" y="6139"/>
                    <a:pt x="1140" y="6051"/>
                    <a:pt x="1140" y="5964"/>
                  </a:cubicBezTo>
                  <a:cubicBezTo>
                    <a:pt x="1315" y="5204"/>
                    <a:pt x="1607" y="4473"/>
                    <a:pt x="2017" y="3830"/>
                  </a:cubicBezTo>
                  <a:cubicBezTo>
                    <a:pt x="2075" y="3743"/>
                    <a:pt x="2075" y="3655"/>
                    <a:pt x="2017" y="3567"/>
                  </a:cubicBezTo>
                  <a:cubicBezTo>
                    <a:pt x="1900" y="3480"/>
                    <a:pt x="1841" y="3334"/>
                    <a:pt x="1841" y="3217"/>
                  </a:cubicBezTo>
                  <a:cubicBezTo>
                    <a:pt x="1841" y="3071"/>
                    <a:pt x="1900" y="2954"/>
                    <a:pt x="2017" y="2837"/>
                  </a:cubicBezTo>
                  <a:lnTo>
                    <a:pt x="2922" y="1931"/>
                  </a:lnTo>
                  <a:cubicBezTo>
                    <a:pt x="3010" y="1829"/>
                    <a:pt x="3134" y="1778"/>
                    <a:pt x="3262" y="1778"/>
                  </a:cubicBezTo>
                  <a:cubicBezTo>
                    <a:pt x="3390" y="1778"/>
                    <a:pt x="3521" y="1829"/>
                    <a:pt x="3624" y="1931"/>
                  </a:cubicBezTo>
                  <a:cubicBezTo>
                    <a:pt x="3660" y="1967"/>
                    <a:pt x="3718" y="1992"/>
                    <a:pt x="3778" y="1992"/>
                  </a:cubicBezTo>
                  <a:cubicBezTo>
                    <a:pt x="3815" y="1992"/>
                    <a:pt x="3853" y="1983"/>
                    <a:pt x="3887" y="1960"/>
                  </a:cubicBezTo>
                  <a:cubicBezTo>
                    <a:pt x="4530" y="1551"/>
                    <a:pt x="5260" y="1230"/>
                    <a:pt x="6020" y="1084"/>
                  </a:cubicBezTo>
                  <a:cubicBezTo>
                    <a:pt x="6107" y="1054"/>
                    <a:pt x="6166" y="967"/>
                    <a:pt x="6166" y="879"/>
                  </a:cubicBezTo>
                  <a:cubicBezTo>
                    <a:pt x="6166" y="587"/>
                    <a:pt x="6400" y="382"/>
                    <a:pt x="6663" y="382"/>
                  </a:cubicBezTo>
                  <a:lnTo>
                    <a:pt x="7978" y="382"/>
                  </a:lnTo>
                  <a:cubicBezTo>
                    <a:pt x="8241" y="382"/>
                    <a:pt x="8474" y="587"/>
                    <a:pt x="8474" y="879"/>
                  </a:cubicBezTo>
                  <a:cubicBezTo>
                    <a:pt x="8474" y="967"/>
                    <a:pt x="8533" y="1054"/>
                    <a:pt x="8650" y="1084"/>
                  </a:cubicBezTo>
                  <a:cubicBezTo>
                    <a:pt x="9380" y="1230"/>
                    <a:pt x="10111" y="1551"/>
                    <a:pt x="10754" y="1960"/>
                  </a:cubicBezTo>
                  <a:cubicBezTo>
                    <a:pt x="10787" y="1983"/>
                    <a:pt x="10825" y="1992"/>
                    <a:pt x="10862" y="1992"/>
                  </a:cubicBezTo>
                  <a:cubicBezTo>
                    <a:pt x="10922" y="1992"/>
                    <a:pt x="10980" y="1967"/>
                    <a:pt x="11017" y="1931"/>
                  </a:cubicBezTo>
                  <a:cubicBezTo>
                    <a:pt x="11119" y="1829"/>
                    <a:pt x="11250" y="1778"/>
                    <a:pt x="11378" y="1778"/>
                  </a:cubicBezTo>
                  <a:cubicBezTo>
                    <a:pt x="11506" y="1778"/>
                    <a:pt x="11630" y="1829"/>
                    <a:pt x="11718" y="1931"/>
                  </a:cubicBezTo>
                  <a:lnTo>
                    <a:pt x="12653" y="2837"/>
                  </a:lnTo>
                  <a:cubicBezTo>
                    <a:pt x="12828" y="3041"/>
                    <a:pt x="12828" y="3363"/>
                    <a:pt x="12653" y="3538"/>
                  </a:cubicBezTo>
                  <a:cubicBezTo>
                    <a:pt x="12565" y="3626"/>
                    <a:pt x="12565" y="3743"/>
                    <a:pt x="12624" y="3830"/>
                  </a:cubicBezTo>
                  <a:cubicBezTo>
                    <a:pt x="13033" y="4473"/>
                    <a:pt x="13325" y="5175"/>
                    <a:pt x="13500" y="5934"/>
                  </a:cubicBezTo>
                  <a:cubicBezTo>
                    <a:pt x="13500" y="6022"/>
                    <a:pt x="13588" y="6110"/>
                    <a:pt x="13705" y="6110"/>
                  </a:cubicBezTo>
                  <a:cubicBezTo>
                    <a:pt x="13968" y="6110"/>
                    <a:pt x="14202" y="6314"/>
                    <a:pt x="14202" y="6606"/>
                  </a:cubicBezTo>
                  <a:lnTo>
                    <a:pt x="14202" y="7892"/>
                  </a:lnTo>
                  <a:cubicBezTo>
                    <a:pt x="14202" y="8184"/>
                    <a:pt x="13968" y="8389"/>
                    <a:pt x="13705" y="8389"/>
                  </a:cubicBezTo>
                  <a:cubicBezTo>
                    <a:pt x="13588" y="8389"/>
                    <a:pt x="13500" y="8476"/>
                    <a:pt x="13500" y="8564"/>
                  </a:cubicBezTo>
                  <a:cubicBezTo>
                    <a:pt x="13325" y="9324"/>
                    <a:pt x="13033" y="10025"/>
                    <a:pt x="12624" y="10668"/>
                  </a:cubicBezTo>
                  <a:cubicBezTo>
                    <a:pt x="12565" y="10756"/>
                    <a:pt x="12565" y="10873"/>
                    <a:pt x="12653" y="10960"/>
                  </a:cubicBezTo>
                  <a:cubicBezTo>
                    <a:pt x="12828" y="11136"/>
                    <a:pt x="12828" y="11457"/>
                    <a:pt x="12653" y="11662"/>
                  </a:cubicBezTo>
                  <a:lnTo>
                    <a:pt x="11718" y="12567"/>
                  </a:lnTo>
                  <a:cubicBezTo>
                    <a:pt x="11630" y="12670"/>
                    <a:pt x="11506" y="12721"/>
                    <a:pt x="11378" y="12721"/>
                  </a:cubicBezTo>
                  <a:cubicBezTo>
                    <a:pt x="11250" y="12721"/>
                    <a:pt x="11119" y="12670"/>
                    <a:pt x="11017" y="12567"/>
                  </a:cubicBezTo>
                  <a:cubicBezTo>
                    <a:pt x="10980" y="12531"/>
                    <a:pt x="10922" y="12506"/>
                    <a:pt x="10862" y="12506"/>
                  </a:cubicBezTo>
                  <a:cubicBezTo>
                    <a:pt x="10825" y="12506"/>
                    <a:pt x="10787" y="12516"/>
                    <a:pt x="10754" y="12538"/>
                  </a:cubicBezTo>
                  <a:cubicBezTo>
                    <a:pt x="10549" y="12684"/>
                    <a:pt x="10345" y="12801"/>
                    <a:pt x="10140" y="12918"/>
                  </a:cubicBezTo>
                  <a:cubicBezTo>
                    <a:pt x="10052" y="12947"/>
                    <a:pt x="9994" y="13093"/>
                    <a:pt x="10052" y="13181"/>
                  </a:cubicBezTo>
                  <a:cubicBezTo>
                    <a:pt x="10095" y="13267"/>
                    <a:pt x="10169" y="13321"/>
                    <a:pt x="10252" y="13321"/>
                  </a:cubicBezTo>
                  <a:cubicBezTo>
                    <a:pt x="10282" y="13321"/>
                    <a:pt x="10313" y="13314"/>
                    <a:pt x="10345" y="13298"/>
                  </a:cubicBezTo>
                  <a:cubicBezTo>
                    <a:pt x="10520" y="13210"/>
                    <a:pt x="10695" y="13093"/>
                    <a:pt x="10841" y="13006"/>
                  </a:cubicBezTo>
                  <a:cubicBezTo>
                    <a:pt x="11006" y="13107"/>
                    <a:pt x="11193" y="13159"/>
                    <a:pt x="11378" y="13159"/>
                  </a:cubicBezTo>
                  <a:cubicBezTo>
                    <a:pt x="11619" y="13159"/>
                    <a:pt x="11857" y="13071"/>
                    <a:pt x="12039" y="12889"/>
                  </a:cubicBezTo>
                  <a:lnTo>
                    <a:pt x="12945" y="11983"/>
                  </a:lnTo>
                  <a:cubicBezTo>
                    <a:pt x="13267" y="11662"/>
                    <a:pt x="13296" y="11165"/>
                    <a:pt x="13062" y="10814"/>
                  </a:cubicBezTo>
                  <a:cubicBezTo>
                    <a:pt x="13442" y="10201"/>
                    <a:pt x="13705" y="9528"/>
                    <a:pt x="13880" y="8827"/>
                  </a:cubicBezTo>
                  <a:cubicBezTo>
                    <a:pt x="14319" y="8739"/>
                    <a:pt x="14640" y="8360"/>
                    <a:pt x="14640" y="7921"/>
                  </a:cubicBezTo>
                  <a:lnTo>
                    <a:pt x="14640" y="6636"/>
                  </a:lnTo>
                  <a:cubicBezTo>
                    <a:pt x="14640" y="6168"/>
                    <a:pt x="14319" y="5788"/>
                    <a:pt x="13880" y="5701"/>
                  </a:cubicBezTo>
                  <a:lnTo>
                    <a:pt x="13880" y="5730"/>
                  </a:lnTo>
                  <a:cubicBezTo>
                    <a:pt x="13705" y="5028"/>
                    <a:pt x="13442" y="4386"/>
                    <a:pt x="13062" y="3772"/>
                  </a:cubicBezTo>
                  <a:cubicBezTo>
                    <a:pt x="13296" y="3392"/>
                    <a:pt x="13267" y="2895"/>
                    <a:pt x="12945" y="2574"/>
                  </a:cubicBezTo>
                  <a:lnTo>
                    <a:pt x="12039" y="1668"/>
                  </a:lnTo>
                  <a:cubicBezTo>
                    <a:pt x="11857" y="1486"/>
                    <a:pt x="11619" y="1398"/>
                    <a:pt x="11378" y="1398"/>
                  </a:cubicBezTo>
                  <a:cubicBezTo>
                    <a:pt x="11193" y="1398"/>
                    <a:pt x="11006" y="1450"/>
                    <a:pt x="10841" y="1551"/>
                  </a:cubicBezTo>
                  <a:cubicBezTo>
                    <a:pt x="10228" y="1171"/>
                    <a:pt x="9585" y="908"/>
                    <a:pt x="8883" y="733"/>
                  </a:cubicBezTo>
                  <a:cubicBezTo>
                    <a:pt x="8800" y="313"/>
                    <a:pt x="8448" y="1"/>
                    <a:pt x="8033" y="1"/>
                  </a:cubicBezTo>
                  <a:cubicBezTo>
                    <a:pt x="8015" y="1"/>
                    <a:pt x="7996" y="1"/>
                    <a:pt x="7978" y="2"/>
                  </a:cubicBezTo>
                  <a:lnTo>
                    <a:pt x="6663" y="2"/>
                  </a:lnTo>
                  <a:cubicBezTo>
                    <a:pt x="6644" y="1"/>
                    <a:pt x="6626" y="1"/>
                    <a:pt x="6607"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7" name="Google Shape;4847;p80"/>
            <p:cNvSpPr/>
            <p:nvPr/>
          </p:nvSpPr>
          <p:spPr>
            <a:xfrm>
              <a:off x="1709463" y="3344325"/>
              <a:ext cx="316325" cy="279850"/>
            </a:xfrm>
            <a:custGeom>
              <a:avLst/>
              <a:gdLst/>
              <a:ahLst/>
              <a:cxnLst/>
              <a:rect l="l" t="t" r="r" b="b"/>
              <a:pathLst>
                <a:path w="12653" h="11194" extrusionOk="0">
                  <a:moveTo>
                    <a:pt x="7130" y="8195"/>
                  </a:moveTo>
                  <a:cubicBezTo>
                    <a:pt x="7568" y="8195"/>
                    <a:pt x="7919" y="8546"/>
                    <a:pt x="7919" y="8984"/>
                  </a:cubicBezTo>
                  <a:lnTo>
                    <a:pt x="7919" y="10562"/>
                  </a:lnTo>
                  <a:cubicBezTo>
                    <a:pt x="7393" y="10737"/>
                    <a:pt x="6845" y="10825"/>
                    <a:pt x="6297" y="10825"/>
                  </a:cubicBezTo>
                  <a:cubicBezTo>
                    <a:pt x="5749" y="10825"/>
                    <a:pt x="5201" y="10737"/>
                    <a:pt x="4675" y="10562"/>
                  </a:cubicBezTo>
                  <a:lnTo>
                    <a:pt x="4675" y="8984"/>
                  </a:lnTo>
                  <a:cubicBezTo>
                    <a:pt x="4675" y="8546"/>
                    <a:pt x="5026" y="8195"/>
                    <a:pt x="5464" y="8195"/>
                  </a:cubicBezTo>
                  <a:close/>
                  <a:moveTo>
                    <a:pt x="6344" y="1"/>
                  </a:moveTo>
                  <a:cubicBezTo>
                    <a:pt x="5319" y="1"/>
                    <a:pt x="4285" y="280"/>
                    <a:pt x="3360" y="861"/>
                  </a:cubicBezTo>
                  <a:cubicBezTo>
                    <a:pt x="847" y="2439"/>
                    <a:pt x="0" y="5711"/>
                    <a:pt x="1461" y="8312"/>
                  </a:cubicBezTo>
                  <a:cubicBezTo>
                    <a:pt x="2470" y="10144"/>
                    <a:pt x="4378" y="11193"/>
                    <a:pt x="6358" y="11193"/>
                  </a:cubicBezTo>
                  <a:cubicBezTo>
                    <a:pt x="7188" y="11193"/>
                    <a:pt x="8031" y="11009"/>
                    <a:pt x="8825" y="10620"/>
                  </a:cubicBezTo>
                  <a:cubicBezTo>
                    <a:pt x="11484" y="9305"/>
                    <a:pt x="12653" y="6120"/>
                    <a:pt x="11484" y="3374"/>
                  </a:cubicBezTo>
                  <a:cubicBezTo>
                    <a:pt x="11436" y="3302"/>
                    <a:pt x="11348" y="3249"/>
                    <a:pt x="11253" y="3249"/>
                  </a:cubicBezTo>
                  <a:cubicBezTo>
                    <a:pt x="11233" y="3249"/>
                    <a:pt x="11212" y="3252"/>
                    <a:pt x="11192" y="3257"/>
                  </a:cubicBezTo>
                  <a:cubicBezTo>
                    <a:pt x="11075" y="3315"/>
                    <a:pt x="11046" y="3432"/>
                    <a:pt x="11075" y="3549"/>
                  </a:cubicBezTo>
                  <a:cubicBezTo>
                    <a:pt x="12214" y="6208"/>
                    <a:pt x="10987" y="9247"/>
                    <a:pt x="8357" y="10387"/>
                  </a:cubicBezTo>
                  <a:lnTo>
                    <a:pt x="8357" y="8984"/>
                  </a:lnTo>
                  <a:cubicBezTo>
                    <a:pt x="8357" y="8458"/>
                    <a:pt x="8007" y="7961"/>
                    <a:pt x="7481" y="7815"/>
                  </a:cubicBezTo>
                  <a:lnTo>
                    <a:pt x="7481" y="6792"/>
                  </a:lnTo>
                  <a:cubicBezTo>
                    <a:pt x="7481" y="6705"/>
                    <a:pt x="7539" y="6617"/>
                    <a:pt x="7597" y="6559"/>
                  </a:cubicBezTo>
                  <a:cubicBezTo>
                    <a:pt x="9234" y="5653"/>
                    <a:pt x="9409" y="3403"/>
                    <a:pt x="7977" y="2234"/>
                  </a:cubicBezTo>
                  <a:cubicBezTo>
                    <a:pt x="7862" y="2137"/>
                    <a:pt x="7732" y="2093"/>
                    <a:pt x="7606" y="2093"/>
                  </a:cubicBezTo>
                  <a:cubicBezTo>
                    <a:pt x="7315" y="2093"/>
                    <a:pt x="7051" y="2326"/>
                    <a:pt x="7072" y="2672"/>
                  </a:cubicBezTo>
                  <a:lnTo>
                    <a:pt x="7072" y="3695"/>
                  </a:lnTo>
                  <a:cubicBezTo>
                    <a:pt x="7072" y="4046"/>
                    <a:pt x="6750" y="4338"/>
                    <a:pt x="6399" y="4338"/>
                  </a:cubicBezTo>
                  <a:lnTo>
                    <a:pt x="6224" y="4338"/>
                  </a:lnTo>
                  <a:cubicBezTo>
                    <a:pt x="5873" y="4338"/>
                    <a:pt x="5552" y="4046"/>
                    <a:pt x="5581" y="3695"/>
                  </a:cubicBezTo>
                  <a:lnTo>
                    <a:pt x="5581" y="2672"/>
                  </a:lnTo>
                  <a:cubicBezTo>
                    <a:pt x="5581" y="2326"/>
                    <a:pt x="5311" y="2093"/>
                    <a:pt x="5019" y="2093"/>
                  </a:cubicBezTo>
                  <a:cubicBezTo>
                    <a:pt x="4892" y="2093"/>
                    <a:pt x="4761" y="2137"/>
                    <a:pt x="4646" y="2234"/>
                  </a:cubicBezTo>
                  <a:cubicBezTo>
                    <a:pt x="3740" y="2965"/>
                    <a:pt x="3419" y="4221"/>
                    <a:pt x="3886" y="5302"/>
                  </a:cubicBezTo>
                  <a:cubicBezTo>
                    <a:pt x="3918" y="5418"/>
                    <a:pt x="3999" y="5465"/>
                    <a:pt x="4081" y="5465"/>
                  </a:cubicBezTo>
                  <a:cubicBezTo>
                    <a:pt x="4227" y="5465"/>
                    <a:pt x="4379" y="5314"/>
                    <a:pt x="4266" y="5127"/>
                  </a:cubicBezTo>
                  <a:cubicBezTo>
                    <a:pt x="3886" y="4221"/>
                    <a:pt x="4149" y="3169"/>
                    <a:pt x="4909" y="2555"/>
                  </a:cubicBezTo>
                  <a:cubicBezTo>
                    <a:pt x="4938" y="2541"/>
                    <a:pt x="4968" y="2534"/>
                    <a:pt x="4993" y="2534"/>
                  </a:cubicBezTo>
                  <a:cubicBezTo>
                    <a:pt x="5019" y="2534"/>
                    <a:pt x="5041" y="2541"/>
                    <a:pt x="5055" y="2555"/>
                  </a:cubicBezTo>
                  <a:cubicBezTo>
                    <a:pt x="5114" y="2585"/>
                    <a:pt x="5143" y="2614"/>
                    <a:pt x="5143" y="2672"/>
                  </a:cubicBezTo>
                  <a:lnTo>
                    <a:pt x="5143" y="3695"/>
                  </a:lnTo>
                  <a:cubicBezTo>
                    <a:pt x="5143" y="4309"/>
                    <a:pt x="5640" y="4805"/>
                    <a:pt x="6224" y="4805"/>
                  </a:cubicBezTo>
                  <a:lnTo>
                    <a:pt x="6399" y="4805"/>
                  </a:lnTo>
                  <a:cubicBezTo>
                    <a:pt x="7013" y="4805"/>
                    <a:pt x="7510" y="4309"/>
                    <a:pt x="7510" y="3695"/>
                  </a:cubicBezTo>
                  <a:lnTo>
                    <a:pt x="7510" y="2672"/>
                  </a:lnTo>
                  <a:cubicBezTo>
                    <a:pt x="7510" y="2614"/>
                    <a:pt x="7539" y="2585"/>
                    <a:pt x="7568" y="2555"/>
                  </a:cubicBezTo>
                  <a:cubicBezTo>
                    <a:pt x="7597" y="2541"/>
                    <a:pt x="7627" y="2534"/>
                    <a:pt x="7652" y="2534"/>
                  </a:cubicBezTo>
                  <a:cubicBezTo>
                    <a:pt x="7678" y="2534"/>
                    <a:pt x="7700" y="2541"/>
                    <a:pt x="7714" y="2555"/>
                  </a:cubicBezTo>
                  <a:cubicBezTo>
                    <a:pt x="8942" y="3520"/>
                    <a:pt x="8796" y="5448"/>
                    <a:pt x="7422" y="6208"/>
                  </a:cubicBezTo>
                  <a:cubicBezTo>
                    <a:pt x="7188" y="6325"/>
                    <a:pt x="7072" y="6559"/>
                    <a:pt x="7042" y="6792"/>
                  </a:cubicBezTo>
                  <a:lnTo>
                    <a:pt x="7042" y="7786"/>
                  </a:lnTo>
                  <a:lnTo>
                    <a:pt x="5581" y="7786"/>
                  </a:lnTo>
                  <a:lnTo>
                    <a:pt x="5581" y="6792"/>
                  </a:lnTo>
                  <a:cubicBezTo>
                    <a:pt x="5552" y="6559"/>
                    <a:pt x="5435" y="6325"/>
                    <a:pt x="5201" y="6208"/>
                  </a:cubicBezTo>
                  <a:cubicBezTo>
                    <a:pt x="5055" y="6120"/>
                    <a:pt x="4909" y="6004"/>
                    <a:pt x="4792" y="5887"/>
                  </a:cubicBezTo>
                  <a:cubicBezTo>
                    <a:pt x="4748" y="5843"/>
                    <a:pt x="4690" y="5821"/>
                    <a:pt x="4632" y="5821"/>
                  </a:cubicBezTo>
                  <a:cubicBezTo>
                    <a:pt x="4573" y="5821"/>
                    <a:pt x="4515" y="5843"/>
                    <a:pt x="4471" y="5887"/>
                  </a:cubicBezTo>
                  <a:cubicBezTo>
                    <a:pt x="4383" y="5974"/>
                    <a:pt x="4383" y="6120"/>
                    <a:pt x="4471" y="6208"/>
                  </a:cubicBezTo>
                  <a:cubicBezTo>
                    <a:pt x="4617" y="6325"/>
                    <a:pt x="4792" y="6471"/>
                    <a:pt x="4968" y="6559"/>
                  </a:cubicBezTo>
                  <a:cubicBezTo>
                    <a:pt x="5055" y="6617"/>
                    <a:pt x="5114" y="6705"/>
                    <a:pt x="5114" y="6792"/>
                  </a:cubicBezTo>
                  <a:lnTo>
                    <a:pt x="5114" y="7815"/>
                  </a:lnTo>
                  <a:cubicBezTo>
                    <a:pt x="4588" y="7961"/>
                    <a:pt x="4237" y="8429"/>
                    <a:pt x="4237" y="8984"/>
                  </a:cubicBezTo>
                  <a:lnTo>
                    <a:pt x="4237" y="10387"/>
                  </a:lnTo>
                  <a:cubicBezTo>
                    <a:pt x="1987" y="9393"/>
                    <a:pt x="731" y="6968"/>
                    <a:pt x="1227" y="4542"/>
                  </a:cubicBezTo>
                  <a:cubicBezTo>
                    <a:pt x="1724" y="2146"/>
                    <a:pt x="3828" y="422"/>
                    <a:pt x="6312" y="393"/>
                  </a:cubicBezTo>
                  <a:cubicBezTo>
                    <a:pt x="8007" y="393"/>
                    <a:pt x="9584" y="1241"/>
                    <a:pt x="10578" y="2614"/>
                  </a:cubicBezTo>
                  <a:cubicBezTo>
                    <a:pt x="10613" y="2685"/>
                    <a:pt x="10670" y="2723"/>
                    <a:pt x="10735" y="2723"/>
                  </a:cubicBezTo>
                  <a:cubicBezTo>
                    <a:pt x="10778" y="2723"/>
                    <a:pt x="10824" y="2707"/>
                    <a:pt x="10870" y="2672"/>
                  </a:cubicBezTo>
                  <a:cubicBezTo>
                    <a:pt x="10958" y="2614"/>
                    <a:pt x="10987" y="2468"/>
                    <a:pt x="10929" y="2380"/>
                  </a:cubicBezTo>
                  <a:cubicBezTo>
                    <a:pt x="9839" y="828"/>
                    <a:pt x="8106" y="1"/>
                    <a:pt x="6344"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48" name="Google Shape;4848;p80"/>
          <p:cNvGrpSpPr/>
          <p:nvPr/>
        </p:nvGrpSpPr>
        <p:grpSpPr>
          <a:xfrm>
            <a:off x="2940334" y="3891588"/>
            <a:ext cx="270675" cy="365325"/>
            <a:chOff x="1082663" y="3311000"/>
            <a:chExt cx="270675" cy="365325"/>
          </a:xfrm>
        </p:grpSpPr>
        <p:sp>
          <p:nvSpPr>
            <p:cNvPr id="4849" name="Google Shape;4849;p80"/>
            <p:cNvSpPr/>
            <p:nvPr/>
          </p:nvSpPr>
          <p:spPr>
            <a:xfrm>
              <a:off x="1087788" y="3386275"/>
              <a:ext cx="28500" cy="51900"/>
            </a:xfrm>
            <a:custGeom>
              <a:avLst/>
              <a:gdLst/>
              <a:ahLst/>
              <a:cxnLst/>
              <a:rect l="l" t="t" r="r" b="b"/>
              <a:pathLst>
                <a:path w="1140" h="2076" extrusionOk="0">
                  <a:moveTo>
                    <a:pt x="380" y="1"/>
                  </a:moveTo>
                  <a:cubicBezTo>
                    <a:pt x="176" y="1"/>
                    <a:pt x="0" y="176"/>
                    <a:pt x="0" y="381"/>
                  </a:cubicBezTo>
                  <a:lnTo>
                    <a:pt x="0" y="1696"/>
                  </a:lnTo>
                  <a:cubicBezTo>
                    <a:pt x="0" y="1900"/>
                    <a:pt x="176" y="2076"/>
                    <a:pt x="380" y="2076"/>
                  </a:cubicBezTo>
                  <a:lnTo>
                    <a:pt x="848" y="2076"/>
                  </a:lnTo>
                  <a:lnTo>
                    <a:pt x="1140" y="1024"/>
                  </a:lnTo>
                  <a:lnTo>
                    <a:pt x="848" y="1"/>
                  </a:ln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0" name="Google Shape;4850;p80"/>
            <p:cNvSpPr/>
            <p:nvPr/>
          </p:nvSpPr>
          <p:spPr>
            <a:xfrm>
              <a:off x="1087788" y="3463000"/>
              <a:ext cx="28500" cy="29975"/>
            </a:xfrm>
            <a:custGeom>
              <a:avLst/>
              <a:gdLst/>
              <a:ahLst/>
              <a:cxnLst/>
              <a:rect l="l" t="t" r="r" b="b"/>
              <a:pathLst>
                <a:path w="1140" h="1199" extrusionOk="0">
                  <a:moveTo>
                    <a:pt x="380" y="0"/>
                  </a:moveTo>
                  <a:cubicBezTo>
                    <a:pt x="176" y="0"/>
                    <a:pt x="0" y="175"/>
                    <a:pt x="0" y="380"/>
                  </a:cubicBezTo>
                  <a:lnTo>
                    <a:pt x="0" y="847"/>
                  </a:lnTo>
                  <a:cubicBezTo>
                    <a:pt x="0" y="1023"/>
                    <a:pt x="176" y="1198"/>
                    <a:pt x="380" y="1198"/>
                  </a:cubicBezTo>
                  <a:lnTo>
                    <a:pt x="848" y="1198"/>
                  </a:lnTo>
                  <a:lnTo>
                    <a:pt x="1140" y="614"/>
                  </a:lnTo>
                  <a:lnTo>
                    <a:pt x="848" y="0"/>
                  </a:ln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1" name="Google Shape;4851;p80"/>
            <p:cNvSpPr/>
            <p:nvPr/>
          </p:nvSpPr>
          <p:spPr>
            <a:xfrm>
              <a:off x="1198088" y="3621500"/>
              <a:ext cx="59925" cy="25"/>
            </a:xfrm>
            <a:custGeom>
              <a:avLst/>
              <a:gdLst/>
              <a:ahLst/>
              <a:cxnLst/>
              <a:rect l="l" t="t" r="r" b="b"/>
              <a:pathLst>
                <a:path w="2397" h="1" fill="none" extrusionOk="0">
                  <a:moveTo>
                    <a:pt x="1" y="1"/>
                  </a:moveTo>
                  <a:lnTo>
                    <a:pt x="2397" y="1"/>
                  </a:lnTo>
                </a:path>
              </a:pathLst>
            </a:custGeom>
            <a:noFill/>
            <a:ln w="109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2" name="Google Shape;4852;p80"/>
            <p:cNvSpPr/>
            <p:nvPr/>
          </p:nvSpPr>
          <p:spPr>
            <a:xfrm>
              <a:off x="1108963" y="3316150"/>
              <a:ext cx="231600" cy="355050"/>
            </a:xfrm>
            <a:custGeom>
              <a:avLst/>
              <a:gdLst/>
              <a:ahLst/>
              <a:cxnLst/>
              <a:rect l="l" t="t" r="r" b="b"/>
              <a:pathLst>
                <a:path w="9264" h="14202" extrusionOk="0">
                  <a:moveTo>
                    <a:pt x="1666" y="1"/>
                  </a:moveTo>
                  <a:cubicBezTo>
                    <a:pt x="731" y="1"/>
                    <a:pt x="1" y="760"/>
                    <a:pt x="1" y="1666"/>
                  </a:cubicBezTo>
                  <a:lnTo>
                    <a:pt x="1" y="12536"/>
                  </a:lnTo>
                  <a:cubicBezTo>
                    <a:pt x="1" y="13442"/>
                    <a:pt x="760" y="14202"/>
                    <a:pt x="1666" y="14202"/>
                  </a:cubicBezTo>
                  <a:lnTo>
                    <a:pt x="7598" y="14202"/>
                  </a:lnTo>
                  <a:cubicBezTo>
                    <a:pt x="8504" y="14202"/>
                    <a:pt x="9264" y="13442"/>
                    <a:pt x="9264" y="12536"/>
                  </a:cubicBezTo>
                  <a:lnTo>
                    <a:pt x="9264" y="1666"/>
                  </a:lnTo>
                  <a:cubicBezTo>
                    <a:pt x="9264" y="760"/>
                    <a:pt x="8504" y="1"/>
                    <a:pt x="7598"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3" name="Google Shape;4853;p80"/>
            <p:cNvSpPr/>
            <p:nvPr/>
          </p:nvSpPr>
          <p:spPr>
            <a:xfrm>
              <a:off x="1277713" y="3316150"/>
              <a:ext cx="70150" cy="355050"/>
            </a:xfrm>
            <a:custGeom>
              <a:avLst/>
              <a:gdLst/>
              <a:ahLst/>
              <a:cxnLst/>
              <a:rect l="l" t="t" r="r" b="b"/>
              <a:pathLst>
                <a:path w="2806" h="14202" extrusionOk="0">
                  <a:moveTo>
                    <a:pt x="1" y="1"/>
                  </a:moveTo>
                  <a:cubicBezTo>
                    <a:pt x="906" y="1"/>
                    <a:pt x="1666" y="760"/>
                    <a:pt x="1666" y="1666"/>
                  </a:cubicBezTo>
                  <a:lnTo>
                    <a:pt x="1666" y="12536"/>
                  </a:lnTo>
                  <a:cubicBezTo>
                    <a:pt x="1666" y="13442"/>
                    <a:pt x="906" y="14202"/>
                    <a:pt x="1" y="14202"/>
                  </a:cubicBezTo>
                  <a:lnTo>
                    <a:pt x="1140" y="14202"/>
                  </a:lnTo>
                  <a:cubicBezTo>
                    <a:pt x="2046" y="14202"/>
                    <a:pt x="2806" y="13442"/>
                    <a:pt x="2777" y="12536"/>
                  </a:cubicBezTo>
                  <a:lnTo>
                    <a:pt x="2777" y="1666"/>
                  </a:lnTo>
                  <a:cubicBezTo>
                    <a:pt x="2806" y="760"/>
                    <a:pt x="2046" y="1"/>
                    <a:pt x="1140" y="1"/>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4" name="Google Shape;4854;p80"/>
            <p:cNvSpPr/>
            <p:nvPr/>
          </p:nvSpPr>
          <p:spPr>
            <a:xfrm>
              <a:off x="1133813" y="3341675"/>
              <a:ext cx="188500" cy="304700"/>
            </a:xfrm>
            <a:custGeom>
              <a:avLst/>
              <a:gdLst/>
              <a:ahLst/>
              <a:cxnLst/>
              <a:rect l="l" t="t" r="r" b="b"/>
              <a:pathLst>
                <a:path w="7540" h="12188" extrusionOk="0">
                  <a:moveTo>
                    <a:pt x="797" y="1"/>
                  </a:moveTo>
                  <a:cubicBezTo>
                    <a:pt x="353" y="1"/>
                    <a:pt x="1" y="370"/>
                    <a:pt x="29" y="821"/>
                  </a:cubicBezTo>
                  <a:lnTo>
                    <a:pt x="29" y="11340"/>
                  </a:lnTo>
                  <a:cubicBezTo>
                    <a:pt x="0" y="11808"/>
                    <a:pt x="380" y="12187"/>
                    <a:pt x="848" y="12187"/>
                  </a:cubicBezTo>
                  <a:lnTo>
                    <a:pt x="6721" y="12187"/>
                  </a:lnTo>
                  <a:cubicBezTo>
                    <a:pt x="7188" y="12187"/>
                    <a:pt x="7539" y="11808"/>
                    <a:pt x="7539" y="11340"/>
                  </a:cubicBezTo>
                  <a:lnTo>
                    <a:pt x="7539" y="821"/>
                  </a:lnTo>
                  <a:cubicBezTo>
                    <a:pt x="7539" y="353"/>
                    <a:pt x="7188" y="2"/>
                    <a:pt x="6721" y="2"/>
                  </a:cubicBezTo>
                  <a:lnTo>
                    <a:pt x="5201" y="2"/>
                  </a:lnTo>
                  <a:lnTo>
                    <a:pt x="5201" y="382"/>
                  </a:lnTo>
                  <a:cubicBezTo>
                    <a:pt x="5201" y="704"/>
                    <a:pt x="4938" y="937"/>
                    <a:pt x="4617" y="937"/>
                  </a:cubicBezTo>
                  <a:lnTo>
                    <a:pt x="2922" y="937"/>
                  </a:lnTo>
                  <a:cubicBezTo>
                    <a:pt x="2630" y="937"/>
                    <a:pt x="2367" y="704"/>
                    <a:pt x="2367" y="382"/>
                  </a:cubicBezTo>
                  <a:lnTo>
                    <a:pt x="2367" y="2"/>
                  </a:lnTo>
                  <a:lnTo>
                    <a:pt x="848" y="2"/>
                  </a:lnTo>
                  <a:cubicBezTo>
                    <a:pt x="831" y="1"/>
                    <a:pt x="814" y="1"/>
                    <a:pt x="797" y="1"/>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5" name="Google Shape;4855;p80"/>
            <p:cNvSpPr/>
            <p:nvPr/>
          </p:nvSpPr>
          <p:spPr>
            <a:xfrm>
              <a:off x="1135988" y="3456425"/>
              <a:ext cx="161475" cy="137750"/>
            </a:xfrm>
            <a:custGeom>
              <a:avLst/>
              <a:gdLst/>
              <a:ahLst/>
              <a:cxnLst/>
              <a:rect l="l" t="t" r="r" b="b"/>
              <a:pathLst>
                <a:path w="6459" h="5510" extrusionOk="0">
                  <a:moveTo>
                    <a:pt x="3683" y="0"/>
                  </a:moveTo>
                  <a:cubicBezTo>
                    <a:pt x="1228" y="0"/>
                    <a:pt x="1" y="2951"/>
                    <a:pt x="1754" y="4705"/>
                  </a:cubicBezTo>
                  <a:cubicBezTo>
                    <a:pt x="2310" y="5260"/>
                    <a:pt x="2996" y="5510"/>
                    <a:pt x="3672" y="5510"/>
                  </a:cubicBezTo>
                  <a:cubicBezTo>
                    <a:pt x="5090" y="5510"/>
                    <a:pt x="6459" y="4410"/>
                    <a:pt x="6459" y="2747"/>
                  </a:cubicBezTo>
                  <a:cubicBezTo>
                    <a:pt x="6459" y="1227"/>
                    <a:pt x="5231" y="0"/>
                    <a:pt x="3683"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6" name="Google Shape;4856;p80"/>
            <p:cNvSpPr/>
            <p:nvPr/>
          </p:nvSpPr>
          <p:spPr>
            <a:xfrm>
              <a:off x="1201013" y="3481975"/>
              <a:ext cx="25600" cy="21250"/>
            </a:xfrm>
            <a:custGeom>
              <a:avLst/>
              <a:gdLst/>
              <a:ahLst/>
              <a:cxnLst/>
              <a:rect l="l" t="t" r="r" b="b"/>
              <a:pathLst>
                <a:path w="1024" h="850" extrusionOk="0">
                  <a:moveTo>
                    <a:pt x="585" y="1"/>
                  </a:moveTo>
                  <a:cubicBezTo>
                    <a:pt x="205" y="1"/>
                    <a:pt x="0" y="439"/>
                    <a:pt x="293" y="731"/>
                  </a:cubicBezTo>
                  <a:cubicBezTo>
                    <a:pt x="375" y="813"/>
                    <a:pt x="476" y="850"/>
                    <a:pt x="578" y="850"/>
                  </a:cubicBezTo>
                  <a:cubicBezTo>
                    <a:pt x="802" y="850"/>
                    <a:pt x="1023" y="671"/>
                    <a:pt x="1023" y="410"/>
                  </a:cubicBezTo>
                  <a:cubicBezTo>
                    <a:pt x="1023" y="176"/>
                    <a:pt x="819" y="1"/>
                    <a:pt x="5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7" name="Google Shape;4857;p80"/>
            <p:cNvSpPr/>
            <p:nvPr/>
          </p:nvSpPr>
          <p:spPr>
            <a:xfrm>
              <a:off x="1226588" y="3547000"/>
              <a:ext cx="24850" cy="21425"/>
            </a:xfrm>
            <a:custGeom>
              <a:avLst/>
              <a:gdLst/>
              <a:ahLst/>
              <a:cxnLst/>
              <a:rect l="l" t="t" r="r" b="b"/>
              <a:pathLst>
                <a:path w="994" h="857" extrusionOk="0">
                  <a:moveTo>
                    <a:pt x="585" y="0"/>
                  </a:moveTo>
                  <a:cubicBezTo>
                    <a:pt x="205" y="0"/>
                    <a:pt x="0" y="468"/>
                    <a:pt x="263" y="731"/>
                  </a:cubicBezTo>
                  <a:cubicBezTo>
                    <a:pt x="350" y="817"/>
                    <a:pt x="458" y="856"/>
                    <a:pt x="565" y="856"/>
                  </a:cubicBezTo>
                  <a:cubicBezTo>
                    <a:pt x="783" y="856"/>
                    <a:pt x="994" y="694"/>
                    <a:pt x="994" y="439"/>
                  </a:cubicBezTo>
                  <a:cubicBezTo>
                    <a:pt x="994" y="176"/>
                    <a:pt x="818" y="0"/>
                    <a:pt x="5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8" name="Google Shape;4858;p80"/>
            <p:cNvSpPr/>
            <p:nvPr/>
          </p:nvSpPr>
          <p:spPr>
            <a:xfrm>
              <a:off x="1153713" y="3402775"/>
              <a:ext cx="39275" cy="33650"/>
            </a:xfrm>
            <a:custGeom>
              <a:avLst/>
              <a:gdLst/>
              <a:ahLst/>
              <a:cxnLst/>
              <a:rect l="l" t="t" r="r" b="b"/>
              <a:pathLst>
                <a:path w="1571" h="1346" extrusionOk="0">
                  <a:moveTo>
                    <a:pt x="642" y="0"/>
                  </a:moveTo>
                  <a:cubicBezTo>
                    <a:pt x="6" y="0"/>
                    <a:pt x="1" y="1345"/>
                    <a:pt x="625" y="1345"/>
                  </a:cubicBezTo>
                  <a:cubicBezTo>
                    <a:pt x="665" y="1345"/>
                    <a:pt x="708" y="1340"/>
                    <a:pt x="753" y="1328"/>
                  </a:cubicBezTo>
                  <a:cubicBezTo>
                    <a:pt x="788" y="1333"/>
                    <a:pt x="823" y="1335"/>
                    <a:pt x="857" y="1335"/>
                  </a:cubicBezTo>
                  <a:cubicBezTo>
                    <a:pt x="1220" y="1335"/>
                    <a:pt x="1518" y="1059"/>
                    <a:pt x="1571" y="685"/>
                  </a:cubicBezTo>
                  <a:cubicBezTo>
                    <a:pt x="1515" y="295"/>
                    <a:pt x="1194" y="11"/>
                    <a:pt x="809" y="11"/>
                  </a:cubicBezTo>
                  <a:cubicBezTo>
                    <a:pt x="790" y="11"/>
                    <a:pt x="772" y="12"/>
                    <a:pt x="753" y="13"/>
                  </a:cubicBezTo>
                  <a:cubicBezTo>
                    <a:pt x="714" y="4"/>
                    <a:pt x="677" y="0"/>
                    <a:pt x="642"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9" name="Google Shape;4859;p80"/>
            <p:cNvSpPr/>
            <p:nvPr/>
          </p:nvSpPr>
          <p:spPr>
            <a:xfrm>
              <a:off x="1265488" y="3402775"/>
              <a:ext cx="39275" cy="33650"/>
            </a:xfrm>
            <a:custGeom>
              <a:avLst/>
              <a:gdLst/>
              <a:ahLst/>
              <a:cxnLst/>
              <a:rect l="l" t="t" r="r" b="b"/>
              <a:pathLst>
                <a:path w="1571" h="1346" extrusionOk="0">
                  <a:moveTo>
                    <a:pt x="642" y="0"/>
                  </a:moveTo>
                  <a:cubicBezTo>
                    <a:pt x="6" y="0"/>
                    <a:pt x="1" y="1345"/>
                    <a:pt x="625" y="1345"/>
                  </a:cubicBezTo>
                  <a:cubicBezTo>
                    <a:pt x="665" y="1345"/>
                    <a:pt x="708" y="1340"/>
                    <a:pt x="753" y="1328"/>
                  </a:cubicBezTo>
                  <a:cubicBezTo>
                    <a:pt x="788" y="1333"/>
                    <a:pt x="822" y="1335"/>
                    <a:pt x="856" y="1335"/>
                  </a:cubicBezTo>
                  <a:cubicBezTo>
                    <a:pt x="1220" y="1335"/>
                    <a:pt x="1517" y="1059"/>
                    <a:pt x="1571" y="685"/>
                  </a:cubicBezTo>
                  <a:cubicBezTo>
                    <a:pt x="1515" y="295"/>
                    <a:pt x="1193" y="11"/>
                    <a:pt x="809" y="11"/>
                  </a:cubicBezTo>
                  <a:cubicBezTo>
                    <a:pt x="790" y="11"/>
                    <a:pt x="771" y="12"/>
                    <a:pt x="753" y="13"/>
                  </a:cubicBezTo>
                  <a:cubicBezTo>
                    <a:pt x="714" y="4"/>
                    <a:pt x="677" y="0"/>
                    <a:pt x="642"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0" name="Google Shape;4860;p80"/>
            <p:cNvSpPr/>
            <p:nvPr/>
          </p:nvSpPr>
          <p:spPr>
            <a:xfrm>
              <a:off x="1192413" y="3616275"/>
              <a:ext cx="72175" cy="10400"/>
            </a:xfrm>
            <a:custGeom>
              <a:avLst/>
              <a:gdLst/>
              <a:ahLst/>
              <a:cxnLst/>
              <a:rect l="l" t="t" r="r" b="b"/>
              <a:pathLst>
                <a:path w="2887" h="416" extrusionOk="0">
                  <a:moveTo>
                    <a:pt x="191" y="1"/>
                  </a:moveTo>
                  <a:cubicBezTo>
                    <a:pt x="0" y="1"/>
                    <a:pt x="6" y="416"/>
                    <a:pt x="208" y="416"/>
                  </a:cubicBezTo>
                  <a:cubicBezTo>
                    <a:pt x="214" y="416"/>
                    <a:pt x="221" y="415"/>
                    <a:pt x="228" y="414"/>
                  </a:cubicBezTo>
                  <a:lnTo>
                    <a:pt x="2624" y="414"/>
                  </a:lnTo>
                  <a:cubicBezTo>
                    <a:pt x="2887" y="385"/>
                    <a:pt x="2887" y="35"/>
                    <a:pt x="2624" y="5"/>
                  </a:cubicBezTo>
                  <a:lnTo>
                    <a:pt x="228" y="5"/>
                  </a:lnTo>
                  <a:cubicBezTo>
                    <a:pt x="215" y="2"/>
                    <a:pt x="202" y="1"/>
                    <a:pt x="191"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1" name="Google Shape;4861;p80"/>
            <p:cNvSpPr/>
            <p:nvPr/>
          </p:nvSpPr>
          <p:spPr>
            <a:xfrm>
              <a:off x="1234788" y="3311000"/>
              <a:ext cx="118550" cy="271825"/>
            </a:xfrm>
            <a:custGeom>
              <a:avLst/>
              <a:gdLst/>
              <a:ahLst/>
              <a:cxnLst/>
              <a:rect l="l" t="t" r="r" b="b"/>
              <a:pathLst>
                <a:path w="4742" h="10873" extrusionOk="0">
                  <a:moveTo>
                    <a:pt x="235" y="1"/>
                  </a:moveTo>
                  <a:cubicBezTo>
                    <a:pt x="1" y="1"/>
                    <a:pt x="1" y="442"/>
                    <a:pt x="235" y="442"/>
                  </a:cubicBezTo>
                  <a:cubicBezTo>
                    <a:pt x="242" y="442"/>
                    <a:pt x="249" y="441"/>
                    <a:pt x="257" y="440"/>
                  </a:cubicBezTo>
                  <a:lnTo>
                    <a:pt x="2857" y="440"/>
                  </a:lnTo>
                  <a:cubicBezTo>
                    <a:pt x="3646" y="440"/>
                    <a:pt x="4318" y="1083"/>
                    <a:pt x="4318" y="1901"/>
                  </a:cubicBezTo>
                  <a:lnTo>
                    <a:pt x="4318" y="10697"/>
                  </a:lnTo>
                  <a:cubicBezTo>
                    <a:pt x="4289" y="10814"/>
                    <a:pt x="4399" y="10872"/>
                    <a:pt x="4512" y="10872"/>
                  </a:cubicBezTo>
                  <a:cubicBezTo>
                    <a:pt x="4625" y="10872"/>
                    <a:pt x="4742" y="10814"/>
                    <a:pt x="4727" y="10697"/>
                  </a:cubicBezTo>
                  <a:lnTo>
                    <a:pt x="4727" y="1901"/>
                  </a:lnTo>
                  <a:cubicBezTo>
                    <a:pt x="4727" y="850"/>
                    <a:pt x="3880" y="2"/>
                    <a:pt x="2857" y="2"/>
                  </a:cubicBezTo>
                  <a:lnTo>
                    <a:pt x="257" y="2"/>
                  </a:lnTo>
                  <a:cubicBezTo>
                    <a:pt x="249" y="1"/>
                    <a:pt x="242" y="1"/>
                    <a:pt x="235"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2" name="Google Shape;4862;p80"/>
            <p:cNvSpPr/>
            <p:nvPr/>
          </p:nvSpPr>
          <p:spPr>
            <a:xfrm>
              <a:off x="1082663" y="3311050"/>
              <a:ext cx="270325" cy="365275"/>
            </a:xfrm>
            <a:custGeom>
              <a:avLst/>
              <a:gdLst/>
              <a:ahLst/>
              <a:cxnLst/>
              <a:rect l="l" t="t" r="r" b="b"/>
              <a:pathLst>
                <a:path w="10813" h="14611" extrusionOk="0">
                  <a:moveTo>
                    <a:pt x="848" y="3244"/>
                  </a:moveTo>
                  <a:lnTo>
                    <a:pt x="848" y="4851"/>
                  </a:lnTo>
                  <a:lnTo>
                    <a:pt x="585" y="4851"/>
                  </a:lnTo>
                  <a:cubicBezTo>
                    <a:pt x="497" y="4851"/>
                    <a:pt x="410" y="4792"/>
                    <a:pt x="410" y="4705"/>
                  </a:cubicBezTo>
                  <a:lnTo>
                    <a:pt x="410" y="3390"/>
                  </a:lnTo>
                  <a:cubicBezTo>
                    <a:pt x="410" y="3302"/>
                    <a:pt x="497" y="3244"/>
                    <a:pt x="585" y="3244"/>
                  </a:cubicBezTo>
                  <a:close/>
                  <a:moveTo>
                    <a:pt x="848" y="6283"/>
                  </a:moveTo>
                  <a:lnTo>
                    <a:pt x="848" y="7072"/>
                  </a:lnTo>
                  <a:lnTo>
                    <a:pt x="585" y="7072"/>
                  </a:lnTo>
                  <a:cubicBezTo>
                    <a:pt x="497" y="7072"/>
                    <a:pt x="410" y="6984"/>
                    <a:pt x="410" y="6925"/>
                  </a:cubicBezTo>
                  <a:lnTo>
                    <a:pt x="410" y="6458"/>
                  </a:lnTo>
                  <a:cubicBezTo>
                    <a:pt x="410" y="6370"/>
                    <a:pt x="497" y="6283"/>
                    <a:pt x="585" y="6283"/>
                  </a:cubicBezTo>
                  <a:close/>
                  <a:moveTo>
                    <a:pt x="2718" y="0"/>
                  </a:moveTo>
                  <a:cubicBezTo>
                    <a:pt x="1695" y="0"/>
                    <a:pt x="848" y="818"/>
                    <a:pt x="848" y="1870"/>
                  </a:cubicBezTo>
                  <a:lnTo>
                    <a:pt x="848" y="2805"/>
                  </a:lnTo>
                  <a:lnTo>
                    <a:pt x="585" y="2805"/>
                  </a:lnTo>
                  <a:cubicBezTo>
                    <a:pt x="264" y="2805"/>
                    <a:pt x="1" y="3039"/>
                    <a:pt x="1" y="3361"/>
                  </a:cubicBezTo>
                  <a:lnTo>
                    <a:pt x="1" y="4705"/>
                  </a:lnTo>
                  <a:cubicBezTo>
                    <a:pt x="1" y="5026"/>
                    <a:pt x="264" y="5289"/>
                    <a:pt x="585" y="5289"/>
                  </a:cubicBezTo>
                  <a:lnTo>
                    <a:pt x="848" y="5289"/>
                  </a:lnTo>
                  <a:lnTo>
                    <a:pt x="848" y="5844"/>
                  </a:lnTo>
                  <a:lnTo>
                    <a:pt x="585" y="5844"/>
                  </a:lnTo>
                  <a:cubicBezTo>
                    <a:pt x="264" y="5844"/>
                    <a:pt x="1" y="6107"/>
                    <a:pt x="1" y="6429"/>
                  </a:cubicBezTo>
                  <a:lnTo>
                    <a:pt x="1" y="6896"/>
                  </a:lnTo>
                  <a:cubicBezTo>
                    <a:pt x="1" y="7218"/>
                    <a:pt x="264" y="7481"/>
                    <a:pt x="585" y="7481"/>
                  </a:cubicBezTo>
                  <a:lnTo>
                    <a:pt x="848" y="7481"/>
                  </a:lnTo>
                  <a:lnTo>
                    <a:pt x="848" y="12711"/>
                  </a:lnTo>
                  <a:cubicBezTo>
                    <a:pt x="848" y="13763"/>
                    <a:pt x="1666" y="14610"/>
                    <a:pt x="2718" y="14610"/>
                  </a:cubicBezTo>
                  <a:lnTo>
                    <a:pt x="8942" y="14610"/>
                  </a:lnTo>
                  <a:cubicBezTo>
                    <a:pt x="9965" y="14610"/>
                    <a:pt x="10812" y="13763"/>
                    <a:pt x="10812" y="12740"/>
                  </a:cubicBezTo>
                  <a:lnTo>
                    <a:pt x="10812" y="11688"/>
                  </a:lnTo>
                  <a:cubicBezTo>
                    <a:pt x="10812" y="11572"/>
                    <a:pt x="10725" y="11484"/>
                    <a:pt x="10579" y="11484"/>
                  </a:cubicBezTo>
                  <a:cubicBezTo>
                    <a:pt x="10462" y="11484"/>
                    <a:pt x="10374" y="11572"/>
                    <a:pt x="10374" y="11688"/>
                  </a:cubicBezTo>
                  <a:lnTo>
                    <a:pt x="10374" y="12740"/>
                  </a:lnTo>
                  <a:cubicBezTo>
                    <a:pt x="10374" y="13529"/>
                    <a:pt x="9731" y="14201"/>
                    <a:pt x="8913" y="14201"/>
                  </a:cubicBezTo>
                  <a:lnTo>
                    <a:pt x="2718" y="14201"/>
                  </a:lnTo>
                  <a:cubicBezTo>
                    <a:pt x="1900" y="14201"/>
                    <a:pt x="1257" y="13529"/>
                    <a:pt x="1257" y="12740"/>
                  </a:cubicBezTo>
                  <a:lnTo>
                    <a:pt x="1257" y="1870"/>
                  </a:lnTo>
                  <a:cubicBezTo>
                    <a:pt x="1257" y="1081"/>
                    <a:pt x="1900" y="409"/>
                    <a:pt x="2718" y="409"/>
                  </a:cubicBezTo>
                  <a:lnTo>
                    <a:pt x="5319" y="409"/>
                  </a:lnTo>
                  <a:cubicBezTo>
                    <a:pt x="5553" y="380"/>
                    <a:pt x="5553" y="29"/>
                    <a:pt x="5319"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3" name="Google Shape;4863;p80"/>
            <p:cNvSpPr/>
            <p:nvPr/>
          </p:nvSpPr>
          <p:spPr>
            <a:xfrm>
              <a:off x="1128688" y="3335875"/>
              <a:ext cx="199450" cy="315600"/>
            </a:xfrm>
            <a:custGeom>
              <a:avLst/>
              <a:gdLst/>
              <a:ahLst/>
              <a:cxnLst/>
              <a:rect l="l" t="t" r="r" b="b"/>
              <a:pathLst>
                <a:path w="7978" h="12624" extrusionOk="0">
                  <a:moveTo>
                    <a:pt x="1053" y="1"/>
                  </a:moveTo>
                  <a:cubicBezTo>
                    <a:pt x="468" y="1"/>
                    <a:pt x="1" y="468"/>
                    <a:pt x="1" y="1053"/>
                  </a:cubicBezTo>
                  <a:lnTo>
                    <a:pt x="1" y="3799"/>
                  </a:lnTo>
                  <a:cubicBezTo>
                    <a:pt x="15" y="3916"/>
                    <a:pt x="117" y="3975"/>
                    <a:pt x="220" y="3975"/>
                  </a:cubicBezTo>
                  <a:cubicBezTo>
                    <a:pt x="322" y="3975"/>
                    <a:pt x="424" y="3916"/>
                    <a:pt x="439" y="3799"/>
                  </a:cubicBezTo>
                  <a:lnTo>
                    <a:pt x="439" y="1053"/>
                  </a:lnTo>
                  <a:cubicBezTo>
                    <a:pt x="439" y="702"/>
                    <a:pt x="702" y="439"/>
                    <a:pt x="1053" y="439"/>
                  </a:cubicBezTo>
                  <a:lnTo>
                    <a:pt x="2367" y="439"/>
                  </a:lnTo>
                  <a:lnTo>
                    <a:pt x="2367" y="614"/>
                  </a:lnTo>
                  <a:cubicBezTo>
                    <a:pt x="2367" y="1053"/>
                    <a:pt x="2718" y="1403"/>
                    <a:pt x="3127" y="1403"/>
                  </a:cubicBezTo>
                  <a:lnTo>
                    <a:pt x="4822" y="1403"/>
                  </a:lnTo>
                  <a:cubicBezTo>
                    <a:pt x="5260" y="1403"/>
                    <a:pt x="5611" y="1053"/>
                    <a:pt x="5611" y="614"/>
                  </a:cubicBezTo>
                  <a:lnTo>
                    <a:pt x="5611" y="439"/>
                  </a:lnTo>
                  <a:lnTo>
                    <a:pt x="6926" y="439"/>
                  </a:lnTo>
                  <a:cubicBezTo>
                    <a:pt x="7277" y="439"/>
                    <a:pt x="7540" y="702"/>
                    <a:pt x="7540" y="1053"/>
                  </a:cubicBezTo>
                  <a:lnTo>
                    <a:pt x="7540" y="11572"/>
                  </a:lnTo>
                  <a:cubicBezTo>
                    <a:pt x="7540" y="11923"/>
                    <a:pt x="7277" y="12186"/>
                    <a:pt x="6926" y="12186"/>
                  </a:cubicBezTo>
                  <a:lnTo>
                    <a:pt x="1053" y="12186"/>
                  </a:lnTo>
                  <a:cubicBezTo>
                    <a:pt x="702" y="12186"/>
                    <a:pt x="439" y="11923"/>
                    <a:pt x="439" y="11572"/>
                  </a:cubicBezTo>
                  <a:lnTo>
                    <a:pt x="439" y="4822"/>
                  </a:lnTo>
                  <a:cubicBezTo>
                    <a:pt x="439" y="4705"/>
                    <a:pt x="351" y="4588"/>
                    <a:pt x="234" y="4588"/>
                  </a:cubicBezTo>
                  <a:cubicBezTo>
                    <a:pt x="88" y="4588"/>
                    <a:pt x="1" y="4705"/>
                    <a:pt x="1" y="4822"/>
                  </a:cubicBezTo>
                  <a:lnTo>
                    <a:pt x="1" y="11572"/>
                  </a:lnTo>
                  <a:cubicBezTo>
                    <a:pt x="1" y="12156"/>
                    <a:pt x="468" y="12624"/>
                    <a:pt x="1053" y="12624"/>
                  </a:cubicBezTo>
                  <a:lnTo>
                    <a:pt x="6926" y="12624"/>
                  </a:lnTo>
                  <a:cubicBezTo>
                    <a:pt x="7510" y="12624"/>
                    <a:pt x="7978" y="12156"/>
                    <a:pt x="7978" y="11572"/>
                  </a:cubicBezTo>
                  <a:lnTo>
                    <a:pt x="7978" y="1053"/>
                  </a:lnTo>
                  <a:cubicBezTo>
                    <a:pt x="7978" y="468"/>
                    <a:pt x="7510" y="1"/>
                    <a:pt x="6955" y="1"/>
                  </a:cubicBezTo>
                  <a:lnTo>
                    <a:pt x="5406" y="1"/>
                  </a:lnTo>
                  <a:cubicBezTo>
                    <a:pt x="5290" y="1"/>
                    <a:pt x="5202" y="88"/>
                    <a:pt x="5202" y="234"/>
                  </a:cubicBezTo>
                  <a:lnTo>
                    <a:pt x="5202" y="614"/>
                  </a:lnTo>
                  <a:cubicBezTo>
                    <a:pt x="5202" y="819"/>
                    <a:pt x="5027" y="965"/>
                    <a:pt x="4822" y="965"/>
                  </a:cubicBezTo>
                  <a:lnTo>
                    <a:pt x="3127" y="965"/>
                  </a:lnTo>
                  <a:cubicBezTo>
                    <a:pt x="2952" y="965"/>
                    <a:pt x="2777" y="819"/>
                    <a:pt x="2777" y="614"/>
                  </a:cubicBezTo>
                  <a:lnTo>
                    <a:pt x="2777" y="234"/>
                  </a:lnTo>
                  <a:cubicBezTo>
                    <a:pt x="2777" y="88"/>
                    <a:pt x="2689" y="1"/>
                    <a:pt x="2572"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4" name="Google Shape;4864;p80"/>
            <p:cNvSpPr/>
            <p:nvPr/>
          </p:nvSpPr>
          <p:spPr>
            <a:xfrm>
              <a:off x="1169238" y="3387025"/>
              <a:ext cx="30700" cy="19750"/>
            </a:xfrm>
            <a:custGeom>
              <a:avLst/>
              <a:gdLst/>
              <a:ahLst/>
              <a:cxnLst/>
              <a:rect l="l" t="t" r="r" b="b"/>
              <a:pathLst>
                <a:path w="1228" h="790" extrusionOk="0">
                  <a:moveTo>
                    <a:pt x="614" y="0"/>
                  </a:moveTo>
                  <a:cubicBezTo>
                    <a:pt x="314" y="0"/>
                    <a:pt x="15" y="205"/>
                    <a:pt x="15" y="614"/>
                  </a:cubicBezTo>
                  <a:cubicBezTo>
                    <a:pt x="0" y="731"/>
                    <a:pt x="110" y="789"/>
                    <a:pt x="219" y="789"/>
                  </a:cubicBezTo>
                  <a:cubicBezTo>
                    <a:pt x="329" y="789"/>
                    <a:pt x="439" y="731"/>
                    <a:pt x="424" y="614"/>
                  </a:cubicBezTo>
                  <a:cubicBezTo>
                    <a:pt x="424" y="497"/>
                    <a:pt x="519" y="438"/>
                    <a:pt x="614" y="438"/>
                  </a:cubicBezTo>
                  <a:cubicBezTo>
                    <a:pt x="709" y="438"/>
                    <a:pt x="804" y="497"/>
                    <a:pt x="804" y="614"/>
                  </a:cubicBezTo>
                  <a:cubicBezTo>
                    <a:pt x="789" y="731"/>
                    <a:pt x="899" y="789"/>
                    <a:pt x="1008" y="789"/>
                  </a:cubicBezTo>
                  <a:cubicBezTo>
                    <a:pt x="1118" y="789"/>
                    <a:pt x="1228" y="731"/>
                    <a:pt x="1213" y="614"/>
                  </a:cubicBezTo>
                  <a:cubicBezTo>
                    <a:pt x="1213" y="205"/>
                    <a:pt x="913" y="0"/>
                    <a:pt x="614"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5" name="Google Shape;4865;p80"/>
            <p:cNvSpPr/>
            <p:nvPr/>
          </p:nvSpPr>
          <p:spPr>
            <a:xfrm>
              <a:off x="1257263" y="3388100"/>
              <a:ext cx="30700" cy="19750"/>
            </a:xfrm>
            <a:custGeom>
              <a:avLst/>
              <a:gdLst/>
              <a:ahLst/>
              <a:cxnLst/>
              <a:rect l="l" t="t" r="r" b="b"/>
              <a:pathLst>
                <a:path w="1228" h="790" extrusionOk="0">
                  <a:moveTo>
                    <a:pt x="614" y="1"/>
                  </a:moveTo>
                  <a:cubicBezTo>
                    <a:pt x="322" y="1"/>
                    <a:pt x="30" y="191"/>
                    <a:pt x="0" y="571"/>
                  </a:cubicBezTo>
                  <a:cubicBezTo>
                    <a:pt x="0" y="688"/>
                    <a:pt x="88" y="775"/>
                    <a:pt x="205" y="775"/>
                  </a:cubicBezTo>
                  <a:cubicBezTo>
                    <a:pt x="322" y="775"/>
                    <a:pt x="439" y="688"/>
                    <a:pt x="410" y="571"/>
                  </a:cubicBezTo>
                  <a:cubicBezTo>
                    <a:pt x="410" y="454"/>
                    <a:pt x="504" y="395"/>
                    <a:pt x="599" y="395"/>
                  </a:cubicBezTo>
                  <a:cubicBezTo>
                    <a:pt x="694" y="395"/>
                    <a:pt x="789" y="454"/>
                    <a:pt x="789" y="571"/>
                  </a:cubicBezTo>
                  <a:cubicBezTo>
                    <a:pt x="789" y="717"/>
                    <a:pt x="899" y="790"/>
                    <a:pt x="1009" y="790"/>
                  </a:cubicBezTo>
                  <a:cubicBezTo>
                    <a:pt x="1118" y="790"/>
                    <a:pt x="1228" y="717"/>
                    <a:pt x="1228" y="571"/>
                  </a:cubicBezTo>
                  <a:cubicBezTo>
                    <a:pt x="1198" y="191"/>
                    <a:pt x="906" y="1"/>
                    <a:pt x="614"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6" name="Google Shape;4866;p80"/>
            <p:cNvSpPr/>
            <p:nvPr/>
          </p:nvSpPr>
          <p:spPr>
            <a:xfrm>
              <a:off x="1211963" y="3407925"/>
              <a:ext cx="34600" cy="15650"/>
            </a:xfrm>
            <a:custGeom>
              <a:avLst/>
              <a:gdLst/>
              <a:ahLst/>
              <a:cxnLst/>
              <a:rect l="l" t="t" r="r" b="b"/>
              <a:pathLst>
                <a:path w="1384" h="626" extrusionOk="0">
                  <a:moveTo>
                    <a:pt x="1065" y="0"/>
                  </a:moveTo>
                  <a:cubicBezTo>
                    <a:pt x="1011" y="0"/>
                    <a:pt x="956" y="21"/>
                    <a:pt x="907" y="70"/>
                  </a:cubicBezTo>
                  <a:cubicBezTo>
                    <a:pt x="834" y="158"/>
                    <a:pt x="739" y="201"/>
                    <a:pt x="647" y="201"/>
                  </a:cubicBezTo>
                  <a:cubicBezTo>
                    <a:pt x="556" y="201"/>
                    <a:pt x="468" y="158"/>
                    <a:pt x="410" y="70"/>
                  </a:cubicBezTo>
                  <a:cubicBezTo>
                    <a:pt x="366" y="26"/>
                    <a:pt x="308" y="4"/>
                    <a:pt x="249" y="4"/>
                  </a:cubicBezTo>
                  <a:cubicBezTo>
                    <a:pt x="191" y="4"/>
                    <a:pt x="132" y="26"/>
                    <a:pt x="88" y="70"/>
                  </a:cubicBezTo>
                  <a:cubicBezTo>
                    <a:pt x="1" y="128"/>
                    <a:pt x="1" y="274"/>
                    <a:pt x="88" y="362"/>
                  </a:cubicBezTo>
                  <a:cubicBezTo>
                    <a:pt x="234" y="537"/>
                    <a:pt x="439" y="625"/>
                    <a:pt x="644" y="625"/>
                  </a:cubicBezTo>
                  <a:cubicBezTo>
                    <a:pt x="877" y="625"/>
                    <a:pt x="1082" y="537"/>
                    <a:pt x="1228" y="362"/>
                  </a:cubicBezTo>
                  <a:cubicBezTo>
                    <a:pt x="1384" y="207"/>
                    <a:pt x="1235" y="0"/>
                    <a:pt x="1065"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7" name="Google Shape;4867;p80"/>
            <p:cNvSpPr/>
            <p:nvPr/>
          </p:nvSpPr>
          <p:spPr>
            <a:xfrm>
              <a:off x="1200288" y="3496125"/>
              <a:ext cx="59850" cy="56925"/>
            </a:xfrm>
            <a:custGeom>
              <a:avLst/>
              <a:gdLst/>
              <a:ahLst/>
              <a:cxnLst/>
              <a:rect l="l" t="t" r="r" b="b"/>
              <a:pathLst>
                <a:path w="2394" h="2277" extrusionOk="0">
                  <a:moveTo>
                    <a:pt x="2058" y="0"/>
                  </a:moveTo>
                  <a:cubicBezTo>
                    <a:pt x="2003" y="0"/>
                    <a:pt x="1947" y="23"/>
                    <a:pt x="1900" y="78"/>
                  </a:cubicBezTo>
                  <a:lnTo>
                    <a:pt x="88" y="1919"/>
                  </a:lnTo>
                  <a:cubicBezTo>
                    <a:pt x="0" y="2006"/>
                    <a:pt x="0" y="2123"/>
                    <a:pt x="88" y="2211"/>
                  </a:cubicBezTo>
                  <a:lnTo>
                    <a:pt x="59" y="2211"/>
                  </a:lnTo>
                  <a:cubicBezTo>
                    <a:pt x="102" y="2255"/>
                    <a:pt x="161" y="2276"/>
                    <a:pt x="219" y="2276"/>
                  </a:cubicBezTo>
                  <a:cubicBezTo>
                    <a:pt x="278" y="2276"/>
                    <a:pt x="336" y="2255"/>
                    <a:pt x="380" y="2211"/>
                  </a:cubicBezTo>
                  <a:lnTo>
                    <a:pt x="2192" y="399"/>
                  </a:lnTo>
                  <a:cubicBezTo>
                    <a:pt x="2393" y="242"/>
                    <a:pt x="2235" y="0"/>
                    <a:pt x="2058"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8" name="Google Shape;4868;p80"/>
            <p:cNvSpPr/>
            <p:nvPr/>
          </p:nvSpPr>
          <p:spPr>
            <a:xfrm>
              <a:off x="1199538" y="3476150"/>
              <a:ext cx="32175" cy="32150"/>
            </a:xfrm>
            <a:custGeom>
              <a:avLst/>
              <a:gdLst/>
              <a:ahLst/>
              <a:cxnLst/>
              <a:rect l="l" t="t" r="r" b="b"/>
              <a:pathLst>
                <a:path w="1287" h="1286" extrusionOk="0">
                  <a:moveTo>
                    <a:pt x="644" y="438"/>
                  </a:moveTo>
                  <a:cubicBezTo>
                    <a:pt x="761" y="438"/>
                    <a:pt x="848" y="526"/>
                    <a:pt x="848" y="643"/>
                  </a:cubicBezTo>
                  <a:cubicBezTo>
                    <a:pt x="848" y="701"/>
                    <a:pt x="848" y="760"/>
                    <a:pt x="790" y="818"/>
                  </a:cubicBezTo>
                  <a:cubicBezTo>
                    <a:pt x="761" y="847"/>
                    <a:pt x="702" y="877"/>
                    <a:pt x="644" y="877"/>
                  </a:cubicBezTo>
                  <a:cubicBezTo>
                    <a:pt x="527" y="877"/>
                    <a:pt x="439" y="760"/>
                    <a:pt x="439" y="643"/>
                  </a:cubicBezTo>
                  <a:cubicBezTo>
                    <a:pt x="439" y="584"/>
                    <a:pt x="469" y="526"/>
                    <a:pt x="498" y="497"/>
                  </a:cubicBezTo>
                  <a:cubicBezTo>
                    <a:pt x="527" y="468"/>
                    <a:pt x="585" y="438"/>
                    <a:pt x="644" y="438"/>
                  </a:cubicBezTo>
                  <a:close/>
                  <a:moveTo>
                    <a:pt x="644" y="0"/>
                  </a:moveTo>
                  <a:cubicBezTo>
                    <a:pt x="469" y="0"/>
                    <a:pt x="322" y="88"/>
                    <a:pt x="206" y="205"/>
                  </a:cubicBezTo>
                  <a:cubicBezTo>
                    <a:pt x="59" y="321"/>
                    <a:pt x="1" y="468"/>
                    <a:pt x="1" y="643"/>
                  </a:cubicBezTo>
                  <a:cubicBezTo>
                    <a:pt x="1" y="994"/>
                    <a:pt x="293" y="1286"/>
                    <a:pt x="644" y="1286"/>
                  </a:cubicBezTo>
                  <a:cubicBezTo>
                    <a:pt x="819" y="1286"/>
                    <a:pt x="994" y="1227"/>
                    <a:pt x="1111" y="1110"/>
                  </a:cubicBezTo>
                  <a:cubicBezTo>
                    <a:pt x="1228" y="994"/>
                    <a:pt x="1287" y="818"/>
                    <a:pt x="1287" y="643"/>
                  </a:cubicBezTo>
                  <a:cubicBezTo>
                    <a:pt x="1287" y="292"/>
                    <a:pt x="994" y="0"/>
                    <a:pt x="644"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9" name="Google Shape;4869;p80"/>
            <p:cNvSpPr/>
            <p:nvPr/>
          </p:nvSpPr>
          <p:spPr>
            <a:xfrm>
              <a:off x="1221463" y="3541875"/>
              <a:ext cx="37275" cy="32400"/>
            </a:xfrm>
            <a:custGeom>
              <a:avLst/>
              <a:gdLst/>
              <a:ahLst/>
              <a:cxnLst/>
              <a:rect l="l" t="t" r="r" b="b"/>
              <a:pathLst>
                <a:path w="1491" h="1296" extrusionOk="0">
                  <a:moveTo>
                    <a:pt x="790" y="439"/>
                  </a:moveTo>
                  <a:cubicBezTo>
                    <a:pt x="848" y="439"/>
                    <a:pt x="877" y="468"/>
                    <a:pt x="936" y="498"/>
                  </a:cubicBezTo>
                  <a:cubicBezTo>
                    <a:pt x="965" y="527"/>
                    <a:pt x="965" y="585"/>
                    <a:pt x="994" y="644"/>
                  </a:cubicBezTo>
                  <a:cubicBezTo>
                    <a:pt x="994" y="673"/>
                    <a:pt x="965" y="731"/>
                    <a:pt x="906" y="790"/>
                  </a:cubicBezTo>
                  <a:lnTo>
                    <a:pt x="936" y="790"/>
                  </a:lnTo>
                  <a:cubicBezTo>
                    <a:pt x="877" y="848"/>
                    <a:pt x="848" y="848"/>
                    <a:pt x="790" y="848"/>
                  </a:cubicBezTo>
                  <a:cubicBezTo>
                    <a:pt x="731" y="848"/>
                    <a:pt x="673" y="848"/>
                    <a:pt x="614" y="790"/>
                  </a:cubicBezTo>
                  <a:cubicBezTo>
                    <a:pt x="585" y="761"/>
                    <a:pt x="556" y="702"/>
                    <a:pt x="556" y="644"/>
                  </a:cubicBezTo>
                  <a:cubicBezTo>
                    <a:pt x="556" y="585"/>
                    <a:pt x="585" y="527"/>
                    <a:pt x="614" y="498"/>
                  </a:cubicBezTo>
                  <a:cubicBezTo>
                    <a:pt x="673" y="468"/>
                    <a:pt x="731" y="439"/>
                    <a:pt x="790" y="439"/>
                  </a:cubicBezTo>
                  <a:close/>
                  <a:moveTo>
                    <a:pt x="790" y="1"/>
                  </a:moveTo>
                  <a:cubicBezTo>
                    <a:pt x="322" y="1"/>
                    <a:pt x="1" y="468"/>
                    <a:pt x="176" y="907"/>
                  </a:cubicBezTo>
                  <a:cubicBezTo>
                    <a:pt x="282" y="1155"/>
                    <a:pt x="529" y="1296"/>
                    <a:pt x="779" y="1296"/>
                  </a:cubicBezTo>
                  <a:cubicBezTo>
                    <a:pt x="940" y="1296"/>
                    <a:pt x="1102" y="1237"/>
                    <a:pt x="1228" y="1111"/>
                  </a:cubicBezTo>
                  <a:cubicBezTo>
                    <a:pt x="1491" y="848"/>
                    <a:pt x="1491" y="439"/>
                    <a:pt x="1228" y="205"/>
                  </a:cubicBezTo>
                  <a:cubicBezTo>
                    <a:pt x="1111" y="59"/>
                    <a:pt x="936" y="1"/>
                    <a:pt x="790"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0" name="Google Shape;4870;p80"/>
            <p:cNvSpPr/>
            <p:nvPr/>
          </p:nvSpPr>
          <p:spPr>
            <a:xfrm>
              <a:off x="1154263" y="3450550"/>
              <a:ext cx="173875" cy="149075"/>
            </a:xfrm>
            <a:custGeom>
              <a:avLst/>
              <a:gdLst/>
              <a:ahLst/>
              <a:cxnLst/>
              <a:rect l="l" t="t" r="r" b="b"/>
              <a:pathLst>
                <a:path w="6955" h="5963" extrusionOk="0">
                  <a:moveTo>
                    <a:pt x="2952" y="440"/>
                  </a:moveTo>
                  <a:cubicBezTo>
                    <a:pt x="5231" y="440"/>
                    <a:pt x="6370" y="3186"/>
                    <a:pt x="4763" y="4793"/>
                  </a:cubicBezTo>
                  <a:cubicBezTo>
                    <a:pt x="4243" y="5314"/>
                    <a:pt x="3603" y="5546"/>
                    <a:pt x="2976" y="5546"/>
                  </a:cubicBezTo>
                  <a:cubicBezTo>
                    <a:pt x="1665" y="5546"/>
                    <a:pt x="409" y="4533"/>
                    <a:pt x="409" y="3011"/>
                  </a:cubicBezTo>
                  <a:cubicBezTo>
                    <a:pt x="409" y="1579"/>
                    <a:pt x="1549" y="440"/>
                    <a:pt x="2952" y="440"/>
                  </a:cubicBezTo>
                  <a:close/>
                  <a:moveTo>
                    <a:pt x="2977" y="1"/>
                  </a:moveTo>
                  <a:cubicBezTo>
                    <a:pt x="1456" y="1"/>
                    <a:pt x="0" y="1184"/>
                    <a:pt x="0" y="2982"/>
                  </a:cubicBezTo>
                  <a:cubicBezTo>
                    <a:pt x="0" y="4618"/>
                    <a:pt x="1315" y="5962"/>
                    <a:pt x="2952" y="5962"/>
                  </a:cubicBezTo>
                  <a:cubicBezTo>
                    <a:pt x="5611" y="5962"/>
                    <a:pt x="6955" y="2748"/>
                    <a:pt x="5055" y="878"/>
                  </a:cubicBezTo>
                  <a:cubicBezTo>
                    <a:pt x="4450" y="272"/>
                    <a:pt x="3706" y="1"/>
                    <a:pt x="2977"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71" name="Google Shape;4871;p80"/>
          <p:cNvGrpSpPr/>
          <p:nvPr/>
        </p:nvGrpSpPr>
        <p:grpSpPr>
          <a:xfrm>
            <a:off x="5909891" y="3891588"/>
            <a:ext cx="366000" cy="365325"/>
            <a:chOff x="7765463" y="2726625"/>
            <a:chExt cx="366000" cy="365325"/>
          </a:xfrm>
        </p:grpSpPr>
        <p:sp>
          <p:nvSpPr>
            <p:cNvPr id="4872" name="Google Shape;4872;p80"/>
            <p:cNvSpPr/>
            <p:nvPr/>
          </p:nvSpPr>
          <p:spPr>
            <a:xfrm>
              <a:off x="7785188" y="2835475"/>
              <a:ext cx="312675" cy="237450"/>
            </a:xfrm>
            <a:custGeom>
              <a:avLst/>
              <a:gdLst/>
              <a:ahLst/>
              <a:cxnLst/>
              <a:rect l="l" t="t" r="r" b="b"/>
              <a:pathLst>
                <a:path w="12507" h="9498" extrusionOk="0">
                  <a:moveTo>
                    <a:pt x="11835" y="0"/>
                  </a:moveTo>
                  <a:lnTo>
                    <a:pt x="11835" y="30"/>
                  </a:lnTo>
                  <a:lnTo>
                    <a:pt x="643" y="30"/>
                  </a:lnTo>
                  <a:cubicBezTo>
                    <a:pt x="293" y="30"/>
                    <a:pt x="0" y="322"/>
                    <a:pt x="0" y="702"/>
                  </a:cubicBezTo>
                  <a:lnTo>
                    <a:pt x="0" y="8065"/>
                  </a:lnTo>
                  <a:lnTo>
                    <a:pt x="5961" y="9497"/>
                  </a:lnTo>
                  <a:lnTo>
                    <a:pt x="12507" y="8065"/>
                  </a:lnTo>
                  <a:lnTo>
                    <a:pt x="12507" y="673"/>
                  </a:lnTo>
                  <a:cubicBezTo>
                    <a:pt x="12507" y="322"/>
                    <a:pt x="12215" y="0"/>
                    <a:pt x="11835" y="0"/>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3" name="Google Shape;4873;p80"/>
            <p:cNvSpPr/>
            <p:nvPr/>
          </p:nvSpPr>
          <p:spPr>
            <a:xfrm>
              <a:off x="8066438" y="2835475"/>
              <a:ext cx="45300" cy="219175"/>
            </a:xfrm>
            <a:custGeom>
              <a:avLst/>
              <a:gdLst/>
              <a:ahLst/>
              <a:cxnLst/>
              <a:rect l="l" t="t" r="r" b="b"/>
              <a:pathLst>
                <a:path w="1812" h="8767" extrusionOk="0">
                  <a:moveTo>
                    <a:pt x="1140" y="0"/>
                  </a:moveTo>
                  <a:lnTo>
                    <a:pt x="1169" y="30"/>
                  </a:lnTo>
                  <a:lnTo>
                    <a:pt x="0" y="30"/>
                  </a:lnTo>
                  <a:cubicBezTo>
                    <a:pt x="351" y="30"/>
                    <a:pt x="672" y="322"/>
                    <a:pt x="672" y="702"/>
                  </a:cubicBezTo>
                  <a:lnTo>
                    <a:pt x="672" y="8065"/>
                  </a:lnTo>
                  <a:lnTo>
                    <a:pt x="1023" y="8767"/>
                  </a:lnTo>
                  <a:lnTo>
                    <a:pt x="1812" y="8065"/>
                  </a:lnTo>
                  <a:lnTo>
                    <a:pt x="1812" y="673"/>
                  </a:lnTo>
                  <a:cubicBezTo>
                    <a:pt x="1812" y="322"/>
                    <a:pt x="1520" y="0"/>
                    <a:pt x="1140" y="0"/>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4" name="Google Shape;4874;p80"/>
            <p:cNvSpPr/>
            <p:nvPr/>
          </p:nvSpPr>
          <p:spPr>
            <a:xfrm>
              <a:off x="7771313" y="3037100"/>
              <a:ext cx="340425" cy="49700"/>
            </a:xfrm>
            <a:custGeom>
              <a:avLst/>
              <a:gdLst/>
              <a:ahLst/>
              <a:cxnLst/>
              <a:rect l="l" t="t" r="r" b="b"/>
              <a:pathLst>
                <a:path w="13617" h="1988" extrusionOk="0">
                  <a:moveTo>
                    <a:pt x="322" y="0"/>
                  </a:moveTo>
                  <a:cubicBezTo>
                    <a:pt x="146" y="0"/>
                    <a:pt x="0" y="146"/>
                    <a:pt x="0" y="322"/>
                  </a:cubicBezTo>
                  <a:lnTo>
                    <a:pt x="0" y="556"/>
                  </a:lnTo>
                  <a:cubicBezTo>
                    <a:pt x="0" y="1345"/>
                    <a:pt x="614" y="1958"/>
                    <a:pt x="1403" y="1958"/>
                  </a:cubicBezTo>
                  <a:lnTo>
                    <a:pt x="12214" y="1987"/>
                  </a:lnTo>
                  <a:cubicBezTo>
                    <a:pt x="12974" y="1987"/>
                    <a:pt x="13617" y="1345"/>
                    <a:pt x="13617" y="585"/>
                  </a:cubicBezTo>
                  <a:lnTo>
                    <a:pt x="13617" y="322"/>
                  </a:lnTo>
                  <a:cubicBezTo>
                    <a:pt x="13617" y="146"/>
                    <a:pt x="13471" y="0"/>
                    <a:pt x="13296" y="0"/>
                  </a:cubicBezTo>
                  <a:lnTo>
                    <a:pt x="8737" y="0"/>
                  </a:lnTo>
                  <a:cubicBezTo>
                    <a:pt x="8649" y="0"/>
                    <a:pt x="8591" y="59"/>
                    <a:pt x="8591" y="117"/>
                  </a:cubicBezTo>
                  <a:lnTo>
                    <a:pt x="8591" y="380"/>
                  </a:lnTo>
                  <a:cubicBezTo>
                    <a:pt x="8591" y="614"/>
                    <a:pt x="8386" y="848"/>
                    <a:pt x="8123" y="848"/>
                  </a:cubicBezTo>
                  <a:lnTo>
                    <a:pt x="6049" y="848"/>
                  </a:lnTo>
                  <a:cubicBezTo>
                    <a:pt x="5786" y="848"/>
                    <a:pt x="5581" y="614"/>
                    <a:pt x="5581" y="380"/>
                  </a:cubicBezTo>
                  <a:lnTo>
                    <a:pt x="5581" y="117"/>
                  </a:lnTo>
                  <a:cubicBezTo>
                    <a:pt x="5581" y="59"/>
                    <a:pt x="5523" y="0"/>
                    <a:pt x="5464"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5" name="Google Shape;4875;p80"/>
            <p:cNvSpPr/>
            <p:nvPr/>
          </p:nvSpPr>
          <p:spPr>
            <a:xfrm>
              <a:off x="8055488" y="3037100"/>
              <a:ext cx="70150" cy="48975"/>
            </a:xfrm>
            <a:custGeom>
              <a:avLst/>
              <a:gdLst/>
              <a:ahLst/>
              <a:cxnLst/>
              <a:rect l="l" t="t" r="r" b="b"/>
              <a:pathLst>
                <a:path w="2806" h="1959" extrusionOk="0">
                  <a:moveTo>
                    <a:pt x="1110" y="0"/>
                  </a:moveTo>
                  <a:cubicBezTo>
                    <a:pt x="1256" y="0"/>
                    <a:pt x="1403" y="146"/>
                    <a:pt x="1403" y="322"/>
                  </a:cubicBezTo>
                  <a:lnTo>
                    <a:pt x="1403" y="556"/>
                  </a:lnTo>
                  <a:cubicBezTo>
                    <a:pt x="1403" y="1345"/>
                    <a:pt x="789" y="1958"/>
                    <a:pt x="0" y="1958"/>
                  </a:cubicBezTo>
                  <a:lnTo>
                    <a:pt x="1403" y="1958"/>
                  </a:lnTo>
                  <a:cubicBezTo>
                    <a:pt x="2192" y="1958"/>
                    <a:pt x="2805" y="1345"/>
                    <a:pt x="2805" y="556"/>
                  </a:cubicBezTo>
                  <a:lnTo>
                    <a:pt x="2805" y="322"/>
                  </a:lnTo>
                  <a:cubicBezTo>
                    <a:pt x="2805" y="146"/>
                    <a:pt x="2659" y="0"/>
                    <a:pt x="2513" y="0"/>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6" name="Google Shape;4876;p80"/>
            <p:cNvSpPr/>
            <p:nvPr/>
          </p:nvSpPr>
          <p:spPr>
            <a:xfrm>
              <a:off x="7813663" y="2731750"/>
              <a:ext cx="254975" cy="257900"/>
            </a:xfrm>
            <a:custGeom>
              <a:avLst/>
              <a:gdLst/>
              <a:ahLst/>
              <a:cxnLst/>
              <a:rect l="l" t="t" r="r" b="b"/>
              <a:pathLst>
                <a:path w="10199" h="10316" extrusionOk="0">
                  <a:moveTo>
                    <a:pt x="1579" y="0"/>
                  </a:moveTo>
                  <a:cubicBezTo>
                    <a:pt x="702" y="0"/>
                    <a:pt x="1" y="701"/>
                    <a:pt x="1" y="1578"/>
                  </a:cubicBezTo>
                  <a:lnTo>
                    <a:pt x="1" y="8766"/>
                  </a:lnTo>
                  <a:cubicBezTo>
                    <a:pt x="1" y="9614"/>
                    <a:pt x="702" y="10315"/>
                    <a:pt x="1579" y="10315"/>
                  </a:cubicBezTo>
                  <a:lnTo>
                    <a:pt x="8650" y="10315"/>
                  </a:lnTo>
                  <a:cubicBezTo>
                    <a:pt x="9498" y="10315"/>
                    <a:pt x="10199" y="9614"/>
                    <a:pt x="10199" y="8766"/>
                  </a:cubicBezTo>
                  <a:lnTo>
                    <a:pt x="10199" y="1578"/>
                  </a:lnTo>
                  <a:cubicBezTo>
                    <a:pt x="10199" y="701"/>
                    <a:pt x="9498" y="0"/>
                    <a:pt x="8650" y="0"/>
                  </a:cubicBezTo>
                  <a:close/>
                </a:path>
              </a:pathLst>
            </a:custGeom>
            <a:solidFill>
              <a:srgbClr val="FFE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7" name="Google Shape;4877;p80"/>
            <p:cNvSpPr/>
            <p:nvPr/>
          </p:nvSpPr>
          <p:spPr>
            <a:xfrm>
              <a:off x="8015288" y="2731750"/>
              <a:ext cx="67975" cy="257900"/>
            </a:xfrm>
            <a:custGeom>
              <a:avLst/>
              <a:gdLst/>
              <a:ahLst/>
              <a:cxnLst/>
              <a:rect l="l" t="t" r="r" b="b"/>
              <a:pathLst>
                <a:path w="2719" h="10316" extrusionOk="0">
                  <a:moveTo>
                    <a:pt x="293" y="0"/>
                  </a:moveTo>
                  <a:cubicBezTo>
                    <a:pt x="1140" y="0"/>
                    <a:pt x="1579" y="701"/>
                    <a:pt x="1579" y="1578"/>
                  </a:cubicBezTo>
                  <a:lnTo>
                    <a:pt x="1579" y="8766"/>
                  </a:lnTo>
                  <a:cubicBezTo>
                    <a:pt x="1579" y="9614"/>
                    <a:pt x="877" y="10315"/>
                    <a:pt x="1" y="10315"/>
                  </a:cubicBezTo>
                  <a:lnTo>
                    <a:pt x="1140" y="10315"/>
                  </a:lnTo>
                  <a:cubicBezTo>
                    <a:pt x="2017" y="10315"/>
                    <a:pt x="2718" y="9614"/>
                    <a:pt x="2718" y="8766"/>
                  </a:cubicBezTo>
                  <a:lnTo>
                    <a:pt x="2718" y="1578"/>
                  </a:lnTo>
                  <a:cubicBezTo>
                    <a:pt x="2718" y="701"/>
                    <a:pt x="2017" y="0"/>
                    <a:pt x="1140" y="0"/>
                  </a:cubicBezTo>
                  <a:close/>
                </a:path>
              </a:pathLst>
            </a:custGeom>
            <a:solidFill>
              <a:srgbClr val="FFE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8" name="Google Shape;4878;p80"/>
            <p:cNvSpPr/>
            <p:nvPr/>
          </p:nvSpPr>
          <p:spPr>
            <a:xfrm>
              <a:off x="7813663" y="2731750"/>
              <a:ext cx="254975" cy="77450"/>
            </a:xfrm>
            <a:custGeom>
              <a:avLst/>
              <a:gdLst/>
              <a:ahLst/>
              <a:cxnLst/>
              <a:rect l="l" t="t" r="r" b="b"/>
              <a:pathLst>
                <a:path w="10199" h="3098" extrusionOk="0">
                  <a:moveTo>
                    <a:pt x="1579" y="0"/>
                  </a:moveTo>
                  <a:cubicBezTo>
                    <a:pt x="702" y="0"/>
                    <a:pt x="1" y="701"/>
                    <a:pt x="1" y="1578"/>
                  </a:cubicBezTo>
                  <a:lnTo>
                    <a:pt x="1" y="3098"/>
                  </a:lnTo>
                  <a:lnTo>
                    <a:pt x="10199" y="3098"/>
                  </a:lnTo>
                  <a:lnTo>
                    <a:pt x="10199" y="1578"/>
                  </a:lnTo>
                  <a:cubicBezTo>
                    <a:pt x="10199" y="701"/>
                    <a:pt x="9498" y="0"/>
                    <a:pt x="8650"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9" name="Google Shape;4879;p80"/>
            <p:cNvSpPr/>
            <p:nvPr/>
          </p:nvSpPr>
          <p:spPr>
            <a:xfrm>
              <a:off x="8015288" y="2731750"/>
              <a:ext cx="67975" cy="77450"/>
            </a:xfrm>
            <a:custGeom>
              <a:avLst/>
              <a:gdLst/>
              <a:ahLst/>
              <a:cxnLst/>
              <a:rect l="l" t="t" r="r" b="b"/>
              <a:pathLst>
                <a:path w="2719" h="3098" extrusionOk="0">
                  <a:moveTo>
                    <a:pt x="1" y="0"/>
                  </a:moveTo>
                  <a:cubicBezTo>
                    <a:pt x="877" y="0"/>
                    <a:pt x="1579" y="701"/>
                    <a:pt x="1579" y="1578"/>
                  </a:cubicBezTo>
                  <a:lnTo>
                    <a:pt x="1579" y="3098"/>
                  </a:lnTo>
                  <a:lnTo>
                    <a:pt x="2718" y="3098"/>
                  </a:lnTo>
                  <a:lnTo>
                    <a:pt x="2718" y="1578"/>
                  </a:lnTo>
                  <a:cubicBezTo>
                    <a:pt x="2718" y="701"/>
                    <a:pt x="2017" y="0"/>
                    <a:pt x="1140" y="0"/>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0" name="Google Shape;4880;p80"/>
            <p:cNvSpPr/>
            <p:nvPr/>
          </p:nvSpPr>
          <p:spPr>
            <a:xfrm>
              <a:off x="7862613" y="2764575"/>
              <a:ext cx="53700" cy="43375"/>
            </a:xfrm>
            <a:custGeom>
              <a:avLst/>
              <a:gdLst/>
              <a:ahLst/>
              <a:cxnLst/>
              <a:rect l="l" t="t" r="r" b="b"/>
              <a:pathLst>
                <a:path w="2148" h="1735" extrusionOk="0">
                  <a:moveTo>
                    <a:pt x="1226" y="0"/>
                  </a:moveTo>
                  <a:cubicBezTo>
                    <a:pt x="1207" y="0"/>
                    <a:pt x="1188" y="1"/>
                    <a:pt x="1170" y="2"/>
                  </a:cubicBezTo>
                  <a:cubicBezTo>
                    <a:pt x="351" y="2"/>
                    <a:pt x="1" y="1054"/>
                    <a:pt x="614" y="1551"/>
                  </a:cubicBezTo>
                  <a:cubicBezTo>
                    <a:pt x="779" y="1678"/>
                    <a:pt x="963" y="1734"/>
                    <a:pt x="1143" y="1734"/>
                  </a:cubicBezTo>
                  <a:cubicBezTo>
                    <a:pt x="1664" y="1734"/>
                    <a:pt x="2147" y="1261"/>
                    <a:pt x="2017" y="674"/>
                  </a:cubicBezTo>
                  <a:cubicBezTo>
                    <a:pt x="1961" y="284"/>
                    <a:pt x="1613" y="0"/>
                    <a:pt x="12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1" name="Google Shape;4881;p80"/>
            <p:cNvSpPr/>
            <p:nvPr/>
          </p:nvSpPr>
          <p:spPr>
            <a:xfrm>
              <a:off x="7975838" y="2764575"/>
              <a:ext cx="53700" cy="43375"/>
            </a:xfrm>
            <a:custGeom>
              <a:avLst/>
              <a:gdLst/>
              <a:ahLst/>
              <a:cxnLst/>
              <a:rect l="l" t="t" r="r" b="b"/>
              <a:pathLst>
                <a:path w="2148" h="1735" extrusionOk="0">
                  <a:moveTo>
                    <a:pt x="1226" y="0"/>
                  </a:moveTo>
                  <a:cubicBezTo>
                    <a:pt x="1207" y="0"/>
                    <a:pt x="1189" y="1"/>
                    <a:pt x="1170" y="2"/>
                  </a:cubicBezTo>
                  <a:cubicBezTo>
                    <a:pt x="352" y="2"/>
                    <a:pt x="1" y="1025"/>
                    <a:pt x="644" y="1551"/>
                  </a:cubicBezTo>
                  <a:cubicBezTo>
                    <a:pt x="809" y="1678"/>
                    <a:pt x="991" y="1734"/>
                    <a:pt x="1167" y="1734"/>
                  </a:cubicBezTo>
                  <a:cubicBezTo>
                    <a:pt x="1680" y="1734"/>
                    <a:pt x="2148" y="1261"/>
                    <a:pt x="2017" y="674"/>
                  </a:cubicBezTo>
                  <a:cubicBezTo>
                    <a:pt x="1961" y="284"/>
                    <a:pt x="1613" y="0"/>
                    <a:pt x="12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2" name="Google Shape;4882;p80"/>
            <p:cNvSpPr/>
            <p:nvPr/>
          </p:nvSpPr>
          <p:spPr>
            <a:xfrm>
              <a:off x="7765463" y="2726625"/>
              <a:ext cx="366000" cy="365325"/>
            </a:xfrm>
            <a:custGeom>
              <a:avLst/>
              <a:gdLst/>
              <a:ahLst/>
              <a:cxnLst/>
              <a:rect l="l" t="t" r="r" b="b"/>
              <a:pathLst>
                <a:path w="14640" h="14613" extrusionOk="0">
                  <a:moveTo>
                    <a:pt x="11133" y="439"/>
                  </a:moveTo>
                  <a:cubicBezTo>
                    <a:pt x="11893" y="439"/>
                    <a:pt x="12478" y="1023"/>
                    <a:pt x="12478" y="1783"/>
                  </a:cubicBezTo>
                  <a:lnTo>
                    <a:pt x="12478" y="3098"/>
                  </a:lnTo>
                  <a:lnTo>
                    <a:pt x="4763" y="3098"/>
                  </a:lnTo>
                  <a:cubicBezTo>
                    <a:pt x="4500" y="3127"/>
                    <a:pt x="4500" y="3507"/>
                    <a:pt x="4763" y="3536"/>
                  </a:cubicBezTo>
                  <a:lnTo>
                    <a:pt x="12507" y="3536"/>
                  </a:lnTo>
                  <a:lnTo>
                    <a:pt x="12507" y="7247"/>
                  </a:lnTo>
                  <a:cubicBezTo>
                    <a:pt x="12492" y="7379"/>
                    <a:pt x="12602" y="7445"/>
                    <a:pt x="12711" y="7445"/>
                  </a:cubicBezTo>
                  <a:cubicBezTo>
                    <a:pt x="12821" y="7445"/>
                    <a:pt x="12931" y="7379"/>
                    <a:pt x="12916" y="7247"/>
                  </a:cubicBezTo>
                  <a:lnTo>
                    <a:pt x="12916" y="4588"/>
                  </a:lnTo>
                  <a:lnTo>
                    <a:pt x="13208" y="4588"/>
                  </a:lnTo>
                  <a:cubicBezTo>
                    <a:pt x="13471" y="4588"/>
                    <a:pt x="13676" y="4793"/>
                    <a:pt x="13676" y="5027"/>
                  </a:cubicBezTo>
                  <a:lnTo>
                    <a:pt x="13676" y="12215"/>
                  </a:lnTo>
                  <a:lnTo>
                    <a:pt x="8825" y="12215"/>
                  </a:lnTo>
                  <a:cubicBezTo>
                    <a:pt x="8708" y="12215"/>
                    <a:pt x="8620" y="12302"/>
                    <a:pt x="8620" y="12419"/>
                  </a:cubicBezTo>
                  <a:lnTo>
                    <a:pt x="8620" y="12799"/>
                  </a:lnTo>
                  <a:cubicBezTo>
                    <a:pt x="8620" y="12945"/>
                    <a:pt x="8504" y="13062"/>
                    <a:pt x="8357" y="13062"/>
                  </a:cubicBezTo>
                  <a:lnTo>
                    <a:pt x="6283" y="13062"/>
                  </a:lnTo>
                  <a:cubicBezTo>
                    <a:pt x="6137" y="13062"/>
                    <a:pt x="6020" y="12945"/>
                    <a:pt x="6020" y="12799"/>
                  </a:cubicBezTo>
                  <a:lnTo>
                    <a:pt x="6020" y="12419"/>
                  </a:lnTo>
                  <a:cubicBezTo>
                    <a:pt x="6020" y="12302"/>
                    <a:pt x="5932" y="12215"/>
                    <a:pt x="5815" y="12215"/>
                  </a:cubicBezTo>
                  <a:lnTo>
                    <a:pt x="994" y="12215"/>
                  </a:lnTo>
                  <a:lnTo>
                    <a:pt x="994" y="5027"/>
                  </a:lnTo>
                  <a:cubicBezTo>
                    <a:pt x="994" y="4793"/>
                    <a:pt x="1198" y="4588"/>
                    <a:pt x="1432" y="4588"/>
                  </a:cubicBezTo>
                  <a:lnTo>
                    <a:pt x="1724" y="4588"/>
                  </a:lnTo>
                  <a:lnTo>
                    <a:pt x="1724" y="8971"/>
                  </a:lnTo>
                  <a:cubicBezTo>
                    <a:pt x="1724" y="9936"/>
                    <a:pt x="2513" y="10725"/>
                    <a:pt x="3507" y="10725"/>
                  </a:cubicBezTo>
                  <a:lnTo>
                    <a:pt x="11133" y="10725"/>
                  </a:lnTo>
                  <a:cubicBezTo>
                    <a:pt x="12127" y="10725"/>
                    <a:pt x="12916" y="9936"/>
                    <a:pt x="12916" y="8971"/>
                  </a:cubicBezTo>
                  <a:lnTo>
                    <a:pt x="12916" y="8270"/>
                  </a:lnTo>
                  <a:cubicBezTo>
                    <a:pt x="12931" y="8153"/>
                    <a:pt x="12814" y="8095"/>
                    <a:pt x="12697" y="8095"/>
                  </a:cubicBezTo>
                  <a:cubicBezTo>
                    <a:pt x="12580" y="8095"/>
                    <a:pt x="12463" y="8153"/>
                    <a:pt x="12478" y="8270"/>
                  </a:cubicBezTo>
                  <a:lnTo>
                    <a:pt x="12478" y="8971"/>
                  </a:lnTo>
                  <a:cubicBezTo>
                    <a:pt x="12478" y="9702"/>
                    <a:pt x="11893" y="10315"/>
                    <a:pt x="11133" y="10315"/>
                  </a:cubicBezTo>
                  <a:lnTo>
                    <a:pt x="3507" y="10315"/>
                  </a:lnTo>
                  <a:cubicBezTo>
                    <a:pt x="2747" y="10315"/>
                    <a:pt x="2163" y="9702"/>
                    <a:pt x="2163" y="8971"/>
                  </a:cubicBezTo>
                  <a:lnTo>
                    <a:pt x="2163" y="3536"/>
                  </a:lnTo>
                  <a:lnTo>
                    <a:pt x="3770" y="3536"/>
                  </a:lnTo>
                  <a:cubicBezTo>
                    <a:pt x="4033" y="3507"/>
                    <a:pt x="4033" y="3127"/>
                    <a:pt x="3770" y="3098"/>
                  </a:cubicBezTo>
                  <a:lnTo>
                    <a:pt x="2163" y="3098"/>
                  </a:lnTo>
                  <a:lnTo>
                    <a:pt x="2163" y="1783"/>
                  </a:lnTo>
                  <a:cubicBezTo>
                    <a:pt x="2163" y="1023"/>
                    <a:pt x="2747" y="439"/>
                    <a:pt x="3507" y="439"/>
                  </a:cubicBezTo>
                  <a:close/>
                  <a:moveTo>
                    <a:pt x="3507" y="1"/>
                  </a:moveTo>
                  <a:cubicBezTo>
                    <a:pt x="2513" y="1"/>
                    <a:pt x="1724" y="790"/>
                    <a:pt x="1724" y="1783"/>
                  </a:cubicBezTo>
                  <a:lnTo>
                    <a:pt x="1724" y="4150"/>
                  </a:lnTo>
                  <a:lnTo>
                    <a:pt x="1432" y="4150"/>
                  </a:lnTo>
                  <a:cubicBezTo>
                    <a:pt x="965" y="4150"/>
                    <a:pt x="556" y="4559"/>
                    <a:pt x="556" y="5027"/>
                  </a:cubicBezTo>
                  <a:lnTo>
                    <a:pt x="556" y="12215"/>
                  </a:lnTo>
                  <a:cubicBezTo>
                    <a:pt x="263" y="12215"/>
                    <a:pt x="0" y="12449"/>
                    <a:pt x="30" y="12741"/>
                  </a:cubicBezTo>
                  <a:lnTo>
                    <a:pt x="30" y="13004"/>
                  </a:lnTo>
                  <a:cubicBezTo>
                    <a:pt x="30" y="13880"/>
                    <a:pt x="731" y="14611"/>
                    <a:pt x="1637" y="14611"/>
                  </a:cubicBezTo>
                  <a:lnTo>
                    <a:pt x="2426" y="14611"/>
                  </a:lnTo>
                  <a:cubicBezTo>
                    <a:pt x="2432" y="14612"/>
                    <a:pt x="2439" y="14612"/>
                    <a:pt x="2445" y="14612"/>
                  </a:cubicBezTo>
                  <a:cubicBezTo>
                    <a:pt x="2653" y="14612"/>
                    <a:pt x="2653" y="14171"/>
                    <a:pt x="2445" y="14171"/>
                  </a:cubicBezTo>
                  <a:cubicBezTo>
                    <a:pt x="2439" y="14171"/>
                    <a:pt x="2432" y="14172"/>
                    <a:pt x="2426" y="14173"/>
                  </a:cubicBezTo>
                  <a:lnTo>
                    <a:pt x="1637" y="14173"/>
                  </a:lnTo>
                  <a:cubicBezTo>
                    <a:pt x="965" y="14173"/>
                    <a:pt x="439" y="13647"/>
                    <a:pt x="439" y="13004"/>
                  </a:cubicBezTo>
                  <a:lnTo>
                    <a:pt x="439" y="12741"/>
                  </a:lnTo>
                  <a:cubicBezTo>
                    <a:pt x="439" y="12682"/>
                    <a:pt x="497" y="12653"/>
                    <a:pt x="556" y="12653"/>
                  </a:cubicBezTo>
                  <a:lnTo>
                    <a:pt x="5582" y="12653"/>
                  </a:lnTo>
                  <a:lnTo>
                    <a:pt x="5582" y="12799"/>
                  </a:lnTo>
                  <a:cubicBezTo>
                    <a:pt x="5582" y="13179"/>
                    <a:pt x="5903" y="13471"/>
                    <a:pt x="6283" y="13471"/>
                  </a:cubicBezTo>
                  <a:lnTo>
                    <a:pt x="8357" y="13471"/>
                  </a:lnTo>
                  <a:cubicBezTo>
                    <a:pt x="8737" y="13471"/>
                    <a:pt x="9059" y="13179"/>
                    <a:pt x="9059" y="12799"/>
                  </a:cubicBezTo>
                  <a:lnTo>
                    <a:pt x="9059" y="12653"/>
                  </a:lnTo>
                  <a:lnTo>
                    <a:pt x="14114" y="12653"/>
                  </a:lnTo>
                  <a:cubicBezTo>
                    <a:pt x="14143" y="12653"/>
                    <a:pt x="14202" y="12682"/>
                    <a:pt x="14202" y="12741"/>
                  </a:cubicBezTo>
                  <a:lnTo>
                    <a:pt x="14202" y="13004"/>
                  </a:lnTo>
                  <a:cubicBezTo>
                    <a:pt x="14202" y="13647"/>
                    <a:pt x="13676" y="14173"/>
                    <a:pt x="13004" y="14173"/>
                  </a:cubicBezTo>
                  <a:lnTo>
                    <a:pt x="3419" y="14173"/>
                  </a:lnTo>
                  <a:cubicBezTo>
                    <a:pt x="3412" y="14172"/>
                    <a:pt x="3404" y="14171"/>
                    <a:pt x="3397" y="14171"/>
                  </a:cubicBezTo>
                  <a:cubicBezTo>
                    <a:pt x="3164" y="14171"/>
                    <a:pt x="3164" y="14612"/>
                    <a:pt x="3397" y="14612"/>
                  </a:cubicBezTo>
                  <a:cubicBezTo>
                    <a:pt x="3404" y="14612"/>
                    <a:pt x="3412" y="14612"/>
                    <a:pt x="3419" y="14611"/>
                  </a:cubicBezTo>
                  <a:lnTo>
                    <a:pt x="13004" y="14611"/>
                  </a:lnTo>
                  <a:cubicBezTo>
                    <a:pt x="13909" y="14611"/>
                    <a:pt x="14611" y="13880"/>
                    <a:pt x="14611" y="13004"/>
                  </a:cubicBezTo>
                  <a:lnTo>
                    <a:pt x="14611" y="12741"/>
                  </a:lnTo>
                  <a:cubicBezTo>
                    <a:pt x="14640" y="12449"/>
                    <a:pt x="14377" y="12215"/>
                    <a:pt x="14114" y="12215"/>
                  </a:cubicBezTo>
                  <a:lnTo>
                    <a:pt x="14085" y="12215"/>
                  </a:lnTo>
                  <a:lnTo>
                    <a:pt x="14085" y="5027"/>
                  </a:lnTo>
                  <a:cubicBezTo>
                    <a:pt x="14085" y="4559"/>
                    <a:pt x="13676" y="4150"/>
                    <a:pt x="13208" y="4150"/>
                  </a:cubicBezTo>
                  <a:lnTo>
                    <a:pt x="12916" y="4150"/>
                  </a:lnTo>
                  <a:lnTo>
                    <a:pt x="12916" y="1783"/>
                  </a:lnTo>
                  <a:cubicBezTo>
                    <a:pt x="12916" y="790"/>
                    <a:pt x="12127" y="1"/>
                    <a:pt x="11133"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3" name="Google Shape;4883;p80"/>
            <p:cNvSpPr/>
            <p:nvPr/>
          </p:nvSpPr>
          <p:spPr>
            <a:xfrm>
              <a:off x="7830488" y="2839850"/>
              <a:ext cx="73800" cy="113250"/>
            </a:xfrm>
            <a:custGeom>
              <a:avLst/>
              <a:gdLst/>
              <a:ahLst/>
              <a:cxnLst/>
              <a:rect l="l" t="t" r="r" b="b"/>
              <a:pathLst>
                <a:path w="2952" h="4530" extrusionOk="0">
                  <a:moveTo>
                    <a:pt x="1492" y="423"/>
                  </a:moveTo>
                  <a:cubicBezTo>
                    <a:pt x="1648" y="423"/>
                    <a:pt x="1805" y="482"/>
                    <a:pt x="1929" y="614"/>
                  </a:cubicBezTo>
                  <a:cubicBezTo>
                    <a:pt x="2338" y="1024"/>
                    <a:pt x="2045" y="1696"/>
                    <a:pt x="1490" y="1696"/>
                  </a:cubicBezTo>
                  <a:cubicBezTo>
                    <a:pt x="1140" y="1696"/>
                    <a:pt x="847" y="1433"/>
                    <a:pt x="847" y="1053"/>
                  </a:cubicBezTo>
                  <a:cubicBezTo>
                    <a:pt x="847" y="678"/>
                    <a:pt x="1167" y="423"/>
                    <a:pt x="1492" y="423"/>
                  </a:cubicBezTo>
                  <a:close/>
                  <a:moveTo>
                    <a:pt x="1490" y="1"/>
                  </a:moveTo>
                  <a:cubicBezTo>
                    <a:pt x="205" y="1"/>
                    <a:pt x="0" y="1842"/>
                    <a:pt x="1286" y="2105"/>
                  </a:cubicBezTo>
                  <a:lnTo>
                    <a:pt x="1286" y="3975"/>
                  </a:lnTo>
                  <a:cubicBezTo>
                    <a:pt x="1286" y="4267"/>
                    <a:pt x="1519" y="4530"/>
                    <a:pt x="1841" y="4530"/>
                  </a:cubicBezTo>
                  <a:lnTo>
                    <a:pt x="2484" y="4530"/>
                  </a:lnTo>
                  <a:cubicBezTo>
                    <a:pt x="2601" y="4530"/>
                    <a:pt x="2688" y="4442"/>
                    <a:pt x="2688" y="4325"/>
                  </a:cubicBezTo>
                  <a:cubicBezTo>
                    <a:pt x="2688" y="4209"/>
                    <a:pt x="2601" y="4092"/>
                    <a:pt x="2484" y="4092"/>
                  </a:cubicBezTo>
                  <a:lnTo>
                    <a:pt x="1841" y="4092"/>
                  </a:lnTo>
                  <a:cubicBezTo>
                    <a:pt x="1753" y="4092"/>
                    <a:pt x="1695" y="4033"/>
                    <a:pt x="1695" y="3975"/>
                  </a:cubicBezTo>
                  <a:lnTo>
                    <a:pt x="1695" y="3536"/>
                  </a:lnTo>
                  <a:lnTo>
                    <a:pt x="2221" y="3536"/>
                  </a:lnTo>
                  <a:cubicBezTo>
                    <a:pt x="2484" y="3536"/>
                    <a:pt x="2484" y="3127"/>
                    <a:pt x="2221" y="3127"/>
                  </a:cubicBezTo>
                  <a:lnTo>
                    <a:pt x="1695" y="3127"/>
                  </a:lnTo>
                  <a:lnTo>
                    <a:pt x="1695" y="2105"/>
                  </a:lnTo>
                  <a:cubicBezTo>
                    <a:pt x="2951" y="1842"/>
                    <a:pt x="2776" y="1"/>
                    <a:pt x="1490"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4" name="Google Shape;4884;p80"/>
            <p:cNvSpPr/>
            <p:nvPr/>
          </p:nvSpPr>
          <p:spPr>
            <a:xfrm>
              <a:off x="7925613" y="2845675"/>
              <a:ext cx="124775" cy="11050"/>
            </a:xfrm>
            <a:custGeom>
              <a:avLst/>
              <a:gdLst/>
              <a:ahLst/>
              <a:cxnLst/>
              <a:rect l="l" t="t" r="r" b="b"/>
              <a:pathLst>
                <a:path w="4991" h="442" extrusionOk="0">
                  <a:moveTo>
                    <a:pt x="208" y="0"/>
                  </a:moveTo>
                  <a:cubicBezTo>
                    <a:pt x="0" y="0"/>
                    <a:pt x="0" y="441"/>
                    <a:pt x="208" y="441"/>
                  </a:cubicBezTo>
                  <a:cubicBezTo>
                    <a:pt x="214" y="441"/>
                    <a:pt x="221" y="441"/>
                    <a:pt x="227" y="440"/>
                  </a:cubicBezTo>
                  <a:lnTo>
                    <a:pt x="4727" y="440"/>
                  </a:lnTo>
                  <a:cubicBezTo>
                    <a:pt x="4990" y="411"/>
                    <a:pt x="4990" y="31"/>
                    <a:pt x="4727" y="2"/>
                  </a:cubicBezTo>
                  <a:lnTo>
                    <a:pt x="227" y="2"/>
                  </a:lnTo>
                  <a:cubicBezTo>
                    <a:pt x="221" y="1"/>
                    <a:pt x="214" y="0"/>
                    <a:pt x="208"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5" name="Google Shape;4885;p80"/>
            <p:cNvSpPr/>
            <p:nvPr/>
          </p:nvSpPr>
          <p:spPr>
            <a:xfrm>
              <a:off x="7925613" y="2877825"/>
              <a:ext cx="101975" cy="11025"/>
            </a:xfrm>
            <a:custGeom>
              <a:avLst/>
              <a:gdLst/>
              <a:ahLst/>
              <a:cxnLst/>
              <a:rect l="l" t="t" r="r" b="b"/>
              <a:pathLst>
                <a:path w="4079" h="441" extrusionOk="0">
                  <a:moveTo>
                    <a:pt x="208" y="0"/>
                  </a:moveTo>
                  <a:cubicBezTo>
                    <a:pt x="0" y="0"/>
                    <a:pt x="0" y="441"/>
                    <a:pt x="208" y="441"/>
                  </a:cubicBezTo>
                  <a:cubicBezTo>
                    <a:pt x="214" y="441"/>
                    <a:pt x="221" y="440"/>
                    <a:pt x="227" y="440"/>
                  </a:cubicBezTo>
                  <a:lnTo>
                    <a:pt x="3851" y="440"/>
                  </a:lnTo>
                  <a:cubicBezTo>
                    <a:pt x="3858" y="440"/>
                    <a:pt x="3864" y="441"/>
                    <a:pt x="3870" y="441"/>
                  </a:cubicBezTo>
                  <a:cubicBezTo>
                    <a:pt x="4078" y="441"/>
                    <a:pt x="4078" y="0"/>
                    <a:pt x="3870" y="0"/>
                  </a:cubicBezTo>
                  <a:cubicBezTo>
                    <a:pt x="3864" y="0"/>
                    <a:pt x="3858" y="0"/>
                    <a:pt x="3851" y="1"/>
                  </a:cubicBezTo>
                  <a:lnTo>
                    <a:pt x="227" y="1"/>
                  </a:lnTo>
                  <a:cubicBezTo>
                    <a:pt x="221" y="0"/>
                    <a:pt x="214" y="0"/>
                    <a:pt x="208"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6" name="Google Shape;4886;p80"/>
            <p:cNvSpPr/>
            <p:nvPr/>
          </p:nvSpPr>
          <p:spPr>
            <a:xfrm>
              <a:off x="7923988" y="2942125"/>
              <a:ext cx="90600" cy="10975"/>
            </a:xfrm>
            <a:custGeom>
              <a:avLst/>
              <a:gdLst/>
              <a:ahLst/>
              <a:cxnLst/>
              <a:rect l="l" t="t" r="r" b="b"/>
              <a:pathLst>
                <a:path w="3624" h="439" extrusionOk="0">
                  <a:moveTo>
                    <a:pt x="292" y="1"/>
                  </a:moveTo>
                  <a:cubicBezTo>
                    <a:pt x="0" y="1"/>
                    <a:pt x="0" y="439"/>
                    <a:pt x="292" y="439"/>
                  </a:cubicBezTo>
                  <a:lnTo>
                    <a:pt x="3331" y="439"/>
                  </a:lnTo>
                  <a:cubicBezTo>
                    <a:pt x="3624" y="439"/>
                    <a:pt x="3624" y="1"/>
                    <a:pt x="3331"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7" name="Google Shape;4887;p80"/>
            <p:cNvSpPr/>
            <p:nvPr/>
          </p:nvSpPr>
          <p:spPr>
            <a:xfrm>
              <a:off x="7925613" y="2909950"/>
              <a:ext cx="121675" cy="11050"/>
            </a:xfrm>
            <a:custGeom>
              <a:avLst/>
              <a:gdLst/>
              <a:ahLst/>
              <a:cxnLst/>
              <a:rect l="l" t="t" r="r" b="b"/>
              <a:pathLst>
                <a:path w="4867" h="442" extrusionOk="0">
                  <a:moveTo>
                    <a:pt x="208" y="1"/>
                  </a:moveTo>
                  <a:cubicBezTo>
                    <a:pt x="0" y="1"/>
                    <a:pt x="0" y="442"/>
                    <a:pt x="208" y="442"/>
                  </a:cubicBezTo>
                  <a:cubicBezTo>
                    <a:pt x="214" y="442"/>
                    <a:pt x="221" y="441"/>
                    <a:pt x="227" y="440"/>
                  </a:cubicBezTo>
                  <a:lnTo>
                    <a:pt x="4611" y="440"/>
                  </a:lnTo>
                  <a:cubicBezTo>
                    <a:pt x="4618" y="441"/>
                    <a:pt x="4625" y="442"/>
                    <a:pt x="4633" y="442"/>
                  </a:cubicBezTo>
                  <a:cubicBezTo>
                    <a:pt x="4866" y="442"/>
                    <a:pt x="4866" y="1"/>
                    <a:pt x="4633" y="1"/>
                  </a:cubicBezTo>
                  <a:cubicBezTo>
                    <a:pt x="4625" y="1"/>
                    <a:pt x="4618" y="1"/>
                    <a:pt x="4611" y="2"/>
                  </a:cubicBezTo>
                  <a:lnTo>
                    <a:pt x="227" y="2"/>
                  </a:lnTo>
                  <a:cubicBezTo>
                    <a:pt x="221" y="1"/>
                    <a:pt x="214" y="1"/>
                    <a:pt x="208"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8" name="Google Shape;4888;p80"/>
            <p:cNvSpPr/>
            <p:nvPr/>
          </p:nvSpPr>
          <p:spPr>
            <a:xfrm>
              <a:off x="7898413" y="2751475"/>
              <a:ext cx="10975" cy="19750"/>
            </a:xfrm>
            <a:custGeom>
              <a:avLst/>
              <a:gdLst/>
              <a:ahLst/>
              <a:cxnLst/>
              <a:rect l="l" t="t" r="r" b="b"/>
              <a:pathLst>
                <a:path w="439" h="790" extrusionOk="0">
                  <a:moveTo>
                    <a:pt x="234" y="0"/>
                  </a:moveTo>
                  <a:cubicBezTo>
                    <a:pt x="88" y="0"/>
                    <a:pt x="1" y="117"/>
                    <a:pt x="1" y="234"/>
                  </a:cubicBezTo>
                  <a:lnTo>
                    <a:pt x="1" y="555"/>
                  </a:lnTo>
                  <a:cubicBezTo>
                    <a:pt x="1" y="672"/>
                    <a:pt x="88" y="789"/>
                    <a:pt x="234" y="789"/>
                  </a:cubicBezTo>
                  <a:cubicBezTo>
                    <a:pt x="351" y="789"/>
                    <a:pt x="439" y="672"/>
                    <a:pt x="439" y="555"/>
                  </a:cubicBezTo>
                  <a:lnTo>
                    <a:pt x="439" y="234"/>
                  </a:lnTo>
                  <a:cubicBezTo>
                    <a:pt x="439" y="117"/>
                    <a:pt x="351" y="0"/>
                    <a:pt x="234"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9" name="Google Shape;4889;p80"/>
            <p:cNvSpPr/>
            <p:nvPr/>
          </p:nvSpPr>
          <p:spPr>
            <a:xfrm>
              <a:off x="7987538" y="2751475"/>
              <a:ext cx="10975" cy="19750"/>
            </a:xfrm>
            <a:custGeom>
              <a:avLst/>
              <a:gdLst/>
              <a:ahLst/>
              <a:cxnLst/>
              <a:rect l="l" t="t" r="r" b="b"/>
              <a:pathLst>
                <a:path w="439" h="790" extrusionOk="0">
                  <a:moveTo>
                    <a:pt x="234" y="0"/>
                  </a:moveTo>
                  <a:cubicBezTo>
                    <a:pt x="88" y="0"/>
                    <a:pt x="0" y="117"/>
                    <a:pt x="0" y="234"/>
                  </a:cubicBezTo>
                  <a:lnTo>
                    <a:pt x="0" y="555"/>
                  </a:lnTo>
                  <a:cubicBezTo>
                    <a:pt x="0" y="672"/>
                    <a:pt x="88" y="789"/>
                    <a:pt x="234" y="789"/>
                  </a:cubicBezTo>
                  <a:cubicBezTo>
                    <a:pt x="351" y="789"/>
                    <a:pt x="439" y="672"/>
                    <a:pt x="439" y="555"/>
                  </a:cubicBezTo>
                  <a:lnTo>
                    <a:pt x="439" y="234"/>
                  </a:lnTo>
                  <a:cubicBezTo>
                    <a:pt x="439" y="117"/>
                    <a:pt x="351" y="0"/>
                    <a:pt x="234"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0" name="Google Shape;4890;p80"/>
            <p:cNvSpPr/>
            <p:nvPr/>
          </p:nvSpPr>
          <p:spPr>
            <a:xfrm>
              <a:off x="7930563" y="2759950"/>
              <a:ext cx="35825" cy="16375"/>
            </a:xfrm>
            <a:custGeom>
              <a:avLst/>
              <a:gdLst/>
              <a:ahLst/>
              <a:cxnLst/>
              <a:rect l="l" t="t" r="r" b="b"/>
              <a:pathLst>
                <a:path w="1433" h="655" extrusionOk="0">
                  <a:moveTo>
                    <a:pt x="248" y="0"/>
                  </a:moveTo>
                  <a:cubicBezTo>
                    <a:pt x="202" y="0"/>
                    <a:pt x="157" y="15"/>
                    <a:pt x="117" y="41"/>
                  </a:cubicBezTo>
                  <a:cubicBezTo>
                    <a:pt x="29" y="129"/>
                    <a:pt x="0" y="275"/>
                    <a:pt x="88" y="362"/>
                  </a:cubicBezTo>
                  <a:cubicBezTo>
                    <a:pt x="234" y="538"/>
                    <a:pt x="468" y="655"/>
                    <a:pt x="731" y="655"/>
                  </a:cubicBezTo>
                  <a:cubicBezTo>
                    <a:pt x="965" y="655"/>
                    <a:pt x="1198" y="538"/>
                    <a:pt x="1344" y="362"/>
                  </a:cubicBezTo>
                  <a:cubicBezTo>
                    <a:pt x="1432" y="275"/>
                    <a:pt x="1403" y="129"/>
                    <a:pt x="1315" y="41"/>
                  </a:cubicBezTo>
                  <a:cubicBezTo>
                    <a:pt x="1276" y="15"/>
                    <a:pt x="1230" y="0"/>
                    <a:pt x="1185" y="0"/>
                  </a:cubicBezTo>
                  <a:cubicBezTo>
                    <a:pt x="1128" y="0"/>
                    <a:pt x="1071" y="22"/>
                    <a:pt x="1023" y="70"/>
                  </a:cubicBezTo>
                  <a:cubicBezTo>
                    <a:pt x="950" y="172"/>
                    <a:pt x="833" y="224"/>
                    <a:pt x="716" y="224"/>
                  </a:cubicBezTo>
                  <a:cubicBezTo>
                    <a:pt x="599" y="224"/>
                    <a:pt x="482" y="172"/>
                    <a:pt x="409" y="70"/>
                  </a:cubicBezTo>
                  <a:cubicBezTo>
                    <a:pt x="361" y="22"/>
                    <a:pt x="304" y="0"/>
                    <a:pt x="248"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891" name="Google Shape;4891;p80"/>
          <p:cNvGrpSpPr/>
          <p:nvPr/>
        </p:nvGrpSpPr>
        <p:grpSpPr>
          <a:xfrm>
            <a:off x="7141709" y="2712738"/>
            <a:ext cx="309050" cy="365275"/>
            <a:chOff x="7145238" y="2708375"/>
            <a:chExt cx="309050" cy="365275"/>
          </a:xfrm>
        </p:grpSpPr>
        <p:sp>
          <p:nvSpPr>
            <p:cNvPr id="4892" name="Google Shape;4892;p80"/>
            <p:cNvSpPr/>
            <p:nvPr/>
          </p:nvSpPr>
          <p:spPr>
            <a:xfrm>
              <a:off x="7151088" y="2755125"/>
              <a:ext cx="298075" cy="312675"/>
            </a:xfrm>
            <a:custGeom>
              <a:avLst/>
              <a:gdLst/>
              <a:ahLst/>
              <a:cxnLst/>
              <a:rect l="l" t="t" r="r" b="b"/>
              <a:pathLst>
                <a:path w="11923" h="12507" extrusionOk="0">
                  <a:moveTo>
                    <a:pt x="1549" y="0"/>
                  </a:moveTo>
                  <a:cubicBezTo>
                    <a:pt x="673" y="0"/>
                    <a:pt x="1" y="672"/>
                    <a:pt x="1" y="1549"/>
                  </a:cubicBezTo>
                  <a:lnTo>
                    <a:pt x="1" y="11162"/>
                  </a:lnTo>
                  <a:cubicBezTo>
                    <a:pt x="1" y="11922"/>
                    <a:pt x="585" y="12507"/>
                    <a:pt x="1345" y="12507"/>
                  </a:cubicBezTo>
                  <a:lnTo>
                    <a:pt x="10579" y="12507"/>
                  </a:lnTo>
                  <a:cubicBezTo>
                    <a:pt x="11309" y="12507"/>
                    <a:pt x="11923" y="11922"/>
                    <a:pt x="11923" y="11162"/>
                  </a:cubicBezTo>
                  <a:lnTo>
                    <a:pt x="11923" y="1549"/>
                  </a:lnTo>
                  <a:cubicBezTo>
                    <a:pt x="11923" y="672"/>
                    <a:pt x="11221" y="0"/>
                    <a:pt x="10374"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3" name="Google Shape;4893;p80"/>
            <p:cNvSpPr/>
            <p:nvPr/>
          </p:nvSpPr>
          <p:spPr>
            <a:xfrm>
              <a:off x="7385588" y="2755125"/>
              <a:ext cx="63575" cy="312675"/>
            </a:xfrm>
            <a:custGeom>
              <a:avLst/>
              <a:gdLst/>
              <a:ahLst/>
              <a:cxnLst/>
              <a:rect l="l" t="t" r="r" b="b"/>
              <a:pathLst>
                <a:path w="2543" h="12507" extrusionOk="0">
                  <a:moveTo>
                    <a:pt x="1" y="0"/>
                  </a:moveTo>
                  <a:cubicBezTo>
                    <a:pt x="848" y="0"/>
                    <a:pt x="1549" y="672"/>
                    <a:pt x="1549" y="1549"/>
                  </a:cubicBezTo>
                  <a:lnTo>
                    <a:pt x="1549" y="11162"/>
                  </a:lnTo>
                  <a:cubicBezTo>
                    <a:pt x="1549" y="11922"/>
                    <a:pt x="936" y="12507"/>
                    <a:pt x="205" y="12507"/>
                  </a:cubicBezTo>
                  <a:lnTo>
                    <a:pt x="1199" y="12507"/>
                  </a:lnTo>
                  <a:cubicBezTo>
                    <a:pt x="1929" y="12507"/>
                    <a:pt x="2543" y="11922"/>
                    <a:pt x="2543" y="11162"/>
                  </a:cubicBezTo>
                  <a:lnTo>
                    <a:pt x="2543" y="1549"/>
                  </a:lnTo>
                  <a:cubicBezTo>
                    <a:pt x="2543" y="672"/>
                    <a:pt x="1841" y="0"/>
                    <a:pt x="994" y="0"/>
                  </a:cubicBezTo>
                  <a:close/>
                </a:path>
              </a:pathLst>
            </a:custGeom>
            <a:solidFill>
              <a:srgbClr val="FD6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4" name="Google Shape;4894;p80"/>
            <p:cNvSpPr/>
            <p:nvPr/>
          </p:nvSpPr>
          <p:spPr>
            <a:xfrm>
              <a:off x="7175938" y="2779225"/>
              <a:ext cx="248400" cy="264475"/>
            </a:xfrm>
            <a:custGeom>
              <a:avLst/>
              <a:gdLst/>
              <a:ahLst/>
              <a:cxnLst/>
              <a:rect l="l" t="t" r="r" b="b"/>
              <a:pathLst>
                <a:path w="9936" h="10579" extrusionOk="0">
                  <a:moveTo>
                    <a:pt x="614" y="0"/>
                  </a:moveTo>
                  <a:cubicBezTo>
                    <a:pt x="263" y="0"/>
                    <a:pt x="0" y="263"/>
                    <a:pt x="0" y="614"/>
                  </a:cubicBezTo>
                  <a:lnTo>
                    <a:pt x="0" y="9965"/>
                  </a:lnTo>
                  <a:cubicBezTo>
                    <a:pt x="0" y="10286"/>
                    <a:pt x="263" y="10578"/>
                    <a:pt x="614" y="10578"/>
                  </a:cubicBezTo>
                  <a:lnTo>
                    <a:pt x="9322" y="10578"/>
                  </a:lnTo>
                  <a:cubicBezTo>
                    <a:pt x="9643" y="10549"/>
                    <a:pt x="9935" y="10286"/>
                    <a:pt x="9935" y="9965"/>
                  </a:cubicBezTo>
                  <a:lnTo>
                    <a:pt x="9935" y="614"/>
                  </a:lnTo>
                  <a:cubicBezTo>
                    <a:pt x="9935" y="263"/>
                    <a:pt x="9643" y="0"/>
                    <a:pt x="9322" y="0"/>
                  </a:cubicBezTo>
                  <a:close/>
                </a:path>
              </a:pathLst>
            </a:custGeom>
            <a:solidFill>
              <a:srgbClr val="FFE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5" name="Google Shape;4895;p80"/>
            <p:cNvSpPr/>
            <p:nvPr/>
          </p:nvSpPr>
          <p:spPr>
            <a:xfrm>
              <a:off x="7208063" y="2714200"/>
              <a:ext cx="183400" cy="93550"/>
            </a:xfrm>
            <a:custGeom>
              <a:avLst/>
              <a:gdLst/>
              <a:ahLst/>
              <a:cxnLst/>
              <a:rect l="l" t="t" r="r" b="b"/>
              <a:pathLst>
                <a:path w="7336" h="3742" extrusionOk="0">
                  <a:moveTo>
                    <a:pt x="2251" y="1"/>
                  </a:moveTo>
                  <a:cubicBezTo>
                    <a:pt x="1988" y="1"/>
                    <a:pt x="1813" y="205"/>
                    <a:pt x="1813" y="439"/>
                  </a:cubicBezTo>
                  <a:cubicBezTo>
                    <a:pt x="1813" y="644"/>
                    <a:pt x="1637" y="819"/>
                    <a:pt x="1403" y="819"/>
                  </a:cubicBezTo>
                  <a:lnTo>
                    <a:pt x="615" y="819"/>
                  </a:lnTo>
                  <a:cubicBezTo>
                    <a:pt x="264" y="819"/>
                    <a:pt x="1" y="1082"/>
                    <a:pt x="1" y="1433"/>
                  </a:cubicBezTo>
                  <a:lnTo>
                    <a:pt x="1" y="3157"/>
                  </a:lnTo>
                  <a:cubicBezTo>
                    <a:pt x="1" y="3478"/>
                    <a:pt x="264" y="3741"/>
                    <a:pt x="615" y="3741"/>
                  </a:cubicBezTo>
                  <a:lnTo>
                    <a:pt x="6751" y="3741"/>
                  </a:lnTo>
                  <a:cubicBezTo>
                    <a:pt x="7072" y="3741"/>
                    <a:pt x="7335" y="3478"/>
                    <a:pt x="7335" y="3157"/>
                  </a:cubicBezTo>
                  <a:lnTo>
                    <a:pt x="7335" y="1433"/>
                  </a:lnTo>
                  <a:cubicBezTo>
                    <a:pt x="7335" y="1082"/>
                    <a:pt x="7072" y="819"/>
                    <a:pt x="6751" y="819"/>
                  </a:cubicBezTo>
                  <a:lnTo>
                    <a:pt x="5933" y="819"/>
                  </a:lnTo>
                  <a:cubicBezTo>
                    <a:pt x="5728" y="819"/>
                    <a:pt x="5553" y="644"/>
                    <a:pt x="5553" y="439"/>
                  </a:cubicBezTo>
                  <a:cubicBezTo>
                    <a:pt x="5553" y="205"/>
                    <a:pt x="5348" y="1"/>
                    <a:pt x="5115"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6" name="Google Shape;4896;p80"/>
            <p:cNvSpPr/>
            <p:nvPr/>
          </p:nvSpPr>
          <p:spPr>
            <a:xfrm>
              <a:off x="7307413" y="2714200"/>
              <a:ext cx="84050" cy="93550"/>
            </a:xfrm>
            <a:custGeom>
              <a:avLst/>
              <a:gdLst/>
              <a:ahLst/>
              <a:cxnLst/>
              <a:rect l="l" t="t" r="r" b="b"/>
              <a:pathLst>
                <a:path w="3362" h="3742" extrusionOk="0">
                  <a:moveTo>
                    <a:pt x="1" y="1"/>
                  </a:moveTo>
                  <a:cubicBezTo>
                    <a:pt x="235" y="1"/>
                    <a:pt x="439" y="205"/>
                    <a:pt x="439" y="439"/>
                  </a:cubicBezTo>
                  <a:cubicBezTo>
                    <a:pt x="439" y="644"/>
                    <a:pt x="615" y="819"/>
                    <a:pt x="819" y="819"/>
                  </a:cubicBezTo>
                  <a:lnTo>
                    <a:pt x="1637" y="819"/>
                  </a:lnTo>
                  <a:cubicBezTo>
                    <a:pt x="1959" y="819"/>
                    <a:pt x="2222" y="1082"/>
                    <a:pt x="2222" y="1433"/>
                  </a:cubicBezTo>
                  <a:lnTo>
                    <a:pt x="2222" y="3157"/>
                  </a:lnTo>
                  <a:cubicBezTo>
                    <a:pt x="2222" y="3478"/>
                    <a:pt x="1959" y="3741"/>
                    <a:pt x="1637" y="3741"/>
                  </a:cubicBezTo>
                  <a:lnTo>
                    <a:pt x="2777" y="3741"/>
                  </a:lnTo>
                  <a:cubicBezTo>
                    <a:pt x="3098" y="3741"/>
                    <a:pt x="3361" y="3478"/>
                    <a:pt x="3361" y="3157"/>
                  </a:cubicBezTo>
                  <a:lnTo>
                    <a:pt x="3361" y="1433"/>
                  </a:lnTo>
                  <a:cubicBezTo>
                    <a:pt x="3361" y="1082"/>
                    <a:pt x="3098" y="819"/>
                    <a:pt x="2777" y="819"/>
                  </a:cubicBezTo>
                  <a:lnTo>
                    <a:pt x="1959" y="819"/>
                  </a:lnTo>
                  <a:cubicBezTo>
                    <a:pt x="1754" y="819"/>
                    <a:pt x="1579" y="644"/>
                    <a:pt x="1579" y="439"/>
                  </a:cubicBezTo>
                  <a:cubicBezTo>
                    <a:pt x="1579" y="205"/>
                    <a:pt x="1374" y="1"/>
                    <a:pt x="1141" y="1"/>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7" name="Google Shape;4897;p80"/>
            <p:cNvSpPr/>
            <p:nvPr/>
          </p:nvSpPr>
          <p:spPr>
            <a:xfrm>
              <a:off x="7213913" y="2762375"/>
              <a:ext cx="53700" cy="43375"/>
            </a:xfrm>
            <a:custGeom>
              <a:avLst/>
              <a:gdLst/>
              <a:ahLst/>
              <a:cxnLst/>
              <a:rect l="l" t="t" r="r" b="b"/>
              <a:pathLst>
                <a:path w="2148" h="1735" extrusionOk="0">
                  <a:moveTo>
                    <a:pt x="1226" y="0"/>
                  </a:moveTo>
                  <a:cubicBezTo>
                    <a:pt x="1207" y="0"/>
                    <a:pt x="1188" y="1"/>
                    <a:pt x="1169" y="2"/>
                  </a:cubicBezTo>
                  <a:cubicBezTo>
                    <a:pt x="351" y="2"/>
                    <a:pt x="1" y="1025"/>
                    <a:pt x="644" y="1551"/>
                  </a:cubicBezTo>
                  <a:cubicBezTo>
                    <a:pt x="808" y="1678"/>
                    <a:pt x="990" y="1735"/>
                    <a:pt x="1167" y="1735"/>
                  </a:cubicBezTo>
                  <a:cubicBezTo>
                    <a:pt x="1680" y="1735"/>
                    <a:pt x="2147" y="1261"/>
                    <a:pt x="2017" y="674"/>
                  </a:cubicBezTo>
                  <a:cubicBezTo>
                    <a:pt x="1961" y="284"/>
                    <a:pt x="1613" y="0"/>
                    <a:pt x="122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8" name="Google Shape;4898;p80"/>
            <p:cNvSpPr/>
            <p:nvPr/>
          </p:nvSpPr>
          <p:spPr>
            <a:xfrm>
              <a:off x="7327138" y="2762375"/>
              <a:ext cx="53700" cy="43375"/>
            </a:xfrm>
            <a:custGeom>
              <a:avLst/>
              <a:gdLst/>
              <a:ahLst/>
              <a:cxnLst/>
              <a:rect l="l" t="t" r="r" b="b"/>
              <a:pathLst>
                <a:path w="2148" h="1735" extrusionOk="0">
                  <a:moveTo>
                    <a:pt x="1230" y="0"/>
                  </a:moveTo>
                  <a:cubicBezTo>
                    <a:pt x="1210" y="0"/>
                    <a:pt x="1190" y="1"/>
                    <a:pt x="1170" y="2"/>
                  </a:cubicBezTo>
                  <a:cubicBezTo>
                    <a:pt x="381" y="2"/>
                    <a:pt x="1" y="1025"/>
                    <a:pt x="644" y="1551"/>
                  </a:cubicBezTo>
                  <a:cubicBezTo>
                    <a:pt x="809" y="1678"/>
                    <a:pt x="991" y="1735"/>
                    <a:pt x="1167" y="1735"/>
                  </a:cubicBezTo>
                  <a:cubicBezTo>
                    <a:pt x="1680" y="1735"/>
                    <a:pt x="2147" y="1261"/>
                    <a:pt x="2017" y="674"/>
                  </a:cubicBezTo>
                  <a:cubicBezTo>
                    <a:pt x="1961" y="284"/>
                    <a:pt x="1640" y="0"/>
                    <a:pt x="123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9" name="Google Shape;4899;p80"/>
            <p:cNvSpPr/>
            <p:nvPr/>
          </p:nvSpPr>
          <p:spPr>
            <a:xfrm>
              <a:off x="7222688" y="2964775"/>
              <a:ext cx="29250" cy="46225"/>
            </a:xfrm>
            <a:custGeom>
              <a:avLst/>
              <a:gdLst/>
              <a:ahLst/>
              <a:cxnLst/>
              <a:rect l="l" t="t" r="r" b="b"/>
              <a:pathLst>
                <a:path w="1170" h="1849" extrusionOk="0">
                  <a:moveTo>
                    <a:pt x="585" y="1"/>
                  </a:moveTo>
                  <a:cubicBezTo>
                    <a:pt x="263" y="1"/>
                    <a:pt x="0" y="264"/>
                    <a:pt x="0" y="585"/>
                  </a:cubicBezTo>
                  <a:lnTo>
                    <a:pt x="0" y="1257"/>
                  </a:lnTo>
                  <a:cubicBezTo>
                    <a:pt x="0" y="1651"/>
                    <a:pt x="293" y="1849"/>
                    <a:pt x="585" y="1849"/>
                  </a:cubicBezTo>
                  <a:cubicBezTo>
                    <a:pt x="877" y="1849"/>
                    <a:pt x="1169" y="1651"/>
                    <a:pt x="1169" y="1257"/>
                  </a:cubicBezTo>
                  <a:lnTo>
                    <a:pt x="1169" y="585"/>
                  </a:lnTo>
                  <a:cubicBezTo>
                    <a:pt x="1169" y="264"/>
                    <a:pt x="906" y="1"/>
                    <a:pt x="585" y="1"/>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0" name="Google Shape;4900;p80"/>
            <p:cNvSpPr/>
            <p:nvPr/>
          </p:nvSpPr>
          <p:spPr>
            <a:xfrm>
              <a:off x="7284038" y="2936950"/>
              <a:ext cx="29250" cy="74775"/>
            </a:xfrm>
            <a:custGeom>
              <a:avLst/>
              <a:gdLst/>
              <a:ahLst/>
              <a:cxnLst/>
              <a:rect l="l" t="t" r="r" b="b"/>
              <a:pathLst>
                <a:path w="1170" h="2991" extrusionOk="0">
                  <a:moveTo>
                    <a:pt x="537" y="1"/>
                  </a:moveTo>
                  <a:cubicBezTo>
                    <a:pt x="238" y="1"/>
                    <a:pt x="1" y="255"/>
                    <a:pt x="1" y="588"/>
                  </a:cubicBezTo>
                  <a:lnTo>
                    <a:pt x="1" y="2399"/>
                  </a:lnTo>
                  <a:cubicBezTo>
                    <a:pt x="1" y="2794"/>
                    <a:pt x="293" y="2991"/>
                    <a:pt x="585" y="2991"/>
                  </a:cubicBezTo>
                  <a:cubicBezTo>
                    <a:pt x="877" y="2991"/>
                    <a:pt x="1170" y="2794"/>
                    <a:pt x="1170" y="2399"/>
                  </a:cubicBezTo>
                  <a:lnTo>
                    <a:pt x="1170" y="588"/>
                  </a:lnTo>
                  <a:cubicBezTo>
                    <a:pt x="1170" y="237"/>
                    <a:pt x="907" y="3"/>
                    <a:pt x="585" y="3"/>
                  </a:cubicBezTo>
                  <a:cubicBezTo>
                    <a:pt x="569" y="2"/>
                    <a:pt x="553" y="1"/>
                    <a:pt x="537" y="1"/>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1" name="Google Shape;4901;p80"/>
            <p:cNvSpPr/>
            <p:nvPr/>
          </p:nvSpPr>
          <p:spPr>
            <a:xfrm>
              <a:off x="7344688" y="2884425"/>
              <a:ext cx="29975" cy="126400"/>
            </a:xfrm>
            <a:custGeom>
              <a:avLst/>
              <a:gdLst/>
              <a:ahLst/>
              <a:cxnLst/>
              <a:rect l="l" t="t" r="r" b="b"/>
              <a:pathLst>
                <a:path w="1199" h="5056" extrusionOk="0">
                  <a:moveTo>
                    <a:pt x="585" y="0"/>
                  </a:moveTo>
                  <a:cubicBezTo>
                    <a:pt x="497" y="0"/>
                    <a:pt x="409" y="29"/>
                    <a:pt x="351" y="88"/>
                  </a:cubicBezTo>
                  <a:lnTo>
                    <a:pt x="29" y="439"/>
                  </a:lnTo>
                  <a:lnTo>
                    <a:pt x="29" y="4442"/>
                  </a:lnTo>
                  <a:cubicBezTo>
                    <a:pt x="0" y="4763"/>
                    <a:pt x="263" y="5026"/>
                    <a:pt x="585" y="5055"/>
                  </a:cubicBezTo>
                  <a:cubicBezTo>
                    <a:pt x="906" y="5055"/>
                    <a:pt x="1198" y="4792"/>
                    <a:pt x="1198" y="4471"/>
                  </a:cubicBezTo>
                  <a:lnTo>
                    <a:pt x="1198" y="439"/>
                  </a:lnTo>
                  <a:lnTo>
                    <a:pt x="818" y="88"/>
                  </a:lnTo>
                  <a:cubicBezTo>
                    <a:pt x="760" y="29"/>
                    <a:pt x="672" y="0"/>
                    <a:pt x="585" y="0"/>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2" name="Google Shape;4902;p80"/>
            <p:cNvSpPr/>
            <p:nvPr/>
          </p:nvSpPr>
          <p:spPr>
            <a:xfrm>
              <a:off x="7145238" y="2708375"/>
              <a:ext cx="309050" cy="365275"/>
            </a:xfrm>
            <a:custGeom>
              <a:avLst/>
              <a:gdLst/>
              <a:ahLst/>
              <a:cxnLst/>
              <a:rect l="l" t="t" r="r" b="b"/>
              <a:pathLst>
                <a:path w="12362" h="14611" extrusionOk="0">
                  <a:moveTo>
                    <a:pt x="4764" y="0"/>
                  </a:moveTo>
                  <a:cubicBezTo>
                    <a:pt x="4384" y="0"/>
                    <a:pt x="4092" y="292"/>
                    <a:pt x="4092" y="672"/>
                  </a:cubicBezTo>
                  <a:cubicBezTo>
                    <a:pt x="4092" y="760"/>
                    <a:pt x="4033" y="847"/>
                    <a:pt x="3916" y="847"/>
                  </a:cubicBezTo>
                  <a:lnTo>
                    <a:pt x="3128" y="847"/>
                  </a:lnTo>
                  <a:cubicBezTo>
                    <a:pt x="2660" y="847"/>
                    <a:pt x="2309" y="1198"/>
                    <a:pt x="2309" y="1636"/>
                  </a:cubicBezTo>
                  <a:lnTo>
                    <a:pt x="1783" y="1636"/>
                  </a:lnTo>
                  <a:cubicBezTo>
                    <a:pt x="790" y="1636"/>
                    <a:pt x="1" y="2425"/>
                    <a:pt x="1" y="3390"/>
                  </a:cubicBezTo>
                  <a:lnTo>
                    <a:pt x="1" y="13062"/>
                  </a:lnTo>
                  <a:cubicBezTo>
                    <a:pt x="1" y="13909"/>
                    <a:pt x="702" y="14610"/>
                    <a:pt x="1579" y="14610"/>
                  </a:cubicBezTo>
                  <a:lnTo>
                    <a:pt x="9118" y="14610"/>
                  </a:lnTo>
                  <a:cubicBezTo>
                    <a:pt x="9381" y="14581"/>
                    <a:pt x="9381" y="14201"/>
                    <a:pt x="9118" y="14172"/>
                  </a:cubicBezTo>
                  <a:lnTo>
                    <a:pt x="1579" y="14172"/>
                  </a:lnTo>
                  <a:cubicBezTo>
                    <a:pt x="936" y="14172"/>
                    <a:pt x="439" y="13675"/>
                    <a:pt x="439" y="13062"/>
                  </a:cubicBezTo>
                  <a:lnTo>
                    <a:pt x="439" y="3390"/>
                  </a:lnTo>
                  <a:cubicBezTo>
                    <a:pt x="439" y="2659"/>
                    <a:pt x="1024" y="2075"/>
                    <a:pt x="1783" y="2075"/>
                  </a:cubicBezTo>
                  <a:lnTo>
                    <a:pt x="2309" y="2075"/>
                  </a:lnTo>
                  <a:lnTo>
                    <a:pt x="2309" y="2601"/>
                  </a:lnTo>
                  <a:lnTo>
                    <a:pt x="1842" y="2601"/>
                  </a:lnTo>
                  <a:cubicBezTo>
                    <a:pt x="1374" y="2601"/>
                    <a:pt x="1024" y="2981"/>
                    <a:pt x="1024" y="3419"/>
                  </a:cubicBezTo>
                  <a:lnTo>
                    <a:pt x="1024" y="12799"/>
                  </a:lnTo>
                  <a:cubicBezTo>
                    <a:pt x="1024" y="13237"/>
                    <a:pt x="1374" y="13617"/>
                    <a:pt x="1842" y="13617"/>
                  </a:cubicBezTo>
                  <a:lnTo>
                    <a:pt x="10550" y="13617"/>
                  </a:lnTo>
                  <a:cubicBezTo>
                    <a:pt x="10988" y="13617"/>
                    <a:pt x="11368" y="13237"/>
                    <a:pt x="11368" y="12799"/>
                  </a:cubicBezTo>
                  <a:lnTo>
                    <a:pt x="11368" y="5377"/>
                  </a:lnTo>
                  <a:cubicBezTo>
                    <a:pt x="11382" y="5260"/>
                    <a:pt x="11266" y="5201"/>
                    <a:pt x="11149" y="5201"/>
                  </a:cubicBezTo>
                  <a:cubicBezTo>
                    <a:pt x="11032" y="5201"/>
                    <a:pt x="10915" y="5260"/>
                    <a:pt x="10929" y="5377"/>
                  </a:cubicBezTo>
                  <a:lnTo>
                    <a:pt x="10929" y="12799"/>
                  </a:lnTo>
                  <a:cubicBezTo>
                    <a:pt x="10929" y="13003"/>
                    <a:pt x="10754" y="13179"/>
                    <a:pt x="10550" y="13179"/>
                  </a:cubicBezTo>
                  <a:lnTo>
                    <a:pt x="1842" y="13179"/>
                  </a:lnTo>
                  <a:cubicBezTo>
                    <a:pt x="1608" y="13179"/>
                    <a:pt x="1433" y="13003"/>
                    <a:pt x="1462" y="12799"/>
                  </a:cubicBezTo>
                  <a:lnTo>
                    <a:pt x="1462" y="3419"/>
                  </a:lnTo>
                  <a:cubicBezTo>
                    <a:pt x="1462" y="3214"/>
                    <a:pt x="1637" y="3039"/>
                    <a:pt x="1842" y="3039"/>
                  </a:cubicBezTo>
                  <a:lnTo>
                    <a:pt x="2309" y="3039"/>
                  </a:lnTo>
                  <a:lnTo>
                    <a:pt x="2309" y="3390"/>
                  </a:lnTo>
                  <a:cubicBezTo>
                    <a:pt x="2309" y="3857"/>
                    <a:pt x="2689" y="4208"/>
                    <a:pt x="3128" y="4208"/>
                  </a:cubicBezTo>
                  <a:lnTo>
                    <a:pt x="3858" y="4208"/>
                  </a:lnTo>
                  <a:cubicBezTo>
                    <a:pt x="4150" y="4208"/>
                    <a:pt x="4150" y="3770"/>
                    <a:pt x="3858" y="3770"/>
                  </a:cubicBezTo>
                  <a:lnTo>
                    <a:pt x="3128" y="3770"/>
                  </a:lnTo>
                  <a:cubicBezTo>
                    <a:pt x="3112" y="3772"/>
                    <a:pt x="3098" y="3773"/>
                    <a:pt x="3083" y="3773"/>
                  </a:cubicBezTo>
                  <a:cubicBezTo>
                    <a:pt x="2898" y="3773"/>
                    <a:pt x="2748" y="3608"/>
                    <a:pt x="2748" y="3419"/>
                  </a:cubicBezTo>
                  <a:lnTo>
                    <a:pt x="2748" y="1636"/>
                  </a:lnTo>
                  <a:cubicBezTo>
                    <a:pt x="2748" y="1447"/>
                    <a:pt x="2898" y="1283"/>
                    <a:pt x="3083" y="1283"/>
                  </a:cubicBezTo>
                  <a:cubicBezTo>
                    <a:pt x="3098" y="1283"/>
                    <a:pt x="3112" y="1284"/>
                    <a:pt x="3128" y="1286"/>
                  </a:cubicBezTo>
                  <a:lnTo>
                    <a:pt x="3946" y="1286"/>
                  </a:lnTo>
                  <a:cubicBezTo>
                    <a:pt x="4267" y="1286"/>
                    <a:pt x="4530" y="994"/>
                    <a:pt x="4530" y="672"/>
                  </a:cubicBezTo>
                  <a:cubicBezTo>
                    <a:pt x="4530" y="555"/>
                    <a:pt x="4647" y="438"/>
                    <a:pt x="4764" y="438"/>
                  </a:cubicBezTo>
                  <a:lnTo>
                    <a:pt x="7628" y="438"/>
                  </a:lnTo>
                  <a:cubicBezTo>
                    <a:pt x="7744" y="438"/>
                    <a:pt x="7861" y="555"/>
                    <a:pt x="7861" y="672"/>
                  </a:cubicBezTo>
                  <a:cubicBezTo>
                    <a:pt x="7861" y="1023"/>
                    <a:pt x="8124" y="1286"/>
                    <a:pt x="8475" y="1286"/>
                  </a:cubicBezTo>
                  <a:lnTo>
                    <a:pt x="9264" y="1286"/>
                  </a:lnTo>
                  <a:cubicBezTo>
                    <a:pt x="9279" y="1284"/>
                    <a:pt x="9294" y="1283"/>
                    <a:pt x="9309" y="1283"/>
                  </a:cubicBezTo>
                  <a:cubicBezTo>
                    <a:pt x="9493" y="1283"/>
                    <a:pt x="9644" y="1447"/>
                    <a:pt x="9644" y="1636"/>
                  </a:cubicBezTo>
                  <a:lnTo>
                    <a:pt x="9644" y="3390"/>
                  </a:lnTo>
                  <a:cubicBezTo>
                    <a:pt x="9644" y="3579"/>
                    <a:pt x="9493" y="3744"/>
                    <a:pt x="9309" y="3744"/>
                  </a:cubicBezTo>
                  <a:cubicBezTo>
                    <a:pt x="9294" y="3744"/>
                    <a:pt x="9279" y="3742"/>
                    <a:pt x="9264" y="3740"/>
                  </a:cubicBezTo>
                  <a:lnTo>
                    <a:pt x="4852" y="3740"/>
                  </a:lnTo>
                  <a:cubicBezTo>
                    <a:pt x="4559" y="3740"/>
                    <a:pt x="4559" y="4179"/>
                    <a:pt x="4852" y="4179"/>
                  </a:cubicBezTo>
                  <a:lnTo>
                    <a:pt x="9264" y="4179"/>
                  </a:lnTo>
                  <a:cubicBezTo>
                    <a:pt x="9702" y="4179"/>
                    <a:pt x="10082" y="3828"/>
                    <a:pt x="10082" y="3360"/>
                  </a:cubicBezTo>
                  <a:lnTo>
                    <a:pt x="10082" y="3010"/>
                  </a:lnTo>
                  <a:lnTo>
                    <a:pt x="10550" y="3010"/>
                  </a:lnTo>
                  <a:cubicBezTo>
                    <a:pt x="10754" y="3010"/>
                    <a:pt x="10929" y="3185"/>
                    <a:pt x="10929" y="3390"/>
                  </a:cubicBezTo>
                  <a:lnTo>
                    <a:pt x="10929" y="4383"/>
                  </a:lnTo>
                  <a:cubicBezTo>
                    <a:pt x="10915" y="4500"/>
                    <a:pt x="11032" y="4558"/>
                    <a:pt x="11149" y="4558"/>
                  </a:cubicBezTo>
                  <a:cubicBezTo>
                    <a:pt x="11266" y="4558"/>
                    <a:pt x="11382" y="4500"/>
                    <a:pt x="11368" y="4383"/>
                  </a:cubicBezTo>
                  <a:lnTo>
                    <a:pt x="11368" y="3419"/>
                  </a:lnTo>
                  <a:cubicBezTo>
                    <a:pt x="11368" y="2981"/>
                    <a:pt x="10988" y="2601"/>
                    <a:pt x="10550" y="2601"/>
                  </a:cubicBezTo>
                  <a:lnTo>
                    <a:pt x="10082" y="2601"/>
                  </a:lnTo>
                  <a:lnTo>
                    <a:pt x="10082" y="2046"/>
                  </a:lnTo>
                  <a:lnTo>
                    <a:pt x="10608" y="2046"/>
                  </a:lnTo>
                  <a:cubicBezTo>
                    <a:pt x="11339" y="2075"/>
                    <a:pt x="11923" y="2659"/>
                    <a:pt x="11952" y="3390"/>
                  </a:cubicBezTo>
                  <a:lnTo>
                    <a:pt x="11952" y="13062"/>
                  </a:lnTo>
                  <a:cubicBezTo>
                    <a:pt x="11952" y="13675"/>
                    <a:pt x="11426" y="14172"/>
                    <a:pt x="10813" y="14172"/>
                  </a:cubicBezTo>
                  <a:lnTo>
                    <a:pt x="10082" y="14172"/>
                  </a:lnTo>
                  <a:cubicBezTo>
                    <a:pt x="9819" y="14201"/>
                    <a:pt x="9819" y="14581"/>
                    <a:pt x="10082" y="14610"/>
                  </a:cubicBezTo>
                  <a:lnTo>
                    <a:pt x="10813" y="14610"/>
                  </a:lnTo>
                  <a:cubicBezTo>
                    <a:pt x="11660" y="14610"/>
                    <a:pt x="12361" y="13909"/>
                    <a:pt x="12361" y="13032"/>
                  </a:cubicBezTo>
                  <a:lnTo>
                    <a:pt x="12361" y="3390"/>
                  </a:lnTo>
                  <a:cubicBezTo>
                    <a:pt x="12361" y="2425"/>
                    <a:pt x="11572" y="1636"/>
                    <a:pt x="10608" y="1636"/>
                  </a:cubicBezTo>
                  <a:lnTo>
                    <a:pt x="10082" y="1636"/>
                  </a:lnTo>
                  <a:cubicBezTo>
                    <a:pt x="10053" y="1198"/>
                    <a:pt x="9702" y="847"/>
                    <a:pt x="9264" y="847"/>
                  </a:cubicBezTo>
                  <a:lnTo>
                    <a:pt x="8446" y="847"/>
                  </a:lnTo>
                  <a:cubicBezTo>
                    <a:pt x="8358" y="847"/>
                    <a:pt x="8270" y="760"/>
                    <a:pt x="8270" y="672"/>
                  </a:cubicBezTo>
                  <a:cubicBezTo>
                    <a:pt x="8270" y="292"/>
                    <a:pt x="7978" y="0"/>
                    <a:pt x="7628"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3" name="Google Shape;4903;p80"/>
            <p:cNvSpPr/>
            <p:nvPr/>
          </p:nvSpPr>
          <p:spPr>
            <a:xfrm>
              <a:off x="7249713" y="2748900"/>
              <a:ext cx="10975" cy="19750"/>
            </a:xfrm>
            <a:custGeom>
              <a:avLst/>
              <a:gdLst/>
              <a:ahLst/>
              <a:cxnLst/>
              <a:rect l="l" t="t" r="r" b="b"/>
              <a:pathLst>
                <a:path w="439" h="790" extrusionOk="0">
                  <a:moveTo>
                    <a:pt x="220" y="1"/>
                  </a:moveTo>
                  <a:cubicBezTo>
                    <a:pt x="110" y="1"/>
                    <a:pt x="0" y="74"/>
                    <a:pt x="0" y="220"/>
                  </a:cubicBezTo>
                  <a:lnTo>
                    <a:pt x="0" y="571"/>
                  </a:lnTo>
                  <a:cubicBezTo>
                    <a:pt x="0" y="717"/>
                    <a:pt x="110" y="790"/>
                    <a:pt x="220" y="790"/>
                  </a:cubicBezTo>
                  <a:cubicBezTo>
                    <a:pt x="329" y="790"/>
                    <a:pt x="439" y="717"/>
                    <a:pt x="439" y="571"/>
                  </a:cubicBezTo>
                  <a:lnTo>
                    <a:pt x="439" y="220"/>
                  </a:lnTo>
                  <a:cubicBezTo>
                    <a:pt x="439" y="74"/>
                    <a:pt x="329" y="1"/>
                    <a:pt x="220"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4" name="Google Shape;4904;p80"/>
            <p:cNvSpPr/>
            <p:nvPr/>
          </p:nvSpPr>
          <p:spPr>
            <a:xfrm>
              <a:off x="7338463" y="2749450"/>
              <a:ext cx="11725" cy="18100"/>
            </a:xfrm>
            <a:custGeom>
              <a:avLst/>
              <a:gdLst/>
              <a:ahLst/>
              <a:cxnLst/>
              <a:rect l="l" t="t" r="r" b="b"/>
              <a:pathLst>
                <a:path w="469" h="724" extrusionOk="0">
                  <a:moveTo>
                    <a:pt x="235" y="1"/>
                  </a:moveTo>
                  <a:cubicBezTo>
                    <a:pt x="118" y="1"/>
                    <a:pt x="1" y="66"/>
                    <a:pt x="15" y="198"/>
                  </a:cubicBezTo>
                  <a:lnTo>
                    <a:pt x="15" y="549"/>
                  </a:lnTo>
                  <a:cubicBezTo>
                    <a:pt x="1" y="665"/>
                    <a:pt x="118" y="724"/>
                    <a:pt x="235" y="724"/>
                  </a:cubicBezTo>
                  <a:cubicBezTo>
                    <a:pt x="351" y="724"/>
                    <a:pt x="468" y="665"/>
                    <a:pt x="454" y="549"/>
                  </a:cubicBezTo>
                  <a:lnTo>
                    <a:pt x="454" y="198"/>
                  </a:lnTo>
                  <a:cubicBezTo>
                    <a:pt x="468" y="66"/>
                    <a:pt x="351" y="1"/>
                    <a:pt x="235"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5" name="Google Shape;4905;p80"/>
            <p:cNvSpPr/>
            <p:nvPr/>
          </p:nvSpPr>
          <p:spPr>
            <a:xfrm>
              <a:off x="7280713" y="2757025"/>
              <a:ext cx="38325" cy="16375"/>
            </a:xfrm>
            <a:custGeom>
              <a:avLst/>
              <a:gdLst/>
              <a:ahLst/>
              <a:cxnLst/>
              <a:rect l="l" t="t" r="r" b="b"/>
              <a:pathLst>
                <a:path w="1533" h="655" extrusionOk="0">
                  <a:moveTo>
                    <a:pt x="313" y="1"/>
                  </a:moveTo>
                  <a:cubicBezTo>
                    <a:pt x="154" y="1"/>
                    <a:pt x="1" y="207"/>
                    <a:pt x="134" y="362"/>
                  </a:cubicBezTo>
                  <a:cubicBezTo>
                    <a:pt x="309" y="538"/>
                    <a:pt x="543" y="655"/>
                    <a:pt x="777" y="655"/>
                  </a:cubicBezTo>
                  <a:cubicBezTo>
                    <a:pt x="1010" y="655"/>
                    <a:pt x="1244" y="538"/>
                    <a:pt x="1420" y="362"/>
                  </a:cubicBezTo>
                  <a:cubicBezTo>
                    <a:pt x="1532" y="205"/>
                    <a:pt x="1385" y="13"/>
                    <a:pt x="1231" y="13"/>
                  </a:cubicBezTo>
                  <a:cubicBezTo>
                    <a:pt x="1185" y="13"/>
                    <a:pt x="1138" y="30"/>
                    <a:pt x="1098" y="70"/>
                  </a:cubicBezTo>
                  <a:cubicBezTo>
                    <a:pt x="1010" y="158"/>
                    <a:pt x="894" y="216"/>
                    <a:pt x="777" y="216"/>
                  </a:cubicBezTo>
                  <a:cubicBezTo>
                    <a:pt x="660" y="216"/>
                    <a:pt x="543" y="158"/>
                    <a:pt x="455" y="70"/>
                  </a:cubicBezTo>
                  <a:cubicBezTo>
                    <a:pt x="413" y="21"/>
                    <a:pt x="363" y="1"/>
                    <a:pt x="313"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6" name="Google Shape;4906;p80"/>
            <p:cNvSpPr/>
            <p:nvPr/>
          </p:nvSpPr>
          <p:spPr>
            <a:xfrm>
              <a:off x="7216838" y="2959650"/>
              <a:ext cx="40200" cy="56825"/>
            </a:xfrm>
            <a:custGeom>
              <a:avLst/>
              <a:gdLst/>
              <a:ahLst/>
              <a:cxnLst/>
              <a:rect l="l" t="t" r="r" b="b"/>
              <a:pathLst>
                <a:path w="1608" h="2273" extrusionOk="0">
                  <a:moveTo>
                    <a:pt x="804" y="439"/>
                  </a:moveTo>
                  <a:cubicBezTo>
                    <a:pt x="987" y="439"/>
                    <a:pt x="1169" y="556"/>
                    <a:pt x="1169" y="790"/>
                  </a:cubicBezTo>
                  <a:lnTo>
                    <a:pt x="1169" y="1462"/>
                  </a:lnTo>
                  <a:cubicBezTo>
                    <a:pt x="1169" y="1710"/>
                    <a:pt x="987" y="1835"/>
                    <a:pt x="804" y="1835"/>
                  </a:cubicBezTo>
                  <a:cubicBezTo>
                    <a:pt x="621" y="1835"/>
                    <a:pt x="439" y="1710"/>
                    <a:pt x="439" y="1462"/>
                  </a:cubicBezTo>
                  <a:lnTo>
                    <a:pt x="439" y="790"/>
                  </a:lnTo>
                  <a:cubicBezTo>
                    <a:pt x="439" y="556"/>
                    <a:pt x="621" y="439"/>
                    <a:pt x="804" y="439"/>
                  </a:cubicBezTo>
                  <a:close/>
                  <a:moveTo>
                    <a:pt x="804" y="1"/>
                  </a:moveTo>
                  <a:cubicBezTo>
                    <a:pt x="402" y="1"/>
                    <a:pt x="1" y="264"/>
                    <a:pt x="1" y="790"/>
                  </a:cubicBezTo>
                  <a:lnTo>
                    <a:pt x="1" y="1462"/>
                  </a:lnTo>
                  <a:cubicBezTo>
                    <a:pt x="1" y="2003"/>
                    <a:pt x="402" y="2273"/>
                    <a:pt x="804" y="2273"/>
                  </a:cubicBezTo>
                  <a:cubicBezTo>
                    <a:pt x="1206" y="2273"/>
                    <a:pt x="1608" y="2003"/>
                    <a:pt x="1608" y="1462"/>
                  </a:cubicBezTo>
                  <a:lnTo>
                    <a:pt x="1608" y="790"/>
                  </a:lnTo>
                  <a:cubicBezTo>
                    <a:pt x="1608" y="264"/>
                    <a:pt x="1206" y="1"/>
                    <a:pt x="804"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7" name="Google Shape;4907;p80"/>
            <p:cNvSpPr/>
            <p:nvPr/>
          </p:nvSpPr>
          <p:spPr>
            <a:xfrm>
              <a:off x="7277463" y="2929525"/>
              <a:ext cx="42050" cy="87150"/>
            </a:xfrm>
            <a:custGeom>
              <a:avLst/>
              <a:gdLst/>
              <a:ahLst/>
              <a:cxnLst/>
              <a:rect l="l" t="t" r="r" b="b"/>
              <a:pathLst>
                <a:path w="1682" h="3486" extrusionOk="0">
                  <a:moveTo>
                    <a:pt x="834" y="505"/>
                  </a:moveTo>
                  <a:cubicBezTo>
                    <a:pt x="1016" y="505"/>
                    <a:pt x="1199" y="622"/>
                    <a:pt x="1199" y="855"/>
                  </a:cubicBezTo>
                  <a:lnTo>
                    <a:pt x="1199" y="2696"/>
                  </a:lnTo>
                  <a:cubicBezTo>
                    <a:pt x="1199" y="2930"/>
                    <a:pt x="1016" y="3047"/>
                    <a:pt x="834" y="3047"/>
                  </a:cubicBezTo>
                  <a:cubicBezTo>
                    <a:pt x="651" y="3047"/>
                    <a:pt x="468" y="2930"/>
                    <a:pt x="468" y="2696"/>
                  </a:cubicBezTo>
                  <a:lnTo>
                    <a:pt x="468" y="855"/>
                  </a:lnTo>
                  <a:cubicBezTo>
                    <a:pt x="468" y="622"/>
                    <a:pt x="651" y="505"/>
                    <a:pt x="834" y="505"/>
                  </a:cubicBezTo>
                  <a:close/>
                  <a:moveTo>
                    <a:pt x="845" y="1"/>
                  </a:moveTo>
                  <a:cubicBezTo>
                    <a:pt x="425" y="1"/>
                    <a:pt x="1" y="286"/>
                    <a:pt x="30" y="855"/>
                  </a:cubicBezTo>
                  <a:lnTo>
                    <a:pt x="30" y="2667"/>
                  </a:lnTo>
                  <a:cubicBezTo>
                    <a:pt x="30" y="3105"/>
                    <a:pt x="410" y="3485"/>
                    <a:pt x="848" y="3485"/>
                  </a:cubicBezTo>
                  <a:cubicBezTo>
                    <a:pt x="1287" y="3485"/>
                    <a:pt x="1637" y="3105"/>
                    <a:pt x="1637" y="2667"/>
                  </a:cubicBezTo>
                  <a:lnTo>
                    <a:pt x="1637" y="855"/>
                  </a:lnTo>
                  <a:cubicBezTo>
                    <a:pt x="1681" y="286"/>
                    <a:pt x="1265" y="1"/>
                    <a:pt x="845"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8" name="Google Shape;4908;p80"/>
            <p:cNvSpPr/>
            <p:nvPr/>
          </p:nvSpPr>
          <p:spPr>
            <a:xfrm>
              <a:off x="7324388" y="2879300"/>
              <a:ext cx="71450" cy="137375"/>
            </a:xfrm>
            <a:custGeom>
              <a:avLst/>
              <a:gdLst/>
              <a:ahLst/>
              <a:cxnLst/>
              <a:rect l="l" t="t" r="r" b="b"/>
              <a:pathLst>
                <a:path w="2858" h="5495" extrusionOk="0">
                  <a:moveTo>
                    <a:pt x="1426" y="424"/>
                  </a:moveTo>
                  <a:cubicBezTo>
                    <a:pt x="1470" y="424"/>
                    <a:pt x="1513" y="439"/>
                    <a:pt x="1543" y="468"/>
                  </a:cubicBezTo>
                  <a:lnTo>
                    <a:pt x="1513" y="468"/>
                  </a:lnTo>
                  <a:lnTo>
                    <a:pt x="1776" y="731"/>
                  </a:lnTo>
                  <a:lnTo>
                    <a:pt x="1776" y="4676"/>
                  </a:lnTo>
                  <a:cubicBezTo>
                    <a:pt x="1776" y="4924"/>
                    <a:pt x="1594" y="5049"/>
                    <a:pt x="1411" y="5049"/>
                  </a:cubicBezTo>
                  <a:cubicBezTo>
                    <a:pt x="1229" y="5049"/>
                    <a:pt x="1046" y="4924"/>
                    <a:pt x="1046" y="4676"/>
                  </a:cubicBezTo>
                  <a:lnTo>
                    <a:pt x="1046" y="731"/>
                  </a:lnTo>
                  <a:lnTo>
                    <a:pt x="1309" y="468"/>
                  </a:lnTo>
                  <a:cubicBezTo>
                    <a:pt x="1338" y="439"/>
                    <a:pt x="1382" y="424"/>
                    <a:pt x="1426" y="424"/>
                  </a:cubicBezTo>
                  <a:close/>
                  <a:moveTo>
                    <a:pt x="1411" y="1"/>
                  </a:moveTo>
                  <a:cubicBezTo>
                    <a:pt x="1258" y="1"/>
                    <a:pt x="1104" y="59"/>
                    <a:pt x="988" y="176"/>
                  </a:cubicBezTo>
                  <a:lnTo>
                    <a:pt x="140" y="1053"/>
                  </a:lnTo>
                  <a:cubicBezTo>
                    <a:pt x="0" y="1216"/>
                    <a:pt x="139" y="1416"/>
                    <a:pt x="305" y="1416"/>
                  </a:cubicBezTo>
                  <a:cubicBezTo>
                    <a:pt x="347" y="1416"/>
                    <a:pt x="391" y="1404"/>
                    <a:pt x="432" y="1374"/>
                  </a:cubicBezTo>
                  <a:lnTo>
                    <a:pt x="637" y="1170"/>
                  </a:lnTo>
                  <a:lnTo>
                    <a:pt x="637" y="4676"/>
                  </a:lnTo>
                  <a:cubicBezTo>
                    <a:pt x="637" y="5114"/>
                    <a:pt x="988" y="5494"/>
                    <a:pt x="1426" y="5494"/>
                  </a:cubicBezTo>
                  <a:cubicBezTo>
                    <a:pt x="1864" y="5494"/>
                    <a:pt x="2215" y="5114"/>
                    <a:pt x="2215" y="4676"/>
                  </a:cubicBezTo>
                  <a:lnTo>
                    <a:pt x="2215" y="1170"/>
                  </a:lnTo>
                  <a:lnTo>
                    <a:pt x="2419" y="1374"/>
                  </a:lnTo>
                  <a:cubicBezTo>
                    <a:pt x="2449" y="1403"/>
                    <a:pt x="2507" y="1433"/>
                    <a:pt x="2565" y="1433"/>
                  </a:cubicBezTo>
                  <a:cubicBezTo>
                    <a:pt x="2741" y="1433"/>
                    <a:pt x="2858" y="1199"/>
                    <a:pt x="2712" y="1053"/>
                  </a:cubicBezTo>
                  <a:lnTo>
                    <a:pt x="1835" y="176"/>
                  </a:lnTo>
                  <a:cubicBezTo>
                    <a:pt x="1718" y="59"/>
                    <a:pt x="1565" y="1"/>
                    <a:pt x="1411"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9" name="Google Shape;4909;p80"/>
            <p:cNvSpPr/>
            <p:nvPr/>
          </p:nvSpPr>
          <p:spPr>
            <a:xfrm>
              <a:off x="7215388" y="2841325"/>
              <a:ext cx="84025" cy="10250"/>
            </a:xfrm>
            <a:custGeom>
              <a:avLst/>
              <a:gdLst/>
              <a:ahLst/>
              <a:cxnLst/>
              <a:rect l="l" t="t" r="r" b="b"/>
              <a:pathLst>
                <a:path w="3361" h="410" extrusionOk="0">
                  <a:moveTo>
                    <a:pt x="263" y="0"/>
                  </a:moveTo>
                  <a:cubicBezTo>
                    <a:pt x="0" y="29"/>
                    <a:pt x="0" y="380"/>
                    <a:pt x="263" y="409"/>
                  </a:cubicBezTo>
                  <a:lnTo>
                    <a:pt x="3156" y="409"/>
                  </a:lnTo>
                  <a:cubicBezTo>
                    <a:pt x="3273" y="409"/>
                    <a:pt x="3360" y="322"/>
                    <a:pt x="3360" y="205"/>
                  </a:cubicBezTo>
                  <a:cubicBezTo>
                    <a:pt x="3360" y="88"/>
                    <a:pt x="3273" y="0"/>
                    <a:pt x="3156"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0" name="Google Shape;4910;p80"/>
            <p:cNvSpPr/>
            <p:nvPr/>
          </p:nvSpPr>
          <p:spPr>
            <a:xfrm>
              <a:off x="7215388" y="2866150"/>
              <a:ext cx="55525" cy="11000"/>
            </a:xfrm>
            <a:custGeom>
              <a:avLst/>
              <a:gdLst/>
              <a:ahLst/>
              <a:cxnLst/>
              <a:rect l="l" t="t" r="r" b="b"/>
              <a:pathLst>
                <a:path w="2221" h="440" extrusionOk="0">
                  <a:moveTo>
                    <a:pt x="263" y="1"/>
                  </a:moveTo>
                  <a:cubicBezTo>
                    <a:pt x="0" y="30"/>
                    <a:pt x="0" y="410"/>
                    <a:pt x="263" y="439"/>
                  </a:cubicBezTo>
                  <a:lnTo>
                    <a:pt x="2016" y="439"/>
                  </a:lnTo>
                  <a:cubicBezTo>
                    <a:pt x="2133" y="439"/>
                    <a:pt x="2221" y="322"/>
                    <a:pt x="2221" y="205"/>
                  </a:cubicBezTo>
                  <a:cubicBezTo>
                    <a:pt x="2221" y="88"/>
                    <a:pt x="2133" y="1"/>
                    <a:pt x="2016"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11" name="Google Shape;4911;p80"/>
          <p:cNvGrpSpPr/>
          <p:nvPr/>
        </p:nvGrpSpPr>
        <p:grpSpPr>
          <a:xfrm>
            <a:off x="6566097" y="2712725"/>
            <a:ext cx="233050" cy="365300"/>
            <a:chOff x="6560838" y="2653550"/>
            <a:chExt cx="233050" cy="365300"/>
          </a:xfrm>
        </p:grpSpPr>
        <p:sp>
          <p:nvSpPr>
            <p:cNvPr id="4912" name="Google Shape;4912;p80"/>
            <p:cNvSpPr/>
            <p:nvPr/>
          </p:nvSpPr>
          <p:spPr>
            <a:xfrm>
              <a:off x="6567413" y="2812100"/>
              <a:ext cx="132975" cy="201650"/>
            </a:xfrm>
            <a:custGeom>
              <a:avLst/>
              <a:gdLst/>
              <a:ahLst/>
              <a:cxnLst/>
              <a:rect l="l" t="t" r="r" b="b"/>
              <a:pathLst>
                <a:path w="5319" h="8066" extrusionOk="0">
                  <a:moveTo>
                    <a:pt x="614" y="0"/>
                  </a:moveTo>
                  <a:cubicBezTo>
                    <a:pt x="263" y="0"/>
                    <a:pt x="0" y="263"/>
                    <a:pt x="0" y="614"/>
                  </a:cubicBezTo>
                  <a:lnTo>
                    <a:pt x="0" y="3653"/>
                  </a:lnTo>
                  <a:cubicBezTo>
                    <a:pt x="0" y="6078"/>
                    <a:pt x="1958" y="8065"/>
                    <a:pt x="4413" y="8065"/>
                  </a:cubicBezTo>
                  <a:lnTo>
                    <a:pt x="5318" y="6400"/>
                  </a:lnTo>
                  <a:lnTo>
                    <a:pt x="4413" y="4880"/>
                  </a:lnTo>
                  <a:cubicBezTo>
                    <a:pt x="3741" y="4880"/>
                    <a:pt x="3215" y="4325"/>
                    <a:pt x="3215" y="3682"/>
                  </a:cubicBezTo>
                  <a:lnTo>
                    <a:pt x="3215" y="614"/>
                  </a:lnTo>
                  <a:cubicBezTo>
                    <a:pt x="3215" y="263"/>
                    <a:pt x="2952" y="0"/>
                    <a:pt x="2601" y="0"/>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3" name="Google Shape;4913;p80"/>
            <p:cNvSpPr/>
            <p:nvPr/>
          </p:nvSpPr>
          <p:spPr>
            <a:xfrm>
              <a:off x="6574713" y="2942125"/>
              <a:ext cx="125675" cy="71625"/>
            </a:xfrm>
            <a:custGeom>
              <a:avLst/>
              <a:gdLst/>
              <a:ahLst/>
              <a:cxnLst/>
              <a:rect l="l" t="t" r="r" b="b"/>
              <a:pathLst>
                <a:path w="5027" h="2865" extrusionOk="0">
                  <a:moveTo>
                    <a:pt x="0" y="1"/>
                  </a:moveTo>
                  <a:cubicBezTo>
                    <a:pt x="643" y="1725"/>
                    <a:pt x="2280" y="2864"/>
                    <a:pt x="4121" y="2864"/>
                  </a:cubicBezTo>
                  <a:lnTo>
                    <a:pt x="5026" y="1228"/>
                  </a:lnTo>
                  <a:lnTo>
                    <a:pt x="5026" y="1228"/>
                  </a:lnTo>
                  <a:cubicBezTo>
                    <a:pt x="4452" y="1540"/>
                    <a:pt x="3825" y="1689"/>
                    <a:pt x="3204" y="1689"/>
                  </a:cubicBezTo>
                  <a:cubicBezTo>
                    <a:pt x="1962" y="1689"/>
                    <a:pt x="741" y="1092"/>
                    <a:pt x="0" y="1"/>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4" name="Google Shape;4914;p80"/>
            <p:cNvSpPr/>
            <p:nvPr/>
          </p:nvSpPr>
          <p:spPr>
            <a:xfrm>
              <a:off x="6677713" y="2812050"/>
              <a:ext cx="110325" cy="201700"/>
            </a:xfrm>
            <a:custGeom>
              <a:avLst/>
              <a:gdLst/>
              <a:ahLst/>
              <a:cxnLst/>
              <a:rect l="l" t="t" r="r" b="b"/>
              <a:pathLst>
                <a:path w="4413" h="8068" extrusionOk="0">
                  <a:moveTo>
                    <a:pt x="3818" y="0"/>
                  </a:moveTo>
                  <a:cubicBezTo>
                    <a:pt x="3802" y="0"/>
                    <a:pt x="3786" y="1"/>
                    <a:pt x="3770" y="2"/>
                  </a:cubicBezTo>
                  <a:lnTo>
                    <a:pt x="1783" y="2"/>
                  </a:lnTo>
                  <a:cubicBezTo>
                    <a:pt x="1462" y="2"/>
                    <a:pt x="1169" y="265"/>
                    <a:pt x="1169" y="616"/>
                  </a:cubicBezTo>
                  <a:lnTo>
                    <a:pt x="1169" y="3684"/>
                  </a:lnTo>
                  <a:cubicBezTo>
                    <a:pt x="1169" y="4327"/>
                    <a:pt x="643" y="4882"/>
                    <a:pt x="1" y="4882"/>
                  </a:cubicBezTo>
                  <a:lnTo>
                    <a:pt x="1" y="8067"/>
                  </a:lnTo>
                  <a:cubicBezTo>
                    <a:pt x="2426" y="8067"/>
                    <a:pt x="4384" y="6080"/>
                    <a:pt x="4413" y="3655"/>
                  </a:cubicBezTo>
                  <a:lnTo>
                    <a:pt x="4413" y="616"/>
                  </a:lnTo>
                  <a:cubicBezTo>
                    <a:pt x="4413" y="282"/>
                    <a:pt x="4147" y="0"/>
                    <a:pt x="3818"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5" name="Google Shape;4915;p80"/>
            <p:cNvSpPr/>
            <p:nvPr/>
          </p:nvSpPr>
          <p:spPr>
            <a:xfrm>
              <a:off x="6677713" y="2812100"/>
              <a:ext cx="110325" cy="201650"/>
            </a:xfrm>
            <a:custGeom>
              <a:avLst/>
              <a:gdLst/>
              <a:ahLst/>
              <a:cxnLst/>
              <a:rect l="l" t="t" r="r" b="b"/>
              <a:pathLst>
                <a:path w="4413" h="8066" extrusionOk="0">
                  <a:moveTo>
                    <a:pt x="2309" y="0"/>
                  </a:moveTo>
                  <a:cubicBezTo>
                    <a:pt x="2689" y="117"/>
                    <a:pt x="2952" y="439"/>
                    <a:pt x="2952" y="848"/>
                  </a:cubicBezTo>
                  <a:lnTo>
                    <a:pt x="2952" y="3010"/>
                  </a:lnTo>
                  <a:cubicBezTo>
                    <a:pt x="2952" y="4793"/>
                    <a:pt x="1725" y="6341"/>
                    <a:pt x="1" y="6780"/>
                  </a:cubicBezTo>
                  <a:lnTo>
                    <a:pt x="1" y="8065"/>
                  </a:lnTo>
                  <a:cubicBezTo>
                    <a:pt x="2426" y="8065"/>
                    <a:pt x="4384" y="6078"/>
                    <a:pt x="4413" y="3653"/>
                  </a:cubicBezTo>
                  <a:lnTo>
                    <a:pt x="4413" y="614"/>
                  </a:lnTo>
                  <a:lnTo>
                    <a:pt x="4384" y="614"/>
                  </a:lnTo>
                  <a:cubicBezTo>
                    <a:pt x="4384" y="263"/>
                    <a:pt x="4121" y="0"/>
                    <a:pt x="3770" y="0"/>
                  </a:cubicBezTo>
                  <a:close/>
                </a:path>
              </a:pathLst>
            </a:custGeom>
            <a:solidFill>
              <a:srgbClr val="FD6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6" name="Google Shape;4916;p80"/>
            <p:cNvSpPr/>
            <p:nvPr/>
          </p:nvSpPr>
          <p:spPr>
            <a:xfrm>
              <a:off x="6565938" y="2658700"/>
              <a:ext cx="222850" cy="116900"/>
            </a:xfrm>
            <a:custGeom>
              <a:avLst/>
              <a:gdLst/>
              <a:ahLst/>
              <a:cxnLst/>
              <a:rect l="l" t="t" r="r" b="b"/>
              <a:pathLst>
                <a:path w="8914" h="4676" extrusionOk="0">
                  <a:moveTo>
                    <a:pt x="1550" y="0"/>
                  </a:moveTo>
                  <a:lnTo>
                    <a:pt x="1" y="1549"/>
                  </a:lnTo>
                  <a:lnTo>
                    <a:pt x="1" y="3156"/>
                  </a:lnTo>
                  <a:lnTo>
                    <a:pt x="1550" y="4675"/>
                  </a:lnTo>
                  <a:lnTo>
                    <a:pt x="7394" y="4675"/>
                  </a:lnTo>
                  <a:lnTo>
                    <a:pt x="8913" y="3156"/>
                  </a:lnTo>
                  <a:lnTo>
                    <a:pt x="8913" y="1549"/>
                  </a:lnTo>
                  <a:lnTo>
                    <a:pt x="7394" y="0"/>
                  </a:ln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7" name="Google Shape;4917;p80"/>
            <p:cNvSpPr/>
            <p:nvPr/>
          </p:nvSpPr>
          <p:spPr>
            <a:xfrm>
              <a:off x="6565938" y="2658700"/>
              <a:ext cx="38750" cy="38725"/>
            </a:xfrm>
            <a:custGeom>
              <a:avLst/>
              <a:gdLst/>
              <a:ahLst/>
              <a:cxnLst/>
              <a:rect l="l" t="t" r="r" b="b"/>
              <a:pathLst>
                <a:path w="1550" h="1549" extrusionOk="0">
                  <a:moveTo>
                    <a:pt x="1550" y="0"/>
                  </a:moveTo>
                  <a:lnTo>
                    <a:pt x="790" y="29"/>
                  </a:lnTo>
                  <a:cubicBezTo>
                    <a:pt x="381" y="29"/>
                    <a:pt x="1" y="380"/>
                    <a:pt x="1" y="818"/>
                  </a:cubicBezTo>
                  <a:lnTo>
                    <a:pt x="1" y="1549"/>
                  </a:lnTo>
                  <a:cubicBezTo>
                    <a:pt x="848" y="1549"/>
                    <a:pt x="1550" y="847"/>
                    <a:pt x="1550" y="0"/>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8" name="Google Shape;4918;p80"/>
            <p:cNvSpPr/>
            <p:nvPr/>
          </p:nvSpPr>
          <p:spPr>
            <a:xfrm>
              <a:off x="6566688" y="2737575"/>
              <a:ext cx="38000" cy="38750"/>
            </a:xfrm>
            <a:custGeom>
              <a:avLst/>
              <a:gdLst/>
              <a:ahLst/>
              <a:cxnLst/>
              <a:rect l="l" t="t" r="r" b="b"/>
              <a:pathLst>
                <a:path w="1520" h="1550" extrusionOk="0">
                  <a:moveTo>
                    <a:pt x="0" y="1"/>
                  </a:moveTo>
                  <a:lnTo>
                    <a:pt x="0" y="731"/>
                  </a:lnTo>
                  <a:cubicBezTo>
                    <a:pt x="0" y="1170"/>
                    <a:pt x="351" y="1520"/>
                    <a:pt x="789" y="1520"/>
                  </a:cubicBezTo>
                  <a:lnTo>
                    <a:pt x="1519" y="1520"/>
                  </a:lnTo>
                  <a:cubicBezTo>
                    <a:pt x="1504" y="686"/>
                    <a:pt x="838" y="1"/>
                    <a:pt x="0" y="1"/>
                  </a:cubicBezTo>
                  <a:close/>
                  <a:moveTo>
                    <a:pt x="1519" y="1520"/>
                  </a:moveTo>
                  <a:cubicBezTo>
                    <a:pt x="1519" y="1530"/>
                    <a:pt x="1520" y="1540"/>
                    <a:pt x="1520" y="1550"/>
                  </a:cubicBezTo>
                  <a:lnTo>
                    <a:pt x="1520" y="1520"/>
                  </a:ln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9" name="Google Shape;4919;p80"/>
            <p:cNvSpPr/>
            <p:nvPr/>
          </p:nvSpPr>
          <p:spPr>
            <a:xfrm>
              <a:off x="6750763" y="2658700"/>
              <a:ext cx="38025" cy="38725"/>
            </a:xfrm>
            <a:custGeom>
              <a:avLst/>
              <a:gdLst/>
              <a:ahLst/>
              <a:cxnLst/>
              <a:rect l="l" t="t" r="r" b="b"/>
              <a:pathLst>
                <a:path w="1521" h="1549" extrusionOk="0">
                  <a:moveTo>
                    <a:pt x="1" y="0"/>
                  </a:moveTo>
                  <a:cubicBezTo>
                    <a:pt x="1" y="847"/>
                    <a:pt x="673" y="1549"/>
                    <a:pt x="1520" y="1549"/>
                  </a:cubicBezTo>
                  <a:lnTo>
                    <a:pt x="1520" y="818"/>
                  </a:lnTo>
                  <a:lnTo>
                    <a:pt x="1520" y="789"/>
                  </a:lnTo>
                  <a:cubicBezTo>
                    <a:pt x="1520" y="351"/>
                    <a:pt x="1170" y="0"/>
                    <a:pt x="731" y="0"/>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0" name="Google Shape;4920;p80"/>
            <p:cNvSpPr/>
            <p:nvPr/>
          </p:nvSpPr>
          <p:spPr>
            <a:xfrm>
              <a:off x="6750763" y="2737575"/>
              <a:ext cx="38025" cy="38025"/>
            </a:xfrm>
            <a:custGeom>
              <a:avLst/>
              <a:gdLst/>
              <a:ahLst/>
              <a:cxnLst/>
              <a:rect l="l" t="t" r="r" b="b"/>
              <a:pathLst>
                <a:path w="1521" h="1521" extrusionOk="0">
                  <a:moveTo>
                    <a:pt x="1520" y="1"/>
                  </a:moveTo>
                  <a:cubicBezTo>
                    <a:pt x="673" y="1"/>
                    <a:pt x="1" y="673"/>
                    <a:pt x="1" y="1520"/>
                  </a:cubicBezTo>
                  <a:lnTo>
                    <a:pt x="731" y="1520"/>
                  </a:lnTo>
                  <a:cubicBezTo>
                    <a:pt x="1170" y="1520"/>
                    <a:pt x="1520" y="1170"/>
                    <a:pt x="1520" y="731"/>
                  </a:cubicBezTo>
                  <a:lnTo>
                    <a:pt x="1520" y="1"/>
                  </a:ln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1" name="Google Shape;4921;p80"/>
            <p:cNvSpPr/>
            <p:nvPr/>
          </p:nvSpPr>
          <p:spPr>
            <a:xfrm>
              <a:off x="6587138" y="2708200"/>
              <a:ext cx="56400" cy="45250"/>
            </a:xfrm>
            <a:custGeom>
              <a:avLst/>
              <a:gdLst/>
              <a:ahLst/>
              <a:cxnLst/>
              <a:rect l="l" t="t" r="r" b="b"/>
              <a:pathLst>
                <a:path w="2256" h="1810" extrusionOk="0">
                  <a:moveTo>
                    <a:pt x="1330" y="0"/>
                  </a:moveTo>
                  <a:cubicBezTo>
                    <a:pt x="1296" y="0"/>
                    <a:pt x="1262" y="2"/>
                    <a:pt x="1228" y="7"/>
                  </a:cubicBezTo>
                  <a:cubicBezTo>
                    <a:pt x="380" y="7"/>
                    <a:pt x="0" y="1059"/>
                    <a:pt x="672" y="1614"/>
                  </a:cubicBezTo>
                  <a:cubicBezTo>
                    <a:pt x="846" y="1750"/>
                    <a:pt x="1039" y="1810"/>
                    <a:pt x="1226" y="1810"/>
                  </a:cubicBezTo>
                  <a:cubicBezTo>
                    <a:pt x="1764" y="1810"/>
                    <a:pt x="2256" y="1315"/>
                    <a:pt x="2104" y="708"/>
                  </a:cubicBezTo>
                  <a:cubicBezTo>
                    <a:pt x="2050" y="305"/>
                    <a:pt x="1724" y="0"/>
                    <a:pt x="1330"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2" name="Google Shape;4922;p80"/>
            <p:cNvSpPr/>
            <p:nvPr/>
          </p:nvSpPr>
          <p:spPr>
            <a:xfrm>
              <a:off x="6706213" y="2708200"/>
              <a:ext cx="56400" cy="45250"/>
            </a:xfrm>
            <a:custGeom>
              <a:avLst/>
              <a:gdLst/>
              <a:ahLst/>
              <a:cxnLst/>
              <a:rect l="l" t="t" r="r" b="b"/>
              <a:pathLst>
                <a:path w="2256" h="1810" extrusionOk="0">
                  <a:moveTo>
                    <a:pt x="1330" y="0"/>
                  </a:moveTo>
                  <a:cubicBezTo>
                    <a:pt x="1296" y="0"/>
                    <a:pt x="1262" y="2"/>
                    <a:pt x="1227" y="7"/>
                  </a:cubicBezTo>
                  <a:cubicBezTo>
                    <a:pt x="380" y="7"/>
                    <a:pt x="0" y="1059"/>
                    <a:pt x="672" y="1614"/>
                  </a:cubicBezTo>
                  <a:cubicBezTo>
                    <a:pt x="846" y="1750"/>
                    <a:pt x="1039" y="1810"/>
                    <a:pt x="1226" y="1810"/>
                  </a:cubicBezTo>
                  <a:cubicBezTo>
                    <a:pt x="1764" y="1810"/>
                    <a:pt x="2256" y="1315"/>
                    <a:pt x="2104" y="708"/>
                  </a:cubicBezTo>
                  <a:cubicBezTo>
                    <a:pt x="2050" y="305"/>
                    <a:pt x="1724" y="0"/>
                    <a:pt x="1330"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3" name="Google Shape;4923;p80"/>
            <p:cNvSpPr/>
            <p:nvPr/>
          </p:nvSpPr>
          <p:spPr>
            <a:xfrm>
              <a:off x="6652313" y="2653550"/>
              <a:ext cx="141575" cy="127150"/>
            </a:xfrm>
            <a:custGeom>
              <a:avLst/>
              <a:gdLst/>
              <a:ahLst/>
              <a:cxnLst/>
              <a:rect l="l" t="t" r="r" b="b"/>
              <a:pathLst>
                <a:path w="5663" h="5086" extrusionOk="0">
                  <a:moveTo>
                    <a:pt x="4143" y="411"/>
                  </a:moveTo>
                  <a:lnTo>
                    <a:pt x="4172" y="440"/>
                  </a:lnTo>
                  <a:lnTo>
                    <a:pt x="4669" y="440"/>
                  </a:lnTo>
                  <a:cubicBezTo>
                    <a:pt x="4991" y="440"/>
                    <a:pt x="5254" y="674"/>
                    <a:pt x="5254" y="995"/>
                  </a:cubicBezTo>
                  <a:lnTo>
                    <a:pt x="5254" y="1521"/>
                  </a:lnTo>
                  <a:cubicBezTo>
                    <a:pt x="4669" y="1433"/>
                    <a:pt x="4231" y="995"/>
                    <a:pt x="4143" y="411"/>
                  </a:cubicBezTo>
                  <a:close/>
                  <a:moveTo>
                    <a:pt x="5254" y="3566"/>
                  </a:moveTo>
                  <a:lnTo>
                    <a:pt x="5254" y="4092"/>
                  </a:lnTo>
                  <a:cubicBezTo>
                    <a:pt x="5254" y="4414"/>
                    <a:pt x="4991" y="4648"/>
                    <a:pt x="4669" y="4677"/>
                  </a:cubicBezTo>
                  <a:lnTo>
                    <a:pt x="4172" y="4677"/>
                  </a:lnTo>
                  <a:cubicBezTo>
                    <a:pt x="4260" y="4122"/>
                    <a:pt x="4698" y="3654"/>
                    <a:pt x="5254" y="3566"/>
                  </a:cubicBezTo>
                  <a:close/>
                  <a:moveTo>
                    <a:pt x="208" y="0"/>
                  </a:moveTo>
                  <a:cubicBezTo>
                    <a:pt x="0" y="0"/>
                    <a:pt x="0" y="441"/>
                    <a:pt x="208" y="441"/>
                  </a:cubicBezTo>
                  <a:cubicBezTo>
                    <a:pt x="214" y="441"/>
                    <a:pt x="221" y="441"/>
                    <a:pt x="228" y="440"/>
                  </a:cubicBezTo>
                  <a:lnTo>
                    <a:pt x="3734" y="440"/>
                  </a:lnTo>
                  <a:cubicBezTo>
                    <a:pt x="3822" y="1229"/>
                    <a:pt x="4435" y="1842"/>
                    <a:pt x="5254" y="1959"/>
                  </a:cubicBezTo>
                  <a:lnTo>
                    <a:pt x="5254" y="3157"/>
                  </a:lnTo>
                  <a:cubicBezTo>
                    <a:pt x="4435" y="3245"/>
                    <a:pt x="3822" y="3888"/>
                    <a:pt x="3734" y="4677"/>
                  </a:cubicBezTo>
                  <a:lnTo>
                    <a:pt x="2828" y="4677"/>
                  </a:lnTo>
                  <a:cubicBezTo>
                    <a:pt x="2565" y="4706"/>
                    <a:pt x="2565" y="5057"/>
                    <a:pt x="2828" y="5086"/>
                  </a:cubicBezTo>
                  <a:lnTo>
                    <a:pt x="4669" y="5086"/>
                  </a:lnTo>
                  <a:cubicBezTo>
                    <a:pt x="5224" y="5086"/>
                    <a:pt x="5663" y="4648"/>
                    <a:pt x="5663" y="4092"/>
                  </a:cubicBezTo>
                  <a:lnTo>
                    <a:pt x="5663" y="995"/>
                  </a:lnTo>
                  <a:cubicBezTo>
                    <a:pt x="5663" y="440"/>
                    <a:pt x="5224" y="2"/>
                    <a:pt x="4669" y="2"/>
                  </a:cubicBezTo>
                  <a:lnTo>
                    <a:pt x="228" y="2"/>
                  </a:lnTo>
                  <a:cubicBezTo>
                    <a:pt x="221" y="1"/>
                    <a:pt x="214" y="0"/>
                    <a:pt x="208"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4" name="Google Shape;4924;p80"/>
            <p:cNvSpPr/>
            <p:nvPr/>
          </p:nvSpPr>
          <p:spPr>
            <a:xfrm>
              <a:off x="6560838" y="2654300"/>
              <a:ext cx="142300" cy="127175"/>
            </a:xfrm>
            <a:custGeom>
              <a:avLst/>
              <a:gdLst/>
              <a:ahLst/>
              <a:cxnLst/>
              <a:rect l="l" t="t" r="r" b="b"/>
              <a:pathLst>
                <a:path w="5692" h="5087" extrusionOk="0">
                  <a:moveTo>
                    <a:pt x="1520" y="410"/>
                  </a:moveTo>
                  <a:cubicBezTo>
                    <a:pt x="1432" y="965"/>
                    <a:pt x="994" y="1433"/>
                    <a:pt x="409" y="1520"/>
                  </a:cubicBezTo>
                  <a:lnTo>
                    <a:pt x="409" y="994"/>
                  </a:lnTo>
                  <a:cubicBezTo>
                    <a:pt x="409" y="673"/>
                    <a:pt x="672" y="439"/>
                    <a:pt x="994" y="439"/>
                  </a:cubicBezTo>
                  <a:lnTo>
                    <a:pt x="994" y="410"/>
                  </a:lnTo>
                  <a:close/>
                  <a:moveTo>
                    <a:pt x="439" y="3566"/>
                  </a:moveTo>
                  <a:cubicBezTo>
                    <a:pt x="984" y="3652"/>
                    <a:pt x="1417" y="4077"/>
                    <a:pt x="1515" y="4647"/>
                  </a:cubicBezTo>
                  <a:lnTo>
                    <a:pt x="994" y="4647"/>
                  </a:lnTo>
                  <a:cubicBezTo>
                    <a:pt x="702" y="4647"/>
                    <a:pt x="439" y="4384"/>
                    <a:pt x="439" y="4092"/>
                  </a:cubicBezTo>
                  <a:lnTo>
                    <a:pt x="439" y="3566"/>
                  </a:lnTo>
                  <a:close/>
                  <a:moveTo>
                    <a:pt x="994" y="1"/>
                  </a:moveTo>
                  <a:cubicBezTo>
                    <a:pt x="468" y="1"/>
                    <a:pt x="0" y="439"/>
                    <a:pt x="0" y="994"/>
                  </a:cubicBezTo>
                  <a:lnTo>
                    <a:pt x="0" y="4092"/>
                  </a:lnTo>
                  <a:cubicBezTo>
                    <a:pt x="0" y="4647"/>
                    <a:pt x="439" y="5085"/>
                    <a:pt x="994" y="5085"/>
                  </a:cubicBezTo>
                  <a:lnTo>
                    <a:pt x="5465" y="5085"/>
                  </a:lnTo>
                  <a:cubicBezTo>
                    <a:pt x="5471" y="5086"/>
                    <a:pt x="5478" y="5086"/>
                    <a:pt x="5484" y="5086"/>
                  </a:cubicBezTo>
                  <a:cubicBezTo>
                    <a:pt x="5692" y="5086"/>
                    <a:pt x="5692" y="4646"/>
                    <a:pt x="5484" y="4646"/>
                  </a:cubicBezTo>
                  <a:cubicBezTo>
                    <a:pt x="5478" y="4646"/>
                    <a:pt x="5471" y="4646"/>
                    <a:pt x="5465" y="4647"/>
                  </a:cubicBezTo>
                  <a:lnTo>
                    <a:pt x="1929" y="4647"/>
                  </a:lnTo>
                  <a:cubicBezTo>
                    <a:pt x="1841" y="3858"/>
                    <a:pt x="1228" y="3244"/>
                    <a:pt x="409" y="3157"/>
                  </a:cubicBezTo>
                  <a:lnTo>
                    <a:pt x="409" y="1929"/>
                  </a:lnTo>
                  <a:cubicBezTo>
                    <a:pt x="1228" y="1842"/>
                    <a:pt x="1841" y="1199"/>
                    <a:pt x="1929" y="410"/>
                  </a:cubicBezTo>
                  <a:lnTo>
                    <a:pt x="2864" y="410"/>
                  </a:lnTo>
                  <a:cubicBezTo>
                    <a:pt x="3127" y="381"/>
                    <a:pt x="3127" y="30"/>
                    <a:pt x="2864"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5" name="Google Shape;4925;p80"/>
            <p:cNvSpPr/>
            <p:nvPr/>
          </p:nvSpPr>
          <p:spPr>
            <a:xfrm>
              <a:off x="6624763" y="2695225"/>
              <a:ext cx="11700" cy="17550"/>
            </a:xfrm>
            <a:custGeom>
              <a:avLst/>
              <a:gdLst/>
              <a:ahLst/>
              <a:cxnLst/>
              <a:rect l="l" t="t" r="r" b="b"/>
              <a:pathLst>
                <a:path w="468" h="702" extrusionOk="0">
                  <a:moveTo>
                    <a:pt x="234" y="0"/>
                  </a:moveTo>
                  <a:cubicBezTo>
                    <a:pt x="117" y="0"/>
                    <a:pt x="0" y="59"/>
                    <a:pt x="15" y="175"/>
                  </a:cubicBezTo>
                  <a:lnTo>
                    <a:pt x="15" y="205"/>
                  </a:lnTo>
                  <a:lnTo>
                    <a:pt x="15" y="526"/>
                  </a:lnTo>
                  <a:cubicBezTo>
                    <a:pt x="0" y="643"/>
                    <a:pt x="117" y="701"/>
                    <a:pt x="234" y="701"/>
                  </a:cubicBezTo>
                  <a:cubicBezTo>
                    <a:pt x="351" y="701"/>
                    <a:pt x="468" y="643"/>
                    <a:pt x="453" y="526"/>
                  </a:cubicBezTo>
                  <a:lnTo>
                    <a:pt x="453" y="175"/>
                  </a:lnTo>
                  <a:cubicBezTo>
                    <a:pt x="468" y="59"/>
                    <a:pt x="351" y="0"/>
                    <a:pt x="234"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6" name="Google Shape;4926;p80"/>
            <p:cNvSpPr/>
            <p:nvPr/>
          </p:nvSpPr>
          <p:spPr>
            <a:xfrm>
              <a:off x="6657588" y="2702975"/>
              <a:ext cx="39600" cy="16375"/>
            </a:xfrm>
            <a:custGeom>
              <a:avLst/>
              <a:gdLst/>
              <a:ahLst/>
              <a:cxnLst/>
              <a:rect l="l" t="t" r="r" b="b"/>
              <a:pathLst>
                <a:path w="1584" h="655" extrusionOk="0">
                  <a:moveTo>
                    <a:pt x="313" y="0"/>
                  </a:moveTo>
                  <a:cubicBezTo>
                    <a:pt x="154" y="0"/>
                    <a:pt x="0" y="207"/>
                    <a:pt x="134" y="362"/>
                  </a:cubicBezTo>
                  <a:cubicBezTo>
                    <a:pt x="309" y="537"/>
                    <a:pt x="543" y="654"/>
                    <a:pt x="806" y="654"/>
                  </a:cubicBezTo>
                  <a:cubicBezTo>
                    <a:pt x="1039" y="654"/>
                    <a:pt x="1273" y="537"/>
                    <a:pt x="1448" y="362"/>
                  </a:cubicBezTo>
                  <a:cubicBezTo>
                    <a:pt x="1583" y="205"/>
                    <a:pt x="1424" y="13"/>
                    <a:pt x="1263" y="13"/>
                  </a:cubicBezTo>
                  <a:cubicBezTo>
                    <a:pt x="1215" y="13"/>
                    <a:pt x="1167" y="30"/>
                    <a:pt x="1127" y="70"/>
                  </a:cubicBezTo>
                  <a:cubicBezTo>
                    <a:pt x="1039" y="172"/>
                    <a:pt x="915" y="223"/>
                    <a:pt x="791" y="223"/>
                  </a:cubicBezTo>
                  <a:cubicBezTo>
                    <a:pt x="667" y="223"/>
                    <a:pt x="543" y="172"/>
                    <a:pt x="455" y="70"/>
                  </a:cubicBezTo>
                  <a:cubicBezTo>
                    <a:pt x="413" y="21"/>
                    <a:pt x="363" y="0"/>
                    <a:pt x="313"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7" name="Google Shape;4927;p80"/>
            <p:cNvSpPr/>
            <p:nvPr/>
          </p:nvSpPr>
          <p:spPr>
            <a:xfrm>
              <a:off x="6710588" y="2693025"/>
              <a:ext cx="30700" cy="20300"/>
            </a:xfrm>
            <a:custGeom>
              <a:avLst/>
              <a:gdLst/>
              <a:ahLst/>
              <a:cxnLst/>
              <a:rect l="l" t="t" r="r" b="b"/>
              <a:pathLst>
                <a:path w="1228" h="812" extrusionOk="0">
                  <a:moveTo>
                    <a:pt x="614" y="0"/>
                  </a:moveTo>
                  <a:cubicBezTo>
                    <a:pt x="307" y="0"/>
                    <a:pt x="1" y="205"/>
                    <a:pt x="1" y="614"/>
                  </a:cubicBezTo>
                  <a:cubicBezTo>
                    <a:pt x="15" y="746"/>
                    <a:pt x="117" y="811"/>
                    <a:pt x="220" y="811"/>
                  </a:cubicBezTo>
                  <a:cubicBezTo>
                    <a:pt x="322" y="811"/>
                    <a:pt x="424" y="746"/>
                    <a:pt x="439" y="614"/>
                  </a:cubicBezTo>
                  <a:cubicBezTo>
                    <a:pt x="439" y="526"/>
                    <a:pt x="527" y="439"/>
                    <a:pt x="614" y="439"/>
                  </a:cubicBezTo>
                  <a:cubicBezTo>
                    <a:pt x="702" y="439"/>
                    <a:pt x="790" y="526"/>
                    <a:pt x="790" y="614"/>
                  </a:cubicBezTo>
                  <a:cubicBezTo>
                    <a:pt x="804" y="746"/>
                    <a:pt x="906" y="811"/>
                    <a:pt x="1009" y="811"/>
                  </a:cubicBezTo>
                  <a:cubicBezTo>
                    <a:pt x="1111" y="811"/>
                    <a:pt x="1213" y="746"/>
                    <a:pt x="1228" y="614"/>
                  </a:cubicBezTo>
                  <a:cubicBezTo>
                    <a:pt x="1228" y="205"/>
                    <a:pt x="921" y="0"/>
                    <a:pt x="614"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8" name="Google Shape;4928;p80"/>
            <p:cNvSpPr/>
            <p:nvPr/>
          </p:nvSpPr>
          <p:spPr>
            <a:xfrm>
              <a:off x="6561563" y="2806250"/>
              <a:ext cx="231600" cy="212600"/>
            </a:xfrm>
            <a:custGeom>
              <a:avLst/>
              <a:gdLst/>
              <a:ahLst/>
              <a:cxnLst/>
              <a:rect l="l" t="t" r="r" b="b"/>
              <a:pathLst>
                <a:path w="9264" h="8504" extrusionOk="0">
                  <a:moveTo>
                    <a:pt x="8445" y="439"/>
                  </a:moveTo>
                  <a:cubicBezTo>
                    <a:pt x="8650" y="439"/>
                    <a:pt x="8825" y="614"/>
                    <a:pt x="8825" y="848"/>
                  </a:cubicBezTo>
                  <a:lnTo>
                    <a:pt x="8825" y="3887"/>
                  </a:lnTo>
                  <a:cubicBezTo>
                    <a:pt x="8825" y="6108"/>
                    <a:pt x="7072" y="7949"/>
                    <a:pt x="4851" y="8066"/>
                  </a:cubicBezTo>
                  <a:lnTo>
                    <a:pt x="4851" y="5290"/>
                  </a:lnTo>
                  <a:cubicBezTo>
                    <a:pt x="5523" y="5202"/>
                    <a:pt x="6020" y="4618"/>
                    <a:pt x="6049" y="3916"/>
                  </a:cubicBezTo>
                  <a:lnTo>
                    <a:pt x="6049" y="848"/>
                  </a:lnTo>
                  <a:cubicBezTo>
                    <a:pt x="6020" y="614"/>
                    <a:pt x="6225" y="439"/>
                    <a:pt x="6429" y="439"/>
                  </a:cubicBezTo>
                  <a:close/>
                  <a:moveTo>
                    <a:pt x="848" y="1"/>
                  </a:moveTo>
                  <a:cubicBezTo>
                    <a:pt x="380" y="1"/>
                    <a:pt x="30" y="381"/>
                    <a:pt x="30" y="848"/>
                  </a:cubicBezTo>
                  <a:lnTo>
                    <a:pt x="30" y="3887"/>
                  </a:lnTo>
                  <a:cubicBezTo>
                    <a:pt x="1" y="4997"/>
                    <a:pt x="410" y="6049"/>
                    <a:pt x="1140" y="6897"/>
                  </a:cubicBezTo>
                  <a:cubicBezTo>
                    <a:pt x="1172" y="6945"/>
                    <a:pt x="1231" y="6967"/>
                    <a:pt x="1292" y="6967"/>
                  </a:cubicBezTo>
                  <a:cubicBezTo>
                    <a:pt x="1342" y="6967"/>
                    <a:pt x="1393" y="6952"/>
                    <a:pt x="1432" y="6926"/>
                  </a:cubicBezTo>
                  <a:cubicBezTo>
                    <a:pt x="1520" y="6838"/>
                    <a:pt x="1549" y="6692"/>
                    <a:pt x="1462" y="6605"/>
                  </a:cubicBezTo>
                  <a:cubicBezTo>
                    <a:pt x="789" y="5845"/>
                    <a:pt x="439" y="4880"/>
                    <a:pt x="439" y="3887"/>
                  </a:cubicBezTo>
                  <a:lnTo>
                    <a:pt x="439" y="848"/>
                  </a:lnTo>
                  <a:cubicBezTo>
                    <a:pt x="439" y="614"/>
                    <a:pt x="614" y="439"/>
                    <a:pt x="848" y="439"/>
                  </a:cubicBezTo>
                  <a:lnTo>
                    <a:pt x="2835" y="439"/>
                  </a:lnTo>
                  <a:cubicBezTo>
                    <a:pt x="3069" y="439"/>
                    <a:pt x="3244" y="614"/>
                    <a:pt x="3244" y="848"/>
                  </a:cubicBezTo>
                  <a:lnTo>
                    <a:pt x="3244" y="3916"/>
                  </a:lnTo>
                  <a:cubicBezTo>
                    <a:pt x="3244" y="4618"/>
                    <a:pt x="3741" y="5202"/>
                    <a:pt x="4442" y="5290"/>
                  </a:cubicBezTo>
                  <a:lnTo>
                    <a:pt x="4442" y="8066"/>
                  </a:lnTo>
                  <a:cubicBezTo>
                    <a:pt x="3595" y="8036"/>
                    <a:pt x="2776" y="7715"/>
                    <a:pt x="2104" y="7218"/>
                  </a:cubicBezTo>
                  <a:cubicBezTo>
                    <a:pt x="2072" y="7186"/>
                    <a:pt x="2036" y="7173"/>
                    <a:pt x="1998" y="7173"/>
                  </a:cubicBezTo>
                  <a:cubicBezTo>
                    <a:pt x="1830" y="7173"/>
                    <a:pt x="1650" y="7444"/>
                    <a:pt x="1841" y="7540"/>
                  </a:cubicBezTo>
                  <a:cubicBezTo>
                    <a:pt x="2630" y="8182"/>
                    <a:pt x="3624" y="8504"/>
                    <a:pt x="4647" y="8504"/>
                  </a:cubicBezTo>
                  <a:cubicBezTo>
                    <a:pt x="7189" y="8504"/>
                    <a:pt x="9263" y="6429"/>
                    <a:pt x="9263" y="3887"/>
                  </a:cubicBezTo>
                  <a:lnTo>
                    <a:pt x="9263" y="848"/>
                  </a:lnTo>
                  <a:cubicBezTo>
                    <a:pt x="9263" y="381"/>
                    <a:pt x="8884" y="1"/>
                    <a:pt x="8445" y="1"/>
                  </a:cubicBezTo>
                  <a:lnTo>
                    <a:pt x="6429" y="1"/>
                  </a:lnTo>
                  <a:cubicBezTo>
                    <a:pt x="5991" y="1"/>
                    <a:pt x="5611" y="381"/>
                    <a:pt x="5611" y="848"/>
                  </a:cubicBezTo>
                  <a:lnTo>
                    <a:pt x="5611" y="3916"/>
                  </a:lnTo>
                  <a:cubicBezTo>
                    <a:pt x="5611" y="4559"/>
                    <a:pt x="5121" y="4880"/>
                    <a:pt x="4632" y="4880"/>
                  </a:cubicBezTo>
                  <a:cubicBezTo>
                    <a:pt x="4143" y="4880"/>
                    <a:pt x="3653" y="4559"/>
                    <a:pt x="3653" y="3916"/>
                  </a:cubicBezTo>
                  <a:lnTo>
                    <a:pt x="3653" y="848"/>
                  </a:lnTo>
                  <a:cubicBezTo>
                    <a:pt x="3653" y="381"/>
                    <a:pt x="3302" y="1"/>
                    <a:pt x="2835"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29" name="Google Shape;4929;p80"/>
          <p:cNvGrpSpPr/>
          <p:nvPr/>
        </p:nvGrpSpPr>
        <p:grpSpPr>
          <a:xfrm>
            <a:off x="5957553" y="2712738"/>
            <a:ext cx="270675" cy="365275"/>
            <a:chOff x="6022438" y="2708375"/>
            <a:chExt cx="270675" cy="365275"/>
          </a:xfrm>
        </p:grpSpPr>
        <p:sp>
          <p:nvSpPr>
            <p:cNvPr id="4930" name="Google Shape;4930;p80"/>
            <p:cNvSpPr/>
            <p:nvPr/>
          </p:nvSpPr>
          <p:spPr>
            <a:xfrm>
              <a:off x="6027563" y="2860300"/>
              <a:ext cx="35800" cy="30000"/>
            </a:xfrm>
            <a:custGeom>
              <a:avLst/>
              <a:gdLst/>
              <a:ahLst/>
              <a:cxnLst/>
              <a:rect l="l" t="t" r="r" b="b"/>
              <a:pathLst>
                <a:path w="1432" h="1200" extrusionOk="0">
                  <a:moveTo>
                    <a:pt x="380" y="1"/>
                  </a:moveTo>
                  <a:cubicBezTo>
                    <a:pt x="175" y="1"/>
                    <a:pt x="0" y="176"/>
                    <a:pt x="0" y="352"/>
                  </a:cubicBezTo>
                  <a:lnTo>
                    <a:pt x="0" y="819"/>
                  </a:lnTo>
                  <a:cubicBezTo>
                    <a:pt x="0" y="1024"/>
                    <a:pt x="175" y="1199"/>
                    <a:pt x="380" y="1199"/>
                  </a:cubicBezTo>
                  <a:lnTo>
                    <a:pt x="877" y="1199"/>
                  </a:lnTo>
                  <a:lnTo>
                    <a:pt x="1432" y="615"/>
                  </a:lnTo>
                  <a:lnTo>
                    <a:pt x="877" y="1"/>
                  </a:ln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1" name="Google Shape;4931;p80"/>
            <p:cNvSpPr/>
            <p:nvPr/>
          </p:nvSpPr>
          <p:spPr>
            <a:xfrm>
              <a:off x="6027563" y="2783600"/>
              <a:ext cx="35800" cy="51900"/>
            </a:xfrm>
            <a:custGeom>
              <a:avLst/>
              <a:gdLst/>
              <a:ahLst/>
              <a:cxnLst/>
              <a:rect l="l" t="t" r="r" b="b"/>
              <a:pathLst>
                <a:path w="1432" h="2076" extrusionOk="0">
                  <a:moveTo>
                    <a:pt x="380" y="1"/>
                  </a:moveTo>
                  <a:cubicBezTo>
                    <a:pt x="175" y="1"/>
                    <a:pt x="0" y="176"/>
                    <a:pt x="0" y="381"/>
                  </a:cubicBezTo>
                  <a:lnTo>
                    <a:pt x="0" y="1696"/>
                  </a:lnTo>
                  <a:cubicBezTo>
                    <a:pt x="0" y="1900"/>
                    <a:pt x="175" y="2075"/>
                    <a:pt x="380" y="2075"/>
                  </a:cubicBezTo>
                  <a:lnTo>
                    <a:pt x="877" y="2075"/>
                  </a:lnTo>
                  <a:lnTo>
                    <a:pt x="1432" y="1024"/>
                  </a:lnTo>
                  <a:lnTo>
                    <a:pt x="877" y="1"/>
                  </a:ln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2" name="Google Shape;4932;p80"/>
            <p:cNvSpPr/>
            <p:nvPr/>
          </p:nvSpPr>
          <p:spPr>
            <a:xfrm>
              <a:off x="6138588" y="3018825"/>
              <a:ext cx="59925" cy="25"/>
            </a:xfrm>
            <a:custGeom>
              <a:avLst/>
              <a:gdLst/>
              <a:ahLst/>
              <a:cxnLst/>
              <a:rect l="l" t="t" r="r" b="b"/>
              <a:pathLst>
                <a:path w="2397" h="1" fill="none" extrusionOk="0">
                  <a:moveTo>
                    <a:pt x="1" y="1"/>
                  </a:moveTo>
                  <a:lnTo>
                    <a:pt x="2397" y="1"/>
                  </a:lnTo>
                </a:path>
              </a:pathLst>
            </a:custGeom>
            <a:noFill/>
            <a:ln w="109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3" name="Google Shape;4933;p80"/>
            <p:cNvSpPr/>
            <p:nvPr/>
          </p:nvSpPr>
          <p:spPr>
            <a:xfrm>
              <a:off x="6049463" y="2713475"/>
              <a:ext cx="223575" cy="355050"/>
            </a:xfrm>
            <a:custGeom>
              <a:avLst/>
              <a:gdLst/>
              <a:ahLst/>
              <a:cxnLst/>
              <a:rect l="l" t="t" r="r" b="b"/>
              <a:pathLst>
                <a:path w="8943" h="14202" extrusionOk="0">
                  <a:moveTo>
                    <a:pt x="1666" y="1"/>
                  </a:moveTo>
                  <a:cubicBezTo>
                    <a:pt x="731" y="1"/>
                    <a:pt x="1" y="760"/>
                    <a:pt x="1" y="1666"/>
                  </a:cubicBezTo>
                  <a:lnTo>
                    <a:pt x="1" y="12536"/>
                  </a:lnTo>
                  <a:cubicBezTo>
                    <a:pt x="1" y="13442"/>
                    <a:pt x="731" y="14202"/>
                    <a:pt x="1666" y="14202"/>
                  </a:cubicBezTo>
                  <a:lnTo>
                    <a:pt x="7306" y="14202"/>
                  </a:lnTo>
                  <a:cubicBezTo>
                    <a:pt x="8212" y="14202"/>
                    <a:pt x="8942" y="13442"/>
                    <a:pt x="8942" y="12536"/>
                  </a:cubicBezTo>
                  <a:lnTo>
                    <a:pt x="8942" y="1666"/>
                  </a:lnTo>
                  <a:cubicBezTo>
                    <a:pt x="8942" y="760"/>
                    <a:pt x="8212" y="1"/>
                    <a:pt x="7306"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4" name="Google Shape;4934;p80"/>
            <p:cNvSpPr/>
            <p:nvPr/>
          </p:nvSpPr>
          <p:spPr>
            <a:xfrm>
              <a:off x="6217488" y="2713475"/>
              <a:ext cx="70150" cy="355050"/>
            </a:xfrm>
            <a:custGeom>
              <a:avLst/>
              <a:gdLst/>
              <a:ahLst/>
              <a:cxnLst/>
              <a:rect l="l" t="t" r="r" b="b"/>
              <a:pathLst>
                <a:path w="2806" h="14202" extrusionOk="0">
                  <a:moveTo>
                    <a:pt x="1" y="1"/>
                  </a:moveTo>
                  <a:cubicBezTo>
                    <a:pt x="906" y="1"/>
                    <a:pt x="1666" y="760"/>
                    <a:pt x="1666" y="1666"/>
                  </a:cubicBezTo>
                  <a:lnTo>
                    <a:pt x="1666" y="12536"/>
                  </a:lnTo>
                  <a:cubicBezTo>
                    <a:pt x="1666" y="13442"/>
                    <a:pt x="906" y="14202"/>
                    <a:pt x="1" y="14202"/>
                  </a:cubicBezTo>
                  <a:lnTo>
                    <a:pt x="1140" y="14202"/>
                  </a:lnTo>
                  <a:cubicBezTo>
                    <a:pt x="2046" y="14202"/>
                    <a:pt x="2806" y="13442"/>
                    <a:pt x="2806" y="12536"/>
                  </a:cubicBezTo>
                  <a:lnTo>
                    <a:pt x="2806" y="1666"/>
                  </a:lnTo>
                  <a:cubicBezTo>
                    <a:pt x="2806" y="760"/>
                    <a:pt x="2046" y="1"/>
                    <a:pt x="1140" y="1"/>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5" name="Google Shape;4935;p80"/>
            <p:cNvSpPr/>
            <p:nvPr/>
          </p:nvSpPr>
          <p:spPr>
            <a:xfrm>
              <a:off x="6074313" y="2739000"/>
              <a:ext cx="188500" cy="304700"/>
            </a:xfrm>
            <a:custGeom>
              <a:avLst/>
              <a:gdLst/>
              <a:ahLst/>
              <a:cxnLst/>
              <a:rect l="l" t="t" r="r" b="b"/>
              <a:pathLst>
                <a:path w="7540" h="12188" extrusionOk="0">
                  <a:moveTo>
                    <a:pt x="768" y="1"/>
                  </a:moveTo>
                  <a:cubicBezTo>
                    <a:pt x="326" y="1"/>
                    <a:pt x="0" y="370"/>
                    <a:pt x="0" y="821"/>
                  </a:cubicBezTo>
                  <a:lnTo>
                    <a:pt x="0" y="11340"/>
                  </a:lnTo>
                  <a:cubicBezTo>
                    <a:pt x="0" y="11807"/>
                    <a:pt x="351" y="12187"/>
                    <a:pt x="818" y="12187"/>
                  </a:cubicBezTo>
                  <a:lnTo>
                    <a:pt x="6721" y="12187"/>
                  </a:lnTo>
                  <a:cubicBezTo>
                    <a:pt x="7159" y="12187"/>
                    <a:pt x="7539" y="11807"/>
                    <a:pt x="7539" y="11340"/>
                  </a:cubicBezTo>
                  <a:lnTo>
                    <a:pt x="7539" y="821"/>
                  </a:lnTo>
                  <a:cubicBezTo>
                    <a:pt x="7539" y="353"/>
                    <a:pt x="7159" y="2"/>
                    <a:pt x="6721" y="2"/>
                  </a:cubicBezTo>
                  <a:lnTo>
                    <a:pt x="5172" y="2"/>
                  </a:lnTo>
                  <a:lnTo>
                    <a:pt x="5172" y="382"/>
                  </a:lnTo>
                  <a:cubicBezTo>
                    <a:pt x="5172" y="704"/>
                    <a:pt x="4939" y="937"/>
                    <a:pt x="4617" y="937"/>
                  </a:cubicBezTo>
                  <a:lnTo>
                    <a:pt x="2922" y="937"/>
                  </a:lnTo>
                  <a:cubicBezTo>
                    <a:pt x="2601" y="937"/>
                    <a:pt x="2338" y="704"/>
                    <a:pt x="2367" y="382"/>
                  </a:cubicBezTo>
                  <a:lnTo>
                    <a:pt x="2367" y="2"/>
                  </a:lnTo>
                  <a:lnTo>
                    <a:pt x="818" y="2"/>
                  </a:lnTo>
                  <a:cubicBezTo>
                    <a:pt x="801" y="1"/>
                    <a:pt x="785" y="1"/>
                    <a:pt x="768" y="1"/>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6" name="Google Shape;4936;p80"/>
            <p:cNvSpPr/>
            <p:nvPr/>
          </p:nvSpPr>
          <p:spPr>
            <a:xfrm>
              <a:off x="6129838" y="2863975"/>
              <a:ext cx="85475" cy="39450"/>
            </a:xfrm>
            <a:custGeom>
              <a:avLst/>
              <a:gdLst/>
              <a:ahLst/>
              <a:cxnLst/>
              <a:rect l="l" t="t" r="r" b="b"/>
              <a:pathLst>
                <a:path w="3419" h="1578" extrusionOk="0">
                  <a:moveTo>
                    <a:pt x="0" y="0"/>
                  </a:moveTo>
                  <a:lnTo>
                    <a:pt x="263" y="1578"/>
                  </a:lnTo>
                  <a:lnTo>
                    <a:pt x="2659" y="1578"/>
                  </a:lnTo>
                  <a:cubicBezTo>
                    <a:pt x="2834" y="1578"/>
                    <a:pt x="2981" y="1461"/>
                    <a:pt x="3039" y="1315"/>
                  </a:cubicBezTo>
                  <a:lnTo>
                    <a:pt x="3331" y="526"/>
                  </a:lnTo>
                  <a:cubicBezTo>
                    <a:pt x="3419" y="263"/>
                    <a:pt x="3214" y="0"/>
                    <a:pt x="295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7" name="Google Shape;4937;p80"/>
            <p:cNvSpPr/>
            <p:nvPr/>
          </p:nvSpPr>
          <p:spPr>
            <a:xfrm>
              <a:off x="6135663" y="2969050"/>
              <a:ext cx="68250" cy="25025"/>
            </a:xfrm>
            <a:custGeom>
              <a:avLst/>
              <a:gdLst/>
              <a:ahLst/>
              <a:cxnLst/>
              <a:rect l="l" t="t" r="r" b="b"/>
              <a:pathLst>
                <a:path w="2730" h="1001" extrusionOk="0">
                  <a:moveTo>
                    <a:pt x="2095" y="0"/>
                  </a:moveTo>
                  <a:cubicBezTo>
                    <a:pt x="2070" y="0"/>
                    <a:pt x="2044" y="2"/>
                    <a:pt x="2017" y="5"/>
                  </a:cubicBezTo>
                  <a:lnTo>
                    <a:pt x="614" y="5"/>
                  </a:lnTo>
                  <a:cubicBezTo>
                    <a:pt x="1" y="34"/>
                    <a:pt x="1" y="940"/>
                    <a:pt x="614" y="998"/>
                  </a:cubicBezTo>
                  <a:lnTo>
                    <a:pt x="2017" y="998"/>
                  </a:lnTo>
                  <a:cubicBezTo>
                    <a:pt x="2035" y="1000"/>
                    <a:pt x="2053" y="1001"/>
                    <a:pt x="2070" y="1001"/>
                  </a:cubicBezTo>
                  <a:cubicBezTo>
                    <a:pt x="2721" y="1001"/>
                    <a:pt x="2730" y="0"/>
                    <a:pt x="2095"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8" name="Google Shape;4938;p80"/>
            <p:cNvSpPr/>
            <p:nvPr/>
          </p:nvSpPr>
          <p:spPr>
            <a:xfrm>
              <a:off x="6083813" y="2800350"/>
              <a:ext cx="52950" cy="42675"/>
            </a:xfrm>
            <a:custGeom>
              <a:avLst/>
              <a:gdLst/>
              <a:ahLst/>
              <a:cxnLst/>
              <a:rect l="l" t="t" r="r" b="b"/>
              <a:pathLst>
                <a:path w="2118" h="1707" extrusionOk="0">
                  <a:moveTo>
                    <a:pt x="1196" y="1"/>
                  </a:moveTo>
                  <a:cubicBezTo>
                    <a:pt x="1177" y="1"/>
                    <a:pt x="1159" y="2"/>
                    <a:pt x="1140" y="3"/>
                  </a:cubicBezTo>
                  <a:cubicBezTo>
                    <a:pt x="351" y="3"/>
                    <a:pt x="0" y="1026"/>
                    <a:pt x="614" y="1522"/>
                  </a:cubicBezTo>
                  <a:cubicBezTo>
                    <a:pt x="779" y="1650"/>
                    <a:pt x="962" y="1706"/>
                    <a:pt x="1140" y="1706"/>
                  </a:cubicBezTo>
                  <a:cubicBezTo>
                    <a:pt x="1651" y="1706"/>
                    <a:pt x="2117" y="1239"/>
                    <a:pt x="1987" y="675"/>
                  </a:cubicBezTo>
                  <a:cubicBezTo>
                    <a:pt x="1931" y="285"/>
                    <a:pt x="1583" y="1"/>
                    <a:pt x="1196"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9" name="Google Shape;4939;p80"/>
            <p:cNvSpPr/>
            <p:nvPr/>
          </p:nvSpPr>
          <p:spPr>
            <a:xfrm>
              <a:off x="6195563" y="2800350"/>
              <a:ext cx="52950" cy="42775"/>
            </a:xfrm>
            <a:custGeom>
              <a:avLst/>
              <a:gdLst/>
              <a:ahLst/>
              <a:cxnLst/>
              <a:rect l="l" t="t" r="r" b="b"/>
              <a:pathLst>
                <a:path w="2118" h="1711" extrusionOk="0">
                  <a:moveTo>
                    <a:pt x="1197" y="1"/>
                  </a:moveTo>
                  <a:cubicBezTo>
                    <a:pt x="1178" y="1"/>
                    <a:pt x="1159" y="2"/>
                    <a:pt x="1141" y="3"/>
                  </a:cubicBezTo>
                  <a:cubicBezTo>
                    <a:pt x="352" y="3"/>
                    <a:pt x="1" y="1026"/>
                    <a:pt x="615" y="1522"/>
                  </a:cubicBezTo>
                  <a:cubicBezTo>
                    <a:pt x="784" y="1653"/>
                    <a:pt x="971" y="1711"/>
                    <a:pt x="1152" y="1711"/>
                  </a:cubicBezTo>
                  <a:cubicBezTo>
                    <a:pt x="1659" y="1711"/>
                    <a:pt x="2117" y="1256"/>
                    <a:pt x="1988" y="675"/>
                  </a:cubicBezTo>
                  <a:cubicBezTo>
                    <a:pt x="1932" y="285"/>
                    <a:pt x="1584" y="1"/>
                    <a:pt x="1197"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0" name="Google Shape;4940;p80"/>
            <p:cNvSpPr/>
            <p:nvPr/>
          </p:nvSpPr>
          <p:spPr>
            <a:xfrm>
              <a:off x="6108063" y="2841275"/>
              <a:ext cx="112375" cy="107275"/>
            </a:xfrm>
            <a:custGeom>
              <a:avLst/>
              <a:gdLst/>
              <a:ahLst/>
              <a:cxnLst/>
              <a:rect l="l" t="t" r="r" b="b"/>
              <a:pathLst>
                <a:path w="4495" h="4291" extrusionOk="0">
                  <a:moveTo>
                    <a:pt x="209" y="1"/>
                  </a:moveTo>
                  <a:cubicBezTo>
                    <a:pt x="1" y="1"/>
                    <a:pt x="1" y="442"/>
                    <a:pt x="209" y="442"/>
                  </a:cubicBezTo>
                  <a:cubicBezTo>
                    <a:pt x="215" y="442"/>
                    <a:pt x="221" y="441"/>
                    <a:pt x="228" y="441"/>
                  </a:cubicBezTo>
                  <a:lnTo>
                    <a:pt x="579" y="441"/>
                  </a:lnTo>
                  <a:cubicBezTo>
                    <a:pt x="579" y="441"/>
                    <a:pt x="608" y="441"/>
                    <a:pt x="608" y="470"/>
                  </a:cubicBezTo>
                  <a:lnTo>
                    <a:pt x="1017" y="3041"/>
                  </a:lnTo>
                  <a:cubicBezTo>
                    <a:pt x="1046" y="3363"/>
                    <a:pt x="1309" y="3626"/>
                    <a:pt x="1660" y="3713"/>
                  </a:cubicBezTo>
                  <a:lnTo>
                    <a:pt x="1660" y="4093"/>
                  </a:lnTo>
                  <a:cubicBezTo>
                    <a:pt x="1645" y="4225"/>
                    <a:pt x="1755" y="4290"/>
                    <a:pt x="1865" y="4290"/>
                  </a:cubicBezTo>
                  <a:cubicBezTo>
                    <a:pt x="1974" y="4290"/>
                    <a:pt x="2084" y="4225"/>
                    <a:pt x="2069" y="4093"/>
                  </a:cubicBezTo>
                  <a:lnTo>
                    <a:pt x="2069" y="3713"/>
                  </a:lnTo>
                  <a:lnTo>
                    <a:pt x="2916" y="3713"/>
                  </a:lnTo>
                  <a:lnTo>
                    <a:pt x="2916" y="4093"/>
                  </a:lnTo>
                  <a:cubicBezTo>
                    <a:pt x="2887" y="4225"/>
                    <a:pt x="2997" y="4290"/>
                    <a:pt x="3110" y="4290"/>
                  </a:cubicBezTo>
                  <a:cubicBezTo>
                    <a:pt x="3223" y="4290"/>
                    <a:pt x="3340" y="4225"/>
                    <a:pt x="3326" y="4093"/>
                  </a:cubicBezTo>
                  <a:lnTo>
                    <a:pt x="3326" y="3713"/>
                  </a:lnTo>
                  <a:lnTo>
                    <a:pt x="3705" y="3713"/>
                  </a:lnTo>
                  <a:cubicBezTo>
                    <a:pt x="3822" y="3713"/>
                    <a:pt x="3910" y="3626"/>
                    <a:pt x="3910" y="3509"/>
                  </a:cubicBezTo>
                  <a:cubicBezTo>
                    <a:pt x="3910" y="3392"/>
                    <a:pt x="3822" y="3275"/>
                    <a:pt x="3705" y="3275"/>
                  </a:cubicBezTo>
                  <a:lnTo>
                    <a:pt x="1806" y="3275"/>
                  </a:lnTo>
                  <a:cubicBezTo>
                    <a:pt x="1631" y="3275"/>
                    <a:pt x="1455" y="3158"/>
                    <a:pt x="1455" y="2954"/>
                  </a:cubicBezTo>
                  <a:lnTo>
                    <a:pt x="1397" y="2691"/>
                  </a:lnTo>
                  <a:lnTo>
                    <a:pt x="3559" y="2691"/>
                  </a:lnTo>
                  <a:cubicBezTo>
                    <a:pt x="3822" y="2691"/>
                    <a:pt x="4056" y="2544"/>
                    <a:pt x="4144" y="2281"/>
                  </a:cubicBezTo>
                  <a:lnTo>
                    <a:pt x="4436" y="1492"/>
                  </a:lnTo>
                  <a:cubicBezTo>
                    <a:pt x="4494" y="1288"/>
                    <a:pt x="4465" y="1083"/>
                    <a:pt x="4348" y="937"/>
                  </a:cubicBezTo>
                  <a:cubicBezTo>
                    <a:pt x="4231" y="762"/>
                    <a:pt x="4056" y="674"/>
                    <a:pt x="3852" y="674"/>
                  </a:cubicBezTo>
                  <a:lnTo>
                    <a:pt x="3121" y="674"/>
                  </a:lnTo>
                  <a:cubicBezTo>
                    <a:pt x="2858" y="704"/>
                    <a:pt x="2858" y="1054"/>
                    <a:pt x="3121" y="1083"/>
                  </a:cubicBezTo>
                  <a:lnTo>
                    <a:pt x="3852" y="1083"/>
                  </a:lnTo>
                  <a:cubicBezTo>
                    <a:pt x="3910" y="1113"/>
                    <a:pt x="3968" y="1113"/>
                    <a:pt x="3998" y="1171"/>
                  </a:cubicBezTo>
                  <a:cubicBezTo>
                    <a:pt x="4027" y="1229"/>
                    <a:pt x="4056" y="1288"/>
                    <a:pt x="4027" y="1346"/>
                  </a:cubicBezTo>
                  <a:lnTo>
                    <a:pt x="3735" y="2135"/>
                  </a:lnTo>
                  <a:cubicBezTo>
                    <a:pt x="3705" y="2223"/>
                    <a:pt x="3647" y="2252"/>
                    <a:pt x="3559" y="2281"/>
                  </a:cubicBezTo>
                  <a:lnTo>
                    <a:pt x="1339" y="2281"/>
                  </a:lnTo>
                  <a:lnTo>
                    <a:pt x="1163" y="1113"/>
                  </a:lnTo>
                  <a:lnTo>
                    <a:pt x="2128" y="1113"/>
                  </a:lnTo>
                  <a:cubicBezTo>
                    <a:pt x="2361" y="1054"/>
                    <a:pt x="2361" y="704"/>
                    <a:pt x="2128" y="674"/>
                  </a:cubicBezTo>
                  <a:lnTo>
                    <a:pt x="1105" y="674"/>
                  </a:lnTo>
                  <a:lnTo>
                    <a:pt x="1046" y="411"/>
                  </a:lnTo>
                  <a:cubicBezTo>
                    <a:pt x="1017" y="178"/>
                    <a:pt x="813" y="2"/>
                    <a:pt x="579" y="2"/>
                  </a:cubicBezTo>
                  <a:lnTo>
                    <a:pt x="228" y="2"/>
                  </a:lnTo>
                  <a:cubicBezTo>
                    <a:pt x="221" y="1"/>
                    <a:pt x="215" y="1"/>
                    <a:pt x="209"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1" name="Google Shape;4941;p80"/>
            <p:cNvSpPr/>
            <p:nvPr/>
          </p:nvSpPr>
          <p:spPr>
            <a:xfrm>
              <a:off x="6132013" y="2963325"/>
              <a:ext cx="73075" cy="35800"/>
            </a:xfrm>
            <a:custGeom>
              <a:avLst/>
              <a:gdLst/>
              <a:ahLst/>
              <a:cxnLst/>
              <a:rect l="l" t="t" r="r" b="b"/>
              <a:pathLst>
                <a:path w="2923" h="1432" extrusionOk="0">
                  <a:moveTo>
                    <a:pt x="2163" y="438"/>
                  </a:moveTo>
                  <a:cubicBezTo>
                    <a:pt x="2543" y="438"/>
                    <a:pt x="2543" y="994"/>
                    <a:pt x="2163" y="994"/>
                  </a:cubicBezTo>
                  <a:lnTo>
                    <a:pt x="760" y="994"/>
                  </a:lnTo>
                  <a:cubicBezTo>
                    <a:pt x="381" y="994"/>
                    <a:pt x="381" y="438"/>
                    <a:pt x="760" y="438"/>
                  </a:cubicBezTo>
                  <a:close/>
                  <a:moveTo>
                    <a:pt x="760" y="0"/>
                  </a:moveTo>
                  <a:cubicBezTo>
                    <a:pt x="1" y="175"/>
                    <a:pt x="1" y="1257"/>
                    <a:pt x="760" y="1432"/>
                  </a:cubicBezTo>
                  <a:lnTo>
                    <a:pt x="2163" y="1432"/>
                  </a:lnTo>
                  <a:cubicBezTo>
                    <a:pt x="2923" y="1257"/>
                    <a:pt x="2923" y="175"/>
                    <a:pt x="2163"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2" name="Google Shape;4942;p80"/>
            <p:cNvSpPr/>
            <p:nvPr/>
          </p:nvSpPr>
          <p:spPr>
            <a:xfrm>
              <a:off x="6109363" y="2784150"/>
              <a:ext cx="31075" cy="20675"/>
            </a:xfrm>
            <a:custGeom>
              <a:avLst/>
              <a:gdLst/>
              <a:ahLst/>
              <a:cxnLst/>
              <a:rect l="l" t="t" r="r" b="b"/>
              <a:pathLst>
                <a:path w="1243" h="827" extrusionOk="0">
                  <a:moveTo>
                    <a:pt x="614" y="1"/>
                  </a:moveTo>
                  <a:cubicBezTo>
                    <a:pt x="308" y="1"/>
                    <a:pt x="1" y="198"/>
                    <a:pt x="1" y="592"/>
                  </a:cubicBezTo>
                  <a:cubicBezTo>
                    <a:pt x="1" y="704"/>
                    <a:pt x="108" y="816"/>
                    <a:pt x="220" y="826"/>
                  </a:cubicBezTo>
                  <a:lnTo>
                    <a:pt x="220" y="826"/>
                  </a:lnTo>
                  <a:cubicBezTo>
                    <a:pt x="332" y="816"/>
                    <a:pt x="439" y="704"/>
                    <a:pt x="439" y="592"/>
                  </a:cubicBezTo>
                  <a:cubicBezTo>
                    <a:pt x="439" y="476"/>
                    <a:pt x="527" y="417"/>
                    <a:pt x="614" y="417"/>
                  </a:cubicBezTo>
                  <a:cubicBezTo>
                    <a:pt x="702" y="417"/>
                    <a:pt x="790" y="476"/>
                    <a:pt x="790" y="592"/>
                  </a:cubicBezTo>
                  <a:cubicBezTo>
                    <a:pt x="775" y="724"/>
                    <a:pt x="892" y="790"/>
                    <a:pt x="1009" y="790"/>
                  </a:cubicBezTo>
                  <a:cubicBezTo>
                    <a:pt x="1126" y="790"/>
                    <a:pt x="1243" y="724"/>
                    <a:pt x="1228" y="592"/>
                  </a:cubicBezTo>
                  <a:cubicBezTo>
                    <a:pt x="1228" y="198"/>
                    <a:pt x="921" y="1"/>
                    <a:pt x="614" y="1"/>
                  </a:cubicBezTo>
                  <a:close/>
                  <a:moveTo>
                    <a:pt x="220" y="826"/>
                  </a:moveTo>
                  <a:cubicBezTo>
                    <a:pt x="215" y="826"/>
                    <a:pt x="210" y="826"/>
                    <a:pt x="205" y="826"/>
                  </a:cubicBezTo>
                  <a:lnTo>
                    <a:pt x="235" y="826"/>
                  </a:lnTo>
                  <a:cubicBezTo>
                    <a:pt x="230" y="826"/>
                    <a:pt x="225" y="826"/>
                    <a:pt x="220" y="826"/>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3" name="Google Shape;4943;p80"/>
            <p:cNvSpPr/>
            <p:nvPr/>
          </p:nvSpPr>
          <p:spPr>
            <a:xfrm>
              <a:off x="6197038" y="2785425"/>
              <a:ext cx="30700" cy="19750"/>
            </a:xfrm>
            <a:custGeom>
              <a:avLst/>
              <a:gdLst/>
              <a:ahLst/>
              <a:cxnLst/>
              <a:rect l="l" t="t" r="r" b="b"/>
              <a:pathLst>
                <a:path w="1228" h="790" extrusionOk="0">
                  <a:moveTo>
                    <a:pt x="614" y="1"/>
                  </a:moveTo>
                  <a:cubicBezTo>
                    <a:pt x="322" y="1"/>
                    <a:pt x="30" y="191"/>
                    <a:pt x="0" y="571"/>
                  </a:cubicBezTo>
                  <a:cubicBezTo>
                    <a:pt x="0" y="688"/>
                    <a:pt x="117" y="775"/>
                    <a:pt x="234" y="775"/>
                  </a:cubicBezTo>
                  <a:cubicBezTo>
                    <a:pt x="351" y="775"/>
                    <a:pt x="439" y="688"/>
                    <a:pt x="439" y="571"/>
                  </a:cubicBezTo>
                  <a:cubicBezTo>
                    <a:pt x="439" y="454"/>
                    <a:pt x="526" y="395"/>
                    <a:pt x="614" y="395"/>
                  </a:cubicBezTo>
                  <a:cubicBezTo>
                    <a:pt x="702" y="395"/>
                    <a:pt x="789" y="454"/>
                    <a:pt x="789" y="571"/>
                  </a:cubicBezTo>
                  <a:cubicBezTo>
                    <a:pt x="789" y="717"/>
                    <a:pt x="899" y="790"/>
                    <a:pt x="1008" y="790"/>
                  </a:cubicBezTo>
                  <a:cubicBezTo>
                    <a:pt x="1118" y="790"/>
                    <a:pt x="1228" y="717"/>
                    <a:pt x="1228" y="571"/>
                  </a:cubicBezTo>
                  <a:cubicBezTo>
                    <a:pt x="1198" y="191"/>
                    <a:pt x="906" y="1"/>
                    <a:pt x="614"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4" name="Google Shape;4944;p80"/>
            <p:cNvSpPr/>
            <p:nvPr/>
          </p:nvSpPr>
          <p:spPr>
            <a:xfrm>
              <a:off x="6152463" y="2805250"/>
              <a:ext cx="34050" cy="15650"/>
            </a:xfrm>
            <a:custGeom>
              <a:avLst/>
              <a:gdLst/>
              <a:ahLst/>
              <a:cxnLst/>
              <a:rect l="l" t="t" r="r" b="b"/>
              <a:pathLst>
                <a:path w="1362" h="626" extrusionOk="0">
                  <a:moveTo>
                    <a:pt x="1049" y="0"/>
                  </a:moveTo>
                  <a:cubicBezTo>
                    <a:pt x="999" y="0"/>
                    <a:pt x="949" y="21"/>
                    <a:pt x="907" y="70"/>
                  </a:cubicBezTo>
                  <a:cubicBezTo>
                    <a:pt x="834" y="158"/>
                    <a:pt x="739" y="201"/>
                    <a:pt x="644" y="201"/>
                  </a:cubicBezTo>
                  <a:cubicBezTo>
                    <a:pt x="549" y="201"/>
                    <a:pt x="454" y="158"/>
                    <a:pt x="381" y="70"/>
                  </a:cubicBezTo>
                  <a:cubicBezTo>
                    <a:pt x="337" y="26"/>
                    <a:pt x="286" y="4"/>
                    <a:pt x="235" y="4"/>
                  </a:cubicBezTo>
                  <a:cubicBezTo>
                    <a:pt x="183" y="4"/>
                    <a:pt x="132" y="26"/>
                    <a:pt x="89" y="70"/>
                  </a:cubicBezTo>
                  <a:cubicBezTo>
                    <a:pt x="1" y="128"/>
                    <a:pt x="1" y="274"/>
                    <a:pt x="89" y="362"/>
                  </a:cubicBezTo>
                  <a:cubicBezTo>
                    <a:pt x="231" y="533"/>
                    <a:pt x="430" y="621"/>
                    <a:pt x="657" y="625"/>
                  </a:cubicBezTo>
                  <a:lnTo>
                    <a:pt x="657" y="625"/>
                  </a:lnTo>
                  <a:cubicBezTo>
                    <a:pt x="859" y="621"/>
                    <a:pt x="1085" y="533"/>
                    <a:pt x="1228" y="362"/>
                  </a:cubicBezTo>
                  <a:cubicBezTo>
                    <a:pt x="1361" y="207"/>
                    <a:pt x="1208" y="0"/>
                    <a:pt x="1049" y="0"/>
                  </a:cubicBezTo>
                  <a:close/>
                  <a:moveTo>
                    <a:pt x="657" y="625"/>
                  </a:moveTo>
                  <a:cubicBezTo>
                    <a:pt x="653" y="625"/>
                    <a:pt x="648" y="625"/>
                    <a:pt x="644" y="625"/>
                  </a:cubicBezTo>
                  <a:lnTo>
                    <a:pt x="673" y="625"/>
                  </a:lnTo>
                  <a:cubicBezTo>
                    <a:pt x="668" y="625"/>
                    <a:pt x="663" y="625"/>
                    <a:pt x="657" y="625"/>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5" name="Google Shape;4945;p80"/>
            <p:cNvSpPr/>
            <p:nvPr/>
          </p:nvSpPr>
          <p:spPr>
            <a:xfrm>
              <a:off x="6132913" y="3013600"/>
              <a:ext cx="71450" cy="10400"/>
            </a:xfrm>
            <a:custGeom>
              <a:avLst/>
              <a:gdLst/>
              <a:ahLst/>
              <a:cxnLst/>
              <a:rect l="l" t="t" r="r" b="b"/>
              <a:pathLst>
                <a:path w="2858" h="416" extrusionOk="0">
                  <a:moveTo>
                    <a:pt x="191" y="1"/>
                  </a:moveTo>
                  <a:cubicBezTo>
                    <a:pt x="1" y="1"/>
                    <a:pt x="6" y="416"/>
                    <a:pt x="208" y="416"/>
                  </a:cubicBezTo>
                  <a:cubicBezTo>
                    <a:pt x="214" y="416"/>
                    <a:pt x="221" y="415"/>
                    <a:pt x="228" y="414"/>
                  </a:cubicBezTo>
                  <a:lnTo>
                    <a:pt x="2624" y="414"/>
                  </a:lnTo>
                  <a:cubicBezTo>
                    <a:pt x="2858" y="385"/>
                    <a:pt x="2858" y="35"/>
                    <a:pt x="2624" y="5"/>
                  </a:cubicBezTo>
                  <a:lnTo>
                    <a:pt x="228" y="5"/>
                  </a:lnTo>
                  <a:cubicBezTo>
                    <a:pt x="215" y="2"/>
                    <a:pt x="202" y="1"/>
                    <a:pt x="191"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6" name="Google Shape;4946;p80"/>
            <p:cNvSpPr/>
            <p:nvPr/>
          </p:nvSpPr>
          <p:spPr>
            <a:xfrm>
              <a:off x="6022438" y="2708375"/>
              <a:ext cx="270675" cy="365275"/>
            </a:xfrm>
            <a:custGeom>
              <a:avLst/>
              <a:gdLst/>
              <a:ahLst/>
              <a:cxnLst/>
              <a:rect l="l" t="t" r="r" b="b"/>
              <a:pathLst>
                <a:path w="10827" h="14611" extrusionOk="0">
                  <a:moveTo>
                    <a:pt x="848" y="3244"/>
                  </a:moveTo>
                  <a:lnTo>
                    <a:pt x="848" y="4851"/>
                  </a:lnTo>
                  <a:lnTo>
                    <a:pt x="585" y="4851"/>
                  </a:lnTo>
                  <a:cubicBezTo>
                    <a:pt x="497" y="4851"/>
                    <a:pt x="439" y="4792"/>
                    <a:pt x="439" y="4705"/>
                  </a:cubicBezTo>
                  <a:lnTo>
                    <a:pt x="439" y="3390"/>
                  </a:lnTo>
                  <a:cubicBezTo>
                    <a:pt x="439" y="3302"/>
                    <a:pt x="497" y="3244"/>
                    <a:pt x="585" y="3244"/>
                  </a:cubicBezTo>
                  <a:close/>
                  <a:moveTo>
                    <a:pt x="848" y="6283"/>
                  </a:moveTo>
                  <a:lnTo>
                    <a:pt x="848" y="7071"/>
                  </a:lnTo>
                  <a:lnTo>
                    <a:pt x="585" y="7071"/>
                  </a:lnTo>
                  <a:cubicBezTo>
                    <a:pt x="497" y="7071"/>
                    <a:pt x="439" y="6984"/>
                    <a:pt x="439" y="6925"/>
                  </a:cubicBezTo>
                  <a:lnTo>
                    <a:pt x="439" y="6458"/>
                  </a:lnTo>
                  <a:cubicBezTo>
                    <a:pt x="439" y="6370"/>
                    <a:pt x="497" y="6283"/>
                    <a:pt x="585" y="6283"/>
                  </a:cubicBezTo>
                  <a:close/>
                  <a:moveTo>
                    <a:pt x="2747" y="0"/>
                  </a:moveTo>
                  <a:cubicBezTo>
                    <a:pt x="1695" y="0"/>
                    <a:pt x="848" y="847"/>
                    <a:pt x="848" y="1870"/>
                  </a:cubicBezTo>
                  <a:lnTo>
                    <a:pt x="848" y="2805"/>
                  </a:lnTo>
                  <a:lnTo>
                    <a:pt x="585" y="2805"/>
                  </a:lnTo>
                  <a:cubicBezTo>
                    <a:pt x="264" y="2805"/>
                    <a:pt x="1" y="3068"/>
                    <a:pt x="1" y="3390"/>
                  </a:cubicBezTo>
                  <a:lnTo>
                    <a:pt x="1" y="4705"/>
                  </a:lnTo>
                  <a:cubicBezTo>
                    <a:pt x="1" y="5026"/>
                    <a:pt x="264" y="5289"/>
                    <a:pt x="585" y="5289"/>
                  </a:cubicBezTo>
                  <a:lnTo>
                    <a:pt x="848" y="5289"/>
                  </a:lnTo>
                  <a:lnTo>
                    <a:pt x="848" y="5873"/>
                  </a:lnTo>
                  <a:lnTo>
                    <a:pt x="585" y="5873"/>
                  </a:lnTo>
                  <a:cubicBezTo>
                    <a:pt x="264" y="5873"/>
                    <a:pt x="1" y="6136"/>
                    <a:pt x="1" y="6458"/>
                  </a:cubicBezTo>
                  <a:lnTo>
                    <a:pt x="1" y="6925"/>
                  </a:lnTo>
                  <a:cubicBezTo>
                    <a:pt x="1" y="7218"/>
                    <a:pt x="264" y="7481"/>
                    <a:pt x="585" y="7481"/>
                  </a:cubicBezTo>
                  <a:lnTo>
                    <a:pt x="848" y="7481"/>
                  </a:lnTo>
                  <a:lnTo>
                    <a:pt x="848" y="12740"/>
                  </a:lnTo>
                  <a:cubicBezTo>
                    <a:pt x="848" y="13763"/>
                    <a:pt x="1695" y="14610"/>
                    <a:pt x="2747" y="14610"/>
                  </a:cubicBezTo>
                  <a:lnTo>
                    <a:pt x="8942" y="14610"/>
                  </a:lnTo>
                  <a:cubicBezTo>
                    <a:pt x="9965" y="14610"/>
                    <a:pt x="10812" y="13763"/>
                    <a:pt x="10812" y="12740"/>
                  </a:cubicBezTo>
                  <a:lnTo>
                    <a:pt x="10812" y="11688"/>
                  </a:lnTo>
                  <a:cubicBezTo>
                    <a:pt x="10827" y="11571"/>
                    <a:pt x="10717" y="11513"/>
                    <a:pt x="10608" y="11513"/>
                  </a:cubicBezTo>
                  <a:cubicBezTo>
                    <a:pt x="10498" y="11513"/>
                    <a:pt x="10389" y="11571"/>
                    <a:pt x="10403" y="11688"/>
                  </a:cubicBezTo>
                  <a:lnTo>
                    <a:pt x="10403" y="12740"/>
                  </a:lnTo>
                  <a:cubicBezTo>
                    <a:pt x="10403" y="13529"/>
                    <a:pt x="9731" y="14201"/>
                    <a:pt x="8942" y="14201"/>
                  </a:cubicBezTo>
                  <a:lnTo>
                    <a:pt x="2718" y="14201"/>
                  </a:lnTo>
                  <a:cubicBezTo>
                    <a:pt x="1929" y="14201"/>
                    <a:pt x="1257" y="13529"/>
                    <a:pt x="1257" y="12740"/>
                  </a:cubicBezTo>
                  <a:lnTo>
                    <a:pt x="1257" y="1870"/>
                  </a:lnTo>
                  <a:cubicBezTo>
                    <a:pt x="1257" y="1081"/>
                    <a:pt x="1929" y="409"/>
                    <a:pt x="2718" y="409"/>
                  </a:cubicBezTo>
                  <a:lnTo>
                    <a:pt x="8942" y="409"/>
                  </a:lnTo>
                  <a:cubicBezTo>
                    <a:pt x="9731" y="409"/>
                    <a:pt x="10403" y="1081"/>
                    <a:pt x="10403" y="1870"/>
                  </a:cubicBezTo>
                  <a:lnTo>
                    <a:pt x="10403" y="10666"/>
                  </a:lnTo>
                  <a:cubicBezTo>
                    <a:pt x="10403" y="10812"/>
                    <a:pt x="10491" y="10899"/>
                    <a:pt x="10608" y="10899"/>
                  </a:cubicBezTo>
                  <a:cubicBezTo>
                    <a:pt x="10725" y="10899"/>
                    <a:pt x="10812" y="10812"/>
                    <a:pt x="10812" y="10695"/>
                  </a:cubicBezTo>
                  <a:lnTo>
                    <a:pt x="10812" y="1870"/>
                  </a:lnTo>
                  <a:cubicBezTo>
                    <a:pt x="10812" y="847"/>
                    <a:pt x="9965" y="0"/>
                    <a:pt x="8942"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7" name="Google Shape;4947;p80"/>
            <p:cNvSpPr/>
            <p:nvPr/>
          </p:nvSpPr>
          <p:spPr>
            <a:xfrm>
              <a:off x="6069188" y="2733200"/>
              <a:ext cx="198725" cy="315600"/>
            </a:xfrm>
            <a:custGeom>
              <a:avLst/>
              <a:gdLst/>
              <a:ahLst/>
              <a:cxnLst/>
              <a:rect l="l" t="t" r="r" b="b"/>
              <a:pathLst>
                <a:path w="7949" h="12624" extrusionOk="0">
                  <a:moveTo>
                    <a:pt x="1023" y="1"/>
                  </a:moveTo>
                  <a:cubicBezTo>
                    <a:pt x="439" y="1"/>
                    <a:pt x="1" y="468"/>
                    <a:pt x="1" y="1053"/>
                  </a:cubicBezTo>
                  <a:lnTo>
                    <a:pt x="1" y="3799"/>
                  </a:lnTo>
                  <a:cubicBezTo>
                    <a:pt x="15" y="3916"/>
                    <a:pt x="110" y="3975"/>
                    <a:pt x="205" y="3975"/>
                  </a:cubicBezTo>
                  <a:cubicBezTo>
                    <a:pt x="300" y="3975"/>
                    <a:pt x="395" y="3916"/>
                    <a:pt x="410" y="3799"/>
                  </a:cubicBezTo>
                  <a:lnTo>
                    <a:pt x="410" y="1053"/>
                  </a:lnTo>
                  <a:cubicBezTo>
                    <a:pt x="410" y="702"/>
                    <a:pt x="702" y="439"/>
                    <a:pt x="1023" y="439"/>
                  </a:cubicBezTo>
                  <a:lnTo>
                    <a:pt x="2338" y="439"/>
                  </a:lnTo>
                  <a:lnTo>
                    <a:pt x="2338" y="614"/>
                  </a:lnTo>
                  <a:cubicBezTo>
                    <a:pt x="2338" y="1053"/>
                    <a:pt x="2689" y="1374"/>
                    <a:pt x="3127" y="1374"/>
                  </a:cubicBezTo>
                  <a:lnTo>
                    <a:pt x="4822" y="1374"/>
                  </a:lnTo>
                  <a:cubicBezTo>
                    <a:pt x="4839" y="1375"/>
                    <a:pt x="4856" y="1376"/>
                    <a:pt x="4873" y="1376"/>
                  </a:cubicBezTo>
                  <a:cubicBezTo>
                    <a:pt x="5285" y="1376"/>
                    <a:pt x="5582" y="1035"/>
                    <a:pt x="5582" y="614"/>
                  </a:cubicBezTo>
                  <a:lnTo>
                    <a:pt x="5582" y="439"/>
                  </a:lnTo>
                  <a:lnTo>
                    <a:pt x="6926" y="439"/>
                  </a:lnTo>
                  <a:cubicBezTo>
                    <a:pt x="7247" y="439"/>
                    <a:pt x="7510" y="702"/>
                    <a:pt x="7510" y="1053"/>
                  </a:cubicBezTo>
                  <a:lnTo>
                    <a:pt x="7510" y="11572"/>
                  </a:lnTo>
                  <a:cubicBezTo>
                    <a:pt x="7510" y="11923"/>
                    <a:pt x="7247" y="12186"/>
                    <a:pt x="6926" y="12186"/>
                  </a:cubicBezTo>
                  <a:lnTo>
                    <a:pt x="1023" y="12186"/>
                  </a:lnTo>
                  <a:cubicBezTo>
                    <a:pt x="702" y="12186"/>
                    <a:pt x="410" y="11923"/>
                    <a:pt x="410" y="11572"/>
                  </a:cubicBezTo>
                  <a:lnTo>
                    <a:pt x="410" y="4822"/>
                  </a:lnTo>
                  <a:cubicBezTo>
                    <a:pt x="410" y="4705"/>
                    <a:pt x="322" y="4588"/>
                    <a:pt x="205" y="4588"/>
                  </a:cubicBezTo>
                  <a:cubicBezTo>
                    <a:pt x="88" y="4588"/>
                    <a:pt x="1" y="4705"/>
                    <a:pt x="1" y="4822"/>
                  </a:cubicBezTo>
                  <a:lnTo>
                    <a:pt x="1" y="11572"/>
                  </a:lnTo>
                  <a:cubicBezTo>
                    <a:pt x="1" y="12156"/>
                    <a:pt x="439" y="12624"/>
                    <a:pt x="1023" y="12624"/>
                  </a:cubicBezTo>
                  <a:lnTo>
                    <a:pt x="6926" y="12624"/>
                  </a:lnTo>
                  <a:cubicBezTo>
                    <a:pt x="7481" y="12624"/>
                    <a:pt x="7949" y="12156"/>
                    <a:pt x="7949" y="11572"/>
                  </a:cubicBezTo>
                  <a:lnTo>
                    <a:pt x="7949" y="1053"/>
                  </a:lnTo>
                  <a:cubicBezTo>
                    <a:pt x="7949" y="468"/>
                    <a:pt x="7481" y="1"/>
                    <a:pt x="6926" y="1"/>
                  </a:cubicBezTo>
                  <a:lnTo>
                    <a:pt x="5377" y="1"/>
                  </a:lnTo>
                  <a:cubicBezTo>
                    <a:pt x="5260" y="1"/>
                    <a:pt x="5173" y="88"/>
                    <a:pt x="5173" y="234"/>
                  </a:cubicBezTo>
                  <a:lnTo>
                    <a:pt x="5173" y="614"/>
                  </a:lnTo>
                  <a:cubicBezTo>
                    <a:pt x="5173" y="819"/>
                    <a:pt x="4997" y="965"/>
                    <a:pt x="4793" y="965"/>
                  </a:cubicBezTo>
                  <a:lnTo>
                    <a:pt x="3098" y="965"/>
                  </a:lnTo>
                  <a:cubicBezTo>
                    <a:pt x="2894" y="965"/>
                    <a:pt x="2747" y="819"/>
                    <a:pt x="2747" y="614"/>
                  </a:cubicBezTo>
                  <a:lnTo>
                    <a:pt x="2747" y="234"/>
                  </a:lnTo>
                  <a:cubicBezTo>
                    <a:pt x="2747" y="88"/>
                    <a:pt x="2631" y="1"/>
                    <a:pt x="2514"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48" name="Google Shape;4948;p80"/>
          <p:cNvGrpSpPr/>
          <p:nvPr/>
        </p:nvGrpSpPr>
        <p:grpSpPr>
          <a:xfrm>
            <a:off x="5230884" y="2712913"/>
            <a:ext cx="437600" cy="364925"/>
            <a:chOff x="5237138" y="2708075"/>
            <a:chExt cx="437600" cy="364925"/>
          </a:xfrm>
        </p:grpSpPr>
        <p:sp>
          <p:nvSpPr>
            <p:cNvPr id="4949" name="Google Shape;4949;p80"/>
            <p:cNvSpPr/>
            <p:nvPr/>
          </p:nvSpPr>
          <p:spPr>
            <a:xfrm>
              <a:off x="5241513" y="2713575"/>
              <a:ext cx="373325" cy="354575"/>
            </a:xfrm>
            <a:custGeom>
              <a:avLst/>
              <a:gdLst/>
              <a:ahLst/>
              <a:cxnLst/>
              <a:rect l="l" t="t" r="r" b="b"/>
              <a:pathLst>
                <a:path w="14933" h="14183" extrusionOk="0">
                  <a:moveTo>
                    <a:pt x="5582" y="1458"/>
                  </a:moveTo>
                  <a:lnTo>
                    <a:pt x="5582" y="1458"/>
                  </a:lnTo>
                  <a:cubicBezTo>
                    <a:pt x="5406" y="1691"/>
                    <a:pt x="5260" y="1984"/>
                    <a:pt x="5114" y="2276"/>
                  </a:cubicBezTo>
                  <a:cubicBezTo>
                    <a:pt x="4968" y="2568"/>
                    <a:pt x="4822" y="2889"/>
                    <a:pt x="4705" y="3240"/>
                  </a:cubicBezTo>
                  <a:cubicBezTo>
                    <a:pt x="4267" y="3152"/>
                    <a:pt x="3858" y="3036"/>
                    <a:pt x="3419" y="2919"/>
                  </a:cubicBezTo>
                  <a:cubicBezTo>
                    <a:pt x="4033" y="2276"/>
                    <a:pt x="4764" y="1779"/>
                    <a:pt x="5582" y="1458"/>
                  </a:cubicBezTo>
                  <a:close/>
                  <a:moveTo>
                    <a:pt x="10053" y="1428"/>
                  </a:moveTo>
                  <a:lnTo>
                    <a:pt x="10053" y="1428"/>
                  </a:lnTo>
                  <a:cubicBezTo>
                    <a:pt x="10871" y="1779"/>
                    <a:pt x="11601" y="2276"/>
                    <a:pt x="12215" y="2889"/>
                  </a:cubicBezTo>
                  <a:cubicBezTo>
                    <a:pt x="11806" y="3036"/>
                    <a:pt x="11367" y="3152"/>
                    <a:pt x="10958" y="3240"/>
                  </a:cubicBezTo>
                  <a:cubicBezTo>
                    <a:pt x="10841" y="2889"/>
                    <a:pt x="10695" y="2568"/>
                    <a:pt x="10549" y="2276"/>
                  </a:cubicBezTo>
                  <a:cubicBezTo>
                    <a:pt x="10403" y="1984"/>
                    <a:pt x="10257" y="1691"/>
                    <a:pt x="10053" y="1428"/>
                  </a:cubicBezTo>
                  <a:close/>
                  <a:moveTo>
                    <a:pt x="7306" y="1224"/>
                  </a:moveTo>
                  <a:lnTo>
                    <a:pt x="7306" y="3532"/>
                  </a:lnTo>
                  <a:cubicBezTo>
                    <a:pt x="6751" y="3532"/>
                    <a:pt x="6225" y="3474"/>
                    <a:pt x="5699" y="3415"/>
                  </a:cubicBezTo>
                  <a:cubicBezTo>
                    <a:pt x="5786" y="3182"/>
                    <a:pt x="5903" y="2948"/>
                    <a:pt x="6020" y="2714"/>
                  </a:cubicBezTo>
                  <a:cubicBezTo>
                    <a:pt x="6254" y="2100"/>
                    <a:pt x="6721" y="1575"/>
                    <a:pt x="7306" y="1224"/>
                  </a:cubicBezTo>
                  <a:close/>
                  <a:moveTo>
                    <a:pt x="8328" y="1195"/>
                  </a:moveTo>
                  <a:cubicBezTo>
                    <a:pt x="8913" y="1516"/>
                    <a:pt x="9410" y="2071"/>
                    <a:pt x="9673" y="2714"/>
                  </a:cubicBezTo>
                  <a:cubicBezTo>
                    <a:pt x="9760" y="2948"/>
                    <a:pt x="9877" y="3182"/>
                    <a:pt x="9965" y="3415"/>
                  </a:cubicBezTo>
                  <a:cubicBezTo>
                    <a:pt x="9410" y="3474"/>
                    <a:pt x="8884" y="3532"/>
                    <a:pt x="8328" y="3562"/>
                  </a:cubicBezTo>
                  <a:lnTo>
                    <a:pt x="8328" y="1195"/>
                  </a:lnTo>
                  <a:close/>
                  <a:moveTo>
                    <a:pt x="2777" y="3737"/>
                  </a:moveTo>
                  <a:cubicBezTo>
                    <a:pt x="3303" y="3912"/>
                    <a:pt x="3858" y="4058"/>
                    <a:pt x="4442" y="4204"/>
                  </a:cubicBezTo>
                  <a:cubicBezTo>
                    <a:pt x="4267" y="4964"/>
                    <a:pt x="4150" y="5782"/>
                    <a:pt x="4121" y="6571"/>
                  </a:cubicBezTo>
                  <a:lnTo>
                    <a:pt x="1783" y="6571"/>
                  </a:lnTo>
                  <a:cubicBezTo>
                    <a:pt x="1871" y="5549"/>
                    <a:pt x="2192" y="4584"/>
                    <a:pt x="2777" y="3737"/>
                  </a:cubicBezTo>
                  <a:close/>
                  <a:moveTo>
                    <a:pt x="5436" y="4380"/>
                  </a:moveTo>
                  <a:cubicBezTo>
                    <a:pt x="6049" y="4467"/>
                    <a:pt x="6663" y="4526"/>
                    <a:pt x="7306" y="4555"/>
                  </a:cubicBezTo>
                  <a:lnTo>
                    <a:pt x="7306" y="6571"/>
                  </a:lnTo>
                  <a:lnTo>
                    <a:pt x="5114" y="6571"/>
                  </a:lnTo>
                  <a:cubicBezTo>
                    <a:pt x="5143" y="5841"/>
                    <a:pt x="5260" y="5110"/>
                    <a:pt x="5436" y="4380"/>
                  </a:cubicBezTo>
                  <a:close/>
                  <a:moveTo>
                    <a:pt x="10228" y="4380"/>
                  </a:moveTo>
                  <a:cubicBezTo>
                    <a:pt x="10403" y="5081"/>
                    <a:pt x="10491" y="5812"/>
                    <a:pt x="10520" y="6571"/>
                  </a:cubicBezTo>
                  <a:lnTo>
                    <a:pt x="8328" y="6571"/>
                  </a:lnTo>
                  <a:lnTo>
                    <a:pt x="8328" y="4555"/>
                  </a:lnTo>
                  <a:cubicBezTo>
                    <a:pt x="8971" y="4526"/>
                    <a:pt x="9585" y="4467"/>
                    <a:pt x="10228" y="4380"/>
                  </a:cubicBezTo>
                  <a:close/>
                  <a:moveTo>
                    <a:pt x="12887" y="3737"/>
                  </a:moveTo>
                  <a:cubicBezTo>
                    <a:pt x="13442" y="4584"/>
                    <a:pt x="13793" y="5549"/>
                    <a:pt x="13880" y="6571"/>
                  </a:cubicBezTo>
                  <a:lnTo>
                    <a:pt x="11514" y="6571"/>
                  </a:lnTo>
                  <a:cubicBezTo>
                    <a:pt x="11484" y="5782"/>
                    <a:pt x="11397" y="4964"/>
                    <a:pt x="11221" y="4204"/>
                  </a:cubicBezTo>
                  <a:cubicBezTo>
                    <a:pt x="11777" y="4058"/>
                    <a:pt x="12332" y="3912"/>
                    <a:pt x="12887" y="3737"/>
                  </a:cubicBezTo>
                  <a:close/>
                  <a:moveTo>
                    <a:pt x="10520" y="7594"/>
                  </a:moveTo>
                  <a:cubicBezTo>
                    <a:pt x="10491" y="8325"/>
                    <a:pt x="10403" y="9084"/>
                    <a:pt x="10228" y="9786"/>
                  </a:cubicBezTo>
                  <a:cubicBezTo>
                    <a:pt x="9614" y="9698"/>
                    <a:pt x="8971" y="9639"/>
                    <a:pt x="8358" y="9610"/>
                  </a:cubicBezTo>
                  <a:lnTo>
                    <a:pt x="8358" y="7594"/>
                  </a:lnTo>
                  <a:close/>
                  <a:moveTo>
                    <a:pt x="7306" y="7623"/>
                  </a:moveTo>
                  <a:lnTo>
                    <a:pt x="7306" y="9639"/>
                  </a:lnTo>
                  <a:cubicBezTo>
                    <a:pt x="6663" y="9639"/>
                    <a:pt x="6049" y="9698"/>
                    <a:pt x="5436" y="9815"/>
                  </a:cubicBezTo>
                  <a:cubicBezTo>
                    <a:pt x="5260" y="9084"/>
                    <a:pt x="5143" y="8354"/>
                    <a:pt x="5114" y="7623"/>
                  </a:cubicBezTo>
                  <a:close/>
                  <a:moveTo>
                    <a:pt x="4121" y="7594"/>
                  </a:moveTo>
                  <a:cubicBezTo>
                    <a:pt x="4150" y="8412"/>
                    <a:pt x="4267" y="9201"/>
                    <a:pt x="4442" y="9990"/>
                  </a:cubicBezTo>
                  <a:cubicBezTo>
                    <a:pt x="3858" y="10107"/>
                    <a:pt x="3303" y="10253"/>
                    <a:pt x="2777" y="10428"/>
                  </a:cubicBezTo>
                  <a:cubicBezTo>
                    <a:pt x="2192" y="9581"/>
                    <a:pt x="1871" y="8617"/>
                    <a:pt x="1783" y="7594"/>
                  </a:cubicBezTo>
                  <a:close/>
                  <a:moveTo>
                    <a:pt x="13880" y="7594"/>
                  </a:moveTo>
                  <a:cubicBezTo>
                    <a:pt x="13677" y="9893"/>
                    <a:pt x="12227" y="11873"/>
                    <a:pt x="10108" y="12698"/>
                  </a:cubicBezTo>
                  <a:lnTo>
                    <a:pt x="10108" y="12698"/>
                  </a:lnTo>
                  <a:cubicBezTo>
                    <a:pt x="10272" y="12448"/>
                    <a:pt x="10410" y="12196"/>
                    <a:pt x="10549" y="11919"/>
                  </a:cubicBezTo>
                  <a:cubicBezTo>
                    <a:pt x="11163" y="10574"/>
                    <a:pt x="11514" y="9084"/>
                    <a:pt x="11543" y="7594"/>
                  </a:cubicBezTo>
                  <a:close/>
                  <a:moveTo>
                    <a:pt x="4705" y="10925"/>
                  </a:moveTo>
                  <a:cubicBezTo>
                    <a:pt x="4822" y="11276"/>
                    <a:pt x="4968" y="11597"/>
                    <a:pt x="5114" y="11919"/>
                  </a:cubicBezTo>
                  <a:cubicBezTo>
                    <a:pt x="5260" y="12211"/>
                    <a:pt x="5406" y="12474"/>
                    <a:pt x="5582" y="12737"/>
                  </a:cubicBezTo>
                  <a:cubicBezTo>
                    <a:pt x="4764" y="12415"/>
                    <a:pt x="4033" y="11919"/>
                    <a:pt x="3419" y="11276"/>
                  </a:cubicBezTo>
                  <a:cubicBezTo>
                    <a:pt x="3858" y="11130"/>
                    <a:pt x="4267" y="11042"/>
                    <a:pt x="4705" y="10925"/>
                  </a:cubicBezTo>
                  <a:close/>
                  <a:moveTo>
                    <a:pt x="7306" y="10633"/>
                  </a:moveTo>
                  <a:lnTo>
                    <a:pt x="7306" y="12971"/>
                  </a:lnTo>
                  <a:cubicBezTo>
                    <a:pt x="6721" y="12620"/>
                    <a:pt x="6254" y="12094"/>
                    <a:pt x="6020" y="11480"/>
                  </a:cubicBezTo>
                  <a:cubicBezTo>
                    <a:pt x="5903" y="11247"/>
                    <a:pt x="5786" y="11013"/>
                    <a:pt x="5699" y="10779"/>
                  </a:cubicBezTo>
                  <a:cubicBezTo>
                    <a:pt x="6225" y="10721"/>
                    <a:pt x="6751" y="10662"/>
                    <a:pt x="7306" y="10633"/>
                  </a:cubicBezTo>
                  <a:close/>
                  <a:moveTo>
                    <a:pt x="8358" y="10633"/>
                  </a:moveTo>
                  <a:cubicBezTo>
                    <a:pt x="8913" y="10662"/>
                    <a:pt x="9439" y="10721"/>
                    <a:pt x="9965" y="10779"/>
                  </a:cubicBezTo>
                  <a:cubicBezTo>
                    <a:pt x="9877" y="11013"/>
                    <a:pt x="9760" y="11247"/>
                    <a:pt x="9673" y="11480"/>
                  </a:cubicBezTo>
                  <a:cubicBezTo>
                    <a:pt x="9410" y="12094"/>
                    <a:pt x="8942" y="12620"/>
                    <a:pt x="8358" y="12971"/>
                  </a:cubicBezTo>
                  <a:lnTo>
                    <a:pt x="8358" y="10633"/>
                  </a:lnTo>
                  <a:close/>
                  <a:moveTo>
                    <a:pt x="7836" y="0"/>
                  </a:moveTo>
                  <a:cubicBezTo>
                    <a:pt x="6467" y="0"/>
                    <a:pt x="5088" y="394"/>
                    <a:pt x="3887" y="1195"/>
                  </a:cubicBezTo>
                  <a:cubicBezTo>
                    <a:pt x="1082" y="3065"/>
                    <a:pt x="1" y="6659"/>
                    <a:pt x="1286" y="9786"/>
                  </a:cubicBezTo>
                  <a:cubicBezTo>
                    <a:pt x="2396" y="12485"/>
                    <a:pt x="5009" y="14182"/>
                    <a:pt x="7846" y="14182"/>
                  </a:cubicBezTo>
                  <a:cubicBezTo>
                    <a:pt x="8295" y="14182"/>
                    <a:pt x="8750" y="14140"/>
                    <a:pt x="9205" y="14052"/>
                  </a:cubicBezTo>
                  <a:cubicBezTo>
                    <a:pt x="12507" y="13380"/>
                    <a:pt x="14903" y="10487"/>
                    <a:pt x="14932" y="7097"/>
                  </a:cubicBezTo>
                  <a:cubicBezTo>
                    <a:pt x="14932" y="5227"/>
                    <a:pt x="14173" y="3415"/>
                    <a:pt x="12828" y="2071"/>
                  </a:cubicBezTo>
                  <a:cubicBezTo>
                    <a:pt x="11475" y="701"/>
                    <a:pt x="9664" y="0"/>
                    <a:pt x="7836" y="0"/>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0" name="Google Shape;4950;p80"/>
            <p:cNvSpPr/>
            <p:nvPr/>
          </p:nvSpPr>
          <p:spPr>
            <a:xfrm>
              <a:off x="5424138" y="2713475"/>
              <a:ext cx="250600" cy="354325"/>
            </a:xfrm>
            <a:custGeom>
              <a:avLst/>
              <a:gdLst/>
              <a:ahLst/>
              <a:cxnLst/>
              <a:rect l="l" t="t" r="r" b="b"/>
              <a:pathLst>
                <a:path w="10024" h="14173" extrusionOk="0">
                  <a:moveTo>
                    <a:pt x="527" y="1"/>
                  </a:moveTo>
                  <a:cubicBezTo>
                    <a:pt x="351" y="1"/>
                    <a:pt x="176" y="1"/>
                    <a:pt x="1" y="30"/>
                  </a:cubicBezTo>
                  <a:cubicBezTo>
                    <a:pt x="3215" y="264"/>
                    <a:pt x="5874" y="2630"/>
                    <a:pt x="6459" y="5816"/>
                  </a:cubicBezTo>
                  <a:cubicBezTo>
                    <a:pt x="6517" y="6079"/>
                    <a:pt x="6546" y="6312"/>
                    <a:pt x="6575" y="6575"/>
                  </a:cubicBezTo>
                  <a:lnTo>
                    <a:pt x="6575" y="7101"/>
                  </a:lnTo>
                  <a:lnTo>
                    <a:pt x="6575" y="7598"/>
                  </a:lnTo>
                  <a:cubicBezTo>
                    <a:pt x="6546" y="7861"/>
                    <a:pt x="6517" y="8124"/>
                    <a:pt x="6459" y="8358"/>
                  </a:cubicBezTo>
                  <a:cubicBezTo>
                    <a:pt x="5874" y="11543"/>
                    <a:pt x="3215" y="13939"/>
                    <a:pt x="1" y="14173"/>
                  </a:cubicBezTo>
                  <a:lnTo>
                    <a:pt x="527" y="14173"/>
                  </a:lnTo>
                  <a:cubicBezTo>
                    <a:pt x="6838" y="14173"/>
                    <a:pt x="10023" y="6517"/>
                    <a:pt x="5553" y="2046"/>
                  </a:cubicBezTo>
                  <a:lnTo>
                    <a:pt x="5553" y="2046"/>
                  </a:lnTo>
                  <a:lnTo>
                    <a:pt x="5523" y="2075"/>
                  </a:lnTo>
                  <a:cubicBezTo>
                    <a:pt x="4209" y="731"/>
                    <a:pt x="2397" y="1"/>
                    <a:pt x="527" y="1"/>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1" name="Google Shape;4951;p80"/>
            <p:cNvSpPr/>
            <p:nvPr/>
          </p:nvSpPr>
          <p:spPr>
            <a:xfrm>
              <a:off x="5485638" y="2941275"/>
              <a:ext cx="140325" cy="127975"/>
            </a:xfrm>
            <a:custGeom>
              <a:avLst/>
              <a:gdLst/>
              <a:ahLst/>
              <a:cxnLst/>
              <a:rect l="l" t="t" r="r" b="b"/>
              <a:pathLst>
                <a:path w="5613" h="5119" extrusionOk="0">
                  <a:moveTo>
                    <a:pt x="865" y="0"/>
                  </a:moveTo>
                  <a:cubicBezTo>
                    <a:pt x="383" y="0"/>
                    <a:pt x="1" y="415"/>
                    <a:pt x="83" y="882"/>
                  </a:cubicBezTo>
                  <a:lnTo>
                    <a:pt x="550" y="4418"/>
                  </a:lnTo>
                  <a:cubicBezTo>
                    <a:pt x="608" y="4836"/>
                    <a:pt x="962" y="5094"/>
                    <a:pt x="1331" y="5094"/>
                  </a:cubicBezTo>
                  <a:cubicBezTo>
                    <a:pt x="1529" y="5094"/>
                    <a:pt x="1731" y="5019"/>
                    <a:pt x="1895" y="4856"/>
                  </a:cubicBezTo>
                  <a:lnTo>
                    <a:pt x="2713" y="4038"/>
                  </a:lnTo>
                  <a:lnTo>
                    <a:pt x="3502" y="4798"/>
                  </a:lnTo>
                  <a:cubicBezTo>
                    <a:pt x="3715" y="5024"/>
                    <a:pt x="3956" y="5118"/>
                    <a:pt x="4189" y="5118"/>
                  </a:cubicBezTo>
                  <a:cubicBezTo>
                    <a:pt x="4948" y="5118"/>
                    <a:pt x="5613" y="4117"/>
                    <a:pt x="4875" y="3424"/>
                  </a:cubicBezTo>
                  <a:lnTo>
                    <a:pt x="4086" y="2665"/>
                  </a:lnTo>
                  <a:lnTo>
                    <a:pt x="4934" y="1817"/>
                  </a:lnTo>
                  <a:cubicBezTo>
                    <a:pt x="5401" y="1350"/>
                    <a:pt x="5138" y="561"/>
                    <a:pt x="4495" y="473"/>
                  </a:cubicBezTo>
                  <a:lnTo>
                    <a:pt x="960" y="5"/>
                  </a:lnTo>
                  <a:cubicBezTo>
                    <a:pt x="928" y="2"/>
                    <a:pt x="896" y="0"/>
                    <a:pt x="865"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2" name="Google Shape;4952;p80"/>
            <p:cNvSpPr/>
            <p:nvPr/>
          </p:nvSpPr>
          <p:spPr>
            <a:xfrm>
              <a:off x="5556363" y="3010800"/>
              <a:ext cx="57750" cy="57575"/>
            </a:xfrm>
            <a:custGeom>
              <a:avLst/>
              <a:gdLst/>
              <a:ahLst/>
              <a:cxnLst/>
              <a:rect l="l" t="t" r="r" b="b"/>
              <a:pathLst>
                <a:path w="2310" h="2303" extrusionOk="0">
                  <a:moveTo>
                    <a:pt x="1" y="1345"/>
                  </a:moveTo>
                  <a:lnTo>
                    <a:pt x="1" y="1345"/>
                  </a:lnTo>
                  <a:cubicBezTo>
                    <a:pt x="10" y="1354"/>
                    <a:pt x="20" y="1364"/>
                    <a:pt x="30" y="1374"/>
                  </a:cubicBezTo>
                  <a:lnTo>
                    <a:pt x="30" y="1374"/>
                  </a:lnTo>
                  <a:lnTo>
                    <a:pt x="1" y="1345"/>
                  </a:lnTo>
                  <a:close/>
                  <a:moveTo>
                    <a:pt x="1374" y="0"/>
                  </a:moveTo>
                  <a:cubicBezTo>
                    <a:pt x="2066" y="692"/>
                    <a:pt x="1428" y="1657"/>
                    <a:pt x="684" y="1657"/>
                  </a:cubicBezTo>
                  <a:cubicBezTo>
                    <a:pt x="465" y="1657"/>
                    <a:pt x="236" y="1573"/>
                    <a:pt x="30" y="1374"/>
                  </a:cubicBezTo>
                  <a:lnTo>
                    <a:pt x="30" y="1374"/>
                  </a:lnTo>
                  <a:lnTo>
                    <a:pt x="673" y="2017"/>
                  </a:lnTo>
                  <a:cubicBezTo>
                    <a:pt x="870" y="2214"/>
                    <a:pt x="1110" y="2303"/>
                    <a:pt x="1345" y="2303"/>
                  </a:cubicBezTo>
                  <a:cubicBezTo>
                    <a:pt x="1839" y="2303"/>
                    <a:pt x="2309" y="1910"/>
                    <a:pt x="2309" y="1315"/>
                  </a:cubicBezTo>
                  <a:cubicBezTo>
                    <a:pt x="2309" y="1082"/>
                    <a:pt x="2221" y="819"/>
                    <a:pt x="2046" y="643"/>
                  </a:cubicBezTo>
                  <a:lnTo>
                    <a:pt x="1374" y="0"/>
                  </a:ln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3" name="Google Shape;4953;p80"/>
            <p:cNvSpPr/>
            <p:nvPr/>
          </p:nvSpPr>
          <p:spPr>
            <a:xfrm>
              <a:off x="5237138" y="2760625"/>
              <a:ext cx="88400" cy="267725"/>
            </a:xfrm>
            <a:custGeom>
              <a:avLst/>
              <a:gdLst/>
              <a:ahLst/>
              <a:cxnLst/>
              <a:rect l="l" t="t" r="r" b="b"/>
              <a:pathLst>
                <a:path w="3536" h="10709" extrusionOk="0">
                  <a:moveTo>
                    <a:pt x="2962" y="1"/>
                  </a:moveTo>
                  <a:cubicBezTo>
                    <a:pt x="2920" y="1"/>
                    <a:pt x="2876" y="14"/>
                    <a:pt x="2835" y="43"/>
                  </a:cubicBezTo>
                  <a:cubicBezTo>
                    <a:pt x="0" y="2907"/>
                    <a:pt x="0" y="7524"/>
                    <a:pt x="2835" y="10358"/>
                  </a:cubicBezTo>
                  <a:cubicBezTo>
                    <a:pt x="2952" y="10475"/>
                    <a:pt x="3039" y="10563"/>
                    <a:pt x="3156" y="10650"/>
                  </a:cubicBezTo>
                  <a:cubicBezTo>
                    <a:pt x="3185" y="10680"/>
                    <a:pt x="3244" y="10709"/>
                    <a:pt x="3273" y="10709"/>
                  </a:cubicBezTo>
                  <a:cubicBezTo>
                    <a:pt x="3331" y="10709"/>
                    <a:pt x="3390" y="10680"/>
                    <a:pt x="3448" y="10621"/>
                  </a:cubicBezTo>
                  <a:cubicBezTo>
                    <a:pt x="3536" y="10533"/>
                    <a:pt x="3507" y="10417"/>
                    <a:pt x="3419" y="10329"/>
                  </a:cubicBezTo>
                  <a:lnTo>
                    <a:pt x="3156" y="10066"/>
                  </a:lnTo>
                  <a:cubicBezTo>
                    <a:pt x="468" y="7378"/>
                    <a:pt x="468" y="3024"/>
                    <a:pt x="3156" y="365"/>
                  </a:cubicBezTo>
                  <a:cubicBezTo>
                    <a:pt x="3273" y="201"/>
                    <a:pt x="3129" y="1"/>
                    <a:pt x="2962"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4" name="Google Shape;4954;p80"/>
            <p:cNvSpPr/>
            <p:nvPr/>
          </p:nvSpPr>
          <p:spPr>
            <a:xfrm>
              <a:off x="5324063" y="2708075"/>
              <a:ext cx="294425" cy="166150"/>
            </a:xfrm>
            <a:custGeom>
              <a:avLst/>
              <a:gdLst/>
              <a:ahLst/>
              <a:cxnLst/>
              <a:rect l="l" t="t" r="r" b="b"/>
              <a:pathLst>
                <a:path w="11777" h="6646" extrusionOk="0">
                  <a:moveTo>
                    <a:pt x="4493" y="0"/>
                  </a:moveTo>
                  <a:cubicBezTo>
                    <a:pt x="2986" y="0"/>
                    <a:pt x="1447" y="470"/>
                    <a:pt x="88" y="1502"/>
                  </a:cubicBezTo>
                  <a:cubicBezTo>
                    <a:pt x="1" y="1561"/>
                    <a:pt x="1" y="1707"/>
                    <a:pt x="59" y="1795"/>
                  </a:cubicBezTo>
                  <a:cubicBezTo>
                    <a:pt x="116" y="1851"/>
                    <a:pt x="184" y="1883"/>
                    <a:pt x="250" y="1883"/>
                  </a:cubicBezTo>
                  <a:cubicBezTo>
                    <a:pt x="285" y="1883"/>
                    <a:pt x="320" y="1874"/>
                    <a:pt x="351" y="1853"/>
                  </a:cubicBezTo>
                  <a:cubicBezTo>
                    <a:pt x="1633" y="881"/>
                    <a:pt x="3086" y="438"/>
                    <a:pt x="4507" y="438"/>
                  </a:cubicBezTo>
                  <a:cubicBezTo>
                    <a:pt x="7783" y="438"/>
                    <a:pt x="10890" y="2792"/>
                    <a:pt x="11338" y="6441"/>
                  </a:cubicBezTo>
                  <a:cubicBezTo>
                    <a:pt x="11367" y="6557"/>
                    <a:pt x="11455" y="6645"/>
                    <a:pt x="11543" y="6645"/>
                  </a:cubicBezTo>
                  <a:lnTo>
                    <a:pt x="11572" y="6645"/>
                  </a:lnTo>
                  <a:cubicBezTo>
                    <a:pt x="11689" y="6645"/>
                    <a:pt x="11776" y="6528"/>
                    <a:pt x="11776" y="6411"/>
                  </a:cubicBezTo>
                  <a:cubicBezTo>
                    <a:pt x="11287" y="2515"/>
                    <a:pt x="7977" y="0"/>
                    <a:pt x="4493"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5" name="Google Shape;4955;p80"/>
            <p:cNvSpPr/>
            <p:nvPr/>
          </p:nvSpPr>
          <p:spPr>
            <a:xfrm>
              <a:off x="5280238" y="2801675"/>
              <a:ext cx="77450" cy="81300"/>
            </a:xfrm>
            <a:custGeom>
              <a:avLst/>
              <a:gdLst/>
              <a:ahLst/>
              <a:cxnLst/>
              <a:rect l="l" t="t" r="r" b="b"/>
              <a:pathLst>
                <a:path w="3098" h="3252" extrusionOk="0">
                  <a:moveTo>
                    <a:pt x="1315" y="476"/>
                  </a:moveTo>
                  <a:cubicBezTo>
                    <a:pt x="1754" y="622"/>
                    <a:pt x="2192" y="739"/>
                    <a:pt x="2630" y="856"/>
                  </a:cubicBezTo>
                  <a:cubicBezTo>
                    <a:pt x="2484" y="1499"/>
                    <a:pt x="2396" y="2171"/>
                    <a:pt x="2367" y="2843"/>
                  </a:cubicBezTo>
                  <a:lnTo>
                    <a:pt x="468" y="2843"/>
                  </a:lnTo>
                  <a:cubicBezTo>
                    <a:pt x="585" y="1995"/>
                    <a:pt x="848" y="1206"/>
                    <a:pt x="1315" y="476"/>
                  </a:cubicBezTo>
                  <a:close/>
                  <a:moveTo>
                    <a:pt x="1235" y="1"/>
                  </a:moveTo>
                  <a:cubicBezTo>
                    <a:pt x="1158" y="1"/>
                    <a:pt x="1076" y="48"/>
                    <a:pt x="1052" y="96"/>
                  </a:cubicBezTo>
                  <a:cubicBezTo>
                    <a:pt x="468" y="973"/>
                    <a:pt x="117" y="1995"/>
                    <a:pt x="29" y="3018"/>
                  </a:cubicBezTo>
                  <a:cubicBezTo>
                    <a:pt x="0" y="3076"/>
                    <a:pt x="29" y="3135"/>
                    <a:pt x="88" y="3193"/>
                  </a:cubicBezTo>
                  <a:cubicBezTo>
                    <a:pt x="117" y="3223"/>
                    <a:pt x="176" y="3252"/>
                    <a:pt x="234" y="3252"/>
                  </a:cubicBezTo>
                  <a:lnTo>
                    <a:pt x="2572" y="3252"/>
                  </a:lnTo>
                  <a:cubicBezTo>
                    <a:pt x="2689" y="3252"/>
                    <a:pt x="2776" y="3164"/>
                    <a:pt x="2805" y="3047"/>
                  </a:cubicBezTo>
                  <a:cubicBezTo>
                    <a:pt x="2835" y="2258"/>
                    <a:pt x="2922" y="1469"/>
                    <a:pt x="3098" y="710"/>
                  </a:cubicBezTo>
                  <a:cubicBezTo>
                    <a:pt x="3098" y="651"/>
                    <a:pt x="3098" y="593"/>
                    <a:pt x="3068" y="564"/>
                  </a:cubicBezTo>
                  <a:cubicBezTo>
                    <a:pt x="3039" y="505"/>
                    <a:pt x="2981" y="476"/>
                    <a:pt x="2922" y="476"/>
                  </a:cubicBezTo>
                  <a:cubicBezTo>
                    <a:pt x="2367" y="359"/>
                    <a:pt x="1841" y="184"/>
                    <a:pt x="1286" y="8"/>
                  </a:cubicBezTo>
                  <a:cubicBezTo>
                    <a:pt x="1270" y="3"/>
                    <a:pt x="1253" y="1"/>
                    <a:pt x="1235"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6" name="Google Shape;4956;p80"/>
            <p:cNvSpPr/>
            <p:nvPr/>
          </p:nvSpPr>
          <p:spPr>
            <a:xfrm>
              <a:off x="5321863" y="2744450"/>
              <a:ext cx="65050" cy="55250"/>
            </a:xfrm>
            <a:custGeom>
              <a:avLst/>
              <a:gdLst/>
              <a:ahLst/>
              <a:cxnLst/>
              <a:rect l="l" t="t" r="r" b="b"/>
              <a:pathLst>
                <a:path w="2602" h="2210" extrusionOk="0">
                  <a:moveTo>
                    <a:pt x="1813" y="719"/>
                  </a:moveTo>
                  <a:lnTo>
                    <a:pt x="1696" y="953"/>
                  </a:lnTo>
                  <a:cubicBezTo>
                    <a:pt x="1579" y="1216"/>
                    <a:pt x="1462" y="1479"/>
                    <a:pt x="1374" y="1742"/>
                  </a:cubicBezTo>
                  <a:cubicBezTo>
                    <a:pt x="1111" y="1713"/>
                    <a:pt x="877" y="1654"/>
                    <a:pt x="644" y="1567"/>
                  </a:cubicBezTo>
                  <a:cubicBezTo>
                    <a:pt x="994" y="1245"/>
                    <a:pt x="1403" y="953"/>
                    <a:pt x="1813" y="719"/>
                  </a:cubicBezTo>
                  <a:close/>
                  <a:moveTo>
                    <a:pt x="2404" y="1"/>
                  </a:moveTo>
                  <a:cubicBezTo>
                    <a:pt x="2373" y="1"/>
                    <a:pt x="2341" y="7"/>
                    <a:pt x="2309" y="18"/>
                  </a:cubicBezTo>
                  <a:cubicBezTo>
                    <a:pt x="1462" y="340"/>
                    <a:pt x="702" y="865"/>
                    <a:pt x="59" y="1508"/>
                  </a:cubicBezTo>
                  <a:cubicBezTo>
                    <a:pt x="30" y="1567"/>
                    <a:pt x="1" y="1654"/>
                    <a:pt x="30" y="1713"/>
                  </a:cubicBezTo>
                  <a:cubicBezTo>
                    <a:pt x="30" y="1801"/>
                    <a:pt x="89" y="1859"/>
                    <a:pt x="176" y="1859"/>
                  </a:cubicBezTo>
                  <a:lnTo>
                    <a:pt x="147" y="1888"/>
                  </a:lnTo>
                  <a:cubicBezTo>
                    <a:pt x="585" y="2005"/>
                    <a:pt x="1024" y="2122"/>
                    <a:pt x="1462" y="2210"/>
                  </a:cubicBezTo>
                  <a:lnTo>
                    <a:pt x="1491" y="2210"/>
                  </a:lnTo>
                  <a:cubicBezTo>
                    <a:pt x="1579" y="2210"/>
                    <a:pt x="1666" y="2151"/>
                    <a:pt x="1696" y="2064"/>
                  </a:cubicBezTo>
                  <a:cubicBezTo>
                    <a:pt x="1813" y="1742"/>
                    <a:pt x="1929" y="1421"/>
                    <a:pt x="2076" y="1128"/>
                  </a:cubicBezTo>
                  <a:cubicBezTo>
                    <a:pt x="2222" y="836"/>
                    <a:pt x="2368" y="573"/>
                    <a:pt x="2543" y="340"/>
                  </a:cubicBezTo>
                  <a:cubicBezTo>
                    <a:pt x="2601" y="252"/>
                    <a:pt x="2601" y="164"/>
                    <a:pt x="2543" y="77"/>
                  </a:cubicBezTo>
                  <a:cubicBezTo>
                    <a:pt x="2506" y="21"/>
                    <a:pt x="2457" y="1"/>
                    <a:pt x="2404"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7" name="Google Shape;4957;p80"/>
            <p:cNvSpPr/>
            <p:nvPr/>
          </p:nvSpPr>
          <p:spPr>
            <a:xfrm>
              <a:off x="5378863" y="2738600"/>
              <a:ext cx="50425" cy="69150"/>
            </a:xfrm>
            <a:custGeom>
              <a:avLst/>
              <a:gdLst/>
              <a:ahLst/>
              <a:cxnLst/>
              <a:rect l="l" t="t" r="r" b="b"/>
              <a:pathLst>
                <a:path w="2017" h="2766" extrusionOk="0">
                  <a:moveTo>
                    <a:pt x="1607" y="632"/>
                  </a:moveTo>
                  <a:lnTo>
                    <a:pt x="1607" y="2327"/>
                  </a:lnTo>
                  <a:cubicBezTo>
                    <a:pt x="1257" y="2327"/>
                    <a:pt x="877" y="2268"/>
                    <a:pt x="526" y="2239"/>
                  </a:cubicBezTo>
                  <a:cubicBezTo>
                    <a:pt x="584" y="2093"/>
                    <a:pt x="643" y="1947"/>
                    <a:pt x="731" y="1801"/>
                  </a:cubicBezTo>
                  <a:cubicBezTo>
                    <a:pt x="935" y="1362"/>
                    <a:pt x="1227" y="953"/>
                    <a:pt x="1607" y="632"/>
                  </a:cubicBezTo>
                  <a:close/>
                  <a:moveTo>
                    <a:pt x="1803" y="0"/>
                  </a:moveTo>
                  <a:cubicBezTo>
                    <a:pt x="1775" y="0"/>
                    <a:pt x="1748" y="6"/>
                    <a:pt x="1724" y="18"/>
                  </a:cubicBezTo>
                  <a:cubicBezTo>
                    <a:pt x="1081" y="398"/>
                    <a:pt x="584" y="953"/>
                    <a:pt x="321" y="1625"/>
                  </a:cubicBezTo>
                  <a:cubicBezTo>
                    <a:pt x="205" y="1859"/>
                    <a:pt x="117" y="2093"/>
                    <a:pt x="29" y="2356"/>
                  </a:cubicBezTo>
                  <a:cubicBezTo>
                    <a:pt x="0" y="2414"/>
                    <a:pt x="0" y="2473"/>
                    <a:pt x="29" y="2531"/>
                  </a:cubicBezTo>
                  <a:cubicBezTo>
                    <a:pt x="59" y="2590"/>
                    <a:pt x="117" y="2619"/>
                    <a:pt x="175" y="2619"/>
                  </a:cubicBezTo>
                  <a:cubicBezTo>
                    <a:pt x="731" y="2707"/>
                    <a:pt x="1257" y="2736"/>
                    <a:pt x="1783" y="2765"/>
                  </a:cubicBezTo>
                  <a:cubicBezTo>
                    <a:pt x="1899" y="2765"/>
                    <a:pt x="2016" y="2677"/>
                    <a:pt x="2016" y="2561"/>
                  </a:cubicBezTo>
                  <a:lnTo>
                    <a:pt x="2016" y="223"/>
                  </a:lnTo>
                  <a:cubicBezTo>
                    <a:pt x="2016" y="84"/>
                    <a:pt x="1907" y="0"/>
                    <a:pt x="1803"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8" name="Google Shape;4958;p80"/>
            <p:cNvSpPr/>
            <p:nvPr/>
          </p:nvSpPr>
          <p:spPr>
            <a:xfrm>
              <a:off x="5364238" y="2817750"/>
              <a:ext cx="65050" cy="65975"/>
            </a:xfrm>
            <a:custGeom>
              <a:avLst/>
              <a:gdLst/>
              <a:ahLst/>
              <a:cxnLst/>
              <a:rect l="l" t="t" r="r" b="b"/>
              <a:pathLst>
                <a:path w="2602" h="2639" extrusionOk="0">
                  <a:moveTo>
                    <a:pt x="702" y="446"/>
                  </a:moveTo>
                  <a:cubicBezTo>
                    <a:pt x="1199" y="534"/>
                    <a:pt x="1695" y="563"/>
                    <a:pt x="2192" y="593"/>
                  </a:cubicBezTo>
                  <a:lnTo>
                    <a:pt x="2192" y="2200"/>
                  </a:lnTo>
                  <a:lnTo>
                    <a:pt x="468" y="2200"/>
                  </a:lnTo>
                  <a:cubicBezTo>
                    <a:pt x="497" y="1615"/>
                    <a:pt x="585" y="1031"/>
                    <a:pt x="702" y="446"/>
                  </a:cubicBezTo>
                  <a:close/>
                  <a:moveTo>
                    <a:pt x="496" y="1"/>
                  </a:moveTo>
                  <a:cubicBezTo>
                    <a:pt x="401" y="1"/>
                    <a:pt x="317" y="57"/>
                    <a:pt x="293" y="154"/>
                  </a:cubicBezTo>
                  <a:cubicBezTo>
                    <a:pt x="118" y="885"/>
                    <a:pt x="30" y="1645"/>
                    <a:pt x="1" y="2404"/>
                  </a:cubicBezTo>
                  <a:cubicBezTo>
                    <a:pt x="1" y="2463"/>
                    <a:pt x="30" y="2521"/>
                    <a:pt x="59" y="2550"/>
                  </a:cubicBezTo>
                  <a:cubicBezTo>
                    <a:pt x="118" y="2609"/>
                    <a:pt x="147" y="2609"/>
                    <a:pt x="234" y="2638"/>
                  </a:cubicBezTo>
                  <a:lnTo>
                    <a:pt x="2397" y="2638"/>
                  </a:lnTo>
                  <a:cubicBezTo>
                    <a:pt x="2514" y="2638"/>
                    <a:pt x="2601" y="2521"/>
                    <a:pt x="2601" y="2404"/>
                  </a:cubicBezTo>
                  <a:lnTo>
                    <a:pt x="2601" y="388"/>
                  </a:lnTo>
                  <a:cubicBezTo>
                    <a:pt x="2601" y="271"/>
                    <a:pt x="2514" y="154"/>
                    <a:pt x="2397" y="154"/>
                  </a:cubicBezTo>
                  <a:cubicBezTo>
                    <a:pt x="1783" y="154"/>
                    <a:pt x="1169" y="96"/>
                    <a:pt x="556" y="8"/>
                  </a:cubicBezTo>
                  <a:cubicBezTo>
                    <a:pt x="536" y="3"/>
                    <a:pt x="516" y="1"/>
                    <a:pt x="496"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9" name="Google Shape;4959;p80"/>
            <p:cNvSpPr/>
            <p:nvPr/>
          </p:nvSpPr>
          <p:spPr>
            <a:xfrm>
              <a:off x="5443863" y="2737775"/>
              <a:ext cx="51900" cy="69975"/>
            </a:xfrm>
            <a:custGeom>
              <a:avLst/>
              <a:gdLst/>
              <a:ahLst/>
              <a:cxnLst/>
              <a:rect l="l" t="t" r="r" b="b"/>
              <a:pathLst>
                <a:path w="2076" h="2799" extrusionOk="0">
                  <a:moveTo>
                    <a:pt x="439" y="607"/>
                  </a:moveTo>
                  <a:cubicBezTo>
                    <a:pt x="819" y="928"/>
                    <a:pt x="1140" y="1366"/>
                    <a:pt x="1345" y="1834"/>
                  </a:cubicBezTo>
                  <a:cubicBezTo>
                    <a:pt x="1433" y="1980"/>
                    <a:pt x="1491" y="2097"/>
                    <a:pt x="1549" y="2243"/>
                  </a:cubicBezTo>
                  <a:cubicBezTo>
                    <a:pt x="1199" y="2301"/>
                    <a:pt x="819" y="2331"/>
                    <a:pt x="439" y="2360"/>
                  </a:cubicBezTo>
                  <a:lnTo>
                    <a:pt x="439" y="607"/>
                  </a:lnTo>
                  <a:close/>
                  <a:moveTo>
                    <a:pt x="202" y="0"/>
                  </a:moveTo>
                  <a:cubicBezTo>
                    <a:pt x="169" y="0"/>
                    <a:pt x="132" y="8"/>
                    <a:pt x="88" y="22"/>
                  </a:cubicBezTo>
                  <a:cubicBezTo>
                    <a:pt x="30" y="51"/>
                    <a:pt x="1" y="139"/>
                    <a:pt x="1" y="197"/>
                  </a:cubicBezTo>
                  <a:lnTo>
                    <a:pt x="1" y="2564"/>
                  </a:lnTo>
                  <a:cubicBezTo>
                    <a:pt x="1" y="2681"/>
                    <a:pt x="88" y="2769"/>
                    <a:pt x="205" y="2769"/>
                  </a:cubicBezTo>
                  <a:lnTo>
                    <a:pt x="234" y="2798"/>
                  </a:lnTo>
                  <a:cubicBezTo>
                    <a:pt x="760" y="2769"/>
                    <a:pt x="1316" y="2740"/>
                    <a:pt x="1871" y="2652"/>
                  </a:cubicBezTo>
                  <a:cubicBezTo>
                    <a:pt x="1929" y="2652"/>
                    <a:pt x="1988" y="2594"/>
                    <a:pt x="2017" y="2564"/>
                  </a:cubicBezTo>
                  <a:cubicBezTo>
                    <a:pt x="2046" y="2506"/>
                    <a:pt x="2075" y="2418"/>
                    <a:pt x="2046" y="2360"/>
                  </a:cubicBezTo>
                  <a:cubicBezTo>
                    <a:pt x="1959" y="2126"/>
                    <a:pt x="1842" y="1863"/>
                    <a:pt x="1754" y="1629"/>
                  </a:cubicBezTo>
                  <a:cubicBezTo>
                    <a:pt x="1462" y="957"/>
                    <a:pt x="936" y="373"/>
                    <a:pt x="293" y="22"/>
                  </a:cubicBezTo>
                  <a:cubicBezTo>
                    <a:pt x="264" y="8"/>
                    <a:pt x="234" y="0"/>
                    <a:pt x="202"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0" name="Google Shape;4960;p80"/>
            <p:cNvSpPr/>
            <p:nvPr/>
          </p:nvSpPr>
          <p:spPr>
            <a:xfrm>
              <a:off x="5443863" y="2817200"/>
              <a:ext cx="65775" cy="66525"/>
            </a:xfrm>
            <a:custGeom>
              <a:avLst/>
              <a:gdLst/>
              <a:ahLst/>
              <a:cxnLst/>
              <a:rect l="l" t="t" r="r" b="b"/>
              <a:pathLst>
                <a:path w="2631" h="2661" extrusionOk="0">
                  <a:moveTo>
                    <a:pt x="1988" y="468"/>
                  </a:moveTo>
                  <a:cubicBezTo>
                    <a:pt x="2105" y="1053"/>
                    <a:pt x="2163" y="1637"/>
                    <a:pt x="2221" y="2222"/>
                  </a:cubicBezTo>
                  <a:lnTo>
                    <a:pt x="439" y="2222"/>
                  </a:lnTo>
                  <a:lnTo>
                    <a:pt x="439" y="615"/>
                  </a:lnTo>
                  <a:cubicBezTo>
                    <a:pt x="965" y="585"/>
                    <a:pt x="1462" y="527"/>
                    <a:pt x="1988" y="468"/>
                  </a:cubicBezTo>
                  <a:close/>
                  <a:moveTo>
                    <a:pt x="2105" y="1"/>
                  </a:moveTo>
                  <a:cubicBezTo>
                    <a:pt x="1462" y="118"/>
                    <a:pt x="848" y="176"/>
                    <a:pt x="205" y="176"/>
                  </a:cubicBezTo>
                  <a:cubicBezTo>
                    <a:pt x="88" y="176"/>
                    <a:pt x="1" y="293"/>
                    <a:pt x="1" y="410"/>
                  </a:cubicBezTo>
                  <a:lnTo>
                    <a:pt x="1" y="2426"/>
                  </a:lnTo>
                  <a:cubicBezTo>
                    <a:pt x="1" y="2543"/>
                    <a:pt x="118" y="2660"/>
                    <a:pt x="234" y="2660"/>
                  </a:cubicBezTo>
                  <a:lnTo>
                    <a:pt x="2426" y="2660"/>
                  </a:lnTo>
                  <a:cubicBezTo>
                    <a:pt x="2484" y="2631"/>
                    <a:pt x="2543" y="2631"/>
                    <a:pt x="2572" y="2572"/>
                  </a:cubicBezTo>
                  <a:cubicBezTo>
                    <a:pt x="2601" y="2543"/>
                    <a:pt x="2631" y="2485"/>
                    <a:pt x="2631" y="2426"/>
                  </a:cubicBezTo>
                  <a:cubicBezTo>
                    <a:pt x="2601" y="1667"/>
                    <a:pt x="2514" y="907"/>
                    <a:pt x="2338" y="176"/>
                  </a:cubicBezTo>
                  <a:cubicBezTo>
                    <a:pt x="2309" y="59"/>
                    <a:pt x="2192" y="1"/>
                    <a:pt x="2105"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1" name="Google Shape;4961;p80"/>
            <p:cNvSpPr/>
            <p:nvPr/>
          </p:nvSpPr>
          <p:spPr>
            <a:xfrm>
              <a:off x="5486963" y="2744600"/>
              <a:ext cx="65775" cy="55100"/>
            </a:xfrm>
            <a:custGeom>
              <a:avLst/>
              <a:gdLst/>
              <a:ahLst/>
              <a:cxnLst/>
              <a:rect l="l" t="t" r="r" b="b"/>
              <a:pathLst>
                <a:path w="2631" h="2204" extrusionOk="0">
                  <a:moveTo>
                    <a:pt x="790" y="713"/>
                  </a:moveTo>
                  <a:cubicBezTo>
                    <a:pt x="1228" y="947"/>
                    <a:pt x="1637" y="1239"/>
                    <a:pt x="1988" y="1561"/>
                  </a:cubicBezTo>
                  <a:cubicBezTo>
                    <a:pt x="1754" y="1619"/>
                    <a:pt x="1520" y="1678"/>
                    <a:pt x="1257" y="1736"/>
                  </a:cubicBezTo>
                  <a:cubicBezTo>
                    <a:pt x="1170" y="1473"/>
                    <a:pt x="1053" y="1181"/>
                    <a:pt x="907" y="918"/>
                  </a:cubicBezTo>
                  <a:lnTo>
                    <a:pt x="790" y="713"/>
                  </a:lnTo>
                  <a:close/>
                  <a:moveTo>
                    <a:pt x="247" y="1"/>
                  </a:moveTo>
                  <a:cubicBezTo>
                    <a:pt x="176" y="1"/>
                    <a:pt x="102" y="28"/>
                    <a:pt x="59" y="71"/>
                  </a:cubicBezTo>
                  <a:cubicBezTo>
                    <a:pt x="1" y="158"/>
                    <a:pt x="1" y="246"/>
                    <a:pt x="59" y="334"/>
                  </a:cubicBezTo>
                  <a:cubicBezTo>
                    <a:pt x="235" y="567"/>
                    <a:pt x="410" y="830"/>
                    <a:pt x="527" y="1122"/>
                  </a:cubicBezTo>
                  <a:cubicBezTo>
                    <a:pt x="673" y="1415"/>
                    <a:pt x="819" y="1736"/>
                    <a:pt x="907" y="2058"/>
                  </a:cubicBezTo>
                  <a:cubicBezTo>
                    <a:pt x="936" y="2145"/>
                    <a:pt x="1023" y="2204"/>
                    <a:pt x="1111" y="2204"/>
                  </a:cubicBezTo>
                  <a:lnTo>
                    <a:pt x="1170" y="2204"/>
                  </a:lnTo>
                  <a:cubicBezTo>
                    <a:pt x="1608" y="2116"/>
                    <a:pt x="2046" y="1999"/>
                    <a:pt x="2455" y="1882"/>
                  </a:cubicBezTo>
                  <a:cubicBezTo>
                    <a:pt x="2543" y="1853"/>
                    <a:pt x="2601" y="1795"/>
                    <a:pt x="2601" y="1736"/>
                  </a:cubicBezTo>
                  <a:cubicBezTo>
                    <a:pt x="2631" y="1648"/>
                    <a:pt x="2601" y="1561"/>
                    <a:pt x="2543" y="1532"/>
                  </a:cubicBezTo>
                  <a:cubicBezTo>
                    <a:pt x="1929" y="859"/>
                    <a:pt x="1170" y="334"/>
                    <a:pt x="322" y="12"/>
                  </a:cubicBezTo>
                  <a:cubicBezTo>
                    <a:pt x="299" y="4"/>
                    <a:pt x="273" y="1"/>
                    <a:pt x="247"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2" name="Google Shape;4962;p80"/>
            <p:cNvSpPr/>
            <p:nvPr/>
          </p:nvSpPr>
          <p:spPr>
            <a:xfrm>
              <a:off x="5516188" y="2802325"/>
              <a:ext cx="77450" cy="81400"/>
            </a:xfrm>
            <a:custGeom>
              <a:avLst/>
              <a:gdLst/>
              <a:ahLst/>
              <a:cxnLst/>
              <a:rect l="l" t="t" r="r" b="b"/>
              <a:pathLst>
                <a:path w="3098" h="3256" extrusionOk="0">
                  <a:moveTo>
                    <a:pt x="1812" y="450"/>
                  </a:moveTo>
                  <a:cubicBezTo>
                    <a:pt x="2251" y="1180"/>
                    <a:pt x="2543" y="1969"/>
                    <a:pt x="2660" y="2817"/>
                  </a:cubicBezTo>
                  <a:lnTo>
                    <a:pt x="731" y="2817"/>
                  </a:lnTo>
                  <a:cubicBezTo>
                    <a:pt x="702" y="2145"/>
                    <a:pt x="614" y="1473"/>
                    <a:pt x="497" y="800"/>
                  </a:cubicBezTo>
                  <a:cubicBezTo>
                    <a:pt x="936" y="713"/>
                    <a:pt x="1374" y="596"/>
                    <a:pt x="1812" y="450"/>
                  </a:cubicBezTo>
                  <a:close/>
                  <a:moveTo>
                    <a:pt x="1907" y="1"/>
                  </a:moveTo>
                  <a:cubicBezTo>
                    <a:pt x="1885" y="1"/>
                    <a:pt x="1863" y="4"/>
                    <a:pt x="1841" y="12"/>
                  </a:cubicBezTo>
                  <a:cubicBezTo>
                    <a:pt x="1286" y="187"/>
                    <a:pt x="731" y="333"/>
                    <a:pt x="176" y="450"/>
                  </a:cubicBezTo>
                  <a:cubicBezTo>
                    <a:pt x="117" y="450"/>
                    <a:pt x="88" y="479"/>
                    <a:pt x="30" y="538"/>
                  </a:cubicBezTo>
                  <a:cubicBezTo>
                    <a:pt x="1" y="596"/>
                    <a:pt x="1" y="654"/>
                    <a:pt x="30" y="713"/>
                  </a:cubicBezTo>
                  <a:cubicBezTo>
                    <a:pt x="205" y="1473"/>
                    <a:pt x="293" y="2262"/>
                    <a:pt x="322" y="3050"/>
                  </a:cubicBezTo>
                  <a:lnTo>
                    <a:pt x="322" y="3021"/>
                  </a:lnTo>
                  <a:cubicBezTo>
                    <a:pt x="322" y="3138"/>
                    <a:pt x="410" y="3255"/>
                    <a:pt x="527" y="3255"/>
                  </a:cubicBezTo>
                  <a:lnTo>
                    <a:pt x="2893" y="3255"/>
                  </a:lnTo>
                  <a:cubicBezTo>
                    <a:pt x="3010" y="3226"/>
                    <a:pt x="3098" y="3138"/>
                    <a:pt x="3098" y="3021"/>
                  </a:cubicBezTo>
                  <a:cubicBezTo>
                    <a:pt x="3010" y="1969"/>
                    <a:pt x="2660" y="947"/>
                    <a:pt x="2075" y="99"/>
                  </a:cubicBezTo>
                  <a:cubicBezTo>
                    <a:pt x="2031" y="33"/>
                    <a:pt x="1971" y="1"/>
                    <a:pt x="1907"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3" name="Google Shape;4963;p80"/>
            <p:cNvSpPr/>
            <p:nvPr/>
          </p:nvSpPr>
          <p:spPr>
            <a:xfrm>
              <a:off x="5280963" y="2898300"/>
              <a:ext cx="76725" cy="81100"/>
            </a:xfrm>
            <a:custGeom>
              <a:avLst/>
              <a:gdLst/>
              <a:ahLst/>
              <a:cxnLst/>
              <a:rect l="l" t="t" r="r" b="b"/>
              <a:pathLst>
                <a:path w="3069" h="3244" extrusionOk="0">
                  <a:moveTo>
                    <a:pt x="2338" y="410"/>
                  </a:moveTo>
                  <a:cubicBezTo>
                    <a:pt x="2367" y="1082"/>
                    <a:pt x="2455" y="1754"/>
                    <a:pt x="2601" y="2426"/>
                  </a:cubicBezTo>
                  <a:cubicBezTo>
                    <a:pt x="2163" y="2513"/>
                    <a:pt x="1725" y="2660"/>
                    <a:pt x="1286" y="2776"/>
                  </a:cubicBezTo>
                  <a:cubicBezTo>
                    <a:pt x="819" y="2075"/>
                    <a:pt x="556" y="1257"/>
                    <a:pt x="439" y="410"/>
                  </a:cubicBezTo>
                  <a:close/>
                  <a:moveTo>
                    <a:pt x="205" y="0"/>
                  </a:moveTo>
                  <a:cubicBezTo>
                    <a:pt x="147" y="0"/>
                    <a:pt x="88" y="30"/>
                    <a:pt x="59" y="59"/>
                  </a:cubicBezTo>
                  <a:cubicBezTo>
                    <a:pt x="0" y="117"/>
                    <a:pt x="0" y="176"/>
                    <a:pt x="0" y="234"/>
                  </a:cubicBezTo>
                  <a:cubicBezTo>
                    <a:pt x="88" y="1257"/>
                    <a:pt x="439" y="2280"/>
                    <a:pt x="1023" y="3156"/>
                  </a:cubicBezTo>
                  <a:cubicBezTo>
                    <a:pt x="1052" y="3215"/>
                    <a:pt x="1111" y="3244"/>
                    <a:pt x="1199" y="3244"/>
                  </a:cubicBezTo>
                  <a:lnTo>
                    <a:pt x="1257" y="3244"/>
                  </a:lnTo>
                  <a:cubicBezTo>
                    <a:pt x="1783" y="3069"/>
                    <a:pt x="2338" y="2923"/>
                    <a:pt x="2893" y="2806"/>
                  </a:cubicBezTo>
                  <a:cubicBezTo>
                    <a:pt x="2952" y="2776"/>
                    <a:pt x="3010" y="2747"/>
                    <a:pt x="3039" y="2689"/>
                  </a:cubicBezTo>
                  <a:cubicBezTo>
                    <a:pt x="3069" y="2660"/>
                    <a:pt x="3069" y="2601"/>
                    <a:pt x="3069" y="2543"/>
                  </a:cubicBezTo>
                  <a:cubicBezTo>
                    <a:pt x="2893" y="1754"/>
                    <a:pt x="2806" y="994"/>
                    <a:pt x="2776" y="205"/>
                  </a:cubicBezTo>
                  <a:cubicBezTo>
                    <a:pt x="2747" y="88"/>
                    <a:pt x="2660" y="0"/>
                    <a:pt x="2543"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4" name="Google Shape;4964;p80"/>
            <p:cNvSpPr/>
            <p:nvPr/>
          </p:nvSpPr>
          <p:spPr>
            <a:xfrm>
              <a:off x="5320413" y="2981575"/>
              <a:ext cx="66500" cy="55550"/>
            </a:xfrm>
            <a:custGeom>
              <a:avLst/>
              <a:gdLst/>
              <a:ahLst/>
              <a:cxnLst/>
              <a:rect l="l" t="t" r="r" b="b"/>
              <a:pathLst>
                <a:path w="2660" h="2222" extrusionOk="0">
                  <a:moveTo>
                    <a:pt x="1432" y="468"/>
                  </a:moveTo>
                  <a:cubicBezTo>
                    <a:pt x="1520" y="760"/>
                    <a:pt x="1637" y="1023"/>
                    <a:pt x="1754" y="1286"/>
                  </a:cubicBezTo>
                  <a:cubicBezTo>
                    <a:pt x="1812" y="1345"/>
                    <a:pt x="1841" y="1432"/>
                    <a:pt x="1871" y="1520"/>
                  </a:cubicBezTo>
                  <a:cubicBezTo>
                    <a:pt x="1461" y="1286"/>
                    <a:pt x="1052" y="994"/>
                    <a:pt x="702" y="643"/>
                  </a:cubicBezTo>
                  <a:cubicBezTo>
                    <a:pt x="935" y="585"/>
                    <a:pt x="1169" y="527"/>
                    <a:pt x="1432" y="468"/>
                  </a:cubicBezTo>
                  <a:close/>
                  <a:moveTo>
                    <a:pt x="1520" y="1"/>
                  </a:moveTo>
                  <a:cubicBezTo>
                    <a:pt x="1082" y="117"/>
                    <a:pt x="643" y="205"/>
                    <a:pt x="205" y="351"/>
                  </a:cubicBezTo>
                  <a:cubicBezTo>
                    <a:pt x="30" y="380"/>
                    <a:pt x="0" y="585"/>
                    <a:pt x="117" y="702"/>
                  </a:cubicBezTo>
                  <a:cubicBezTo>
                    <a:pt x="760" y="1374"/>
                    <a:pt x="1520" y="1871"/>
                    <a:pt x="2367" y="2221"/>
                  </a:cubicBezTo>
                  <a:lnTo>
                    <a:pt x="2426" y="2221"/>
                  </a:lnTo>
                  <a:cubicBezTo>
                    <a:pt x="2513" y="2221"/>
                    <a:pt x="2572" y="2192"/>
                    <a:pt x="2601" y="2134"/>
                  </a:cubicBezTo>
                  <a:cubicBezTo>
                    <a:pt x="2659" y="2075"/>
                    <a:pt x="2659" y="1958"/>
                    <a:pt x="2601" y="1900"/>
                  </a:cubicBezTo>
                  <a:cubicBezTo>
                    <a:pt x="2426" y="1637"/>
                    <a:pt x="2280" y="1374"/>
                    <a:pt x="2134" y="1111"/>
                  </a:cubicBezTo>
                  <a:cubicBezTo>
                    <a:pt x="1987" y="790"/>
                    <a:pt x="1871" y="468"/>
                    <a:pt x="1754" y="147"/>
                  </a:cubicBezTo>
                  <a:cubicBezTo>
                    <a:pt x="1724" y="59"/>
                    <a:pt x="1608" y="1"/>
                    <a:pt x="1520"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5" name="Google Shape;4965;p80"/>
            <p:cNvSpPr/>
            <p:nvPr/>
          </p:nvSpPr>
          <p:spPr>
            <a:xfrm>
              <a:off x="5378863" y="2974275"/>
              <a:ext cx="50425" cy="68700"/>
            </a:xfrm>
            <a:custGeom>
              <a:avLst/>
              <a:gdLst/>
              <a:ahLst/>
              <a:cxnLst/>
              <a:rect l="l" t="t" r="r" b="b"/>
              <a:pathLst>
                <a:path w="2017" h="2748" extrusionOk="0">
                  <a:moveTo>
                    <a:pt x="1607" y="439"/>
                  </a:moveTo>
                  <a:lnTo>
                    <a:pt x="1607" y="2163"/>
                  </a:lnTo>
                  <a:cubicBezTo>
                    <a:pt x="1227" y="1812"/>
                    <a:pt x="935" y="1403"/>
                    <a:pt x="731" y="965"/>
                  </a:cubicBezTo>
                  <a:cubicBezTo>
                    <a:pt x="643" y="819"/>
                    <a:pt x="584" y="672"/>
                    <a:pt x="526" y="526"/>
                  </a:cubicBezTo>
                  <a:cubicBezTo>
                    <a:pt x="906" y="497"/>
                    <a:pt x="1257" y="439"/>
                    <a:pt x="1607" y="439"/>
                  </a:cubicBezTo>
                  <a:close/>
                  <a:moveTo>
                    <a:pt x="1783" y="0"/>
                  </a:moveTo>
                  <a:cubicBezTo>
                    <a:pt x="1257" y="0"/>
                    <a:pt x="731" y="59"/>
                    <a:pt x="175" y="117"/>
                  </a:cubicBezTo>
                  <a:cubicBezTo>
                    <a:pt x="117" y="117"/>
                    <a:pt x="59" y="176"/>
                    <a:pt x="29" y="234"/>
                  </a:cubicBezTo>
                  <a:cubicBezTo>
                    <a:pt x="0" y="293"/>
                    <a:pt x="0" y="351"/>
                    <a:pt x="29" y="409"/>
                  </a:cubicBezTo>
                  <a:cubicBezTo>
                    <a:pt x="117" y="672"/>
                    <a:pt x="205" y="906"/>
                    <a:pt x="321" y="1140"/>
                  </a:cubicBezTo>
                  <a:cubicBezTo>
                    <a:pt x="614" y="1812"/>
                    <a:pt x="1081" y="2367"/>
                    <a:pt x="1724" y="2747"/>
                  </a:cubicBezTo>
                  <a:lnTo>
                    <a:pt x="1812" y="2747"/>
                  </a:lnTo>
                  <a:cubicBezTo>
                    <a:pt x="1841" y="2747"/>
                    <a:pt x="1870" y="2747"/>
                    <a:pt x="1929" y="2718"/>
                  </a:cubicBezTo>
                  <a:cubicBezTo>
                    <a:pt x="1987" y="2689"/>
                    <a:pt x="2016" y="2601"/>
                    <a:pt x="2016" y="2543"/>
                  </a:cubicBezTo>
                  <a:lnTo>
                    <a:pt x="2016" y="205"/>
                  </a:lnTo>
                  <a:cubicBezTo>
                    <a:pt x="2016" y="146"/>
                    <a:pt x="1987" y="88"/>
                    <a:pt x="1958" y="59"/>
                  </a:cubicBezTo>
                  <a:cubicBezTo>
                    <a:pt x="1899" y="0"/>
                    <a:pt x="1841" y="0"/>
                    <a:pt x="1783"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6" name="Google Shape;4966;p80"/>
            <p:cNvSpPr/>
            <p:nvPr/>
          </p:nvSpPr>
          <p:spPr>
            <a:xfrm>
              <a:off x="5364238" y="2898300"/>
              <a:ext cx="65050" cy="65775"/>
            </a:xfrm>
            <a:custGeom>
              <a:avLst/>
              <a:gdLst/>
              <a:ahLst/>
              <a:cxnLst/>
              <a:rect l="l" t="t" r="r" b="b"/>
              <a:pathLst>
                <a:path w="2602" h="2631" extrusionOk="0">
                  <a:moveTo>
                    <a:pt x="2192" y="410"/>
                  </a:moveTo>
                  <a:lnTo>
                    <a:pt x="2163" y="2046"/>
                  </a:lnTo>
                  <a:cubicBezTo>
                    <a:pt x="1666" y="2046"/>
                    <a:pt x="1169" y="2104"/>
                    <a:pt x="673" y="2163"/>
                  </a:cubicBezTo>
                  <a:cubicBezTo>
                    <a:pt x="556" y="1578"/>
                    <a:pt x="468" y="994"/>
                    <a:pt x="439" y="410"/>
                  </a:cubicBezTo>
                  <a:close/>
                  <a:moveTo>
                    <a:pt x="234" y="0"/>
                  </a:moveTo>
                  <a:cubicBezTo>
                    <a:pt x="147" y="0"/>
                    <a:pt x="118" y="30"/>
                    <a:pt x="59" y="59"/>
                  </a:cubicBezTo>
                  <a:cubicBezTo>
                    <a:pt x="30" y="88"/>
                    <a:pt x="1" y="147"/>
                    <a:pt x="1" y="205"/>
                  </a:cubicBezTo>
                  <a:cubicBezTo>
                    <a:pt x="30" y="965"/>
                    <a:pt x="118" y="1724"/>
                    <a:pt x="293" y="2455"/>
                  </a:cubicBezTo>
                  <a:cubicBezTo>
                    <a:pt x="322" y="2543"/>
                    <a:pt x="410" y="2630"/>
                    <a:pt x="527" y="2630"/>
                  </a:cubicBezTo>
                  <a:lnTo>
                    <a:pt x="556" y="2630"/>
                  </a:lnTo>
                  <a:cubicBezTo>
                    <a:pt x="1169" y="2543"/>
                    <a:pt x="1783" y="2484"/>
                    <a:pt x="2397" y="2455"/>
                  </a:cubicBezTo>
                  <a:cubicBezTo>
                    <a:pt x="2514" y="2455"/>
                    <a:pt x="2601" y="2367"/>
                    <a:pt x="2601" y="2250"/>
                  </a:cubicBezTo>
                  <a:lnTo>
                    <a:pt x="2601" y="205"/>
                  </a:lnTo>
                  <a:cubicBezTo>
                    <a:pt x="2601" y="88"/>
                    <a:pt x="2514" y="0"/>
                    <a:pt x="2397"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7" name="Google Shape;4967;p80"/>
            <p:cNvSpPr/>
            <p:nvPr/>
          </p:nvSpPr>
          <p:spPr>
            <a:xfrm>
              <a:off x="5330163" y="2886600"/>
              <a:ext cx="291975" cy="186400"/>
            </a:xfrm>
            <a:custGeom>
              <a:avLst/>
              <a:gdLst/>
              <a:ahLst/>
              <a:cxnLst/>
              <a:rect l="l" t="t" r="r" b="b"/>
              <a:pathLst>
                <a:path w="11679" h="7456" extrusionOk="0">
                  <a:moveTo>
                    <a:pt x="10101" y="878"/>
                  </a:moveTo>
                  <a:cubicBezTo>
                    <a:pt x="10013" y="1374"/>
                    <a:pt x="9896" y="1871"/>
                    <a:pt x="9721" y="2309"/>
                  </a:cubicBezTo>
                  <a:lnTo>
                    <a:pt x="8055" y="2105"/>
                  </a:lnTo>
                  <a:cubicBezTo>
                    <a:pt x="8114" y="1696"/>
                    <a:pt x="8172" y="1287"/>
                    <a:pt x="8172" y="878"/>
                  </a:cubicBezTo>
                  <a:close/>
                  <a:moveTo>
                    <a:pt x="6740" y="907"/>
                  </a:moveTo>
                  <a:cubicBezTo>
                    <a:pt x="6740" y="1316"/>
                    <a:pt x="6682" y="1696"/>
                    <a:pt x="6623" y="2076"/>
                  </a:cubicBezTo>
                  <a:cubicBezTo>
                    <a:pt x="6536" y="2134"/>
                    <a:pt x="6419" y="2192"/>
                    <a:pt x="6360" y="2280"/>
                  </a:cubicBezTo>
                  <a:cubicBezTo>
                    <a:pt x="6273" y="2368"/>
                    <a:pt x="6185" y="2485"/>
                    <a:pt x="6127" y="2602"/>
                  </a:cubicBezTo>
                  <a:cubicBezTo>
                    <a:pt x="5776" y="2572"/>
                    <a:pt x="5396" y="2543"/>
                    <a:pt x="5016" y="2514"/>
                  </a:cubicBezTo>
                  <a:lnTo>
                    <a:pt x="5016" y="907"/>
                  </a:lnTo>
                  <a:close/>
                  <a:moveTo>
                    <a:pt x="5016" y="3946"/>
                  </a:moveTo>
                  <a:cubicBezTo>
                    <a:pt x="5396" y="3946"/>
                    <a:pt x="5747" y="4004"/>
                    <a:pt x="6127" y="4033"/>
                  </a:cubicBezTo>
                  <a:cubicBezTo>
                    <a:pt x="6039" y="4179"/>
                    <a:pt x="5981" y="4326"/>
                    <a:pt x="5922" y="4472"/>
                  </a:cubicBezTo>
                  <a:lnTo>
                    <a:pt x="5922" y="4442"/>
                  </a:lnTo>
                  <a:cubicBezTo>
                    <a:pt x="5688" y="4910"/>
                    <a:pt x="5396" y="5319"/>
                    <a:pt x="5016" y="5670"/>
                  </a:cubicBezTo>
                  <a:lnTo>
                    <a:pt x="5016" y="3946"/>
                  </a:lnTo>
                  <a:close/>
                  <a:moveTo>
                    <a:pt x="7149" y="2397"/>
                  </a:moveTo>
                  <a:lnTo>
                    <a:pt x="10656" y="2894"/>
                  </a:lnTo>
                  <a:cubicBezTo>
                    <a:pt x="11123" y="2952"/>
                    <a:pt x="11328" y="3507"/>
                    <a:pt x="10977" y="3858"/>
                  </a:cubicBezTo>
                  <a:lnTo>
                    <a:pt x="10159" y="4676"/>
                  </a:lnTo>
                  <a:cubicBezTo>
                    <a:pt x="10101" y="4735"/>
                    <a:pt x="10071" y="4793"/>
                    <a:pt x="10071" y="4852"/>
                  </a:cubicBezTo>
                  <a:cubicBezTo>
                    <a:pt x="10101" y="4910"/>
                    <a:pt x="10101" y="4968"/>
                    <a:pt x="10159" y="4998"/>
                  </a:cubicBezTo>
                  <a:lnTo>
                    <a:pt x="10919" y="5757"/>
                  </a:lnTo>
                  <a:cubicBezTo>
                    <a:pt x="11065" y="5903"/>
                    <a:pt x="11153" y="6108"/>
                    <a:pt x="11153" y="6283"/>
                  </a:cubicBezTo>
                  <a:cubicBezTo>
                    <a:pt x="11153" y="6488"/>
                    <a:pt x="11065" y="6692"/>
                    <a:pt x="10919" y="6839"/>
                  </a:cubicBezTo>
                  <a:cubicBezTo>
                    <a:pt x="10773" y="6985"/>
                    <a:pt x="10583" y="7058"/>
                    <a:pt x="10393" y="7058"/>
                  </a:cubicBezTo>
                  <a:cubicBezTo>
                    <a:pt x="10203" y="7058"/>
                    <a:pt x="10013" y="6985"/>
                    <a:pt x="9867" y="6839"/>
                  </a:cubicBezTo>
                  <a:lnTo>
                    <a:pt x="9078" y="6079"/>
                  </a:lnTo>
                  <a:cubicBezTo>
                    <a:pt x="9034" y="6035"/>
                    <a:pt x="8983" y="6013"/>
                    <a:pt x="8932" y="6013"/>
                  </a:cubicBezTo>
                  <a:cubicBezTo>
                    <a:pt x="8881" y="6013"/>
                    <a:pt x="8830" y="6035"/>
                    <a:pt x="8786" y="6079"/>
                  </a:cubicBezTo>
                  <a:lnTo>
                    <a:pt x="7938" y="6897"/>
                  </a:lnTo>
                  <a:cubicBezTo>
                    <a:pt x="7826" y="7009"/>
                    <a:pt x="7682" y="7061"/>
                    <a:pt x="7540" y="7061"/>
                  </a:cubicBezTo>
                  <a:cubicBezTo>
                    <a:pt x="7273" y="7061"/>
                    <a:pt x="7012" y="6880"/>
                    <a:pt x="6974" y="6576"/>
                  </a:cubicBezTo>
                  <a:lnTo>
                    <a:pt x="6507" y="3069"/>
                  </a:lnTo>
                  <a:cubicBezTo>
                    <a:pt x="6477" y="2894"/>
                    <a:pt x="6536" y="2718"/>
                    <a:pt x="6653" y="2572"/>
                  </a:cubicBezTo>
                  <a:cubicBezTo>
                    <a:pt x="6769" y="2485"/>
                    <a:pt x="6916" y="2397"/>
                    <a:pt x="7062" y="2397"/>
                  </a:cubicBezTo>
                  <a:close/>
                  <a:moveTo>
                    <a:pt x="11372" y="1"/>
                  </a:moveTo>
                  <a:cubicBezTo>
                    <a:pt x="11255" y="1"/>
                    <a:pt x="11138" y="59"/>
                    <a:pt x="11153" y="176"/>
                  </a:cubicBezTo>
                  <a:cubicBezTo>
                    <a:pt x="11153" y="965"/>
                    <a:pt x="11036" y="1725"/>
                    <a:pt x="10773" y="2485"/>
                  </a:cubicBezTo>
                  <a:lnTo>
                    <a:pt x="10744" y="2485"/>
                  </a:lnTo>
                  <a:lnTo>
                    <a:pt x="10159" y="2397"/>
                  </a:lnTo>
                  <a:cubicBezTo>
                    <a:pt x="10364" y="1842"/>
                    <a:pt x="10510" y="1287"/>
                    <a:pt x="10539" y="702"/>
                  </a:cubicBezTo>
                  <a:cubicBezTo>
                    <a:pt x="10568" y="644"/>
                    <a:pt x="10539" y="585"/>
                    <a:pt x="10510" y="556"/>
                  </a:cubicBezTo>
                  <a:cubicBezTo>
                    <a:pt x="10451" y="498"/>
                    <a:pt x="10393" y="468"/>
                    <a:pt x="10334" y="468"/>
                  </a:cubicBezTo>
                  <a:lnTo>
                    <a:pt x="7997" y="468"/>
                  </a:lnTo>
                  <a:cubicBezTo>
                    <a:pt x="7880" y="468"/>
                    <a:pt x="7792" y="556"/>
                    <a:pt x="7792" y="673"/>
                  </a:cubicBezTo>
                  <a:cubicBezTo>
                    <a:pt x="7763" y="1141"/>
                    <a:pt x="7734" y="1579"/>
                    <a:pt x="7646" y="2046"/>
                  </a:cubicBezTo>
                  <a:lnTo>
                    <a:pt x="7208" y="1988"/>
                  </a:lnTo>
                  <a:lnTo>
                    <a:pt x="7091" y="1988"/>
                  </a:lnTo>
                  <a:cubicBezTo>
                    <a:pt x="7149" y="1579"/>
                    <a:pt x="7179" y="1141"/>
                    <a:pt x="7208" y="702"/>
                  </a:cubicBezTo>
                  <a:cubicBezTo>
                    <a:pt x="7208" y="644"/>
                    <a:pt x="7179" y="585"/>
                    <a:pt x="7149" y="556"/>
                  </a:cubicBezTo>
                  <a:cubicBezTo>
                    <a:pt x="7120" y="498"/>
                    <a:pt x="7062" y="468"/>
                    <a:pt x="7003" y="468"/>
                  </a:cubicBezTo>
                  <a:lnTo>
                    <a:pt x="4812" y="468"/>
                  </a:lnTo>
                  <a:cubicBezTo>
                    <a:pt x="4695" y="468"/>
                    <a:pt x="4607" y="585"/>
                    <a:pt x="4607" y="702"/>
                  </a:cubicBezTo>
                  <a:lnTo>
                    <a:pt x="4607" y="2718"/>
                  </a:lnTo>
                  <a:cubicBezTo>
                    <a:pt x="4607" y="2835"/>
                    <a:pt x="4695" y="2923"/>
                    <a:pt x="4812" y="2952"/>
                  </a:cubicBezTo>
                  <a:cubicBezTo>
                    <a:pt x="5250" y="2952"/>
                    <a:pt x="5659" y="2981"/>
                    <a:pt x="6097" y="3040"/>
                  </a:cubicBezTo>
                  <a:lnTo>
                    <a:pt x="6097" y="3128"/>
                  </a:lnTo>
                  <a:lnTo>
                    <a:pt x="6156" y="3624"/>
                  </a:lnTo>
                  <a:cubicBezTo>
                    <a:pt x="5718" y="3566"/>
                    <a:pt x="5279" y="3537"/>
                    <a:pt x="4841" y="3507"/>
                  </a:cubicBezTo>
                  <a:cubicBezTo>
                    <a:pt x="4782" y="3507"/>
                    <a:pt x="4724" y="3537"/>
                    <a:pt x="4666" y="3566"/>
                  </a:cubicBezTo>
                  <a:cubicBezTo>
                    <a:pt x="4636" y="3624"/>
                    <a:pt x="4607" y="3653"/>
                    <a:pt x="4607" y="3712"/>
                  </a:cubicBezTo>
                  <a:lnTo>
                    <a:pt x="4607" y="6020"/>
                  </a:lnTo>
                  <a:cubicBezTo>
                    <a:pt x="4607" y="6108"/>
                    <a:pt x="4636" y="6166"/>
                    <a:pt x="4695" y="6196"/>
                  </a:cubicBezTo>
                  <a:cubicBezTo>
                    <a:pt x="4753" y="6225"/>
                    <a:pt x="4782" y="6225"/>
                    <a:pt x="4812" y="6225"/>
                  </a:cubicBezTo>
                  <a:lnTo>
                    <a:pt x="4899" y="6225"/>
                  </a:lnTo>
                  <a:cubicBezTo>
                    <a:pt x="5542" y="5845"/>
                    <a:pt x="6010" y="5290"/>
                    <a:pt x="6302" y="4618"/>
                  </a:cubicBezTo>
                  <a:lnTo>
                    <a:pt x="6565" y="6605"/>
                  </a:lnTo>
                  <a:cubicBezTo>
                    <a:pt x="6565" y="6605"/>
                    <a:pt x="6565" y="6634"/>
                    <a:pt x="6565" y="6634"/>
                  </a:cubicBezTo>
                  <a:cubicBezTo>
                    <a:pt x="5831" y="6886"/>
                    <a:pt x="5068" y="7009"/>
                    <a:pt x="4307" y="7009"/>
                  </a:cubicBezTo>
                  <a:cubicBezTo>
                    <a:pt x="2945" y="7009"/>
                    <a:pt x="1591" y="6613"/>
                    <a:pt x="429" y="5845"/>
                  </a:cubicBezTo>
                  <a:cubicBezTo>
                    <a:pt x="390" y="5821"/>
                    <a:pt x="351" y="5810"/>
                    <a:pt x="314" y="5810"/>
                  </a:cubicBezTo>
                  <a:cubicBezTo>
                    <a:pt x="130" y="5810"/>
                    <a:pt x="0" y="6074"/>
                    <a:pt x="195" y="6196"/>
                  </a:cubicBezTo>
                  <a:cubicBezTo>
                    <a:pt x="1423" y="7033"/>
                    <a:pt x="2854" y="7456"/>
                    <a:pt x="4297" y="7456"/>
                  </a:cubicBezTo>
                  <a:cubicBezTo>
                    <a:pt x="5119" y="7456"/>
                    <a:pt x="5945" y="7319"/>
                    <a:pt x="6740" y="7043"/>
                  </a:cubicBezTo>
                  <a:cubicBezTo>
                    <a:pt x="6857" y="7218"/>
                    <a:pt x="7032" y="7335"/>
                    <a:pt x="7237" y="7394"/>
                  </a:cubicBezTo>
                  <a:cubicBezTo>
                    <a:pt x="7325" y="7452"/>
                    <a:pt x="7442" y="7452"/>
                    <a:pt x="7558" y="7452"/>
                  </a:cubicBezTo>
                  <a:cubicBezTo>
                    <a:pt x="7821" y="7452"/>
                    <a:pt x="8084" y="7365"/>
                    <a:pt x="8260" y="7160"/>
                  </a:cubicBezTo>
                  <a:lnTo>
                    <a:pt x="8932" y="6488"/>
                  </a:lnTo>
                  <a:lnTo>
                    <a:pt x="9575" y="7102"/>
                  </a:lnTo>
                  <a:cubicBezTo>
                    <a:pt x="9794" y="7335"/>
                    <a:pt x="10093" y="7452"/>
                    <a:pt x="10397" y="7452"/>
                  </a:cubicBezTo>
                  <a:cubicBezTo>
                    <a:pt x="10700" y="7452"/>
                    <a:pt x="11007" y="7335"/>
                    <a:pt x="11240" y="7102"/>
                  </a:cubicBezTo>
                  <a:cubicBezTo>
                    <a:pt x="11679" y="6634"/>
                    <a:pt x="11679" y="5903"/>
                    <a:pt x="11240" y="5436"/>
                  </a:cubicBezTo>
                  <a:lnTo>
                    <a:pt x="10627" y="4822"/>
                  </a:lnTo>
                  <a:lnTo>
                    <a:pt x="11299" y="4150"/>
                  </a:lnTo>
                  <a:cubicBezTo>
                    <a:pt x="11562" y="3887"/>
                    <a:pt x="11649" y="3478"/>
                    <a:pt x="11532" y="3128"/>
                  </a:cubicBezTo>
                  <a:cubicBezTo>
                    <a:pt x="11474" y="2923"/>
                    <a:pt x="11357" y="2748"/>
                    <a:pt x="11182" y="2631"/>
                  </a:cubicBezTo>
                  <a:cubicBezTo>
                    <a:pt x="11445" y="1842"/>
                    <a:pt x="11591" y="994"/>
                    <a:pt x="11591" y="176"/>
                  </a:cubicBezTo>
                  <a:cubicBezTo>
                    <a:pt x="11606" y="59"/>
                    <a:pt x="11489" y="1"/>
                    <a:pt x="11372"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68" name="Google Shape;4968;p80"/>
          <p:cNvGrpSpPr/>
          <p:nvPr/>
        </p:nvGrpSpPr>
        <p:grpSpPr>
          <a:xfrm>
            <a:off x="4739959" y="2712738"/>
            <a:ext cx="303550" cy="365275"/>
            <a:chOff x="4725413" y="2708375"/>
            <a:chExt cx="303550" cy="365275"/>
          </a:xfrm>
        </p:grpSpPr>
        <p:sp>
          <p:nvSpPr>
            <p:cNvPr id="4969" name="Google Shape;4969;p80"/>
            <p:cNvSpPr/>
            <p:nvPr/>
          </p:nvSpPr>
          <p:spPr>
            <a:xfrm>
              <a:off x="4755713" y="2713475"/>
              <a:ext cx="268125" cy="330225"/>
            </a:xfrm>
            <a:custGeom>
              <a:avLst/>
              <a:gdLst/>
              <a:ahLst/>
              <a:cxnLst/>
              <a:rect l="l" t="t" r="r" b="b"/>
              <a:pathLst>
                <a:path w="10725" h="13209" extrusionOk="0">
                  <a:moveTo>
                    <a:pt x="994" y="1"/>
                  </a:moveTo>
                  <a:cubicBezTo>
                    <a:pt x="439" y="1"/>
                    <a:pt x="1" y="468"/>
                    <a:pt x="1" y="1023"/>
                  </a:cubicBezTo>
                  <a:lnTo>
                    <a:pt x="9731" y="13208"/>
                  </a:lnTo>
                  <a:cubicBezTo>
                    <a:pt x="10257" y="13179"/>
                    <a:pt x="10696" y="12741"/>
                    <a:pt x="10725" y="12215"/>
                  </a:cubicBezTo>
                  <a:lnTo>
                    <a:pt x="10725" y="1637"/>
                  </a:lnTo>
                  <a:cubicBezTo>
                    <a:pt x="10725" y="731"/>
                    <a:pt x="9994" y="1"/>
                    <a:pt x="9118" y="1"/>
                  </a:cubicBezTo>
                  <a:close/>
                </a:path>
              </a:pathLst>
            </a:custGeom>
            <a:solidFill>
              <a:srgbClr val="FDC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0" name="Google Shape;4970;p80"/>
            <p:cNvSpPr/>
            <p:nvPr/>
          </p:nvSpPr>
          <p:spPr>
            <a:xfrm>
              <a:off x="4730888" y="2739050"/>
              <a:ext cx="260825" cy="329475"/>
            </a:xfrm>
            <a:custGeom>
              <a:avLst/>
              <a:gdLst/>
              <a:ahLst/>
              <a:cxnLst/>
              <a:rect l="l" t="t" r="r" b="b"/>
              <a:pathLst>
                <a:path w="10433" h="13179" extrusionOk="0">
                  <a:moveTo>
                    <a:pt x="994" y="0"/>
                  </a:moveTo>
                  <a:cubicBezTo>
                    <a:pt x="439" y="0"/>
                    <a:pt x="0" y="439"/>
                    <a:pt x="0" y="994"/>
                  </a:cubicBezTo>
                  <a:lnTo>
                    <a:pt x="0" y="12185"/>
                  </a:lnTo>
                  <a:cubicBezTo>
                    <a:pt x="0" y="12711"/>
                    <a:pt x="439" y="13179"/>
                    <a:pt x="994" y="13179"/>
                  </a:cubicBezTo>
                  <a:lnTo>
                    <a:pt x="9439" y="13179"/>
                  </a:lnTo>
                  <a:cubicBezTo>
                    <a:pt x="9994" y="13179"/>
                    <a:pt x="10432" y="12711"/>
                    <a:pt x="10432" y="12185"/>
                  </a:cubicBezTo>
                  <a:lnTo>
                    <a:pt x="10432" y="994"/>
                  </a:lnTo>
                  <a:cubicBezTo>
                    <a:pt x="10432" y="439"/>
                    <a:pt x="9994" y="0"/>
                    <a:pt x="9439" y="0"/>
                  </a:cubicBezTo>
                  <a:close/>
                </a:path>
              </a:pathLst>
            </a:custGeom>
            <a:solidFill>
              <a:srgbClr val="FFE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1" name="Google Shape;4971;p80"/>
            <p:cNvSpPr/>
            <p:nvPr/>
          </p:nvSpPr>
          <p:spPr>
            <a:xfrm>
              <a:off x="4944913" y="2739050"/>
              <a:ext cx="54100" cy="329475"/>
            </a:xfrm>
            <a:custGeom>
              <a:avLst/>
              <a:gdLst/>
              <a:ahLst/>
              <a:cxnLst/>
              <a:rect l="l" t="t" r="r" b="b"/>
              <a:pathLst>
                <a:path w="2164" h="13179" extrusionOk="0">
                  <a:moveTo>
                    <a:pt x="1" y="0"/>
                  </a:moveTo>
                  <a:cubicBezTo>
                    <a:pt x="556" y="0"/>
                    <a:pt x="1024" y="439"/>
                    <a:pt x="1024" y="994"/>
                  </a:cubicBezTo>
                  <a:lnTo>
                    <a:pt x="1024" y="12156"/>
                  </a:lnTo>
                  <a:cubicBezTo>
                    <a:pt x="1024" y="12711"/>
                    <a:pt x="556" y="13179"/>
                    <a:pt x="1" y="13179"/>
                  </a:cubicBezTo>
                  <a:lnTo>
                    <a:pt x="1170" y="13179"/>
                  </a:lnTo>
                  <a:cubicBezTo>
                    <a:pt x="1696" y="13179"/>
                    <a:pt x="2163" y="12711"/>
                    <a:pt x="2163" y="12156"/>
                  </a:cubicBezTo>
                  <a:lnTo>
                    <a:pt x="2163" y="994"/>
                  </a:lnTo>
                  <a:cubicBezTo>
                    <a:pt x="2163" y="439"/>
                    <a:pt x="1696" y="0"/>
                    <a:pt x="1170" y="0"/>
                  </a:cubicBezTo>
                  <a:close/>
                </a:path>
              </a:pathLst>
            </a:custGeom>
            <a:solidFill>
              <a:srgbClr val="FFE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2" name="Google Shape;4972;p80"/>
            <p:cNvSpPr/>
            <p:nvPr/>
          </p:nvSpPr>
          <p:spPr>
            <a:xfrm>
              <a:off x="4779088" y="3018050"/>
              <a:ext cx="52975" cy="43375"/>
            </a:xfrm>
            <a:custGeom>
              <a:avLst/>
              <a:gdLst/>
              <a:ahLst/>
              <a:cxnLst/>
              <a:rect l="l" t="t" r="r" b="b"/>
              <a:pathLst>
                <a:path w="2119" h="1735" extrusionOk="0">
                  <a:moveTo>
                    <a:pt x="1226" y="1"/>
                  </a:moveTo>
                  <a:cubicBezTo>
                    <a:pt x="1207" y="1"/>
                    <a:pt x="1189" y="1"/>
                    <a:pt x="1170" y="3"/>
                  </a:cubicBezTo>
                  <a:cubicBezTo>
                    <a:pt x="351" y="3"/>
                    <a:pt x="1" y="1025"/>
                    <a:pt x="614" y="1551"/>
                  </a:cubicBezTo>
                  <a:cubicBezTo>
                    <a:pt x="779" y="1679"/>
                    <a:pt x="961" y="1735"/>
                    <a:pt x="1138" y="1735"/>
                  </a:cubicBezTo>
                  <a:cubicBezTo>
                    <a:pt x="1651" y="1735"/>
                    <a:pt x="2118" y="1261"/>
                    <a:pt x="1988" y="675"/>
                  </a:cubicBezTo>
                  <a:cubicBezTo>
                    <a:pt x="1932" y="284"/>
                    <a:pt x="1610" y="1"/>
                    <a:pt x="1226"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3" name="Google Shape;4973;p80"/>
            <p:cNvSpPr/>
            <p:nvPr/>
          </p:nvSpPr>
          <p:spPr>
            <a:xfrm>
              <a:off x="4892338" y="3018050"/>
              <a:ext cx="53675" cy="43375"/>
            </a:xfrm>
            <a:custGeom>
              <a:avLst/>
              <a:gdLst/>
              <a:ahLst/>
              <a:cxnLst/>
              <a:rect l="l" t="t" r="r" b="b"/>
              <a:pathLst>
                <a:path w="2147" h="1735" extrusionOk="0">
                  <a:moveTo>
                    <a:pt x="1225" y="1"/>
                  </a:moveTo>
                  <a:cubicBezTo>
                    <a:pt x="1207" y="1"/>
                    <a:pt x="1188" y="1"/>
                    <a:pt x="1169" y="3"/>
                  </a:cubicBezTo>
                  <a:cubicBezTo>
                    <a:pt x="351" y="3"/>
                    <a:pt x="0" y="1025"/>
                    <a:pt x="643" y="1551"/>
                  </a:cubicBezTo>
                  <a:cubicBezTo>
                    <a:pt x="800" y="1679"/>
                    <a:pt x="979" y="1735"/>
                    <a:pt x="1154" y="1735"/>
                  </a:cubicBezTo>
                  <a:cubicBezTo>
                    <a:pt x="1663" y="1735"/>
                    <a:pt x="2147" y="1261"/>
                    <a:pt x="2016" y="675"/>
                  </a:cubicBezTo>
                  <a:cubicBezTo>
                    <a:pt x="1961" y="284"/>
                    <a:pt x="1612" y="1"/>
                    <a:pt x="1225"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4" name="Google Shape;4974;p80"/>
            <p:cNvSpPr/>
            <p:nvPr/>
          </p:nvSpPr>
          <p:spPr>
            <a:xfrm>
              <a:off x="4770338" y="2793825"/>
              <a:ext cx="81825" cy="104500"/>
            </a:xfrm>
            <a:custGeom>
              <a:avLst/>
              <a:gdLst/>
              <a:ahLst/>
              <a:cxnLst/>
              <a:rect l="l" t="t" r="r" b="b"/>
              <a:pathLst>
                <a:path w="3273" h="4180" extrusionOk="0">
                  <a:moveTo>
                    <a:pt x="3273" y="1"/>
                  </a:moveTo>
                  <a:cubicBezTo>
                    <a:pt x="1111" y="1"/>
                    <a:pt x="0" y="2631"/>
                    <a:pt x="1549" y="4179"/>
                  </a:cubicBezTo>
                  <a:lnTo>
                    <a:pt x="2805" y="3683"/>
                  </a:lnTo>
                  <a:lnTo>
                    <a:pt x="3273" y="2455"/>
                  </a:lnTo>
                  <a:lnTo>
                    <a:pt x="3273" y="1"/>
                  </a:ln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5" name="Google Shape;4975;p80"/>
            <p:cNvSpPr/>
            <p:nvPr/>
          </p:nvSpPr>
          <p:spPr>
            <a:xfrm>
              <a:off x="4809038" y="2855200"/>
              <a:ext cx="104500" cy="61350"/>
            </a:xfrm>
            <a:custGeom>
              <a:avLst/>
              <a:gdLst/>
              <a:ahLst/>
              <a:cxnLst/>
              <a:rect l="l" t="t" r="r" b="b"/>
              <a:pathLst>
                <a:path w="4180" h="2454" extrusionOk="0">
                  <a:moveTo>
                    <a:pt x="1725" y="0"/>
                  </a:moveTo>
                  <a:lnTo>
                    <a:pt x="1" y="1724"/>
                  </a:lnTo>
                  <a:cubicBezTo>
                    <a:pt x="504" y="2228"/>
                    <a:pt x="1122" y="2453"/>
                    <a:pt x="1726" y="2453"/>
                  </a:cubicBezTo>
                  <a:cubicBezTo>
                    <a:pt x="2981" y="2453"/>
                    <a:pt x="4179" y="1480"/>
                    <a:pt x="4179" y="0"/>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6" name="Google Shape;4976;p80"/>
            <p:cNvSpPr/>
            <p:nvPr/>
          </p:nvSpPr>
          <p:spPr>
            <a:xfrm>
              <a:off x="4876988" y="2769000"/>
              <a:ext cx="61375" cy="61375"/>
            </a:xfrm>
            <a:custGeom>
              <a:avLst/>
              <a:gdLst/>
              <a:ahLst/>
              <a:cxnLst/>
              <a:rect l="l" t="t" r="r" b="b"/>
              <a:pathLst>
                <a:path w="2455" h="2455" extrusionOk="0">
                  <a:moveTo>
                    <a:pt x="0" y="0"/>
                  </a:moveTo>
                  <a:lnTo>
                    <a:pt x="0" y="2455"/>
                  </a:lnTo>
                  <a:lnTo>
                    <a:pt x="2455" y="2455"/>
                  </a:lnTo>
                  <a:cubicBezTo>
                    <a:pt x="2455" y="1111"/>
                    <a:pt x="1374" y="0"/>
                    <a:pt x="0" y="0"/>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7" name="Google Shape;4977;p80"/>
            <p:cNvSpPr/>
            <p:nvPr/>
          </p:nvSpPr>
          <p:spPr>
            <a:xfrm>
              <a:off x="4725413" y="2708375"/>
              <a:ext cx="303550" cy="365275"/>
            </a:xfrm>
            <a:custGeom>
              <a:avLst/>
              <a:gdLst/>
              <a:ahLst/>
              <a:cxnLst/>
              <a:rect l="l" t="t" r="r" b="b"/>
              <a:pathLst>
                <a:path w="12142" h="14611" extrusionOk="0">
                  <a:moveTo>
                    <a:pt x="2206" y="0"/>
                  </a:moveTo>
                  <a:cubicBezTo>
                    <a:pt x="1622" y="0"/>
                    <a:pt x="1125" y="438"/>
                    <a:pt x="1008" y="1023"/>
                  </a:cubicBezTo>
                  <a:cubicBezTo>
                    <a:pt x="424" y="1110"/>
                    <a:pt x="15" y="1607"/>
                    <a:pt x="15" y="2221"/>
                  </a:cubicBezTo>
                  <a:lnTo>
                    <a:pt x="15" y="2981"/>
                  </a:lnTo>
                  <a:cubicBezTo>
                    <a:pt x="29" y="3112"/>
                    <a:pt x="124" y="3178"/>
                    <a:pt x="219" y="3178"/>
                  </a:cubicBezTo>
                  <a:cubicBezTo>
                    <a:pt x="314" y="3178"/>
                    <a:pt x="409" y="3112"/>
                    <a:pt x="424" y="2981"/>
                  </a:cubicBezTo>
                  <a:lnTo>
                    <a:pt x="424" y="2221"/>
                  </a:lnTo>
                  <a:cubicBezTo>
                    <a:pt x="424" y="1783"/>
                    <a:pt x="774" y="1432"/>
                    <a:pt x="1213" y="1432"/>
                  </a:cubicBezTo>
                  <a:lnTo>
                    <a:pt x="9950" y="1432"/>
                  </a:lnTo>
                  <a:cubicBezTo>
                    <a:pt x="10359" y="1432"/>
                    <a:pt x="10709" y="1783"/>
                    <a:pt x="10709" y="2221"/>
                  </a:cubicBezTo>
                  <a:lnTo>
                    <a:pt x="10709" y="13412"/>
                  </a:lnTo>
                  <a:cubicBezTo>
                    <a:pt x="10709" y="13821"/>
                    <a:pt x="10359" y="14172"/>
                    <a:pt x="9950" y="14172"/>
                  </a:cubicBezTo>
                  <a:lnTo>
                    <a:pt x="1213" y="14172"/>
                  </a:lnTo>
                  <a:cubicBezTo>
                    <a:pt x="774" y="14172"/>
                    <a:pt x="424" y="13821"/>
                    <a:pt x="424" y="13412"/>
                  </a:cubicBezTo>
                  <a:lnTo>
                    <a:pt x="424" y="4003"/>
                  </a:lnTo>
                  <a:cubicBezTo>
                    <a:pt x="438" y="3872"/>
                    <a:pt x="329" y="3806"/>
                    <a:pt x="219" y="3806"/>
                  </a:cubicBezTo>
                  <a:cubicBezTo>
                    <a:pt x="110" y="3806"/>
                    <a:pt x="0" y="3872"/>
                    <a:pt x="15" y="4003"/>
                  </a:cubicBezTo>
                  <a:lnTo>
                    <a:pt x="15" y="13412"/>
                  </a:lnTo>
                  <a:cubicBezTo>
                    <a:pt x="15" y="14055"/>
                    <a:pt x="541" y="14610"/>
                    <a:pt x="1213" y="14610"/>
                  </a:cubicBezTo>
                  <a:lnTo>
                    <a:pt x="9950" y="14610"/>
                  </a:lnTo>
                  <a:cubicBezTo>
                    <a:pt x="10534" y="14610"/>
                    <a:pt x="11031" y="14172"/>
                    <a:pt x="11119" y="13588"/>
                  </a:cubicBezTo>
                  <a:cubicBezTo>
                    <a:pt x="11703" y="13500"/>
                    <a:pt x="12141" y="13003"/>
                    <a:pt x="12141" y="12390"/>
                  </a:cubicBezTo>
                  <a:lnTo>
                    <a:pt x="12141" y="11805"/>
                  </a:lnTo>
                  <a:cubicBezTo>
                    <a:pt x="12141" y="11659"/>
                    <a:pt x="12032" y="11586"/>
                    <a:pt x="11922" y="11586"/>
                  </a:cubicBezTo>
                  <a:cubicBezTo>
                    <a:pt x="11813" y="11586"/>
                    <a:pt x="11703" y="11659"/>
                    <a:pt x="11703" y="11805"/>
                  </a:cubicBezTo>
                  <a:lnTo>
                    <a:pt x="11703" y="12419"/>
                  </a:lnTo>
                  <a:cubicBezTo>
                    <a:pt x="11703" y="12770"/>
                    <a:pt x="11469" y="13062"/>
                    <a:pt x="11148" y="13179"/>
                  </a:cubicBezTo>
                  <a:lnTo>
                    <a:pt x="11148" y="2221"/>
                  </a:lnTo>
                  <a:cubicBezTo>
                    <a:pt x="11148" y="1566"/>
                    <a:pt x="10620" y="1022"/>
                    <a:pt x="9971" y="1022"/>
                  </a:cubicBezTo>
                  <a:cubicBezTo>
                    <a:pt x="9954" y="1022"/>
                    <a:pt x="9938" y="1022"/>
                    <a:pt x="9921" y="1023"/>
                  </a:cubicBezTo>
                  <a:lnTo>
                    <a:pt x="1447" y="1023"/>
                  </a:lnTo>
                  <a:cubicBezTo>
                    <a:pt x="1534" y="672"/>
                    <a:pt x="1856" y="438"/>
                    <a:pt x="2206" y="438"/>
                  </a:cubicBezTo>
                  <a:lnTo>
                    <a:pt x="10300" y="438"/>
                  </a:lnTo>
                  <a:cubicBezTo>
                    <a:pt x="11089" y="438"/>
                    <a:pt x="11703" y="1052"/>
                    <a:pt x="11703" y="1841"/>
                  </a:cubicBezTo>
                  <a:lnTo>
                    <a:pt x="11703" y="10812"/>
                  </a:lnTo>
                  <a:cubicBezTo>
                    <a:pt x="11703" y="10929"/>
                    <a:pt x="11791" y="11016"/>
                    <a:pt x="11908" y="11016"/>
                  </a:cubicBezTo>
                  <a:lnTo>
                    <a:pt x="11937" y="11016"/>
                  </a:lnTo>
                  <a:cubicBezTo>
                    <a:pt x="12054" y="11016"/>
                    <a:pt x="12141" y="10929"/>
                    <a:pt x="12141" y="10812"/>
                  </a:cubicBezTo>
                  <a:lnTo>
                    <a:pt x="12141" y="1841"/>
                  </a:lnTo>
                  <a:cubicBezTo>
                    <a:pt x="12141" y="818"/>
                    <a:pt x="11323" y="0"/>
                    <a:pt x="10330"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8" name="Google Shape;4978;p80"/>
            <p:cNvSpPr/>
            <p:nvPr/>
          </p:nvSpPr>
          <p:spPr>
            <a:xfrm>
              <a:off x="4814538" y="3005675"/>
              <a:ext cx="11700" cy="17575"/>
            </a:xfrm>
            <a:custGeom>
              <a:avLst/>
              <a:gdLst/>
              <a:ahLst/>
              <a:cxnLst/>
              <a:rect l="l" t="t" r="r" b="b"/>
              <a:pathLst>
                <a:path w="468" h="703" extrusionOk="0">
                  <a:moveTo>
                    <a:pt x="234" y="1"/>
                  </a:moveTo>
                  <a:cubicBezTo>
                    <a:pt x="117" y="1"/>
                    <a:pt x="0" y="59"/>
                    <a:pt x="15" y="176"/>
                  </a:cubicBezTo>
                  <a:lnTo>
                    <a:pt x="15" y="205"/>
                  </a:lnTo>
                  <a:lnTo>
                    <a:pt x="15" y="527"/>
                  </a:lnTo>
                  <a:cubicBezTo>
                    <a:pt x="0" y="644"/>
                    <a:pt x="117" y="702"/>
                    <a:pt x="234" y="702"/>
                  </a:cubicBezTo>
                  <a:cubicBezTo>
                    <a:pt x="351" y="702"/>
                    <a:pt x="468" y="644"/>
                    <a:pt x="453" y="527"/>
                  </a:cubicBezTo>
                  <a:lnTo>
                    <a:pt x="453" y="176"/>
                  </a:lnTo>
                  <a:cubicBezTo>
                    <a:pt x="468" y="59"/>
                    <a:pt x="351" y="1"/>
                    <a:pt x="234"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9" name="Google Shape;4979;p80"/>
            <p:cNvSpPr/>
            <p:nvPr/>
          </p:nvSpPr>
          <p:spPr>
            <a:xfrm>
              <a:off x="4904013" y="3005125"/>
              <a:ext cx="10975" cy="19575"/>
            </a:xfrm>
            <a:custGeom>
              <a:avLst/>
              <a:gdLst/>
              <a:ahLst/>
              <a:cxnLst/>
              <a:rect l="l" t="t" r="r" b="b"/>
              <a:pathLst>
                <a:path w="439" h="783" extrusionOk="0">
                  <a:moveTo>
                    <a:pt x="220" y="1"/>
                  </a:moveTo>
                  <a:cubicBezTo>
                    <a:pt x="110" y="1"/>
                    <a:pt x="1" y="67"/>
                    <a:pt x="1" y="198"/>
                  </a:cubicBezTo>
                  <a:lnTo>
                    <a:pt x="1" y="549"/>
                  </a:lnTo>
                  <a:cubicBezTo>
                    <a:pt x="1" y="666"/>
                    <a:pt x="88" y="753"/>
                    <a:pt x="205" y="753"/>
                  </a:cubicBezTo>
                  <a:lnTo>
                    <a:pt x="205" y="783"/>
                  </a:lnTo>
                  <a:cubicBezTo>
                    <a:pt x="322" y="783"/>
                    <a:pt x="439" y="666"/>
                    <a:pt x="439" y="549"/>
                  </a:cubicBezTo>
                  <a:lnTo>
                    <a:pt x="439" y="198"/>
                  </a:lnTo>
                  <a:cubicBezTo>
                    <a:pt x="439" y="67"/>
                    <a:pt x="329" y="1"/>
                    <a:pt x="220"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0" name="Google Shape;4980;p80"/>
            <p:cNvSpPr/>
            <p:nvPr/>
          </p:nvSpPr>
          <p:spPr>
            <a:xfrm>
              <a:off x="4845913" y="3013350"/>
              <a:ext cx="38025" cy="16275"/>
            </a:xfrm>
            <a:custGeom>
              <a:avLst/>
              <a:gdLst/>
              <a:ahLst/>
              <a:cxnLst/>
              <a:rect l="l" t="t" r="r" b="b"/>
              <a:pathLst>
                <a:path w="1521" h="651" extrusionOk="0">
                  <a:moveTo>
                    <a:pt x="1219" y="0"/>
                  </a:moveTo>
                  <a:cubicBezTo>
                    <a:pt x="1166" y="0"/>
                    <a:pt x="1112" y="22"/>
                    <a:pt x="1068" y="74"/>
                  </a:cubicBezTo>
                  <a:cubicBezTo>
                    <a:pt x="980" y="161"/>
                    <a:pt x="864" y="220"/>
                    <a:pt x="747" y="220"/>
                  </a:cubicBezTo>
                  <a:cubicBezTo>
                    <a:pt x="630" y="220"/>
                    <a:pt x="513" y="161"/>
                    <a:pt x="454" y="74"/>
                  </a:cubicBezTo>
                  <a:cubicBezTo>
                    <a:pt x="404" y="31"/>
                    <a:pt x="349" y="13"/>
                    <a:pt x="297" y="13"/>
                  </a:cubicBezTo>
                  <a:cubicBezTo>
                    <a:pt x="135" y="13"/>
                    <a:pt x="0" y="189"/>
                    <a:pt x="133" y="366"/>
                  </a:cubicBezTo>
                  <a:cubicBezTo>
                    <a:pt x="294" y="556"/>
                    <a:pt x="520" y="651"/>
                    <a:pt x="750" y="651"/>
                  </a:cubicBezTo>
                  <a:cubicBezTo>
                    <a:pt x="980" y="651"/>
                    <a:pt x="1214" y="556"/>
                    <a:pt x="1389" y="366"/>
                  </a:cubicBezTo>
                  <a:cubicBezTo>
                    <a:pt x="1521" y="191"/>
                    <a:pt x="1374" y="0"/>
                    <a:pt x="1219"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1" name="Google Shape;4981;p80"/>
            <p:cNvSpPr/>
            <p:nvPr/>
          </p:nvSpPr>
          <p:spPr>
            <a:xfrm>
              <a:off x="4780563" y="2788675"/>
              <a:ext cx="138075" cy="133075"/>
            </a:xfrm>
            <a:custGeom>
              <a:avLst/>
              <a:gdLst/>
              <a:ahLst/>
              <a:cxnLst/>
              <a:rect l="l" t="t" r="r" b="b"/>
              <a:pathLst>
                <a:path w="5523" h="5323" extrusionOk="0">
                  <a:moveTo>
                    <a:pt x="2659" y="441"/>
                  </a:moveTo>
                  <a:lnTo>
                    <a:pt x="2659" y="2574"/>
                  </a:lnTo>
                  <a:lnTo>
                    <a:pt x="1140" y="4093"/>
                  </a:lnTo>
                  <a:cubicBezTo>
                    <a:pt x="0" y="2720"/>
                    <a:pt x="877" y="616"/>
                    <a:pt x="2659" y="441"/>
                  </a:cubicBezTo>
                  <a:close/>
                  <a:moveTo>
                    <a:pt x="2759" y="0"/>
                  </a:moveTo>
                  <a:cubicBezTo>
                    <a:pt x="1315" y="0"/>
                    <a:pt x="117" y="1178"/>
                    <a:pt x="117" y="2661"/>
                  </a:cubicBezTo>
                  <a:cubicBezTo>
                    <a:pt x="117" y="4145"/>
                    <a:pt x="1315" y="5323"/>
                    <a:pt x="2759" y="5323"/>
                  </a:cubicBezTo>
                  <a:cubicBezTo>
                    <a:pt x="2794" y="5323"/>
                    <a:pt x="2829" y="5322"/>
                    <a:pt x="2864" y="5321"/>
                  </a:cubicBezTo>
                  <a:cubicBezTo>
                    <a:pt x="3127" y="5321"/>
                    <a:pt x="3390" y="5291"/>
                    <a:pt x="3653" y="5204"/>
                  </a:cubicBezTo>
                  <a:cubicBezTo>
                    <a:pt x="3770" y="5174"/>
                    <a:pt x="3828" y="5058"/>
                    <a:pt x="3799" y="4941"/>
                  </a:cubicBezTo>
                  <a:cubicBezTo>
                    <a:pt x="3775" y="4844"/>
                    <a:pt x="3690" y="4787"/>
                    <a:pt x="3596" y="4787"/>
                  </a:cubicBezTo>
                  <a:cubicBezTo>
                    <a:pt x="3576" y="4787"/>
                    <a:pt x="3556" y="4790"/>
                    <a:pt x="3536" y="4795"/>
                  </a:cubicBezTo>
                  <a:cubicBezTo>
                    <a:pt x="3331" y="4853"/>
                    <a:pt x="3098" y="4911"/>
                    <a:pt x="2864" y="4911"/>
                  </a:cubicBezTo>
                  <a:cubicBezTo>
                    <a:pt x="2338" y="4911"/>
                    <a:pt x="1841" y="4707"/>
                    <a:pt x="1461" y="4385"/>
                  </a:cubicBezTo>
                  <a:lnTo>
                    <a:pt x="2952" y="2866"/>
                  </a:lnTo>
                  <a:lnTo>
                    <a:pt x="5085" y="2866"/>
                  </a:lnTo>
                  <a:cubicBezTo>
                    <a:pt x="5026" y="3450"/>
                    <a:pt x="4763" y="3976"/>
                    <a:pt x="4325" y="4356"/>
                  </a:cubicBezTo>
                  <a:cubicBezTo>
                    <a:pt x="4237" y="4444"/>
                    <a:pt x="4208" y="4561"/>
                    <a:pt x="4296" y="4648"/>
                  </a:cubicBezTo>
                  <a:cubicBezTo>
                    <a:pt x="4347" y="4699"/>
                    <a:pt x="4407" y="4731"/>
                    <a:pt x="4467" y="4731"/>
                  </a:cubicBezTo>
                  <a:cubicBezTo>
                    <a:pt x="4509" y="4731"/>
                    <a:pt x="4551" y="4714"/>
                    <a:pt x="4588" y="4678"/>
                  </a:cubicBezTo>
                  <a:cubicBezTo>
                    <a:pt x="5172" y="4181"/>
                    <a:pt x="5523" y="3450"/>
                    <a:pt x="5523" y="2661"/>
                  </a:cubicBezTo>
                  <a:cubicBezTo>
                    <a:pt x="5523" y="2545"/>
                    <a:pt x="5435" y="2457"/>
                    <a:pt x="5318" y="2457"/>
                  </a:cubicBezTo>
                  <a:lnTo>
                    <a:pt x="3068" y="2457"/>
                  </a:lnTo>
                  <a:lnTo>
                    <a:pt x="3068" y="207"/>
                  </a:lnTo>
                  <a:cubicBezTo>
                    <a:pt x="3068" y="90"/>
                    <a:pt x="2981" y="2"/>
                    <a:pt x="2864" y="2"/>
                  </a:cubicBezTo>
                  <a:cubicBezTo>
                    <a:pt x="2829" y="1"/>
                    <a:pt x="2794" y="0"/>
                    <a:pt x="2759"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2" name="Google Shape;4982;p80"/>
            <p:cNvSpPr/>
            <p:nvPr/>
          </p:nvSpPr>
          <p:spPr>
            <a:xfrm>
              <a:off x="4871863" y="2763875"/>
              <a:ext cx="72350" cy="71625"/>
            </a:xfrm>
            <a:custGeom>
              <a:avLst/>
              <a:gdLst/>
              <a:ahLst/>
              <a:cxnLst/>
              <a:rect l="l" t="t" r="r" b="b"/>
              <a:pathLst>
                <a:path w="2894" h="2865" extrusionOk="0">
                  <a:moveTo>
                    <a:pt x="439" y="439"/>
                  </a:moveTo>
                  <a:cubicBezTo>
                    <a:pt x="1491" y="527"/>
                    <a:pt x="2339" y="1374"/>
                    <a:pt x="2455" y="2455"/>
                  </a:cubicBezTo>
                  <a:lnTo>
                    <a:pt x="439" y="2455"/>
                  </a:lnTo>
                  <a:lnTo>
                    <a:pt x="439" y="439"/>
                  </a:lnTo>
                  <a:close/>
                  <a:moveTo>
                    <a:pt x="205" y="1"/>
                  </a:moveTo>
                  <a:cubicBezTo>
                    <a:pt x="89" y="1"/>
                    <a:pt x="1" y="88"/>
                    <a:pt x="1" y="205"/>
                  </a:cubicBezTo>
                  <a:lnTo>
                    <a:pt x="1" y="2660"/>
                  </a:lnTo>
                  <a:cubicBezTo>
                    <a:pt x="1" y="2777"/>
                    <a:pt x="89" y="2864"/>
                    <a:pt x="205" y="2864"/>
                  </a:cubicBezTo>
                  <a:lnTo>
                    <a:pt x="2660" y="2864"/>
                  </a:lnTo>
                  <a:cubicBezTo>
                    <a:pt x="2777" y="2864"/>
                    <a:pt x="2894" y="2777"/>
                    <a:pt x="2894" y="2660"/>
                  </a:cubicBezTo>
                  <a:cubicBezTo>
                    <a:pt x="2864" y="1199"/>
                    <a:pt x="1696" y="1"/>
                    <a:pt x="205"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3" name="Google Shape;4983;p80"/>
            <p:cNvSpPr/>
            <p:nvPr/>
          </p:nvSpPr>
          <p:spPr>
            <a:xfrm>
              <a:off x="4816363" y="2943600"/>
              <a:ext cx="94975" cy="10975"/>
            </a:xfrm>
            <a:custGeom>
              <a:avLst/>
              <a:gdLst/>
              <a:ahLst/>
              <a:cxnLst/>
              <a:rect l="l" t="t" r="r" b="b"/>
              <a:pathLst>
                <a:path w="3799" h="439" extrusionOk="0">
                  <a:moveTo>
                    <a:pt x="234" y="0"/>
                  </a:moveTo>
                  <a:cubicBezTo>
                    <a:pt x="0" y="29"/>
                    <a:pt x="0" y="409"/>
                    <a:pt x="234" y="438"/>
                  </a:cubicBezTo>
                  <a:lnTo>
                    <a:pt x="3565" y="438"/>
                  </a:lnTo>
                  <a:cubicBezTo>
                    <a:pt x="3682" y="438"/>
                    <a:pt x="3799" y="351"/>
                    <a:pt x="3799" y="234"/>
                  </a:cubicBezTo>
                  <a:cubicBezTo>
                    <a:pt x="3799" y="88"/>
                    <a:pt x="3682" y="0"/>
                    <a:pt x="3565"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4" name="Google Shape;4984;p80"/>
            <p:cNvSpPr/>
            <p:nvPr/>
          </p:nvSpPr>
          <p:spPr>
            <a:xfrm>
              <a:off x="4838988" y="2972075"/>
              <a:ext cx="53375" cy="10250"/>
            </a:xfrm>
            <a:custGeom>
              <a:avLst/>
              <a:gdLst/>
              <a:ahLst/>
              <a:cxnLst/>
              <a:rect l="l" t="t" r="r" b="b"/>
              <a:pathLst>
                <a:path w="2135" h="410" extrusionOk="0">
                  <a:moveTo>
                    <a:pt x="205" y="1"/>
                  </a:moveTo>
                  <a:cubicBezTo>
                    <a:pt x="89" y="1"/>
                    <a:pt x="1" y="88"/>
                    <a:pt x="1" y="205"/>
                  </a:cubicBezTo>
                  <a:cubicBezTo>
                    <a:pt x="1" y="322"/>
                    <a:pt x="89" y="410"/>
                    <a:pt x="205" y="410"/>
                  </a:cubicBezTo>
                  <a:lnTo>
                    <a:pt x="1929" y="410"/>
                  </a:lnTo>
                  <a:cubicBezTo>
                    <a:pt x="2046" y="410"/>
                    <a:pt x="2134" y="322"/>
                    <a:pt x="2134" y="205"/>
                  </a:cubicBezTo>
                  <a:cubicBezTo>
                    <a:pt x="2134" y="88"/>
                    <a:pt x="2046" y="1"/>
                    <a:pt x="1929"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985" name="Google Shape;4985;p80"/>
          <p:cNvGrpSpPr/>
          <p:nvPr/>
        </p:nvGrpSpPr>
        <p:grpSpPr>
          <a:xfrm>
            <a:off x="4133822" y="2741588"/>
            <a:ext cx="365650" cy="307575"/>
            <a:chOff x="4085838" y="2754375"/>
            <a:chExt cx="365650" cy="307575"/>
          </a:xfrm>
        </p:grpSpPr>
        <p:sp>
          <p:nvSpPr>
            <p:cNvPr id="4986" name="Google Shape;4986;p80"/>
            <p:cNvSpPr/>
            <p:nvPr/>
          </p:nvSpPr>
          <p:spPr>
            <a:xfrm>
              <a:off x="4090938" y="2760225"/>
              <a:ext cx="355075" cy="295900"/>
            </a:xfrm>
            <a:custGeom>
              <a:avLst/>
              <a:gdLst/>
              <a:ahLst/>
              <a:cxnLst/>
              <a:rect l="l" t="t" r="r" b="b"/>
              <a:pathLst>
                <a:path w="14203" h="11836" extrusionOk="0">
                  <a:moveTo>
                    <a:pt x="1462" y="1"/>
                  </a:moveTo>
                  <a:cubicBezTo>
                    <a:pt x="644" y="1"/>
                    <a:pt x="1" y="644"/>
                    <a:pt x="1" y="1433"/>
                  </a:cubicBezTo>
                  <a:lnTo>
                    <a:pt x="1" y="10403"/>
                  </a:lnTo>
                  <a:cubicBezTo>
                    <a:pt x="1" y="11192"/>
                    <a:pt x="644" y="11835"/>
                    <a:pt x="1462" y="11835"/>
                  </a:cubicBezTo>
                  <a:lnTo>
                    <a:pt x="12741" y="11835"/>
                  </a:lnTo>
                  <a:cubicBezTo>
                    <a:pt x="13530" y="11835"/>
                    <a:pt x="14173" y="11192"/>
                    <a:pt x="14202" y="10403"/>
                  </a:cubicBezTo>
                  <a:lnTo>
                    <a:pt x="14202" y="1433"/>
                  </a:lnTo>
                  <a:cubicBezTo>
                    <a:pt x="14202" y="644"/>
                    <a:pt x="13559" y="1"/>
                    <a:pt x="12741"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7" name="Google Shape;4987;p80"/>
            <p:cNvSpPr/>
            <p:nvPr/>
          </p:nvSpPr>
          <p:spPr>
            <a:xfrm>
              <a:off x="4384613" y="2760225"/>
              <a:ext cx="61400" cy="295900"/>
            </a:xfrm>
            <a:custGeom>
              <a:avLst/>
              <a:gdLst/>
              <a:ahLst/>
              <a:cxnLst/>
              <a:rect l="l" t="t" r="r" b="b"/>
              <a:pathLst>
                <a:path w="2456" h="11836" extrusionOk="0">
                  <a:moveTo>
                    <a:pt x="1" y="1"/>
                  </a:moveTo>
                  <a:cubicBezTo>
                    <a:pt x="790" y="1"/>
                    <a:pt x="1432" y="644"/>
                    <a:pt x="1432" y="1433"/>
                  </a:cubicBezTo>
                  <a:lnTo>
                    <a:pt x="1432" y="10403"/>
                  </a:lnTo>
                  <a:cubicBezTo>
                    <a:pt x="1432" y="11192"/>
                    <a:pt x="790" y="11835"/>
                    <a:pt x="1" y="11835"/>
                  </a:cubicBezTo>
                  <a:lnTo>
                    <a:pt x="994" y="11835"/>
                  </a:lnTo>
                  <a:cubicBezTo>
                    <a:pt x="1812" y="11835"/>
                    <a:pt x="2455" y="11192"/>
                    <a:pt x="2455" y="10403"/>
                  </a:cubicBezTo>
                  <a:lnTo>
                    <a:pt x="2455" y="1433"/>
                  </a:lnTo>
                  <a:cubicBezTo>
                    <a:pt x="2455" y="644"/>
                    <a:pt x="1812" y="1"/>
                    <a:pt x="994" y="1"/>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8" name="Google Shape;4988;p80"/>
            <p:cNvSpPr/>
            <p:nvPr/>
          </p:nvSpPr>
          <p:spPr>
            <a:xfrm>
              <a:off x="4116513" y="2785075"/>
              <a:ext cx="304650" cy="246200"/>
            </a:xfrm>
            <a:custGeom>
              <a:avLst/>
              <a:gdLst/>
              <a:ahLst/>
              <a:cxnLst/>
              <a:rect l="l" t="t" r="r" b="b"/>
              <a:pathLst>
                <a:path w="12186" h="9848" extrusionOk="0">
                  <a:moveTo>
                    <a:pt x="790" y="0"/>
                  </a:moveTo>
                  <a:cubicBezTo>
                    <a:pt x="351" y="0"/>
                    <a:pt x="1" y="351"/>
                    <a:pt x="1" y="789"/>
                  </a:cubicBezTo>
                  <a:lnTo>
                    <a:pt x="1" y="9059"/>
                  </a:lnTo>
                  <a:cubicBezTo>
                    <a:pt x="1" y="9497"/>
                    <a:pt x="351" y="9848"/>
                    <a:pt x="790" y="9848"/>
                  </a:cubicBezTo>
                  <a:lnTo>
                    <a:pt x="11397" y="9848"/>
                  </a:lnTo>
                  <a:cubicBezTo>
                    <a:pt x="11806" y="9848"/>
                    <a:pt x="12186" y="9497"/>
                    <a:pt x="12186" y="9059"/>
                  </a:cubicBezTo>
                  <a:lnTo>
                    <a:pt x="12186" y="789"/>
                  </a:lnTo>
                  <a:cubicBezTo>
                    <a:pt x="12186" y="351"/>
                    <a:pt x="11806" y="0"/>
                    <a:pt x="11397" y="0"/>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9" name="Google Shape;4989;p80"/>
            <p:cNvSpPr/>
            <p:nvPr/>
          </p:nvSpPr>
          <p:spPr>
            <a:xfrm>
              <a:off x="4220988" y="2817200"/>
              <a:ext cx="48225" cy="48250"/>
            </a:xfrm>
            <a:custGeom>
              <a:avLst/>
              <a:gdLst/>
              <a:ahLst/>
              <a:cxnLst/>
              <a:rect l="l" t="t" r="r" b="b"/>
              <a:pathLst>
                <a:path w="1929" h="1930" extrusionOk="0">
                  <a:moveTo>
                    <a:pt x="0" y="1"/>
                  </a:moveTo>
                  <a:lnTo>
                    <a:pt x="0" y="1930"/>
                  </a:lnTo>
                  <a:lnTo>
                    <a:pt x="1929" y="1930"/>
                  </a:lnTo>
                  <a:cubicBezTo>
                    <a:pt x="1929" y="878"/>
                    <a:pt x="1081" y="1"/>
                    <a:pt x="0" y="1"/>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0" name="Google Shape;4990;p80"/>
            <p:cNvSpPr/>
            <p:nvPr/>
          </p:nvSpPr>
          <p:spPr>
            <a:xfrm>
              <a:off x="4324713" y="2810625"/>
              <a:ext cx="63575" cy="21950"/>
            </a:xfrm>
            <a:custGeom>
              <a:avLst/>
              <a:gdLst/>
              <a:ahLst/>
              <a:cxnLst/>
              <a:rect l="l" t="t" r="r" b="b"/>
              <a:pathLst>
                <a:path w="2543" h="878" extrusionOk="0">
                  <a:moveTo>
                    <a:pt x="585" y="1"/>
                  </a:moveTo>
                  <a:cubicBezTo>
                    <a:pt x="0" y="1"/>
                    <a:pt x="0" y="878"/>
                    <a:pt x="585" y="878"/>
                  </a:cubicBezTo>
                  <a:lnTo>
                    <a:pt x="1958" y="878"/>
                  </a:lnTo>
                  <a:cubicBezTo>
                    <a:pt x="2543" y="878"/>
                    <a:pt x="2543" y="1"/>
                    <a:pt x="1958"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1" name="Google Shape;4991;p80"/>
            <p:cNvSpPr/>
            <p:nvPr/>
          </p:nvSpPr>
          <p:spPr>
            <a:xfrm>
              <a:off x="4326163" y="2920225"/>
              <a:ext cx="60675" cy="22650"/>
            </a:xfrm>
            <a:custGeom>
              <a:avLst/>
              <a:gdLst/>
              <a:ahLst/>
              <a:cxnLst/>
              <a:rect l="l" t="t" r="r" b="b"/>
              <a:pathLst>
                <a:path w="2427" h="906" extrusionOk="0">
                  <a:moveTo>
                    <a:pt x="527" y="0"/>
                  </a:moveTo>
                  <a:cubicBezTo>
                    <a:pt x="1" y="59"/>
                    <a:pt x="1" y="847"/>
                    <a:pt x="527" y="906"/>
                  </a:cubicBezTo>
                  <a:lnTo>
                    <a:pt x="1900" y="906"/>
                  </a:lnTo>
                  <a:cubicBezTo>
                    <a:pt x="2426" y="847"/>
                    <a:pt x="2426" y="59"/>
                    <a:pt x="1900" y="0"/>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2" name="Google Shape;4992;p80"/>
            <p:cNvSpPr/>
            <p:nvPr/>
          </p:nvSpPr>
          <p:spPr>
            <a:xfrm>
              <a:off x="4131863" y="2842775"/>
              <a:ext cx="112525" cy="95850"/>
            </a:xfrm>
            <a:custGeom>
              <a:avLst/>
              <a:gdLst/>
              <a:ahLst/>
              <a:cxnLst/>
              <a:rect l="l" t="t" r="r" b="b"/>
              <a:pathLst>
                <a:path w="4501" h="3834" extrusionOk="0">
                  <a:moveTo>
                    <a:pt x="2572" y="1"/>
                  </a:moveTo>
                  <a:cubicBezTo>
                    <a:pt x="848" y="1"/>
                    <a:pt x="0" y="2046"/>
                    <a:pt x="1198" y="3273"/>
                  </a:cubicBezTo>
                  <a:cubicBezTo>
                    <a:pt x="1594" y="3660"/>
                    <a:pt x="2078" y="3833"/>
                    <a:pt x="2552" y="3833"/>
                  </a:cubicBezTo>
                  <a:cubicBezTo>
                    <a:pt x="3548" y="3833"/>
                    <a:pt x="4500" y="3068"/>
                    <a:pt x="4500" y="1900"/>
                  </a:cubicBezTo>
                  <a:lnTo>
                    <a:pt x="2572" y="1900"/>
                  </a:lnTo>
                  <a:lnTo>
                    <a:pt x="2572" y="1"/>
                  </a:ln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3" name="Google Shape;4993;p80"/>
            <p:cNvSpPr/>
            <p:nvPr/>
          </p:nvSpPr>
          <p:spPr>
            <a:xfrm>
              <a:off x="4183713" y="2987375"/>
              <a:ext cx="52950" cy="42775"/>
            </a:xfrm>
            <a:custGeom>
              <a:avLst/>
              <a:gdLst/>
              <a:ahLst/>
              <a:cxnLst/>
              <a:rect l="l" t="t" r="r" b="b"/>
              <a:pathLst>
                <a:path w="2118" h="1711" extrusionOk="0">
                  <a:moveTo>
                    <a:pt x="1222" y="0"/>
                  </a:moveTo>
                  <a:cubicBezTo>
                    <a:pt x="1205" y="0"/>
                    <a:pt x="1187" y="1"/>
                    <a:pt x="1170" y="2"/>
                  </a:cubicBezTo>
                  <a:cubicBezTo>
                    <a:pt x="352" y="2"/>
                    <a:pt x="1" y="1025"/>
                    <a:pt x="615" y="1522"/>
                  </a:cubicBezTo>
                  <a:cubicBezTo>
                    <a:pt x="784" y="1652"/>
                    <a:pt x="971" y="1710"/>
                    <a:pt x="1152" y="1710"/>
                  </a:cubicBezTo>
                  <a:cubicBezTo>
                    <a:pt x="1659" y="1710"/>
                    <a:pt x="2117" y="1256"/>
                    <a:pt x="1988" y="674"/>
                  </a:cubicBezTo>
                  <a:cubicBezTo>
                    <a:pt x="1932" y="284"/>
                    <a:pt x="1584" y="0"/>
                    <a:pt x="1222"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4" name="Google Shape;4994;p80"/>
            <p:cNvSpPr/>
            <p:nvPr/>
          </p:nvSpPr>
          <p:spPr>
            <a:xfrm>
              <a:off x="4295488" y="2987375"/>
              <a:ext cx="52925" cy="42775"/>
            </a:xfrm>
            <a:custGeom>
              <a:avLst/>
              <a:gdLst/>
              <a:ahLst/>
              <a:cxnLst/>
              <a:rect l="l" t="t" r="r" b="b"/>
              <a:pathLst>
                <a:path w="2117" h="1711" extrusionOk="0">
                  <a:moveTo>
                    <a:pt x="1222" y="0"/>
                  </a:moveTo>
                  <a:cubicBezTo>
                    <a:pt x="1205" y="0"/>
                    <a:pt x="1187" y="1"/>
                    <a:pt x="1169" y="2"/>
                  </a:cubicBezTo>
                  <a:cubicBezTo>
                    <a:pt x="351" y="2"/>
                    <a:pt x="1" y="1025"/>
                    <a:pt x="614" y="1522"/>
                  </a:cubicBezTo>
                  <a:cubicBezTo>
                    <a:pt x="783" y="1652"/>
                    <a:pt x="971" y="1710"/>
                    <a:pt x="1152" y="1710"/>
                  </a:cubicBezTo>
                  <a:cubicBezTo>
                    <a:pt x="1659" y="1710"/>
                    <a:pt x="2117" y="1256"/>
                    <a:pt x="1988" y="674"/>
                  </a:cubicBezTo>
                  <a:cubicBezTo>
                    <a:pt x="1932" y="284"/>
                    <a:pt x="1584" y="0"/>
                    <a:pt x="1222"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5" name="Google Shape;4995;p80"/>
            <p:cNvSpPr/>
            <p:nvPr/>
          </p:nvSpPr>
          <p:spPr>
            <a:xfrm>
              <a:off x="4085838" y="2754375"/>
              <a:ext cx="365650" cy="307575"/>
            </a:xfrm>
            <a:custGeom>
              <a:avLst/>
              <a:gdLst/>
              <a:ahLst/>
              <a:cxnLst/>
              <a:rect l="l" t="t" r="r" b="b"/>
              <a:pathLst>
                <a:path w="14626" h="12303" extrusionOk="0">
                  <a:moveTo>
                    <a:pt x="1666" y="1"/>
                  </a:moveTo>
                  <a:cubicBezTo>
                    <a:pt x="731" y="1"/>
                    <a:pt x="0" y="761"/>
                    <a:pt x="0" y="1667"/>
                  </a:cubicBezTo>
                  <a:lnTo>
                    <a:pt x="0" y="10637"/>
                  </a:lnTo>
                  <a:cubicBezTo>
                    <a:pt x="0" y="11543"/>
                    <a:pt x="731" y="12303"/>
                    <a:pt x="1666" y="12303"/>
                  </a:cubicBezTo>
                  <a:lnTo>
                    <a:pt x="12945" y="12303"/>
                  </a:lnTo>
                  <a:cubicBezTo>
                    <a:pt x="13880" y="12303"/>
                    <a:pt x="14611" y="11543"/>
                    <a:pt x="14611" y="10637"/>
                  </a:cubicBezTo>
                  <a:lnTo>
                    <a:pt x="14611" y="9731"/>
                  </a:lnTo>
                  <a:cubicBezTo>
                    <a:pt x="14625" y="9600"/>
                    <a:pt x="14508" y="9534"/>
                    <a:pt x="14392" y="9534"/>
                  </a:cubicBezTo>
                  <a:cubicBezTo>
                    <a:pt x="14275" y="9534"/>
                    <a:pt x="14158" y="9600"/>
                    <a:pt x="14172" y="9731"/>
                  </a:cubicBezTo>
                  <a:lnTo>
                    <a:pt x="14172" y="10637"/>
                  </a:lnTo>
                  <a:cubicBezTo>
                    <a:pt x="14172" y="11309"/>
                    <a:pt x="13617" y="11865"/>
                    <a:pt x="12945" y="11865"/>
                  </a:cubicBezTo>
                  <a:lnTo>
                    <a:pt x="1666" y="11865"/>
                  </a:lnTo>
                  <a:cubicBezTo>
                    <a:pt x="994" y="11865"/>
                    <a:pt x="439" y="11309"/>
                    <a:pt x="439" y="10637"/>
                  </a:cubicBezTo>
                  <a:lnTo>
                    <a:pt x="439" y="1667"/>
                  </a:lnTo>
                  <a:cubicBezTo>
                    <a:pt x="439" y="994"/>
                    <a:pt x="994" y="439"/>
                    <a:pt x="1666" y="439"/>
                  </a:cubicBezTo>
                  <a:lnTo>
                    <a:pt x="12945" y="439"/>
                  </a:lnTo>
                  <a:cubicBezTo>
                    <a:pt x="13617" y="439"/>
                    <a:pt x="14172" y="994"/>
                    <a:pt x="14172" y="1667"/>
                  </a:cubicBezTo>
                  <a:lnTo>
                    <a:pt x="14172" y="8738"/>
                  </a:lnTo>
                  <a:cubicBezTo>
                    <a:pt x="14172" y="8855"/>
                    <a:pt x="14289" y="8942"/>
                    <a:pt x="14406" y="8942"/>
                  </a:cubicBezTo>
                  <a:cubicBezTo>
                    <a:pt x="14523" y="8942"/>
                    <a:pt x="14611" y="8855"/>
                    <a:pt x="14611" y="8738"/>
                  </a:cubicBezTo>
                  <a:lnTo>
                    <a:pt x="14611" y="1667"/>
                  </a:lnTo>
                  <a:cubicBezTo>
                    <a:pt x="14611" y="761"/>
                    <a:pt x="13880" y="1"/>
                    <a:pt x="12945"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6" name="Google Shape;4996;p80"/>
            <p:cNvSpPr/>
            <p:nvPr/>
          </p:nvSpPr>
          <p:spPr>
            <a:xfrm>
              <a:off x="4110663" y="2779225"/>
              <a:ext cx="314875" cy="257175"/>
            </a:xfrm>
            <a:custGeom>
              <a:avLst/>
              <a:gdLst/>
              <a:ahLst/>
              <a:cxnLst/>
              <a:rect l="l" t="t" r="r" b="b"/>
              <a:pathLst>
                <a:path w="12595" h="10287" extrusionOk="0">
                  <a:moveTo>
                    <a:pt x="2660" y="0"/>
                  </a:moveTo>
                  <a:cubicBezTo>
                    <a:pt x="2397" y="59"/>
                    <a:pt x="2397" y="410"/>
                    <a:pt x="2660" y="439"/>
                  </a:cubicBezTo>
                  <a:lnTo>
                    <a:pt x="11601" y="439"/>
                  </a:lnTo>
                  <a:cubicBezTo>
                    <a:pt x="11923" y="439"/>
                    <a:pt x="12186" y="702"/>
                    <a:pt x="12186" y="1023"/>
                  </a:cubicBezTo>
                  <a:lnTo>
                    <a:pt x="12186" y="9293"/>
                  </a:lnTo>
                  <a:cubicBezTo>
                    <a:pt x="12186" y="9614"/>
                    <a:pt x="11923" y="9877"/>
                    <a:pt x="11601" y="9877"/>
                  </a:cubicBezTo>
                  <a:lnTo>
                    <a:pt x="1024" y="9877"/>
                  </a:lnTo>
                  <a:cubicBezTo>
                    <a:pt x="702" y="9877"/>
                    <a:pt x="439" y="9614"/>
                    <a:pt x="439" y="9293"/>
                  </a:cubicBezTo>
                  <a:lnTo>
                    <a:pt x="439" y="1023"/>
                  </a:lnTo>
                  <a:cubicBezTo>
                    <a:pt x="439" y="702"/>
                    <a:pt x="702" y="439"/>
                    <a:pt x="1024" y="439"/>
                  </a:cubicBezTo>
                  <a:lnTo>
                    <a:pt x="1696" y="439"/>
                  </a:lnTo>
                  <a:cubicBezTo>
                    <a:pt x="1702" y="440"/>
                    <a:pt x="1709" y="440"/>
                    <a:pt x="1715" y="440"/>
                  </a:cubicBezTo>
                  <a:cubicBezTo>
                    <a:pt x="1917" y="440"/>
                    <a:pt x="1923" y="25"/>
                    <a:pt x="1732" y="25"/>
                  </a:cubicBezTo>
                  <a:cubicBezTo>
                    <a:pt x="1721" y="25"/>
                    <a:pt x="1709" y="26"/>
                    <a:pt x="1696" y="30"/>
                  </a:cubicBezTo>
                  <a:lnTo>
                    <a:pt x="994" y="30"/>
                  </a:lnTo>
                  <a:cubicBezTo>
                    <a:pt x="979" y="29"/>
                    <a:pt x="963" y="28"/>
                    <a:pt x="947" y="28"/>
                  </a:cubicBezTo>
                  <a:cubicBezTo>
                    <a:pt x="441" y="28"/>
                    <a:pt x="1" y="485"/>
                    <a:pt x="1" y="1023"/>
                  </a:cubicBezTo>
                  <a:lnTo>
                    <a:pt x="1" y="9293"/>
                  </a:lnTo>
                  <a:cubicBezTo>
                    <a:pt x="1" y="9848"/>
                    <a:pt x="468" y="10286"/>
                    <a:pt x="994" y="10286"/>
                  </a:cubicBezTo>
                  <a:lnTo>
                    <a:pt x="11601" y="10286"/>
                  </a:lnTo>
                  <a:cubicBezTo>
                    <a:pt x="12157" y="10286"/>
                    <a:pt x="12595" y="9848"/>
                    <a:pt x="12595" y="9293"/>
                  </a:cubicBezTo>
                  <a:lnTo>
                    <a:pt x="12595" y="1023"/>
                  </a:lnTo>
                  <a:cubicBezTo>
                    <a:pt x="12595" y="468"/>
                    <a:pt x="12157" y="0"/>
                    <a:pt x="11601"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7" name="Google Shape;4997;p80"/>
            <p:cNvSpPr/>
            <p:nvPr/>
          </p:nvSpPr>
          <p:spPr>
            <a:xfrm>
              <a:off x="4122363" y="2836925"/>
              <a:ext cx="274250" cy="111125"/>
            </a:xfrm>
            <a:custGeom>
              <a:avLst/>
              <a:gdLst/>
              <a:ahLst/>
              <a:cxnLst/>
              <a:rect l="l" t="t" r="r" b="b"/>
              <a:pathLst>
                <a:path w="10970" h="4445" extrusionOk="0">
                  <a:moveTo>
                    <a:pt x="10092" y="3561"/>
                  </a:moveTo>
                  <a:cubicBezTo>
                    <a:pt x="10308" y="3561"/>
                    <a:pt x="10302" y="4005"/>
                    <a:pt x="10073" y="4005"/>
                  </a:cubicBezTo>
                  <a:cubicBezTo>
                    <a:pt x="10066" y="4005"/>
                    <a:pt x="10059" y="4005"/>
                    <a:pt x="10052" y="4004"/>
                  </a:cubicBezTo>
                  <a:lnTo>
                    <a:pt x="8679" y="4004"/>
                  </a:lnTo>
                  <a:cubicBezTo>
                    <a:pt x="8416" y="3975"/>
                    <a:pt x="8416" y="3595"/>
                    <a:pt x="8679" y="3566"/>
                  </a:cubicBezTo>
                  <a:lnTo>
                    <a:pt x="10052" y="3566"/>
                  </a:lnTo>
                  <a:cubicBezTo>
                    <a:pt x="10066" y="3563"/>
                    <a:pt x="10079" y="3561"/>
                    <a:pt x="10092" y="3561"/>
                  </a:cubicBezTo>
                  <a:close/>
                  <a:moveTo>
                    <a:pt x="2952" y="1"/>
                  </a:moveTo>
                  <a:cubicBezTo>
                    <a:pt x="351" y="1"/>
                    <a:pt x="0" y="3770"/>
                    <a:pt x="2572" y="4238"/>
                  </a:cubicBezTo>
                  <a:lnTo>
                    <a:pt x="2601" y="4238"/>
                  </a:lnTo>
                  <a:cubicBezTo>
                    <a:pt x="2609" y="4239"/>
                    <a:pt x="2618" y="4239"/>
                    <a:pt x="2626" y="4239"/>
                  </a:cubicBezTo>
                  <a:cubicBezTo>
                    <a:pt x="2867" y="4239"/>
                    <a:pt x="2913" y="3828"/>
                    <a:pt x="2630" y="3800"/>
                  </a:cubicBezTo>
                  <a:cubicBezTo>
                    <a:pt x="731" y="3449"/>
                    <a:pt x="819" y="702"/>
                    <a:pt x="2718" y="439"/>
                  </a:cubicBezTo>
                  <a:lnTo>
                    <a:pt x="2718" y="2134"/>
                  </a:lnTo>
                  <a:cubicBezTo>
                    <a:pt x="2718" y="2251"/>
                    <a:pt x="2835" y="2339"/>
                    <a:pt x="2952" y="2339"/>
                  </a:cubicBezTo>
                  <a:lnTo>
                    <a:pt x="4646" y="2339"/>
                  </a:lnTo>
                  <a:cubicBezTo>
                    <a:pt x="4559" y="3011"/>
                    <a:pt x="4120" y="3537"/>
                    <a:pt x="3478" y="3741"/>
                  </a:cubicBezTo>
                  <a:cubicBezTo>
                    <a:pt x="3224" y="3817"/>
                    <a:pt x="3300" y="4178"/>
                    <a:pt x="3515" y="4178"/>
                  </a:cubicBezTo>
                  <a:cubicBezTo>
                    <a:pt x="3548" y="4178"/>
                    <a:pt x="3585" y="4170"/>
                    <a:pt x="3624" y="4150"/>
                  </a:cubicBezTo>
                  <a:cubicBezTo>
                    <a:pt x="4004" y="4033"/>
                    <a:pt x="4325" y="3800"/>
                    <a:pt x="4588" y="3507"/>
                  </a:cubicBezTo>
                  <a:lnTo>
                    <a:pt x="5114" y="3829"/>
                  </a:lnTo>
                  <a:cubicBezTo>
                    <a:pt x="5260" y="3916"/>
                    <a:pt x="5435" y="3975"/>
                    <a:pt x="5611" y="3975"/>
                  </a:cubicBezTo>
                  <a:lnTo>
                    <a:pt x="8065" y="3975"/>
                  </a:lnTo>
                  <a:cubicBezTo>
                    <a:pt x="8124" y="4238"/>
                    <a:pt x="8387" y="4442"/>
                    <a:pt x="8679" y="4442"/>
                  </a:cubicBezTo>
                  <a:lnTo>
                    <a:pt x="10052" y="4442"/>
                  </a:lnTo>
                  <a:cubicBezTo>
                    <a:pt x="10071" y="4444"/>
                    <a:pt x="10089" y="4444"/>
                    <a:pt x="10106" y="4444"/>
                  </a:cubicBezTo>
                  <a:cubicBezTo>
                    <a:pt x="10961" y="4444"/>
                    <a:pt x="10969" y="3124"/>
                    <a:pt x="10132" y="3124"/>
                  </a:cubicBezTo>
                  <a:cubicBezTo>
                    <a:pt x="10106" y="3124"/>
                    <a:pt x="10080" y="3125"/>
                    <a:pt x="10052" y="3128"/>
                  </a:cubicBezTo>
                  <a:lnTo>
                    <a:pt x="8679" y="3128"/>
                  </a:lnTo>
                  <a:cubicBezTo>
                    <a:pt x="8416" y="3128"/>
                    <a:pt x="8153" y="3303"/>
                    <a:pt x="8065" y="3537"/>
                  </a:cubicBezTo>
                  <a:lnTo>
                    <a:pt x="5611" y="3537"/>
                  </a:lnTo>
                  <a:cubicBezTo>
                    <a:pt x="5494" y="3537"/>
                    <a:pt x="5435" y="3537"/>
                    <a:pt x="5348" y="3478"/>
                  </a:cubicBezTo>
                  <a:lnTo>
                    <a:pt x="4822" y="3128"/>
                  </a:lnTo>
                  <a:cubicBezTo>
                    <a:pt x="4997" y="2835"/>
                    <a:pt x="5085" y="2485"/>
                    <a:pt x="5085" y="2134"/>
                  </a:cubicBezTo>
                  <a:cubicBezTo>
                    <a:pt x="5085" y="2017"/>
                    <a:pt x="4968" y="1929"/>
                    <a:pt x="4851" y="1929"/>
                  </a:cubicBezTo>
                  <a:lnTo>
                    <a:pt x="3156" y="1929"/>
                  </a:lnTo>
                  <a:lnTo>
                    <a:pt x="3156" y="205"/>
                  </a:lnTo>
                  <a:cubicBezTo>
                    <a:pt x="3156" y="89"/>
                    <a:pt x="3069" y="1"/>
                    <a:pt x="2952"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8" name="Google Shape;4998;p80"/>
            <p:cNvSpPr/>
            <p:nvPr/>
          </p:nvSpPr>
          <p:spPr>
            <a:xfrm>
              <a:off x="4215863" y="2804750"/>
              <a:ext cx="180750" cy="65825"/>
            </a:xfrm>
            <a:custGeom>
              <a:avLst/>
              <a:gdLst/>
              <a:ahLst/>
              <a:cxnLst/>
              <a:rect l="l" t="t" r="r" b="b"/>
              <a:pathLst>
                <a:path w="7230" h="2633" extrusionOk="0">
                  <a:moveTo>
                    <a:pt x="6333" y="439"/>
                  </a:moveTo>
                  <a:cubicBezTo>
                    <a:pt x="6568" y="439"/>
                    <a:pt x="6568" y="909"/>
                    <a:pt x="6333" y="909"/>
                  </a:cubicBezTo>
                  <a:cubicBezTo>
                    <a:pt x="6326" y="909"/>
                    <a:pt x="6319" y="909"/>
                    <a:pt x="6312" y="908"/>
                  </a:cubicBezTo>
                  <a:lnTo>
                    <a:pt x="4939" y="908"/>
                  </a:lnTo>
                  <a:cubicBezTo>
                    <a:pt x="4676" y="850"/>
                    <a:pt x="4676" y="470"/>
                    <a:pt x="4939" y="441"/>
                  </a:cubicBezTo>
                  <a:lnTo>
                    <a:pt x="6312" y="441"/>
                  </a:lnTo>
                  <a:cubicBezTo>
                    <a:pt x="6319" y="440"/>
                    <a:pt x="6326" y="439"/>
                    <a:pt x="6333" y="439"/>
                  </a:cubicBezTo>
                  <a:close/>
                  <a:moveTo>
                    <a:pt x="439" y="733"/>
                  </a:moveTo>
                  <a:cubicBezTo>
                    <a:pt x="1199" y="850"/>
                    <a:pt x="1783" y="1434"/>
                    <a:pt x="1900" y="2194"/>
                  </a:cubicBezTo>
                  <a:lnTo>
                    <a:pt x="439" y="2194"/>
                  </a:lnTo>
                  <a:lnTo>
                    <a:pt x="439" y="733"/>
                  </a:lnTo>
                  <a:close/>
                  <a:moveTo>
                    <a:pt x="6366" y="0"/>
                  </a:moveTo>
                  <a:cubicBezTo>
                    <a:pt x="6349" y="0"/>
                    <a:pt x="6331" y="1"/>
                    <a:pt x="6312" y="2"/>
                  </a:cubicBezTo>
                  <a:lnTo>
                    <a:pt x="4939" y="2"/>
                  </a:lnTo>
                  <a:cubicBezTo>
                    <a:pt x="4647" y="2"/>
                    <a:pt x="4413" y="207"/>
                    <a:pt x="4325" y="470"/>
                  </a:cubicBezTo>
                  <a:lnTo>
                    <a:pt x="2777" y="470"/>
                  </a:lnTo>
                  <a:cubicBezTo>
                    <a:pt x="2630" y="470"/>
                    <a:pt x="2455" y="499"/>
                    <a:pt x="2309" y="616"/>
                  </a:cubicBezTo>
                  <a:lnTo>
                    <a:pt x="1754" y="966"/>
                  </a:lnTo>
                  <a:cubicBezTo>
                    <a:pt x="1374" y="528"/>
                    <a:pt x="790" y="294"/>
                    <a:pt x="205" y="294"/>
                  </a:cubicBezTo>
                  <a:cubicBezTo>
                    <a:pt x="88" y="294"/>
                    <a:pt x="1" y="382"/>
                    <a:pt x="1" y="499"/>
                  </a:cubicBezTo>
                  <a:lnTo>
                    <a:pt x="1" y="2428"/>
                  </a:lnTo>
                  <a:cubicBezTo>
                    <a:pt x="1" y="2544"/>
                    <a:pt x="88" y="2632"/>
                    <a:pt x="205" y="2632"/>
                  </a:cubicBezTo>
                  <a:lnTo>
                    <a:pt x="2134" y="2632"/>
                  </a:lnTo>
                  <a:cubicBezTo>
                    <a:pt x="2251" y="2632"/>
                    <a:pt x="2338" y="2544"/>
                    <a:pt x="2338" y="2428"/>
                  </a:cubicBezTo>
                  <a:cubicBezTo>
                    <a:pt x="2338" y="2048"/>
                    <a:pt x="2251" y="1639"/>
                    <a:pt x="2017" y="1317"/>
                  </a:cubicBezTo>
                  <a:lnTo>
                    <a:pt x="2543" y="966"/>
                  </a:lnTo>
                  <a:cubicBezTo>
                    <a:pt x="2601" y="937"/>
                    <a:pt x="2689" y="908"/>
                    <a:pt x="2777" y="908"/>
                  </a:cubicBezTo>
                  <a:lnTo>
                    <a:pt x="4325" y="908"/>
                  </a:lnTo>
                  <a:cubicBezTo>
                    <a:pt x="4413" y="1142"/>
                    <a:pt x="4676" y="1317"/>
                    <a:pt x="4939" y="1317"/>
                  </a:cubicBezTo>
                  <a:lnTo>
                    <a:pt x="6312" y="1317"/>
                  </a:lnTo>
                  <a:cubicBezTo>
                    <a:pt x="6340" y="1320"/>
                    <a:pt x="6366" y="1321"/>
                    <a:pt x="6392" y="1321"/>
                  </a:cubicBezTo>
                  <a:cubicBezTo>
                    <a:pt x="7229" y="1321"/>
                    <a:pt x="7221" y="0"/>
                    <a:pt x="6366"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9" name="Google Shape;4999;p80"/>
            <p:cNvSpPr/>
            <p:nvPr/>
          </p:nvSpPr>
          <p:spPr>
            <a:xfrm>
              <a:off x="4209288" y="2971175"/>
              <a:ext cx="30700" cy="20650"/>
            </a:xfrm>
            <a:custGeom>
              <a:avLst/>
              <a:gdLst/>
              <a:ahLst/>
              <a:cxnLst/>
              <a:rect l="l" t="t" r="r" b="b"/>
              <a:pathLst>
                <a:path w="1228" h="826" extrusionOk="0">
                  <a:moveTo>
                    <a:pt x="614" y="0"/>
                  </a:moveTo>
                  <a:cubicBezTo>
                    <a:pt x="307" y="0"/>
                    <a:pt x="1" y="197"/>
                    <a:pt x="1" y="592"/>
                  </a:cubicBezTo>
                  <a:cubicBezTo>
                    <a:pt x="15" y="723"/>
                    <a:pt x="117" y="789"/>
                    <a:pt x="220" y="789"/>
                  </a:cubicBezTo>
                  <a:cubicBezTo>
                    <a:pt x="322" y="789"/>
                    <a:pt x="424" y="723"/>
                    <a:pt x="439" y="592"/>
                  </a:cubicBezTo>
                  <a:cubicBezTo>
                    <a:pt x="439" y="475"/>
                    <a:pt x="527" y="417"/>
                    <a:pt x="614" y="417"/>
                  </a:cubicBezTo>
                  <a:cubicBezTo>
                    <a:pt x="702" y="417"/>
                    <a:pt x="790" y="475"/>
                    <a:pt x="790" y="592"/>
                  </a:cubicBezTo>
                  <a:cubicBezTo>
                    <a:pt x="790" y="709"/>
                    <a:pt x="906" y="826"/>
                    <a:pt x="1023" y="826"/>
                  </a:cubicBezTo>
                  <a:cubicBezTo>
                    <a:pt x="1140" y="796"/>
                    <a:pt x="1228" y="709"/>
                    <a:pt x="1228" y="592"/>
                  </a:cubicBezTo>
                  <a:cubicBezTo>
                    <a:pt x="1228" y="197"/>
                    <a:pt x="921" y="0"/>
                    <a:pt x="614"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0" name="Google Shape;5000;p80"/>
            <p:cNvSpPr/>
            <p:nvPr/>
          </p:nvSpPr>
          <p:spPr>
            <a:xfrm>
              <a:off x="4296963" y="2972275"/>
              <a:ext cx="30700" cy="19200"/>
            </a:xfrm>
            <a:custGeom>
              <a:avLst/>
              <a:gdLst/>
              <a:ahLst/>
              <a:cxnLst/>
              <a:rect l="l" t="t" r="r" b="b"/>
              <a:pathLst>
                <a:path w="1228" h="768" extrusionOk="0">
                  <a:moveTo>
                    <a:pt x="617" y="0"/>
                  </a:moveTo>
                  <a:cubicBezTo>
                    <a:pt x="329" y="0"/>
                    <a:pt x="44" y="183"/>
                    <a:pt x="29" y="548"/>
                  </a:cubicBezTo>
                  <a:lnTo>
                    <a:pt x="0" y="548"/>
                  </a:lnTo>
                  <a:cubicBezTo>
                    <a:pt x="0" y="694"/>
                    <a:pt x="110" y="767"/>
                    <a:pt x="219" y="767"/>
                  </a:cubicBezTo>
                  <a:cubicBezTo>
                    <a:pt x="329" y="767"/>
                    <a:pt x="438" y="694"/>
                    <a:pt x="438" y="548"/>
                  </a:cubicBezTo>
                  <a:cubicBezTo>
                    <a:pt x="438" y="431"/>
                    <a:pt x="533" y="373"/>
                    <a:pt x="628" y="373"/>
                  </a:cubicBezTo>
                  <a:cubicBezTo>
                    <a:pt x="723" y="373"/>
                    <a:pt x="818" y="431"/>
                    <a:pt x="818" y="548"/>
                  </a:cubicBezTo>
                  <a:cubicBezTo>
                    <a:pt x="833" y="679"/>
                    <a:pt x="928" y="745"/>
                    <a:pt x="1023" y="745"/>
                  </a:cubicBezTo>
                  <a:cubicBezTo>
                    <a:pt x="1118" y="745"/>
                    <a:pt x="1213" y="679"/>
                    <a:pt x="1227" y="548"/>
                  </a:cubicBezTo>
                  <a:cubicBezTo>
                    <a:pt x="1198" y="183"/>
                    <a:pt x="906" y="0"/>
                    <a:pt x="617"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1" name="Google Shape;5001;p80"/>
            <p:cNvSpPr/>
            <p:nvPr/>
          </p:nvSpPr>
          <p:spPr>
            <a:xfrm>
              <a:off x="4252388" y="2992150"/>
              <a:ext cx="33975" cy="15750"/>
            </a:xfrm>
            <a:custGeom>
              <a:avLst/>
              <a:gdLst/>
              <a:ahLst/>
              <a:cxnLst/>
              <a:rect l="l" t="t" r="r" b="b"/>
              <a:pathLst>
                <a:path w="1359" h="630" extrusionOk="0">
                  <a:moveTo>
                    <a:pt x="1057" y="1"/>
                  </a:moveTo>
                  <a:cubicBezTo>
                    <a:pt x="1004" y="1"/>
                    <a:pt x="951" y="23"/>
                    <a:pt x="906" y="74"/>
                  </a:cubicBezTo>
                  <a:cubicBezTo>
                    <a:pt x="833" y="147"/>
                    <a:pt x="738" y="184"/>
                    <a:pt x="643" y="184"/>
                  </a:cubicBezTo>
                  <a:cubicBezTo>
                    <a:pt x="549" y="184"/>
                    <a:pt x="454" y="147"/>
                    <a:pt x="380" y="74"/>
                  </a:cubicBezTo>
                  <a:cubicBezTo>
                    <a:pt x="348" y="26"/>
                    <a:pt x="290" y="4"/>
                    <a:pt x="229" y="4"/>
                  </a:cubicBezTo>
                  <a:cubicBezTo>
                    <a:pt x="179" y="4"/>
                    <a:pt x="128" y="19"/>
                    <a:pt x="88" y="45"/>
                  </a:cubicBezTo>
                  <a:cubicBezTo>
                    <a:pt x="1" y="133"/>
                    <a:pt x="1" y="279"/>
                    <a:pt x="59" y="367"/>
                  </a:cubicBezTo>
                  <a:cubicBezTo>
                    <a:pt x="220" y="542"/>
                    <a:pt x="432" y="630"/>
                    <a:pt x="643" y="630"/>
                  </a:cubicBezTo>
                  <a:cubicBezTo>
                    <a:pt x="855" y="630"/>
                    <a:pt x="1067" y="542"/>
                    <a:pt x="1228" y="367"/>
                  </a:cubicBezTo>
                  <a:cubicBezTo>
                    <a:pt x="1359" y="192"/>
                    <a:pt x="1213" y="1"/>
                    <a:pt x="1057"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02" name="Google Shape;5002;p80"/>
          <p:cNvGrpSpPr/>
          <p:nvPr/>
        </p:nvGrpSpPr>
        <p:grpSpPr>
          <a:xfrm>
            <a:off x="3455616" y="2712713"/>
            <a:ext cx="365275" cy="365325"/>
            <a:chOff x="3483163" y="2708325"/>
            <a:chExt cx="365275" cy="365325"/>
          </a:xfrm>
        </p:grpSpPr>
        <p:sp>
          <p:nvSpPr>
            <p:cNvPr id="5003" name="Google Shape;5003;p80"/>
            <p:cNvSpPr/>
            <p:nvPr/>
          </p:nvSpPr>
          <p:spPr>
            <a:xfrm>
              <a:off x="3648263" y="3000575"/>
              <a:ext cx="35075" cy="42400"/>
            </a:xfrm>
            <a:custGeom>
              <a:avLst/>
              <a:gdLst/>
              <a:ahLst/>
              <a:cxnLst/>
              <a:rect l="l" t="t" r="r" b="b"/>
              <a:pathLst>
                <a:path w="1403" h="1696" extrusionOk="0">
                  <a:moveTo>
                    <a:pt x="701" y="0"/>
                  </a:moveTo>
                  <a:lnTo>
                    <a:pt x="0" y="293"/>
                  </a:lnTo>
                  <a:lnTo>
                    <a:pt x="0" y="1403"/>
                  </a:lnTo>
                  <a:lnTo>
                    <a:pt x="701" y="1695"/>
                  </a:lnTo>
                  <a:lnTo>
                    <a:pt x="1403" y="1403"/>
                  </a:lnTo>
                  <a:lnTo>
                    <a:pt x="1403" y="293"/>
                  </a:lnTo>
                  <a:lnTo>
                    <a:pt x="701" y="0"/>
                  </a:ln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4" name="Google Shape;5004;p80"/>
            <p:cNvSpPr/>
            <p:nvPr/>
          </p:nvSpPr>
          <p:spPr>
            <a:xfrm>
              <a:off x="3488263" y="2748550"/>
              <a:ext cx="340450" cy="259350"/>
            </a:xfrm>
            <a:custGeom>
              <a:avLst/>
              <a:gdLst/>
              <a:ahLst/>
              <a:cxnLst/>
              <a:rect l="l" t="t" r="r" b="b"/>
              <a:pathLst>
                <a:path w="13618" h="10374" extrusionOk="0">
                  <a:moveTo>
                    <a:pt x="1374" y="0"/>
                  </a:moveTo>
                  <a:cubicBezTo>
                    <a:pt x="614" y="0"/>
                    <a:pt x="1" y="614"/>
                    <a:pt x="1" y="1344"/>
                  </a:cubicBezTo>
                  <a:lnTo>
                    <a:pt x="1" y="9029"/>
                  </a:lnTo>
                  <a:cubicBezTo>
                    <a:pt x="1" y="9760"/>
                    <a:pt x="614" y="10374"/>
                    <a:pt x="1374" y="10374"/>
                  </a:cubicBezTo>
                  <a:lnTo>
                    <a:pt x="12273" y="10374"/>
                  </a:lnTo>
                  <a:cubicBezTo>
                    <a:pt x="13004" y="10374"/>
                    <a:pt x="13618" y="9760"/>
                    <a:pt x="13618" y="9029"/>
                  </a:cubicBezTo>
                  <a:lnTo>
                    <a:pt x="13618" y="1344"/>
                  </a:lnTo>
                  <a:cubicBezTo>
                    <a:pt x="13618" y="614"/>
                    <a:pt x="13004" y="0"/>
                    <a:pt x="12273" y="0"/>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5" name="Google Shape;5005;p80"/>
            <p:cNvSpPr/>
            <p:nvPr/>
          </p:nvSpPr>
          <p:spPr>
            <a:xfrm>
              <a:off x="3773913" y="2748550"/>
              <a:ext cx="69400" cy="234525"/>
            </a:xfrm>
            <a:custGeom>
              <a:avLst/>
              <a:gdLst/>
              <a:ahLst/>
              <a:cxnLst/>
              <a:rect l="l" t="t" r="r" b="b"/>
              <a:pathLst>
                <a:path w="2776" h="9381" extrusionOk="0">
                  <a:moveTo>
                    <a:pt x="0" y="0"/>
                  </a:moveTo>
                  <a:cubicBezTo>
                    <a:pt x="731" y="0"/>
                    <a:pt x="1344" y="614"/>
                    <a:pt x="1344" y="1344"/>
                  </a:cubicBezTo>
                  <a:lnTo>
                    <a:pt x="1344" y="9029"/>
                  </a:lnTo>
                  <a:lnTo>
                    <a:pt x="2075" y="9380"/>
                  </a:lnTo>
                  <a:lnTo>
                    <a:pt x="2776" y="9029"/>
                  </a:lnTo>
                  <a:lnTo>
                    <a:pt x="2776" y="1344"/>
                  </a:lnTo>
                  <a:cubicBezTo>
                    <a:pt x="2776" y="614"/>
                    <a:pt x="2162" y="0"/>
                    <a:pt x="1432" y="0"/>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6" name="Google Shape;5006;p80"/>
            <p:cNvSpPr/>
            <p:nvPr/>
          </p:nvSpPr>
          <p:spPr>
            <a:xfrm>
              <a:off x="3581038" y="3036375"/>
              <a:ext cx="154900" cy="32150"/>
            </a:xfrm>
            <a:custGeom>
              <a:avLst/>
              <a:gdLst/>
              <a:ahLst/>
              <a:cxnLst/>
              <a:rect l="l" t="t" r="r" b="b"/>
              <a:pathLst>
                <a:path w="6196" h="1286" extrusionOk="0">
                  <a:moveTo>
                    <a:pt x="1053" y="0"/>
                  </a:moveTo>
                  <a:cubicBezTo>
                    <a:pt x="468" y="0"/>
                    <a:pt x="1" y="468"/>
                    <a:pt x="1" y="1023"/>
                  </a:cubicBezTo>
                  <a:cubicBezTo>
                    <a:pt x="1" y="1169"/>
                    <a:pt x="118" y="1286"/>
                    <a:pt x="264" y="1286"/>
                  </a:cubicBezTo>
                  <a:lnTo>
                    <a:pt x="5962" y="1286"/>
                  </a:lnTo>
                  <a:cubicBezTo>
                    <a:pt x="6079" y="1286"/>
                    <a:pt x="6196" y="1169"/>
                    <a:pt x="6196" y="1023"/>
                  </a:cubicBezTo>
                  <a:cubicBezTo>
                    <a:pt x="6196" y="468"/>
                    <a:pt x="5728" y="0"/>
                    <a:pt x="5173"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7" name="Google Shape;5007;p80"/>
            <p:cNvSpPr/>
            <p:nvPr/>
          </p:nvSpPr>
          <p:spPr>
            <a:xfrm>
              <a:off x="3689163" y="3036375"/>
              <a:ext cx="61375" cy="32150"/>
            </a:xfrm>
            <a:custGeom>
              <a:avLst/>
              <a:gdLst/>
              <a:ahLst/>
              <a:cxnLst/>
              <a:rect l="l" t="t" r="r" b="b"/>
              <a:pathLst>
                <a:path w="2455" h="1286" extrusionOk="0">
                  <a:moveTo>
                    <a:pt x="0" y="0"/>
                  </a:moveTo>
                  <a:cubicBezTo>
                    <a:pt x="556" y="0"/>
                    <a:pt x="1023" y="468"/>
                    <a:pt x="1023" y="1023"/>
                  </a:cubicBezTo>
                  <a:cubicBezTo>
                    <a:pt x="1023" y="1169"/>
                    <a:pt x="906" y="1286"/>
                    <a:pt x="760" y="1286"/>
                  </a:cubicBezTo>
                  <a:lnTo>
                    <a:pt x="2192" y="1286"/>
                  </a:lnTo>
                  <a:cubicBezTo>
                    <a:pt x="2338" y="1286"/>
                    <a:pt x="2455" y="1169"/>
                    <a:pt x="2455" y="1023"/>
                  </a:cubicBezTo>
                  <a:cubicBezTo>
                    <a:pt x="2455" y="468"/>
                    <a:pt x="1987" y="0"/>
                    <a:pt x="1403" y="0"/>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8" name="Google Shape;5008;p80"/>
            <p:cNvSpPr/>
            <p:nvPr/>
          </p:nvSpPr>
          <p:spPr>
            <a:xfrm>
              <a:off x="3488263" y="2975000"/>
              <a:ext cx="355050" cy="33625"/>
            </a:xfrm>
            <a:custGeom>
              <a:avLst/>
              <a:gdLst/>
              <a:ahLst/>
              <a:cxnLst/>
              <a:rect l="l" t="t" r="r" b="b"/>
              <a:pathLst>
                <a:path w="14202" h="1345" extrusionOk="0">
                  <a:moveTo>
                    <a:pt x="1" y="1"/>
                  </a:moveTo>
                  <a:cubicBezTo>
                    <a:pt x="30" y="760"/>
                    <a:pt x="614" y="1345"/>
                    <a:pt x="1374" y="1345"/>
                  </a:cubicBezTo>
                  <a:lnTo>
                    <a:pt x="12829" y="1345"/>
                  </a:lnTo>
                  <a:cubicBezTo>
                    <a:pt x="13588" y="1345"/>
                    <a:pt x="14202" y="731"/>
                    <a:pt x="14202"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9" name="Google Shape;5009;p80"/>
            <p:cNvSpPr/>
            <p:nvPr/>
          </p:nvSpPr>
          <p:spPr>
            <a:xfrm>
              <a:off x="3783388" y="2974275"/>
              <a:ext cx="59925" cy="33625"/>
            </a:xfrm>
            <a:custGeom>
              <a:avLst/>
              <a:gdLst/>
              <a:ahLst/>
              <a:cxnLst/>
              <a:rect l="l" t="t" r="r" b="b"/>
              <a:pathLst>
                <a:path w="2397" h="1345" extrusionOk="0">
                  <a:moveTo>
                    <a:pt x="965" y="0"/>
                  </a:moveTo>
                  <a:cubicBezTo>
                    <a:pt x="965" y="614"/>
                    <a:pt x="585" y="1140"/>
                    <a:pt x="1" y="1345"/>
                  </a:cubicBezTo>
                  <a:lnTo>
                    <a:pt x="1024" y="1345"/>
                  </a:lnTo>
                  <a:cubicBezTo>
                    <a:pt x="1783" y="1345"/>
                    <a:pt x="2397" y="731"/>
                    <a:pt x="2397" y="0"/>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0" name="Google Shape;5010;p80"/>
            <p:cNvSpPr/>
            <p:nvPr/>
          </p:nvSpPr>
          <p:spPr>
            <a:xfrm>
              <a:off x="3548913" y="2731750"/>
              <a:ext cx="219900" cy="33625"/>
            </a:xfrm>
            <a:custGeom>
              <a:avLst/>
              <a:gdLst/>
              <a:ahLst/>
              <a:cxnLst/>
              <a:rect l="l" t="t" r="r" b="b"/>
              <a:pathLst>
                <a:path w="8796" h="1345" extrusionOk="0">
                  <a:moveTo>
                    <a:pt x="847" y="0"/>
                  </a:moveTo>
                  <a:cubicBezTo>
                    <a:pt x="0" y="59"/>
                    <a:pt x="0" y="1286"/>
                    <a:pt x="847" y="1344"/>
                  </a:cubicBezTo>
                  <a:lnTo>
                    <a:pt x="7977" y="1344"/>
                  </a:lnTo>
                  <a:cubicBezTo>
                    <a:pt x="8795" y="1286"/>
                    <a:pt x="8795" y="59"/>
                    <a:pt x="7977"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1" name="Google Shape;5011;p80"/>
            <p:cNvSpPr/>
            <p:nvPr/>
          </p:nvSpPr>
          <p:spPr>
            <a:xfrm>
              <a:off x="3737363" y="2731650"/>
              <a:ext cx="45325" cy="33750"/>
            </a:xfrm>
            <a:custGeom>
              <a:avLst/>
              <a:gdLst/>
              <a:ahLst/>
              <a:cxnLst/>
              <a:rect l="l" t="t" r="r" b="b"/>
              <a:pathLst>
                <a:path w="1813" h="1350" extrusionOk="0">
                  <a:moveTo>
                    <a:pt x="81" y="0"/>
                  </a:moveTo>
                  <a:cubicBezTo>
                    <a:pt x="55" y="0"/>
                    <a:pt x="29" y="2"/>
                    <a:pt x="1" y="4"/>
                  </a:cubicBezTo>
                  <a:lnTo>
                    <a:pt x="158" y="4"/>
                  </a:lnTo>
                  <a:cubicBezTo>
                    <a:pt x="134" y="2"/>
                    <a:pt x="108" y="0"/>
                    <a:pt x="81" y="0"/>
                  </a:cubicBezTo>
                  <a:close/>
                  <a:moveTo>
                    <a:pt x="158" y="4"/>
                  </a:moveTo>
                  <a:cubicBezTo>
                    <a:pt x="929" y="80"/>
                    <a:pt x="912" y="1297"/>
                    <a:pt x="109" y="1348"/>
                  </a:cubicBezTo>
                  <a:lnTo>
                    <a:pt x="965" y="1348"/>
                  </a:lnTo>
                  <a:cubicBezTo>
                    <a:pt x="1813" y="1290"/>
                    <a:pt x="1813" y="63"/>
                    <a:pt x="965" y="4"/>
                  </a:cubicBezTo>
                  <a:close/>
                  <a:moveTo>
                    <a:pt x="1" y="1348"/>
                  </a:moveTo>
                  <a:cubicBezTo>
                    <a:pt x="20" y="1349"/>
                    <a:pt x="38" y="1350"/>
                    <a:pt x="56" y="1350"/>
                  </a:cubicBezTo>
                  <a:cubicBezTo>
                    <a:pt x="74" y="1350"/>
                    <a:pt x="91" y="1349"/>
                    <a:pt x="109" y="1348"/>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2" name="Google Shape;5012;p80"/>
            <p:cNvSpPr/>
            <p:nvPr/>
          </p:nvSpPr>
          <p:spPr>
            <a:xfrm>
              <a:off x="3586163" y="2765350"/>
              <a:ext cx="159275" cy="100825"/>
            </a:xfrm>
            <a:custGeom>
              <a:avLst/>
              <a:gdLst/>
              <a:ahLst/>
              <a:cxnLst/>
              <a:rect l="l" t="t" r="r" b="b"/>
              <a:pathLst>
                <a:path w="6371" h="4033" extrusionOk="0">
                  <a:moveTo>
                    <a:pt x="0" y="0"/>
                  </a:moveTo>
                  <a:lnTo>
                    <a:pt x="0" y="4033"/>
                  </a:lnTo>
                  <a:lnTo>
                    <a:pt x="6370" y="4033"/>
                  </a:lnTo>
                  <a:lnTo>
                    <a:pt x="6370" y="0"/>
                  </a:lnTo>
                  <a:close/>
                </a:path>
              </a:pathLst>
            </a:custGeom>
            <a:solidFill>
              <a:srgbClr val="FFE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3" name="Google Shape;5013;p80"/>
            <p:cNvSpPr/>
            <p:nvPr/>
          </p:nvSpPr>
          <p:spPr>
            <a:xfrm>
              <a:off x="3724963" y="2765350"/>
              <a:ext cx="20475" cy="100825"/>
            </a:xfrm>
            <a:custGeom>
              <a:avLst/>
              <a:gdLst/>
              <a:ahLst/>
              <a:cxnLst/>
              <a:rect l="l" t="t" r="r" b="b"/>
              <a:pathLst>
                <a:path w="819" h="4033" extrusionOk="0">
                  <a:moveTo>
                    <a:pt x="0" y="0"/>
                  </a:moveTo>
                  <a:lnTo>
                    <a:pt x="0" y="4033"/>
                  </a:lnTo>
                  <a:lnTo>
                    <a:pt x="818" y="4033"/>
                  </a:lnTo>
                  <a:lnTo>
                    <a:pt x="818" y="0"/>
                  </a:lnTo>
                  <a:close/>
                </a:path>
              </a:pathLst>
            </a:custGeom>
            <a:solidFill>
              <a:srgbClr val="FFE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4" name="Google Shape;5014;p80"/>
            <p:cNvSpPr/>
            <p:nvPr/>
          </p:nvSpPr>
          <p:spPr>
            <a:xfrm>
              <a:off x="3610988" y="2813550"/>
              <a:ext cx="29250" cy="52625"/>
            </a:xfrm>
            <a:custGeom>
              <a:avLst/>
              <a:gdLst/>
              <a:ahLst/>
              <a:cxnLst/>
              <a:rect l="l" t="t" r="r" b="b"/>
              <a:pathLst>
                <a:path w="1170" h="2105" extrusionOk="0">
                  <a:moveTo>
                    <a:pt x="439" y="1"/>
                  </a:moveTo>
                  <a:cubicBezTo>
                    <a:pt x="205" y="1"/>
                    <a:pt x="1" y="205"/>
                    <a:pt x="1" y="439"/>
                  </a:cubicBezTo>
                  <a:lnTo>
                    <a:pt x="1" y="2105"/>
                  </a:lnTo>
                  <a:lnTo>
                    <a:pt x="1170" y="2105"/>
                  </a:lnTo>
                  <a:lnTo>
                    <a:pt x="1170" y="439"/>
                  </a:lnTo>
                  <a:cubicBezTo>
                    <a:pt x="1170" y="205"/>
                    <a:pt x="965" y="1"/>
                    <a:pt x="731"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5" name="Google Shape;5015;p80"/>
            <p:cNvSpPr/>
            <p:nvPr/>
          </p:nvSpPr>
          <p:spPr>
            <a:xfrm>
              <a:off x="3678213" y="2815750"/>
              <a:ext cx="36550" cy="24875"/>
            </a:xfrm>
            <a:custGeom>
              <a:avLst/>
              <a:gdLst/>
              <a:ahLst/>
              <a:cxnLst/>
              <a:rect l="l" t="t" r="r" b="b"/>
              <a:pathLst>
                <a:path w="1462" h="995" extrusionOk="0">
                  <a:moveTo>
                    <a:pt x="322" y="1"/>
                  </a:moveTo>
                  <a:cubicBezTo>
                    <a:pt x="146" y="1"/>
                    <a:pt x="0" y="147"/>
                    <a:pt x="0" y="351"/>
                  </a:cubicBezTo>
                  <a:lnTo>
                    <a:pt x="0" y="673"/>
                  </a:lnTo>
                  <a:cubicBezTo>
                    <a:pt x="0" y="848"/>
                    <a:pt x="146" y="994"/>
                    <a:pt x="322" y="994"/>
                  </a:cubicBezTo>
                  <a:lnTo>
                    <a:pt x="1140" y="994"/>
                  </a:lnTo>
                  <a:cubicBezTo>
                    <a:pt x="1315" y="994"/>
                    <a:pt x="1461" y="848"/>
                    <a:pt x="1461" y="673"/>
                  </a:cubicBezTo>
                  <a:lnTo>
                    <a:pt x="1461" y="351"/>
                  </a:lnTo>
                  <a:cubicBezTo>
                    <a:pt x="1461" y="147"/>
                    <a:pt x="1315" y="1"/>
                    <a:pt x="1140" y="1"/>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6" name="Google Shape;5016;p80"/>
            <p:cNvSpPr/>
            <p:nvPr/>
          </p:nvSpPr>
          <p:spPr>
            <a:xfrm>
              <a:off x="3573013" y="2765350"/>
              <a:ext cx="46050" cy="25575"/>
            </a:xfrm>
            <a:custGeom>
              <a:avLst/>
              <a:gdLst/>
              <a:ahLst/>
              <a:cxnLst/>
              <a:rect l="l" t="t" r="r" b="b"/>
              <a:pathLst>
                <a:path w="1842" h="1023" extrusionOk="0">
                  <a:moveTo>
                    <a:pt x="0" y="0"/>
                  </a:moveTo>
                  <a:lnTo>
                    <a:pt x="0" y="88"/>
                  </a:lnTo>
                  <a:cubicBezTo>
                    <a:pt x="0" y="614"/>
                    <a:pt x="409" y="1023"/>
                    <a:pt x="935" y="1023"/>
                  </a:cubicBezTo>
                  <a:cubicBezTo>
                    <a:pt x="1432" y="1023"/>
                    <a:pt x="1841" y="614"/>
                    <a:pt x="1841" y="88"/>
                  </a:cubicBezTo>
                  <a:lnTo>
                    <a:pt x="184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7" name="Google Shape;5017;p80"/>
            <p:cNvSpPr/>
            <p:nvPr/>
          </p:nvSpPr>
          <p:spPr>
            <a:xfrm>
              <a:off x="3619038" y="2765350"/>
              <a:ext cx="46775" cy="25575"/>
            </a:xfrm>
            <a:custGeom>
              <a:avLst/>
              <a:gdLst/>
              <a:ahLst/>
              <a:cxnLst/>
              <a:rect l="l" t="t" r="r" b="b"/>
              <a:pathLst>
                <a:path w="1871" h="1023" extrusionOk="0">
                  <a:moveTo>
                    <a:pt x="0" y="0"/>
                  </a:moveTo>
                  <a:lnTo>
                    <a:pt x="0" y="88"/>
                  </a:lnTo>
                  <a:cubicBezTo>
                    <a:pt x="0" y="614"/>
                    <a:pt x="439" y="1023"/>
                    <a:pt x="935" y="1023"/>
                  </a:cubicBezTo>
                  <a:cubicBezTo>
                    <a:pt x="1461" y="1023"/>
                    <a:pt x="1870" y="614"/>
                    <a:pt x="1870" y="88"/>
                  </a:cubicBezTo>
                  <a:lnTo>
                    <a:pt x="1870" y="0"/>
                  </a:lnTo>
                  <a:close/>
                </a:path>
              </a:pathLst>
            </a:custGeom>
            <a:solidFill>
              <a:srgbClr val="FD6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8" name="Google Shape;5018;p80"/>
            <p:cNvSpPr/>
            <p:nvPr/>
          </p:nvSpPr>
          <p:spPr>
            <a:xfrm>
              <a:off x="3665788" y="2765350"/>
              <a:ext cx="46775" cy="25575"/>
            </a:xfrm>
            <a:custGeom>
              <a:avLst/>
              <a:gdLst/>
              <a:ahLst/>
              <a:cxnLst/>
              <a:rect l="l" t="t" r="r" b="b"/>
              <a:pathLst>
                <a:path w="1871" h="1023" extrusionOk="0">
                  <a:moveTo>
                    <a:pt x="0" y="0"/>
                  </a:moveTo>
                  <a:lnTo>
                    <a:pt x="0" y="88"/>
                  </a:lnTo>
                  <a:cubicBezTo>
                    <a:pt x="0" y="614"/>
                    <a:pt x="409" y="1023"/>
                    <a:pt x="935" y="1023"/>
                  </a:cubicBezTo>
                  <a:cubicBezTo>
                    <a:pt x="1432" y="1023"/>
                    <a:pt x="1870" y="614"/>
                    <a:pt x="1870" y="88"/>
                  </a:cubicBezTo>
                  <a:lnTo>
                    <a:pt x="187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9" name="Google Shape;5019;p80"/>
            <p:cNvSpPr/>
            <p:nvPr/>
          </p:nvSpPr>
          <p:spPr>
            <a:xfrm>
              <a:off x="3712538" y="2765350"/>
              <a:ext cx="46050" cy="25575"/>
            </a:xfrm>
            <a:custGeom>
              <a:avLst/>
              <a:gdLst/>
              <a:ahLst/>
              <a:cxnLst/>
              <a:rect l="l" t="t" r="r" b="b"/>
              <a:pathLst>
                <a:path w="1842" h="1023" extrusionOk="0">
                  <a:moveTo>
                    <a:pt x="0" y="0"/>
                  </a:moveTo>
                  <a:lnTo>
                    <a:pt x="0" y="88"/>
                  </a:lnTo>
                  <a:cubicBezTo>
                    <a:pt x="0" y="614"/>
                    <a:pt x="410" y="1023"/>
                    <a:pt x="936" y="1023"/>
                  </a:cubicBezTo>
                  <a:cubicBezTo>
                    <a:pt x="1432" y="1023"/>
                    <a:pt x="1841" y="614"/>
                    <a:pt x="1841" y="88"/>
                  </a:cubicBezTo>
                  <a:lnTo>
                    <a:pt x="1841" y="0"/>
                  </a:lnTo>
                  <a:close/>
                </a:path>
              </a:pathLst>
            </a:custGeom>
            <a:solidFill>
              <a:srgbClr val="FD6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0" name="Google Shape;5020;p80"/>
            <p:cNvSpPr/>
            <p:nvPr/>
          </p:nvSpPr>
          <p:spPr>
            <a:xfrm>
              <a:off x="3724963" y="2765350"/>
              <a:ext cx="33625" cy="25575"/>
            </a:xfrm>
            <a:custGeom>
              <a:avLst/>
              <a:gdLst/>
              <a:ahLst/>
              <a:cxnLst/>
              <a:rect l="l" t="t" r="r" b="b"/>
              <a:pathLst>
                <a:path w="1345" h="1023" extrusionOk="0">
                  <a:moveTo>
                    <a:pt x="497" y="0"/>
                  </a:moveTo>
                  <a:lnTo>
                    <a:pt x="497" y="88"/>
                  </a:lnTo>
                  <a:cubicBezTo>
                    <a:pt x="497" y="439"/>
                    <a:pt x="292" y="760"/>
                    <a:pt x="0" y="935"/>
                  </a:cubicBezTo>
                  <a:cubicBezTo>
                    <a:pt x="117" y="994"/>
                    <a:pt x="263" y="1023"/>
                    <a:pt x="439" y="1023"/>
                  </a:cubicBezTo>
                  <a:cubicBezTo>
                    <a:pt x="935" y="1023"/>
                    <a:pt x="1344" y="614"/>
                    <a:pt x="1344" y="88"/>
                  </a:cubicBezTo>
                  <a:lnTo>
                    <a:pt x="1344" y="0"/>
                  </a:lnTo>
                  <a:close/>
                </a:path>
              </a:pathLst>
            </a:custGeom>
            <a:solidFill>
              <a:srgbClr val="FD6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1" name="Google Shape;5021;p80"/>
            <p:cNvSpPr/>
            <p:nvPr/>
          </p:nvSpPr>
          <p:spPr>
            <a:xfrm>
              <a:off x="3620488" y="2713475"/>
              <a:ext cx="90625" cy="27050"/>
            </a:xfrm>
            <a:custGeom>
              <a:avLst/>
              <a:gdLst/>
              <a:ahLst/>
              <a:cxnLst/>
              <a:rect l="l" t="t" r="r" b="b"/>
              <a:pathLst>
                <a:path w="3625" h="1082" extrusionOk="0">
                  <a:moveTo>
                    <a:pt x="468" y="1"/>
                  </a:moveTo>
                  <a:cubicBezTo>
                    <a:pt x="205" y="1"/>
                    <a:pt x="1" y="234"/>
                    <a:pt x="1" y="497"/>
                  </a:cubicBezTo>
                  <a:lnTo>
                    <a:pt x="1" y="585"/>
                  </a:lnTo>
                  <a:cubicBezTo>
                    <a:pt x="1" y="848"/>
                    <a:pt x="205" y="1082"/>
                    <a:pt x="468" y="1082"/>
                  </a:cubicBezTo>
                  <a:lnTo>
                    <a:pt x="3156" y="1082"/>
                  </a:lnTo>
                  <a:cubicBezTo>
                    <a:pt x="3419" y="1082"/>
                    <a:pt x="3624" y="848"/>
                    <a:pt x="3624" y="585"/>
                  </a:cubicBezTo>
                  <a:lnTo>
                    <a:pt x="3624" y="497"/>
                  </a:lnTo>
                  <a:cubicBezTo>
                    <a:pt x="3624" y="234"/>
                    <a:pt x="3419" y="1"/>
                    <a:pt x="3156"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2" name="Google Shape;5022;p80"/>
            <p:cNvSpPr/>
            <p:nvPr/>
          </p:nvSpPr>
          <p:spPr>
            <a:xfrm>
              <a:off x="3564963" y="2866100"/>
              <a:ext cx="189525" cy="22775"/>
            </a:xfrm>
            <a:custGeom>
              <a:avLst/>
              <a:gdLst/>
              <a:ahLst/>
              <a:cxnLst/>
              <a:rect l="l" t="t" r="r" b="b"/>
              <a:pathLst>
                <a:path w="7581" h="911" extrusionOk="0">
                  <a:moveTo>
                    <a:pt x="7008" y="0"/>
                  </a:moveTo>
                  <a:cubicBezTo>
                    <a:pt x="6991" y="0"/>
                    <a:pt x="6973" y="1"/>
                    <a:pt x="6955" y="3"/>
                  </a:cubicBezTo>
                  <a:lnTo>
                    <a:pt x="556" y="3"/>
                  </a:lnTo>
                  <a:cubicBezTo>
                    <a:pt x="1" y="61"/>
                    <a:pt x="1" y="850"/>
                    <a:pt x="556" y="909"/>
                  </a:cubicBezTo>
                  <a:lnTo>
                    <a:pt x="6955" y="909"/>
                  </a:lnTo>
                  <a:cubicBezTo>
                    <a:pt x="6973" y="910"/>
                    <a:pt x="6991" y="911"/>
                    <a:pt x="7008" y="911"/>
                  </a:cubicBezTo>
                  <a:cubicBezTo>
                    <a:pt x="7581" y="911"/>
                    <a:pt x="7581" y="0"/>
                    <a:pt x="7008"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3" name="Google Shape;5023;p80"/>
            <p:cNvSpPr/>
            <p:nvPr/>
          </p:nvSpPr>
          <p:spPr>
            <a:xfrm>
              <a:off x="3724963" y="2866150"/>
              <a:ext cx="41650" cy="22675"/>
            </a:xfrm>
            <a:custGeom>
              <a:avLst/>
              <a:gdLst/>
              <a:ahLst/>
              <a:cxnLst/>
              <a:rect l="l" t="t" r="r" b="b"/>
              <a:pathLst>
                <a:path w="1666" h="907" extrusionOk="0">
                  <a:moveTo>
                    <a:pt x="0" y="1"/>
                  </a:moveTo>
                  <a:cubicBezTo>
                    <a:pt x="526" y="59"/>
                    <a:pt x="526" y="848"/>
                    <a:pt x="0" y="907"/>
                  </a:cubicBezTo>
                  <a:lnTo>
                    <a:pt x="1140" y="907"/>
                  </a:lnTo>
                  <a:cubicBezTo>
                    <a:pt x="1666" y="848"/>
                    <a:pt x="1666" y="59"/>
                    <a:pt x="1140" y="1"/>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4" name="Google Shape;5024;p80"/>
            <p:cNvSpPr/>
            <p:nvPr/>
          </p:nvSpPr>
          <p:spPr>
            <a:xfrm>
              <a:off x="3575188" y="2922975"/>
              <a:ext cx="56625" cy="45250"/>
            </a:xfrm>
            <a:custGeom>
              <a:avLst/>
              <a:gdLst/>
              <a:ahLst/>
              <a:cxnLst/>
              <a:rect l="l" t="t" r="r" b="b"/>
              <a:pathLst>
                <a:path w="2265" h="1810" extrusionOk="0">
                  <a:moveTo>
                    <a:pt x="1332" y="0"/>
                  </a:moveTo>
                  <a:cubicBezTo>
                    <a:pt x="1297" y="0"/>
                    <a:pt x="1263" y="2"/>
                    <a:pt x="1228" y="7"/>
                  </a:cubicBezTo>
                  <a:cubicBezTo>
                    <a:pt x="381" y="7"/>
                    <a:pt x="1" y="1088"/>
                    <a:pt x="673" y="1614"/>
                  </a:cubicBezTo>
                  <a:cubicBezTo>
                    <a:pt x="846" y="1750"/>
                    <a:pt x="1039" y="1810"/>
                    <a:pt x="1227" y="1810"/>
                  </a:cubicBezTo>
                  <a:cubicBezTo>
                    <a:pt x="1767" y="1810"/>
                    <a:pt x="2264" y="1315"/>
                    <a:pt x="2134" y="708"/>
                  </a:cubicBezTo>
                  <a:cubicBezTo>
                    <a:pt x="2080" y="305"/>
                    <a:pt x="1729" y="0"/>
                    <a:pt x="1332"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5" name="Google Shape;5025;p80"/>
            <p:cNvSpPr/>
            <p:nvPr/>
          </p:nvSpPr>
          <p:spPr>
            <a:xfrm>
              <a:off x="3695013" y="2922975"/>
              <a:ext cx="55875" cy="45250"/>
            </a:xfrm>
            <a:custGeom>
              <a:avLst/>
              <a:gdLst/>
              <a:ahLst/>
              <a:cxnLst/>
              <a:rect l="l" t="t" r="r" b="b"/>
              <a:pathLst>
                <a:path w="2235" h="1810" extrusionOk="0">
                  <a:moveTo>
                    <a:pt x="1330" y="0"/>
                  </a:moveTo>
                  <a:cubicBezTo>
                    <a:pt x="1296" y="0"/>
                    <a:pt x="1262" y="2"/>
                    <a:pt x="1227" y="7"/>
                  </a:cubicBezTo>
                  <a:cubicBezTo>
                    <a:pt x="351" y="7"/>
                    <a:pt x="0" y="1088"/>
                    <a:pt x="643" y="1614"/>
                  </a:cubicBezTo>
                  <a:cubicBezTo>
                    <a:pt x="816" y="1750"/>
                    <a:pt x="1009" y="1810"/>
                    <a:pt x="1197" y="1810"/>
                  </a:cubicBezTo>
                  <a:cubicBezTo>
                    <a:pt x="1737" y="1810"/>
                    <a:pt x="2234" y="1315"/>
                    <a:pt x="2104" y="708"/>
                  </a:cubicBezTo>
                  <a:cubicBezTo>
                    <a:pt x="2050" y="305"/>
                    <a:pt x="1724" y="0"/>
                    <a:pt x="1330"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6" name="Google Shape;5026;p80"/>
            <p:cNvSpPr/>
            <p:nvPr/>
          </p:nvSpPr>
          <p:spPr>
            <a:xfrm>
              <a:off x="3672363" y="2810625"/>
              <a:ext cx="48225" cy="35825"/>
            </a:xfrm>
            <a:custGeom>
              <a:avLst/>
              <a:gdLst/>
              <a:ahLst/>
              <a:cxnLst/>
              <a:rect l="l" t="t" r="r" b="b"/>
              <a:pathLst>
                <a:path w="1929" h="1433" extrusionOk="0">
                  <a:moveTo>
                    <a:pt x="1374" y="410"/>
                  </a:moveTo>
                  <a:cubicBezTo>
                    <a:pt x="1432" y="410"/>
                    <a:pt x="1491" y="468"/>
                    <a:pt x="1491" y="556"/>
                  </a:cubicBezTo>
                  <a:lnTo>
                    <a:pt x="1491" y="878"/>
                  </a:lnTo>
                  <a:cubicBezTo>
                    <a:pt x="1491" y="936"/>
                    <a:pt x="1432" y="994"/>
                    <a:pt x="1374" y="994"/>
                  </a:cubicBezTo>
                  <a:lnTo>
                    <a:pt x="556" y="994"/>
                  </a:lnTo>
                  <a:cubicBezTo>
                    <a:pt x="497" y="994"/>
                    <a:pt x="439" y="936"/>
                    <a:pt x="439" y="878"/>
                  </a:cubicBezTo>
                  <a:lnTo>
                    <a:pt x="439" y="556"/>
                  </a:lnTo>
                  <a:cubicBezTo>
                    <a:pt x="439" y="468"/>
                    <a:pt x="497" y="410"/>
                    <a:pt x="556" y="410"/>
                  </a:cubicBezTo>
                  <a:close/>
                  <a:moveTo>
                    <a:pt x="556" y="1"/>
                  </a:moveTo>
                  <a:cubicBezTo>
                    <a:pt x="263" y="1"/>
                    <a:pt x="0" y="235"/>
                    <a:pt x="30" y="556"/>
                  </a:cubicBezTo>
                  <a:lnTo>
                    <a:pt x="30" y="878"/>
                  </a:lnTo>
                  <a:cubicBezTo>
                    <a:pt x="0" y="1170"/>
                    <a:pt x="263" y="1404"/>
                    <a:pt x="556" y="1433"/>
                  </a:cubicBezTo>
                  <a:lnTo>
                    <a:pt x="1374" y="1433"/>
                  </a:lnTo>
                  <a:cubicBezTo>
                    <a:pt x="1666" y="1404"/>
                    <a:pt x="1929" y="1170"/>
                    <a:pt x="1900" y="878"/>
                  </a:cubicBezTo>
                  <a:lnTo>
                    <a:pt x="1900" y="556"/>
                  </a:lnTo>
                  <a:cubicBezTo>
                    <a:pt x="1929" y="235"/>
                    <a:pt x="1666" y="1"/>
                    <a:pt x="1374"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7" name="Google Shape;5027;p80"/>
            <p:cNvSpPr/>
            <p:nvPr/>
          </p:nvSpPr>
          <p:spPr>
            <a:xfrm>
              <a:off x="3483163" y="2708325"/>
              <a:ext cx="365275" cy="365325"/>
            </a:xfrm>
            <a:custGeom>
              <a:avLst/>
              <a:gdLst/>
              <a:ahLst/>
              <a:cxnLst/>
              <a:rect l="l" t="t" r="r" b="b"/>
              <a:pathLst>
                <a:path w="14611" h="14613" extrusionOk="0">
                  <a:moveTo>
                    <a:pt x="11133" y="1142"/>
                  </a:moveTo>
                  <a:cubicBezTo>
                    <a:pt x="11747" y="1142"/>
                    <a:pt x="11747" y="2048"/>
                    <a:pt x="11133" y="2048"/>
                  </a:cubicBezTo>
                  <a:lnTo>
                    <a:pt x="3477" y="2048"/>
                  </a:lnTo>
                  <a:cubicBezTo>
                    <a:pt x="2864" y="2048"/>
                    <a:pt x="2864" y="1142"/>
                    <a:pt x="3477" y="1142"/>
                  </a:cubicBezTo>
                  <a:lnTo>
                    <a:pt x="5377" y="1142"/>
                  </a:lnTo>
                  <a:cubicBezTo>
                    <a:pt x="5494" y="1346"/>
                    <a:pt x="5727" y="1492"/>
                    <a:pt x="5961" y="1492"/>
                  </a:cubicBezTo>
                  <a:lnTo>
                    <a:pt x="8649" y="1492"/>
                  </a:lnTo>
                  <a:cubicBezTo>
                    <a:pt x="8883" y="1492"/>
                    <a:pt x="9117" y="1346"/>
                    <a:pt x="9234" y="1142"/>
                  </a:cubicBezTo>
                  <a:close/>
                  <a:moveTo>
                    <a:pt x="5231" y="2486"/>
                  </a:moveTo>
                  <a:cubicBezTo>
                    <a:pt x="5128" y="2851"/>
                    <a:pt x="4822" y="3034"/>
                    <a:pt x="4515" y="3034"/>
                  </a:cubicBezTo>
                  <a:cubicBezTo>
                    <a:pt x="4208" y="3034"/>
                    <a:pt x="3901" y="2851"/>
                    <a:pt x="3799" y="2486"/>
                  </a:cubicBezTo>
                  <a:close/>
                  <a:moveTo>
                    <a:pt x="7072" y="2486"/>
                  </a:moveTo>
                  <a:cubicBezTo>
                    <a:pt x="6984" y="2851"/>
                    <a:pt x="6684" y="3034"/>
                    <a:pt x="6381" y="3034"/>
                  </a:cubicBezTo>
                  <a:cubicBezTo>
                    <a:pt x="6078" y="3034"/>
                    <a:pt x="5771" y="2851"/>
                    <a:pt x="5669" y="2486"/>
                  </a:cubicBezTo>
                  <a:close/>
                  <a:moveTo>
                    <a:pt x="8942" y="2486"/>
                  </a:moveTo>
                  <a:cubicBezTo>
                    <a:pt x="8839" y="2851"/>
                    <a:pt x="8533" y="3034"/>
                    <a:pt x="8229" y="3034"/>
                  </a:cubicBezTo>
                  <a:cubicBezTo>
                    <a:pt x="7926" y="3034"/>
                    <a:pt x="7627" y="2851"/>
                    <a:pt x="7539" y="2486"/>
                  </a:cubicBezTo>
                  <a:close/>
                  <a:moveTo>
                    <a:pt x="10783" y="2486"/>
                  </a:moveTo>
                  <a:cubicBezTo>
                    <a:pt x="10724" y="2836"/>
                    <a:pt x="10432" y="3099"/>
                    <a:pt x="10081" y="3099"/>
                  </a:cubicBezTo>
                  <a:cubicBezTo>
                    <a:pt x="9731" y="3099"/>
                    <a:pt x="9438" y="2836"/>
                    <a:pt x="9380" y="2486"/>
                  </a:cubicBezTo>
                  <a:close/>
                  <a:moveTo>
                    <a:pt x="5844" y="4414"/>
                  </a:moveTo>
                  <a:cubicBezTo>
                    <a:pt x="5961" y="4414"/>
                    <a:pt x="6078" y="4531"/>
                    <a:pt x="6078" y="4648"/>
                  </a:cubicBezTo>
                  <a:lnTo>
                    <a:pt x="6078" y="6109"/>
                  </a:lnTo>
                  <a:lnTo>
                    <a:pt x="5348" y="6109"/>
                  </a:lnTo>
                  <a:lnTo>
                    <a:pt x="5348" y="4648"/>
                  </a:lnTo>
                  <a:cubicBezTo>
                    <a:pt x="5348" y="4531"/>
                    <a:pt x="5435" y="4414"/>
                    <a:pt x="5581" y="4414"/>
                  </a:cubicBezTo>
                  <a:close/>
                  <a:moveTo>
                    <a:pt x="9175" y="3041"/>
                  </a:moveTo>
                  <a:cubicBezTo>
                    <a:pt x="9380" y="3333"/>
                    <a:pt x="9731" y="3509"/>
                    <a:pt x="10111" y="3509"/>
                  </a:cubicBezTo>
                  <a:lnTo>
                    <a:pt x="10286" y="3509"/>
                  </a:lnTo>
                  <a:lnTo>
                    <a:pt x="10286" y="6109"/>
                  </a:lnTo>
                  <a:lnTo>
                    <a:pt x="6487" y="6109"/>
                  </a:lnTo>
                  <a:lnTo>
                    <a:pt x="6487" y="4648"/>
                  </a:lnTo>
                  <a:cubicBezTo>
                    <a:pt x="6487" y="4298"/>
                    <a:pt x="6195" y="4005"/>
                    <a:pt x="5844" y="4005"/>
                  </a:cubicBezTo>
                  <a:lnTo>
                    <a:pt x="5552" y="4005"/>
                  </a:lnTo>
                  <a:cubicBezTo>
                    <a:pt x="5201" y="4005"/>
                    <a:pt x="4909" y="4298"/>
                    <a:pt x="4909" y="4648"/>
                  </a:cubicBezTo>
                  <a:lnTo>
                    <a:pt x="4909" y="6109"/>
                  </a:lnTo>
                  <a:lnTo>
                    <a:pt x="4325" y="6109"/>
                  </a:lnTo>
                  <a:lnTo>
                    <a:pt x="4325" y="3509"/>
                  </a:lnTo>
                  <a:lnTo>
                    <a:pt x="4529" y="3509"/>
                  </a:lnTo>
                  <a:cubicBezTo>
                    <a:pt x="4880" y="3509"/>
                    <a:pt x="5231" y="3333"/>
                    <a:pt x="5435" y="3041"/>
                  </a:cubicBezTo>
                  <a:cubicBezTo>
                    <a:pt x="5669" y="3362"/>
                    <a:pt x="6027" y="3523"/>
                    <a:pt x="6381" y="3523"/>
                  </a:cubicBezTo>
                  <a:cubicBezTo>
                    <a:pt x="6736" y="3523"/>
                    <a:pt x="7086" y="3362"/>
                    <a:pt x="7305" y="3041"/>
                  </a:cubicBezTo>
                  <a:cubicBezTo>
                    <a:pt x="7524" y="3362"/>
                    <a:pt x="7875" y="3523"/>
                    <a:pt x="8229" y="3523"/>
                  </a:cubicBezTo>
                  <a:cubicBezTo>
                    <a:pt x="8584" y="3523"/>
                    <a:pt x="8942" y="3362"/>
                    <a:pt x="9175" y="3041"/>
                  </a:cubicBezTo>
                  <a:close/>
                  <a:moveTo>
                    <a:pt x="13033" y="1814"/>
                  </a:moveTo>
                  <a:cubicBezTo>
                    <a:pt x="13675" y="1814"/>
                    <a:pt x="14172" y="2340"/>
                    <a:pt x="14172" y="2953"/>
                  </a:cubicBezTo>
                  <a:lnTo>
                    <a:pt x="14172" y="10405"/>
                  </a:lnTo>
                  <a:lnTo>
                    <a:pt x="438" y="10405"/>
                  </a:lnTo>
                  <a:lnTo>
                    <a:pt x="438" y="2953"/>
                  </a:lnTo>
                  <a:cubicBezTo>
                    <a:pt x="438" y="2340"/>
                    <a:pt x="935" y="1814"/>
                    <a:pt x="1578" y="1814"/>
                  </a:cubicBezTo>
                  <a:lnTo>
                    <a:pt x="2601" y="1814"/>
                  </a:lnTo>
                  <a:cubicBezTo>
                    <a:pt x="2688" y="2164"/>
                    <a:pt x="3010" y="2457"/>
                    <a:pt x="3390" y="2486"/>
                  </a:cubicBezTo>
                  <a:cubicBezTo>
                    <a:pt x="3419" y="2836"/>
                    <a:pt x="3594" y="3158"/>
                    <a:pt x="3886" y="3333"/>
                  </a:cubicBezTo>
                  <a:lnTo>
                    <a:pt x="3886" y="6109"/>
                  </a:lnTo>
                  <a:lnTo>
                    <a:pt x="3828" y="6109"/>
                  </a:lnTo>
                  <a:cubicBezTo>
                    <a:pt x="3809" y="6108"/>
                    <a:pt x="3790" y="6107"/>
                    <a:pt x="3771" y="6107"/>
                  </a:cubicBezTo>
                  <a:cubicBezTo>
                    <a:pt x="2883" y="6107"/>
                    <a:pt x="2883" y="7426"/>
                    <a:pt x="3771" y="7426"/>
                  </a:cubicBezTo>
                  <a:cubicBezTo>
                    <a:pt x="3790" y="7426"/>
                    <a:pt x="3809" y="7425"/>
                    <a:pt x="3828" y="7424"/>
                  </a:cubicBezTo>
                  <a:lnTo>
                    <a:pt x="4646" y="7424"/>
                  </a:lnTo>
                  <a:cubicBezTo>
                    <a:pt x="4653" y="7425"/>
                    <a:pt x="4659" y="7425"/>
                    <a:pt x="4666" y="7425"/>
                  </a:cubicBezTo>
                  <a:cubicBezTo>
                    <a:pt x="4874" y="7425"/>
                    <a:pt x="4874" y="6985"/>
                    <a:pt x="4666" y="6985"/>
                  </a:cubicBezTo>
                  <a:cubicBezTo>
                    <a:pt x="4659" y="6985"/>
                    <a:pt x="4653" y="6985"/>
                    <a:pt x="4646" y="6986"/>
                  </a:cubicBezTo>
                  <a:lnTo>
                    <a:pt x="3828" y="6986"/>
                  </a:lnTo>
                  <a:cubicBezTo>
                    <a:pt x="3821" y="6987"/>
                    <a:pt x="3813" y="6987"/>
                    <a:pt x="3806" y="6987"/>
                  </a:cubicBezTo>
                  <a:cubicBezTo>
                    <a:pt x="3572" y="6987"/>
                    <a:pt x="3572" y="6546"/>
                    <a:pt x="3806" y="6546"/>
                  </a:cubicBezTo>
                  <a:cubicBezTo>
                    <a:pt x="3813" y="6546"/>
                    <a:pt x="3821" y="6547"/>
                    <a:pt x="3828" y="6547"/>
                  </a:cubicBezTo>
                  <a:lnTo>
                    <a:pt x="10812" y="6547"/>
                  </a:lnTo>
                  <a:cubicBezTo>
                    <a:pt x="11075" y="6577"/>
                    <a:pt x="11075" y="6957"/>
                    <a:pt x="10812" y="6986"/>
                  </a:cubicBezTo>
                  <a:lnTo>
                    <a:pt x="5669" y="6986"/>
                  </a:lnTo>
                  <a:cubicBezTo>
                    <a:pt x="5406" y="7015"/>
                    <a:pt x="5406" y="7395"/>
                    <a:pt x="5669" y="7424"/>
                  </a:cubicBezTo>
                  <a:lnTo>
                    <a:pt x="10812" y="7424"/>
                  </a:lnTo>
                  <a:cubicBezTo>
                    <a:pt x="11630" y="7366"/>
                    <a:pt x="11630" y="6168"/>
                    <a:pt x="10812" y="6109"/>
                  </a:cubicBezTo>
                  <a:lnTo>
                    <a:pt x="10724" y="6109"/>
                  </a:lnTo>
                  <a:lnTo>
                    <a:pt x="10724" y="3333"/>
                  </a:lnTo>
                  <a:cubicBezTo>
                    <a:pt x="11016" y="3158"/>
                    <a:pt x="11192" y="2836"/>
                    <a:pt x="11250" y="2486"/>
                  </a:cubicBezTo>
                  <a:cubicBezTo>
                    <a:pt x="11601" y="2457"/>
                    <a:pt x="11922" y="2164"/>
                    <a:pt x="12010" y="1814"/>
                  </a:cubicBezTo>
                  <a:close/>
                  <a:moveTo>
                    <a:pt x="7802" y="12187"/>
                  </a:moveTo>
                  <a:lnTo>
                    <a:pt x="7802" y="12888"/>
                  </a:lnTo>
                  <a:lnTo>
                    <a:pt x="6809" y="12888"/>
                  </a:lnTo>
                  <a:lnTo>
                    <a:pt x="6809" y="12187"/>
                  </a:lnTo>
                  <a:close/>
                  <a:moveTo>
                    <a:pt x="9643" y="13327"/>
                  </a:moveTo>
                  <a:cubicBezTo>
                    <a:pt x="10111" y="13327"/>
                    <a:pt x="10461" y="13707"/>
                    <a:pt x="10461" y="14145"/>
                  </a:cubicBezTo>
                  <a:cubicBezTo>
                    <a:pt x="10461" y="14174"/>
                    <a:pt x="10461" y="14174"/>
                    <a:pt x="10432" y="14174"/>
                  </a:cubicBezTo>
                  <a:lnTo>
                    <a:pt x="4179" y="14174"/>
                  </a:lnTo>
                  <a:cubicBezTo>
                    <a:pt x="4149" y="14174"/>
                    <a:pt x="4149" y="14174"/>
                    <a:pt x="4149" y="14145"/>
                  </a:cubicBezTo>
                  <a:cubicBezTo>
                    <a:pt x="4149" y="13707"/>
                    <a:pt x="4500" y="13327"/>
                    <a:pt x="4968" y="13327"/>
                  </a:cubicBezTo>
                  <a:close/>
                  <a:moveTo>
                    <a:pt x="6799" y="1"/>
                  </a:moveTo>
                  <a:cubicBezTo>
                    <a:pt x="6793" y="1"/>
                    <a:pt x="6786" y="1"/>
                    <a:pt x="6779" y="2"/>
                  </a:cubicBezTo>
                  <a:lnTo>
                    <a:pt x="5961" y="2"/>
                  </a:lnTo>
                  <a:cubicBezTo>
                    <a:pt x="5581" y="2"/>
                    <a:pt x="5260" y="323"/>
                    <a:pt x="5260" y="703"/>
                  </a:cubicBezTo>
                  <a:lnTo>
                    <a:pt x="5260" y="733"/>
                  </a:lnTo>
                  <a:lnTo>
                    <a:pt x="3477" y="733"/>
                  </a:lnTo>
                  <a:cubicBezTo>
                    <a:pt x="3068" y="733"/>
                    <a:pt x="2718" y="1025"/>
                    <a:pt x="2601" y="1405"/>
                  </a:cubicBezTo>
                  <a:lnTo>
                    <a:pt x="1578" y="1405"/>
                  </a:lnTo>
                  <a:cubicBezTo>
                    <a:pt x="701" y="1405"/>
                    <a:pt x="0" y="2106"/>
                    <a:pt x="0" y="2983"/>
                  </a:cubicBezTo>
                  <a:lnTo>
                    <a:pt x="0" y="10638"/>
                  </a:lnTo>
                  <a:cubicBezTo>
                    <a:pt x="0" y="11515"/>
                    <a:pt x="701" y="12216"/>
                    <a:pt x="1578" y="12216"/>
                  </a:cubicBezTo>
                  <a:lnTo>
                    <a:pt x="6370" y="12216"/>
                  </a:lnTo>
                  <a:lnTo>
                    <a:pt x="6370" y="12918"/>
                  </a:lnTo>
                  <a:lnTo>
                    <a:pt x="4968" y="12918"/>
                  </a:lnTo>
                  <a:cubicBezTo>
                    <a:pt x="4266" y="12918"/>
                    <a:pt x="3711" y="13473"/>
                    <a:pt x="3711" y="14145"/>
                  </a:cubicBezTo>
                  <a:cubicBezTo>
                    <a:pt x="3711" y="14408"/>
                    <a:pt x="3916" y="14612"/>
                    <a:pt x="4179" y="14612"/>
                  </a:cubicBezTo>
                  <a:lnTo>
                    <a:pt x="10432" y="14612"/>
                  </a:lnTo>
                  <a:cubicBezTo>
                    <a:pt x="10695" y="14612"/>
                    <a:pt x="10899" y="14408"/>
                    <a:pt x="10899" y="14145"/>
                  </a:cubicBezTo>
                  <a:cubicBezTo>
                    <a:pt x="10899" y="13473"/>
                    <a:pt x="10344" y="12918"/>
                    <a:pt x="9643" y="12918"/>
                  </a:cubicBezTo>
                  <a:lnTo>
                    <a:pt x="8240" y="12918"/>
                  </a:lnTo>
                  <a:lnTo>
                    <a:pt x="8240" y="12216"/>
                  </a:lnTo>
                  <a:lnTo>
                    <a:pt x="10899" y="12216"/>
                  </a:lnTo>
                  <a:cubicBezTo>
                    <a:pt x="11133" y="12158"/>
                    <a:pt x="11133" y="11807"/>
                    <a:pt x="10899" y="11778"/>
                  </a:cubicBezTo>
                  <a:lnTo>
                    <a:pt x="1578" y="11778"/>
                  </a:lnTo>
                  <a:cubicBezTo>
                    <a:pt x="1023" y="11778"/>
                    <a:pt x="555" y="11398"/>
                    <a:pt x="438" y="10843"/>
                  </a:cubicBezTo>
                  <a:lnTo>
                    <a:pt x="14172" y="10843"/>
                  </a:lnTo>
                  <a:cubicBezTo>
                    <a:pt x="14055" y="11398"/>
                    <a:pt x="13588" y="11778"/>
                    <a:pt x="13033" y="11778"/>
                  </a:cubicBezTo>
                  <a:lnTo>
                    <a:pt x="11893" y="11778"/>
                  </a:lnTo>
                  <a:cubicBezTo>
                    <a:pt x="11885" y="11777"/>
                    <a:pt x="11878" y="11777"/>
                    <a:pt x="11871" y="11777"/>
                  </a:cubicBezTo>
                  <a:cubicBezTo>
                    <a:pt x="11637" y="11777"/>
                    <a:pt x="11637" y="12218"/>
                    <a:pt x="11871" y="12218"/>
                  </a:cubicBezTo>
                  <a:cubicBezTo>
                    <a:pt x="11878" y="12218"/>
                    <a:pt x="11885" y="12217"/>
                    <a:pt x="11893" y="12216"/>
                  </a:cubicBezTo>
                  <a:lnTo>
                    <a:pt x="13033" y="12216"/>
                  </a:lnTo>
                  <a:cubicBezTo>
                    <a:pt x="13909" y="12187"/>
                    <a:pt x="14611" y="11486"/>
                    <a:pt x="14611" y="10638"/>
                  </a:cubicBezTo>
                  <a:lnTo>
                    <a:pt x="14611" y="2953"/>
                  </a:lnTo>
                  <a:cubicBezTo>
                    <a:pt x="14611" y="2106"/>
                    <a:pt x="13909" y="1405"/>
                    <a:pt x="13033" y="1405"/>
                  </a:cubicBezTo>
                  <a:lnTo>
                    <a:pt x="12010" y="1405"/>
                  </a:lnTo>
                  <a:cubicBezTo>
                    <a:pt x="11893" y="996"/>
                    <a:pt x="11542" y="733"/>
                    <a:pt x="11133" y="733"/>
                  </a:cubicBezTo>
                  <a:lnTo>
                    <a:pt x="9351" y="733"/>
                  </a:lnTo>
                  <a:lnTo>
                    <a:pt x="9351" y="703"/>
                  </a:lnTo>
                  <a:cubicBezTo>
                    <a:pt x="9351" y="323"/>
                    <a:pt x="9029" y="2"/>
                    <a:pt x="8649" y="2"/>
                  </a:cubicBezTo>
                  <a:lnTo>
                    <a:pt x="7773" y="2"/>
                  </a:lnTo>
                  <a:cubicBezTo>
                    <a:pt x="7510" y="31"/>
                    <a:pt x="7510" y="411"/>
                    <a:pt x="7773" y="440"/>
                  </a:cubicBezTo>
                  <a:lnTo>
                    <a:pt x="8649" y="440"/>
                  </a:lnTo>
                  <a:cubicBezTo>
                    <a:pt x="8796" y="440"/>
                    <a:pt x="8912" y="557"/>
                    <a:pt x="8912" y="703"/>
                  </a:cubicBezTo>
                  <a:lnTo>
                    <a:pt x="8912" y="791"/>
                  </a:lnTo>
                  <a:cubicBezTo>
                    <a:pt x="8912" y="937"/>
                    <a:pt x="8796" y="1054"/>
                    <a:pt x="8649" y="1054"/>
                  </a:cubicBezTo>
                  <a:lnTo>
                    <a:pt x="5961" y="1054"/>
                  </a:lnTo>
                  <a:cubicBezTo>
                    <a:pt x="5815" y="1054"/>
                    <a:pt x="5698" y="937"/>
                    <a:pt x="5698" y="791"/>
                  </a:cubicBezTo>
                  <a:lnTo>
                    <a:pt x="5698" y="703"/>
                  </a:lnTo>
                  <a:cubicBezTo>
                    <a:pt x="5698" y="557"/>
                    <a:pt x="5815" y="440"/>
                    <a:pt x="5961" y="440"/>
                  </a:cubicBezTo>
                  <a:lnTo>
                    <a:pt x="6779" y="440"/>
                  </a:lnTo>
                  <a:cubicBezTo>
                    <a:pt x="6786" y="441"/>
                    <a:pt x="6793" y="442"/>
                    <a:pt x="6799" y="442"/>
                  </a:cubicBezTo>
                  <a:cubicBezTo>
                    <a:pt x="7007" y="442"/>
                    <a:pt x="7007" y="1"/>
                    <a:pt x="6799"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8" name="Google Shape;5028;p80"/>
            <p:cNvSpPr/>
            <p:nvPr/>
          </p:nvSpPr>
          <p:spPr>
            <a:xfrm>
              <a:off x="3613913" y="2909250"/>
              <a:ext cx="10250" cy="18850"/>
            </a:xfrm>
            <a:custGeom>
              <a:avLst/>
              <a:gdLst/>
              <a:ahLst/>
              <a:cxnLst/>
              <a:rect l="l" t="t" r="r" b="b"/>
              <a:pathLst>
                <a:path w="410" h="754" extrusionOk="0">
                  <a:moveTo>
                    <a:pt x="205" y="1"/>
                  </a:moveTo>
                  <a:cubicBezTo>
                    <a:pt x="88" y="1"/>
                    <a:pt x="1" y="88"/>
                    <a:pt x="1" y="205"/>
                  </a:cubicBezTo>
                  <a:lnTo>
                    <a:pt x="1" y="556"/>
                  </a:lnTo>
                  <a:cubicBezTo>
                    <a:pt x="15" y="687"/>
                    <a:pt x="110" y="753"/>
                    <a:pt x="205" y="753"/>
                  </a:cubicBezTo>
                  <a:cubicBezTo>
                    <a:pt x="300" y="753"/>
                    <a:pt x="395" y="687"/>
                    <a:pt x="410" y="556"/>
                  </a:cubicBezTo>
                  <a:lnTo>
                    <a:pt x="410" y="205"/>
                  </a:lnTo>
                  <a:cubicBezTo>
                    <a:pt x="410" y="88"/>
                    <a:pt x="322" y="1"/>
                    <a:pt x="205"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9" name="Google Shape;5029;p80"/>
            <p:cNvSpPr/>
            <p:nvPr/>
          </p:nvSpPr>
          <p:spPr>
            <a:xfrm>
              <a:off x="3647513" y="2917850"/>
              <a:ext cx="36550" cy="16625"/>
            </a:xfrm>
            <a:custGeom>
              <a:avLst/>
              <a:gdLst/>
              <a:ahLst/>
              <a:cxnLst/>
              <a:rect l="l" t="t" r="r" b="b"/>
              <a:pathLst>
                <a:path w="1462" h="665" extrusionOk="0">
                  <a:moveTo>
                    <a:pt x="249" y="0"/>
                  </a:moveTo>
                  <a:cubicBezTo>
                    <a:pt x="191" y="0"/>
                    <a:pt x="132" y="22"/>
                    <a:pt x="88" y="66"/>
                  </a:cubicBezTo>
                  <a:cubicBezTo>
                    <a:pt x="1" y="124"/>
                    <a:pt x="1" y="270"/>
                    <a:pt x="88" y="358"/>
                  </a:cubicBezTo>
                  <a:cubicBezTo>
                    <a:pt x="249" y="563"/>
                    <a:pt x="490" y="665"/>
                    <a:pt x="731" y="665"/>
                  </a:cubicBezTo>
                  <a:cubicBezTo>
                    <a:pt x="972" y="665"/>
                    <a:pt x="1213" y="563"/>
                    <a:pt x="1374" y="358"/>
                  </a:cubicBezTo>
                  <a:cubicBezTo>
                    <a:pt x="1462" y="270"/>
                    <a:pt x="1462" y="124"/>
                    <a:pt x="1374" y="66"/>
                  </a:cubicBezTo>
                  <a:cubicBezTo>
                    <a:pt x="1330" y="22"/>
                    <a:pt x="1272" y="0"/>
                    <a:pt x="1213" y="0"/>
                  </a:cubicBezTo>
                  <a:cubicBezTo>
                    <a:pt x="1155" y="0"/>
                    <a:pt x="1097" y="22"/>
                    <a:pt x="1053" y="66"/>
                  </a:cubicBezTo>
                  <a:cubicBezTo>
                    <a:pt x="965" y="168"/>
                    <a:pt x="848" y="219"/>
                    <a:pt x="731" y="219"/>
                  </a:cubicBezTo>
                  <a:cubicBezTo>
                    <a:pt x="614" y="219"/>
                    <a:pt x="498" y="168"/>
                    <a:pt x="410" y="66"/>
                  </a:cubicBezTo>
                  <a:cubicBezTo>
                    <a:pt x="366" y="22"/>
                    <a:pt x="308" y="0"/>
                    <a:pt x="249"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0" name="Google Shape;5030;p80"/>
            <p:cNvSpPr/>
            <p:nvPr/>
          </p:nvSpPr>
          <p:spPr>
            <a:xfrm>
              <a:off x="3698663" y="2907800"/>
              <a:ext cx="30700" cy="20850"/>
            </a:xfrm>
            <a:custGeom>
              <a:avLst/>
              <a:gdLst/>
              <a:ahLst/>
              <a:cxnLst/>
              <a:rect l="l" t="t" r="r" b="b"/>
              <a:pathLst>
                <a:path w="1228" h="834" extrusionOk="0">
                  <a:moveTo>
                    <a:pt x="614" y="0"/>
                  </a:moveTo>
                  <a:cubicBezTo>
                    <a:pt x="292" y="0"/>
                    <a:pt x="0" y="293"/>
                    <a:pt x="0" y="614"/>
                  </a:cubicBezTo>
                  <a:cubicBezTo>
                    <a:pt x="0" y="760"/>
                    <a:pt x="110" y="833"/>
                    <a:pt x="219" y="833"/>
                  </a:cubicBezTo>
                  <a:cubicBezTo>
                    <a:pt x="329" y="833"/>
                    <a:pt x="439" y="760"/>
                    <a:pt x="439" y="614"/>
                  </a:cubicBezTo>
                  <a:cubicBezTo>
                    <a:pt x="439" y="526"/>
                    <a:pt x="526" y="439"/>
                    <a:pt x="614" y="439"/>
                  </a:cubicBezTo>
                  <a:cubicBezTo>
                    <a:pt x="731" y="439"/>
                    <a:pt x="818" y="526"/>
                    <a:pt x="818" y="614"/>
                  </a:cubicBezTo>
                  <a:cubicBezTo>
                    <a:pt x="833" y="745"/>
                    <a:pt x="928" y="811"/>
                    <a:pt x="1023" y="811"/>
                  </a:cubicBezTo>
                  <a:cubicBezTo>
                    <a:pt x="1118" y="811"/>
                    <a:pt x="1213" y="745"/>
                    <a:pt x="1228" y="614"/>
                  </a:cubicBezTo>
                  <a:cubicBezTo>
                    <a:pt x="1228" y="293"/>
                    <a:pt x="965" y="0"/>
                    <a:pt x="614"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31" name="Google Shape;5031;p80"/>
          <p:cNvGrpSpPr/>
          <p:nvPr/>
        </p:nvGrpSpPr>
        <p:grpSpPr>
          <a:xfrm>
            <a:off x="2940334" y="2712713"/>
            <a:ext cx="270675" cy="365325"/>
            <a:chOff x="2927238" y="2726625"/>
            <a:chExt cx="270675" cy="365325"/>
          </a:xfrm>
        </p:grpSpPr>
        <p:sp>
          <p:nvSpPr>
            <p:cNvPr id="5032" name="Google Shape;5032;p80"/>
            <p:cNvSpPr/>
            <p:nvPr/>
          </p:nvSpPr>
          <p:spPr>
            <a:xfrm>
              <a:off x="2932338" y="2878575"/>
              <a:ext cx="28525" cy="29975"/>
            </a:xfrm>
            <a:custGeom>
              <a:avLst/>
              <a:gdLst/>
              <a:ahLst/>
              <a:cxnLst/>
              <a:rect l="l" t="t" r="r" b="b"/>
              <a:pathLst>
                <a:path w="1141" h="1199" extrusionOk="0">
                  <a:moveTo>
                    <a:pt x="351" y="0"/>
                  </a:moveTo>
                  <a:cubicBezTo>
                    <a:pt x="147" y="0"/>
                    <a:pt x="1" y="176"/>
                    <a:pt x="1" y="380"/>
                  </a:cubicBezTo>
                  <a:lnTo>
                    <a:pt x="1" y="848"/>
                  </a:lnTo>
                  <a:cubicBezTo>
                    <a:pt x="1" y="1023"/>
                    <a:pt x="147" y="1199"/>
                    <a:pt x="351" y="1199"/>
                  </a:cubicBezTo>
                  <a:lnTo>
                    <a:pt x="848" y="1199"/>
                  </a:lnTo>
                  <a:lnTo>
                    <a:pt x="1140" y="614"/>
                  </a:lnTo>
                  <a:lnTo>
                    <a:pt x="848" y="0"/>
                  </a:ln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3" name="Google Shape;5033;p80"/>
            <p:cNvSpPr/>
            <p:nvPr/>
          </p:nvSpPr>
          <p:spPr>
            <a:xfrm>
              <a:off x="2932338" y="2801875"/>
              <a:ext cx="35825" cy="51875"/>
            </a:xfrm>
            <a:custGeom>
              <a:avLst/>
              <a:gdLst/>
              <a:ahLst/>
              <a:cxnLst/>
              <a:rect l="l" t="t" r="r" b="b"/>
              <a:pathLst>
                <a:path w="1433" h="2075" extrusionOk="0">
                  <a:moveTo>
                    <a:pt x="351" y="0"/>
                  </a:moveTo>
                  <a:cubicBezTo>
                    <a:pt x="147" y="0"/>
                    <a:pt x="1" y="176"/>
                    <a:pt x="1" y="380"/>
                  </a:cubicBezTo>
                  <a:lnTo>
                    <a:pt x="1" y="1695"/>
                  </a:lnTo>
                  <a:cubicBezTo>
                    <a:pt x="1" y="1900"/>
                    <a:pt x="147" y="2075"/>
                    <a:pt x="351" y="2075"/>
                  </a:cubicBezTo>
                  <a:lnTo>
                    <a:pt x="848" y="2075"/>
                  </a:lnTo>
                  <a:lnTo>
                    <a:pt x="1432" y="1111"/>
                  </a:lnTo>
                  <a:lnTo>
                    <a:pt x="848" y="0"/>
                  </a:ln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4" name="Google Shape;5034;p80"/>
            <p:cNvSpPr/>
            <p:nvPr/>
          </p:nvSpPr>
          <p:spPr>
            <a:xfrm>
              <a:off x="2953538" y="2731750"/>
              <a:ext cx="238900" cy="355050"/>
            </a:xfrm>
            <a:custGeom>
              <a:avLst/>
              <a:gdLst/>
              <a:ahLst/>
              <a:cxnLst/>
              <a:rect l="l" t="t" r="r" b="b"/>
              <a:pathLst>
                <a:path w="9556" h="14202" extrusionOk="0">
                  <a:moveTo>
                    <a:pt x="1666" y="0"/>
                  </a:moveTo>
                  <a:cubicBezTo>
                    <a:pt x="760" y="0"/>
                    <a:pt x="0" y="760"/>
                    <a:pt x="0" y="1666"/>
                  </a:cubicBezTo>
                  <a:lnTo>
                    <a:pt x="0" y="12536"/>
                  </a:lnTo>
                  <a:cubicBezTo>
                    <a:pt x="0" y="13442"/>
                    <a:pt x="760" y="14201"/>
                    <a:pt x="1666" y="14201"/>
                  </a:cubicBezTo>
                  <a:lnTo>
                    <a:pt x="7890" y="14201"/>
                  </a:lnTo>
                  <a:cubicBezTo>
                    <a:pt x="8796" y="14201"/>
                    <a:pt x="9555" y="13442"/>
                    <a:pt x="9555" y="12536"/>
                  </a:cubicBezTo>
                  <a:lnTo>
                    <a:pt x="9555" y="1666"/>
                  </a:lnTo>
                  <a:cubicBezTo>
                    <a:pt x="9555" y="760"/>
                    <a:pt x="8796" y="0"/>
                    <a:pt x="7890"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5" name="Google Shape;5035;p80"/>
            <p:cNvSpPr/>
            <p:nvPr/>
          </p:nvSpPr>
          <p:spPr>
            <a:xfrm>
              <a:off x="3122288" y="2731750"/>
              <a:ext cx="69425" cy="355050"/>
            </a:xfrm>
            <a:custGeom>
              <a:avLst/>
              <a:gdLst/>
              <a:ahLst/>
              <a:cxnLst/>
              <a:rect l="l" t="t" r="r" b="b"/>
              <a:pathLst>
                <a:path w="2777" h="14202" extrusionOk="0">
                  <a:moveTo>
                    <a:pt x="0" y="0"/>
                  </a:moveTo>
                  <a:cubicBezTo>
                    <a:pt x="906" y="0"/>
                    <a:pt x="1636" y="760"/>
                    <a:pt x="1636" y="1666"/>
                  </a:cubicBezTo>
                  <a:lnTo>
                    <a:pt x="1636" y="12536"/>
                  </a:lnTo>
                  <a:cubicBezTo>
                    <a:pt x="1636" y="13442"/>
                    <a:pt x="906" y="14201"/>
                    <a:pt x="0" y="14201"/>
                  </a:cubicBezTo>
                  <a:lnTo>
                    <a:pt x="1140" y="14201"/>
                  </a:lnTo>
                  <a:cubicBezTo>
                    <a:pt x="2046" y="14201"/>
                    <a:pt x="2776" y="13442"/>
                    <a:pt x="2776" y="12536"/>
                  </a:cubicBezTo>
                  <a:lnTo>
                    <a:pt x="2776" y="1666"/>
                  </a:lnTo>
                  <a:cubicBezTo>
                    <a:pt x="2776" y="760"/>
                    <a:pt x="2046" y="0"/>
                    <a:pt x="1140" y="0"/>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6" name="Google Shape;5036;p80"/>
            <p:cNvSpPr/>
            <p:nvPr/>
          </p:nvSpPr>
          <p:spPr>
            <a:xfrm>
              <a:off x="3042663" y="3037100"/>
              <a:ext cx="59925" cy="25"/>
            </a:xfrm>
            <a:custGeom>
              <a:avLst/>
              <a:gdLst/>
              <a:ahLst/>
              <a:cxnLst/>
              <a:rect l="l" t="t" r="r" b="b"/>
              <a:pathLst>
                <a:path w="2397" h="1" fill="none" extrusionOk="0">
                  <a:moveTo>
                    <a:pt x="0" y="0"/>
                  </a:moveTo>
                  <a:lnTo>
                    <a:pt x="2396" y="0"/>
                  </a:lnTo>
                </a:path>
              </a:pathLst>
            </a:custGeom>
            <a:noFill/>
            <a:ln w="10950"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7" name="Google Shape;5037;p80"/>
            <p:cNvSpPr/>
            <p:nvPr/>
          </p:nvSpPr>
          <p:spPr>
            <a:xfrm>
              <a:off x="2978363" y="2757275"/>
              <a:ext cx="188500" cy="304675"/>
            </a:xfrm>
            <a:custGeom>
              <a:avLst/>
              <a:gdLst/>
              <a:ahLst/>
              <a:cxnLst/>
              <a:rect l="l" t="t" r="r" b="b"/>
              <a:pathLst>
                <a:path w="7540" h="12187" extrusionOk="0">
                  <a:moveTo>
                    <a:pt x="798" y="0"/>
                  </a:moveTo>
                  <a:cubicBezTo>
                    <a:pt x="353" y="0"/>
                    <a:pt x="2" y="369"/>
                    <a:pt x="30" y="820"/>
                  </a:cubicBezTo>
                  <a:lnTo>
                    <a:pt x="30" y="11339"/>
                  </a:lnTo>
                  <a:cubicBezTo>
                    <a:pt x="1" y="11807"/>
                    <a:pt x="380" y="12187"/>
                    <a:pt x="848" y="12187"/>
                  </a:cubicBezTo>
                  <a:lnTo>
                    <a:pt x="6721" y="12187"/>
                  </a:lnTo>
                  <a:cubicBezTo>
                    <a:pt x="7189" y="12187"/>
                    <a:pt x="7540" y="11807"/>
                    <a:pt x="7540" y="11339"/>
                  </a:cubicBezTo>
                  <a:lnTo>
                    <a:pt x="7540" y="820"/>
                  </a:lnTo>
                  <a:cubicBezTo>
                    <a:pt x="7540" y="352"/>
                    <a:pt x="7189" y="2"/>
                    <a:pt x="6721" y="2"/>
                  </a:cubicBezTo>
                  <a:lnTo>
                    <a:pt x="5202" y="2"/>
                  </a:lnTo>
                  <a:lnTo>
                    <a:pt x="5202" y="382"/>
                  </a:lnTo>
                  <a:cubicBezTo>
                    <a:pt x="5202" y="703"/>
                    <a:pt x="4939" y="937"/>
                    <a:pt x="4617" y="937"/>
                  </a:cubicBezTo>
                  <a:lnTo>
                    <a:pt x="2923" y="937"/>
                  </a:lnTo>
                  <a:cubicBezTo>
                    <a:pt x="2630" y="937"/>
                    <a:pt x="2367" y="703"/>
                    <a:pt x="2367" y="382"/>
                  </a:cubicBezTo>
                  <a:lnTo>
                    <a:pt x="2367" y="2"/>
                  </a:lnTo>
                  <a:lnTo>
                    <a:pt x="848" y="2"/>
                  </a:lnTo>
                  <a:cubicBezTo>
                    <a:pt x="831" y="1"/>
                    <a:pt x="814" y="0"/>
                    <a:pt x="798" y="0"/>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8" name="Google Shape;5038;p80"/>
            <p:cNvSpPr/>
            <p:nvPr/>
          </p:nvSpPr>
          <p:spPr>
            <a:xfrm>
              <a:off x="3041913" y="2871275"/>
              <a:ext cx="62125" cy="82575"/>
            </a:xfrm>
            <a:custGeom>
              <a:avLst/>
              <a:gdLst/>
              <a:ahLst/>
              <a:cxnLst/>
              <a:rect l="l" t="t" r="r" b="b"/>
              <a:pathLst>
                <a:path w="2485" h="3303" extrusionOk="0">
                  <a:moveTo>
                    <a:pt x="264" y="0"/>
                  </a:moveTo>
                  <a:cubicBezTo>
                    <a:pt x="118" y="0"/>
                    <a:pt x="1" y="117"/>
                    <a:pt x="1" y="263"/>
                  </a:cubicBezTo>
                  <a:lnTo>
                    <a:pt x="1" y="2075"/>
                  </a:lnTo>
                  <a:cubicBezTo>
                    <a:pt x="1" y="2776"/>
                    <a:pt x="556" y="3302"/>
                    <a:pt x="1228" y="3302"/>
                  </a:cubicBezTo>
                  <a:cubicBezTo>
                    <a:pt x="1929" y="3302"/>
                    <a:pt x="2485" y="2776"/>
                    <a:pt x="2485" y="2075"/>
                  </a:cubicBezTo>
                  <a:lnTo>
                    <a:pt x="2485" y="263"/>
                  </a:lnTo>
                  <a:cubicBezTo>
                    <a:pt x="2485" y="117"/>
                    <a:pt x="2368" y="0"/>
                    <a:pt x="22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9" name="Google Shape;5039;p80"/>
            <p:cNvSpPr/>
            <p:nvPr/>
          </p:nvSpPr>
          <p:spPr>
            <a:xfrm>
              <a:off x="2987138" y="2813500"/>
              <a:ext cx="52950" cy="43400"/>
            </a:xfrm>
            <a:custGeom>
              <a:avLst/>
              <a:gdLst/>
              <a:ahLst/>
              <a:cxnLst/>
              <a:rect l="l" t="t" r="r" b="b"/>
              <a:pathLst>
                <a:path w="2118" h="1736" extrusionOk="0">
                  <a:moveTo>
                    <a:pt x="1225" y="1"/>
                  </a:moveTo>
                  <a:cubicBezTo>
                    <a:pt x="1207" y="1"/>
                    <a:pt x="1188" y="1"/>
                    <a:pt x="1169" y="3"/>
                  </a:cubicBezTo>
                  <a:cubicBezTo>
                    <a:pt x="351" y="3"/>
                    <a:pt x="0" y="1026"/>
                    <a:pt x="614" y="1552"/>
                  </a:cubicBezTo>
                  <a:cubicBezTo>
                    <a:pt x="779" y="1679"/>
                    <a:pt x="961" y="1735"/>
                    <a:pt x="1138" y="1735"/>
                  </a:cubicBezTo>
                  <a:cubicBezTo>
                    <a:pt x="1650" y="1735"/>
                    <a:pt x="2118" y="1262"/>
                    <a:pt x="1987" y="675"/>
                  </a:cubicBezTo>
                  <a:cubicBezTo>
                    <a:pt x="1931" y="285"/>
                    <a:pt x="1610" y="1"/>
                    <a:pt x="1225"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0" name="Google Shape;5040;p80"/>
            <p:cNvSpPr/>
            <p:nvPr/>
          </p:nvSpPr>
          <p:spPr>
            <a:xfrm>
              <a:off x="3100363" y="2813500"/>
              <a:ext cx="53700" cy="43400"/>
            </a:xfrm>
            <a:custGeom>
              <a:avLst/>
              <a:gdLst/>
              <a:ahLst/>
              <a:cxnLst/>
              <a:rect l="l" t="t" r="r" b="b"/>
              <a:pathLst>
                <a:path w="2148" h="1736" extrusionOk="0">
                  <a:moveTo>
                    <a:pt x="1226" y="1"/>
                  </a:moveTo>
                  <a:cubicBezTo>
                    <a:pt x="1207" y="1"/>
                    <a:pt x="1188" y="1"/>
                    <a:pt x="1169" y="3"/>
                  </a:cubicBezTo>
                  <a:cubicBezTo>
                    <a:pt x="351" y="3"/>
                    <a:pt x="0" y="1055"/>
                    <a:pt x="643" y="1552"/>
                  </a:cubicBezTo>
                  <a:cubicBezTo>
                    <a:pt x="808" y="1679"/>
                    <a:pt x="990" y="1735"/>
                    <a:pt x="1167" y="1735"/>
                  </a:cubicBezTo>
                  <a:cubicBezTo>
                    <a:pt x="1680" y="1735"/>
                    <a:pt x="2147" y="1262"/>
                    <a:pt x="2017" y="675"/>
                  </a:cubicBezTo>
                  <a:cubicBezTo>
                    <a:pt x="1961" y="285"/>
                    <a:pt x="1613" y="1"/>
                    <a:pt x="1226"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1" name="Google Shape;5041;p80"/>
            <p:cNvSpPr/>
            <p:nvPr/>
          </p:nvSpPr>
          <p:spPr>
            <a:xfrm>
              <a:off x="3054713" y="2806250"/>
              <a:ext cx="36550" cy="30350"/>
            </a:xfrm>
            <a:custGeom>
              <a:avLst/>
              <a:gdLst/>
              <a:ahLst/>
              <a:cxnLst/>
              <a:rect l="l" t="t" r="r" b="b"/>
              <a:pathLst>
                <a:path w="1462" h="1214" extrusionOk="0">
                  <a:moveTo>
                    <a:pt x="716" y="1"/>
                  </a:moveTo>
                  <a:cubicBezTo>
                    <a:pt x="365" y="1"/>
                    <a:pt x="44" y="59"/>
                    <a:pt x="44" y="468"/>
                  </a:cubicBezTo>
                  <a:cubicBezTo>
                    <a:pt x="0" y="965"/>
                    <a:pt x="365" y="1213"/>
                    <a:pt x="731" y="1213"/>
                  </a:cubicBezTo>
                  <a:cubicBezTo>
                    <a:pt x="1096" y="1213"/>
                    <a:pt x="1461" y="965"/>
                    <a:pt x="1417" y="468"/>
                  </a:cubicBezTo>
                  <a:cubicBezTo>
                    <a:pt x="1417" y="59"/>
                    <a:pt x="1096" y="1"/>
                    <a:pt x="716" y="1"/>
                  </a:cubicBezTo>
                  <a:close/>
                </a:path>
              </a:pathLst>
            </a:custGeom>
            <a:solidFill>
              <a:srgbClr val="495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2" name="Google Shape;5042;p80"/>
            <p:cNvSpPr/>
            <p:nvPr/>
          </p:nvSpPr>
          <p:spPr>
            <a:xfrm>
              <a:off x="3014163" y="2796750"/>
              <a:ext cx="10975" cy="19025"/>
            </a:xfrm>
            <a:custGeom>
              <a:avLst/>
              <a:gdLst/>
              <a:ahLst/>
              <a:cxnLst/>
              <a:rect l="l" t="t" r="r" b="b"/>
              <a:pathLst>
                <a:path w="439" h="761" extrusionOk="0">
                  <a:moveTo>
                    <a:pt x="205" y="1"/>
                  </a:moveTo>
                  <a:cubicBezTo>
                    <a:pt x="88" y="1"/>
                    <a:pt x="0" y="88"/>
                    <a:pt x="0" y="205"/>
                  </a:cubicBezTo>
                  <a:lnTo>
                    <a:pt x="0" y="556"/>
                  </a:lnTo>
                  <a:cubicBezTo>
                    <a:pt x="0" y="673"/>
                    <a:pt x="88" y="761"/>
                    <a:pt x="205" y="761"/>
                  </a:cubicBezTo>
                  <a:cubicBezTo>
                    <a:pt x="322" y="761"/>
                    <a:pt x="439" y="673"/>
                    <a:pt x="439" y="556"/>
                  </a:cubicBezTo>
                  <a:lnTo>
                    <a:pt x="439" y="205"/>
                  </a:lnTo>
                  <a:cubicBezTo>
                    <a:pt x="439" y="88"/>
                    <a:pt x="322" y="1"/>
                    <a:pt x="205"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3" name="Google Shape;5043;p80"/>
            <p:cNvSpPr/>
            <p:nvPr/>
          </p:nvSpPr>
          <p:spPr>
            <a:xfrm>
              <a:off x="3049588" y="2801150"/>
              <a:ext cx="46775" cy="40375"/>
            </a:xfrm>
            <a:custGeom>
              <a:avLst/>
              <a:gdLst/>
              <a:ahLst/>
              <a:cxnLst/>
              <a:rect l="l" t="t" r="r" b="b"/>
              <a:pathLst>
                <a:path w="1871" h="1615" extrusionOk="0">
                  <a:moveTo>
                    <a:pt x="921" y="438"/>
                  </a:moveTo>
                  <a:cubicBezTo>
                    <a:pt x="1389" y="438"/>
                    <a:pt x="1389" y="497"/>
                    <a:pt x="1389" y="672"/>
                  </a:cubicBezTo>
                  <a:cubicBezTo>
                    <a:pt x="1432" y="935"/>
                    <a:pt x="1184" y="1067"/>
                    <a:pt x="936" y="1067"/>
                  </a:cubicBezTo>
                  <a:cubicBezTo>
                    <a:pt x="687" y="1067"/>
                    <a:pt x="439" y="935"/>
                    <a:pt x="483" y="672"/>
                  </a:cubicBezTo>
                  <a:cubicBezTo>
                    <a:pt x="483" y="497"/>
                    <a:pt x="483" y="438"/>
                    <a:pt x="921" y="438"/>
                  </a:cubicBezTo>
                  <a:close/>
                  <a:moveTo>
                    <a:pt x="921" y="0"/>
                  </a:moveTo>
                  <a:cubicBezTo>
                    <a:pt x="658" y="0"/>
                    <a:pt x="44" y="0"/>
                    <a:pt x="44" y="672"/>
                  </a:cubicBezTo>
                  <a:cubicBezTo>
                    <a:pt x="1" y="1300"/>
                    <a:pt x="468" y="1615"/>
                    <a:pt x="936" y="1615"/>
                  </a:cubicBezTo>
                  <a:cubicBezTo>
                    <a:pt x="1403" y="1615"/>
                    <a:pt x="1871" y="1300"/>
                    <a:pt x="1827" y="672"/>
                  </a:cubicBezTo>
                  <a:cubicBezTo>
                    <a:pt x="1827" y="0"/>
                    <a:pt x="1213" y="0"/>
                    <a:pt x="921"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4" name="Google Shape;5044;p80"/>
            <p:cNvSpPr/>
            <p:nvPr/>
          </p:nvSpPr>
          <p:spPr>
            <a:xfrm>
              <a:off x="3120463" y="2797475"/>
              <a:ext cx="11700" cy="17575"/>
            </a:xfrm>
            <a:custGeom>
              <a:avLst/>
              <a:gdLst/>
              <a:ahLst/>
              <a:cxnLst/>
              <a:rect l="l" t="t" r="r" b="b"/>
              <a:pathLst>
                <a:path w="468" h="703" extrusionOk="0">
                  <a:moveTo>
                    <a:pt x="234" y="1"/>
                  </a:moveTo>
                  <a:cubicBezTo>
                    <a:pt x="117" y="1"/>
                    <a:pt x="0" y="59"/>
                    <a:pt x="15" y="176"/>
                  </a:cubicBezTo>
                  <a:lnTo>
                    <a:pt x="15" y="527"/>
                  </a:lnTo>
                  <a:cubicBezTo>
                    <a:pt x="0" y="644"/>
                    <a:pt x="117" y="702"/>
                    <a:pt x="234" y="702"/>
                  </a:cubicBezTo>
                  <a:cubicBezTo>
                    <a:pt x="351" y="702"/>
                    <a:pt x="468" y="644"/>
                    <a:pt x="453" y="527"/>
                  </a:cubicBezTo>
                  <a:lnTo>
                    <a:pt x="453" y="176"/>
                  </a:lnTo>
                  <a:cubicBezTo>
                    <a:pt x="468" y="59"/>
                    <a:pt x="351" y="1"/>
                    <a:pt x="234"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5" name="Google Shape;5045;p80"/>
            <p:cNvSpPr/>
            <p:nvPr/>
          </p:nvSpPr>
          <p:spPr>
            <a:xfrm>
              <a:off x="3001738" y="2865425"/>
              <a:ext cx="141750" cy="122050"/>
            </a:xfrm>
            <a:custGeom>
              <a:avLst/>
              <a:gdLst/>
              <a:ahLst/>
              <a:cxnLst/>
              <a:rect l="l" t="t" r="r" b="b"/>
              <a:pathLst>
                <a:path w="5670" h="4882" extrusionOk="0">
                  <a:moveTo>
                    <a:pt x="1403" y="1082"/>
                  </a:moveTo>
                  <a:lnTo>
                    <a:pt x="1403" y="1783"/>
                  </a:lnTo>
                  <a:lnTo>
                    <a:pt x="1053" y="1783"/>
                  </a:lnTo>
                  <a:cubicBezTo>
                    <a:pt x="702" y="1695"/>
                    <a:pt x="702" y="1199"/>
                    <a:pt x="1053" y="1082"/>
                  </a:cubicBezTo>
                  <a:close/>
                  <a:moveTo>
                    <a:pt x="4718" y="1072"/>
                  </a:moveTo>
                  <a:cubicBezTo>
                    <a:pt x="5056" y="1072"/>
                    <a:pt x="5061" y="1798"/>
                    <a:pt x="4733" y="1798"/>
                  </a:cubicBezTo>
                  <a:cubicBezTo>
                    <a:pt x="4707" y="1798"/>
                    <a:pt x="4678" y="1793"/>
                    <a:pt x="4647" y="1783"/>
                  </a:cubicBezTo>
                  <a:lnTo>
                    <a:pt x="4296" y="1783"/>
                  </a:lnTo>
                  <a:lnTo>
                    <a:pt x="4296" y="1082"/>
                  </a:lnTo>
                  <a:lnTo>
                    <a:pt x="4647" y="1082"/>
                  </a:lnTo>
                  <a:cubicBezTo>
                    <a:pt x="4672" y="1075"/>
                    <a:pt x="4696" y="1072"/>
                    <a:pt x="4718" y="1072"/>
                  </a:cubicBezTo>
                  <a:close/>
                  <a:moveTo>
                    <a:pt x="3799" y="439"/>
                  </a:moveTo>
                  <a:cubicBezTo>
                    <a:pt x="3829" y="439"/>
                    <a:pt x="3858" y="468"/>
                    <a:pt x="3858" y="468"/>
                  </a:cubicBezTo>
                  <a:lnTo>
                    <a:pt x="3858" y="2309"/>
                  </a:lnTo>
                  <a:cubicBezTo>
                    <a:pt x="3814" y="2952"/>
                    <a:pt x="3325" y="3273"/>
                    <a:pt x="2835" y="3273"/>
                  </a:cubicBezTo>
                  <a:cubicBezTo>
                    <a:pt x="2346" y="3273"/>
                    <a:pt x="1856" y="2952"/>
                    <a:pt x="1812" y="2309"/>
                  </a:cubicBezTo>
                  <a:lnTo>
                    <a:pt x="1812" y="468"/>
                  </a:lnTo>
                  <a:cubicBezTo>
                    <a:pt x="1812" y="468"/>
                    <a:pt x="1842" y="439"/>
                    <a:pt x="1871" y="439"/>
                  </a:cubicBezTo>
                  <a:close/>
                  <a:moveTo>
                    <a:pt x="1871" y="1"/>
                  </a:moveTo>
                  <a:cubicBezTo>
                    <a:pt x="1608" y="1"/>
                    <a:pt x="1403" y="234"/>
                    <a:pt x="1403" y="497"/>
                  </a:cubicBezTo>
                  <a:lnTo>
                    <a:pt x="1403" y="673"/>
                  </a:lnTo>
                  <a:lnTo>
                    <a:pt x="1023" y="673"/>
                  </a:lnTo>
                  <a:cubicBezTo>
                    <a:pt x="1" y="673"/>
                    <a:pt x="1" y="2221"/>
                    <a:pt x="1023" y="2221"/>
                  </a:cubicBezTo>
                  <a:lnTo>
                    <a:pt x="1432" y="2221"/>
                  </a:lnTo>
                  <a:lnTo>
                    <a:pt x="1432" y="2309"/>
                  </a:lnTo>
                  <a:cubicBezTo>
                    <a:pt x="1432" y="3039"/>
                    <a:pt x="1958" y="3624"/>
                    <a:pt x="2660" y="3741"/>
                  </a:cubicBezTo>
                  <a:lnTo>
                    <a:pt x="2660" y="4442"/>
                  </a:lnTo>
                  <a:lnTo>
                    <a:pt x="2075" y="4442"/>
                  </a:lnTo>
                  <a:cubicBezTo>
                    <a:pt x="2069" y="4441"/>
                    <a:pt x="2062" y="4441"/>
                    <a:pt x="2056" y="4441"/>
                  </a:cubicBezTo>
                  <a:cubicBezTo>
                    <a:pt x="1848" y="4441"/>
                    <a:pt x="1848" y="4882"/>
                    <a:pt x="2056" y="4882"/>
                  </a:cubicBezTo>
                  <a:cubicBezTo>
                    <a:pt x="2062" y="4882"/>
                    <a:pt x="2069" y="4881"/>
                    <a:pt x="2075" y="4880"/>
                  </a:cubicBezTo>
                  <a:lnTo>
                    <a:pt x="3653" y="4880"/>
                  </a:lnTo>
                  <a:cubicBezTo>
                    <a:pt x="3887" y="4851"/>
                    <a:pt x="3887" y="4471"/>
                    <a:pt x="3653" y="4442"/>
                  </a:cubicBezTo>
                  <a:lnTo>
                    <a:pt x="3069" y="4442"/>
                  </a:lnTo>
                  <a:lnTo>
                    <a:pt x="3069" y="3741"/>
                  </a:lnTo>
                  <a:cubicBezTo>
                    <a:pt x="3770" y="3624"/>
                    <a:pt x="4296" y="3039"/>
                    <a:pt x="4296" y="2309"/>
                  </a:cubicBezTo>
                  <a:lnTo>
                    <a:pt x="4296" y="2221"/>
                  </a:lnTo>
                  <a:lnTo>
                    <a:pt x="4647" y="2221"/>
                  </a:lnTo>
                  <a:cubicBezTo>
                    <a:pt x="5669" y="2221"/>
                    <a:pt x="5669" y="673"/>
                    <a:pt x="4647" y="673"/>
                  </a:cubicBezTo>
                  <a:lnTo>
                    <a:pt x="4296" y="673"/>
                  </a:lnTo>
                  <a:lnTo>
                    <a:pt x="4296" y="497"/>
                  </a:lnTo>
                  <a:cubicBezTo>
                    <a:pt x="4296" y="234"/>
                    <a:pt x="4062" y="1"/>
                    <a:pt x="3799"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6" name="Google Shape;5046;p80"/>
            <p:cNvSpPr/>
            <p:nvPr/>
          </p:nvSpPr>
          <p:spPr>
            <a:xfrm>
              <a:off x="3036963" y="3031875"/>
              <a:ext cx="72200" cy="10400"/>
            </a:xfrm>
            <a:custGeom>
              <a:avLst/>
              <a:gdLst/>
              <a:ahLst/>
              <a:cxnLst/>
              <a:rect l="l" t="t" r="r" b="b"/>
              <a:pathLst>
                <a:path w="2888" h="416" extrusionOk="0">
                  <a:moveTo>
                    <a:pt x="191" y="0"/>
                  </a:moveTo>
                  <a:cubicBezTo>
                    <a:pt x="1" y="0"/>
                    <a:pt x="7" y="415"/>
                    <a:pt x="209" y="415"/>
                  </a:cubicBezTo>
                  <a:cubicBezTo>
                    <a:pt x="215" y="415"/>
                    <a:pt x="221" y="415"/>
                    <a:pt x="228" y="414"/>
                  </a:cubicBezTo>
                  <a:lnTo>
                    <a:pt x="2624" y="414"/>
                  </a:lnTo>
                  <a:cubicBezTo>
                    <a:pt x="2887" y="385"/>
                    <a:pt x="2887" y="34"/>
                    <a:pt x="2624" y="5"/>
                  </a:cubicBezTo>
                  <a:lnTo>
                    <a:pt x="228" y="5"/>
                  </a:lnTo>
                  <a:cubicBezTo>
                    <a:pt x="215" y="2"/>
                    <a:pt x="203" y="0"/>
                    <a:pt x="191"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7" name="Google Shape;5047;p80"/>
            <p:cNvSpPr/>
            <p:nvPr/>
          </p:nvSpPr>
          <p:spPr>
            <a:xfrm>
              <a:off x="2927238" y="2726625"/>
              <a:ext cx="270675" cy="365325"/>
            </a:xfrm>
            <a:custGeom>
              <a:avLst/>
              <a:gdLst/>
              <a:ahLst/>
              <a:cxnLst/>
              <a:rect l="l" t="t" r="r" b="b"/>
              <a:pathLst>
                <a:path w="10827" h="14613" extrusionOk="0">
                  <a:moveTo>
                    <a:pt x="848" y="3244"/>
                  </a:moveTo>
                  <a:lnTo>
                    <a:pt x="848" y="4851"/>
                  </a:lnTo>
                  <a:lnTo>
                    <a:pt x="585" y="4851"/>
                  </a:lnTo>
                  <a:cubicBezTo>
                    <a:pt x="497" y="4851"/>
                    <a:pt x="409" y="4793"/>
                    <a:pt x="409" y="4705"/>
                  </a:cubicBezTo>
                  <a:lnTo>
                    <a:pt x="409" y="3390"/>
                  </a:lnTo>
                  <a:cubicBezTo>
                    <a:pt x="409" y="3303"/>
                    <a:pt x="497" y="3244"/>
                    <a:pt x="585" y="3244"/>
                  </a:cubicBezTo>
                  <a:close/>
                  <a:moveTo>
                    <a:pt x="848" y="6283"/>
                  </a:moveTo>
                  <a:lnTo>
                    <a:pt x="848" y="7072"/>
                  </a:lnTo>
                  <a:lnTo>
                    <a:pt x="585" y="7072"/>
                  </a:lnTo>
                  <a:cubicBezTo>
                    <a:pt x="497" y="7072"/>
                    <a:pt x="409" y="6984"/>
                    <a:pt x="409" y="6926"/>
                  </a:cubicBezTo>
                  <a:lnTo>
                    <a:pt x="409" y="6458"/>
                  </a:lnTo>
                  <a:cubicBezTo>
                    <a:pt x="409" y="6371"/>
                    <a:pt x="497" y="6283"/>
                    <a:pt x="585" y="6283"/>
                  </a:cubicBezTo>
                  <a:close/>
                  <a:moveTo>
                    <a:pt x="2718" y="1"/>
                  </a:moveTo>
                  <a:cubicBezTo>
                    <a:pt x="1695" y="1"/>
                    <a:pt x="848" y="848"/>
                    <a:pt x="848" y="1871"/>
                  </a:cubicBezTo>
                  <a:lnTo>
                    <a:pt x="848" y="2806"/>
                  </a:lnTo>
                  <a:lnTo>
                    <a:pt x="555" y="2806"/>
                  </a:lnTo>
                  <a:cubicBezTo>
                    <a:pt x="234" y="2806"/>
                    <a:pt x="0" y="3069"/>
                    <a:pt x="0" y="3390"/>
                  </a:cubicBezTo>
                  <a:lnTo>
                    <a:pt x="0" y="4705"/>
                  </a:lnTo>
                  <a:cubicBezTo>
                    <a:pt x="0" y="5027"/>
                    <a:pt x="234" y="5290"/>
                    <a:pt x="555" y="5290"/>
                  </a:cubicBezTo>
                  <a:lnTo>
                    <a:pt x="848" y="5290"/>
                  </a:lnTo>
                  <a:lnTo>
                    <a:pt x="848" y="5874"/>
                  </a:lnTo>
                  <a:lnTo>
                    <a:pt x="555" y="5874"/>
                  </a:lnTo>
                  <a:cubicBezTo>
                    <a:pt x="234" y="5874"/>
                    <a:pt x="0" y="6137"/>
                    <a:pt x="0" y="6458"/>
                  </a:cubicBezTo>
                  <a:lnTo>
                    <a:pt x="0" y="6926"/>
                  </a:lnTo>
                  <a:cubicBezTo>
                    <a:pt x="0" y="7218"/>
                    <a:pt x="234" y="7481"/>
                    <a:pt x="555" y="7481"/>
                  </a:cubicBezTo>
                  <a:lnTo>
                    <a:pt x="848" y="7481"/>
                  </a:lnTo>
                  <a:lnTo>
                    <a:pt x="848" y="12741"/>
                  </a:lnTo>
                  <a:cubicBezTo>
                    <a:pt x="848" y="13764"/>
                    <a:pt x="1695" y="14611"/>
                    <a:pt x="2718" y="14611"/>
                  </a:cubicBezTo>
                  <a:lnTo>
                    <a:pt x="5318" y="14611"/>
                  </a:lnTo>
                  <a:cubicBezTo>
                    <a:pt x="5325" y="14612"/>
                    <a:pt x="5331" y="14612"/>
                    <a:pt x="5338" y="14612"/>
                  </a:cubicBezTo>
                  <a:cubicBezTo>
                    <a:pt x="5546" y="14612"/>
                    <a:pt x="5546" y="14171"/>
                    <a:pt x="5338" y="14171"/>
                  </a:cubicBezTo>
                  <a:cubicBezTo>
                    <a:pt x="5331" y="14171"/>
                    <a:pt x="5325" y="14172"/>
                    <a:pt x="5318" y="14173"/>
                  </a:cubicBezTo>
                  <a:lnTo>
                    <a:pt x="2718" y="14173"/>
                  </a:lnTo>
                  <a:cubicBezTo>
                    <a:pt x="1899" y="14173"/>
                    <a:pt x="1257" y="13530"/>
                    <a:pt x="1257" y="12712"/>
                  </a:cubicBezTo>
                  <a:lnTo>
                    <a:pt x="1257" y="1871"/>
                  </a:lnTo>
                  <a:cubicBezTo>
                    <a:pt x="1257" y="1082"/>
                    <a:pt x="1899" y="410"/>
                    <a:pt x="2718" y="410"/>
                  </a:cubicBezTo>
                  <a:lnTo>
                    <a:pt x="8942" y="410"/>
                  </a:lnTo>
                  <a:cubicBezTo>
                    <a:pt x="9731" y="410"/>
                    <a:pt x="10403" y="1082"/>
                    <a:pt x="10403" y="1871"/>
                  </a:cubicBezTo>
                  <a:lnTo>
                    <a:pt x="10403" y="3536"/>
                  </a:lnTo>
                  <a:cubicBezTo>
                    <a:pt x="10373" y="3668"/>
                    <a:pt x="10483" y="3734"/>
                    <a:pt x="10596" y="3734"/>
                  </a:cubicBezTo>
                  <a:cubicBezTo>
                    <a:pt x="10710" y="3734"/>
                    <a:pt x="10826" y="3668"/>
                    <a:pt x="10812" y="3536"/>
                  </a:cubicBezTo>
                  <a:lnTo>
                    <a:pt x="10812" y="1871"/>
                  </a:lnTo>
                  <a:cubicBezTo>
                    <a:pt x="10812" y="848"/>
                    <a:pt x="9964" y="1"/>
                    <a:pt x="8942"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8" name="Google Shape;5048;p80"/>
            <p:cNvSpPr/>
            <p:nvPr/>
          </p:nvSpPr>
          <p:spPr>
            <a:xfrm>
              <a:off x="3078438" y="2835475"/>
              <a:ext cx="118375" cy="256425"/>
            </a:xfrm>
            <a:custGeom>
              <a:avLst/>
              <a:gdLst/>
              <a:ahLst/>
              <a:cxnLst/>
              <a:rect l="l" t="t" r="r" b="b"/>
              <a:pathLst>
                <a:path w="4735" h="10257" extrusionOk="0">
                  <a:moveTo>
                    <a:pt x="4530" y="0"/>
                  </a:moveTo>
                  <a:cubicBezTo>
                    <a:pt x="4413" y="0"/>
                    <a:pt x="4325" y="88"/>
                    <a:pt x="4325" y="205"/>
                  </a:cubicBezTo>
                  <a:lnTo>
                    <a:pt x="4325" y="8387"/>
                  </a:lnTo>
                  <a:cubicBezTo>
                    <a:pt x="4325" y="9176"/>
                    <a:pt x="3683" y="9848"/>
                    <a:pt x="2864" y="9848"/>
                  </a:cubicBezTo>
                  <a:lnTo>
                    <a:pt x="264" y="9848"/>
                  </a:lnTo>
                  <a:cubicBezTo>
                    <a:pt x="1" y="9877"/>
                    <a:pt x="1" y="10228"/>
                    <a:pt x="264" y="10257"/>
                  </a:cubicBezTo>
                  <a:lnTo>
                    <a:pt x="2864" y="10257"/>
                  </a:lnTo>
                  <a:cubicBezTo>
                    <a:pt x="3916" y="10257"/>
                    <a:pt x="4735" y="9439"/>
                    <a:pt x="4735" y="8387"/>
                  </a:cubicBezTo>
                  <a:lnTo>
                    <a:pt x="4735" y="205"/>
                  </a:lnTo>
                  <a:cubicBezTo>
                    <a:pt x="4735" y="88"/>
                    <a:pt x="4647" y="0"/>
                    <a:pt x="4530"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9" name="Google Shape;5049;p80"/>
            <p:cNvSpPr/>
            <p:nvPr/>
          </p:nvSpPr>
          <p:spPr>
            <a:xfrm>
              <a:off x="2972888" y="2751475"/>
              <a:ext cx="199825" cy="315600"/>
            </a:xfrm>
            <a:custGeom>
              <a:avLst/>
              <a:gdLst/>
              <a:ahLst/>
              <a:cxnLst/>
              <a:rect l="l" t="t" r="r" b="b"/>
              <a:pathLst>
                <a:path w="7993" h="12624" extrusionOk="0">
                  <a:moveTo>
                    <a:pt x="1067" y="0"/>
                  </a:moveTo>
                  <a:cubicBezTo>
                    <a:pt x="483" y="0"/>
                    <a:pt x="15" y="468"/>
                    <a:pt x="15" y="1052"/>
                  </a:cubicBezTo>
                  <a:lnTo>
                    <a:pt x="15" y="9205"/>
                  </a:lnTo>
                  <a:cubicBezTo>
                    <a:pt x="0" y="9336"/>
                    <a:pt x="117" y="9402"/>
                    <a:pt x="234" y="9402"/>
                  </a:cubicBezTo>
                  <a:cubicBezTo>
                    <a:pt x="351" y="9402"/>
                    <a:pt x="468" y="9336"/>
                    <a:pt x="453" y="9205"/>
                  </a:cubicBezTo>
                  <a:lnTo>
                    <a:pt x="453" y="1052"/>
                  </a:lnTo>
                  <a:cubicBezTo>
                    <a:pt x="453" y="701"/>
                    <a:pt x="716" y="438"/>
                    <a:pt x="1038" y="438"/>
                  </a:cubicBezTo>
                  <a:lnTo>
                    <a:pt x="2382" y="438"/>
                  </a:lnTo>
                  <a:lnTo>
                    <a:pt x="2382" y="614"/>
                  </a:lnTo>
                  <a:cubicBezTo>
                    <a:pt x="2382" y="1052"/>
                    <a:pt x="2733" y="1373"/>
                    <a:pt x="3142" y="1373"/>
                  </a:cubicBezTo>
                  <a:lnTo>
                    <a:pt x="4836" y="1373"/>
                  </a:lnTo>
                  <a:cubicBezTo>
                    <a:pt x="5275" y="1373"/>
                    <a:pt x="5625" y="1052"/>
                    <a:pt x="5625" y="614"/>
                  </a:cubicBezTo>
                  <a:lnTo>
                    <a:pt x="5625" y="438"/>
                  </a:lnTo>
                  <a:lnTo>
                    <a:pt x="6940" y="438"/>
                  </a:lnTo>
                  <a:cubicBezTo>
                    <a:pt x="7291" y="438"/>
                    <a:pt x="7554" y="701"/>
                    <a:pt x="7554" y="1052"/>
                  </a:cubicBezTo>
                  <a:lnTo>
                    <a:pt x="7554" y="11571"/>
                  </a:lnTo>
                  <a:cubicBezTo>
                    <a:pt x="7554" y="11922"/>
                    <a:pt x="7291" y="12185"/>
                    <a:pt x="6940" y="12185"/>
                  </a:cubicBezTo>
                  <a:lnTo>
                    <a:pt x="1067" y="12185"/>
                  </a:lnTo>
                  <a:cubicBezTo>
                    <a:pt x="716" y="12185"/>
                    <a:pt x="453" y="11922"/>
                    <a:pt x="453" y="11571"/>
                  </a:cubicBezTo>
                  <a:lnTo>
                    <a:pt x="453" y="10227"/>
                  </a:lnTo>
                  <a:cubicBezTo>
                    <a:pt x="453" y="10110"/>
                    <a:pt x="366" y="10023"/>
                    <a:pt x="249" y="10023"/>
                  </a:cubicBezTo>
                  <a:cubicBezTo>
                    <a:pt x="103" y="10023"/>
                    <a:pt x="15" y="10110"/>
                    <a:pt x="15" y="10227"/>
                  </a:cubicBezTo>
                  <a:lnTo>
                    <a:pt x="15" y="11571"/>
                  </a:lnTo>
                  <a:cubicBezTo>
                    <a:pt x="15" y="12156"/>
                    <a:pt x="483" y="12623"/>
                    <a:pt x="1067" y="12623"/>
                  </a:cubicBezTo>
                  <a:lnTo>
                    <a:pt x="6940" y="12623"/>
                  </a:lnTo>
                  <a:cubicBezTo>
                    <a:pt x="7525" y="12623"/>
                    <a:pt x="7992" y="12156"/>
                    <a:pt x="7992" y="11571"/>
                  </a:cubicBezTo>
                  <a:lnTo>
                    <a:pt x="7992" y="1052"/>
                  </a:lnTo>
                  <a:cubicBezTo>
                    <a:pt x="7992" y="468"/>
                    <a:pt x="7525" y="0"/>
                    <a:pt x="6940" y="0"/>
                  </a:cubicBezTo>
                  <a:lnTo>
                    <a:pt x="5421" y="0"/>
                  </a:lnTo>
                  <a:cubicBezTo>
                    <a:pt x="5304" y="0"/>
                    <a:pt x="5187" y="88"/>
                    <a:pt x="5187" y="234"/>
                  </a:cubicBezTo>
                  <a:lnTo>
                    <a:pt x="5187" y="614"/>
                  </a:lnTo>
                  <a:cubicBezTo>
                    <a:pt x="5187" y="818"/>
                    <a:pt x="5041" y="964"/>
                    <a:pt x="4836" y="964"/>
                  </a:cubicBezTo>
                  <a:lnTo>
                    <a:pt x="3142" y="964"/>
                  </a:lnTo>
                  <a:cubicBezTo>
                    <a:pt x="2937" y="964"/>
                    <a:pt x="2762" y="818"/>
                    <a:pt x="2762" y="614"/>
                  </a:cubicBezTo>
                  <a:lnTo>
                    <a:pt x="2762" y="234"/>
                  </a:lnTo>
                  <a:cubicBezTo>
                    <a:pt x="2762" y="88"/>
                    <a:pt x="2674" y="0"/>
                    <a:pt x="2557"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50" name="Google Shape;5050;p80"/>
          <p:cNvGrpSpPr/>
          <p:nvPr/>
        </p:nvGrpSpPr>
        <p:grpSpPr>
          <a:xfrm>
            <a:off x="6543809" y="3891550"/>
            <a:ext cx="277625" cy="365400"/>
            <a:chOff x="7803438" y="2133325"/>
            <a:chExt cx="277625" cy="365400"/>
          </a:xfrm>
        </p:grpSpPr>
        <p:sp>
          <p:nvSpPr>
            <p:cNvPr id="5051" name="Google Shape;5051;p80"/>
            <p:cNvSpPr/>
            <p:nvPr/>
          </p:nvSpPr>
          <p:spPr>
            <a:xfrm>
              <a:off x="7808563" y="2138550"/>
              <a:ext cx="268125" cy="354325"/>
            </a:xfrm>
            <a:custGeom>
              <a:avLst/>
              <a:gdLst/>
              <a:ahLst/>
              <a:cxnLst/>
              <a:rect l="l" t="t" r="r" b="b"/>
              <a:pathLst>
                <a:path w="10725" h="14173" extrusionOk="0">
                  <a:moveTo>
                    <a:pt x="1461" y="1"/>
                  </a:moveTo>
                  <a:cubicBezTo>
                    <a:pt x="672" y="1"/>
                    <a:pt x="0" y="644"/>
                    <a:pt x="0" y="1462"/>
                  </a:cubicBezTo>
                  <a:lnTo>
                    <a:pt x="0" y="12712"/>
                  </a:lnTo>
                  <a:cubicBezTo>
                    <a:pt x="0" y="13530"/>
                    <a:pt x="672" y="14173"/>
                    <a:pt x="1461" y="14173"/>
                  </a:cubicBezTo>
                  <a:lnTo>
                    <a:pt x="9263" y="14173"/>
                  </a:lnTo>
                  <a:cubicBezTo>
                    <a:pt x="10052" y="14173"/>
                    <a:pt x="10724" y="13530"/>
                    <a:pt x="10724" y="12712"/>
                  </a:cubicBezTo>
                  <a:lnTo>
                    <a:pt x="10724" y="3303"/>
                  </a:lnTo>
                  <a:lnTo>
                    <a:pt x="10695" y="3303"/>
                  </a:lnTo>
                  <a:cubicBezTo>
                    <a:pt x="10695" y="3215"/>
                    <a:pt x="10666" y="3128"/>
                    <a:pt x="10637" y="3040"/>
                  </a:cubicBezTo>
                  <a:cubicBezTo>
                    <a:pt x="10608" y="2981"/>
                    <a:pt x="7715" y="89"/>
                    <a:pt x="7656" y="59"/>
                  </a:cubicBezTo>
                  <a:cubicBezTo>
                    <a:pt x="7569" y="30"/>
                    <a:pt x="7481" y="1"/>
                    <a:pt x="7393" y="1"/>
                  </a:cubicBezTo>
                  <a:close/>
                </a:path>
              </a:pathLst>
            </a:custGeom>
            <a:solidFill>
              <a:srgbClr val="FFE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2" name="Google Shape;5052;p80"/>
            <p:cNvSpPr/>
            <p:nvPr/>
          </p:nvSpPr>
          <p:spPr>
            <a:xfrm>
              <a:off x="8010913" y="2203575"/>
              <a:ext cx="65050" cy="289300"/>
            </a:xfrm>
            <a:custGeom>
              <a:avLst/>
              <a:gdLst/>
              <a:ahLst/>
              <a:cxnLst/>
              <a:rect l="l" t="t" r="r" b="b"/>
              <a:pathLst>
                <a:path w="2602" h="11572" extrusionOk="0">
                  <a:moveTo>
                    <a:pt x="1695" y="1"/>
                  </a:moveTo>
                  <a:lnTo>
                    <a:pt x="1403" y="439"/>
                  </a:lnTo>
                  <a:cubicBezTo>
                    <a:pt x="1432" y="527"/>
                    <a:pt x="1462" y="614"/>
                    <a:pt x="1462" y="702"/>
                  </a:cubicBezTo>
                  <a:lnTo>
                    <a:pt x="1462" y="10111"/>
                  </a:lnTo>
                  <a:cubicBezTo>
                    <a:pt x="1462" y="10929"/>
                    <a:pt x="789" y="11572"/>
                    <a:pt x="1" y="11572"/>
                  </a:cubicBezTo>
                  <a:lnTo>
                    <a:pt x="1140" y="11572"/>
                  </a:lnTo>
                  <a:cubicBezTo>
                    <a:pt x="1958" y="11572"/>
                    <a:pt x="2601" y="10929"/>
                    <a:pt x="2601" y="10111"/>
                  </a:cubicBezTo>
                  <a:lnTo>
                    <a:pt x="2601" y="702"/>
                  </a:lnTo>
                  <a:cubicBezTo>
                    <a:pt x="2601" y="614"/>
                    <a:pt x="2572" y="527"/>
                    <a:pt x="2543" y="439"/>
                  </a:cubicBezTo>
                  <a:lnTo>
                    <a:pt x="1695" y="1"/>
                  </a:lnTo>
                  <a:close/>
                </a:path>
              </a:pathLst>
            </a:custGeom>
            <a:solidFill>
              <a:srgbClr val="FFE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3" name="Google Shape;5053;p80"/>
            <p:cNvSpPr/>
            <p:nvPr/>
          </p:nvSpPr>
          <p:spPr>
            <a:xfrm>
              <a:off x="7999238" y="2140025"/>
              <a:ext cx="75250" cy="74525"/>
            </a:xfrm>
            <a:custGeom>
              <a:avLst/>
              <a:gdLst/>
              <a:ahLst/>
              <a:cxnLst/>
              <a:rect l="l" t="t" r="r" b="b"/>
              <a:pathLst>
                <a:path w="3010" h="2981" extrusionOk="0">
                  <a:moveTo>
                    <a:pt x="0" y="0"/>
                  </a:moveTo>
                  <a:lnTo>
                    <a:pt x="0" y="2250"/>
                  </a:lnTo>
                  <a:cubicBezTo>
                    <a:pt x="0" y="2659"/>
                    <a:pt x="351" y="2981"/>
                    <a:pt x="731" y="2981"/>
                  </a:cubicBezTo>
                  <a:lnTo>
                    <a:pt x="3010" y="2981"/>
                  </a:lnTo>
                  <a:cubicBezTo>
                    <a:pt x="2951" y="2922"/>
                    <a:pt x="2922" y="2835"/>
                    <a:pt x="2864" y="2806"/>
                  </a:cubicBezTo>
                  <a:lnTo>
                    <a:pt x="205" y="117"/>
                  </a:lnTo>
                  <a:cubicBezTo>
                    <a:pt x="146" y="59"/>
                    <a:pt x="88" y="30"/>
                    <a:pt x="0" y="0"/>
                  </a:cubicBezTo>
                  <a:close/>
                </a:path>
              </a:pathLst>
            </a:custGeom>
            <a:solidFill>
              <a:srgbClr val="FDC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4" name="Google Shape;5054;p80"/>
            <p:cNvSpPr/>
            <p:nvPr/>
          </p:nvSpPr>
          <p:spPr>
            <a:xfrm>
              <a:off x="7848738" y="2259100"/>
              <a:ext cx="27050" cy="57000"/>
            </a:xfrm>
            <a:custGeom>
              <a:avLst/>
              <a:gdLst/>
              <a:ahLst/>
              <a:cxnLst/>
              <a:rect l="l" t="t" r="r" b="b"/>
              <a:pathLst>
                <a:path w="1082" h="2280" extrusionOk="0">
                  <a:moveTo>
                    <a:pt x="351" y="0"/>
                  </a:moveTo>
                  <a:cubicBezTo>
                    <a:pt x="147" y="0"/>
                    <a:pt x="1" y="176"/>
                    <a:pt x="1" y="351"/>
                  </a:cubicBezTo>
                  <a:lnTo>
                    <a:pt x="1" y="2280"/>
                  </a:lnTo>
                  <a:lnTo>
                    <a:pt x="1082" y="2280"/>
                  </a:lnTo>
                  <a:lnTo>
                    <a:pt x="1082" y="351"/>
                  </a:lnTo>
                  <a:cubicBezTo>
                    <a:pt x="1082" y="176"/>
                    <a:pt x="936" y="0"/>
                    <a:pt x="731" y="0"/>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5" name="Google Shape;5055;p80"/>
            <p:cNvSpPr/>
            <p:nvPr/>
          </p:nvSpPr>
          <p:spPr>
            <a:xfrm>
              <a:off x="7906438" y="2233525"/>
              <a:ext cx="27075" cy="82575"/>
            </a:xfrm>
            <a:custGeom>
              <a:avLst/>
              <a:gdLst/>
              <a:ahLst/>
              <a:cxnLst/>
              <a:rect l="l" t="t" r="r" b="b"/>
              <a:pathLst>
                <a:path w="1083" h="3303" extrusionOk="0">
                  <a:moveTo>
                    <a:pt x="322" y="1"/>
                  </a:moveTo>
                  <a:cubicBezTo>
                    <a:pt x="147" y="1"/>
                    <a:pt x="1" y="147"/>
                    <a:pt x="1" y="351"/>
                  </a:cubicBezTo>
                  <a:lnTo>
                    <a:pt x="1" y="3303"/>
                  </a:lnTo>
                  <a:lnTo>
                    <a:pt x="1082" y="3303"/>
                  </a:lnTo>
                  <a:lnTo>
                    <a:pt x="1053" y="351"/>
                  </a:lnTo>
                  <a:cubicBezTo>
                    <a:pt x="1053" y="147"/>
                    <a:pt x="907" y="1"/>
                    <a:pt x="731" y="1"/>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6" name="Google Shape;5056;p80"/>
            <p:cNvSpPr/>
            <p:nvPr/>
          </p:nvSpPr>
          <p:spPr>
            <a:xfrm>
              <a:off x="8007988" y="2316075"/>
              <a:ext cx="27800" cy="56275"/>
            </a:xfrm>
            <a:custGeom>
              <a:avLst/>
              <a:gdLst/>
              <a:ahLst/>
              <a:cxnLst/>
              <a:rect l="l" t="t" r="r" b="b"/>
              <a:pathLst>
                <a:path w="1112" h="2251" extrusionOk="0">
                  <a:moveTo>
                    <a:pt x="1" y="1"/>
                  </a:moveTo>
                  <a:lnTo>
                    <a:pt x="1" y="1900"/>
                  </a:lnTo>
                  <a:cubicBezTo>
                    <a:pt x="1" y="2075"/>
                    <a:pt x="176" y="2251"/>
                    <a:pt x="351" y="2251"/>
                  </a:cubicBezTo>
                  <a:lnTo>
                    <a:pt x="731" y="2251"/>
                  </a:lnTo>
                  <a:cubicBezTo>
                    <a:pt x="936" y="2251"/>
                    <a:pt x="1111" y="2104"/>
                    <a:pt x="1111" y="1900"/>
                  </a:cubicBezTo>
                  <a:lnTo>
                    <a:pt x="1111" y="1"/>
                  </a:ln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7" name="Google Shape;5057;p80"/>
            <p:cNvSpPr/>
            <p:nvPr/>
          </p:nvSpPr>
          <p:spPr>
            <a:xfrm>
              <a:off x="7950288" y="2316075"/>
              <a:ext cx="27775" cy="81850"/>
            </a:xfrm>
            <a:custGeom>
              <a:avLst/>
              <a:gdLst/>
              <a:ahLst/>
              <a:cxnLst/>
              <a:rect l="l" t="t" r="r" b="b"/>
              <a:pathLst>
                <a:path w="1111" h="3274" extrusionOk="0">
                  <a:moveTo>
                    <a:pt x="29" y="1"/>
                  </a:moveTo>
                  <a:lnTo>
                    <a:pt x="0" y="2923"/>
                  </a:lnTo>
                  <a:cubicBezTo>
                    <a:pt x="0" y="3127"/>
                    <a:pt x="176" y="3273"/>
                    <a:pt x="380" y="3273"/>
                  </a:cubicBezTo>
                  <a:lnTo>
                    <a:pt x="760" y="3273"/>
                  </a:lnTo>
                  <a:cubicBezTo>
                    <a:pt x="935" y="3273"/>
                    <a:pt x="1111" y="3127"/>
                    <a:pt x="1111" y="2923"/>
                  </a:cubicBezTo>
                  <a:lnTo>
                    <a:pt x="1111" y="1"/>
                  </a:ln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8" name="Google Shape;5058;p80"/>
            <p:cNvSpPr/>
            <p:nvPr/>
          </p:nvSpPr>
          <p:spPr>
            <a:xfrm>
              <a:off x="7867738" y="2432100"/>
              <a:ext cx="38725" cy="33800"/>
            </a:xfrm>
            <a:custGeom>
              <a:avLst/>
              <a:gdLst/>
              <a:ahLst/>
              <a:cxnLst/>
              <a:rect l="l" t="t" r="r" b="b"/>
              <a:pathLst>
                <a:path w="1549" h="1352" extrusionOk="0">
                  <a:moveTo>
                    <a:pt x="880" y="0"/>
                  </a:moveTo>
                  <a:cubicBezTo>
                    <a:pt x="731" y="0"/>
                    <a:pt x="577" y="48"/>
                    <a:pt x="439" y="152"/>
                  </a:cubicBezTo>
                  <a:cubicBezTo>
                    <a:pt x="0" y="502"/>
                    <a:pt x="176" y="1204"/>
                    <a:pt x="731" y="1350"/>
                  </a:cubicBezTo>
                  <a:cubicBezTo>
                    <a:pt x="750" y="1351"/>
                    <a:pt x="768" y="1352"/>
                    <a:pt x="787" y="1352"/>
                  </a:cubicBezTo>
                  <a:cubicBezTo>
                    <a:pt x="1172" y="1352"/>
                    <a:pt x="1493" y="1068"/>
                    <a:pt x="1549" y="678"/>
                  </a:cubicBezTo>
                  <a:cubicBezTo>
                    <a:pt x="1549" y="267"/>
                    <a:pt x="1231" y="0"/>
                    <a:pt x="880"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9" name="Google Shape;5059;p80"/>
            <p:cNvSpPr/>
            <p:nvPr/>
          </p:nvSpPr>
          <p:spPr>
            <a:xfrm>
              <a:off x="7978038" y="2432225"/>
              <a:ext cx="38750" cy="33675"/>
            </a:xfrm>
            <a:custGeom>
              <a:avLst/>
              <a:gdLst/>
              <a:ahLst/>
              <a:cxnLst/>
              <a:rect l="l" t="t" r="r" b="b"/>
              <a:pathLst>
                <a:path w="1550" h="1347" extrusionOk="0">
                  <a:moveTo>
                    <a:pt x="673" y="1"/>
                  </a:moveTo>
                  <a:cubicBezTo>
                    <a:pt x="327" y="1"/>
                    <a:pt x="1" y="277"/>
                    <a:pt x="1" y="673"/>
                  </a:cubicBezTo>
                  <a:cubicBezTo>
                    <a:pt x="28" y="1063"/>
                    <a:pt x="375" y="1347"/>
                    <a:pt x="762" y="1347"/>
                  </a:cubicBezTo>
                  <a:cubicBezTo>
                    <a:pt x="781" y="1347"/>
                    <a:pt x="800" y="1346"/>
                    <a:pt x="819" y="1345"/>
                  </a:cubicBezTo>
                  <a:cubicBezTo>
                    <a:pt x="1374" y="1228"/>
                    <a:pt x="1549" y="497"/>
                    <a:pt x="1082" y="147"/>
                  </a:cubicBezTo>
                  <a:cubicBezTo>
                    <a:pt x="956" y="46"/>
                    <a:pt x="812" y="1"/>
                    <a:pt x="673"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0" name="Google Shape;5060;p80"/>
            <p:cNvSpPr/>
            <p:nvPr/>
          </p:nvSpPr>
          <p:spPr>
            <a:xfrm>
              <a:off x="7923988" y="2424925"/>
              <a:ext cx="36175" cy="30350"/>
            </a:xfrm>
            <a:custGeom>
              <a:avLst/>
              <a:gdLst/>
              <a:ahLst/>
              <a:cxnLst/>
              <a:rect l="l" t="t" r="r" b="b"/>
              <a:pathLst>
                <a:path w="1447" h="1214" extrusionOk="0">
                  <a:moveTo>
                    <a:pt x="731" y="0"/>
                  </a:moveTo>
                  <a:cubicBezTo>
                    <a:pt x="351" y="0"/>
                    <a:pt x="59" y="30"/>
                    <a:pt x="59" y="468"/>
                  </a:cubicBezTo>
                  <a:cubicBezTo>
                    <a:pt x="0" y="965"/>
                    <a:pt x="358" y="1213"/>
                    <a:pt x="720" y="1213"/>
                  </a:cubicBezTo>
                  <a:cubicBezTo>
                    <a:pt x="1081" y="1213"/>
                    <a:pt x="1447" y="965"/>
                    <a:pt x="1403" y="468"/>
                  </a:cubicBezTo>
                  <a:cubicBezTo>
                    <a:pt x="1403" y="59"/>
                    <a:pt x="1111" y="0"/>
                    <a:pt x="731" y="0"/>
                  </a:cubicBezTo>
                  <a:close/>
                </a:path>
              </a:pathLst>
            </a:custGeom>
            <a:solidFill>
              <a:srgbClr val="495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1" name="Google Shape;5061;p80"/>
            <p:cNvSpPr/>
            <p:nvPr/>
          </p:nvSpPr>
          <p:spPr>
            <a:xfrm>
              <a:off x="7885438" y="2133325"/>
              <a:ext cx="195625" cy="287250"/>
            </a:xfrm>
            <a:custGeom>
              <a:avLst/>
              <a:gdLst/>
              <a:ahLst/>
              <a:cxnLst/>
              <a:rect l="l" t="t" r="r" b="b"/>
              <a:pathLst>
                <a:path w="7825" h="11490" extrusionOk="0">
                  <a:moveTo>
                    <a:pt x="4786" y="736"/>
                  </a:moveTo>
                  <a:lnTo>
                    <a:pt x="7094" y="3044"/>
                  </a:lnTo>
                  <a:lnTo>
                    <a:pt x="5283" y="3044"/>
                  </a:lnTo>
                  <a:cubicBezTo>
                    <a:pt x="5020" y="3044"/>
                    <a:pt x="4786" y="2811"/>
                    <a:pt x="4786" y="2548"/>
                  </a:cubicBezTo>
                  <a:lnTo>
                    <a:pt x="4786" y="736"/>
                  </a:lnTo>
                  <a:close/>
                  <a:moveTo>
                    <a:pt x="190" y="1"/>
                  </a:moveTo>
                  <a:cubicBezTo>
                    <a:pt x="0" y="1"/>
                    <a:pt x="6" y="416"/>
                    <a:pt x="208" y="416"/>
                  </a:cubicBezTo>
                  <a:cubicBezTo>
                    <a:pt x="214" y="416"/>
                    <a:pt x="221" y="415"/>
                    <a:pt x="227" y="414"/>
                  </a:cubicBezTo>
                  <a:lnTo>
                    <a:pt x="4347" y="414"/>
                  </a:lnTo>
                  <a:lnTo>
                    <a:pt x="4347" y="2548"/>
                  </a:lnTo>
                  <a:cubicBezTo>
                    <a:pt x="4347" y="3074"/>
                    <a:pt x="4757" y="3483"/>
                    <a:pt x="5283" y="3483"/>
                  </a:cubicBezTo>
                  <a:lnTo>
                    <a:pt x="7386" y="3483"/>
                  </a:lnTo>
                  <a:lnTo>
                    <a:pt x="7386" y="3512"/>
                  </a:lnTo>
                  <a:lnTo>
                    <a:pt x="7386" y="11255"/>
                  </a:lnTo>
                  <a:cubicBezTo>
                    <a:pt x="7386" y="11372"/>
                    <a:pt x="7474" y="11489"/>
                    <a:pt x="7591" y="11489"/>
                  </a:cubicBezTo>
                  <a:cubicBezTo>
                    <a:pt x="7708" y="11489"/>
                    <a:pt x="7825" y="11372"/>
                    <a:pt x="7825" y="11255"/>
                  </a:cubicBezTo>
                  <a:lnTo>
                    <a:pt x="7825" y="3512"/>
                  </a:lnTo>
                  <a:cubicBezTo>
                    <a:pt x="7825" y="3278"/>
                    <a:pt x="7737" y="3074"/>
                    <a:pt x="7562" y="2927"/>
                  </a:cubicBezTo>
                  <a:lnTo>
                    <a:pt x="7591" y="2927"/>
                  </a:lnTo>
                  <a:lnTo>
                    <a:pt x="4903" y="239"/>
                  </a:lnTo>
                  <a:cubicBezTo>
                    <a:pt x="4772" y="108"/>
                    <a:pt x="4594" y="1"/>
                    <a:pt x="4390" y="1"/>
                  </a:cubicBezTo>
                  <a:cubicBezTo>
                    <a:pt x="4367" y="1"/>
                    <a:pt x="4343" y="2"/>
                    <a:pt x="4318" y="5"/>
                  </a:cubicBezTo>
                  <a:lnTo>
                    <a:pt x="227" y="5"/>
                  </a:lnTo>
                  <a:cubicBezTo>
                    <a:pt x="214" y="2"/>
                    <a:pt x="202" y="1"/>
                    <a:pt x="190"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2" name="Google Shape;5062;p80"/>
            <p:cNvSpPr/>
            <p:nvPr/>
          </p:nvSpPr>
          <p:spPr>
            <a:xfrm>
              <a:off x="7803438" y="2133425"/>
              <a:ext cx="277625" cy="365300"/>
            </a:xfrm>
            <a:custGeom>
              <a:avLst/>
              <a:gdLst/>
              <a:ahLst/>
              <a:cxnLst/>
              <a:rect l="l" t="t" r="r" b="b"/>
              <a:pathLst>
                <a:path w="11105" h="14612" extrusionOk="0">
                  <a:moveTo>
                    <a:pt x="1614" y="1"/>
                  </a:moveTo>
                  <a:cubicBezTo>
                    <a:pt x="704" y="1"/>
                    <a:pt x="1" y="749"/>
                    <a:pt x="1" y="1667"/>
                  </a:cubicBezTo>
                  <a:lnTo>
                    <a:pt x="1" y="12917"/>
                  </a:lnTo>
                  <a:cubicBezTo>
                    <a:pt x="1" y="13852"/>
                    <a:pt x="731" y="14612"/>
                    <a:pt x="1666" y="14612"/>
                  </a:cubicBezTo>
                  <a:lnTo>
                    <a:pt x="9439" y="14612"/>
                  </a:lnTo>
                  <a:cubicBezTo>
                    <a:pt x="10345" y="14583"/>
                    <a:pt x="11105" y="13852"/>
                    <a:pt x="11105" y="12917"/>
                  </a:cubicBezTo>
                  <a:lnTo>
                    <a:pt x="11105" y="12274"/>
                  </a:lnTo>
                  <a:cubicBezTo>
                    <a:pt x="11105" y="12157"/>
                    <a:pt x="11017" y="12040"/>
                    <a:pt x="10929" y="12040"/>
                  </a:cubicBezTo>
                  <a:cubicBezTo>
                    <a:pt x="10783" y="12040"/>
                    <a:pt x="10696" y="12128"/>
                    <a:pt x="10696" y="12245"/>
                  </a:cubicBezTo>
                  <a:lnTo>
                    <a:pt x="10696" y="12917"/>
                  </a:lnTo>
                  <a:cubicBezTo>
                    <a:pt x="10696" y="13618"/>
                    <a:pt x="10140" y="14173"/>
                    <a:pt x="9439" y="14173"/>
                  </a:cubicBezTo>
                  <a:lnTo>
                    <a:pt x="1666" y="14173"/>
                  </a:lnTo>
                  <a:cubicBezTo>
                    <a:pt x="965" y="14173"/>
                    <a:pt x="410" y="13618"/>
                    <a:pt x="410" y="12917"/>
                  </a:cubicBezTo>
                  <a:lnTo>
                    <a:pt x="410" y="1667"/>
                  </a:lnTo>
                  <a:cubicBezTo>
                    <a:pt x="410" y="966"/>
                    <a:pt x="965" y="410"/>
                    <a:pt x="1666" y="410"/>
                  </a:cubicBezTo>
                  <a:lnTo>
                    <a:pt x="2514" y="410"/>
                  </a:lnTo>
                  <a:cubicBezTo>
                    <a:pt x="2777" y="381"/>
                    <a:pt x="2777" y="31"/>
                    <a:pt x="2514" y="1"/>
                  </a:cubicBezTo>
                  <a:lnTo>
                    <a:pt x="1666" y="1"/>
                  </a:lnTo>
                  <a:cubicBezTo>
                    <a:pt x="1649" y="1"/>
                    <a:pt x="1632" y="1"/>
                    <a:pt x="1614"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3" name="Google Shape;5063;p80"/>
            <p:cNvSpPr/>
            <p:nvPr/>
          </p:nvSpPr>
          <p:spPr>
            <a:xfrm>
              <a:off x="7829738" y="2228425"/>
              <a:ext cx="225025" cy="175350"/>
            </a:xfrm>
            <a:custGeom>
              <a:avLst/>
              <a:gdLst/>
              <a:ahLst/>
              <a:cxnLst/>
              <a:rect l="l" t="t" r="r" b="b"/>
              <a:pathLst>
                <a:path w="9001" h="7014" extrusionOk="0">
                  <a:moveTo>
                    <a:pt x="1520" y="1461"/>
                  </a:moveTo>
                  <a:cubicBezTo>
                    <a:pt x="1579" y="1461"/>
                    <a:pt x="1637" y="1520"/>
                    <a:pt x="1637" y="1578"/>
                  </a:cubicBezTo>
                  <a:lnTo>
                    <a:pt x="1637" y="3273"/>
                  </a:lnTo>
                  <a:lnTo>
                    <a:pt x="994" y="3273"/>
                  </a:lnTo>
                  <a:lnTo>
                    <a:pt x="994" y="1578"/>
                  </a:lnTo>
                  <a:cubicBezTo>
                    <a:pt x="994" y="1520"/>
                    <a:pt x="1053" y="1461"/>
                    <a:pt x="1111" y="1461"/>
                  </a:cubicBezTo>
                  <a:close/>
                  <a:moveTo>
                    <a:pt x="8007" y="3711"/>
                  </a:moveTo>
                  <a:lnTo>
                    <a:pt x="8007" y="5406"/>
                  </a:lnTo>
                  <a:cubicBezTo>
                    <a:pt x="8007" y="5464"/>
                    <a:pt x="7949" y="5523"/>
                    <a:pt x="7861" y="5523"/>
                  </a:cubicBezTo>
                  <a:lnTo>
                    <a:pt x="7481" y="5523"/>
                  </a:lnTo>
                  <a:cubicBezTo>
                    <a:pt x="7423" y="5523"/>
                    <a:pt x="7364" y="5464"/>
                    <a:pt x="7364" y="5406"/>
                  </a:cubicBezTo>
                  <a:lnTo>
                    <a:pt x="7364" y="3711"/>
                  </a:lnTo>
                  <a:close/>
                  <a:moveTo>
                    <a:pt x="5699" y="3711"/>
                  </a:moveTo>
                  <a:lnTo>
                    <a:pt x="5699" y="6429"/>
                  </a:lnTo>
                  <a:cubicBezTo>
                    <a:pt x="5699" y="6516"/>
                    <a:pt x="5640" y="6575"/>
                    <a:pt x="5582" y="6575"/>
                  </a:cubicBezTo>
                  <a:lnTo>
                    <a:pt x="5202" y="6575"/>
                  </a:lnTo>
                  <a:cubicBezTo>
                    <a:pt x="5114" y="6575"/>
                    <a:pt x="5056" y="6516"/>
                    <a:pt x="5056" y="6429"/>
                  </a:cubicBezTo>
                  <a:lnTo>
                    <a:pt x="5056" y="3711"/>
                  </a:lnTo>
                  <a:close/>
                  <a:moveTo>
                    <a:pt x="3420" y="0"/>
                  </a:moveTo>
                  <a:cubicBezTo>
                    <a:pt x="3098" y="0"/>
                    <a:pt x="2864" y="234"/>
                    <a:pt x="2864" y="555"/>
                  </a:cubicBezTo>
                  <a:lnTo>
                    <a:pt x="2864" y="1344"/>
                  </a:lnTo>
                  <a:cubicBezTo>
                    <a:pt x="2864" y="1476"/>
                    <a:pt x="2974" y="1541"/>
                    <a:pt x="3080" y="1541"/>
                  </a:cubicBezTo>
                  <a:cubicBezTo>
                    <a:pt x="3186" y="1541"/>
                    <a:pt x="3288" y="1476"/>
                    <a:pt x="3274" y="1344"/>
                  </a:cubicBezTo>
                  <a:lnTo>
                    <a:pt x="3274" y="555"/>
                  </a:lnTo>
                  <a:cubicBezTo>
                    <a:pt x="3274" y="468"/>
                    <a:pt x="3332" y="409"/>
                    <a:pt x="3420" y="409"/>
                  </a:cubicBezTo>
                  <a:lnTo>
                    <a:pt x="3799" y="409"/>
                  </a:lnTo>
                  <a:cubicBezTo>
                    <a:pt x="3887" y="409"/>
                    <a:pt x="3946" y="468"/>
                    <a:pt x="3946" y="555"/>
                  </a:cubicBezTo>
                  <a:lnTo>
                    <a:pt x="3946" y="3273"/>
                  </a:lnTo>
                  <a:lnTo>
                    <a:pt x="3303" y="3273"/>
                  </a:lnTo>
                  <a:lnTo>
                    <a:pt x="3303" y="2309"/>
                  </a:lnTo>
                  <a:cubicBezTo>
                    <a:pt x="3303" y="2162"/>
                    <a:pt x="3193" y="2089"/>
                    <a:pt x="3084" y="2089"/>
                  </a:cubicBezTo>
                  <a:cubicBezTo>
                    <a:pt x="2974" y="2089"/>
                    <a:pt x="2864" y="2162"/>
                    <a:pt x="2864" y="2309"/>
                  </a:cubicBezTo>
                  <a:lnTo>
                    <a:pt x="2864" y="3273"/>
                  </a:lnTo>
                  <a:lnTo>
                    <a:pt x="2075" y="3273"/>
                  </a:lnTo>
                  <a:lnTo>
                    <a:pt x="2075" y="1578"/>
                  </a:lnTo>
                  <a:cubicBezTo>
                    <a:pt x="2075" y="1286"/>
                    <a:pt x="1812" y="1023"/>
                    <a:pt x="1520" y="1023"/>
                  </a:cubicBezTo>
                  <a:lnTo>
                    <a:pt x="1111" y="1023"/>
                  </a:lnTo>
                  <a:cubicBezTo>
                    <a:pt x="819" y="1023"/>
                    <a:pt x="556" y="1286"/>
                    <a:pt x="556" y="1578"/>
                  </a:cubicBezTo>
                  <a:lnTo>
                    <a:pt x="556" y="3273"/>
                  </a:lnTo>
                  <a:lnTo>
                    <a:pt x="293" y="3273"/>
                  </a:lnTo>
                  <a:cubicBezTo>
                    <a:pt x="1" y="3273"/>
                    <a:pt x="1" y="3711"/>
                    <a:pt x="293" y="3711"/>
                  </a:cubicBezTo>
                  <a:lnTo>
                    <a:pt x="4647" y="3711"/>
                  </a:lnTo>
                  <a:lnTo>
                    <a:pt x="4647" y="6429"/>
                  </a:lnTo>
                  <a:cubicBezTo>
                    <a:pt x="4647" y="6750"/>
                    <a:pt x="4881" y="7013"/>
                    <a:pt x="5202" y="7013"/>
                  </a:cubicBezTo>
                  <a:lnTo>
                    <a:pt x="5582" y="7013"/>
                  </a:lnTo>
                  <a:cubicBezTo>
                    <a:pt x="5874" y="6984"/>
                    <a:pt x="6137" y="6750"/>
                    <a:pt x="6137" y="6429"/>
                  </a:cubicBezTo>
                  <a:lnTo>
                    <a:pt x="6137" y="3711"/>
                  </a:lnTo>
                  <a:lnTo>
                    <a:pt x="6955" y="3711"/>
                  </a:lnTo>
                  <a:lnTo>
                    <a:pt x="6955" y="5406"/>
                  </a:lnTo>
                  <a:cubicBezTo>
                    <a:pt x="6955" y="5698"/>
                    <a:pt x="7189" y="5961"/>
                    <a:pt x="7511" y="5961"/>
                  </a:cubicBezTo>
                  <a:lnTo>
                    <a:pt x="7890" y="5961"/>
                  </a:lnTo>
                  <a:cubicBezTo>
                    <a:pt x="8183" y="5961"/>
                    <a:pt x="8446" y="5698"/>
                    <a:pt x="8446" y="5406"/>
                  </a:cubicBezTo>
                  <a:lnTo>
                    <a:pt x="8446" y="3711"/>
                  </a:lnTo>
                  <a:lnTo>
                    <a:pt x="8709" y="3711"/>
                  </a:lnTo>
                  <a:cubicBezTo>
                    <a:pt x="9001" y="3711"/>
                    <a:pt x="9001" y="3273"/>
                    <a:pt x="8709" y="3273"/>
                  </a:cubicBezTo>
                  <a:lnTo>
                    <a:pt x="4384" y="3273"/>
                  </a:lnTo>
                  <a:lnTo>
                    <a:pt x="4384" y="555"/>
                  </a:lnTo>
                  <a:cubicBezTo>
                    <a:pt x="4384" y="234"/>
                    <a:pt x="4121" y="0"/>
                    <a:pt x="3829"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4" name="Google Shape;5064;p80"/>
            <p:cNvSpPr/>
            <p:nvPr/>
          </p:nvSpPr>
          <p:spPr>
            <a:xfrm>
              <a:off x="7875763" y="2340175"/>
              <a:ext cx="41675" cy="11000"/>
            </a:xfrm>
            <a:custGeom>
              <a:avLst/>
              <a:gdLst/>
              <a:ahLst/>
              <a:cxnLst/>
              <a:rect l="l" t="t" r="r" b="b"/>
              <a:pathLst>
                <a:path w="1667" h="440" extrusionOk="0">
                  <a:moveTo>
                    <a:pt x="234" y="1"/>
                  </a:moveTo>
                  <a:cubicBezTo>
                    <a:pt x="1" y="30"/>
                    <a:pt x="1" y="410"/>
                    <a:pt x="234" y="439"/>
                  </a:cubicBezTo>
                  <a:lnTo>
                    <a:pt x="1462" y="439"/>
                  </a:lnTo>
                  <a:cubicBezTo>
                    <a:pt x="1579" y="439"/>
                    <a:pt x="1666" y="351"/>
                    <a:pt x="1666" y="235"/>
                  </a:cubicBezTo>
                  <a:cubicBezTo>
                    <a:pt x="1666" y="89"/>
                    <a:pt x="1549" y="1"/>
                    <a:pt x="1433"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5" name="Google Shape;5065;p80"/>
            <p:cNvSpPr/>
            <p:nvPr/>
          </p:nvSpPr>
          <p:spPr>
            <a:xfrm>
              <a:off x="7966538" y="2249600"/>
              <a:ext cx="41300" cy="40575"/>
            </a:xfrm>
            <a:custGeom>
              <a:avLst/>
              <a:gdLst/>
              <a:ahLst/>
              <a:cxnLst/>
              <a:rect l="l" t="t" r="r" b="b"/>
              <a:pathLst>
                <a:path w="1652" h="1623" extrusionOk="0">
                  <a:moveTo>
                    <a:pt x="840" y="0"/>
                  </a:moveTo>
                  <a:cubicBezTo>
                    <a:pt x="724" y="0"/>
                    <a:pt x="607" y="88"/>
                    <a:pt x="607" y="205"/>
                  </a:cubicBezTo>
                  <a:lnTo>
                    <a:pt x="607" y="614"/>
                  </a:lnTo>
                  <a:lnTo>
                    <a:pt x="256" y="614"/>
                  </a:lnTo>
                  <a:cubicBezTo>
                    <a:pt x="241" y="611"/>
                    <a:pt x="228" y="609"/>
                    <a:pt x="215" y="609"/>
                  </a:cubicBezTo>
                  <a:cubicBezTo>
                    <a:pt x="1" y="609"/>
                    <a:pt x="7" y="1024"/>
                    <a:pt x="234" y="1024"/>
                  </a:cubicBezTo>
                  <a:cubicBezTo>
                    <a:pt x="241" y="1024"/>
                    <a:pt x="249" y="1024"/>
                    <a:pt x="256" y="1023"/>
                  </a:cubicBezTo>
                  <a:lnTo>
                    <a:pt x="607" y="1023"/>
                  </a:lnTo>
                  <a:lnTo>
                    <a:pt x="607" y="1403"/>
                  </a:lnTo>
                  <a:cubicBezTo>
                    <a:pt x="607" y="1549"/>
                    <a:pt x="716" y="1622"/>
                    <a:pt x="826" y="1622"/>
                  </a:cubicBezTo>
                  <a:cubicBezTo>
                    <a:pt x="935" y="1622"/>
                    <a:pt x="1045" y="1549"/>
                    <a:pt x="1045" y="1403"/>
                  </a:cubicBezTo>
                  <a:lnTo>
                    <a:pt x="1045" y="1023"/>
                  </a:lnTo>
                  <a:lnTo>
                    <a:pt x="1396" y="1023"/>
                  </a:lnTo>
                  <a:cubicBezTo>
                    <a:pt x="1403" y="1024"/>
                    <a:pt x="1410" y="1024"/>
                    <a:pt x="1418" y="1024"/>
                  </a:cubicBezTo>
                  <a:cubicBezTo>
                    <a:pt x="1651" y="1024"/>
                    <a:pt x="1651" y="584"/>
                    <a:pt x="1418" y="584"/>
                  </a:cubicBezTo>
                  <a:cubicBezTo>
                    <a:pt x="1410" y="584"/>
                    <a:pt x="1403" y="584"/>
                    <a:pt x="1396" y="585"/>
                  </a:cubicBezTo>
                  <a:lnTo>
                    <a:pt x="1045" y="585"/>
                  </a:lnTo>
                  <a:lnTo>
                    <a:pt x="1045" y="205"/>
                  </a:lnTo>
                  <a:cubicBezTo>
                    <a:pt x="1045" y="88"/>
                    <a:pt x="957" y="0"/>
                    <a:pt x="840"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6" name="Google Shape;5066;p80"/>
            <p:cNvSpPr/>
            <p:nvPr/>
          </p:nvSpPr>
          <p:spPr>
            <a:xfrm>
              <a:off x="7919588" y="2419525"/>
              <a:ext cx="45325" cy="41225"/>
            </a:xfrm>
            <a:custGeom>
              <a:avLst/>
              <a:gdLst/>
              <a:ahLst/>
              <a:cxnLst/>
              <a:rect l="l" t="t" r="r" b="b"/>
              <a:pathLst>
                <a:path w="1813" h="1649" extrusionOk="0">
                  <a:moveTo>
                    <a:pt x="907" y="421"/>
                  </a:moveTo>
                  <a:cubicBezTo>
                    <a:pt x="1024" y="421"/>
                    <a:pt x="1141" y="450"/>
                    <a:pt x="1257" y="479"/>
                  </a:cubicBezTo>
                  <a:cubicBezTo>
                    <a:pt x="1287" y="479"/>
                    <a:pt x="1345" y="538"/>
                    <a:pt x="1345" y="684"/>
                  </a:cubicBezTo>
                  <a:lnTo>
                    <a:pt x="1374" y="684"/>
                  </a:lnTo>
                  <a:cubicBezTo>
                    <a:pt x="1374" y="830"/>
                    <a:pt x="1316" y="947"/>
                    <a:pt x="1228" y="1064"/>
                  </a:cubicBezTo>
                  <a:cubicBezTo>
                    <a:pt x="1141" y="1152"/>
                    <a:pt x="1024" y="1210"/>
                    <a:pt x="907" y="1210"/>
                  </a:cubicBezTo>
                  <a:cubicBezTo>
                    <a:pt x="790" y="1210"/>
                    <a:pt x="673" y="1152"/>
                    <a:pt x="585" y="1064"/>
                  </a:cubicBezTo>
                  <a:cubicBezTo>
                    <a:pt x="498" y="947"/>
                    <a:pt x="439" y="801"/>
                    <a:pt x="439" y="684"/>
                  </a:cubicBezTo>
                  <a:cubicBezTo>
                    <a:pt x="439" y="509"/>
                    <a:pt x="468" y="421"/>
                    <a:pt x="907" y="421"/>
                  </a:cubicBezTo>
                  <a:close/>
                  <a:moveTo>
                    <a:pt x="1055" y="1"/>
                  </a:moveTo>
                  <a:cubicBezTo>
                    <a:pt x="1007" y="1"/>
                    <a:pt x="958" y="5"/>
                    <a:pt x="907" y="12"/>
                  </a:cubicBezTo>
                  <a:cubicBezTo>
                    <a:pt x="644" y="12"/>
                    <a:pt x="30" y="12"/>
                    <a:pt x="30" y="655"/>
                  </a:cubicBezTo>
                  <a:cubicBezTo>
                    <a:pt x="1" y="918"/>
                    <a:pt x="89" y="1152"/>
                    <a:pt x="264" y="1356"/>
                  </a:cubicBezTo>
                  <a:cubicBezTo>
                    <a:pt x="439" y="1531"/>
                    <a:pt x="644" y="1648"/>
                    <a:pt x="907" y="1648"/>
                  </a:cubicBezTo>
                  <a:cubicBezTo>
                    <a:pt x="1141" y="1648"/>
                    <a:pt x="1374" y="1531"/>
                    <a:pt x="1520" y="1356"/>
                  </a:cubicBezTo>
                  <a:cubicBezTo>
                    <a:pt x="1696" y="1152"/>
                    <a:pt x="1783" y="918"/>
                    <a:pt x="1783" y="684"/>
                  </a:cubicBezTo>
                  <a:cubicBezTo>
                    <a:pt x="1813" y="450"/>
                    <a:pt x="1696" y="216"/>
                    <a:pt x="1462" y="100"/>
                  </a:cubicBezTo>
                  <a:cubicBezTo>
                    <a:pt x="1330" y="34"/>
                    <a:pt x="1199" y="1"/>
                    <a:pt x="1055"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7" name="Google Shape;5067;p80"/>
            <p:cNvSpPr/>
            <p:nvPr/>
          </p:nvSpPr>
          <p:spPr>
            <a:xfrm>
              <a:off x="7882338" y="2415425"/>
              <a:ext cx="30700" cy="21200"/>
            </a:xfrm>
            <a:custGeom>
              <a:avLst/>
              <a:gdLst/>
              <a:ahLst/>
              <a:cxnLst/>
              <a:rect l="l" t="t" r="r" b="b"/>
              <a:pathLst>
                <a:path w="1228" h="848" extrusionOk="0">
                  <a:moveTo>
                    <a:pt x="614" y="1"/>
                  </a:moveTo>
                  <a:cubicBezTo>
                    <a:pt x="293" y="1"/>
                    <a:pt x="1" y="293"/>
                    <a:pt x="1" y="614"/>
                  </a:cubicBezTo>
                  <a:cubicBezTo>
                    <a:pt x="1" y="731"/>
                    <a:pt x="118" y="819"/>
                    <a:pt x="234" y="848"/>
                  </a:cubicBezTo>
                  <a:cubicBezTo>
                    <a:pt x="351" y="819"/>
                    <a:pt x="439" y="731"/>
                    <a:pt x="439" y="614"/>
                  </a:cubicBezTo>
                  <a:cubicBezTo>
                    <a:pt x="439" y="527"/>
                    <a:pt x="527" y="439"/>
                    <a:pt x="614" y="439"/>
                  </a:cubicBezTo>
                  <a:cubicBezTo>
                    <a:pt x="673" y="439"/>
                    <a:pt x="702" y="468"/>
                    <a:pt x="760" y="497"/>
                  </a:cubicBezTo>
                  <a:cubicBezTo>
                    <a:pt x="790" y="527"/>
                    <a:pt x="819" y="556"/>
                    <a:pt x="819" y="614"/>
                  </a:cubicBezTo>
                  <a:cubicBezTo>
                    <a:pt x="790" y="731"/>
                    <a:pt x="907" y="848"/>
                    <a:pt x="1023" y="848"/>
                  </a:cubicBezTo>
                  <a:cubicBezTo>
                    <a:pt x="1140" y="848"/>
                    <a:pt x="1228" y="731"/>
                    <a:pt x="1228" y="614"/>
                  </a:cubicBezTo>
                  <a:cubicBezTo>
                    <a:pt x="1228" y="293"/>
                    <a:pt x="965" y="1"/>
                    <a:pt x="614"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8" name="Google Shape;5068;p80"/>
            <p:cNvSpPr/>
            <p:nvPr/>
          </p:nvSpPr>
          <p:spPr>
            <a:xfrm>
              <a:off x="7971463" y="2416150"/>
              <a:ext cx="30700" cy="20475"/>
            </a:xfrm>
            <a:custGeom>
              <a:avLst/>
              <a:gdLst/>
              <a:ahLst/>
              <a:cxnLst/>
              <a:rect l="l" t="t" r="r" b="b"/>
              <a:pathLst>
                <a:path w="1228" h="819" extrusionOk="0">
                  <a:moveTo>
                    <a:pt x="614" y="1"/>
                  </a:moveTo>
                  <a:cubicBezTo>
                    <a:pt x="264" y="1"/>
                    <a:pt x="1" y="264"/>
                    <a:pt x="1" y="614"/>
                  </a:cubicBezTo>
                  <a:cubicBezTo>
                    <a:pt x="1" y="731"/>
                    <a:pt x="88" y="819"/>
                    <a:pt x="205" y="819"/>
                  </a:cubicBezTo>
                  <a:cubicBezTo>
                    <a:pt x="322" y="819"/>
                    <a:pt x="410" y="731"/>
                    <a:pt x="410" y="614"/>
                  </a:cubicBezTo>
                  <a:cubicBezTo>
                    <a:pt x="410" y="498"/>
                    <a:pt x="497" y="439"/>
                    <a:pt x="614" y="439"/>
                  </a:cubicBezTo>
                  <a:cubicBezTo>
                    <a:pt x="702" y="439"/>
                    <a:pt x="790" y="498"/>
                    <a:pt x="790" y="614"/>
                  </a:cubicBezTo>
                  <a:cubicBezTo>
                    <a:pt x="790" y="731"/>
                    <a:pt x="877" y="819"/>
                    <a:pt x="994" y="819"/>
                  </a:cubicBezTo>
                  <a:cubicBezTo>
                    <a:pt x="1111" y="819"/>
                    <a:pt x="1228" y="731"/>
                    <a:pt x="1228" y="614"/>
                  </a:cubicBezTo>
                  <a:cubicBezTo>
                    <a:pt x="1228" y="264"/>
                    <a:pt x="936" y="1"/>
                    <a:pt x="614"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9" name="Google Shape;5069;p80"/>
            <p:cNvSpPr/>
            <p:nvPr/>
          </p:nvSpPr>
          <p:spPr>
            <a:xfrm>
              <a:off x="7834313" y="2165550"/>
              <a:ext cx="83675" cy="10325"/>
            </a:xfrm>
            <a:custGeom>
              <a:avLst/>
              <a:gdLst/>
              <a:ahLst/>
              <a:cxnLst/>
              <a:rect l="l" t="t" r="r" b="b"/>
              <a:pathLst>
                <a:path w="3347" h="413" extrusionOk="0">
                  <a:moveTo>
                    <a:pt x="233" y="1"/>
                  </a:moveTo>
                  <a:cubicBezTo>
                    <a:pt x="1" y="1"/>
                    <a:pt x="1" y="413"/>
                    <a:pt x="233" y="413"/>
                  </a:cubicBezTo>
                  <a:cubicBezTo>
                    <a:pt x="240" y="413"/>
                    <a:pt x="248" y="412"/>
                    <a:pt x="256" y="411"/>
                  </a:cubicBezTo>
                  <a:lnTo>
                    <a:pt x="3120" y="411"/>
                  </a:lnTo>
                  <a:cubicBezTo>
                    <a:pt x="3127" y="412"/>
                    <a:pt x="3134" y="413"/>
                    <a:pt x="3140" y="413"/>
                  </a:cubicBezTo>
                  <a:cubicBezTo>
                    <a:pt x="3347" y="413"/>
                    <a:pt x="3347" y="1"/>
                    <a:pt x="3140" y="1"/>
                  </a:cubicBezTo>
                  <a:cubicBezTo>
                    <a:pt x="3134" y="1"/>
                    <a:pt x="3127" y="1"/>
                    <a:pt x="3120" y="2"/>
                  </a:cubicBezTo>
                  <a:lnTo>
                    <a:pt x="256" y="2"/>
                  </a:lnTo>
                  <a:cubicBezTo>
                    <a:pt x="248" y="1"/>
                    <a:pt x="240" y="1"/>
                    <a:pt x="233"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0" name="Google Shape;5070;p80"/>
            <p:cNvSpPr/>
            <p:nvPr/>
          </p:nvSpPr>
          <p:spPr>
            <a:xfrm>
              <a:off x="7834863" y="2190425"/>
              <a:ext cx="54075" cy="10250"/>
            </a:xfrm>
            <a:custGeom>
              <a:avLst/>
              <a:gdLst/>
              <a:ahLst/>
              <a:cxnLst/>
              <a:rect l="l" t="t" r="r" b="b"/>
              <a:pathLst>
                <a:path w="2163" h="410" extrusionOk="0">
                  <a:moveTo>
                    <a:pt x="234" y="1"/>
                  </a:moveTo>
                  <a:cubicBezTo>
                    <a:pt x="117" y="1"/>
                    <a:pt x="30" y="88"/>
                    <a:pt x="0" y="205"/>
                  </a:cubicBezTo>
                  <a:cubicBezTo>
                    <a:pt x="30" y="322"/>
                    <a:pt x="117" y="410"/>
                    <a:pt x="234" y="410"/>
                  </a:cubicBezTo>
                  <a:lnTo>
                    <a:pt x="1958" y="410"/>
                  </a:lnTo>
                  <a:cubicBezTo>
                    <a:pt x="2075" y="410"/>
                    <a:pt x="2163" y="322"/>
                    <a:pt x="2163" y="205"/>
                  </a:cubicBezTo>
                  <a:cubicBezTo>
                    <a:pt x="2163" y="88"/>
                    <a:pt x="2075" y="1"/>
                    <a:pt x="1958"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1" name="Google Shape;5071;p80"/>
          <p:cNvGrpSpPr/>
          <p:nvPr/>
        </p:nvGrpSpPr>
        <p:grpSpPr>
          <a:xfrm>
            <a:off x="7113234" y="2146600"/>
            <a:ext cx="366000" cy="365275"/>
            <a:chOff x="7126263" y="2160475"/>
            <a:chExt cx="366000" cy="365275"/>
          </a:xfrm>
        </p:grpSpPr>
        <p:sp>
          <p:nvSpPr>
            <p:cNvPr id="5072" name="Google Shape;5072;p80"/>
            <p:cNvSpPr/>
            <p:nvPr/>
          </p:nvSpPr>
          <p:spPr>
            <a:xfrm>
              <a:off x="7132088" y="2165600"/>
              <a:ext cx="354325" cy="355050"/>
            </a:xfrm>
            <a:custGeom>
              <a:avLst/>
              <a:gdLst/>
              <a:ahLst/>
              <a:cxnLst/>
              <a:rect l="l" t="t" r="r" b="b"/>
              <a:pathLst>
                <a:path w="14173" h="14202" extrusionOk="0">
                  <a:moveTo>
                    <a:pt x="6430" y="0"/>
                  </a:moveTo>
                  <a:cubicBezTo>
                    <a:pt x="6050" y="0"/>
                    <a:pt x="5728" y="322"/>
                    <a:pt x="5728" y="731"/>
                  </a:cubicBezTo>
                  <a:cubicBezTo>
                    <a:pt x="4939" y="877"/>
                    <a:pt x="4209" y="1198"/>
                    <a:pt x="3537" y="1636"/>
                  </a:cubicBezTo>
                  <a:cubicBezTo>
                    <a:pt x="3391" y="1505"/>
                    <a:pt x="3208" y="1439"/>
                    <a:pt x="3029" y="1439"/>
                  </a:cubicBezTo>
                  <a:cubicBezTo>
                    <a:pt x="2850" y="1439"/>
                    <a:pt x="2675" y="1505"/>
                    <a:pt x="2543" y="1636"/>
                  </a:cubicBezTo>
                  <a:lnTo>
                    <a:pt x="1608" y="2542"/>
                  </a:lnTo>
                  <a:cubicBezTo>
                    <a:pt x="1345" y="2835"/>
                    <a:pt x="1345" y="3273"/>
                    <a:pt x="1608" y="3565"/>
                  </a:cubicBezTo>
                  <a:cubicBezTo>
                    <a:pt x="1170" y="4208"/>
                    <a:pt x="878" y="4968"/>
                    <a:pt x="702" y="5757"/>
                  </a:cubicBezTo>
                  <a:cubicBezTo>
                    <a:pt x="322" y="5757"/>
                    <a:pt x="1" y="6049"/>
                    <a:pt x="1" y="6458"/>
                  </a:cubicBezTo>
                  <a:lnTo>
                    <a:pt x="1" y="7744"/>
                  </a:lnTo>
                  <a:cubicBezTo>
                    <a:pt x="1" y="8153"/>
                    <a:pt x="322" y="8445"/>
                    <a:pt x="702" y="8445"/>
                  </a:cubicBezTo>
                  <a:cubicBezTo>
                    <a:pt x="878" y="9234"/>
                    <a:pt x="1170" y="9994"/>
                    <a:pt x="1608" y="10636"/>
                  </a:cubicBezTo>
                  <a:cubicBezTo>
                    <a:pt x="1345" y="10929"/>
                    <a:pt x="1345" y="11367"/>
                    <a:pt x="1608" y="11659"/>
                  </a:cubicBezTo>
                  <a:lnTo>
                    <a:pt x="2543" y="12565"/>
                  </a:lnTo>
                  <a:cubicBezTo>
                    <a:pt x="2675" y="12696"/>
                    <a:pt x="2850" y="12762"/>
                    <a:pt x="3029" y="12762"/>
                  </a:cubicBezTo>
                  <a:cubicBezTo>
                    <a:pt x="3208" y="12762"/>
                    <a:pt x="3391" y="12696"/>
                    <a:pt x="3537" y="12565"/>
                  </a:cubicBezTo>
                  <a:cubicBezTo>
                    <a:pt x="4209" y="13003"/>
                    <a:pt x="4939" y="13325"/>
                    <a:pt x="5728" y="13471"/>
                  </a:cubicBezTo>
                  <a:cubicBezTo>
                    <a:pt x="5728" y="13880"/>
                    <a:pt x="6050" y="14201"/>
                    <a:pt x="6430" y="14201"/>
                  </a:cubicBezTo>
                  <a:lnTo>
                    <a:pt x="7744" y="14201"/>
                  </a:lnTo>
                  <a:cubicBezTo>
                    <a:pt x="8124" y="14201"/>
                    <a:pt x="8446" y="13880"/>
                    <a:pt x="8446" y="13471"/>
                  </a:cubicBezTo>
                  <a:cubicBezTo>
                    <a:pt x="9235" y="13325"/>
                    <a:pt x="9965" y="13003"/>
                    <a:pt x="10637" y="12565"/>
                  </a:cubicBezTo>
                  <a:cubicBezTo>
                    <a:pt x="10783" y="12696"/>
                    <a:pt x="10966" y="12762"/>
                    <a:pt x="11145" y="12762"/>
                  </a:cubicBezTo>
                  <a:cubicBezTo>
                    <a:pt x="11324" y="12762"/>
                    <a:pt x="11499" y="12696"/>
                    <a:pt x="11631" y="12565"/>
                  </a:cubicBezTo>
                  <a:lnTo>
                    <a:pt x="12566" y="11659"/>
                  </a:lnTo>
                  <a:cubicBezTo>
                    <a:pt x="12829" y="11367"/>
                    <a:pt x="12829" y="10929"/>
                    <a:pt x="12566" y="10636"/>
                  </a:cubicBezTo>
                  <a:cubicBezTo>
                    <a:pt x="13004" y="9994"/>
                    <a:pt x="13296" y="9234"/>
                    <a:pt x="13472" y="8445"/>
                  </a:cubicBezTo>
                  <a:cubicBezTo>
                    <a:pt x="13852" y="8445"/>
                    <a:pt x="14173" y="8153"/>
                    <a:pt x="14173" y="7744"/>
                  </a:cubicBezTo>
                  <a:lnTo>
                    <a:pt x="14173" y="6458"/>
                  </a:lnTo>
                  <a:cubicBezTo>
                    <a:pt x="14173" y="6049"/>
                    <a:pt x="13852" y="5757"/>
                    <a:pt x="13472" y="5757"/>
                  </a:cubicBezTo>
                  <a:cubicBezTo>
                    <a:pt x="13296" y="4968"/>
                    <a:pt x="13004" y="4208"/>
                    <a:pt x="12566" y="3565"/>
                  </a:cubicBezTo>
                  <a:cubicBezTo>
                    <a:pt x="12829" y="3273"/>
                    <a:pt x="12829" y="2835"/>
                    <a:pt x="12566" y="2542"/>
                  </a:cubicBezTo>
                  <a:lnTo>
                    <a:pt x="11631" y="1636"/>
                  </a:lnTo>
                  <a:cubicBezTo>
                    <a:pt x="11499" y="1505"/>
                    <a:pt x="11324" y="1439"/>
                    <a:pt x="11145" y="1439"/>
                  </a:cubicBezTo>
                  <a:cubicBezTo>
                    <a:pt x="10966" y="1439"/>
                    <a:pt x="10783" y="1505"/>
                    <a:pt x="10637" y="1636"/>
                  </a:cubicBezTo>
                  <a:cubicBezTo>
                    <a:pt x="9965" y="1198"/>
                    <a:pt x="9235" y="877"/>
                    <a:pt x="8446" y="731"/>
                  </a:cubicBezTo>
                  <a:cubicBezTo>
                    <a:pt x="8446" y="322"/>
                    <a:pt x="8124" y="0"/>
                    <a:pt x="7744" y="0"/>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3" name="Google Shape;5073;p80"/>
            <p:cNvSpPr/>
            <p:nvPr/>
          </p:nvSpPr>
          <p:spPr>
            <a:xfrm>
              <a:off x="7299388" y="2165600"/>
              <a:ext cx="187025" cy="355050"/>
            </a:xfrm>
            <a:custGeom>
              <a:avLst/>
              <a:gdLst/>
              <a:ahLst/>
              <a:cxnLst/>
              <a:rect l="l" t="t" r="r" b="b"/>
              <a:pathLst>
                <a:path w="7481" h="14202" extrusionOk="0">
                  <a:moveTo>
                    <a:pt x="0" y="0"/>
                  </a:moveTo>
                  <a:cubicBezTo>
                    <a:pt x="380" y="29"/>
                    <a:pt x="673" y="351"/>
                    <a:pt x="673" y="731"/>
                  </a:cubicBezTo>
                  <a:lnTo>
                    <a:pt x="673" y="1110"/>
                  </a:lnTo>
                  <a:cubicBezTo>
                    <a:pt x="3741" y="1461"/>
                    <a:pt x="6020" y="4033"/>
                    <a:pt x="6020" y="7101"/>
                  </a:cubicBezTo>
                  <a:cubicBezTo>
                    <a:pt x="6020" y="10169"/>
                    <a:pt x="3741" y="12770"/>
                    <a:pt x="673" y="13120"/>
                  </a:cubicBezTo>
                  <a:lnTo>
                    <a:pt x="673" y="13471"/>
                  </a:lnTo>
                  <a:cubicBezTo>
                    <a:pt x="673" y="13851"/>
                    <a:pt x="380" y="14172"/>
                    <a:pt x="0" y="14201"/>
                  </a:cubicBezTo>
                  <a:lnTo>
                    <a:pt x="1052" y="14201"/>
                  </a:lnTo>
                  <a:cubicBezTo>
                    <a:pt x="1432" y="14201"/>
                    <a:pt x="1754" y="13880"/>
                    <a:pt x="1754" y="13471"/>
                  </a:cubicBezTo>
                  <a:cubicBezTo>
                    <a:pt x="2543" y="13325"/>
                    <a:pt x="3273" y="13003"/>
                    <a:pt x="3945" y="12565"/>
                  </a:cubicBezTo>
                  <a:cubicBezTo>
                    <a:pt x="4091" y="12696"/>
                    <a:pt x="4274" y="12762"/>
                    <a:pt x="4453" y="12762"/>
                  </a:cubicBezTo>
                  <a:cubicBezTo>
                    <a:pt x="4632" y="12762"/>
                    <a:pt x="4807" y="12696"/>
                    <a:pt x="4939" y="12565"/>
                  </a:cubicBezTo>
                  <a:lnTo>
                    <a:pt x="5874" y="11659"/>
                  </a:lnTo>
                  <a:cubicBezTo>
                    <a:pt x="6137" y="11367"/>
                    <a:pt x="6137" y="10929"/>
                    <a:pt x="5874" y="10636"/>
                  </a:cubicBezTo>
                  <a:cubicBezTo>
                    <a:pt x="6312" y="9994"/>
                    <a:pt x="6604" y="9234"/>
                    <a:pt x="6780" y="8445"/>
                  </a:cubicBezTo>
                  <a:cubicBezTo>
                    <a:pt x="7160" y="8445"/>
                    <a:pt x="7481" y="8153"/>
                    <a:pt x="7481" y="7744"/>
                  </a:cubicBezTo>
                  <a:lnTo>
                    <a:pt x="7481" y="6458"/>
                  </a:lnTo>
                  <a:cubicBezTo>
                    <a:pt x="7481" y="6078"/>
                    <a:pt x="7160" y="5757"/>
                    <a:pt x="6780" y="5757"/>
                  </a:cubicBezTo>
                  <a:cubicBezTo>
                    <a:pt x="6604" y="4968"/>
                    <a:pt x="6312" y="4237"/>
                    <a:pt x="5874" y="3565"/>
                  </a:cubicBezTo>
                  <a:cubicBezTo>
                    <a:pt x="6137" y="3273"/>
                    <a:pt x="6137" y="2835"/>
                    <a:pt x="5874" y="2572"/>
                  </a:cubicBezTo>
                  <a:lnTo>
                    <a:pt x="4939" y="1636"/>
                  </a:lnTo>
                  <a:cubicBezTo>
                    <a:pt x="4807" y="1505"/>
                    <a:pt x="4632" y="1439"/>
                    <a:pt x="4453" y="1439"/>
                  </a:cubicBezTo>
                  <a:cubicBezTo>
                    <a:pt x="4274" y="1439"/>
                    <a:pt x="4091" y="1505"/>
                    <a:pt x="3945" y="1636"/>
                  </a:cubicBezTo>
                  <a:cubicBezTo>
                    <a:pt x="3273" y="1198"/>
                    <a:pt x="2543" y="906"/>
                    <a:pt x="1754" y="731"/>
                  </a:cubicBezTo>
                  <a:cubicBezTo>
                    <a:pt x="1754" y="351"/>
                    <a:pt x="1432" y="0"/>
                    <a:pt x="1052" y="0"/>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4" name="Google Shape;5074;p80"/>
            <p:cNvSpPr/>
            <p:nvPr/>
          </p:nvSpPr>
          <p:spPr>
            <a:xfrm>
              <a:off x="7129513" y="2207450"/>
              <a:ext cx="315275" cy="271650"/>
            </a:xfrm>
            <a:custGeom>
              <a:avLst/>
              <a:gdLst/>
              <a:ahLst/>
              <a:cxnLst/>
              <a:rect l="l" t="t" r="r" b="b"/>
              <a:pathLst>
                <a:path w="12611" h="10866" extrusionOk="0">
                  <a:moveTo>
                    <a:pt x="7142" y="1"/>
                  </a:moveTo>
                  <a:cubicBezTo>
                    <a:pt x="5687" y="1"/>
                    <a:pt x="4210" y="585"/>
                    <a:pt x="3084" y="1891"/>
                  </a:cubicBezTo>
                  <a:cubicBezTo>
                    <a:pt x="1" y="5470"/>
                    <a:pt x="2676" y="10866"/>
                    <a:pt x="7151" y="10866"/>
                  </a:cubicBezTo>
                  <a:cubicBezTo>
                    <a:pt x="7426" y="10866"/>
                    <a:pt x="7707" y="10846"/>
                    <a:pt x="7994" y="10803"/>
                  </a:cubicBezTo>
                  <a:lnTo>
                    <a:pt x="8140" y="10774"/>
                  </a:lnTo>
                  <a:cubicBezTo>
                    <a:pt x="8520" y="10686"/>
                    <a:pt x="8870" y="10599"/>
                    <a:pt x="9221" y="10453"/>
                  </a:cubicBezTo>
                  <a:cubicBezTo>
                    <a:pt x="11266" y="9635"/>
                    <a:pt x="12610" y="7647"/>
                    <a:pt x="12610" y="5427"/>
                  </a:cubicBezTo>
                  <a:cubicBezTo>
                    <a:pt x="12610" y="2129"/>
                    <a:pt x="9918" y="1"/>
                    <a:pt x="71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5" name="Google Shape;5075;p80"/>
            <p:cNvSpPr/>
            <p:nvPr/>
          </p:nvSpPr>
          <p:spPr>
            <a:xfrm>
              <a:off x="7194188" y="2235900"/>
              <a:ext cx="222100" cy="214350"/>
            </a:xfrm>
            <a:custGeom>
              <a:avLst/>
              <a:gdLst/>
              <a:ahLst/>
              <a:cxnLst/>
              <a:rect l="l" t="t" r="r" b="b"/>
              <a:pathLst>
                <a:path w="8884" h="8574" extrusionOk="0">
                  <a:moveTo>
                    <a:pt x="4609" y="0"/>
                  </a:moveTo>
                  <a:cubicBezTo>
                    <a:pt x="4215" y="0"/>
                    <a:pt x="3815" y="55"/>
                    <a:pt x="3420" y="169"/>
                  </a:cubicBezTo>
                  <a:cubicBezTo>
                    <a:pt x="1316" y="782"/>
                    <a:pt x="1" y="2915"/>
                    <a:pt x="410" y="5078"/>
                  </a:cubicBezTo>
                  <a:cubicBezTo>
                    <a:pt x="794" y="7109"/>
                    <a:pt x="2571" y="8573"/>
                    <a:pt x="4602" y="8573"/>
                  </a:cubicBezTo>
                  <a:cubicBezTo>
                    <a:pt x="4733" y="8573"/>
                    <a:pt x="4865" y="8567"/>
                    <a:pt x="4997" y="8555"/>
                  </a:cubicBezTo>
                  <a:cubicBezTo>
                    <a:pt x="7189" y="8350"/>
                    <a:pt x="8884" y="6509"/>
                    <a:pt x="8884" y="4289"/>
                  </a:cubicBezTo>
                  <a:cubicBezTo>
                    <a:pt x="8884" y="3763"/>
                    <a:pt x="8796" y="3237"/>
                    <a:pt x="8592" y="2740"/>
                  </a:cubicBezTo>
                  <a:cubicBezTo>
                    <a:pt x="7949" y="1050"/>
                    <a:pt x="6337" y="0"/>
                    <a:pt x="4609" y="0"/>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6" name="Google Shape;5076;p80"/>
            <p:cNvSpPr/>
            <p:nvPr/>
          </p:nvSpPr>
          <p:spPr>
            <a:xfrm>
              <a:off x="7200038" y="2304400"/>
              <a:ext cx="216250" cy="77450"/>
            </a:xfrm>
            <a:custGeom>
              <a:avLst/>
              <a:gdLst/>
              <a:ahLst/>
              <a:cxnLst/>
              <a:rect l="l" t="t" r="r" b="b"/>
              <a:pathLst>
                <a:path w="8650" h="3098" extrusionOk="0">
                  <a:moveTo>
                    <a:pt x="380" y="0"/>
                  </a:moveTo>
                  <a:cubicBezTo>
                    <a:pt x="0" y="994"/>
                    <a:pt x="0" y="2104"/>
                    <a:pt x="380" y="3097"/>
                  </a:cubicBezTo>
                  <a:lnTo>
                    <a:pt x="8358" y="3097"/>
                  </a:lnTo>
                  <a:cubicBezTo>
                    <a:pt x="8562" y="2601"/>
                    <a:pt x="8650" y="2075"/>
                    <a:pt x="8650" y="1549"/>
                  </a:cubicBezTo>
                  <a:cubicBezTo>
                    <a:pt x="8650" y="1023"/>
                    <a:pt x="8562" y="497"/>
                    <a:pt x="8358" y="0"/>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7" name="Google Shape;5077;p80"/>
            <p:cNvSpPr/>
            <p:nvPr/>
          </p:nvSpPr>
          <p:spPr>
            <a:xfrm>
              <a:off x="7267238" y="2236450"/>
              <a:ext cx="84050" cy="214075"/>
            </a:xfrm>
            <a:custGeom>
              <a:avLst/>
              <a:gdLst/>
              <a:ahLst/>
              <a:cxnLst/>
              <a:rect l="l" t="t" r="r" b="b"/>
              <a:pathLst>
                <a:path w="3362" h="8563" extrusionOk="0">
                  <a:moveTo>
                    <a:pt x="1696" y="1"/>
                  </a:moveTo>
                  <a:cubicBezTo>
                    <a:pt x="761" y="1"/>
                    <a:pt x="1" y="1900"/>
                    <a:pt x="1" y="4267"/>
                  </a:cubicBezTo>
                  <a:cubicBezTo>
                    <a:pt x="1" y="6634"/>
                    <a:pt x="761" y="8562"/>
                    <a:pt x="1696" y="8562"/>
                  </a:cubicBezTo>
                  <a:cubicBezTo>
                    <a:pt x="2601" y="8562"/>
                    <a:pt x="3361" y="6634"/>
                    <a:pt x="3361" y="4267"/>
                  </a:cubicBezTo>
                  <a:cubicBezTo>
                    <a:pt x="3361" y="1900"/>
                    <a:pt x="2601" y="1"/>
                    <a:pt x="1696" y="1"/>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8" name="Google Shape;5078;p80"/>
            <p:cNvSpPr/>
            <p:nvPr/>
          </p:nvSpPr>
          <p:spPr>
            <a:xfrm>
              <a:off x="7265788" y="2304400"/>
              <a:ext cx="85500" cy="77450"/>
            </a:xfrm>
            <a:custGeom>
              <a:avLst/>
              <a:gdLst/>
              <a:ahLst/>
              <a:cxnLst/>
              <a:rect l="l" t="t" r="r" b="b"/>
              <a:pathLst>
                <a:path w="3420" h="3098" extrusionOk="0">
                  <a:moveTo>
                    <a:pt x="176" y="0"/>
                  </a:moveTo>
                  <a:cubicBezTo>
                    <a:pt x="0" y="1023"/>
                    <a:pt x="0" y="2075"/>
                    <a:pt x="176" y="3097"/>
                  </a:cubicBezTo>
                  <a:lnTo>
                    <a:pt x="3302" y="3097"/>
                  </a:lnTo>
                  <a:cubicBezTo>
                    <a:pt x="3390" y="2601"/>
                    <a:pt x="3419" y="2075"/>
                    <a:pt x="3419" y="1549"/>
                  </a:cubicBezTo>
                  <a:cubicBezTo>
                    <a:pt x="3419" y="1023"/>
                    <a:pt x="3390" y="497"/>
                    <a:pt x="3302" y="0"/>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9" name="Google Shape;5079;p80"/>
            <p:cNvSpPr/>
            <p:nvPr/>
          </p:nvSpPr>
          <p:spPr>
            <a:xfrm>
              <a:off x="7159138" y="2230600"/>
              <a:ext cx="262275" cy="225275"/>
            </a:xfrm>
            <a:custGeom>
              <a:avLst/>
              <a:gdLst/>
              <a:ahLst/>
              <a:cxnLst/>
              <a:rect l="l" t="t" r="r" b="b"/>
              <a:pathLst>
                <a:path w="10491" h="9011" extrusionOk="0">
                  <a:moveTo>
                    <a:pt x="5085" y="527"/>
                  </a:moveTo>
                  <a:lnTo>
                    <a:pt x="5085" y="556"/>
                  </a:lnTo>
                  <a:cubicBezTo>
                    <a:pt x="4880" y="790"/>
                    <a:pt x="4734" y="1082"/>
                    <a:pt x="4617" y="1403"/>
                  </a:cubicBezTo>
                  <a:cubicBezTo>
                    <a:pt x="4442" y="1842"/>
                    <a:pt x="4325" y="2280"/>
                    <a:pt x="4237" y="2718"/>
                  </a:cubicBezTo>
                  <a:lnTo>
                    <a:pt x="2367" y="2718"/>
                  </a:lnTo>
                  <a:cubicBezTo>
                    <a:pt x="2893" y="1637"/>
                    <a:pt x="3886" y="819"/>
                    <a:pt x="5085" y="527"/>
                  </a:cubicBezTo>
                  <a:close/>
                  <a:moveTo>
                    <a:pt x="6925" y="556"/>
                  </a:moveTo>
                  <a:lnTo>
                    <a:pt x="6925" y="556"/>
                  </a:lnTo>
                  <a:cubicBezTo>
                    <a:pt x="8113" y="817"/>
                    <a:pt x="9128" y="1623"/>
                    <a:pt x="9658" y="2718"/>
                  </a:cubicBezTo>
                  <a:lnTo>
                    <a:pt x="7773" y="2718"/>
                  </a:lnTo>
                  <a:cubicBezTo>
                    <a:pt x="7685" y="2251"/>
                    <a:pt x="7568" y="1812"/>
                    <a:pt x="7393" y="1374"/>
                  </a:cubicBezTo>
                  <a:cubicBezTo>
                    <a:pt x="7276" y="1053"/>
                    <a:pt x="7130" y="790"/>
                    <a:pt x="6925" y="556"/>
                  </a:cubicBezTo>
                  <a:close/>
                  <a:moveTo>
                    <a:pt x="6020" y="439"/>
                  </a:moveTo>
                  <a:cubicBezTo>
                    <a:pt x="6341" y="439"/>
                    <a:pt x="6721" y="819"/>
                    <a:pt x="6984" y="1520"/>
                  </a:cubicBezTo>
                  <a:cubicBezTo>
                    <a:pt x="7130" y="1929"/>
                    <a:pt x="7247" y="2338"/>
                    <a:pt x="7335" y="2747"/>
                  </a:cubicBezTo>
                  <a:lnTo>
                    <a:pt x="4675" y="2747"/>
                  </a:lnTo>
                  <a:cubicBezTo>
                    <a:pt x="4938" y="1345"/>
                    <a:pt x="5494" y="439"/>
                    <a:pt x="5990" y="439"/>
                  </a:cubicBezTo>
                  <a:close/>
                  <a:moveTo>
                    <a:pt x="4179" y="3157"/>
                  </a:moveTo>
                  <a:cubicBezTo>
                    <a:pt x="4062" y="4062"/>
                    <a:pt x="4062" y="4939"/>
                    <a:pt x="4179" y="5845"/>
                  </a:cubicBezTo>
                  <a:lnTo>
                    <a:pt x="2162" y="5845"/>
                  </a:lnTo>
                  <a:cubicBezTo>
                    <a:pt x="1870" y="4968"/>
                    <a:pt x="1870" y="4033"/>
                    <a:pt x="2162" y="3157"/>
                  </a:cubicBezTo>
                  <a:close/>
                  <a:moveTo>
                    <a:pt x="9848" y="3157"/>
                  </a:moveTo>
                  <a:cubicBezTo>
                    <a:pt x="10140" y="4033"/>
                    <a:pt x="10140" y="4968"/>
                    <a:pt x="9848" y="5845"/>
                  </a:cubicBezTo>
                  <a:lnTo>
                    <a:pt x="7831" y="5845"/>
                  </a:lnTo>
                  <a:cubicBezTo>
                    <a:pt x="7831" y="5728"/>
                    <a:pt x="7860" y="5582"/>
                    <a:pt x="7890" y="5436"/>
                  </a:cubicBezTo>
                  <a:cubicBezTo>
                    <a:pt x="7890" y="5319"/>
                    <a:pt x="7802" y="5231"/>
                    <a:pt x="7685" y="5202"/>
                  </a:cubicBezTo>
                  <a:cubicBezTo>
                    <a:pt x="7568" y="5202"/>
                    <a:pt x="7451" y="5290"/>
                    <a:pt x="7451" y="5407"/>
                  </a:cubicBezTo>
                  <a:cubicBezTo>
                    <a:pt x="7451" y="5553"/>
                    <a:pt x="7422" y="5699"/>
                    <a:pt x="7393" y="5845"/>
                  </a:cubicBezTo>
                  <a:lnTo>
                    <a:pt x="4646" y="5845"/>
                  </a:lnTo>
                  <a:cubicBezTo>
                    <a:pt x="4500" y="4939"/>
                    <a:pt x="4500" y="4062"/>
                    <a:pt x="4646" y="3157"/>
                  </a:cubicBezTo>
                  <a:lnTo>
                    <a:pt x="7393" y="3157"/>
                  </a:lnTo>
                  <a:cubicBezTo>
                    <a:pt x="7451" y="3566"/>
                    <a:pt x="7481" y="3975"/>
                    <a:pt x="7481" y="4384"/>
                  </a:cubicBezTo>
                  <a:cubicBezTo>
                    <a:pt x="7481" y="4501"/>
                    <a:pt x="7568" y="4618"/>
                    <a:pt x="7714" y="4618"/>
                  </a:cubicBezTo>
                  <a:cubicBezTo>
                    <a:pt x="7831" y="4588"/>
                    <a:pt x="7919" y="4501"/>
                    <a:pt x="7919" y="4384"/>
                  </a:cubicBezTo>
                  <a:cubicBezTo>
                    <a:pt x="7919" y="3975"/>
                    <a:pt x="7890" y="3566"/>
                    <a:pt x="7831" y="3157"/>
                  </a:cubicBezTo>
                  <a:close/>
                  <a:moveTo>
                    <a:pt x="4237" y="6283"/>
                  </a:moveTo>
                  <a:cubicBezTo>
                    <a:pt x="4325" y="6721"/>
                    <a:pt x="4442" y="7160"/>
                    <a:pt x="4617" y="7598"/>
                  </a:cubicBezTo>
                  <a:cubicBezTo>
                    <a:pt x="4734" y="7920"/>
                    <a:pt x="4880" y="8212"/>
                    <a:pt x="5085" y="8475"/>
                  </a:cubicBezTo>
                  <a:cubicBezTo>
                    <a:pt x="3886" y="8183"/>
                    <a:pt x="2893" y="7364"/>
                    <a:pt x="2338" y="6283"/>
                  </a:cubicBezTo>
                  <a:close/>
                  <a:moveTo>
                    <a:pt x="9672" y="6283"/>
                  </a:moveTo>
                  <a:cubicBezTo>
                    <a:pt x="9117" y="7364"/>
                    <a:pt x="8123" y="8183"/>
                    <a:pt x="6925" y="8475"/>
                  </a:cubicBezTo>
                  <a:cubicBezTo>
                    <a:pt x="7042" y="8299"/>
                    <a:pt x="7159" y="8095"/>
                    <a:pt x="7247" y="7920"/>
                  </a:cubicBezTo>
                  <a:cubicBezTo>
                    <a:pt x="7481" y="7394"/>
                    <a:pt x="7656" y="6838"/>
                    <a:pt x="7744" y="6283"/>
                  </a:cubicBezTo>
                  <a:close/>
                  <a:moveTo>
                    <a:pt x="7305" y="6283"/>
                  </a:moveTo>
                  <a:cubicBezTo>
                    <a:pt x="7218" y="6780"/>
                    <a:pt x="7072" y="7277"/>
                    <a:pt x="6867" y="7744"/>
                  </a:cubicBezTo>
                  <a:cubicBezTo>
                    <a:pt x="6604" y="8270"/>
                    <a:pt x="6283" y="8562"/>
                    <a:pt x="5990" y="8562"/>
                  </a:cubicBezTo>
                  <a:cubicBezTo>
                    <a:pt x="5494" y="8562"/>
                    <a:pt x="4938" y="7686"/>
                    <a:pt x="4675" y="6283"/>
                  </a:cubicBezTo>
                  <a:close/>
                  <a:moveTo>
                    <a:pt x="6020" y="1"/>
                  </a:moveTo>
                  <a:cubicBezTo>
                    <a:pt x="2016" y="1"/>
                    <a:pt x="0" y="4851"/>
                    <a:pt x="2835" y="7686"/>
                  </a:cubicBezTo>
                  <a:cubicBezTo>
                    <a:pt x="3750" y="8601"/>
                    <a:pt x="4873" y="9011"/>
                    <a:pt x="5973" y="9011"/>
                  </a:cubicBezTo>
                  <a:cubicBezTo>
                    <a:pt x="8280" y="9011"/>
                    <a:pt x="10490" y="7211"/>
                    <a:pt x="10490" y="4501"/>
                  </a:cubicBezTo>
                  <a:cubicBezTo>
                    <a:pt x="10490" y="2017"/>
                    <a:pt x="8474" y="1"/>
                    <a:pt x="6020"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0" name="Google Shape;5080;p80"/>
            <p:cNvSpPr/>
            <p:nvPr/>
          </p:nvSpPr>
          <p:spPr>
            <a:xfrm>
              <a:off x="7126263" y="2160475"/>
              <a:ext cx="366000" cy="365275"/>
            </a:xfrm>
            <a:custGeom>
              <a:avLst/>
              <a:gdLst/>
              <a:ahLst/>
              <a:cxnLst/>
              <a:rect l="l" t="t" r="r" b="b"/>
              <a:pathLst>
                <a:path w="14640" h="14611" extrusionOk="0">
                  <a:moveTo>
                    <a:pt x="6663" y="1"/>
                  </a:moveTo>
                  <a:cubicBezTo>
                    <a:pt x="6224" y="1"/>
                    <a:pt x="5844" y="322"/>
                    <a:pt x="5757" y="760"/>
                  </a:cubicBezTo>
                  <a:cubicBezTo>
                    <a:pt x="5055" y="906"/>
                    <a:pt x="4413" y="1199"/>
                    <a:pt x="3799" y="1578"/>
                  </a:cubicBezTo>
                  <a:cubicBezTo>
                    <a:pt x="3637" y="1467"/>
                    <a:pt x="3454" y="1413"/>
                    <a:pt x="3273" y="1413"/>
                  </a:cubicBezTo>
                  <a:cubicBezTo>
                    <a:pt x="3028" y="1413"/>
                    <a:pt x="2785" y="1511"/>
                    <a:pt x="2601" y="1695"/>
                  </a:cubicBezTo>
                  <a:lnTo>
                    <a:pt x="1695" y="2601"/>
                  </a:lnTo>
                  <a:cubicBezTo>
                    <a:pt x="1374" y="2923"/>
                    <a:pt x="1344" y="3419"/>
                    <a:pt x="1578" y="3770"/>
                  </a:cubicBezTo>
                  <a:cubicBezTo>
                    <a:pt x="1198" y="4384"/>
                    <a:pt x="935" y="5056"/>
                    <a:pt x="760" y="5757"/>
                  </a:cubicBezTo>
                  <a:cubicBezTo>
                    <a:pt x="322" y="5845"/>
                    <a:pt x="0" y="6225"/>
                    <a:pt x="29" y="6663"/>
                  </a:cubicBezTo>
                  <a:lnTo>
                    <a:pt x="29" y="7949"/>
                  </a:lnTo>
                  <a:cubicBezTo>
                    <a:pt x="0" y="8387"/>
                    <a:pt x="322" y="8767"/>
                    <a:pt x="760" y="8854"/>
                  </a:cubicBezTo>
                  <a:cubicBezTo>
                    <a:pt x="935" y="9556"/>
                    <a:pt x="1198" y="10228"/>
                    <a:pt x="1578" y="10841"/>
                  </a:cubicBezTo>
                  <a:cubicBezTo>
                    <a:pt x="1344" y="11192"/>
                    <a:pt x="1374" y="11689"/>
                    <a:pt x="1695" y="12010"/>
                  </a:cubicBezTo>
                  <a:lnTo>
                    <a:pt x="2601" y="12916"/>
                  </a:lnTo>
                  <a:cubicBezTo>
                    <a:pt x="2785" y="13101"/>
                    <a:pt x="3028" y="13199"/>
                    <a:pt x="3273" y="13199"/>
                  </a:cubicBezTo>
                  <a:cubicBezTo>
                    <a:pt x="3454" y="13199"/>
                    <a:pt x="3637" y="13145"/>
                    <a:pt x="3799" y="13033"/>
                  </a:cubicBezTo>
                  <a:cubicBezTo>
                    <a:pt x="4413" y="13413"/>
                    <a:pt x="5055" y="13705"/>
                    <a:pt x="5757" y="13851"/>
                  </a:cubicBezTo>
                  <a:cubicBezTo>
                    <a:pt x="5844" y="14289"/>
                    <a:pt x="6224" y="14611"/>
                    <a:pt x="6663" y="14611"/>
                  </a:cubicBezTo>
                  <a:lnTo>
                    <a:pt x="7977" y="14611"/>
                  </a:lnTo>
                  <a:cubicBezTo>
                    <a:pt x="8416" y="14611"/>
                    <a:pt x="8796" y="14289"/>
                    <a:pt x="8883" y="13851"/>
                  </a:cubicBezTo>
                  <a:cubicBezTo>
                    <a:pt x="9029" y="13822"/>
                    <a:pt x="9175" y="13793"/>
                    <a:pt x="9322" y="13734"/>
                  </a:cubicBezTo>
                  <a:cubicBezTo>
                    <a:pt x="9438" y="13705"/>
                    <a:pt x="9497" y="13588"/>
                    <a:pt x="9468" y="13471"/>
                  </a:cubicBezTo>
                  <a:cubicBezTo>
                    <a:pt x="9443" y="13374"/>
                    <a:pt x="9359" y="13318"/>
                    <a:pt x="9264" y="13318"/>
                  </a:cubicBezTo>
                  <a:cubicBezTo>
                    <a:pt x="9245" y="13318"/>
                    <a:pt x="9225" y="13320"/>
                    <a:pt x="9205" y="13325"/>
                  </a:cubicBezTo>
                  <a:cubicBezTo>
                    <a:pt x="9000" y="13384"/>
                    <a:pt x="8825" y="13442"/>
                    <a:pt x="8650" y="13471"/>
                  </a:cubicBezTo>
                  <a:cubicBezTo>
                    <a:pt x="8533" y="13501"/>
                    <a:pt x="8474" y="13588"/>
                    <a:pt x="8474" y="13676"/>
                  </a:cubicBezTo>
                  <a:cubicBezTo>
                    <a:pt x="8474" y="13968"/>
                    <a:pt x="8240" y="14173"/>
                    <a:pt x="7977" y="14173"/>
                  </a:cubicBezTo>
                  <a:lnTo>
                    <a:pt x="6663" y="14173"/>
                  </a:lnTo>
                  <a:cubicBezTo>
                    <a:pt x="6400" y="14173"/>
                    <a:pt x="6166" y="13968"/>
                    <a:pt x="6166" y="13676"/>
                  </a:cubicBezTo>
                  <a:cubicBezTo>
                    <a:pt x="6166" y="13588"/>
                    <a:pt x="6107" y="13501"/>
                    <a:pt x="6020" y="13471"/>
                  </a:cubicBezTo>
                  <a:cubicBezTo>
                    <a:pt x="5260" y="13325"/>
                    <a:pt x="4529" y="13004"/>
                    <a:pt x="3887" y="12595"/>
                  </a:cubicBezTo>
                  <a:cubicBezTo>
                    <a:pt x="3847" y="12568"/>
                    <a:pt x="3802" y="12554"/>
                    <a:pt x="3759" y="12554"/>
                  </a:cubicBezTo>
                  <a:cubicBezTo>
                    <a:pt x="3706" y="12554"/>
                    <a:pt x="3656" y="12576"/>
                    <a:pt x="3624" y="12624"/>
                  </a:cubicBezTo>
                  <a:cubicBezTo>
                    <a:pt x="3536" y="12712"/>
                    <a:pt x="3390" y="12770"/>
                    <a:pt x="3244" y="12770"/>
                  </a:cubicBezTo>
                  <a:cubicBezTo>
                    <a:pt x="3127" y="12770"/>
                    <a:pt x="2981" y="12712"/>
                    <a:pt x="2893" y="12624"/>
                  </a:cubicBezTo>
                  <a:lnTo>
                    <a:pt x="1987" y="11718"/>
                  </a:lnTo>
                  <a:cubicBezTo>
                    <a:pt x="1870" y="11601"/>
                    <a:pt x="1812" y="11484"/>
                    <a:pt x="1841" y="11338"/>
                  </a:cubicBezTo>
                  <a:cubicBezTo>
                    <a:pt x="1812" y="11192"/>
                    <a:pt x="1870" y="11075"/>
                    <a:pt x="1987" y="10988"/>
                  </a:cubicBezTo>
                  <a:cubicBezTo>
                    <a:pt x="2046" y="10900"/>
                    <a:pt x="2075" y="10783"/>
                    <a:pt x="2016" y="10695"/>
                  </a:cubicBezTo>
                  <a:cubicBezTo>
                    <a:pt x="1578" y="10052"/>
                    <a:pt x="1286" y="9351"/>
                    <a:pt x="1140" y="8591"/>
                  </a:cubicBezTo>
                  <a:cubicBezTo>
                    <a:pt x="1111" y="8504"/>
                    <a:pt x="1023" y="8416"/>
                    <a:pt x="935" y="8416"/>
                  </a:cubicBezTo>
                  <a:cubicBezTo>
                    <a:pt x="643" y="8416"/>
                    <a:pt x="409" y="8212"/>
                    <a:pt x="409" y="7919"/>
                  </a:cubicBezTo>
                  <a:lnTo>
                    <a:pt x="409" y="6663"/>
                  </a:lnTo>
                  <a:cubicBezTo>
                    <a:pt x="409" y="6371"/>
                    <a:pt x="643" y="6166"/>
                    <a:pt x="935" y="6166"/>
                  </a:cubicBezTo>
                  <a:cubicBezTo>
                    <a:pt x="1023" y="6166"/>
                    <a:pt x="1111" y="6078"/>
                    <a:pt x="1140" y="5991"/>
                  </a:cubicBezTo>
                  <a:cubicBezTo>
                    <a:pt x="1286" y="5231"/>
                    <a:pt x="1578" y="4530"/>
                    <a:pt x="2016" y="3887"/>
                  </a:cubicBezTo>
                  <a:cubicBezTo>
                    <a:pt x="2075" y="3799"/>
                    <a:pt x="2046" y="3682"/>
                    <a:pt x="1987" y="3595"/>
                  </a:cubicBezTo>
                  <a:cubicBezTo>
                    <a:pt x="1870" y="3507"/>
                    <a:pt x="1812" y="3390"/>
                    <a:pt x="1841" y="3244"/>
                  </a:cubicBezTo>
                  <a:cubicBezTo>
                    <a:pt x="1812" y="3098"/>
                    <a:pt x="1870" y="2981"/>
                    <a:pt x="1987" y="2864"/>
                  </a:cubicBezTo>
                  <a:lnTo>
                    <a:pt x="2893" y="1958"/>
                  </a:lnTo>
                  <a:cubicBezTo>
                    <a:pt x="2981" y="1871"/>
                    <a:pt x="3127" y="1812"/>
                    <a:pt x="3244" y="1812"/>
                  </a:cubicBezTo>
                  <a:cubicBezTo>
                    <a:pt x="3390" y="1812"/>
                    <a:pt x="3536" y="1871"/>
                    <a:pt x="3624" y="1958"/>
                  </a:cubicBezTo>
                  <a:cubicBezTo>
                    <a:pt x="3656" y="2007"/>
                    <a:pt x="3706" y="2028"/>
                    <a:pt x="3759" y="2028"/>
                  </a:cubicBezTo>
                  <a:cubicBezTo>
                    <a:pt x="3802" y="2028"/>
                    <a:pt x="3847" y="2014"/>
                    <a:pt x="3887" y="1988"/>
                  </a:cubicBezTo>
                  <a:cubicBezTo>
                    <a:pt x="4529" y="1578"/>
                    <a:pt x="5260" y="1257"/>
                    <a:pt x="6020" y="1111"/>
                  </a:cubicBezTo>
                  <a:cubicBezTo>
                    <a:pt x="6107" y="1082"/>
                    <a:pt x="6166" y="994"/>
                    <a:pt x="6166" y="906"/>
                  </a:cubicBezTo>
                  <a:cubicBezTo>
                    <a:pt x="6166" y="614"/>
                    <a:pt x="6400" y="410"/>
                    <a:pt x="6663" y="410"/>
                  </a:cubicBezTo>
                  <a:lnTo>
                    <a:pt x="7977" y="410"/>
                  </a:lnTo>
                  <a:cubicBezTo>
                    <a:pt x="8240" y="410"/>
                    <a:pt x="8474" y="614"/>
                    <a:pt x="8474" y="906"/>
                  </a:cubicBezTo>
                  <a:cubicBezTo>
                    <a:pt x="8474" y="994"/>
                    <a:pt x="8533" y="1082"/>
                    <a:pt x="8650" y="1111"/>
                  </a:cubicBezTo>
                  <a:cubicBezTo>
                    <a:pt x="9380" y="1257"/>
                    <a:pt x="10111" y="1578"/>
                    <a:pt x="10753" y="1988"/>
                  </a:cubicBezTo>
                  <a:cubicBezTo>
                    <a:pt x="10793" y="2014"/>
                    <a:pt x="10838" y="2028"/>
                    <a:pt x="10881" y="2028"/>
                  </a:cubicBezTo>
                  <a:cubicBezTo>
                    <a:pt x="10934" y="2028"/>
                    <a:pt x="10984" y="2007"/>
                    <a:pt x="11016" y="1958"/>
                  </a:cubicBezTo>
                  <a:cubicBezTo>
                    <a:pt x="11104" y="1871"/>
                    <a:pt x="11250" y="1812"/>
                    <a:pt x="11396" y="1812"/>
                  </a:cubicBezTo>
                  <a:cubicBezTo>
                    <a:pt x="11513" y="1812"/>
                    <a:pt x="11659" y="1871"/>
                    <a:pt x="11747" y="1958"/>
                  </a:cubicBezTo>
                  <a:lnTo>
                    <a:pt x="12653" y="2864"/>
                  </a:lnTo>
                  <a:cubicBezTo>
                    <a:pt x="12857" y="3069"/>
                    <a:pt x="12857" y="3390"/>
                    <a:pt x="12653" y="3595"/>
                  </a:cubicBezTo>
                  <a:cubicBezTo>
                    <a:pt x="12594" y="3653"/>
                    <a:pt x="12565" y="3770"/>
                    <a:pt x="12624" y="3858"/>
                  </a:cubicBezTo>
                  <a:cubicBezTo>
                    <a:pt x="13062" y="4501"/>
                    <a:pt x="13354" y="5202"/>
                    <a:pt x="13500" y="5962"/>
                  </a:cubicBezTo>
                  <a:cubicBezTo>
                    <a:pt x="13529" y="6049"/>
                    <a:pt x="13617" y="6137"/>
                    <a:pt x="13705" y="6137"/>
                  </a:cubicBezTo>
                  <a:cubicBezTo>
                    <a:pt x="13997" y="6137"/>
                    <a:pt x="14231" y="6371"/>
                    <a:pt x="14231" y="6634"/>
                  </a:cubicBezTo>
                  <a:lnTo>
                    <a:pt x="14231" y="7919"/>
                  </a:lnTo>
                  <a:cubicBezTo>
                    <a:pt x="14231" y="8212"/>
                    <a:pt x="13997" y="8416"/>
                    <a:pt x="13705" y="8416"/>
                  </a:cubicBezTo>
                  <a:cubicBezTo>
                    <a:pt x="13617" y="8416"/>
                    <a:pt x="13529" y="8504"/>
                    <a:pt x="13500" y="8591"/>
                  </a:cubicBezTo>
                  <a:cubicBezTo>
                    <a:pt x="13354" y="9351"/>
                    <a:pt x="13062" y="10052"/>
                    <a:pt x="12624" y="10725"/>
                  </a:cubicBezTo>
                  <a:cubicBezTo>
                    <a:pt x="12565" y="10783"/>
                    <a:pt x="12594" y="10900"/>
                    <a:pt x="12653" y="10988"/>
                  </a:cubicBezTo>
                  <a:cubicBezTo>
                    <a:pt x="12857" y="11163"/>
                    <a:pt x="12857" y="11484"/>
                    <a:pt x="12653" y="11689"/>
                  </a:cubicBezTo>
                  <a:lnTo>
                    <a:pt x="11747" y="12595"/>
                  </a:lnTo>
                  <a:cubicBezTo>
                    <a:pt x="11659" y="12682"/>
                    <a:pt x="11513" y="12741"/>
                    <a:pt x="11396" y="12741"/>
                  </a:cubicBezTo>
                  <a:cubicBezTo>
                    <a:pt x="11250" y="12741"/>
                    <a:pt x="11104" y="12682"/>
                    <a:pt x="11016" y="12595"/>
                  </a:cubicBezTo>
                  <a:cubicBezTo>
                    <a:pt x="10980" y="12559"/>
                    <a:pt x="10922" y="12534"/>
                    <a:pt x="10862" y="12534"/>
                  </a:cubicBezTo>
                  <a:cubicBezTo>
                    <a:pt x="10825" y="12534"/>
                    <a:pt x="10787" y="12543"/>
                    <a:pt x="10753" y="12565"/>
                  </a:cubicBezTo>
                  <a:cubicBezTo>
                    <a:pt x="10549" y="12712"/>
                    <a:pt x="10344" y="12828"/>
                    <a:pt x="10140" y="12945"/>
                  </a:cubicBezTo>
                  <a:cubicBezTo>
                    <a:pt x="10052" y="13004"/>
                    <a:pt x="9994" y="13121"/>
                    <a:pt x="10052" y="13238"/>
                  </a:cubicBezTo>
                  <a:cubicBezTo>
                    <a:pt x="10094" y="13301"/>
                    <a:pt x="10167" y="13349"/>
                    <a:pt x="10248" y="13349"/>
                  </a:cubicBezTo>
                  <a:cubicBezTo>
                    <a:pt x="10279" y="13349"/>
                    <a:pt x="10312" y="13342"/>
                    <a:pt x="10344" y="13325"/>
                  </a:cubicBezTo>
                  <a:cubicBezTo>
                    <a:pt x="10520" y="13238"/>
                    <a:pt x="10695" y="13150"/>
                    <a:pt x="10841" y="13033"/>
                  </a:cubicBezTo>
                  <a:cubicBezTo>
                    <a:pt x="11003" y="13145"/>
                    <a:pt x="11186" y="13199"/>
                    <a:pt x="11367" y="13199"/>
                  </a:cubicBezTo>
                  <a:cubicBezTo>
                    <a:pt x="11612" y="13199"/>
                    <a:pt x="11854" y="13101"/>
                    <a:pt x="12039" y="12916"/>
                  </a:cubicBezTo>
                  <a:lnTo>
                    <a:pt x="12945" y="12010"/>
                  </a:lnTo>
                  <a:cubicBezTo>
                    <a:pt x="13266" y="11689"/>
                    <a:pt x="13296" y="11192"/>
                    <a:pt x="13062" y="10841"/>
                  </a:cubicBezTo>
                  <a:cubicBezTo>
                    <a:pt x="13442" y="10228"/>
                    <a:pt x="13705" y="9556"/>
                    <a:pt x="13880" y="8854"/>
                  </a:cubicBezTo>
                  <a:cubicBezTo>
                    <a:pt x="14318" y="8767"/>
                    <a:pt x="14611" y="8387"/>
                    <a:pt x="14640" y="7949"/>
                  </a:cubicBezTo>
                  <a:lnTo>
                    <a:pt x="14640" y="6663"/>
                  </a:lnTo>
                  <a:cubicBezTo>
                    <a:pt x="14640" y="6225"/>
                    <a:pt x="14318" y="5845"/>
                    <a:pt x="13880" y="5757"/>
                  </a:cubicBezTo>
                  <a:cubicBezTo>
                    <a:pt x="13705" y="5056"/>
                    <a:pt x="13442" y="4384"/>
                    <a:pt x="13062" y="3770"/>
                  </a:cubicBezTo>
                  <a:cubicBezTo>
                    <a:pt x="13296" y="3419"/>
                    <a:pt x="13266" y="2923"/>
                    <a:pt x="12945" y="2601"/>
                  </a:cubicBezTo>
                  <a:lnTo>
                    <a:pt x="12039" y="1695"/>
                  </a:lnTo>
                  <a:cubicBezTo>
                    <a:pt x="11864" y="1520"/>
                    <a:pt x="11630" y="1403"/>
                    <a:pt x="11367" y="1403"/>
                  </a:cubicBezTo>
                  <a:cubicBezTo>
                    <a:pt x="11192" y="1403"/>
                    <a:pt x="11016" y="1462"/>
                    <a:pt x="10841" y="1578"/>
                  </a:cubicBezTo>
                  <a:cubicBezTo>
                    <a:pt x="10227" y="1199"/>
                    <a:pt x="9585" y="906"/>
                    <a:pt x="8883" y="760"/>
                  </a:cubicBezTo>
                  <a:cubicBezTo>
                    <a:pt x="8796" y="322"/>
                    <a:pt x="8416" y="1"/>
                    <a:pt x="7977"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1" name="Google Shape;5081;p80"/>
            <p:cNvSpPr/>
            <p:nvPr/>
          </p:nvSpPr>
          <p:spPr>
            <a:xfrm>
              <a:off x="7151813" y="2202750"/>
              <a:ext cx="316350" cy="279775"/>
            </a:xfrm>
            <a:custGeom>
              <a:avLst/>
              <a:gdLst/>
              <a:ahLst/>
              <a:cxnLst/>
              <a:rect l="l" t="t" r="r" b="b"/>
              <a:pathLst>
                <a:path w="12654" h="11191" extrusionOk="0">
                  <a:moveTo>
                    <a:pt x="6317" y="0"/>
                  </a:moveTo>
                  <a:cubicBezTo>
                    <a:pt x="5302" y="0"/>
                    <a:pt x="4277" y="277"/>
                    <a:pt x="3361" y="852"/>
                  </a:cubicBezTo>
                  <a:cubicBezTo>
                    <a:pt x="848" y="2430"/>
                    <a:pt x="1" y="5732"/>
                    <a:pt x="1462" y="8332"/>
                  </a:cubicBezTo>
                  <a:cubicBezTo>
                    <a:pt x="2467" y="10157"/>
                    <a:pt x="4363" y="11191"/>
                    <a:pt x="6334" y="11191"/>
                  </a:cubicBezTo>
                  <a:cubicBezTo>
                    <a:pt x="7172" y="11191"/>
                    <a:pt x="8024" y="11004"/>
                    <a:pt x="8826" y="10611"/>
                  </a:cubicBezTo>
                  <a:cubicBezTo>
                    <a:pt x="11485" y="9297"/>
                    <a:pt x="12653" y="6111"/>
                    <a:pt x="11485" y="3394"/>
                  </a:cubicBezTo>
                  <a:cubicBezTo>
                    <a:pt x="11442" y="3308"/>
                    <a:pt x="11368" y="3254"/>
                    <a:pt x="11285" y="3254"/>
                  </a:cubicBezTo>
                  <a:cubicBezTo>
                    <a:pt x="11255" y="3254"/>
                    <a:pt x="11224" y="3261"/>
                    <a:pt x="11192" y="3277"/>
                  </a:cubicBezTo>
                  <a:cubicBezTo>
                    <a:pt x="11076" y="3306"/>
                    <a:pt x="11046" y="3452"/>
                    <a:pt x="11076" y="3540"/>
                  </a:cubicBezTo>
                  <a:cubicBezTo>
                    <a:pt x="12186" y="6111"/>
                    <a:pt x="11076" y="9063"/>
                    <a:pt x="8592" y="10290"/>
                  </a:cubicBezTo>
                  <a:cubicBezTo>
                    <a:pt x="7853" y="10655"/>
                    <a:pt x="7067" y="10829"/>
                    <a:pt x="6293" y="10829"/>
                  </a:cubicBezTo>
                  <a:cubicBezTo>
                    <a:pt x="4464" y="10829"/>
                    <a:pt x="2698" y="9861"/>
                    <a:pt x="1754" y="8157"/>
                  </a:cubicBezTo>
                  <a:cubicBezTo>
                    <a:pt x="410" y="5732"/>
                    <a:pt x="1199" y="2663"/>
                    <a:pt x="3537" y="1202"/>
                  </a:cubicBezTo>
                  <a:cubicBezTo>
                    <a:pt x="4390" y="669"/>
                    <a:pt x="5346" y="412"/>
                    <a:pt x="6293" y="412"/>
                  </a:cubicBezTo>
                  <a:cubicBezTo>
                    <a:pt x="7938" y="412"/>
                    <a:pt x="9559" y="1188"/>
                    <a:pt x="10579" y="2634"/>
                  </a:cubicBezTo>
                  <a:cubicBezTo>
                    <a:pt x="10617" y="2691"/>
                    <a:pt x="10679" y="2723"/>
                    <a:pt x="10749" y="2723"/>
                  </a:cubicBezTo>
                  <a:cubicBezTo>
                    <a:pt x="10788" y="2723"/>
                    <a:pt x="10830" y="2713"/>
                    <a:pt x="10871" y="2693"/>
                  </a:cubicBezTo>
                  <a:cubicBezTo>
                    <a:pt x="10959" y="2605"/>
                    <a:pt x="10988" y="2488"/>
                    <a:pt x="10929" y="2400"/>
                  </a:cubicBezTo>
                  <a:cubicBezTo>
                    <a:pt x="9834" y="840"/>
                    <a:pt x="8089" y="0"/>
                    <a:pt x="6317"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82" name="Google Shape;5082;p80"/>
          <p:cNvGrpSpPr/>
          <p:nvPr/>
        </p:nvGrpSpPr>
        <p:grpSpPr>
          <a:xfrm>
            <a:off x="6499797" y="2146600"/>
            <a:ext cx="365650" cy="365275"/>
            <a:chOff x="6487788" y="2160475"/>
            <a:chExt cx="365650" cy="365275"/>
          </a:xfrm>
        </p:grpSpPr>
        <p:sp>
          <p:nvSpPr>
            <p:cNvPr id="5083" name="Google Shape;5083;p80"/>
            <p:cNvSpPr/>
            <p:nvPr/>
          </p:nvSpPr>
          <p:spPr>
            <a:xfrm>
              <a:off x="6492888" y="2187500"/>
              <a:ext cx="340450" cy="333150"/>
            </a:xfrm>
            <a:custGeom>
              <a:avLst/>
              <a:gdLst/>
              <a:ahLst/>
              <a:cxnLst/>
              <a:rect l="l" t="t" r="r" b="b"/>
              <a:pathLst>
                <a:path w="13618" h="13326" extrusionOk="0">
                  <a:moveTo>
                    <a:pt x="7101" y="1"/>
                  </a:moveTo>
                  <a:lnTo>
                    <a:pt x="1" y="2017"/>
                  </a:lnTo>
                  <a:lnTo>
                    <a:pt x="1" y="10403"/>
                  </a:lnTo>
                  <a:cubicBezTo>
                    <a:pt x="1" y="12010"/>
                    <a:pt x="1316" y="13325"/>
                    <a:pt x="2923" y="13325"/>
                  </a:cubicBezTo>
                  <a:lnTo>
                    <a:pt x="10696" y="13325"/>
                  </a:lnTo>
                  <a:cubicBezTo>
                    <a:pt x="12303" y="13325"/>
                    <a:pt x="13618" y="12010"/>
                    <a:pt x="13618" y="10403"/>
                  </a:cubicBezTo>
                  <a:lnTo>
                    <a:pt x="13618" y="2017"/>
                  </a:lnTo>
                  <a:lnTo>
                    <a:pt x="7101" y="1"/>
                  </a:lnTo>
                  <a:close/>
                </a:path>
              </a:pathLst>
            </a:custGeom>
            <a:solidFill>
              <a:srgbClr val="FFE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4" name="Google Shape;5084;p80"/>
            <p:cNvSpPr/>
            <p:nvPr/>
          </p:nvSpPr>
          <p:spPr>
            <a:xfrm>
              <a:off x="6742013" y="2218925"/>
              <a:ext cx="105200" cy="301725"/>
            </a:xfrm>
            <a:custGeom>
              <a:avLst/>
              <a:gdLst/>
              <a:ahLst/>
              <a:cxnLst/>
              <a:rect l="l" t="t" r="r" b="b"/>
              <a:pathLst>
                <a:path w="4208" h="12069" extrusionOk="0">
                  <a:moveTo>
                    <a:pt x="3448" y="0"/>
                  </a:moveTo>
                  <a:lnTo>
                    <a:pt x="2922" y="760"/>
                  </a:lnTo>
                  <a:lnTo>
                    <a:pt x="2922" y="9146"/>
                  </a:lnTo>
                  <a:cubicBezTo>
                    <a:pt x="2922" y="10753"/>
                    <a:pt x="1636" y="12068"/>
                    <a:pt x="0" y="12068"/>
                  </a:cubicBezTo>
                  <a:lnTo>
                    <a:pt x="1286" y="12068"/>
                  </a:lnTo>
                  <a:cubicBezTo>
                    <a:pt x="2893" y="12068"/>
                    <a:pt x="4208" y="10753"/>
                    <a:pt x="4208" y="9146"/>
                  </a:cubicBezTo>
                  <a:lnTo>
                    <a:pt x="4208" y="760"/>
                  </a:lnTo>
                  <a:lnTo>
                    <a:pt x="3448" y="0"/>
                  </a:lnTo>
                  <a:close/>
                </a:path>
              </a:pathLst>
            </a:custGeom>
            <a:solidFill>
              <a:srgbClr val="FFE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5" name="Google Shape;5085;p80"/>
            <p:cNvSpPr/>
            <p:nvPr/>
          </p:nvSpPr>
          <p:spPr>
            <a:xfrm>
              <a:off x="6492888" y="2165600"/>
              <a:ext cx="340450" cy="72325"/>
            </a:xfrm>
            <a:custGeom>
              <a:avLst/>
              <a:gdLst/>
              <a:ahLst/>
              <a:cxnLst/>
              <a:rect l="l" t="t" r="r" b="b"/>
              <a:pathLst>
                <a:path w="13618" h="2893" extrusionOk="0">
                  <a:moveTo>
                    <a:pt x="1491" y="0"/>
                  </a:moveTo>
                  <a:cubicBezTo>
                    <a:pt x="673" y="0"/>
                    <a:pt x="1" y="672"/>
                    <a:pt x="1" y="1520"/>
                  </a:cubicBezTo>
                  <a:lnTo>
                    <a:pt x="1" y="2893"/>
                  </a:lnTo>
                  <a:lnTo>
                    <a:pt x="13618" y="2893"/>
                  </a:lnTo>
                  <a:lnTo>
                    <a:pt x="13618" y="1520"/>
                  </a:lnTo>
                  <a:lnTo>
                    <a:pt x="13588" y="1520"/>
                  </a:lnTo>
                  <a:cubicBezTo>
                    <a:pt x="13588" y="672"/>
                    <a:pt x="12916" y="0"/>
                    <a:pt x="12098"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6" name="Google Shape;5086;p80"/>
            <p:cNvSpPr/>
            <p:nvPr/>
          </p:nvSpPr>
          <p:spPr>
            <a:xfrm>
              <a:off x="6777788" y="2165600"/>
              <a:ext cx="69425" cy="72325"/>
            </a:xfrm>
            <a:custGeom>
              <a:avLst/>
              <a:gdLst/>
              <a:ahLst/>
              <a:cxnLst/>
              <a:rect l="l" t="t" r="r" b="b"/>
              <a:pathLst>
                <a:path w="2777" h="2893" extrusionOk="0">
                  <a:moveTo>
                    <a:pt x="1" y="0"/>
                  </a:moveTo>
                  <a:cubicBezTo>
                    <a:pt x="819" y="0"/>
                    <a:pt x="1491" y="672"/>
                    <a:pt x="1491" y="1520"/>
                  </a:cubicBezTo>
                  <a:lnTo>
                    <a:pt x="1491" y="2893"/>
                  </a:lnTo>
                  <a:lnTo>
                    <a:pt x="2777" y="2893"/>
                  </a:lnTo>
                  <a:lnTo>
                    <a:pt x="2777" y="1520"/>
                  </a:lnTo>
                  <a:cubicBezTo>
                    <a:pt x="2777" y="672"/>
                    <a:pt x="2105" y="0"/>
                    <a:pt x="1287" y="0"/>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7" name="Google Shape;5087;p80"/>
            <p:cNvSpPr/>
            <p:nvPr/>
          </p:nvSpPr>
          <p:spPr>
            <a:xfrm>
              <a:off x="6514088" y="2191150"/>
              <a:ext cx="25575" cy="21250"/>
            </a:xfrm>
            <a:custGeom>
              <a:avLst/>
              <a:gdLst/>
              <a:ahLst/>
              <a:cxnLst/>
              <a:rect l="l" t="t" r="r" b="b"/>
              <a:pathLst>
                <a:path w="1023" h="850" extrusionOk="0">
                  <a:moveTo>
                    <a:pt x="585" y="1"/>
                  </a:moveTo>
                  <a:cubicBezTo>
                    <a:pt x="205" y="1"/>
                    <a:pt x="0" y="468"/>
                    <a:pt x="292" y="731"/>
                  </a:cubicBezTo>
                  <a:cubicBezTo>
                    <a:pt x="374" y="813"/>
                    <a:pt x="473" y="850"/>
                    <a:pt x="571" y="850"/>
                  </a:cubicBezTo>
                  <a:cubicBezTo>
                    <a:pt x="786" y="850"/>
                    <a:pt x="994" y="671"/>
                    <a:pt x="994" y="410"/>
                  </a:cubicBezTo>
                  <a:cubicBezTo>
                    <a:pt x="1023" y="176"/>
                    <a:pt x="818" y="1"/>
                    <a:pt x="585"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8" name="Google Shape;5088;p80"/>
            <p:cNvSpPr/>
            <p:nvPr/>
          </p:nvSpPr>
          <p:spPr>
            <a:xfrm>
              <a:off x="6560838" y="2191150"/>
              <a:ext cx="24850" cy="21250"/>
            </a:xfrm>
            <a:custGeom>
              <a:avLst/>
              <a:gdLst/>
              <a:ahLst/>
              <a:cxnLst/>
              <a:rect l="l" t="t" r="r" b="b"/>
              <a:pathLst>
                <a:path w="994" h="850" extrusionOk="0">
                  <a:moveTo>
                    <a:pt x="555" y="1"/>
                  </a:moveTo>
                  <a:cubicBezTo>
                    <a:pt x="176" y="1"/>
                    <a:pt x="0" y="468"/>
                    <a:pt x="263" y="731"/>
                  </a:cubicBezTo>
                  <a:cubicBezTo>
                    <a:pt x="345" y="813"/>
                    <a:pt x="447" y="850"/>
                    <a:pt x="548" y="850"/>
                  </a:cubicBezTo>
                  <a:cubicBezTo>
                    <a:pt x="772" y="850"/>
                    <a:pt x="994" y="671"/>
                    <a:pt x="994" y="410"/>
                  </a:cubicBezTo>
                  <a:cubicBezTo>
                    <a:pt x="994" y="176"/>
                    <a:pt x="789" y="1"/>
                    <a:pt x="555" y="1"/>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9" name="Google Shape;5089;p80"/>
            <p:cNvSpPr/>
            <p:nvPr/>
          </p:nvSpPr>
          <p:spPr>
            <a:xfrm>
              <a:off x="6606863" y="2191150"/>
              <a:ext cx="25575" cy="21250"/>
            </a:xfrm>
            <a:custGeom>
              <a:avLst/>
              <a:gdLst/>
              <a:ahLst/>
              <a:cxnLst/>
              <a:rect l="l" t="t" r="r" b="b"/>
              <a:pathLst>
                <a:path w="1023" h="850" extrusionOk="0">
                  <a:moveTo>
                    <a:pt x="585" y="1"/>
                  </a:moveTo>
                  <a:cubicBezTo>
                    <a:pt x="205" y="1"/>
                    <a:pt x="0" y="468"/>
                    <a:pt x="292" y="731"/>
                  </a:cubicBezTo>
                  <a:cubicBezTo>
                    <a:pt x="374" y="813"/>
                    <a:pt x="476" y="850"/>
                    <a:pt x="577" y="850"/>
                  </a:cubicBezTo>
                  <a:cubicBezTo>
                    <a:pt x="801" y="850"/>
                    <a:pt x="1023" y="671"/>
                    <a:pt x="1023" y="410"/>
                  </a:cubicBezTo>
                  <a:cubicBezTo>
                    <a:pt x="1023" y="176"/>
                    <a:pt x="818" y="1"/>
                    <a:pt x="5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0" name="Google Shape;5090;p80"/>
            <p:cNvSpPr/>
            <p:nvPr/>
          </p:nvSpPr>
          <p:spPr>
            <a:xfrm>
              <a:off x="6524313" y="2316050"/>
              <a:ext cx="290775" cy="172450"/>
            </a:xfrm>
            <a:custGeom>
              <a:avLst/>
              <a:gdLst/>
              <a:ahLst/>
              <a:cxnLst/>
              <a:rect l="l" t="t" r="r" b="b"/>
              <a:pathLst>
                <a:path w="11631" h="6898" extrusionOk="0">
                  <a:moveTo>
                    <a:pt x="10017" y="1"/>
                  </a:moveTo>
                  <a:cubicBezTo>
                    <a:pt x="9999" y="1"/>
                    <a:pt x="9982" y="1"/>
                    <a:pt x="9965" y="2"/>
                  </a:cubicBezTo>
                  <a:lnTo>
                    <a:pt x="1695" y="2"/>
                  </a:lnTo>
                  <a:cubicBezTo>
                    <a:pt x="1678" y="1"/>
                    <a:pt x="1661" y="1"/>
                    <a:pt x="1645" y="1"/>
                  </a:cubicBezTo>
                  <a:cubicBezTo>
                    <a:pt x="733" y="1"/>
                    <a:pt x="1" y="778"/>
                    <a:pt x="29" y="1696"/>
                  </a:cubicBezTo>
                  <a:lnTo>
                    <a:pt x="29" y="5203"/>
                  </a:lnTo>
                  <a:cubicBezTo>
                    <a:pt x="29" y="6138"/>
                    <a:pt x="760" y="6898"/>
                    <a:pt x="1695" y="6898"/>
                  </a:cubicBezTo>
                  <a:lnTo>
                    <a:pt x="9965" y="6898"/>
                  </a:lnTo>
                  <a:cubicBezTo>
                    <a:pt x="10900" y="6898"/>
                    <a:pt x="11630" y="6138"/>
                    <a:pt x="11630" y="5203"/>
                  </a:cubicBezTo>
                  <a:lnTo>
                    <a:pt x="11630" y="1667"/>
                  </a:lnTo>
                  <a:cubicBezTo>
                    <a:pt x="11630" y="750"/>
                    <a:pt x="10927" y="1"/>
                    <a:pt x="10017"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1" name="Google Shape;5091;p80"/>
            <p:cNvSpPr/>
            <p:nvPr/>
          </p:nvSpPr>
          <p:spPr>
            <a:xfrm>
              <a:off x="6602463" y="2351875"/>
              <a:ext cx="118375" cy="101300"/>
            </a:xfrm>
            <a:custGeom>
              <a:avLst/>
              <a:gdLst/>
              <a:ahLst/>
              <a:cxnLst/>
              <a:rect l="l" t="t" r="r" b="b"/>
              <a:pathLst>
                <a:path w="4735" h="4052" extrusionOk="0">
                  <a:moveTo>
                    <a:pt x="2718" y="0"/>
                  </a:moveTo>
                  <a:cubicBezTo>
                    <a:pt x="907" y="0"/>
                    <a:pt x="1" y="2163"/>
                    <a:pt x="1257" y="3448"/>
                  </a:cubicBezTo>
                  <a:cubicBezTo>
                    <a:pt x="1674" y="3865"/>
                    <a:pt x="2186" y="4052"/>
                    <a:pt x="2688" y="4052"/>
                  </a:cubicBezTo>
                  <a:cubicBezTo>
                    <a:pt x="3734" y="4052"/>
                    <a:pt x="4735" y="3241"/>
                    <a:pt x="4735" y="2017"/>
                  </a:cubicBezTo>
                  <a:cubicBezTo>
                    <a:pt x="4735" y="906"/>
                    <a:pt x="3829" y="0"/>
                    <a:pt x="271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2" name="Google Shape;5092;p80"/>
            <p:cNvSpPr/>
            <p:nvPr/>
          </p:nvSpPr>
          <p:spPr>
            <a:xfrm>
              <a:off x="6654338" y="2379900"/>
              <a:ext cx="41675" cy="45500"/>
            </a:xfrm>
            <a:custGeom>
              <a:avLst/>
              <a:gdLst/>
              <a:ahLst/>
              <a:cxnLst/>
              <a:rect l="l" t="t" r="r" b="b"/>
              <a:pathLst>
                <a:path w="1667" h="1820" extrusionOk="0">
                  <a:moveTo>
                    <a:pt x="254" y="1"/>
                  </a:moveTo>
                  <a:cubicBezTo>
                    <a:pt x="129" y="1"/>
                    <a:pt x="1" y="85"/>
                    <a:pt x="1" y="224"/>
                  </a:cubicBezTo>
                  <a:lnTo>
                    <a:pt x="1" y="1597"/>
                  </a:lnTo>
                  <a:cubicBezTo>
                    <a:pt x="1" y="1736"/>
                    <a:pt x="129" y="1819"/>
                    <a:pt x="254" y="1819"/>
                  </a:cubicBezTo>
                  <a:cubicBezTo>
                    <a:pt x="288" y="1819"/>
                    <a:pt x="321" y="1814"/>
                    <a:pt x="351" y="1801"/>
                  </a:cubicBezTo>
                  <a:lnTo>
                    <a:pt x="1549" y="1100"/>
                  </a:lnTo>
                  <a:cubicBezTo>
                    <a:pt x="1666" y="1012"/>
                    <a:pt x="1666" y="808"/>
                    <a:pt x="1549" y="720"/>
                  </a:cubicBezTo>
                  <a:lnTo>
                    <a:pt x="351" y="19"/>
                  </a:lnTo>
                  <a:cubicBezTo>
                    <a:pt x="321" y="7"/>
                    <a:pt x="288" y="1"/>
                    <a:pt x="254"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3" name="Google Shape;5093;p80"/>
            <p:cNvSpPr/>
            <p:nvPr/>
          </p:nvSpPr>
          <p:spPr>
            <a:xfrm>
              <a:off x="6584213" y="2270725"/>
              <a:ext cx="53675" cy="43400"/>
            </a:xfrm>
            <a:custGeom>
              <a:avLst/>
              <a:gdLst/>
              <a:ahLst/>
              <a:cxnLst/>
              <a:rect l="l" t="t" r="r" b="b"/>
              <a:pathLst>
                <a:path w="2147" h="1736" extrusionOk="0">
                  <a:moveTo>
                    <a:pt x="1226" y="1"/>
                  </a:moveTo>
                  <a:cubicBezTo>
                    <a:pt x="1207" y="1"/>
                    <a:pt x="1188" y="2"/>
                    <a:pt x="1169" y="3"/>
                  </a:cubicBezTo>
                  <a:cubicBezTo>
                    <a:pt x="351" y="3"/>
                    <a:pt x="0" y="1055"/>
                    <a:pt x="614" y="1552"/>
                  </a:cubicBezTo>
                  <a:cubicBezTo>
                    <a:pt x="779" y="1679"/>
                    <a:pt x="963" y="1735"/>
                    <a:pt x="1142" y="1735"/>
                  </a:cubicBezTo>
                  <a:cubicBezTo>
                    <a:pt x="1663" y="1735"/>
                    <a:pt x="2147" y="1262"/>
                    <a:pt x="2017" y="675"/>
                  </a:cubicBezTo>
                  <a:cubicBezTo>
                    <a:pt x="1961" y="285"/>
                    <a:pt x="1613" y="1"/>
                    <a:pt x="1226"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4" name="Google Shape;5094;p80"/>
            <p:cNvSpPr/>
            <p:nvPr/>
          </p:nvSpPr>
          <p:spPr>
            <a:xfrm>
              <a:off x="6697438" y="2270725"/>
              <a:ext cx="53700" cy="43400"/>
            </a:xfrm>
            <a:custGeom>
              <a:avLst/>
              <a:gdLst/>
              <a:ahLst/>
              <a:cxnLst/>
              <a:rect l="l" t="t" r="r" b="b"/>
              <a:pathLst>
                <a:path w="2148" h="1736" extrusionOk="0">
                  <a:moveTo>
                    <a:pt x="1226" y="1"/>
                  </a:moveTo>
                  <a:cubicBezTo>
                    <a:pt x="1207" y="1"/>
                    <a:pt x="1188" y="2"/>
                    <a:pt x="1169" y="3"/>
                  </a:cubicBezTo>
                  <a:cubicBezTo>
                    <a:pt x="351" y="3"/>
                    <a:pt x="1" y="1026"/>
                    <a:pt x="643" y="1552"/>
                  </a:cubicBezTo>
                  <a:cubicBezTo>
                    <a:pt x="808" y="1679"/>
                    <a:pt x="990" y="1735"/>
                    <a:pt x="1167" y="1735"/>
                  </a:cubicBezTo>
                  <a:cubicBezTo>
                    <a:pt x="1680" y="1735"/>
                    <a:pt x="2147" y="1262"/>
                    <a:pt x="2017" y="675"/>
                  </a:cubicBezTo>
                  <a:cubicBezTo>
                    <a:pt x="1961" y="285"/>
                    <a:pt x="1613" y="1"/>
                    <a:pt x="1226"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5" name="Google Shape;5095;p80"/>
            <p:cNvSpPr/>
            <p:nvPr/>
          </p:nvSpPr>
          <p:spPr>
            <a:xfrm>
              <a:off x="6519188" y="2310975"/>
              <a:ext cx="301725" cy="182650"/>
            </a:xfrm>
            <a:custGeom>
              <a:avLst/>
              <a:gdLst/>
              <a:ahLst/>
              <a:cxnLst/>
              <a:rect l="l" t="t" r="r" b="b"/>
              <a:pathLst>
                <a:path w="12069" h="7306" extrusionOk="0">
                  <a:moveTo>
                    <a:pt x="10725" y="409"/>
                  </a:moveTo>
                  <a:cubicBezTo>
                    <a:pt x="11221" y="409"/>
                    <a:pt x="11631" y="818"/>
                    <a:pt x="11631" y="1315"/>
                  </a:cubicBezTo>
                  <a:lnTo>
                    <a:pt x="11631" y="5990"/>
                  </a:lnTo>
                  <a:cubicBezTo>
                    <a:pt x="11631" y="6487"/>
                    <a:pt x="11221" y="6896"/>
                    <a:pt x="10725" y="6896"/>
                  </a:cubicBezTo>
                  <a:lnTo>
                    <a:pt x="1345" y="6896"/>
                  </a:lnTo>
                  <a:cubicBezTo>
                    <a:pt x="848" y="6896"/>
                    <a:pt x="439" y="6487"/>
                    <a:pt x="439" y="5990"/>
                  </a:cubicBezTo>
                  <a:lnTo>
                    <a:pt x="439" y="1315"/>
                  </a:lnTo>
                  <a:cubicBezTo>
                    <a:pt x="439" y="818"/>
                    <a:pt x="848" y="409"/>
                    <a:pt x="1345" y="409"/>
                  </a:cubicBezTo>
                  <a:close/>
                  <a:moveTo>
                    <a:pt x="1345" y="0"/>
                  </a:moveTo>
                  <a:cubicBezTo>
                    <a:pt x="614" y="0"/>
                    <a:pt x="1" y="584"/>
                    <a:pt x="1" y="1315"/>
                  </a:cubicBezTo>
                  <a:lnTo>
                    <a:pt x="1" y="5990"/>
                  </a:lnTo>
                  <a:cubicBezTo>
                    <a:pt x="1" y="6721"/>
                    <a:pt x="614" y="7305"/>
                    <a:pt x="1345" y="7305"/>
                  </a:cubicBezTo>
                  <a:lnTo>
                    <a:pt x="10725" y="7305"/>
                  </a:lnTo>
                  <a:cubicBezTo>
                    <a:pt x="11455" y="7305"/>
                    <a:pt x="12069" y="6721"/>
                    <a:pt x="12069" y="5990"/>
                  </a:cubicBezTo>
                  <a:lnTo>
                    <a:pt x="12069" y="1315"/>
                  </a:lnTo>
                  <a:cubicBezTo>
                    <a:pt x="12069" y="584"/>
                    <a:pt x="11455" y="0"/>
                    <a:pt x="10725"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6" name="Google Shape;5096;p80"/>
            <p:cNvSpPr/>
            <p:nvPr/>
          </p:nvSpPr>
          <p:spPr>
            <a:xfrm>
              <a:off x="6603213" y="2346125"/>
              <a:ext cx="122750" cy="112425"/>
            </a:xfrm>
            <a:custGeom>
              <a:avLst/>
              <a:gdLst/>
              <a:ahLst/>
              <a:cxnLst/>
              <a:rect l="l" t="t" r="r" b="b"/>
              <a:pathLst>
                <a:path w="4910" h="4497" extrusionOk="0">
                  <a:moveTo>
                    <a:pt x="2681" y="1"/>
                  </a:moveTo>
                  <a:cubicBezTo>
                    <a:pt x="1807" y="1"/>
                    <a:pt x="945" y="509"/>
                    <a:pt x="585" y="1428"/>
                  </a:cubicBezTo>
                  <a:cubicBezTo>
                    <a:pt x="0" y="2889"/>
                    <a:pt x="1081" y="4497"/>
                    <a:pt x="2688" y="4497"/>
                  </a:cubicBezTo>
                  <a:cubicBezTo>
                    <a:pt x="3916" y="4497"/>
                    <a:pt x="4909" y="3474"/>
                    <a:pt x="4909" y="2247"/>
                  </a:cubicBezTo>
                  <a:cubicBezTo>
                    <a:pt x="4909" y="2013"/>
                    <a:pt x="4880" y="1808"/>
                    <a:pt x="4822" y="1604"/>
                  </a:cubicBezTo>
                  <a:cubicBezTo>
                    <a:pt x="4799" y="1512"/>
                    <a:pt x="4722" y="1439"/>
                    <a:pt x="4634" y="1439"/>
                  </a:cubicBezTo>
                  <a:cubicBezTo>
                    <a:pt x="4610" y="1439"/>
                    <a:pt x="4584" y="1445"/>
                    <a:pt x="4559" y="1458"/>
                  </a:cubicBezTo>
                  <a:cubicBezTo>
                    <a:pt x="4442" y="1487"/>
                    <a:pt x="4383" y="1604"/>
                    <a:pt x="4412" y="1721"/>
                  </a:cubicBezTo>
                  <a:cubicBezTo>
                    <a:pt x="4471" y="1896"/>
                    <a:pt x="4500" y="2071"/>
                    <a:pt x="4500" y="2247"/>
                  </a:cubicBezTo>
                  <a:cubicBezTo>
                    <a:pt x="4500" y="3405"/>
                    <a:pt x="3577" y="4077"/>
                    <a:pt x="2650" y="4077"/>
                  </a:cubicBezTo>
                  <a:cubicBezTo>
                    <a:pt x="1987" y="4077"/>
                    <a:pt x="1323" y="3733"/>
                    <a:pt x="994" y="2977"/>
                  </a:cubicBezTo>
                  <a:cubicBezTo>
                    <a:pt x="412" y="1641"/>
                    <a:pt x="1499" y="416"/>
                    <a:pt x="2684" y="416"/>
                  </a:cubicBezTo>
                  <a:cubicBezTo>
                    <a:pt x="3106" y="416"/>
                    <a:pt x="3540" y="571"/>
                    <a:pt x="3916" y="932"/>
                  </a:cubicBezTo>
                  <a:cubicBezTo>
                    <a:pt x="3957" y="961"/>
                    <a:pt x="4001" y="974"/>
                    <a:pt x="4043" y="974"/>
                  </a:cubicBezTo>
                  <a:cubicBezTo>
                    <a:pt x="4209" y="974"/>
                    <a:pt x="4348" y="773"/>
                    <a:pt x="4208" y="610"/>
                  </a:cubicBezTo>
                  <a:cubicBezTo>
                    <a:pt x="3772" y="196"/>
                    <a:pt x="3224" y="1"/>
                    <a:pt x="2681"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7" name="Google Shape;5097;p80"/>
            <p:cNvSpPr/>
            <p:nvPr/>
          </p:nvSpPr>
          <p:spPr>
            <a:xfrm>
              <a:off x="6649213" y="2374325"/>
              <a:ext cx="51900" cy="55725"/>
            </a:xfrm>
            <a:custGeom>
              <a:avLst/>
              <a:gdLst/>
              <a:ahLst/>
              <a:cxnLst/>
              <a:rect l="l" t="t" r="r" b="b"/>
              <a:pathLst>
                <a:path w="2076" h="2229" extrusionOk="0">
                  <a:moveTo>
                    <a:pt x="439" y="417"/>
                  </a:moveTo>
                  <a:lnTo>
                    <a:pt x="1637" y="1119"/>
                  </a:lnTo>
                  <a:lnTo>
                    <a:pt x="439" y="1820"/>
                  </a:lnTo>
                  <a:lnTo>
                    <a:pt x="439" y="417"/>
                  </a:lnTo>
                  <a:close/>
                  <a:moveTo>
                    <a:pt x="439" y="1"/>
                  </a:moveTo>
                  <a:cubicBezTo>
                    <a:pt x="366" y="1"/>
                    <a:pt x="293" y="23"/>
                    <a:pt x="235" y="67"/>
                  </a:cubicBezTo>
                  <a:cubicBezTo>
                    <a:pt x="89" y="125"/>
                    <a:pt x="1" y="271"/>
                    <a:pt x="1" y="417"/>
                  </a:cubicBezTo>
                  <a:lnTo>
                    <a:pt x="1" y="1820"/>
                  </a:lnTo>
                  <a:cubicBezTo>
                    <a:pt x="1" y="1966"/>
                    <a:pt x="89" y="2083"/>
                    <a:pt x="235" y="2171"/>
                  </a:cubicBezTo>
                  <a:cubicBezTo>
                    <a:pt x="293" y="2200"/>
                    <a:pt x="352" y="2229"/>
                    <a:pt x="439" y="2229"/>
                  </a:cubicBezTo>
                  <a:cubicBezTo>
                    <a:pt x="498" y="2229"/>
                    <a:pt x="585" y="2200"/>
                    <a:pt x="644" y="2171"/>
                  </a:cubicBezTo>
                  <a:lnTo>
                    <a:pt x="1842" y="1469"/>
                  </a:lnTo>
                  <a:cubicBezTo>
                    <a:pt x="1988" y="1411"/>
                    <a:pt x="2076" y="1265"/>
                    <a:pt x="2076" y="1119"/>
                  </a:cubicBezTo>
                  <a:cubicBezTo>
                    <a:pt x="2076" y="972"/>
                    <a:pt x="1988" y="826"/>
                    <a:pt x="1842" y="739"/>
                  </a:cubicBezTo>
                  <a:lnTo>
                    <a:pt x="644" y="67"/>
                  </a:lnTo>
                  <a:cubicBezTo>
                    <a:pt x="585" y="23"/>
                    <a:pt x="512" y="1"/>
                    <a:pt x="439"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8" name="Google Shape;5098;p80"/>
            <p:cNvSpPr/>
            <p:nvPr/>
          </p:nvSpPr>
          <p:spPr>
            <a:xfrm>
              <a:off x="6487788" y="2160475"/>
              <a:ext cx="365650" cy="365275"/>
            </a:xfrm>
            <a:custGeom>
              <a:avLst/>
              <a:gdLst/>
              <a:ahLst/>
              <a:cxnLst/>
              <a:rect l="l" t="t" r="r" b="b"/>
              <a:pathLst>
                <a:path w="14626" h="14611" extrusionOk="0">
                  <a:moveTo>
                    <a:pt x="1695" y="1"/>
                  </a:moveTo>
                  <a:cubicBezTo>
                    <a:pt x="760" y="1"/>
                    <a:pt x="0" y="760"/>
                    <a:pt x="0" y="1725"/>
                  </a:cubicBezTo>
                  <a:lnTo>
                    <a:pt x="0" y="11484"/>
                  </a:lnTo>
                  <a:cubicBezTo>
                    <a:pt x="0" y="13208"/>
                    <a:pt x="1403" y="14611"/>
                    <a:pt x="3127" y="14611"/>
                  </a:cubicBezTo>
                  <a:lnTo>
                    <a:pt x="11455" y="14611"/>
                  </a:lnTo>
                  <a:cubicBezTo>
                    <a:pt x="13179" y="14611"/>
                    <a:pt x="14581" y="13208"/>
                    <a:pt x="14611" y="11484"/>
                  </a:cubicBezTo>
                  <a:cubicBezTo>
                    <a:pt x="14625" y="11353"/>
                    <a:pt x="14508" y="11287"/>
                    <a:pt x="14391" y="11287"/>
                  </a:cubicBezTo>
                  <a:cubicBezTo>
                    <a:pt x="14275" y="11287"/>
                    <a:pt x="14158" y="11353"/>
                    <a:pt x="14172" y="11484"/>
                  </a:cubicBezTo>
                  <a:cubicBezTo>
                    <a:pt x="14172" y="12975"/>
                    <a:pt x="12945" y="14173"/>
                    <a:pt x="11455" y="14173"/>
                  </a:cubicBezTo>
                  <a:lnTo>
                    <a:pt x="3127" y="14173"/>
                  </a:lnTo>
                  <a:cubicBezTo>
                    <a:pt x="1637" y="14173"/>
                    <a:pt x="409" y="12975"/>
                    <a:pt x="409" y="11484"/>
                  </a:cubicBezTo>
                  <a:lnTo>
                    <a:pt x="409" y="3302"/>
                  </a:lnTo>
                  <a:lnTo>
                    <a:pt x="1753" y="3302"/>
                  </a:lnTo>
                  <a:cubicBezTo>
                    <a:pt x="1760" y="3303"/>
                    <a:pt x="1767" y="3304"/>
                    <a:pt x="1773" y="3304"/>
                  </a:cubicBezTo>
                  <a:cubicBezTo>
                    <a:pt x="1981" y="3304"/>
                    <a:pt x="1981" y="2863"/>
                    <a:pt x="1773" y="2863"/>
                  </a:cubicBezTo>
                  <a:cubicBezTo>
                    <a:pt x="1767" y="2863"/>
                    <a:pt x="1760" y="2863"/>
                    <a:pt x="1753" y="2864"/>
                  </a:cubicBezTo>
                  <a:lnTo>
                    <a:pt x="409" y="2864"/>
                  </a:lnTo>
                  <a:lnTo>
                    <a:pt x="409" y="1725"/>
                  </a:lnTo>
                  <a:cubicBezTo>
                    <a:pt x="409" y="994"/>
                    <a:pt x="994" y="439"/>
                    <a:pt x="1695" y="439"/>
                  </a:cubicBezTo>
                  <a:lnTo>
                    <a:pt x="12887" y="439"/>
                  </a:lnTo>
                  <a:cubicBezTo>
                    <a:pt x="13588" y="439"/>
                    <a:pt x="14172" y="994"/>
                    <a:pt x="14172" y="1725"/>
                  </a:cubicBezTo>
                  <a:lnTo>
                    <a:pt x="14172" y="2864"/>
                  </a:lnTo>
                  <a:lnTo>
                    <a:pt x="2747" y="2864"/>
                  </a:lnTo>
                  <a:cubicBezTo>
                    <a:pt x="2740" y="2863"/>
                    <a:pt x="2734" y="2863"/>
                    <a:pt x="2727" y="2863"/>
                  </a:cubicBezTo>
                  <a:cubicBezTo>
                    <a:pt x="2520" y="2863"/>
                    <a:pt x="2520" y="3304"/>
                    <a:pt x="2727" y="3304"/>
                  </a:cubicBezTo>
                  <a:cubicBezTo>
                    <a:pt x="2734" y="3304"/>
                    <a:pt x="2740" y="3303"/>
                    <a:pt x="2747" y="3302"/>
                  </a:cubicBezTo>
                  <a:lnTo>
                    <a:pt x="14172" y="3302"/>
                  </a:lnTo>
                  <a:lnTo>
                    <a:pt x="14172" y="10462"/>
                  </a:lnTo>
                  <a:cubicBezTo>
                    <a:pt x="14158" y="10578"/>
                    <a:pt x="14275" y="10637"/>
                    <a:pt x="14391" y="10637"/>
                  </a:cubicBezTo>
                  <a:cubicBezTo>
                    <a:pt x="14508" y="10637"/>
                    <a:pt x="14625" y="10578"/>
                    <a:pt x="14611" y="10462"/>
                  </a:cubicBezTo>
                  <a:lnTo>
                    <a:pt x="14611" y="1725"/>
                  </a:lnTo>
                  <a:cubicBezTo>
                    <a:pt x="14611" y="760"/>
                    <a:pt x="13822" y="1"/>
                    <a:pt x="12887"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9" name="Google Shape;5099;p80"/>
            <p:cNvSpPr/>
            <p:nvPr/>
          </p:nvSpPr>
          <p:spPr>
            <a:xfrm>
              <a:off x="6506763" y="2186000"/>
              <a:ext cx="38025" cy="31875"/>
            </a:xfrm>
            <a:custGeom>
              <a:avLst/>
              <a:gdLst/>
              <a:ahLst/>
              <a:cxnLst/>
              <a:rect l="l" t="t" r="r" b="b"/>
              <a:pathLst>
                <a:path w="1521" h="1275" extrusionOk="0">
                  <a:moveTo>
                    <a:pt x="897" y="410"/>
                  </a:moveTo>
                  <a:cubicBezTo>
                    <a:pt x="1105" y="410"/>
                    <a:pt x="1105" y="851"/>
                    <a:pt x="897" y="851"/>
                  </a:cubicBezTo>
                  <a:cubicBezTo>
                    <a:pt x="891" y="851"/>
                    <a:pt x="884" y="851"/>
                    <a:pt x="878" y="850"/>
                  </a:cubicBezTo>
                  <a:cubicBezTo>
                    <a:pt x="615" y="820"/>
                    <a:pt x="615" y="441"/>
                    <a:pt x="878" y="411"/>
                  </a:cubicBezTo>
                  <a:cubicBezTo>
                    <a:pt x="884" y="411"/>
                    <a:pt x="891" y="410"/>
                    <a:pt x="897" y="410"/>
                  </a:cubicBezTo>
                  <a:close/>
                  <a:moveTo>
                    <a:pt x="926" y="0"/>
                  </a:moveTo>
                  <a:cubicBezTo>
                    <a:pt x="910" y="0"/>
                    <a:pt x="894" y="1"/>
                    <a:pt x="878" y="2"/>
                  </a:cubicBezTo>
                  <a:cubicBezTo>
                    <a:pt x="293" y="2"/>
                    <a:pt x="1" y="674"/>
                    <a:pt x="410" y="1083"/>
                  </a:cubicBezTo>
                  <a:cubicBezTo>
                    <a:pt x="542" y="1215"/>
                    <a:pt x="704" y="1274"/>
                    <a:pt x="863" y="1274"/>
                  </a:cubicBezTo>
                  <a:cubicBezTo>
                    <a:pt x="1198" y="1274"/>
                    <a:pt x="1520" y="1012"/>
                    <a:pt x="1520" y="616"/>
                  </a:cubicBezTo>
                  <a:cubicBezTo>
                    <a:pt x="1520" y="282"/>
                    <a:pt x="1255" y="0"/>
                    <a:pt x="926"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0" name="Google Shape;5100;p80"/>
            <p:cNvSpPr/>
            <p:nvPr/>
          </p:nvSpPr>
          <p:spPr>
            <a:xfrm>
              <a:off x="6553538" y="2185625"/>
              <a:ext cx="37275" cy="31850"/>
            </a:xfrm>
            <a:custGeom>
              <a:avLst/>
              <a:gdLst/>
              <a:ahLst/>
              <a:cxnLst/>
              <a:rect l="l" t="t" r="r" b="b"/>
              <a:pathLst>
                <a:path w="1491" h="1274" extrusionOk="0">
                  <a:moveTo>
                    <a:pt x="710" y="531"/>
                  </a:moveTo>
                  <a:cubicBezTo>
                    <a:pt x="847" y="531"/>
                    <a:pt x="1119" y="865"/>
                    <a:pt x="847" y="865"/>
                  </a:cubicBezTo>
                  <a:cubicBezTo>
                    <a:pt x="731" y="865"/>
                    <a:pt x="643" y="748"/>
                    <a:pt x="643" y="631"/>
                  </a:cubicBezTo>
                  <a:cubicBezTo>
                    <a:pt x="643" y="559"/>
                    <a:pt x="671" y="531"/>
                    <a:pt x="710" y="531"/>
                  </a:cubicBezTo>
                  <a:close/>
                  <a:moveTo>
                    <a:pt x="859" y="1"/>
                  </a:moveTo>
                  <a:cubicBezTo>
                    <a:pt x="702" y="1"/>
                    <a:pt x="542" y="60"/>
                    <a:pt x="409" y="193"/>
                  </a:cubicBezTo>
                  <a:cubicBezTo>
                    <a:pt x="0" y="602"/>
                    <a:pt x="292" y="1274"/>
                    <a:pt x="847" y="1274"/>
                  </a:cubicBezTo>
                  <a:cubicBezTo>
                    <a:pt x="1227" y="1274"/>
                    <a:pt x="1490" y="1011"/>
                    <a:pt x="1490" y="631"/>
                  </a:cubicBezTo>
                  <a:cubicBezTo>
                    <a:pt x="1490" y="256"/>
                    <a:pt x="1184" y="1"/>
                    <a:pt x="859"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1" name="Google Shape;5101;p80"/>
            <p:cNvSpPr/>
            <p:nvPr/>
          </p:nvSpPr>
          <p:spPr>
            <a:xfrm>
              <a:off x="6599538" y="2185625"/>
              <a:ext cx="38025" cy="31850"/>
            </a:xfrm>
            <a:custGeom>
              <a:avLst/>
              <a:gdLst/>
              <a:ahLst/>
              <a:cxnLst/>
              <a:rect l="l" t="t" r="r" b="b"/>
              <a:pathLst>
                <a:path w="1521" h="1274" extrusionOk="0">
                  <a:moveTo>
                    <a:pt x="723" y="531"/>
                  </a:moveTo>
                  <a:cubicBezTo>
                    <a:pt x="867" y="531"/>
                    <a:pt x="1127" y="865"/>
                    <a:pt x="878" y="865"/>
                  </a:cubicBezTo>
                  <a:cubicBezTo>
                    <a:pt x="761" y="865"/>
                    <a:pt x="644" y="748"/>
                    <a:pt x="644" y="631"/>
                  </a:cubicBezTo>
                  <a:cubicBezTo>
                    <a:pt x="650" y="559"/>
                    <a:pt x="682" y="531"/>
                    <a:pt x="723" y="531"/>
                  </a:cubicBezTo>
                  <a:close/>
                  <a:moveTo>
                    <a:pt x="867" y="1"/>
                  </a:moveTo>
                  <a:cubicBezTo>
                    <a:pt x="706" y="1"/>
                    <a:pt x="543" y="60"/>
                    <a:pt x="410" y="193"/>
                  </a:cubicBezTo>
                  <a:cubicBezTo>
                    <a:pt x="1" y="602"/>
                    <a:pt x="293" y="1274"/>
                    <a:pt x="878" y="1274"/>
                  </a:cubicBezTo>
                  <a:cubicBezTo>
                    <a:pt x="1228" y="1274"/>
                    <a:pt x="1520" y="1011"/>
                    <a:pt x="1520" y="631"/>
                  </a:cubicBezTo>
                  <a:cubicBezTo>
                    <a:pt x="1520" y="256"/>
                    <a:pt x="1201" y="1"/>
                    <a:pt x="867"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2" name="Google Shape;5102;p80"/>
            <p:cNvSpPr/>
            <p:nvPr/>
          </p:nvSpPr>
          <p:spPr>
            <a:xfrm>
              <a:off x="6620013" y="2257625"/>
              <a:ext cx="10975" cy="19025"/>
            </a:xfrm>
            <a:custGeom>
              <a:avLst/>
              <a:gdLst/>
              <a:ahLst/>
              <a:cxnLst/>
              <a:rect l="l" t="t" r="r" b="b"/>
              <a:pathLst>
                <a:path w="439" h="761" extrusionOk="0">
                  <a:moveTo>
                    <a:pt x="234" y="1"/>
                  </a:moveTo>
                  <a:cubicBezTo>
                    <a:pt x="88" y="1"/>
                    <a:pt x="0" y="89"/>
                    <a:pt x="0" y="205"/>
                  </a:cubicBezTo>
                  <a:lnTo>
                    <a:pt x="0" y="556"/>
                  </a:lnTo>
                  <a:cubicBezTo>
                    <a:pt x="0" y="673"/>
                    <a:pt x="88" y="761"/>
                    <a:pt x="234" y="761"/>
                  </a:cubicBezTo>
                  <a:cubicBezTo>
                    <a:pt x="351" y="761"/>
                    <a:pt x="438" y="673"/>
                    <a:pt x="438" y="556"/>
                  </a:cubicBezTo>
                  <a:lnTo>
                    <a:pt x="438" y="205"/>
                  </a:lnTo>
                  <a:cubicBezTo>
                    <a:pt x="438" y="89"/>
                    <a:pt x="351" y="1"/>
                    <a:pt x="234"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3" name="Google Shape;5103;p80"/>
            <p:cNvSpPr/>
            <p:nvPr/>
          </p:nvSpPr>
          <p:spPr>
            <a:xfrm>
              <a:off x="6709138" y="2257625"/>
              <a:ext cx="10975" cy="19025"/>
            </a:xfrm>
            <a:custGeom>
              <a:avLst/>
              <a:gdLst/>
              <a:ahLst/>
              <a:cxnLst/>
              <a:rect l="l" t="t" r="r" b="b"/>
              <a:pathLst>
                <a:path w="439" h="761" extrusionOk="0">
                  <a:moveTo>
                    <a:pt x="234" y="1"/>
                  </a:moveTo>
                  <a:cubicBezTo>
                    <a:pt x="88" y="1"/>
                    <a:pt x="0" y="89"/>
                    <a:pt x="0" y="205"/>
                  </a:cubicBezTo>
                  <a:lnTo>
                    <a:pt x="0" y="556"/>
                  </a:lnTo>
                  <a:cubicBezTo>
                    <a:pt x="0" y="673"/>
                    <a:pt x="88" y="761"/>
                    <a:pt x="234" y="761"/>
                  </a:cubicBezTo>
                  <a:cubicBezTo>
                    <a:pt x="351" y="761"/>
                    <a:pt x="438" y="673"/>
                    <a:pt x="438" y="556"/>
                  </a:cubicBezTo>
                  <a:lnTo>
                    <a:pt x="438" y="205"/>
                  </a:lnTo>
                  <a:cubicBezTo>
                    <a:pt x="438" y="89"/>
                    <a:pt x="351" y="1"/>
                    <a:pt x="234"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4" name="Google Shape;5104;p80"/>
            <p:cNvSpPr/>
            <p:nvPr/>
          </p:nvSpPr>
          <p:spPr>
            <a:xfrm>
              <a:off x="6652138" y="2265500"/>
              <a:ext cx="35825" cy="16275"/>
            </a:xfrm>
            <a:custGeom>
              <a:avLst/>
              <a:gdLst/>
              <a:ahLst/>
              <a:cxnLst/>
              <a:rect l="l" t="t" r="r" b="b"/>
              <a:pathLst>
                <a:path w="1433" h="651" extrusionOk="0">
                  <a:moveTo>
                    <a:pt x="253" y="0"/>
                  </a:moveTo>
                  <a:cubicBezTo>
                    <a:pt x="198" y="0"/>
                    <a:pt x="147" y="22"/>
                    <a:pt x="118" y="66"/>
                  </a:cubicBezTo>
                  <a:cubicBezTo>
                    <a:pt x="30" y="153"/>
                    <a:pt x="1" y="270"/>
                    <a:pt x="89" y="387"/>
                  </a:cubicBezTo>
                  <a:cubicBezTo>
                    <a:pt x="235" y="563"/>
                    <a:pt x="468" y="650"/>
                    <a:pt x="731" y="650"/>
                  </a:cubicBezTo>
                  <a:cubicBezTo>
                    <a:pt x="965" y="650"/>
                    <a:pt x="1199" y="563"/>
                    <a:pt x="1345" y="387"/>
                  </a:cubicBezTo>
                  <a:cubicBezTo>
                    <a:pt x="1433" y="270"/>
                    <a:pt x="1403" y="153"/>
                    <a:pt x="1316" y="66"/>
                  </a:cubicBezTo>
                  <a:cubicBezTo>
                    <a:pt x="1287" y="22"/>
                    <a:pt x="1235" y="0"/>
                    <a:pt x="1181" y="0"/>
                  </a:cubicBezTo>
                  <a:cubicBezTo>
                    <a:pt x="1126" y="0"/>
                    <a:pt x="1067" y="22"/>
                    <a:pt x="1024" y="66"/>
                  </a:cubicBezTo>
                  <a:cubicBezTo>
                    <a:pt x="951" y="168"/>
                    <a:pt x="834" y="219"/>
                    <a:pt x="717" y="219"/>
                  </a:cubicBezTo>
                  <a:cubicBezTo>
                    <a:pt x="600" y="219"/>
                    <a:pt x="483" y="168"/>
                    <a:pt x="410" y="66"/>
                  </a:cubicBezTo>
                  <a:cubicBezTo>
                    <a:pt x="366" y="22"/>
                    <a:pt x="308" y="0"/>
                    <a:pt x="253"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05" name="Google Shape;5105;p80"/>
          <p:cNvGrpSpPr/>
          <p:nvPr/>
        </p:nvGrpSpPr>
        <p:grpSpPr>
          <a:xfrm>
            <a:off x="5909903" y="2146588"/>
            <a:ext cx="365975" cy="365300"/>
            <a:chOff x="5920938" y="2133450"/>
            <a:chExt cx="365975" cy="365300"/>
          </a:xfrm>
        </p:grpSpPr>
        <p:sp>
          <p:nvSpPr>
            <p:cNvPr id="5106" name="Google Shape;5106;p80"/>
            <p:cNvSpPr/>
            <p:nvPr/>
          </p:nvSpPr>
          <p:spPr>
            <a:xfrm>
              <a:off x="5940613" y="2259100"/>
              <a:ext cx="319275" cy="219900"/>
            </a:xfrm>
            <a:custGeom>
              <a:avLst/>
              <a:gdLst/>
              <a:ahLst/>
              <a:cxnLst/>
              <a:rect l="l" t="t" r="r" b="b"/>
              <a:pathLst>
                <a:path w="12771" h="8796" extrusionOk="0">
                  <a:moveTo>
                    <a:pt x="644" y="0"/>
                  </a:moveTo>
                  <a:cubicBezTo>
                    <a:pt x="293" y="0"/>
                    <a:pt x="1" y="293"/>
                    <a:pt x="1" y="643"/>
                  </a:cubicBezTo>
                  <a:lnTo>
                    <a:pt x="1" y="7393"/>
                  </a:lnTo>
                  <a:lnTo>
                    <a:pt x="6576" y="8796"/>
                  </a:lnTo>
                  <a:lnTo>
                    <a:pt x="12770" y="7393"/>
                  </a:lnTo>
                  <a:lnTo>
                    <a:pt x="12770" y="643"/>
                  </a:lnTo>
                  <a:cubicBezTo>
                    <a:pt x="12770" y="293"/>
                    <a:pt x="12478" y="0"/>
                    <a:pt x="12098" y="0"/>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7" name="Google Shape;5107;p80"/>
            <p:cNvSpPr/>
            <p:nvPr/>
          </p:nvSpPr>
          <p:spPr>
            <a:xfrm>
              <a:off x="6226263" y="2259100"/>
              <a:ext cx="40925" cy="197250"/>
            </a:xfrm>
            <a:custGeom>
              <a:avLst/>
              <a:gdLst/>
              <a:ahLst/>
              <a:cxnLst/>
              <a:rect l="l" t="t" r="r" b="b"/>
              <a:pathLst>
                <a:path w="1637" h="7890" extrusionOk="0">
                  <a:moveTo>
                    <a:pt x="0" y="0"/>
                  </a:moveTo>
                  <a:cubicBezTo>
                    <a:pt x="351" y="0"/>
                    <a:pt x="643" y="293"/>
                    <a:pt x="643" y="643"/>
                  </a:cubicBezTo>
                  <a:lnTo>
                    <a:pt x="643" y="7393"/>
                  </a:lnTo>
                  <a:lnTo>
                    <a:pt x="1023" y="7890"/>
                  </a:lnTo>
                  <a:lnTo>
                    <a:pt x="1637" y="7393"/>
                  </a:lnTo>
                  <a:lnTo>
                    <a:pt x="1637" y="643"/>
                  </a:lnTo>
                  <a:cubicBezTo>
                    <a:pt x="1637" y="293"/>
                    <a:pt x="1344" y="0"/>
                    <a:pt x="994" y="0"/>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8" name="Google Shape;5108;p80"/>
            <p:cNvSpPr/>
            <p:nvPr/>
          </p:nvSpPr>
          <p:spPr>
            <a:xfrm>
              <a:off x="5926738" y="2443925"/>
              <a:ext cx="340450" cy="48950"/>
            </a:xfrm>
            <a:custGeom>
              <a:avLst/>
              <a:gdLst/>
              <a:ahLst/>
              <a:cxnLst/>
              <a:rect l="l" t="t" r="r" b="b"/>
              <a:pathLst>
                <a:path w="13618" h="1958" extrusionOk="0">
                  <a:moveTo>
                    <a:pt x="322" y="0"/>
                  </a:moveTo>
                  <a:cubicBezTo>
                    <a:pt x="147" y="0"/>
                    <a:pt x="1" y="117"/>
                    <a:pt x="1" y="292"/>
                  </a:cubicBezTo>
                  <a:lnTo>
                    <a:pt x="1" y="555"/>
                  </a:lnTo>
                  <a:cubicBezTo>
                    <a:pt x="1" y="1315"/>
                    <a:pt x="614" y="1958"/>
                    <a:pt x="1403" y="1958"/>
                  </a:cubicBezTo>
                  <a:lnTo>
                    <a:pt x="12215" y="1958"/>
                  </a:lnTo>
                  <a:cubicBezTo>
                    <a:pt x="12975" y="1958"/>
                    <a:pt x="13618" y="1344"/>
                    <a:pt x="13618" y="555"/>
                  </a:cubicBezTo>
                  <a:lnTo>
                    <a:pt x="13618" y="292"/>
                  </a:lnTo>
                  <a:cubicBezTo>
                    <a:pt x="13618" y="117"/>
                    <a:pt x="13471" y="0"/>
                    <a:pt x="13296" y="0"/>
                  </a:cubicBezTo>
                  <a:lnTo>
                    <a:pt x="8592" y="0"/>
                  </a:lnTo>
                  <a:lnTo>
                    <a:pt x="8592" y="351"/>
                  </a:lnTo>
                  <a:cubicBezTo>
                    <a:pt x="8592" y="614"/>
                    <a:pt x="8387" y="818"/>
                    <a:pt x="8124" y="818"/>
                  </a:cubicBezTo>
                  <a:lnTo>
                    <a:pt x="6049" y="818"/>
                  </a:lnTo>
                  <a:cubicBezTo>
                    <a:pt x="5786" y="818"/>
                    <a:pt x="5582" y="614"/>
                    <a:pt x="5582" y="351"/>
                  </a:cubicBezTo>
                  <a:lnTo>
                    <a:pt x="5582" y="0"/>
                  </a:ln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9" name="Google Shape;5109;p80"/>
            <p:cNvSpPr/>
            <p:nvPr/>
          </p:nvSpPr>
          <p:spPr>
            <a:xfrm>
              <a:off x="6217488" y="2443825"/>
              <a:ext cx="63575" cy="49050"/>
            </a:xfrm>
            <a:custGeom>
              <a:avLst/>
              <a:gdLst/>
              <a:ahLst/>
              <a:cxnLst/>
              <a:rect l="l" t="t" r="r" b="b"/>
              <a:pathLst>
                <a:path w="2543" h="1962" extrusionOk="0">
                  <a:moveTo>
                    <a:pt x="1126" y="0"/>
                  </a:moveTo>
                  <a:cubicBezTo>
                    <a:pt x="1112" y="0"/>
                    <a:pt x="1097" y="2"/>
                    <a:pt x="1082" y="4"/>
                  </a:cubicBezTo>
                  <a:lnTo>
                    <a:pt x="1171" y="4"/>
                  </a:lnTo>
                  <a:cubicBezTo>
                    <a:pt x="1156" y="2"/>
                    <a:pt x="1141" y="0"/>
                    <a:pt x="1126" y="0"/>
                  </a:cubicBezTo>
                  <a:close/>
                  <a:moveTo>
                    <a:pt x="1171" y="4"/>
                  </a:moveTo>
                  <a:cubicBezTo>
                    <a:pt x="1304" y="27"/>
                    <a:pt x="1403" y="152"/>
                    <a:pt x="1403" y="296"/>
                  </a:cubicBezTo>
                  <a:lnTo>
                    <a:pt x="1403" y="559"/>
                  </a:lnTo>
                  <a:cubicBezTo>
                    <a:pt x="1403" y="1319"/>
                    <a:pt x="789" y="1962"/>
                    <a:pt x="1" y="1962"/>
                  </a:cubicBezTo>
                  <a:lnTo>
                    <a:pt x="1140" y="1962"/>
                  </a:lnTo>
                  <a:cubicBezTo>
                    <a:pt x="1929" y="1962"/>
                    <a:pt x="2543" y="1319"/>
                    <a:pt x="2543" y="559"/>
                  </a:cubicBezTo>
                  <a:lnTo>
                    <a:pt x="2543" y="296"/>
                  </a:lnTo>
                  <a:cubicBezTo>
                    <a:pt x="2543" y="121"/>
                    <a:pt x="2397" y="4"/>
                    <a:pt x="2221" y="4"/>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0" name="Google Shape;5110;p80"/>
            <p:cNvSpPr/>
            <p:nvPr/>
          </p:nvSpPr>
          <p:spPr>
            <a:xfrm>
              <a:off x="5969113" y="2170700"/>
              <a:ext cx="183375" cy="229400"/>
            </a:xfrm>
            <a:custGeom>
              <a:avLst/>
              <a:gdLst/>
              <a:ahLst/>
              <a:cxnLst/>
              <a:rect l="l" t="t" r="r" b="b"/>
              <a:pathLst>
                <a:path w="7335" h="9176" extrusionOk="0">
                  <a:moveTo>
                    <a:pt x="4062" y="1"/>
                  </a:moveTo>
                  <a:lnTo>
                    <a:pt x="0" y="2105"/>
                  </a:lnTo>
                  <a:lnTo>
                    <a:pt x="0" y="7627"/>
                  </a:lnTo>
                  <a:cubicBezTo>
                    <a:pt x="0" y="8475"/>
                    <a:pt x="702" y="9176"/>
                    <a:pt x="1578" y="9176"/>
                  </a:cubicBezTo>
                  <a:lnTo>
                    <a:pt x="5699" y="9176"/>
                  </a:lnTo>
                  <a:lnTo>
                    <a:pt x="7335" y="3098"/>
                  </a:lnTo>
                  <a:lnTo>
                    <a:pt x="7335" y="2105"/>
                  </a:lnTo>
                  <a:lnTo>
                    <a:pt x="4062" y="1"/>
                  </a:lnTo>
                  <a:close/>
                </a:path>
              </a:pathLst>
            </a:custGeom>
            <a:solidFill>
              <a:srgbClr val="FFE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1" name="Google Shape;5111;p80"/>
            <p:cNvSpPr/>
            <p:nvPr/>
          </p:nvSpPr>
          <p:spPr>
            <a:xfrm>
              <a:off x="6138588" y="2214525"/>
              <a:ext cx="28525" cy="46775"/>
            </a:xfrm>
            <a:custGeom>
              <a:avLst/>
              <a:gdLst/>
              <a:ahLst/>
              <a:cxnLst/>
              <a:rect l="l" t="t" r="r" b="b"/>
              <a:pathLst>
                <a:path w="1141" h="1871" extrusionOk="0">
                  <a:moveTo>
                    <a:pt x="527" y="1"/>
                  </a:moveTo>
                  <a:lnTo>
                    <a:pt x="1" y="352"/>
                  </a:lnTo>
                  <a:lnTo>
                    <a:pt x="1" y="1345"/>
                  </a:lnTo>
                  <a:lnTo>
                    <a:pt x="556" y="1871"/>
                  </a:lnTo>
                  <a:lnTo>
                    <a:pt x="1140" y="1345"/>
                  </a:lnTo>
                  <a:lnTo>
                    <a:pt x="1140" y="352"/>
                  </a:lnTo>
                  <a:lnTo>
                    <a:pt x="527" y="1"/>
                  </a:lnTo>
                  <a:close/>
                </a:path>
              </a:pathLst>
            </a:custGeom>
            <a:solidFill>
              <a:srgbClr val="FFE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2" name="Google Shape;5112;p80"/>
            <p:cNvSpPr/>
            <p:nvPr/>
          </p:nvSpPr>
          <p:spPr>
            <a:xfrm>
              <a:off x="5969113" y="2138550"/>
              <a:ext cx="183375" cy="84775"/>
            </a:xfrm>
            <a:custGeom>
              <a:avLst/>
              <a:gdLst/>
              <a:ahLst/>
              <a:cxnLst/>
              <a:rect l="l" t="t" r="r" b="b"/>
              <a:pathLst>
                <a:path w="7335" h="3391" extrusionOk="0">
                  <a:moveTo>
                    <a:pt x="1578" y="1"/>
                  </a:moveTo>
                  <a:cubicBezTo>
                    <a:pt x="702" y="1"/>
                    <a:pt x="0" y="702"/>
                    <a:pt x="0" y="1550"/>
                  </a:cubicBezTo>
                  <a:lnTo>
                    <a:pt x="0" y="3391"/>
                  </a:lnTo>
                  <a:lnTo>
                    <a:pt x="7335" y="3391"/>
                  </a:lnTo>
                  <a:lnTo>
                    <a:pt x="7335" y="1550"/>
                  </a:lnTo>
                  <a:cubicBezTo>
                    <a:pt x="7335" y="702"/>
                    <a:pt x="6663" y="1"/>
                    <a:pt x="5786"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3" name="Google Shape;5113;p80"/>
            <p:cNvSpPr/>
            <p:nvPr/>
          </p:nvSpPr>
          <p:spPr>
            <a:xfrm>
              <a:off x="6099863" y="2138550"/>
              <a:ext cx="67250" cy="84775"/>
            </a:xfrm>
            <a:custGeom>
              <a:avLst/>
              <a:gdLst/>
              <a:ahLst/>
              <a:cxnLst/>
              <a:rect l="l" t="t" r="r" b="b"/>
              <a:pathLst>
                <a:path w="2690" h="3391" extrusionOk="0">
                  <a:moveTo>
                    <a:pt x="1" y="1"/>
                  </a:moveTo>
                  <a:cubicBezTo>
                    <a:pt x="848" y="1"/>
                    <a:pt x="1550" y="702"/>
                    <a:pt x="1550" y="1550"/>
                  </a:cubicBezTo>
                  <a:lnTo>
                    <a:pt x="1550" y="3391"/>
                  </a:lnTo>
                  <a:lnTo>
                    <a:pt x="2689" y="3391"/>
                  </a:lnTo>
                  <a:lnTo>
                    <a:pt x="2689" y="1550"/>
                  </a:lnTo>
                  <a:cubicBezTo>
                    <a:pt x="2689" y="702"/>
                    <a:pt x="1988" y="1"/>
                    <a:pt x="1141" y="1"/>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4" name="Google Shape;5114;p80"/>
            <p:cNvSpPr/>
            <p:nvPr/>
          </p:nvSpPr>
          <p:spPr>
            <a:xfrm>
              <a:off x="6109363" y="2270050"/>
              <a:ext cx="119100" cy="149050"/>
            </a:xfrm>
            <a:custGeom>
              <a:avLst/>
              <a:gdLst/>
              <a:ahLst/>
              <a:cxnLst/>
              <a:rect l="l" t="t" r="r" b="b"/>
              <a:pathLst>
                <a:path w="4764" h="5962" extrusionOk="0">
                  <a:moveTo>
                    <a:pt x="2601" y="1"/>
                  </a:moveTo>
                  <a:lnTo>
                    <a:pt x="1" y="819"/>
                  </a:lnTo>
                  <a:lnTo>
                    <a:pt x="1" y="4764"/>
                  </a:lnTo>
                  <a:cubicBezTo>
                    <a:pt x="1" y="5406"/>
                    <a:pt x="527" y="5962"/>
                    <a:pt x="1199" y="5962"/>
                  </a:cubicBezTo>
                  <a:lnTo>
                    <a:pt x="3537" y="5962"/>
                  </a:lnTo>
                  <a:cubicBezTo>
                    <a:pt x="4209" y="5962"/>
                    <a:pt x="4764" y="5406"/>
                    <a:pt x="4764" y="4764"/>
                  </a:cubicBezTo>
                  <a:lnTo>
                    <a:pt x="4764" y="819"/>
                  </a:lnTo>
                  <a:lnTo>
                    <a:pt x="2601" y="1"/>
                  </a:ln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5" name="Google Shape;5115;p80"/>
            <p:cNvSpPr/>
            <p:nvPr/>
          </p:nvSpPr>
          <p:spPr>
            <a:xfrm>
              <a:off x="6186088" y="2279550"/>
              <a:ext cx="57000" cy="139550"/>
            </a:xfrm>
            <a:custGeom>
              <a:avLst/>
              <a:gdLst/>
              <a:ahLst/>
              <a:cxnLst/>
              <a:rect l="l" t="t" r="r" b="b"/>
              <a:pathLst>
                <a:path w="2280" h="5582" extrusionOk="0">
                  <a:moveTo>
                    <a:pt x="1490" y="1"/>
                  </a:moveTo>
                  <a:lnTo>
                    <a:pt x="1198" y="439"/>
                  </a:lnTo>
                  <a:lnTo>
                    <a:pt x="1198" y="4384"/>
                  </a:lnTo>
                  <a:cubicBezTo>
                    <a:pt x="1198" y="5026"/>
                    <a:pt x="672" y="5582"/>
                    <a:pt x="0" y="5582"/>
                  </a:cubicBezTo>
                  <a:lnTo>
                    <a:pt x="1052" y="5582"/>
                  </a:lnTo>
                  <a:cubicBezTo>
                    <a:pt x="1724" y="5582"/>
                    <a:pt x="2250" y="5026"/>
                    <a:pt x="2279" y="4384"/>
                  </a:cubicBezTo>
                  <a:lnTo>
                    <a:pt x="2279" y="439"/>
                  </a:lnTo>
                  <a:lnTo>
                    <a:pt x="1490" y="1"/>
                  </a:lnTo>
                  <a:close/>
                </a:path>
              </a:pathLst>
            </a:custGeom>
            <a:solidFill>
              <a:srgbClr val="FD6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6" name="Google Shape;5116;p80"/>
            <p:cNvSpPr/>
            <p:nvPr/>
          </p:nvSpPr>
          <p:spPr>
            <a:xfrm>
              <a:off x="6109363" y="2248150"/>
              <a:ext cx="119100" cy="42375"/>
            </a:xfrm>
            <a:custGeom>
              <a:avLst/>
              <a:gdLst/>
              <a:ahLst/>
              <a:cxnLst/>
              <a:rect l="l" t="t" r="r" b="b"/>
              <a:pathLst>
                <a:path w="4764" h="1695" extrusionOk="0">
                  <a:moveTo>
                    <a:pt x="1228" y="0"/>
                  </a:moveTo>
                  <a:cubicBezTo>
                    <a:pt x="556" y="0"/>
                    <a:pt x="1" y="555"/>
                    <a:pt x="1" y="1227"/>
                  </a:cubicBezTo>
                  <a:lnTo>
                    <a:pt x="1" y="1695"/>
                  </a:lnTo>
                  <a:lnTo>
                    <a:pt x="4764" y="1695"/>
                  </a:lnTo>
                  <a:lnTo>
                    <a:pt x="4764" y="1227"/>
                  </a:lnTo>
                  <a:cubicBezTo>
                    <a:pt x="4764" y="555"/>
                    <a:pt x="4238" y="0"/>
                    <a:pt x="3566"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7" name="Google Shape;5117;p80"/>
            <p:cNvSpPr/>
            <p:nvPr/>
          </p:nvSpPr>
          <p:spPr>
            <a:xfrm>
              <a:off x="6186088" y="2248150"/>
              <a:ext cx="57000" cy="42375"/>
            </a:xfrm>
            <a:custGeom>
              <a:avLst/>
              <a:gdLst/>
              <a:ahLst/>
              <a:cxnLst/>
              <a:rect l="l" t="t" r="r" b="b"/>
              <a:pathLst>
                <a:path w="2280" h="1695" extrusionOk="0">
                  <a:moveTo>
                    <a:pt x="0" y="0"/>
                  </a:moveTo>
                  <a:cubicBezTo>
                    <a:pt x="672" y="0"/>
                    <a:pt x="1227" y="555"/>
                    <a:pt x="1227" y="1227"/>
                  </a:cubicBezTo>
                  <a:lnTo>
                    <a:pt x="1227" y="1695"/>
                  </a:lnTo>
                  <a:lnTo>
                    <a:pt x="2279" y="1695"/>
                  </a:lnTo>
                  <a:lnTo>
                    <a:pt x="2279" y="1227"/>
                  </a:lnTo>
                  <a:cubicBezTo>
                    <a:pt x="2279" y="555"/>
                    <a:pt x="1724" y="0"/>
                    <a:pt x="1052" y="0"/>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8" name="Google Shape;5118;p80"/>
            <p:cNvSpPr/>
            <p:nvPr/>
          </p:nvSpPr>
          <p:spPr>
            <a:xfrm>
              <a:off x="6026813" y="2248150"/>
              <a:ext cx="21950" cy="22650"/>
            </a:xfrm>
            <a:custGeom>
              <a:avLst/>
              <a:gdLst/>
              <a:ahLst/>
              <a:cxnLst/>
              <a:rect l="l" t="t" r="r" b="b"/>
              <a:pathLst>
                <a:path w="878" h="906" extrusionOk="0">
                  <a:moveTo>
                    <a:pt x="439" y="0"/>
                  </a:moveTo>
                  <a:cubicBezTo>
                    <a:pt x="176" y="0"/>
                    <a:pt x="1" y="175"/>
                    <a:pt x="1" y="438"/>
                  </a:cubicBezTo>
                  <a:lnTo>
                    <a:pt x="1" y="906"/>
                  </a:lnTo>
                  <a:lnTo>
                    <a:pt x="878" y="906"/>
                  </a:lnTo>
                  <a:lnTo>
                    <a:pt x="878" y="438"/>
                  </a:lnTo>
                  <a:cubicBezTo>
                    <a:pt x="878" y="175"/>
                    <a:pt x="673" y="0"/>
                    <a:pt x="439" y="0"/>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9" name="Google Shape;5119;p80"/>
            <p:cNvSpPr/>
            <p:nvPr/>
          </p:nvSpPr>
          <p:spPr>
            <a:xfrm>
              <a:off x="5992488" y="2292700"/>
              <a:ext cx="89875" cy="83300"/>
            </a:xfrm>
            <a:custGeom>
              <a:avLst/>
              <a:gdLst/>
              <a:ahLst/>
              <a:cxnLst/>
              <a:rect l="l" t="t" r="r" b="b"/>
              <a:pathLst>
                <a:path w="3595" h="3332" extrusionOk="0">
                  <a:moveTo>
                    <a:pt x="1374" y="0"/>
                  </a:moveTo>
                  <a:lnTo>
                    <a:pt x="1374" y="2075"/>
                  </a:lnTo>
                  <a:cubicBezTo>
                    <a:pt x="1374" y="2153"/>
                    <a:pt x="1309" y="2205"/>
                    <a:pt x="1240" y="2205"/>
                  </a:cubicBezTo>
                  <a:cubicBezTo>
                    <a:pt x="1205" y="2205"/>
                    <a:pt x="1169" y="2192"/>
                    <a:pt x="1140" y="2163"/>
                  </a:cubicBezTo>
                  <a:cubicBezTo>
                    <a:pt x="1052" y="2075"/>
                    <a:pt x="994" y="1958"/>
                    <a:pt x="936" y="1841"/>
                  </a:cubicBezTo>
                  <a:cubicBezTo>
                    <a:pt x="877" y="1637"/>
                    <a:pt x="702" y="1520"/>
                    <a:pt x="497" y="1520"/>
                  </a:cubicBezTo>
                  <a:cubicBezTo>
                    <a:pt x="205" y="1520"/>
                    <a:pt x="1" y="1812"/>
                    <a:pt x="88" y="2104"/>
                  </a:cubicBezTo>
                  <a:cubicBezTo>
                    <a:pt x="366" y="2923"/>
                    <a:pt x="1082" y="3332"/>
                    <a:pt x="1798" y="3332"/>
                  </a:cubicBezTo>
                  <a:cubicBezTo>
                    <a:pt x="2514" y="3332"/>
                    <a:pt x="3229" y="2923"/>
                    <a:pt x="3507" y="2104"/>
                  </a:cubicBezTo>
                  <a:cubicBezTo>
                    <a:pt x="3595" y="1812"/>
                    <a:pt x="3390" y="1520"/>
                    <a:pt x="3098" y="1520"/>
                  </a:cubicBezTo>
                  <a:cubicBezTo>
                    <a:pt x="2893" y="1520"/>
                    <a:pt x="2718" y="1637"/>
                    <a:pt x="2660" y="1841"/>
                  </a:cubicBezTo>
                  <a:cubicBezTo>
                    <a:pt x="2601" y="1958"/>
                    <a:pt x="2543" y="2075"/>
                    <a:pt x="2455" y="2163"/>
                  </a:cubicBezTo>
                  <a:cubicBezTo>
                    <a:pt x="2426" y="2192"/>
                    <a:pt x="2393" y="2205"/>
                    <a:pt x="2363" y="2205"/>
                  </a:cubicBezTo>
                  <a:cubicBezTo>
                    <a:pt x="2302" y="2205"/>
                    <a:pt x="2251" y="2153"/>
                    <a:pt x="2251" y="2075"/>
                  </a:cubicBezTo>
                  <a:lnTo>
                    <a:pt x="2251" y="0"/>
                  </a:ln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0" name="Google Shape;5120;p80"/>
            <p:cNvSpPr/>
            <p:nvPr/>
          </p:nvSpPr>
          <p:spPr>
            <a:xfrm>
              <a:off x="6007838" y="2270775"/>
              <a:ext cx="62850" cy="21950"/>
            </a:xfrm>
            <a:custGeom>
              <a:avLst/>
              <a:gdLst/>
              <a:ahLst/>
              <a:cxnLst/>
              <a:rect l="l" t="t" r="r" b="b"/>
              <a:pathLst>
                <a:path w="2514" h="878" extrusionOk="0">
                  <a:moveTo>
                    <a:pt x="438" y="1"/>
                  </a:moveTo>
                  <a:cubicBezTo>
                    <a:pt x="205" y="1"/>
                    <a:pt x="0" y="205"/>
                    <a:pt x="0" y="439"/>
                  </a:cubicBezTo>
                  <a:cubicBezTo>
                    <a:pt x="0" y="673"/>
                    <a:pt x="205" y="877"/>
                    <a:pt x="438" y="877"/>
                  </a:cubicBezTo>
                  <a:lnTo>
                    <a:pt x="1900" y="877"/>
                  </a:lnTo>
                  <a:cubicBezTo>
                    <a:pt x="2513" y="877"/>
                    <a:pt x="2513" y="1"/>
                    <a:pt x="1900"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1" name="Google Shape;5121;p80"/>
            <p:cNvSpPr/>
            <p:nvPr/>
          </p:nvSpPr>
          <p:spPr>
            <a:xfrm>
              <a:off x="5985913" y="2175025"/>
              <a:ext cx="52950" cy="42675"/>
            </a:xfrm>
            <a:custGeom>
              <a:avLst/>
              <a:gdLst/>
              <a:ahLst/>
              <a:cxnLst/>
              <a:rect l="l" t="t" r="r" b="b"/>
              <a:pathLst>
                <a:path w="2118" h="1707" extrusionOk="0">
                  <a:moveTo>
                    <a:pt x="1226" y="1"/>
                  </a:moveTo>
                  <a:cubicBezTo>
                    <a:pt x="1207" y="1"/>
                    <a:pt x="1188" y="2"/>
                    <a:pt x="1169" y="3"/>
                  </a:cubicBezTo>
                  <a:cubicBezTo>
                    <a:pt x="351" y="3"/>
                    <a:pt x="1" y="1026"/>
                    <a:pt x="643" y="1522"/>
                  </a:cubicBezTo>
                  <a:cubicBezTo>
                    <a:pt x="801" y="1650"/>
                    <a:pt x="979" y="1707"/>
                    <a:pt x="1152" y="1707"/>
                  </a:cubicBezTo>
                  <a:cubicBezTo>
                    <a:pt x="1652" y="1707"/>
                    <a:pt x="2118" y="1239"/>
                    <a:pt x="1988" y="675"/>
                  </a:cubicBezTo>
                  <a:cubicBezTo>
                    <a:pt x="1932" y="285"/>
                    <a:pt x="1610" y="1"/>
                    <a:pt x="1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2" name="Google Shape;5122;p80"/>
            <p:cNvSpPr/>
            <p:nvPr/>
          </p:nvSpPr>
          <p:spPr>
            <a:xfrm>
              <a:off x="6097688" y="2175025"/>
              <a:ext cx="52950" cy="42675"/>
            </a:xfrm>
            <a:custGeom>
              <a:avLst/>
              <a:gdLst/>
              <a:ahLst/>
              <a:cxnLst/>
              <a:rect l="l" t="t" r="r" b="b"/>
              <a:pathLst>
                <a:path w="2118" h="1707" extrusionOk="0">
                  <a:moveTo>
                    <a:pt x="1225" y="1"/>
                  </a:moveTo>
                  <a:cubicBezTo>
                    <a:pt x="1207" y="1"/>
                    <a:pt x="1188" y="2"/>
                    <a:pt x="1169" y="3"/>
                  </a:cubicBezTo>
                  <a:cubicBezTo>
                    <a:pt x="351" y="3"/>
                    <a:pt x="0" y="1026"/>
                    <a:pt x="643" y="1522"/>
                  </a:cubicBezTo>
                  <a:cubicBezTo>
                    <a:pt x="801" y="1650"/>
                    <a:pt x="979" y="1707"/>
                    <a:pt x="1152" y="1707"/>
                  </a:cubicBezTo>
                  <a:cubicBezTo>
                    <a:pt x="1652" y="1707"/>
                    <a:pt x="2117" y="1239"/>
                    <a:pt x="1987" y="675"/>
                  </a:cubicBezTo>
                  <a:cubicBezTo>
                    <a:pt x="1932" y="285"/>
                    <a:pt x="1610" y="1"/>
                    <a:pt x="122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3" name="Google Shape;5123;p80"/>
            <p:cNvSpPr/>
            <p:nvPr/>
          </p:nvSpPr>
          <p:spPr>
            <a:xfrm>
              <a:off x="5920938" y="2133450"/>
              <a:ext cx="365975" cy="365300"/>
            </a:xfrm>
            <a:custGeom>
              <a:avLst/>
              <a:gdLst/>
              <a:ahLst/>
              <a:cxnLst/>
              <a:rect l="l" t="t" r="r" b="b"/>
              <a:pathLst>
                <a:path w="14639" h="14612" extrusionOk="0">
                  <a:moveTo>
                    <a:pt x="11658" y="4822"/>
                  </a:moveTo>
                  <a:cubicBezTo>
                    <a:pt x="12213" y="4822"/>
                    <a:pt x="12681" y="5260"/>
                    <a:pt x="12681" y="5815"/>
                  </a:cubicBezTo>
                  <a:lnTo>
                    <a:pt x="12651" y="5815"/>
                  </a:lnTo>
                  <a:lnTo>
                    <a:pt x="12651" y="6078"/>
                  </a:lnTo>
                  <a:lnTo>
                    <a:pt x="7742" y="6078"/>
                  </a:lnTo>
                  <a:lnTo>
                    <a:pt x="7742" y="5815"/>
                  </a:lnTo>
                  <a:cubicBezTo>
                    <a:pt x="7742" y="5260"/>
                    <a:pt x="8181" y="4822"/>
                    <a:pt x="8736" y="4822"/>
                  </a:cubicBezTo>
                  <a:close/>
                  <a:moveTo>
                    <a:pt x="8298" y="409"/>
                  </a:moveTo>
                  <a:cubicBezTo>
                    <a:pt x="9028" y="409"/>
                    <a:pt x="9642" y="1023"/>
                    <a:pt x="9642" y="1754"/>
                  </a:cubicBezTo>
                  <a:lnTo>
                    <a:pt x="9642" y="3361"/>
                  </a:lnTo>
                  <a:lnTo>
                    <a:pt x="4762" y="3361"/>
                  </a:lnTo>
                  <a:cubicBezTo>
                    <a:pt x="4499" y="3390"/>
                    <a:pt x="4499" y="3770"/>
                    <a:pt x="4762" y="3799"/>
                  </a:cubicBezTo>
                  <a:lnTo>
                    <a:pt x="9642" y="3799"/>
                  </a:lnTo>
                  <a:lnTo>
                    <a:pt x="9642" y="4383"/>
                  </a:lnTo>
                  <a:lnTo>
                    <a:pt x="8765" y="4383"/>
                  </a:lnTo>
                  <a:cubicBezTo>
                    <a:pt x="8748" y="4383"/>
                    <a:pt x="8731" y="4383"/>
                    <a:pt x="8713" y="4383"/>
                  </a:cubicBezTo>
                  <a:cubicBezTo>
                    <a:pt x="7947" y="4383"/>
                    <a:pt x="7305" y="5015"/>
                    <a:pt x="7333" y="5815"/>
                  </a:cubicBezTo>
                  <a:lnTo>
                    <a:pt x="7333" y="10228"/>
                  </a:lnTo>
                  <a:cubicBezTo>
                    <a:pt x="7304" y="10286"/>
                    <a:pt x="7333" y="10374"/>
                    <a:pt x="7333" y="10461"/>
                  </a:cubicBezTo>
                  <a:lnTo>
                    <a:pt x="3505" y="10461"/>
                  </a:lnTo>
                  <a:cubicBezTo>
                    <a:pt x="2746" y="10461"/>
                    <a:pt x="2161" y="9877"/>
                    <a:pt x="2161" y="9117"/>
                  </a:cubicBezTo>
                  <a:lnTo>
                    <a:pt x="2161" y="3799"/>
                  </a:lnTo>
                  <a:lnTo>
                    <a:pt x="3768" y="3799"/>
                  </a:lnTo>
                  <a:cubicBezTo>
                    <a:pt x="4031" y="3770"/>
                    <a:pt x="4031" y="3390"/>
                    <a:pt x="3768" y="3361"/>
                  </a:cubicBezTo>
                  <a:lnTo>
                    <a:pt x="2161" y="3361"/>
                  </a:lnTo>
                  <a:lnTo>
                    <a:pt x="2161" y="1754"/>
                  </a:lnTo>
                  <a:cubicBezTo>
                    <a:pt x="2161" y="1023"/>
                    <a:pt x="2746" y="409"/>
                    <a:pt x="3505" y="409"/>
                  </a:cubicBezTo>
                  <a:close/>
                  <a:moveTo>
                    <a:pt x="13207" y="5231"/>
                  </a:moveTo>
                  <a:cubicBezTo>
                    <a:pt x="13440" y="5231"/>
                    <a:pt x="13645" y="5435"/>
                    <a:pt x="13645" y="5669"/>
                  </a:cubicBezTo>
                  <a:lnTo>
                    <a:pt x="13645" y="12215"/>
                  </a:lnTo>
                  <a:lnTo>
                    <a:pt x="8824" y="12215"/>
                  </a:lnTo>
                  <a:cubicBezTo>
                    <a:pt x="8811" y="12212"/>
                    <a:pt x="8799" y="12210"/>
                    <a:pt x="8788" y="12210"/>
                  </a:cubicBezTo>
                  <a:cubicBezTo>
                    <a:pt x="8689" y="12210"/>
                    <a:pt x="8619" y="12315"/>
                    <a:pt x="8619" y="12419"/>
                  </a:cubicBezTo>
                  <a:lnTo>
                    <a:pt x="8619" y="12770"/>
                  </a:lnTo>
                  <a:cubicBezTo>
                    <a:pt x="8619" y="12916"/>
                    <a:pt x="8502" y="13033"/>
                    <a:pt x="8356" y="13033"/>
                  </a:cubicBezTo>
                  <a:lnTo>
                    <a:pt x="6281" y="13033"/>
                  </a:lnTo>
                  <a:cubicBezTo>
                    <a:pt x="6135" y="13033"/>
                    <a:pt x="6018" y="12916"/>
                    <a:pt x="6018" y="12770"/>
                  </a:cubicBezTo>
                  <a:lnTo>
                    <a:pt x="6018" y="12419"/>
                  </a:lnTo>
                  <a:cubicBezTo>
                    <a:pt x="6018" y="12273"/>
                    <a:pt x="5931" y="12185"/>
                    <a:pt x="5814" y="12185"/>
                  </a:cubicBezTo>
                  <a:lnTo>
                    <a:pt x="992" y="12185"/>
                  </a:lnTo>
                  <a:lnTo>
                    <a:pt x="992" y="5669"/>
                  </a:lnTo>
                  <a:cubicBezTo>
                    <a:pt x="992" y="5435"/>
                    <a:pt x="1197" y="5231"/>
                    <a:pt x="1431" y="5231"/>
                  </a:cubicBezTo>
                  <a:lnTo>
                    <a:pt x="1723" y="5231"/>
                  </a:lnTo>
                  <a:lnTo>
                    <a:pt x="1723" y="9117"/>
                  </a:lnTo>
                  <a:cubicBezTo>
                    <a:pt x="1723" y="10082"/>
                    <a:pt x="2512" y="10900"/>
                    <a:pt x="3505" y="10900"/>
                  </a:cubicBezTo>
                  <a:lnTo>
                    <a:pt x="7509" y="10900"/>
                  </a:lnTo>
                  <a:cubicBezTo>
                    <a:pt x="7742" y="11338"/>
                    <a:pt x="8239" y="11630"/>
                    <a:pt x="8736" y="11630"/>
                  </a:cubicBezTo>
                  <a:lnTo>
                    <a:pt x="11658" y="11630"/>
                  </a:lnTo>
                  <a:cubicBezTo>
                    <a:pt x="12447" y="11630"/>
                    <a:pt x="13090" y="10987"/>
                    <a:pt x="13090" y="10198"/>
                  </a:cubicBezTo>
                  <a:lnTo>
                    <a:pt x="13090" y="8883"/>
                  </a:lnTo>
                  <a:cubicBezTo>
                    <a:pt x="13104" y="8767"/>
                    <a:pt x="12988" y="8708"/>
                    <a:pt x="12874" y="8708"/>
                  </a:cubicBezTo>
                  <a:cubicBezTo>
                    <a:pt x="12761" y="8708"/>
                    <a:pt x="12651" y="8767"/>
                    <a:pt x="12681" y="8883"/>
                  </a:cubicBezTo>
                  <a:lnTo>
                    <a:pt x="12681" y="10228"/>
                  </a:lnTo>
                  <a:cubicBezTo>
                    <a:pt x="12681" y="10754"/>
                    <a:pt x="12213" y="11221"/>
                    <a:pt x="11658" y="11221"/>
                  </a:cubicBezTo>
                  <a:lnTo>
                    <a:pt x="8736" y="11221"/>
                  </a:lnTo>
                  <a:cubicBezTo>
                    <a:pt x="8210" y="11221"/>
                    <a:pt x="7742" y="10754"/>
                    <a:pt x="7742" y="10228"/>
                  </a:cubicBezTo>
                  <a:lnTo>
                    <a:pt x="7742" y="6517"/>
                  </a:lnTo>
                  <a:lnTo>
                    <a:pt x="12651" y="6517"/>
                  </a:lnTo>
                  <a:lnTo>
                    <a:pt x="12651" y="7861"/>
                  </a:lnTo>
                  <a:cubicBezTo>
                    <a:pt x="12637" y="7992"/>
                    <a:pt x="12754" y="8058"/>
                    <a:pt x="12871" y="8058"/>
                  </a:cubicBezTo>
                  <a:cubicBezTo>
                    <a:pt x="12988" y="8058"/>
                    <a:pt x="13104" y="7992"/>
                    <a:pt x="13090" y="7861"/>
                  </a:cubicBezTo>
                  <a:lnTo>
                    <a:pt x="13090" y="5815"/>
                  </a:lnTo>
                  <a:cubicBezTo>
                    <a:pt x="13090" y="5611"/>
                    <a:pt x="13031" y="5406"/>
                    <a:pt x="12973" y="5231"/>
                  </a:cubicBezTo>
                  <a:close/>
                  <a:moveTo>
                    <a:pt x="3505" y="0"/>
                  </a:moveTo>
                  <a:cubicBezTo>
                    <a:pt x="2512" y="0"/>
                    <a:pt x="1723" y="789"/>
                    <a:pt x="1723" y="1754"/>
                  </a:cubicBezTo>
                  <a:lnTo>
                    <a:pt x="1723" y="4822"/>
                  </a:lnTo>
                  <a:lnTo>
                    <a:pt x="1431" y="4822"/>
                  </a:lnTo>
                  <a:cubicBezTo>
                    <a:pt x="1415" y="4821"/>
                    <a:pt x="1399" y="4820"/>
                    <a:pt x="1383" y="4820"/>
                  </a:cubicBezTo>
                  <a:cubicBezTo>
                    <a:pt x="936" y="4820"/>
                    <a:pt x="554" y="5217"/>
                    <a:pt x="554" y="5669"/>
                  </a:cubicBezTo>
                  <a:lnTo>
                    <a:pt x="554" y="12215"/>
                  </a:lnTo>
                  <a:cubicBezTo>
                    <a:pt x="537" y="12213"/>
                    <a:pt x="521" y="12212"/>
                    <a:pt x="505" y="12212"/>
                  </a:cubicBezTo>
                  <a:cubicBezTo>
                    <a:pt x="233" y="12212"/>
                    <a:pt x="1" y="12436"/>
                    <a:pt x="28" y="12711"/>
                  </a:cubicBezTo>
                  <a:lnTo>
                    <a:pt x="28" y="12974"/>
                  </a:lnTo>
                  <a:cubicBezTo>
                    <a:pt x="28" y="13880"/>
                    <a:pt x="729" y="14582"/>
                    <a:pt x="1635" y="14611"/>
                  </a:cubicBezTo>
                  <a:lnTo>
                    <a:pt x="2424" y="14611"/>
                  </a:lnTo>
                  <a:cubicBezTo>
                    <a:pt x="2431" y="14612"/>
                    <a:pt x="2437" y="14612"/>
                    <a:pt x="2444" y="14612"/>
                  </a:cubicBezTo>
                  <a:cubicBezTo>
                    <a:pt x="2651" y="14612"/>
                    <a:pt x="2651" y="14171"/>
                    <a:pt x="2444" y="14171"/>
                  </a:cubicBezTo>
                  <a:cubicBezTo>
                    <a:pt x="2437" y="14171"/>
                    <a:pt x="2431" y="14172"/>
                    <a:pt x="2424" y="14172"/>
                  </a:cubicBezTo>
                  <a:lnTo>
                    <a:pt x="1635" y="14172"/>
                  </a:lnTo>
                  <a:cubicBezTo>
                    <a:pt x="963" y="14172"/>
                    <a:pt x="437" y="13646"/>
                    <a:pt x="437" y="12974"/>
                  </a:cubicBezTo>
                  <a:lnTo>
                    <a:pt x="437" y="12711"/>
                  </a:lnTo>
                  <a:cubicBezTo>
                    <a:pt x="437" y="12682"/>
                    <a:pt x="496" y="12624"/>
                    <a:pt x="525" y="12624"/>
                  </a:cubicBezTo>
                  <a:lnTo>
                    <a:pt x="5580" y="12624"/>
                  </a:lnTo>
                  <a:lnTo>
                    <a:pt x="5580" y="12770"/>
                  </a:lnTo>
                  <a:cubicBezTo>
                    <a:pt x="5580" y="13150"/>
                    <a:pt x="5901" y="13471"/>
                    <a:pt x="6281" y="13471"/>
                  </a:cubicBezTo>
                  <a:lnTo>
                    <a:pt x="8356" y="13471"/>
                  </a:lnTo>
                  <a:cubicBezTo>
                    <a:pt x="8736" y="13471"/>
                    <a:pt x="9057" y="13150"/>
                    <a:pt x="9057" y="12770"/>
                  </a:cubicBezTo>
                  <a:lnTo>
                    <a:pt x="9057" y="12624"/>
                  </a:lnTo>
                  <a:lnTo>
                    <a:pt x="14113" y="12624"/>
                  </a:lnTo>
                  <a:cubicBezTo>
                    <a:pt x="14142" y="12624"/>
                    <a:pt x="14200" y="12653"/>
                    <a:pt x="14200" y="12711"/>
                  </a:cubicBezTo>
                  <a:lnTo>
                    <a:pt x="14200" y="12974"/>
                  </a:lnTo>
                  <a:cubicBezTo>
                    <a:pt x="14200" y="13646"/>
                    <a:pt x="13674" y="14172"/>
                    <a:pt x="13002" y="14172"/>
                  </a:cubicBezTo>
                  <a:lnTo>
                    <a:pt x="3418" y="14172"/>
                  </a:lnTo>
                  <a:cubicBezTo>
                    <a:pt x="3410" y="14172"/>
                    <a:pt x="3402" y="14171"/>
                    <a:pt x="3395" y="14171"/>
                  </a:cubicBezTo>
                  <a:cubicBezTo>
                    <a:pt x="3162" y="14171"/>
                    <a:pt x="3162" y="14583"/>
                    <a:pt x="3395" y="14583"/>
                  </a:cubicBezTo>
                  <a:cubicBezTo>
                    <a:pt x="3402" y="14583"/>
                    <a:pt x="3410" y="14582"/>
                    <a:pt x="3418" y="14582"/>
                  </a:cubicBezTo>
                  <a:lnTo>
                    <a:pt x="13002" y="14582"/>
                  </a:lnTo>
                  <a:cubicBezTo>
                    <a:pt x="13908" y="14582"/>
                    <a:pt x="14609" y="13880"/>
                    <a:pt x="14638" y="12974"/>
                  </a:cubicBezTo>
                  <a:lnTo>
                    <a:pt x="14638" y="12711"/>
                  </a:lnTo>
                  <a:cubicBezTo>
                    <a:pt x="14638" y="12436"/>
                    <a:pt x="14405" y="12212"/>
                    <a:pt x="14133" y="12212"/>
                  </a:cubicBezTo>
                  <a:cubicBezTo>
                    <a:pt x="14116" y="12212"/>
                    <a:pt x="14100" y="12213"/>
                    <a:pt x="14083" y="12215"/>
                  </a:cubicBezTo>
                  <a:lnTo>
                    <a:pt x="14083" y="5669"/>
                  </a:lnTo>
                  <a:cubicBezTo>
                    <a:pt x="14083" y="5202"/>
                    <a:pt x="13674" y="4822"/>
                    <a:pt x="13207" y="4822"/>
                  </a:cubicBezTo>
                  <a:lnTo>
                    <a:pt x="12681" y="4822"/>
                  </a:lnTo>
                  <a:cubicBezTo>
                    <a:pt x="12418" y="4530"/>
                    <a:pt x="12038" y="4383"/>
                    <a:pt x="11658" y="4383"/>
                  </a:cubicBezTo>
                  <a:lnTo>
                    <a:pt x="10051" y="4383"/>
                  </a:lnTo>
                  <a:lnTo>
                    <a:pt x="10051" y="1754"/>
                  </a:lnTo>
                  <a:cubicBezTo>
                    <a:pt x="10051" y="789"/>
                    <a:pt x="9262" y="0"/>
                    <a:pt x="8298"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4" name="Google Shape;5124;p80"/>
            <p:cNvSpPr/>
            <p:nvPr/>
          </p:nvSpPr>
          <p:spPr>
            <a:xfrm>
              <a:off x="6012213" y="2158275"/>
              <a:ext cx="30350" cy="20500"/>
            </a:xfrm>
            <a:custGeom>
              <a:avLst/>
              <a:gdLst/>
              <a:ahLst/>
              <a:cxnLst/>
              <a:rect l="l" t="t" r="r" b="b"/>
              <a:pathLst>
                <a:path w="1214" h="820" extrusionOk="0">
                  <a:moveTo>
                    <a:pt x="600" y="1"/>
                  </a:moveTo>
                  <a:cubicBezTo>
                    <a:pt x="300" y="1"/>
                    <a:pt x="0" y="205"/>
                    <a:pt x="0" y="615"/>
                  </a:cubicBezTo>
                  <a:cubicBezTo>
                    <a:pt x="0" y="731"/>
                    <a:pt x="88" y="819"/>
                    <a:pt x="205" y="819"/>
                  </a:cubicBezTo>
                  <a:cubicBezTo>
                    <a:pt x="322" y="819"/>
                    <a:pt x="410" y="731"/>
                    <a:pt x="410" y="615"/>
                  </a:cubicBezTo>
                  <a:cubicBezTo>
                    <a:pt x="410" y="483"/>
                    <a:pt x="505" y="417"/>
                    <a:pt x="600" y="417"/>
                  </a:cubicBezTo>
                  <a:cubicBezTo>
                    <a:pt x="694" y="417"/>
                    <a:pt x="789" y="483"/>
                    <a:pt x="789" y="615"/>
                  </a:cubicBezTo>
                  <a:cubicBezTo>
                    <a:pt x="760" y="731"/>
                    <a:pt x="870" y="790"/>
                    <a:pt x="983" y="790"/>
                  </a:cubicBezTo>
                  <a:cubicBezTo>
                    <a:pt x="1096" y="790"/>
                    <a:pt x="1213" y="731"/>
                    <a:pt x="1199" y="615"/>
                  </a:cubicBezTo>
                  <a:cubicBezTo>
                    <a:pt x="1199" y="205"/>
                    <a:pt x="899" y="1"/>
                    <a:pt x="600"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5" name="Google Shape;5125;p80"/>
            <p:cNvSpPr/>
            <p:nvPr/>
          </p:nvSpPr>
          <p:spPr>
            <a:xfrm>
              <a:off x="6099863" y="2158275"/>
              <a:ext cx="30350" cy="20500"/>
            </a:xfrm>
            <a:custGeom>
              <a:avLst/>
              <a:gdLst/>
              <a:ahLst/>
              <a:cxnLst/>
              <a:rect l="l" t="t" r="r" b="b"/>
              <a:pathLst>
                <a:path w="1214" h="820" extrusionOk="0">
                  <a:moveTo>
                    <a:pt x="600" y="1"/>
                  </a:moveTo>
                  <a:cubicBezTo>
                    <a:pt x="300" y="1"/>
                    <a:pt x="1" y="205"/>
                    <a:pt x="1" y="615"/>
                  </a:cubicBezTo>
                  <a:cubicBezTo>
                    <a:pt x="1" y="731"/>
                    <a:pt x="89" y="819"/>
                    <a:pt x="206" y="819"/>
                  </a:cubicBezTo>
                  <a:cubicBezTo>
                    <a:pt x="322" y="819"/>
                    <a:pt x="410" y="731"/>
                    <a:pt x="410" y="615"/>
                  </a:cubicBezTo>
                  <a:cubicBezTo>
                    <a:pt x="410" y="483"/>
                    <a:pt x="505" y="417"/>
                    <a:pt x="600" y="417"/>
                  </a:cubicBezTo>
                  <a:cubicBezTo>
                    <a:pt x="695" y="417"/>
                    <a:pt x="790" y="483"/>
                    <a:pt x="790" y="615"/>
                  </a:cubicBezTo>
                  <a:cubicBezTo>
                    <a:pt x="775" y="731"/>
                    <a:pt x="885" y="790"/>
                    <a:pt x="994" y="790"/>
                  </a:cubicBezTo>
                  <a:cubicBezTo>
                    <a:pt x="1104" y="790"/>
                    <a:pt x="1214" y="731"/>
                    <a:pt x="1199" y="615"/>
                  </a:cubicBezTo>
                  <a:cubicBezTo>
                    <a:pt x="1199" y="205"/>
                    <a:pt x="900" y="1"/>
                    <a:pt x="600"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6" name="Google Shape;5126;p80"/>
            <p:cNvSpPr/>
            <p:nvPr/>
          </p:nvSpPr>
          <p:spPr>
            <a:xfrm>
              <a:off x="6054588" y="2179925"/>
              <a:ext cx="32900" cy="15650"/>
            </a:xfrm>
            <a:custGeom>
              <a:avLst/>
              <a:gdLst/>
              <a:ahLst/>
              <a:cxnLst/>
              <a:rect l="l" t="t" r="r" b="b"/>
              <a:pathLst>
                <a:path w="1316" h="626" extrusionOk="0">
                  <a:moveTo>
                    <a:pt x="228" y="0"/>
                  </a:moveTo>
                  <a:cubicBezTo>
                    <a:pt x="179" y="0"/>
                    <a:pt x="127" y="14"/>
                    <a:pt x="88" y="41"/>
                  </a:cubicBezTo>
                  <a:cubicBezTo>
                    <a:pt x="0" y="128"/>
                    <a:pt x="0" y="274"/>
                    <a:pt x="59" y="362"/>
                  </a:cubicBezTo>
                  <a:cubicBezTo>
                    <a:pt x="205" y="508"/>
                    <a:pt x="439" y="625"/>
                    <a:pt x="643" y="625"/>
                  </a:cubicBezTo>
                  <a:cubicBezTo>
                    <a:pt x="877" y="625"/>
                    <a:pt x="1081" y="508"/>
                    <a:pt x="1228" y="362"/>
                  </a:cubicBezTo>
                  <a:cubicBezTo>
                    <a:pt x="1315" y="274"/>
                    <a:pt x="1286" y="128"/>
                    <a:pt x="1198" y="41"/>
                  </a:cubicBezTo>
                  <a:cubicBezTo>
                    <a:pt x="1159" y="14"/>
                    <a:pt x="1114" y="0"/>
                    <a:pt x="1068" y="0"/>
                  </a:cubicBezTo>
                  <a:cubicBezTo>
                    <a:pt x="1011" y="0"/>
                    <a:pt x="954" y="22"/>
                    <a:pt x="906" y="70"/>
                  </a:cubicBezTo>
                  <a:cubicBezTo>
                    <a:pt x="848" y="128"/>
                    <a:pt x="760" y="187"/>
                    <a:pt x="643" y="187"/>
                  </a:cubicBezTo>
                  <a:cubicBezTo>
                    <a:pt x="555" y="187"/>
                    <a:pt x="468" y="158"/>
                    <a:pt x="380" y="70"/>
                  </a:cubicBezTo>
                  <a:cubicBezTo>
                    <a:pt x="348" y="22"/>
                    <a:pt x="289" y="0"/>
                    <a:pt x="228"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7" name="Google Shape;5127;p80"/>
            <p:cNvSpPr/>
            <p:nvPr/>
          </p:nvSpPr>
          <p:spPr>
            <a:xfrm>
              <a:off x="5988113" y="2241025"/>
              <a:ext cx="98625" cy="140275"/>
            </a:xfrm>
            <a:custGeom>
              <a:avLst/>
              <a:gdLst/>
              <a:ahLst/>
              <a:cxnLst/>
              <a:rect l="l" t="t" r="r" b="b"/>
              <a:pathLst>
                <a:path w="3945" h="5611" extrusionOk="0">
                  <a:moveTo>
                    <a:pt x="1973" y="526"/>
                  </a:moveTo>
                  <a:cubicBezTo>
                    <a:pt x="2089" y="526"/>
                    <a:pt x="2206" y="592"/>
                    <a:pt x="2192" y="723"/>
                  </a:cubicBezTo>
                  <a:lnTo>
                    <a:pt x="2192" y="957"/>
                  </a:lnTo>
                  <a:lnTo>
                    <a:pt x="1753" y="957"/>
                  </a:lnTo>
                  <a:lnTo>
                    <a:pt x="1753" y="723"/>
                  </a:lnTo>
                  <a:cubicBezTo>
                    <a:pt x="1739" y="592"/>
                    <a:pt x="1856" y="526"/>
                    <a:pt x="1973" y="526"/>
                  </a:cubicBezTo>
                  <a:close/>
                  <a:moveTo>
                    <a:pt x="2689" y="1395"/>
                  </a:moveTo>
                  <a:cubicBezTo>
                    <a:pt x="2835" y="1395"/>
                    <a:pt x="2922" y="1512"/>
                    <a:pt x="2922" y="1629"/>
                  </a:cubicBezTo>
                  <a:cubicBezTo>
                    <a:pt x="2922" y="1746"/>
                    <a:pt x="2835" y="1863"/>
                    <a:pt x="2689" y="1863"/>
                  </a:cubicBezTo>
                  <a:lnTo>
                    <a:pt x="1227" y="1863"/>
                  </a:lnTo>
                  <a:cubicBezTo>
                    <a:pt x="1111" y="1863"/>
                    <a:pt x="1023" y="1746"/>
                    <a:pt x="1023" y="1629"/>
                  </a:cubicBezTo>
                  <a:cubicBezTo>
                    <a:pt x="1023" y="1512"/>
                    <a:pt x="1111" y="1395"/>
                    <a:pt x="1227" y="1395"/>
                  </a:cubicBezTo>
                  <a:close/>
                  <a:moveTo>
                    <a:pt x="2192" y="2272"/>
                  </a:moveTo>
                  <a:lnTo>
                    <a:pt x="2192" y="4142"/>
                  </a:lnTo>
                  <a:cubicBezTo>
                    <a:pt x="2192" y="4340"/>
                    <a:pt x="2366" y="4484"/>
                    <a:pt x="2542" y="4484"/>
                  </a:cubicBezTo>
                  <a:cubicBezTo>
                    <a:pt x="2626" y="4484"/>
                    <a:pt x="2710" y="4451"/>
                    <a:pt x="2776" y="4376"/>
                  </a:cubicBezTo>
                  <a:cubicBezTo>
                    <a:pt x="2893" y="4259"/>
                    <a:pt x="2981" y="4113"/>
                    <a:pt x="3039" y="3967"/>
                  </a:cubicBezTo>
                  <a:cubicBezTo>
                    <a:pt x="3068" y="3879"/>
                    <a:pt x="3156" y="3821"/>
                    <a:pt x="3244" y="3792"/>
                  </a:cubicBezTo>
                  <a:cubicBezTo>
                    <a:pt x="3331" y="3792"/>
                    <a:pt x="3390" y="3850"/>
                    <a:pt x="3448" y="3908"/>
                  </a:cubicBezTo>
                  <a:cubicBezTo>
                    <a:pt x="3477" y="3967"/>
                    <a:pt x="3507" y="4025"/>
                    <a:pt x="3477" y="4113"/>
                  </a:cubicBezTo>
                  <a:cubicBezTo>
                    <a:pt x="3229" y="4829"/>
                    <a:pt x="2601" y="5187"/>
                    <a:pt x="1973" y="5187"/>
                  </a:cubicBezTo>
                  <a:cubicBezTo>
                    <a:pt x="1344" y="5187"/>
                    <a:pt x="716" y="4829"/>
                    <a:pt x="468" y="4113"/>
                  </a:cubicBezTo>
                  <a:cubicBezTo>
                    <a:pt x="439" y="4025"/>
                    <a:pt x="468" y="3967"/>
                    <a:pt x="497" y="3908"/>
                  </a:cubicBezTo>
                  <a:cubicBezTo>
                    <a:pt x="555" y="3850"/>
                    <a:pt x="614" y="3792"/>
                    <a:pt x="701" y="3792"/>
                  </a:cubicBezTo>
                  <a:cubicBezTo>
                    <a:pt x="789" y="3821"/>
                    <a:pt x="877" y="3879"/>
                    <a:pt x="906" y="3967"/>
                  </a:cubicBezTo>
                  <a:cubicBezTo>
                    <a:pt x="964" y="4113"/>
                    <a:pt x="1052" y="4259"/>
                    <a:pt x="1169" y="4376"/>
                  </a:cubicBezTo>
                  <a:cubicBezTo>
                    <a:pt x="1232" y="4439"/>
                    <a:pt x="1326" y="4487"/>
                    <a:pt x="1428" y="4487"/>
                  </a:cubicBezTo>
                  <a:cubicBezTo>
                    <a:pt x="1467" y="4487"/>
                    <a:pt x="1508" y="4480"/>
                    <a:pt x="1549" y="4464"/>
                  </a:cubicBezTo>
                  <a:cubicBezTo>
                    <a:pt x="1666" y="4405"/>
                    <a:pt x="1724" y="4288"/>
                    <a:pt x="1753" y="4142"/>
                  </a:cubicBezTo>
                  <a:lnTo>
                    <a:pt x="1753" y="2272"/>
                  </a:lnTo>
                  <a:close/>
                  <a:moveTo>
                    <a:pt x="1973" y="0"/>
                  </a:moveTo>
                  <a:cubicBezTo>
                    <a:pt x="1629" y="0"/>
                    <a:pt x="1286" y="241"/>
                    <a:pt x="1315" y="723"/>
                  </a:cubicBezTo>
                  <a:lnTo>
                    <a:pt x="1315" y="957"/>
                  </a:lnTo>
                  <a:lnTo>
                    <a:pt x="1227" y="957"/>
                  </a:lnTo>
                  <a:cubicBezTo>
                    <a:pt x="351" y="957"/>
                    <a:pt x="351" y="2272"/>
                    <a:pt x="1227" y="2272"/>
                  </a:cubicBezTo>
                  <a:lnTo>
                    <a:pt x="1315" y="2272"/>
                  </a:lnTo>
                  <a:lnTo>
                    <a:pt x="1315" y="3821"/>
                  </a:lnTo>
                  <a:cubicBezTo>
                    <a:pt x="1227" y="3558"/>
                    <a:pt x="964" y="3382"/>
                    <a:pt x="672" y="3382"/>
                  </a:cubicBezTo>
                  <a:cubicBezTo>
                    <a:pt x="468" y="3382"/>
                    <a:pt x="263" y="3499"/>
                    <a:pt x="146" y="3645"/>
                  </a:cubicBezTo>
                  <a:cubicBezTo>
                    <a:pt x="29" y="3821"/>
                    <a:pt x="0" y="4055"/>
                    <a:pt x="59" y="4230"/>
                  </a:cubicBezTo>
                  <a:cubicBezTo>
                    <a:pt x="365" y="5150"/>
                    <a:pt x="1169" y="5611"/>
                    <a:pt x="1973" y="5611"/>
                  </a:cubicBezTo>
                  <a:cubicBezTo>
                    <a:pt x="2776" y="5611"/>
                    <a:pt x="3580" y="5150"/>
                    <a:pt x="3887" y="4230"/>
                  </a:cubicBezTo>
                  <a:cubicBezTo>
                    <a:pt x="3945" y="4055"/>
                    <a:pt x="3916" y="3821"/>
                    <a:pt x="3799" y="3675"/>
                  </a:cubicBezTo>
                  <a:cubicBezTo>
                    <a:pt x="3660" y="3472"/>
                    <a:pt x="3455" y="3379"/>
                    <a:pt x="3253" y="3379"/>
                  </a:cubicBezTo>
                  <a:cubicBezTo>
                    <a:pt x="2989" y="3379"/>
                    <a:pt x="2730" y="3539"/>
                    <a:pt x="2630" y="3821"/>
                  </a:cubicBezTo>
                  <a:lnTo>
                    <a:pt x="2630" y="2272"/>
                  </a:lnTo>
                  <a:lnTo>
                    <a:pt x="2718" y="2272"/>
                  </a:lnTo>
                  <a:cubicBezTo>
                    <a:pt x="3594" y="2272"/>
                    <a:pt x="3594" y="957"/>
                    <a:pt x="2718" y="957"/>
                  </a:cubicBezTo>
                  <a:lnTo>
                    <a:pt x="2630" y="957"/>
                  </a:lnTo>
                  <a:lnTo>
                    <a:pt x="2630" y="723"/>
                  </a:lnTo>
                  <a:cubicBezTo>
                    <a:pt x="2659" y="241"/>
                    <a:pt x="2316" y="0"/>
                    <a:pt x="1973"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8" name="Google Shape;5128;p80"/>
            <p:cNvSpPr/>
            <p:nvPr/>
          </p:nvSpPr>
          <p:spPr>
            <a:xfrm>
              <a:off x="6136413" y="2317525"/>
              <a:ext cx="80375" cy="11000"/>
            </a:xfrm>
            <a:custGeom>
              <a:avLst/>
              <a:gdLst/>
              <a:ahLst/>
              <a:cxnLst/>
              <a:rect l="l" t="t" r="r" b="b"/>
              <a:pathLst>
                <a:path w="3215" h="440" extrusionOk="0">
                  <a:moveTo>
                    <a:pt x="205" y="1"/>
                  </a:moveTo>
                  <a:cubicBezTo>
                    <a:pt x="88" y="1"/>
                    <a:pt x="0" y="89"/>
                    <a:pt x="0" y="206"/>
                  </a:cubicBezTo>
                  <a:cubicBezTo>
                    <a:pt x="0" y="322"/>
                    <a:pt x="88" y="439"/>
                    <a:pt x="205" y="439"/>
                  </a:cubicBezTo>
                  <a:lnTo>
                    <a:pt x="2981" y="439"/>
                  </a:lnTo>
                  <a:cubicBezTo>
                    <a:pt x="3097" y="439"/>
                    <a:pt x="3214" y="322"/>
                    <a:pt x="3214" y="206"/>
                  </a:cubicBezTo>
                  <a:cubicBezTo>
                    <a:pt x="3214" y="89"/>
                    <a:pt x="3097" y="1"/>
                    <a:pt x="2981"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9" name="Google Shape;5129;p80"/>
            <p:cNvSpPr/>
            <p:nvPr/>
          </p:nvSpPr>
          <p:spPr>
            <a:xfrm>
              <a:off x="6134938" y="2349650"/>
              <a:ext cx="53200" cy="11050"/>
            </a:xfrm>
            <a:custGeom>
              <a:avLst/>
              <a:gdLst/>
              <a:ahLst/>
              <a:cxnLst/>
              <a:rect l="l" t="t" r="r" b="b"/>
              <a:pathLst>
                <a:path w="2128" h="442" extrusionOk="0">
                  <a:moveTo>
                    <a:pt x="1919" y="0"/>
                  </a:moveTo>
                  <a:cubicBezTo>
                    <a:pt x="1913" y="0"/>
                    <a:pt x="1907" y="1"/>
                    <a:pt x="1900" y="2"/>
                  </a:cubicBezTo>
                  <a:lnTo>
                    <a:pt x="264" y="2"/>
                  </a:lnTo>
                  <a:cubicBezTo>
                    <a:pt x="1" y="31"/>
                    <a:pt x="1" y="382"/>
                    <a:pt x="264" y="440"/>
                  </a:cubicBezTo>
                  <a:lnTo>
                    <a:pt x="1900" y="440"/>
                  </a:lnTo>
                  <a:cubicBezTo>
                    <a:pt x="1907" y="441"/>
                    <a:pt x="1913" y="441"/>
                    <a:pt x="1919" y="441"/>
                  </a:cubicBezTo>
                  <a:cubicBezTo>
                    <a:pt x="2127" y="441"/>
                    <a:pt x="2127" y="0"/>
                    <a:pt x="1919"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0" name="Google Shape;5130;p80"/>
            <p:cNvSpPr/>
            <p:nvPr/>
          </p:nvSpPr>
          <p:spPr>
            <a:xfrm>
              <a:off x="6135663" y="2381800"/>
              <a:ext cx="74375" cy="11025"/>
            </a:xfrm>
            <a:custGeom>
              <a:avLst/>
              <a:gdLst/>
              <a:ahLst/>
              <a:cxnLst/>
              <a:rect l="l" t="t" r="r" b="b"/>
              <a:pathLst>
                <a:path w="2975" h="441" extrusionOk="0">
                  <a:moveTo>
                    <a:pt x="2767" y="0"/>
                  </a:moveTo>
                  <a:cubicBezTo>
                    <a:pt x="2761" y="0"/>
                    <a:pt x="2754" y="1"/>
                    <a:pt x="2748" y="1"/>
                  </a:cubicBezTo>
                  <a:lnTo>
                    <a:pt x="264" y="1"/>
                  </a:lnTo>
                  <a:cubicBezTo>
                    <a:pt x="1" y="31"/>
                    <a:pt x="1" y="381"/>
                    <a:pt x="264" y="440"/>
                  </a:cubicBezTo>
                  <a:lnTo>
                    <a:pt x="2748" y="440"/>
                  </a:lnTo>
                  <a:cubicBezTo>
                    <a:pt x="2754" y="441"/>
                    <a:pt x="2761" y="441"/>
                    <a:pt x="2767" y="441"/>
                  </a:cubicBezTo>
                  <a:cubicBezTo>
                    <a:pt x="2975" y="441"/>
                    <a:pt x="2975" y="0"/>
                    <a:pt x="2767"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31" name="Google Shape;5131;p80"/>
          <p:cNvGrpSpPr/>
          <p:nvPr/>
        </p:nvGrpSpPr>
        <p:grpSpPr>
          <a:xfrm>
            <a:off x="5267047" y="2146538"/>
            <a:ext cx="365275" cy="365400"/>
            <a:chOff x="5254663" y="2133325"/>
            <a:chExt cx="365275" cy="365400"/>
          </a:xfrm>
        </p:grpSpPr>
        <p:sp>
          <p:nvSpPr>
            <p:cNvPr id="5132" name="Google Shape;5132;p80"/>
            <p:cNvSpPr/>
            <p:nvPr/>
          </p:nvSpPr>
          <p:spPr>
            <a:xfrm>
              <a:off x="5326263" y="2138550"/>
              <a:ext cx="222100" cy="116925"/>
            </a:xfrm>
            <a:custGeom>
              <a:avLst/>
              <a:gdLst/>
              <a:ahLst/>
              <a:cxnLst/>
              <a:rect l="l" t="t" r="r" b="b"/>
              <a:pathLst>
                <a:path w="8884" h="4677" extrusionOk="0">
                  <a:moveTo>
                    <a:pt x="1520" y="1"/>
                  </a:moveTo>
                  <a:lnTo>
                    <a:pt x="0" y="1520"/>
                  </a:lnTo>
                  <a:lnTo>
                    <a:pt x="0" y="3128"/>
                  </a:lnTo>
                  <a:lnTo>
                    <a:pt x="1520" y="4676"/>
                  </a:lnTo>
                  <a:lnTo>
                    <a:pt x="7364" y="4676"/>
                  </a:lnTo>
                  <a:lnTo>
                    <a:pt x="8883" y="3128"/>
                  </a:lnTo>
                  <a:lnTo>
                    <a:pt x="8883" y="1520"/>
                  </a:lnTo>
                  <a:lnTo>
                    <a:pt x="7364" y="1"/>
                  </a:ln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3" name="Google Shape;5133;p80"/>
            <p:cNvSpPr/>
            <p:nvPr/>
          </p:nvSpPr>
          <p:spPr>
            <a:xfrm>
              <a:off x="5325513" y="2138550"/>
              <a:ext cx="38750" cy="38025"/>
            </a:xfrm>
            <a:custGeom>
              <a:avLst/>
              <a:gdLst/>
              <a:ahLst/>
              <a:cxnLst/>
              <a:rect l="l" t="t" r="r" b="b"/>
              <a:pathLst>
                <a:path w="1550" h="1521" extrusionOk="0">
                  <a:moveTo>
                    <a:pt x="819" y="1"/>
                  </a:moveTo>
                  <a:cubicBezTo>
                    <a:pt x="381" y="1"/>
                    <a:pt x="1" y="352"/>
                    <a:pt x="30" y="790"/>
                  </a:cubicBezTo>
                  <a:lnTo>
                    <a:pt x="30" y="1520"/>
                  </a:lnTo>
                  <a:cubicBezTo>
                    <a:pt x="878" y="1520"/>
                    <a:pt x="1550" y="848"/>
                    <a:pt x="1550" y="1"/>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4" name="Google Shape;5134;p80"/>
            <p:cNvSpPr/>
            <p:nvPr/>
          </p:nvSpPr>
          <p:spPr>
            <a:xfrm>
              <a:off x="5326263" y="2217450"/>
              <a:ext cx="38000" cy="38025"/>
            </a:xfrm>
            <a:custGeom>
              <a:avLst/>
              <a:gdLst/>
              <a:ahLst/>
              <a:cxnLst/>
              <a:rect l="l" t="t" r="r" b="b"/>
              <a:pathLst>
                <a:path w="1520" h="1521" extrusionOk="0">
                  <a:moveTo>
                    <a:pt x="0" y="1"/>
                  </a:moveTo>
                  <a:lnTo>
                    <a:pt x="0" y="731"/>
                  </a:lnTo>
                  <a:cubicBezTo>
                    <a:pt x="0" y="1170"/>
                    <a:pt x="351" y="1520"/>
                    <a:pt x="789" y="1520"/>
                  </a:cubicBezTo>
                  <a:lnTo>
                    <a:pt x="1520" y="1520"/>
                  </a:lnTo>
                  <a:cubicBezTo>
                    <a:pt x="1520" y="673"/>
                    <a:pt x="848" y="1"/>
                    <a:pt x="0" y="1"/>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5" name="Google Shape;5135;p80"/>
            <p:cNvSpPr/>
            <p:nvPr/>
          </p:nvSpPr>
          <p:spPr>
            <a:xfrm>
              <a:off x="5510338" y="2138550"/>
              <a:ext cx="38025" cy="38025"/>
            </a:xfrm>
            <a:custGeom>
              <a:avLst/>
              <a:gdLst/>
              <a:ahLst/>
              <a:cxnLst/>
              <a:rect l="l" t="t" r="r" b="b"/>
              <a:pathLst>
                <a:path w="1521" h="1521" extrusionOk="0">
                  <a:moveTo>
                    <a:pt x="1" y="1"/>
                  </a:moveTo>
                  <a:cubicBezTo>
                    <a:pt x="1" y="848"/>
                    <a:pt x="702" y="1520"/>
                    <a:pt x="1520" y="1520"/>
                  </a:cubicBezTo>
                  <a:lnTo>
                    <a:pt x="1520" y="790"/>
                  </a:lnTo>
                  <a:cubicBezTo>
                    <a:pt x="1520" y="352"/>
                    <a:pt x="1170" y="1"/>
                    <a:pt x="731" y="1"/>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6" name="Google Shape;5136;p80"/>
            <p:cNvSpPr/>
            <p:nvPr/>
          </p:nvSpPr>
          <p:spPr>
            <a:xfrm>
              <a:off x="5510338" y="2216725"/>
              <a:ext cx="38025" cy="38750"/>
            </a:xfrm>
            <a:custGeom>
              <a:avLst/>
              <a:gdLst/>
              <a:ahLst/>
              <a:cxnLst/>
              <a:rect l="l" t="t" r="r" b="b"/>
              <a:pathLst>
                <a:path w="1521" h="1550" extrusionOk="0">
                  <a:moveTo>
                    <a:pt x="1520" y="1"/>
                  </a:moveTo>
                  <a:cubicBezTo>
                    <a:pt x="673" y="1"/>
                    <a:pt x="1" y="702"/>
                    <a:pt x="1" y="1549"/>
                  </a:cubicBezTo>
                  <a:lnTo>
                    <a:pt x="731" y="1549"/>
                  </a:lnTo>
                  <a:cubicBezTo>
                    <a:pt x="1170" y="1549"/>
                    <a:pt x="1520" y="1199"/>
                    <a:pt x="1520" y="731"/>
                  </a:cubicBezTo>
                  <a:lnTo>
                    <a:pt x="1520" y="1"/>
                  </a:ln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7" name="Google Shape;5137;p80"/>
            <p:cNvSpPr/>
            <p:nvPr/>
          </p:nvSpPr>
          <p:spPr>
            <a:xfrm>
              <a:off x="5259788" y="2329950"/>
              <a:ext cx="78175" cy="83300"/>
            </a:xfrm>
            <a:custGeom>
              <a:avLst/>
              <a:gdLst/>
              <a:ahLst/>
              <a:cxnLst/>
              <a:rect l="l" t="t" r="r" b="b"/>
              <a:pathLst>
                <a:path w="3127" h="3332" extrusionOk="0">
                  <a:moveTo>
                    <a:pt x="847" y="1"/>
                  </a:moveTo>
                  <a:cubicBezTo>
                    <a:pt x="380" y="1"/>
                    <a:pt x="0" y="381"/>
                    <a:pt x="0" y="848"/>
                  </a:cubicBezTo>
                  <a:lnTo>
                    <a:pt x="0" y="2485"/>
                  </a:lnTo>
                  <a:cubicBezTo>
                    <a:pt x="0" y="2952"/>
                    <a:pt x="380" y="3332"/>
                    <a:pt x="847" y="3332"/>
                  </a:cubicBezTo>
                  <a:lnTo>
                    <a:pt x="2279" y="3332"/>
                  </a:lnTo>
                  <a:cubicBezTo>
                    <a:pt x="2747" y="3332"/>
                    <a:pt x="3127" y="2952"/>
                    <a:pt x="3127" y="2485"/>
                  </a:cubicBezTo>
                  <a:lnTo>
                    <a:pt x="3127" y="848"/>
                  </a:lnTo>
                  <a:cubicBezTo>
                    <a:pt x="3127" y="381"/>
                    <a:pt x="2747" y="1"/>
                    <a:pt x="2279"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8" name="Google Shape;5138;p80"/>
            <p:cNvSpPr/>
            <p:nvPr/>
          </p:nvSpPr>
          <p:spPr>
            <a:xfrm>
              <a:off x="5297763" y="2329950"/>
              <a:ext cx="47500" cy="83300"/>
            </a:xfrm>
            <a:custGeom>
              <a:avLst/>
              <a:gdLst/>
              <a:ahLst/>
              <a:cxnLst/>
              <a:rect l="l" t="t" r="r" b="b"/>
              <a:pathLst>
                <a:path w="1900" h="3332" extrusionOk="0">
                  <a:moveTo>
                    <a:pt x="1" y="1"/>
                  </a:moveTo>
                  <a:cubicBezTo>
                    <a:pt x="468" y="1"/>
                    <a:pt x="819" y="381"/>
                    <a:pt x="819" y="848"/>
                  </a:cubicBezTo>
                  <a:lnTo>
                    <a:pt x="819" y="2485"/>
                  </a:lnTo>
                  <a:cubicBezTo>
                    <a:pt x="819" y="2952"/>
                    <a:pt x="468" y="3332"/>
                    <a:pt x="1" y="3332"/>
                  </a:cubicBezTo>
                  <a:lnTo>
                    <a:pt x="1053" y="3332"/>
                  </a:lnTo>
                  <a:cubicBezTo>
                    <a:pt x="1520" y="3332"/>
                    <a:pt x="1900" y="2952"/>
                    <a:pt x="1900" y="2485"/>
                  </a:cubicBezTo>
                  <a:lnTo>
                    <a:pt x="1900" y="848"/>
                  </a:lnTo>
                  <a:cubicBezTo>
                    <a:pt x="1900" y="381"/>
                    <a:pt x="1520" y="1"/>
                    <a:pt x="1053" y="1"/>
                  </a:cubicBezTo>
                  <a:close/>
                </a:path>
              </a:pathLst>
            </a:custGeom>
            <a:solidFill>
              <a:srgbClr val="FD6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9" name="Google Shape;5139;p80"/>
            <p:cNvSpPr/>
            <p:nvPr/>
          </p:nvSpPr>
          <p:spPr>
            <a:xfrm>
              <a:off x="5346713" y="2188075"/>
              <a:ext cx="56600" cy="45250"/>
            </a:xfrm>
            <a:custGeom>
              <a:avLst/>
              <a:gdLst/>
              <a:ahLst/>
              <a:cxnLst/>
              <a:rect l="l" t="t" r="r" b="b"/>
              <a:pathLst>
                <a:path w="2264" h="1810" extrusionOk="0">
                  <a:moveTo>
                    <a:pt x="1331" y="0"/>
                  </a:moveTo>
                  <a:cubicBezTo>
                    <a:pt x="1297" y="0"/>
                    <a:pt x="1262" y="2"/>
                    <a:pt x="1228" y="7"/>
                  </a:cubicBezTo>
                  <a:cubicBezTo>
                    <a:pt x="380" y="7"/>
                    <a:pt x="0" y="1088"/>
                    <a:pt x="672" y="1614"/>
                  </a:cubicBezTo>
                  <a:cubicBezTo>
                    <a:pt x="845" y="1749"/>
                    <a:pt x="1037" y="1809"/>
                    <a:pt x="1224" y="1809"/>
                  </a:cubicBezTo>
                  <a:cubicBezTo>
                    <a:pt x="1765" y="1809"/>
                    <a:pt x="2264" y="1309"/>
                    <a:pt x="2133" y="679"/>
                  </a:cubicBezTo>
                  <a:lnTo>
                    <a:pt x="2133" y="679"/>
                  </a:lnTo>
                  <a:lnTo>
                    <a:pt x="2133" y="708"/>
                  </a:lnTo>
                  <a:cubicBezTo>
                    <a:pt x="2080" y="305"/>
                    <a:pt x="1728" y="0"/>
                    <a:pt x="1331"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0" name="Google Shape;5140;p80"/>
            <p:cNvSpPr/>
            <p:nvPr/>
          </p:nvSpPr>
          <p:spPr>
            <a:xfrm>
              <a:off x="5466513" y="2188075"/>
              <a:ext cx="56425" cy="45250"/>
            </a:xfrm>
            <a:custGeom>
              <a:avLst/>
              <a:gdLst/>
              <a:ahLst/>
              <a:cxnLst/>
              <a:rect l="l" t="t" r="r" b="b"/>
              <a:pathLst>
                <a:path w="2257" h="1810" extrusionOk="0">
                  <a:moveTo>
                    <a:pt x="1331" y="0"/>
                  </a:moveTo>
                  <a:cubicBezTo>
                    <a:pt x="1297" y="0"/>
                    <a:pt x="1262" y="2"/>
                    <a:pt x="1228" y="7"/>
                  </a:cubicBezTo>
                  <a:cubicBezTo>
                    <a:pt x="351" y="7"/>
                    <a:pt x="1" y="1088"/>
                    <a:pt x="673" y="1614"/>
                  </a:cubicBezTo>
                  <a:cubicBezTo>
                    <a:pt x="845" y="1749"/>
                    <a:pt x="1037" y="1809"/>
                    <a:pt x="1224" y="1809"/>
                  </a:cubicBezTo>
                  <a:cubicBezTo>
                    <a:pt x="1763" y="1809"/>
                    <a:pt x="2256" y="1309"/>
                    <a:pt x="2104" y="679"/>
                  </a:cubicBezTo>
                  <a:lnTo>
                    <a:pt x="2104" y="679"/>
                  </a:lnTo>
                  <a:lnTo>
                    <a:pt x="2104" y="708"/>
                  </a:lnTo>
                  <a:cubicBezTo>
                    <a:pt x="2051" y="305"/>
                    <a:pt x="1724" y="0"/>
                    <a:pt x="1331"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1" name="Google Shape;5141;p80"/>
            <p:cNvSpPr/>
            <p:nvPr/>
          </p:nvSpPr>
          <p:spPr>
            <a:xfrm>
              <a:off x="5394913" y="2409575"/>
              <a:ext cx="77475" cy="83300"/>
            </a:xfrm>
            <a:custGeom>
              <a:avLst/>
              <a:gdLst/>
              <a:ahLst/>
              <a:cxnLst/>
              <a:rect l="l" t="t" r="r" b="b"/>
              <a:pathLst>
                <a:path w="3099" h="3332" extrusionOk="0">
                  <a:moveTo>
                    <a:pt x="848" y="1"/>
                  </a:moveTo>
                  <a:cubicBezTo>
                    <a:pt x="381" y="1"/>
                    <a:pt x="1" y="381"/>
                    <a:pt x="1" y="848"/>
                  </a:cubicBezTo>
                  <a:lnTo>
                    <a:pt x="1" y="2485"/>
                  </a:lnTo>
                  <a:cubicBezTo>
                    <a:pt x="1" y="2952"/>
                    <a:pt x="381" y="3332"/>
                    <a:pt x="848" y="3332"/>
                  </a:cubicBezTo>
                  <a:lnTo>
                    <a:pt x="2280" y="3332"/>
                  </a:lnTo>
                  <a:cubicBezTo>
                    <a:pt x="2718" y="3332"/>
                    <a:pt x="3098" y="2952"/>
                    <a:pt x="3098" y="2485"/>
                  </a:cubicBezTo>
                  <a:lnTo>
                    <a:pt x="3098" y="848"/>
                  </a:lnTo>
                  <a:cubicBezTo>
                    <a:pt x="3098" y="381"/>
                    <a:pt x="2718" y="1"/>
                    <a:pt x="2280"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2" name="Google Shape;5142;p80"/>
            <p:cNvSpPr/>
            <p:nvPr/>
          </p:nvSpPr>
          <p:spPr>
            <a:xfrm>
              <a:off x="5432188" y="2409575"/>
              <a:ext cx="47500" cy="83300"/>
            </a:xfrm>
            <a:custGeom>
              <a:avLst/>
              <a:gdLst/>
              <a:ahLst/>
              <a:cxnLst/>
              <a:rect l="l" t="t" r="r" b="b"/>
              <a:pathLst>
                <a:path w="1900" h="3332" extrusionOk="0">
                  <a:moveTo>
                    <a:pt x="0" y="1"/>
                  </a:moveTo>
                  <a:cubicBezTo>
                    <a:pt x="468" y="1"/>
                    <a:pt x="848" y="381"/>
                    <a:pt x="848" y="848"/>
                  </a:cubicBezTo>
                  <a:lnTo>
                    <a:pt x="848" y="2485"/>
                  </a:lnTo>
                  <a:cubicBezTo>
                    <a:pt x="848" y="2952"/>
                    <a:pt x="468" y="3332"/>
                    <a:pt x="0" y="3332"/>
                  </a:cubicBezTo>
                  <a:lnTo>
                    <a:pt x="1052" y="3332"/>
                  </a:lnTo>
                  <a:cubicBezTo>
                    <a:pt x="1520" y="3332"/>
                    <a:pt x="1900" y="2952"/>
                    <a:pt x="1900" y="2485"/>
                  </a:cubicBezTo>
                  <a:lnTo>
                    <a:pt x="1900" y="848"/>
                  </a:lnTo>
                  <a:cubicBezTo>
                    <a:pt x="1900" y="381"/>
                    <a:pt x="1520" y="1"/>
                    <a:pt x="1052" y="1"/>
                  </a:cubicBezTo>
                  <a:close/>
                </a:path>
              </a:pathLst>
            </a:custGeom>
            <a:solidFill>
              <a:srgbClr val="FD6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3" name="Google Shape;5143;p80"/>
            <p:cNvSpPr/>
            <p:nvPr/>
          </p:nvSpPr>
          <p:spPr>
            <a:xfrm>
              <a:off x="5529338" y="2329950"/>
              <a:ext cx="78200" cy="83300"/>
            </a:xfrm>
            <a:custGeom>
              <a:avLst/>
              <a:gdLst/>
              <a:ahLst/>
              <a:cxnLst/>
              <a:rect l="l" t="t" r="r" b="b"/>
              <a:pathLst>
                <a:path w="3128" h="3332" extrusionOk="0">
                  <a:moveTo>
                    <a:pt x="848" y="1"/>
                  </a:moveTo>
                  <a:cubicBezTo>
                    <a:pt x="380" y="1"/>
                    <a:pt x="1" y="381"/>
                    <a:pt x="1" y="848"/>
                  </a:cubicBezTo>
                  <a:lnTo>
                    <a:pt x="1" y="2485"/>
                  </a:lnTo>
                  <a:cubicBezTo>
                    <a:pt x="1" y="2952"/>
                    <a:pt x="380" y="3332"/>
                    <a:pt x="848" y="3332"/>
                  </a:cubicBezTo>
                  <a:lnTo>
                    <a:pt x="2280" y="3332"/>
                  </a:lnTo>
                  <a:cubicBezTo>
                    <a:pt x="2747" y="3332"/>
                    <a:pt x="3127" y="2952"/>
                    <a:pt x="3127" y="2485"/>
                  </a:cubicBezTo>
                  <a:lnTo>
                    <a:pt x="3127" y="848"/>
                  </a:lnTo>
                  <a:cubicBezTo>
                    <a:pt x="3127" y="381"/>
                    <a:pt x="2747" y="1"/>
                    <a:pt x="2280"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4" name="Google Shape;5144;p80"/>
            <p:cNvSpPr/>
            <p:nvPr/>
          </p:nvSpPr>
          <p:spPr>
            <a:xfrm>
              <a:off x="5567338" y="2329950"/>
              <a:ext cx="47500" cy="83300"/>
            </a:xfrm>
            <a:custGeom>
              <a:avLst/>
              <a:gdLst/>
              <a:ahLst/>
              <a:cxnLst/>
              <a:rect l="l" t="t" r="r" b="b"/>
              <a:pathLst>
                <a:path w="1900" h="3332" extrusionOk="0">
                  <a:moveTo>
                    <a:pt x="0" y="1"/>
                  </a:moveTo>
                  <a:cubicBezTo>
                    <a:pt x="468" y="1"/>
                    <a:pt x="847" y="381"/>
                    <a:pt x="847" y="848"/>
                  </a:cubicBezTo>
                  <a:lnTo>
                    <a:pt x="847" y="2485"/>
                  </a:lnTo>
                  <a:cubicBezTo>
                    <a:pt x="847" y="2952"/>
                    <a:pt x="468" y="3332"/>
                    <a:pt x="0" y="3332"/>
                  </a:cubicBezTo>
                  <a:lnTo>
                    <a:pt x="1052" y="3332"/>
                  </a:lnTo>
                  <a:cubicBezTo>
                    <a:pt x="1520" y="3332"/>
                    <a:pt x="1899" y="2952"/>
                    <a:pt x="1899" y="2485"/>
                  </a:cubicBezTo>
                  <a:lnTo>
                    <a:pt x="1899" y="848"/>
                  </a:lnTo>
                  <a:cubicBezTo>
                    <a:pt x="1899" y="381"/>
                    <a:pt x="1520" y="1"/>
                    <a:pt x="1052" y="1"/>
                  </a:cubicBezTo>
                  <a:close/>
                </a:path>
              </a:pathLst>
            </a:custGeom>
            <a:solidFill>
              <a:srgbClr val="FD6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5" name="Google Shape;5145;p80"/>
            <p:cNvSpPr/>
            <p:nvPr/>
          </p:nvSpPr>
          <p:spPr>
            <a:xfrm>
              <a:off x="5254663" y="2133325"/>
              <a:ext cx="365275" cy="365400"/>
            </a:xfrm>
            <a:custGeom>
              <a:avLst/>
              <a:gdLst/>
              <a:ahLst/>
              <a:cxnLst/>
              <a:rect l="l" t="t" r="r" b="b"/>
              <a:pathLst>
                <a:path w="14611" h="14616" extrusionOk="0">
                  <a:moveTo>
                    <a:pt x="10958" y="414"/>
                  </a:moveTo>
                  <a:cubicBezTo>
                    <a:pt x="11280" y="414"/>
                    <a:pt x="11543" y="677"/>
                    <a:pt x="11543" y="999"/>
                  </a:cubicBezTo>
                  <a:lnTo>
                    <a:pt x="11543" y="1496"/>
                  </a:lnTo>
                  <a:cubicBezTo>
                    <a:pt x="10988" y="1408"/>
                    <a:pt x="10520" y="970"/>
                    <a:pt x="10432" y="414"/>
                  </a:cubicBezTo>
                  <a:close/>
                  <a:moveTo>
                    <a:pt x="4150" y="414"/>
                  </a:moveTo>
                  <a:cubicBezTo>
                    <a:pt x="4062" y="970"/>
                    <a:pt x="3624" y="1437"/>
                    <a:pt x="3069" y="1525"/>
                  </a:cubicBezTo>
                  <a:lnTo>
                    <a:pt x="3069" y="999"/>
                  </a:lnTo>
                  <a:cubicBezTo>
                    <a:pt x="3069" y="677"/>
                    <a:pt x="3332" y="414"/>
                    <a:pt x="3653" y="414"/>
                  </a:cubicBezTo>
                  <a:close/>
                  <a:moveTo>
                    <a:pt x="3069" y="3570"/>
                  </a:moveTo>
                  <a:cubicBezTo>
                    <a:pt x="3624" y="3658"/>
                    <a:pt x="4091" y="4126"/>
                    <a:pt x="4179" y="4681"/>
                  </a:cubicBezTo>
                  <a:lnTo>
                    <a:pt x="3653" y="4681"/>
                  </a:lnTo>
                  <a:cubicBezTo>
                    <a:pt x="3332" y="4681"/>
                    <a:pt x="3069" y="4418"/>
                    <a:pt x="3069" y="4096"/>
                  </a:cubicBezTo>
                  <a:lnTo>
                    <a:pt x="3069" y="4067"/>
                  </a:lnTo>
                  <a:lnTo>
                    <a:pt x="3069" y="3570"/>
                  </a:lnTo>
                  <a:close/>
                  <a:moveTo>
                    <a:pt x="11543" y="3570"/>
                  </a:moveTo>
                  <a:lnTo>
                    <a:pt x="11543" y="4096"/>
                  </a:lnTo>
                  <a:cubicBezTo>
                    <a:pt x="11543" y="4418"/>
                    <a:pt x="11280" y="4681"/>
                    <a:pt x="10958" y="4681"/>
                  </a:cubicBezTo>
                  <a:lnTo>
                    <a:pt x="10462" y="4681"/>
                  </a:lnTo>
                  <a:cubicBezTo>
                    <a:pt x="10549" y="4096"/>
                    <a:pt x="10988" y="3658"/>
                    <a:pt x="11543" y="3570"/>
                  </a:cubicBezTo>
                  <a:close/>
                  <a:moveTo>
                    <a:pt x="13559" y="8070"/>
                  </a:moveTo>
                  <a:cubicBezTo>
                    <a:pt x="13910" y="8070"/>
                    <a:pt x="14202" y="8363"/>
                    <a:pt x="14202" y="8713"/>
                  </a:cubicBezTo>
                  <a:lnTo>
                    <a:pt x="14202" y="10350"/>
                  </a:lnTo>
                  <a:cubicBezTo>
                    <a:pt x="14202" y="10700"/>
                    <a:pt x="13910" y="10963"/>
                    <a:pt x="13559" y="10963"/>
                  </a:cubicBezTo>
                  <a:lnTo>
                    <a:pt x="11835" y="10963"/>
                  </a:lnTo>
                  <a:cubicBezTo>
                    <a:pt x="11514" y="10963"/>
                    <a:pt x="11221" y="10700"/>
                    <a:pt x="11221" y="10350"/>
                  </a:cubicBezTo>
                  <a:lnTo>
                    <a:pt x="11221" y="8713"/>
                  </a:lnTo>
                  <a:cubicBezTo>
                    <a:pt x="11221" y="8363"/>
                    <a:pt x="11514" y="8070"/>
                    <a:pt x="11835" y="8070"/>
                  </a:cubicBezTo>
                  <a:close/>
                  <a:moveTo>
                    <a:pt x="2777" y="8070"/>
                  </a:moveTo>
                  <a:cubicBezTo>
                    <a:pt x="3127" y="8070"/>
                    <a:pt x="3390" y="8363"/>
                    <a:pt x="3390" y="8713"/>
                  </a:cubicBezTo>
                  <a:lnTo>
                    <a:pt x="3390" y="10350"/>
                  </a:lnTo>
                  <a:cubicBezTo>
                    <a:pt x="3390" y="10700"/>
                    <a:pt x="3127" y="10992"/>
                    <a:pt x="2777" y="10992"/>
                  </a:cubicBezTo>
                  <a:lnTo>
                    <a:pt x="1052" y="10992"/>
                  </a:lnTo>
                  <a:cubicBezTo>
                    <a:pt x="702" y="10992"/>
                    <a:pt x="439" y="10700"/>
                    <a:pt x="439" y="10350"/>
                  </a:cubicBezTo>
                  <a:lnTo>
                    <a:pt x="439" y="8713"/>
                  </a:lnTo>
                  <a:cubicBezTo>
                    <a:pt x="439" y="8363"/>
                    <a:pt x="702" y="8070"/>
                    <a:pt x="1052" y="8070"/>
                  </a:cubicBezTo>
                  <a:close/>
                  <a:moveTo>
                    <a:pt x="5560" y="1"/>
                  </a:moveTo>
                  <a:cubicBezTo>
                    <a:pt x="5549" y="1"/>
                    <a:pt x="5536" y="2"/>
                    <a:pt x="5523" y="5"/>
                  </a:cubicBezTo>
                  <a:lnTo>
                    <a:pt x="3653" y="5"/>
                  </a:lnTo>
                  <a:cubicBezTo>
                    <a:pt x="3637" y="5"/>
                    <a:pt x="3620" y="4"/>
                    <a:pt x="3604" y="4"/>
                  </a:cubicBezTo>
                  <a:cubicBezTo>
                    <a:pt x="3072" y="4"/>
                    <a:pt x="2660" y="460"/>
                    <a:pt x="2660" y="999"/>
                  </a:cubicBezTo>
                  <a:lnTo>
                    <a:pt x="2660" y="4096"/>
                  </a:lnTo>
                  <a:cubicBezTo>
                    <a:pt x="2630" y="4651"/>
                    <a:pt x="3098" y="5090"/>
                    <a:pt x="3653" y="5119"/>
                  </a:cubicBezTo>
                  <a:lnTo>
                    <a:pt x="5523" y="5119"/>
                  </a:lnTo>
                  <a:lnTo>
                    <a:pt x="5523" y="8450"/>
                  </a:lnTo>
                  <a:cubicBezTo>
                    <a:pt x="5523" y="8947"/>
                    <a:pt x="5143" y="9327"/>
                    <a:pt x="4647" y="9327"/>
                  </a:cubicBezTo>
                  <a:lnTo>
                    <a:pt x="3828" y="9327"/>
                  </a:lnTo>
                  <a:lnTo>
                    <a:pt x="3828" y="8713"/>
                  </a:lnTo>
                  <a:cubicBezTo>
                    <a:pt x="3828" y="8129"/>
                    <a:pt x="3361" y="7661"/>
                    <a:pt x="2777" y="7661"/>
                  </a:cubicBezTo>
                  <a:lnTo>
                    <a:pt x="1052" y="7661"/>
                  </a:lnTo>
                  <a:cubicBezTo>
                    <a:pt x="468" y="7661"/>
                    <a:pt x="1" y="8129"/>
                    <a:pt x="1" y="8713"/>
                  </a:cubicBezTo>
                  <a:lnTo>
                    <a:pt x="1" y="10350"/>
                  </a:lnTo>
                  <a:cubicBezTo>
                    <a:pt x="1" y="10934"/>
                    <a:pt x="468" y="11401"/>
                    <a:pt x="1052" y="11401"/>
                  </a:cubicBezTo>
                  <a:lnTo>
                    <a:pt x="2777" y="11401"/>
                  </a:lnTo>
                  <a:cubicBezTo>
                    <a:pt x="3361" y="11401"/>
                    <a:pt x="3828" y="10934"/>
                    <a:pt x="3828" y="10350"/>
                  </a:cubicBezTo>
                  <a:lnTo>
                    <a:pt x="3828" y="9736"/>
                  </a:lnTo>
                  <a:lnTo>
                    <a:pt x="4647" y="9736"/>
                  </a:lnTo>
                  <a:cubicBezTo>
                    <a:pt x="5377" y="9736"/>
                    <a:pt x="5962" y="9151"/>
                    <a:pt x="5962" y="8450"/>
                  </a:cubicBezTo>
                  <a:lnTo>
                    <a:pt x="5962" y="5119"/>
                  </a:lnTo>
                  <a:lnTo>
                    <a:pt x="7101" y="5119"/>
                  </a:lnTo>
                  <a:lnTo>
                    <a:pt x="7101" y="10846"/>
                  </a:lnTo>
                  <a:lnTo>
                    <a:pt x="6458" y="10846"/>
                  </a:lnTo>
                  <a:cubicBezTo>
                    <a:pt x="5874" y="10846"/>
                    <a:pt x="5406" y="11314"/>
                    <a:pt x="5406" y="11898"/>
                  </a:cubicBezTo>
                  <a:lnTo>
                    <a:pt x="5406" y="13535"/>
                  </a:lnTo>
                  <a:cubicBezTo>
                    <a:pt x="5406" y="14119"/>
                    <a:pt x="5874" y="14587"/>
                    <a:pt x="6458" y="14616"/>
                  </a:cubicBezTo>
                  <a:lnTo>
                    <a:pt x="8153" y="14616"/>
                  </a:lnTo>
                  <a:cubicBezTo>
                    <a:pt x="8738" y="14587"/>
                    <a:pt x="9205" y="14119"/>
                    <a:pt x="9205" y="13535"/>
                  </a:cubicBezTo>
                  <a:lnTo>
                    <a:pt x="9205" y="13155"/>
                  </a:lnTo>
                  <a:cubicBezTo>
                    <a:pt x="9220" y="13023"/>
                    <a:pt x="9110" y="12957"/>
                    <a:pt x="9001" y="12957"/>
                  </a:cubicBezTo>
                  <a:cubicBezTo>
                    <a:pt x="8891" y="12957"/>
                    <a:pt x="8781" y="13023"/>
                    <a:pt x="8796" y="13155"/>
                  </a:cubicBezTo>
                  <a:lnTo>
                    <a:pt x="8796" y="13564"/>
                  </a:lnTo>
                  <a:cubicBezTo>
                    <a:pt x="8796" y="13885"/>
                    <a:pt x="8504" y="14177"/>
                    <a:pt x="8153" y="14177"/>
                  </a:cubicBezTo>
                  <a:lnTo>
                    <a:pt x="6458" y="14177"/>
                  </a:lnTo>
                  <a:cubicBezTo>
                    <a:pt x="6108" y="14177"/>
                    <a:pt x="5815" y="13885"/>
                    <a:pt x="5815" y="13564"/>
                  </a:cubicBezTo>
                  <a:lnTo>
                    <a:pt x="5815" y="11898"/>
                  </a:lnTo>
                  <a:cubicBezTo>
                    <a:pt x="5815" y="11548"/>
                    <a:pt x="6108" y="11255"/>
                    <a:pt x="6458" y="11255"/>
                  </a:cubicBezTo>
                  <a:lnTo>
                    <a:pt x="8153" y="11255"/>
                  </a:lnTo>
                  <a:cubicBezTo>
                    <a:pt x="8504" y="11255"/>
                    <a:pt x="8796" y="11548"/>
                    <a:pt x="8796" y="11898"/>
                  </a:cubicBezTo>
                  <a:lnTo>
                    <a:pt x="8796" y="12132"/>
                  </a:lnTo>
                  <a:cubicBezTo>
                    <a:pt x="8781" y="12249"/>
                    <a:pt x="8891" y="12307"/>
                    <a:pt x="9001" y="12307"/>
                  </a:cubicBezTo>
                  <a:cubicBezTo>
                    <a:pt x="9110" y="12307"/>
                    <a:pt x="9220" y="12249"/>
                    <a:pt x="9205" y="12132"/>
                  </a:cubicBezTo>
                  <a:lnTo>
                    <a:pt x="9205" y="11898"/>
                  </a:lnTo>
                  <a:cubicBezTo>
                    <a:pt x="9205" y="11314"/>
                    <a:pt x="8738" y="10846"/>
                    <a:pt x="8153" y="10846"/>
                  </a:cubicBezTo>
                  <a:lnTo>
                    <a:pt x="7510" y="10846"/>
                  </a:lnTo>
                  <a:lnTo>
                    <a:pt x="7510" y="5119"/>
                  </a:lnTo>
                  <a:lnTo>
                    <a:pt x="8650" y="5119"/>
                  </a:lnTo>
                  <a:lnTo>
                    <a:pt x="8650" y="8450"/>
                  </a:lnTo>
                  <a:cubicBezTo>
                    <a:pt x="8650" y="9181"/>
                    <a:pt x="9234" y="9765"/>
                    <a:pt x="9965" y="9765"/>
                  </a:cubicBezTo>
                  <a:lnTo>
                    <a:pt x="10783" y="9765"/>
                  </a:lnTo>
                  <a:lnTo>
                    <a:pt x="10783" y="10379"/>
                  </a:lnTo>
                  <a:cubicBezTo>
                    <a:pt x="10783" y="10963"/>
                    <a:pt x="11251" y="11431"/>
                    <a:pt x="11835" y="11431"/>
                  </a:cubicBezTo>
                  <a:lnTo>
                    <a:pt x="13559" y="11431"/>
                  </a:lnTo>
                  <a:cubicBezTo>
                    <a:pt x="14143" y="11431"/>
                    <a:pt x="14611" y="10934"/>
                    <a:pt x="14611" y="10350"/>
                  </a:cubicBezTo>
                  <a:lnTo>
                    <a:pt x="14611" y="8713"/>
                  </a:lnTo>
                  <a:cubicBezTo>
                    <a:pt x="14611" y="8129"/>
                    <a:pt x="14143" y="7661"/>
                    <a:pt x="13559" y="7661"/>
                  </a:cubicBezTo>
                  <a:lnTo>
                    <a:pt x="11835" y="7661"/>
                  </a:lnTo>
                  <a:cubicBezTo>
                    <a:pt x="11251" y="7661"/>
                    <a:pt x="10783" y="8129"/>
                    <a:pt x="10783" y="8713"/>
                  </a:cubicBezTo>
                  <a:lnTo>
                    <a:pt x="10783" y="9327"/>
                  </a:lnTo>
                  <a:lnTo>
                    <a:pt x="9965" y="9327"/>
                  </a:lnTo>
                  <a:cubicBezTo>
                    <a:pt x="9468" y="9327"/>
                    <a:pt x="9088" y="8947"/>
                    <a:pt x="9088" y="8450"/>
                  </a:cubicBezTo>
                  <a:lnTo>
                    <a:pt x="9088" y="5119"/>
                  </a:lnTo>
                  <a:lnTo>
                    <a:pt x="10958" y="5119"/>
                  </a:lnTo>
                  <a:cubicBezTo>
                    <a:pt x="11514" y="5090"/>
                    <a:pt x="11952" y="4651"/>
                    <a:pt x="11981" y="4096"/>
                  </a:cubicBezTo>
                  <a:lnTo>
                    <a:pt x="11981" y="999"/>
                  </a:lnTo>
                  <a:cubicBezTo>
                    <a:pt x="11953" y="460"/>
                    <a:pt x="11539" y="4"/>
                    <a:pt x="11008" y="4"/>
                  </a:cubicBezTo>
                  <a:cubicBezTo>
                    <a:pt x="10991" y="4"/>
                    <a:pt x="10975" y="5"/>
                    <a:pt x="10958" y="5"/>
                  </a:cubicBezTo>
                  <a:lnTo>
                    <a:pt x="6546" y="5"/>
                  </a:lnTo>
                  <a:cubicBezTo>
                    <a:pt x="6283" y="35"/>
                    <a:pt x="6283" y="385"/>
                    <a:pt x="6546" y="414"/>
                  </a:cubicBezTo>
                  <a:lnTo>
                    <a:pt x="10023" y="414"/>
                  </a:lnTo>
                  <a:cubicBezTo>
                    <a:pt x="10111" y="1203"/>
                    <a:pt x="10754" y="1846"/>
                    <a:pt x="11543" y="1934"/>
                  </a:cubicBezTo>
                  <a:lnTo>
                    <a:pt x="11543" y="3161"/>
                  </a:lnTo>
                  <a:cubicBezTo>
                    <a:pt x="10754" y="3249"/>
                    <a:pt x="10111" y="3863"/>
                    <a:pt x="10023" y="4681"/>
                  </a:cubicBezTo>
                  <a:lnTo>
                    <a:pt x="4588" y="4681"/>
                  </a:lnTo>
                  <a:cubicBezTo>
                    <a:pt x="4501" y="3863"/>
                    <a:pt x="3858" y="3249"/>
                    <a:pt x="3069" y="3161"/>
                  </a:cubicBezTo>
                  <a:lnTo>
                    <a:pt x="3069" y="1934"/>
                  </a:lnTo>
                  <a:cubicBezTo>
                    <a:pt x="3858" y="1846"/>
                    <a:pt x="4501" y="1203"/>
                    <a:pt x="4588" y="414"/>
                  </a:cubicBezTo>
                  <a:lnTo>
                    <a:pt x="5523" y="414"/>
                  </a:lnTo>
                  <a:cubicBezTo>
                    <a:pt x="5530" y="415"/>
                    <a:pt x="5536" y="416"/>
                    <a:pt x="5543" y="416"/>
                  </a:cubicBezTo>
                  <a:cubicBezTo>
                    <a:pt x="5745" y="416"/>
                    <a:pt x="5750" y="1"/>
                    <a:pt x="5560"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6" name="Google Shape;5146;p80"/>
            <p:cNvSpPr/>
            <p:nvPr/>
          </p:nvSpPr>
          <p:spPr>
            <a:xfrm>
              <a:off x="5278038" y="2354025"/>
              <a:ext cx="48075" cy="11050"/>
            </a:xfrm>
            <a:custGeom>
              <a:avLst/>
              <a:gdLst/>
              <a:ahLst/>
              <a:cxnLst/>
              <a:rect l="l" t="t" r="r" b="b"/>
              <a:pathLst>
                <a:path w="1923" h="442" extrusionOk="0">
                  <a:moveTo>
                    <a:pt x="1715" y="1"/>
                  </a:moveTo>
                  <a:cubicBezTo>
                    <a:pt x="1709" y="1"/>
                    <a:pt x="1702" y="1"/>
                    <a:pt x="1695" y="2"/>
                  </a:cubicBezTo>
                  <a:lnTo>
                    <a:pt x="264" y="2"/>
                  </a:lnTo>
                  <a:cubicBezTo>
                    <a:pt x="1" y="31"/>
                    <a:pt x="1" y="411"/>
                    <a:pt x="264" y="440"/>
                  </a:cubicBezTo>
                  <a:lnTo>
                    <a:pt x="1695" y="440"/>
                  </a:lnTo>
                  <a:cubicBezTo>
                    <a:pt x="1702" y="441"/>
                    <a:pt x="1709" y="442"/>
                    <a:pt x="1715" y="442"/>
                  </a:cubicBezTo>
                  <a:cubicBezTo>
                    <a:pt x="1923" y="442"/>
                    <a:pt x="1923" y="1"/>
                    <a:pt x="1715"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7" name="Google Shape;5147;p80"/>
            <p:cNvSpPr/>
            <p:nvPr/>
          </p:nvSpPr>
          <p:spPr>
            <a:xfrm>
              <a:off x="5278038" y="2379625"/>
              <a:ext cx="34350" cy="11000"/>
            </a:xfrm>
            <a:custGeom>
              <a:avLst/>
              <a:gdLst/>
              <a:ahLst/>
              <a:cxnLst/>
              <a:rect l="l" t="t" r="r" b="b"/>
              <a:pathLst>
                <a:path w="1374" h="440" extrusionOk="0">
                  <a:moveTo>
                    <a:pt x="264" y="1"/>
                  </a:moveTo>
                  <a:cubicBezTo>
                    <a:pt x="1" y="30"/>
                    <a:pt x="1" y="410"/>
                    <a:pt x="264" y="439"/>
                  </a:cubicBezTo>
                  <a:lnTo>
                    <a:pt x="1111" y="439"/>
                  </a:lnTo>
                  <a:cubicBezTo>
                    <a:pt x="1374" y="410"/>
                    <a:pt x="1374" y="30"/>
                    <a:pt x="1111"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8" name="Google Shape;5148;p80"/>
            <p:cNvSpPr/>
            <p:nvPr/>
          </p:nvSpPr>
          <p:spPr>
            <a:xfrm>
              <a:off x="5413388" y="2433650"/>
              <a:ext cx="47300" cy="10325"/>
            </a:xfrm>
            <a:custGeom>
              <a:avLst/>
              <a:gdLst/>
              <a:ahLst/>
              <a:cxnLst/>
              <a:rect l="l" t="t" r="r" b="b"/>
              <a:pathLst>
                <a:path w="1892" h="413" extrusionOk="0">
                  <a:moveTo>
                    <a:pt x="232" y="1"/>
                  </a:moveTo>
                  <a:cubicBezTo>
                    <a:pt x="0" y="1"/>
                    <a:pt x="0" y="412"/>
                    <a:pt x="232" y="412"/>
                  </a:cubicBezTo>
                  <a:cubicBezTo>
                    <a:pt x="240" y="412"/>
                    <a:pt x="247" y="412"/>
                    <a:pt x="255" y="411"/>
                  </a:cubicBezTo>
                  <a:lnTo>
                    <a:pt x="1687" y="411"/>
                  </a:lnTo>
                  <a:cubicBezTo>
                    <a:pt x="1804" y="411"/>
                    <a:pt x="1892" y="324"/>
                    <a:pt x="1892" y="207"/>
                  </a:cubicBezTo>
                  <a:cubicBezTo>
                    <a:pt x="1892" y="90"/>
                    <a:pt x="1775" y="2"/>
                    <a:pt x="1658" y="2"/>
                  </a:cubicBezTo>
                  <a:lnTo>
                    <a:pt x="255" y="2"/>
                  </a:lnTo>
                  <a:cubicBezTo>
                    <a:pt x="247" y="1"/>
                    <a:pt x="240" y="1"/>
                    <a:pt x="232"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9" name="Google Shape;5149;p80"/>
            <p:cNvSpPr/>
            <p:nvPr/>
          </p:nvSpPr>
          <p:spPr>
            <a:xfrm>
              <a:off x="5412463" y="2458525"/>
              <a:ext cx="35825" cy="10975"/>
            </a:xfrm>
            <a:custGeom>
              <a:avLst/>
              <a:gdLst/>
              <a:ahLst/>
              <a:cxnLst/>
              <a:rect l="l" t="t" r="r" b="b"/>
              <a:pathLst>
                <a:path w="1433" h="439" extrusionOk="0">
                  <a:moveTo>
                    <a:pt x="292" y="1"/>
                  </a:moveTo>
                  <a:cubicBezTo>
                    <a:pt x="0" y="1"/>
                    <a:pt x="0" y="439"/>
                    <a:pt x="292" y="439"/>
                  </a:cubicBezTo>
                  <a:lnTo>
                    <a:pt x="1140" y="439"/>
                  </a:lnTo>
                  <a:cubicBezTo>
                    <a:pt x="1432" y="439"/>
                    <a:pt x="1432" y="1"/>
                    <a:pt x="1140"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0" name="Google Shape;5150;p80"/>
            <p:cNvSpPr/>
            <p:nvPr/>
          </p:nvSpPr>
          <p:spPr>
            <a:xfrm>
              <a:off x="5548338" y="2354075"/>
              <a:ext cx="48225" cy="10250"/>
            </a:xfrm>
            <a:custGeom>
              <a:avLst/>
              <a:gdLst/>
              <a:ahLst/>
              <a:cxnLst/>
              <a:rect l="l" t="t" r="r" b="b"/>
              <a:pathLst>
                <a:path w="1929" h="410" extrusionOk="0">
                  <a:moveTo>
                    <a:pt x="234" y="0"/>
                  </a:moveTo>
                  <a:cubicBezTo>
                    <a:pt x="0" y="29"/>
                    <a:pt x="0" y="380"/>
                    <a:pt x="234" y="409"/>
                  </a:cubicBezTo>
                  <a:lnTo>
                    <a:pt x="1666" y="409"/>
                  </a:lnTo>
                  <a:cubicBezTo>
                    <a:pt x="1929" y="380"/>
                    <a:pt x="1929" y="29"/>
                    <a:pt x="1666"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1" name="Google Shape;5151;p80"/>
            <p:cNvSpPr/>
            <p:nvPr/>
          </p:nvSpPr>
          <p:spPr>
            <a:xfrm>
              <a:off x="5546863" y="2378900"/>
              <a:ext cx="35825" cy="10250"/>
            </a:xfrm>
            <a:custGeom>
              <a:avLst/>
              <a:gdLst/>
              <a:ahLst/>
              <a:cxnLst/>
              <a:rect l="l" t="t" r="r" b="b"/>
              <a:pathLst>
                <a:path w="1433" h="410" extrusionOk="0">
                  <a:moveTo>
                    <a:pt x="293" y="1"/>
                  </a:moveTo>
                  <a:cubicBezTo>
                    <a:pt x="1" y="1"/>
                    <a:pt x="1" y="410"/>
                    <a:pt x="293" y="410"/>
                  </a:cubicBezTo>
                  <a:lnTo>
                    <a:pt x="1170" y="410"/>
                  </a:lnTo>
                  <a:cubicBezTo>
                    <a:pt x="1433" y="410"/>
                    <a:pt x="1433" y="1"/>
                    <a:pt x="1170"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2" name="Google Shape;5152;p80"/>
            <p:cNvSpPr/>
            <p:nvPr/>
          </p:nvSpPr>
          <p:spPr>
            <a:xfrm>
              <a:off x="5385063" y="2174550"/>
              <a:ext cx="10975" cy="18100"/>
            </a:xfrm>
            <a:custGeom>
              <a:avLst/>
              <a:gdLst/>
              <a:ahLst/>
              <a:cxnLst/>
              <a:rect l="l" t="t" r="r" b="b"/>
              <a:pathLst>
                <a:path w="439" h="724" extrusionOk="0">
                  <a:moveTo>
                    <a:pt x="220" y="0"/>
                  </a:moveTo>
                  <a:cubicBezTo>
                    <a:pt x="110" y="0"/>
                    <a:pt x="0" y="66"/>
                    <a:pt x="15" y="197"/>
                  </a:cubicBezTo>
                  <a:lnTo>
                    <a:pt x="15" y="548"/>
                  </a:lnTo>
                  <a:cubicBezTo>
                    <a:pt x="30" y="665"/>
                    <a:pt x="125" y="723"/>
                    <a:pt x="220" y="723"/>
                  </a:cubicBezTo>
                  <a:cubicBezTo>
                    <a:pt x="315" y="723"/>
                    <a:pt x="410" y="665"/>
                    <a:pt x="424" y="548"/>
                  </a:cubicBezTo>
                  <a:lnTo>
                    <a:pt x="424" y="197"/>
                  </a:lnTo>
                  <a:cubicBezTo>
                    <a:pt x="439" y="66"/>
                    <a:pt x="329" y="0"/>
                    <a:pt x="220"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3" name="Google Shape;5153;p80"/>
            <p:cNvSpPr/>
            <p:nvPr/>
          </p:nvSpPr>
          <p:spPr>
            <a:xfrm>
              <a:off x="5417413" y="2182725"/>
              <a:ext cx="39775" cy="16500"/>
            </a:xfrm>
            <a:custGeom>
              <a:avLst/>
              <a:gdLst/>
              <a:ahLst/>
              <a:cxnLst/>
              <a:rect l="l" t="t" r="r" b="b"/>
              <a:pathLst>
                <a:path w="1591" h="660" extrusionOk="0">
                  <a:moveTo>
                    <a:pt x="305" y="1"/>
                  </a:moveTo>
                  <a:cubicBezTo>
                    <a:pt x="140" y="1"/>
                    <a:pt x="1" y="186"/>
                    <a:pt x="153" y="338"/>
                  </a:cubicBezTo>
                  <a:cubicBezTo>
                    <a:pt x="299" y="542"/>
                    <a:pt x="533" y="659"/>
                    <a:pt x="796" y="659"/>
                  </a:cubicBezTo>
                  <a:cubicBezTo>
                    <a:pt x="1059" y="659"/>
                    <a:pt x="1292" y="542"/>
                    <a:pt x="1439" y="338"/>
                  </a:cubicBezTo>
                  <a:cubicBezTo>
                    <a:pt x="1591" y="186"/>
                    <a:pt x="1452" y="1"/>
                    <a:pt x="1286" y="1"/>
                  </a:cubicBezTo>
                  <a:cubicBezTo>
                    <a:pt x="1229" y="1"/>
                    <a:pt x="1169" y="23"/>
                    <a:pt x="1117" y="75"/>
                  </a:cubicBezTo>
                  <a:cubicBezTo>
                    <a:pt x="1029" y="177"/>
                    <a:pt x="913" y="228"/>
                    <a:pt x="796" y="228"/>
                  </a:cubicBezTo>
                  <a:cubicBezTo>
                    <a:pt x="679" y="228"/>
                    <a:pt x="562" y="177"/>
                    <a:pt x="474" y="75"/>
                  </a:cubicBezTo>
                  <a:cubicBezTo>
                    <a:pt x="422" y="23"/>
                    <a:pt x="362" y="1"/>
                    <a:pt x="305"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4" name="Google Shape;5154;p80"/>
            <p:cNvSpPr/>
            <p:nvPr/>
          </p:nvSpPr>
          <p:spPr>
            <a:xfrm>
              <a:off x="5470888" y="2174000"/>
              <a:ext cx="30725" cy="19200"/>
            </a:xfrm>
            <a:custGeom>
              <a:avLst/>
              <a:gdLst/>
              <a:ahLst/>
              <a:cxnLst/>
              <a:rect l="l" t="t" r="r" b="b"/>
              <a:pathLst>
                <a:path w="1229" h="768" extrusionOk="0">
                  <a:moveTo>
                    <a:pt x="615" y="0"/>
                  </a:moveTo>
                  <a:cubicBezTo>
                    <a:pt x="322" y="0"/>
                    <a:pt x="30" y="190"/>
                    <a:pt x="1" y="570"/>
                  </a:cubicBezTo>
                  <a:cubicBezTo>
                    <a:pt x="1" y="701"/>
                    <a:pt x="103" y="767"/>
                    <a:pt x="205" y="767"/>
                  </a:cubicBezTo>
                  <a:cubicBezTo>
                    <a:pt x="308" y="767"/>
                    <a:pt x="410" y="701"/>
                    <a:pt x="410" y="570"/>
                  </a:cubicBezTo>
                  <a:cubicBezTo>
                    <a:pt x="410" y="453"/>
                    <a:pt x="498" y="365"/>
                    <a:pt x="585" y="365"/>
                  </a:cubicBezTo>
                  <a:cubicBezTo>
                    <a:pt x="702" y="365"/>
                    <a:pt x="790" y="453"/>
                    <a:pt x="790" y="570"/>
                  </a:cubicBezTo>
                  <a:cubicBezTo>
                    <a:pt x="790" y="701"/>
                    <a:pt x="899" y="767"/>
                    <a:pt x="1009" y="767"/>
                  </a:cubicBezTo>
                  <a:cubicBezTo>
                    <a:pt x="1119" y="767"/>
                    <a:pt x="1228" y="701"/>
                    <a:pt x="1228" y="570"/>
                  </a:cubicBezTo>
                  <a:cubicBezTo>
                    <a:pt x="1199" y="190"/>
                    <a:pt x="907" y="0"/>
                    <a:pt x="615"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55" name="Google Shape;5155;p80"/>
          <p:cNvGrpSpPr/>
          <p:nvPr/>
        </p:nvGrpSpPr>
        <p:grpSpPr>
          <a:xfrm>
            <a:off x="4708734" y="2146588"/>
            <a:ext cx="366000" cy="365300"/>
            <a:chOff x="4770338" y="2160450"/>
            <a:chExt cx="366000" cy="365300"/>
          </a:xfrm>
        </p:grpSpPr>
        <p:sp>
          <p:nvSpPr>
            <p:cNvPr id="5156" name="Google Shape;5156;p80"/>
            <p:cNvSpPr/>
            <p:nvPr/>
          </p:nvSpPr>
          <p:spPr>
            <a:xfrm>
              <a:off x="4776163" y="2165600"/>
              <a:ext cx="340450" cy="268850"/>
            </a:xfrm>
            <a:custGeom>
              <a:avLst/>
              <a:gdLst/>
              <a:ahLst/>
              <a:cxnLst/>
              <a:rect l="l" t="t" r="r" b="b"/>
              <a:pathLst>
                <a:path w="13618" h="10754" extrusionOk="0">
                  <a:moveTo>
                    <a:pt x="1345" y="0"/>
                  </a:moveTo>
                  <a:cubicBezTo>
                    <a:pt x="615" y="0"/>
                    <a:pt x="1" y="614"/>
                    <a:pt x="1" y="1373"/>
                  </a:cubicBezTo>
                  <a:lnTo>
                    <a:pt x="1" y="9877"/>
                  </a:lnTo>
                  <a:cubicBezTo>
                    <a:pt x="1" y="9877"/>
                    <a:pt x="7102" y="10753"/>
                    <a:pt x="7102" y="10753"/>
                  </a:cubicBezTo>
                  <a:lnTo>
                    <a:pt x="13618" y="9877"/>
                  </a:lnTo>
                  <a:lnTo>
                    <a:pt x="13618" y="1373"/>
                  </a:lnTo>
                  <a:cubicBezTo>
                    <a:pt x="13618" y="614"/>
                    <a:pt x="13004" y="0"/>
                    <a:pt x="12244" y="0"/>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7" name="Google Shape;5157;p80"/>
            <p:cNvSpPr/>
            <p:nvPr/>
          </p:nvSpPr>
          <p:spPr>
            <a:xfrm>
              <a:off x="5068388" y="2165600"/>
              <a:ext cx="62100" cy="258625"/>
            </a:xfrm>
            <a:custGeom>
              <a:avLst/>
              <a:gdLst/>
              <a:ahLst/>
              <a:cxnLst/>
              <a:rect l="l" t="t" r="r" b="b"/>
              <a:pathLst>
                <a:path w="2484" h="10345" extrusionOk="0">
                  <a:moveTo>
                    <a:pt x="0" y="0"/>
                  </a:moveTo>
                  <a:cubicBezTo>
                    <a:pt x="731" y="0"/>
                    <a:pt x="1344" y="614"/>
                    <a:pt x="1344" y="1373"/>
                  </a:cubicBezTo>
                  <a:lnTo>
                    <a:pt x="1344" y="9877"/>
                  </a:lnTo>
                  <a:lnTo>
                    <a:pt x="1753" y="10344"/>
                  </a:lnTo>
                  <a:lnTo>
                    <a:pt x="2484" y="9877"/>
                  </a:lnTo>
                  <a:lnTo>
                    <a:pt x="2484" y="1373"/>
                  </a:lnTo>
                  <a:cubicBezTo>
                    <a:pt x="2484" y="614"/>
                    <a:pt x="1900" y="0"/>
                    <a:pt x="1140" y="0"/>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8" name="Google Shape;5158;p80"/>
            <p:cNvSpPr/>
            <p:nvPr/>
          </p:nvSpPr>
          <p:spPr>
            <a:xfrm>
              <a:off x="4936163" y="2432225"/>
              <a:ext cx="35825" cy="70150"/>
            </a:xfrm>
            <a:custGeom>
              <a:avLst/>
              <a:gdLst/>
              <a:ahLst/>
              <a:cxnLst/>
              <a:rect l="l" t="t" r="r" b="b"/>
              <a:pathLst>
                <a:path w="1433" h="2806" extrusionOk="0">
                  <a:moveTo>
                    <a:pt x="702" y="1"/>
                  </a:moveTo>
                  <a:lnTo>
                    <a:pt x="0" y="556"/>
                  </a:lnTo>
                  <a:lnTo>
                    <a:pt x="0" y="2251"/>
                  </a:lnTo>
                  <a:lnTo>
                    <a:pt x="702" y="2806"/>
                  </a:lnTo>
                  <a:lnTo>
                    <a:pt x="1432" y="2251"/>
                  </a:lnTo>
                  <a:lnTo>
                    <a:pt x="1432" y="556"/>
                  </a:lnTo>
                  <a:lnTo>
                    <a:pt x="702" y="1"/>
                  </a:ln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9" name="Google Shape;5159;p80"/>
            <p:cNvSpPr/>
            <p:nvPr/>
          </p:nvSpPr>
          <p:spPr>
            <a:xfrm>
              <a:off x="4776163" y="2412500"/>
              <a:ext cx="354325" cy="33625"/>
            </a:xfrm>
            <a:custGeom>
              <a:avLst/>
              <a:gdLst/>
              <a:ahLst/>
              <a:cxnLst/>
              <a:rect l="l" t="t" r="r" b="b"/>
              <a:pathLst>
                <a:path w="14173" h="1345" extrusionOk="0">
                  <a:moveTo>
                    <a:pt x="1" y="1"/>
                  </a:moveTo>
                  <a:cubicBezTo>
                    <a:pt x="1" y="760"/>
                    <a:pt x="615" y="1345"/>
                    <a:pt x="1345" y="1345"/>
                  </a:cubicBezTo>
                  <a:lnTo>
                    <a:pt x="12829" y="1345"/>
                  </a:lnTo>
                  <a:cubicBezTo>
                    <a:pt x="13559" y="1345"/>
                    <a:pt x="14173" y="731"/>
                    <a:pt x="14173"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0" name="Google Shape;5160;p80"/>
            <p:cNvSpPr/>
            <p:nvPr/>
          </p:nvSpPr>
          <p:spPr>
            <a:xfrm>
              <a:off x="5077888" y="2412500"/>
              <a:ext cx="52600" cy="33625"/>
            </a:xfrm>
            <a:custGeom>
              <a:avLst/>
              <a:gdLst/>
              <a:ahLst/>
              <a:cxnLst/>
              <a:rect l="l" t="t" r="r" b="b"/>
              <a:pathLst>
                <a:path w="2104" h="1345" extrusionOk="0">
                  <a:moveTo>
                    <a:pt x="964" y="1"/>
                  </a:moveTo>
                  <a:cubicBezTo>
                    <a:pt x="964" y="614"/>
                    <a:pt x="585" y="1140"/>
                    <a:pt x="0" y="1345"/>
                  </a:cubicBezTo>
                  <a:lnTo>
                    <a:pt x="760" y="1345"/>
                  </a:lnTo>
                  <a:cubicBezTo>
                    <a:pt x="1490" y="1345"/>
                    <a:pt x="2104" y="731"/>
                    <a:pt x="2104" y="1"/>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1" name="Google Shape;5161;p80"/>
            <p:cNvSpPr/>
            <p:nvPr/>
          </p:nvSpPr>
          <p:spPr>
            <a:xfrm>
              <a:off x="4868938" y="2488475"/>
              <a:ext cx="154900" cy="32175"/>
            </a:xfrm>
            <a:custGeom>
              <a:avLst/>
              <a:gdLst/>
              <a:ahLst/>
              <a:cxnLst/>
              <a:rect l="l" t="t" r="r" b="b"/>
              <a:pathLst>
                <a:path w="6196" h="1287" extrusionOk="0">
                  <a:moveTo>
                    <a:pt x="1024" y="1"/>
                  </a:moveTo>
                  <a:cubicBezTo>
                    <a:pt x="468" y="1"/>
                    <a:pt x="1" y="468"/>
                    <a:pt x="1" y="1023"/>
                  </a:cubicBezTo>
                  <a:cubicBezTo>
                    <a:pt x="1" y="1169"/>
                    <a:pt x="118" y="1286"/>
                    <a:pt x="235" y="1286"/>
                  </a:cubicBezTo>
                  <a:lnTo>
                    <a:pt x="5933" y="1286"/>
                  </a:lnTo>
                  <a:cubicBezTo>
                    <a:pt x="6079" y="1286"/>
                    <a:pt x="6196" y="1169"/>
                    <a:pt x="6196" y="1023"/>
                  </a:cubicBezTo>
                  <a:cubicBezTo>
                    <a:pt x="6196" y="468"/>
                    <a:pt x="5728" y="1"/>
                    <a:pt x="5144"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2" name="Google Shape;5162;p80"/>
            <p:cNvSpPr/>
            <p:nvPr/>
          </p:nvSpPr>
          <p:spPr>
            <a:xfrm>
              <a:off x="4984363" y="2488475"/>
              <a:ext cx="54100" cy="32175"/>
            </a:xfrm>
            <a:custGeom>
              <a:avLst/>
              <a:gdLst/>
              <a:ahLst/>
              <a:cxnLst/>
              <a:rect l="l" t="t" r="r" b="b"/>
              <a:pathLst>
                <a:path w="2164" h="1287" extrusionOk="0">
                  <a:moveTo>
                    <a:pt x="1" y="1"/>
                  </a:moveTo>
                  <a:cubicBezTo>
                    <a:pt x="556" y="1"/>
                    <a:pt x="1024" y="468"/>
                    <a:pt x="1024" y="1023"/>
                  </a:cubicBezTo>
                  <a:cubicBezTo>
                    <a:pt x="1024" y="1169"/>
                    <a:pt x="907" y="1286"/>
                    <a:pt x="790" y="1286"/>
                  </a:cubicBezTo>
                  <a:lnTo>
                    <a:pt x="1929" y="1286"/>
                  </a:lnTo>
                  <a:cubicBezTo>
                    <a:pt x="2046" y="1286"/>
                    <a:pt x="2163" y="1169"/>
                    <a:pt x="2163" y="1023"/>
                  </a:cubicBezTo>
                  <a:cubicBezTo>
                    <a:pt x="2163" y="468"/>
                    <a:pt x="1696" y="1"/>
                    <a:pt x="1140" y="1"/>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3" name="Google Shape;5163;p80"/>
            <p:cNvSpPr/>
            <p:nvPr/>
          </p:nvSpPr>
          <p:spPr>
            <a:xfrm>
              <a:off x="4830238" y="2190425"/>
              <a:ext cx="246925" cy="129325"/>
            </a:xfrm>
            <a:custGeom>
              <a:avLst/>
              <a:gdLst/>
              <a:ahLst/>
              <a:cxnLst/>
              <a:rect l="l" t="t" r="r" b="b"/>
              <a:pathLst>
                <a:path w="9877" h="5173" extrusionOk="0">
                  <a:moveTo>
                    <a:pt x="731" y="1"/>
                  </a:moveTo>
                  <a:cubicBezTo>
                    <a:pt x="322" y="1"/>
                    <a:pt x="0" y="351"/>
                    <a:pt x="0" y="731"/>
                  </a:cubicBezTo>
                  <a:lnTo>
                    <a:pt x="0" y="4442"/>
                  </a:lnTo>
                  <a:cubicBezTo>
                    <a:pt x="0" y="4822"/>
                    <a:pt x="322" y="5173"/>
                    <a:pt x="731" y="5173"/>
                  </a:cubicBezTo>
                  <a:lnTo>
                    <a:pt x="9146" y="5173"/>
                  </a:lnTo>
                  <a:cubicBezTo>
                    <a:pt x="9555" y="5173"/>
                    <a:pt x="9877" y="4822"/>
                    <a:pt x="9877" y="4442"/>
                  </a:cubicBezTo>
                  <a:lnTo>
                    <a:pt x="9877" y="731"/>
                  </a:lnTo>
                  <a:cubicBezTo>
                    <a:pt x="9877" y="351"/>
                    <a:pt x="9555" y="1"/>
                    <a:pt x="9146"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4" name="Google Shape;5164;p80"/>
            <p:cNvSpPr/>
            <p:nvPr/>
          </p:nvSpPr>
          <p:spPr>
            <a:xfrm>
              <a:off x="4868213" y="2352550"/>
              <a:ext cx="53650" cy="43100"/>
            </a:xfrm>
            <a:custGeom>
              <a:avLst/>
              <a:gdLst/>
              <a:ahLst/>
              <a:cxnLst/>
              <a:rect l="l" t="t" r="r" b="b"/>
              <a:pathLst>
                <a:path w="2146" h="1724" extrusionOk="0">
                  <a:moveTo>
                    <a:pt x="1226" y="1"/>
                  </a:moveTo>
                  <a:cubicBezTo>
                    <a:pt x="1207" y="1"/>
                    <a:pt x="1188" y="1"/>
                    <a:pt x="1170" y="3"/>
                  </a:cubicBezTo>
                  <a:cubicBezTo>
                    <a:pt x="351" y="3"/>
                    <a:pt x="1" y="1025"/>
                    <a:pt x="644" y="1522"/>
                  </a:cubicBezTo>
                  <a:cubicBezTo>
                    <a:pt x="807" y="1662"/>
                    <a:pt x="992" y="1723"/>
                    <a:pt x="1174" y="1723"/>
                  </a:cubicBezTo>
                  <a:cubicBezTo>
                    <a:pt x="1676" y="1723"/>
                    <a:pt x="2146" y="1254"/>
                    <a:pt x="2017" y="675"/>
                  </a:cubicBezTo>
                  <a:cubicBezTo>
                    <a:pt x="1961" y="284"/>
                    <a:pt x="1613" y="1"/>
                    <a:pt x="1226"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5" name="Google Shape;5165;p80"/>
            <p:cNvSpPr/>
            <p:nvPr/>
          </p:nvSpPr>
          <p:spPr>
            <a:xfrm>
              <a:off x="4981438" y="2352550"/>
              <a:ext cx="53650" cy="43100"/>
            </a:xfrm>
            <a:custGeom>
              <a:avLst/>
              <a:gdLst/>
              <a:ahLst/>
              <a:cxnLst/>
              <a:rect l="l" t="t" r="r" b="b"/>
              <a:pathLst>
                <a:path w="2146" h="1724" extrusionOk="0">
                  <a:moveTo>
                    <a:pt x="1226" y="1"/>
                  </a:moveTo>
                  <a:cubicBezTo>
                    <a:pt x="1207" y="1"/>
                    <a:pt x="1189" y="1"/>
                    <a:pt x="1170" y="3"/>
                  </a:cubicBezTo>
                  <a:cubicBezTo>
                    <a:pt x="352" y="3"/>
                    <a:pt x="1" y="1025"/>
                    <a:pt x="644" y="1522"/>
                  </a:cubicBezTo>
                  <a:cubicBezTo>
                    <a:pt x="815" y="1662"/>
                    <a:pt x="1004" y="1723"/>
                    <a:pt x="1187" y="1723"/>
                  </a:cubicBezTo>
                  <a:cubicBezTo>
                    <a:pt x="1692" y="1723"/>
                    <a:pt x="2146" y="1254"/>
                    <a:pt x="2017" y="675"/>
                  </a:cubicBezTo>
                  <a:cubicBezTo>
                    <a:pt x="1961" y="284"/>
                    <a:pt x="1613" y="1"/>
                    <a:pt x="1226"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6" name="Google Shape;5166;p80"/>
            <p:cNvSpPr/>
            <p:nvPr/>
          </p:nvSpPr>
          <p:spPr>
            <a:xfrm>
              <a:off x="4904013" y="2339450"/>
              <a:ext cx="10975" cy="19025"/>
            </a:xfrm>
            <a:custGeom>
              <a:avLst/>
              <a:gdLst/>
              <a:ahLst/>
              <a:cxnLst/>
              <a:rect l="l" t="t" r="r" b="b"/>
              <a:pathLst>
                <a:path w="439" h="761" extrusionOk="0">
                  <a:moveTo>
                    <a:pt x="205" y="1"/>
                  </a:moveTo>
                  <a:cubicBezTo>
                    <a:pt x="88" y="1"/>
                    <a:pt x="1" y="88"/>
                    <a:pt x="1" y="205"/>
                  </a:cubicBezTo>
                  <a:lnTo>
                    <a:pt x="1" y="556"/>
                  </a:lnTo>
                  <a:cubicBezTo>
                    <a:pt x="1" y="673"/>
                    <a:pt x="88" y="760"/>
                    <a:pt x="205" y="760"/>
                  </a:cubicBezTo>
                  <a:cubicBezTo>
                    <a:pt x="322" y="760"/>
                    <a:pt x="439" y="673"/>
                    <a:pt x="439" y="556"/>
                  </a:cubicBezTo>
                  <a:lnTo>
                    <a:pt x="439" y="205"/>
                  </a:lnTo>
                  <a:cubicBezTo>
                    <a:pt x="439" y="88"/>
                    <a:pt x="322" y="1"/>
                    <a:pt x="205"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7" name="Google Shape;5167;p80"/>
            <p:cNvSpPr/>
            <p:nvPr/>
          </p:nvSpPr>
          <p:spPr>
            <a:xfrm>
              <a:off x="4993138" y="2339450"/>
              <a:ext cx="10975" cy="19025"/>
            </a:xfrm>
            <a:custGeom>
              <a:avLst/>
              <a:gdLst/>
              <a:ahLst/>
              <a:cxnLst/>
              <a:rect l="l" t="t" r="r" b="b"/>
              <a:pathLst>
                <a:path w="439" h="761" extrusionOk="0">
                  <a:moveTo>
                    <a:pt x="205" y="1"/>
                  </a:moveTo>
                  <a:cubicBezTo>
                    <a:pt x="88" y="1"/>
                    <a:pt x="0" y="88"/>
                    <a:pt x="0" y="205"/>
                  </a:cubicBezTo>
                  <a:lnTo>
                    <a:pt x="0" y="556"/>
                  </a:lnTo>
                  <a:cubicBezTo>
                    <a:pt x="0" y="673"/>
                    <a:pt x="88" y="760"/>
                    <a:pt x="205" y="760"/>
                  </a:cubicBezTo>
                  <a:cubicBezTo>
                    <a:pt x="322" y="760"/>
                    <a:pt x="439" y="673"/>
                    <a:pt x="439" y="556"/>
                  </a:cubicBezTo>
                  <a:lnTo>
                    <a:pt x="439" y="205"/>
                  </a:lnTo>
                  <a:cubicBezTo>
                    <a:pt x="439" y="88"/>
                    <a:pt x="322" y="1"/>
                    <a:pt x="205"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8" name="Google Shape;5168;p80"/>
            <p:cNvSpPr/>
            <p:nvPr/>
          </p:nvSpPr>
          <p:spPr>
            <a:xfrm>
              <a:off x="4936163" y="2347500"/>
              <a:ext cx="35075" cy="16075"/>
            </a:xfrm>
            <a:custGeom>
              <a:avLst/>
              <a:gdLst/>
              <a:ahLst/>
              <a:cxnLst/>
              <a:rect l="l" t="t" r="r" b="b"/>
              <a:pathLst>
                <a:path w="1403" h="643" extrusionOk="0">
                  <a:moveTo>
                    <a:pt x="234" y="0"/>
                  </a:moveTo>
                  <a:cubicBezTo>
                    <a:pt x="176" y="0"/>
                    <a:pt x="146" y="29"/>
                    <a:pt x="88" y="58"/>
                  </a:cubicBezTo>
                  <a:cubicBezTo>
                    <a:pt x="0" y="146"/>
                    <a:pt x="0" y="263"/>
                    <a:pt x="59" y="380"/>
                  </a:cubicBezTo>
                  <a:cubicBezTo>
                    <a:pt x="234" y="555"/>
                    <a:pt x="468" y="643"/>
                    <a:pt x="702" y="643"/>
                  </a:cubicBezTo>
                  <a:cubicBezTo>
                    <a:pt x="935" y="643"/>
                    <a:pt x="1169" y="555"/>
                    <a:pt x="1344" y="380"/>
                  </a:cubicBezTo>
                  <a:cubicBezTo>
                    <a:pt x="1403" y="263"/>
                    <a:pt x="1403" y="146"/>
                    <a:pt x="1315" y="58"/>
                  </a:cubicBezTo>
                  <a:cubicBezTo>
                    <a:pt x="1257" y="29"/>
                    <a:pt x="1228" y="0"/>
                    <a:pt x="1169" y="0"/>
                  </a:cubicBezTo>
                  <a:cubicBezTo>
                    <a:pt x="1111" y="0"/>
                    <a:pt x="1052" y="29"/>
                    <a:pt x="1023" y="88"/>
                  </a:cubicBezTo>
                  <a:cubicBezTo>
                    <a:pt x="935" y="175"/>
                    <a:pt x="818" y="219"/>
                    <a:pt x="705" y="219"/>
                  </a:cubicBezTo>
                  <a:cubicBezTo>
                    <a:pt x="592" y="219"/>
                    <a:pt x="482" y="175"/>
                    <a:pt x="409" y="88"/>
                  </a:cubicBezTo>
                  <a:cubicBezTo>
                    <a:pt x="351" y="29"/>
                    <a:pt x="292" y="0"/>
                    <a:pt x="234"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9" name="Google Shape;5169;p80"/>
            <p:cNvSpPr/>
            <p:nvPr/>
          </p:nvSpPr>
          <p:spPr>
            <a:xfrm>
              <a:off x="4771063" y="2160450"/>
              <a:ext cx="365275" cy="365300"/>
            </a:xfrm>
            <a:custGeom>
              <a:avLst/>
              <a:gdLst/>
              <a:ahLst/>
              <a:cxnLst/>
              <a:rect l="l" t="t" r="r" b="b"/>
              <a:pathLst>
                <a:path w="14611" h="14612" extrusionOk="0">
                  <a:moveTo>
                    <a:pt x="7832" y="11631"/>
                  </a:moveTo>
                  <a:lnTo>
                    <a:pt x="7832" y="12888"/>
                  </a:lnTo>
                  <a:lnTo>
                    <a:pt x="6809" y="12888"/>
                  </a:lnTo>
                  <a:lnTo>
                    <a:pt x="6809" y="11631"/>
                  </a:lnTo>
                  <a:close/>
                  <a:moveTo>
                    <a:pt x="9672" y="13326"/>
                  </a:moveTo>
                  <a:cubicBezTo>
                    <a:pt x="10111" y="13326"/>
                    <a:pt x="10491" y="13706"/>
                    <a:pt x="10491" y="14144"/>
                  </a:cubicBezTo>
                  <a:cubicBezTo>
                    <a:pt x="10491" y="14174"/>
                    <a:pt x="10461" y="14174"/>
                    <a:pt x="10461" y="14174"/>
                  </a:cubicBezTo>
                  <a:lnTo>
                    <a:pt x="4179" y="14174"/>
                  </a:lnTo>
                  <a:cubicBezTo>
                    <a:pt x="4179" y="14174"/>
                    <a:pt x="4150" y="14174"/>
                    <a:pt x="4150" y="14144"/>
                  </a:cubicBezTo>
                  <a:cubicBezTo>
                    <a:pt x="4150" y="13706"/>
                    <a:pt x="4530" y="13326"/>
                    <a:pt x="4968" y="13326"/>
                  </a:cubicBezTo>
                  <a:close/>
                  <a:moveTo>
                    <a:pt x="6556" y="0"/>
                  </a:moveTo>
                  <a:cubicBezTo>
                    <a:pt x="6348" y="0"/>
                    <a:pt x="6348" y="441"/>
                    <a:pt x="6556" y="441"/>
                  </a:cubicBezTo>
                  <a:cubicBezTo>
                    <a:pt x="6562" y="441"/>
                    <a:pt x="6568" y="441"/>
                    <a:pt x="6575" y="440"/>
                  </a:cubicBezTo>
                  <a:lnTo>
                    <a:pt x="13033" y="440"/>
                  </a:lnTo>
                  <a:cubicBezTo>
                    <a:pt x="13646" y="440"/>
                    <a:pt x="14172" y="937"/>
                    <a:pt x="14172" y="1579"/>
                  </a:cubicBezTo>
                  <a:lnTo>
                    <a:pt x="14172" y="9878"/>
                  </a:lnTo>
                  <a:lnTo>
                    <a:pt x="409" y="9878"/>
                  </a:lnTo>
                  <a:lnTo>
                    <a:pt x="409" y="3157"/>
                  </a:lnTo>
                  <a:cubicBezTo>
                    <a:pt x="395" y="3041"/>
                    <a:pt x="300" y="2982"/>
                    <a:pt x="205" y="2982"/>
                  </a:cubicBezTo>
                  <a:cubicBezTo>
                    <a:pt x="110" y="2982"/>
                    <a:pt x="15" y="3041"/>
                    <a:pt x="0" y="3157"/>
                  </a:cubicBezTo>
                  <a:lnTo>
                    <a:pt x="0" y="10083"/>
                  </a:lnTo>
                  <a:cubicBezTo>
                    <a:pt x="0" y="10930"/>
                    <a:pt x="702" y="11631"/>
                    <a:pt x="1549" y="11631"/>
                  </a:cubicBezTo>
                  <a:lnTo>
                    <a:pt x="6400" y="11631"/>
                  </a:lnTo>
                  <a:lnTo>
                    <a:pt x="6400" y="12888"/>
                  </a:lnTo>
                  <a:lnTo>
                    <a:pt x="4968" y="12888"/>
                  </a:lnTo>
                  <a:cubicBezTo>
                    <a:pt x="4296" y="12888"/>
                    <a:pt x="3711" y="13443"/>
                    <a:pt x="3711" y="14144"/>
                  </a:cubicBezTo>
                  <a:cubicBezTo>
                    <a:pt x="3711" y="14407"/>
                    <a:pt x="3945" y="14612"/>
                    <a:pt x="4179" y="14612"/>
                  </a:cubicBezTo>
                  <a:lnTo>
                    <a:pt x="10461" y="14612"/>
                  </a:lnTo>
                  <a:cubicBezTo>
                    <a:pt x="10695" y="14612"/>
                    <a:pt x="10929" y="14407"/>
                    <a:pt x="10929" y="14144"/>
                  </a:cubicBezTo>
                  <a:cubicBezTo>
                    <a:pt x="10929" y="13443"/>
                    <a:pt x="10345" y="12888"/>
                    <a:pt x="9672" y="12888"/>
                  </a:cubicBezTo>
                  <a:lnTo>
                    <a:pt x="8241" y="12888"/>
                  </a:lnTo>
                  <a:lnTo>
                    <a:pt x="8241" y="11631"/>
                  </a:lnTo>
                  <a:lnTo>
                    <a:pt x="11338" y="11631"/>
                  </a:lnTo>
                  <a:cubicBezTo>
                    <a:pt x="11455" y="11631"/>
                    <a:pt x="11543" y="11544"/>
                    <a:pt x="11543" y="11427"/>
                  </a:cubicBezTo>
                  <a:cubicBezTo>
                    <a:pt x="11543" y="11310"/>
                    <a:pt x="11455" y="11222"/>
                    <a:pt x="11338" y="11222"/>
                  </a:cubicBezTo>
                  <a:lnTo>
                    <a:pt x="1549" y="11222"/>
                  </a:lnTo>
                  <a:cubicBezTo>
                    <a:pt x="1023" y="11222"/>
                    <a:pt x="556" y="10842"/>
                    <a:pt x="439" y="10316"/>
                  </a:cubicBezTo>
                  <a:lnTo>
                    <a:pt x="14143" y="10316"/>
                  </a:lnTo>
                  <a:cubicBezTo>
                    <a:pt x="14056" y="10842"/>
                    <a:pt x="13588" y="11222"/>
                    <a:pt x="13033" y="11222"/>
                  </a:cubicBezTo>
                  <a:lnTo>
                    <a:pt x="12302" y="11222"/>
                  </a:lnTo>
                  <a:cubicBezTo>
                    <a:pt x="12185" y="11222"/>
                    <a:pt x="12098" y="11310"/>
                    <a:pt x="12098" y="11456"/>
                  </a:cubicBezTo>
                  <a:cubicBezTo>
                    <a:pt x="12098" y="11573"/>
                    <a:pt x="12185" y="11661"/>
                    <a:pt x="12302" y="11661"/>
                  </a:cubicBezTo>
                  <a:lnTo>
                    <a:pt x="13033" y="11661"/>
                  </a:lnTo>
                  <a:cubicBezTo>
                    <a:pt x="13909" y="11661"/>
                    <a:pt x="14611" y="10959"/>
                    <a:pt x="14611" y="10083"/>
                  </a:cubicBezTo>
                  <a:lnTo>
                    <a:pt x="14611" y="1579"/>
                  </a:lnTo>
                  <a:cubicBezTo>
                    <a:pt x="14582" y="703"/>
                    <a:pt x="13880" y="2"/>
                    <a:pt x="13033" y="2"/>
                  </a:cubicBezTo>
                  <a:lnTo>
                    <a:pt x="6575" y="2"/>
                  </a:lnTo>
                  <a:cubicBezTo>
                    <a:pt x="6568" y="1"/>
                    <a:pt x="6562" y="0"/>
                    <a:pt x="6556"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0" name="Google Shape;5170;p80"/>
            <p:cNvSpPr/>
            <p:nvPr/>
          </p:nvSpPr>
          <p:spPr>
            <a:xfrm>
              <a:off x="4770338" y="2160450"/>
              <a:ext cx="145950" cy="59950"/>
            </a:xfrm>
            <a:custGeom>
              <a:avLst/>
              <a:gdLst/>
              <a:ahLst/>
              <a:cxnLst/>
              <a:rect l="l" t="t" r="r" b="b"/>
              <a:pathLst>
                <a:path w="5838" h="2398" extrusionOk="0">
                  <a:moveTo>
                    <a:pt x="5630" y="0"/>
                  </a:moveTo>
                  <a:cubicBezTo>
                    <a:pt x="5624" y="0"/>
                    <a:pt x="5617" y="1"/>
                    <a:pt x="5611" y="2"/>
                  </a:cubicBezTo>
                  <a:lnTo>
                    <a:pt x="1578" y="2"/>
                  </a:lnTo>
                  <a:cubicBezTo>
                    <a:pt x="731" y="2"/>
                    <a:pt x="29" y="703"/>
                    <a:pt x="29" y="1579"/>
                  </a:cubicBezTo>
                  <a:lnTo>
                    <a:pt x="29" y="2193"/>
                  </a:lnTo>
                  <a:cubicBezTo>
                    <a:pt x="0" y="2310"/>
                    <a:pt x="117" y="2398"/>
                    <a:pt x="234" y="2398"/>
                  </a:cubicBezTo>
                  <a:cubicBezTo>
                    <a:pt x="351" y="2398"/>
                    <a:pt x="438" y="2310"/>
                    <a:pt x="438" y="2193"/>
                  </a:cubicBezTo>
                  <a:lnTo>
                    <a:pt x="438" y="1579"/>
                  </a:lnTo>
                  <a:cubicBezTo>
                    <a:pt x="438" y="937"/>
                    <a:pt x="964" y="440"/>
                    <a:pt x="1578" y="440"/>
                  </a:cubicBezTo>
                  <a:lnTo>
                    <a:pt x="5611" y="440"/>
                  </a:lnTo>
                  <a:cubicBezTo>
                    <a:pt x="5617" y="441"/>
                    <a:pt x="5624" y="441"/>
                    <a:pt x="5630" y="441"/>
                  </a:cubicBezTo>
                  <a:cubicBezTo>
                    <a:pt x="5838" y="441"/>
                    <a:pt x="5838" y="0"/>
                    <a:pt x="5630"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1" name="Google Shape;5171;p80"/>
            <p:cNvSpPr/>
            <p:nvPr/>
          </p:nvSpPr>
          <p:spPr>
            <a:xfrm>
              <a:off x="4824388" y="2185325"/>
              <a:ext cx="257900" cy="139550"/>
            </a:xfrm>
            <a:custGeom>
              <a:avLst/>
              <a:gdLst/>
              <a:ahLst/>
              <a:cxnLst/>
              <a:rect l="l" t="t" r="r" b="b"/>
              <a:pathLst>
                <a:path w="10316" h="5582" extrusionOk="0">
                  <a:moveTo>
                    <a:pt x="9410" y="438"/>
                  </a:moveTo>
                  <a:cubicBezTo>
                    <a:pt x="9702" y="438"/>
                    <a:pt x="9906" y="672"/>
                    <a:pt x="9906" y="935"/>
                  </a:cubicBezTo>
                  <a:lnTo>
                    <a:pt x="9906" y="4646"/>
                  </a:lnTo>
                  <a:cubicBezTo>
                    <a:pt x="9906" y="4909"/>
                    <a:pt x="9702" y="5143"/>
                    <a:pt x="9410" y="5143"/>
                  </a:cubicBezTo>
                  <a:lnTo>
                    <a:pt x="965" y="5143"/>
                  </a:lnTo>
                  <a:cubicBezTo>
                    <a:pt x="673" y="5143"/>
                    <a:pt x="439" y="4909"/>
                    <a:pt x="439" y="4646"/>
                  </a:cubicBezTo>
                  <a:lnTo>
                    <a:pt x="468" y="4646"/>
                  </a:lnTo>
                  <a:lnTo>
                    <a:pt x="468" y="935"/>
                  </a:lnTo>
                  <a:cubicBezTo>
                    <a:pt x="468" y="672"/>
                    <a:pt x="702" y="438"/>
                    <a:pt x="965" y="438"/>
                  </a:cubicBezTo>
                  <a:close/>
                  <a:moveTo>
                    <a:pt x="965" y="0"/>
                  </a:moveTo>
                  <a:cubicBezTo>
                    <a:pt x="439" y="0"/>
                    <a:pt x="30" y="438"/>
                    <a:pt x="30" y="935"/>
                  </a:cubicBezTo>
                  <a:lnTo>
                    <a:pt x="30" y="4646"/>
                  </a:lnTo>
                  <a:cubicBezTo>
                    <a:pt x="0" y="5143"/>
                    <a:pt x="439" y="5581"/>
                    <a:pt x="965" y="5581"/>
                  </a:cubicBezTo>
                  <a:lnTo>
                    <a:pt x="9380" y="5581"/>
                  </a:lnTo>
                  <a:cubicBezTo>
                    <a:pt x="9906" y="5581"/>
                    <a:pt x="10315" y="5172"/>
                    <a:pt x="10315" y="4646"/>
                  </a:cubicBezTo>
                  <a:lnTo>
                    <a:pt x="10315" y="935"/>
                  </a:lnTo>
                  <a:cubicBezTo>
                    <a:pt x="10315" y="438"/>
                    <a:pt x="9906" y="0"/>
                    <a:pt x="9380"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2" name="Google Shape;5172;p80"/>
            <p:cNvSpPr/>
            <p:nvPr/>
          </p:nvSpPr>
          <p:spPr>
            <a:xfrm>
              <a:off x="4849963" y="2210150"/>
              <a:ext cx="60650" cy="89875"/>
            </a:xfrm>
            <a:custGeom>
              <a:avLst/>
              <a:gdLst/>
              <a:ahLst/>
              <a:cxnLst/>
              <a:rect l="l" t="t" r="r" b="b"/>
              <a:pathLst>
                <a:path w="2426" h="3595" extrusionOk="0">
                  <a:moveTo>
                    <a:pt x="1213" y="410"/>
                  </a:moveTo>
                  <a:cubicBezTo>
                    <a:pt x="1600" y="410"/>
                    <a:pt x="1987" y="673"/>
                    <a:pt x="1987" y="1199"/>
                  </a:cubicBezTo>
                  <a:lnTo>
                    <a:pt x="1987" y="1578"/>
                  </a:lnTo>
                  <a:lnTo>
                    <a:pt x="439" y="1578"/>
                  </a:lnTo>
                  <a:lnTo>
                    <a:pt x="439" y="1199"/>
                  </a:lnTo>
                  <a:cubicBezTo>
                    <a:pt x="439" y="673"/>
                    <a:pt x="826" y="410"/>
                    <a:pt x="1213" y="410"/>
                  </a:cubicBezTo>
                  <a:close/>
                  <a:moveTo>
                    <a:pt x="1227" y="1"/>
                  </a:moveTo>
                  <a:cubicBezTo>
                    <a:pt x="555" y="1"/>
                    <a:pt x="0" y="527"/>
                    <a:pt x="0" y="1199"/>
                  </a:cubicBezTo>
                  <a:lnTo>
                    <a:pt x="0" y="3390"/>
                  </a:lnTo>
                  <a:cubicBezTo>
                    <a:pt x="0" y="3522"/>
                    <a:pt x="110" y="3587"/>
                    <a:pt x="219" y="3587"/>
                  </a:cubicBezTo>
                  <a:cubicBezTo>
                    <a:pt x="329" y="3587"/>
                    <a:pt x="439" y="3522"/>
                    <a:pt x="439" y="3390"/>
                  </a:cubicBezTo>
                  <a:lnTo>
                    <a:pt x="439" y="2017"/>
                  </a:lnTo>
                  <a:lnTo>
                    <a:pt x="1987" y="2017"/>
                  </a:lnTo>
                  <a:lnTo>
                    <a:pt x="1987" y="3361"/>
                  </a:lnTo>
                  <a:cubicBezTo>
                    <a:pt x="1987" y="3478"/>
                    <a:pt x="2075" y="3595"/>
                    <a:pt x="2192" y="3595"/>
                  </a:cubicBezTo>
                  <a:cubicBezTo>
                    <a:pt x="2309" y="3595"/>
                    <a:pt x="2396" y="3478"/>
                    <a:pt x="2426" y="3361"/>
                  </a:cubicBezTo>
                  <a:lnTo>
                    <a:pt x="2426" y="1169"/>
                  </a:lnTo>
                  <a:cubicBezTo>
                    <a:pt x="2396" y="527"/>
                    <a:pt x="1870" y="1"/>
                    <a:pt x="1227"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3" name="Google Shape;5173;p80"/>
            <p:cNvSpPr/>
            <p:nvPr/>
          </p:nvSpPr>
          <p:spPr>
            <a:xfrm>
              <a:off x="4924463" y="2210150"/>
              <a:ext cx="59925" cy="89875"/>
            </a:xfrm>
            <a:custGeom>
              <a:avLst/>
              <a:gdLst/>
              <a:ahLst/>
              <a:cxnLst/>
              <a:rect l="l" t="t" r="r" b="b"/>
              <a:pathLst>
                <a:path w="2397" h="3595" extrusionOk="0">
                  <a:moveTo>
                    <a:pt x="965" y="439"/>
                  </a:moveTo>
                  <a:cubicBezTo>
                    <a:pt x="1520" y="439"/>
                    <a:pt x="1959" y="877"/>
                    <a:pt x="1959" y="1432"/>
                  </a:cubicBezTo>
                  <a:lnTo>
                    <a:pt x="1959" y="2192"/>
                  </a:lnTo>
                  <a:cubicBezTo>
                    <a:pt x="1959" y="2718"/>
                    <a:pt x="1520" y="3156"/>
                    <a:pt x="965" y="3156"/>
                  </a:cubicBezTo>
                  <a:lnTo>
                    <a:pt x="497" y="3156"/>
                  </a:lnTo>
                  <a:cubicBezTo>
                    <a:pt x="468" y="3156"/>
                    <a:pt x="410" y="3127"/>
                    <a:pt x="410" y="3069"/>
                  </a:cubicBezTo>
                  <a:lnTo>
                    <a:pt x="410" y="527"/>
                  </a:lnTo>
                  <a:cubicBezTo>
                    <a:pt x="410" y="468"/>
                    <a:pt x="468" y="439"/>
                    <a:pt x="497" y="439"/>
                  </a:cubicBezTo>
                  <a:close/>
                  <a:moveTo>
                    <a:pt x="497" y="1"/>
                  </a:moveTo>
                  <a:cubicBezTo>
                    <a:pt x="205" y="1"/>
                    <a:pt x="1" y="234"/>
                    <a:pt x="1" y="497"/>
                  </a:cubicBezTo>
                  <a:lnTo>
                    <a:pt x="1" y="3069"/>
                  </a:lnTo>
                  <a:cubicBezTo>
                    <a:pt x="1" y="3361"/>
                    <a:pt x="205" y="3595"/>
                    <a:pt x="497" y="3595"/>
                  </a:cubicBezTo>
                  <a:lnTo>
                    <a:pt x="965" y="3595"/>
                  </a:lnTo>
                  <a:cubicBezTo>
                    <a:pt x="1754" y="3595"/>
                    <a:pt x="2397" y="2952"/>
                    <a:pt x="2397" y="2163"/>
                  </a:cubicBezTo>
                  <a:lnTo>
                    <a:pt x="2397" y="1403"/>
                  </a:lnTo>
                  <a:cubicBezTo>
                    <a:pt x="2397" y="614"/>
                    <a:pt x="1754" y="1"/>
                    <a:pt x="965"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4" name="Google Shape;5174;p80"/>
            <p:cNvSpPr/>
            <p:nvPr/>
          </p:nvSpPr>
          <p:spPr>
            <a:xfrm>
              <a:off x="4987963" y="2210075"/>
              <a:ext cx="76050" cy="89950"/>
            </a:xfrm>
            <a:custGeom>
              <a:avLst/>
              <a:gdLst/>
              <a:ahLst/>
              <a:cxnLst/>
              <a:rect l="l" t="t" r="r" b="b"/>
              <a:pathLst>
                <a:path w="3042" h="3598" extrusionOk="0">
                  <a:moveTo>
                    <a:pt x="1295" y="1"/>
                  </a:moveTo>
                  <a:cubicBezTo>
                    <a:pt x="1" y="1"/>
                    <a:pt x="1" y="2022"/>
                    <a:pt x="1295" y="2022"/>
                  </a:cubicBezTo>
                  <a:cubicBezTo>
                    <a:pt x="1322" y="2022"/>
                    <a:pt x="1349" y="2022"/>
                    <a:pt x="1376" y="2020"/>
                  </a:cubicBezTo>
                  <a:lnTo>
                    <a:pt x="1785" y="2020"/>
                  </a:lnTo>
                  <a:cubicBezTo>
                    <a:pt x="2545" y="2020"/>
                    <a:pt x="2545" y="3159"/>
                    <a:pt x="1785" y="3159"/>
                  </a:cubicBezTo>
                  <a:lnTo>
                    <a:pt x="587" y="3159"/>
                  </a:lnTo>
                  <a:cubicBezTo>
                    <a:pt x="295" y="3159"/>
                    <a:pt x="295" y="3598"/>
                    <a:pt x="587" y="3598"/>
                  </a:cubicBezTo>
                  <a:lnTo>
                    <a:pt x="1785" y="3598"/>
                  </a:lnTo>
                  <a:cubicBezTo>
                    <a:pt x="3042" y="3539"/>
                    <a:pt x="3042" y="1669"/>
                    <a:pt x="1785" y="1581"/>
                  </a:cubicBezTo>
                  <a:lnTo>
                    <a:pt x="1376" y="1581"/>
                  </a:lnTo>
                  <a:cubicBezTo>
                    <a:pt x="1350" y="1584"/>
                    <a:pt x="1324" y="1586"/>
                    <a:pt x="1300" y="1586"/>
                  </a:cubicBezTo>
                  <a:cubicBezTo>
                    <a:pt x="584" y="1586"/>
                    <a:pt x="584" y="438"/>
                    <a:pt x="1300" y="438"/>
                  </a:cubicBezTo>
                  <a:cubicBezTo>
                    <a:pt x="1324" y="438"/>
                    <a:pt x="1350" y="439"/>
                    <a:pt x="1376" y="442"/>
                  </a:cubicBezTo>
                  <a:lnTo>
                    <a:pt x="2574" y="442"/>
                  </a:lnTo>
                  <a:cubicBezTo>
                    <a:pt x="2691" y="442"/>
                    <a:pt x="2779" y="325"/>
                    <a:pt x="2779" y="208"/>
                  </a:cubicBezTo>
                  <a:cubicBezTo>
                    <a:pt x="2779" y="91"/>
                    <a:pt x="2691" y="4"/>
                    <a:pt x="2574" y="4"/>
                  </a:cubicBezTo>
                  <a:lnTo>
                    <a:pt x="1376" y="4"/>
                  </a:lnTo>
                  <a:cubicBezTo>
                    <a:pt x="1349" y="2"/>
                    <a:pt x="1322" y="1"/>
                    <a:pt x="1295"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75" name="Google Shape;5175;p80"/>
          <p:cNvGrpSpPr/>
          <p:nvPr/>
        </p:nvGrpSpPr>
        <p:grpSpPr>
          <a:xfrm>
            <a:off x="2287134" y="2713100"/>
            <a:ext cx="387675" cy="364550"/>
            <a:chOff x="2270013" y="2772650"/>
            <a:chExt cx="387675" cy="364550"/>
          </a:xfrm>
        </p:grpSpPr>
        <p:sp>
          <p:nvSpPr>
            <p:cNvPr id="5176" name="Google Shape;5176;p80"/>
            <p:cNvSpPr/>
            <p:nvPr/>
          </p:nvSpPr>
          <p:spPr>
            <a:xfrm>
              <a:off x="2331863" y="2835475"/>
              <a:ext cx="262275" cy="225750"/>
            </a:xfrm>
            <a:custGeom>
              <a:avLst/>
              <a:gdLst/>
              <a:ahLst/>
              <a:cxnLst/>
              <a:rect l="l" t="t" r="r" b="b"/>
              <a:pathLst>
                <a:path w="10491" h="9030" extrusionOk="0">
                  <a:moveTo>
                    <a:pt x="0" y="0"/>
                  </a:moveTo>
                  <a:lnTo>
                    <a:pt x="0" y="7598"/>
                  </a:lnTo>
                  <a:cubicBezTo>
                    <a:pt x="0" y="8387"/>
                    <a:pt x="672" y="9030"/>
                    <a:pt x="1461" y="9030"/>
                  </a:cubicBezTo>
                  <a:lnTo>
                    <a:pt x="9029" y="9030"/>
                  </a:lnTo>
                  <a:cubicBezTo>
                    <a:pt x="9818" y="9030"/>
                    <a:pt x="10461" y="8387"/>
                    <a:pt x="10490" y="7598"/>
                  </a:cubicBezTo>
                  <a:lnTo>
                    <a:pt x="10490" y="0"/>
                  </a:ln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7" name="Google Shape;5177;p80"/>
            <p:cNvSpPr/>
            <p:nvPr/>
          </p:nvSpPr>
          <p:spPr>
            <a:xfrm>
              <a:off x="2550288" y="2835475"/>
              <a:ext cx="57725" cy="225750"/>
            </a:xfrm>
            <a:custGeom>
              <a:avLst/>
              <a:gdLst/>
              <a:ahLst/>
              <a:cxnLst/>
              <a:rect l="l" t="t" r="r" b="b"/>
              <a:pathLst>
                <a:path w="2309" h="9030" extrusionOk="0">
                  <a:moveTo>
                    <a:pt x="1198" y="0"/>
                  </a:moveTo>
                  <a:lnTo>
                    <a:pt x="1198" y="7598"/>
                  </a:lnTo>
                  <a:cubicBezTo>
                    <a:pt x="1198" y="8387"/>
                    <a:pt x="818" y="9030"/>
                    <a:pt x="0" y="9030"/>
                  </a:cubicBezTo>
                  <a:lnTo>
                    <a:pt x="848" y="9030"/>
                  </a:lnTo>
                  <a:cubicBezTo>
                    <a:pt x="1637" y="9030"/>
                    <a:pt x="2279" y="8387"/>
                    <a:pt x="2309" y="7598"/>
                  </a:cubicBezTo>
                  <a:lnTo>
                    <a:pt x="2309" y="0"/>
                  </a:ln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8" name="Google Shape;5178;p80"/>
            <p:cNvSpPr/>
            <p:nvPr/>
          </p:nvSpPr>
          <p:spPr>
            <a:xfrm>
              <a:off x="2281438" y="2777775"/>
              <a:ext cx="361650" cy="78900"/>
            </a:xfrm>
            <a:custGeom>
              <a:avLst/>
              <a:gdLst/>
              <a:ahLst/>
              <a:cxnLst/>
              <a:rect l="l" t="t" r="r" b="b"/>
              <a:pathLst>
                <a:path w="14466" h="3156" extrusionOk="0">
                  <a:moveTo>
                    <a:pt x="2017" y="0"/>
                  </a:moveTo>
                  <a:cubicBezTo>
                    <a:pt x="1" y="88"/>
                    <a:pt x="1" y="3068"/>
                    <a:pt x="2017" y="3156"/>
                  </a:cubicBezTo>
                  <a:lnTo>
                    <a:pt x="12478" y="3156"/>
                  </a:lnTo>
                  <a:cubicBezTo>
                    <a:pt x="14465" y="3068"/>
                    <a:pt x="14465" y="88"/>
                    <a:pt x="12478"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9" name="Google Shape;5179;p80"/>
            <p:cNvSpPr/>
            <p:nvPr/>
          </p:nvSpPr>
          <p:spPr>
            <a:xfrm>
              <a:off x="2579513" y="2777675"/>
              <a:ext cx="78175" cy="79100"/>
            </a:xfrm>
            <a:custGeom>
              <a:avLst/>
              <a:gdLst/>
              <a:ahLst/>
              <a:cxnLst/>
              <a:rect l="l" t="t" r="r" b="b"/>
              <a:pathLst>
                <a:path w="3127" h="3164" extrusionOk="0">
                  <a:moveTo>
                    <a:pt x="98" y="1"/>
                  </a:moveTo>
                  <a:cubicBezTo>
                    <a:pt x="66" y="1"/>
                    <a:pt x="33" y="2"/>
                    <a:pt x="0" y="4"/>
                  </a:cubicBezTo>
                  <a:lnTo>
                    <a:pt x="196" y="4"/>
                  </a:lnTo>
                  <a:cubicBezTo>
                    <a:pt x="164" y="2"/>
                    <a:pt x="131" y="1"/>
                    <a:pt x="98" y="1"/>
                  </a:cubicBezTo>
                  <a:close/>
                  <a:moveTo>
                    <a:pt x="196" y="4"/>
                  </a:moveTo>
                  <a:lnTo>
                    <a:pt x="196" y="4"/>
                  </a:lnTo>
                  <a:cubicBezTo>
                    <a:pt x="987" y="57"/>
                    <a:pt x="1636" y="745"/>
                    <a:pt x="1636" y="1582"/>
                  </a:cubicBezTo>
                  <a:cubicBezTo>
                    <a:pt x="1636" y="2419"/>
                    <a:pt x="987" y="3107"/>
                    <a:pt x="196" y="3160"/>
                  </a:cubicBezTo>
                  <a:lnTo>
                    <a:pt x="1140" y="3160"/>
                  </a:lnTo>
                  <a:cubicBezTo>
                    <a:pt x="3127" y="3072"/>
                    <a:pt x="3127" y="92"/>
                    <a:pt x="1140" y="4"/>
                  </a:cubicBezTo>
                  <a:close/>
                  <a:moveTo>
                    <a:pt x="0" y="3160"/>
                  </a:moveTo>
                  <a:cubicBezTo>
                    <a:pt x="33" y="3162"/>
                    <a:pt x="66" y="3163"/>
                    <a:pt x="98" y="3163"/>
                  </a:cubicBezTo>
                  <a:cubicBezTo>
                    <a:pt x="131" y="3163"/>
                    <a:pt x="164" y="3162"/>
                    <a:pt x="196" y="3160"/>
                  </a:cubicBezTo>
                  <a:close/>
                </a:path>
              </a:pathLst>
            </a:custGeom>
            <a:solidFill>
              <a:srgbClr val="FD6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0" name="Google Shape;5180;p80"/>
            <p:cNvSpPr/>
            <p:nvPr/>
          </p:nvSpPr>
          <p:spPr>
            <a:xfrm>
              <a:off x="2384688" y="2814100"/>
              <a:ext cx="52700" cy="42175"/>
            </a:xfrm>
            <a:custGeom>
              <a:avLst/>
              <a:gdLst/>
              <a:ahLst/>
              <a:cxnLst/>
              <a:rect l="l" t="t" r="r" b="b"/>
              <a:pathLst>
                <a:path w="2108" h="1687" extrusionOk="0">
                  <a:moveTo>
                    <a:pt x="1264" y="1"/>
                  </a:moveTo>
                  <a:cubicBezTo>
                    <a:pt x="1230" y="1"/>
                    <a:pt x="1195" y="3"/>
                    <a:pt x="1160" y="8"/>
                  </a:cubicBezTo>
                  <a:cubicBezTo>
                    <a:pt x="1149" y="8"/>
                    <a:pt x="1138" y="7"/>
                    <a:pt x="1127" y="7"/>
                  </a:cubicBezTo>
                  <a:cubicBezTo>
                    <a:pt x="360" y="7"/>
                    <a:pt x="0" y="1009"/>
                    <a:pt x="634" y="1498"/>
                  </a:cubicBezTo>
                  <a:cubicBezTo>
                    <a:pt x="795" y="1629"/>
                    <a:pt x="977" y="1687"/>
                    <a:pt x="1154" y="1687"/>
                  </a:cubicBezTo>
                  <a:cubicBezTo>
                    <a:pt x="1649" y="1687"/>
                    <a:pt x="2107" y="1232"/>
                    <a:pt x="1978" y="651"/>
                  </a:cubicBezTo>
                  <a:cubicBezTo>
                    <a:pt x="1925" y="277"/>
                    <a:pt x="1627" y="1"/>
                    <a:pt x="126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1" name="Google Shape;5181;p80"/>
            <p:cNvSpPr/>
            <p:nvPr/>
          </p:nvSpPr>
          <p:spPr>
            <a:xfrm>
              <a:off x="2496438" y="2814100"/>
              <a:ext cx="52725" cy="42175"/>
            </a:xfrm>
            <a:custGeom>
              <a:avLst/>
              <a:gdLst/>
              <a:ahLst/>
              <a:cxnLst/>
              <a:rect l="l" t="t" r="r" b="b"/>
              <a:pathLst>
                <a:path w="2109" h="1687" extrusionOk="0">
                  <a:moveTo>
                    <a:pt x="1265" y="1"/>
                  </a:moveTo>
                  <a:cubicBezTo>
                    <a:pt x="1230" y="1"/>
                    <a:pt x="1196" y="3"/>
                    <a:pt x="1161" y="8"/>
                  </a:cubicBezTo>
                  <a:cubicBezTo>
                    <a:pt x="1150" y="8"/>
                    <a:pt x="1139" y="7"/>
                    <a:pt x="1128" y="7"/>
                  </a:cubicBezTo>
                  <a:cubicBezTo>
                    <a:pt x="361" y="7"/>
                    <a:pt x="1" y="1009"/>
                    <a:pt x="635" y="1498"/>
                  </a:cubicBezTo>
                  <a:cubicBezTo>
                    <a:pt x="796" y="1629"/>
                    <a:pt x="978" y="1687"/>
                    <a:pt x="1155" y="1687"/>
                  </a:cubicBezTo>
                  <a:cubicBezTo>
                    <a:pt x="1650" y="1687"/>
                    <a:pt x="2108" y="1232"/>
                    <a:pt x="1979" y="651"/>
                  </a:cubicBezTo>
                  <a:cubicBezTo>
                    <a:pt x="1925" y="277"/>
                    <a:pt x="1628" y="1"/>
                    <a:pt x="12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2" name="Google Shape;5182;p80"/>
            <p:cNvSpPr/>
            <p:nvPr/>
          </p:nvSpPr>
          <p:spPr>
            <a:xfrm>
              <a:off x="2447288" y="3099200"/>
              <a:ext cx="38725" cy="33275"/>
            </a:xfrm>
            <a:custGeom>
              <a:avLst/>
              <a:gdLst/>
              <a:ahLst/>
              <a:cxnLst/>
              <a:rect l="l" t="t" r="r" b="b"/>
              <a:pathLst>
                <a:path w="1549" h="1331" extrusionOk="0">
                  <a:moveTo>
                    <a:pt x="877" y="0"/>
                  </a:moveTo>
                  <a:cubicBezTo>
                    <a:pt x="292" y="0"/>
                    <a:pt x="0" y="701"/>
                    <a:pt x="409" y="1140"/>
                  </a:cubicBezTo>
                  <a:cubicBezTo>
                    <a:pt x="541" y="1271"/>
                    <a:pt x="706" y="1330"/>
                    <a:pt x="869" y="1330"/>
                  </a:cubicBezTo>
                  <a:cubicBezTo>
                    <a:pt x="1213" y="1330"/>
                    <a:pt x="1549" y="1069"/>
                    <a:pt x="1549" y="672"/>
                  </a:cubicBezTo>
                  <a:cubicBezTo>
                    <a:pt x="1549" y="292"/>
                    <a:pt x="1257" y="0"/>
                    <a:pt x="877"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3" name="Google Shape;5183;p80"/>
            <p:cNvSpPr/>
            <p:nvPr/>
          </p:nvSpPr>
          <p:spPr>
            <a:xfrm>
              <a:off x="2358888" y="2908525"/>
              <a:ext cx="108150" cy="100100"/>
            </a:xfrm>
            <a:custGeom>
              <a:avLst/>
              <a:gdLst/>
              <a:ahLst/>
              <a:cxnLst/>
              <a:rect l="l" t="t" r="r" b="b"/>
              <a:pathLst>
                <a:path w="4326" h="4004" extrusionOk="0">
                  <a:moveTo>
                    <a:pt x="205" y="1"/>
                  </a:moveTo>
                  <a:cubicBezTo>
                    <a:pt x="88" y="1"/>
                    <a:pt x="0" y="88"/>
                    <a:pt x="0" y="205"/>
                  </a:cubicBezTo>
                  <a:lnTo>
                    <a:pt x="0" y="3127"/>
                  </a:lnTo>
                  <a:cubicBezTo>
                    <a:pt x="0" y="3595"/>
                    <a:pt x="380" y="4004"/>
                    <a:pt x="848" y="4004"/>
                  </a:cubicBezTo>
                  <a:lnTo>
                    <a:pt x="4033" y="4004"/>
                  </a:lnTo>
                  <a:cubicBezTo>
                    <a:pt x="4325" y="4004"/>
                    <a:pt x="4325" y="3565"/>
                    <a:pt x="4033" y="3565"/>
                  </a:cubicBezTo>
                  <a:lnTo>
                    <a:pt x="3390" y="3565"/>
                  </a:lnTo>
                  <a:lnTo>
                    <a:pt x="3390" y="760"/>
                  </a:lnTo>
                  <a:cubicBezTo>
                    <a:pt x="3375" y="643"/>
                    <a:pt x="3280" y="585"/>
                    <a:pt x="3185" y="585"/>
                  </a:cubicBezTo>
                  <a:cubicBezTo>
                    <a:pt x="3090" y="585"/>
                    <a:pt x="2995" y="643"/>
                    <a:pt x="2981" y="760"/>
                  </a:cubicBezTo>
                  <a:lnTo>
                    <a:pt x="2981" y="3565"/>
                  </a:lnTo>
                  <a:lnTo>
                    <a:pt x="2396" y="3565"/>
                  </a:lnTo>
                  <a:lnTo>
                    <a:pt x="2396" y="1754"/>
                  </a:lnTo>
                  <a:cubicBezTo>
                    <a:pt x="2411" y="1637"/>
                    <a:pt x="2301" y="1578"/>
                    <a:pt x="2192" y="1578"/>
                  </a:cubicBezTo>
                  <a:cubicBezTo>
                    <a:pt x="2082" y="1578"/>
                    <a:pt x="1973" y="1637"/>
                    <a:pt x="1987" y="1754"/>
                  </a:cubicBezTo>
                  <a:lnTo>
                    <a:pt x="1987" y="3565"/>
                  </a:lnTo>
                  <a:lnTo>
                    <a:pt x="1403" y="3565"/>
                  </a:lnTo>
                  <a:lnTo>
                    <a:pt x="1403" y="2455"/>
                  </a:lnTo>
                  <a:cubicBezTo>
                    <a:pt x="1388" y="2324"/>
                    <a:pt x="1293" y="2258"/>
                    <a:pt x="1198" y="2258"/>
                  </a:cubicBezTo>
                  <a:cubicBezTo>
                    <a:pt x="1103" y="2258"/>
                    <a:pt x="1008" y="2324"/>
                    <a:pt x="994" y="2455"/>
                  </a:cubicBezTo>
                  <a:lnTo>
                    <a:pt x="994" y="3565"/>
                  </a:lnTo>
                  <a:lnTo>
                    <a:pt x="848" y="3565"/>
                  </a:lnTo>
                  <a:cubicBezTo>
                    <a:pt x="614" y="3565"/>
                    <a:pt x="409" y="3361"/>
                    <a:pt x="409" y="3127"/>
                  </a:cubicBezTo>
                  <a:lnTo>
                    <a:pt x="409" y="205"/>
                  </a:lnTo>
                  <a:cubicBezTo>
                    <a:pt x="409" y="88"/>
                    <a:pt x="322" y="1"/>
                    <a:pt x="205"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4" name="Google Shape;5184;p80"/>
            <p:cNvSpPr/>
            <p:nvPr/>
          </p:nvSpPr>
          <p:spPr>
            <a:xfrm>
              <a:off x="2494038" y="2901225"/>
              <a:ext cx="88400" cy="10975"/>
            </a:xfrm>
            <a:custGeom>
              <a:avLst/>
              <a:gdLst/>
              <a:ahLst/>
              <a:cxnLst/>
              <a:rect l="l" t="t" r="r" b="b"/>
              <a:pathLst>
                <a:path w="3536" h="439" extrusionOk="0">
                  <a:moveTo>
                    <a:pt x="292" y="0"/>
                  </a:moveTo>
                  <a:cubicBezTo>
                    <a:pt x="0" y="0"/>
                    <a:pt x="0" y="439"/>
                    <a:pt x="292" y="439"/>
                  </a:cubicBezTo>
                  <a:lnTo>
                    <a:pt x="3244" y="439"/>
                  </a:lnTo>
                  <a:cubicBezTo>
                    <a:pt x="3536" y="439"/>
                    <a:pt x="3536" y="0"/>
                    <a:pt x="3244"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5" name="Google Shape;5185;p80"/>
            <p:cNvSpPr/>
            <p:nvPr/>
          </p:nvSpPr>
          <p:spPr>
            <a:xfrm>
              <a:off x="2494763" y="2933375"/>
              <a:ext cx="65050" cy="10975"/>
            </a:xfrm>
            <a:custGeom>
              <a:avLst/>
              <a:gdLst/>
              <a:ahLst/>
              <a:cxnLst/>
              <a:rect l="l" t="t" r="r" b="b"/>
              <a:pathLst>
                <a:path w="2602" h="439" extrusionOk="0">
                  <a:moveTo>
                    <a:pt x="263" y="0"/>
                  </a:moveTo>
                  <a:cubicBezTo>
                    <a:pt x="0" y="29"/>
                    <a:pt x="0" y="409"/>
                    <a:pt x="263" y="438"/>
                  </a:cubicBezTo>
                  <a:lnTo>
                    <a:pt x="2367" y="438"/>
                  </a:lnTo>
                  <a:cubicBezTo>
                    <a:pt x="2601" y="409"/>
                    <a:pt x="2601" y="29"/>
                    <a:pt x="2367"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6" name="Google Shape;5186;p80"/>
            <p:cNvSpPr/>
            <p:nvPr/>
          </p:nvSpPr>
          <p:spPr>
            <a:xfrm>
              <a:off x="2494763" y="2965475"/>
              <a:ext cx="79475" cy="11050"/>
            </a:xfrm>
            <a:custGeom>
              <a:avLst/>
              <a:gdLst/>
              <a:ahLst/>
              <a:cxnLst/>
              <a:rect l="l" t="t" r="r" b="b"/>
              <a:pathLst>
                <a:path w="3179" h="442" extrusionOk="0">
                  <a:moveTo>
                    <a:pt x="2944" y="1"/>
                  </a:moveTo>
                  <a:cubicBezTo>
                    <a:pt x="2937" y="1"/>
                    <a:pt x="2930" y="1"/>
                    <a:pt x="2922" y="2"/>
                  </a:cubicBezTo>
                  <a:lnTo>
                    <a:pt x="263" y="2"/>
                  </a:lnTo>
                  <a:cubicBezTo>
                    <a:pt x="0" y="31"/>
                    <a:pt x="0" y="411"/>
                    <a:pt x="263" y="440"/>
                  </a:cubicBezTo>
                  <a:lnTo>
                    <a:pt x="2922" y="440"/>
                  </a:lnTo>
                  <a:cubicBezTo>
                    <a:pt x="2930" y="441"/>
                    <a:pt x="2937" y="441"/>
                    <a:pt x="2944" y="441"/>
                  </a:cubicBezTo>
                  <a:cubicBezTo>
                    <a:pt x="3178" y="441"/>
                    <a:pt x="3178" y="1"/>
                    <a:pt x="2944"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7" name="Google Shape;5187;p80"/>
            <p:cNvSpPr/>
            <p:nvPr/>
          </p:nvSpPr>
          <p:spPr>
            <a:xfrm>
              <a:off x="2494038" y="2997650"/>
              <a:ext cx="52625" cy="10975"/>
            </a:xfrm>
            <a:custGeom>
              <a:avLst/>
              <a:gdLst/>
              <a:ahLst/>
              <a:cxnLst/>
              <a:rect l="l" t="t" r="r" b="b"/>
              <a:pathLst>
                <a:path w="2105" h="439" extrusionOk="0">
                  <a:moveTo>
                    <a:pt x="292" y="0"/>
                  </a:moveTo>
                  <a:cubicBezTo>
                    <a:pt x="0" y="0"/>
                    <a:pt x="0" y="439"/>
                    <a:pt x="292" y="439"/>
                  </a:cubicBezTo>
                  <a:lnTo>
                    <a:pt x="1812" y="439"/>
                  </a:lnTo>
                  <a:cubicBezTo>
                    <a:pt x="2104" y="439"/>
                    <a:pt x="2104" y="0"/>
                    <a:pt x="1812"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8" name="Google Shape;5188;p80"/>
            <p:cNvSpPr/>
            <p:nvPr/>
          </p:nvSpPr>
          <p:spPr>
            <a:xfrm>
              <a:off x="2270013" y="2772650"/>
              <a:ext cx="382575" cy="364550"/>
            </a:xfrm>
            <a:custGeom>
              <a:avLst/>
              <a:gdLst/>
              <a:ahLst/>
              <a:cxnLst/>
              <a:rect l="l" t="t" r="r" b="b"/>
              <a:pathLst>
                <a:path w="15303" h="14582" extrusionOk="0">
                  <a:moveTo>
                    <a:pt x="7968" y="13267"/>
                  </a:moveTo>
                  <a:cubicBezTo>
                    <a:pt x="8231" y="13267"/>
                    <a:pt x="8406" y="13471"/>
                    <a:pt x="8406" y="13734"/>
                  </a:cubicBezTo>
                  <a:cubicBezTo>
                    <a:pt x="8426" y="13989"/>
                    <a:pt x="8209" y="14165"/>
                    <a:pt x="7975" y="14165"/>
                  </a:cubicBezTo>
                  <a:cubicBezTo>
                    <a:pt x="7861" y="14165"/>
                    <a:pt x="7742" y="14123"/>
                    <a:pt x="7646" y="14026"/>
                  </a:cubicBezTo>
                  <a:cubicBezTo>
                    <a:pt x="7383" y="13763"/>
                    <a:pt x="7588" y="13267"/>
                    <a:pt x="7968" y="13267"/>
                  </a:cubicBezTo>
                  <a:close/>
                  <a:moveTo>
                    <a:pt x="2445" y="0"/>
                  </a:moveTo>
                  <a:cubicBezTo>
                    <a:pt x="193" y="0"/>
                    <a:pt x="0" y="3333"/>
                    <a:pt x="2270" y="3565"/>
                  </a:cubicBezTo>
                  <a:lnTo>
                    <a:pt x="2270" y="10111"/>
                  </a:lnTo>
                  <a:cubicBezTo>
                    <a:pt x="2270" y="11017"/>
                    <a:pt x="3000" y="11747"/>
                    <a:pt x="3906" y="11747"/>
                  </a:cubicBezTo>
                  <a:lnTo>
                    <a:pt x="7763" y="11747"/>
                  </a:lnTo>
                  <a:lnTo>
                    <a:pt x="7763" y="12887"/>
                  </a:lnTo>
                  <a:cubicBezTo>
                    <a:pt x="6770" y="13121"/>
                    <a:pt x="6945" y="14582"/>
                    <a:pt x="7968" y="14582"/>
                  </a:cubicBezTo>
                  <a:cubicBezTo>
                    <a:pt x="8990" y="14582"/>
                    <a:pt x="9195" y="13121"/>
                    <a:pt x="8201" y="12887"/>
                  </a:cubicBezTo>
                  <a:lnTo>
                    <a:pt x="8201" y="11747"/>
                  </a:lnTo>
                  <a:lnTo>
                    <a:pt x="10247" y="11747"/>
                  </a:lnTo>
                  <a:cubicBezTo>
                    <a:pt x="10539" y="11747"/>
                    <a:pt x="10539" y="11338"/>
                    <a:pt x="10247" y="11338"/>
                  </a:cubicBezTo>
                  <a:lnTo>
                    <a:pt x="3906" y="11338"/>
                  </a:lnTo>
                  <a:cubicBezTo>
                    <a:pt x="3234" y="11338"/>
                    <a:pt x="2679" y="10783"/>
                    <a:pt x="2679" y="10111"/>
                  </a:cubicBezTo>
                  <a:lnTo>
                    <a:pt x="2679" y="3595"/>
                  </a:lnTo>
                  <a:lnTo>
                    <a:pt x="3994" y="3595"/>
                  </a:lnTo>
                  <a:cubicBezTo>
                    <a:pt x="4001" y="3595"/>
                    <a:pt x="4008" y="3596"/>
                    <a:pt x="4016" y="3596"/>
                  </a:cubicBezTo>
                  <a:cubicBezTo>
                    <a:pt x="4249" y="3596"/>
                    <a:pt x="4249" y="3155"/>
                    <a:pt x="4016" y="3155"/>
                  </a:cubicBezTo>
                  <a:cubicBezTo>
                    <a:pt x="4008" y="3155"/>
                    <a:pt x="4001" y="3155"/>
                    <a:pt x="3994" y="3156"/>
                  </a:cubicBezTo>
                  <a:lnTo>
                    <a:pt x="2474" y="3156"/>
                  </a:lnTo>
                  <a:cubicBezTo>
                    <a:pt x="662" y="3156"/>
                    <a:pt x="662" y="410"/>
                    <a:pt x="2474" y="410"/>
                  </a:cubicBezTo>
                  <a:lnTo>
                    <a:pt x="13490" y="410"/>
                  </a:lnTo>
                  <a:cubicBezTo>
                    <a:pt x="15302" y="410"/>
                    <a:pt x="15302" y="3156"/>
                    <a:pt x="13490" y="3156"/>
                  </a:cubicBezTo>
                  <a:lnTo>
                    <a:pt x="4987" y="3156"/>
                  </a:lnTo>
                  <a:cubicBezTo>
                    <a:pt x="4980" y="3155"/>
                    <a:pt x="4974" y="3155"/>
                    <a:pt x="4968" y="3155"/>
                  </a:cubicBezTo>
                  <a:cubicBezTo>
                    <a:pt x="4760" y="3155"/>
                    <a:pt x="4760" y="3596"/>
                    <a:pt x="4968" y="3596"/>
                  </a:cubicBezTo>
                  <a:cubicBezTo>
                    <a:pt x="4974" y="3596"/>
                    <a:pt x="4980" y="3595"/>
                    <a:pt x="4987" y="3595"/>
                  </a:cubicBezTo>
                  <a:lnTo>
                    <a:pt x="13286" y="3595"/>
                  </a:lnTo>
                  <a:lnTo>
                    <a:pt x="13286" y="4559"/>
                  </a:lnTo>
                  <a:cubicBezTo>
                    <a:pt x="13271" y="4690"/>
                    <a:pt x="13381" y="4756"/>
                    <a:pt x="13490" y="4756"/>
                  </a:cubicBezTo>
                  <a:cubicBezTo>
                    <a:pt x="13600" y="4756"/>
                    <a:pt x="13710" y="4690"/>
                    <a:pt x="13695" y="4559"/>
                  </a:cubicBezTo>
                  <a:lnTo>
                    <a:pt x="13695" y="3565"/>
                  </a:lnTo>
                  <a:cubicBezTo>
                    <a:pt x="14601" y="3449"/>
                    <a:pt x="15273" y="2689"/>
                    <a:pt x="15302" y="1783"/>
                  </a:cubicBezTo>
                  <a:cubicBezTo>
                    <a:pt x="15273" y="789"/>
                    <a:pt x="14484" y="0"/>
                    <a:pt x="13490" y="0"/>
                  </a:cubicBezTo>
                  <a:lnTo>
                    <a:pt x="2474" y="0"/>
                  </a:lnTo>
                  <a:cubicBezTo>
                    <a:pt x="2464" y="0"/>
                    <a:pt x="2454" y="0"/>
                    <a:pt x="2445"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9" name="Google Shape;5189;p80"/>
            <p:cNvSpPr/>
            <p:nvPr/>
          </p:nvSpPr>
          <p:spPr>
            <a:xfrm>
              <a:off x="2543713" y="2907075"/>
              <a:ext cx="68675" cy="159275"/>
            </a:xfrm>
            <a:custGeom>
              <a:avLst/>
              <a:gdLst/>
              <a:ahLst/>
              <a:cxnLst/>
              <a:rect l="l" t="t" r="r" b="b"/>
              <a:pathLst>
                <a:path w="2747" h="6371" extrusionOk="0">
                  <a:moveTo>
                    <a:pt x="2542" y="0"/>
                  </a:moveTo>
                  <a:cubicBezTo>
                    <a:pt x="2426" y="0"/>
                    <a:pt x="2338" y="88"/>
                    <a:pt x="2338" y="205"/>
                  </a:cubicBezTo>
                  <a:lnTo>
                    <a:pt x="2338" y="4734"/>
                  </a:lnTo>
                  <a:cubicBezTo>
                    <a:pt x="2338" y="5406"/>
                    <a:pt x="1783" y="5961"/>
                    <a:pt x="1111" y="5961"/>
                  </a:cubicBezTo>
                  <a:lnTo>
                    <a:pt x="292" y="5961"/>
                  </a:lnTo>
                  <a:cubicBezTo>
                    <a:pt x="0" y="5961"/>
                    <a:pt x="0" y="6370"/>
                    <a:pt x="292" y="6370"/>
                  </a:cubicBezTo>
                  <a:lnTo>
                    <a:pt x="1111" y="6370"/>
                  </a:lnTo>
                  <a:cubicBezTo>
                    <a:pt x="2016" y="6370"/>
                    <a:pt x="2747" y="5640"/>
                    <a:pt x="2747" y="4734"/>
                  </a:cubicBezTo>
                  <a:lnTo>
                    <a:pt x="2747" y="205"/>
                  </a:lnTo>
                  <a:cubicBezTo>
                    <a:pt x="2747" y="88"/>
                    <a:pt x="2659" y="0"/>
                    <a:pt x="2542"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0" name="Google Shape;5190;p80"/>
            <p:cNvSpPr/>
            <p:nvPr/>
          </p:nvSpPr>
          <p:spPr>
            <a:xfrm>
              <a:off x="2410388" y="2797475"/>
              <a:ext cx="30350" cy="20500"/>
            </a:xfrm>
            <a:custGeom>
              <a:avLst/>
              <a:gdLst/>
              <a:ahLst/>
              <a:cxnLst/>
              <a:rect l="l" t="t" r="r" b="b"/>
              <a:pathLst>
                <a:path w="1214" h="820" extrusionOk="0">
                  <a:moveTo>
                    <a:pt x="614" y="1"/>
                  </a:moveTo>
                  <a:cubicBezTo>
                    <a:pt x="315" y="1"/>
                    <a:pt x="15" y="206"/>
                    <a:pt x="15" y="615"/>
                  </a:cubicBezTo>
                  <a:cubicBezTo>
                    <a:pt x="0" y="732"/>
                    <a:pt x="117" y="790"/>
                    <a:pt x="234" y="790"/>
                  </a:cubicBezTo>
                  <a:cubicBezTo>
                    <a:pt x="351" y="790"/>
                    <a:pt x="468" y="732"/>
                    <a:pt x="453" y="615"/>
                  </a:cubicBezTo>
                  <a:lnTo>
                    <a:pt x="424" y="615"/>
                  </a:lnTo>
                  <a:cubicBezTo>
                    <a:pt x="424" y="483"/>
                    <a:pt x="519" y="417"/>
                    <a:pt x="614" y="417"/>
                  </a:cubicBezTo>
                  <a:cubicBezTo>
                    <a:pt x="709" y="417"/>
                    <a:pt x="804" y="483"/>
                    <a:pt x="804" y="615"/>
                  </a:cubicBezTo>
                  <a:cubicBezTo>
                    <a:pt x="804" y="732"/>
                    <a:pt x="892" y="819"/>
                    <a:pt x="1009" y="819"/>
                  </a:cubicBezTo>
                  <a:cubicBezTo>
                    <a:pt x="1125" y="819"/>
                    <a:pt x="1213" y="732"/>
                    <a:pt x="1213" y="615"/>
                  </a:cubicBezTo>
                  <a:cubicBezTo>
                    <a:pt x="1213" y="206"/>
                    <a:pt x="914" y="1"/>
                    <a:pt x="614"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1" name="Google Shape;5191;p80"/>
            <p:cNvSpPr/>
            <p:nvPr/>
          </p:nvSpPr>
          <p:spPr>
            <a:xfrm>
              <a:off x="2498413" y="2798575"/>
              <a:ext cx="31075" cy="19200"/>
            </a:xfrm>
            <a:custGeom>
              <a:avLst/>
              <a:gdLst/>
              <a:ahLst/>
              <a:cxnLst/>
              <a:rect l="l" t="t" r="r" b="b"/>
              <a:pathLst>
                <a:path w="1243" h="768" extrusionOk="0">
                  <a:moveTo>
                    <a:pt x="614" y="1"/>
                  </a:moveTo>
                  <a:cubicBezTo>
                    <a:pt x="322" y="1"/>
                    <a:pt x="30" y="191"/>
                    <a:pt x="1" y="571"/>
                  </a:cubicBezTo>
                  <a:cubicBezTo>
                    <a:pt x="1" y="702"/>
                    <a:pt x="110" y="768"/>
                    <a:pt x="220" y="768"/>
                  </a:cubicBezTo>
                  <a:cubicBezTo>
                    <a:pt x="329" y="768"/>
                    <a:pt x="439" y="702"/>
                    <a:pt x="439" y="571"/>
                  </a:cubicBezTo>
                  <a:cubicBezTo>
                    <a:pt x="439" y="439"/>
                    <a:pt x="526" y="373"/>
                    <a:pt x="614" y="373"/>
                  </a:cubicBezTo>
                  <a:cubicBezTo>
                    <a:pt x="702" y="373"/>
                    <a:pt x="789" y="439"/>
                    <a:pt x="789" y="571"/>
                  </a:cubicBezTo>
                  <a:cubicBezTo>
                    <a:pt x="775" y="688"/>
                    <a:pt x="892" y="746"/>
                    <a:pt x="1009" y="746"/>
                  </a:cubicBezTo>
                  <a:cubicBezTo>
                    <a:pt x="1126" y="746"/>
                    <a:pt x="1242" y="688"/>
                    <a:pt x="1228" y="571"/>
                  </a:cubicBezTo>
                  <a:cubicBezTo>
                    <a:pt x="1199" y="191"/>
                    <a:pt x="906" y="1"/>
                    <a:pt x="614"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2" name="Google Shape;5192;p80"/>
            <p:cNvSpPr/>
            <p:nvPr/>
          </p:nvSpPr>
          <p:spPr>
            <a:xfrm>
              <a:off x="2453113" y="2818400"/>
              <a:ext cx="34600" cy="15650"/>
            </a:xfrm>
            <a:custGeom>
              <a:avLst/>
              <a:gdLst/>
              <a:ahLst/>
              <a:cxnLst/>
              <a:rect l="l" t="t" r="r" b="b"/>
              <a:pathLst>
                <a:path w="1384" h="626" extrusionOk="0">
                  <a:moveTo>
                    <a:pt x="1065" y="0"/>
                  </a:moveTo>
                  <a:cubicBezTo>
                    <a:pt x="1011" y="0"/>
                    <a:pt x="956" y="21"/>
                    <a:pt x="907" y="70"/>
                  </a:cubicBezTo>
                  <a:cubicBezTo>
                    <a:pt x="848" y="157"/>
                    <a:pt x="753" y="201"/>
                    <a:pt x="658" y="201"/>
                  </a:cubicBezTo>
                  <a:cubicBezTo>
                    <a:pt x="563" y="201"/>
                    <a:pt x="468" y="157"/>
                    <a:pt x="410" y="70"/>
                  </a:cubicBezTo>
                  <a:cubicBezTo>
                    <a:pt x="366" y="26"/>
                    <a:pt x="308" y="4"/>
                    <a:pt x="249" y="4"/>
                  </a:cubicBezTo>
                  <a:cubicBezTo>
                    <a:pt x="191" y="4"/>
                    <a:pt x="132" y="26"/>
                    <a:pt x="88" y="70"/>
                  </a:cubicBezTo>
                  <a:cubicBezTo>
                    <a:pt x="1" y="128"/>
                    <a:pt x="1" y="274"/>
                    <a:pt x="88" y="362"/>
                  </a:cubicBezTo>
                  <a:cubicBezTo>
                    <a:pt x="235" y="537"/>
                    <a:pt x="439" y="625"/>
                    <a:pt x="673" y="625"/>
                  </a:cubicBezTo>
                  <a:cubicBezTo>
                    <a:pt x="877" y="625"/>
                    <a:pt x="1082" y="537"/>
                    <a:pt x="1228" y="362"/>
                  </a:cubicBezTo>
                  <a:cubicBezTo>
                    <a:pt x="1384" y="207"/>
                    <a:pt x="1235" y="0"/>
                    <a:pt x="1065"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193" name="Google Shape;5193;p80"/>
          <p:cNvGrpSpPr/>
          <p:nvPr/>
        </p:nvGrpSpPr>
        <p:grpSpPr>
          <a:xfrm>
            <a:off x="1659266" y="2746038"/>
            <a:ext cx="365300" cy="298675"/>
            <a:chOff x="1675113" y="2745750"/>
            <a:chExt cx="365300" cy="298675"/>
          </a:xfrm>
        </p:grpSpPr>
        <p:sp>
          <p:nvSpPr>
            <p:cNvPr id="5194" name="Google Shape;5194;p80"/>
            <p:cNvSpPr/>
            <p:nvPr/>
          </p:nvSpPr>
          <p:spPr>
            <a:xfrm>
              <a:off x="1832913" y="2902875"/>
              <a:ext cx="49700" cy="38550"/>
            </a:xfrm>
            <a:custGeom>
              <a:avLst/>
              <a:gdLst/>
              <a:ahLst/>
              <a:cxnLst/>
              <a:rect l="l" t="t" r="r" b="b"/>
              <a:pathLst>
                <a:path w="1988" h="1542" extrusionOk="0">
                  <a:moveTo>
                    <a:pt x="994" y="0"/>
                  </a:moveTo>
                  <a:cubicBezTo>
                    <a:pt x="497" y="0"/>
                    <a:pt x="0" y="329"/>
                    <a:pt x="0" y="986"/>
                  </a:cubicBezTo>
                  <a:lnTo>
                    <a:pt x="994" y="1541"/>
                  </a:lnTo>
                  <a:lnTo>
                    <a:pt x="1987" y="986"/>
                  </a:lnTo>
                  <a:cubicBezTo>
                    <a:pt x="1987" y="329"/>
                    <a:pt x="1491" y="0"/>
                    <a:pt x="994" y="0"/>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5" name="Google Shape;5195;p80"/>
            <p:cNvSpPr/>
            <p:nvPr/>
          </p:nvSpPr>
          <p:spPr>
            <a:xfrm>
              <a:off x="1945413" y="2811375"/>
              <a:ext cx="89875" cy="149050"/>
            </a:xfrm>
            <a:custGeom>
              <a:avLst/>
              <a:gdLst/>
              <a:ahLst/>
              <a:cxnLst/>
              <a:rect l="l" t="t" r="r" b="b"/>
              <a:pathLst>
                <a:path w="3595" h="5962" extrusionOk="0">
                  <a:moveTo>
                    <a:pt x="1812" y="0"/>
                  </a:moveTo>
                  <a:lnTo>
                    <a:pt x="234" y="322"/>
                  </a:lnTo>
                  <a:lnTo>
                    <a:pt x="0" y="1783"/>
                  </a:lnTo>
                  <a:cubicBezTo>
                    <a:pt x="643" y="2601"/>
                    <a:pt x="1023" y="3594"/>
                    <a:pt x="1023" y="4646"/>
                  </a:cubicBezTo>
                  <a:lnTo>
                    <a:pt x="3595" y="5961"/>
                  </a:lnTo>
                  <a:lnTo>
                    <a:pt x="3595" y="4705"/>
                  </a:lnTo>
                  <a:cubicBezTo>
                    <a:pt x="3595" y="2951"/>
                    <a:pt x="2952" y="1286"/>
                    <a:pt x="1812" y="0"/>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6" name="Google Shape;5196;p80"/>
            <p:cNvSpPr/>
            <p:nvPr/>
          </p:nvSpPr>
          <p:spPr>
            <a:xfrm>
              <a:off x="1962938" y="2810625"/>
              <a:ext cx="72350" cy="149800"/>
            </a:xfrm>
            <a:custGeom>
              <a:avLst/>
              <a:gdLst/>
              <a:ahLst/>
              <a:cxnLst/>
              <a:rect l="l" t="t" r="r" b="b"/>
              <a:pathLst>
                <a:path w="2894" h="5992" extrusionOk="0">
                  <a:moveTo>
                    <a:pt x="1082" y="1"/>
                  </a:moveTo>
                  <a:cubicBezTo>
                    <a:pt x="1083" y="3"/>
                    <a:pt x="1085" y="4"/>
                    <a:pt x="1086" y="6"/>
                  </a:cubicBezTo>
                  <a:lnTo>
                    <a:pt x="1086" y="6"/>
                  </a:lnTo>
                  <a:lnTo>
                    <a:pt x="1111" y="1"/>
                  </a:lnTo>
                  <a:close/>
                  <a:moveTo>
                    <a:pt x="1086" y="6"/>
                  </a:moveTo>
                  <a:lnTo>
                    <a:pt x="1" y="235"/>
                  </a:lnTo>
                  <a:cubicBezTo>
                    <a:pt x="1023" y="1520"/>
                    <a:pt x="1579" y="3069"/>
                    <a:pt x="1579" y="4705"/>
                  </a:cubicBezTo>
                  <a:lnTo>
                    <a:pt x="1579" y="5319"/>
                  </a:lnTo>
                  <a:lnTo>
                    <a:pt x="2864" y="5991"/>
                  </a:lnTo>
                  <a:lnTo>
                    <a:pt x="2864" y="4705"/>
                  </a:lnTo>
                  <a:cubicBezTo>
                    <a:pt x="2894" y="2984"/>
                    <a:pt x="2252" y="1320"/>
                    <a:pt x="1086" y="6"/>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7" name="Google Shape;5197;p80"/>
            <p:cNvSpPr/>
            <p:nvPr/>
          </p:nvSpPr>
          <p:spPr>
            <a:xfrm>
              <a:off x="1832913" y="2750800"/>
              <a:ext cx="157825" cy="105875"/>
            </a:xfrm>
            <a:custGeom>
              <a:avLst/>
              <a:gdLst/>
              <a:ahLst/>
              <a:cxnLst/>
              <a:rect l="l" t="t" r="r" b="b"/>
              <a:pathLst>
                <a:path w="6313" h="4235" extrusionOk="0">
                  <a:moveTo>
                    <a:pt x="948" y="1"/>
                  </a:moveTo>
                  <a:cubicBezTo>
                    <a:pt x="653" y="1"/>
                    <a:pt x="356" y="19"/>
                    <a:pt x="59" y="56"/>
                  </a:cubicBezTo>
                  <a:lnTo>
                    <a:pt x="0" y="2599"/>
                  </a:lnTo>
                  <a:lnTo>
                    <a:pt x="59" y="2657"/>
                  </a:lnTo>
                  <a:cubicBezTo>
                    <a:pt x="380" y="2599"/>
                    <a:pt x="672" y="2569"/>
                    <a:pt x="994" y="2569"/>
                  </a:cubicBezTo>
                  <a:cubicBezTo>
                    <a:pt x="2338" y="2569"/>
                    <a:pt x="3624" y="3183"/>
                    <a:pt x="4471" y="4235"/>
                  </a:cubicBezTo>
                  <a:lnTo>
                    <a:pt x="6312" y="2394"/>
                  </a:lnTo>
                  <a:cubicBezTo>
                    <a:pt x="4935" y="863"/>
                    <a:pt x="2978" y="1"/>
                    <a:pt x="948"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8" name="Google Shape;5198;p80"/>
            <p:cNvSpPr/>
            <p:nvPr/>
          </p:nvSpPr>
          <p:spPr>
            <a:xfrm>
              <a:off x="1841688" y="2751450"/>
              <a:ext cx="149050" cy="77475"/>
            </a:xfrm>
            <a:custGeom>
              <a:avLst/>
              <a:gdLst/>
              <a:ahLst/>
              <a:cxnLst/>
              <a:rect l="l" t="t" r="r" b="b"/>
              <a:pathLst>
                <a:path w="5962" h="3099" extrusionOk="0">
                  <a:moveTo>
                    <a:pt x="742" y="0"/>
                  </a:moveTo>
                  <a:cubicBezTo>
                    <a:pt x="709" y="0"/>
                    <a:pt x="676" y="1"/>
                    <a:pt x="643" y="1"/>
                  </a:cubicBezTo>
                  <a:cubicBezTo>
                    <a:pt x="438" y="1"/>
                    <a:pt x="205" y="1"/>
                    <a:pt x="0" y="30"/>
                  </a:cubicBezTo>
                  <a:cubicBezTo>
                    <a:pt x="1783" y="176"/>
                    <a:pt x="3477" y="1024"/>
                    <a:pt x="4675" y="2368"/>
                  </a:cubicBezTo>
                  <a:cubicBezTo>
                    <a:pt x="4851" y="2602"/>
                    <a:pt x="5055" y="2835"/>
                    <a:pt x="5231" y="3098"/>
                  </a:cubicBezTo>
                  <a:lnTo>
                    <a:pt x="5961" y="2368"/>
                  </a:lnTo>
                  <a:cubicBezTo>
                    <a:pt x="4639" y="873"/>
                    <a:pt x="2751" y="0"/>
                    <a:pt x="742" y="0"/>
                  </a:cubicBezTo>
                  <a:close/>
                </a:path>
              </a:pathLst>
            </a:custGeom>
            <a:solidFill>
              <a:srgbClr val="FD6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9" name="Google Shape;5199;p80"/>
            <p:cNvSpPr/>
            <p:nvPr/>
          </p:nvSpPr>
          <p:spPr>
            <a:xfrm>
              <a:off x="1710188" y="2751450"/>
              <a:ext cx="147575" cy="129350"/>
            </a:xfrm>
            <a:custGeom>
              <a:avLst/>
              <a:gdLst/>
              <a:ahLst/>
              <a:cxnLst/>
              <a:rect l="l" t="t" r="r" b="b"/>
              <a:pathLst>
                <a:path w="5903" h="5174" extrusionOk="0">
                  <a:moveTo>
                    <a:pt x="5805" y="0"/>
                  </a:moveTo>
                  <a:cubicBezTo>
                    <a:pt x="3824" y="0"/>
                    <a:pt x="1907" y="873"/>
                    <a:pt x="585" y="2368"/>
                  </a:cubicBezTo>
                  <a:cubicBezTo>
                    <a:pt x="380" y="2631"/>
                    <a:pt x="176" y="2865"/>
                    <a:pt x="0" y="3157"/>
                  </a:cubicBezTo>
                  <a:lnTo>
                    <a:pt x="614" y="4939"/>
                  </a:lnTo>
                  <a:lnTo>
                    <a:pt x="1783" y="5173"/>
                  </a:lnTo>
                  <a:cubicBezTo>
                    <a:pt x="2543" y="3566"/>
                    <a:pt x="4150" y="2543"/>
                    <a:pt x="5903" y="2543"/>
                  </a:cubicBezTo>
                  <a:lnTo>
                    <a:pt x="5903" y="1"/>
                  </a:lnTo>
                  <a:cubicBezTo>
                    <a:pt x="5870" y="1"/>
                    <a:pt x="5838" y="0"/>
                    <a:pt x="5805" y="0"/>
                  </a:cubicBezTo>
                  <a:close/>
                </a:path>
              </a:pathLst>
            </a:custGeom>
            <a:solidFill>
              <a:srgbClr val="FFE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0" name="Google Shape;5200;p80"/>
            <p:cNvSpPr/>
            <p:nvPr/>
          </p:nvSpPr>
          <p:spPr>
            <a:xfrm>
              <a:off x="1680238" y="2811375"/>
              <a:ext cx="89875" cy="149050"/>
            </a:xfrm>
            <a:custGeom>
              <a:avLst/>
              <a:gdLst/>
              <a:ahLst/>
              <a:cxnLst/>
              <a:rect l="l" t="t" r="r" b="b"/>
              <a:pathLst>
                <a:path w="3595" h="5962" extrusionOk="0">
                  <a:moveTo>
                    <a:pt x="1783" y="0"/>
                  </a:moveTo>
                  <a:cubicBezTo>
                    <a:pt x="643" y="1286"/>
                    <a:pt x="0" y="2951"/>
                    <a:pt x="0" y="4675"/>
                  </a:cubicBezTo>
                  <a:lnTo>
                    <a:pt x="0" y="5961"/>
                  </a:lnTo>
                  <a:lnTo>
                    <a:pt x="2572" y="4646"/>
                  </a:lnTo>
                  <a:cubicBezTo>
                    <a:pt x="2572" y="3594"/>
                    <a:pt x="2952" y="2601"/>
                    <a:pt x="3594" y="1783"/>
                  </a:cubicBezTo>
                  <a:lnTo>
                    <a:pt x="1783" y="0"/>
                  </a:ln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1" name="Google Shape;5201;p80"/>
            <p:cNvSpPr/>
            <p:nvPr/>
          </p:nvSpPr>
          <p:spPr>
            <a:xfrm>
              <a:off x="1680238" y="2927525"/>
              <a:ext cx="340450" cy="111825"/>
            </a:xfrm>
            <a:custGeom>
              <a:avLst/>
              <a:gdLst/>
              <a:ahLst/>
              <a:cxnLst/>
              <a:rect l="l" t="t" r="r" b="b"/>
              <a:pathLst>
                <a:path w="13618" h="4473" extrusionOk="0">
                  <a:moveTo>
                    <a:pt x="1344" y="0"/>
                  </a:moveTo>
                  <a:cubicBezTo>
                    <a:pt x="614" y="0"/>
                    <a:pt x="0" y="585"/>
                    <a:pt x="0" y="1315"/>
                  </a:cubicBezTo>
                  <a:lnTo>
                    <a:pt x="0" y="3156"/>
                  </a:lnTo>
                  <a:cubicBezTo>
                    <a:pt x="0" y="3870"/>
                    <a:pt x="586" y="4472"/>
                    <a:pt x="1294" y="4472"/>
                  </a:cubicBezTo>
                  <a:cubicBezTo>
                    <a:pt x="1311" y="4472"/>
                    <a:pt x="1328" y="4472"/>
                    <a:pt x="1344" y="4471"/>
                  </a:cubicBezTo>
                  <a:lnTo>
                    <a:pt x="12302" y="4471"/>
                  </a:lnTo>
                  <a:cubicBezTo>
                    <a:pt x="13033" y="4471"/>
                    <a:pt x="13617" y="3887"/>
                    <a:pt x="13617" y="3156"/>
                  </a:cubicBezTo>
                  <a:lnTo>
                    <a:pt x="13617" y="1315"/>
                  </a:lnTo>
                  <a:cubicBezTo>
                    <a:pt x="13617" y="585"/>
                    <a:pt x="13033" y="0"/>
                    <a:pt x="12302"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2" name="Google Shape;5202;p80"/>
            <p:cNvSpPr/>
            <p:nvPr/>
          </p:nvSpPr>
          <p:spPr>
            <a:xfrm>
              <a:off x="1862863" y="2867625"/>
              <a:ext cx="55550" cy="54800"/>
            </a:xfrm>
            <a:custGeom>
              <a:avLst/>
              <a:gdLst/>
              <a:ahLst/>
              <a:cxnLst/>
              <a:rect l="l" t="t" r="r" b="b"/>
              <a:pathLst>
                <a:path w="2222" h="2192" extrusionOk="0">
                  <a:moveTo>
                    <a:pt x="1633" y="0"/>
                  </a:moveTo>
                  <a:cubicBezTo>
                    <a:pt x="1491" y="0"/>
                    <a:pt x="1345" y="59"/>
                    <a:pt x="1228" y="175"/>
                  </a:cubicBezTo>
                  <a:lnTo>
                    <a:pt x="0" y="1403"/>
                  </a:lnTo>
                  <a:lnTo>
                    <a:pt x="789" y="2192"/>
                  </a:lnTo>
                  <a:lnTo>
                    <a:pt x="2017" y="935"/>
                  </a:lnTo>
                  <a:cubicBezTo>
                    <a:pt x="2221" y="731"/>
                    <a:pt x="2221" y="380"/>
                    <a:pt x="2017" y="175"/>
                  </a:cubicBezTo>
                  <a:cubicBezTo>
                    <a:pt x="1914" y="59"/>
                    <a:pt x="1776" y="0"/>
                    <a:pt x="1633"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3" name="Google Shape;5203;p80"/>
            <p:cNvSpPr/>
            <p:nvPr/>
          </p:nvSpPr>
          <p:spPr>
            <a:xfrm>
              <a:off x="1970238" y="2927525"/>
              <a:ext cx="65050" cy="111825"/>
            </a:xfrm>
            <a:custGeom>
              <a:avLst/>
              <a:gdLst/>
              <a:ahLst/>
              <a:cxnLst/>
              <a:rect l="l" t="t" r="r" b="b"/>
              <a:pathLst>
                <a:path w="2602" h="4473" extrusionOk="0">
                  <a:moveTo>
                    <a:pt x="1" y="0"/>
                  </a:moveTo>
                  <a:cubicBezTo>
                    <a:pt x="731" y="0"/>
                    <a:pt x="1316" y="585"/>
                    <a:pt x="1316" y="1315"/>
                  </a:cubicBezTo>
                  <a:lnTo>
                    <a:pt x="1316" y="3156"/>
                  </a:lnTo>
                  <a:cubicBezTo>
                    <a:pt x="1316" y="3887"/>
                    <a:pt x="731" y="4471"/>
                    <a:pt x="1" y="4471"/>
                  </a:cubicBezTo>
                  <a:lnTo>
                    <a:pt x="1257" y="4471"/>
                  </a:lnTo>
                  <a:cubicBezTo>
                    <a:pt x="1274" y="4472"/>
                    <a:pt x="1291" y="4472"/>
                    <a:pt x="1307" y="4472"/>
                  </a:cubicBezTo>
                  <a:cubicBezTo>
                    <a:pt x="2016" y="4472"/>
                    <a:pt x="2602" y="3870"/>
                    <a:pt x="2602" y="3156"/>
                  </a:cubicBezTo>
                  <a:lnTo>
                    <a:pt x="2602" y="1315"/>
                  </a:lnTo>
                  <a:cubicBezTo>
                    <a:pt x="2602" y="585"/>
                    <a:pt x="1988" y="0"/>
                    <a:pt x="1257" y="0"/>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4" name="Google Shape;5204;p80"/>
            <p:cNvSpPr/>
            <p:nvPr/>
          </p:nvSpPr>
          <p:spPr>
            <a:xfrm>
              <a:off x="1705788" y="2965500"/>
              <a:ext cx="42900" cy="36800"/>
            </a:xfrm>
            <a:custGeom>
              <a:avLst/>
              <a:gdLst/>
              <a:ahLst/>
              <a:cxnLst/>
              <a:rect l="l" t="t" r="r" b="b"/>
              <a:pathLst>
                <a:path w="1716" h="1472" extrusionOk="0">
                  <a:moveTo>
                    <a:pt x="965" y="1"/>
                  </a:moveTo>
                  <a:cubicBezTo>
                    <a:pt x="322" y="1"/>
                    <a:pt x="1" y="819"/>
                    <a:pt x="469" y="1257"/>
                  </a:cubicBezTo>
                  <a:cubicBezTo>
                    <a:pt x="617" y="1406"/>
                    <a:pt x="799" y="1472"/>
                    <a:pt x="976" y="1472"/>
                  </a:cubicBezTo>
                  <a:cubicBezTo>
                    <a:pt x="1355" y="1472"/>
                    <a:pt x="1716" y="1170"/>
                    <a:pt x="1696" y="731"/>
                  </a:cubicBezTo>
                  <a:cubicBezTo>
                    <a:pt x="1696" y="322"/>
                    <a:pt x="1374" y="1"/>
                    <a:pt x="965" y="1"/>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5" name="Google Shape;5205;p80"/>
            <p:cNvSpPr/>
            <p:nvPr/>
          </p:nvSpPr>
          <p:spPr>
            <a:xfrm>
              <a:off x="1960763" y="2965500"/>
              <a:ext cx="42875" cy="36800"/>
            </a:xfrm>
            <a:custGeom>
              <a:avLst/>
              <a:gdLst/>
              <a:ahLst/>
              <a:cxnLst/>
              <a:rect l="l" t="t" r="r" b="b"/>
              <a:pathLst>
                <a:path w="1715" h="1472" extrusionOk="0">
                  <a:moveTo>
                    <a:pt x="964" y="1"/>
                  </a:moveTo>
                  <a:cubicBezTo>
                    <a:pt x="321" y="1"/>
                    <a:pt x="0" y="819"/>
                    <a:pt x="468" y="1257"/>
                  </a:cubicBezTo>
                  <a:cubicBezTo>
                    <a:pt x="616" y="1406"/>
                    <a:pt x="798" y="1472"/>
                    <a:pt x="975" y="1472"/>
                  </a:cubicBezTo>
                  <a:cubicBezTo>
                    <a:pt x="1354" y="1472"/>
                    <a:pt x="1715" y="1170"/>
                    <a:pt x="1695" y="731"/>
                  </a:cubicBezTo>
                  <a:cubicBezTo>
                    <a:pt x="1695" y="322"/>
                    <a:pt x="1373" y="1"/>
                    <a:pt x="964" y="1"/>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6" name="Google Shape;5206;p80"/>
            <p:cNvSpPr/>
            <p:nvPr/>
          </p:nvSpPr>
          <p:spPr>
            <a:xfrm>
              <a:off x="1771538" y="2985175"/>
              <a:ext cx="53650" cy="43100"/>
            </a:xfrm>
            <a:custGeom>
              <a:avLst/>
              <a:gdLst/>
              <a:ahLst/>
              <a:cxnLst/>
              <a:rect l="l" t="t" r="r" b="b"/>
              <a:pathLst>
                <a:path w="2146" h="1724" extrusionOk="0">
                  <a:moveTo>
                    <a:pt x="1226" y="1"/>
                  </a:moveTo>
                  <a:cubicBezTo>
                    <a:pt x="1207" y="1"/>
                    <a:pt x="1189" y="1"/>
                    <a:pt x="1170" y="3"/>
                  </a:cubicBezTo>
                  <a:cubicBezTo>
                    <a:pt x="351" y="3"/>
                    <a:pt x="1" y="1025"/>
                    <a:pt x="644" y="1522"/>
                  </a:cubicBezTo>
                  <a:cubicBezTo>
                    <a:pt x="814" y="1662"/>
                    <a:pt x="1004" y="1723"/>
                    <a:pt x="1186" y="1723"/>
                  </a:cubicBezTo>
                  <a:cubicBezTo>
                    <a:pt x="1692" y="1723"/>
                    <a:pt x="2146" y="1254"/>
                    <a:pt x="2017" y="675"/>
                  </a:cubicBezTo>
                  <a:cubicBezTo>
                    <a:pt x="1961" y="285"/>
                    <a:pt x="1613" y="1"/>
                    <a:pt x="1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7" name="Google Shape;5207;p80"/>
            <p:cNvSpPr/>
            <p:nvPr/>
          </p:nvSpPr>
          <p:spPr>
            <a:xfrm>
              <a:off x="1885513" y="2985175"/>
              <a:ext cx="53650" cy="43100"/>
            </a:xfrm>
            <a:custGeom>
              <a:avLst/>
              <a:gdLst/>
              <a:ahLst/>
              <a:cxnLst/>
              <a:rect l="l" t="t" r="r" b="b"/>
              <a:pathLst>
                <a:path w="2146" h="1724" extrusionOk="0">
                  <a:moveTo>
                    <a:pt x="1226" y="1"/>
                  </a:moveTo>
                  <a:cubicBezTo>
                    <a:pt x="1207" y="1"/>
                    <a:pt x="1188" y="1"/>
                    <a:pt x="1169" y="3"/>
                  </a:cubicBezTo>
                  <a:cubicBezTo>
                    <a:pt x="351" y="3"/>
                    <a:pt x="0" y="1025"/>
                    <a:pt x="643" y="1522"/>
                  </a:cubicBezTo>
                  <a:cubicBezTo>
                    <a:pt x="806" y="1662"/>
                    <a:pt x="992" y="1723"/>
                    <a:pt x="1173" y="1723"/>
                  </a:cubicBezTo>
                  <a:cubicBezTo>
                    <a:pt x="1675" y="1723"/>
                    <a:pt x="2145" y="1254"/>
                    <a:pt x="2017" y="675"/>
                  </a:cubicBezTo>
                  <a:cubicBezTo>
                    <a:pt x="1961" y="285"/>
                    <a:pt x="1613" y="1"/>
                    <a:pt x="12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8" name="Google Shape;5208;p80"/>
            <p:cNvSpPr/>
            <p:nvPr/>
          </p:nvSpPr>
          <p:spPr>
            <a:xfrm>
              <a:off x="1839488" y="2977925"/>
              <a:ext cx="36550" cy="30150"/>
            </a:xfrm>
            <a:custGeom>
              <a:avLst/>
              <a:gdLst/>
              <a:ahLst/>
              <a:cxnLst/>
              <a:rect l="l" t="t" r="r" b="b"/>
              <a:pathLst>
                <a:path w="1462" h="1206" extrusionOk="0">
                  <a:moveTo>
                    <a:pt x="731" y="0"/>
                  </a:moveTo>
                  <a:cubicBezTo>
                    <a:pt x="351" y="0"/>
                    <a:pt x="59" y="30"/>
                    <a:pt x="59" y="439"/>
                  </a:cubicBezTo>
                  <a:cubicBezTo>
                    <a:pt x="0" y="950"/>
                    <a:pt x="366" y="1206"/>
                    <a:pt x="731" y="1206"/>
                  </a:cubicBezTo>
                  <a:cubicBezTo>
                    <a:pt x="1096" y="1206"/>
                    <a:pt x="1461" y="950"/>
                    <a:pt x="1403" y="439"/>
                  </a:cubicBezTo>
                  <a:cubicBezTo>
                    <a:pt x="1403" y="30"/>
                    <a:pt x="1111" y="0"/>
                    <a:pt x="731" y="0"/>
                  </a:cubicBezTo>
                  <a:close/>
                </a:path>
              </a:pathLst>
            </a:custGeom>
            <a:solidFill>
              <a:srgbClr val="495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9" name="Google Shape;5209;p80"/>
            <p:cNvSpPr/>
            <p:nvPr/>
          </p:nvSpPr>
          <p:spPr>
            <a:xfrm>
              <a:off x="1798938" y="2968600"/>
              <a:ext cx="10975" cy="18125"/>
            </a:xfrm>
            <a:custGeom>
              <a:avLst/>
              <a:gdLst/>
              <a:ahLst/>
              <a:cxnLst/>
              <a:rect l="l" t="t" r="r" b="b"/>
              <a:pathLst>
                <a:path w="439" h="725" extrusionOk="0">
                  <a:moveTo>
                    <a:pt x="220" y="1"/>
                  </a:moveTo>
                  <a:cubicBezTo>
                    <a:pt x="110" y="1"/>
                    <a:pt x="1" y="67"/>
                    <a:pt x="15" y="198"/>
                  </a:cubicBezTo>
                  <a:lnTo>
                    <a:pt x="15" y="549"/>
                  </a:lnTo>
                  <a:cubicBezTo>
                    <a:pt x="1" y="666"/>
                    <a:pt x="110" y="724"/>
                    <a:pt x="220" y="724"/>
                  </a:cubicBezTo>
                  <a:cubicBezTo>
                    <a:pt x="329" y="724"/>
                    <a:pt x="439" y="666"/>
                    <a:pt x="424" y="549"/>
                  </a:cubicBezTo>
                  <a:lnTo>
                    <a:pt x="424" y="198"/>
                  </a:lnTo>
                  <a:cubicBezTo>
                    <a:pt x="439" y="67"/>
                    <a:pt x="329" y="1"/>
                    <a:pt x="220"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0" name="Google Shape;5210;p80"/>
            <p:cNvSpPr/>
            <p:nvPr/>
          </p:nvSpPr>
          <p:spPr>
            <a:xfrm>
              <a:off x="1834013" y="2972075"/>
              <a:ext cx="47875" cy="41475"/>
            </a:xfrm>
            <a:custGeom>
              <a:avLst/>
              <a:gdLst/>
              <a:ahLst/>
              <a:cxnLst/>
              <a:rect l="l" t="t" r="r" b="b"/>
              <a:pathLst>
                <a:path w="1915" h="1659" extrusionOk="0">
                  <a:moveTo>
                    <a:pt x="950" y="439"/>
                  </a:moveTo>
                  <a:cubicBezTo>
                    <a:pt x="1388" y="439"/>
                    <a:pt x="1417" y="527"/>
                    <a:pt x="1417" y="673"/>
                  </a:cubicBezTo>
                  <a:cubicBezTo>
                    <a:pt x="1461" y="950"/>
                    <a:pt x="1206" y="1089"/>
                    <a:pt x="950" y="1089"/>
                  </a:cubicBezTo>
                  <a:cubicBezTo>
                    <a:pt x="694" y="1089"/>
                    <a:pt x="439" y="950"/>
                    <a:pt x="482" y="673"/>
                  </a:cubicBezTo>
                  <a:cubicBezTo>
                    <a:pt x="482" y="527"/>
                    <a:pt x="512" y="439"/>
                    <a:pt x="950" y="439"/>
                  </a:cubicBezTo>
                  <a:close/>
                  <a:moveTo>
                    <a:pt x="950" y="1"/>
                  </a:moveTo>
                  <a:cubicBezTo>
                    <a:pt x="687" y="1"/>
                    <a:pt x="73" y="1"/>
                    <a:pt x="73" y="673"/>
                  </a:cubicBezTo>
                  <a:cubicBezTo>
                    <a:pt x="0" y="1330"/>
                    <a:pt x="475" y="1659"/>
                    <a:pt x="954" y="1659"/>
                  </a:cubicBezTo>
                  <a:cubicBezTo>
                    <a:pt x="1432" y="1659"/>
                    <a:pt x="1914" y="1330"/>
                    <a:pt x="1856" y="673"/>
                  </a:cubicBezTo>
                  <a:cubicBezTo>
                    <a:pt x="1856" y="1"/>
                    <a:pt x="1213" y="1"/>
                    <a:pt x="950"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1" name="Google Shape;5211;p80"/>
            <p:cNvSpPr/>
            <p:nvPr/>
          </p:nvSpPr>
          <p:spPr>
            <a:xfrm>
              <a:off x="1905588" y="2968600"/>
              <a:ext cx="11000" cy="18125"/>
            </a:xfrm>
            <a:custGeom>
              <a:avLst/>
              <a:gdLst/>
              <a:ahLst/>
              <a:cxnLst/>
              <a:rect l="l" t="t" r="r" b="b"/>
              <a:pathLst>
                <a:path w="440" h="725" extrusionOk="0">
                  <a:moveTo>
                    <a:pt x="220" y="1"/>
                  </a:moveTo>
                  <a:cubicBezTo>
                    <a:pt x="110" y="1"/>
                    <a:pt x="1" y="67"/>
                    <a:pt x="15" y="198"/>
                  </a:cubicBezTo>
                  <a:lnTo>
                    <a:pt x="15" y="549"/>
                  </a:lnTo>
                  <a:cubicBezTo>
                    <a:pt x="1" y="666"/>
                    <a:pt x="110" y="724"/>
                    <a:pt x="220" y="724"/>
                  </a:cubicBezTo>
                  <a:cubicBezTo>
                    <a:pt x="330" y="724"/>
                    <a:pt x="439" y="666"/>
                    <a:pt x="425" y="549"/>
                  </a:cubicBezTo>
                  <a:lnTo>
                    <a:pt x="425" y="198"/>
                  </a:lnTo>
                  <a:cubicBezTo>
                    <a:pt x="439" y="67"/>
                    <a:pt x="330" y="1"/>
                    <a:pt x="220"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2" name="Google Shape;5212;p80"/>
            <p:cNvSpPr/>
            <p:nvPr/>
          </p:nvSpPr>
          <p:spPr>
            <a:xfrm>
              <a:off x="1675113" y="2745750"/>
              <a:ext cx="365300" cy="298675"/>
            </a:xfrm>
            <a:custGeom>
              <a:avLst/>
              <a:gdLst/>
              <a:ahLst/>
              <a:cxnLst/>
              <a:rect l="l" t="t" r="r" b="b"/>
              <a:pathLst>
                <a:path w="14612" h="11947" extrusionOk="0">
                  <a:moveTo>
                    <a:pt x="7101" y="434"/>
                  </a:moveTo>
                  <a:lnTo>
                    <a:pt x="7101" y="2567"/>
                  </a:lnTo>
                  <a:cubicBezTo>
                    <a:pt x="5933" y="2596"/>
                    <a:pt x="4793" y="3093"/>
                    <a:pt x="3975" y="3940"/>
                  </a:cubicBezTo>
                  <a:cubicBezTo>
                    <a:pt x="3916" y="3999"/>
                    <a:pt x="3858" y="4057"/>
                    <a:pt x="3799" y="4115"/>
                  </a:cubicBezTo>
                  <a:lnTo>
                    <a:pt x="2309" y="2596"/>
                  </a:lnTo>
                  <a:cubicBezTo>
                    <a:pt x="3536" y="1281"/>
                    <a:pt x="5260" y="492"/>
                    <a:pt x="7101" y="434"/>
                  </a:cubicBezTo>
                  <a:close/>
                  <a:moveTo>
                    <a:pt x="9147" y="5087"/>
                  </a:moveTo>
                  <a:cubicBezTo>
                    <a:pt x="9234" y="5087"/>
                    <a:pt x="9322" y="5124"/>
                    <a:pt x="9381" y="5197"/>
                  </a:cubicBezTo>
                  <a:cubicBezTo>
                    <a:pt x="9439" y="5255"/>
                    <a:pt x="9497" y="5343"/>
                    <a:pt x="9497" y="5430"/>
                  </a:cubicBezTo>
                  <a:cubicBezTo>
                    <a:pt x="9468" y="5518"/>
                    <a:pt x="9439" y="5606"/>
                    <a:pt x="9381" y="5664"/>
                  </a:cubicBezTo>
                  <a:lnTo>
                    <a:pt x="8387" y="6687"/>
                  </a:lnTo>
                  <a:cubicBezTo>
                    <a:pt x="8270" y="6482"/>
                    <a:pt x="8095" y="6307"/>
                    <a:pt x="7890" y="6190"/>
                  </a:cubicBezTo>
                  <a:lnTo>
                    <a:pt x="8913" y="5197"/>
                  </a:lnTo>
                  <a:cubicBezTo>
                    <a:pt x="8971" y="5124"/>
                    <a:pt x="9059" y="5087"/>
                    <a:pt x="9147" y="5087"/>
                  </a:cubicBezTo>
                  <a:close/>
                  <a:moveTo>
                    <a:pt x="7306" y="6482"/>
                  </a:moveTo>
                  <a:cubicBezTo>
                    <a:pt x="7657" y="6482"/>
                    <a:pt x="7978" y="6716"/>
                    <a:pt x="8066" y="7038"/>
                  </a:cubicBezTo>
                  <a:lnTo>
                    <a:pt x="6546" y="7038"/>
                  </a:lnTo>
                  <a:cubicBezTo>
                    <a:pt x="6634" y="6716"/>
                    <a:pt x="6955" y="6482"/>
                    <a:pt x="7306" y="6482"/>
                  </a:cubicBezTo>
                  <a:close/>
                  <a:moveTo>
                    <a:pt x="2046" y="2917"/>
                  </a:moveTo>
                  <a:lnTo>
                    <a:pt x="3536" y="4437"/>
                  </a:lnTo>
                  <a:cubicBezTo>
                    <a:pt x="2952" y="5197"/>
                    <a:pt x="2631" y="6102"/>
                    <a:pt x="2572" y="7038"/>
                  </a:cubicBezTo>
                  <a:lnTo>
                    <a:pt x="1549" y="7038"/>
                  </a:lnTo>
                  <a:cubicBezTo>
                    <a:pt x="1140" y="7067"/>
                    <a:pt x="731" y="7213"/>
                    <a:pt x="439" y="7534"/>
                  </a:cubicBezTo>
                  <a:lnTo>
                    <a:pt x="439" y="7300"/>
                  </a:lnTo>
                  <a:cubicBezTo>
                    <a:pt x="439" y="5693"/>
                    <a:pt x="1023" y="4145"/>
                    <a:pt x="2046" y="2917"/>
                  </a:cubicBezTo>
                  <a:close/>
                  <a:moveTo>
                    <a:pt x="12595" y="2917"/>
                  </a:moveTo>
                  <a:cubicBezTo>
                    <a:pt x="13618" y="4145"/>
                    <a:pt x="14173" y="5693"/>
                    <a:pt x="14202" y="7300"/>
                  </a:cubicBezTo>
                  <a:lnTo>
                    <a:pt x="14202" y="7534"/>
                  </a:lnTo>
                  <a:cubicBezTo>
                    <a:pt x="13910" y="7213"/>
                    <a:pt x="13501" y="7038"/>
                    <a:pt x="13092" y="7038"/>
                  </a:cubicBezTo>
                  <a:lnTo>
                    <a:pt x="12069" y="7038"/>
                  </a:lnTo>
                  <a:cubicBezTo>
                    <a:pt x="12010" y="6102"/>
                    <a:pt x="11660" y="5197"/>
                    <a:pt x="11105" y="4437"/>
                  </a:cubicBezTo>
                  <a:lnTo>
                    <a:pt x="12595" y="2917"/>
                  </a:lnTo>
                  <a:close/>
                  <a:moveTo>
                    <a:pt x="7299" y="1"/>
                  </a:moveTo>
                  <a:cubicBezTo>
                    <a:pt x="3438" y="1"/>
                    <a:pt x="1" y="3120"/>
                    <a:pt x="1" y="7300"/>
                  </a:cubicBezTo>
                  <a:lnTo>
                    <a:pt x="1" y="10427"/>
                  </a:lnTo>
                  <a:cubicBezTo>
                    <a:pt x="1" y="11275"/>
                    <a:pt x="702" y="11947"/>
                    <a:pt x="1549" y="11947"/>
                  </a:cubicBezTo>
                  <a:lnTo>
                    <a:pt x="11484" y="11947"/>
                  </a:lnTo>
                  <a:cubicBezTo>
                    <a:pt x="11718" y="11917"/>
                    <a:pt x="11718" y="11567"/>
                    <a:pt x="11484" y="11537"/>
                  </a:cubicBezTo>
                  <a:lnTo>
                    <a:pt x="1549" y="11537"/>
                  </a:lnTo>
                  <a:cubicBezTo>
                    <a:pt x="936" y="11508"/>
                    <a:pt x="439" y="11012"/>
                    <a:pt x="439" y="10427"/>
                  </a:cubicBezTo>
                  <a:lnTo>
                    <a:pt x="439" y="8586"/>
                  </a:lnTo>
                  <a:cubicBezTo>
                    <a:pt x="439" y="7973"/>
                    <a:pt x="936" y="7476"/>
                    <a:pt x="1549" y="7476"/>
                  </a:cubicBezTo>
                  <a:lnTo>
                    <a:pt x="3946" y="7476"/>
                  </a:lnTo>
                  <a:cubicBezTo>
                    <a:pt x="3952" y="7477"/>
                    <a:pt x="3959" y="7477"/>
                    <a:pt x="3965" y="7477"/>
                  </a:cubicBezTo>
                  <a:cubicBezTo>
                    <a:pt x="4173" y="7477"/>
                    <a:pt x="4173" y="7036"/>
                    <a:pt x="3965" y="7036"/>
                  </a:cubicBezTo>
                  <a:cubicBezTo>
                    <a:pt x="3959" y="7036"/>
                    <a:pt x="3952" y="7037"/>
                    <a:pt x="3946" y="7038"/>
                  </a:cubicBezTo>
                  <a:lnTo>
                    <a:pt x="2981" y="7038"/>
                  </a:lnTo>
                  <a:cubicBezTo>
                    <a:pt x="3127" y="4758"/>
                    <a:pt x="5027" y="2976"/>
                    <a:pt x="7306" y="2976"/>
                  </a:cubicBezTo>
                  <a:cubicBezTo>
                    <a:pt x="9585" y="2976"/>
                    <a:pt x="11484" y="4758"/>
                    <a:pt x="11631" y="7038"/>
                  </a:cubicBezTo>
                  <a:lnTo>
                    <a:pt x="8592" y="7038"/>
                  </a:lnTo>
                  <a:lnTo>
                    <a:pt x="9673" y="5956"/>
                  </a:lnTo>
                  <a:cubicBezTo>
                    <a:pt x="10232" y="5397"/>
                    <a:pt x="9729" y="4632"/>
                    <a:pt x="9135" y="4632"/>
                  </a:cubicBezTo>
                  <a:cubicBezTo>
                    <a:pt x="8953" y="4632"/>
                    <a:pt x="8763" y="4704"/>
                    <a:pt x="8592" y="4875"/>
                  </a:cubicBezTo>
                  <a:lnTo>
                    <a:pt x="7423" y="6044"/>
                  </a:lnTo>
                  <a:lnTo>
                    <a:pt x="7306" y="6044"/>
                  </a:lnTo>
                  <a:cubicBezTo>
                    <a:pt x="6692" y="6044"/>
                    <a:pt x="6196" y="6453"/>
                    <a:pt x="6108" y="7038"/>
                  </a:cubicBezTo>
                  <a:lnTo>
                    <a:pt x="4910" y="7038"/>
                  </a:lnTo>
                  <a:cubicBezTo>
                    <a:pt x="4676" y="7067"/>
                    <a:pt x="4676" y="7447"/>
                    <a:pt x="4910" y="7476"/>
                  </a:cubicBezTo>
                  <a:lnTo>
                    <a:pt x="13062" y="7476"/>
                  </a:lnTo>
                  <a:cubicBezTo>
                    <a:pt x="13676" y="7476"/>
                    <a:pt x="14173" y="7973"/>
                    <a:pt x="14173" y="8586"/>
                  </a:cubicBezTo>
                  <a:lnTo>
                    <a:pt x="14173" y="10398"/>
                  </a:lnTo>
                  <a:cubicBezTo>
                    <a:pt x="14173" y="11012"/>
                    <a:pt x="13676" y="11508"/>
                    <a:pt x="13062" y="11508"/>
                  </a:cubicBezTo>
                  <a:lnTo>
                    <a:pt x="12449" y="11508"/>
                  </a:lnTo>
                  <a:cubicBezTo>
                    <a:pt x="12215" y="11537"/>
                    <a:pt x="12215" y="11917"/>
                    <a:pt x="12449" y="11947"/>
                  </a:cubicBezTo>
                  <a:lnTo>
                    <a:pt x="13062" y="11947"/>
                  </a:lnTo>
                  <a:cubicBezTo>
                    <a:pt x="13910" y="11947"/>
                    <a:pt x="14611" y="11275"/>
                    <a:pt x="14611" y="10427"/>
                  </a:cubicBezTo>
                  <a:lnTo>
                    <a:pt x="14611" y="7300"/>
                  </a:lnTo>
                  <a:cubicBezTo>
                    <a:pt x="14611" y="6015"/>
                    <a:pt x="14260" y="4729"/>
                    <a:pt x="13618" y="3589"/>
                  </a:cubicBezTo>
                  <a:cubicBezTo>
                    <a:pt x="13355" y="3210"/>
                    <a:pt x="13092" y="2830"/>
                    <a:pt x="12770" y="2479"/>
                  </a:cubicBezTo>
                  <a:cubicBezTo>
                    <a:pt x="12244" y="1865"/>
                    <a:pt x="11631" y="1369"/>
                    <a:pt x="10958" y="989"/>
                  </a:cubicBezTo>
                  <a:cubicBezTo>
                    <a:pt x="10920" y="969"/>
                    <a:pt x="10881" y="960"/>
                    <a:pt x="10844" y="960"/>
                  </a:cubicBezTo>
                  <a:cubicBezTo>
                    <a:pt x="10770" y="960"/>
                    <a:pt x="10705" y="999"/>
                    <a:pt x="10666" y="1076"/>
                  </a:cubicBezTo>
                  <a:cubicBezTo>
                    <a:pt x="10608" y="1164"/>
                    <a:pt x="10637" y="1310"/>
                    <a:pt x="10754" y="1369"/>
                  </a:cubicBezTo>
                  <a:cubicBezTo>
                    <a:pt x="11338" y="1690"/>
                    <a:pt x="11864" y="2128"/>
                    <a:pt x="12332" y="2625"/>
                  </a:cubicBezTo>
                  <a:lnTo>
                    <a:pt x="10812" y="4115"/>
                  </a:lnTo>
                  <a:cubicBezTo>
                    <a:pt x="10754" y="4057"/>
                    <a:pt x="10696" y="3999"/>
                    <a:pt x="10666" y="3940"/>
                  </a:cubicBezTo>
                  <a:cubicBezTo>
                    <a:pt x="9819" y="3122"/>
                    <a:pt x="8708" y="2625"/>
                    <a:pt x="7540" y="2567"/>
                  </a:cubicBezTo>
                  <a:lnTo>
                    <a:pt x="7540" y="434"/>
                  </a:lnTo>
                  <a:cubicBezTo>
                    <a:pt x="8329" y="463"/>
                    <a:pt x="9118" y="638"/>
                    <a:pt x="9848" y="930"/>
                  </a:cubicBezTo>
                  <a:cubicBezTo>
                    <a:pt x="9869" y="936"/>
                    <a:pt x="9890" y="938"/>
                    <a:pt x="9910" y="938"/>
                  </a:cubicBezTo>
                  <a:cubicBezTo>
                    <a:pt x="10004" y="938"/>
                    <a:pt x="10087" y="886"/>
                    <a:pt x="10111" y="813"/>
                  </a:cubicBezTo>
                  <a:cubicBezTo>
                    <a:pt x="10170" y="697"/>
                    <a:pt x="10111" y="580"/>
                    <a:pt x="9994" y="521"/>
                  </a:cubicBezTo>
                  <a:cubicBezTo>
                    <a:pt x="9098" y="166"/>
                    <a:pt x="8187" y="1"/>
                    <a:pt x="7299"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3" name="Google Shape;5213;p80"/>
            <p:cNvSpPr/>
            <p:nvPr/>
          </p:nvSpPr>
          <p:spPr>
            <a:xfrm>
              <a:off x="1706538" y="2960400"/>
              <a:ext cx="54800" cy="46350"/>
            </a:xfrm>
            <a:custGeom>
              <a:avLst/>
              <a:gdLst/>
              <a:ahLst/>
              <a:cxnLst/>
              <a:rect l="l" t="t" r="r" b="b"/>
              <a:pathLst>
                <a:path w="2192" h="1854" extrusionOk="0">
                  <a:moveTo>
                    <a:pt x="980" y="436"/>
                  </a:moveTo>
                  <a:cubicBezTo>
                    <a:pt x="1224" y="436"/>
                    <a:pt x="1432" y="660"/>
                    <a:pt x="1432" y="935"/>
                  </a:cubicBezTo>
                  <a:cubicBezTo>
                    <a:pt x="1432" y="1232"/>
                    <a:pt x="1190" y="1435"/>
                    <a:pt x="935" y="1435"/>
                  </a:cubicBezTo>
                  <a:cubicBezTo>
                    <a:pt x="813" y="1435"/>
                    <a:pt x="688" y="1389"/>
                    <a:pt x="585" y="1286"/>
                  </a:cubicBezTo>
                  <a:cubicBezTo>
                    <a:pt x="263" y="964"/>
                    <a:pt x="497" y="439"/>
                    <a:pt x="935" y="439"/>
                  </a:cubicBezTo>
                  <a:cubicBezTo>
                    <a:pt x="950" y="437"/>
                    <a:pt x="965" y="436"/>
                    <a:pt x="980" y="436"/>
                  </a:cubicBezTo>
                  <a:close/>
                  <a:moveTo>
                    <a:pt x="935" y="0"/>
                  </a:moveTo>
                  <a:cubicBezTo>
                    <a:pt x="409" y="0"/>
                    <a:pt x="0" y="409"/>
                    <a:pt x="0" y="935"/>
                  </a:cubicBezTo>
                  <a:lnTo>
                    <a:pt x="29" y="935"/>
                  </a:lnTo>
                  <a:cubicBezTo>
                    <a:pt x="29" y="1487"/>
                    <a:pt x="482" y="1853"/>
                    <a:pt x="956" y="1853"/>
                  </a:cubicBezTo>
                  <a:cubicBezTo>
                    <a:pt x="1184" y="1853"/>
                    <a:pt x="1417" y="1768"/>
                    <a:pt x="1607" y="1578"/>
                  </a:cubicBezTo>
                  <a:cubicBezTo>
                    <a:pt x="2192" y="994"/>
                    <a:pt x="1753" y="0"/>
                    <a:pt x="935"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4" name="Google Shape;5214;p80"/>
            <p:cNvSpPr/>
            <p:nvPr/>
          </p:nvSpPr>
          <p:spPr>
            <a:xfrm>
              <a:off x="1954188" y="2960125"/>
              <a:ext cx="54800" cy="46325"/>
            </a:xfrm>
            <a:custGeom>
              <a:avLst/>
              <a:gdLst/>
              <a:ahLst/>
              <a:cxnLst/>
              <a:rect l="l" t="t" r="r" b="b"/>
              <a:pathLst>
                <a:path w="2192" h="1853" extrusionOk="0">
                  <a:moveTo>
                    <a:pt x="1262" y="431"/>
                  </a:moveTo>
                  <a:cubicBezTo>
                    <a:pt x="1382" y="431"/>
                    <a:pt x="1505" y="474"/>
                    <a:pt x="1607" y="566"/>
                  </a:cubicBezTo>
                  <a:cubicBezTo>
                    <a:pt x="1929" y="888"/>
                    <a:pt x="1695" y="1443"/>
                    <a:pt x="1257" y="1443"/>
                  </a:cubicBezTo>
                  <a:cubicBezTo>
                    <a:pt x="964" y="1443"/>
                    <a:pt x="760" y="1209"/>
                    <a:pt x="760" y="946"/>
                  </a:cubicBezTo>
                  <a:cubicBezTo>
                    <a:pt x="760" y="627"/>
                    <a:pt x="1004" y="431"/>
                    <a:pt x="1262" y="431"/>
                  </a:cubicBezTo>
                  <a:close/>
                  <a:moveTo>
                    <a:pt x="1239" y="0"/>
                  </a:moveTo>
                  <a:cubicBezTo>
                    <a:pt x="1008" y="0"/>
                    <a:pt x="773" y="85"/>
                    <a:pt x="584" y="274"/>
                  </a:cubicBezTo>
                  <a:cubicBezTo>
                    <a:pt x="0" y="859"/>
                    <a:pt x="409" y="1852"/>
                    <a:pt x="1257" y="1852"/>
                  </a:cubicBezTo>
                  <a:cubicBezTo>
                    <a:pt x="1753" y="1852"/>
                    <a:pt x="2192" y="1443"/>
                    <a:pt x="2192" y="946"/>
                  </a:cubicBezTo>
                  <a:cubicBezTo>
                    <a:pt x="2192" y="373"/>
                    <a:pt x="1723" y="0"/>
                    <a:pt x="1239"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15" name="Google Shape;5215;p80"/>
          <p:cNvGrpSpPr/>
          <p:nvPr/>
        </p:nvGrpSpPr>
        <p:grpSpPr>
          <a:xfrm>
            <a:off x="2328647" y="3891588"/>
            <a:ext cx="304650" cy="365325"/>
            <a:chOff x="1064413" y="2726625"/>
            <a:chExt cx="304650" cy="365325"/>
          </a:xfrm>
        </p:grpSpPr>
        <p:sp>
          <p:nvSpPr>
            <p:cNvPr id="5216" name="Google Shape;5216;p80"/>
            <p:cNvSpPr/>
            <p:nvPr/>
          </p:nvSpPr>
          <p:spPr>
            <a:xfrm>
              <a:off x="1149863" y="2861775"/>
              <a:ext cx="134450" cy="141750"/>
            </a:xfrm>
            <a:custGeom>
              <a:avLst/>
              <a:gdLst/>
              <a:ahLst/>
              <a:cxnLst/>
              <a:rect l="l" t="t" r="r" b="b"/>
              <a:pathLst>
                <a:path w="5378" h="5670" extrusionOk="0">
                  <a:moveTo>
                    <a:pt x="2689" y="0"/>
                  </a:moveTo>
                  <a:lnTo>
                    <a:pt x="556" y="293"/>
                  </a:lnTo>
                  <a:cubicBezTo>
                    <a:pt x="731" y="1958"/>
                    <a:pt x="556" y="3653"/>
                    <a:pt x="30" y="5260"/>
                  </a:cubicBezTo>
                  <a:lnTo>
                    <a:pt x="1" y="5377"/>
                  </a:lnTo>
                  <a:lnTo>
                    <a:pt x="2689" y="5669"/>
                  </a:lnTo>
                  <a:lnTo>
                    <a:pt x="5378" y="5377"/>
                  </a:lnTo>
                  <a:lnTo>
                    <a:pt x="5348" y="5260"/>
                  </a:lnTo>
                  <a:cubicBezTo>
                    <a:pt x="4793" y="3653"/>
                    <a:pt x="4618" y="1958"/>
                    <a:pt x="4793" y="293"/>
                  </a:cubicBezTo>
                  <a:lnTo>
                    <a:pt x="2689" y="0"/>
                  </a:lnTo>
                  <a:close/>
                </a:path>
              </a:pathLst>
            </a:custGeom>
            <a:solidFill>
              <a:srgbClr val="FFE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7" name="Google Shape;5217;p80"/>
            <p:cNvSpPr/>
            <p:nvPr/>
          </p:nvSpPr>
          <p:spPr>
            <a:xfrm>
              <a:off x="1236813" y="2861775"/>
              <a:ext cx="48225" cy="143925"/>
            </a:xfrm>
            <a:custGeom>
              <a:avLst/>
              <a:gdLst/>
              <a:ahLst/>
              <a:cxnLst/>
              <a:rect l="l" t="t" r="r" b="b"/>
              <a:pathLst>
                <a:path w="1929" h="5757" extrusionOk="0">
                  <a:moveTo>
                    <a:pt x="760" y="0"/>
                  </a:moveTo>
                  <a:lnTo>
                    <a:pt x="205" y="293"/>
                  </a:lnTo>
                  <a:cubicBezTo>
                    <a:pt x="0" y="1958"/>
                    <a:pt x="205" y="3653"/>
                    <a:pt x="731" y="5260"/>
                  </a:cubicBezTo>
                  <a:lnTo>
                    <a:pt x="760" y="5377"/>
                  </a:lnTo>
                  <a:lnTo>
                    <a:pt x="1490" y="5757"/>
                  </a:lnTo>
                  <a:lnTo>
                    <a:pt x="1929" y="5377"/>
                  </a:lnTo>
                  <a:lnTo>
                    <a:pt x="1870" y="5260"/>
                  </a:lnTo>
                  <a:cubicBezTo>
                    <a:pt x="1315" y="3653"/>
                    <a:pt x="1140" y="1958"/>
                    <a:pt x="1344" y="293"/>
                  </a:cubicBezTo>
                  <a:lnTo>
                    <a:pt x="760" y="0"/>
                  </a:lnTo>
                  <a:close/>
                </a:path>
              </a:pathLst>
            </a:custGeom>
            <a:solidFill>
              <a:srgbClr val="FDC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8" name="Google Shape;5218;p80"/>
            <p:cNvSpPr/>
            <p:nvPr/>
          </p:nvSpPr>
          <p:spPr>
            <a:xfrm>
              <a:off x="1114088" y="2731750"/>
              <a:ext cx="206025" cy="137350"/>
            </a:xfrm>
            <a:custGeom>
              <a:avLst/>
              <a:gdLst/>
              <a:ahLst/>
              <a:cxnLst/>
              <a:rect l="l" t="t" r="r" b="b"/>
              <a:pathLst>
                <a:path w="8241" h="5494" extrusionOk="0">
                  <a:moveTo>
                    <a:pt x="789" y="0"/>
                  </a:moveTo>
                  <a:cubicBezTo>
                    <a:pt x="351" y="0"/>
                    <a:pt x="0" y="351"/>
                    <a:pt x="0" y="789"/>
                  </a:cubicBezTo>
                  <a:lnTo>
                    <a:pt x="234" y="4325"/>
                  </a:lnTo>
                  <a:cubicBezTo>
                    <a:pt x="263" y="4968"/>
                    <a:pt x="818" y="5494"/>
                    <a:pt x="1490" y="5494"/>
                  </a:cubicBezTo>
                  <a:lnTo>
                    <a:pt x="6750" y="5494"/>
                  </a:lnTo>
                  <a:cubicBezTo>
                    <a:pt x="7422" y="5494"/>
                    <a:pt x="7977" y="4968"/>
                    <a:pt x="8007" y="4325"/>
                  </a:cubicBezTo>
                  <a:lnTo>
                    <a:pt x="8240" y="789"/>
                  </a:lnTo>
                  <a:cubicBezTo>
                    <a:pt x="8240" y="334"/>
                    <a:pt x="7868" y="3"/>
                    <a:pt x="7455" y="3"/>
                  </a:cubicBezTo>
                  <a:cubicBezTo>
                    <a:pt x="7338" y="3"/>
                    <a:pt x="7217" y="30"/>
                    <a:pt x="7101" y="88"/>
                  </a:cubicBezTo>
                  <a:cubicBezTo>
                    <a:pt x="7013" y="146"/>
                    <a:pt x="6955" y="175"/>
                    <a:pt x="6896" y="234"/>
                  </a:cubicBezTo>
                  <a:cubicBezTo>
                    <a:pt x="6750" y="380"/>
                    <a:pt x="6692" y="585"/>
                    <a:pt x="6692" y="789"/>
                  </a:cubicBezTo>
                  <a:lnTo>
                    <a:pt x="6692" y="1695"/>
                  </a:lnTo>
                  <a:cubicBezTo>
                    <a:pt x="6692" y="2016"/>
                    <a:pt x="6429" y="2250"/>
                    <a:pt x="6107" y="2250"/>
                  </a:cubicBezTo>
                  <a:lnTo>
                    <a:pt x="5786" y="2250"/>
                  </a:lnTo>
                  <a:cubicBezTo>
                    <a:pt x="5464" y="2250"/>
                    <a:pt x="5231" y="2016"/>
                    <a:pt x="5231" y="1695"/>
                  </a:cubicBezTo>
                  <a:lnTo>
                    <a:pt x="5231" y="672"/>
                  </a:lnTo>
                  <a:cubicBezTo>
                    <a:pt x="5231" y="322"/>
                    <a:pt x="4909" y="0"/>
                    <a:pt x="4559" y="0"/>
                  </a:cubicBezTo>
                  <a:lnTo>
                    <a:pt x="3711" y="0"/>
                  </a:lnTo>
                  <a:cubicBezTo>
                    <a:pt x="3331" y="0"/>
                    <a:pt x="3039" y="322"/>
                    <a:pt x="3039" y="672"/>
                  </a:cubicBezTo>
                  <a:lnTo>
                    <a:pt x="3039" y="1695"/>
                  </a:lnTo>
                  <a:cubicBezTo>
                    <a:pt x="3039" y="2016"/>
                    <a:pt x="2776" y="2250"/>
                    <a:pt x="2455" y="2250"/>
                  </a:cubicBezTo>
                  <a:lnTo>
                    <a:pt x="2133" y="2250"/>
                  </a:lnTo>
                  <a:cubicBezTo>
                    <a:pt x="1812" y="2250"/>
                    <a:pt x="1578" y="2016"/>
                    <a:pt x="1578" y="1695"/>
                  </a:cubicBezTo>
                  <a:lnTo>
                    <a:pt x="1578" y="789"/>
                  </a:lnTo>
                  <a:cubicBezTo>
                    <a:pt x="1578" y="351"/>
                    <a:pt x="1227" y="0"/>
                    <a:pt x="789" y="0"/>
                  </a:cubicBezTo>
                  <a:close/>
                </a:path>
              </a:pathLst>
            </a:custGeom>
            <a:solidFill>
              <a:srgbClr val="FFE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9" name="Google Shape;5219;p80"/>
            <p:cNvSpPr/>
            <p:nvPr/>
          </p:nvSpPr>
          <p:spPr>
            <a:xfrm>
              <a:off x="1262363" y="2731750"/>
              <a:ext cx="58475" cy="137350"/>
            </a:xfrm>
            <a:custGeom>
              <a:avLst/>
              <a:gdLst/>
              <a:ahLst/>
              <a:cxnLst/>
              <a:rect l="l" t="t" r="r" b="b"/>
              <a:pathLst>
                <a:path w="2339" h="5494" extrusionOk="0">
                  <a:moveTo>
                    <a:pt x="1550" y="0"/>
                  </a:moveTo>
                  <a:cubicBezTo>
                    <a:pt x="1404" y="0"/>
                    <a:pt x="1287" y="29"/>
                    <a:pt x="1170" y="117"/>
                  </a:cubicBezTo>
                  <a:lnTo>
                    <a:pt x="1111" y="146"/>
                  </a:lnTo>
                  <a:cubicBezTo>
                    <a:pt x="1345" y="292"/>
                    <a:pt x="1462" y="526"/>
                    <a:pt x="1491" y="789"/>
                  </a:cubicBezTo>
                  <a:lnTo>
                    <a:pt x="1257" y="4325"/>
                  </a:lnTo>
                  <a:cubicBezTo>
                    <a:pt x="1228" y="4968"/>
                    <a:pt x="673" y="5494"/>
                    <a:pt x="1" y="5494"/>
                  </a:cubicBezTo>
                  <a:lnTo>
                    <a:pt x="878" y="5494"/>
                  </a:lnTo>
                  <a:cubicBezTo>
                    <a:pt x="1520" y="5494"/>
                    <a:pt x="2076" y="4968"/>
                    <a:pt x="2134" y="4325"/>
                  </a:cubicBezTo>
                  <a:lnTo>
                    <a:pt x="2339" y="789"/>
                  </a:lnTo>
                  <a:cubicBezTo>
                    <a:pt x="2339" y="351"/>
                    <a:pt x="1959" y="0"/>
                    <a:pt x="1550" y="0"/>
                  </a:cubicBezTo>
                  <a:close/>
                </a:path>
              </a:pathLst>
            </a:custGeom>
            <a:solidFill>
              <a:srgbClr val="FFE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0" name="Google Shape;5220;p80"/>
            <p:cNvSpPr/>
            <p:nvPr/>
          </p:nvSpPr>
          <p:spPr>
            <a:xfrm>
              <a:off x="1129413" y="2996200"/>
              <a:ext cx="161475" cy="32150"/>
            </a:xfrm>
            <a:custGeom>
              <a:avLst/>
              <a:gdLst/>
              <a:ahLst/>
              <a:cxnLst/>
              <a:rect l="l" t="t" r="r" b="b"/>
              <a:pathLst>
                <a:path w="6459" h="1286" extrusionOk="0">
                  <a:moveTo>
                    <a:pt x="585" y="0"/>
                  </a:moveTo>
                  <a:cubicBezTo>
                    <a:pt x="264" y="0"/>
                    <a:pt x="1" y="263"/>
                    <a:pt x="1" y="555"/>
                  </a:cubicBezTo>
                  <a:lnTo>
                    <a:pt x="1" y="994"/>
                  </a:lnTo>
                  <a:lnTo>
                    <a:pt x="3536" y="1286"/>
                  </a:lnTo>
                  <a:lnTo>
                    <a:pt x="6459" y="994"/>
                  </a:lnTo>
                  <a:lnTo>
                    <a:pt x="6459" y="555"/>
                  </a:lnTo>
                  <a:cubicBezTo>
                    <a:pt x="6459" y="263"/>
                    <a:pt x="6196" y="0"/>
                    <a:pt x="5874" y="0"/>
                  </a:cubicBezTo>
                  <a:close/>
                </a:path>
              </a:pathLst>
            </a:custGeom>
            <a:solidFill>
              <a:srgbClr val="FFE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1" name="Google Shape;5221;p80"/>
            <p:cNvSpPr/>
            <p:nvPr/>
          </p:nvSpPr>
          <p:spPr>
            <a:xfrm>
              <a:off x="1255788" y="2996200"/>
              <a:ext cx="48975" cy="35800"/>
            </a:xfrm>
            <a:custGeom>
              <a:avLst/>
              <a:gdLst/>
              <a:ahLst/>
              <a:cxnLst/>
              <a:rect l="l" t="t" r="r" b="b"/>
              <a:pathLst>
                <a:path w="1959" h="1432" extrusionOk="0">
                  <a:moveTo>
                    <a:pt x="1" y="0"/>
                  </a:moveTo>
                  <a:cubicBezTo>
                    <a:pt x="322" y="0"/>
                    <a:pt x="556" y="263"/>
                    <a:pt x="556" y="555"/>
                  </a:cubicBezTo>
                  <a:lnTo>
                    <a:pt x="556" y="994"/>
                  </a:lnTo>
                  <a:lnTo>
                    <a:pt x="1550" y="1432"/>
                  </a:lnTo>
                  <a:lnTo>
                    <a:pt x="1959" y="994"/>
                  </a:lnTo>
                  <a:lnTo>
                    <a:pt x="1959" y="555"/>
                  </a:lnTo>
                  <a:cubicBezTo>
                    <a:pt x="1959" y="263"/>
                    <a:pt x="1696" y="0"/>
                    <a:pt x="1404" y="0"/>
                  </a:cubicBezTo>
                  <a:close/>
                </a:path>
              </a:pathLst>
            </a:custGeom>
            <a:solidFill>
              <a:srgbClr val="FFE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2" name="Google Shape;5222;p80"/>
            <p:cNvSpPr/>
            <p:nvPr/>
          </p:nvSpPr>
          <p:spPr>
            <a:xfrm>
              <a:off x="1107513" y="3021750"/>
              <a:ext cx="204550" cy="31450"/>
            </a:xfrm>
            <a:custGeom>
              <a:avLst/>
              <a:gdLst/>
              <a:ahLst/>
              <a:cxnLst/>
              <a:rect l="l" t="t" r="r" b="b"/>
              <a:pathLst>
                <a:path w="8182" h="1258" extrusionOk="0">
                  <a:moveTo>
                    <a:pt x="585" y="1"/>
                  </a:moveTo>
                  <a:cubicBezTo>
                    <a:pt x="263" y="1"/>
                    <a:pt x="0" y="235"/>
                    <a:pt x="29" y="556"/>
                  </a:cubicBezTo>
                  <a:lnTo>
                    <a:pt x="29" y="994"/>
                  </a:lnTo>
                  <a:lnTo>
                    <a:pt x="4383" y="1257"/>
                  </a:lnTo>
                  <a:lnTo>
                    <a:pt x="8182" y="994"/>
                  </a:lnTo>
                  <a:lnTo>
                    <a:pt x="8182" y="556"/>
                  </a:lnTo>
                  <a:cubicBezTo>
                    <a:pt x="8182" y="235"/>
                    <a:pt x="7919" y="1"/>
                    <a:pt x="7627" y="1"/>
                  </a:cubicBezTo>
                  <a:close/>
                </a:path>
              </a:pathLst>
            </a:custGeom>
            <a:solidFill>
              <a:srgbClr val="FFE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3" name="Google Shape;5223;p80"/>
            <p:cNvSpPr/>
            <p:nvPr/>
          </p:nvSpPr>
          <p:spPr>
            <a:xfrm>
              <a:off x="1269688" y="3021025"/>
              <a:ext cx="56275" cy="32175"/>
            </a:xfrm>
            <a:custGeom>
              <a:avLst/>
              <a:gdLst/>
              <a:ahLst/>
              <a:cxnLst/>
              <a:rect l="l" t="t" r="r" b="b"/>
              <a:pathLst>
                <a:path w="2251" h="1287" extrusionOk="0">
                  <a:moveTo>
                    <a:pt x="0" y="1"/>
                  </a:moveTo>
                  <a:cubicBezTo>
                    <a:pt x="322" y="1"/>
                    <a:pt x="585" y="264"/>
                    <a:pt x="585" y="556"/>
                  </a:cubicBezTo>
                  <a:lnTo>
                    <a:pt x="585" y="1023"/>
                  </a:lnTo>
                  <a:lnTo>
                    <a:pt x="1549" y="1286"/>
                  </a:lnTo>
                  <a:lnTo>
                    <a:pt x="2250" y="1023"/>
                  </a:lnTo>
                  <a:lnTo>
                    <a:pt x="2250" y="585"/>
                  </a:lnTo>
                  <a:cubicBezTo>
                    <a:pt x="2250" y="264"/>
                    <a:pt x="2016" y="30"/>
                    <a:pt x="1695" y="30"/>
                  </a:cubicBezTo>
                  <a:lnTo>
                    <a:pt x="1695" y="1"/>
                  </a:lnTo>
                  <a:close/>
                </a:path>
              </a:pathLst>
            </a:custGeom>
            <a:solidFill>
              <a:srgbClr val="FDC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4" name="Google Shape;5224;p80"/>
            <p:cNvSpPr/>
            <p:nvPr/>
          </p:nvSpPr>
          <p:spPr>
            <a:xfrm>
              <a:off x="1071713" y="3045875"/>
              <a:ext cx="276150" cy="40925"/>
            </a:xfrm>
            <a:custGeom>
              <a:avLst/>
              <a:gdLst/>
              <a:ahLst/>
              <a:cxnLst/>
              <a:rect l="l" t="t" r="r" b="b"/>
              <a:pathLst>
                <a:path w="11046" h="1637" extrusionOk="0">
                  <a:moveTo>
                    <a:pt x="1082" y="0"/>
                  </a:moveTo>
                  <a:cubicBezTo>
                    <a:pt x="0" y="0"/>
                    <a:pt x="0" y="1636"/>
                    <a:pt x="1082" y="1636"/>
                  </a:cubicBezTo>
                  <a:lnTo>
                    <a:pt x="9965" y="1636"/>
                  </a:lnTo>
                  <a:cubicBezTo>
                    <a:pt x="11046" y="1636"/>
                    <a:pt x="11046" y="0"/>
                    <a:pt x="9965" y="0"/>
                  </a:cubicBezTo>
                  <a:close/>
                </a:path>
              </a:pathLst>
            </a:custGeom>
            <a:solidFill>
              <a:srgbClr val="FFE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5" name="Google Shape;5225;p80"/>
            <p:cNvSpPr/>
            <p:nvPr/>
          </p:nvSpPr>
          <p:spPr>
            <a:xfrm>
              <a:off x="1283563" y="3046575"/>
              <a:ext cx="78925" cy="40225"/>
            </a:xfrm>
            <a:custGeom>
              <a:avLst/>
              <a:gdLst/>
              <a:ahLst/>
              <a:cxnLst/>
              <a:rect l="l" t="t" r="r" b="b"/>
              <a:pathLst>
                <a:path w="3157" h="1609" extrusionOk="0">
                  <a:moveTo>
                    <a:pt x="2103" y="1"/>
                  </a:moveTo>
                  <a:cubicBezTo>
                    <a:pt x="2094" y="1"/>
                    <a:pt x="2085" y="1"/>
                    <a:pt x="2075" y="1"/>
                  </a:cubicBezTo>
                  <a:lnTo>
                    <a:pt x="0" y="1"/>
                  </a:lnTo>
                  <a:cubicBezTo>
                    <a:pt x="1111" y="1"/>
                    <a:pt x="1111" y="1608"/>
                    <a:pt x="0" y="1608"/>
                  </a:cubicBezTo>
                  <a:lnTo>
                    <a:pt x="2075" y="1608"/>
                  </a:lnTo>
                  <a:cubicBezTo>
                    <a:pt x="3147" y="1608"/>
                    <a:pt x="3156" y="1"/>
                    <a:pt x="2103" y="1"/>
                  </a:cubicBezTo>
                  <a:close/>
                </a:path>
              </a:pathLst>
            </a:custGeom>
            <a:solidFill>
              <a:srgbClr val="FFE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6" name="Google Shape;5226;p80"/>
            <p:cNvSpPr/>
            <p:nvPr/>
          </p:nvSpPr>
          <p:spPr>
            <a:xfrm>
              <a:off x="1141313" y="2820550"/>
              <a:ext cx="40000" cy="34250"/>
            </a:xfrm>
            <a:custGeom>
              <a:avLst/>
              <a:gdLst/>
              <a:ahLst/>
              <a:cxnLst/>
              <a:rect l="l" t="t" r="r" b="b"/>
              <a:pathLst>
                <a:path w="1600" h="1370" extrusionOk="0">
                  <a:moveTo>
                    <a:pt x="641" y="0"/>
                  </a:moveTo>
                  <a:cubicBezTo>
                    <a:pt x="0" y="0"/>
                    <a:pt x="0" y="1370"/>
                    <a:pt x="641" y="1370"/>
                  </a:cubicBezTo>
                  <a:cubicBezTo>
                    <a:pt x="676" y="1370"/>
                    <a:pt x="713" y="1366"/>
                    <a:pt x="752" y="1357"/>
                  </a:cubicBezTo>
                  <a:cubicBezTo>
                    <a:pt x="771" y="1359"/>
                    <a:pt x="790" y="1359"/>
                    <a:pt x="808" y="1359"/>
                  </a:cubicBezTo>
                  <a:cubicBezTo>
                    <a:pt x="1196" y="1359"/>
                    <a:pt x="1544" y="1075"/>
                    <a:pt x="1599" y="685"/>
                  </a:cubicBezTo>
                  <a:cubicBezTo>
                    <a:pt x="1544" y="295"/>
                    <a:pt x="1196" y="11"/>
                    <a:pt x="808" y="11"/>
                  </a:cubicBezTo>
                  <a:cubicBezTo>
                    <a:pt x="790" y="11"/>
                    <a:pt x="771" y="12"/>
                    <a:pt x="752" y="13"/>
                  </a:cubicBezTo>
                  <a:cubicBezTo>
                    <a:pt x="713" y="4"/>
                    <a:pt x="676" y="0"/>
                    <a:pt x="641"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7" name="Google Shape;5227;p80"/>
            <p:cNvSpPr/>
            <p:nvPr/>
          </p:nvSpPr>
          <p:spPr>
            <a:xfrm>
              <a:off x="1254563" y="2820550"/>
              <a:ext cx="39975" cy="34250"/>
            </a:xfrm>
            <a:custGeom>
              <a:avLst/>
              <a:gdLst/>
              <a:ahLst/>
              <a:cxnLst/>
              <a:rect l="l" t="t" r="r" b="b"/>
              <a:pathLst>
                <a:path w="1599" h="1370" extrusionOk="0">
                  <a:moveTo>
                    <a:pt x="665" y="0"/>
                  </a:moveTo>
                  <a:cubicBezTo>
                    <a:pt x="1" y="0"/>
                    <a:pt x="1" y="1370"/>
                    <a:pt x="665" y="1370"/>
                  </a:cubicBezTo>
                  <a:cubicBezTo>
                    <a:pt x="702" y="1370"/>
                    <a:pt x="740" y="1366"/>
                    <a:pt x="780" y="1357"/>
                  </a:cubicBezTo>
                  <a:cubicBezTo>
                    <a:pt x="799" y="1359"/>
                    <a:pt x="818" y="1359"/>
                    <a:pt x="837" y="1359"/>
                  </a:cubicBezTo>
                  <a:cubicBezTo>
                    <a:pt x="1221" y="1359"/>
                    <a:pt x="1543" y="1075"/>
                    <a:pt x="1599" y="685"/>
                  </a:cubicBezTo>
                  <a:cubicBezTo>
                    <a:pt x="1543" y="295"/>
                    <a:pt x="1221" y="11"/>
                    <a:pt x="837" y="11"/>
                  </a:cubicBezTo>
                  <a:cubicBezTo>
                    <a:pt x="818" y="11"/>
                    <a:pt x="799" y="12"/>
                    <a:pt x="780" y="13"/>
                  </a:cubicBezTo>
                  <a:cubicBezTo>
                    <a:pt x="740" y="4"/>
                    <a:pt x="702" y="0"/>
                    <a:pt x="665"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8" name="Google Shape;5228;p80"/>
            <p:cNvSpPr/>
            <p:nvPr/>
          </p:nvSpPr>
          <p:spPr>
            <a:xfrm>
              <a:off x="1064413" y="2726625"/>
              <a:ext cx="304650" cy="365325"/>
            </a:xfrm>
            <a:custGeom>
              <a:avLst/>
              <a:gdLst/>
              <a:ahLst/>
              <a:cxnLst/>
              <a:rect l="l" t="t" r="r" b="b"/>
              <a:pathLst>
                <a:path w="12186" h="14613" extrusionOk="0">
                  <a:moveTo>
                    <a:pt x="9059" y="11017"/>
                  </a:moveTo>
                  <a:cubicBezTo>
                    <a:pt x="9234" y="11017"/>
                    <a:pt x="9380" y="11163"/>
                    <a:pt x="9409" y="11338"/>
                  </a:cubicBezTo>
                  <a:lnTo>
                    <a:pt x="9409" y="11572"/>
                  </a:lnTo>
                  <a:lnTo>
                    <a:pt x="2835" y="11572"/>
                  </a:lnTo>
                  <a:lnTo>
                    <a:pt x="2805" y="11338"/>
                  </a:lnTo>
                  <a:cubicBezTo>
                    <a:pt x="2805" y="11163"/>
                    <a:pt x="2981" y="11017"/>
                    <a:pt x="3156" y="11017"/>
                  </a:cubicBezTo>
                  <a:close/>
                  <a:moveTo>
                    <a:pt x="9906" y="11981"/>
                  </a:moveTo>
                  <a:cubicBezTo>
                    <a:pt x="10111" y="11981"/>
                    <a:pt x="10257" y="12156"/>
                    <a:pt x="10286" y="12332"/>
                  </a:cubicBezTo>
                  <a:lnTo>
                    <a:pt x="10257" y="12565"/>
                  </a:lnTo>
                  <a:lnTo>
                    <a:pt x="1958" y="12565"/>
                  </a:lnTo>
                  <a:lnTo>
                    <a:pt x="1958" y="12332"/>
                  </a:lnTo>
                  <a:cubicBezTo>
                    <a:pt x="1958" y="12156"/>
                    <a:pt x="2104" y="11981"/>
                    <a:pt x="2309" y="11981"/>
                  </a:cubicBezTo>
                  <a:close/>
                  <a:moveTo>
                    <a:pt x="2776" y="1"/>
                  </a:moveTo>
                  <a:cubicBezTo>
                    <a:pt x="2221" y="1"/>
                    <a:pt x="1783" y="439"/>
                    <a:pt x="1783" y="994"/>
                  </a:cubicBezTo>
                  <a:lnTo>
                    <a:pt x="1987" y="4530"/>
                  </a:lnTo>
                  <a:cubicBezTo>
                    <a:pt x="2046" y="5290"/>
                    <a:pt x="2688" y="5903"/>
                    <a:pt x="3448" y="5903"/>
                  </a:cubicBezTo>
                  <a:lnTo>
                    <a:pt x="3770" y="5903"/>
                  </a:lnTo>
                  <a:cubicBezTo>
                    <a:pt x="3828" y="6400"/>
                    <a:pt x="3828" y="6926"/>
                    <a:pt x="3828" y="7423"/>
                  </a:cubicBezTo>
                  <a:cubicBezTo>
                    <a:pt x="3828" y="7540"/>
                    <a:pt x="3916" y="7656"/>
                    <a:pt x="4033" y="7656"/>
                  </a:cubicBezTo>
                  <a:cubicBezTo>
                    <a:pt x="4149" y="7656"/>
                    <a:pt x="4237" y="7569"/>
                    <a:pt x="4237" y="7452"/>
                  </a:cubicBezTo>
                  <a:cubicBezTo>
                    <a:pt x="4266" y="6926"/>
                    <a:pt x="4266" y="6400"/>
                    <a:pt x="4208" y="5903"/>
                  </a:cubicBezTo>
                  <a:lnTo>
                    <a:pt x="8007" y="5903"/>
                  </a:lnTo>
                  <a:cubicBezTo>
                    <a:pt x="7861" y="7481"/>
                    <a:pt x="8036" y="9059"/>
                    <a:pt x="8503" y="10549"/>
                  </a:cubicBezTo>
                  <a:lnTo>
                    <a:pt x="3711" y="10549"/>
                  </a:lnTo>
                  <a:cubicBezTo>
                    <a:pt x="3916" y="9906"/>
                    <a:pt x="4062" y="9205"/>
                    <a:pt x="4149" y="8533"/>
                  </a:cubicBezTo>
                  <a:cubicBezTo>
                    <a:pt x="4179" y="8416"/>
                    <a:pt x="4091" y="8299"/>
                    <a:pt x="3974" y="8299"/>
                  </a:cubicBezTo>
                  <a:cubicBezTo>
                    <a:pt x="3959" y="8295"/>
                    <a:pt x="3943" y="8294"/>
                    <a:pt x="3928" y="8294"/>
                  </a:cubicBezTo>
                  <a:cubicBezTo>
                    <a:pt x="3829" y="8294"/>
                    <a:pt x="3740" y="8373"/>
                    <a:pt x="3740" y="8475"/>
                  </a:cubicBezTo>
                  <a:cubicBezTo>
                    <a:pt x="3653" y="9176"/>
                    <a:pt x="3477" y="9877"/>
                    <a:pt x="3244" y="10549"/>
                  </a:cubicBezTo>
                  <a:lnTo>
                    <a:pt x="3156" y="10549"/>
                  </a:lnTo>
                  <a:cubicBezTo>
                    <a:pt x="2718" y="10549"/>
                    <a:pt x="2367" y="10900"/>
                    <a:pt x="2367" y="11338"/>
                  </a:cubicBezTo>
                  <a:lnTo>
                    <a:pt x="2367" y="11543"/>
                  </a:lnTo>
                  <a:lnTo>
                    <a:pt x="2309" y="11543"/>
                  </a:lnTo>
                  <a:cubicBezTo>
                    <a:pt x="1870" y="11543"/>
                    <a:pt x="1520" y="11893"/>
                    <a:pt x="1520" y="12332"/>
                  </a:cubicBezTo>
                  <a:lnTo>
                    <a:pt x="1520" y="12536"/>
                  </a:lnTo>
                  <a:lnTo>
                    <a:pt x="1374" y="12536"/>
                  </a:lnTo>
                  <a:cubicBezTo>
                    <a:pt x="0" y="12536"/>
                    <a:pt x="0" y="14611"/>
                    <a:pt x="1374" y="14611"/>
                  </a:cubicBezTo>
                  <a:lnTo>
                    <a:pt x="9351" y="14611"/>
                  </a:lnTo>
                  <a:cubicBezTo>
                    <a:pt x="9357" y="14612"/>
                    <a:pt x="9364" y="14612"/>
                    <a:pt x="9370" y="14612"/>
                  </a:cubicBezTo>
                  <a:cubicBezTo>
                    <a:pt x="9578" y="14612"/>
                    <a:pt x="9578" y="14171"/>
                    <a:pt x="9370" y="14171"/>
                  </a:cubicBezTo>
                  <a:cubicBezTo>
                    <a:pt x="9364" y="14171"/>
                    <a:pt x="9357" y="14172"/>
                    <a:pt x="9351" y="14173"/>
                  </a:cubicBezTo>
                  <a:lnTo>
                    <a:pt x="1374" y="14173"/>
                  </a:lnTo>
                  <a:cubicBezTo>
                    <a:pt x="1355" y="14174"/>
                    <a:pt x="1338" y="14174"/>
                    <a:pt x="1321" y="14174"/>
                  </a:cubicBezTo>
                  <a:cubicBezTo>
                    <a:pt x="552" y="14174"/>
                    <a:pt x="544" y="12970"/>
                    <a:pt x="1296" y="12970"/>
                  </a:cubicBezTo>
                  <a:cubicBezTo>
                    <a:pt x="1321" y="12970"/>
                    <a:pt x="1347" y="12972"/>
                    <a:pt x="1374" y="12975"/>
                  </a:cubicBezTo>
                  <a:lnTo>
                    <a:pt x="10841" y="12975"/>
                  </a:lnTo>
                  <a:cubicBezTo>
                    <a:pt x="11572" y="13033"/>
                    <a:pt x="11572" y="14114"/>
                    <a:pt x="10841" y="14173"/>
                  </a:cubicBezTo>
                  <a:lnTo>
                    <a:pt x="10344" y="14173"/>
                  </a:lnTo>
                  <a:cubicBezTo>
                    <a:pt x="10337" y="14172"/>
                    <a:pt x="10329" y="14171"/>
                    <a:pt x="10322" y="14171"/>
                  </a:cubicBezTo>
                  <a:cubicBezTo>
                    <a:pt x="10089" y="14171"/>
                    <a:pt x="10089" y="14612"/>
                    <a:pt x="10322" y="14612"/>
                  </a:cubicBezTo>
                  <a:cubicBezTo>
                    <a:pt x="10329" y="14612"/>
                    <a:pt x="10337" y="14612"/>
                    <a:pt x="10344" y="14611"/>
                  </a:cubicBezTo>
                  <a:lnTo>
                    <a:pt x="10841" y="14611"/>
                  </a:lnTo>
                  <a:cubicBezTo>
                    <a:pt x="12185" y="14611"/>
                    <a:pt x="12185" y="12536"/>
                    <a:pt x="10841" y="12536"/>
                  </a:cubicBezTo>
                  <a:lnTo>
                    <a:pt x="10841" y="12565"/>
                  </a:lnTo>
                  <a:lnTo>
                    <a:pt x="10695" y="12565"/>
                  </a:lnTo>
                  <a:lnTo>
                    <a:pt x="10695" y="12332"/>
                  </a:lnTo>
                  <a:cubicBezTo>
                    <a:pt x="10695" y="11923"/>
                    <a:pt x="10344" y="11572"/>
                    <a:pt x="9906" y="11572"/>
                  </a:cubicBezTo>
                  <a:lnTo>
                    <a:pt x="9818" y="11572"/>
                  </a:lnTo>
                  <a:lnTo>
                    <a:pt x="9818" y="11338"/>
                  </a:lnTo>
                  <a:cubicBezTo>
                    <a:pt x="9818" y="10929"/>
                    <a:pt x="9468" y="10578"/>
                    <a:pt x="9059" y="10578"/>
                  </a:cubicBezTo>
                  <a:lnTo>
                    <a:pt x="8942" y="10578"/>
                  </a:lnTo>
                  <a:cubicBezTo>
                    <a:pt x="8445" y="9059"/>
                    <a:pt x="8270" y="7481"/>
                    <a:pt x="8416" y="5903"/>
                  </a:cubicBezTo>
                  <a:lnTo>
                    <a:pt x="8737" y="5903"/>
                  </a:lnTo>
                  <a:cubicBezTo>
                    <a:pt x="9526" y="5903"/>
                    <a:pt x="10140" y="5319"/>
                    <a:pt x="10198" y="4530"/>
                  </a:cubicBezTo>
                  <a:lnTo>
                    <a:pt x="10257" y="3478"/>
                  </a:lnTo>
                  <a:cubicBezTo>
                    <a:pt x="10257" y="3361"/>
                    <a:pt x="10169" y="3273"/>
                    <a:pt x="10052" y="3244"/>
                  </a:cubicBezTo>
                  <a:cubicBezTo>
                    <a:pt x="9935" y="3244"/>
                    <a:pt x="9848" y="3332"/>
                    <a:pt x="9848" y="3449"/>
                  </a:cubicBezTo>
                  <a:lnTo>
                    <a:pt x="9760" y="4501"/>
                  </a:lnTo>
                  <a:cubicBezTo>
                    <a:pt x="9731" y="5056"/>
                    <a:pt x="9292" y="5465"/>
                    <a:pt x="8737" y="5494"/>
                  </a:cubicBezTo>
                  <a:lnTo>
                    <a:pt x="3477" y="5494"/>
                  </a:lnTo>
                  <a:cubicBezTo>
                    <a:pt x="2922" y="5494"/>
                    <a:pt x="2455" y="5056"/>
                    <a:pt x="2425" y="4501"/>
                  </a:cubicBezTo>
                  <a:lnTo>
                    <a:pt x="2221" y="994"/>
                  </a:lnTo>
                  <a:cubicBezTo>
                    <a:pt x="2221" y="673"/>
                    <a:pt x="2455" y="439"/>
                    <a:pt x="2776" y="439"/>
                  </a:cubicBezTo>
                  <a:cubicBezTo>
                    <a:pt x="3098" y="439"/>
                    <a:pt x="3331" y="673"/>
                    <a:pt x="3331" y="994"/>
                  </a:cubicBezTo>
                  <a:lnTo>
                    <a:pt x="3331" y="1900"/>
                  </a:lnTo>
                  <a:cubicBezTo>
                    <a:pt x="3331" y="2309"/>
                    <a:pt x="3682" y="2689"/>
                    <a:pt x="4120" y="2689"/>
                  </a:cubicBezTo>
                  <a:lnTo>
                    <a:pt x="4442" y="2689"/>
                  </a:lnTo>
                  <a:cubicBezTo>
                    <a:pt x="4880" y="2689"/>
                    <a:pt x="5231" y="2309"/>
                    <a:pt x="5231" y="1900"/>
                  </a:cubicBezTo>
                  <a:lnTo>
                    <a:pt x="5231" y="877"/>
                  </a:lnTo>
                  <a:cubicBezTo>
                    <a:pt x="5231" y="643"/>
                    <a:pt x="5435" y="439"/>
                    <a:pt x="5698" y="439"/>
                  </a:cubicBezTo>
                  <a:lnTo>
                    <a:pt x="6546" y="439"/>
                  </a:lnTo>
                  <a:cubicBezTo>
                    <a:pt x="6779" y="439"/>
                    <a:pt x="6984" y="643"/>
                    <a:pt x="6984" y="877"/>
                  </a:cubicBezTo>
                  <a:lnTo>
                    <a:pt x="6984" y="1900"/>
                  </a:lnTo>
                  <a:cubicBezTo>
                    <a:pt x="6984" y="2309"/>
                    <a:pt x="7335" y="2689"/>
                    <a:pt x="7773" y="2689"/>
                  </a:cubicBezTo>
                  <a:lnTo>
                    <a:pt x="8094" y="2689"/>
                  </a:lnTo>
                  <a:cubicBezTo>
                    <a:pt x="8533" y="2689"/>
                    <a:pt x="8883" y="2309"/>
                    <a:pt x="8883" y="1900"/>
                  </a:cubicBezTo>
                  <a:lnTo>
                    <a:pt x="8883" y="994"/>
                  </a:lnTo>
                  <a:cubicBezTo>
                    <a:pt x="8883" y="614"/>
                    <a:pt x="9168" y="424"/>
                    <a:pt x="9453" y="424"/>
                  </a:cubicBezTo>
                  <a:cubicBezTo>
                    <a:pt x="9738" y="424"/>
                    <a:pt x="10023" y="614"/>
                    <a:pt x="10023" y="994"/>
                  </a:cubicBezTo>
                  <a:lnTo>
                    <a:pt x="9935" y="2426"/>
                  </a:lnTo>
                  <a:cubicBezTo>
                    <a:pt x="9906" y="2543"/>
                    <a:pt x="10023" y="2660"/>
                    <a:pt x="10140" y="2660"/>
                  </a:cubicBezTo>
                  <a:cubicBezTo>
                    <a:pt x="10257" y="2660"/>
                    <a:pt x="10344" y="2572"/>
                    <a:pt x="10344" y="2455"/>
                  </a:cubicBezTo>
                  <a:lnTo>
                    <a:pt x="10432" y="994"/>
                  </a:lnTo>
                  <a:cubicBezTo>
                    <a:pt x="10432" y="337"/>
                    <a:pt x="9935" y="8"/>
                    <a:pt x="9438" y="8"/>
                  </a:cubicBezTo>
                  <a:cubicBezTo>
                    <a:pt x="8942" y="8"/>
                    <a:pt x="8445" y="337"/>
                    <a:pt x="8445" y="994"/>
                  </a:cubicBezTo>
                  <a:lnTo>
                    <a:pt x="8445" y="1900"/>
                  </a:lnTo>
                  <a:cubicBezTo>
                    <a:pt x="8445" y="2104"/>
                    <a:pt x="8299" y="2251"/>
                    <a:pt x="8094" y="2251"/>
                  </a:cubicBezTo>
                  <a:lnTo>
                    <a:pt x="7773" y="2251"/>
                  </a:lnTo>
                  <a:cubicBezTo>
                    <a:pt x="7568" y="2251"/>
                    <a:pt x="7393" y="2104"/>
                    <a:pt x="7393" y="1900"/>
                  </a:cubicBezTo>
                  <a:lnTo>
                    <a:pt x="7393" y="877"/>
                  </a:lnTo>
                  <a:cubicBezTo>
                    <a:pt x="7393" y="410"/>
                    <a:pt x="7013" y="1"/>
                    <a:pt x="6546" y="1"/>
                  </a:cubicBezTo>
                  <a:lnTo>
                    <a:pt x="5698" y="1"/>
                  </a:lnTo>
                  <a:cubicBezTo>
                    <a:pt x="5201" y="1"/>
                    <a:pt x="4822" y="410"/>
                    <a:pt x="4822" y="877"/>
                  </a:cubicBezTo>
                  <a:lnTo>
                    <a:pt x="4822" y="1900"/>
                  </a:lnTo>
                  <a:cubicBezTo>
                    <a:pt x="4822" y="2104"/>
                    <a:pt x="4646" y="2251"/>
                    <a:pt x="4442" y="2251"/>
                  </a:cubicBezTo>
                  <a:lnTo>
                    <a:pt x="4120" y="2251"/>
                  </a:lnTo>
                  <a:cubicBezTo>
                    <a:pt x="3916" y="2251"/>
                    <a:pt x="3770" y="2104"/>
                    <a:pt x="3770" y="1900"/>
                  </a:cubicBezTo>
                  <a:lnTo>
                    <a:pt x="3770" y="994"/>
                  </a:lnTo>
                  <a:cubicBezTo>
                    <a:pt x="3770" y="439"/>
                    <a:pt x="3331" y="1"/>
                    <a:pt x="2776"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9" name="Google Shape;5229;p80"/>
            <p:cNvSpPr/>
            <p:nvPr/>
          </p:nvSpPr>
          <p:spPr>
            <a:xfrm>
              <a:off x="1167038" y="2808625"/>
              <a:ext cx="10975" cy="18100"/>
            </a:xfrm>
            <a:custGeom>
              <a:avLst/>
              <a:gdLst/>
              <a:ahLst/>
              <a:cxnLst/>
              <a:rect l="l" t="t" r="r" b="b"/>
              <a:pathLst>
                <a:path w="439" h="724" extrusionOk="0">
                  <a:moveTo>
                    <a:pt x="220" y="1"/>
                  </a:moveTo>
                  <a:cubicBezTo>
                    <a:pt x="110" y="1"/>
                    <a:pt x="1" y="66"/>
                    <a:pt x="15" y="198"/>
                  </a:cubicBezTo>
                  <a:lnTo>
                    <a:pt x="15" y="548"/>
                  </a:lnTo>
                  <a:cubicBezTo>
                    <a:pt x="30" y="665"/>
                    <a:pt x="125" y="724"/>
                    <a:pt x="220" y="724"/>
                  </a:cubicBezTo>
                  <a:cubicBezTo>
                    <a:pt x="315" y="724"/>
                    <a:pt x="410" y="665"/>
                    <a:pt x="424" y="548"/>
                  </a:cubicBezTo>
                  <a:lnTo>
                    <a:pt x="424" y="198"/>
                  </a:lnTo>
                  <a:cubicBezTo>
                    <a:pt x="439" y="66"/>
                    <a:pt x="329" y="1"/>
                    <a:pt x="220"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0" name="Google Shape;5230;p80"/>
            <p:cNvSpPr/>
            <p:nvPr/>
          </p:nvSpPr>
          <p:spPr>
            <a:xfrm>
              <a:off x="1256538" y="2807725"/>
              <a:ext cx="10250" cy="19000"/>
            </a:xfrm>
            <a:custGeom>
              <a:avLst/>
              <a:gdLst/>
              <a:ahLst/>
              <a:cxnLst/>
              <a:rect l="l" t="t" r="r" b="b"/>
              <a:pathLst>
                <a:path w="410" h="760" extrusionOk="0">
                  <a:moveTo>
                    <a:pt x="205" y="0"/>
                  </a:moveTo>
                  <a:cubicBezTo>
                    <a:pt x="88" y="0"/>
                    <a:pt x="0" y="117"/>
                    <a:pt x="0" y="234"/>
                  </a:cubicBezTo>
                  <a:lnTo>
                    <a:pt x="0" y="584"/>
                  </a:lnTo>
                  <a:cubicBezTo>
                    <a:pt x="15" y="701"/>
                    <a:pt x="110" y="760"/>
                    <a:pt x="205" y="760"/>
                  </a:cubicBezTo>
                  <a:cubicBezTo>
                    <a:pt x="300" y="760"/>
                    <a:pt x="395" y="701"/>
                    <a:pt x="409" y="584"/>
                  </a:cubicBezTo>
                  <a:lnTo>
                    <a:pt x="409" y="234"/>
                  </a:lnTo>
                  <a:cubicBezTo>
                    <a:pt x="409" y="117"/>
                    <a:pt x="322" y="0"/>
                    <a:pt x="205"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1" name="Google Shape;5231;p80"/>
            <p:cNvSpPr/>
            <p:nvPr/>
          </p:nvSpPr>
          <p:spPr>
            <a:xfrm>
              <a:off x="1199538" y="2816100"/>
              <a:ext cx="36925" cy="16300"/>
            </a:xfrm>
            <a:custGeom>
              <a:avLst/>
              <a:gdLst/>
              <a:ahLst/>
              <a:cxnLst/>
              <a:rect l="l" t="t" r="r" b="b"/>
              <a:pathLst>
                <a:path w="1477" h="652" extrusionOk="0">
                  <a:moveTo>
                    <a:pt x="1174" y="1"/>
                  </a:moveTo>
                  <a:cubicBezTo>
                    <a:pt x="1122" y="1"/>
                    <a:pt x="1068" y="22"/>
                    <a:pt x="1024" y="74"/>
                  </a:cubicBezTo>
                  <a:cubicBezTo>
                    <a:pt x="936" y="162"/>
                    <a:pt x="819" y="220"/>
                    <a:pt x="702" y="220"/>
                  </a:cubicBezTo>
                  <a:cubicBezTo>
                    <a:pt x="585" y="220"/>
                    <a:pt x="469" y="162"/>
                    <a:pt x="410" y="74"/>
                  </a:cubicBezTo>
                  <a:cubicBezTo>
                    <a:pt x="362" y="26"/>
                    <a:pt x="296" y="4"/>
                    <a:pt x="232" y="4"/>
                  </a:cubicBezTo>
                  <a:cubicBezTo>
                    <a:pt x="179" y="4"/>
                    <a:pt x="128" y="19"/>
                    <a:pt x="89" y="45"/>
                  </a:cubicBezTo>
                  <a:cubicBezTo>
                    <a:pt x="1" y="133"/>
                    <a:pt x="1" y="279"/>
                    <a:pt x="89" y="366"/>
                  </a:cubicBezTo>
                  <a:cubicBezTo>
                    <a:pt x="249" y="556"/>
                    <a:pt x="476" y="651"/>
                    <a:pt x="706" y="651"/>
                  </a:cubicBezTo>
                  <a:cubicBezTo>
                    <a:pt x="936" y="651"/>
                    <a:pt x="1170" y="556"/>
                    <a:pt x="1345" y="366"/>
                  </a:cubicBezTo>
                  <a:cubicBezTo>
                    <a:pt x="1476" y="192"/>
                    <a:pt x="1330" y="1"/>
                    <a:pt x="1174"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32" name="Google Shape;5232;p80"/>
          <p:cNvGrpSpPr/>
          <p:nvPr/>
        </p:nvGrpSpPr>
        <p:grpSpPr>
          <a:xfrm>
            <a:off x="4121584" y="2146288"/>
            <a:ext cx="390125" cy="365900"/>
            <a:chOff x="4186638" y="2159850"/>
            <a:chExt cx="390125" cy="365900"/>
          </a:xfrm>
        </p:grpSpPr>
        <p:sp>
          <p:nvSpPr>
            <p:cNvPr id="5233" name="Google Shape;5233;p80"/>
            <p:cNvSpPr/>
            <p:nvPr/>
          </p:nvSpPr>
          <p:spPr>
            <a:xfrm>
              <a:off x="4221713" y="2165600"/>
              <a:ext cx="310500" cy="301000"/>
            </a:xfrm>
            <a:custGeom>
              <a:avLst/>
              <a:gdLst/>
              <a:ahLst/>
              <a:cxnLst/>
              <a:rect l="l" t="t" r="r" b="b"/>
              <a:pathLst>
                <a:path w="12420" h="12040" extrusionOk="0">
                  <a:moveTo>
                    <a:pt x="6984" y="0"/>
                  </a:moveTo>
                  <a:cubicBezTo>
                    <a:pt x="2893" y="0"/>
                    <a:pt x="0" y="3974"/>
                    <a:pt x="1257" y="7860"/>
                  </a:cubicBezTo>
                  <a:lnTo>
                    <a:pt x="5114" y="11747"/>
                  </a:lnTo>
                  <a:cubicBezTo>
                    <a:pt x="5728" y="11922"/>
                    <a:pt x="6341" y="12039"/>
                    <a:pt x="6984" y="12039"/>
                  </a:cubicBezTo>
                  <a:cubicBezTo>
                    <a:pt x="9702" y="12039"/>
                    <a:pt x="12419" y="9321"/>
                    <a:pt x="12419" y="6020"/>
                  </a:cubicBezTo>
                  <a:cubicBezTo>
                    <a:pt x="12419" y="2688"/>
                    <a:pt x="9935" y="0"/>
                    <a:pt x="6984"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4" name="Google Shape;5234;p80"/>
            <p:cNvSpPr/>
            <p:nvPr/>
          </p:nvSpPr>
          <p:spPr>
            <a:xfrm>
              <a:off x="4382413" y="2165600"/>
              <a:ext cx="160750" cy="301000"/>
            </a:xfrm>
            <a:custGeom>
              <a:avLst/>
              <a:gdLst/>
              <a:ahLst/>
              <a:cxnLst/>
              <a:rect l="l" t="t" r="r" b="b"/>
              <a:pathLst>
                <a:path w="6430" h="12040" extrusionOk="0">
                  <a:moveTo>
                    <a:pt x="556" y="0"/>
                  </a:moveTo>
                  <a:cubicBezTo>
                    <a:pt x="352" y="0"/>
                    <a:pt x="176" y="0"/>
                    <a:pt x="1" y="29"/>
                  </a:cubicBezTo>
                  <a:cubicBezTo>
                    <a:pt x="3069" y="322"/>
                    <a:pt x="5436" y="2922"/>
                    <a:pt x="5436" y="6020"/>
                  </a:cubicBezTo>
                  <a:cubicBezTo>
                    <a:pt x="5436" y="9117"/>
                    <a:pt x="3069" y="11718"/>
                    <a:pt x="1" y="12010"/>
                  </a:cubicBezTo>
                  <a:cubicBezTo>
                    <a:pt x="176" y="12010"/>
                    <a:pt x="352" y="12039"/>
                    <a:pt x="556" y="12039"/>
                  </a:cubicBezTo>
                  <a:cubicBezTo>
                    <a:pt x="3829" y="11951"/>
                    <a:pt x="6429" y="9292"/>
                    <a:pt x="6429" y="6020"/>
                  </a:cubicBezTo>
                  <a:cubicBezTo>
                    <a:pt x="6429" y="2747"/>
                    <a:pt x="3829" y="88"/>
                    <a:pt x="556" y="0"/>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5" name="Google Shape;5235;p80"/>
            <p:cNvSpPr/>
            <p:nvPr/>
          </p:nvSpPr>
          <p:spPr>
            <a:xfrm>
              <a:off x="4233388" y="2194075"/>
              <a:ext cx="284200" cy="244025"/>
            </a:xfrm>
            <a:custGeom>
              <a:avLst/>
              <a:gdLst/>
              <a:ahLst/>
              <a:cxnLst/>
              <a:rect l="l" t="t" r="r" b="b"/>
              <a:pathLst>
                <a:path w="11368" h="9761" extrusionOk="0">
                  <a:moveTo>
                    <a:pt x="6517" y="1"/>
                  </a:moveTo>
                  <a:cubicBezTo>
                    <a:pt x="2163" y="1"/>
                    <a:pt x="1" y="5260"/>
                    <a:pt x="3069" y="8329"/>
                  </a:cubicBezTo>
                  <a:cubicBezTo>
                    <a:pt x="4059" y="9318"/>
                    <a:pt x="5274" y="9761"/>
                    <a:pt x="6465" y="9761"/>
                  </a:cubicBezTo>
                  <a:cubicBezTo>
                    <a:pt x="8968" y="9761"/>
                    <a:pt x="11368" y="7810"/>
                    <a:pt x="11368" y="4881"/>
                  </a:cubicBezTo>
                  <a:cubicBezTo>
                    <a:pt x="11368" y="2192"/>
                    <a:pt x="9205" y="30"/>
                    <a:pt x="6517" y="1"/>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6" name="Google Shape;5236;p80"/>
            <p:cNvSpPr/>
            <p:nvPr/>
          </p:nvSpPr>
          <p:spPr>
            <a:xfrm>
              <a:off x="4376588" y="2301475"/>
              <a:ext cx="33625" cy="28875"/>
            </a:xfrm>
            <a:custGeom>
              <a:avLst/>
              <a:gdLst/>
              <a:ahLst/>
              <a:cxnLst/>
              <a:rect l="l" t="t" r="r" b="b"/>
              <a:pathLst>
                <a:path w="1345" h="1155" extrusionOk="0">
                  <a:moveTo>
                    <a:pt x="789" y="0"/>
                  </a:moveTo>
                  <a:cubicBezTo>
                    <a:pt x="263" y="0"/>
                    <a:pt x="0" y="614"/>
                    <a:pt x="380" y="994"/>
                  </a:cubicBezTo>
                  <a:cubicBezTo>
                    <a:pt x="491" y="1105"/>
                    <a:pt x="629" y="1154"/>
                    <a:pt x="765" y="1154"/>
                  </a:cubicBezTo>
                  <a:cubicBezTo>
                    <a:pt x="1058" y="1154"/>
                    <a:pt x="1344" y="924"/>
                    <a:pt x="1344" y="585"/>
                  </a:cubicBezTo>
                  <a:cubicBezTo>
                    <a:pt x="1344" y="263"/>
                    <a:pt x="1081" y="29"/>
                    <a:pt x="789" y="0"/>
                  </a:cubicBezTo>
                  <a:close/>
                </a:path>
              </a:pathLst>
            </a:custGeom>
            <a:solidFill>
              <a:srgbClr val="FFE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7" name="Google Shape;5237;p80"/>
            <p:cNvSpPr/>
            <p:nvPr/>
          </p:nvSpPr>
          <p:spPr>
            <a:xfrm>
              <a:off x="4191763" y="2355525"/>
              <a:ext cx="165850" cy="165125"/>
            </a:xfrm>
            <a:custGeom>
              <a:avLst/>
              <a:gdLst/>
              <a:ahLst/>
              <a:cxnLst/>
              <a:rect l="l" t="t" r="r" b="b"/>
              <a:pathLst>
                <a:path w="6634" h="6605" extrusionOk="0">
                  <a:moveTo>
                    <a:pt x="2864" y="0"/>
                  </a:moveTo>
                  <a:cubicBezTo>
                    <a:pt x="2630" y="0"/>
                    <a:pt x="2455" y="176"/>
                    <a:pt x="2455" y="410"/>
                  </a:cubicBezTo>
                  <a:lnTo>
                    <a:pt x="2455" y="673"/>
                  </a:lnTo>
                  <a:cubicBezTo>
                    <a:pt x="2309" y="702"/>
                    <a:pt x="2192" y="760"/>
                    <a:pt x="2046" y="848"/>
                  </a:cubicBezTo>
                  <a:lnTo>
                    <a:pt x="1870" y="643"/>
                  </a:lnTo>
                  <a:cubicBezTo>
                    <a:pt x="1783" y="570"/>
                    <a:pt x="1680" y="534"/>
                    <a:pt x="1578" y="534"/>
                  </a:cubicBezTo>
                  <a:cubicBezTo>
                    <a:pt x="1476" y="534"/>
                    <a:pt x="1374" y="570"/>
                    <a:pt x="1286" y="643"/>
                  </a:cubicBezTo>
                  <a:lnTo>
                    <a:pt x="643" y="1286"/>
                  </a:lnTo>
                  <a:cubicBezTo>
                    <a:pt x="497" y="1462"/>
                    <a:pt x="497" y="1724"/>
                    <a:pt x="643" y="1871"/>
                  </a:cubicBezTo>
                  <a:lnTo>
                    <a:pt x="818" y="2075"/>
                  </a:lnTo>
                  <a:cubicBezTo>
                    <a:pt x="760" y="2192"/>
                    <a:pt x="731" y="2309"/>
                    <a:pt x="672" y="2426"/>
                  </a:cubicBezTo>
                  <a:lnTo>
                    <a:pt x="409" y="2426"/>
                  </a:lnTo>
                  <a:cubicBezTo>
                    <a:pt x="176" y="2426"/>
                    <a:pt x="0" y="2601"/>
                    <a:pt x="0" y="2835"/>
                  </a:cubicBezTo>
                  <a:lnTo>
                    <a:pt x="0" y="3741"/>
                  </a:lnTo>
                  <a:cubicBezTo>
                    <a:pt x="0" y="3974"/>
                    <a:pt x="176" y="4150"/>
                    <a:pt x="409" y="4150"/>
                  </a:cubicBezTo>
                  <a:lnTo>
                    <a:pt x="672" y="4150"/>
                  </a:lnTo>
                  <a:cubicBezTo>
                    <a:pt x="702" y="4267"/>
                    <a:pt x="760" y="4413"/>
                    <a:pt x="818" y="4530"/>
                  </a:cubicBezTo>
                  <a:lnTo>
                    <a:pt x="643" y="4734"/>
                  </a:lnTo>
                  <a:cubicBezTo>
                    <a:pt x="497" y="4880"/>
                    <a:pt x="497" y="5143"/>
                    <a:pt x="643" y="5289"/>
                  </a:cubicBezTo>
                  <a:lnTo>
                    <a:pt x="1286" y="5961"/>
                  </a:lnTo>
                  <a:cubicBezTo>
                    <a:pt x="1374" y="6035"/>
                    <a:pt x="1476" y="6071"/>
                    <a:pt x="1578" y="6071"/>
                  </a:cubicBezTo>
                  <a:cubicBezTo>
                    <a:pt x="1680" y="6071"/>
                    <a:pt x="1783" y="6035"/>
                    <a:pt x="1870" y="5961"/>
                  </a:cubicBezTo>
                  <a:lnTo>
                    <a:pt x="2046" y="5757"/>
                  </a:lnTo>
                  <a:cubicBezTo>
                    <a:pt x="2192" y="5815"/>
                    <a:pt x="2309" y="5874"/>
                    <a:pt x="2455" y="5932"/>
                  </a:cubicBezTo>
                  <a:lnTo>
                    <a:pt x="2455" y="6195"/>
                  </a:lnTo>
                  <a:cubicBezTo>
                    <a:pt x="2455" y="6400"/>
                    <a:pt x="2630" y="6604"/>
                    <a:pt x="2864" y="6604"/>
                  </a:cubicBezTo>
                  <a:lnTo>
                    <a:pt x="3770" y="6604"/>
                  </a:lnTo>
                  <a:cubicBezTo>
                    <a:pt x="4004" y="6604"/>
                    <a:pt x="4179" y="6400"/>
                    <a:pt x="4179" y="6195"/>
                  </a:cubicBezTo>
                  <a:lnTo>
                    <a:pt x="4179" y="5932"/>
                  </a:lnTo>
                  <a:cubicBezTo>
                    <a:pt x="4325" y="5874"/>
                    <a:pt x="4442" y="5815"/>
                    <a:pt x="4559" y="5757"/>
                  </a:cubicBezTo>
                  <a:lnTo>
                    <a:pt x="4763" y="5961"/>
                  </a:lnTo>
                  <a:cubicBezTo>
                    <a:pt x="4836" y="6035"/>
                    <a:pt x="4939" y="6071"/>
                    <a:pt x="5041" y="6071"/>
                  </a:cubicBezTo>
                  <a:cubicBezTo>
                    <a:pt x="5143" y="6071"/>
                    <a:pt x="5245" y="6035"/>
                    <a:pt x="5318" y="5961"/>
                  </a:cubicBezTo>
                  <a:lnTo>
                    <a:pt x="5991" y="5289"/>
                  </a:lnTo>
                  <a:cubicBezTo>
                    <a:pt x="6137" y="5143"/>
                    <a:pt x="6137" y="4880"/>
                    <a:pt x="5991" y="4734"/>
                  </a:cubicBezTo>
                  <a:lnTo>
                    <a:pt x="5786" y="4530"/>
                  </a:lnTo>
                  <a:cubicBezTo>
                    <a:pt x="5844" y="4413"/>
                    <a:pt x="5903" y="4267"/>
                    <a:pt x="5961" y="4150"/>
                  </a:cubicBezTo>
                  <a:lnTo>
                    <a:pt x="6224" y="4150"/>
                  </a:lnTo>
                  <a:cubicBezTo>
                    <a:pt x="6458" y="4150"/>
                    <a:pt x="6633" y="3974"/>
                    <a:pt x="6633" y="3741"/>
                  </a:cubicBezTo>
                  <a:lnTo>
                    <a:pt x="6633" y="2806"/>
                  </a:lnTo>
                  <a:cubicBezTo>
                    <a:pt x="6633" y="2601"/>
                    <a:pt x="6429" y="2426"/>
                    <a:pt x="6224" y="2426"/>
                  </a:cubicBezTo>
                  <a:lnTo>
                    <a:pt x="5961" y="2426"/>
                  </a:lnTo>
                  <a:cubicBezTo>
                    <a:pt x="5903" y="2309"/>
                    <a:pt x="5844" y="2192"/>
                    <a:pt x="5786" y="2075"/>
                  </a:cubicBezTo>
                  <a:lnTo>
                    <a:pt x="5991" y="1871"/>
                  </a:lnTo>
                  <a:cubicBezTo>
                    <a:pt x="6137" y="1724"/>
                    <a:pt x="6137" y="1462"/>
                    <a:pt x="5991" y="1286"/>
                  </a:cubicBezTo>
                  <a:lnTo>
                    <a:pt x="5318" y="643"/>
                  </a:lnTo>
                  <a:cubicBezTo>
                    <a:pt x="5245" y="570"/>
                    <a:pt x="5143" y="534"/>
                    <a:pt x="5041" y="534"/>
                  </a:cubicBezTo>
                  <a:cubicBezTo>
                    <a:pt x="4939" y="534"/>
                    <a:pt x="4836" y="570"/>
                    <a:pt x="4763" y="643"/>
                  </a:cubicBezTo>
                  <a:lnTo>
                    <a:pt x="4559" y="848"/>
                  </a:lnTo>
                  <a:cubicBezTo>
                    <a:pt x="4442" y="760"/>
                    <a:pt x="4325" y="731"/>
                    <a:pt x="4179" y="673"/>
                  </a:cubicBezTo>
                  <a:lnTo>
                    <a:pt x="4179" y="410"/>
                  </a:lnTo>
                  <a:cubicBezTo>
                    <a:pt x="4179" y="176"/>
                    <a:pt x="4004" y="0"/>
                    <a:pt x="3770" y="0"/>
                  </a:cubicBezTo>
                  <a:close/>
                </a:path>
              </a:pathLst>
            </a:custGeom>
            <a:solidFill>
              <a:srgbClr val="FD6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8" name="Google Shape;5238;p80"/>
            <p:cNvSpPr/>
            <p:nvPr/>
          </p:nvSpPr>
          <p:spPr>
            <a:xfrm>
              <a:off x="4191763" y="2355525"/>
              <a:ext cx="165850" cy="165125"/>
            </a:xfrm>
            <a:custGeom>
              <a:avLst/>
              <a:gdLst/>
              <a:ahLst/>
              <a:cxnLst/>
              <a:rect l="l" t="t" r="r" b="b"/>
              <a:pathLst>
                <a:path w="6634" h="6605" extrusionOk="0">
                  <a:moveTo>
                    <a:pt x="2864" y="0"/>
                  </a:moveTo>
                  <a:cubicBezTo>
                    <a:pt x="2630" y="0"/>
                    <a:pt x="2455" y="176"/>
                    <a:pt x="2455" y="410"/>
                  </a:cubicBezTo>
                  <a:lnTo>
                    <a:pt x="2455" y="673"/>
                  </a:lnTo>
                  <a:cubicBezTo>
                    <a:pt x="2309" y="702"/>
                    <a:pt x="2192" y="760"/>
                    <a:pt x="2046" y="848"/>
                  </a:cubicBezTo>
                  <a:lnTo>
                    <a:pt x="1870" y="643"/>
                  </a:lnTo>
                  <a:cubicBezTo>
                    <a:pt x="1783" y="570"/>
                    <a:pt x="1680" y="534"/>
                    <a:pt x="1578" y="534"/>
                  </a:cubicBezTo>
                  <a:cubicBezTo>
                    <a:pt x="1476" y="534"/>
                    <a:pt x="1374" y="570"/>
                    <a:pt x="1286" y="643"/>
                  </a:cubicBezTo>
                  <a:lnTo>
                    <a:pt x="643" y="1286"/>
                  </a:lnTo>
                  <a:cubicBezTo>
                    <a:pt x="497" y="1462"/>
                    <a:pt x="497" y="1724"/>
                    <a:pt x="643" y="1871"/>
                  </a:cubicBezTo>
                  <a:lnTo>
                    <a:pt x="818" y="2075"/>
                  </a:lnTo>
                  <a:cubicBezTo>
                    <a:pt x="760" y="2192"/>
                    <a:pt x="731" y="2309"/>
                    <a:pt x="672" y="2426"/>
                  </a:cubicBezTo>
                  <a:lnTo>
                    <a:pt x="409" y="2426"/>
                  </a:lnTo>
                  <a:cubicBezTo>
                    <a:pt x="176" y="2426"/>
                    <a:pt x="0" y="2601"/>
                    <a:pt x="0" y="2835"/>
                  </a:cubicBezTo>
                  <a:lnTo>
                    <a:pt x="0" y="3741"/>
                  </a:lnTo>
                  <a:cubicBezTo>
                    <a:pt x="0" y="3974"/>
                    <a:pt x="176" y="4150"/>
                    <a:pt x="409" y="4150"/>
                  </a:cubicBezTo>
                  <a:lnTo>
                    <a:pt x="672" y="4150"/>
                  </a:lnTo>
                  <a:cubicBezTo>
                    <a:pt x="702" y="4267"/>
                    <a:pt x="760" y="4413"/>
                    <a:pt x="818" y="4530"/>
                  </a:cubicBezTo>
                  <a:lnTo>
                    <a:pt x="643" y="4734"/>
                  </a:lnTo>
                  <a:cubicBezTo>
                    <a:pt x="497" y="4880"/>
                    <a:pt x="497" y="5143"/>
                    <a:pt x="643" y="5289"/>
                  </a:cubicBezTo>
                  <a:lnTo>
                    <a:pt x="1286" y="5961"/>
                  </a:lnTo>
                  <a:cubicBezTo>
                    <a:pt x="1374" y="6035"/>
                    <a:pt x="1476" y="6071"/>
                    <a:pt x="1578" y="6071"/>
                  </a:cubicBezTo>
                  <a:cubicBezTo>
                    <a:pt x="1680" y="6071"/>
                    <a:pt x="1783" y="6035"/>
                    <a:pt x="1870" y="5961"/>
                  </a:cubicBezTo>
                  <a:lnTo>
                    <a:pt x="2046" y="5757"/>
                  </a:lnTo>
                  <a:cubicBezTo>
                    <a:pt x="2192" y="5815"/>
                    <a:pt x="2309" y="5874"/>
                    <a:pt x="2455" y="5932"/>
                  </a:cubicBezTo>
                  <a:lnTo>
                    <a:pt x="2455" y="6195"/>
                  </a:lnTo>
                  <a:cubicBezTo>
                    <a:pt x="2455" y="6400"/>
                    <a:pt x="2630" y="6604"/>
                    <a:pt x="2864" y="6604"/>
                  </a:cubicBezTo>
                  <a:lnTo>
                    <a:pt x="3770" y="6604"/>
                  </a:lnTo>
                  <a:cubicBezTo>
                    <a:pt x="4004" y="6604"/>
                    <a:pt x="4179" y="6400"/>
                    <a:pt x="4179" y="6195"/>
                  </a:cubicBezTo>
                  <a:lnTo>
                    <a:pt x="4179" y="5932"/>
                  </a:lnTo>
                  <a:cubicBezTo>
                    <a:pt x="4325" y="5874"/>
                    <a:pt x="4442" y="5815"/>
                    <a:pt x="4559" y="5757"/>
                  </a:cubicBezTo>
                  <a:lnTo>
                    <a:pt x="4763" y="5961"/>
                  </a:lnTo>
                  <a:cubicBezTo>
                    <a:pt x="4836" y="6035"/>
                    <a:pt x="4939" y="6071"/>
                    <a:pt x="5041" y="6071"/>
                  </a:cubicBezTo>
                  <a:cubicBezTo>
                    <a:pt x="5143" y="6071"/>
                    <a:pt x="5245" y="6035"/>
                    <a:pt x="5318" y="5961"/>
                  </a:cubicBezTo>
                  <a:lnTo>
                    <a:pt x="5991" y="5289"/>
                  </a:lnTo>
                  <a:cubicBezTo>
                    <a:pt x="6137" y="5143"/>
                    <a:pt x="6137" y="4880"/>
                    <a:pt x="5991" y="4734"/>
                  </a:cubicBezTo>
                  <a:lnTo>
                    <a:pt x="5786" y="4530"/>
                  </a:lnTo>
                  <a:cubicBezTo>
                    <a:pt x="5844" y="4413"/>
                    <a:pt x="5903" y="4267"/>
                    <a:pt x="5961" y="4150"/>
                  </a:cubicBezTo>
                  <a:lnTo>
                    <a:pt x="6224" y="4150"/>
                  </a:lnTo>
                  <a:cubicBezTo>
                    <a:pt x="6458" y="4150"/>
                    <a:pt x="6633" y="3974"/>
                    <a:pt x="6633" y="3741"/>
                  </a:cubicBezTo>
                  <a:lnTo>
                    <a:pt x="6633" y="2806"/>
                  </a:lnTo>
                  <a:cubicBezTo>
                    <a:pt x="6633" y="2601"/>
                    <a:pt x="6429" y="2426"/>
                    <a:pt x="6224" y="2426"/>
                  </a:cubicBezTo>
                  <a:lnTo>
                    <a:pt x="5961" y="2426"/>
                  </a:lnTo>
                  <a:cubicBezTo>
                    <a:pt x="5903" y="2309"/>
                    <a:pt x="5844" y="2192"/>
                    <a:pt x="5786" y="2075"/>
                  </a:cubicBezTo>
                  <a:lnTo>
                    <a:pt x="5991" y="1871"/>
                  </a:lnTo>
                  <a:cubicBezTo>
                    <a:pt x="6137" y="1724"/>
                    <a:pt x="6137" y="1462"/>
                    <a:pt x="5991" y="1286"/>
                  </a:cubicBezTo>
                  <a:lnTo>
                    <a:pt x="5318" y="643"/>
                  </a:lnTo>
                  <a:cubicBezTo>
                    <a:pt x="5245" y="570"/>
                    <a:pt x="5143" y="534"/>
                    <a:pt x="5041" y="534"/>
                  </a:cubicBezTo>
                  <a:cubicBezTo>
                    <a:pt x="4939" y="534"/>
                    <a:pt x="4836" y="570"/>
                    <a:pt x="4763" y="643"/>
                  </a:cubicBezTo>
                  <a:lnTo>
                    <a:pt x="4559" y="848"/>
                  </a:lnTo>
                  <a:cubicBezTo>
                    <a:pt x="4442" y="760"/>
                    <a:pt x="4325" y="731"/>
                    <a:pt x="4179" y="673"/>
                  </a:cubicBezTo>
                  <a:lnTo>
                    <a:pt x="4179" y="410"/>
                  </a:lnTo>
                  <a:cubicBezTo>
                    <a:pt x="4179" y="176"/>
                    <a:pt x="4004" y="0"/>
                    <a:pt x="3770"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9" name="Google Shape;5239;p80"/>
            <p:cNvSpPr/>
            <p:nvPr/>
          </p:nvSpPr>
          <p:spPr>
            <a:xfrm>
              <a:off x="4210763" y="2389850"/>
              <a:ext cx="111775" cy="95475"/>
            </a:xfrm>
            <a:custGeom>
              <a:avLst/>
              <a:gdLst/>
              <a:ahLst/>
              <a:cxnLst/>
              <a:rect l="l" t="t" r="r" b="b"/>
              <a:pathLst>
                <a:path w="4471" h="3819" extrusionOk="0">
                  <a:moveTo>
                    <a:pt x="2542" y="1"/>
                  </a:moveTo>
                  <a:cubicBezTo>
                    <a:pt x="847" y="1"/>
                    <a:pt x="0" y="2046"/>
                    <a:pt x="1198" y="3244"/>
                  </a:cubicBezTo>
                  <a:cubicBezTo>
                    <a:pt x="1586" y="3642"/>
                    <a:pt x="2065" y="3818"/>
                    <a:pt x="2537" y="3818"/>
                  </a:cubicBezTo>
                  <a:cubicBezTo>
                    <a:pt x="3522" y="3818"/>
                    <a:pt x="4471" y="3046"/>
                    <a:pt x="4471" y="1900"/>
                  </a:cubicBezTo>
                  <a:cubicBezTo>
                    <a:pt x="4471" y="848"/>
                    <a:pt x="3623" y="1"/>
                    <a:pt x="254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0" name="Google Shape;5240;p80"/>
            <p:cNvSpPr/>
            <p:nvPr/>
          </p:nvSpPr>
          <p:spPr>
            <a:xfrm>
              <a:off x="4305713" y="2267700"/>
              <a:ext cx="56425" cy="45250"/>
            </a:xfrm>
            <a:custGeom>
              <a:avLst/>
              <a:gdLst/>
              <a:ahLst/>
              <a:cxnLst/>
              <a:rect l="l" t="t" r="r" b="b"/>
              <a:pathLst>
                <a:path w="2257" h="1810" extrusionOk="0">
                  <a:moveTo>
                    <a:pt x="1331" y="0"/>
                  </a:moveTo>
                  <a:cubicBezTo>
                    <a:pt x="1297" y="0"/>
                    <a:pt x="1263" y="2"/>
                    <a:pt x="1228" y="7"/>
                  </a:cubicBezTo>
                  <a:cubicBezTo>
                    <a:pt x="381" y="7"/>
                    <a:pt x="1" y="1088"/>
                    <a:pt x="673" y="1614"/>
                  </a:cubicBezTo>
                  <a:cubicBezTo>
                    <a:pt x="846" y="1750"/>
                    <a:pt x="1039" y="1810"/>
                    <a:pt x="1226" y="1810"/>
                  </a:cubicBezTo>
                  <a:cubicBezTo>
                    <a:pt x="1765" y="1810"/>
                    <a:pt x="2256" y="1315"/>
                    <a:pt x="2105" y="708"/>
                  </a:cubicBezTo>
                  <a:cubicBezTo>
                    <a:pt x="2051" y="305"/>
                    <a:pt x="1724" y="0"/>
                    <a:pt x="1331"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1" name="Google Shape;5241;p80"/>
            <p:cNvSpPr/>
            <p:nvPr/>
          </p:nvSpPr>
          <p:spPr>
            <a:xfrm>
              <a:off x="4424788" y="2267700"/>
              <a:ext cx="56425" cy="45250"/>
            </a:xfrm>
            <a:custGeom>
              <a:avLst/>
              <a:gdLst/>
              <a:ahLst/>
              <a:cxnLst/>
              <a:rect l="l" t="t" r="r" b="b"/>
              <a:pathLst>
                <a:path w="2257" h="1810" extrusionOk="0">
                  <a:moveTo>
                    <a:pt x="1331" y="0"/>
                  </a:moveTo>
                  <a:cubicBezTo>
                    <a:pt x="1297" y="0"/>
                    <a:pt x="1263" y="2"/>
                    <a:pt x="1228" y="7"/>
                  </a:cubicBezTo>
                  <a:cubicBezTo>
                    <a:pt x="381" y="7"/>
                    <a:pt x="1" y="1088"/>
                    <a:pt x="673" y="1614"/>
                  </a:cubicBezTo>
                  <a:cubicBezTo>
                    <a:pt x="846" y="1750"/>
                    <a:pt x="1039" y="1810"/>
                    <a:pt x="1226" y="1810"/>
                  </a:cubicBezTo>
                  <a:cubicBezTo>
                    <a:pt x="1765" y="1810"/>
                    <a:pt x="2256" y="1315"/>
                    <a:pt x="2105" y="708"/>
                  </a:cubicBezTo>
                  <a:cubicBezTo>
                    <a:pt x="2051" y="305"/>
                    <a:pt x="1724" y="0"/>
                    <a:pt x="1331"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2" name="Google Shape;5242;p80"/>
            <p:cNvSpPr/>
            <p:nvPr/>
          </p:nvSpPr>
          <p:spPr>
            <a:xfrm>
              <a:off x="4186638" y="2159850"/>
              <a:ext cx="390125" cy="365900"/>
            </a:xfrm>
            <a:custGeom>
              <a:avLst/>
              <a:gdLst/>
              <a:ahLst/>
              <a:cxnLst/>
              <a:rect l="l" t="t" r="r" b="b"/>
              <a:pathLst>
                <a:path w="15605" h="14636" extrusionOk="0">
                  <a:moveTo>
                    <a:pt x="3975" y="8003"/>
                  </a:moveTo>
                  <a:cubicBezTo>
                    <a:pt x="4092" y="8003"/>
                    <a:pt x="4179" y="8090"/>
                    <a:pt x="4179" y="8207"/>
                  </a:cubicBezTo>
                  <a:lnTo>
                    <a:pt x="4179" y="8470"/>
                  </a:lnTo>
                  <a:cubicBezTo>
                    <a:pt x="4179" y="8558"/>
                    <a:pt x="4238" y="8646"/>
                    <a:pt x="4325" y="8675"/>
                  </a:cubicBezTo>
                  <a:cubicBezTo>
                    <a:pt x="4442" y="8704"/>
                    <a:pt x="4559" y="8763"/>
                    <a:pt x="4676" y="8821"/>
                  </a:cubicBezTo>
                  <a:cubicBezTo>
                    <a:pt x="4708" y="8832"/>
                    <a:pt x="4740" y="8838"/>
                    <a:pt x="4772" y="8838"/>
                  </a:cubicBezTo>
                  <a:cubicBezTo>
                    <a:pt x="4828" y="8838"/>
                    <a:pt x="4883" y="8818"/>
                    <a:pt x="4939" y="8763"/>
                  </a:cubicBezTo>
                  <a:lnTo>
                    <a:pt x="5114" y="8587"/>
                  </a:lnTo>
                  <a:cubicBezTo>
                    <a:pt x="5144" y="8558"/>
                    <a:pt x="5202" y="8529"/>
                    <a:pt x="5260" y="8529"/>
                  </a:cubicBezTo>
                  <a:cubicBezTo>
                    <a:pt x="5319" y="8529"/>
                    <a:pt x="5348" y="8558"/>
                    <a:pt x="5377" y="8587"/>
                  </a:cubicBezTo>
                  <a:lnTo>
                    <a:pt x="6049" y="9230"/>
                  </a:lnTo>
                  <a:cubicBezTo>
                    <a:pt x="6137" y="9318"/>
                    <a:pt x="6137" y="9435"/>
                    <a:pt x="6049" y="9522"/>
                  </a:cubicBezTo>
                  <a:lnTo>
                    <a:pt x="5845" y="9698"/>
                  </a:lnTo>
                  <a:cubicBezTo>
                    <a:pt x="5786" y="9756"/>
                    <a:pt x="5786" y="9873"/>
                    <a:pt x="5816" y="9961"/>
                  </a:cubicBezTo>
                  <a:cubicBezTo>
                    <a:pt x="5874" y="10077"/>
                    <a:pt x="5933" y="10194"/>
                    <a:pt x="5962" y="10311"/>
                  </a:cubicBezTo>
                  <a:cubicBezTo>
                    <a:pt x="5991" y="10399"/>
                    <a:pt x="6079" y="10457"/>
                    <a:pt x="6166" y="10457"/>
                  </a:cubicBezTo>
                  <a:lnTo>
                    <a:pt x="6429" y="10457"/>
                  </a:lnTo>
                  <a:cubicBezTo>
                    <a:pt x="6546" y="10457"/>
                    <a:pt x="6634" y="10545"/>
                    <a:pt x="6634" y="10662"/>
                  </a:cubicBezTo>
                  <a:lnTo>
                    <a:pt x="6634" y="11568"/>
                  </a:lnTo>
                  <a:cubicBezTo>
                    <a:pt x="6634" y="11685"/>
                    <a:pt x="6546" y="11743"/>
                    <a:pt x="6429" y="11743"/>
                  </a:cubicBezTo>
                  <a:lnTo>
                    <a:pt x="6166" y="11743"/>
                  </a:lnTo>
                  <a:cubicBezTo>
                    <a:pt x="6079" y="11772"/>
                    <a:pt x="5991" y="11831"/>
                    <a:pt x="5962" y="11918"/>
                  </a:cubicBezTo>
                  <a:cubicBezTo>
                    <a:pt x="5933" y="12035"/>
                    <a:pt x="5874" y="12152"/>
                    <a:pt x="5816" y="12269"/>
                  </a:cubicBezTo>
                  <a:cubicBezTo>
                    <a:pt x="5786" y="12357"/>
                    <a:pt x="5786" y="12444"/>
                    <a:pt x="5845" y="12532"/>
                  </a:cubicBezTo>
                  <a:lnTo>
                    <a:pt x="6049" y="12707"/>
                  </a:lnTo>
                  <a:cubicBezTo>
                    <a:pt x="6137" y="12795"/>
                    <a:pt x="6137" y="12912"/>
                    <a:pt x="6049" y="12970"/>
                  </a:cubicBezTo>
                  <a:lnTo>
                    <a:pt x="5377" y="13642"/>
                  </a:lnTo>
                  <a:cubicBezTo>
                    <a:pt x="5348" y="13672"/>
                    <a:pt x="5319" y="13701"/>
                    <a:pt x="5260" y="13701"/>
                  </a:cubicBezTo>
                  <a:cubicBezTo>
                    <a:pt x="5202" y="13701"/>
                    <a:pt x="5144" y="13672"/>
                    <a:pt x="5114" y="13642"/>
                  </a:cubicBezTo>
                  <a:lnTo>
                    <a:pt x="4939" y="13438"/>
                  </a:lnTo>
                  <a:cubicBezTo>
                    <a:pt x="4885" y="13402"/>
                    <a:pt x="4831" y="13377"/>
                    <a:pt x="4777" y="13377"/>
                  </a:cubicBezTo>
                  <a:cubicBezTo>
                    <a:pt x="4743" y="13377"/>
                    <a:pt x="4710" y="13386"/>
                    <a:pt x="4676" y="13409"/>
                  </a:cubicBezTo>
                  <a:cubicBezTo>
                    <a:pt x="4559" y="13467"/>
                    <a:pt x="4442" y="13526"/>
                    <a:pt x="4325" y="13555"/>
                  </a:cubicBezTo>
                  <a:cubicBezTo>
                    <a:pt x="4238" y="13584"/>
                    <a:pt x="4179" y="13672"/>
                    <a:pt x="4179" y="13759"/>
                  </a:cubicBezTo>
                  <a:lnTo>
                    <a:pt x="4179" y="14022"/>
                  </a:lnTo>
                  <a:cubicBezTo>
                    <a:pt x="4179" y="14139"/>
                    <a:pt x="4092" y="14227"/>
                    <a:pt x="3975" y="14227"/>
                  </a:cubicBezTo>
                  <a:lnTo>
                    <a:pt x="3069" y="14227"/>
                  </a:lnTo>
                  <a:cubicBezTo>
                    <a:pt x="2952" y="14227"/>
                    <a:pt x="2864" y="14139"/>
                    <a:pt x="2864" y="14022"/>
                  </a:cubicBezTo>
                  <a:lnTo>
                    <a:pt x="2864" y="13759"/>
                  </a:lnTo>
                  <a:cubicBezTo>
                    <a:pt x="2864" y="13672"/>
                    <a:pt x="2806" y="13584"/>
                    <a:pt x="2718" y="13555"/>
                  </a:cubicBezTo>
                  <a:cubicBezTo>
                    <a:pt x="2601" y="13526"/>
                    <a:pt x="2455" y="13467"/>
                    <a:pt x="2338" y="13409"/>
                  </a:cubicBezTo>
                  <a:cubicBezTo>
                    <a:pt x="2309" y="13379"/>
                    <a:pt x="2280" y="13379"/>
                    <a:pt x="2251" y="13379"/>
                  </a:cubicBezTo>
                  <a:cubicBezTo>
                    <a:pt x="2192" y="13379"/>
                    <a:pt x="2134" y="13409"/>
                    <a:pt x="2105" y="13438"/>
                  </a:cubicBezTo>
                  <a:lnTo>
                    <a:pt x="1900" y="13642"/>
                  </a:lnTo>
                  <a:cubicBezTo>
                    <a:pt x="1871" y="13672"/>
                    <a:pt x="1812" y="13701"/>
                    <a:pt x="1783" y="13701"/>
                  </a:cubicBezTo>
                  <a:cubicBezTo>
                    <a:pt x="1725" y="13701"/>
                    <a:pt x="1666" y="13672"/>
                    <a:pt x="1637" y="13642"/>
                  </a:cubicBezTo>
                  <a:lnTo>
                    <a:pt x="994" y="12970"/>
                  </a:lnTo>
                  <a:cubicBezTo>
                    <a:pt x="907" y="12912"/>
                    <a:pt x="907" y="12795"/>
                    <a:pt x="994" y="12707"/>
                  </a:cubicBezTo>
                  <a:lnTo>
                    <a:pt x="1170" y="12532"/>
                  </a:lnTo>
                  <a:cubicBezTo>
                    <a:pt x="1228" y="12444"/>
                    <a:pt x="1257" y="12357"/>
                    <a:pt x="1228" y="12269"/>
                  </a:cubicBezTo>
                  <a:cubicBezTo>
                    <a:pt x="1170" y="12152"/>
                    <a:pt x="1111" y="12035"/>
                    <a:pt x="1053" y="11918"/>
                  </a:cubicBezTo>
                  <a:cubicBezTo>
                    <a:pt x="1053" y="11831"/>
                    <a:pt x="965" y="11772"/>
                    <a:pt x="877" y="11743"/>
                  </a:cubicBezTo>
                  <a:lnTo>
                    <a:pt x="585" y="11743"/>
                  </a:lnTo>
                  <a:cubicBezTo>
                    <a:pt x="574" y="11747"/>
                    <a:pt x="562" y="11749"/>
                    <a:pt x="551" y="11749"/>
                  </a:cubicBezTo>
                  <a:cubicBezTo>
                    <a:pt x="476" y="11749"/>
                    <a:pt x="410" y="11669"/>
                    <a:pt x="410" y="11568"/>
                  </a:cubicBezTo>
                  <a:lnTo>
                    <a:pt x="410" y="10633"/>
                  </a:lnTo>
                  <a:cubicBezTo>
                    <a:pt x="410" y="10545"/>
                    <a:pt x="498" y="10457"/>
                    <a:pt x="585" y="10457"/>
                  </a:cubicBezTo>
                  <a:lnTo>
                    <a:pt x="877" y="10457"/>
                  </a:lnTo>
                  <a:cubicBezTo>
                    <a:pt x="965" y="10457"/>
                    <a:pt x="1053" y="10399"/>
                    <a:pt x="1053" y="10311"/>
                  </a:cubicBezTo>
                  <a:cubicBezTo>
                    <a:pt x="1111" y="10165"/>
                    <a:pt x="1170" y="10048"/>
                    <a:pt x="1228" y="9931"/>
                  </a:cubicBezTo>
                  <a:cubicBezTo>
                    <a:pt x="1257" y="9844"/>
                    <a:pt x="1228" y="9756"/>
                    <a:pt x="1170" y="9698"/>
                  </a:cubicBezTo>
                  <a:lnTo>
                    <a:pt x="994" y="9493"/>
                  </a:lnTo>
                  <a:cubicBezTo>
                    <a:pt x="907" y="9435"/>
                    <a:pt x="907" y="9318"/>
                    <a:pt x="994" y="9230"/>
                  </a:cubicBezTo>
                  <a:lnTo>
                    <a:pt x="1637" y="8587"/>
                  </a:lnTo>
                  <a:cubicBezTo>
                    <a:pt x="1666" y="8529"/>
                    <a:pt x="1725" y="8529"/>
                    <a:pt x="1783" y="8529"/>
                  </a:cubicBezTo>
                  <a:cubicBezTo>
                    <a:pt x="1812" y="8529"/>
                    <a:pt x="1871" y="8529"/>
                    <a:pt x="1900" y="8587"/>
                  </a:cubicBezTo>
                  <a:lnTo>
                    <a:pt x="2105" y="8763"/>
                  </a:lnTo>
                  <a:cubicBezTo>
                    <a:pt x="2141" y="8799"/>
                    <a:pt x="2199" y="8824"/>
                    <a:pt x="2252" y="8824"/>
                  </a:cubicBezTo>
                  <a:cubicBezTo>
                    <a:pt x="2285" y="8824"/>
                    <a:pt x="2316" y="8814"/>
                    <a:pt x="2338" y="8792"/>
                  </a:cubicBezTo>
                  <a:cubicBezTo>
                    <a:pt x="2455" y="8763"/>
                    <a:pt x="2601" y="8704"/>
                    <a:pt x="2718" y="8646"/>
                  </a:cubicBezTo>
                  <a:cubicBezTo>
                    <a:pt x="2806" y="8616"/>
                    <a:pt x="2864" y="8558"/>
                    <a:pt x="2864" y="8441"/>
                  </a:cubicBezTo>
                  <a:lnTo>
                    <a:pt x="2864" y="8178"/>
                  </a:lnTo>
                  <a:cubicBezTo>
                    <a:pt x="2864" y="8090"/>
                    <a:pt x="2952" y="8003"/>
                    <a:pt x="3069" y="8003"/>
                  </a:cubicBezTo>
                  <a:close/>
                  <a:moveTo>
                    <a:pt x="8352" y="0"/>
                  </a:moveTo>
                  <a:cubicBezTo>
                    <a:pt x="7243" y="0"/>
                    <a:pt x="6123" y="297"/>
                    <a:pt x="5114" y="902"/>
                  </a:cubicBezTo>
                  <a:cubicBezTo>
                    <a:pt x="2660" y="2392"/>
                    <a:pt x="1549" y="5373"/>
                    <a:pt x="2426" y="8120"/>
                  </a:cubicBezTo>
                  <a:cubicBezTo>
                    <a:pt x="2426" y="8149"/>
                    <a:pt x="2426" y="8178"/>
                    <a:pt x="2426" y="8207"/>
                  </a:cubicBezTo>
                  <a:lnTo>
                    <a:pt x="2426" y="8324"/>
                  </a:lnTo>
                  <a:lnTo>
                    <a:pt x="2309" y="8383"/>
                  </a:lnTo>
                  <a:lnTo>
                    <a:pt x="2222" y="8295"/>
                  </a:lnTo>
                  <a:cubicBezTo>
                    <a:pt x="2105" y="8178"/>
                    <a:pt x="1959" y="8090"/>
                    <a:pt x="1783" y="8090"/>
                  </a:cubicBezTo>
                  <a:cubicBezTo>
                    <a:pt x="1637" y="8090"/>
                    <a:pt x="1462" y="8178"/>
                    <a:pt x="1345" y="8295"/>
                  </a:cubicBezTo>
                  <a:lnTo>
                    <a:pt x="702" y="8938"/>
                  </a:lnTo>
                  <a:cubicBezTo>
                    <a:pt x="585" y="9055"/>
                    <a:pt x="527" y="9201"/>
                    <a:pt x="527" y="9376"/>
                  </a:cubicBezTo>
                  <a:cubicBezTo>
                    <a:pt x="527" y="9551"/>
                    <a:pt x="585" y="9698"/>
                    <a:pt x="702" y="9814"/>
                  </a:cubicBezTo>
                  <a:lnTo>
                    <a:pt x="790" y="9902"/>
                  </a:lnTo>
                  <a:lnTo>
                    <a:pt x="731" y="10019"/>
                  </a:lnTo>
                  <a:lnTo>
                    <a:pt x="614" y="10019"/>
                  </a:lnTo>
                  <a:cubicBezTo>
                    <a:pt x="264" y="10019"/>
                    <a:pt x="1" y="10311"/>
                    <a:pt x="1" y="10662"/>
                  </a:cubicBezTo>
                  <a:lnTo>
                    <a:pt x="1" y="11568"/>
                  </a:lnTo>
                  <a:cubicBezTo>
                    <a:pt x="1" y="11918"/>
                    <a:pt x="264" y="12181"/>
                    <a:pt x="614" y="12181"/>
                  </a:cubicBezTo>
                  <a:lnTo>
                    <a:pt x="731" y="12181"/>
                  </a:lnTo>
                  <a:lnTo>
                    <a:pt x="760" y="12327"/>
                  </a:lnTo>
                  <a:lnTo>
                    <a:pt x="673" y="12386"/>
                  </a:lnTo>
                  <a:cubicBezTo>
                    <a:pt x="585" y="12503"/>
                    <a:pt x="498" y="12678"/>
                    <a:pt x="498" y="12824"/>
                  </a:cubicBezTo>
                  <a:cubicBezTo>
                    <a:pt x="498" y="13000"/>
                    <a:pt x="556" y="13146"/>
                    <a:pt x="673" y="13263"/>
                  </a:cubicBezTo>
                  <a:lnTo>
                    <a:pt x="1345" y="13935"/>
                  </a:lnTo>
                  <a:cubicBezTo>
                    <a:pt x="1462" y="14051"/>
                    <a:pt x="1608" y="14110"/>
                    <a:pt x="1783" y="14110"/>
                  </a:cubicBezTo>
                  <a:cubicBezTo>
                    <a:pt x="1959" y="14110"/>
                    <a:pt x="2105" y="14051"/>
                    <a:pt x="2222" y="13935"/>
                  </a:cubicBezTo>
                  <a:lnTo>
                    <a:pt x="2309" y="13847"/>
                  </a:lnTo>
                  <a:lnTo>
                    <a:pt x="2426" y="13905"/>
                  </a:lnTo>
                  <a:lnTo>
                    <a:pt x="2426" y="14022"/>
                  </a:lnTo>
                  <a:cubicBezTo>
                    <a:pt x="2426" y="14344"/>
                    <a:pt x="2718" y="14636"/>
                    <a:pt x="3040" y="14636"/>
                  </a:cubicBezTo>
                  <a:lnTo>
                    <a:pt x="3975" y="14636"/>
                  </a:lnTo>
                  <a:cubicBezTo>
                    <a:pt x="4325" y="14636"/>
                    <a:pt x="4588" y="14344"/>
                    <a:pt x="4588" y="14022"/>
                  </a:cubicBezTo>
                  <a:lnTo>
                    <a:pt x="4588" y="13905"/>
                  </a:lnTo>
                  <a:lnTo>
                    <a:pt x="4705" y="13847"/>
                  </a:lnTo>
                  <a:lnTo>
                    <a:pt x="4793" y="13935"/>
                  </a:lnTo>
                  <a:cubicBezTo>
                    <a:pt x="4910" y="14051"/>
                    <a:pt x="5085" y="14110"/>
                    <a:pt x="5231" y="14110"/>
                  </a:cubicBezTo>
                  <a:cubicBezTo>
                    <a:pt x="5407" y="14110"/>
                    <a:pt x="5553" y="14051"/>
                    <a:pt x="5670" y="13935"/>
                  </a:cubicBezTo>
                  <a:lnTo>
                    <a:pt x="6342" y="13292"/>
                  </a:lnTo>
                  <a:cubicBezTo>
                    <a:pt x="6459" y="13175"/>
                    <a:pt x="6517" y="13000"/>
                    <a:pt x="6517" y="12853"/>
                  </a:cubicBezTo>
                  <a:cubicBezTo>
                    <a:pt x="6517" y="12678"/>
                    <a:pt x="6459" y="12532"/>
                    <a:pt x="6342" y="12415"/>
                  </a:cubicBezTo>
                  <a:lnTo>
                    <a:pt x="6254" y="12327"/>
                  </a:lnTo>
                  <a:cubicBezTo>
                    <a:pt x="6254" y="12269"/>
                    <a:pt x="6283" y="12240"/>
                    <a:pt x="6312" y="12181"/>
                  </a:cubicBezTo>
                  <a:lnTo>
                    <a:pt x="6488" y="12181"/>
                  </a:lnTo>
                  <a:cubicBezTo>
                    <a:pt x="7104" y="12374"/>
                    <a:pt x="7737" y="12469"/>
                    <a:pt x="8366" y="12469"/>
                  </a:cubicBezTo>
                  <a:cubicBezTo>
                    <a:pt x="9736" y="12469"/>
                    <a:pt x="11084" y="12020"/>
                    <a:pt x="12186" y="11159"/>
                  </a:cubicBezTo>
                  <a:cubicBezTo>
                    <a:pt x="12273" y="11100"/>
                    <a:pt x="12303" y="10954"/>
                    <a:pt x="12215" y="10866"/>
                  </a:cubicBezTo>
                  <a:cubicBezTo>
                    <a:pt x="12181" y="10815"/>
                    <a:pt x="12118" y="10784"/>
                    <a:pt x="12053" y="10784"/>
                  </a:cubicBezTo>
                  <a:cubicBezTo>
                    <a:pt x="12007" y="10784"/>
                    <a:pt x="11960" y="10800"/>
                    <a:pt x="11923" y="10837"/>
                  </a:cubicBezTo>
                  <a:cubicBezTo>
                    <a:pt x="10929" y="11626"/>
                    <a:pt x="9673" y="12035"/>
                    <a:pt x="8387" y="12035"/>
                  </a:cubicBezTo>
                  <a:cubicBezTo>
                    <a:pt x="7920" y="12035"/>
                    <a:pt x="7452" y="11977"/>
                    <a:pt x="6985" y="11860"/>
                  </a:cubicBezTo>
                  <a:cubicBezTo>
                    <a:pt x="7043" y="11772"/>
                    <a:pt x="7072" y="11685"/>
                    <a:pt x="7072" y="11568"/>
                  </a:cubicBezTo>
                  <a:lnTo>
                    <a:pt x="7072" y="11159"/>
                  </a:lnTo>
                  <a:cubicBezTo>
                    <a:pt x="7523" y="11281"/>
                    <a:pt x="7970" y="11339"/>
                    <a:pt x="8407" y="11339"/>
                  </a:cubicBezTo>
                  <a:cubicBezTo>
                    <a:pt x="11400" y="11339"/>
                    <a:pt x="13898" y="8622"/>
                    <a:pt x="13413" y="5461"/>
                  </a:cubicBezTo>
                  <a:cubicBezTo>
                    <a:pt x="12993" y="2854"/>
                    <a:pt x="10757" y="1170"/>
                    <a:pt x="8383" y="1170"/>
                  </a:cubicBezTo>
                  <a:cubicBezTo>
                    <a:pt x="7457" y="1170"/>
                    <a:pt x="6509" y="1426"/>
                    <a:pt x="5640" y="1983"/>
                  </a:cubicBezTo>
                  <a:cubicBezTo>
                    <a:pt x="5425" y="2103"/>
                    <a:pt x="5543" y="2379"/>
                    <a:pt x="5737" y="2379"/>
                  </a:cubicBezTo>
                  <a:cubicBezTo>
                    <a:pt x="5780" y="2379"/>
                    <a:pt x="5826" y="2366"/>
                    <a:pt x="5874" y="2334"/>
                  </a:cubicBezTo>
                  <a:cubicBezTo>
                    <a:pt x="6546" y="1896"/>
                    <a:pt x="7364" y="1633"/>
                    <a:pt x="8183" y="1603"/>
                  </a:cubicBezTo>
                  <a:lnTo>
                    <a:pt x="8183" y="2217"/>
                  </a:lnTo>
                  <a:cubicBezTo>
                    <a:pt x="8183" y="2334"/>
                    <a:pt x="8270" y="2422"/>
                    <a:pt x="8387" y="2422"/>
                  </a:cubicBezTo>
                  <a:cubicBezTo>
                    <a:pt x="8504" y="2422"/>
                    <a:pt x="8592" y="2334"/>
                    <a:pt x="8592" y="2217"/>
                  </a:cubicBezTo>
                  <a:lnTo>
                    <a:pt x="8592" y="1603"/>
                  </a:lnTo>
                  <a:cubicBezTo>
                    <a:pt x="10988" y="1720"/>
                    <a:pt x="12916" y="3620"/>
                    <a:pt x="13033" y="6045"/>
                  </a:cubicBezTo>
                  <a:lnTo>
                    <a:pt x="12420" y="6045"/>
                  </a:lnTo>
                  <a:cubicBezTo>
                    <a:pt x="12273" y="6045"/>
                    <a:pt x="12186" y="6133"/>
                    <a:pt x="12186" y="6250"/>
                  </a:cubicBezTo>
                  <a:cubicBezTo>
                    <a:pt x="12186" y="6366"/>
                    <a:pt x="12273" y="6454"/>
                    <a:pt x="12420" y="6454"/>
                  </a:cubicBezTo>
                  <a:lnTo>
                    <a:pt x="13033" y="6454"/>
                  </a:lnTo>
                  <a:cubicBezTo>
                    <a:pt x="12916" y="8850"/>
                    <a:pt x="10988" y="10779"/>
                    <a:pt x="8592" y="10896"/>
                  </a:cubicBezTo>
                  <a:lnTo>
                    <a:pt x="8592" y="10282"/>
                  </a:lnTo>
                  <a:cubicBezTo>
                    <a:pt x="8592" y="10165"/>
                    <a:pt x="8504" y="10048"/>
                    <a:pt x="8387" y="10048"/>
                  </a:cubicBezTo>
                  <a:cubicBezTo>
                    <a:pt x="8270" y="10048"/>
                    <a:pt x="8183" y="10165"/>
                    <a:pt x="8183" y="10282"/>
                  </a:cubicBezTo>
                  <a:lnTo>
                    <a:pt x="8183" y="10896"/>
                  </a:lnTo>
                  <a:cubicBezTo>
                    <a:pt x="7803" y="10866"/>
                    <a:pt x="7423" y="10808"/>
                    <a:pt x="7072" y="10720"/>
                  </a:cubicBezTo>
                  <a:lnTo>
                    <a:pt x="7072" y="10633"/>
                  </a:lnTo>
                  <a:cubicBezTo>
                    <a:pt x="7072" y="10311"/>
                    <a:pt x="6780" y="10019"/>
                    <a:pt x="6459" y="10019"/>
                  </a:cubicBezTo>
                  <a:lnTo>
                    <a:pt x="6342" y="10019"/>
                  </a:lnTo>
                  <a:cubicBezTo>
                    <a:pt x="6342" y="9990"/>
                    <a:pt x="6312" y="9931"/>
                    <a:pt x="6283" y="9902"/>
                  </a:cubicBezTo>
                  <a:lnTo>
                    <a:pt x="6371" y="9814"/>
                  </a:lnTo>
                  <a:cubicBezTo>
                    <a:pt x="6488" y="9698"/>
                    <a:pt x="6546" y="9551"/>
                    <a:pt x="6546" y="9376"/>
                  </a:cubicBezTo>
                  <a:cubicBezTo>
                    <a:pt x="6546" y="9201"/>
                    <a:pt x="6488" y="9055"/>
                    <a:pt x="6371" y="8938"/>
                  </a:cubicBezTo>
                  <a:lnTo>
                    <a:pt x="5699" y="8266"/>
                  </a:lnTo>
                  <a:cubicBezTo>
                    <a:pt x="5582" y="8178"/>
                    <a:pt x="5436" y="8090"/>
                    <a:pt x="5260" y="8090"/>
                  </a:cubicBezTo>
                  <a:cubicBezTo>
                    <a:pt x="5114" y="8090"/>
                    <a:pt x="4939" y="8149"/>
                    <a:pt x="4822" y="8266"/>
                  </a:cubicBezTo>
                  <a:lnTo>
                    <a:pt x="4764" y="8353"/>
                  </a:lnTo>
                  <a:lnTo>
                    <a:pt x="4618" y="8324"/>
                  </a:lnTo>
                  <a:lnTo>
                    <a:pt x="4618" y="8178"/>
                  </a:lnTo>
                  <a:cubicBezTo>
                    <a:pt x="4618" y="7857"/>
                    <a:pt x="4355" y="7564"/>
                    <a:pt x="4004" y="7564"/>
                  </a:cubicBezTo>
                  <a:lnTo>
                    <a:pt x="3946" y="7564"/>
                  </a:lnTo>
                  <a:cubicBezTo>
                    <a:pt x="3829" y="7214"/>
                    <a:pt x="3770" y="6834"/>
                    <a:pt x="3741" y="6483"/>
                  </a:cubicBezTo>
                  <a:lnTo>
                    <a:pt x="4384" y="6483"/>
                  </a:lnTo>
                  <a:cubicBezTo>
                    <a:pt x="4391" y="6484"/>
                    <a:pt x="4397" y="6485"/>
                    <a:pt x="4403" y="6485"/>
                  </a:cubicBezTo>
                  <a:cubicBezTo>
                    <a:pt x="4611" y="6485"/>
                    <a:pt x="4611" y="6044"/>
                    <a:pt x="4403" y="6044"/>
                  </a:cubicBezTo>
                  <a:cubicBezTo>
                    <a:pt x="4397" y="6044"/>
                    <a:pt x="4391" y="6044"/>
                    <a:pt x="4384" y="6045"/>
                  </a:cubicBezTo>
                  <a:lnTo>
                    <a:pt x="3741" y="6045"/>
                  </a:lnTo>
                  <a:cubicBezTo>
                    <a:pt x="3799" y="4905"/>
                    <a:pt x="4267" y="3824"/>
                    <a:pt x="5056" y="3006"/>
                  </a:cubicBezTo>
                  <a:cubicBezTo>
                    <a:pt x="5144" y="2918"/>
                    <a:pt x="5144" y="2772"/>
                    <a:pt x="5056" y="2714"/>
                  </a:cubicBezTo>
                  <a:cubicBezTo>
                    <a:pt x="5027" y="2670"/>
                    <a:pt x="4976" y="2648"/>
                    <a:pt x="4921" y="2648"/>
                  </a:cubicBezTo>
                  <a:cubicBezTo>
                    <a:pt x="4866" y="2648"/>
                    <a:pt x="4808" y="2670"/>
                    <a:pt x="4764" y="2714"/>
                  </a:cubicBezTo>
                  <a:cubicBezTo>
                    <a:pt x="3507" y="4000"/>
                    <a:pt x="3010" y="5840"/>
                    <a:pt x="3478" y="7594"/>
                  </a:cubicBezTo>
                  <a:lnTo>
                    <a:pt x="3069" y="7594"/>
                  </a:lnTo>
                  <a:cubicBezTo>
                    <a:pt x="2952" y="7594"/>
                    <a:pt x="2835" y="7623"/>
                    <a:pt x="2748" y="7652"/>
                  </a:cubicBezTo>
                  <a:cubicBezTo>
                    <a:pt x="1817" y="3905"/>
                    <a:pt x="4703" y="455"/>
                    <a:pt x="8334" y="455"/>
                  </a:cubicBezTo>
                  <a:cubicBezTo>
                    <a:pt x="8809" y="455"/>
                    <a:pt x="9296" y="514"/>
                    <a:pt x="9790" y="639"/>
                  </a:cubicBezTo>
                  <a:cubicBezTo>
                    <a:pt x="14027" y="1691"/>
                    <a:pt x="15605" y="6892"/>
                    <a:pt x="12653" y="10136"/>
                  </a:cubicBezTo>
                  <a:cubicBezTo>
                    <a:pt x="12566" y="10224"/>
                    <a:pt x="12566" y="10370"/>
                    <a:pt x="12653" y="10457"/>
                  </a:cubicBezTo>
                  <a:cubicBezTo>
                    <a:pt x="12712" y="10487"/>
                    <a:pt x="12741" y="10487"/>
                    <a:pt x="12799" y="10516"/>
                  </a:cubicBezTo>
                  <a:cubicBezTo>
                    <a:pt x="12858" y="10487"/>
                    <a:pt x="12916" y="10487"/>
                    <a:pt x="12975" y="10428"/>
                  </a:cubicBezTo>
                  <a:cubicBezTo>
                    <a:pt x="15196" y="7974"/>
                    <a:pt x="15108" y="4204"/>
                    <a:pt x="12770" y="1866"/>
                  </a:cubicBezTo>
                  <a:cubicBezTo>
                    <a:pt x="11573" y="634"/>
                    <a:pt x="9974" y="0"/>
                    <a:pt x="8352"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3" name="Google Shape;5243;p80"/>
            <p:cNvSpPr/>
            <p:nvPr/>
          </p:nvSpPr>
          <p:spPr>
            <a:xfrm>
              <a:off x="4343338" y="2254900"/>
              <a:ext cx="11725" cy="18825"/>
            </a:xfrm>
            <a:custGeom>
              <a:avLst/>
              <a:gdLst/>
              <a:ahLst/>
              <a:cxnLst/>
              <a:rect l="l" t="t" r="r" b="b"/>
              <a:pathLst>
                <a:path w="469" h="753" extrusionOk="0">
                  <a:moveTo>
                    <a:pt x="234" y="0"/>
                  </a:moveTo>
                  <a:cubicBezTo>
                    <a:pt x="117" y="0"/>
                    <a:pt x="1" y="66"/>
                    <a:pt x="15" y="198"/>
                  </a:cubicBezTo>
                  <a:lnTo>
                    <a:pt x="15" y="519"/>
                  </a:lnTo>
                  <a:cubicBezTo>
                    <a:pt x="15" y="636"/>
                    <a:pt x="103" y="753"/>
                    <a:pt x="249" y="753"/>
                  </a:cubicBezTo>
                  <a:cubicBezTo>
                    <a:pt x="366" y="753"/>
                    <a:pt x="454" y="636"/>
                    <a:pt x="454" y="519"/>
                  </a:cubicBezTo>
                  <a:lnTo>
                    <a:pt x="454" y="198"/>
                  </a:lnTo>
                  <a:cubicBezTo>
                    <a:pt x="468" y="66"/>
                    <a:pt x="351" y="0"/>
                    <a:pt x="234"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4" name="Google Shape;5244;p80"/>
            <p:cNvSpPr/>
            <p:nvPr/>
          </p:nvSpPr>
          <p:spPr>
            <a:xfrm>
              <a:off x="4376463" y="2262775"/>
              <a:ext cx="38125" cy="16800"/>
            </a:xfrm>
            <a:custGeom>
              <a:avLst/>
              <a:gdLst/>
              <a:ahLst/>
              <a:cxnLst/>
              <a:rect l="l" t="t" r="r" b="b"/>
              <a:pathLst>
                <a:path w="1525" h="672" extrusionOk="0">
                  <a:moveTo>
                    <a:pt x="299" y="1"/>
                  </a:moveTo>
                  <a:cubicBezTo>
                    <a:pt x="136" y="1"/>
                    <a:pt x="0" y="199"/>
                    <a:pt x="151" y="350"/>
                  </a:cubicBezTo>
                  <a:cubicBezTo>
                    <a:pt x="297" y="555"/>
                    <a:pt x="531" y="672"/>
                    <a:pt x="794" y="672"/>
                  </a:cubicBezTo>
                  <a:cubicBezTo>
                    <a:pt x="1057" y="672"/>
                    <a:pt x="1291" y="555"/>
                    <a:pt x="1437" y="350"/>
                  </a:cubicBezTo>
                  <a:cubicBezTo>
                    <a:pt x="1525" y="262"/>
                    <a:pt x="1525" y="146"/>
                    <a:pt x="1437" y="58"/>
                  </a:cubicBezTo>
                  <a:cubicBezTo>
                    <a:pt x="1400" y="21"/>
                    <a:pt x="1353" y="5"/>
                    <a:pt x="1305" y="5"/>
                  </a:cubicBezTo>
                  <a:cubicBezTo>
                    <a:pt x="1237" y="5"/>
                    <a:pt x="1166" y="36"/>
                    <a:pt x="1116" y="87"/>
                  </a:cubicBezTo>
                  <a:cubicBezTo>
                    <a:pt x="1028" y="189"/>
                    <a:pt x="911" y="241"/>
                    <a:pt x="794" y="241"/>
                  </a:cubicBezTo>
                  <a:cubicBezTo>
                    <a:pt x="677" y="241"/>
                    <a:pt x="560" y="189"/>
                    <a:pt x="473" y="87"/>
                  </a:cubicBezTo>
                  <a:cubicBezTo>
                    <a:pt x="419" y="26"/>
                    <a:pt x="357" y="1"/>
                    <a:pt x="299"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5" name="Google Shape;5245;p80"/>
            <p:cNvSpPr/>
            <p:nvPr/>
          </p:nvSpPr>
          <p:spPr>
            <a:xfrm>
              <a:off x="4428813" y="2253625"/>
              <a:ext cx="31075" cy="19750"/>
            </a:xfrm>
            <a:custGeom>
              <a:avLst/>
              <a:gdLst/>
              <a:ahLst/>
              <a:cxnLst/>
              <a:rect l="l" t="t" r="r" b="b"/>
              <a:pathLst>
                <a:path w="1243" h="790" extrusionOk="0">
                  <a:moveTo>
                    <a:pt x="629" y="0"/>
                  </a:moveTo>
                  <a:cubicBezTo>
                    <a:pt x="336" y="0"/>
                    <a:pt x="44" y="190"/>
                    <a:pt x="15" y="570"/>
                  </a:cubicBezTo>
                  <a:cubicBezTo>
                    <a:pt x="0" y="687"/>
                    <a:pt x="117" y="745"/>
                    <a:pt x="234" y="745"/>
                  </a:cubicBezTo>
                  <a:cubicBezTo>
                    <a:pt x="351" y="745"/>
                    <a:pt x="468" y="687"/>
                    <a:pt x="453" y="570"/>
                  </a:cubicBezTo>
                  <a:cubicBezTo>
                    <a:pt x="453" y="482"/>
                    <a:pt x="512" y="395"/>
                    <a:pt x="629" y="395"/>
                  </a:cubicBezTo>
                  <a:cubicBezTo>
                    <a:pt x="716" y="395"/>
                    <a:pt x="804" y="482"/>
                    <a:pt x="804" y="570"/>
                  </a:cubicBezTo>
                  <a:cubicBezTo>
                    <a:pt x="804" y="716"/>
                    <a:pt x="914" y="789"/>
                    <a:pt x="1023" y="789"/>
                  </a:cubicBezTo>
                  <a:cubicBezTo>
                    <a:pt x="1133" y="789"/>
                    <a:pt x="1242" y="716"/>
                    <a:pt x="1242" y="570"/>
                  </a:cubicBezTo>
                  <a:cubicBezTo>
                    <a:pt x="1213" y="190"/>
                    <a:pt x="921" y="0"/>
                    <a:pt x="629"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6" name="Google Shape;5246;p80"/>
            <p:cNvSpPr/>
            <p:nvPr/>
          </p:nvSpPr>
          <p:spPr>
            <a:xfrm>
              <a:off x="4359038" y="2296350"/>
              <a:ext cx="89150" cy="71625"/>
            </a:xfrm>
            <a:custGeom>
              <a:avLst/>
              <a:gdLst/>
              <a:ahLst/>
              <a:cxnLst/>
              <a:rect l="l" t="t" r="r" b="b"/>
              <a:pathLst>
                <a:path w="3566" h="2865" extrusionOk="0">
                  <a:moveTo>
                    <a:pt x="1477" y="439"/>
                  </a:moveTo>
                  <a:cubicBezTo>
                    <a:pt x="1564" y="439"/>
                    <a:pt x="1652" y="468"/>
                    <a:pt x="1725" y="527"/>
                  </a:cubicBezTo>
                  <a:cubicBezTo>
                    <a:pt x="1959" y="760"/>
                    <a:pt x="1813" y="1169"/>
                    <a:pt x="1491" y="1169"/>
                  </a:cubicBezTo>
                  <a:cubicBezTo>
                    <a:pt x="1140" y="1169"/>
                    <a:pt x="994" y="760"/>
                    <a:pt x="1228" y="527"/>
                  </a:cubicBezTo>
                  <a:cubicBezTo>
                    <a:pt x="1301" y="468"/>
                    <a:pt x="1389" y="439"/>
                    <a:pt x="1477" y="439"/>
                  </a:cubicBezTo>
                  <a:close/>
                  <a:moveTo>
                    <a:pt x="1491" y="1"/>
                  </a:moveTo>
                  <a:cubicBezTo>
                    <a:pt x="877" y="1"/>
                    <a:pt x="498" y="643"/>
                    <a:pt x="790" y="1169"/>
                  </a:cubicBezTo>
                  <a:lnTo>
                    <a:pt x="89" y="1871"/>
                  </a:lnTo>
                  <a:cubicBezTo>
                    <a:pt x="1" y="1958"/>
                    <a:pt x="1" y="2075"/>
                    <a:pt x="89" y="2163"/>
                  </a:cubicBezTo>
                  <a:lnTo>
                    <a:pt x="89" y="2192"/>
                  </a:lnTo>
                  <a:cubicBezTo>
                    <a:pt x="132" y="2221"/>
                    <a:pt x="183" y="2236"/>
                    <a:pt x="235" y="2236"/>
                  </a:cubicBezTo>
                  <a:cubicBezTo>
                    <a:pt x="286" y="2236"/>
                    <a:pt x="337" y="2221"/>
                    <a:pt x="381" y="2192"/>
                  </a:cubicBezTo>
                  <a:lnTo>
                    <a:pt x="1111" y="1462"/>
                  </a:lnTo>
                  <a:cubicBezTo>
                    <a:pt x="1228" y="1535"/>
                    <a:pt x="1360" y="1571"/>
                    <a:pt x="1491" y="1571"/>
                  </a:cubicBezTo>
                  <a:cubicBezTo>
                    <a:pt x="1623" y="1571"/>
                    <a:pt x="1754" y="1535"/>
                    <a:pt x="1871" y="1462"/>
                  </a:cubicBezTo>
                  <a:lnTo>
                    <a:pt x="3186" y="2806"/>
                  </a:lnTo>
                  <a:cubicBezTo>
                    <a:pt x="3244" y="2835"/>
                    <a:pt x="3274" y="2864"/>
                    <a:pt x="3332" y="2864"/>
                  </a:cubicBezTo>
                  <a:cubicBezTo>
                    <a:pt x="3390" y="2864"/>
                    <a:pt x="3449" y="2835"/>
                    <a:pt x="3507" y="2806"/>
                  </a:cubicBezTo>
                  <a:cubicBezTo>
                    <a:pt x="3566" y="2718"/>
                    <a:pt x="3566" y="2572"/>
                    <a:pt x="3507" y="2484"/>
                  </a:cubicBezTo>
                  <a:lnTo>
                    <a:pt x="2163" y="1169"/>
                  </a:lnTo>
                  <a:cubicBezTo>
                    <a:pt x="2455" y="643"/>
                    <a:pt x="2076" y="1"/>
                    <a:pt x="1491"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7" name="Google Shape;5247;p80"/>
            <p:cNvSpPr/>
            <p:nvPr/>
          </p:nvSpPr>
          <p:spPr>
            <a:xfrm>
              <a:off x="4220988" y="2384750"/>
              <a:ext cx="124925" cy="106250"/>
            </a:xfrm>
            <a:custGeom>
              <a:avLst/>
              <a:gdLst/>
              <a:ahLst/>
              <a:cxnLst/>
              <a:rect l="l" t="t" r="r" b="b"/>
              <a:pathLst>
                <a:path w="4997" h="4250" extrusionOk="0">
                  <a:moveTo>
                    <a:pt x="2133" y="0"/>
                  </a:moveTo>
                  <a:cubicBezTo>
                    <a:pt x="1783" y="0"/>
                    <a:pt x="1432" y="88"/>
                    <a:pt x="1140" y="234"/>
                  </a:cubicBezTo>
                  <a:cubicBezTo>
                    <a:pt x="1023" y="293"/>
                    <a:pt x="994" y="439"/>
                    <a:pt x="1052" y="526"/>
                  </a:cubicBezTo>
                  <a:cubicBezTo>
                    <a:pt x="1091" y="604"/>
                    <a:pt x="1156" y="643"/>
                    <a:pt x="1230" y="643"/>
                  </a:cubicBezTo>
                  <a:cubicBezTo>
                    <a:pt x="1266" y="643"/>
                    <a:pt x="1305" y="633"/>
                    <a:pt x="1344" y="614"/>
                  </a:cubicBezTo>
                  <a:cubicBezTo>
                    <a:pt x="1606" y="474"/>
                    <a:pt x="1878" y="411"/>
                    <a:pt x="2141" y="411"/>
                  </a:cubicBezTo>
                  <a:cubicBezTo>
                    <a:pt x="3198" y="411"/>
                    <a:pt x="4121" y="1431"/>
                    <a:pt x="3770" y="2601"/>
                  </a:cubicBezTo>
                  <a:cubicBezTo>
                    <a:pt x="3530" y="3385"/>
                    <a:pt x="2834" y="3801"/>
                    <a:pt x="2134" y="3801"/>
                  </a:cubicBezTo>
                  <a:cubicBezTo>
                    <a:pt x="1555" y="3801"/>
                    <a:pt x="973" y="3517"/>
                    <a:pt x="643" y="2922"/>
                  </a:cubicBezTo>
                  <a:lnTo>
                    <a:pt x="1198" y="2484"/>
                  </a:lnTo>
                  <a:cubicBezTo>
                    <a:pt x="1198" y="2469"/>
                    <a:pt x="1205" y="2462"/>
                    <a:pt x="1216" y="2462"/>
                  </a:cubicBezTo>
                  <a:cubicBezTo>
                    <a:pt x="1227" y="2462"/>
                    <a:pt x="1242" y="2469"/>
                    <a:pt x="1257" y="2484"/>
                  </a:cubicBezTo>
                  <a:lnTo>
                    <a:pt x="1374" y="2601"/>
                  </a:lnTo>
                  <a:cubicBezTo>
                    <a:pt x="1461" y="2689"/>
                    <a:pt x="1585" y="2732"/>
                    <a:pt x="1710" y="2732"/>
                  </a:cubicBezTo>
                  <a:cubicBezTo>
                    <a:pt x="1834" y="2732"/>
                    <a:pt x="1958" y="2689"/>
                    <a:pt x="2046" y="2601"/>
                  </a:cubicBezTo>
                  <a:lnTo>
                    <a:pt x="2688" y="1958"/>
                  </a:lnTo>
                  <a:lnTo>
                    <a:pt x="2688" y="2192"/>
                  </a:lnTo>
                  <a:cubicBezTo>
                    <a:pt x="2688" y="2309"/>
                    <a:pt x="2776" y="2396"/>
                    <a:pt x="2893" y="2426"/>
                  </a:cubicBezTo>
                  <a:cubicBezTo>
                    <a:pt x="3010" y="2396"/>
                    <a:pt x="3098" y="2309"/>
                    <a:pt x="3098" y="2192"/>
                  </a:cubicBezTo>
                  <a:lnTo>
                    <a:pt x="3098" y="1432"/>
                  </a:lnTo>
                  <a:cubicBezTo>
                    <a:pt x="3098" y="1315"/>
                    <a:pt x="3010" y="1228"/>
                    <a:pt x="2893" y="1228"/>
                  </a:cubicBezTo>
                  <a:lnTo>
                    <a:pt x="2133" y="1228"/>
                  </a:lnTo>
                  <a:cubicBezTo>
                    <a:pt x="1841" y="1228"/>
                    <a:pt x="1841" y="1666"/>
                    <a:pt x="2133" y="1666"/>
                  </a:cubicBezTo>
                  <a:lnTo>
                    <a:pt x="2367" y="1666"/>
                  </a:lnTo>
                  <a:lnTo>
                    <a:pt x="1753" y="2280"/>
                  </a:lnTo>
                  <a:lnTo>
                    <a:pt x="1666" y="2280"/>
                  </a:lnTo>
                  <a:lnTo>
                    <a:pt x="1549" y="2163"/>
                  </a:lnTo>
                  <a:cubicBezTo>
                    <a:pt x="1457" y="2071"/>
                    <a:pt x="1342" y="2027"/>
                    <a:pt x="1223" y="2027"/>
                  </a:cubicBezTo>
                  <a:cubicBezTo>
                    <a:pt x="1115" y="2027"/>
                    <a:pt x="1004" y="2064"/>
                    <a:pt x="906" y="2133"/>
                  </a:cubicBezTo>
                  <a:lnTo>
                    <a:pt x="497" y="2513"/>
                  </a:lnTo>
                  <a:cubicBezTo>
                    <a:pt x="468" y="2367"/>
                    <a:pt x="438" y="2250"/>
                    <a:pt x="438" y="2104"/>
                  </a:cubicBezTo>
                  <a:cubicBezTo>
                    <a:pt x="438" y="1783"/>
                    <a:pt x="526" y="1491"/>
                    <a:pt x="701" y="1228"/>
                  </a:cubicBezTo>
                  <a:cubicBezTo>
                    <a:pt x="802" y="1046"/>
                    <a:pt x="667" y="879"/>
                    <a:pt x="525" y="879"/>
                  </a:cubicBezTo>
                  <a:cubicBezTo>
                    <a:pt x="461" y="879"/>
                    <a:pt x="396" y="912"/>
                    <a:pt x="351" y="994"/>
                  </a:cubicBezTo>
                  <a:cubicBezTo>
                    <a:pt x="117" y="1315"/>
                    <a:pt x="0" y="1724"/>
                    <a:pt x="0" y="2104"/>
                  </a:cubicBezTo>
                  <a:cubicBezTo>
                    <a:pt x="0" y="3392"/>
                    <a:pt x="1061" y="4250"/>
                    <a:pt x="2164" y="4250"/>
                  </a:cubicBezTo>
                  <a:cubicBezTo>
                    <a:pt x="2687" y="4250"/>
                    <a:pt x="3220" y="4056"/>
                    <a:pt x="3653" y="3624"/>
                  </a:cubicBezTo>
                  <a:cubicBezTo>
                    <a:pt x="4997" y="2280"/>
                    <a:pt x="4033" y="0"/>
                    <a:pt x="2133"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48" name="Google Shape;5248;p80"/>
          <p:cNvGrpSpPr/>
          <p:nvPr/>
        </p:nvGrpSpPr>
        <p:grpSpPr>
          <a:xfrm>
            <a:off x="3470953" y="2146750"/>
            <a:ext cx="334600" cy="364975"/>
            <a:chOff x="3414488" y="2160425"/>
            <a:chExt cx="334600" cy="364975"/>
          </a:xfrm>
        </p:grpSpPr>
        <p:sp>
          <p:nvSpPr>
            <p:cNvPr id="5249" name="Google Shape;5249;p80"/>
            <p:cNvSpPr/>
            <p:nvPr/>
          </p:nvSpPr>
          <p:spPr>
            <a:xfrm>
              <a:off x="3554738" y="2482625"/>
              <a:ext cx="41675" cy="38025"/>
            </a:xfrm>
            <a:custGeom>
              <a:avLst/>
              <a:gdLst/>
              <a:ahLst/>
              <a:cxnLst/>
              <a:rect l="l" t="t" r="r" b="b"/>
              <a:pathLst>
                <a:path w="1667" h="1521" extrusionOk="0">
                  <a:moveTo>
                    <a:pt x="1023" y="1"/>
                  </a:moveTo>
                  <a:lnTo>
                    <a:pt x="1" y="293"/>
                  </a:lnTo>
                  <a:lnTo>
                    <a:pt x="1" y="527"/>
                  </a:lnTo>
                  <a:cubicBezTo>
                    <a:pt x="1" y="1082"/>
                    <a:pt x="439" y="1520"/>
                    <a:pt x="994" y="1520"/>
                  </a:cubicBezTo>
                  <a:cubicBezTo>
                    <a:pt x="1286" y="1520"/>
                    <a:pt x="1666" y="1082"/>
                    <a:pt x="1666" y="527"/>
                  </a:cubicBezTo>
                  <a:lnTo>
                    <a:pt x="1666" y="293"/>
                  </a:lnTo>
                  <a:lnTo>
                    <a:pt x="1023" y="1"/>
                  </a:ln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0" name="Google Shape;5250;p80"/>
            <p:cNvSpPr/>
            <p:nvPr/>
          </p:nvSpPr>
          <p:spPr>
            <a:xfrm>
              <a:off x="3434213" y="2165600"/>
              <a:ext cx="266650" cy="290750"/>
            </a:xfrm>
            <a:custGeom>
              <a:avLst/>
              <a:gdLst/>
              <a:ahLst/>
              <a:cxnLst/>
              <a:rect l="l" t="t" r="r" b="b"/>
              <a:pathLst>
                <a:path w="10666" h="11630" extrusionOk="0">
                  <a:moveTo>
                    <a:pt x="5815" y="0"/>
                  </a:moveTo>
                  <a:cubicBezTo>
                    <a:pt x="3127" y="0"/>
                    <a:pt x="877" y="1929"/>
                    <a:pt x="439" y="4559"/>
                  </a:cubicBezTo>
                  <a:cubicBezTo>
                    <a:pt x="0" y="7188"/>
                    <a:pt x="1549" y="9760"/>
                    <a:pt x="4062" y="10607"/>
                  </a:cubicBezTo>
                  <a:cubicBezTo>
                    <a:pt x="4296" y="10695"/>
                    <a:pt x="4442" y="10899"/>
                    <a:pt x="4442" y="11133"/>
                  </a:cubicBezTo>
                  <a:lnTo>
                    <a:pt x="4442" y="11630"/>
                  </a:lnTo>
                  <a:lnTo>
                    <a:pt x="6575" y="11630"/>
                  </a:lnTo>
                  <a:lnTo>
                    <a:pt x="6575" y="11133"/>
                  </a:lnTo>
                  <a:cubicBezTo>
                    <a:pt x="6575" y="10870"/>
                    <a:pt x="6750" y="10666"/>
                    <a:pt x="6955" y="10578"/>
                  </a:cubicBezTo>
                  <a:cubicBezTo>
                    <a:pt x="9176" y="9847"/>
                    <a:pt x="10666" y="7773"/>
                    <a:pt x="10666" y="5435"/>
                  </a:cubicBezTo>
                  <a:cubicBezTo>
                    <a:pt x="10666" y="2455"/>
                    <a:pt x="7832" y="0"/>
                    <a:pt x="5815" y="0"/>
                  </a:cubicBezTo>
                  <a:close/>
                </a:path>
              </a:pathLst>
            </a:custGeom>
            <a:solidFill>
              <a:srgbClr val="FFE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1" name="Google Shape;5251;p80"/>
            <p:cNvSpPr/>
            <p:nvPr/>
          </p:nvSpPr>
          <p:spPr>
            <a:xfrm>
              <a:off x="3564963" y="2165600"/>
              <a:ext cx="159275" cy="290750"/>
            </a:xfrm>
            <a:custGeom>
              <a:avLst/>
              <a:gdLst/>
              <a:ahLst/>
              <a:cxnLst/>
              <a:rect l="l" t="t" r="r" b="b"/>
              <a:pathLst>
                <a:path w="6371" h="11630" extrusionOk="0">
                  <a:moveTo>
                    <a:pt x="585" y="0"/>
                  </a:moveTo>
                  <a:cubicBezTo>
                    <a:pt x="381" y="0"/>
                    <a:pt x="176" y="29"/>
                    <a:pt x="1" y="29"/>
                  </a:cubicBezTo>
                  <a:cubicBezTo>
                    <a:pt x="2543" y="322"/>
                    <a:pt x="4559" y="2309"/>
                    <a:pt x="4822" y="4851"/>
                  </a:cubicBezTo>
                  <a:cubicBezTo>
                    <a:pt x="5114" y="7393"/>
                    <a:pt x="3595" y="9760"/>
                    <a:pt x="1170" y="10607"/>
                  </a:cubicBezTo>
                  <a:cubicBezTo>
                    <a:pt x="965" y="10666"/>
                    <a:pt x="790" y="10870"/>
                    <a:pt x="790" y="11133"/>
                  </a:cubicBezTo>
                  <a:lnTo>
                    <a:pt x="790" y="11630"/>
                  </a:lnTo>
                  <a:lnTo>
                    <a:pt x="1929" y="11630"/>
                  </a:lnTo>
                  <a:lnTo>
                    <a:pt x="1929" y="11133"/>
                  </a:lnTo>
                  <a:cubicBezTo>
                    <a:pt x="1929" y="10870"/>
                    <a:pt x="2105" y="10666"/>
                    <a:pt x="2309" y="10578"/>
                  </a:cubicBezTo>
                  <a:cubicBezTo>
                    <a:pt x="4852" y="9731"/>
                    <a:pt x="6371" y="7188"/>
                    <a:pt x="5962" y="4559"/>
                  </a:cubicBezTo>
                  <a:cubicBezTo>
                    <a:pt x="5524" y="1929"/>
                    <a:pt x="3244" y="0"/>
                    <a:pt x="585" y="0"/>
                  </a:cubicBezTo>
                  <a:close/>
                </a:path>
              </a:pathLst>
            </a:custGeom>
            <a:solidFill>
              <a:srgbClr val="FFE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2" name="Google Shape;5252;p80"/>
            <p:cNvSpPr/>
            <p:nvPr/>
          </p:nvSpPr>
          <p:spPr>
            <a:xfrm>
              <a:off x="3521613" y="2456300"/>
              <a:ext cx="107925" cy="33700"/>
            </a:xfrm>
            <a:custGeom>
              <a:avLst/>
              <a:gdLst/>
              <a:ahLst/>
              <a:cxnLst/>
              <a:rect l="l" t="t" r="r" b="b"/>
              <a:pathLst>
                <a:path w="4317" h="1348" extrusionOk="0">
                  <a:moveTo>
                    <a:pt x="890" y="0"/>
                  </a:moveTo>
                  <a:cubicBezTo>
                    <a:pt x="0" y="0"/>
                    <a:pt x="0" y="1348"/>
                    <a:pt x="890" y="1348"/>
                  </a:cubicBezTo>
                  <a:cubicBezTo>
                    <a:pt x="908" y="1348"/>
                    <a:pt x="927" y="1347"/>
                    <a:pt x="946" y="1346"/>
                  </a:cubicBezTo>
                  <a:lnTo>
                    <a:pt x="3371" y="1346"/>
                  </a:lnTo>
                  <a:cubicBezTo>
                    <a:pt x="3390" y="1347"/>
                    <a:pt x="3409" y="1348"/>
                    <a:pt x="3427" y="1348"/>
                  </a:cubicBezTo>
                  <a:cubicBezTo>
                    <a:pt x="4317" y="1348"/>
                    <a:pt x="4317" y="0"/>
                    <a:pt x="3427" y="0"/>
                  </a:cubicBezTo>
                  <a:cubicBezTo>
                    <a:pt x="3409" y="0"/>
                    <a:pt x="3390" y="1"/>
                    <a:pt x="3371" y="2"/>
                  </a:cubicBezTo>
                  <a:lnTo>
                    <a:pt x="946" y="2"/>
                  </a:lnTo>
                  <a:cubicBezTo>
                    <a:pt x="927" y="1"/>
                    <a:pt x="908" y="0"/>
                    <a:pt x="890"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3" name="Google Shape;5253;p80"/>
            <p:cNvSpPr/>
            <p:nvPr/>
          </p:nvSpPr>
          <p:spPr>
            <a:xfrm>
              <a:off x="3589813" y="2456300"/>
              <a:ext cx="47050" cy="33700"/>
            </a:xfrm>
            <a:custGeom>
              <a:avLst/>
              <a:gdLst/>
              <a:ahLst/>
              <a:cxnLst/>
              <a:rect l="l" t="t" r="r" b="b"/>
              <a:pathLst>
                <a:path w="1882" h="1348" extrusionOk="0">
                  <a:moveTo>
                    <a:pt x="54" y="0"/>
                  </a:moveTo>
                  <a:cubicBezTo>
                    <a:pt x="37" y="0"/>
                    <a:pt x="19" y="1"/>
                    <a:pt x="0" y="2"/>
                  </a:cubicBezTo>
                  <a:lnTo>
                    <a:pt x="107" y="2"/>
                  </a:lnTo>
                  <a:cubicBezTo>
                    <a:pt x="90" y="1"/>
                    <a:pt x="72" y="0"/>
                    <a:pt x="54" y="0"/>
                  </a:cubicBezTo>
                  <a:close/>
                  <a:moveTo>
                    <a:pt x="0" y="1346"/>
                  </a:moveTo>
                  <a:cubicBezTo>
                    <a:pt x="19" y="1347"/>
                    <a:pt x="37" y="1348"/>
                    <a:pt x="54" y="1348"/>
                  </a:cubicBezTo>
                  <a:cubicBezTo>
                    <a:pt x="72" y="1348"/>
                    <a:pt x="90" y="1347"/>
                    <a:pt x="107" y="1346"/>
                  </a:cubicBezTo>
                  <a:close/>
                  <a:moveTo>
                    <a:pt x="991" y="0"/>
                  </a:moveTo>
                  <a:cubicBezTo>
                    <a:pt x="973" y="0"/>
                    <a:pt x="954" y="1"/>
                    <a:pt x="935" y="2"/>
                  </a:cubicBezTo>
                  <a:lnTo>
                    <a:pt x="107" y="2"/>
                  </a:lnTo>
                  <a:cubicBezTo>
                    <a:pt x="900" y="54"/>
                    <a:pt x="900" y="1294"/>
                    <a:pt x="107" y="1346"/>
                  </a:cubicBezTo>
                  <a:lnTo>
                    <a:pt x="935" y="1346"/>
                  </a:lnTo>
                  <a:cubicBezTo>
                    <a:pt x="954" y="1347"/>
                    <a:pt x="973" y="1348"/>
                    <a:pt x="991" y="1348"/>
                  </a:cubicBezTo>
                  <a:cubicBezTo>
                    <a:pt x="1881" y="1348"/>
                    <a:pt x="1881" y="0"/>
                    <a:pt x="991" y="0"/>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4" name="Google Shape;5254;p80"/>
            <p:cNvSpPr/>
            <p:nvPr/>
          </p:nvSpPr>
          <p:spPr>
            <a:xfrm>
              <a:off x="3569363" y="2489950"/>
              <a:ext cx="33625" cy="30700"/>
            </a:xfrm>
            <a:custGeom>
              <a:avLst/>
              <a:gdLst/>
              <a:ahLst/>
              <a:cxnLst/>
              <a:rect l="l" t="t" r="r" b="b"/>
              <a:pathLst>
                <a:path w="1345" h="1228" extrusionOk="0">
                  <a:moveTo>
                    <a:pt x="614" y="0"/>
                  </a:moveTo>
                  <a:lnTo>
                    <a:pt x="614" y="234"/>
                  </a:lnTo>
                  <a:cubicBezTo>
                    <a:pt x="614" y="643"/>
                    <a:pt x="380" y="994"/>
                    <a:pt x="0" y="1140"/>
                  </a:cubicBezTo>
                  <a:cubicBezTo>
                    <a:pt x="117" y="1198"/>
                    <a:pt x="263" y="1227"/>
                    <a:pt x="380" y="1227"/>
                  </a:cubicBezTo>
                  <a:cubicBezTo>
                    <a:pt x="906" y="1227"/>
                    <a:pt x="1344" y="789"/>
                    <a:pt x="1344" y="234"/>
                  </a:cubicBezTo>
                  <a:lnTo>
                    <a:pt x="1344" y="0"/>
                  </a:ln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5" name="Google Shape;5255;p80"/>
            <p:cNvSpPr/>
            <p:nvPr/>
          </p:nvSpPr>
          <p:spPr>
            <a:xfrm>
              <a:off x="3470013" y="2198475"/>
              <a:ext cx="219900" cy="213325"/>
            </a:xfrm>
            <a:custGeom>
              <a:avLst/>
              <a:gdLst/>
              <a:ahLst/>
              <a:cxnLst/>
              <a:rect l="l" t="t" r="r" b="b"/>
              <a:pathLst>
                <a:path w="8796" h="8533" extrusionOk="0">
                  <a:moveTo>
                    <a:pt x="4383" y="0"/>
                  </a:moveTo>
                  <a:cubicBezTo>
                    <a:pt x="4076" y="0"/>
                    <a:pt x="3770" y="117"/>
                    <a:pt x="3536" y="351"/>
                  </a:cubicBezTo>
                  <a:lnTo>
                    <a:pt x="468" y="3419"/>
                  </a:lnTo>
                  <a:cubicBezTo>
                    <a:pt x="0" y="3886"/>
                    <a:pt x="0" y="4646"/>
                    <a:pt x="468" y="5114"/>
                  </a:cubicBezTo>
                  <a:lnTo>
                    <a:pt x="1227" y="5903"/>
                  </a:lnTo>
                  <a:cubicBezTo>
                    <a:pt x="1286" y="5815"/>
                    <a:pt x="1344" y="5727"/>
                    <a:pt x="1403" y="5669"/>
                  </a:cubicBezTo>
                  <a:cubicBezTo>
                    <a:pt x="1647" y="5424"/>
                    <a:pt x="1920" y="5322"/>
                    <a:pt x="2182" y="5322"/>
                  </a:cubicBezTo>
                  <a:cubicBezTo>
                    <a:pt x="3046" y="5322"/>
                    <a:pt x="3788" y="6439"/>
                    <a:pt x="2981" y="7247"/>
                  </a:cubicBezTo>
                  <a:cubicBezTo>
                    <a:pt x="2922" y="7305"/>
                    <a:pt x="2835" y="7364"/>
                    <a:pt x="2747" y="7422"/>
                  </a:cubicBezTo>
                  <a:lnTo>
                    <a:pt x="3536" y="8182"/>
                  </a:lnTo>
                  <a:cubicBezTo>
                    <a:pt x="3770" y="8416"/>
                    <a:pt x="4076" y="8532"/>
                    <a:pt x="4383" y="8532"/>
                  </a:cubicBezTo>
                  <a:cubicBezTo>
                    <a:pt x="4690" y="8532"/>
                    <a:pt x="4997" y="8416"/>
                    <a:pt x="5231" y="8182"/>
                  </a:cubicBezTo>
                  <a:lnTo>
                    <a:pt x="8299" y="5114"/>
                  </a:lnTo>
                  <a:cubicBezTo>
                    <a:pt x="8796" y="4646"/>
                    <a:pt x="8796" y="3886"/>
                    <a:pt x="8299" y="3419"/>
                  </a:cubicBezTo>
                  <a:lnTo>
                    <a:pt x="8299" y="3390"/>
                  </a:lnTo>
                  <a:lnTo>
                    <a:pt x="7539" y="2659"/>
                  </a:lnTo>
                  <a:cubicBezTo>
                    <a:pt x="8347" y="1852"/>
                    <a:pt x="7605" y="734"/>
                    <a:pt x="6740" y="734"/>
                  </a:cubicBezTo>
                  <a:cubicBezTo>
                    <a:pt x="6479" y="734"/>
                    <a:pt x="6206" y="837"/>
                    <a:pt x="5961" y="1081"/>
                  </a:cubicBezTo>
                  <a:lnTo>
                    <a:pt x="5231" y="351"/>
                  </a:lnTo>
                  <a:cubicBezTo>
                    <a:pt x="4997" y="117"/>
                    <a:pt x="4690" y="0"/>
                    <a:pt x="4383"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6" name="Google Shape;5256;p80"/>
            <p:cNvSpPr/>
            <p:nvPr/>
          </p:nvSpPr>
          <p:spPr>
            <a:xfrm>
              <a:off x="3515288" y="2246200"/>
              <a:ext cx="43550" cy="32750"/>
            </a:xfrm>
            <a:custGeom>
              <a:avLst/>
              <a:gdLst/>
              <a:ahLst/>
              <a:cxnLst/>
              <a:rect l="l" t="t" r="r" b="b"/>
              <a:pathLst>
                <a:path w="1742" h="1310" extrusionOk="0">
                  <a:moveTo>
                    <a:pt x="873" y="0"/>
                  </a:moveTo>
                  <a:cubicBezTo>
                    <a:pt x="710" y="0"/>
                    <a:pt x="547" y="54"/>
                    <a:pt x="410" y="166"/>
                  </a:cubicBezTo>
                  <a:cubicBezTo>
                    <a:pt x="1" y="546"/>
                    <a:pt x="264" y="1247"/>
                    <a:pt x="819" y="1305"/>
                  </a:cubicBezTo>
                  <a:cubicBezTo>
                    <a:pt x="844" y="1308"/>
                    <a:pt x="868" y="1309"/>
                    <a:pt x="892" y="1309"/>
                  </a:cubicBezTo>
                  <a:cubicBezTo>
                    <a:pt x="1407" y="1309"/>
                    <a:pt x="1741" y="729"/>
                    <a:pt x="1462" y="283"/>
                  </a:cubicBezTo>
                  <a:cubicBezTo>
                    <a:pt x="1311" y="98"/>
                    <a:pt x="1092" y="0"/>
                    <a:pt x="87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7" name="Google Shape;5257;p80"/>
            <p:cNvSpPr/>
            <p:nvPr/>
          </p:nvSpPr>
          <p:spPr>
            <a:xfrm>
              <a:off x="3594913" y="2325075"/>
              <a:ext cx="43500" cy="32775"/>
            </a:xfrm>
            <a:custGeom>
              <a:avLst/>
              <a:gdLst/>
              <a:ahLst/>
              <a:cxnLst/>
              <a:rect l="l" t="t" r="r" b="b"/>
              <a:pathLst>
                <a:path w="1740" h="1311" extrusionOk="0">
                  <a:moveTo>
                    <a:pt x="843" y="1"/>
                  </a:moveTo>
                  <a:cubicBezTo>
                    <a:pt x="681" y="1"/>
                    <a:pt x="518" y="55"/>
                    <a:pt x="381" y="167"/>
                  </a:cubicBezTo>
                  <a:cubicBezTo>
                    <a:pt x="1" y="546"/>
                    <a:pt x="235" y="1248"/>
                    <a:pt x="790" y="1306"/>
                  </a:cubicBezTo>
                  <a:cubicBezTo>
                    <a:pt x="815" y="1309"/>
                    <a:pt x="839" y="1310"/>
                    <a:pt x="863" y="1310"/>
                  </a:cubicBezTo>
                  <a:cubicBezTo>
                    <a:pt x="1380" y="1310"/>
                    <a:pt x="1740" y="730"/>
                    <a:pt x="1433" y="283"/>
                  </a:cubicBezTo>
                  <a:cubicBezTo>
                    <a:pt x="1282" y="99"/>
                    <a:pt x="1063" y="1"/>
                    <a:pt x="8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8" name="Google Shape;5258;p80"/>
            <p:cNvSpPr/>
            <p:nvPr/>
          </p:nvSpPr>
          <p:spPr>
            <a:xfrm>
              <a:off x="3548913" y="2245075"/>
              <a:ext cx="34075" cy="27375"/>
            </a:xfrm>
            <a:custGeom>
              <a:avLst/>
              <a:gdLst/>
              <a:ahLst/>
              <a:cxnLst/>
              <a:rect l="l" t="t" r="r" b="b"/>
              <a:pathLst>
                <a:path w="1363" h="1095" extrusionOk="0">
                  <a:moveTo>
                    <a:pt x="483" y="0"/>
                  </a:moveTo>
                  <a:cubicBezTo>
                    <a:pt x="341" y="0"/>
                    <a:pt x="193" y="54"/>
                    <a:pt x="58" y="181"/>
                  </a:cubicBezTo>
                  <a:cubicBezTo>
                    <a:pt x="0" y="269"/>
                    <a:pt x="0" y="415"/>
                    <a:pt x="58" y="474"/>
                  </a:cubicBezTo>
                  <a:cubicBezTo>
                    <a:pt x="102" y="518"/>
                    <a:pt x="161" y="539"/>
                    <a:pt x="219" y="539"/>
                  </a:cubicBezTo>
                  <a:cubicBezTo>
                    <a:pt x="278" y="539"/>
                    <a:pt x="336" y="518"/>
                    <a:pt x="380" y="474"/>
                  </a:cubicBezTo>
                  <a:cubicBezTo>
                    <a:pt x="409" y="444"/>
                    <a:pt x="453" y="430"/>
                    <a:pt x="497" y="430"/>
                  </a:cubicBezTo>
                  <a:cubicBezTo>
                    <a:pt x="541" y="430"/>
                    <a:pt x="584" y="444"/>
                    <a:pt x="614" y="474"/>
                  </a:cubicBezTo>
                  <a:cubicBezTo>
                    <a:pt x="701" y="561"/>
                    <a:pt x="701" y="678"/>
                    <a:pt x="614" y="737"/>
                  </a:cubicBezTo>
                  <a:cubicBezTo>
                    <a:pt x="555" y="824"/>
                    <a:pt x="555" y="970"/>
                    <a:pt x="614" y="1029"/>
                  </a:cubicBezTo>
                  <a:cubicBezTo>
                    <a:pt x="657" y="1073"/>
                    <a:pt x="716" y="1095"/>
                    <a:pt x="774" y="1095"/>
                  </a:cubicBezTo>
                  <a:cubicBezTo>
                    <a:pt x="833" y="1095"/>
                    <a:pt x="891" y="1073"/>
                    <a:pt x="935" y="1029"/>
                  </a:cubicBezTo>
                  <a:cubicBezTo>
                    <a:pt x="1363" y="601"/>
                    <a:pt x="958" y="0"/>
                    <a:pt x="483"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9" name="Google Shape;5259;p80"/>
            <p:cNvSpPr/>
            <p:nvPr/>
          </p:nvSpPr>
          <p:spPr>
            <a:xfrm>
              <a:off x="3609638" y="2307300"/>
              <a:ext cx="30600" cy="27250"/>
            </a:xfrm>
            <a:custGeom>
              <a:avLst/>
              <a:gdLst/>
              <a:ahLst/>
              <a:cxnLst/>
              <a:rect l="l" t="t" r="r" b="b"/>
              <a:pathLst>
                <a:path w="1224" h="1090" extrusionOk="0">
                  <a:moveTo>
                    <a:pt x="562" y="1"/>
                  </a:moveTo>
                  <a:cubicBezTo>
                    <a:pt x="405" y="1"/>
                    <a:pt x="245" y="59"/>
                    <a:pt x="113" y="176"/>
                  </a:cubicBezTo>
                  <a:cubicBezTo>
                    <a:pt x="1" y="334"/>
                    <a:pt x="131" y="526"/>
                    <a:pt x="290" y="526"/>
                  </a:cubicBezTo>
                  <a:cubicBezTo>
                    <a:pt x="337" y="526"/>
                    <a:pt x="388" y="509"/>
                    <a:pt x="435" y="468"/>
                  </a:cubicBezTo>
                  <a:cubicBezTo>
                    <a:pt x="464" y="439"/>
                    <a:pt x="508" y="425"/>
                    <a:pt x="552" y="425"/>
                  </a:cubicBezTo>
                  <a:cubicBezTo>
                    <a:pt x="595" y="425"/>
                    <a:pt x="639" y="439"/>
                    <a:pt x="668" y="468"/>
                  </a:cubicBezTo>
                  <a:cubicBezTo>
                    <a:pt x="756" y="556"/>
                    <a:pt x="756" y="673"/>
                    <a:pt x="668" y="731"/>
                  </a:cubicBezTo>
                  <a:cubicBezTo>
                    <a:pt x="581" y="819"/>
                    <a:pt x="581" y="965"/>
                    <a:pt x="668" y="1024"/>
                  </a:cubicBezTo>
                  <a:cubicBezTo>
                    <a:pt x="712" y="1067"/>
                    <a:pt x="771" y="1089"/>
                    <a:pt x="829" y="1089"/>
                  </a:cubicBezTo>
                  <a:cubicBezTo>
                    <a:pt x="888" y="1089"/>
                    <a:pt x="946" y="1067"/>
                    <a:pt x="990" y="1024"/>
                  </a:cubicBezTo>
                  <a:cubicBezTo>
                    <a:pt x="1224" y="790"/>
                    <a:pt x="1224" y="410"/>
                    <a:pt x="990" y="176"/>
                  </a:cubicBezTo>
                  <a:cubicBezTo>
                    <a:pt x="873" y="59"/>
                    <a:pt x="720" y="1"/>
                    <a:pt x="562"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0" name="Google Shape;5260;p80"/>
            <p:cNvSpPr/>
            <p:nvPr/>
          </p:nvSpPr>
          <p:spPr>
            <a:xfrm>
              <a:off x="3571538" y="2286850"/>
              <a:ext cx="28075" cy="25600"/>
            </a:xfrm>
            <a:custGeom>
              <a:avLst/>
              <a:gdLst/>
              <a:ahLst/>
              <a:cxnLst/>
              <a:rect l="l" t="t" r="r" b="b"/>
              <a:pathLst>
                <a:path w="1123" h="1024" extrusionOk="0">
                  <a:moveTo>
                    <a:pt x="235" y="1"/>
                  </a:moveTo>
                  <a:cubicBezTo>
                    <a:pt x="118" y="1"/>
                    <a:pt x="1" y="88"/>
                    <a:pt x="1" y="205"/>
                  </a:cubicBezTo>
                  <a:cubicBezTo>
                    <a:pt x="1" y="410"/>
                    <a:pt x="59" y="644"/>
                    <a:pt x="235" y="790"/>
                  </a:cubicBezTo>
                  <a:cubicBezTo>
                    <a:pt x="381" y="936"/>
                    <a:pt x="585" y="1023"/>
                    <a:pt x="819" y="1023"/>
                  </a:cubicBezTo>
                  <a:cubicBezTo>
                    <a:pt x="1123" y="1023"/>
                    <a:pt x="1113" y="580"/>
                    <a:pt x="841" y="580"/>
                  </a:cubicBezTo>
                  <a:cubicBezTo>
                    <a:pt x="825" y="580"/>
                    <a:pt x="808" y="582"/>
                    <a:pt x="790" y="585"/>
                  </a:cubicBezTo>
                  <a:cubicBezTo>
                    <a:pt x="702" y="585"/>
                    <a:pt x="585" y="556"/>
                    <a:pt x="527" y="497"/>
                  </a:cubicBezTo>
                  <a:cubicBezTo>
                    <a:pt x="468" y="410"/>
                    <a:pt x="439" y="322"/>
                    <a:pt x="439" y="234"/>
                  </a:cubicBezTo>
                  <a:cubicBezTo>
                    <a:pt x="439" y="118"/>
                    <a:pt x="351" y="1"/>
                    <a:pt x="235"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1" name="Google Shape;5261;p80"/>
            <p:cNvSpPr/>
            <p:nvPr/>
          </p:nvSpPr>
          <p:spPr>
            <a:xfrm>
              <a:off x="3414488" y="2160425"/>
              <a:ext cx="334600" cy="364975"/>
            </a:xfrm>
            <a:custGeom>
              <a:avLst/>
              <a:gdLst/>
              <a:ahLst/>
              <a:cxnLst/>
              <a:rect l="l" t="t" r="r" b="b"/>
              <a:pathLst>
                <a:path w="13384" h="14599" extrusionOk="0">
                  <a:moveTo>
                    <a:pt x="7364" y="13386"/>
                  </a:moveTo>
                  <a:lnTo>
                    <a:pt x="7364" y="13415"/>
                  </a:lnTo>
                  <a:cubicBezTo>
                    <a:pt x="7364" y="13926"/>
                    <a:pt x="6977" y="14182"/>
                    <a:pt x="6590" y="14182"/>
                  </a:cubicBezTo>
                  <a:cubicBezTo>
                    <a:pt x="6202" y="14182"/>
                    <a:pt x="5815" y="13926"/>
                    <a:pt x="5815" y="13415"/>
                  </a:cubicBezTo>
                  <a:lnTo>
                    <a:pt x="5815" y="13386"/>
                  </a:lnTo>
                  <a:close/>
                  <a:moveTo>
                    <a:pt x="6571" y="1"/>
                  </a:moveTo>
                  <a:cubicBezTo>
                    <a:pt x="4920" y="1"/>
                    <a:pt x="3269" y="718"/>
                    <a:pt x="2133" y="2165"/>
                  </a:cubicBezTo>
                  <a:cubicBezTo>
                    <a:pt x="2003" y="2317"/>
                    <a:pt x="2164" y="2502"/>
                    <a:pt x="2327" y="2502"/>
                  </a:cubicBezTo>
                  <a:cubicBezTo>
                    <a:pt x="2383" y="2502"/>
                    <a:pt x="2439" y="2480"/>
                    <a:pt x="2484" y="2428"/>
                  </a:cubicBezTo>
                  <a:cubicBezTo>
                    <a:pt x="3537" y="1090"/>
                    <a:pt x="5068" y="425"/>
                    <a:pt x="6598" y="425"/>
                  </a:cubicBezTo>
                  <a:cubicBezTo>
                    <a:pt x="8210" y="425"/>
                    <a:pt x="9821" y="1163"/>
                    <a:pt x="10871" y="2632"/>
                  </a:cubicBezTo>
                  <a:cubicBezTo>
                    <a:pt x="12887" y="5467"/>
                    <a:pt x="11572" y="9470"/>
                    <a:pt x="8270" y="10610"/>
                  </a:cubicBezTo>
                  <a:cubicBezTo>
                    <a:pt x="7948" y="10697"/>
                    <a:pt x="7744" y="10990"/>
                    <a:pt x="7744" y="11340"/>
                  </a:cubicBezTo>
                  <a:lnTo>
                    <a:pt x="7744" y="11632"/>
                  </a:lnTo>
                  <a:lnTo>
                    <a:pt x="7072" y="11632"/>
                  </a:lnTo>
                  <a:cubicBezTo>
                    <a:pt x="7065" y="11631"/>
                    <a:pt x="7058" y="11631"/>
                    <a:pt x="7051" y="11631"/>
                  </a:cubicBezTo>
                  <a:cubicBezTo>
                    <a:pt x="6845" y="11631"/>
                    <a:pt x="6845" y="12043"/>
                    <a:pt x="7051" y="12043"/>
                  </a:cubicBezTo>
                  <a:cubicBezTo>
                    <a:pt x="7058" y="12043"/>
                    <a:pt x="7065" y="12042"/>
                    <a:pt x="7072" y="12041"/>
                  </a:cubicBezTo>
                  <a:lnTo>
                    <a:pt x="7948" y="12041"/>
                  </a:lnTo>
                  <a:cubicBezTo>
                    <a:pt x="8562" y="12041"/>
                    <a:pt x="8562" y="12947"/>
                    <a:pt x="7948" y="12947"/>
                  </a:cubicBezTo>
                  <a:lnTo>
                    <a:pt x="5231" y="12947"/>
                  </a:lnTo>
                  <a:cubicBezTo>
                    <a:pt x="4617" y="12947"/>
                    <a:pt x="4617" y="12041"/>
                    <a:pt x="5231" y="12041"/>
                  </a:cubicBezTo>
                  <a:lnTo>
                    <a:pt x="6108" y="12041"/>
                  </a:lnTo>
                  <a:cubicBezTo>
                    <a:pt x="6115" y="12042"/>
                    <a:pt x="6121" y="12043"/>
                    <a:pt x="6128" y="12043"/>
                  </a:cubicBezTo>
                  <a:cubicBezTo>
                    <a:pt x="6334" y="12043"/>
                    <a:pt x="6334" y="11631"/>
                    <a:pt x="6128" y="11631"/>
                  </a:cubicBezTo>
                  <a:cubicBezTo>
                    <a:pt x="6121" y="11631"/>
                    <a:pt x="6115" y="11631"/>
                    <a:pt x="6108" y="11632"/>
                  </a:cubicBezTo>
                  <a:lnTo>
                    <a:pt x="5435" y="11632"/>
                  </a:lnTo>
                  <a:lnTo>
                    <a:pt x="5435" y="11340"/>
                  </a:lnTo>
                  <a:cubicBezTo>
                    <a:pt x="5435" y="10990"/>
                    <a:pt x="5231" y="10697"/>
                    <a:pt x="4939" y="10610"/>
                  </a:cubicBezTo>
                  <a:cubicBezTo>
                    <a:pt x="1929" y="9558"/>
                    <a:pt x="497" y="6110"/>
                    <a:pt x="1958" y="3275"/>
                  </a:cubicBezTo>
                  <a:cubicBezTo>
                    <a:pt x="2017" y="3158"/>
                    <a:pt x="1958" y="3012"/>
                    <a:pt x="1871" y="2983"/>
                  </a:cubicBezTo>
                  <a:cubicBezTo>
                    <a:pt x="1832" y="2964"/>
                    <a:pt x="1793" y="2954"/>
                    <a:pt x="1756" y="2954"/>
                  </a:cubicBezTo>
                  <a:cubicBezTo>
                    <a:pt x="1682" y="2954"/>
                    <a:pt x="1617" y="2993"/>
                    <a:pt x="1578" y="3071"/>
                  </a:cubicBezTo>
                  <a:cubicBezTo>
                    <a:pt x="0" y="6139"/>
                    <a:pt x="1520" y="9879"/>
                    <a:pt x="4793" y="10990"/>
                  </a:cubicBezTo>
                  <a:cubicBezTo>
                    <a:pt x="4939" y="11048"/>
                    <a:pt x="5026" y="11165"/>
                    <a:pt x="5026" y="11340"/>
                  </a:cubicBezTo>
                  <a:lnTo>
                    <a:pt x="5026" y="11662"/>
                  </a:lnTo>
                  <a:cubicBezTo>
                    <a:pt x="4033" y="11895"/>
                    <a:pt x="4208" y="13386"/>
                    <a:pt x="5231" y="13386"/>
                  </a:cubicBezTo>
                  <a:lnTo>
                    <a:pt x="5406" y="13386"/>
                  </a:lnTo>
                  <a:lnTo>
                    <a:pt x="5406" y="13415"/>
                  </a:lnTo>
                  <a:cubicBezTo>
                    <a:pt x="5406" y="14204"/>
                    <a:pt x="6005" y="14598"/>
                    <a:pt x="6604" y="14598"/>
                  </a:cubicBezTo>
                  <a:cubicBezTo>
                    <a:pt x="7203" y="14598"/>
                    <a:pt x="7802" y="14204"/>
                    <a:pt x="7802" y="13415"/>
                  </a:cubicBezTo>
                  <a:lnTo>
                    <a:pt x="7802" y="13386"/>
                  </a:lnTo>
                  <a:lnTo>
                    <a:pt x="7978" y="13386"/>
                  </a:lnTo>
                  <a:cubicBezTo>
                    <a:pt x="9000" y="13386"/>
                    <a:pt x="9205" y="11895"/>
                    <a:pt x="8182" y="11662"/>
                  </a:cubicBezTo>
                  <a:lnTo>
                    <a:pt x="8182" y="11340"/>
                  </a:lnTo>
                  <a:cubicBezTo>
                    <a:pt x="8182" y="11165"/>
                    <a:pt x="8299" y="11048"/>
                    <a:pt x="8416" y="10990"/>
                  </a:cubicBezTo>
                  <a:lnTo>
                    <a:pt x="8416" y="11019"/>
                  </a:lnTo>
                  <a:cubicBezTo>
                    <a:pt x="11981" y="9791"/>
                    <a:pt x="13383" y="5467"/>
                    <a:pt x="11192" y="2399"/>
                  </a:cubicBezTo>
                  <a:cubicBezTo>
                    <a:pt x="10065" y="805"/>
                    <a:pt x="8319" y="1"/>
                    <a:pt x="6571"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2" name="Google Shape;5262;p80"/>
            <p:cNvSpPr/>
            <p:nvPr/>
          </p:nvSpPr>
          <p:spPr>
            <a:xfrm>
              <a:off x="3463438" y="2192425"/>
              <a:ext cx="231600" cy="223950"/>
            </a:xfrm>
            <a:custGeom>
              <a:avLst/>
              <a:gdLst/>
              <a:ahLst/>
              <a:cxnLst/>
              <a:rect l="l" t="t" r="r" b="b"/>
              <a:pathLst>
                <a:path w="9264" h="8958" extrusionOk="0">
                  <a:moveTo>
                    <a:pt x="4632" y="1"/>
                  </a:moveTo>
                  <a:cubicBezTo>
                    <a:pt x="4266" y="1"/>
                    <a:pt x="3901" y="140"/>
                    <a:pt x="3624" y="417"/>
                  </a:cubicBezTo>
                  <a:lnTo>
                    <a:pt x="555" y="3486"/>
                  </a:lnTo>
                  <a:cubicBezTo>
                    <a:pt x="0" y="4041"/>
                    <a:pt x="0" y="4917"/>
                    <a:pt x="555" y="5473"/>
                  </a:cubicBezTo>
                  <a:lnTo>
                    <a:pt x="1344" y="6261"/>
                  </a:lnTo>
                  <a:cubicBezTo>
                    <a:pt x="1379" y="6296"/>
                    <a:pt x="1427" y="6312"/>
                    <a:pt x="1476" y="6312"/>
                  </a:cubicBezTo>
                  <a:cubicBezTo>
                    <a:pt x="1552" y="6312"/>
                    <a:pt x="1630" y="6274"/>
                    <a:pt x="1666" y="6203"/>
                  </a:cubicBezTo>
                  <a:cubicBezTo>
                    <a:pt x="1724" y="6145"/>
                    <a:pt x="1753" y="6086"/>
                    <a:pt x="1812" y="6028"/>
                  </a:cubicBezTo>
                  <a:cubicBezTo>
                    <a:pt x="2010" y="5829"/>
                    <a:pt x="2231" y="5746"/>
                    <a:pt x="2442" y="5746"/>
                  </a:cubicBezTo>
                  <a:cubicBezTo>
                    <a:pt x="3134" y="5746"/>
                    <a:pt x="3724" y="6635"/>
                    <a:pt x="3098" y="7284"/>
                  </a:cubicBezTo>
                  <a:cubicBezTo>
                    <a:pt x="3039" y="7343"/>
                    <a:pt x="2951" y="7401"/>
                    <a:pt x="2893" y="7430"/>
                  </a:cubicBezTo>
                  <a:cubicBezTo>
                    <a:pt x="2835" y="7460"/>
                    <a:pt x="2805" y="7518"/>
                    <a:pt x="2805" y="7606"/>
                  </a:cubicBezTo>
                  <a:cubicBezTo>
                    <a:pt x="2776" y="7664"/>
                    <a:pt x="2805" y="7723"/>
                    <a:pt x="2864" y="7781"/>
                  </a:cubicBezTo>
                  <a:lnTo>
                    <a:pt x="3624" y="8541"/>
                  </a:lnTo>
                  <a:cubicBezTo>
                    <a:pt x="3901" y="8818"/>
                    <a:pt x="4266" y="8957"/>
                    <a:pt x="4632" y="8957"/>
                  </a:cubicBezTo>
                  <a:cubicBezTo>
                    <a:pt x="4997" y="8957"/>
                    <a:pt x="5362" y="8818"/>
                    <a:pt x="5640" y="8541"/>
                  </a:cubicBezTo>
                  <a:lnTo>
                    <a:pt x="7685" y="6524"/>
                  </a:lnTo>
                  <a:cubicBezTo>
                    <a:pt x="7802" y="6361"/>
                    <a:pt x="7658" y="6161"/>
                    <a:pt x="7491" y="6161"/>
                  </a:cubicBezTo>
                  <a:cubicBezTo>
                    <a:pt x="7449" y="6161"/>
                    <a:pt x="7405" y="6174"/>
                    <a:pt x="7364" y="6203"/>
                  </a:cubicBezTo>
                  <a:lnTo>
                    <a:pt x="5348" y="8248"/>
                  </a:lnTo>
                  <a:cubicBezTo>
                    <a:pt x="5143" y="8438"/>
                    <a:pt x="4887" y="8533"/>
                    <a:pt x="4635" y="8533"/>
                  </a:cubicBezTo>
                  <a:cubicBezTo>
                    <a:pt x="4383" y="8533"/>
                    <a:pt x="4135" y="8438"/>
                    <a:pt x="3945" y="8248"/>
                  </a:cubicBezTo>
                  <a:lnTo>
                    <a:pt x="3361" y="7664"/>
                  </a:lnTo>
                  <a:lnTo>
                    <a:pt x="3390" y="7606"/>
                  </a:lnTo>
                  <a:cubicBezTo>
                    <a:pt x="4353" y="6643"/>
                    <a:pt x="3479" y="5319"/>
                    <a:pt x="2453" y="5319"/>
                  </a:cubicBezTo>
                  <a:cubicBezTo>
                    <a:pt x="2140" y="5319"/>
                    <a:pt x="1813" y="5442"/>
                    <a:pt x="1520" y="5736"/>
                  </a:cubicBezTo>
                  <a:lnTo>
                    <a:pt x="1461" y="5765"/>
                  </a:lnTo>
                  <a:lnTo>
                    <a:pt x="877" y="5180"/>
                  </a:lnTo>
                  <a:cubicBezTo>
                    <a:pt x="672" y="5005"/>
                    <a:pt x="585" y="4742"/>
                    <a:pt x="585" y="4479"/>
                  </a:cubicBezTo>
                  <a:cubicBezTo>
                    <a:pt x="585" y="4216"/>
                    <a:pt x="672" y="3953"/>
                    <a:pt x="877" y="3778"/>
                  </a:cubicBezTo>
                  <a:lnTo>
                    <a:pt x="3945" y="710"/>
                  </a:lnTo>
                  <a:cubicBezTo>
                    <a:pt x="4135" y="520"/>
                    <a:pt x="4391" y="425"/>
                    <a:pt x="4646" y="425"/>
                  </a:cubicBezTo>
                  <a:cubicBezTo>
                    <a:pt x="4902" y="425"/>
                    <a:pt x="5158" y="520"/>
                    <a:pt x="5348" y="710"/>
                  </a:cubicBezTo>
                  <a:lnTo>
                    <a:pt x="6107" y="1440"/>
                  </a:lnTo>
                  <a:cubicBezTo>
                    <a:pt x="6137" y="1484"/>
                    <a:pt x="6188" y="1506"/>
                    <a:pt x="6242" y="1506"/>
                  </a:cubicBezTo>
                  <a:cubicBezTo>
                    <a:pt x="6297" y="1506"/>
                    <a:pt x="6356" y="1484"/>
                    <a:pt x="6400" y="1440"/>
                  </a:cubicBezTo>
                  <a:cubicBezTo>
                    <a:pt x="6599" y="1247"/>
                    <a:pt x="6818" y="1167"/>
                    <a:pt x="7027" y="1167"/>
                  </a:cubicBezTo>
                  <a:cubicBezTo>
                    <a:pt x="7737" y="1167"/>
                    <a:pt x="8333" y="2100"/>
                    <a:pt x="7656" y="2755"/>
                  </a:cubicBezTo>
                  <a:cubicBezTo>
                    <a:pt x="7568" y="2813"/>
                    <a:pt x="7568" y="2960"/>
                    <a:pt x="7656" y="3047"/>
                  </a:cubicBezTo>
                  <a:lnTo>
                    <a:pt x="8416" y="3778"/>
                  </a:lnTo>
                  <a:cubicBezTo>
                    <a:pt x="8591" y="3953"/>
                    <a:pt x="8679" y="4216"/>
                    <a:pt x="8708" y="4479"/>
                  </a:cubicBezTo>
                  <a:cubicBezTo>
                    <a:pt x="8708" y="4742"/>
                    <a:pt x="8591" y="5005"/>
                    <a:pt x="8416" y="5180"/>
                  </a:cubicBezTo>
                  <a:lnTo>
                    <a:pt x="8036" y="5531"/>
                  </a:lnTo>
                  <a:cubicBezTo>
                    <a:pt x="7948" y="5619"/>
                    <a:pt x="7948" y="5765"/>
                    <a:pt x="8036" y="5852"/>
                  </a:cubicBezTo>
                  <a:cubicBezTo>
                    <a:pt x="8080" y="5882"/>
                    <a:pt x="8138" y="5896"/>
                    <a:pt x="8197" y="5896"/>
                  </a:cubicBezTo>
                  <a:cubicBezTo>
                    <a:pt x="8255" y="5896"/>
                    <a:pt x="8313" y="5882"/>
                    <a:pt x="8357" y="5852"/>
                  </a:cubicBezTo>
                  <a:lnTo>
                    <a:pt x="8708" y="5473"/>
                  </a:lnTo>
                  <a:cubicBezTo>
                    <a:pt x="9263" y="4917"/>
                    <a:pt x="9263" y="4041"/>
                    <a:pt x="8708" y="3486"/>
                  </a:cubicBezTo>
                  <a:lnTo>
                    <a:pt x="8094" y="2872"/>
                  </a:lnTo>
                  <a:cubicBezTo>
                    <a:pt x="8474" y="2346"/>
                    <a:pt x="8416" y="1615"/>
                    <a:pt x="7948" y="1148"/>
                  </a:cubicBezTo>
                  <a:cubicBezTo>
                    <a:pt x="7703" y="886"/>
                    <a:pt x="7365" y="752"/>
                    <a:pt x="7024" y="752"/>
                  </a:cubicBezTo>
                  <a:cubicBezTo>
                    <a:pt x="6756" y="752"/>
                    <a:pt x="6485" y="835"/>
                    <a:pt x="6253" y="1002"/>
                  </a:cubicBezTo>
                  <a:lnTo>
                    <a:pt x="5640" y="417"/>
                  </a:lnTo>
                  <a:cubicBezTo>
                    <a:pt x="5362" y="140"/>
                    <a:pt x="4997" y="1"/>
                    <a:pt x="4632"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63" name="Google Shape;5263;p80"/>
          <p:cNvGrpSpPr/>
          <p:nvPr/>
        </p:nvGrpSpPr>
        <p:grpSpPr>
          <a:xfrm>
            <a:off x="2939959" y="2146575"/>
            <a:ext cx="271425" cy="365325"/>
            <a:chOff x="2972513" y="2160475"/>
            <a:chExt cx="271425" cy="365325"/>
          </a:xfrm>
        </p:grpSpPr>
        <p:sp>
          <p:nvSpPr>
            <p:cNvPr id="5264" name="Google Shape;5264;p80"/>
            <p:cNvSpPr/>
            <p:nvPr/>
          </p:nvSpPr>
          <p:spPr>
            <a:xfrm>
              <a:off x="2977638" y="2235725"/>
              <a:ext cx="35825" cy="51875"/>
            </a:xfrm>
            <a:custGeom>
              <a:avLst/>
              <a:gdLst/>
              <a:ahLst/>
              <a:cxnLst/>
              <a:rect l="l" t="t" r="r" b="b"/>
              <a:pathLst>
                <a:path w="1433" h="2075" extrusionOk="0">
                  <a:moveTo>
                    <a:pt x="380" y="0"/>
                  </a:moveTo>
                  <a:cubicBezTo>
                    <a:pt x="176" y="0"/>
                    <a:pt x="0" y="176"/>
                    <a:pt x="0" y="380"/>
                  </a:cubicBezTo>
                  <a:lnTo>
                    <a:pt x="0" y="1695"/>
                  </a:lnTo>
                  <a:cubicBezTo>
                    <a:pt x="0" y="1900"/>
                    <a:pt x="176" y="2075"/>
                    <a:pt x="380" y="2075"/>
                  </a:cubicBezTo>
                  <a:lnTo>
                    <a:pt x="877" y="2075"/>
                  </a:lnTo>
                  <a:lnTo>
                    <a:pt x="1432" y="1023"/>
                  </a:lnTo>
                  <a:lnTo>
                    <a:pt x="877" y="0"/>
                  </a:ln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5" name="Google Shape;5265;p80"/>
            <p:cNvSpPr/>
            <p:nvPr/>
          </p:nvSpPr>
          <p:spPr>
            <a:xfrm>
              <a:off x="2977638" y="2312425"/>
              <a:ext cx="35825" cy="29975"/>
            </a:xfrm>
            <a:custGeom>
              <a:avLst/>
              <a:gdLst/>
              <a:ahLst/>
              <a:cxnLst/>
              <a:rect l="l" t="t" r="r" b="b"/>
              <a:pathLst>
                <a:path w="1433" h="1199" extrusionOk="0">
                  <a:moveTo>
                    <a:pt x="380" y="0"/>
                  </a:moveTo>
                  <a:cubicBezTo>
                    <a:pt x="176" y="0"/>
                    <a:pt x="0" y="176"/>
                    <a:pt x="0" y="380"/>
                  </a:cubicBezTo>
                  <a:lnTo>
                    <a:pt x="0" y="848"/>
                  </a:lnTo>
                  <a:cubicBezTo>
                    <a:pt x="0" y="1023"/>
                    <a:pt x="176" y="1199"/>
                    <a:pt x="380" y="1199"/>
                  </a:cubicBezTo>
                  <a:lnTo>
                    <a:pt x="877" y="1199"/>
                  </a:lnTo>
                  <a:lnTo>
                    <a:pt x="1432" y="614"/>
                  </a:lnTo>
                  <a:lnTo>
                    <a:pt x="877" y="0"/>
                  </a:ln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6" name="Google Shape;5266;p80"/>
            <p:cNvSpPr/>
            <p:nvPr/>
          </p:nvSpPr>
          <p:spPr>
            <a:xfrm>
              <a:off x="2998813" y="2165600"/>
              <a:ext cx="224300" cy="355050"/>
            </a:xfrm>
            <a:custGeom>
              <a:avLst/>
              <a:gdLst/>
              <a:ahLst/>
              <a:cxnLst/>
              <a:rect l="l" t="t" r="r" b="b"/>
              <a:pathLst>
                <a:path w="8972" h="14202" extrusionOk="0">
                  <a:moveTo>
                    <a:pt x="1666" y="0"/>
                  </a:moveTo>
                  <a:cubicBezTo>
                    <a:pt x="760" y="0"/>
                    <a:pt x="30" y="760"/>
                    <a:pt x="30" y="1666"/>
                  </a:cubicBezTo>
                  <a:lnTo>
                    <a:pt x="30" y="12536"/>
                  </a:lnTo>
                  <a:cubicBezTo>
                    <a:pt x="1" y="13442"/>
                    <a:pt x="760" y="14201"/>
                    <a:pt x="1696" y="14201"/>
                  </a:cubicBezTo>
                  <a:lnTo>
                    <a:pt x="7335" y="14201"/>
                  </a:lnTo>
                  <a:cubicBezTo>
                    <a:pt x="8241" y="14201"/>
                    <a:pt x="8972" y="13442"/>
                    <a:pt x="8972" y="12536"/>
                  </a:cubicBezTo>
                  <a:lnTo>
                    <a:pt x="8972" y="1666"/>
                  </a:lnTo>
                  <a:cubicBezTo>
                    <a:pt x="8972" y="760"/>
                    <a:pt x="8241" y="0"/>
                    <a:pt x="7335"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7" name="Google Shape;5267;p80"/>
            <p:cNvSpPr/>
            <p:nvPr/>
          </p:nvSpPr>
          <p:spPr>
            <a:xfrm>
              <a:off x="3167563" y="2165600"/>
              <a:ext cx="70150" cy="355050"/>
            </a:xfrm>
            <a:custGeom>
              <a:avLst/>
              <a:gdLst/>
              <a:ahLst/>
              <a:cxnLst/>
              <a:rect l="l" t="t" r="r" b="b"/>
              <a:pathLst>
                <a:path w="2806" h="14202" extrusionOk="0">
                  <a:moveTo>
                    <a:pt x="1" y="0"/>
                  </a:moveTo>
                  <a:cubicBezTo>
                    <a:pt x="907" y="0"/>
                    <a:pt x="1666" y="760"/>
                    <a:pt x="1666" y="1666"/>
                  </a:cubicBezTo>
                  <a:lnTo>
                    <a:pt x="1666" y="12536"/>
                  </a:lnTo>
                  <a:cubicBezTo>
                    <a:pt x="1666" y="13442"/>
                    <a:pt x="936" y="14201"/>
                    <a:pt x="1" y="14201"/>
                  </a:cubicBezTo>
                  <a:lnTo>
                    <a:pt x="1140" y="14201"/>
                  </a:lnTo>
                  <a:cubicBezTo>
                    <a:pt x="2075" y="14201"/>
                    <a:pt x="2806" y="13442"/>
                    <a:pt x="2806" y="12536"/>
                  </a:cubicBezTo>
                  <a:lnTo>
                    <a:pt x="2806" y="1666"/>
                  </a:lnTo>
                  <a:cubicBezTo>
                    <a:pt x="2806" y="760"/>
                    <a:pt x="2075" y="0"/>
                    <a:pt x="1140" y="0"/>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8" name="Google Shape;5268;p80"/>
            <p:cNvSpPr/>
            <p:nvPr/>
          </p:nvSpPr>
          <p:spPr>
            <a:xfrm>
              <a:off x="3024388" y="2190425"/>
              <a:ext cx="188500" cy="305375"/>
            </a:xfrm>
            <a:custGeom>
              <a:avLst/>
              <a:gdLst/>
              <a:ahLst/>
              <a:cxnLst/>
              <a:rect l="l" t="t" r="r" b="b"/>
              <a:pathLst>
                <a:path w="7540" h="12215" extrusionOk="0">
                  <a:moveTo>
                    <a:pt x="819" y="1"/>
                  </a:moveTo>
                  <a:cubicBezTo>
                    <a:pt x="351" y="1"/>
                    <a:pt x="0" y="380"/>
                    <a:pt x="0" y="848"/>
                  </a:cubicBezTo>
                  <a:lnTo>
                    <a:pt x="0" y="11367"/>
                  </a:lnTo>
                  <a:cubicBezTo>
                    <a:pt x="0" y="11835"/>
                    <a:pt x="351" y="12215"/>
                    <a:pt x="819" y="12215"/>
                  </a:cubicBezTo>
                  <a:lnTo>
                    <a:pt x="6721" y="12215"/>
                  </a:lnTo>
                  <a:cubicBezTo>
                    <a:pt x="7160" y="12215"/>
                    <a:pt x="7539" y="11835"/>
                    <a:pt x="7539" y="11367"/>
                  </a:cubicBezTo>
                  <a:lnTo>
                    <a:pt x="7539" y="848"/>
                  </a:lnTo>
                  <a:cubicBezTo>
                    <a:pt x="7539" y="380"/>
                    <a:pt x="7160" y="1"/>
                    <a:pt x="6721" y="1"/>
                  </a:cubicBezTo>
                  <a:lnTo>
                    <a:pt x="5173" y="1"/>
                  </a:lnTo>
                  <a:lnTo>
                    <a:pt x="5173" y="410"/>
                  </a:lnTo>
                  <a:cubicBezTo>
                    <a:pt x="5173" y="731"/>
                    <a:pt x="4939" y="965"/>
                    <a:pt x="4617" y="965"/>
                  </a:cubicBezTo>
                  <a:lnTo>
                    <a:pt x="2923" y="965"/>
                  </a:lnTo>
                  <a:cubicBezTo>
                    <a:pt x="2601" y="965"/>
                    <a:pt x="2338" y="731"/>
                    <a:pt x="2367" y="410"/>
                  </a:cubicBezTo>
                  <a:lnTo>
                    <a:pt x="2367" y="1"/>
                  </a:ln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9" name="Google Shape;5269;p80"/>
            <p:cNvSpPr/>
            <p:nvPr/>
          </p:nvSpPr>
          <p:spPr>
            <a:xfrm>
              <a:off x="3032413" y="2250150"/>
              <a:ext cx="53650" cy="43225"/>
            </a:xfrm>
            <a:custGeom>
              <a:avLst/>
              <a:gdLst/>
              <a:ahLst/>
              <a:cxnLst/>
              <a:rect l="l" t="t" r="r" b="b"/>
              <a:pathLst>
                <a:path w="2146" h="1729" extrusionOk="0">
                  <a:moveTo>
                    <a:pt x="1274" y="0"/>
                  </a:moveTo>
                  <a:cubicBezTo>
                    <a:pt x="1239" y="0"/>
                    <a:pt x="1205" y="3"/>
                    <a:pt x="1170" y="8"/>
                  </a:cubicBezTo>
                  <a:cubicBezTo>
                    <a:pt x="352" y="8"/>
                    <a:pt x="1" y="1030"/>
                    <a:pt x="644" y="1527"/>
                  </a:cubicBezTo>
                  <a:cubicBezTo>
                    <a:pt x="815" y="1667"/>
                    <a:pt x="1004" y="1728"/>
                    <a:pt x="1187" y="1728"/>
                  </a:cubicBezTo>
                  <a:cubicBezTo>
                    <a:pt x="1692" y="1728"/>
                    <a:pt x="2146" y="1259"/>
                    <a:pt x="2017" y="680"/>
                  </a:cubicBezTo>
                  <a:cubicBezTo>
                    <a:pt x="1964" y="279"/>
                    <a:pt x="1641" y="0"/>
                    <a:pt x="1274"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0" name="Google Shape;5270;p80"/>
            <p:cNvSpPr/>
            <p:nvPr/>
          </p:nvSpPr>
          <p:spPr>
            <a:xfrm>
              <a:off x="3145663" y="2250150"/>
              <a:ext cx="54175" cy="43225"/>
            </a:xfrm>
            <a:custGeom>
              <a:avLst/>
              <a:gdLst/>
              <a:ahLst/>
              <a:cxnLst/>
              <a:rect l="l" t="t" r="r" b="b"/>
              <a:pathLst>
                <a:path w="2167" h="1729" extrusionOk="0">
                  <a:moveTo>
                    <a:pt x="1302" y="0"/>
                  </a:moveTo>
                  <a:cubicBezTo>
                    <a:pt x="1268" y="0"/>
                    <a:pt x="1233" y="3"/>
                    <a:pt x="1198" y="8"/>
                  </a:cubicBezTo>
                  <a:cubicBezTo>
                    <a:pt x="380" y="8"/>
                    <a:pt x="0" y="1030"/>
                    <a:pt x="643" y="1527"/>
                  </a:cubicBezTo>
                  <a:cubicBezTo>
                    <a:pt x="814" y="1667"/>
                    <a:pt x="1005" y="1728"/>
                    <a:pt x="1190" y="1728"/>
                  </a:cubicBezTo>
                  <a:cubicBezTo>
                    <a:pt x="1702" y="1728"/>
                    <a:pt x="2167" y="1259"/>
                    <a:pt x="2016" y="680"/>
                  </a:cubicBezTo>
                  <a:cubicBezTo>
                    <a:pt x="1963" y="279"/>
                    <a:pt x="1665" y="0"/>
                    <a:pt x="1302"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1" name="Google Shape;5271;p80"/>
            <p:cNvSpPr/>
            <p:nvPr/>
          </p:nvSpPr>
          <p:spPr>
            <a:xfrm>
              <a:off x="3100363" y="2242300"/>
              <a:ext cx="36550" cy="30325"/>
            </a:xfrm>
            <a:custGeom>
              <a:avLst/>
              <a:gdLst/>
              <a:ahLst/>
              <a:cxnLst/>
              <a:rect l="l" t="t" r="r" b="b"/>
              <a:pathLst>
                <a:path w="1462" h="1213" extrusionOk="0">
                  <a:moveTo>
                    <a:pt x="731" y="0"/>
                  </a:moveTo>
                  <a:cubicBezTo>
                    <a:pt x="351" y="0"/>
                    <a:pt x="59" y="59"/>
                    <a:pt x="59" y="468"/>
                  </a:cubicBezTo>
                  <a:cubicBezTo>
                    <a:pt x="0" y="965"/>
                    <a:pt x="366" y="1213"/>
                    <a:pt x="731" y="1213"/>
                  </a:cubicBezTo>
                  <a:cubicBezTo>
                    <a:pt x="1096" y="1213"/>
                    <a:pt x="1461" y="965"/>
                    <a:pt x="1403" y="468"/>
                  </a:cubicBezTo>
                  <a:cubicBezTo>
                    <a:pt x="1403" y="59"/>
                    <a:pt x="1111" y="0"/>
                    <a:pt x="731" y="0"/>
                  </a:cubicBezTo>
                  <a:close/>
                </a:path>
              </a:pathLst>
            </a:custGeom>
            <a:solidFill>
              <a:srgbClr val="495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2" name="Google Shape;5272;p80"/>
            <p:cNvSpPr/>
            <p:nvPr/>
          </p:nvSpPr>
          <p:spPr>
            <a:xfrm>
              <a:off x="3060188" y="2232800"/>
              <a:ext cx="10250" cy="19750"/>
            </a:xfrm>
            <a:custGeom>
              <a:avLst/>
              <a:gdLst/>
              <a:ahLst/>
              <a:cxnLst/>
              <a:rect l="l" t="t" r="r" b="b"/>
              <a:pathLst>
                <a:path w="410" h="790" extrusionOk="0">
                  <a:moveTo>
                    <a:pt x="205" y="0"/>
                  </a:moveTo>
                  <a:cubicBezTo>
                    <a:pt x="88" y="0"/>
                    <a:pt x="0" y="88"/>
                    <a:pt x="0" y="234"/>
                  </a:cubicBezTo>
                  <a:lnTo>
                    <a:pt x="0" y="556"/>
                  </a:lnTo>
                  <a:cubicBezTo>
                    <a:pt x="0" y="672"/>
                    <a:pt x="88" y="789"/>
                    <a:pt x="205" y="789"/>
                  </a:cubicBezTo>
                  <a:cubicBezTo>
                    <a:pt x="322" y="789"/>
                    <a:pt x="409" y="672"/>
                    <a:pt x="409" y="556"/>
                  </a:cubicBezTo>
                  <a:lnTo>
                    <a:pt x="409" y="234"/>
                  </a:lnTo>
                  <a:cubicBezTo>
                    <a:pt x="409" y="88"/>
                    <a:pt x="322" y="0"/>
                    <a:pt x="205"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3" name="Google Shape;5273;p80"/>
            <p:cNvSpPr/>
            <p:nvPr/>
          </p:nvSpPr>
          <p:spPr>
            <a:xfrm>
              <a:off x="3095988" y="2237175"/>
              <a:ext cx="45300" cy="40950"/>
            </a:xfrm>
            <a:custGeom>
              <a:avLst/>
              <a:gdLst/>
              <a:ahLst/>
              <a:cxnLst/>
              <a:rect l="l" t="t" r="r" b="b"/>
              <a:pathLst>
                <a:path w="1812" h="1638" extrusionOk="0">
                  <a:moveTo>
                    <a:pt x="906" y="439"/>
                  </a:moveTo>
                  <a:cubicBezTo>
                    <a:pt x="1344" y="439"/>
                    <a:pt x="1373" y="497"/>
                    <a:pt x="1373" y="673"/>
                  </a:cubicBezTo>
                  <a:cubicBezTo>
                    <a:pt x="1403" y="936"/>
                    <a:pt x="1147" y="1067"/>
                    <a:pt x="895" y="1067"/>
                  </a:cubicBezTo>
                  <a:cubicBezTo>
                    <a:pt x="643" y="1067"/>
                    <a:pt x="395" y="936"/>
                    <a:pt x="438" y="673"/>
                  </a:cubicBezTo>
                  <a:cubicBezTo>
                    <a:pt x="438" y="497"/>
                    <a:pt x="438" y="439"/>
                    <a:pt x="906" y="439"/>
                  </a:cubicBezTo>
                  <a:close/>
                  <a:moveTo>
                    <a:pt x="906" y="1"/>
                  </a:moveTo>
                  <a:cubicBezTo>
                    <a:pt x="643" y="1"/>
                    <a:pt x="0" y="1"/>
                    <a:pt x="0" y="673"/>
                  </a:cubicBezTo>
                  <a:cubicBezTo>
                    <a:pt x="0" y="1199"/>
                    <a:pt x="380" y="1608"/>
                    <a:pt x="906" y="1637"/>
                  </a:cubicBezTo>
                  <a:cubicBezTo>
                    <a:pt x="1403" y="1608"/>
                    <a:pt x="1812" y="1199"/>
                    <a:pt x="1783" y="673"/>
                  </a:cubicBezTo>
                  <a:cubicBezTo>
                    <a:pt x="1783" y="1"/>
                    <a:pt x="1169" y="1"/>
                    <a:pt x="906"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4" name="Google Shape;5274;p80"/>
            <p:cNvSpPr/>
            <p:nvPr/>
          </p:nvSpPr>
          <p:spPr>
            <a:xfrm>
              <a:off x="3166113" y="2233700"/>
              <a:ext cx="11350" cy="17925"/>
            </a:xfrm>
            <a:custGeom>
              <a:avLst/>
              <a:gdLst/>
              <a:ahLst/>
              <a:cxnLst/>
              <a:rect l="l" t="t" r="r" b="b"/>
              <a:pathLst>
                <a:path w="454" h="717" extrusionOk="0">
                  <a:moveTo>
                    <a:pt x="234" y="1"/>
                  </a:moveTo>
                  <a:cubicBezTo>
                    <a:pt x="139" y="1"/>
                    <a:pt x="44" y="67"/>
                    <a:pt x="30" y="198"/>
                  </a:cubicBezTo>
                  <a:lnTo>
                    <a:pt x="30" y="520"/>
                  </a:lnTo>
                  <a:cubicBezTo>
                    <a:pt x="0" y="651"/>
                    <a:pt x="110" y="717"/>
                    <a:pt x="223" y="717"/>
                  </a:cubicBezTo>
                  <a:cubicBezTo>
                    <a:pt x="336" y="717"/>
                    <a:pt x="453" y="651"/>
                    <a:pt x="439" y="520"/>
                  </a:cubicBezTo>
                  <a:lnTo>
                    <a:pt x="439" y="198"/>
                  </a:lnTo>
                  <a:cubicBezTo>
                    <a:pt x="424" y="67"/>
                    <a:pt x="329" y="1"/>
                    <a:pt x="234"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5" name="Google Shape;5275;p80"/>
            <p:cNvSpPr/>
            <p:nvPr/>
          </p:nvSpPr>
          <p:spPr>
            <a:xfrm>
              <a:off x="3089413" y="2305300"/>
              <a:ext cx="94250" cy="76550"/>
            </a:xfrm>
            <a:custGeom>
              <a:avLst/>
              <a:gdLst/>
              <a:ahLst/>
              <a:cxnLst/>
              <a:rect l="l" t="t" r="r" b="b"/>
              <a:pathLst>
                <a:path w="3770" h="3062" extrusionOk="0">
                  <a:moveTo>
                    <a:pt x="2119" y="1"/>
                  </a:moveTo>
                  <a:cubicBezTo>
                    <a:pt x="1870" y="1"/>
                    <a:pt x="1622" y="96"/>
                    <a:pt x="1432" y="285"/>
                  </a:cubicBezTo>
                  <a:lnTo>
                    <a:pt x="380" y="1337"/>
                  </a:lnTo>
                  <a:cubicBezTo>
                    <a:pt x="0" y="1717"/>
                    <a:pt x="0" y="2331"/>
                    <a:pt x="380" y="2711"/>
                  </a:cubicBezTo>
                  <a:lnTo>
                    <a:pt x="672" y="2974"/>
                  </a:lnTo>
                  <a:cubicBezTo>
                    <a:pt x="701" y="3032"/>
                    <a:pt x="760" y="3032"/>
                    <a:pt x="818" y="3061"/>
                  </a:cubicBezTo>
                  <a:cubicBezTo>
                    <a:pt x="877" y="3061"/>
                    <a:pt x="935" y="3032"/>
                    <a:pt x="964" y="2974"/>
                  </a:cubicBezTo>
                  <a:cubicBezTo>
                    <a:pt x="1052" y="2886"/>
                    <a:pt x="1052" y="2769"/>
                    <a:pt x="964" y="2682"/>
                  </a:cubicBezTo>
                  <a:lnTo>
                    <a:pt x="701" y="2389"/>
                  </a:lnTo>
                  <a:cubicBezTo>
                    <a:pt x="468" y="2185"/>
                    <a:pt x="468" y="1834"/>
                    <a:pt x="701" y="1630"/>
                  </a:cubicBezTo>
                  <a:lnTo>
                    <a:pt x="1724" y="578"/>
                  </a:lnTo>
                  <a:cubicBezTo>
                    <a:pt x="1841" y="461"/>
                    <a:pt x="1987" y="402"/>
                    <a:pt x="2130" y="402"/>
                  </a:cubicBezTo>
                  <a:cubicBezTo>
                    <a:pt x="2272" y="402"/>
                    <a:pt x="2411" y="461"/>
                    <a:pt x="2513" y="578"/>
                  </a:cubicBezTo>
                  <a:lnTo>
                    <a:pt x="3068" y="1162"/>
                  </a:lnTo>
                  <a:cubicBezTo>
                    <a:pt x="3302" y="1367"/>
                    <a:pt x="3302" y="1717"/>
                    <a:pt x="3068" y="1922"/>
                  </a:cubicBezTo>
                  <a:lnTo>
                    <a:pt x="2805" y="2214"/>
                  </a:lnTo>
                  <a:cubicBezTo>
                    <a:pt x="2718" y="2302"/>
                    <a:pt x="2718" y="2419"/>
                    <a:pt x="2805" y="2506"/>
                  </a:cubicBezTo>
                  <a:cubicBezTo>
                    <a:pt x="2849" y="2550"/>
                    <a:pt x="2900" y="2572"/>
                    <a:pt x="2951" y="2572"/>
                  </a:cubicBezTo>
                  <a:cubicBezTo>
                    <a:pt x="3003" y="2572"/>
                    <a:pt x="3054" y="2550"/>
                    <a:pt x="3098" y="2506"/>
                  </a:cubicBezTo>
                  <a:lnTo>
                    <a:pt x="3390" y="2214"/>
                  </a:lnTo>
                  <a:cubicBezTo>
                    <a:pt x="3770" y="1834"/>
                    <a:pt x="3770" y="1221"/>
                    <a:pt x="3390" y="841"/>
                  </a:cubicBezTo>
                  <a:lnTo>
                    <a:pt x="2805" y="285"/>
                  </a:lnTo>
                  <a:cubicBezTo>
                    <a:pt x="2615" y="96"/>
                    <a:pt x="2367" y="1"/>
                    <a:pt x="2119"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6" name="Google Shape;5276;p80"/>
            <p:cNvSpPr/>
            <p:nvPr/>
          </p:nvSpPr>
          <p:spPr>
            <a:xfrm>
              <a:off x="3053613" y="2353150"/>
              <a:ext cx="94250" cy="76725"/>
            </a:xfrm>
            <a:custGeom>
              <a:avLst/>
              <a:gdLst/>
              <a:ahLst/>
              <a:cxnLst/>
              <a:rect l="l" t="t" r="r" b="b"/>
              <a:pathLst>
                <a:path w="3770" h="3069" extrusionOk="0">
                  <a:moveTo>
                    <a:pt x="2941" y="1"/>
                  </a:moveTo>
                  <a:cubicBezTo>
                    <a:pt x="2886" y="1"/>
                    <a:pt x="2835" y="22"/>
                    <a:pt x="2806" y="66"/>
                  </a:cubicBezTo>
                  <a:cubicBezTo>
                    <a:pt x="2718" y="154"/>
                    <a:pt x="2718" y="300"/>
                    <a:pt x="2806" y="358"/>
                  </a:cubicBezTo>
                  <a:lnTo>
                    <a:pt x="3068" y="651"/>
                  </a:lnTo>
                  <a:cubicBezTo>
                    <a:pt x="3302" y="884"/>
                    <a:pt x="3302" y="1235"/>
                    <a:pt x="3068" y="1440"/>
                  </a:cubicBezTo>
                  <a:lnTo>
                    <a:pt x="2017" y="2492"/>
                  </a:lnTo>
                  <a:cubicBezTo>
                    <a:pt x="1914" y="2594"/>
                    <a:pt x="1775" y="2645"/>
                    <a:pt x="1637" y="2645"/>
                  </a:cubicBezTo>
                  <a:cubicBezTo>
                    <a:pt x="1498" y="2645"/>
                    <a:pt x="1359" y="2594"/>
                    <a:pt x="1257" y="2492"/>
                  </a:cubicBezTo>
                  <a:lnTo>
                    <a:pt x="672" y="1907"/>
                  </a:lnTo>
                  <a:cubicBezTo>
                    <a:pt x="468" y="1703"/>
                    <a:pt x="468" y="1352"/>
                    <a:pt x="672" y="1147"/>
                  </a:cubicBezTo>
                  <a:lnTo>
                    <a:pt x="965" y="855"/>
                  </a:lnTo>
                  <a:cubicBezTo>
                    <a:pt x="1052" y="768"/>
                    <a:pt x="1052" y="651"/>
                    <a:pt x="965" y="563"/>
                  </a:cubicBezTo>
                  <a:cubicBezTo>
                    <a:pt x="921" y="519"/>
                    <a:pt x="862" y="497"/>
                    <a:pt x="808" y="497"/>
                  </a:cubicBezTo>
                  <a:cubicBezTo>
                    <a:pt x="753" y="497"/>
                    <a:pt x="702" y="519"/>
                    <a:pt x="672" y="563"/>
                  </a:cubicBezTo>
                  <a:lnTo>
                    <a:pt x="380" y="826"/>
                  </a:lnTo>
                  <a:cubicBezTo>
                    <a:pt x="0" y="1206"/>
                    <a:pt x="0" y="1849"/>
                    <a:pt x="380" y="2229"/>
                  </a:cubicBezTo>
                  <a:lnTo>
                    <a:pt x="935" y="2784"/>
                  </a:lnTo>
                  <a:cubicBezTo>
                    <a:pt x="1125" y="2974"/>
                    <a:pt x="1381" y="3069"/>
                    <a:pt x="1637" y="3069"/>
                  </a:cubicBezTo>
                  <a:cubicBezTo>
                    <a:pt x="1892" y="3069"/>
                    <a:pt x="2148" y="2974"/>
                    <a:pt x="2338" y="2784"/>
                  </a:cubicBezTo>
                  <a:lnTo>
                    <a:pt x="3390" y="1732"/>
                  </a:lnTo>
                  <a:cubicBezTo>
                    <a:pt x="3770" y="1352"/>
                    <a:pt x="3770" y="738"/>
                    <a:pt x="3390" y="358"/>
                  </a:cubicBezTo>
                  <a:lnTo>
                    <a:pt x="3098" y="66"/>
                  </a:lnTo>
                  <a:cubicBezTo>
                    <a:pt x="3054" y="22"/>
                    <a:pt x="2995" y="1"/>
                    <a:pt x="2941"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7" name="Google Shape;5277;p80"/>
            <p:cNvSpPr/>
            <p:nvPr/>
          </p:nvSpPr>
          <p:spPr>
            <a:xfrm>
              <a:off x="3082988" y="2465725"/>
              <a:ext cx="71450" cy="10400"/>
            </a:xfrm>
            <a:custGeom>
              <a:avLst/>
              <a:gdLst/>
              <a:ahLst/>
              <a:cxnLst/>
              <a:rect l="l" t="t" r="r" b="b"/>
              <a:pathLst>
                <a:path w="2858" h="416" extrusionOk="0">
                  <a:moveTo>
                    <a:pt x="191" y="0"/>
                  </a:moveTo>
                  <a:cubicBezTo>
                    <a:pt x="1" y="0"/>
                    <a:pt x="7" y="415"/>
                    <a:pt x="208" y="415"/>
                  </a:cubicBezTo>
                  <a:cubicBezTo>
                    <a:pt x="215" y="415"/>
                    <a:pt x="221" y="415"/>
                    <a:pt x="228" y="414"/>
                  </a:cubicBezTo>
                  <a:lnTo>
                    <a:pt x="2624" y="414"/>
                  </a:lnTo>
                  <a:cubicBezTo>
                    <a:pt x="2858" y="385"/>
                    <a:pt x="2858" y="34"/>
                    <a:pt x="2624" y="5"/>
                  </a:cubicBezTo>
                  <a:lnTo>
                    <a:pt x="228" y="5"/>
                  </a:lnTo>
                  <a:cubicBezTo>
                    <a:pt x="215" y="2"/>
                    <a:pt x="203" y="0"/>
                    <a:pt x="191"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8" name="Google Shape;5278;p80"/>
            <p:cNvSpPr/>
            <p:nvPr/>
          </p:nvSpPr>
          <p:spPr>
            <a:xfrm>
              <a:off x="2972513" y="2160475"/>
              <a:ext cx="271425" cy="365325"/>
            </a:xfrm>
            <a:custGeom>
              <a:avLst/>
              <a:gdLst/>
              <a:ahLst/>
              <a:cxnLst/>
              <a:rect l="l" t="t" r="r" b="b"/>
              <a:pathLst>
                <a:path w="10857" h="14613" extrusionOk="0">
                  <a:moveTo>
                    <a:pt x="848" y="3244"/>
                  </a:moveTo>
                  <a:lnTo>
                    <a:pt x="848" y="4880"/>
                  </a:lnTo>
                  <a:lnTo>
                    <a:pt x="585" y="4880"/>
                  </a:lnTo>
                  <a:cubicBezTo>
                    <a:pt x="498" y="4880"/>
                    <a:pt x="439" y="4822"/>
                    <a:pt x="439" y="4734"/>
                  </a:cubicBezTo>
                  <a:lnTo>
                    <a:pt x="439" y="3390"/>
                  </a:lnTo>
                  <a:cubicBezTo>
                    <a:pt x="439" y="3302"/>
                    <a:pt x="498" y="3244"/>
                    <a:pt x="585" y="3244"/>
                  </a:cubicBezTo>
                  <a:close/>
                  <a:moveTo>
                    <a:pt x="848" y="6283"/>
                  </a:moveTo>
                  <a:lnTo>
                    <a:pt x="848" y="7072"/>
                  </a:lnTo>
                  <a:lnTo>
                    <a:pt x="585" y="7072"/>
                  </a:lnTo>
                  <a:cubicBezTo>
                    <a:pt x="498" y="7072"/>
                    <a:pt x="439" y="6984"/>
                    <a:pt x="439" y="6926"/>
                  </a:cubicBezTo>
                  <a:lnTo>
                    <a:pt x="439" y="6458"/>
                  </a:lnTo>
                  <a:cubicBezTo>
                    <a:pt x="439" y="6371"/>
                    <a:pt x="498" y="6283"/>
                    <a:pt x="585" y="6283"/>
                  </a:cubicBezTo>
                  <a:close/>
                  <a:moveTo>
                    <a:pt x="2748" y="1"/>
                  </a:moveTo>
                  <a:cubicBezTo>
                    <a:pt x="1696" y="1"/>
                    <a:pt x="848" y="848"/>
                    <a:pt x="848" y="1871"/>
                  </a:cubicBezTo>
                  <a:lnTo>
                    <a:pt x="848" y="2806"/>
                  </a:lnTo>
                  <a:lnTo>
                    <a:pt x="585" y="2806"/>
                  </a:lnTo>
                  <a:cubicBezTo>
                    <a:pt x="264" y="2806"/>
                    <a:pt x="1" y="3069"/>
                    <a:pt x="1" y="3390"/>
                  </a:cubicBezTo>
                  <a:lnTo>
                    <a:pt x="1" y="4705"/>
                  </a:lnTo>
                  <a:cubicBezTo>
                    <a:pt x="1" y="5027"/>
                    <a:pt x="264" y="5289"/>
                    <a:pt x="585" y="5289"/>
                  </a:cubicBezTo>
                  <a:lnTo>
                    <a:pt x="848" y="5289"/>
                  </a:lnTo>
                  <a:lnTo>
                    <a:pt x="848" y="5874"/>
                  </a:lnTo>
                  <a:lnTo>
                    <a:pt x="585" y="5874"/>
                  </a:lnTo>
                  <a:cubicBezTo>
                    <a:pt x="264" y="5874"/>
                    <a:pt x="1" y="6137"/>
                    <a:pt x="1" y="6458"/>
                  </a:cubicBezTo>
                  <a:lnTo>
                    <a:pt x="1" y="6926"/>
                  </a:lnTo>
                  <a:cubicBezTo>
                    <a:pt x="1" y="7218"/>
                    <a:pt x="264" y="7481"/>
                    <a:pt x="585" y="7481"/>
                  </a:cubicBezTo>
                  <a:lnTo>
                    <a:pt x="848" y="7481"/>
                  </a:lnTo>
                  <a:lnTo>
                    <a:pt x="848" y="12741"/>
                  </a:lnTo>
                  <a:cubicBezTo>
                    <a:pt x="848" y="13763"/>
                    <a:pt x="1696" y="14611"/>
                    <a:pt x="2748" y="14611"/>
                  </a:cubicBezTo>
                  <a:lnTo>
                    <a:pt x="5348" y="14611"/>
                  </a:lnTo>
                  <a:cubicBezTo>
                    <a:pt x="5355" y="14612"/>
                    <a:pt x="5361" y="14612"/>
                    <a:pt x="5368" y="14612"/>
                  </a:cubicBezTo>
                  <a:cubicBezTo>
                    <a:pt x="5575" y="14612"/>
                    <a:pt x="5575" y="14171"/>
                    <a:pt x="5368" y="14171"/>
                  </a:cubicBezTo>
                  <a:cubicBezTo>
                    <a:pt x="5361" y="14171"/>
                    <a:pt x="5355" y="14172"/>
                    <a:pt x="5348" y="14173"/>
                  </a:cubicBezTo>
                  <a:lnTo>
                    <a:pt x="2748" y="14173"/>
                  </a:lnTo>
                  <a:cubicBezTo>
                    <a:pt x="1929" y="14173"/>
                    <a:pt x="1287" y="13530"/>
                    <a:pt x="1287" y="12712"/>
                  </a:cubicBezTo>
                  <a:lnTo>
                    <a:pt x="1287" y="1871"/>
                  </a:lnTo>
                  <a:cubicBezTo>
                    <a:pt x="1287" y="1082"/>
                    <a:pt x="1929" y="410"/>
                    <a:pt x="2748" y="410"/>
                  </a:cubicBezTo>
                  <a:lnTo>
                    <a:pt x="8942" y="410"/>
                  </a:lnTo>
                  <a:cubicBezTo>
                    <a:pt x="9761" y="410"/>
                    <a:pt x="10403" y="1082"/>
                    <a:pt x="10403" y="1871"/>
                  </a:cubicBezTo>
                  <a:lnTo>
                    <a:pt x="10403" y="3536"/>
                  </a:lnTo>
                  <a:cubicBezTo>
                    <a:pt x="10389" y="3668"/>
                    <a:pt x="10506" y="3733"/>
                    <a:pt x="10623" y="3733"/>
                  </a:cubicBezTo>
                  <a:cubicBezTo>
                    <a:pt x="10739" y="3733"/>
                    <a:pt x="10856" y="3668"/>
                    <a:pt x="10842" y="3536"/>
                  </a:cubicBezTo>
                  <a:lnTo>
                    <a:pt x="10842" y="1871"/>
                  </a:lnTo>
                  <a:cubicBezTo>
                    <a:pt x="10842" y="848"/>
                    <a:pt x="9994" y="1"/>
                    <a:pt x="8942"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9" name="Google Shape;5279;p80"/>
            <p:cNvSpPr/>
            <p:nvPr/>
          </p:nvSpPr>
          <p:spPr>
            <a:xfrm>
              <a:off x="3124463" y="2269325"/>
              <a:ext cx="118375" cy="256425"/>
            </a:xfrm>
            <a:custGeom>
              <a:avLst/>
              <a:gdLst/>
              <a:ahLst/>
              <a:cxnLst/>
              <a:rect l="l" t="t" r="r" b="b"/>
              <a:pathLst>
                <a:path w="4735" h="10257" extrusionOk="0">
                  <a:moveTo>
                    <a:pt x="4530" y="0"/>
                  </a:moveTo>
                  <a:cubicBezTo>
                    <a:pt x="4413" y="0"/>
                    <a:pt x="4325" y="88"/>
                    <a:pt x="4325" y="205"/>
                  </a:cubicBezTo>
                  <a:lnTo>
                    <a:pt x="4325" y="8387"/>
                  </a:lnTo>
                  <a:cubicBezTo>
                    <a:pt x="4325" y="9176"/>
                    <a:pt x="3653" y="9848"/>
                    <a:pt x="2864" y="9848"/>
                  </a:cubicBezTo>
                  <a:lnTo>
                    <a:pt x="264" y="9848"/>
                  </a:lnTo>
                  <a:cubicBezTo>
                    <a:pt x="1" y="9877"/>
                    <a:pt x="1" y="10228"/>
                    <a:pt x="264" y="10257"/>
                  </a:cubicBezTo>
                  <a:lnTo>
                    <a:pt x="2864" y="10257"/>
                  </a:lnTo>
                  <a:cubicBezTo>
                    <a:pt x="3887" y="10257"/>
                    <a:pt x="4734" y="9439"/>
                    <a:pt x="4734" y="8387"/>
                  </a:cubicBezTo>
                  <a:lnTo>
                    <a:pt x="4734" y="205"/>
                  </a:lnTo>
                  <a:cubicBezTo>
                    <a:pt x="4734" y="88"/>
                    <a:pt x="4647" y="0"/>
                    <a:pt x="4530"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0" name="Google Shape;5280;p80"/>
            <p:cNvSpPr/>
            <p:nvPr/>
          </p:nvSpPr>
          <p:spPr>
            <a:xfrm>
              <a:off x="3018913" y="2185325"/>
              <a:ext cx="199825" cy="315600"/>
            </a:xfrm>
            <a:custGeom>
              <a:avLst/>
              <a:gdLst/>
              <a:ahLst/>
              <a:cxnLst/>
              <a:rect l="l" t="t" r="r" b="b"/>
              <a:pathLst>
                <a:path w="7993" h="12624" extrusionOk="0">
                  <a:moveTo>
                    <a:pt x="1038" y="0"/>
                  </a:moveTo>
                  <a:cubicBezTo>
                    <a:pt x="453" y="0"/>
                    <a:pt x="15" y="468"/>
                    <a:pt x="15" y="1052"/>
                  </a:cubicBezTo>
                  <a:lnTo>
                    <a:pt x="15" y="9205"/>
                  </a:lnTo>
                  <a:cubicBezTo>
                    <a:pt x="0" y="9336"/>
                    <a:pt x="110" y="9402"/>
                    <a:pt x="219" y="9402"/>
                  </a:cubicBezTo>
                  <a:cubicBezTo>
                    <a:pt x="329" y="9402"/>
                    <a:pt x="439" y="9336"/>
                    <a:pt x="424" y="9205"/>
                  </a:cubicBezTo>
                  <a:lnTo>
                    <a:pt x="424" y="1052"/>
                  </a:lnTo>
                  <a:cubicBezTo>
                    <a:pt x="424" y="701"/>
                    <a:pt x="716" y="438"/>
                    <a:pt x="1038" y="438"/>
                  </a:cubicBezTo>
                  <a:lnTo>
                    <a:pt x="2353" y="438"/>
                  </a:lnTo>
                  <a:lnTo>
                    <a:pt x="2353" y="614"/>
                  </a:lnTo>
                  <a:cubicBezTo>
                    <a:pt x="2353" y="1052"/>
                    <a:pt x="2703" y="1403"/>
                    <a:pt x="3142" y="1403"/>
                  </a:cubicBezTo>
                  <a:lnTo>
                    <a:pt x="4836" y="1403"/>
                  </a:lnTo>
                  <a:cubicBezTo>
                    <a:pt x="5275" y="1403"/>
                    <a:pt x="5625" y="1052"/>
                    <a:pt x="5625" y="614"/>
                  </a:cubicBezTo>
                  <a:lnTo>
                    <a:pt x="5625" y="438"/>
                  </a:lnTo>
                  <a:lnTo>
                    <a:pt x="6940" y="438"/>
                  </a:lnTo>
                  <a:cubicBezTo>
                    <a:pt x="7262" y="438"/>
                    <a:pt x="7525" y="701"/>
                    <a:pt x="7525" y="1052"/>
                  </a:cubicBezTo>
                  <a:lnTo>
                    <a:pt x="7525" y="11571"/>
                  </a:lnTo>
                  <a:cubicBezTo>
                    <a:pt x="7525" y="11922"/>
                    <a:pt x="7262" y="12185"/>
                    <a:pt x="6940" y="12185"/>
                  </a:cubicBezTo>
                  <a:lnTo>
                    <a:pt x="1038" y="12185"/>
                  </a:lnTo>
                  <a:cubicBezTo>
                    <a:pt x="716" y="12185"/>
                    <a:pt x="424" y="11922"/>
                    <a:pt x="424" y="11571"/>
                  </a:cubicBezTo>
                  <a:lnTo>
                    <a:pt x="424" y="10227"/>
                  </a:lnTo>
                  <a:cubicBezTo>
                    <a:pt x="424" y="10110"/>
                    <a:pt x="336" y="10023"/>
                    <a:pt x="219" y="10023"/>
                  </a:cubicBezTo>
                  <a:cubicBezTo>
                    <a:pt x="103" y="10023"/>
                    <a:pt x="15" y="10110"/>
                    <a:pt x="15" y="10227"/>
                  </a:cubicBezTo>
                  <a:lnTo>
                    <a:pt x="15" y="11571"/>
                  </a:lnTo>
                  <a:cubicBezTo>
                    <a:pt x="15" y="12156"/>
                    <a:pt x="453" y="12623"/>
                    <a:pt x="1038" y="12623"/>
                  </a:cubicBezTo>
                  <a:lnTo>
                    <a:pt x="6940" y="12623"/>
                  </a:lnTo>
                  <a:cubicBezTo>
                    <a:pt x="7495" y="12623"/>
                    <a:pt x="7992" y="12156"/>
                    <a:pt x="7992" y="11571"/>
                  </a:cubicBezTo>
                  <a:lnTo>
                    <a:pt x="7992" y="1052"/>
                  </a:lnTo>
                  <a:cubicBezTo>
                    <a:pt x="7992" y="468"/>
                    <a:pt x="7525" y="0"/>
                    <a:pt x="6940" y="0"/>
                  </a:cubicBezTo>
                  <a:lnTo>
                    <a:pt x="5421" y="0"/>
                  </a:lnTo>
                  <a:cubicBezTo>
                    <a:pt x="5275" y="0"/>
                    <a:pt x="5187" y="88"/>
                    <a:pt x="5187" y="205"/>
                  </a:cubicBezTo>
                  <a:lnTo>
                    <a:pt x="5187" y="614"/>
                  </a:lnTo>
                  <a:cubicBezTo>
                    <a:pt x="5187" y="818"/>
                    <a:pt x="5041" y="964"/>
                    <a:pt x="4836" y="964"/>
                  </a:cubicBezTo>
                  <a:lnTo>
                    <a:pt x="3142" y="964"/>
                  </a:lnTo>
                  <a:cubicBezTo>
                    <a:pt x="2937" y="964"/>
                    <a:pt x="2762" y="818"/>
                    <a:pt x="2762" y="614"/>
                  </a:cubicBezTo>
                  <a:lnTo>
                    <a:pt x="2762" y="205"/>
                  </a:lnTo>
                  <a:cubicBezTo>
                    <a:pt x="2762" y="88"/>
                    <a:pt x="2674" y="0"/>
                    <a:pt x="2557"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81" name="Google Shape;5281;p80"/>
          <p:cNvGrpSpPr/>
          <p:nvPr/>
        </p:nvGrpSpPr>
        <p:grpSpPr>
          <a:xfrm>
            <a:off x="2292484" y="2146938"/>
            <a:ext cx="376975" cy="364600"/>
            <a:chOff x="2293863" y="2133400"/>
            <a:chExt cx="376975" cy="364600"/>
          </a:xfrm>
        </p:grpSpPr>
        <p:sp>
          <p:nvSpPr>
            <p:cNvPr id="5282" name="Google Shape;5282;p80"/>
            <p:cNvSpPr/>
            <p:nvPr/>
          </p:nvSpPr>
          <p:spPr>
            <a:xfrm>
              <a:off x="2337688" y="2421275"/>
              <a:ext cx="191425" cy="71600"/>
            </a:xfrm>
            <a:custGeom>
              <a:avLst/>
              <a:gdLst/>
              <a:ahLst/>
              <a:cxnLst/>
              <a:rect l="l" t="t" r="r" b="b"/>
              <a:pathLst>
                <a:path w="7657" h="2864" extrusionOk="0">
                  <a:moveTo>
                    <a:pt x="2222" y="0"/>
                  </a:moveTo>
                  <a:cubicBezTo>
                    <a:pt x="994" y="0"/>
                    <a:pt x="1" y="994"/>
                    <a:pt x="1" y="2250"/>
                  </a:cubicBezTo>
                  <a:cubicBezTo>
                    <a:pt x="1" y="2572"/>
                    <a:pt x="264" y="2864"/>
                    <a:pt x="615" y="2864"/>
                  </a:cubicBezTo>
                  <a:lnTo>
                    <a:pt x="2981" y="2864"/>
                  </a:lnTo>
                  <a:lnTo>
                    <a:pt x="4092" y="2309"/>
                  </a:lnTo>
                  <a:lnTo>
                    <a:pt x="5231" y="2864"/>
                  </a:lnTo>
                  <a:lnTo>
                    <a:pt x="7014" y="2864"/>
                  </a:lnTo>
                  <a:cubicBezTo>
                    <a:pt x="7365" y="2864"/>
                    <a:pt x="7657" y="2572"/>
                    <a:pt x="7657" y="2250"/>
                  </a:cubicBezTo>
                  <a:cubicBezTo>
                    <a:pt x="7657" y="994"/>
                    <a:pt x="6663" y="0"/>
                    <a:pt x="5436"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3" name="Google Shape;5283;p80"/>
            <p:cNvSpPr/>
            <p:nvPr/>
          </p:nvSpPr>
          <p:spPr>
            <a:xfrm>
              <a:off x="2466263" y="2421275"/>
              <a:ext cx="77475" cy="71600"/>
            </a:xfrm>
            <a:custGeom>
              <a:avLst/>
              <a:gdLst/>
              <a:ahLst/>
              <a:cxnLst/>
              <a:rect l="l" t="t" r="r" b="b"/>
              <a:pathLst>
                <a:path w="3099" h="2864" extrusionOk="0">
                  <a:moveTo>
                    <a:pt x="1" y="0"/>
                  </a:moveTo>
                  <a:cubicBezTo>
                    <a:pt x="1228" y="0"/>
                    <a:pt x="2222" y="994"/>
                    <a:pt x="2222" y="2250"/>
                  </a:cubicBezTo>
                  <a:cubicBezTo>
                    <a:pt x="2222" y="2572"/>
                    <a:pt x="1959" y="2864"/>
                    <a:pt x="1608" y="2864"/>
                  </a:cubicBezTo>
                  <a:lnTo>
                    <a:pt x="2455" y="2864"/>
                  </a:lnTo>
                  <a:cubicBezTo>
                    <a:pt x="2806" y="2864"/>
                    <a:pt x="3098" y="2572"/>
                    <a:pt x="3098" y="2250"/>
                  </a:cubicBezTo>
                  <a:cubicBezTo>
                    <a:pt x="3098" y="994"/>
                    <a:pt x="2105" y="0"/>
                    <a:pt x="877" y="0"/>
                  </a:cubicBezTo>
                  <a:close/>
                </a:path>
              </a:pathLst>
            </a:custGeom>
            <a:solidFill>
              <a:srgbClr val="FD6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4" name="Google Shape;5284;p80"/>
            <p:cNvSpPr/>
            <p:nvPr/>
          </p:nvSpPr>
          <p:spPr>
            <a:xfrm>
              <a:off x="2323213" y="2205775"/>
              <a:ext cx="220525" cy="105950"/>
            </a:xfrm>
            <a:custGeom>
              <a:avLst/>
              <a:gdLst/>
              <a:ahLst/>
              <a:cxnLst/>
              <a:rect l="l" t="t" r="r" b="b"/>
              <a:pathLst>
                <a:path w="8821" h="4238" extrusionOk="0">
                  <a:moveTo>
                    <a:pt x="6015" y="0"/>
                  </a:moveTo>
                  <a:cubicBezTo>
                    <a:pt x="5635" y="0"/>
                    <a:pt x="5255" y="59"/>
                    <a:pt x="4875" y="205"/>
                  </a:cubicBezTo>
                  <a:cubicBezTo>
                    <a:pt x="4817" y="219"/>
                    <a:pt x="4751" y="227"/>
                    <a:pt x="4685" y="227"/>
                  </a:cubicBezTo>
                  <a:cubicBezTo>
                    <a:pt x="4620" y="227"/>
                    <a:pt x="4554" y="219"/>
                    <a:pt x="4496" y="205"/>
                  </a:cubicBezTo>
                  <a:cubicBezTo>
                    <a:pt x="4111" y="66"/>
                    <a:pt x="3724" y="2"/>
                    <a:pt x="3345" y="2"/>
                  </a:cubicBezTo>
                  <a:cubicBezTo>
                    <a:pt x="1566" y="2"/>
                    <a:pt x="1" y="1433"/>
                    <a:pt x="25" y="3361"/>
                  </a:cubicBezTo>
                  <a:cubicBezTo>
                    <a:pt x="25" y="3653"/>
                    <a:pt x="54" y="3945"/>
                    <a:pt x="112" y="4237"/>
                  </a:cubicBezTo>
                  <a:lnTo>
                    <a:pt x="8703" y="4237"/>
                  </a:lnTo>
                  <a:cubicBezTo>
                    <a:pt x="8762" y="3945"/>
                    <a:pt x="8820" y="3653"/>
                    <a:pt x="8820" y="3361"/>
                  </a:cubicBezTo>
                  <a:cubicBezTo>
                    <a:pt x="8820" y="1490"/>
                    <a:pt x="6921" y="0"/>
                    <a:pt x="6015"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5" name="Google Shape;5285;p80"/>
            <p:cNvSpPr/>
            <p:nvPr/>
          </p:nvSpPr>
          <p:spPr>
            <a:xfrm>
              <a:off x="2459688" y="2205775"/>
              <a:ext cx="108875" cy="105950"/>
            </a:xfrm>
            <a:custGeom>
              <a:avLst/>
              <a:gdLst/>
              <a:ahLst/>
              <a:cxnLst/>
              <a:rect l="l" t="t" r="r" b="b"/>
              <a:pathLst>
                <a:path w="4355" h="4238" extrusionOk="0">
                  <a:moveTo>
                    <a:pt x="556" y="0"/>
                  </a:moveTo>
                  <a:cubicBezTo>
                    <a:pt x="351" y="0"/>
                    <a:pt x="176" y="0"/>
                    <a:pt x="1" y="29"/>
                  </a:cubicBezTo>
                  <a:cubicBezTo>
                    <a:pt x="1929" y="380"/>
                    <a:pt x="3157" y="2309"/>
                    <a:pt x="2660" y="4237"/>
                  </a:cubicBezTo>
                  <a:lnTo>
                    <a:pt x="3800" y="4237"/>
                  </a:lnTo>
                  <a:cubicBezTo>
                    <a:pt x="4355" y="2104"/>
                    <a:pt x="2777" y="0"/>
                    <a:pt x="556" y="0"/>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6" name="Google Shape;5286;p80"/>
            <p:cNvSpPr/>
            <p:nvPr/>
          </p:nvSpPr>
          <p:spPr>
            <a:xfrm>
              <a:off x="2393213" y="2421275"/>
              <a:ext cx="95000" cy="71600"/>
            </a:xfrm>
            <a:custGeom>
              <a:avLst/>
              <a:gdLst/>
              <a:ahLst/>
              <a:cxnLst/>
              <a:rect l="l" t="t" r="r" b="b"/>
              <a:pathLst>
                <a:path w="3800" h="2864" extrusionOk="0">
                  <a:moveTo>
                    <a:pt x="1" y="0"/>
                  </a:moveTo>
                  <a:lnTo>
                    <a:pt x="760" y="2864"/>
                  </a:lnTo>
                  <a:lnTo>
                    <a:pt x="3010" y="2864"/>
                  </a:lnTo>
                  <a:lnTo>
                    <a:pt x="379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7" name="Google Shape;5287;p80"/>
            <p:cNvSpPr/>
            <p:nvPr/>
          </p:nvSpPr>
          <p:spPr>
            <a:xfrm>
              <a:off x="2304088" y="2309500"/>
              <a:ext cx="47525" cy="51175"/>
            </a:xfrm>
            <a:custGeom>
              <a:avLst/>
              <a:gdLst/>
              <a:ahLst/>
              <a:cxnLst/>
              <a:rect l="l" t="t" r="r" b="b"/>
              <a:pathLst>
                <a:path w="1901" h="2047" extrusionOk="0">
                  <a:moveTo>
                    <a:pt x="1287" y="1"/>
                  </a:moveTo>
                  <a:cubicBezTo>
                    <a:pt x="1" y="59"/>
                    <a:pt x="1" y="1958"/>
                    <a:pt x="1287" y="2046"/>
                  </a:cubicBezTo>
                  <a:cubicBezTo>
                    <a:pt x="1491" y="2046"/>
                    <a:pt x="1696" y="2046"/>
                    <a:pt x="1900" y="1988"/>
                  </a:cubicBezTo>
                  <a:lnTo>
                    <a:pt x="1871" y="30"/>
                  </a:lnTo>
                  <a:cubicBezTo>
                    <a:pt x="1666" y="1"/>
                    <a:pt x="1491" y="1"/>
                    <a:pt x="1287" y="1"/>
                  </a:cubicBezTo>
                  <a:close/>
                </a:path>
              </a:pathLst>
            </a:custGeom>
            <a:solidFill>
              <a:srgbClr val="FF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8" name="Google Shape;5288;p80"/>
            <p:cNvSpPr/>
            <p:nvPr/>
          </p:nvSpPr>
          <p:spPr>
            <a:xfrm>
              <a:off x="2529088" y="2309500"/>
              <a:ext cx="47525" cy="51175"/>
            </a:xfrm>
            <a:custGeom>
              <a:avLst/>
              <a:gdLst/>
              <a:ahLst/>
              <a:cxnLst/>
              <a:rect l="l" t="t" r="r" b="b"/>
              <a:pathLst>
                <a:path w="1901" h="2047" extrusionOk="0">
                  <a:moveTo>
                    <a:pt x="585" y="1"/>
                  </a:moveTo>
                  <a:cubicBezTo>
                    <a:pt x="410" y="1"/>
                    <a:pt x="205" y="1"/>
                    <a:pt x="30" y="30"/>
                  </a:cubicBezTo>
                  <a:lnTo>
                    <a:pt x="1" y="1988"/>
                  </a:lnTo>
                  <a:cubicBezTo>
                    <a:pt x="176" y="2046"/>
                    <a:pt x="381" y="2046"/>
                    <a:pt x="585" y="2046"/>
                  </a:cubicBezTo>
                  <a:cubicBezTo>
                    <a:pt x="1900" y="1958"/>
                    <a:pt x="1900" y="59"/>
                    <a:pt x="585" y="1"/>
                  </a:cubicBezTo>
                  <a:close/>
                </a:path>
              </a:pathLst>
            </a:custGeom>
            <a:solidFill>
              <a:srgbClr val="FF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9" name="Google Shape;5289;p80"/>
            <p:cNvSpPr/>
            <p:nvPr/>
          </p:nvSpPr>
          <p:spPr>
            <a:xfrm>
              <a:off x="2314313" y="2250325"/>
              <a:ext cx="210425" cy="183400"/>
            </a:xfrm>
            <a:custGeom>
              <a:avLst/>
              <a:gdLst/>
              <a:ahLst/>
              <a:cxnLst/>
              <a:rect l="l" t="t" r="r" b="b"/>
              <a:pathLst>
                <a:path w="8417" h="7336" extrusionOk="0">
                  <a:moveTo>
                    <a:pt x="3624" y="1"/>
                  </a:moveTo>
                  <a:cubicBezTo>
                    <a:pt x="2981" y="1"/>
                    <a:pt x="2397" y="293"/>
                    <a:pt x="1988" y="790"/>
                  </a:cubicBezTo>
                  <a:cubicBezTo>
                    <a:pt x="1" y="3186"/>
                    <a:pt x="1403" y="6809"/>
                    <a:pt x="4442" y="7277"/>
                  </a:cubicBezTo>
                  <a:cubicBezTo>
                    <a:pt x="4647" y="7306"/>
                    <a:pt x="4822" y="7335"/>
                    <a:pt x="5027" y="7335"/>
                  </a:cubicBezTo>
                  <a:cubicBezTo>
                    <a:pt x="6429" y="7335"/>
                    <a:pt x="8416" y="5523"/>
                    <a:pt x="8416" y="3332"/>
                  </a:cubicBezTo>
                  <a:cubicBezTo>
                    <a:pt x="8416" y="3010"/>
                    <a:pt x="8387" y="2689"/>
                    <a:pt x="8300" y="2368"/>
                  </a:cubicBezTo>
                  <a:cubicBezTo>
                    <a:pt x="8153" y="1783"/>
                    <a:pt x="7890" y="1286"/>
                    <a:pt x="7540" y="819"/>
                  </a:cubicBezTo>
                  <a:cubicBezTo>
                    <a:pt x="7131" y="322"/>
                    <a:pt x="6517" y="30"/>
                    <a:pt x="5874" y="1"/>
                  </a:cubicBezTo>
                  <a:cubicBezTo>
                    <a:pt x="5640" y="1"/>
                    <a:pt x="5991" y="30"/>
                    <a:pt x="5787" y="59"/>
                  </a:cubicBezTo>
                  <a:cubicBezTo>
                    <a:pt x="5611" y="118"/>
                    <a:pt x="5407" y="147"/>
                    <a:pt x="5231" y="234"/>
                  </a:cubicBezTo>
                  <a:cubicBezTo>
                    <a:pt x="5173" y="249"/>
                    <a:pt x="5107" y="256"/>
                    <a:pt x="5038" y="256"/>
                  </a:cubicBezTo>
                  <a:cubicBezTo>
                    <a:pt x="4968" y="256"/>
                    <a:pt x="4895" y="249"/>
                    <a:pt x="4822" y="234"/>
                  </a:cubicBezTo>
                  <a:cubicBezTo>
                    <a:pt x="4442" y="88"/>
                    <a:pt x="4033" y="1"/>
                    <a:pt x="3624" y="1"/>
                  </a:cubicBezTo>
                  <a:close/>
                </a:path>
              </a:pathLst>
            </a:custGeom>
            <a:solidFill>
              <a:srgbClr val="FFDD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0" name="Google Shape;5290;p80"/>
            <p:cNvSpPr/>
            <p:nvPr/>
          </p:nvSpPr>
          <p:spPr>
            <a:xfrm>
              <a:off x="2426088" y="2250325"/>
              <a:ext cx="113250" cy="183400"/>
            </a:xfrm>
            <a:custGeom>
              <a:avLst/>
              <a:gdLst/>
              <a:ahLst/>
              <a:cxnLst/>
              <a:rect l="l" t="t" r="r" b="b"/>
              <a:pathLst>
                <a:path w="4530" h="7336" extrusionOk="0">
                  <a:moveTo>
                    <a:pt x="1988" y="1"/>
                  </a:moveTo>
                  <a:cubicBezTo>
                    <a:pt x="1754" y="1"/>
                    <a:pt x="1549" y="30"/>
                    <a:pt x="1345" y="59"/>
                  </a:cubicBezTo>
                  <a:cubicBezTo>
                    <a:pt x="1812" y="176"/>
                    <a:pt x="2221" y="439"/>
                    <a:pt x="2514" y="819"/>
                  </a:cubicBezTo>
                  <a:cubicBezTo>
                    <a:pt x="2894" y="1257"/>
                    <a:pt x="3157" y="1783"/>
                    <a:pt x="3303" y="2338"/>
                  </a:cubicBezTo>
                  <a:cubicBezTo>
                    <a:pt x="3361" y="2660"/>
                    <a:pt x="3419" y="3010"/>
                    <a:pt x="3419" y="3332"/>
                  </a:cubicBezTo>
                  <a:cubicBezTo>
                    <a:pt x="3419" y="5319"/>
                    <a:pt x="1958" y="6984"/>
                    <a:pt x="1" y="7277"/>
                  </a:cubicBezTo>
                  <a:cubicBezTo>
                    <a:pt x="205" y="7306"/>
                    <a:pt x="381" y="7335"/>
                    <a:pt x="585" y="7335"/>
                  </a:cubicBezTo>
                  <a:cubicBezTo>
                    <a:pt x="2777" y="7306"/>
                    <a:pt x="4530" y="5523"/>
                    <a:pt x="4530" y="3361"/>
                  </a:cubicBezTo>
                  <a:cubicBezTo>
                    <a:pt x="4530" y="3010"/>
                    <a:pt x="4501" y="2689"/>
                    <a:pt x="4413" y="2368"/>
                  </a:cubicBezTo>
                  <a:lnTo>
                    <a:pt x="4413" y="2338"/>
                  </a:lnTo>
                  <a:cubicBezTo>
                    <a:pt x="4267" y="1783"/>
                    <a:pt x="4004" y="1257"/>
                    <a:pt x="3653" y="819"/>
                  </a:cubicBezTo>
                  <a:cubicBezTo>
                    <a:pt x="3244" y="322"/>
                    <a:pt x="2631" y="1"/>
                    <a:pt x="1988" y="1"/>
                  </a:cubicBezTo>
                  <a:close/>
                </a:path>
              </a:pathLst>
            </a:custGeom>
            <a:solidFill>
              <a:srgbClr val="FFCB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1" name="Google Shape;5291;p80"/>
            <p:cNvSpPr/>
            <p:nvPr/>
          </p:nvSpPr>
          <p:spPr>
            <a:xfrm>
              <a:off x="2565613" y="2138550"/>
              <a:ext cx="92075" cy="90200"/>
            </a:xfrm>
            <a:custGeom>
              <a:avLst/>
              <a:gdLst/>
              <a:ahLst/>
              <a:cxnLst/>
              <a:rect l="l" t="t" r="r" b="b"/>
              <a:pathLst>
                <a:path w="3683" h="3608" extrusionOk="0">
                  <a:moveTo>
                    <a:pt x="468" y="1"/>
                  </a:moveTo>
                  <a:cubicBezTo>
                    <a:pt x="205" y="1"/>
                    <a:pt x="1" y="205"/>
                    <a:pt x="1" y="468"/>
                  </a:cubicBezTo>
                  <a:lnTo>
                    <a:pt x="1" y="3449"/>
                  </a:lnTo>
                  <a:cubicBezTo>
                    <a:pt x="1" y="3548"/>
                    <a:pt x="95" y="3607"/>
                    <a:pt x="183" y="3607"/>
                  </a:cubicBezTo>
                  <a:cubicBezTo>
                    <a:pt x="225" y="3607"/>
                    <a:pt x="265" y="3594"/>
                    <a:pt x="293" y="3566"/>
                  </a:cubicBezTo>
                  <a:lnTo>
                    <a:pt x="877" y="3011"/>
                  </a:lnTo>
                  <a:cubicBezTo>
                    <a:pt x="965" y="2952"/>
                    <a:pt x="1053" y="2894"/>
                    <a:pt x="1170" y="2894"/>
                  </a:cubicBezTo>
                  <a:lnTo>
                    <a:pt x="3244" y="2894"/>
                  </a:lnTo>
                  <a:cubicBezTo>
                    <a:pt x="3478" y="2894"/>
                    <a:pt x="3683" y="2718"/>
                    <a:pt x="3683" y="2455"/>
                  </a:cubicBezTo>
                  <a:lnTo>
                    <a:pt x="3683" y="468"/>
                  </a:lnTo>
                  <a:cubicBezTo>
                    <a:pt x="3683" y="205"/>
                    <a:pt x="3478" y="1"/>
                    <a:pt x="3244" y="1"/>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2" name="Google Shape;5292;p80"/>
            <p:cNvSpPr/>
            <p:nvPr/>
          </p:nvSpPr>
          <p:spPr>
            <a:xfrm>
              <a:off x="2634288" y="2138550"/>
              <a:ext cx="30700" cy="73075"/>
            </a:xfrm>
            <a:custGeom>
              <a:avLst/>
              <a:gdLst/>
              <a:ahLst/>
              <a:cxnLst/>
              <a:rect l="l" t="t" r="r" b="b"/>
              <a:pathLst>
                <a:path w="1228" h="2923" extrusionOk="0">
                  <a:moveTo>
                    <a:pt x="1" y="1"/>
                  </a:moveTo>
                  <a:cubicBezTo>
                    <a:pt x="264" y="1"/>
                    <a:pt x="468" y="205"/>
                    <a:pt x="468" y="468"/>
                  </a:cubicBezTo>
                  <a:lnTo>
                    <a:pt x="468" y="2455"/>
                  </a:lnTo>
                  <a:cubicBezTo>
                    <a:pt x="468" y="2689"/>
                    <a:pt x="264" y="2894"/>
                    <a:pt x="30" y="2923"/>
                  </a:cubicBezTo>
                  <a:lnTo>
                    <a:pt x="760" y="2923"/>
                  </a:lnTo>
                  <a:cubicBezTo>
                    <a:pt x="1023" y="2923"/>
                    <a:pt x="1228" y="2718"/>
                    <a:pt x="1228" y="2455"/>
                  </a:cubicBezTo>
                  <a:lnTo>
                    <a:pt x="1228" y="468"/>
                  </a:lnTo>
                  <a:cubicBezTo>
                    <a:pt x="1228" y="205"/>
                    <a:pt x="1023" y="1"/>
                    <a:pt x="760" y="1"/>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3" name="Google Shape;5293;p80"/>
            <p:cNvSpPr/>
            <p:nvPr/>
          </p:nvSpPr>
          <p:spPr>
            <a:xfrm>
              <a:off x="2355238" y="2331375"/>
              <a:ext cx="52950" cy="42650"/>
            </a:xfrm>
            <a:custGeom>
              <a:avLst/>
              <a:gdLst/>
              <a:ahLst/>
              <a:cxnLst/>
              <a:rect l="l" t="t" r="r" b="b"/>
              <a:pathLst>
                <a:path w="2118" h="1706" extrusionOk="0">
                  <a:moveTo>
                    <a:pt x="1225" y="0"/>
                  </a:moveTo>
                  <a:cubicBezTo>
                    <a:pt x="1207" y="0"/>
                    <a:pt x="1188" y="1"/>
                    <a:pt x="1169" y="2"/>
                  </a:cubicBezTo>
                  <a:cubicBezTo>
                    <a:pt x="380" y="2"/>
                    <a:pt x="0" y="996"/>
                    <a:pt x="643" y="1522"/>
                  </a:cubicBezTo>
                  <a:cubicBezTo>
                    <a:pt x="801" y="1650"/>
                    <a:pt x="979" y="1706"/>
                    <a:pt x="1152" y="1706"/>
                  </a:cubicBezTo>
                  <a:cubicBezTo>
                    <a:pt x="1652" y="1706"/>
                    <a:pt x="2117" y="1238"/>
                    <a:pt x="1987" y="674"/>
                  </a:cubicBezTo>
                  <a:cubicBezTo>
                    <a:pt x="1932" y="284"/>
                    <a:pt x="1610" y="0"/>
                    <a:pt x="1225"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4" name="Google Shape;5294;p80"/>
            <p:cNvSpPr/>
            <p:nvPr/>
          </p:nvSpPr>
          <p:spPr>
            <a:xfrm>
              <a:off x="2467013" y="2331375"/>
              <a:ext cx="52950" cy="42650"/>
            </a:xfrm>
            <a:custGeom>
              <a:avLst/>
              <a:gdLst/>
              <a:ahLst/>
              <a:cxnLst/>
              <a:rect l="l" t="t" r="r" b="b"/>
              <a:pathLst>
                <a:path w="2118" h="1706" extrusionOk="0">
                  <a:moveTo>
                    <a:pt x="1225" y="0"/>
                  </a:moveTo>
                  <a:cubicBezTo>
                    <a:pt x="1206" y="0"/>
                    <a:pt x="1188" y="1"/>
                    <a:pt x="1169" y="2"/>
                  </a:cubicBezTo>
                  <a:cubicBezTo>
                    <a:pt x="351" y="2"/>
                    <a:pt x="0" y="1025"/>
                    <a:pt x="643" y="1522"/>
                  </a:cubicBezTo>
                  <a:cubicBezTo>
                    <a:pt x="801" y="1650"/>
                    <a:pt x="978" y="1706"/>
                    <a:pt x="1152" y="1706"/>
                  </a:cubicBezTo>
                  <a:cubicBezTo>
                    <a:pt x="1651" y="1706"/>
                    <a:pt x="2117" y="1238"/>
                    <a:pt x="1987" y="674"/>
                  </a:cubicBezTo>
                  <a:cubicBezTo>
                    <a:pt x="1931" y="284"/>
                    <a:pt x="1610" y="0"/>
                    <a:pt x="1225"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5" name="Google Shape;5295;p80"/>
            <p:cNvSpPr/>
            <p:nvPr/>
          </p:nvSpPr>
          <p:spPr>
            <a:xfrm>
              <a:off x="2293863" y="2199925"/>
              <a:ext cx="293825" cy="298075"/>
            </a:xfrm>
            <a:custGeom>
              <a:avLst/>
              <a:gdLst/>
              <a:ahLst/>
              <a:cxnLst/>
              <a:rect l="l" t="t" r="r" b="b"/>
              <a:pathLst>
                <a:path w="11753" h="11923" extrusionOk="0">
                  <a:moveTo>
                    <a:pt x="1754" y="4588"/>
                  </a:moveTo>
                  <a:cubicBezTo>
                    <a:pt x="1696" y="4822"/>
                    <a:pt x="1666" y="5085"/>
                    <a:pt x="1666" y="5348"/>
                  </a:cubicBezTo>
                  <a:cubicBezTo>
                    <a:pt x="1666" y="5640"/>
                    <a:pt x="1696" y="5932"/>
                    <a:pt x="1754" y="6224"/>
                  </a:cubicBezTo>
                  <a:lnTo>
                    <a:pt x="1696" y="6224"/>
                  </a:lnTo>
                  <a:cubicBezTo>
                    <a:pt x="614" y="6224"/>
                    <a:pt x="614" y="4588"/>
                    <a:pt x="1696" y="4588"/>
                  </a:cubicBezTo>
                  <a:close/>
                  <a:moveTo>
                    <a:pt x="9994" y="4588"/>
                  </a:moveTo>
                  <a:cubicBezTo>
                    <a:pt x="11105" y="4588"/>
                    <a:pt x="11105" y="6224"/>
                    <a:pt x="9994" y="6224"/>
                  </a:cubicBezTo>
                  <a:lnTo>
                    <a:pt x="9965" y="6224"/>
                  </a:lnTo>
                  <a:cubicBezTo>
                    <a:pt x="10023" y="5932"/>
                    <a:pt x="10053" y="5640"/>
                    <a:pt x="10053" y="5348"/>
                  </a:cubicBezTo>
                  <a:cubicBezTo>
                    <a:pt x="10053" y="5085"/>
                    <a:pt x="10023" y="4851"/>
                    <a:pt x="9965" y="4588"/>
                  </a:cubicBezTo>
                  <a:close/>
                  <a:moveTo>
                    <a:pt x="7247" y="2250"/>
                  </a:moveTo>
                  <a:cubicBezTo>
                    <a:pt x="7832" y="2250"/>
                    <a:pt x="8387" y="2513"/>
                    <a:pt x="8767" y="2981"/>
                  </a:cubicBezTo>
                  <a:cubicBezTo>
                    <a:pt x="10754" y="5436"/>
                    <a:pt x="9001" y="9117"/>
                    <a:pt x="5845" y="9147"/>
                  </a:cubicBezTo>
                  <a:lnTo>
                    <a:pt x="5874" y="9117"/>
                  </a:lnTo>
                  <a:cubicBezTo>
                    <a:pt x="3799" y="9117"/>
                    <a:pt x="2105" y="7423"/>
                    <a:pt x="2105" y="5377"/>
                  </a:cubicBezTo>
                  <a:cubicBezTo>
                    <a:pt x="2105" y="5056"/>
                    <a:pt x="2134" y="4734"/>
                    <a:pt x="2221" y="4442"/>
                  </a:cubicBezTo>
                  <a:cubicBezTo>
                    <a:pt x="2368" y="3887"/>
                    <a:pt x="2601" y="3390"/>
                    <a:pt x="2981" y="2952"/>
                  </a:cubicBezTo>
                  <a:cubicBezTo>
                    <a:pt x="3332" y="2513"/>
                    <a:pt x="3887" y="2250"/>
                    <a:pt x="4442" y="2250"/>
                  </a:cubicBezTo>
                  <a:cubicBezTo>
                    <a:pt x="4822" y="2250"/>
                    <a:pt x="5202" y="2309"/>
                    <a:pt x="5582" y="2455"/>
                  </a:cubicBezTo>
                  <a:cubicBezTo>
                    <a:pt x="5670" y="2484"/>
                    <a:pt x="5765" y="2499"/>
                    <a:pt x="5859" y="2499"/>
                  </a:cubicBezTo>
                  <a:cubicBezTo>
                    <a:pt x="5954" y="2499"/>
                    <a:pt x="6049" y="2484"/>
                    <a:pt x="6137" y="2455"/>
                  </a:cubicBezTo>
                  <a:cubicBezTo>
                    <a:pt x="6488" y="2309"/>
                    <a:pt x="6868" y="2250"/>
                    <a:pt x="7247" y="2250"/>
                  </a:cubicBezTo>
                  <a:close/>
                  <a:moveTo>
                    <a:pt x="3799" y="9088"/>
                  </a:moveTo>
                  <a:lnTo>
                    <a:pt x="4471" y="11513"/>
                  </a:lnTo>
                  <a:lnTo>
                    <a:pt x="3566" y="11513"/>
                  </a:lnTo>
                  <a:lnTo>
                    <a:pt x="3566" y="10929"/>
                  </a:lnTo>
                  <a:cubicBezTo>
                    <a:pt x="3551" y="10798"/>
                    <a:pt x="3449" y="10732"/>
                    <a:pt x="3346" y="10732"/>
                  </a:cubicBezTo>
                  <a:cubicBezTo>
                    <a:pt x="3244" y="10732"/>
                    <a:pt x="3142" y="10798"/>
                    <a:pt x="3127" y="10929"/>
                  </a:cubicBezTo>
                  <a:lnTo>
                    <a:pt x="3127" y="11513"/>
                  </a:lnTo>
                  <a:lnTo>
                    <a:pt x="2397" y="11513"/>
                  </a:lnTo>
                  <a:cubicBezTo>
                    <a:pt x="2163" y="11513"/>
                    <a:pt x="1988" y="11309"/>
                    <a:pt x="1988" y="11104"/>
                  </a:cubicBezTo>
                  <a:cubicBezTo>
                    <a:pt x="1988" y="10052"/>
                    <a:pt x="2777" y="9176"/>
                    <a:pt x="3799" y="9088"/>
                  </a:cubicBezTo>
                  <a:close/>
                  <a:moveTo>
                    <a:pt x="4296" y="9234"/>
                  </a:moveTo>
                  <a:cubicBezTo>
                    <a:pt x="4793" y="9439"/>
                    <a:pt x="5326" y="9541"/>
                    <a:pt x="5859" y="9541"/>
                  </a:cubicBezTo>
                  <a:cubicBezTo>
                    <a:pt x="6393" y="9541"/>
                    <a:pt x="6926" y="9439"/>
                    <a:pt x="7423" y="9234"/>
                  </a:cubicBezTo>
                  <a:lnTo>
                    <a:pt x="7423" y="9234"/>
                  </a:lnTo>
                  <a:lnTo>
                    <a:pt x="6809" y="11513"/>
                  </a:lnTo>
                  <a:lnTo>
                    <a:pt x="4910" y="11513"/>
                  </a:lnTo>
                  <a:lnTo>
                    <a:pt x="4296" y="9234"/>
                  </a:lnTo>
                  <a:close/>
                  <a:moveTo>
                    <a:pt x="4530" y="0"/>
                  </a:moveTo>
                  <a:cubicBezTo>
                    <a:pt x="3712" y="0"/>
                    <a:pt x="2923" y="293"/>
                    <a:pt x="2309" y="789"/>
                  </a:cubicBezTo>
                  <a:cubicBezTo>
                    <a:pt x="2120" y="931"/>
                    <a:pt x="2256" y="1188"/>
                    <a:pt x="2439" y="1188"/>
                  </a:cubicBezTo>
                  <a:cubicBezTo>
                    <a:pt x="2482" y="1188"/>
                    <a:pt x="2527" y="1174"/>
                    <a:pt x="2572" y="1140"/>
                  </a:cubicBezTo>
                  <a:cubicBezTo>
                    <a:pt x="3137" y="673"/>
                    <a:pt x="3832" y="439"/>
                    <a:pt x="4544" y="439"/>
                  </a:cubicBezTo>
                  <a:cubicBezTo>
                    <a:pt x="4900" y="439"/>
                    <a:pt x="5260" y="497"/>
                    <a:pt x="5611" y="614"/>
                  </a:cubicBezTo>
                  <a:cubicBezTo>
                    <a:pt x="5684" y="643"/>
                    <a:pt x="5772" y="658"/>
                    <a:pt x="5863" y="658"/>
                  </a:cubicBezTo>
                  <a:cubicBezTo>
                    <a:pt x="5954" y="658"/>
                    <a:pt x="6049" y="643"/>
                    <a:pt x="6137" y="614"/>
                  </a:cubicBezTo>
                  <a:cubicBezTo>
                    <a:pt x="6458" y="497"/>
                    <a:pt x="6838" y="439"/>
                    <a:pt x="7189" y="439"/>
                  </a:cubicBezTo>
                  <a:cubicBezTo>
                    <a:pt x="9176" y="439"/>
                    <a:pt x="10637" y="2250"/>
                    <a:pt x="10286" y="4179"/>
                  </a:cubicBezTo>
                  <a:cubicBezTo>
                    <a:pt x="10199" y="4179"/>
                    <a:pt x="10111" y="4150"/>
                    <a:pt x="9994" y="4150"/>
                  </a:cubicBezTo>
                  <a:lnTo>
                    <a:pt x="9877" y="4150"/>
                  </a:lnTo>
                  <a:cubicBezTo>
                    <a:pt x="9731" y="3624"/>
                    <a:pt x="9468" y="3127"/>
                    <a:pt x="9118" y="2689"/>
                  </a:cubicBezTo>
                  <a:cubicBezTo>
                    <a:pt x="8679" y="2134"/>
                    <a:pt x="8007" y="1812"/>
                    <a:pt x="7277" y="1812"/>
                  </a:cubicBezTo>
                  <a:cubicBezTo>
                    <a:pt x="6868" y="1812"/>
                    <a:pt x="6429" y="1871"/>
                    <a:pt x="6020" y="2017"/>
                  </a:cubicBezTo>
                  <a:cubicBezTo>
                    <a:pt x="5976" y="2031"/>
                    <a:pt x="5933" y="2039"/>
                    <a:pt x="5889" y="2039"/>
                  </a:cubicBezTo>
                  <a:cubicBezTo>
                    <a:pt x="5845" y="2039"/>
                    <a:pt x="5801" y="2031"/>
                    <a:pt x="5757" y="2017"/>
                  </a:cubicBezTo>
                  <a:cubicBezTo>
                    <a:pt x="5348" y="1871"/>
                    <a:pt x="4910" y="1812"/>
                    <a:pt x="4471" y="1812"/>
                  </a:cubicBezTo>
                  <a:cubicBezTo>
                    <a:pt x="3770" y="1812"/>
                    <a:pt x="3098" y="2104"/>
                    <a:pt x="2660" y="2660"/>
                  </a:cubicBezTo>
                  <a:cubicBezTo>
                    <a:pt x="2280" y="3098"/>
                    <a:pt x="2017" y="3624"/>
                    <a:pt x="1871" y="4150"/>
                  </a:cubicBezTo>
                  <a:lnTo>
                    <a:pt x="1725" y="4150"/>
                  </a:lnTo>
                  <a:cubicBezTo>
                    <a:pt x="1637" y="4179"/>
                    <a:pt x="1549" y="4179"/>
                    <a:pt x="1462" y="4179"/>
                  </a:cubicBezTo>
                  <a:cubicBezTo>
                    <a:pt x="1433" y="4004"/>
                    <a:pt x="1403" y="3799"/>
                    <a:pt x="1403" y="3595"/>
                  </a:cubicBezTo>
                  <a:cubicBezTo>
                    <a:pt x="1403" y="2952"/>
                    <a:pt x="1608" y="2309"/>
                    <a:pt x="1988" y="1783"/>
                  </a:cubicBezTo>
                  <a:cubicBezTo>
                    <a:pt x="2046" y="1695"/>
                    <a:pt x="2017" y="1549"/>
                    <a:pt x="1929" y="1491"/>
                  </a:cubicBezTo>
                  <a:cubicBezTo>
                    <a:pt x="1893" y="1454"/>
                    <a:pt x="1846" y="1438"/>
                    <a:pt x="1799" y="1438"/>
                  </a:cubicBezTo>
                  <a:cubicBezTo>
                    <a:pt x="1735" y="1438"/>
                    <a:pt x="1671" y="1469"/>
                    <a:pt x="1637" y="1520"/>
                  </a:cubicBezTo>
                  <a:cubicBezTo>
                    <a:pt x="1199" y="2134"/>
                    <a:pt x="965" y="2864"/>
                    <a:pt x="965" y="3595"/>
                  </a:cubicBezTo>
                  <a:cubicBezTo>
                    <a:pt x="994" y="3858"/>
                    <a:pt x="994" y="4121"/>
                    <a:pt x="1053" y="4354"/>
                  </a:cubicBezTo>
                  <a:cubicBezTo>
                    <a:pt x="1" y="5026"/>
                    <a:pt x="468" y="6663"/>
                    <a:pt x="1725" y="6663"/>
                  </a:cubicBezTo>
                  <a:lnTo>
                    <a:pt x="1900" y="6663"/>
                  </a:lnTo>
                  <a:cubicBezTo>
                    <a:pt x="2163" y="7481"/>
                    <a:pt x="2689" y="8211"/>
                    <a:pt x="3390" y="8708"/>
                  </a:cubicBezTo>
                  <a:cubicBezTo>
                    <a:pt x="2309" y="9000"/>
                    <a:pt x="1549" y="9965"/>
                    <a:pt x="1549" y="11104"/>
                  </a:cubicBezTo>
                  <a:cubicBezTo>
                    <a:pt x="1549" y="11572"/>
                    <a:pt x="1929" y="11923"/>
                    <a:pt x="2397" y="11923"/>
                  </a:cubicBezTo>
                  <a:lnTo>
                    <a:pt x="9351" y="11923"/>
                  </a:lnTo>
                  <a:cubicBezTo>
                    <a:pt x="9819" y="11923"/>
                    <a:pt x="10199" y="11572"/>
                    <a:pt x="10199" y="11104"/>
                  </a:cubicBezTo>
                  <a:cubicBezTo>
                    <a:pt x="10199" y="10783"/>
                    <a:pt x="10170" y="10491"/>
                    <a:pt x="10053" y="10198"/>
                  </a:cubicBezTo>
                  <a:cubicBezTo>
                    <a:pt x="10012" y="10126"/>
                    <a:pt x="9941" y="10094"/>
                    <a:pt x="9870" y="10094"/>
                  </a:cubicBezTo>
                  <a:cubicBezTo>
                    <a:pt x="9740" y="10094"/>
                    <a:pt x="9606" y="10203"/>
                    <a:pt x="9644" y="10374"/>
                  </a:cubicBezTo>
                  <a:cubicBezTo>
                    <a:pt x="9731" y="10608"/>
                    <a:pt x="9790" y="10841"/>
                    <a:pt x="9790" y="11104"/>
                  </a:cubicBezTo>
                  <a:cubicBezTo>
                    <a:pt x="9790" y="11338"/>
                    <a:pt x="9585" y="11513"/>
                    <a:pt x="9351" y="11513"/>
                  </a:cubicBezTo>
                  <a:lnTo>
                    <a:pt x="8767" y="11513"/>
                  </a:lnTo>
                  <a:lnTo>
                    <a:pt x="8767" y="10929"/>
                  </a:lnTo>
                  <a:cubicBezTo>
                    <a:pt x="8752" y="10798"/>
                    <a:pt x="8657" y="10732"/>
                    <a:pt x="8562" y="10732"/>
                  </a:cubicBezTo>
                  <a:cubicBezTo>
                    <a:pt x="8467" y="10732"/>
                    <a:pt x="8372" y="10798"/>
                    <a:pt x="8358" y="10929"/>
                  </a:cubicBezTo>
                  <a:lnTo>
                    <a:pt x="8358" y="11513"/>
                  </a:lnTo>
                  <a:lnTo>
                    <a:pt x="7277" y="11513"/>
                  </a:lnTo>
                  <a:lnTo>
                    <a:pt x="7949" y="9088"/>
                  </a:lnTo>
                  <a:cubicBezTo>
                    <a:pt x="8387" y="9117"/>
                    <a:pt x="8825" y="9322"/>
                    <a:pt x="9176" y="9643"/>
                  </a:cubicBezTo>
                  <a:cubicBezTo>
                    <a:pt x="9205" y="9673"/>
                    <a:pt x="9264" y="9702"/>
                    <a:pt x="9322" y="9702"/>
                  </a:cubicBezTo>
                  <a:cubicBezTo>
                    <a:pt x="9381" y="9702"/>
                    <a:pt x="9410" y="9673"/>
                    <a:pt x="9468" y="9614"/>
                  </a:cubicBezTo>
                  <a:cubicBezTo>
                    <a:pt x="9556" y="9556"/>
                    <a:pt x="9556" y="9410"/>
                    <a:pt x="9468" y="9322"/>
                  </a:cubicBezTo>
                  <a:cubicBezTo>
                    <a:pt x="9147" y="9030"/>
                    <a:pt x="8767" y="8825"/>
                    <a:pt x="8358" y="8708"/>
                  </a:cubicBezTo>
                  <a:cubicBezTo>
                    <a:pt x="9059" y="8182"/>
                    <a:pt x="9585" y="7481"/>
                    <a:pt x="9848" y="6634"/>
                  </a:cubicBezTo>
                  <a:cubicBezTo>
                    <a:pt x="9911" y="6642"/>
                    <a:pt x="9973" y="6646"/>
                    <a:pt x="10032" y="6646"/>
                  </a:cubicBezTo>
                  <a:cubicBezTo>
                    <a:pt x="11221" y="6646"/>
                    <a:pt x="11753" y="5050"/>
                    <a:pt x="10696" y="4354"/>
                  </a:cubicBezTo>
                  <a:cubicBezTo>
                    <a:pt x="10725" y="4121"/>
                    <a:pt x="10754" y="3858"/>
                    <a:pt x="10754" y="3595"/>
                  </a:cubicBezTo>
                  <a:cubicBezTo>
                    <a:pt x="10754" y="1608"/>
                    <a:pt x="9176" y="30"/>
                    <a:pt x="7189" y="0"/>
                  </a:cubicBezTo>
                  <a:cubicBezTo>
                    <a:pt x="6780" y="0"/>
                    <a:pt x="6371" y="88"/>
                    <a:pt x="5991" y="234"/>
                  </a:cubicBezTo>
                  <a:cubicBezTo>
                    <a:pt x="5947" y="249"/>
                    <a:pt x="5903" y="256"/>
                    <a:pt x="5863" y="256"/>
                  </a:cubicBezTo>
                  <a:cubicBezTo>
                    <a:pt x="5823" y="256"/>
                    <a:pt x="5786" y="249"/>
                    <a:pt x="5757" y="234"/>
                  </a:cubicBezTo>
                  <a:cubicBezTo>
                    <a:pt x="5348" y="88"/>
                    <a:pt x="4939" y="0"/>
                    <a:pt x="4530"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6" name="Google Shape;5296;p80"/>
            <p:cNvSpPr/>
            <p:nvPr/>
          </p:nvSpPr>
          <p:spPr>
            <a:xfrm>
              <a:off x="2560513" y="2133400"/>
              <a:ext cx="110325" cy="100875"/>
            </a:xfrm>
            <a:custGeom>
              <a:avLst/>
              <a:gdLst/>
              <a:ahLst/>
              <a:cxnLst/>
              <a:rect l="l" t="t" r="r" b="b"/>
              <a:pathLst>
                <a:path w="4413" h="4035" extrusionOk="0">
                  <a:moveTo>
                    <a:pt x="3759" y="1"/>
                  </a:moveTo>
                  <a:cubicBezTo>
                    <a:pt x="3743" y="1"/>
                    <a:pt x="3727" y="1"/>
                    <a:pt x="3711" y="2"/>
                  </a:cubicBezTo>
                  <a:lnTo>
                    <a:pt x="672" y="2"/>
                  </a:lnTo>
                  <a:cubicBezTo>
                    <a:pt x="292" y="2"/>
                    <a:pt x="0" y="295"/>
                    <a:pt x="30" y="674"/>
                  </a:cubicBezTo>
                  <a:lnTo>
                    <a:pt x="30" y="1288"/>
                  </a:lnTo>
                  <a:cubicBezTo>
                    <a:pt x="0" y="1420"/>
                    <a:pt x="110" y="1485"/>
                    <a:pt x="223" y="1485"/>
                  </a:cubicBezTo>
                  <a:cubicBezTo>
                    <a:pt x="336" y="1485"/>
                    <a:pt x="453" y="1420"/>
                    <a:pt x="439" y="1288"/>
                  </a:cubicBezTo>
                  <a:lnTo>
                    <a:pt x="439" y="674"/>
                  </a:lnTo>
                  <a:cubicBezTo>
                    <a:pt x="439" y="528"/>
                    <a:pt x="555" y="411"/>
                    <a:pt x="672" y="411"/>
                  </a:cubicBezTo>
                  <a:lnTo>
                    <a:pt x="3741" y="411"/>
                  </a:lnTo>
                  <a:cubicBezTo>
                    <a:pt x="3857" y="411"/>
                    <a:pt x="3974" y="528"/>
                    <a:pt x="3974" y="674"/>
                  </a:cubicBezTo>
                  <a:lnTo>
                    <a:pt x="3974" y="2661"/>
                  </a:lnTo>
                  <a:cubicBezTo>
                    <a:pt x="3974" y="2808"/>
                    <a:pt x="3857" y="2924"/>
                    <a:pt x="3741" y="2924"/>
                  </a:cubicBezTo>
                  <a:lnTo>
                    <a:pt x="1403" y="2924"/>
                  </a:lnTo>
                  <a:cubicBezTo>
                    <a:pt x="1379" y="2921"/>
                    <a:pt x="1356" y="2919"/>
                    <a:pt x="1334" y="2919"/>
                  </a:cubicBezTo>
                  <a:cubicBezTo>
                    <a:pt x="1189" y="2919"/>
                    <a:pt x="1066" y="2995"/>
                    <a:pt x="965" y="3071"/>
                  </a:cubicBezTo>
                  <a:lnTo>
                    <a:pt x="439" y="3567"/>
                  </a:lnTo>
                  <a:lnTo>
                    <a:pt x="439" y="2282"/>
                  </a:lnTo>
                  <a:cubicBezTo>
                    <a:pt x="453" y="2165"/>
                    <a:pt x="336" y="2106"/>
                    <a:pt x="223" y="2106"/>
                  </a:cubicBezTo>
                  <a:cubicBezTo>
                    <a:pt x="110" y="2106"/>
                    <a:pt x="0" y="2165"/>
                    <a:pt x="30" y="2282"/>
                  </a:cubicBezTo>
                  <a:lnTo>
                    <a:pt x="30" y="3655"/>
                  </a:lnTo>
                  <a:cubicBezTo>
                    <a:pt x="0" y="3801"/>
                    <a:pt x="117" y="3947"/>
                    <a:pt x="263" y="4006"/>
                  </a:cubicBezTo>
                  <a:cubicBezTo>
                    <a:pt x="292" y="4035"/>
                    <a:pt x="351" y="4035"/>
                    <a:pt x="409" y="4035"/>
                  </a:cubicBezTo>
                  <a:cubicBezTo>
                    <a:pt x="497" y="4035"/>
                    <a:pt x="585" y="4006"/>
                    <a:pt x="672" y="3947"/>
                  </a:cubicBezTo>
                  <a:lnTo>
                    <a:pt x="1257" y="3392"/>
                  </a:lnTo>
                  <a:cubicBezTo>
                    <a:pt x="1286" y="3363"/>
                    <a:pt x="1344" y="3334"/>
                    <a:pt x="1374" y="3334"/>
                  </a:cubicBezTo>
                  <a:lnTo>
                    <a:pt x="3741" y="3334"/>
                  </a:lnTo>
                  <a:cubicBezTo>
                    <a:pt x="4091" y="3334"/>
                    <a:pt x="4413" y="3041"/>
                    <a:pt x="4413" y="2661"/>
                  </a:cubicBezTo>
                  <a:lnTo>
                    <a:pt x="4413" y="674"/>
                  </a:lnTo>
                  <a:cubicBezTo>
                    <a:pt x="4413" y="311"/>
                    <a:pt x="4118" y="1"/>
                    <a:pt x="3759"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7" name="Google Shape;5297;p80"/>
            <p:cNvSpPr/>
            <p:nvPr/>
          </p:nvSpPr>
          <p:spPr>
            <a:xfrm>
              <a:off x="2585338" y="2156825"/>
              <a:ext cx="60675" cy="10975"/>
            </a:xfrm>
            <a:custGeom>
              <a:avLst/>
              <a:gdLst/>
              <a:ahLst/>
              <a:cxnLst/>
              <a:rect l="l" t="t" r="r" b="b"/>
              <a:pathLst>
                <a:path w="2427" h="439" extrusionOk="0">
                  <a:moveTo>
                    <a:pt x="235" y="0"/>
                  </a:moveTo>
                  <a:cubicBezTo>
                    <a:pt x="88" y="0"/>
                    <a:pt x="1" y="88"/>
                    <a:pt x="1" y="234"/>
                  </a:cubicBezTo>
                  <a:cubicBezTo>
                    <a:pt x="1" y="351"/>
                    <a:pt x="88" y="439"/>
                    <a:pt x="235" y="439"/>
                  </a:cubicBezTo>
                  <a:lnTo>
                    <a:pt x="2222" y="439"/>
                  </a:lnTo>
                  <a:cubicBezTo>
                    <a:pt x="2338" y="439"/>
                    <a:pt x="2426" y="351"/>
                    <a:pt x="2426" y="234"/>
                  </a:cubicBezTo>
                  <a:cubicBezTo>
                    <a:pt x="2426" y="88"/>
                    <a:pt x="2338" y="0"/>
                    <a:pt x="2222"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8" name="Google Shape;5298;p80"/>
            <p:cNvSpPr/>
            <p:nvPr/>
          </p:nvSpPr>
          <p:spPr>
            <a:xfrm>
              <a:off x="2585338" y="2181650"/>
              <a:ext cx="45325" cy="11000"/>
            </a:xfrm>
            <a:custGeom>
              <a:avLst/>
              <a:gdLst/>
              <a:ahLst/>
              <a:cxnLst/>
              <a:rect l="l" t="t" r="r" b="b"/>
              <a:pathLst>
                <a:path w="1813" h="440" extrusionOk="0">
                  <a:moveTo>
                    <a:pt x="235" y="1"/>
                  </a:moveTo>
                  <a:cubicBezTo>
                    <a:pt x="88" y="1"/>
                    <a:pt x="1" y="118"/>
                    <a:pt x="1" y="235"/>
                  </a:cubicBezTo>
                  <a:cubicBezTo>
                    <a:pt x="1" y="352"/>
                    <a:pt x="88" y="439"/>
                    <a:pt x="235" y="439"/>
                  </a:cubicBezTo>
                  <a:lnTo>
                    <a:pt x="1608" y="439"/>
                  </a:lnTo>
                  <a:cubicBezTo>
                    <a:pt x="1725" y="439"/>
                    <a:pt x="1812" y="352"/>
                    <a:pt x="1812" y="235"/>
                  </a:cubicBezTo>
                  <a:cubicBezTo>
                    <a:pt x="1812" y="118"/>
                    <a:pt x="1725" y="1"/>
                    <a:pt x="1608"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9" name="Google Shape;5299;p80"/>
            <p:cNvSpPr/>
            <p:nvPr/>
          </p:nvSpPr>
          <p:spPr>
            <a:xfrm>
              <a:off x="2381163" y="2314625"/>
              <a:ext cx="31075" cy="19750"/>
            </a:xfrm>
            <a:custGeom>
              <a:avLst/>
              <a:gdLst/>
              <a:ahLst/>
              <a:cxnLst/>
              <a:rect l="l" t="t" r="r" b="b"/>
              <a:pathLst>
                <a:path w="1243" h="790" extrusionOk="0">
                  <a:moveTo>
                    <a:pt x="629" y="0"/>
                  </a:moveTo>
                  <a:cubicBezTo>
                    <a:pt x="278" y="0"/>
                    <a:pt x="15" y="292"/>
                    <a:pt x="15" y="614"/>
                  </a:cubicBezTo>
                  <a:cubicBezTo>
                    <a:pt x="1" y="731"/>
                    <a:pt x="110" y="789"/>
                    <a:pt x="220" y="789"/>
                  </a:cubicBezTo>
                  <a:cubicBezTo>
                    <a:pt x="329" y="789"/>
                    <a:pt x="439" y="731"/>
                    <a:pt x="424" y="614"/>
                  </a:cubicBezTo>
                  <a:cubicBezTo>
                    <a:pt x="424" y="497"/>
                    <a:pt x="519" y="438"/>
                    <a:pt x="614" y="438"/>
                  </a:cubicBezTo>
                  <a:cubicBezTo>
                    <a:pt x="709" y="438"/>
                    <a:pt x="804" y="497"/>
                    <a:pt x="804" y="614"/>
                  </a:cubicBezTo>
                  <a:cubicBezTo>
                    <a:pt x="790" y="731"/>
                    <a:pt x="906" y="789"/>
                    <a:pt x="1020" y="789"/>
                  </a:cubicBezTo>
                  <a:cubicBezTo>
                    <a:pt x="1133" y="789"/>
                    <a:pt x="1242" y="731"/>
                    <a:pt x="1213" y="614"/>
                  </a:cubicBezTo>
                  <a:cubicBezTo>
                    <a:pt x="1242" y="292"/>
                    <a:pt x="950" y="0"/>
                    <a:pt x="629"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0" name="Google Shape;5300;p80"/>
            <p:cNvSpPr/>
            <p:nvPr/>
          </p:nvSpPr>
          <p:spPr>
            <a:xfrm>
              <a:off x="2469188" y="2314625"/>
              <a:ext cx="29975" cy="21200"/>
            </a:xfrm>
            <a:custGeom>
              <a:avLst/>
              <a:gdLst/>
              <a:ahLst/>
              <a:cxnLst/>
              <a:rect l="l" t="t" r="r" b="b"/>
              <a:pathLst>
                <a:path w="1199" h="848" extrusionOk="0">
                  <a:moveTo>
                    <a:pt x="585" y="0"/>
                  </a:moveTo>
                  <a:cubicBezTo>
                    <a:pt x="264" y="0"/>
                    <a:pt x="1" y="292"/>
                    <a:pt x="1" y="614"/>
                  </a:cubicBezTo>
                  <a:cubicBezTo>
                    <a:pt x="1" y="731"/>
                    <a:pt x="88" y="848"/>
                    <a:pt x="205" y="848"/>
                  </a:cubicBezTo>
                  <a:cubicBezTo>
                    <a:pt x="322" y="818"/>
                    <a:pt x="410" y="731"/>
                    <a:pt x="410" y="614"/>
                  </a:cubicBezTo>
                  <a:cubicBezTo>
                    <a:pt x="410" y="497"/>
                    <a:pt x="505" y="438"/>
                    <a:pt x="600" y="438"/>
                  </a:cubicBezTo>
                  <a:cubicBezTo>
                    <a:pt x="695" y="438"/>
                    <a:pt x="790" y="497"/>
                    <a:pt x="790" y="614"/>
                  </a:cubicBezTo>
                  <a:cubicBezTo>
                    <a:pt x="790" y="731"/>
                    <a:pt x="877" y="848"/>
                    <a:pt x="994" y="848"/>
                  </a:cubicBezTo>
                  <a:cubicBezTo>
                    <a:pt x="1111" y="848"/>
                    <a:pt x="1199" y="731"/>
                    <a:pt x="1199" y="614"/>
                  </a:cubicBezTo>
                  <a:cubicBezTo>
                    <a:pt x="1199" y="292"/>
                    <a:pt x="936" y="0"/>
                    <a:pt x="614"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1" name="Google Shape;5301;p80"/>
            <p:cNvSpPr/>
            <p:nvPr/>
          </p:nvSpPr>
          <p:spPr>
            <a:xfrm>
              <a:off x="2423913" y="2336250"/>
              <a:ext cx="32875" cy="15650"/>
            </a:xfrm>
            <a:custGeom>
              <a:avLst/>
              <a:gdLst/>
              <a:ahLst/>
              <a:cxnLst/>
              <a:rect l="l" t="t" r="r" b="b"/>
              <a:pathLst>
                <a:path w="1315" h="626" extrusionOk="0">
                  <a:moveTo>
                    <a:pt x="231" y="0"/>
                  </a:moveTo>
                  <a:cubicBezTo>
                    <a:pt x="178" y="0"/>
                    <a:pt x="127" y="15"/>
                    <a:pt x="88" y="41"/>
                  </a:cubicBezTo>
                  <a:cubicBezTo>
                    <a:pt x="0" y="129"/>
                    <a:pt x="0" y="275"/>
                    <a:pt x="88" y="362"/>
                  </a:cubicBezTo>
                  <a:cubicBezTo>
                    <a:pt x="205" y="508"/>
                    <a:pt x="438" y="625"/>
                    <a:pt x="643" y="625"/>
                  </a:cubicBezTo>
                  <a:cubicBezTo>
                    <a:pt x="877" y="625"/>
                    <a:pt x="1081" y="508"/>
                    <a:pt x="1227" y="362"/>
                  </a:cubicBezTo>
                  <a:cubicBezTo>
                    <a:pt x="1315" y="275"/>
                    <a:pt x="1286" y="129"/>
                    <a:pt x="1198" y="41"/>
                  </a:cubicBezTo>
                  <a:cubicBezTo>
                    <a:pt x="1159" y="15"/>
                    <a:pt x="1113" y="0"/>
                    <a:pt x="1067" y="0"/>
                  </a:cubicBezTo>
                  <a:cubicBezTo>
                    <a:pt x="1011" y="0"/>
                    <a:pt x="954" y="22"/>
                    <a:pt x="906" y="70"/>
                  </a:cubicBezTo>
                  <a:cubicBezTo>
                    <a:pt x="847" y="158"/>
                    <a:pt x="760" y="187"/>
                    <a:pt x="643" y="187"/>
                  </a:cubicBezTo>
                  <a:cubicBezTo>
                    <a:pt x="555" y="187"/>
                    <a:pt x="468" y="158"/>
                    <a:pt x="409" y="70"/>
                  </a:cubicBezTo>
                  <a:cubicBezTo>
                    <a:pt x="361" y="22"/>
                    <a:pt x="295" y="0"/>
                    <a:pt x="231"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02" name="Google Shape;5302;p80"/>
          <p:cNvGrpSpPr/>
          <p:nvPr/>
        </p:nvGrpSpPr>
        <p:grpSpPr>
          <a:xfrm>
            <a:off x="1651603" y="2146213"/>
            <a:ext cx="380625" cy="366050"/>
            <a:chOff x="1658313" y="2132675"/>
            <a:chExt cx="380625" cy="366050"/>
          </a:xfrm>
        </p:grpSpPr>
        <p:sp>
          <p:nvSpPr>
            <p:cNvPr id="5303" name="Google Shape;5303;p80"/>
            <p:cNvSpPr/>
            <p:nvPr/>
          </p:nvSpPr>
          <p:spPr>
            <a:xfrm>
              <a:off x="1686088" y="2246675"/>
              <a:ext cx="62825" cy="231600"/>
            </a:xfrm>
            <a:custGeom>
              <a:avLst/>
              <a:gdLst/>
              <a:ahLst/>
              <a:cxnLst/>
              <a:rect l="l" t="t" r="r" b="b"/>
              <a:pathLst>
                <a:path w="2513" h="9264" extrusionOk="0">
                  <a:moveTo>
                    <a:pt x="760" y="1"/>
                  </a:moveTo>
                  <a:cubicBezTo>
                    <a:pt x="351" y="1"/>
                    <a:pt x="0" y="322"/>
                    <a:pt x="0" y="760"/>
                  </a:cubicBezTo>
                  <a:lnTo>
                    <a:pt x="0" y="8679"/>
                  </a:lnTo>
                  <a:lnTo>
                    <a:pt x="964" y="9264"/>
                  </a:lnTo>
                  <a:lnTo>
                    <a:pt x="1958" y="8679"/>
                  </a:lnTo>
                  <a:lnTo>
                    <a:pt x="2513" y="4238"/>
                  </a:lnTo>
                  <a:lnTo>
                    <a:pt x="1958" y="1"/>
                  </a:ln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4" name="Google Shape;5304;p80"/>
            <p:cNvSpPr/>
            <p:nvPr/>
          </p:nvSpPr>
          <p:spPr>
            <a:xfrm>
              <a:off x="1948338" y="2245950"/>
              <a:ext cx="62850" cy="232325"/>
            </a:xfrm>
            <a:custGeom>
              <a:avLst/>
              <a:gdLst/>
              <a:ahLst/>
              <a:cxnLst/>
              <a:rect l="l" t="t" r="r" b="b"/>
              <a:pathLst>
                <a:path w="2514" h="9293" extrusionOk="0">
                  <a:moveTo>
                    <a:pt x="555" y="0"/>
                  </a:moveTo>
                  <a:lnTo>
                    <a:pt x="0" y="4354"/>
                  </a:lnTo>
                  <a:lnTo>
                    <a:pt x="555" y="8708"/>
                  </a:lnTo>
                  <a:lnTo>
                    <a:pt x="1228" y="9293"/>
                  </a:lnTo>
                  <a:lnTo>
                    <a:pt x="2513" y="8708"/>
                  </a:lnTo>
                  <a:lnTo>
                    <a:pt x="2513" y="789"/>
                  </a:lnTo>
                  <a:cubicBezTo>
                    <a:pt x="2513" y="351"/>
                    <a:pt x="2163" y="30"/>
                    <a:pt x="1754" y="0"/>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5" name="Google Shape;5305;p80"/>
            <p:cNvSpPr/>
            <p:nvPr/>
          </p:nvSpPr>
          <p:spPr>
            <a:xfrm>
              <a:off x="1735013" y="2138550"/>
              <a:ext cx="213350" cy="339725"/>
            </a:xfrm>
            <a:custGeom>
              <a:avLst/>
              <a:gdLst/>
              <a:ahLst/>
              <a:cxnLst/>
              <a:rect l="l" t="t" r="r" b="b"/>
              <a:pathLst>
                <a:path w="8534" h="13589" extrusionOk="0">
                  <a:moveTo>
                    <a:pt x="994" y="1"/>
                  </a:moveTo>
                  <a:cubicBezTo>
                    <a:pt x="439" y="1"/>
                    <a:pt x="1" y="439"/>
                    <a:pt x="1" y="994"/>
                  </a:cubicBezTo>
                  <a:lnTo>
                    <a:pt x="1" y="13004"/>
                  </a:lnTo>
                  <a:lnTo>
                    <a:pt x="1520" y="13589"/>
                  </a:lnTo>
                  <a:lnTo>
                    <a:pt x="3595" y="13004"/>
                  </a:lnTo>
                  <a:lnTo>
                    <a:pt x="4559" y="12449"/>
                  </a:lnTo>
                  <a:lnTo>
                    <a:pt x="5582" y="13004"/>
                  </a:lnTo>
                  <a:lnTo>
                    <a:pt x="6809" y="13589"/>
                  </a:lnTo>
                  <a:lnTo>
                    <a:pt x="8533" y="13004"/>
                  </a:lnTo>
                  <a:lnTo>
                    <a:pt x="8533" y="994"/>
                  </a:lnTo>
                  <a:cubicBezTo>
                    <a:pt x="8533" y="439"/>
                    <a:pt x="8066" y="1"/>
                    <a:pt x="7511"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6" name="Google Shape;5306;p80"/>
            <p:cNvSpPr/>
            <p:nvPr/>
          </p:nvSpPr>
          <p:spPr>
            <a:xfrm>
              <a:off x="1913988" y="2138550"/>
              <a:ext cx="48250" cy="332425"/>
            </a:xfrm>
            <a:custGeom>
              <a:avLst/>
              <a:gdLst/>
              <a:ahLst/>
              <a:cxnLst/>
              <a:rect l="l" t="t" r="r" b="b"/>
              <a:pathLst>
                <a:path w="1930" h="13297" extrusionOk="0">
                  <a:moveTo>
                    <a:pt x="1" y="1"/>
                  </a:moveTo>
                  <a:cubicBezTo>
                    <a:pt x="527" y="59"/>
                    <a:pt x="907" y="498"/>
                    <a:pt x="907" y="994"/>
                  </a:cubicBezTo>
                  <a:lnTo>
                    <a:pt x="907" y="13004"/>
                  </a:lnTo>
                  <a:lnTo>
                    <a:pt x="1257" y="13296"/>
                  </a:lnTo>
                  <a:lnTo>
                    <a:pt x="1929" y="13004"/>
                  </a:lnTo>
                  <a:lnTo>
                    <a:pt x="1929" y="994"/>
                  </a:lnTo>
                  <a:cubicBezTo>
                    <a:pt x="1929" y="439"/>
                    <a:pt x="1491" y="1"/>
                    <a:pt x="936" y="1"/>
                  </a:cubicBezTo>
                  <a:close/>
                </a:path>
              </a:pathLst>
            </a:custGeom>
            <a:solidFill>
              <a:srgbClr val="FD6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7" name="Google Shape;5307;p80"/>
            <p:cNvSpPr/>
            <p:nvPr/>
          </p:nvSpPr>
          <p:spPr>
            <a:xfrm>
              <a:off x="1824863" y="2400825"/>
              <a:ext cx="49700" cy="62850"/>
            </a:xfrm>
            <a:custGeom>
              <a:avLst/>
              <a:gdLst/>
              <a:ahLst/>
              <a:cxnLst/>
              <a:rect l="l" t="t" r="r" b="b"/>
              <a:pathLst>
                <a:path w="1988" h="2514" extrusionOk="0">
                  <a:moveTo>
                    <a:pt x="673" y="0"/>
                  </a:moveTo>
                  <a:cubicBezTo>
                    <a:pt x="293" y="0"/>
                    <a:pt x="1" y="292"/>
                    <a:pt x="1" y="672"/>
                  </a:cubicBezTo>
                  <a:lnTo>
                    <a:pt x="1" y="2513"/>
                  </a:lnTo>
                  <a:lnTo>
                    <a:pt x="1988" y="2513"/>
                  </a:lnTo>
                  <a:lnTo>
                    <a:pt x="1988" y="672"/>
                  </a:lnTo>
                  <a:cubicBezTo>
                    <a:pt x="1988" y="292"/>
                    <a:pt x="1696" y="0"/>
                    <a:pt x="1316" y="0"/>
                  </a:cubicBezTo>
                  <a:close/>
                </a:path>
              </a:pathLst>
            </a:custGeom>
            <a:solidFill>
              <a:srgbClr val="FD6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8" name="Google Shape;5308;p80"/>
            <p:cNvSpPr/>
            <p:nvPr/>
          </p:nvSpPr>
          <p:spPr>
            <a:xfrm>
              <a:off x="1762788" y="2163400"/>
              <a:ext cx="36550" cy="37275"/>
            </a:xfrm>
            <a:custGeom>
              <a:avLst/>
              <a:gdLst/>
              <a:ahLst/>
              <a:cxnLst/>
              <a:rect l="l" t="t" r="r" b="b"/>
              <a:pathLst>
                <a:path w="1462" h="1491" extrusionOk="0">
                  <a:moveTo>
                    <a:pt x="409" y="0"/>
                  </a:moveTo>
                  <a:cubicBezTo>
                    <a:pt x="176" y="0"/>
                    <a:pt x="0" y="205"/>
                    <a:pt x="0" y="439"/>
                  </a:cubicBezTo>
                  <a:lnTo>
                    <a:pt x="0" y="1052"/>
                  </a:lnTo>
                  <a:cubicBezTo>
                    <a:pt x="0" y="1286"/>
                    <a:pt x="176" y="1461"/>
                    <a:pt x="409" y="1491"/>
                  </a:cubicBezTo>
                  <a:lnTo>
                    <a:pt x="1052" y="1491"/>
                  </a:lnTo>
                  <a:cubicBezTo>
                    <a:pt x="1286" y="1491"/>
                    <a:pt x="1461" y="1286"/>
                    <a:pt x="1461" y="1052"/>
                  </a:cubicBezTo>
                  <a:lnTo>
                    <a:pt x="1461" y="439"/>
                  </a:lnTo>
                  <a:cubicBezTo>
                    <a:pt x="1461" y="205"/>
                    <a:pt x="1286" y="0"/>
                    <a:pt x="10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9" name="Google Shape;5309;p80"/>
            <p:cNvSpPr/>
            <p:nvPr/>
          </p:nvSpPr>
          <p:spPr>
            <a:xfrm>
              <a:off x="1830713" y="2163400"/>
              <a:ext cx="37275" cy="37275"/>
            </a:xfrm>
            <a:custGeom>
              <a:avLst/>
              <a:gdLst/>
              <a:ahLst/>
              <a:cxnLst/>
              <a:rect l="l" t="t" r="r" b="b"/>
              <a:pathLst>
                <a:path w="1491" h="1491" extrusionOk="0">
                  <a:moveTo>
                    <a:pt x="439" y="0"/>
                  </a:moveTo>
                  <a:cubicBezTo>
                    <a:pt x="205" y="0"/>
                    <a:pt x="1" y="205"/>
                    <a:pt x="30" y="439"/>
                  </a:cubicBezTo>
                  <a:lnTo>
                    <a:pt x="30" y="1052"/>
                  </a:lnTo>
                  <a:cubicBezTo>
                    <a:pt x="1" y="1286"/>
                    <a:pt x="205" y="1461"/>
                    <a:pt x="439" y="1491"/>
                  </a:cubicBezTo>
                  <a:lnTo>
                    <a:pt x="1053" y="1491"/>
                  </a:lnTo>
                  <a:cubicBezTo>
                    <a:pt x="1286" y="1491"/>
                    <a:pt x="1491" y="1286"/>
                    <a:pt x="1491" y="1052"/>
                  </a:cubicBezTo>
                  <a:lnTo>
                    <a:pt x="1491" y="439"/>
                  </a:lnTo>
                  <a:cubicBezTo>
                    <a:pt x="1491" y="205"/>
                    <a:pt x="1286" y="0"/>
                    <a:pt x="10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0" name="Google Shape;5310;p80"/>
            <p:cNvSpPr/>
            <p:nvPr/>
          </p:nvSpPr>
          <p:spPr>
            <a:xfrm>
              <a:off x="1899388" y="2163400"/>
              <a:ext cx="37275" cy="37275"/>
            </a:xfrm>
            <a:custGeom>
              <a:avLst/>
              <a:gdLst/>
              <a:ahLst/>
              <a:cxnLst/>
              <a:rect l="l" t="t" r="r" b="b"/>
              <a:pathLst>
                <a:path w="1491" h="1491" extrusionOk="0">
                  <a:moveTo>
                    <a:pt x="439" y="0"/>
                  </a:moveTo>
                  <a:cubicBezTo>
                    <a:pt x="205" y="0"/>
                    <a:pt x="0" y="205"/>
                    <a:pt x="0" y="439"/>
                  </a:cubicBezTo>
                  <a:lnTo>
                    <a:pt x="0" y="1052"/>
                  </a:lnTo>
                  <a:cubicBezTo>
                    <a:pt x="0" y="1286"/>
                    <a:pt x="205" y="1461"/>
                    <a:pt x="439" y="1491"/>
                  </a:cubicBezTo>
                  <a:lnTo>
                    <a:pt x="1052" y="1491"/>
                  </a:lnTo>
                  <a:cubicBezTo>
                    <a:pt x="1286" y="1491"/>
                    <a:pt x="1491" y="1286"/>
                    <a:pt x="1491" y="1052"/>
                  </a:cubicBezTo>
                  <a:lnTo>
                    <a:pt x="1491" y="439"/>
                  </a:lnTo>
                  <a:cubicBezTo>
                    <a:pt x="1491" y="205"/>
                    <a:pt x="1286" y="0"/>
                    <a:pt x="10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1" name="Google Shape;5311;p80"/>
            <p:cNvSpPr/>
            <p:nvPr/>
          </p:nvSpPr>
          <p:spPr>
            <a:xfrm>
              <a:off x="1762788" y="2228425"/>
              <a:ext cx="36550" cy="36550"/>
            </a:xfrm>
            <a:custGeom>
              <a:avLst/>
              <a:gdLst/>
              <a:ahLst/>
              <a:cxnLst/>
              <a:rect l="l" t="t" r="r" b="b"/>
              <a:pathLst>
                <a:path w="1462" h="1462" extrusionOk="0">
                  <a:moveTo>
                    <a:pt x="409" y="0"/>
                  </a:moveTo>
                  <a:cubicBezTo>
                    <a:pt x="176" y="0"/>
                    <a:pt x="0" y="205"/>
                    <a:pt x="0" y="438"/>
                  </a:cubicBezTo>
                  <a:lnTo>
                    <a:pt x="0" y="1052"/>
                  </a:lnTo>
                  <a:cubicBezTo>
                    <a:pt x="0" y="1286"/>
                    <a:pt x="176" y="1461"/>
                    <a:pt x="409" y="1461"/>
                  </a:cubicBezTo>
                  <a:lnTo>
                    <a:pt x="1052" y="1461"/>
                  </a:lnTo>
                  <a:cubicBezTo>
                    <a:pt x="1286" y="1461"/>
                    <a:pt x="1461" y="1286"/>
                    <a:pt x="1461" y="1052"/>
                  </a:cubicBezTo>
                  <a:lnTo>
                    <a:pt x="1461" y="438"/>
                  </a:lnTo>
                  <a:cubicBezTo>
                    <a:pt x="1461" y="205"/>
                    <a:pt x="1286" y="0"/>
                    <a:pt x="10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2" name="Google Shape;5312;p80"/>
            <p:cNvSpPr/>
            <p:nvPr/>
          </p:nvSpPr>
          <p:spPr>
            <a:xfrm>
              <a:off x="1830713" y="2228425"/>
              <a:ext cx="37275" cy="36550"/>
            </a:xfrm>
            <a:custGeom>
              <a:avLst/>
              <a:gdLst/>
              <a:ahLst/>
              <a:cxnLst/>
              <a:rect l="l" t="t" r="r" b="b"/>
              <a:pathLst>
                <a:path w="1491" h="1462" extrusionOk="0">
                  <a:moveTo>
                    <a:pt x="439" y="0"/>
                  </a:moveTo>
                  <a:cubicBezTo>
                    <a:pt x="205" y="0"/>
                    <a:pt x="30" y="205"/>
                    <a:pt x="30" y="438"/>
                  </a:cubicBezTo>
                  <a:lnTo>
                    <a:pt x="30" y="1052"/>
                  </a:lnTo>
                  <a:cubicBezTo>
                    <a:pt x="1" y="1286"/>
                    <a:pt x="205" y="1461"/>
                    <a:pt x="439" y="1461"/>
                  </a:cubicBezTo>
                  <a:lnTo>
                    <a:pt x="1053" y="1461"/>
                  </a:lnTo>
                  <a:cubicBezTo>
                    <a:pt x="1286" y="1461"/>
                    <a:pt x="1491" y="1286"/>
                    <a:pt x="1491" y="1052"/>
                  </a:cubicBezTo>
                  <a:lnTo>
                    <a:pt x="1491" y="438"/>
                  </a:lnTo>
                  <a:cubicBezTo>
                    <a:pt x="1491" y="205"/>
                    <a:pt x="1286" y="0"/>
                    <a:pt x="105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3" name="Google Shape;5313;p80"/>
            <p:cNvSpPr/>
            <p:nvPr/>
          </p:nvSpPr>
          <p:spPr>
            <a:xfrm>
              <a:off x="1899388" y="2228425"/>
              <a:ext cx="37275" cy="36550"/>
            </a:xfrm>
            <a:custGeom>
              <a:avLst/>
              <a:gdLst/>
              <a:ahLst/>
              <a:cxnLst/>
              <a:rect l="l" t="t" r="r" b="b"/>
              <a:pathLst>
                <a:path w="1491" h="1462" extrusionOk="0">
                  <a:moveTo>
                    <a:pt x="439" y="0"/>
                  </a:moveTo>
                  <a:cubicBezTo>
                    <a:pt x="205" y="0"/>
                    <a:pt x="0" y="205"/>
                    <a:pt x="0" y="438"/>
                  </a:cubicBezTo>
                  <a:lnTo>
                    <a:pt x="0" y="1052"/>
                  </a:lnTo>
                  <a:cubicBezTo>
                    <a:pt x="0" y="1286"/>
                    <a:pt x="205" y="1461"/>
                    <a:pt x="439" y="1461"/>
                  </a:cubicBezTo>
                  <a:lnTo>
                    <a:pt x="1052" y="1461"/>
                  </a:lnTo>
                  <a:cubicBezTo>
                    <a:pt x="1286" y="1461"/>
                    <a:pt x="1491" y="1286"/>
                    <a:pt x="1491" y="1052"/>
                  </a:cubicBezTo>
                  <a:lnTo>
                    <a:pt x="1491" y="438"/>
                  </a:lnTo>
                  <a:cubicBezTo>
                    <a:pt x="1491" y="205"/>
                    <a:pt x="1286" y="0"/>
                    <a:pt x="10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4" name="Google Shape;5314;p80"/>
            <p:cNvSpPr/>
            <p:nvPr/>
          </p:nvSpPr>
          <p:spPr>
            <a:xfrm>
              <a:off x="1762788" y="2293425"/>
              <a:ext cx="36550" cy="36550"/>
            </a:xfrm>
            <a:custGeom>
              <a:avLst/>
              <a:gdLst/>
              <a:ahLst/>
              <a:cxnLst/>
              <a:rect l="l" t="t" r="r" b="b"/>
              <a:pathLst>
                <a:path w="1462" h="1462" extrusionOk="0">
                  <a:moveTo>
                    <a:pt x="409" y="1"/>
                  </a:moveTo>
                  <a:cubicBezTo>
                    <a:pt x="176" y="1"/>
                    <a:pt x="0" y="176"/>
                    <a:pt x="0" y="439"/>
                  </a:cubicBezTo>
                  <a:lnTo>
                    <a:pt x="0" y="1023"/>
                  </a:lnTo>
                  <a:cubicBezTo>
                    <a:pt x="0" y="1286"/>
                    <a:pt x="176" y="1462"/>
                    <a:pt x="409" y="1462"/>
                  </a:cubicBezTo>
                  <a:lnTo>
                    <a:pt x="1052" y="1462"/>
                  </a:lnTo>
                  <a:cubicBezTo>
                    <a:pt x="1286" y="1462"/>
                    <a:pt x="1461" y="1286"/>
                    <a:pt x="1461" y="1053"/>
                  </a:cubicBezTo>
                  <a:lnTo>
                    <a:pt x="1461" y="439"/>
                  </a:lnTo>
                  <a:cubicBezTo>
                    <a:pt x="1461" y="176"/>
                    <a:pt x="1286" y="1"/>
                    <a:pt x="10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5" name="Google Shape;5315;p80"/>
            <p:cNvSpPr/>
            <p:nvPr/>
          </p:nvSpPr>
          <p:spPr>
            <a:xfrm>
              <a:off x="1830713" y="2293425"/>
              <a:ext cx="37275" cy="36550"/>
            </a:xfrm>
            <a:custGeom>
              <a:avLst/>
              <a:gdLst/>
              <a:ahLst/>
              <a:cxnLst/>
              <a:rect l="l" t="t" r="r" b="b"/>
              <a:pathLst>
                <a:path w="1491" h="1462" extrusionOk="0">
                  <a:moveTo>
                    <a:pt x="439" y="1"/>
                  </a:moveTo>
                  <a:cubicBezTo>
                    <a:pt x="205" y="1"/>
                    <a:pt x="30" y="176"/>
                    <a:pt x="30" y="439"/>
                  </a:cubicBezTo>
                  <a:lnTo>
                    <a:pt x="30" y="1023"/>
                  </a:lnTo>
                  <a:cubicBezTo>
                    <a:pt x="1" y="1286"/>
                    <a:pt x="205" y="1462"/>
                    <a:pt x="439" y="1462"/>
                  </a:cubicBezTo>
                  <a:lnTo>
                    <a:pt x="1053" y="1462"/>
                  </a:lnTo>
                  <a:cubicBezTo>
                    <a:pt x="1286" y="1462"/>
                    <a:pt x="1491" y="1286"/>
                    <a:pt x="1491" y="1053"/>
                  </a:cubicBezTo>
                  <a:lnTo>
                    <a:pt x="1491" y="439"/>
                  </a:lnTo>
                  <a:cubicBezTo>
                    <a:pt x="1491" y="176"/>
                    <a:pt x="1286" y="1"/>
                    <a:pt x="10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6" name="Google Shape;5316;p80"/>
            <p:cNvSpPr/>
            <p:nvPr/>
          </p:nvSpPr>
          <p:spPr>
            <a:xfrm>
              <a:off x="1899388" y="2293425"/>
              <a:ext cx="37275" cy="36550"/>
            </a:xfrm>
            <a:custGeom>
              <a:avLst/>
              <a:gdLst/>
              <a:ahLst/>
              <a:cxnLst/>
              <a:rect l="l" t="t" r="r" b="b"/>
              <a:pathLst>
                <a:path w="1491" h="1462" extrusionOk="0">
                  <a:moveTo>
                    <a:pt x="439" y="1"/>
                  </a:moveTo>
                  <a:cubicBezTo>
                    <a:pt x="205" y="1"/>
                    <a:pt x="0" y="176"/>
                    <a:pt x="0" y="439"/>
                  </a:cubicBezTo>
                  <a:lnTo>
                    <a:pt x="0" y="1023"/>
                  </a:lnTo>
                  <a:cubicBezTo>
                    <a:pt x="0" y="1286"/>
                    <a:pt x="205" y="1462"/>
                    <a:pt x="439" y="1462"/>
                  </a:cubicBezTo>
                  <a:lnTo>
                    <a:pt x="1052" y="1462"/>
                  </a:lnTo>
                  <a:cubicBezTo>
                    <a:pt x="1286" y="1462"/>
                    <a:pt x="1491" y="1286"/>
                    <a:pt x="1491" y="1053"/>
                  </a:cubicBezTo>
                  <a:lnTo>
                    <a:pt x="1491" y="439"/>
                  </a:lnTo>
                  <a:cubicBezTo>
                    <a:pt x="1491" y="176"/>
                    <a:pt x="1286" y="1"/>
                    <a:pt x="105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7" name="Google Shape;5317;p80"/>
            <p:cNvSpPr/>
            <p:nvPr/>
          </p:nvSpPr>
          <p:spPr>
            <a:xfrm>
              <a:off x="1666363" y="2463650"/>
              <a:ext cx="357250" cy="29225"/>
            </a:xfrm>
            <a:custGeom>
              <a:avLst/>
              <a:gdLst/>
              <a:ahLst/>
              <a:cxnLst/>
              <a:rect l="l" t="t" r="r" b="b"/>
              <a:pathLst>
                <a:path w="14290" h="1169" extrusionOk="0">
                  <a:moveTo>
                    <a:pt x="789" y="0"/>
                  </a:moveTo>
                  <a:cubicBezTo>
                    <a:pt x="0" y="0"/>
                    <a:pt x="0" y="1169"/>
                    <a:pt x="789" y="1169"/>
                  </a:cubicBezTo>
                  <a:lnTo>
                    <a:pt x="13500" y="1169"/>
                  </a:lnTo>
                  <a:cubicBezTo>
                    <a:pt x="14289" y="1169"/>
                    <a:pt x="14289" y="0"/>
                    <a:pt x="13500"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8" name="Google Shape;5318;p80"/>
            <p:cNvSpPr/>
            <p:nvPr/>
          </p:nvSpPr>
          <p:spPr>
            <a:xfrm>
              <a:off x="1982663" y="2463650"/>
              <a:ext cx="48250" cy="29225"/>
            </a:xfrm>
            <a:custGeom>
              <a:avLst/>
              <a:gdLst/>
              <a:ahLst/>
              <a:cxnLst/>
              <a:rect l="l" t="t" r="r" b="b"/>
              <a:pathLst>
                <a:path w="1930" h="1169" extrusionOk="0">
                  <a:moveTo>
                    <a:pt x="1" y="0"/>
                  </a:moveTo>
                  <a:cubicBezTo>
                    <a:pt x="790" y="0"/>
                    <a:pt x="790" y="1169"/>
                    <a:pt x="1" y="1169"/>
                  </a:cubicBezTo>
                  <a:lnTo>
                    <a:pt x="1140" y="1169"/>
                  </a:lnTo>
                  <a:cubicBezTo>
                    <a:pt x="1929" y="1169"/>
                    <a:pt x="1929" y="0"/>
                    <a:pt x="1140" y="0"/>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9" name="Google Shape;5319;p80"/>
            <p:cNvSpPr/>
            <p:nvPr/>
          </p:nvSpPr>
          <p:spPr>
            <a:xfrm>
              <a:off x="1764963" y="2361325"/>
              <a:ext cx="52775" cy="42650"/>
            </a:xfrm>
            <a:custGeom>
              <a:avLst/>
              <a:gdLst/>
              <a:ahLst/>
              <a:cxnLst/>
              <a:rect l="l" t="t" r="r" b="b"/>
              <a:pathLst>
                <a:path w="2111" h="1706" extrusionOk="0">
                  <a:moveTo>
                    <a:pt x="1222" y="0"/>
                  </a:moveTo>
                  <a:cubicBezTo>
                    <a:pt x="1205" y="0"/>
                    <a:pt x="1187" y="1"/>
                    <a:pt x="1170" y="2"/>
                  </a:cubicBezTo>
                  <a:cubicBezTo>
                    <a:pt x="352" y="2"/>
                    <a:pt x="1" y="1025"/>
                    <a:pt x="614" y="1522"/>
                  </a:cubicBezTo>
                  <a:cubicBezTo>
                    <a:pt x="779" y="1649"/>
                    <a:pt x="961" y="1705"/>
                    <a:pt x="1138" y="1705"/>
                  </a:cubicBezTo>
                  <a:cubicBezTo>
                    <a:pt x="1649" y="1705"/>
                    <a:pt x="2111" y="1232"/>
                    <a:pt x="1959" y="645"/>
                  </a:cubicBezTo>
                  <a:lnTo>
                    <a:pt x="1959" y="645"/>
                  </a:lnTo>
                  <a:lnTo>
                    <a:pt x="1988" y="674"/>
                  </a:lnTo>
                  <a:cubicBezTo>
                    <a:pt x="1932" y="284"/>
                    <a:pt x="1584" y="0"/>
                    <a:pt x="122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0" name="Google Shape;5320;p80"/>
            <p:cNvSpPr/>
            <p:nvPr/>
          </p:nvSpPr>
          <p:spPr>
            <a:xfrm>
              <a:off x="1876738" y="2361325"/>
              <a:ext cx="52975" cy="42650"/>
            </a:xfrm>
            <a:custGeom>
              <a:avLst/>
              <a:gdLst/>
              <a:ahLst/>
              <a:cxnLst/>
              <a:rect l="l" t="t" r="r" b="b"/>
              <a:pathLst>
                <a:path w="2119" h="1706" extrusionOk="0">
                  <a:moveTo>
                    <a:pt x="1197" y="0"/>
                  </a:moveTo>
                  <a:cubicBezTo>
                    <a:pt x="1178" y="0"/>
                    <a:pt x="1159" y="1"/>
                    <a:pt x="1140" y="2"/>
                  </a:cubicBezTo>
                  <a:cubicBezTo>
                    <a:pt x="351" y="2"/>
                    <a:pt x="1" y="1025"/>
                    <a:pt x="643" y="1522"/>
                  </a:cubicBezTo>
                  <a:cubicBezTo>
                    <a:pt x="801" y="1649"/>
                    <a:pt x="977" y="1705"/>
                    <a:pt x="1150" y="1705"/>
                  </a:cubicBezTo>
                  <a:cubicBezTo>
                    <a:pt x="1651" y="1705"/>
                    <a:pt x="2118" y="1232"/>
                    <a:pt x="1988" y="645"/>
                  </a:cubicBezTo>
                  <a:lnTo>
                    <a:pt x="1988" y="645"/>
                  </a:lnTo>
                  <a:lnTo>
                    <a:pt x="1988" y="674"/>
                  </a:lnTo>
                  <a:cubicBezTo>
                    <a:pt x="1932" y="284"/>
                    <a:pt x="1584" y="0"/>
                    <a:pt x="119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1" name="Google Shape;5321;p80"/>
            <p:cNvSpPr/>
            <p:nvPr/>
          </p:nvSpPr>
          <p:spPr>
            <a:xfrm>
              <a:off x="1658313" y="2132675"/>
              <a:ext cx="380625" cy="366050"/>
            </a:xfrm>
            <a:custGeom>
              <a:avLst/>
              <a:gdLst/>
              <a:ahLst/>
              <a:cxnLst/>
              <a:rect l="l" t="t" r="r" b="b"/>
              <a:pathLst>
                <a:path w="15225" h="14642" extrusionOk="0">
                  <a:moveTo>
                    <a:pt x="2864" y="4765"/>
                  </a:moveTo>
                  <a:lnTo>
                    <a:pt x="2864" y="13035"/>
                  </a:lnTo>
                  <a:lnTo>
                    <a:pt x="1316" y="13035"/>
                  </a:lnTo>
                  <a:lnTo>
                    <a:pt x="1316" y="5320"/>
                  </a:lnTo>
                  <a:cubicBezTo>
                    <a:pt x="1316" y="4999"/>
                    <a:pt x="1579" y="4765"/>
                    <a:pt x="1871" y="4765"/>
                  </a:cubicBezTo>
                  <a:close/>
                  <a:moveTo>
                    <a:pt x="7978" y="10931"/>
                  </a:moveTo>
                  <a:cubicBezTo>
                    <a:pt x="8241" y="10931"/>
                    <a:pt x="8445" y="11135"/>
                    <a:pt x="8445" y="11398"/>
                  </a:cubicBezTo>
                  <a:lnTo>
                    <a:pt x="8445" y="13035"/>
                  </a:lnTo>
                  <a:lnTo>
                    <a:pt x="6897" y="13035"/>
                  </a:lnTo>
                  <a:lnTo>
                    <a:pt x="6897" y="11398"/>
                  </a:lnTo>
                  <a:cubicBezTo>
                    <a:pt x="6868" y="11135"/>
                    <a:pt x="7072" y="10931"/>
                    <a:pt x="7335" y="10931"/>
                  </a:cubicBezTo>
                  <a:close/>
                  <a:moveTo>
                    <a:pt x="7179" y="1"/>
                  </a:moveTo>
                  <a:cubicBezTo>
                    <a:pt x="7173" y="1"/>
                    <a:pt x="7166" y="1"/>
                    <a:pt x="7160" y="2"/>
                  </a:cubicBezTo>
                  <a:lnTo>
                    <a:pt x="4062" y="2"/>
                  </a:lnTo>
                  <a:cubicBezTo>
                    <a:pt x="3390" y="31"/>
                    <a:pt x="2864" y="557"/>
                    <a:pt x="2864" y="1229"/>
                  </a:cubicBezTo>
                  <a:lnTo>
                    <a:pt x="2864" y="4327"/>
                  </a:lnTo>
                  <a:lnTo>
                    <a:pt x="1871" y="4327"/>
                  </a:lnTo>
                  <a:cubicBezTo>
                    <a:pt x="1345" y="4327"/>
                    <a:pt x="906" y="4765"/>
                    <a:pt x="906" y="5320"/>
                  </a:cubicBezTo>
                  <a:lnTo>
                    <a:pt x="906" y="13064"/>
                  </a:lnTo>
                  <a:cubicBezTo>
                    <a:pt x="1" y="13298"/>
                    <a:pt x="176" y="14642"/>
                    <a:pt x="1111" y="14642"/>
                  </a:cubicBezTo>
                  <a:lnTo>
                    <a:pt x="14114" y="14642"/>
                  </a:lnTo>
                  <a:cubicBezTo>
                    <a:pt x="15049" y="14642"/>
                    <a:pt x="15225" y="13298"/>
                    <a:pt x="14348" y="13064"/>
                  </a:cubicBezTo>
                  <a:lnTo>
                    <a:pt x="14348" y="11778"/>
                  </a:lnTo>
                  <a:cubicBezTo>
                    <a:pt x="14319" y="11661"/>
                    <a:pt x="14217" y="11603"/>
                    <a:pt x="14118" y="11603"/>
                  </a:cubicBezTo>
                  <a:cubicBezTo>
                    <a:pt x="14019" y="11603"/>
                    <a:pt x="13924" y="11661"/>
                    <a:pt x="13910" y="11778"/>
                  </a:cubicBezTo>
                  <a:lnTo>
                    <a:pt x="13910" y="13035"/>
                  </a:lnTo>
                  <a:lnTo>
                    <a:pt x="12361" y="13035"/>
                  </a:lnTo>
                  <a:lnTo>
                    <a:pt x="12361" y="4765"/>
                  </a:lnTo>
                  <a:lnTo>
                    <a:pt x="13325" y="4765"/>
                  </a:lnTo>
                  <a:cubicBezTo>
                    <a:pt x="13647" y="4765"/>
                    <a:pt x="13880" y="5028"/>
                    <a:pt x="13880" y="5320"/>
                  </a:cubicBezTo>
                  <a:lnTo>
                    <a:pt x="13880" y="10814"/>
                  </a:lnTo>
                  <a:cubicBezTo>
                    <a:pt x="13895" y="10931"/>
                    <a:pt x="13997" y="10989"/>
                    <a:pt x="14100" y="10989"/>
                  </a:cubicBezTo>
                  <a:cubicBezTo>
                    <a:pt x="14202" y="10989"/>
                    <a:pt x="14304" y="10931"/>
                    <a:pt x="14319" y="10814"/>
                  </a:cubicBezTo>
                  <a:lnTo>
                    <a:pt x="14319" y="5320"/>
                  </a:lnTo>
                  <a:cubicBezTo>
                    <a:pt x="14319" y="4765"/>
                    <a:pt x="13880" y="4327"/>
                    <a:pt x="13325" y="4327"/>
                  </a:cubicBezTo>
                  <a:lnTo>
                    <a:pt x="12361" y="4327"/>
                  </a:lnTo>
                  <a:lnTo>
                    <a:pt x="12361" y="1229"/>
                  </a:lnTo>
                  <a:cubicBezTo>
                    <a:pt x="12361" y="557"/>
                    <a:pt x="11835" y="31"/>
                    <a:pt x="11163" y="31"/>
                  </a:cubicBezTo>
                  <a:lnTo>
                    <a:pt x="8007" y="31"/>
                  </a:lnTo>
                  <a:cubicBezTo>
                    <a:pt x="7744" y="61"/>
                    <a:pt x="7744" y="411"/>
                    <a:pt x="8007" y="440"/>
                  </a:cubicBezTo>
                  <a:lnTo>
                    <a:pt x="11163" y="440"/>
                  </a:lnTo>
                  <a:cubicBezTo>
                    <a:pt x="11601" y="440"/>
                    <a:pt x="11952" y="791"/>
                    <a:pt x="11952" y="1229"/>
                  </a:cubicBezTo>
                  <a:lnTo>
                    <a:pt x="11952" y="13035"/>
                  </a:lnTo>
                  <a:lnTo>
                    <a:pt x="8855" y="13035"/>
                  </a:lnTo>
                  <a:lnTo>
                    <a:pt x="8855" y="11398"/>
                  </a:lnTo>
                  <a:cubicBezTo>
                    <a:pt x="8855" y="10901"/>
                    <a:pt x="8475" y="10522"/>
                    <a:pt x="7978" y="10492"/>
                  </a:cubicBezTo>
                  <a:lnTo>
                    <a:pt x="7335" y="10492"/>
                  </a:lnTo>
                  <a:cubicBezTo>
                    <a:pt x="6838" y="10492"/>
                    <a:pt x="6429" y="10901"/>
                    <a:pt x="6429" y="11398"/>
                  </a:cubicBezTo>
                  <a:lnTo>
                    <a:pt x="6429" y="13035"/>
                  </a:lnTo>
                  <a:lnTo>
                    <a:pt x="5377" y="13035"/>
                  </a:lnTo>
                  <a:cubicBezTo>
                    <a:pt x="5085" y="13035"/>
                    <a:pt x="5085" y="13473"/>
                    <a:pt x="5377" y="13473"/>
                  </a:cubicBezTo>
                  <a:lnTo>
                    <a:pt x="14114" y="13473"/>
                  </a:lnTo>
                  <a:cubicBezTo>
                    <a:pt x="14611" y="13473"/>
                    <a:pt x="14611" y="14203"/>
                    <a:pt x="14114" y="14203"/>
                  </a:cubicBezTo>
                  <a:lnTo>
                    <a:pt x="1111" y="14203"/>
                  </a:lnTo>
                  <a:cubicBezTo>
                    <a:pt x="614" y="14203"/>
                    <a:pt x="614" y="13473"/>
                    <a:pt x="1111" y="13473"/>
                  </a:cubicBezTo>
                  <a:lnTo>
                    <a:pt x="4384" y="13473"/>
                  </a:lnTo>
                  <a:cubicBezTo>
                    <a:pt x="4676" y="13473"/>
                    <a:pt x="4676" y="13035"/>
                    <a:pt x="4384" y="13035"/>
                  </a:cubicBezTo>
                  <a:lnTo>
                    <a:pt x="3273" y="13035"/>
                  </a:lnTo>
                  <a:lnTo>
                    <a:pt x="3273" y="1229"/>
                  </a:lnTo>
                  <a:cubicBezTo>
                    <a:pt x="3273" y="791"/>
                    <a:pt x="3624" y="440"/>
                    <a:pt x="4062" y="440"/>
                  </a:cubicBezTo>
                  <a:lnTo>
                    <a:pt x="7160" y="440"/>
                  </a:lnTo>
                  <a:cubicBezTo>
                    <a:pt x="7166" y="441"/>
                    <a:pt x="7173" y="442"/>
                    <a:pt x="7179" y="442"/>
                  </a:cubicBezTo>
                  <a:cubicBezTo>
                    <a:pt x="7387" y="442"/>
                    <a:pt x="7387" y="1"/>
                    <a:pt x="7179"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2" name="Google Shape;5322;p80"/>
            <p:cNvSpPr/>
            <p:nvPr/>
          </p:nvSpPr>
          <p:spPr>
            <a:xfrm>
              <a:off x="1790538" y="2344575"/>
              <a:ext cx="31075" cy="20475"/>
            </a:xfrm>
            <a:custGeom>
              <a:avLst/>
              <a:gdLst/>
              <a:ahLst/>
              <a:cxnLst/>
              <a:rect l="l" t="t" r="r" b="b"/>
              <a:pathLst>
                <a:path w="1243" h="819" extrusionOk="0">
                  <a:moveTo>
                    <a:pt x="614" y="0"/>
                  </a:moveTo>
                  <a:cubicBezTo>
                    <a:pt x="307" y="0"/>
                    <a:pt x="1" y="205"/>
                    <a:pt x="1" y="614"/>
                  </a:cubicBezTo>
                  <a:cubicBezTo>
                    <a:pt x="1" y="726"/>
                    <a:pt x="82" y="812"/>
                    <a:pt x="218" y="818"/>
                  </a:cubicBezTo>
                  <a:lnTo>
                    <a:pt x="218" y="818"/>
                  </a:lnTo>
                  <a:cubicBezTo>
                    <a:pt x="331" y="812"/>
                    <a:pt x="439" y="726"/>
                    <a:pt x="439" y="614"/>
                  </a:cubicBezTo>
                  <a:cubicBezTo>
                    <a:pt x="439" y="482"/>
                    <a:pt x="527" y="417"/>
                    <a:pt x="614" y="417"/>
                  </a:cubicBezTo>
                  <a:cubicBezTo>
                    <a:pt x="702" y="417"/>
                    <a:pt x="790" y="482"/>
                    <a:pt x="790" y="614"/>
                  </a:cubicBezTo>
                  <a:cubicBezTo>
                    <a:pt x="775" y="731"/>
                    <a:pt x="892" y="789"/>
                    <a:pt x="1009" y="789"/>
                  </a:cubicBezTo>
                  <a:cubicBezTo>
                    <a:pt x="1126" y="789"/>
                    <a:pt x="1242" y="731"/>
                    <a:pt x="1228" y="614"/>
                  </a:cubicBezTo>
                  <a:cubicBezTo>
                    <a:pt x="1228" y="205"/>
                    <a:pt x="921" y="0"/>
                    <a:pt x="614" y="0"/>
                  </a:cubicBezTo>
                  <a:close/>
                  <a:moveTo>
                    <a:pt x="218" y="818"/>
                  </a:moveTo>
                  <a:lnTo>
                    <a:pt x="218" y="818"/>
                  </a:lnTo>
                  <a:cubicBezTo>
                    <a:pt x="214" y="818"/>
                    <a:pt x="209" y="818"/>
                    <a:pt x="205" y="818"/>
                  </a:cubicBezTo>
                  <a:lnTo>
                    <a:pt x="234" y="818"/>
                  </a:lnTo>
                  <a:cubicBezTo>
                    <a:pt x="229" y="818"/>
                    <a:pt x="224" y="818"/>
                    <a:pt x="218" y="818"/>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3" name="Google Shape;5323;p80"/>
            <p:cNvSpPr/>
            <p:nvPr/>
          </p:nvSpPr>
          <p:spPr>
            <a:xfrm>
              <a:off x="1877838" y="2345650"/>
              <a:ext cx="31075" cy="19225"/>
            </a:xfrm>
            <a:custGeom>
              <a:avLst/>
              <a:gdLst/>
              <a:ahLst/>
              <a:cxnLst/>
              <a:rect l="l" t="t" r="r" b="b"/>
              <a:pathLst>
                <a:path w="1243" h="769" extrusionOk="0">
                  <a:moveTo>
                    <a:pt x="629" y="1"/>
                  </a:moveTo>
                  <a:cubicBezTo>
                    <a:pt x="337" y="1"/>
                    <a:pt x="44" y="191"/>
                    <a:pt x="15" y="571"/>
                  </a:cubicBezTo>
                  <a:cubicBezTo>
                    <a:pt x="0" y="688"/>
                    <a:pt x="117" y="746"/>
                    <a:pt x="234" y="746"/>
                  </a:cubicBezTo>
                  <a:cubicBezTo>
                    <a:pt x="351" y="746"/>
                    <a:pt x="468" y="688"/>
                    <a:pt x="453" y="571"/>
                  </a:cubicBezTo>
                  <a:cubicBezTo>
                    <a:pt x="453" y="439"/>
                    <a:pt x="541" y="374"/>
                    <a:pt x="629" y="374"/>
                  </a:cubicBezTo>
                  <a:cubicBezTo>
                    <a:pt x="716" y="374"/>
                    <a:pt x="804" y="439"/>
                    <a:pt x="804" y="571"/>
                  </a:cubicBezTo>
                  <a:cubicBezTo>
                    <a:pt x="804" y="702"/>
                    <a:pt x="914" y="768"/>
                    <a:pt x="1023" y="768"/>
                  </a:cubicBezTo>
                  <a:cubicBezTo>
                    <a:pt x="1133" y="768"/>
                    <a:pt x="1242" y="702"/>
                    <a:pt x="1242" y="571"/>
                  </a:cubicBezTo>
                  <a:cubicBezTo>
                    <a:pt x="1213" y="191"/>
                    <a:pt x="921" y="1"/>
                    <a:pt x="629"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4" name="Google Shape;5324;p80"/>
            <p:cNvSpPr/>
            <p:nvPr/>
          </p:nvSpPr>
          <p:spPr>
            <a:xfrm>
              <a:off x="1831863" y="2365650"/>
              <a:ext cx="33950" cy="15475"/>
            </a:xfrm>
            <a:custGeom>
              <a:avLst/>
              <a:gdLst/>
              <a:ahLst/>
              <a:cxnLst/>
              <a:rect l="l" t="t" r="r" b="b"/>
              <a:pathLst>
                <a:path w="1358" h="619" extrusionOk="0">
                  <a:moveTo>
                    <a:pt x="1124" y="1"/>
                  </a:moveTo>
                  <a:cubicBezTo>
                    <a:pt x="1065" y="1"/>
                    <a:pt x="1009" y="30"/>
                    <a:pt x="977" y="92"/>
                  </a:cubicBezTo>
                  <a:cubicBezTo>
                    <a:pt x="904" y="165"/>
                    <a:pt x="809" y="202"/>
                    <a:pt x="714" y="202"/>
                  </a:cubicBezTo>
                  <a:cubicBezTo>
                    <a:pt x="620" y="202"/>
                    <a:pt x="525" y="165"/>
                    <a:pt x="451" y="92"/>
                  </a:cubicBezTo>
                  <a:cubicBezTo>
                    <a:pt x="405" y="31"/>
                    <a:pt x="349" y="6"/>
                    <a:pt x="295" y="6"/>
                  </a:cubicBezTo>
                  <a:cubicBezTo>
                    <a:pt x="142" y="6"/>
                    <a:pt x="1" y="204"/>
                    <a:pt x="130" y="355"/>
                  </a:cubicBezTo>
                  <a:cubicBezTo>
                    <a:pt x="276" y="531"/>
                    <a:pt x="481" y="618"/>
                    <a:pt x="714" y="618"/>
                  </a:cubicBezTo>
                  <a:cubicBezTo>
                    <a:pt x="919" y="618"/>
                    <a:pt x="1124" y="531"/>
                    <a:pt x="1299" y="355"/>
                  </a:cubicBezTo>
                  <a:cubicBezTo>
                    <a:pt x="1357" y="268"/>
                    <a:pt x="1357" y="121"/>
                    <a:pt x="1270" y="63"/>
                  </a:cubicBezTo>
                  <a:cubicBezTo>
                    <a:pt x="1229" y="22"/>
                    <a:pt x="1176" y="1"/>
                    <a:pt x="1124"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5" name="Google Shape;5325;p80"/>
            <p:cNvSpPr/>
            <p:nvPr/>
          </p:nvSpPr>
          <p:spPr>
            <a:xfrm>
              <a:off x="1756938" y="2158275"/>
              <a:ext cx="48225" cy="47525"/>
            </a:xfrm>
            <a:custGeom>
              <a:avLst/>
              <a:gdLst/>
              <a:ahLst/>
              <a:cxnLst/>
              <a:rect l="l" t="t" r="r" b="b"/>
              <a:pathLst>
                <a:path w="1929" h="1901" extrusionOk="0">
                  <a:moveTo>
                    <a:pt x="1286" y="410"/>
                  </a:moveTo>
                  <a:cubicBezTo>
                    <a:pt x="1403" y="410"/>
                    <a:pt x="1491" y="527"/>
                    <a:pt x="1491" y="644"/>
                  </a:cubicBezTo>
                  <a:lnTo>
                    <a:pt x="1491" y="1257"/>
                  </a:lnTo>
                  <a:cubicBezTo>
                    <a:pt x="1491" y="1374"/>
                    <a:pt x="1403" y="1462"/>
                    <a:pt x="1286" y="1462"/>
                  </a:cubicBezTo>
                  <a:lnTo>
                    <a:pt x="643" y="1462"/>
                  </a:lnTo>
                  <a:cubicBezTo>
                    <a:pt x="526" y="1462"/>
                    <a:pt x="439" y="1374"/>
                    <a:pt x="439" y="1257"/>
                  </a:cubicBezTo>
                  <a:lnTo>
                    <a:pt x="439" y="644"/>
                  </a:lnTo>
                  <a:cubicBezTo>
                    <a:pt x="439" y="527"/>
                    <a:pt x="526" y="410"/>
                    <a:pt x="643" y="410"/>
                  </a:cubicBezTo>
                  <a:close/>
                  <a:moveTo>
                    <a:pt x="643" y="1"/>
                  </a:moveTo>
                  <a:cubicBezTo>
                    <a:pt x="293" y="1"/>
                    <a:pt x="0" y="293"/>
                    <a:pt x="30" y="644"/>
                  </a:cubicBezTo>
                  <a:lnTo>
                    <a:pt x="30" y="1257"/>
                  </a:lnTo>
                  <a:cubicBezTo>
                    <a:pt x="0" y="1608"/>
                    <a:pt x="293" y="1900"/>
                    <a:pt x="643" y="1900"/>
                  </a:cubicBezTo>
                  <a:lnTo>
                    <a:pt x="1286" y="1900"/>
                  </a:lnTo>
                  <a:cubicBezTo>
                    <a:pt x="1637" y="1900"/>
                    <a:pt x="1900" y="1608"/>
                    <a:pt x="1929" y="1257"/>
                  </a:cubicBezTo>
                  <a:lnTo>
                    <a:pt x="1929" y="644"/>
                  </a:lnTo>
                  <a:cubicBezTo>
                    <a:pt x="1900" y="293"/>
                    <a:pt x="1637" y="1"/>
                    <a:pt x="1286"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6" name="Google Shape;5326;p80"/>
            <p:cNvSpPr/>
            <p:nvPr/>
          </p:nvSpPr>
          <p:spPr>
            <a:xfrm>
              <a:off x="1825613" y="2158275"/>
              <a:ext cx="47500" cy="47525"/>
            </a:xfrm>
            <a:custGeom>
              <a:avLst/>
              <a:gdLst/>
              <a:ahLst/>
              <a:cxnLst/>
              <a:rect l="l" t="t" r="r" b="b"/>
              <a:pathLst>
                <a:path w="1900" h="1901" extrusionOk="0">
                  <a:moveTo>
                    <a:pt x="1257" y="410"/>
                  </a:moveTo>
                  <a:cubicBezTo>
                    <a:pt x="1374" y="410"/>
                    <a:pt x="1490" y="527"/>
                    <a:pt x="1490" y="644"/>
                  </a:cubicBezTo>
                  <a:lnTo>
                    <a:pt x="1490" y="1257"/>
                  </a:lnTo>
                  <a:cubicBezTo>
                    <a:pt x="1490" y="1374"/>
                    <a:pt x="1374" y="1462"/>
                    <a:pt x="1257" y="1462"/>
                  </a:cubicBezTo>
                  <a:lnTo>
                    <a:pt x="643" y="1462"/>
                  </a:lnTo>
                  <a:cubicBezTo>
                    <a:pt x="526" y="1462"/>
                    <a:pt x="438" y="1374"/>
                    <a:pt x="438" y="1257"/>
                  </a:cubicBezTo>
                  <a:lnTo>
                    <a:pt x="438" y="644"/>
                  </a:lnTo>
                  <a:cubicBezTo>
                    <a:pt x="438" y="527"/>
                    <a:pt x="526" y="410"/>
                    <a:pt x="643" y="410"/>
                  </a:cubicBezTo>
                  <a:close/>
                  <a:moveTo>
                    <a:pt x="643" y="1"/>
                  </a:moveTo>
                  <a:cubicBezTo>
                    <a:pt x="292" y="1"/>
                    <a:pt x="0" y="293"/>
                    <a:pt x="0" y="644"/>
                  </a:cubicBezTo>
                  <a:lnTo>
                    <a:pt x="0" y="1257"/>
                  </a:lnTo>
                  <a:cubicBezTo>
                    <a:pt x="0" y="1608"/>
                    <a:pt x="292" y="1900"/>
                    <a:pt x="643" y="1900"/>
                  </a:cubicBezTo>
                  <a:lnTo>
                    <a:pt x="1257" y="1900"/>
                  </a:lnTo>
                  <a:cubicBezTo>
                    <a:pt x="1607" y="1900"/>
                    <a:pt x="1900" y="1608"/>
                    <a:pt x="1900" y="1257"/>
                  </a:cubicBezTo>
                  <a:lnTo>
                    <a:pt x="1900" y="644"/>
                  </a:lnTo>
                  <a:cubicBezTo>
                    <a:pt x="1900" y="293"/>
                    <a:pt x="1607" y="1"/>
                    <a:pt x="1257"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7" name="Google Shape;5327;p80"/>
            <p:cNvSpPr/>
            <p:nvPr/>
          </p:nvSpPr>
          <p:spPr>
            <a:xfrm>
              <a:off x="1894263" y="2158275"/>
              <a:ext cx="47525" cy="47525"/>
            </a:xfrm>
            <a:custGeom>
              <a:avLst/>
              <a:gdLst/>
              <a:ahLst/>
              <a:cxnLst/>
              <a:rect l="l" t="t" r="r" b="b"/>
              <a:pathLst>
                <a:path w="1901" h="1901" extrusionOk="0">
                  <a:moveTo>
                    <a:pt x="1257" y="410"/>
                  </a:moveTo>
                  <a:cubicBezTo>
                    <a:pt x="1374" y="410"/>
                    <a:pt x="1462" y="527"/>
                    <a:pt x="1462" y="644"/>
                  </a:cubicBezTo>
                  <a:lnTo>
                    <a:pt x="1462" y="1257"/>
                  </a:lnTo>
                  <a:cubicBezTo>
                    <a:pt x="1462" y="1374"/>
                    <a:pt x="1374" y="1462"/>
                    <a:pt x="1257" y="1462"/>
                  </a:cubicBezTo>
                  <a:lnTo>
                    <a:pt x="644" y="1462"/>
                  </a:lnTo>
                  <a:cubicBezTo>
                    <a:pt x="527" y="1462"/>
                    <a:pt x="439" y="1374"/>
                    <a:pt x="439" y="1257"/>
                  </a:cubicBezTo>
                  <a:lnTo>
                    <a:pt x="439" y="644"/>
                  </a:lnTo>
                  <a:cubicBezTo>
                    <a:pt x="439" y="527"/>
                    <a:pt x="527" y="410"/>
                    <a:pt x="644" y="410"/>
                  </a:cubicBezTo>
                  <a:close/>
                  <a:moveTo>
                    <a:pt x="644" y="1"/>
                  </a:moveTo>
                  <a:cubicBezTo>
                    <a:pt x="293" y="1"/>
                    <a:pt x="1" y="293"/>
                    <a:pt x="1" y="644"/>
                  </a:cubicBezTo>
                  <a:lnTo>
                    <a:pt x="1" y="1257"/>
                  </a:lnTo>
                  <a:cubicBezTo>
                    <a:pt x="1" y="1608"/>
                    <a:pt x="293" y="1900"/>
                    <a:pt x="644" y="1900"/>
                  </a:cubicBezTo>
                  <a:lnTo>
                    <a:pt x="1257" y="1900"/>
                  </a:lnTo>
                  <a:cubicBezTo>
                    <a:pt x="1608" y="1900"/>
                    <a:pt x="1900" y="1608"/>
                    <a:pt x="1900" y="1257"/>
                  </a:cubicBezTo>
                  <a:lnTo>
                    <a:pt x="1900" y="644"/>
                  </a:lnTo>
                  <a:cubicBezTo>
                    <a:pt x="1900" y="293"/>
                    <a:pt x="1608" y="1"/>
                    <a:pt x="1257"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8" name="Google Shape;5328;p80"/>
            <p:cNvSpPr/>
            <p:nvPr/>
          </p:nvSpPr>
          <p:spPr>
            <a:xfrm>
              <a:off x="1756938" y="2223300"/>
              <a:ext cx="48225" cy="47500"/>
            </a:xfrm>
            <a:custGeom>
              <a:avLst/>
              <a:gdLst/>
              <a:ahLst/>
              <a:cxnLst/>
              <a:rect l="l" t="t" r="r" b="b"/>
              <a:pathLst>
                <a:path w="1929" h="1900" extrusionOk="0">
                  <a:moveTo>
                    <a:pt x="1286" y="410"/>
                  </a:moveTo>
                  <a:cubicBezTo>
                    <a:pt x="1403" y="410"/>
                    <a:pt x="1491" y="527"/>
                    <a:pt x="1491" y="643"/>
                  </a:cubicBezTo>
                  <a:lnTo>
                    <a:pt x="1491" y="1257"/>
                  </a:lnTo>
                  <a:cubicBezTo>
                    <a:pt x="1491" y="1374"/>
                    <a:pt x="1403" y="1462"/>
                    <a:pt x="1286" y="1462"/>
                  </a:cubicBezTo>
                  <a:lnTo>
                    <a:pt x="643" y="1462"/>
                  </a:lnTo>
                  <a:cubicBezTo>
                    <a:pt x="526" y="1462"/>
                    <a:pt x="439" y="1374"/>
                    <a:pt x="439" y="1257"/>
                  </a:cubicBezTo>
                  <a:lnTo>
                    <a:pt x="439" y="643"/>
                  </a:lnTo>
                  <a:cubicBezTo>
                    <a:pt x="439" y="527"/>
                    <a:pt x="526" y="410"/>
                    <a:pt x="643" y="410"/>
                  </a:cubicBezTo>
                  <a:close/>
                  <a:moveTo>
                    <a:pt x="643" y="1"/>
                  </a:moveTo>
                  <a:cubicBezTo>
                    <a:pt x="293" y="1"/>
                    <a:pt x="0" y="293"/>
                    <a:pt x="30" y="643"/>
                  </a:cubicBezTo>
                  <a:lnTo>
                    <a:pt x="30" y="1257"/>
                  </a:lnTo>
                  <a:cubicBezTo>
                    <a:pt x="0" y="1608"/>
                    <a:pt x="293" y="1900"/>
                    <a:pt x="643" y="1900"/>
                  </a:cubicBezTo>
                  <a:lnTo>
                    <a:pt x="1286" y="1900"/>
                  </a:lnTo>
                  <a:cubicBezTo>
                    <a:pt x="1637" y="1900"/>
                    <a:pt x="1900" y="1608"/>
                    <a:pt x="1929" y="1257"/>
                  </a:cubicBezTo>
                  <a:lnTo>
                    <a:pt x="1929" y="643"/>
                  </a:lnTo>
                  <a:cubicBezTo>
                    <a:pt x="1929" y="264"/>
                    <a:pt x="1637" y="1"/>
                    <a:pt x="1286"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9" name="Google Shape;5329;p80"/>
            <p:cNvSpPr/>
            <p:nvPr/>
          </p:nvSpPr>
          <p:spPr>
            <a:xfrm>
              <a:off x="1825613" y="2223300"/>
              <a:ext cx="47500" cy="47500"/>
            </a:xfrm>
            <a:custGeom>
              <a:avLst/>
              <a:gdLst/>
              <a:ahLst/>
              <a:cxnLst/>
              <a:rect l="l" t="t" r="r" b="b"/>
              <a:pathLst>
                <a:path w="1900" h="1900" extrusionOk="0">
                  <a:moveTo>
                    <a:pt x="1257" y="410"/>
                  </a:moveTo>
                  <a:cubicBezTo>
                    <a:pt x="1374" y="410"/>
                    <a:pt x="1490" y="527"/>
                    <a:pt x="1490" y="643"/>
                  </a:cubicBezTo>
                  <a:lnTo>
                    <a:pt x="1490" y="1257"/>
                  </a:lnTo>
                  <a:cubicBezTo>
                    <a:pt x="1490" y="1374"/>
                    <a:pt x="1374" y="1462"/>
                    <a:pt x="1257" y="1462"/>
                  </a:cubicBezTo>
                  <a:lnTo>
                    <a:pt x="643" y="1462"/>
                  </a:lnTo>
                  <a:cubicBezTo>
                    <a:pt x="526" y="1462"/>
                    <a:pt x="438" y="1374"/>
                    <a:pt x="438" y="1257"/>
                  </a:cubicBezTo>
                  <a:lnTo>
                    <a:pt x="438" y="643"/>
                  </a:lnTo>
                  <a:cubicBezTo>
                    <a:pt x="438" y="527"/>
                    <a:pt x="526" y="410"/>
                    <a:pt x="643" y="410"/>
                  </a:cubicBezTo>
                  <a:close/>
                  <a:moveTo>
                    <a:pt x="643" y="1"/>
                  </a:moveTo>
                  <a:cubicBezTo>
                    <a:pt x="292" y="1"/>
                    <a:pt x="0" y="293"/>
                    <a:pt x="0" y="643"/>
                  </a:cubicBezTo>
                  <a:lnTo>
                    <a:pt x="0" y="1257"/>
                  </a:lnTo>
                  <a:cubicBezTo>
                    <a:pt x="0" y="1608"/>
                    <a:pt x="292" y="1900"/>
                    <a:pt x="643" y="1900"/>
                  </a:cubicBezTo>
                  <a:lnTo>
                    <a:pt x="1257" y="1900"/>
                  </a:lnTo>
                  <a:cubicBezTo>
                    <a:pt x="1607" y="1900"/>
                    <a:pt x="1900" y="1608"/>
                    <a:pt x="1900" y="1257"/>
                  </a:cubicBezTo>
                  <a:lnTo>
                    <a:pt x="1900" y="643"/>
                  </a:lnTo>
                  <a:cubicBezTo>
                    <a:pt x="1900" y="264"/>
                    <a:pt x="1607" y="1"/>
                    <a:pt x="1257"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0" name="Google Shape;5330;p80"/>
            <p:cNvSpPr/>
            <p:nvPr/>
          </p:nvSpPr>
          <p:spPr>
            <a:xfrm>
              <a:off x="1894263" y="2223300"/>
              <a:ext cx="47525" cy="47500"/>
            </a:xfrm>
            <a:custGeom>
              <a:avLst/>
              <a:gdLst/>
              <a:ahLst/>
              <a:cxnLst/>
              <a:rect l="l" t="t" r="r" b="b"/>
              <a:pathLst>
                <a:path w="1901" h="1900" extrusionOk="0">
                  <a:moveTo>
                    <a:pt x="1257" y="410"/>
                  </a:moveTo>
                  <a:cubicBezTo>
                    <a:pt x="1374" y="410"/>
                    <a:pt x="1462" y="527"/>
                    <a:pt x="1462" y="643"/>
                  </a:cubicBezTo>
                  <a:lnTo>
                    <a:pt x="1462" y="1257"/>
                  </a:lnTo>
                  <a:cubicBezTo>
                    <a:pt x="1462" y="1374"/>
                    <a:pt x="1374" y="1462"/>
                    <a:pt x="1257" y="1462"/>
                  </a:cubicBezTo>
                  <a:lnTo>
                    <a:pt x="644" y="1462"/>
                  </a:lnTo>
                  <a:cubicBezTo>
                    <a:pt x="527" y="1462"/>
                    <a:pt x="439" y="1374"/>
                    <a:pt x="439" y="1257"/>
                  </a:cubicBezTo>
                  <a:lnTo>
                    <a:pt x="439" y="643"/>
                  </a:lnTo>
                  <a:cubicBezTo>
                    <a:pt x="439" y="527"/>
                    <a:pt x="527" y="410"/>
                    <a:pt x="644" y="410"/>
                  </a:cubicBezTo>
                  <a:close/>
                  <a:moveTo>
                    <a:pt x="644" y="1"/>
                  </a:moveTo>
                  <a:cubicBezTo>
                    <a:pt x="293" y="1"/>
                    <a:pt x="1" y="293"/>
                    <a:pt x="1" y="643"/>
                  </a:cubicBezTo>
                  <a:lnTo>
                    <a:pt x="1" y="1257"/>
                  </a:lnTo>
                  <a:cubicBezTo>
                    <a:pt x="1" y="1608"/>
                    <a:pt x="293" y="1900"/>
                    <a:pt x="644" y="1900"/>
                  </a:cubicBezTo>
                  <a:lnTo>
                    <a:pt x="1257" y="1900"/>
                  </a:lnTo>
                  <a:cubicBezTo>
                    <a:pt x="1608" y="1900"/>
                    <a:pt x="1900" y="1608"/>
                    <a:pt x="1900" y="1257"/>
                  </a:cubicBezTo>
                  <a:lnTo>
                    <a:pt x="1900" y="643"/>
                  </a:lnTo>
                  <a:cubicBezTo>
                    <a:pt x="1900" y="264"/>
                    <a:pt x="1608" y="1"/>
                    <a:pt x="1257"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1" name="Google Shape;5331;p80"/>
            <p:cNvSpPr/>
            <p:nvPr/>
          </p:nvSpPr>
          <p:spPr>
            <a:xfrm>
              <a:off x="1756938" y="2288325"/>
              <a:ext cx="48225" cy="47500"/>
            </a:xfrm>
            <a:custGeom>
              <a:avLst/>
              <a:gdLst/>
              <a:ahLst/>
              <a:cxnLst/>
              <a:rect l="l" t="t" r="r" b="b"/>
              <a:pathLst>
                <a:path w="1929" h="1900" extrusionOk="0">
                  <a:moveTo>
                    <a:pt x="1286" y="409"/>
                  </a:moveTo>
                  <a:cubicBezTo>
                    <a:pt x="1403" y="409"/>
                    <a:pt x="1491" y="497"/>
                    <a:pt x="1491" y="643"/>
                  </a:cubicBezTo>
                  <a:lnTo>
                    <a:pt x="1491" y="1257"/>
                  </a:lnTo>
                  <a:cubicBezTo>
                    <a:pt x="1491" y="1374"/>
                    <a:pt x="1403" y="1461"/>
                    <a:pt x="1286" y="1461"/>
                  </a:cubicBezTo>
                  <a:lnTo>
                    <a:pt x="643" y="1461"/>
                  </a:lnTo>
                  <a:cubicBezTo>
                    <a:pt x="526" y="1461"/>
                    <a:pt x="439" y="1374"/>
                    <a:pt x="439" y="1257"/>
                  </a:cubicBezTo>
                  <a:lnTo>
                    <a:pt x="439" y="643"/>
                  </a:lnTo>
                  <a:cubicBezTo>
                    <a:pt x="439" y="497"/>
                    <a:pt x="526" y="409"/>
                    <a:pt x="643" y="409"/>
                  </a:cubicBezTo>
                  <a:close/>
                  <a:moveTo>
                    <a:pt x="643" y="0"/>
                  </a:moveTo>
                  <a:cubicBezTo>
                    <a:pt x="293" y="0"/>
                    <a:pt x="30" y="292"/>
                    <a:pt x="30" y="643"/>
                  </a:cubicBezTo>
                  <a:lnTo>
                    <a:pt x="30" y="1257"/>
                  </a:lnTo>
                  <a:cubicBezTo>
                    <a:pt x="0" y="1607"/>
                    <a:pt x="293" y="1870"/>
                    <a:pt x="643" y="1900"/>
                  </a:cubicBezTo>
                  <a:lnTo>
                    <a:pt x="1286" y="1900"/>
                  </a:lnTo>
                  <a:cubicBezTo>
                    <a:pt x="1637" y="1900"/>
                    <a:pt x="1900" y="1607"/>
                    <a:pt x="1929" y="1257"/>
                  </a:cubicBezTo>
                  <a:lnTo>
                    <a:pt x="1929" y="643"/>
                  </a:lnTo>
                  <a:cubicBezTo>
                    <a:pt x="1900" y="292"/>
                    <a:pt x="1608" y="0"/>
                    <a:pt x="1286"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2" name="Google Shape;5332;p80"/>
            <p:cNvSpPr/>
            <p:nvPr/>
          </p:nvSpPr>
          <p:spPr>
            <a:xfrm>
              <a:off x="1825613" y="2288325"/>
              <a:ext cx="47500" cy="47500"/>
            </a:xfrm>
            <a:custGeom>
              <a:avLst/>
              <a:gdLst/>
              <a:ahLst/>
              <a:cxnLst/>
              <a:rect l="l" t="t" r="r" b="b"/>
              <a:pathLst>
                <a:path w="1900" h="1900" extrusionOk="0">
                  <a:moveTo>
                    <a:pt x="1257" y="409"/>
                  </a:moveTo>
                  <a:cubicBezTo>
                    <a:pt x="1374" y="409"/>
                    <a:pt x="1490" y="497"/>
                    <a:pt x="1490" y="643"/>
                  </a:cubicBezTo>
                  <a:lnTo>
                    <a:pt x="1490" y="1257"/>
                  </a:lnTo>
                  <a:cubicBezTo>
                    <a:pt x="1490" y="1374"/>
                    <a:pt x="1374" y="1461"/>
                    <a:pt x="1257" y="1461"/>
                  </a:cubicBezTo>
                  <a:lnTo>
                    <a:pt x="643" y="1461"/>
                  </a:lnTo>
                  <a:cubicBezTo>
                    <a:pt x="526" y="1461"/>
                    <a:pt x="438" y="1374"/>
                    <a:pt x="438" y="1257"/>
                  </a:cubicBezTo>
                  <a:lnTo>
                    <a:pt x="438" y="643"/>
                  </a:lnTo>
                  <a:cubicBezTo>
                    <a:pt x="438" y="497"/>
                    <a:pt x="526" y="409"/>
                    <a:pt x="643" y="409"/>
                  </a:cubicBezTo>
                  <a:close/>
                  <a:moveTo>
                    <a:pt x="643" y="0"/>
                  </a:moveTo>
                  <a:cubicBezTo>
                    <a:pt x="292" y="0"/>
                    <a:pt x="0" y="292"/>
                    <a:pt x="0" y="643"/>
                  </a:cubicBezTo>
                  <a:lnTo>
                    <a:pt x="0" y="1257"/>
                  </a:lnTo>
                  <a:cubicBezTo>
                    <a:pt x="0" y="1607"/>
                    <a:pt x="292" y="1870"/>
                    <a:pt x="643" y="1900"/>
                  </a:cubicBezTo>
                  <a:lnTo>
                    <a:pt x="1257" y="1900"/>
                  </a:lnTo>
                  <a:cubicBezTo>
                    <a:pt x="1607" y="1900"/>
                    <a:pt x="1900" y="1607"/>
                    <a:pt x="1900" y="1257"/>
                  </a:cubicBezTo>
                  <a:lnTo>
                    <a:pt x="1900" y="643"/>
                  </a:lnTo>
                  <a:cubicBezTo>
                    <a:pt x="1900" y="292"/>
                    <a:pt x="1607" y="0"/>
                    <a:pt x="1257"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3" name="Google Shape;5333;p80"/>
            <p:cNvSpPr/>
            <p:nvPr/>
          </p:nvSpPr>
          <p:spPr>
            <a:xfrm>
              <a:off x="1894263" y="2288325"/>
              <a:ext cx="47525" cy="47500"/>
            </a:xfrm>
            <a:custGeom>
              <a:avLst/>
              <a:gdLst/>
              <a:ahLst/>
              <a:cxnLst/>
              <a:rect l="l" t="t" r="r" b="b"/>
              <a:pathLst>
                <a:path w="1901" h="1900" extrusionOk="0">
                  <a:moveTo>
                    <a:pt x="1257" y="409"/>
                  </a:moveTo>
                  <a:cubicBezTo>
                    <a:pt x="1374" y="409"/>
                    <a:pt x="1462" y="497"/>
                    <a:pt x="1462" y="643"/>
                  </a:cubicBezTo>
                  <a:lnTo>
                    <a:pt x="1462" y="1257"/>
                  </a:lnTo>
                  <a:cubicBezTo>
                    <a:pt x="1462" y="1374"/>
                    <a:pt x="1374" y="1461"/>
                    <a:pt x="1257" y="1461"/>
                  </a:cubicBezTo>
                  <a:lnTo>
                    <a:pt x="644" y="1461"/>
                  </a:lnTo>
                  <a:cubicBezTo>
                    <a:pt x="527" y="1461"/>
                    <a:pt x="439" y="1374"/>
                    <a:pt x="439" y="1257"/>
                  </a:cubicBezTo>
                  <a:lnTo>
                    <a:pt x="439" y="643"/>
                  </a:lnTo>
                  <a:cubicBezTo>
                    <a:pt x="439" y="497"/>
                    <a:pt x="527" y="409"/>
                    <a:pt x="644" y="409"/>
                  </a:cubicBezTo>
                  <a:close/>
                  <a:moveTo>
                    <a:pt x="644" y="0"/>
                  </a:moveTo>
                  <a:cubicBezTo>
                    <a:pt x="293" y="0"/>
                    <a:pt x="1" y="292"/>
                    <a:pt x="1" y="643"/>
                  </a:cubicBezTo>
                  <a:lnTo>
                    <a:pt x="1" y="1257"/>
                  </a:lnTo>
                  <a:cubicBezTo>
                    <a:pt x="1" y="1607"/>
                    <a:pt x="293" y="1870"/>
                    <a:pt x="644" y="1900"/>
                  </a:cubicBezTo>
                  <a:lnTo>
                    <a:pt x="1257" y="1900"/>
                  </a:lnTo>
                  <a:cubicBezTo>
                    <a:pt x="1608" y="1900"/>
                    <a:pt x="1900" y="1607"/>
                    <a:pt x="1900" y="1257"/>
                  </a:cubicBezTo>
                  <a:lnTo>
                    <a:pt x="1900" y="643"/>
                  </a:lnTo>
                  <a:cubicBezTo>
                    <a:pt x="1900" y="292"/>
                    <a:pt x="1608" y="0"/>
                    <a:pt x="1257"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4" name="Google Shape;5334;p80"/>
            <p:cNvSpPr/>
            <p:nvPr/>
          </p:nvSpPr>
          <p:spPr>
            <a:xfrm>
              <a:off x="1705063" y="2272600"/>
              <a:ext cx="11000" cy="39850"/>
            </a:xfrm>
            <a:custGeom>
              <a:avLst/>
              <a:gdLst/>
              <a:ahLst/>
              <a:cxnLst/>
              <a:rect l="l" t="t" r="r" b="b"/>
              <a:pathLst>
                <a:path w="440" h="1594" extrusionOk="0">
                  <a:moveTo>
                    <a:pt x="220" y="1"/>
                  </a:moveTo>
                  <a:cubicBezTo>
                    <a:pt x="110" y="1"/>
                    <a:pt x="1" y="74"/>
                    <a:pt x="1" y="220"/>
                  </a:cubicBezTo>
                  <a:lnTo>
                    <a:pt x="1" y="1360"/>
                  </a:lnTo>
                  <a:cubicBezTo>
                    <a:pt x="1" y="1477"/>
                    <a:pt x="118" y="1564"/>
                    <a:pt x="235" y="1564"/>
                  </a:cubicBezTo>
                  <a:lnTo>
                    <a:pt x="235" y="1593"/>
                  </a:lnTo>
                  <a:cubicBezTo>
                    <a:pt x="351" y="1593"/>
                    <a:pt x="439" y="1477"/>
                    <a:pt x="439" y="1360"/>
                  </a:cubicBezTo>
                  <a:lnTo>
                    <a:pt x="439" y="220"/>
                  </a:lnTo>
                  <a:cubicBezTo>
                    <a:pt x="439" y="74"/>
                    <a:pt x="329" y="1"/>
                    <a:pt x="220"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5" name="Google Shape;5335;p80"/>
            <p:cNvSpPr/>
            <p:nvPr/>
          </p:nvSpPr>
          <p:spPr>
            <a:xfrm>
              <a:off x="1705788" y="2335075"/>
              <a:ext cx="11000" cy="39100"/>
            </a:xfrm>
            <a:custGeom>
              <a:avLst/>
              <a:gdLst/>
              <a:ahLst/>
              <a:cxnLst/>
              <a:rect l="l" t="t" r="r" b="b"/>
              <a:pathLst>
                <a:path w="440" h="1564" extrusionOk="0">
                  <a:moveTo>
                    <a:pt x="206" y="0"/>
                  </a:moveTo>
                  <a:cubicBezTo>
                    <a:pt x="89" y="0"/>
                    <a:pt x="1" y="88"/>
                    <a:pt x="1" y="205"/>
                  </a:cubicBezTo>
                  <a:lnTo>
                    <a:pt x="1" y="1344"/>
                  </a:lnTo>
                  <a:cubicBezTo>
                    <a:pt x="1" y="1491"/>
                    <a:pt x="111" y="1564"/>
                    <a:pt x="220" y="1564"/>
                  </a:cubicBezTo>
                  <a:cubicBezTo>
                    <a:pt x="330" y="1564"/>
                    <a:pt x="439" y="1491"/>
                    <a:pt x="439" y="1344"/>
                  </a:cubicBezTo>
                  <a:lnTo>
                    <a:pt x="439" y="205"/>
                  </a:lnTo>
                  <a:cubicBezTo>
                    <a:pt x="439" y="88"/>
                    <a:pt x="322" y="0"/>
                    <a:pt x="206"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6" name="Google Shape;5336;p80"/>
            <p:cNvSpPr/>
            <p:nvPr/>
          </p:nvSpPr>
          <p:spPr>
            <a:xfrm>
              <a:off x="1705788" y="2397900"/>
              <a:ext cx="11000" cy="39100"/>
            </a:xfrm>
            <a:custGeom>
              <a:avLst/>
              <a:gdLst/>
              <a:ahLst/>
              <a:cxnLst/>
              <a:rect l="l" t="t" r="r" b="b"/>
              <a:pathLst>
                <a:path w="440" h="1564" extrusionOk="0">
                  <a:moveTo>
                    <a:pt x="206" y="0"/>
                  </a:moveTo>
                  <a:cubicBezTo>
                    <a:pt x="89" y="0"/>
                    <a:pt x="1" y="88"/>
                    <a:pt x="1" y="205"/>
                  </a:cubicBezTo>
                  <a:lnTo>
                    <a:pt x="1" y="1344"/>
                  </a:lnTo>
                  <a:cubicBezTo>
                    <a:pt x="1" y="1491"/>
                    <a:pt x="111" y="1564"/>
                    <a:pt x="220" y="1564"/>
                  </a:cubicBezTo>
                  <a:cubicBezTo>
                    <a:pt x="330" y="1564"/>
                    <a:pt x="439" y="1491"/>
                    <a:pt x="439" y="1344"/>
                  </a:cubicBezTo>
                  <a:lnTo>
                    <a:pt x="439" y="205"/>
                  </a:lnTo>
                  <a:cubicBezTo>
                    <a:pt x="439" y="88"/>
                    <a:pt x="322" y="0"/>
                    <a:pt x="206"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7" name="Google Shape;5337;p80"/>
            <p:cNvSpPr/>
            <p:nvPr/>
          </p:nvSpPr>
          <p:spPr>
            <a:xfrm>
              <a:off x="1981213" y="2272975"/>
              <a:ext cx="10975" cy="38750"/>
            </a:xfrm>
            <a:custGeom>
              <a:avLst/>
              <a:gdLst/>
              <a:ahLst/>
              <a:cxnLst/>
              <a:rect l="l" t="t" r="r" b="b"/>
              <a:pathLst>
                <a:path w="439" h="1550" extrusionOk="0">
                  <a:moveTo>
                    <a:pt x="205" y="1"/>
                  </a:moveTo>
                  <a:cubicBezTo>
                    <a:pt x="88" y="1"/>
                    <a:pt x="0" y="88"/>
                    <a:pt x="0" y="205"/>
                  </a:cubicBezTo>
                  <a:lnTo>
                    <a:pt x="0" y="1345"/>
                  </a:lnTo>
                  <a:cubicBezTo>
                    <a:pt x="0" y="1462"/>
                    <a:pt x="88" y="1549"/>
                    <a:pt x="205" y="1549"/>
                  </a:cubicBezTo>
                  <a:cubicBezTo>
                    <a:pt x="322" y="1549"/>
                    <a:pt x="439" y="1462"/>
                    <a:pt x="439" y="1345"/>
                  </a:cubicBezTo>
                  <a:lnTo>
                    <a:pt x="439" y="205"/>
                  </a:lnTo>
                  <a:cubicBezTo>
                    <a:pt x="439" y="88"/>
                    <a:pt x="322" y="1"/>
                    <a:pt x="205"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8" name="Google Shape;5338;p80"/>
            <p:cNvSpPr/>
            <p:nvPr/>
          </p:nvSpPr>
          <p:spPr>
            <a:xfrm>
              <a:off x="1980463" y="2334700"/>
              <a:ext cx="11000" cy="39475"/>
            </a:xfrm>
            <a:custGeom>
              <a:avLst/>
              <a:gdLst/>
              <a:ahLst/>
              <a:cxnLst/>
              <a:rect l="l" t="t" r="r" b="b"/>
              <a:pathLst>
                <a:path w="440" h="1579" extrusionOk="0">
                  <a:moveTo>
                    <a:pt x="220" y="1"/>
                  </a:moveTo>
                  <a:cubicBezTo>
                    <a:pt x="111" y="1"/>
                    <a:pt x="1" y="74"/>
                    <a:pt x="1" y="220"/>
                  </a:cubicBezTo>
                  <a:lnTo>
                    <a:pt x="1" y="1359"/>
                  </a:lnTo>
                  <a:cubicBezTo>
                    <a:pt x="1" y="1506"/>
                    <a:pt x="111" y="1579"/>
                    <a:pt x="220" y="1579"/>
                  </a:cubicBezTo>
                  <a:cubicBezTo>
                    <a:pt x="330" y="1579"/>
                    <a:pt x="439" y="1506"/>
                    <a:pt x="439" y="1359"/>
                  </a:cubicBezTo>
                  <a:lnTo>
                    <a:pt x="439" y="220"/>
                  </a:lnTo>
                  <a:cubicBezTo>
                    <a:pt x="439" y="74"/>
                    <a:pt x="330" y="1"/>
                    <a:pt x="220"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9" name="Google Shape;5339;p80"/>
            <p:cNvSpPr/>
            <p:nvPr/>
          </p:nvSpPr>
          <p:spPr>
            <a:xfrm>
              <a:off x="1980463" y="2397900"/>
              <a:ext cx="11000" cy="39100"/>
            </a:xfrm>
            <a:custGeom>
              <a:avLst/>
              <a:gdLst/>
              <a:ahLst/>
              <a:cxnLst/>
              <a:rect l="l" t="t" r="r" b="b"/>
              <a:pathLst>
                <a:path w="440" h="1564" extrusionOk="0">
                  <a:moveTo>
                    <a:pt x="235" y="0"/>
                  </a:moveTo>
                  <a:cubicBezTo>
                    <a:pt x="118" y="0"/>
                    <a:pt x="1" y="88"/>
                    <a:pt x="1" y="205"/>
                  </a:cubicBezTo>
                  <a:lnTo>
                    <a:pt x="1" y="1344"/>
                  </a:lnTo>
                  <a:cubicBezTo>
                    <a:pt x="1" y="1491"/>
                    <a:pt x="111" y="1564"/>
                    <a:pt x="220" y="1564"/>
                  </a:cubicBezTo>
                  <a:cubicBezTo>
                    <a:pt x="330" y="1564"/>
                    <a:pt x="439" y="1491"/>
                    <a:pt x="439" y="1344"/>
                  </a:cubicBezTo>
                  <a:lnTo>
                    <a:pt x="439" y="205"/>
                  </a:lnTo>
                  <a:cubicBezTo>
                    <a:pt x="439" y="88"/>
                    <a:pt x="352" y="0"/>
                    <a:pt x="235"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40" name="Google Shape;5340;p80"/>
          <p:cNvGrpSpPr/>
          <p:nvPr/>
        </p:nvGrpSpPr>
        <p:grpSpPr>
          <a:xfrm>
            <a:off x="3452691" y="3891525"/>
            <a:ext cx="371125" cy="365450"/>
            <a:chOff x="1012538" y="2160300"/>
            <a:chExt cx="371125" cy="365450"/>
          </a:xfrm>
        </p:grpSpPr>
        <p:sp>
          <p:nvSpPr>
            <p:cNvPr id="5341" name="Google Shape;5341;p80"/>
            <p:cNvSpPr/>
            <p:nvPr/>
          </p:nvSpPr>
          <p:spPr>
            <a:xfrm>
              <a:off x="1018388" y="2180175"/>
              <a:ext cx="341175" cy="335175"/>
            </a:xfrm>
            <a:custGeom>
              <a:avLst/>
              <a:gdLst/>
              <a:ahLst/>
              <a:cxnLst/>
              <a:rect l="l" t="t" r="r" b="b"/>
              <a:pathLst>
                <a:path w="13647" h="13407" extrusionOk="0">
                  <a:moveTo>
                    <a:pt x="10911" y="1"/>
                  </a:moveTo>
                  <a:cubicBezTo>
                    <a:pt x="10800" y="1"/>
                    <a:pt x="10689" y="11"/>
                    <a:pt x="10578" y="31"/>
                  </a:cubicBezTo>
                  <a:lnTo>
                    <a:pt x="7744" y="498"/>
                  </a:lnTo>
                  <a:cubicBezTo>
                    <a:pt x="7481" y="557"/>
                    <a:pt x="7218" y="674"/>
                    <a:pt x="7013" y="878"/>
                  </a:cubicBezTo>
                  <a:lnTo>
                    <a:pt x="731" y="7161"/>
                  </a:lnTo>
                  <a:cubicBezTo>
                    <a:pt x="0" y="7891"/>
                    <a:pt x="0" y="9089"/>
                    <a:pt x="731" y="9820"/>
                  </a:cubicBezTo>
                  <a:lnTo>
                    <a:pt x="3770" y="12859"/>
                  </a:lnTo>
                  <a:cubicBezTo>
                    <a:pt x="4135" y="13224"/>
                    <a:pt x="4617" y="13406"/>
                    <a:pt x="5099" y="13406"/>
                  </a:cubicBezTo>
                  <a:cubicBezTo>
                    <a:pt x="5581" y="13406"/>
                    <a:pt x="6064" y="13224"/>
                    <a:pt x="6429" y="12859"/>
                  </a:cubicBezTo>
                  <a:lnTo>
                    <a:pt x="12711" y="6576"/>
                  </a:lnTo>
                  <a:cubicBezTo>
                    <a:pt x="12916" y="6372"/>
                    <a:pt x="13033" y="6109"/>
                    <a:pt x="13091" y="5816"/>
                  </a:cubicBezTo>
                  <a:lnTo>
                    <a:pt x="13559" y="3011"/>
                  </a:lnTo>
                  <a:cubicBezTo>
                    <a:pt x="13646" y="2368"/>
                    <a:pt x="13442" y="1696"/>
                    <a:pt x="12974" y="1258"/>
                  </a:cubicBezTo>
                  <a:lnTo>
                    <a:pt x="12331" y="586"/>
                  </a:lnTo>
                  <a:cubicBezTo>
                    <a:pt x="11945" y="223"/>
                    <a:pt x="11438" y="1"/>
                    <a:pt x="10911"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2" name="Google Shape;5342;p80"/>
            <p:cNvSpPr/>
            <p:nvPr/>
          </p:nvSpPr>
          <p:spPr>
            <a:xfrm>
              <a:off x="1097288" y="2196275"/>
              <a:ext cx="268125" cy="324200"/>
            </a:xfrm>
            <a:custGeom>
              <a:avLst/>
              <a:gdLst/>
              <a:ahLst/>
              <a:cxnLst/>
              <a:rect l="l" t="t" r="r" b="b"/>
              <a:pathLst>
                <a:path w="10725" h="12968" extrusionOk="0">
                  <a:moveTo>
                    <a:pt x="9234" y="0"/>
                  </a:moveTo>
                  <a:cubicBezTo>
                    <a:pt x="9701" y="468"/>
                    <a:pt x="9906" y="1111"/>
                    <a:pt x="9789" y="1754"/>
                  </a:cubicBezTo>
                  <a:lnTo>
                    <a:pt x="9321" y="4588"/>
                  </a:lnTo>
                  <a:cubicBezTo>
                    <a:pt x="9292" y="4851"/>
                    <a:pt x="9146" y="5114"/>
                    <a:pt x="8942" y="5319"/>
                  </a:cubicBezTo>
                  <a:lnTo>
                    <a:pt x="2659" y="11601"/>
                  </a:lnTo>
                  <a:cubicBezTo>
                    <a:pt x="2294" y="11966"/>
                    <a:pt x="1812" y="12149"/>
                    <a:pt x="1330" y="12149"/>
                  </a:cubicBezTo>
                  <a:cubicBezTo>
                    <a:pt x="847" y="12149"/>
                    <a:pt x="365" y="11966"/>
                    <a:pt x="0" y="11601"/>
                  </a:cubicBezTo>
                  <a:lnTo>
                    <a:pt x="0" y="11601"/>
                  </a:lnTo>
                  <a:lnTo>
                    <a:pt x="789" y="12419"/>
                  </a:lnTo>
                  <a:cubicBezTo>
                    <a:pt x="1154" y="12784"/>
                    <a:pt x="1636" y="12967"/>
                    <a:pt x="2122" y="12967"/>
                  </a:cubicBezTo>
                  <a:cubicBezTo>
                    <a:pt x="2608" y="12967"/>
                    <a:pt x="3097" y="12784"/>
                    <a:pt x="3477" y="12419"/>
                  </a:cubicBezTo>
                  <a:lnTo>
                    <a:pt x="9760" y="6137"/>
                  </a:lnTo>
                  <a:cubicBezTo>
                    <a:pt x="9964" y="5932"/>
                    <a:pt x="10081" y="5669"/>
                    <a:pt x="10110" y="5406"/>
                  </a:cubicBezTo>
                  <a:lnTo>
                    <a:pt x="10140" y="5377"/>
                  </a:lnTo>
                  <a:lnTo>
                    <a:pt x="10607" y="2543"/>
                  </a:lnTo>
                  <a:cubicBezTo>
                    <a:pt x="10724" y="1929"/>
                    <a:pt x="10490" y="1257"/>
                    <a:pt x="10052" y="819"/>
                  </a:cubicBezTo>
                  <a:lnTo>
                    <a:pt x="9234" y="0"/>
                  </a:lnTo>
                  <a:close/>
                </a:path>
              </a:pathLst>
            </a:custGeom>
            <a:solidFill>
              <a:srgbClr val="FD6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3" name="Google Shape;5343;p80"/>
            <p:cNvSpPr/>
            <p:nvPr/>
          </p:nvSpPr>
          <p:spPr>
            <a:xfrm>
              <a:off x="1161563" y="2261825"/>
              <a:ext cx="42400" cy="37375"/>
            </a:xfrm>
            <a:custGeom>
              <a:avLst/>
              <a:gdLst/>
              <a:ahLst/>
              <a:cxnLst/>
              <a:rect l="l" t="t" r="r" b="b"/>
              <a:pathLst>
                <a:path w="1696" h="1495" extrusionOk="0">
                  <a:moveTo>
                    <a:pt x="736" y="1"/>
                  </a:moveTo>
                  <a:cubicBezTo>
                    <a:pt x="570" y="1"/>
                    <a:pt x="403" y="53"/>
                    <a:pt x="263" y="154"/>
                  </a:cubicBezTo>
                  <a:cubicBezTo>
                    <a:pt x="0" y="476"/>
                    <a:pt x="59" y="943"/>
                    <a:pt x="380" y="1206"/>
                  </a:cubicBezTo>
                  <a:cubicBezTo>
                    <a:pt x="536" y="1396"/>
                    <a:pt x="763" y="1495"/>
                    <a:pt x="989" y="1495"/>
                  </a:cubicBezTo>
                  <a:cubicBezTo>
                    <a:pt x="1145" y="1495"/>
                    <a:pt x="1301" y="1448"/>
                    <a:pt x="1432" y="1352"/>
                  </a:cubicBezTo>
                  <a:cubicBezTo>
                    <a:pt x="1695" y="1002"/>
                    <a:pt x="1637" y="534"/>
                    <a:pt x="1315" y="271"/>
                  </a:cubicBezTo>
                  <a:cubicBezTo>
                    <a:pt x="1167" y="89"/>
                    <a:pt x="952" y="1"/>
                    <a:pt x="7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4" name="Google Shape;5344;p80"/>
            <p:cNvSpPr/>
            <p:nvPr/>
          </p:nvSpPr>
          <p:spPr>
            <a:xfrm>
              <a:off x="1241188" y="2341875"/>
              <a:ext cx="42400" cy="37550"/>
            </a:xfrm>
            <a:custGeom>
              <a:avLst/>
              <a:gdLst/>
              <a:ahLst/>
              <a:cxnLst/>
              <a:rect l="l" t="t" r="r" b="b"/>
              <a:pathLst>
                <a:path w="1696" h="1502" extrusionOk="0">
                  <a:moveTo>
                    <a:pt x="726" y="1"/>
                  </a:moveTo>
                  <a:cubicBezTo>
                    <a:pt x="564" y="1"/>
                    <a:pt x="400" y="55"/>
                    <a:pt x="264" y="167"/>
                  </a:cubicBezTo>
                  <a:cubicBezTo>
                    <a:pt x="1" y="488"/>
                    <a:pt x="59" y="956"/>
                    <a:pt x="380" y="1219"/>
                  </a:cubicBezTo>
                  <a:cubicBezTo>
                    <a:pt x="532" y="1403"/>
                    <a:pt x="750" y="1501"/>
                    <a:pt x="970" y="1501"/>
                  </a:cubicBezTo>
                  <a:cubicBezTo>
                    <a:pt x="1132" y="1501"/>
                    <a:pt x="1296" y="1447"/>
                    <a:pt x="1432" y="1335"/>
                  </a:cubicBezTo>
                  <a:cubicBezTo>
                    <a:pt x="1695" y="1014"/>
                    <a:pt x="1637" y="546"/>
                    <a:pt x="1315" y="283"/>
                  </a:cubicBezTo>
                  <a:cubicBezTo>
                    <a:pt x="1164" y="99"/>
                    <a:pt x="946" y="1"/>
                    <a:pt x="7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5" name="Google Shape;5345;p80"/>
            <p:cNvSpPr/>
            <p:nvPr/>
          </p:nvSpPr>
          <p:spPr>
            <a:xfrm>
              <a:off x="1205638" y="2296225"/>
              <a:ext cx="45075" cy="33700"/>
            </a:xfrm>
            <a:custGeom>
              <a:avLst/>
              <a:gdLst/>
              <a:ahLst/>
              <a:cxnLst/>
              <a:rect l="l" t="t" r="r" b="b"/>
              <a:pathLst>
                <a:path w="1803" h="1348" extrusionOk="0">
                  <a:moveTo>
                    <a:pt x="878" y="0"/>
                  </a:moveTo>
                  <a:cubicBezTo>
                    <a:pt x="782" y="0"/>
                    <a:pt x="682" y="44"/>
                    <a:pt x="575" y="152"/>
                  </a:cubicBezTo>
                  <a:cubicBezTo>
                    <a:pt x="0" y="616"/>
                    <a:pt x="479" y="1348"/>
                    <a:pt x="1012" y="1348"/>
                  </a:cubicBezTo>
                  <a:cubicBezTo>
                    <a:pt x="1184" y="1348"/>
                    <a:pt x="1361" y="1272"/>
                    <a:pt x="1510" y="1087"/>
                  </a:cubicBezTo>
                  <a:cubicBezTo>
                    <a:pt x="1802" y="795"/>
                    <a:pt x="1627" y="561"/>
                    <a:pt x="1364" y="298"/>
                  </a:cubicBezTo>
                  <a:cubicBezTo>
                    <a:pt x="1198" y="131"/>
                    <a:pt x="1043" y="0"/>
                    <a:pt x="878" y="0"/>
                  </a:cubicBezTo>
                  <a:close/>
                </a:path>
              </a:pathLst>
            </a:custGeom>
            <a:solidFill>
              <a:srgbClr val="495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6" name="Google Shape;5346;p80"/>
            <p:cNvSpPr/>
            <p:nvPr/>
          </p:nvSpPr>
          <p:spPr>
            <a:xfrm>
              <a:off x="1240663" y="2224025"/>
              <a:ext cx="79450" cy="67350"/>
            </a:xfrm>
            <a:custGeom>
              <a:avLst/>
              <a:gdLst/>
              <a:ahLst/>
              <a:cxnLst/>
              <a:rect l="l" t="t" r="r" b="b"/>
              <a:pathLst>
                <a:path w="3178" h="2694" extrusionOk="0">
                  <a:moveTo>
                    <a:pt x="1769" y="0"/>
                  </a:moveTo>
                  <a:cubicBezTo>
                    <a:pt x="594" y="0"/>
                    <a:pt x="1" y="1441"/>
                    <a:pt x="869" y="2280"/>
                  </a:cubicBezTo>
                  <a:cubicBezTo>
                    <a:pt x="1146" y="2566"/>
                    <a:pt x="1488" y="2694"/>
                    <a:pt x="1823" y="2694"/>
                  </a:cubicBezTo>
                  <a:cubicBezTo>
                    <a:pt x="2515" y="2694"/>
                    <a:pt x="3177" y="2152"/>
                    <a:pt x="3177" y="1345"/>
                  </a:cubicBezTo>
                  <a:cubicBezTo>
                    <a:pt x="3177" y="585"/>
                    <a:pt x="2564" y="1"/>
                    <a:pt x="1804" y="1"/>
                  </a:cubicBezTo>
                  <a:cubicBezTo>
                    <a:pt x="1792" y="0"/>
                    <a:pt x="1780" y="0"/>
                    <a:pt x="17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7" name="Google Shape;5347;p80"/>
            <p:cNvSpPr/>
            <p:nvPr/>
          </p:nvSpPr>
          <p:spPr>
            <a:xfrm>
              <a:off x="1087788" y="2381125"/>
              <a:ext cx="224000" cy="144625"/>
            </a:xfrm>
            <a:custGeom>
              <a:avLst/>
              <a:gdLst/>
              <a:ahLst/>
              <a:cxnLst/>
              <a:rect l="l" t="t" r="r" b="b"/>
              <a:pathLst>
                <a:path w="8960" h="5785" extrusionOk="0">
                  <a:moveTo>
                    <a:pt x="8677" y="0"/>
                  </a:moveTo>
                  <a:cubicBezTo>
                    <a:pt x="8630" y="0"/>
                    <a:pt x="8580" y="17"/>
                    <a:pt x="8533" y="58"/>
                  </a:cubicBezTo>
                  <a:lnTo>
                    <a:pt x="3711" y="4879"/>
                  </a:lnTo>
                  <a:cubicBezTo>
                    <a:pt x="3375" y="5200"/>
                    <a:pt x="2944" y="5361"/>
                    <a:pt x="2517" y="5361"/>
                  </a:cubicBezTo>
                  <a:cubicBezTo>
                    <a:pt x="2089" y="5361"/>
                    <a:pt x="1666" y="5200"/>
                    <a:pt x="1344" y="4879"/>
                  </a:cubicBezTo>
                  <a:lnTo>
                    <a:pt x="380" y="3886"/>
                  </a:lnTo>
                  <a:cubicBezTo>
                    <a:pt x="336" y="3856"/>
                    <a:pt x="278" y="3842"/>
                    <a:pt x="219" y="3842"/>
                  </a:cubicBezTo>
                  <a:cubicBezTo>
                    <a:pt x="161" y="3842"/>
                    <a:pt x="102" y="3856"/>
                    <a:pt x="59" y="3886"/>
                  </a:cubicBezTo>
                  <a:cubicBezTo>
                    <a:pt x="0" y="3973"/>
                    <a:pt x="0" y="4119"/>
                    <a:pt x="59" y="4207"/>
                  </a:cubicBezTo>
                  <a:lnTo>
                    <a:pt x="1052" y="5171"/>
                  </a:lnTo>
                  <a:cubicBezTo>
                    <a:pt x="1461" y="5580"/>
                    <a:pt x="1995" y="5785"/>
                    <a:pt x="2528" y="5785"/>
                  </a:cubicBezTo>
                  <a:cubicBezTo>
                    <a:pt x="3061" y="5785"/>
                    <a:pt x="3594" y="5580"/>
                    <a:pt x="4003" y="5171"/>
                  </a:cubicBezTo>
                  <a:lnTo>
                    <a:pt x="8825" y="350"/>
                  </a:lnTo>
                  <a:cubicBezTo>
                    <a:pt x="8960" y="192"/>
                    <a:pt x="8835" y="0"/>
                    <a:pt x="8677"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8" name="Google Shape;5348;p80"/>
            <p:cNvSpPr/>
            <p:nvPr/>
          </p:nvSpPr>
          <p:spPr>
            <a:xfrm>
              <a:off x="1012538" y="2183700"/>
              <a:ext cx="228675" cy="287275"/>
            </a:xfrm>
            <a:custGeom>
              <a:avLst/>
              <a:gdLst/>
              <a:ahLst/>
              <a:cxnLst/>
              <a:rect l="l" t="t" r="r" b="b"/>
              <a:pathLst>
                <a:path w="9147" h="11491" extrusionOk="0">
                  <a:moveTo>
                    <a:pt x="8928" y="1"/>
                  </a:moveTo>
                  <a:cubicBezTo>
                    <a:pt x="8914" y="1"/>
                    <a:pt x="8899" y="3"/>
                    <a:pt x="8884" y="7"/>
                  </a:cubicBezTo>
                  <a:lnTo>
                    <a:pt x="7978" y="153"/>
                  </a:lnTo>
                  <a:cubicBezTo>
                    <a:pt x="7627" y="211"/>
                    <a:pt x="7335" y="357"/>
                    <a:pt x="7101" y="591"/>
                  </a:cubicBezTo>
                  <a:lnTo>
                    <a:pt x="819" y="6873"/>
                  </a:lnTo>
                  <a:cubicBezTo>
                    <a:pt x="0" y="7692"/>
                    <a:pt x="0" y="9007"/>
                    <a:pt x="819" y="9854"/>
                  </a:cubicBezTo>
                  <a:lnTo>
                    <a:pt x="2397" y="11403"/>
                  </a:lnTo>
                  <a:cubicBezTo>
                    <a:pt x="2426" y="11461"/>
                    <a:pt x="2484" y="11461"/>
                    <a:pt x="2543" y="11490"/>
                  </a:cubicBezTo>
                  <a:cubicBezTo>
                    <a:pt x="2601" y="11490"/>
                    <a:pt x="2660" y="11461"/>
                    <a:pt x="2689" y="11403"/>
                  </a:cubicBezTo>
                  <a:cubicBezTo>
                    <a:pt x="2776" y="11315"/>
                    <a:pt x="2776" y="11198"/>
                    <a:pt x="2689" y="11110"/>
                  </a:cubicBezTo>
                  <a:lnTo>
                    <a:pt x="1111" y="9533"/>
                  </a:lnTo>
                  <a:cubicBezTo>
                    <a:pt x="468" y="8890"/>
                    <a:pt x="468" y="7809"/>
                    <a:pt x="1111" y="7166"/>
                  </a:cubicBezTo>
                  <a:lnTo>
                    <a:pt x="7393" y="912"/>
                  </a:lnTo>
                  <a:cubicBezTo>
                    <a:pt x="7569" y="737"/>
                    <a:pt x="7802" y="620"/>
                    <a:pt x="8036" y="562"/>
                  </a:cubicBezTo>
                  <a:lnTo>
                    <a:pt x="8942" y="416"/>
                  </a:lnTo>
                  <a:cubicBezTo>
                    <a:pt x="9059" y="416"/>
                    <a:pt x="9147" y="299"/>
                    <a:pt x="9117" y="182"/>
                  </a:cubicBezTo>
                  <a:cubicBezTo>
                    <a:pt x="9092" y="80"/>
                    <a:pt x="9022" y="1"/>
                    <a:pt x="8928"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9" name="Google Shape;5349;p80"/>
            <p:cNvSpPr/>
            <p:nvPr/>
          </p:nvSpPr>
          <p:spPr>
            <a:xfrm>
              <a:off x="1231313" y="2160300"/>
              <a:ext cx="152350" cy="213500"/>
            </a:xfrm>
            <a:custGeom>
              <a:avLst/>
              <a:gdLst/>
              <a:ahLst/>
              <a:cxnLst/>
              <a:rect l="l" t="t" r="r" b="b"/>
              <a:pathLst>
                <a:path w="6094" h="8540" extrusionOk="0">
                  <a:moveTo>
                    <a:pt x="2178" y="2754"/>
                  </a:moveTo>
                  <a:cubicBezTo>
                    <a:pt x="2412" y="2754"/>
                    <a:pt x="2646" y="2813"/>
                    <a:pt x="2821" y="2959"/>
                  </a:cubicBezTo>
                  <a:lnTo>
                    <a:pt x="2061" y="3748"/>
                  </a:lnTo>
                  <a:cubicBezTo>
                    <a:pt x="1973" y="3806"/>
                    <a:pt x="1973" y="3952"/>
                    <a:pt x="2061" y="4040"/>
                  </a:cubicBezTo>
                  <a:cubicBezTo>
                    <a:pt x="2090" y="4069"/>
                    <a:pt x="2149" y="4098"/>
                    <a:pt x="2207" y="4098"/>
                  </a:cubicBezTo>
                  <a:cubicBezTo>
                    <a:pt x="2266" y="4098"/>
                    <a:pt x="2295" y="4069"/>
                    <a:pt x="2353" y="4040"/>
                  </a:cubicBezTo>
                  <a:lnTo>
                    <a:pt x="3142" y="3251"/>
                  </a:lnTo>
                  <a:lnTo>
                    <a:pt x="3142" y="3251"/>
                  </a:lnTo>
                  <a:cubicBezTo>
                    <a:pt x="3435" y="3689"/>
                    <a:pt x="3405" y="4303"/>
                    <a:pt x="2996" y="4683"/>
                  </a:cubicBezTo>
                  <a:cubicBezTo>
                    <a:pt x="2764" y="4915"/>
                    <a:pt x="2473" y="5022"/>
                    <a:pt x="2185" y="5022"/>
                  </a:cubicBezTo>
                  <a:cubicBezTo>
                    <a:pt x="1748" y="5022"/>
                    <a:pt x="1320" y="4773"/>
                    <a:pt x="1126" y="4332"/>
                  </a:cubicBezTo>
                  <a:cubicBezTo>
                    <a:pt x="834" y="3572"/>
                    <a:pt x="1389" y="2754"/>
                    <a:pt x="2178" y="2754"/>
                  </a:cubicBezTo>
                  <a:close/>
                  <a:moveTo>
                    <a:pt x="5849" y="0"/>
                  </a:moveTo>
                  <a:cubicBezTo>
                    <a:pt x="5794" y="0"/>
                    <a:pt x="5743" y="22"/>
                    <a:pt x="5714" y="66"/>
                  </a:cubicBezTo>
                  <a:lnTo>
                    <a:pt x="4253" y="1527"/>
                  </a:lnTo>
                  <a:lnTo>
                    <a:pt x="3960" y="1264"/>
                  </a:lnTo>
                  <a:cubicBezTo>
                    <a:pt x="3548" y="827"/>
                    <a:pt x="2994" y="592"/>
                    <a:pt x="2416" y="592"/>
                  </a:cubicBezTo>
                  <a:cubicBezTo>
                    <a:pt x="2298" y="592"/>
                    <a:pt x="2180" y="601"/>
                    <a:pt x="2061" y="621"/>
                  </a:cubicBezTo>
                  <a:lnTo>
                    <a:pt x="1068" y="767"/>
                  </a:lnTo>
                  <a:cubicBezTo>
                    <a:pt x="951" y="797"/>
                    <a:pt x="863" y="913"/>
                    <a:pt x="892" y="1030"/>
                  </a:cubicBezTo>
                  <a:cubicBezTo>
                    <a:pt x="892" y="1147"/>
                    <a:pt x="1009" y="1206"/>
                    <a:pt x="1126" y="1206"/>
                  </a:cubicBezTo>
                  <a:lnTo>
                    <a:pt x="2120" y="1030"/>
                  </a:lnTo>
                  <a:cubicBezTo>
                    <a:pt x="2213" y="1016"/>
                    <a:pt x="2307" y="1008"/>
                    <a:pt x="2401" y="1008"/>
                  </a:cubicBezTo>
                  <a:cubicBezTo>
                    <a:pt x="2866" y="1008"/>
                    <a:pt x="3328" y="1187"/>
                    <a:pt x="3668" y="1527"/>
                  </a:cubicBezTo>
                  <a:lnTo>
                    <a:pt x="3960" y="1819"/>
                  </a:lnTo>
                  <a:lnTo>
                    <a:pt x="3142" y="2637"/>
                  </a:lnTo>
                  <a:cubicBezTo>
                    <a:pt x="2830" y="2401"/>
                    <a:pt x="2504" y="2300"/>
                    <a:pt x="2194" y="2300"/>
                  </a:cubicBezTo>
                  <a:cubicBezTo>
                    <a:pt x="971" y="2300"/>
                    <a:pt x="1" y="3885"/>
                    <a:pt x="1097" y="5004"/>
                  </a:cubicBezTo>
                  <a:cubicBezTo>
                    <a:pt x="1404" y="5296"/>
                    <a:pt x="1798" y="5443"/>
                    <a:pt x="2193" y="5443"/>
                  </a:cubicBezTo>
                  <a:cubicBezTo>
                    <a:pt x="2587" y="5443"/>
                    <a:pt x="2982" y="5296"/>
                    <a:pt x="3288" y="5004"/>
                  </a:cubicBezTo>
                  <a:cubicBezTo>
                    <a:pt x="3844" y="4449"/>
                    <a:pt x="3902" y="3543"/>
                    <a:pt x="3435" y="2930"/>
                  </a:cubicBezTo>
                  <a:lnTo>
                    <a:pt x="4253" y="2111"/>
                  </a:lnTo>
                  <a:lnTo>
                    <a:pt x="4516" y="2404"/>
                  </a:lnTo>
                  <a:cubicBezTo>
                    <a:pt x="4925" y="2813"/>
                    <a:pt x="5100" y="3397"/>
                    <a:pt x="5012" y="3952"/>
                  </a:cubicBezTo>
                  <a:lnTo>
                    <a:pt x="4574" y="6787"/>
                  </a:lnTo>
                  <a:cubicBezTo>
                    <a:pt x="4545" y="7021"/>
                    <a:pt x="4428" y="7254"/>
                    <a:pt x="4253" y="7430"/>
                  </a:cubicBezTo>
                  <a:lnTo>
                    <a:pt x="3522" y="8189"/>
                  </a:lnTo>
                  <a:cubicBezTo>
                    <a:pt x="3435" y="8248"/>
                    <a:pt x="3435" y="8394"/>
                    <a:pt x="3522" y="8482"/>
                  </a:cubicBezTo>
                  <a:cubicBezTo>
                    <a:pt x="3551" y="8511"/>
                    <a:pt x="3610" y="8540"/>
                    <a:pt x="3668" y="8540"/>
                  </a:cubicBezTo>
                  <a:cubicBezTo>
                    <a:pt x="3727" y="8540"/>
                    <a:pt x="3785" y="8511"/>
                    <a:pt x="3814" y="8482"/>
                  </a:cubicBezTo>
                  <a:lnTo>
                    <a:pt x="4545" y="7722"/>
                  </a:lnTo>
                  <a:cubicBezTo>
                    <a:pt x="4808" y="7488"/>
                    <a:pt x="4954" y="7196"/>
                    <a:pt x="5012" y="6874"/>
                  </a:cubicBezTo>
                  <a:lnTo>
                    <a:pt x="5451" y="4040"/>
                  </a:lnTo>
                  <a:cubicBezTo>
                    <a:pt x="5568" y="3309"/>
                    <a:pt x="5334" y="2608"/>
                    <a:pt x="4837" y="2082"/>
                  </a:cubicBezTo>
                  <a:lnTo>
                    <a:pt x="4545" y="1848"/>
                  </a:lnTo>
                  <a:lnTo>
                    <a:pt x="6006" y="387"/>
                  </a:lnTo>
                  <a:cubicBezTo>
                    <a:pt x="6094" y="300"/>
                    <a:pt x="6094" y="154"/>
                    <a:pt x="6006" y="66"/>
                  </a:cubicBezTo>
                  <a:cubicBezTo>
                    <a:pt x="5962" y="22"/>
                    <a:pt x="5904" y="0"/>
                    <a:pt x="5849"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0" name="Google Shape;5350;p80"/>
            <p:cNvSpPr/>
            <p:nvPr/>
          </p:nvSpPr>
          <p:spPr>
            <a:xfrm>
              <a:off x="1086313" y="2342625"/>
              <a:ext cx="119825" cy="107900"/>
            </a:xfrm>
            <a:custGeom>
              <a:avLst/>
              <a:gdLst/>
              <a:ahLst/>
              <a:cxnLst/>
              <a:rect l="l" t="t" r="r" b="b"/>
              <a:pathLst>
                <a:path w="4793" h="4316" extrusionOk="0">
                  <a:moveTo>
                    <a:pt x="4338" y="1"/>
                  </a:moveTo>
                  <a:cubicBezTo>
                    <a:pt x="4283" y="1"/>
                    <a:pt x="4227" y="23"/>
                    <a:pt x="4179" y="78"/>
                  </a:cubicBezTo>
                  <a:lnTo>
                    <a:pt x="3741" y="546"/>
                  </a:lnTo>
                  <a:cubicBezTo>
                    <a:pt x="3487" y="285"/>
                    <a:pt x="3200" y="175"/>
                    <a:pt x="2925" y="175"/>
                  </a:cubicBezTo>
                  <a:cubicBezTo>
                    <a:pt x="2030" y="175"/>
                    <a:pt x="1255" y="1333"/>
                    <a:pt x="2105" y="2182"/>
                  </a:cubicBezTo>
                  <a:lnTo>
                    <a:pt x="2426" y="2503"/>
                  </a:lnTo>
                  <a:cubicBezTo>
                    <a:pt x="2718" y="2796"/>
                    <a:pt x="2718" y="3263"/>
                    <a:pt x="2426" y="3555"/>
                  </a:cubicBezTo>
                  <a:cubicBezTo>
                    <a:pt x="2280" y="3687"/>
                    <a:pt x="2090" y="3753"/>
                    <a:pt x="1900" y="3753"/>
                  </a:cubicBezTo>
                  <a:cubicBezTo>
                    <a:pt x="1710" y="3753"/>
                    <a:pt x="1520" y="3687"/>
                    <a:pt x="1374" y="3555"/>
                  </a:cubicBezTo>
                  <a:lnTo>
                    <a:pt x="381" y="2533"/>
                  </a:lnTo>
                  <a:cubicBezTo>
                    <a:pt x="337" y="2489"/>
                    <a:pt x="278" y="2467"/>
                    <a:pt x="224" y="2467"/>
                  </a:cubicBezTo>
                  <a:cubicBezTo>
                    <a:pt x="169" y="2467"/>
                    <a:pt x="118" y="2489"/>
                    <a:pt x="88" y="2533"/>
                  </a:cubicBezTo>
                  <a:cubicBezTo>
                    <a:pt x="1" y="2620"/>
                    <a:pt x="1" y="2766"/>
                    <a:pt x="88" y="2825"/>
                  </a:cubicBezTo>
                  <a:lnTo>
                    <a:pt x="760" y="3526"/>
                  </a:lnTo>
                  <a:lnTo>
                    <a:pt x="322" y="3965"/>
                  </a:lnTo>
                  <a:cubicBezTo>
                    <a:pt x="176" y="4081"/>
                    <a:pt x="293" y="4315"/>
                    <a:pt x="468" y="4315"/>
                  </a:cubicBezTo>
                  <a:cubicBezTo>
                    <a:pt x="527" y="4315"/>
                    <a:pt x="585" y="4315"/>
                    <a:pt x="614" y="4257"/>
                  </a:cubicBezTo>
                  <a:lnTo>
                    <a:pt x="1053" y="3818"/>
                  </a:lnTo>
                  <a:cubicBezTo>
                    <a:pt x="1286" y="4052"/>
                    <a:pt x="1586" y="4169"/>
                    <a:pt x="1885" y="4169"/>
                  </a:cubicBezTo>
                  <a:cubicBezTo>
                    <a:pt x="2185" y="4169"/>
                    <a:pt x="2485" y="4052"/>
                    <a:pt x="2718" y="3818"/>
                  </a:cubicBezTo>
                  <a:cubicBezTo>
                    <a:pt x="3157" y="3380"/>
                    <a:pt x="3157" y="2620"/>
                    <a:pt x="2718" y="2182"/>
                  </a:cubicBezTo>
                  <a:lnTo>
                    <a:pt x="2368" y="1861"/>
                  </a:lnTo>
                  <a:cubicBezTo>
                    <a:pt x="1852" y="1322"/>
                    <a:pt x="2334" y="577"/>
                    <a:pt x="2904" y="577"/>
                  </a:cubicBezTo>
                  <a:cubicBezTo>
                    <a:pt x="3076" y="577"/>
                    <a:pt x="3257" y="646"/>
                    <a:pt x="3420" y="809"/>
                  </a:cubicBezTo>
                  <a:lnTo>
                    <a:pt x="4413" y="1802"/>
                  </a:lnTo>
                  <a:cubicBezTo>
                    <a:pt x="4457" y="1846"/>
                    <a:pt x="4515" y="1868"/>
                    <a:pt x="4570" y="1868"/>
                  </a:cubicBezTo>
                  <a:cubicBezTo>
                    <a:pt x="4625" y="1868"/>
                    <a:pt x="4676" y="1846"/>
                    <a:pt x="4705" y="1802"/>
                  </a:cubicBezTo>
                  <a:cubicBezTo>
                    <a:pt x="4793" y="1715"/>
                    <a:pt x="4793" y="1598"/>
                    <a:pt x="4705" y="1510"/>
                  </a:cubicBezTo>
                  <a:lnTo>
                    <a:pt x="4062" y="838"/>
                  </a:lnTo>
                  <a:lnTo>
                    <a:pt x="4501" y="400"/>
                  </a:lnTo>
                  <a:cubicBezTo>
                    <a:pt x="4680" y="243"/>
                    <a:pt x="4516" y="1"/>
                    <a:pt x="4338"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1" name="Google Shape;5351;p80"/>
            <p:cNvSpPr/>
            <p:nvPr/>
          </p:nvSpPr>
          <p:spPr>
            <a:xfrm>
              <a:off x="1206113" y="2291125"/>
              <a:ext cx="53375" cy="43975"/>
            </a:xfrm>
            <a:custGeom>
              <a:avLst/>
              <a:gdLst/>
              <a:ahLst/>
              <a:cxnLst/>
              <a:rect l="l" t="t" r="r" b="b"/>
              <a:pathLst>
                <a:path w="2135" h="1759" extrusionOk="0">
                  <a:moveTo>
                    <a:pt x="848" y="414"/>
                  </a:moveTo>
                  <a:cubicBezTo>
                    <a:pt x="907" y="414"/>
                    <a:pt x="1024" y="473"/>
                    <a:pt x="1228" y="648"/>
                  </a:cubicBezTo>
                  <a:lnTo>
                    <a:pt x="1199" y="648"/>
                  </a:lnTo>
                  <a:cubicBezTo>
                    <a:pt x="1520" y="969"/>
                    <a:pt x="1462" y="1028"/>
                    <a:pt x="1345" y="1145"/>
                  </a:cubicBezTo>
                  <a:cubicBezTo>
                    <a:pt x="1257" y="1232"/>
                    <a:pt x="1111" y="1320"/>
                    <a:pt x="994" y="1320"/>
                  </a:cubicBezTo>
                  <a:cubicBezTo>
                    <a:pt x="848" y="1320"/>
                    <a:pt x="731" y="1291"/>
                    <a:pt x="673" y="1203"/>
                  </a:cubicBezTo>
                  <a:cubicBezTo>
                    <a:pt x="468" y="999"/>
                    <a:pt x="498" y="677"/>
                    <a:pt x="731" y="502"/>
                  </a:cubicBezTo>
                  <a:cubicBezTo>
                    <a:pt x="761" y="443"/>
                    <a:pt x="819" y="414"/>
                    <a:pt x="848" y="414"/>
                  </a:cubicBezTo>
                  <a:close/>
                  <a:moveTo>
                    <a:pt x="851" y="1"/>
                  </a:moveTo>
                  <a:cubicBezTo>
                    <a:pt x="713" y="1"/>
                    <a:pt x="563" y="57"/>
                    <a:pt x="410" y="210"/>
                  </a:cubicBezTo>
                  <a:lnTo>
                    <a:pt x="410" y="180"/>
                  </a:lnTo>
                  <a:cubicBezTo>
                    <a:pt x="30" y="531"/>
                    <a:pt x="1" y="1115"/>
                    <a:pt x="352" y="1495"/>
                  </a:cubicBezTo>
                  <a:cubicBezTo>
                    <a:pt x="498" y="1671"/>
                    <a:pt x="731" y="1758"/>
                    <a:pt x="936" y="1758"/>
                  </a:cubicBezTo>
                  <a:lnTo>
                    <a:pt x="994" y="1758"/>
                  </a:lnTo>
                  <a:cubicBezTo>
                    <a:pt x="1257" y="1729"/>
                    <a:pt x="1462" y="1612"/>
                    <a:pt x="1637" y="1466"/>
                  </a:cubicBezTo>
                  <a:cubicBezTo>
                    <a:pt x="2134" y="969"/>
                    <a:pt x="1696" y="531"/>
                    <a:pt x="1491" y="356"/>
                  </a:cubicBezTo>
                  <a:cubicBezTo>
                    <a:pt x="1373" y="238"/>
                    <a:pt x="1136" y="1"/>
                    <a:pt x="851"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2" name="Google Shape;5352;p80"/>
            <p:cNvSpPr/>
            <p:nvPr/>
          </p:nvSpPr>
          <p:spPr>
            <a:xfrm>
              <a:off x="1191513" y="2261150"/>
              <a:ext cx="28475" cy="27925"/>
            </a:xfrm>
            <a:custGeom>
              <a:avLst/>
              <a:gdLst/>
              <a:ahLst/>
              <a:cxnLst/>
              <a:rect l="l" t="t" r="r" b="b"/>
              <a:pathLst>
                <a:path w="1139" h="1117" extrusionOk="0">
                  <a:moveTo>
                    <a:pt x="459" y="0"/>
                  </a:moveTo>
                  <a:cubicBezTo>
                    <a:pt x="313" y="0"/>
                    <a:pt x="190" y="80"/>
                    <a:pt x="88" y="181"/>
                  </a:cubicBezTo>
                  <a:cubicBezTo>
                    <a:pt x="1" y="240"/>
                    <a:pt x="1" y="386"/>
                    <a:pt x="88" y="474"/>
                  </a:cubicBezTo>
                  <a:cubicBezTo>
                    <a:pt x="132" y="517"/>
                    <a:pt x="183" y="539"/>
                    <a:pt x="234" y="539"/>
                  </a:cubicBezTo>
                  <a:cubicBezTo>
                    <a:pt x="285" y="539"/>
                    <a:pt x="337" y="517"/>
                    <a:pt x="380" y="474"/>
                  </a:cubicBezTo>
                  <a:cubicBezTo>
                    <a:pt x="410" y="444"/>
                    <a:pt x="468" y="415"/>
                    <a:pt x="527" y="415"/>
                  </a:cubicBezTo>
                  <a:cubicBezTo>
                    <a:pt x="556" y="415"/>
                    <a:pt x="614" y="444"/>
                    <a:pt x="643" y="474"/>
                  </a:cubicBezTo>
                  <a:cubicBezTo>
                    <a:pt x="673" y="503"/>
                    <a:pt x="702" y="561"/>
                    <a:pt x="702" y="590"/>
                  </a:cubicBezTo>
                  <a:cubicBezTo>
                    <a:pt x="702" y="649"/>
                    <a:pt x="673" y="707"/>
                    <a:pt x="643" y="737"/>
                  </a:cubicBezTo>
                  <a:cubicBezTo>
                    <a:pt x="556" y="824"/>
                    <a:pt x="556" y="941"/>
                    <a:pt x="643" y="1029"/>
                  </a:cubicBezTo>
                  <a:lnTo>
                    <a:pt x="643" y="1058"/>
                  </a:lnTo>
                  <a:cubicBezTo>
                    <a:pt x="673" y="1087"/>
                    <a:pt x="731" y="1116"/>
                    <a:pt x="790" y="1116"/>
                  </a:cubicBezTo>
                  <a:cubicBezTo>
                    <a:pt x="848" y="1116"/>
                    <a:pt x="906" y="1087"/>
                    <a:pt x="936" y="1058"/>
                  </a:cubicBezTo>
                  <a:cubicBezTo>
                    <a:pt x="1052" y="941"/>
                    <a:pt x="1111" y="766"/>
                    <a:pt x="1111" y="620"/>
                  </a:cubicBezTo>
                  <a:cubicBezTo>
                    <a:pt x="1139" y="285"/>
                    <a:pt x="874" y="4"/>
                    <a:pt x="571" y="4"/>
                  </a:cubicBezTo>
                  <a:cubicBezTo>
                    <a:pt x="556" y="4"/>
                    <a:pt x="541" y="5"/>
                    <a:pt x="527" y="6"/>
                  </a:cubicBezTo>
                  <a:cubicBezTo>
                    <a:pt x="503" y="2"/>
                    <a:pt x="481" y="0"/>
                    <a:pt x="459"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3" name="Google Shape;5353;p80"/>
            <p:cNvSpPr/>
            <p:nvPr/>
          </p:nvSpPr>
          <p:spPr>
            <a:xfrm>
              <a:off x="1254338" y="2324100"/>
              <a:ext cx="29250" cy="27800"/>
            </a:xfrm>
            <a:custGeom>
              <a:avLst/>
              <a:gdLst/>
              <a:ahLst/>
              <a:cxnLst/>
              <a:rect l="l" t="t" r="r" b="b"/>
              <a:pathLst>
                <a:path w="1170" h="1112" extrusionOk="0">
                  <a:moveTo>
                    <a:pt x="497" y="1"/>
                  </a:moveTo>
                  <a:cubicBezTo>
                    <a:pt x="351" y="1"/>
                    <a:pt x="176" y="59"/>
                    <a:pt x="59" y="176"/>
                  </a:cubicBezTo>
                  <a:cubicBezTo>
                    <a:pt x="1" y="264"/>
                    <a:pt x="1" y="410"/>
                    <a:pt x="59" y="469"/>
                  </a:cubicBezTo>
                  <a:cubicBezTo>
                    <a:pt x="103" y="512"/>
                    <a:pt x="161" y="534"/>
                    <a:pt x="220" y="534"/>
                  </a:cubicBezTo>
                  <a:cubicBezTo>
                    <a:pt x="278" y="534"/>
                    <a:pt x="337" y="512"/>
                    <a:pt x="380" y="469"/>
                  </a:cubicBezTo>
                  <a:cubicBezTo>
                    <a:pt x="410" y="439"/>
                    <a:pt x="439" y="439"/>
                    <a:pt x="497" y="439"/>
                  </a:cubicBezTo>
                  <a:cubicBezTo>
                    <a:pt x="556" y="439"/>
                    <a:pt x="585" y="439"/>
                    <a:pt x="643" y="498"/>
                  </a:cubicBezTo>
                  <a:cubicBezTo>
                    <a:pt x="673" y="527"/>
                    <a:pt x="673" y="556"/>
                    <a:pt x="673" y="615"/>
                  </a:cubicBezTo>
                  <a:cubicBezTo>
                    <a:pt x="673" y="673"/>
                    <a:pt x="673" y="702"/>
                    <a:pt x="643" y="732"/>
                  </a:cubicBezTo>
                  <a:cubicBezTo>
                    <a:pt x="556" y="819"/>
                    <a:pt x="556" y="965"/>
                    <a:pt x="643" y="1053"/>
                  </a:cubicBezTo>
                  <a:lnTo>
                    <a:pt x="614" y="1053"/>
                  </a:lnTo>
                  <a:cubicBezTo>
                    <a:pt x="673" y="1082"/>
                    <a:pt x="731" y="1111"/>
                    <a:pt x="789" y="1111"/>
                  </a:cubicBezTo>
                  <a:cubicBezTo>
                    <a:pt x="848" y="1111"/>
                    <a:pt x="877" y="1082"/>
                    <a:pt x="936" y="1053"/>
                  </a:cubicBezTo>
                  <a:cubicBezTo>
                    <a:pt x="1169" y="819"/>
                    <a:pt x="1169" y="410"/>
                    <a:pt x="936" y="176"/>
                  </a:cubicBezTo>
                  <a:cubicBezTo>
                    <a:pt x="819" y="59"/>
                    <a:pt x="673" y="1"/>
                    <a:pt x="497"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54" name="Google Shape;5354;p80"/>
          <p:cNvGrpSpPr/>
          <p:nvPr/>
        </p:nvGrpSpPr>
        <p:grpSpPr>
          <a:xfrm>
            <a:off x="1651966" y="1607700"/>
            <a:ext cx="379900" cy="364850"/>
            <a:chOff x="1649538" y="1603700"/>
            <a:chExt cx="379900" cy="364850"/>
          </a:xfrm>
        </p:grpSpPr>
        <p:sp>
          <p:nvSpPr>
            <p:cNvPr id="5355" name="Google Shape;5355;p80"/>
            <p:cNvSpPr/>
            <p:nvPr/>
          </p:nvSpPr>
          <p:spPr>
            <a:xfrm>
              <a:off x="1675838" y="1637425"/>
              <a:ext cx="312700" cy="254975"/>
            </a:xfrm>
            <a:custGeom>
              <a:avLst/>
              <a:gdLst/>
              <a:ahLst/>
              <a:cxnLst/>
              <a:rect l="l" t="t" r="r" b="b"/>
              <a:pathLst>
                <a:path w="12508" h="10199" extrusionOk="0">
                  <a:moveTo>
                    <a:pt x="1257" y="1"/>
                  </a:moveTo>
                  <a:cubicBezTo>
                    <a:pt x="585" y="1"/>
                    <a:pt x="1" y="585"/>
                    <a:pt x="1" y="1257"/>
                  </a:cubicBezTo>
                  <a:lnTo>
                    <a:pt x="1" y="9643"/>
                  </a:lnTo>
                  <a:lnTo>
                    <a:pt x="6546" y="10199"/>
                  </a:lnTo>
                  <a:lnTo>
                    <a:pt x="12507" y="9643"/>
                  </a:lnTo>
                  <a:lnTo>
                    <a:pt x="12507" y="1257"/>
                  </a:lnTo>
                  <a:cubicBezTo>
                    <a:pt x="12507" y="556"/>
                    <a:pt x="11952" y="1"/>
                    <a:pt x="11251" y="1"/>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6" name="Google Shape;5356;p80"/>
            <p:cNvSpPr/>
            <p:nvPr/>
          </p:nvSpPr>
          <p:spPr>
            <a:xfrm>
              <a:off x="1943213" y="1637425"/>
              <a:ext cx="59925" cy="249125"/>
            </a:xfrm>
            <a:custGeom>
              <a:avLst/>
              <a:gdLst/>
              <a:ahLst/>
              <a:cxnLst/>
              <a:rect l="l" t="t" r="r" b="b"/>
              <a:pathLst>
                <a:path w="2397" h="9965" extrusionOk="0">
                  <a:moveTo>
                    <a:pt x="1" y="1"/>
                  </a:moveTo>
                  <a:cubicBezTo>
                    <a:pt x="673" y="1"/>
                    <a:pt x="1257" y="556"/>
                    <a:pt x="1257" y="1257"/>
                  </a:cubicBezTo>
                  <a:lnTo>
                    <a:pt x="1257" y="9643"/>
                  </a:lnTo>
                  <a:lnTo>
                    <a:pt x="2105" y="9965"/>
                  </a:lnTo>
                  <a:lnTo>
                    <a:pt x="2397" y="9643"/>
                  </a:lnTo>
                  <a:lnTo>
                    <a:pt x="2397" y="1257"/>
                  </a:lnTo>
                  <a:cubicBezTo>
                    <a:pt x="2397" y="585"/>
                    <a:pt x="1812" y="1"/>
                    <a:pt x="1140" y="1"/>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7" name="Google Shape;5357;p80"/>
            <p:cNvSpPr/>
            <p:nvPr/>
          </p:nvSpPr>
          <p:spPr>
            <a:xfrm>
              <a:off x="1824863" y="1891650"/>
              <a:ext cx="29250" cy="71600"/>
            </a:xfrm>
            <a:custGeom>
              <a:avLst/>
              <a:gdLst/>
              <a:ahLst/>
              <a:cxnLst/>
              <a:rect l="l" t="t" r="r" b="b"/>
              <a:pathLst>
                <a:path w="1170" h="2864" extrusionOk="0">
                  <a:moveTo>
                    <a:pt x="585" y="0"/>
                  </a:moveTo>
                  <a:lnTo>
                    <a:pt x="30" y="556"/>
                  </a:lnTo>
                  <a:lnTo>
                    <a:pt x="30" y="2280"/>
                  </a:lnTo>
                  <a:cubicBezTo>
                    <a:pt x="1" y="2601"/>
                    <a:pt x="264" y="2864"/>
                    <a:pt x="585" y="2864"/>
                  </a:cubicBezTo>
                  <a:cubicBezTo>
                    <a:pt x="907" y="2864"/>
                    <a:pt x="1170" y="2601"/>
                    <a:pt x="1170" y="2309"/>
                  </a:cubicBezTo>
                  <a:lnTo>
                    <a:pt x="1170" y="585"/>
                  </a:lnTo>
                  <a:lnTo>
                    <a:pt x="585" y="0"/>
                  </a:ln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8" name="Google Shape;5358;p80"/>
            <p:cNvSpPr/>
            <p:nvPr/>
          </p:nvSpPr>
          <p:spPr>
            <a:xfrm>
              <a:off x="1660513" y="1878500"/>
              <a:ext cx="343375" cy="27050"/>
            </a:xfrm>
            <a:custGeom>
              <a:avLst/>
              <a:gdLst/>
              <a:ahLst/>
              <a:cxnLst/>
              <a:rect l="l" t="t" r="r" b="b"/>
              <a:pathLst>
                <a:path w="13735" h="1082" extrusionOk="0">
                  <a:moveTo>
                    <a:pt x="614" y="0"/>
                  </a:moveTo>
                  <a:cubicBezTo>
                    <a:pt x="0" y="88"/>
                    <a:pt x="0" y="994"/>
                    <a:pt x="614" y="1082"/>
                  </a:cubicBezTo>
                  <a:lnTo>
                    <a:pt x="13120" y="1082"/>
                  </a:lnTo>
                  <a:cubicBezTo>
                    <a:pt x="13734" y="994"/>
                    <a:pt x="13734" y="88"/>
                    <a:pt x="13120"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9" name="Google Shape;5359;p80"/>
            <p:cNvSpPr/>
            <p:nvPr/>
          </p:nvSpPr>
          <p:spPr>
            <a:xfrm>
              <a:off x="1974638" y="1878325"/>
              <a:ext cx="43850" cy="27400"/>
            </a:xfrm>
            <a:custGeom>
              <a:avLst/>
              <a:gdLst/>
              <a:ahLst/>
              <a:cxnLst/>
              <a:rect l="l" t="t" r="r" b="b"/>
              <a:pathLst>
                <a:path w="1754" h="1096" extrusionOk="0">
                  <a:moveTo>
                    <a:pt x="75" y="0"/>
                  </a:moveTo>
                  <a:cubicBezTo>
                    <a:pt x="51" y="0"/>
                    <a:pt x="26" y="2"/>
                    <a:pt x="0" y="7"/>
                  </a:cubicBezTo>
                  <a:lnTo>
                    <a:pt x="146" y="7"/>
                  </a:lnTo>
                  <a:cubicBezTo>
                    <a:pt x="124" y="3"/>
                    <a:pt x="100" y="0"/>
                    <a:pt x="75" y="0"/>
                  </a:cubicBezTo>
                  <a:close/>
                  <a:moveTo>
                    <a:pt x="146" y="7"/>
                  </a:moveTo>
                  <a:cubicBezTo>
                    <a:pt x="565" y="98"/>
                    <a:pt x="565" y="998"/>
                    <a:pt x="146" y="1089"/>
                  </a:cubicBezTo>
                  <a:lnTo>
                    <a:pt x="1140" y="1089"/>
                  </a:lnTo>
                  <a:cubicBezTo>
                    <a:pt x="1753" y="1001"/>
                    <a:pt x="1753" y="95"/>
                    <a:pt x="1140" y="7"/>
                  </a:cubicBezTo>
                  <a:close/>
                  <a:moveTo>
                    <a:pt x="0" y="1089"/>
                  </a:moveTo>
                  <a:cubicBezTo>
                    <a:pt x="26" y="1094"/>
                    <a:pt x="51" y="1096"/>
                    <a:pt x="75" y="1096"/>
                  </a:cubicBezTo>
                  <a:cubicBezTo>
                    <a:pt x="100" y="1096"/>
                    <a:pt x="124" y="1093"/>
                    <a:pt x="146" y="1089"/>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0" name="Google Shape;5360;p80"/>
            <p:cNvSpPr/>
            <p:nvPr/>
          </p:nvSpPr>
          <p:spPr>
            <a:xfrm>
              <a:off x="1756213" y="1742625"/>
              <a:ext cx="22675" cy="49700"/>
            </a:xfrm>
            <a:custGeom>
              <a:avLst/>
              <a:gdLst/>
              <a:ahLst/>
              <a:cxnLst/>
              <a:rect l="l" t="t" r="r" b="b"/>
              <a:pathLst>
                <a:path w="907" h="1988" extrusionOk="0">
                  <a:moveTo>
                    <a:pt x="439" y="0"/>
                  </a:moveTo>
                  <a:lnTo>
                    <a:pt x="0" y="293"/>
                  </a:lnTo>
                  <a:lnTo>
                    <a:pt x="0" y="1549"/>
                  </a:lnTo>
                  <a:cubicBezTo>
                    <a:pt x="0" y="1841"/>
                    <a:pt x="227" y="1987"/>
                    <a:pt x="453" y="1987"/>
                  </a:cubicBezTo>
                  <a:cubicBezTo>
                    <a:pt x="680" y="1987"/>
                    <a:pt x="906" y="1841"/>
                    <a:pt x="906" y="1549"/>
                  </a:cubicBezTo>
                  <a:lnTo>
                    <a:pt x="906" y="322"/>
                  </a:lnTo>
                  <a:lnTo>
                    <a:pt x="43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1" name="Google Shape;5361;p80"/>
            <p:cNvSpPr/>
            <p:nvPr/>
          </p:nvSpPr>
          <p:spPr>
            <a:xfrm>
              <a:off x="1756213" y="1679075"/>
              <a:ext cx="92800" cy="83300"/>
            </a:xfrm>
            <a:custGeom>
              <a:avLst/>
              <a:gdLst/>
              <a:ahLst/>
              <a:cxnLst/>
              <a:rect l="l" t="t" r="r" b="b"/>
              <a:pathLst>
                <a:path w="3712" h="3332" extrusionOk="0">
                  <a:moveTo>
                    <a:pt x="3419" y="0"/>
                  </a:moveTo>
                  <a:lnTo>
                    <a:pt x="1578" y="409"/>
                  </a:lnTo>
                  <a:lnTo>
                    <a:pt x="1520" y="409"/>
                  </a:lnTo>
                  <a:lnTo>
                    <a:pt x="0" y="1666"/>
                  </a:lnTo>
                  <a:lnTo>
                    <a:pt x="1490" y="2951"/>
                  </a:lnTo>
                  <a:lnTo>
                    <a:pt x="1578" y="2951"/>
                  </a:lnTo>
                  <a:lnTo>
                    <a:pt x="3419" y="3331"/>
                  </a:lnTo>
                  <a:lnTo>
                    <a:pt x="3711" y="1724"/>
                  </a:lnTo>
                  <a:lnTo>
                    <a:pt x="341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2" name="Google Shape;5362;p80"/>
            <p:cNvSpPr/>
            <p:nvPr/>
          </p:nvSpPr>
          <p:spPr>
            <a:xfrm>
              <a:off x="1729913" y="1689300"/>
              <a:ext cx="64300" cy="63575"/>
            </a:xfrm>
            <a:custGeom>
              <a:avLst/>
              <a:gdLst/>
              <a:ahLst/>
              <a:cxnLst/>
              <a:rect l="l" t="t" r="r" b="b"/>
              <a:pathLst>
                <a:path w="2572" h="2543" extrusionOk="0">
                  <a:moveTo>
                    <a:pt x="2572" y="0"/>
                  </a:moveTo>
                  <a:cubicBezTo>
                    <a:pt x="2133" y="59"/>
                    <a:pt x="1695" y="117"/>
                    <a:pt x="1257" y="117"/>
                  </a:cubicBezTo>
                  <a:lnTo>
                    <a:pt x="526" y="117"/>
                  </a:lnTo>
                  <a:cubicBezTo>
                    <a:pt x="234" y="117"/>
                    <a:pt x="0" y="351"/>
                    <a:pt x="0" y="643"/>
                  </a:cubicBezTo>
                  <a:lnTo>
                    <a:pt x="0" y="1870"/>
                  </a:lnTo>
                  <a:cubicBezTo>
                    <a:pt x="0" y="2163"/>
                    <a:pt x="234" y="2426"/>
                    <a:pt x="526" y="2426"/>
                  </a:cubicBezTo>
                  <a:lnTo>
                    <a:pt x="1257" y="2426"/>
                  </a:lnTo>
                  <a:cubicBezTo>
                    <a:pt x="1695" y="2426"/>
                    <a:pt x="2133" y="2455"/>
                    <a:pt x="2572" y="2542"/>
                  </a:cubicBezTo>
                  <a:lnTo>
                    <a:pt x="2572" y="0"/>
                  </a:ln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3" name="Google Shape;5363;p80"/>
            <p:cNvSpPr/>
            <p:nvPr/>
          </p:nvSpPr>
          <p:spPr>
            <a:xfrm>
              <a:off x="1841688" y="1663175"/>
              <a:ext cx="32150" cy="115075"/>
            </a:xfrm>
            <a:custGeom>
              <a:avLst/>
              <a:gdLst/>
              <a:ahLst/>
              <a:cxnLst/>
              <a:rect l="l" t="t" r="r" b="b"/>
              <a:pathLst>
                <a:path w="1286" h="4603" extrusionOk="0">
                  <a:moveTo>
                    <a:pt x="643" y="1"/>
                  </a:moveTo>
                  <a:cubicBezTo>
                    <a:pt x="321" y="1"/>
                    <a:pt x="0" y="212"/>
                    <a:pt x="0" y="636"/>
                  </a:cubicBezTo>
                  <a:lnTo>
                    <a:pt x="0" y="3967"/>
                  </a:lnTo>
                  <a:cubicBezTo>
                    <a:pt x="0" y="4391"/>
                    <a:pt x="321" y="4603"/>
                    <a:pt x="643" y="4603"/>
                  </a:cubicBezTo>
                  <a:cubicBezTo>
                    <a:pt x="964" y="4603"/>
                    <a:pt x="1286" y="4391"/>
                    <a:pt x="1286" y="3967"/>
                  </a:cubicBezTo>
                  <a:lnTo>
                    <a:pt x="1286" y="636"/>
                  </a:lnTo>
                  <a:cubicBezTo>
                    <a:pt x="1286" y="212"/>
                    <a:pt x="964" y="1"/>
                    <a:pt x="643"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4" name="Google Shape;5364;p80"/>
            <p:cNvSpPr/>
            <p:nvPr/>
          </p:nvSpPr>
          <p:spPr>
            <a:xfrm>
              <a:off x="1762038" y="1824975"/>
              <a:ext cx="41675" cy="33450"/>
            </a:xfrm>
            <a:custGeom>
              <a:avLst/>
              <a:gdLst/>
              <a:ahLst/>
              <a:cxnLst/>
              <a:rect l="l" t="t" r="r" b="b"/>
              <a:pathLst>
                <a:path w="1667" h="1338" extrusionOk="0">
                  <a:moveTo>
                    <a:pt x="834" y="1"/>
                  </a:moveTo>
                  <a:cubicBezTo>
                    <a:pt x="469" y="1"/>
                    <a:pt x="103" y="227"/>
                    <a:pt x="1" y="680"/>
                  </a:cubicBezTo>
                  <a:cubicBezTo>
                    <a:pt x="103" y="1119"/>
                    <a:pt x="469" y="1338"/>
                    <a:pt x="834" y="1338"/>
                  </a:cubicBezTo>
                  <a:cubicBezTo>
                    <a:pt x="1199" y="1338"/>
                    <a:pt x="1564" y="1119"/>
                    <a:pt x="1667" y="680"/>
                  </a:cubicBezTo>
                  <a:cubicBezTo>
                    <a:pt x="1564" y="227"/>
                    <a:pt x="1199" y="1"/>
                    <a:pt x="834"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5" name="Google Shape;5365;p80"/>
            <p:cNvSpPr/>
            <p:nvPr/>
          </p:nvSpPr>
          <p:spPr>
            <a:xfrm>
              <a:off x="1875288" y="1824975"/>
              <a:ext cx="41650" cy="33450"/>
            </a:xfrm>
            <a:custGeom>
              <a:avLst/>
              <a:gdLst/>
              <a:ahLst/>
              <a:cxnLst/>
              <a:rect l="l" t="t" r="r" b="b"/>
              <a:pathLst>
                <a:path w="1666" h="1338" extrusionOk="0">
                  <a:moveTo>
                    <a:pt x="833" y="1"/>
                  </a:moveTo>
                  <a:cubicBezTo>
                    <a:pt x="468" y="1"/>
                    <a:pt x="102" y="227"/>
                    <a:pt x="0" y="680"/>
                  </a:cubicBezTo>
                  <a:cubicBezTo>
                    <a:pt x="102" y="1119"/>
                    <a:pt x="468" y="1338"/>
                    <a:pt x="833" y="1338"/>
                  </a:cubicBezTo>
                  <a:cubicBezTo>
                    <a:pt x="1198" y="1338"/>
                    <a:pt x="1564" y="1119"/>
                    <a:pt x="1666" y="680"/>
                  </a:cubicBezTo>
                  <a:cubicBezTo>
                    <a:pt x="1564" y="227"/>
                    <a:pt x="1198" y="1"/>
                    <a:pt x="833"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6" name="Google Shape;5366;p80"/>
            <p:cNvSpPr/>
            <p:nvPr/>
          </p:nvSpPr>
          <p:spPr>
            <a:xfrm>
              <a:off x="1821213" y="1817875"/>
              <a:ext cx="36550" cy="29600"/>
            </a:xfrm>
            <a:custGeom>
              <a:avLst/>
              <a:gdLst/>
              <a:ahLst/>
              <a:cxnLst/>
              <a:rect l="l" t="t" r="r" b="b"/>
              <a:pathLst>
                <a:path w="1462" h="1184" extrusionOk="0">
                  <a:moveTo>
                    <a:pt x="731" y="0"/>
                  </a:moveTo>
                  <a:cubicBezTo>
                    <a:pt x="381" y="0"/>
                    <a:pt x="59" y="29"/>
                    <a:pt x="59" y="438"/>
                  </a:cubicBezTo>
                  <a:cubicBezTo>
                    <a:pt x="1" y="935"/>
                    <a:pt x="366" y="1183"/>
                    <a:pt x="731" y="1183"/>
                  </a:cubicBezTo>
                  <a:cubicBezTo>
                    <a:pt x="1097" y="1183"/>
                    <a:pt x="1462" y="935"/>
                    <a:pt x="1403" y="438"/>
                  </a:cubicBezTo>
                  <a:cubicBezTo>
                    <a:pt x="1403" y="29"/>
                    <a:pt x="1111" y="0"/>
                    <a:pt x="731" y="0"/>
                  </a:cubicBezTo>
                  <a:close/>
                </a:path>
              </a:pathLst>
            </a:custGeom>
            <a:solidFill>
              <a:srgbClr val="495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7" name="Google Shape;5367;p80"/>
            <p:cNvSpPr/>
            <p:nvPr/>
          </p:nvSpPr>
          <p:spPr>
            <a:xfrm>
              <a:off x="1724788" y="1658575"/>
              <a:ext cx="155275" cy="138500"/>
            </a:xfrm>
            <a:custGeom>
              <a:avLst/>
              <a:gdLst/>
              <a:ahLst/>
              <a:cxnLst/>
              <a:rect l="l" t="t" r="r" b="b"/>
              <a:pathLst>
                <a:path w="6211" h="5540" extrusionOk="0">
                  <a:moveTo>
                    <a:pt x="2514" y="1492"/>
                  </a:moveTo>
                  <a:lnTo>
                    <a:pt x="2514" y="3508"/>
                  </a:lnTo>
                  <a:cubicBezTo>
                    <a:pt x="2397" y="3508"/>
                    <a:pt x="2280" y="3479"/>
                    <a:pt x="2163" y="3479"/>
                  </a:cubicBezTo>
                  <a:cubicBezTo>
                    <a:pt x="1929" y="3450"/>
                    <a:pt x="1696" y="3421"/>
                    <a:pt x="1462" y="3421"/>
                  </a:cubicBezTo>
                  <a:lnTo>
                    <a:pt x="731" y="3421"/>
                  </a:lnTo>
                  <a:cubicBezTo>
                    <a:pt x="556" y="3421"/>
                    <a:pt x="410" y="3304"/>
                    <a:pt x="410" y="3129"/>
                  </a:cubicBezTo>
                  <a:lnTo>
                    <a:pt x="410" y="1872"/>
                  </a:lnTo>
                  <a:cubicBezTo>
                    <a:pt x="410" y="1697"/>
                    <a:pt x="556" y="1551"/>
                    <a:pt x="731" y="1551"/>
                  </a:cubicBezTo>
                  <a:lnTo>
                    <a:pt x="1462" y="1551"/>
                  </a:lnTo>
                  <a:cubicBezTo>
                    <a:pt x="1812" y="1551"/>
                    <a:pt x="2163" y="1521"/>
                    <a:pt x="2514" y="1492"/>
                  </a:cubicBezTo>
                  <a:close/>
                  <a:moveTo>
                    <a:pt x="4471" y="1083"/>
                  </a:moveTo>
                  <a:lnTo>
                    <a:pt x="4471" y="3888"/>
                  </a:lnTo>
                  <a:lnTo>
                    <a:pt x="2981" y="3567"/>
                  </a:lnTo>
                  <a:lnTo>
                    <a:pt x="2952" y="1405"/>
                  </a:lnTo>
                  <a:lnTo>
                    <a:pt x="4471" y="1083"/>
                  </a:lnTo>
                  <a:close/>
                  <a:moveTo>
                    <a:pt x="1929" y="3859"/>
                  </a:moveTo>
                  <a:lnTo>
                    <a:pt x="1929" y="4911"/>
                  </a:lnTo>
                  <a:cubicBezTo>
                    <a:pt x="1915" y="5043"/>
                    <a:pt x="1812" y="5108"/>
                    <a:pt x="1710" y="5108"/>
                  </a:cubicBezTo>
                  <a:cubicBezTo>
                    <a:pt x="1608" y="5108"/>
                    <a:pt x="1506" y="5043"/>
                    <a:pt x="1491" y="4911"/>
                  </a:cubicBezTo>
                  <a:lnTo>
                    <a:pt x="1491" y="3859"/>
                  </a:lnTo>
                  <a:close/>
                  <a:moveTo>
                    <a:pt x="5369" y="0"/>
                  </a:moveTo>
                  <a:cubicBezTo>
                    <a:pt x="5353" y="0"/>
                    <a:pt x="5336" y="1"/>
                    <a:pt x="5319" y="2"/>
                  </a:cubicBezTo>
                  <a:cubicBezTo>
                    <a:pt x="4910" y="2"/>
                    <a:pt x="4559" y="265"/>
                    <a:pt x="4501" y="645"/>
                  </a:cubicBezTo>
                  <a:lnTo>
                    <a:pt x="2777" y="995"/>
                  </a:lnTo>
                  <a:cubicBezTo>
                    <a:pt x="2338" y="1083"/>
                    <a:pt x="1900" y="1142"/>
                    <a:pt x="1462" y="1142"/>
                  </a:cubicBezTo>
                  <a:lnTo>
                    <a:pt x="731" y="1142"/>
                  </a:lnTo>
                  <a:cubicBezTo>
                    <a:pt x="322" y="1142"/>
                    <a:pt x="1" y="1463"/>
                    <a:pt x="1" y="1872"/>
                  </a:cubicBezTo>
                  <a:lnTo>
                    <a:pt x="1" y="3099"/>
                  </a:lnTo>
                  <a:cubicBezTo>
                    <a:pt x="1" y="3508"/>
                    <a:pt x="322" y="3830"/>
                    <a:pt x="731" y="3830"/>
                  </a:cubicBezTo>
                  <a:lnTo>
                    <a:pt x="1053" y="3830"/>
                  </a:lnTo>
                  <a:lnTo>
                    <a:pt x="1053" y="4882"/>
                  </a:lnTo>
                  <a:cubicBezTo>
                    <a:pt x="1053" y="5320"/>
                    <a:pt x="1381" y="5539"/>
                    <a:pt x="1710" y="5539"/>
                  </a:cubicBezTo>
                  <a:cubicBezTo>
                    <a:pt x="2039" y="5539"/>
                    <a:pt x="2368" y="5320"/>
                    <a:pt x="2368" y="4882"/>
                  </a:cubicBezTo>
                  <a:lnTo>
                    <a:pt x="2368" y="3918"/>
                  </a:lnTo>
                  <a:cubicBezTo>
                    <a:pt x="2514" y="3947"/>
                    <a:pt x="2660" y="3947"/>
                    <a:pt x="2777" y="3976"/>
                  </a:cubicBezTo>
                  <a:lnTo>
                    <a:pt x="4501" y="4327"/>
                  </a:lnTo>
                  <a:cubicBezTo>
                    <a:pt x="4595" y="4784"/>
                    <a:pt x="4962" y="5000"/>
                    <a:pt x="5330" y="5000"/>
                  </a:cubicBezTo>
                  <a:cubicBezTo>
                    <a:pt x="5762" y="5000"/>
                    <a:pt x="6196" y="4703"/>
                    <a:pt x="6196" y="4151"/>
                  </a:cubicBezTo>
                  <a:lnTo>
                    <a:pt x="6196" y="2310"/>
                  </a:lnTo>
                  <a:cubicBezTo>
                    <a:pt x="6210" y="2193"/>
                    <a:pt x="6093" y="2135"/>
                    <a:pt x="5976" y="2135"/>
                  </a:cubicBezTo>
                  <a:cubicBezTo>
                    <a:pt x="5859" y="2135"/>
                    <a:pt x="5743" y="2193"/>
                    <a:pt x="5757" y="2310"/>
                  </a:cubicBezTo>
                  <a:lnTo>
                    <a:pt x="5757" y="4151"/>
                  </a:lnTo>
                  <a:cubicBezTo>
                    <a:pt x="5757" y="4429"/>
                    <a:pt x="5545" y="4568"/>
                    <a:pt x="5334" y="4568"/>
                  </a:cubicBezTo>
                  <a:cubicBezTo>
                    <a:pt x="5122" y="4568"/>
                    <a:pt x="4910" y="4429"/>
                    <a:pt x="4910" y="4151"/>
                  </a:cubicBezTo>
                  <a:lnTo>
                    <a:pt x="4910" y="820"/>
                  </a:lnTo>
                  <a:cubicBezTo>
                    <a:pt x="4910" y="543"/>
                    <a:pt x="5122" y="404"/>
                    <a:pt x="5334" y="404"/>
                  </a:cubicBezTo>
                  <a:cubicBezTo>
                    <a:pt x="5545" y="404"/>
                    <a:pt x="5757" y="543"/>
                    <a:pt x="5757" y="820"/>
                  </a:cubicBezTo>
                  <a:lnTo>
                    <a:pt x="5757" y="1317"/>
                  </a:lnTo>
                  <a:cubicBezTo>
                    <a:pt x="5743" y="1448"/>
                    <a:pt x="5859" y="1514"/>
                    <a:pt x="5976" y="1514"/>
                  </a:cubicBezTo>
                  <a:cubicBezTo>
                    <a:pt x="6093" y="1514"/>
                    <a:pt x="6210" y="1448"/>
                    <a:pt x="6196" y="1317"/>
                  </a:cubicBezTo>
                  <a:lnTo>
                    <a:pt x="6196" y="820"/>
                  </a:lnTo>
                  <a:cubicBezTo>
                    <a:pt x="6167" y="370"/>
                    <a:pt x="5813" y="0"/>
                    <a:pt x="5369"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8" name="Google Shape;5368;p80"/>
            <p:cNvSpPr/>
            <p:nvPr/>
          </p:nvSpPr>
          <p:spPr>
            <a:xfrm>
              <a:off x="1892238" y="1742600"/>
              <a:ext cx="61975" cy="46075"/>
            </a:xfrm>
            <a:custGeom>
              <a:avLst/>
              <a:gdLst/>
              <a:ahLst/>
              <a:cxnLst/>
              <a:rect l="l" t="t" r="r" b="b"/>
              <a:pathLst>
                <a:path w="2479" h="1843" extrusionOk="0">
                  <a:moveTo>
                    <a:pt x="209" y="0"/>
                  </a:moveTo>
                  <a:cubicBezTo>
                    <a:pt x="1" y="0"/>
                    <a:pt x="1" y="441"/>
                    <a:pt x="209" y="441"/>
                  </a:cubicBezTo>
                  <a:cubicBezTo>
                    <a:pt x="215" y="441"/>
                    <a:pt x="221" y="440"/>
                    <a:pt x="228" y="440"/>
                  </a:cubicBezTo>
                  <a:lnTo>
                    <a:pt x="1280" y="440"/>
                  </a:lnTo>
                  <a:cubicBezTo>
                    <a:pt x="1689" y="440"/>
                    <a:pt x="2040" y="761"/>
                    <a:pt x="2040" y="1199"/>
                  </a:cubicBezTo>
                  <a:lnTo>
                    <a:pt x="2040" y="1638"/>
                  </a:lnTo>
                  <a:cubicBezTo>
                    <a:pt x="2040" y="1755"/>
                    <a:pt x="2127" y="1842"/>
                    <a:pt x="2273" y="1842"/>
                  </a:cubicBezTo>
                  <a:cubicBezTo>
                    <a:pt x="2390" y="1842"/>
                    <a:pt x="2478" y="1755"/>
                    <a:pt x="2478" y="1638"/>
                  </a:cubicBezTo>
                  <a:lnTo>
                    <a:pt x="2478" y="1199"/>
                  </a:lnTo>
                  <a:cubicBezTo>
                    <a:pt x="2478" y="527"/>
                    <a:pt x="1952" y="1"/>
                    <a:pt x="1309" y="1"/>
                  </a:cubicBezTo>
                  <a:lnTo>
                    <a:pt x="228" y="1"/>
                  </a:lnTo>
                  <a:cubicBezTo>
                    <a:pt x="221" y="0"/>
                    <a:pt x="215" y="0"/>
                    <a:pt x="209"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9" name="Google Shape;5369;p80"/>
            <p:cNvSpPr/>
            <p:nvPr/>
          </p:nvSpPr>
          <p:spPr>
            <a:xfrm>
              <a:off x="1892238" y="1658075"/>
              <a:ext cx="70000" cy="40775"/>
            </a:xfrm>
            <a:custGeom>
              <a:avLst/>
              <a:gdLst/>
              <a:ahLst/>
              <a:cxnLst/>
              <a:rect l="l" t="t" r="r" b="b"/>
              <a:pathLst>
                <a:path w="2800" h="1631" extrusionOk="0">
                  <a:moveTo>
                    <a:pt x="2569" y="0"/>
                  </a:moveTo>
                  <a:cubicBezTo>
                    <a:pt x="2471" y="0"/>
                    <a:pt x="2376" y="66"/>
                    <a:pt x="2361" y="197"/>
                  </a:cubicBezTo>
                  <a:lnTo>
                    <a:pt x="2361" y="460"/>
                  </a:lnTo>
                  <a:cubicBezTo>
                    <a:pt x="2361" y="869"/>
                    <a:pt x="2011" y="1220"/>
                    <a:pt x="1601" y="1220"/>
                  </a:cubicBezTo>
                  <a:lnTo>
                    <a:pt x="228" y="1220"/>
                  </a:lnTo>
                  <a:cubicBezTo>
                    <a:pt x="215" y="1217"/>
                    <a:pt x="203" y="1215"/>
                    <a:pt x="191" y="1215"/>
                  </a:cubicBezTo>
                  <a:cubicBezTo>
                    <a:pt x="1" y="1215"/>
                    <a:pt x="7" y="1630"/>
                    <a:pt x="209" y="1630"/>
                  </a:cubicBezTo>
                  <a:cubicBezTo>
                    <a:pt x="215" y="1630"/>
                    <a:pt x="221" y="1630"/>
                    <a:pt x="228" y="1629"/>
                  </a:cubicBezTo>
                  <a:lnTo>
                    <a:pt x="1601" y="1629"/>
                  </a:lnTo>
                  <a:cubicBezTo>
                    <a:pt x="2244" y="1629"/>
                    <a:pt x="2770" y="1103"/>
                    <a:pt x="2799" y="460"/>
                  </a:cubicBezTo>
                  <a:lnTo>
                    <a:pt x="2799" y="197"/>
                  </a:lnTo>
                  <a:cubicBezTo>
                    <a:pt x="2770" y="66"/>
                    <a:pt x="2668" y="0"/>
                    <a:pt x="2569"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0" name="Google Shape;5370;p80"/>
            <p:cNvSpPr/>
            <p:nvPr/>
          </p:nvSpPr>
          <p:spPr>
            <a:xfrm>
              <a:off x="1889163" y="1715600"/>
              <a:ext cx="72350" cy="10975"/>
            </a:xfrm>
            <a:custGeom>
              <a:avLst/>
              <a:gdLst/>
              <a:ahLst/>
              <a:cxnLst/>
              <a:rect l="l" t="t" r="r" b="b"/>
              <a:pathLst>
                <a:path w="2894" h="439" extrusionOk="0">
                  <a:moveTo>
                    <a:pt x="293" y="0"/>
                  </a:moveTo>
                  <a:cubicBezTo>
                    <a:pt x="0" y="0"/>
                    <a:pt x="0" y="438"/>
                    <a:pt x="293" y="438"/>
                  </a:cubicBezTo>
                  <a:lnTo>
                    <a:pt x="2601" y="438"/>
                  </a:lnTo>
                  <a:cubicBezTo>
                    <a:pt x="2893" y="438"/>
                    <a:pt x="2893" y="0"/>
                    <a:pt x="2601"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1" name="Google Shape;5371;p80"/>
            <p:cNvSpPr/>
            <p:nvPr/>
          </p:nvSpPr>
          <p:spPr>
            <a:xfrm>
              <a:off x="1649538" y="1603700"/>
              <a:ext cx="379900" cy="364850"/>
            </a:xfrm>
            <a:custGeom>
              <a:avLst/>
              <a:gdLst/>
              <a:ahLst/>
              <a:cxnLst/>
              <a:rect l="l" t="t" r="r" b="b"/>
              <a:pathLst>
                <a:path w="15196" h="14594" extrusionOk="0">
                  <a:moveTo>
                    <a:pt x="7978" y="12307"/>
                  </a:moveTo>
                  <a:lnTo>
                    <a:pt x="7978" y="13827"/>
                  </a:lnTo>
                  <a:cubicBezTo>
                    <a:pt x="7978" y="14061"/>
                    <a:pt x="7796" y="14177"/>
                    <a:pt x="7613" y="14177"/>
                  </a:cubicBezTo>
                  <a:cubicBezTo>
                    <a:pt x="7430" y="14177"/>
                    <a:pt x="7248" y="14061"/>
                    <a:pt x="7248" y="13827"/>
                  </a:cubicBezTo>
                  <a:lnTo>
                    <a:pt x="7248" y="12307"/>
                  </a:lnTo>
                  <a:close/>
                  <a:moveTo>
                    <a:pt x="2594" y="1"/>
                  </a:moveTo>
                  <a:cubicBezTo>
                    <a:pt x="2404" y="1"/>
                    <a:pt x="2410" y="416"/>
                    <a:pt x="2611" y="416"/>
                  </a:cubicBezTo>
                  <a:cubicBezTo>
                    <a:pt x="2618" y="416"/>
                    <a:pt x="2624" y="415"/>
                    <a:pt x="2631" y="414"/>
                  </a:cubicBezTo>
                  <a:lnTo>
                    <a:pt x="2952" y="414"/>
                  </a:lnTo>
                  <a:lnTo>
                    <a:pt x="2952" y="1145"/>
                  </a:lnTo>
                  <a:lnTo>
                    <a:pt x="2309" y="1145"/>
                  </a:lnTo>
                  <a:cubicBezTo>
                    <a:pt x="1520" y="1145"/>
                    <a:pt x="848" y="1817"/>
                    <a:pt x="848" y="2606"/>
                  </a:cubicBezTo>
                  <a:lnTo>
                    <a:pt x="848" y="3483"/>
                  </a:lnTo>
                  <a:cubicBezTo>
                    <a:pt x="848" y="3629"/>
                    <a:pt x="958" y="3702"/>
                    <a:pt x="1068" y="3702"/>
                  </a:cubicBezTo>
                  <a:cubicBezTo>
                    <a:pt x="1177" y="3702"/>
                    <a:pt x="1287" y="3629"/>
                    <a:pt x="1287" y="3483"/>
                  </a:cubicBezTo>
                  <a:lnTo>
                    <a:pt x="1287" y="2606"/>
                  </a:lnTo>
                  <a:cubicBezTo>
                    <a:pt x="1287" y="2051"/>
                    <a:pt x="1754" y="1583"/>
                    <a:pt x="2309" y="1583"/>
                  </a:cubicBezTo>
                  <a:lnTo>
                    <a:pt x="12887" y="1583"/>
                  </a:lnTo>
                  <a:cubicBezTo>
                    <a:pt x="13472" y="1583"/>
                    <a:pt x="13910" y="2051"/>
                    <a:pt x="13910" y="2606"/>
                  </a:cubicBezTo>
                  <a:lnTo>
                    <a:pt x="13910" y="10759"/>
                  </a:lnTo>
                  <a:lnTo>
                    <a:pt x="1287" y="10759"/>
                  </a:lnTo>
                  <a:lnTo>
                    <a:pt x="1287" y="4505"/>
                  </a:lnTo>
                  <a:cubicBezTo>
                    <a:pt x="1287" y="4359"/>
                    <a:pt x="1177" y="4286"/>
                    <a:pt x="1068" y="4286"/>
                  </a:cubicBezTo>
                  <a:cubicBezTo>
                    <a:pt x="958" y="4286"/>
                    <a:pt x="848" y="4359"/>
                    <a:pt x="848" y="4505"/>
                  </a:cubicBezTo>
                  <a:lnTo>
                    <a:pt x="848" y="10788"/>
                  </a:lnTo>
                  <a:cubicBezTo>
                    <a:pt x="1" y="11051"/>
                    <a:pt x="176" y="12307"/>
                    <a:pt x="1053" y="12307"/>
                  </a:cubicBezTo>
                  <a:lnTo>
                    <a:pt x="6809" y="12307"/>
                  </a:lnTo>
                  <a:lnTo>
                    <a:pt x="6809" y="13827"/>
                  </a:lnTo>
                  <a:cubicBezTo>
                    <a:pt x="6809" y="14338"/>
                    <a:pt x="7204" y="14594"/>
                    <a:pt x="7598" y="14594"/>
                  </a:cubicBezTo>
                  <a:cubicBezTo>
                    <a:pt x="7993" y="14594"/>
                    <a:pt x="8387" y="14338"/>
                    <a:pt x="8387" y="13827"/>
                  </a:cubicBezTo>
                  <a:lnTo>
                    <a:pt x="8387" y="12307"/>
                  </a:lnTo>
                  <a:lnTo>
                    <a:pt x="12040" y="12307"/>
                  </a:lnTo>
                  <a:cubicBezTo>
                    <a:pt x="12047" y="12308"/>
                    <a:pt x="12053" y="12309"/>
                    <a:pt x="12059" y="12309"/>
                  </a:cubicBezTo>
                  <a:cubicBezTo>
                    <a:pt x="12267" y="12309"/>
                    <a:pt x="12267" y="11868"/>
                    <a:pt x="12059" y="11868"/>
                  </a:cubicBezTo>
                  <a:cubicBezTo>
                    <a:pt x="12053" y="11868"/>
                    <a:pt x="12047" y="11868"/>
                    <a:pt x="12040" y="11869"/>
                  </a:cubicBezTo>
                  <a:lnTo>
                    <a:pt x="1082" y="11869"/>
                  </a:lnTo>
                  <a:cubicBezTo>
                    <a:pt x="615" y="11869"/>
                    <a:pt x="615" y="11197"/>
                    <a:pt x="1082" y="11197"/>
                  </a:cubicBezTo>
                  <a:lnTo>
                    <a:pt x="14144" y="11197"/>
                  </a:lnTo>
                  <a:cubicBezTo>
                    <a:pt x="14611" y="11197"/>
                    <a:pt x="14611" y="11869"/>
                    <a:pt x="14144" y="11869"/>
                  </a:cubicBezTo>
                  <a:lnTo>
                    <a:pt x="13063" y="11869"/>
                  </a:lnTo>
                  <a:cubicBezTo>
                    <a:pt x="13055" y="11868"/>
                    <a:pt x="13048" y="11868"/>
                    <a:pt x="13041" y="11868"/>
                  </a:cubicBezTo>
                  <a:cubicBezTo>
                    <a:pt x="12807" y="11868"/>
                    <a:pt x="12807" y="12309"/>
                    <a:pt x="13041" y="12309"/>
                  </a:cubicBezTo>
                  <a:cubicBezTo>
                    <a:pt x="13048" y="12309"/>
                    <a:pt x="13055" y="12308"/>
                    <a:pt x="13063" y="12307"/>
                  </a:cubicBezTo>
                  <a:lnTo>
                    <a:pt x="14144" y="12307"/>
                  </a:lnTo>
                  <a:cubicBezTo>
                    <a:pt x="15020" y="12307"/>
                    <a:pt x="15196" y="11051"/>
                    <a:pt x="14378" y="10788"/>
                  </a:cubicBezTo>
                  <a:lnTo>
                    <a:pt x="14348" y="10788"/>
                  </a:lnTo>
                  <a:lnTo>
                    <a:pt x="14348" y="2606"/>
                  </a:lnTo>
                  <a:cubicBezTo>
                    <a:pt x="14348" y="1817"/>
                    <a:pt x="13706" y="1145"/>
                    <a:pt x="12887" y="1145"/>
                  </a:cubicBezTo>
                  <a:lnTo>
                    <a:pt x="12244" y="1145"/>
                  </a:lnTo>
                  <a:lnTo>
                    <a:pt x="12244" y="414"/>
                  </a:lnTo>
                  <a:lnTo>
                    <a:pt x="12566" y="414"/>
                  </a:lnTo>
                  <a:cubicBezTo>
                    <a:pt x="12573" y="415"/>
                    <a:pt x="12579" y="416"/>
                    <a:pt x="12585" y="416"/>
                  </a:cubicBezTo>
                  <a:cubicBezTo>
                    <a:pt x="12787" y="416"/>
                    <a:pt x="12793" y="1"/>
                    <a:pt x="12603" y="1"/>
                  </a:cubicBezTo>
                  <a:cubicBezTo>
                    <a:pt x="12591" y="1"/>
                    <a:pt x="12579" y="2"/>
                    <a:pt x="12566" y="5"/>
                  </a:cubicBezTo>
                  <a:lnTo>
                    <a:pt x="11485" y="5"/>
                  </a:lnTo>
                  <a:cubicBezTo>
                    <a:pt x="11251" y="35"/>
                    <a:pt x="11251" y="385"/>
                    <a:pt x="11485" y="414"/>
                  </a:cubicBezTo>
                  <a:lnTo>
                    <a:pt x="11806" y="414"/>
                  </a:lnTo>
                  <a:lnTo>
                    <a:pt x="11806" y="1145"/>
                  </a:lnTo>
                  <a:lnTo>
                    <a:pt x="7803" y="1145"/>
                  </a:lnTo>
                  <a:lnTo>
                    <a:pt x="7803" y="414"/>
                  </a:lnTo>
                  <a:lnTo>
                    <a:pt x="8124" y="414"/>
                  </a:lnTo>
                  <a:cubicBezTo>
                    <a:pt x="8131" y="415"/>
                    <a:pt x="8138" y="416"/>
                    <a:pt x="8144" y="416"/>
                  </a:cubicBezTo>
                  <a:cubicBezTo>
                    <a:pt x="8346" y="416"/>
                    <a:pt x="8351" y="1"/>
                    <a:pt x="8161" y="1"/>
                  </a:cubicBezTo>
                  <a:cubicBezTo>
                    <a:pt x="8150" y="1"/>
                    <a:pt x="8137" y="2"/>
                    <a:pt x="8124" y="5"/>
                  </a:cubicBezTo>
                  <a:lnTo>
                    <a:pt x="7072" y="5"/>
                  </a:lnTo>
                  <a:cubicBezTo>
                    <a:pt x="7058" y="2"/>
                    <a:pt x="7044" y="1"/>
                    <a:pt x="7031" y="1"/>
                  </a:cubicBezTo>
                  <a:cubicBezTo>
                    <a:pt x="6817" y="1"/>
                    <a:pt x="6823" y="416"/>
                    <a:pt x="7050" y="416"/>
                  </a:cubicBezTo>
                  <a:cubicBezTo>
                    <a:pt x="7058" y="416"/>
                    <a:pt x="7065" y="415"/>
                    <a:pt x="7072" y="414"/>
                  </a:cubicBezTo>
                  <a:lnTo>
                    <a:pt x="7394" y="414"/>
                  </a:lnTo>
                  <a:lnTo>
                    <a:pt x="7394" y="1145"/>
                  </a:lnTo>
                  <a:lnTo>
                    <a:pt x="3361" y="1145"/>
                  </a:lnTo>
                  <a:lnTo>
                    <a:pt x="3361" y="414"/>
                  </a:lnTo>
                  <a:lnTo>
                    <a:pt x="3683" y="414"/>
                  </a:lnTo>
                  <a:cubicBezTo>
                    <a:pt x="3946" y="385"/>
                    <a:pt x="3946" y="35"/>
                    <a:pt x="3683" y="5"/>
                  </a:cubicBezTo>
                  <a:lnTo>
                    <a:pt x="2631" y="5"/>
                  </a:lnTo>
                  <a:cubicBezTo>
                    <a:pt x="2618" y="2"/>
                    <a:pt x="2606" y="1"/>
                    <a:pt x="2594"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2" name="Google Shape;5372;p80"/>
            <p:cNvSpPr/>
            <p:nvPr/>
          </p:nvSpPr>
          <p:spPr>
            <a:xfrm>
              <a:off x="1817563" y="1812025"/>
              <a:ext cx="44600" cy="40925"/>
            </a:xfrm>
            <a:custGeom>
              <a:avLst/>
              <a:gdLst/>
              <a:ahLst/>
              <a:cxnLst/>
              <a:rect l="l" t="t" r="r" b="b"/>
              <a:pathLst>
                <a:path w="1784" h="1637" extrusionOk="0">
                  <a:moveTo>
                    <a:pt x="877" y="439"/>
                  </a:moveTo>
                  <a:cubicBezTo>
                    <a:pt x="1316" y="439"/>
                    <a:pt x="1316" y="526"/>
                    <a:pt x="1316" y="672"/>
                  </a:cubicBezTo>
                  <a:cubicBezTo>
                    <a:pt x="1345" y="935"/>
                    <a:pt x="1140" y="1198"/>
                    <a:pt x="877" y="1228"/>
                  </a:cubicBezTo>
                  <a:cubicBezTo>
                    <a:pt x="760" y="1198"/>
                    <a:pt x="644" y="1169"/>
                    <a:pt x="556" y="1081"/>
                  </a:cubicBezTo>
                  <a:cubicBezTo>
                    <a:pt x="468" y="965"/>
                    <a:pt x="410" y="818"/>
                    <a:pt x="410" y="672"/>
                  </a:cubicBezTo>
                  <a:cubicBezTo>
                    <a:pt x="410" y="526"/>
                    <a:pt x="410" y="439"/>
                    <a:pt x="877" y="439"/>
                  </a:cubicBezTo>
                  <a:close/>
                  <a:moveTo>
                    <a:pt x="877" y="0"/>
                  </a:moveTo>
                  <a:cubicBezTo>
                    <a:pt x="614" y="0"/>
                    <a:pt x="1" y="0"/>
                    <a:pt x="1" y="672"/>
                  </a:cubicBezTo>
                  <a:cubicBezTo>
                    <a:pt x="1" y="906"/>
                    <a:pt x="88" y="1169"/>
                    <a:pt x="235" y="1344"/>
                  </a:cubicBezTo>
                  <a:cubicBezTo>
                    <a:pt x="410" y="1520"/>
                    <a:pt x="614" y="1637"/>
                    <a:pt x="877" y="1637"/>
                  </a:cubicBezTo>
                  <a:cubicBezTo>
                    <a:pt x="1374" y="1637"/>
                    <a:pt x="1783" y="1198"/>
                    <a:pt x="1754" y="672"/>
                  </a:cubicBezTo>
                  <a:cubicBezTo>
                    <a:pt x="1754" y="0"/>
                    <a:pt x="1140" y="0"/>
                    <a:pt x="877"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3" name="Google Shape;5373;p80"/>
            <p:cNvSpPr/>
            <p:nvPr/>
          </p:nvSpPr>
          <p:spPr>
            <a:xfrm>
              <a:off x="1779588" y="1808375"/>
              <a:ext cx="30700" cy="20475"/>
            </a:xfrm>
            <a:custGeom>
              <a:avLst/>
              <a:gdLst/>
              <a:ahLst/>
              <a:cxnLst/>
              <a:rect l="l" t="t" r="r" b="b"/>
              <a:pathLst>
                <a:path w="1228" h="819" extrusionOk="0">
                  <a:moveTo>
                    <a:pt x="614" y="0"/>
                  </a:moveTo>
                  <a:cubicBezTo>
                    <a:pt x="292" y="0"/>
                    <a:pt x="29" y="263"/>
                    <a:pt x="29" y="614"/>
                  </a:cubicBezTo>
                  <a:cubicBezTo>
                    <a:pt x="0" y="731"/>
                    <a:pt x="117" y="818"/>
                    <a:pt x="234" y="818"/>
                  </a:cubicBezTo>
                  <a:cubicBezTo>
                    <a:pt x="351" y="818"/>
                    <a:pt x="439" y="731"/>
                    <a:pt x="439" y="614"/>
                  </a:cubicBezTo>
                  <a:cubicBezTo>
                    <a:pt x="439" y="512"/>
                    <a:pt x="505" y="433"/>
                    <a:pt x="580" y="433"/>
                  </a:cubicBezTo>
                  <a:cubicBezTo>
                    <a:pt x="591" y="433"/>
                    <a:pt x="602" y="435"/>
                    <a:pt x="614" y="438"/>
                  </a:cubicBezTo>
                  <a:cubicBezTo>
                    <a:pt x="629" y="435"/>
                    <a:pt x="644" y="433"/>
                    <a:pt x="658" y="433"/>
                  </a:cubicBezTo>
                  <a:cubicBezTo>
                    <a:pt x="752" y="433"/>
                    <a:pt x="818" y="512"/>
                    <a:pt x="818" y="614"/>
                  </a:cubicBezTo>
                  <a:cubicBezTo>
                    <a:pt x="818" y="731"/>
                    <a:pt x="906" y="818"/>
                    <a:pt x="1023" y="818"/>
                  </a:cubicBezTo>
                  <a:cubicBezTo>
                    <a:pt x="1140" y="818"/>
                    <a:pt x="1228" y="731"/>
                    <a:pt x="1228" y="614"/>
                  </a:cubicBezTo>
                  <a:cubicBezTo>
                    <a:pt x="1228" y="438"/>
                    <a:pt x="1169" y="292"/>
                    <a:pt x="1052" y="176"/>
                  </a:cubicBezTo>
                  <a:cubicBezTo>
                    <a:pt x="935" y="59"/>
                    <a:pt x="789" y="0"/>
                    <a:pt x="643"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4" name="Google Shape;5374;p80"/>
            <p:cNvSpPr/>
            <p:nvPr/>
          </p:nvSpPr>
          <p:spPr>
            <a:xfrm>
              <a:off x="1868713" y="1808375"/>
              <a:ext cx="30700" cy="21200"/>
            </a:xfrm>
            <a:custGeom>
              <a:avLst/>
              <a:gdLst/>
              <a:ahLst/>
              <a:cxnLst/>
              <a:rect l="l" t="t" r="r" b="b"/>
              <a:pathLst>
                <a:path w="1228" h="848" extrusionOk="0">
                  <a:moveTo>
                    <a:pt x="614" y="0"/>
                  </a:moveTo>
                  <a:cubicBezTo>
                    <a:pt x="263" y="0"/>
                    <a:pt x="0" y="263"/>
                    <a:pt x="0" y="614"/>
                  </a:cubicBezTo>
                  <a:cubicBezTo>
                    <a:pt x="0" y="731"/>
                    <a:pt x="88" y="818"/>
                    <a:pt x="205" y="818"/>
                  </a:cubicBezTo>
                  <a:cubicBezTo>
                    <a:pt x="322" y="818"/>
                    <a:pt x="409" y="731"/>
                    <a:pt x="409" y="614"/>
                  </a:cubicBezTo>
                  <a:cubicBezTo>
                    <a:pt x="409" y="526"/>
                    <a:pt x="497" y="438"/>
                    <a:pt x="614" y="438"/>
                  </a:cubicBezTo>
                  <a:cubicBezTo>
                    <a:pt x="702" y="438"/>
                    <a:pt x="789" y="526"/>
                    <a:pt x="789" y="614"/>
                  </a:cubicBezTo>
                  <a:cubicBezTo>
                    <a:pt x="789" y="731"/>
                    <a:pt x="877" y="818"/>
                    <a:pt x="994" y="848"/>
                  </a:cubicBezTo>
                  <a:cubicBezTo>
                    <a:pt x="1111" y="818"/>
                    <a:pt x="1227" y="731"/>
                    <a:pt x="1227" y="614"/>
                  </a:cubicBezTo>
                  <a:cubicBezTo>
                    <a:pt x="1227" y="292"/>
                    <a:pt x="935" y="0"/>
                    <a:pt x="614"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75" name="Google Shape;5375;p80"/>
          <p:cNvGrpSpPr/>
          <p:nvPr/>
        </p:nvGrpSpPr>
        <p:grpSpPr>
          <a:xfrm>
            <a:off x="2298322" y="1607475"/>
            <a:ext cx="365300" cy="365300"/>
            <a:chOff x="2277788" y="1603800"/>
            <a:chExt cx="365300" cy="365300"/>
          </a:xfrm>
        </p:grpSpPr>
        <p:sp>
          <p:nvSpPr>
            <p:cNvPr id="5376" name="Google Shape;5376;p80"/>
            <p:cNvSpPr/>
            <p:nvPr/>
          </p:nvSpPr>
          <p:spPr>
            <a:xfrm>
              <a:off x="2282913" y="1608925"/>
              <a:ext cx="340450" cy="268875"/>
            </a:xfrm>
            <a:custGeom>
              <a:avLst/>
              <a:gdLst/>
              <a:ahLst/>
              <a:cxnLst/>
              <a:rect l="l" t="t" r="r" b="b"/>
              <a:pathLst>
                <a:path w="13618" h="10755" extrusionOk="0">
                  <a:moveTo>
                    <a:pt x="1374" y="1"/>
                  </a:moveTo>
                  <a:cubicBezTo>
                    <a:pt x="614" y="1"/>
                    <a:pt x="0" y="585"/>
                    <a:pt x="0" y="1345"/>
                  </a:cubicBezTo>
                  <a:lnTo>
                    <a:pt x="0" y="9848"/>
                  </a:lnTo>
                  <a:cubicBezTo>
                    <a:pt x="0" y="9848"/>
                    <a:pt x="7101" y="10754"/>
                    <a:pt x="7101" y="10754"/>
                  </a:cubicBezTo>
                  <a:lnTo>
                    <a:pt x="13617" y="9848"/>
                  </a:lnTo>
                  <a:lnTo>
                    <a:pt x="13617" y="1345"/>
                  </a:lnTo>
                  <a:cubicBezTo>
                    <a:pt x="13617" y="615"/>
                    <a:pt x="13004" y="1"/>
                    <a:pt x="12273" y="1"/>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7" name="Google Shape;5377;p80"/>
            <p:cNvSpPr/>
            <p:nvPr/>
          </p:nvSpPr>
          <p:spPr>
            <a:xfrm>
              <a:off x="2575113" y="1608925"/>
              <a:ext cx="62850" cy="258650"/>
            </a:xfrm>
            <a:custGeom>
              <a:avLst/>
              <a:gdLst/>
              <a:ahLst/>
              <a:cxnLst/>
              <a:rect l="l" t="t" r="r" b="b"/>
              <a:pathLst>
                <a:path w="2514" h="10346" extrusionOk="0">
                  <a:moveTo>
                    <a:pt x="1" y="1"/>
                  </a:moveTo>
                  <a:cubicBezTo>
                    <a:pt x="760" y="1"/>
                    <a:pt x="1374" y="585"/>
                    <a:pt x="1374" y="1345"/>
                  </a:cubicBezTo>
                  <a:lnTo>
                    <a:pt x="1374" y="9848"/>
                  </a:lnTo>
                  <a:lnTo>
                    <a:pt x="1783" y="10345"/>
                  </a:lnTo>
                  <a:lnTo>
                    <a:pt x="2514" y="9848"/>
                  </a:lnTo>
                  <a:lnTo>
                    <a:pt x="2514" y="1345"/>
                  </a:lnTo>
                  <a:cubicBezTo>
                    <a:pt x="2514" y="585"/>
                    <a:pt x="1900" y="1"/>
                    <a:pt x="1170" y="1"/>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8" name="Google Shape;5378;p80"/>
            <p:cNvSpPr/>
            <p:nvPr/>
          </p:nvSpPr>
          <p:spPr>
            <a:xfrm>
              <a:off x="2443613" y="1874850"/>
              <a:ext cx="35100" cy="70875"/>
            </a:xfrm>
            <a:custGeom>
              <a:avLst/>
              <a:gdLst/>
              <a:ahLst/>
              <a:cxnLst/>
              <a:rect l="l" t="t" r="r" b="b"/>
              <a:pathLst>
                <a:path w="1404" h="2835" extrusionOk="0">
                  <a:moveTo>
                    <a:pt x="673" y="0"/>
                  </a:moveTo>
                  <a:lnTo>
                    <a:pt x="1" y="585"/>
                  </a:lnTo>
                  <a:lnTo>
                    <a:pt x="1" y="2250"/>
                  </a:lnTo>
                  <a:lnTo>
                    <a:pt x="673" y="2835"/>
                  </a:lnTo>
                  <a:lnTo>
                    <a:pt x="1404" y="2250"/>
                  </a:lnTo>
                  <a:lnTo>
                    <a:pt x="1404" y="585"/>
                  </a:lnTo>
                  <a:lnTo>
                    <a:pt x="673" y="0"/>
                  </a:ln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9" name="Google Shape;5379;p80"/>
            <p:cNvSpPr/>
            <p:nvPr/>
          </p:nvSpPr>
          <p:spPr>
            <a:xfrm>
              <a:off x="2282913" y="1855125"/>
              <a:ext cx="355050" cy="34350"/>
            </a:xfrm>
            <a:custGeom>
              <a:avLst/>
              <a:gdLst/>
              <a:ahLst/>
              <a:cxnLst/>
              <a:rect l="l" t="t" r="r" b="b"/>
              <a:pathLst>
                <a:path w="14202" h="1374" extrusionOk="0">
                  <a:moveTo>
                    <a:pt x="14202" y="0"/>
                  </a:moveTo>
                  <a:lnTo>
                    <a:pt x="13062" y="30"/>
                  </a:lnTo>
                  <a:lnTo>
                    <a:pt x="0" y="30"/>
                  </a:lnTo>
                  <a:cubicBezTo>
                    <a:pt x="30" y="760"/>
                    <a:pt x="614" y="1374"/>
                    <a:pt x="1374" y="1374"/>
                  </a:cubicBezTo>
                  <a:lnTo>
                    <a:pt x="12828" y="1374"/>
                  </a:lnTo>
                  <a:cubicBezTo>
                    <a:pt x="13588" y="1374"/>
                    <a:pt x="14202" y="760"/>
                    <a:pt x="14202"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0" name="Google Shape;5380;p80"/>
            <p:cNvSpPr/>
            <p:nvPr/>
          </p:nvSpPr>
          <p:spPr>
            <a:xfrm>
              <a:off x="2585338" y="1855125"/>
              <a:ext cx="52625" cy="34350"/>
            </a:xfrm>
            <a:custGeom>
              <a:avLst/>
              <a:gdLst/>
              <a:ahLst/>
              <a:cxnLst/>
              <a:rect l="l" t="t" r="r" b="b"/>
              <a:pathLst>
                <a:path w="2105" h="1374" extrusionOk="0">
                  <a:moveTo>
                    <a:pt x="2105" y="0"/>
                  </a:moveTo>
                  <a:lnTo>
                    <a:pt x="965" y="30"/>
                  </a:lnTo>
                  <a:cubicBezTo>
                    <a:pt x="965" y="614"/>
                    <a:pt x="556" y="1169"/>
                    <a:pt x="1" y="1374"/>
                  </a:cubicBezTo>
                  <a:lnTo>
                    <a:pt x="731" y="1374"/>
                  </a:lnTo>
                  <a:cubicBezTo>
                    <a:pt x="1491" y="1374"/>
                    <a:pt x="2105" y="760"/>
                    <a:pt x="2105" y="0"/>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1" name="Google Shape;5381;p80"/>
            <p:cNvSpPr/>
            <p:nvPr/>
          </p:nvSpPr>
          <p:spPr>
            <a:xfrm>
              <a:off x="2375688" y="1931100"/>
              <a:ext cx="154900" cy="32150"/>
            </a:xfrm>
            <a:custGeom>
              <a:avLst/>
              <a:gdLst/>
              <a:ahLst/>
              <a:cxnLst/>
              <a:rect l="l" t="t" r="r" b="b"/>
              <a:pathLst>
                <a:path w="6196" h="1286" extrusionOk="0">
                  <a:moveTo>
                    <a:pt x="1052" y="0"/>
                  </a:moveTo>
                  <a:cubicBezTo>
                    <a:pt x="468" y="0"/>
                    <a:pt x="0" y="468"/>
                    <a:pt x="0" y="1052"/>
                  </a:cubicBezTo>
                  <a:cubicBezTo>
                    <a:pt x="0" y="1169"/>
                    <a:pt x="117" y="1286"/>
                    <a:pt x="263" y="1286"/>
                  </a:cubicBezTo>
                  <a:lnTo>
                    <a:pt x="5961" y="1286"/>
                  </a:lnTo>
                  <a:cubicBezTo>
                    <a:pt x="6078" y="1286"/>
                    <a:pt x="6195" y="1169"/>
                    <a:pt x="6195" y="1052"/>
                  </a:cubicBezTo>
                  <a:cubicBezTo>
                    <a:pt x="6195" y="468"/>
                    <a:pt x="5728" y="0"/>
                    <a:pt x="5173"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2" name="Google Shape;5382;p80"/>
            <p:cNvSpPr/>
            <p:nvPr/>
          </p:nvSpPr>
          <p:spPr>
            <a:xfrm>
              <a:off x="2491113" y="1931100"/>
              <a:ext cx="54800" cy="32150"/>
            </a:xfrm>
            <a:custGeom>
              <a:avLst/>
              <a:gdLst/>
              <a:ahLst/>
              <a:cxnLst/>
              <a:rect l="l" t="t" r="r" b="b"/>
              <a:pathLst>
                <a:path w="2192" h="1286" extrusionOk="0">
                  <a:moveTo>
                    <a:pt x="0" y="0"/>
                  </a:moveTo>
                  <a:cubicBezTo>
                    <a:pt x="585" y="0"/>
                    <a:pt x="1052" y="468"/>
                    <a:pt x="1052" y="1052"/>
                  </a:cubicBezTo>
                  <a:cubicBezTo>
                    <a:pt x="1052" y="1169"/>
                    <a:pt x="935" y="1286"/>
                    <a:pt x="789" y="1286"/>
                  </a:cubicBezTo>
                  <a:lnTo>
                    <a:pt x="1929" y="1286"/>
                  </a:lnTo>
                  <a:cubicBezTo>
                    <a:pt x="2075" y="1286"/>
                    <a:pt x="2192" y="1169"/>
                    <a:pt x="2192" y="1052"/>
                  </a:cubicBezTo>
                  <a:cubicBezTo>
                    <a:pt x="2192" y="468"/>
                    <a:pt x="1724" y="0"/>
                    <a:pt x="1140" y="0"/>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3" name="Google Shape;5383;p80"/>
            <p:cNvSpPr/>
            <p:nvPr/>
          </p:nvSpPr>
          <p:spPr>
            <a:xfrm>
              <a:off x="2350838" y="1653500"/>
              <a:ext cx="219200" cy="108875"/>
            </a:xfrm>
            <a:custGeom>
              <a:avLst/>
              <a:gdLst/>
              <a:ahLst/>
              <a:cxnLst/>
              <a:rect l="l" t="t" r="r" b="b"/>
              <a:pathLst>
                <a:path w="8768" h="4355" extrusionOk="0">
                  <a:moveTo>
                    <a:pt x="4384" y="0"/>
                  </a:moveTo>
                  <a:lnTo>
                    <a:pt x="1" y="760"/>
                  </a:lnTo>
                  <a:lnTo>
                    <a:pt x="1" y="3624"/>
                  </a:lnTo>
                  <a:cubicBezTo>
                    <a:pt x="1" y="4033"/>
                    <a:pt x="322" y="4354"/>
                    <a:pt x="731" y="4354"/>
                  </a:cubicBezTo>
                  <a:lnTo>
                    <a:pt x="8037" y="4354"/>
                  </a:lnTo>
                  <a:cubicBezTo>
                    <a:pt x="8446" y="4354"/>
                    <a:pt x="8767" y="4033"/>
                    <a:pt x="8767" y="3624"/>
                  </a:cubicBezTo>
                  <a:lnTo>
                    <a:pt x="8767" y="760"/>
                  </a:lnTo>
                  <a:lnTo>
                    <a:pt x="4384" y="0"/>
                  </a:ln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4" name="Google Shape;5384;p80"/>
            <p:cNvSpPr/>
            <p:nvPr/>
          </p:nvSpPr>
          <p:spPr>
            <a:xfrm>
              <a:off x="2350838" y="1633775"/>
              <a:ext cx="219200" cy="38750"/>
            </a:xfrm>
            <a:custGeom>
              <a:avLst/>
              <a:gdLst/>
              <a:ahLst/>
              <a:cxnLst/>
              <a:rect l="l" t="t" r="r" b="b"/>
              <a:pathLst>
                <a:path w="8768" h="1550" extrusionOk="0">
                  <a:moveTo>
                    <a:pt x="731" y="0"/>
                  </a:moveTo>
                  <a:cubicBezTo>
                    <a:pt x="322" y="0"/>
                    <a:pt x="1" y="322"/>
                    <a:pt x="1" y="731"/>
                  </a:cubicBezTo>
                  <a:lnTo>
                    <a:pt x="1" y="1549"/>
                  </a:lnTo>
                  <a:lnTo>
                    <a:pt x="8767" y="1549"/>
                  </a:lnTo>
                  <a:lnTo>
                    <a:pt x="8767" y="731"/>
                  </a:lnTo>
                  <a:cubicBezTo>
                    <a:pt x="8767" y="322"/>
                    <a:pt x="8446" y="0"/>
                    <a:pt x="8037"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5" name="Google Shape;5385;p80"/>
            <p:cNvSpPr/>
            <p:nvPr/>
          </p:nvSpPr>
          <p:spPr>
            <a:xfrm>
              <a:off x="2504988" y="1700975"/>
              <a:ext cx="32900" cy="32900"/>
            </a:xfrm>
            <a:custGeom>
              <a:avLst/>
              <a:gdLst/>
              <a:ahLst/>
              <a:cxnLst/>
              <a:rect l="l" t="t" r="r" b="b"/>
              <a:pathLst>
                <a:path w="1316" h="1316" extrusionOk="0">
                  <a:moveTo>
                    <a:pt x="380" y="1"/>
                  </a:moveTo>
                  <a:cubicBezTo>
                    <a:pt x="176" y="1"/>
                    <a:pt x="1" y="176"/>
                    <a:pt x="1" y="381"/>
                  </a:cubicBezTo>
                  <a:lnTo>
                    <a:pt x="1" y="965"/>
                  </a:lnTo>
                  <a:cubicBezTo>
                    <a:pt x="1" y="1140"/>
                    <a:pt x="176" y="1316"/>
                    <a:pt x="380" y="1316"/>
                  </a:cubicBezTo>
                  <a:lnTo>
                    <a:pt x="936" y="1316"/>
                  </a:lnTo>
                  <a:cubicBezTo>
                    <a:pt x="1140" y="1316"/>
                    <a:pt x="1315" y="1140"/>
                    <a:pt x="1315" y="936"/>
                  </a:cubicBezTo>
                  <a:lnTo>
                    <a:pt x="1315" y="381"/>
                  </a:lnTo>
                  <a:cubicBezTo>
                    <a:pt x="1315" y="176"/>
                    <a:pt x="1140" y="1"/>
                    <a:pt x="936" y="1"/>
                  </a:cubicBezTo>
                  <a:close/>
                </a:path>
              </a:pathLst>
            </a:custGeom>
            <a:solidFill>
              <a:srgbClr val="FD6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6" name="Google Shape;5386;p80"/>
            <p:cNvSpPr/>
            <p:nvPr/>
          </p:nvSpPr>
          <p:spPr>
            <a:xfrm>
              <a:off x="2382988" y="1795775"/>
              <a:ext cx="41675" cy="33425"/>
            </a:xfrm>
            <a:custGeom>
              <a:avLst/>
              <a:gdLst/>
              <a:ahLst/>
              <a:cxnLst/>
              <a:rect l="l" t="t" r="r" b="b"/>
              <a:pathLst>
                <a:path w="1667" h="1337" extrusionOk="0">
                  <a:moveTo>
                    <a:pt x="822" y="0"/>
                  </a:moveTo>
                  <a:cubicBezTo>
                    <a:pt x="454" y="0"/>
                    <a:pt x="88" y="227"/>
                    <a:pt x="1" y="680"/>
                  </a:cubicBezTo>
                  <a:cubicBezTo>
                    <a:pt x="88" y="1118"/>
                    <a:pt x="454" y="1337"/>
                    <a:pt x="822" y="1337"/>
                  </a:cubicBezTo>
                  <a:cubicBezTo>
                    <a:pt x="1191" y="1337"/>
                    <a:pt x="1564" y="1118"/>
                    <a:pt x="1666" y="680"/>
                  </a:cubicBezTo>
                  <a:cubicBezTo>
                    <a:pt x="1564" y="227"/>
                    <a:pt x="1191" y="0"/>
                    <a:pt x="822"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7" name="Google Shape;5387;p80"/>
            <p:cNvSpPr/>
            <p:nvPr/>
          </p:nvSpPr>
          <p:spPr>
            <a:xfrm>
              <a:off x="2496213" y="1795775"/>
              <a:ext cx="41675" cy="33425"/>
            </a:xfrm>
            <a:custGeom>
              <a:avLst/>
              <a:gdLst/>
              <a:ahLst/>
              <a:cxnLst/>
              <a:rect l="l" t="t" r="r" b="b"/>
              <a:pathLst>
                <a:path w="1667" h="1337" extrusionOk="0">
                  <a:moveTo>
                    <a:pt x="845" y="0"/>
                  </a:moveTo>
                  <a:cubicBezTo>
                    <a:pt x="476" y="0"/>
                    <a:pt x="103" y="227"/>
                    <a:pt x="1" y="680"/>
                  </a:cubicBezTo>
                  <a:cubicBezTo>
                    <a:pt x="103" y="1118"/>
                    <a:pt x="476" y="1337"/>
                    <a:pt x="845" y="1337"/>
                  </a:cubicBezTo>
                  <a:cubicBezTo>
                    <a:pt x="1214" y="1337"/>
                    <a:pt x="1579" y="1118"/>
                    <a:pt x="1666" y="680"/>
                  </a:cubicBezTo>
                  <a:cubicBezTo>
                    <a:pt x="1579" y="227"/>
                    <a:pt x="1214" y="0"/>
                    <a:pt x="845"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8" name="Google Shape;5388;p80"/>
            <p:cNvSpPr/>
            <p:nvPr/>
          </p:nvSpPr>
          <p:spPr>
            <a:xfrm>
              <a:off x="2345738" y="1628650"/>
              <a:ext cx="229400" cy="139600"/>
            </a:xfrm>
            <a:custGeom>
              <a:avLst/>
              <a:gdLst/>
              <a:ahLst/>
              <a:cxnLst/>
              <a:rect l="l" t="t" r="r" b="b"/>
              <a:pathLst>
                <a:path w="9176" h="5584" extrusionOk="0">
                  <a:moveTo>
                    <a:pt x="8290" y="437"/>
                  </a:moveTo>
                  <a:cubicBezTo>
                    <a:pt x="8559" y="437"/>
                    <a:pt x="8767" y="660"/>
                    <a:pt x="8767" y="936"/>
                  </a:cubicBezTo>
                  <a:lnTo>
                    <a:pt x="8767" y="1550"/>
                  </a:lnTo>
                  <a:lnTo>
                    <a:pt x="439" y="1550"/>
                  </a:lnTo>
                  <a:lnTo>
                    <a:pt x="439" y="936"/>
                  </a:lnTo>
                  <a:cubicBezTo>
                    <a:pt x="439" y="644"/>
                    <a:pt x="672" y="439"/>
                    <a:pt x="935" y="439"/>
                  </a:cubicBezTo>
                  <a:lnTo>
                    <a:pt x="8241" y="439"/>
                  </a:lnTo>
                  <a:cubicBezTo>
                    <a:pt x="8257" y="438"/>
                    <a:pt x="8274" y="437"/>
                    <a:pt x="8290" y="437"/>
                  </a:cubicBezTo>
                  <a:close/>
                  <a:moveTo>
                    <a:pt x="935" y="1"/>
                  </a:moveTo>
                  <a:cubicBezTo>
                    <a:pt x="409" y="1"/>
                    <a:pt x="0" y="410"/>
                    <a:pt x="0" y="936"/>
                  </a:cubicBezTo>
                  <a:lnTo>
                    <a:pt x="0" y="4618"/>
                  </a:lnTo>
                  <a:cubicBezTo>
                    <a:pt x="0" y="5144"/>
                    <a:pt x="409" y="5582"/>
                    <a:pt x="935" y="5582"/>
                  </a:cubicBezTo>
                  <a:lnTo>
                    <a:pt x="1724" y="5582"/>
                  </a:lnTo>
                  <a:cubicBezTo>
                    <a:pt x="1732" y="5583"/>
                    <a:pt x="1739" y="5583"/>
                    <a:pt x="1746" y="5583"/>
                  </a:cubicBezTo>
                  <a:cubicBezTo>
                    <a:pt x="1980" y="5583"/>
                    <a:pt x="1980" y="5142"/>
                    <a:pt x="1746" y="5142"/>
                  </a:cubicBezTo>
                  <a:cubicBezTo>
                    <a:pt x="1739" y="5142"/>
                    <a:pt x="1732" y="5143"/>
                    <a:pt x="1724" y="5144"/>
                  </a:cubicBezTo>
                  <a:lnTo>
                    <a:pt x="935" y="5144"/>
                  </a:lnTo>
                  <a:cubicBezTo>
                    <a:pt x="643" y="5144"/>
                    <a:pt x="439" y="4910"/>
                    <a:pt x="439" y="4618"/>
                  </a:cubicBezTo>
                  <a:lnTo>
                    <a:pt x="439" y="1988"/>
                  </a:lnTo>
                  <a:lnTo>
                    <a:pt x="8737" y="1988"/>
                  </a:lnTo>
                  <a:lnTo>
                    <a:pt x="8737" y="4618"/>
                  </a:lnTo>
                  <a:cubicBezTo>
                    <a:pt x="8737" y="4910"/>
                    <a:pt x="8504" y="5144"/>
                    <a:pt x="8211" y="5144"/>
                  </a:cubicBezTo>
                  <a:lnTo>
                    <a:pt x="2718" y="5144"/>
                  </a:lnTo>
                  <a:cubicBezTo>
                    <a:pt x="2484" y="5173"/>
                    <a:pt x="2484" y="5524"/>
                    <a:pt x="2718" y="5553"/>
                  </a:cubicBezTo>
                  <a:lnTo>
                    <a:pt x="8241" y="5553"/>
                  </a:lnTo>
                  <a:cubicBezTo>
                    <a:pt x="8767" y="5553"/>
                    <a:pt x="9176" y="5144"/>
                    <a:pt x="9176" y="4618"/>
                  </a:cubicBezTo>
                  <a:lnTo>
                    <a:pt x="9176" y="936"/>
                  </a:lnTo>
                  <a:cubicBezTo>
                    <a:pt x="9176" y="410"/>
                    <a:pt x="8767" y="1"/>
                    <a:pt x="8241"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9" name="Google Shape;5389;p80"/>
            <p:cNvSpPr/>
            <p:nvPr/>
          </p:nvSpPr>
          <p:spPr>
            <a:xfrm>
              <a:off x="2499863" y="1695875"/>
              <a:ext cx="43125" cy="43125"/>
            </a:xfrm>
            <a:custGeom>
              <a:avLst/>
              <a:gdLst/>
              <a:ahLst/>
              <a:cxnLst/>
              <a:rect l="l" t="t" r="r" b="b"/>
              <a:pathLst>
                <a:path w="1725" h="1725" extrusionOk="0">
                  <a:moveTo>
                    <a:pt x="1141" y="439"/>
                  </a:moveTo>
                  <a:cubicBezTo>
                    <a:pt x="1228" y="439"/>
                    <a:pt x="1316" y="497"/>
                    <a:pt x="1316" y="585"/>
                  </a:cubicBezTo>
                  <a:lnTo>
                    <a:pt x="1316" y="1140"/>
                  </a:lnTo>
                  <a:cubicBezTo>
                    <a:pt x="1316" y="1227"/>
                    <a:pt x="1228" y="1315"/>
                    <a:pt x="1141" y="1315"/>
                  </a:cubicBezTo>
                  <a:lnTo>
                    <a:pt x="585" y="1315"/>
                  </a:lnTo>
                  <a:cubicBezTo>
                    <a:pt x="498" y="1315"/>
                    <a:pt x="410" y="1227"/>
                    <a:pt x="410" y="1140"/>
                  </a:cubicBezTo>
                  <a:lnTo>
                    <a:pt x="410" y="585"/>
                  </a:lnTo>
                  <a:cubicBezTo>
                    <a:pt x="410" y="497"/>
                    <a:pt x="498" y="439"/>
                    <a:pt x="585" y="439"/>
                  </a:cubicBezTo>
                  <a:close/>
                  <a:moveTo>
                    <a:pt x="585" y="0"/>
                  </a:moveTo>
                  <a:cubicBezTo>
                    <a:pt x="264" y="0"/>
                    <a:pt x="1" y="263"/>
                    <a:pt x="1" y="585"/>
                  </a:cubicBezTo>
                  <a:lnTo>
                    <a:pt x="1" y="1140"/>
                  </a:lnTo>
                  <a:cubicBezTo>
                    <a:pt x="1" y="1461"/>
                    <a:pt x="264" y="1724"/>
                    <a:pt x="585" y="1724"/>
                  </a:cubicBezTo>
                  <a:lnTo>
                    <a:pt x="1141" y="1724"/>
                  </a:lnTo>
                  <a:cubicBezTo>
                    <a:pt x="1462" y="1724"/>
                    <a:pt x="1725" y="1461"/>
                    <a:pt x="1725" y="1140"/>
                  </a:cubicBezTo>
                  <a:lnTo>
                    <a:pt x="1725" y="585"/>
                  </a:lnTo>
                  <a:cubicBezTo>
                    <a:pt x="1725" y="263"/>
                    <a:pt x="1462" y="0"/>
                    <a:pt x="1141"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0" name="Google Shape;5390;p80"/>
            <p:cNvSpPr/>
            <p:nvPr/>
          </p:nvSpPr>
          <p:spPr>
            <a:xfrm>
              <a:off x="2376413" y="1699500"/>
              <a:ext cx="67075" cy="11025"/>
            </a:xfrm>
            <a:custGeom>
              <a:avLst/>
              <a:gdLst/>
              <a:ahLst/>
              <a:cxnLst/>
              <a:rect l="l" t="t" r="r" b="b"/>
              <a:pathLst>
                <a:path w="2683" h="441" extrusionOk="0">
                  <a:moveTo>
                    <a:pt x="2475" y="0"/>
                  </a:moveTo>
                  <a:cubicBezTo>
                    <a:pt x="2468" y="0"/>
                    <a:pt x="2462" y="0"/>
                    <a:pt x="2455" y="1"/>
                  </a:cubicBezTo>
                  <a:lnTo>
                    <a:pt x="264" y="1"/>
                  </a:lnTo>
                  <a:cubicBezTo>
                    <a:pt x="1" y="31"/>
                    <a:pt x="1" y="381"/>
                    <a:pt x="264" y="440"/>
                  </a:cubicBezTo>
                  <a:lnTo>
                    <a:pt x="2455" y="440"/>
                  </a:lnTo>
                  <a:cubicBezTo>
                    <a:pt x="2462" y="440"/>
                    <a:pt x="2468" y="441"/>
                    <a:pt x="2475" y="441"/>
                  </a:cubicBezTo>
                  <a:cubicBezTo>
                    <a:pt x="2682" y="441"/>
                    <a:pt x="2682" y="0"/>
                    <a:pt x="2475"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1" name="Google Shape;5391;p80"/>
            <p:cNvSpPr/>
            <p:nvPr/>
          </p:nvSpPr>
          <p:spPr>
            <a:xfrm>
              <a:off x="2376413" y="1724350"/>
              <a:ext cx="46775" cy="11000"/>
            </a:xfrm>
            <a:custGeom>
              <a:avLst/>
              <a:gdLst/>
              <a:ahLst/>
              <a:cxnLst/>
              <a:rect l="l" t="t" r="r" b="b"/>
              <a:pathLst>
                <a:path w="1871" h="440" extrusionOk="0">
                  <a:moveTo>
                    <a:pt x="264" y="1"/>
                  </a:moveTo>
                  <a:cubicBezTo>
                    <a:pt x="1" y="30"/>
                    <a:pt x="1" y="410"/>
                    <a:pt x="264" y="439"/>
                  </a:cubicBezTo>
                  <a:lnTo>
                    <a:pt x="1637" y="439"/>
                  </a:lnTo>
                  <a:cubicBezTo>
                    <a:pt x="1871" y="410"/>
                    <a:pt x="1871" y="30"/>
                    <a:pt x="1637"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2" name="Google Shape;5392;p80"/>
            <p:cNvSpPr/>
            <p:nvPr/>
          </p:nvSpPr>
          <p:spPr>
            <a:xfrm>
              <a:off x="2411488" y="1782425"/>
              <a:ext cx="10250" cy="19200"/>
            </a:xfrm>
            <a:custGeom>
              <a:avLst/>
              <a:gdLst/>
              <a:ahLst/>
              <a:cxnLst/>
              <a:rect l="l" t="t" r="r" b="b"/>
              <a:pathLst>
                <a:path w="410" h="768" extrusionOk="0">
                  <a:moveTo>
                    <a:pt x="205" y="1"/>
                  </a:moveTo>
                  <a:cubicBezTo>
                    <a:pt x="103" y="1"/>
                    <a:pt x="0" y="74"/>
                    <a:pt x="0" y="220"/>
                  </a:cubicBezTo>
                  <a:lnTo>
                    <a:pt x="0" y="571"/>
                  </a:lnTo>
                  <a:cubicBezTo>
                    <a:pt x="0" y="702"/>
                    <a:pt x="103" y="768"/>
                    <a:pt x="205" y="768"/>
                  </a:cubicBezTo>
                  <a:cubicBezTo>
                    <a:pt x="307" y="768"/>
                    <a:pt x="409" y="702"/>
                    <a:pt x="409" y="571"/>
                  </a:cubicBezTo>
                  <a:lnTo>
                    <a:pt x="409" y="220"/>
                  </a:lnTo>
                  <a:cubicBezTo>
                    <a:pt x="409" y="74"/>
                    <a:pt x="307" y="1"/>
                    <a:pt x="205"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3" name="Google Shape;5393;p80"/>
            <p:cNvSpPr/>
            <p:nvPr/>
          </p:nvSpPr>
          <p:spPr>
            <a:xfrm>
              <a:off x="2500238" y="1782975"/>
              <a:ext cx="10975" cy="18100"/>
            </a:xfrm>
            <a:custGeom>
              <a:avLst/>
              <a:gdLst/>
              <a:ahLst/>
              <a:cxnLst/>
              <a:rect l="l" t="t" r="r" b="b"/>
              <a:pathLst>
                <a:path w="439" h="724" extrusionOk="0">
                  <a:moveTo>
                    <a:pt x="220" y="1"/>
                  </a:moveTo>
                  <a:cubicBezTo>
                    <a:pt x="125" y="1"/>
                    <a:pt x="30" y="67"/>
                    <a:pt x="15" y="198"/>
                  </a:cubicBezTo>
                  <a:lnTo>
                    <a:pt x="15" y="549"/>
                  </a:lnTo>
                  <a:cubicBezTo>
                    <a:pt x="1" y="666"/>
                    <a:pt x="110" y="724"/>
                    <a:pt x="220" y="724"/>
                  </a:cubicBezTo>
                  <a:cubicBezTo>
                    <a:pt x="329" y="724"/>
                    <a:pt x="439" y="666"/>
                    <a:pt x="424" y="549"/>
                  </a:cubicBezTo>
                  <a:lnTo>
                    <a:pt x="424" y="198"/>
                  </a:lnTo>
                  <a:cubicBezTo>
                    <a:pt x="410" y="67"/>
                    <a:pt x="315" y="1"/>
                    <a:pt x="220"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4" name="Google Shape;5394;p80"/>
            <p:cNvSpPr/>
            <p:nvPr/>
          </p:nvSpPr>
          <p:spPr>
            <a:xfrm>
              <a:off x="2443613" y="1790650"/>
              <a:ext cx="35100" cy="16100"/>
            </a:xfrm>
            <a:custGeom>
              <a:avLst/>
              <a:gdLst/>
              <a:ahLst/>
              <a:cxnLst/>
              <a:rect l="l" t="t" r="r" b="b"/>
              <a:pathLst>
                <a:path w="1404" h="644" extrusionOk="0">
                  <a:moveTo>
                    <a:pt x="246" y="1"/>
                  </a:moveTo>
                  <a:cubicBezTo>
                    <a:pt x="191" y="1"/>
                    <a:pt x="132" y="22"/>
                    <a:pt x="89" y="66"/>
                  </a:cubicBezTo>
                  <a:cubicBezTo>
                    <a:pt x="1" y="125"/>
                    <a:pt x="1" y="271"/>
                    <a:pt x="59" y="359"/>
                  </a:cubicBezTo>
                  <a:cubicBezTo>
                    <a:pt x="235" y="548"/>
                    <a:pt x="468" y="643"/>
                    <a:pt x="702" y="643"/>
                  </a:cubicBezTo>
                  <a:cubicBezTo>
                    <a:pt x="936" y="643"/>
                    <a:pt x="1170" y="548"/>
                    <a:pt x="1345" y="359"/>
                  </a:cubicBezTo>
                  <a:cubicBezTo>
                    <a:pt x="1404" y="271"/>
                    <a:pt x="1404" y="125"/>
                    <a:pt x="1316" y="66"/>
                  </a:cubicBezTo>
                  <a:cubicBezTo>
                    <a:pt x="1272" y="22"/>
                    <a:pt x="1214" y="1"/>
                    <a:pt x="1155" y="1"/>
                  </a:cubicBezTo>
                  <a:cubicBezTo>
                    <a:pt x="1097" y="1"/>
                    <a:pt x="1038" y="22"/>
                    <a:pt x="994" y="66"/>
                  </a:cubicBezTo>
                  <a:cubicBezTo>
                    <a:pt x="936" y="154"/>
                    <a:pt x="819" y="212"/>
                    <a:pt x="702" y="212"/>
                  </a:cubicBezTo>
                  <a:cubicBezTo>
                    <a:pt x="585" y="212"/>
                    <a:pt x="468" y="154"/>
                    <a:pt x="381" y="66"/>
                  </a:cubicBezTo>
                  <a:cubicBezTo>
                    <a:pt x="352" y="22"/>
                    <a:pt x="300" y="1"/>
                    <a:pt x="246"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5" name="Google Shape;5395;p80"/>
            <p:cNvSpPr/>
            <p:nvPr/>
          </p:nvSpPr>
          <p:spPr>
            <a:xfrm>
              <a:off x="2277788" y="1603800"/>
              <a:ext cx="365300" cy="365300"/>
            </a:xfrm>
            <a:custGeom>
              <a:avLst/>
              <a:gdLst/>
              <a:ahLst/>
              <a:cxnLst/>
              <a:rect l="l" t="t" r="r" b="b"/>
              <a:pathLst>
                <a:path w="14612" h="14612" extrusionOk="0">
                  <a:moveTo>
                    <a:pt x="7832" y="11631"/>
                  </a:moveTo>
                  <a:lnTo>
                    <a:pt x="7832" y="12888"/>
                  </a:lnTo>
                  <a:lnTo>
                    <a:pt x="6839" y="12888"/>
                  </a:lnTo>
                  <a:lnTo>
                    <a:pt x="6839" y="11631"/>
                  </a:lnTo>
                  <a:close/>
                  <a:moveTo>
                    <a:pt x="9673" y="13297"/>
                  </a:moveTo>
                  <a:cubicBezTo>
                    <a:pt x="10140" y="13297"/>
                    <a:pt x="10491" y="13677"/>
                    <a:pt x="10491" y="14144"/>
                  </a:cubicBezTo>
                  <a:cubicBezTo>
                    <a:pt x="10491" y="14144"/>
                    <a:pt x="10491" y="14173"/>
                    <a:pt x="10462" y="14173"/>
                  </a:cubicBezTo>
                  <a:lnTo>
                    <a:pt x="4209" y="14173"/>
                  </a:lnTo>
                  <a:cubicBezTo>
                    <a:pt x="4179" y="14173"/>
                    <a:pt x="4179" y="14144"/>
                    <a:pt x="4179" y="14144"/>
                  </a:cubicBezTo>
                  <a:cubicBezTo>
                    <a:pt x="4179" y="13677"/>
                    <a:pt x="4530" y="13297"/>
                    <a:pt x="4998" y="13297"/>
                  </a:cubicBezTo>
                  <a:close/>
                  <a:moveTo>
                    <a:pt x="1526" y="1"/>
                  </a:moveTo>
                  <a:cubicBezTo>
                    <a:pt x="674" y="1"/>
                    <a:pt x="1" y="691"/>
                    <a:pt x="1" y="1550"/>
                  </a:cubicBezTo>
                  <a:lnTo>
                    <a:pt x="1" y="2193"/>
                  </a:lnTo>
                  <a:cubicBezTo>
                    <a:pt x="15" y="2310"/>
                    <a:pt x="118" y="2368"/>
                    <a:pt x="220" y="2368"/>
                  </a:cubicBezTo>
                  <a:cubicBezTo>
                    <a:pt x="322" y="2368"/>
                    <a:pt x="425" y="2310"/>
                    <a:pt x="439" y="2193"/>
                  </a:cubicBezTo>
                  <a:lnTo>
                    <a:pt x="439" y="1550"/>
                  </a:lnTo>
                  <a:cubicBezTo>
                    <a:pt x="439" y="936"/>
                    <a:pt x="936" y="410"/>
                    <a:pt x="1579" y="410"/>
                  </a:cubicBezTo>
                  <a:lnTo>
                    <a:pt x="13033" y="410"/>
                  </a:lnTo>
                  <a:cubicBezTo>
                    <a:pt x="13676" y="410"/>
                    <a:pt x="14173" y="936"/>
                    <a:pt x="14173" y="1550"/>
                  </a:cubicBezTo>
                  <a:lnTo>
                    <a:pt x="14173" y="9849"/>
                  </a:lnTo>
                  <a:lnTo>
                    <a:pt x="439" y="9849"/>
                  </a:lnTo>
                  <a:lnTo>
                    <a:pt x="439" y="3157"/>
                  </a:lnTo>
                  <a:cubicBezTo>
                    <a:pt x="425" y="3026"/>
                    <a:pt x="322" y="2960"/>
                    <a:pt x="220" y="2960"/>
                  </a:cubicBezTo>
                  <a:cubicBezTo>
                    <a:pt x="118" y="2960"/>
                    <a:pt x="15" y="3026"/>
                    <a:pt x="1" y="3157"/>
                  </a:cubicBezTo>
                  <a:lnTo>
                    <a:pt x="1" y="10053"/>
                  </a:lnTo>
                  <a:cubicBezTo>
                    <a:pt x="1" y="10930"/>
                    <a:pt x="702" y="11631"/>
                    <a:pt x="1579" y="11631"/>
                  </a:cubicBezTo>
                  <a:lnTo>
                    <a:pt x="6400" y="11631"/>
                  </a:lnTo>
                  <a:lnTo>
                    <a:pt x="6400" y="12888"/>
                  </a:lnTo>
                  <a:lnTo>
                    <a:pt x="4998" y="12888"/>
                  </a:lnTo>
                  <a:cubicBezTo>
                    <a:pt x="4296" y="12888"/>
                    <a:pt x="3741" y="13443"/>
                    <a:pt x="3741" y="14144"/>
                  </a:cubicBezTo>
                  <a:cubicBezTo>
                    <a:pt x="3741" y="14378"/>
                    <a:pt x="3946" y="14583"/>
                    <a:pt x="4209" y="14612"/>
                  </a:cubicBezTo>
                  <a:lnTo>
                    <a:pt x="10462" y="14612"/>
                  </a:lnTo>
                  <a:cubicBezTo>
                    <a:pt x="10725" y="14612"/>
                    <a:pt x="10929" y="14378"/>
                    <a:pt x="10929" y="14144"/>
                  </a:cubicBezTo>
                  <a:cubicBezTo>
                    <a:pt x="10929" y="13443"/>
                    <a:pt x="10374" y="12888"/>
                    <a:pt x="9673" y="12888"/>
                  </a:cubicBezTo>
                  <a:lnTo>
                    <a:pt x="8270" y="12888"/>
                  </a:lnTo>
                  <a:lnTo>
                    <a:pt x="8270" y="11631"/>
                  </a:lnTo>
                  <a:lnTo>
                    <a:pt x="11339" y="11631"/>
                  </a:lnTo>
                  <a:cubicBezTo>
                    <a:pt x="11631" y="11631"/>
                    <a:pt x="11631" y="11193"/>
                    <a:pt x="11339" y="11193"/>
                  </a:cubicBezTo>
                  <a:lnTo>
                    <a:pt x="1579" y="11193"/>
                  </a:lnTo>
                  <a:cubicBezTo>
                    <a:pt x="1024" y="11193"/>
                    <a:pt x="556" y="10813"/>
                    <a:pt x="439" y="10287"/>
                  </a:cubicBezTo>
                  <a:lnTo>
                    <a:pt x="14173" y="10287"/>
                  </a:lnTo>
                  <a:cubicBezTo>
                    <a:pt x="14056" y="10813"/>
                    <a:pt x="13589" y="11222"/>
                    <a:pt x="13033" y="11222"/>
                  </a:cubicBezTo>
                  <a:lnTo>
                    <a:pt x="12303" y="11222"/>
                  </a:lnTo>
                  <a:cubicBezTo>
                    <a:pt x="12040" y="11222"/>
                    <a:pt x="12040" y="11631"/>
                    <a:pt x="12303" y="11631"/>
                  </a:cubicBezTo>
                  <a:lnTo>
                    <a:pt x="13033" y="11631"/>
                  </a:lnTo>
                  <a:cubicBezTo>
                    <a:pt x="13910" y="11631"/>
                    <a:pt x="14611" y="10930"/>
                    <a:pt x="14611" y="10053"/>
                  </a:cubicBezTo>
                  <a:lnTo>
                    <a:pt x="14611" y="1550"/>
                  </a:lnTo>
                  <a:cubicBezTo>
                    <a:pt x="14611" y="691"/>
                    <a:pt x="13938" y="1"/>
                    <a:pt x="13086" y="1"/>
                  </a:cubicBezTo>
                  <a:cubicBezTo>
                    <a:pt x="13069" y="1"/>
                    <a:pt x="13051" y="1"/>
                    <a:pt x="13033" y="1"/>
                  </a:cubicBezTo>
                  <a:lnTo>
                    <a:pt x="1579" y="1"/>
                  </a:lnTo>
                  <a:cubicBezTo>
                    <a:pt x="1561" y="1"/>
                    <a:pt x="1544" y="1"/>
                    <a:pt x="1526"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396" name="Google Shape;5396;p80"/>
          <p:cNvGrpSpPr/>
          <p:nvPr/>
        </p:nvGrpSpPr>
        <p:grpSpPr>
          <a:xfrm>
            <a:off x="2893034" y="1607475"/>
            <a:ext cx="365275" cy="365300"/>
            <a:chOff x="2871713" y="1576075"/>
            <a:chExt cx="365275" cy="365300"/>
          </a:xfrm>
        </p:grpSpPr>
        <p:sp>
          <p:nvSpPr>
            <p:cNvPr id="5397" name="Google Shape;5397;p80"/>
            <p:cNvSpPr/>
            <p:nvPr/>
          </p:nvSpPr>
          <p:spPr>
            <a:xfrm>
              <a:off x="3034613" y="1595775"/>
              <a:ext cx="87700" cy="35100"/>
            </a:xfrm>
            <a:custGeom>
              <a:avLst/>
              <a:gdLst/>
              <a:ahLst/>
              <a:cxnLst/>
              <a:rect l="l" t="t" r="r" b="b"/>
              <a:pathLst>
                <a:path w="3508" h="1404" extrusionOk="0">
                  <a:moveTo>
                    <a:pt x="1" y="1"/>
                  </a:moveTo>
                  <a:lnTo>
                    <a:pt x="1" y="1404"/>
                  </a:lnTo>
                  <a:lnTo>
                    <a:pt x="3507" y="1404"/>
                  </a:lnTo>
                  <a:lnTo>
                    <a:pt x="3507" y="556"/>
                  </a:lnTo>
                  <a:cubicBezTo>
                    <a:pt x="3507" y="264"/>
                    <a:pt x="3244" y="1"/>
                    <a:pt x="2952" y="1"/>
                  </a:cubicBezTo>
                  <a:close/>
                </a:path>
              </a:pathLst>
            </a:custGeom>
            <a:solidFill>
              <a:srgbClr val="FFE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8" name="Google Shape;5398;p80"/>
            <p:cNvSpPr/>
            <p:nvPr/>
          </p:nvSpPr>
          <p:spPr>
            <a:xfrm>
              <a:off x="3083563" y="1595775"/>
              <a:ext cx="52625" cy="35100"/>
            </a:xfrm>
            <a:custGeom>
              <a:avLst/>
              <a:gdLst/>
              <a:ahLst/>
              <a:cxnLst/>
              <a:rect l="l" t="t" r="r" b="b"/>
              <a:pathLst>
                <a:path w="2105" h="1404" extrusionOk="0">
                  <a:moveTo>
                    <a:pt x="0" y="1"/>
                  </a:moveTo>
                  <a:cubicBezTo>
                    <a:pt x="322" y="1"/>
                    <a:pt x="585" y="264"/>
                    <a:pt x="585" y="556"/>
                  </a:cubicBezTo>
                  <a:lnTo>
                    <a:pt x="585" y="1404"/>
                  </a:lnTo>
                  <a:lnTo>
                    <a:pt x="2104" y="1404"/>
                  </a:lnTo>
                  <a:lnTo>
                    <a:pt x="2104" y="556"/>
                  </a:lnTo>
                  <a:cubicBezTo>
                    <a:pt x="2104" y="264"/>
                    <a:pt x="1841" y="1"/>
                    <a:pt x="1549" y="1"/>
                  </a:cubicBezTo>
                  <a:close/>
                </a:path>
              </a:pathLst>
            </a:custGeom>
            <a:solidFill>
              <a:srgbClr val="FFE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9" name="Google Shape;5399;p80"/>
            <p:cNvSpPr/>
            <p:nvPr/>
          </p:nvSpPr>
          <p:spPr>
            <a:xfrm>
              <a:off x="2957188" y="1581175"/>
              <a:ext cx="193600" cy="157825"/>
            </a:xfrm>
            <a:custGeom>
              <a:avLst/>
              <a:gdLst/>
              <a:ahLst/>
              <a:cxnLst/>
              <a:rect l="l" t="t" r="r" b="b"/>
              <a:pathLst>
                <a:path w="7744" h="6313" extrusionOk="0">
                  <a:moveTo>
                    <a:pt x="848" y="1"/>
                  </a:moveTo>
                  <a:cubicBezTo>
                    <a:pt x="380" y="1"/>
                    <a:pt x="0" y="380"/>
                    <a:pt x="0" y="877"/>
                  </a:cubicBezTo>
                  <a:lnTo>
                    <a:pt x="0" y="5027"/>
                  </a:lnTo>
                  <a:cubicBezTo>
                    <a:pt x="0" y="5757"/>
                    <a:pt x="585" y="6312"/>
                    <a:pt x="1286" y="6312"/>
                  </a:cubicBezTo>
                  <a:lnTo>
                    <a:pt x="6458" y="6312"/>
                  </a:lnTo>
                  <a:cubicBezTo>
                    <a:pt x="7159" y="6312"/>
                    <a:pt x="7744" y="5728"/>
                    <a:pt x="7744" y="5027"/>
                  </a:cubicBezTo>
                  <a:lnTo>
                    <a:pt x="7744" y="2163"/>
                  </a:lnTo>
                  <a:lnTo>
                    <a:pt x="7744" y="2134"/>
                  </a:lnTo>
                  <a:cubicBezTo>
                    <a:pt x="7744" y="1829"/>
                    <a:pt x="7507" y="1576"/>
                    <a:pt x="7233" y="1576"/>
                  </a:cubicBezTo>
                  <a:cubicBezTo>
                    <a:pt x="7218" y="1576"/>
                    <a:pt x="7203" y="1577"/>
                    <a:pt x="7188" y="1578"/>
                  </a:cubicBezTo>
                  <a:lnTo>
                    <a:pt x="4588" y="1578"/>
                  </a:lnTo>
                  <a:cubicBezTo>
                    <a:pt x="4383" y="1549"/>
                    <a:pt x="4208" y="1432"/>
                    <a:pt x="4150" y="1257"/>
                  </a:cubicBezTo>
                  <a:lnTo>
                    <a:pt x="3916" y="614"/>
                  </a:lnTo>
                  <a:cubicBezTo>
                    <a:pt x="3770" y="264"/>
                    <a:pt x="3419" y="1"/>
                    <a:pt x="3039" y="1"/>
                  </a:cubicBezTo>
                  <a:close/>
                </a:path>
              </a:pathLst>
            </a:custGeom>
            <a:solidFill>
              <a:srgbClr val="FFE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0" name="Google Shape;5400;p80"/>
            <p:cNvSpPr/>
            <p:nvPr/>
          </p:nvSpPr>
          <p:spPr>
            <a:xfrm>
              <a:off x="3081363" y="1620625"/>
              <a:ext cx="69425" cy="118375"/>
            </a:xfrm>
            <a:custGeom>
              <a:avLst/>
              <a:gdLst/>
              <a:ahLst/>
              <a:cxnLst/>
              <a:rect l="l" t="t" r="r" b="b"/>
              <a:pathLst>
                <a:path w="2777" h="4735" extrusionOk="0">
                  <a:moveTo>
                    <a:pt x="1" y="0"/>
                  </a:moveTo>
                  <a:cubicBezTo>
                    <a:pt x="702" y="0"/>
                    <a:pt x="1257" y="556"/>
                    <a:pt x="1257" y="1257"/>
                  </a:cubicBezTo>
                  <a:lnTo>
                    <a:pt x="1257" y="3507"/>
                  </a:lnTo>
                  <a:cubicBezTo>
                    <a:pt x="1257" y="4179"/>
                    <a:pt x="702" y="4734"/>
                    <a:pt x="1" y="4734"/>
                  </a:cubicBezTo>
                  <a:lnTo>
                    <a:pt x="1491" y="4734"/>
                  </a:lnTo>
                  <a:cubicBezTo>
                    <a:pt x="2192" y="4734"/>
                    <a:pt x="2777" y="4150"/>
                    <a:pt x="2777" y="3449"/>
                  </a:cubicBezTo>
                  <a:lnTo>
                    <a:pt x="2777" y="585"/>
                  </a:lnTo>
                  <a:cubicBezTo>
                    <a:pt x="2777" y="263"/>
                    <a:pt x="2543" y="0"/>
                    <a:pt x="2221" y="0"/>
                  </a:cubicBezTo>
                  <a:close/>
                </a:path>
              </a:pathLst>
            </a:custGeom>
            <a:solidFill>
              <a:srgbClr val="FFE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1" name="Google Shape;5401;p80"/>
            <p:cNvSpPr/>
            <p:nvPr/>
          </p:nvSpPr>
          <p:spPr>
            <a:xfrm>
              <a:off x="3159538" y="1823700"/>
              <a:ext cx="62850" cy="38025"/>
            </a:xfrm>
            <a:custGeom>
              <a:avLst/>
              <a:gdLst/>
              <a:ahLst/>
              <a:cxnLst/>
              <a:rect l="l" t="t" r="r" b="b"/>
              <a:pathLst>
                <a:path w="2514" h="1521" extrusionOk="0">
                  <a:moveTo>
                    <a:pt x="0" y="1"/>
                  </a:moveTo>
                  <a:lnTo>
                    <a:pt x="0" y="1520"/>
                  </a:lnTo>
                  <a:lnTo>
                    <a:pt x="2513" y="1520"/>
                  </a:lnTo>
                  <a:lnTo>
                    <a:pt x="2513" y="468"/>
                  </a:lnTo>
                  <a:cubicBezTo>
                    <a:pt x="2513" y="205"/>
                    <a:pt x="2309" y="1"/>
                    <a:pt x="2046" y="1"/>
                  </a:cubicBezTo>
                  <a:close/>
                </a:path>
              </a:pathLst>
            </a:custGeom>
            <a:solidFill>
              <a:srgbClr val="FFE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2" name="Google Shape;5402;p80"/>
            <p:cNvSpPr/>
            <p:nvPr/>
          </p:nvSpPr>
          <p:spPr>
            <a:xfrm>
              <a:off x="3082088" y="1809825"/>
              <a:ext cx="149050" cy="126400"/>
            </a:xfrm>
            <a:custGeom>
              <a:avLst/>
              <a:gdLst/>
              <a:ahLst/>
              <a:cxnLst/>
              <a:rect l="l" t="t" r="r" b="b"/>
              <a:pathLst>
                <a:path w="5962" h="5056" extrusionOk="0">
                  <a:moveTo>
                    <a:pt x="615" y="1"/>
                  </a:moveTo>
                  <a:cubicBezTo>
                    <a:pt x="264" y="1"/>
                    <a:pt x="1" y="264"/>
                    <a:pt x="1" y="614"/>
                  </a:cubicBezTo>
                  <a:lnTo>
                    <a:pt x="1" y="4442"/>
                  </a:lnTo>
                  <a:cubicBezTo>
                    <a:pt x="1" y="4764"/>
                    <a:pt x="264" y="5056"/>
                    <a:pt x="615" y="5056"/>
                  </a:cubicBezTo>
                  <a:lnTo>
                    <a:pt x="5348" y="5056"/>
                  </a:lnTo>
                  <a:cubicBezTo>
                    <a:pt x="5699" y="5056"/>
                    <a:pt x="5962" y="4764"/>
                    <a:pt x="5962" y="4442"/>
                  </a:cubicBezTo>
                  <a:lnTo>
                    <a:pt x="5962" y="1929"/>
                  </a:lnTo>
                  <a:cubicBezTo>
                    <a:pt x="5962" y="1695"/>
                    <a:pt x="5787" y="1520"/>
                    <a:pt x="5582" y="1520"/>
                  </a:cubicBezTo>
                  <a:lnTo>
                    <a:pt x="4150" y="1520"/>
                  </a:lnTo>
                  <a:cubicBezTo>
                    <a:pt x="4033" y="1491"/>
                    <a:pt x="3917" y="1374"/>
                    <a:pt x="3858" y="1257"/>
                  </a:cubicBezTo>
                  <a:lnTo>
                    <a:pt x="3537" y="351"/>
                  </a:lnTo>
                  <a:cubicBezTo>
                    <a:pt x="3478" y="147"/>
                    <a:pt x="3244" y="1"/>
                    <a:pt x="3011" y="1"/>
                  </a:cubicBezTo>
                  <a:close/>
                </a:path>
              </a:pathLst>
            </a:custGeom>
            <a:solidFill>
              <a:srgbClr val="FFE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3" name="Google Shape;5403;p80"/>
            <p:cNvSpPr/>
            <p:nvPr/>
          </p:nvSpPr>
          <p:spPr>
            <a:xfrm>
              <a:off x="3185113" y="1847825"/>
              <a:ext cx="46025" cy="88400"/>
            </a:xfrm>
            <a:custGeom>
              <a:avLst/>
              <a:gdLst/>
              <a:ahLst/>
              <a:cxnLst/>
              <a:rect l="l" t="t" r="r" b="b"/>
              <a:pathLst>
                <a:path w="1841" h="3536" extrusionOk="0">
                  <a:moveTo>
                    <a:pt x="29" y="0"/>
                  </a:moveTo>
                  <a:cubicBezTo>
                    <a:pt x="321" y="205"/>
                    <a:pt x="526" y="555"/>
                    <a:pt x="526" y="906"/>
                  </a:cubicBezTo>
                  <a:lnTo>
                    <a:pt x="526" y="2601"/>
                  </a:lnTo>
                  <a:cubicBezTo>
                    <a:pt x="526" y="2981"/>
                    <a:pt x="321" y="3331"/>
                    <a:pt x="0" y="3536"/>
                  </a:cubicBezTo>
                  <a:lnTo>
                    <a:pt x="1227" y="3536"/>
                  </a:lnTo>
                  <a:cubicBezTo>
                    <a:pt x="1578" y="3536"/>
                    <a:pt x="1841" y="3244"/>
                    <a:pt x="1841" y="2922"/>
                  </a:cubicBezTo>
                  <a:lnTo>
                    <a:pt x="1841" y="409"/>
                  </a:lnTo>
                  <a:cubicBezTo>
                    <a:pt x="1841" y="175"/>
                    <a:pt x="1666" y="0"/>
                    <a:pt x="1432" y="0"/>
                  </a:cubicBezTo>
                  <a:close/>
                </a:path>
              </a:pathLst>
            </a:custGeom>
            <a:solidFill>
              <a:srgbClr val="FFE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4" name="Google Shape;5404;p80"/>
            <p:cNvSpPr/>
            <p:nvPr/>
          </p:nvSpPr>
          <p:spPr>
            <a:xfrm>
              <a:off x="2885588" y="1823700"/>
              <a:ext cx="57725" cy="34375"/>
            </a:xfrm>
            <a:custGeom>
              <a:avLst/>
              <a:gdLst/>
              <a:ahLst/>
              <a:cxnLst/>
              <a:rect l="l" t="t" r="r" b="b"/>
              <a:pathLst>
                <a:path w="2309" h="1375" extrusionOk="0">
                  <a:moveTo>
                    <a:pt x="468" y="1"/>
                  </a:moveTo>
                  <a:cubicBezTo>
                    <a:pt x="205" y="1"/>
                    <a:pt x="1" y="205"/>
                    <a:pt x="1" y="468"/>
                  </a:cubicBezTo>
                  <a:lnTo>
                    <a:pt x="1" y="1374"/>
                  </a:lnTo>
                  <a:lnTo>
                    <a:pt x="2309" y="1374"/>
                  </a:lnTo>
                  <a:lnTo>
                    <a:pt x="2309" y="1"/>
                  </a:lnTo>
                  <a:close/>
                </a:path>
              </a:pathLst>
            </a:custGeom>
            <a:solidFill>
              <a:srgbClr val="FFE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5" name="Google Shape;5405;p80"/>
            <p:cNvSpPr/>
            <p:nvPr/>
          </p:nvSpPr>
          <p:spPr>
            <a:xfrm>
              <a:off x="2876813" y="1809825"/>
              <a:ext cx="149050" cy="126400"/>
            </a:xfrm>
            <a:custGeom>
              <a:avLst/>
              <a:gdLst/>
              <a:ahLst/>
              <a:cxnLst/>
              <a:rect l="l" t="t" r="r" b="b"/>
              <a:pathLst>
                <a:path w="5962" h="5056" extrusionOk="0">
                  <a:moveTo>
                    <a:pt x="2952" y="1"/>
                  </a:moveTo>
                  <a:cubicBezTo>
                    <a:pt x="2718" y="1"/>
                    <a:pt x="2485" y="147"/>
                    <a:pt x="2426" y="380"/>
                  </a:cubicBezTo>
                  <a:lnTo>
                    <a:pt x="2105" y="1257"/>
                  </a:lnTo>
                  <a:cubicBezTo>
                    <a:pt x="2046" y="1432"/>
                    <a:pt x="1871" y="1549"/>
                    <a:pt x="1696" y="1549"/>
                  </a:cubicBezTo>
                  <a:lnTo>
                    <a:pt x="410" y="1549"/>
                  </a:lnTo>
                  <a:cubicBezTo>
                    <a:pt x="176" y="1549"/>
                    <a:pt x="1" y="1725"/>
                    <a:pt x="1" y="1929"/>
                  </a:cubicBezTo>
                  <a:lnTo>
                    <a:pt x="1" y="4442"/>
                  </a:lnTo>
                  <a:cubicBezTo>
                    <a:pt x="1" y="4764"/>
                    <a:pt x="264" y="5056"/>
                    <a:pt x="615" y="5056"/>
                  </a:cubicBezTo>
                  <a:lnTo>
                    <a:pt x="5348" y="5056"/>
                  </a:lnTo>
                  <a:cubicBezTo>
                    <a:pt x="5699" y="5056"/>
                    <a:pt x="5962" y="4764"/>
                    <a:pt x="5962" y="4442"/>
                  </a:cubicBezTo>
                  <a:lnTo>
                    <a:pt x="5962" y="614"/>
                  </a:lnTo>
                  <a:cubicBezTo>
                    <a:pt x="5962" y="264"/>
                    <a:pt x="5699" y="1"/>
                    <a:pt x="5348" y="1"/>
                  </a:cubicBezTo>
                  <a:close/>
                </a:path>
              </a:pathLst>
            </a:custGeom>
            <a:solidFill>
              <a:srgbClr val="FFE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6" name="Google Shape;5406;p80"/>
            <p:cNvSpPr/>
            <p:nvPr/>
          </p:nvSpPr>
          <p:spPr>
            <a:xfrm>
              <a:off x="2965213" y="1809825"/>
              <a:ext cx="60650" cy="126400"/>
            </a:xfrm>
            <a:custGeom>
              <a:avLst/>
              <a:gdLst/>
              <a:ahLst/>
              <a:cxnLst/>
              <a:rect l="l" t="t" r="r" b="b"/>
              <a:pathLst>
                <a:path w="2426" h="5056" extrusionOk="0">
                  <a:moveTo>
                    <a:pt x="1" y="1"/>
                  </a:moveTo>
                  <a:cubicBezTo>
                    <a:pt x="585" y="1"/>
                    <a:pt x="1082" y="497"/>
                    <a:pt x="1082" y="1111"/>
                  </a:cubicBezTo>
                  <a:lnTo>
                    <a:pt x="1082" y="3945"/>
                  </a:lnTo>
                  <a:cubicBezTo>
                    <a:pt x="1082" y="4559"/>
                    <a:pt x="585" y="5056"/>
                    <a:pt x="1" y="5056"/>
                  </a:cubicBezTo>
                  <a:lnTo>
                    <a:pt x="1812" y="5056"/>
                  </a:lnTo>
                  <a:cubicBezTo>
                    <a:pt x="2163" y="5056"/>
                    <a:pt x="2426" y="4764"/>
                    <a:pt x="2426" y="4442"/>
                  </a:cubicBezTo>
                  <a:lnTo>
                    <a:pt x="2426" y="614"/>
                  </a:lnTo>
                  <a:cubicBezTo>
                    <a:pt x="2426" y="264"/>
                    <a:pt x="2163" y="1"/>
                    <a:pt x="1812" y="1"/>
                  </a:cubicBezTo>
                  <a:close/>
                </a:path>
              </a:pathLst>
            </a:custGeom>
            <a:solidFill>
              <a:srgbClr val="FFE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7" name="Google Shape;5407;p80"/>
            <p:cNvSpPr/>
            <p:nvPr/>
          </p:nvSpPr>
          <p:spPr>
            <a:xfrm>
              <a:off x="2972513" y="1657150"/>
              <a:ext cx="43875" cy="35100"/>
            </a:xfrm>
            <a:custGeom>
              <a:avLst/>
              <a:gdLst/>
              <a:ahLst/>
              <a:cxnLst/>
              <a:rect l="l" t="t" r="r" b="b"/>
              <a:pathLst>
                <a:path w="1755" h="1404" extrusionOk="0">
                  <a:moveTo>
                    <a:pt x="866" y="0"/>
                  </a:moveTo>
                  <a:cubicBezTo>
                    <a:pt x="483" y="0"/>
                    <a:pt x="103" y="234"/>
                    <a:pt x="1" y="702"/>
                  </a:cubicBezTo>
                  <a:cubicBezTo>
                    <a:pt x="103" y="1169"/>
                    <a:pt x="490" y="1403"/>
                    <a:pt x="877" y="1403"/>
                  </a:cubicBezTo>
                  <a:cubicBezTo>
                    <a:pt x="1265" y="1403"/>
                    <a:pt x="1652" y="1169"/>
                    <a:pt x="1754" y="702"/>
                  </a:cubicBezTo>
                  <a:cubicBezTo>
                    <a:pt x="1637" y="234"/>
                    <a:pt x="1250" y="0"/>
                    <a:pt x="866"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8" name="Google Shape;5408;p80"/>
            <p:cNvSpPr/>
            <p:nvPr/>
          </p:nvSpPr>
          <p:spPr>
            <a:xfrm>
              <a:off x="3091588" y="1657150"/>
              <a:ext cx="43875" cy="35100"/>
            </a:xfrm>
            <a:custGeom>
              <a:avLst/>
              <a:gdLst/>
              <a:ahLst/>
              <a:cxnLst/>
              <a:rect l="l" t="t" r="r" b="b"/>
              <a:pathLst>
                <a:path w="1755" h="1404" extrusionOk="0">
                  <a:moveTo>
                    <a:pt x="888" y="0"/>
                  </a:moveTo>
                  <a:cubicBezTo>
                    <a:pt x="505" y="0"/>
                    <a:pt x="118" y="234"/>
                    <a:pt x="1" y="702"/>
                  </a:cubicBezTo>
                  <a:cubicBezTo>
                    <a:pt x="103" y="1169"/>
                    <a:pt x="490" y="1403"/>
                    <a:pt x="877" y="1403"/>
                  </a:cubicBezTo>
                  <a:cubicBezTo>
                    <a:pt x="1265" y="1403"/>
                    <a:pt x="1652" y="1169"/>
                    <a:pt x="1754" y="702"/>
                  </a:cubicBezTo>
                  <a:cubicBezTo>
                    <a:pt x="1652" y="234"/>
                    <a:pt x="1272" y="0"/>
                    <a:pt x="888"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9" name="Google Shape;5409;p80"/>
            <p:cNvSpPr/>
            <p:nvPr/>
          </p:nvSpPr>
          <p:spPr>
            <a:xfrm>
              <a:off x="3001388" y="1644000"/>
              <a:ext cx="11700" cy="18300"/>
            </a:xfrm>
            <a:custGeom>
              <a:avLst/>
              <a:gdLst/>
              <a:ahLst/>
              <a:cxnLst/>
              <a:rect l="l" t="t" r="r" b="b"/>
              <a:pathLst>
                <a:path w="468" h="732" extrusionOk="0">
                  <a:moveTo>
                    <a:pt x="248" y="1"/>
                  </a:moveTo>
                  <a:cubicBezTo>
                    <a:pt x="102" y="1"/>
                    <a:pt x="15" y="88"/>
                    <a:pt x="15" y="205"/>
                  </a:cubicBezTo>
                  <a:lnTo>
                    <a:pt x="15" y="556"/>
                  </a:lnTo>
                  <a:cubicBezTo>
                    <a:pt x="0" y="673"/>
                    <a:pt x="117" y="731"/>
                    <a:pt x="234" y="731"/>
                  </a:cubicBezTo>
                  <a:cubicBezTo>
                    <a:pt x="351" y="731"/>
                    <a:pt x="468" y="673"/>
                    <a:pt x="453" y="556"/>
                  </a:cubicBezTo>
                  <a:lnTo>
                    <a:pt x="453" y="205"/>
                  </a:lnTo>
                  <a:cubicBezTo>
                    <a:pt x="453" y="88"/>
                    <a:pt x="365" y="1"/>
                    <a:pt x="248"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0" name="Google Shape;5410;p80"/>
            <p:cNvSpPr/>
            <p:nvPr/>
          </p:nvSpPr>
          <p:spPr>
            <a:xfrm>
              <a:off x="3036088" y="1651850"/>
              <a:ext cx="36550" cy="16650"/>
            </a:xfrm>
            <a:custGeom>
              <a:avLst/>
              <a:gdLst/>
              <a:ahLst/>
              <a:cxnLst/>
              <a:rect l="l" t="t" r="r" b="b"/>
              <a:pathLst>
                <a:path w="1462" h="666" extrusionOk="0">
                  <a:moveTo>
                    <a:pt x="234" y="1"/>
                  </a:moveTo>
                  <a:cubicBezTo>
                    <a:pt x="183" y="1"/>
                    <a:pt x="132" y="23"/>
                    <a:pt x="88" y="66"/>
                  </a:cubicBezTo>
                  <a:cubicBezTo>
                    <a:pt x="0" y="154"/>
                    <a:pt x="0" y="300"/>
                    <a:pt x="88" y="359"/>
                  </a:cubicBezTo>
                  <a:cubicBezTo>
                    <a:pt x="263" y="563"/>
                    <a:pt x="504" y="665"/>
                    <a:pt x="745" y="665"/>
                  </a:cubicBezTo>
                  <a:cubicBezTo>
                    <a:pt x="986" y="665"/>
                    <a:pt x="1227" y="563"/>
                    <a:pt x="1403" y="359"/>
                  </a:cubicBezTo>
                  <a:cubicBezTo>
                    <a:pt x="1461" y="300"/>
                    <a:pt x="1461" y="154"/>
                    <a:pt x="1403" y="66"/>
                  </a:cubicBezTo>
                  <a:lnTo>
                    <a:pt x="1344" y="66"/>
                  </a:lnTo>
                  <a:cubicBezTo>
                    <a:pt x="1300" y="23"/>
                    <a:pt x="1249" y="1"/>
                    <a:pt x="1198" y="1"/>
                  </a:cubicBezTo>
                  <a:cubicBezTo>
                    <a:pt x="1147" y="1"/>
                    <a:pt x="1096" y="23"/>
                    <a:pt x="1052" y="66"/>
                  </a:cubicBezTo>
                  <a:cubicBezTo>
                    <a:pt x="964" y="169"/>
                    <a:pt x="840" y="220"/>
                    <a:pt x="716" y="220"/>
                  </a:cubicBezTo>
                  <a:cubicBezTo>
                    <a:pt x="592" y="220"/>
                    <a:pt x="468" y="169"/>
                    <a:pt x="380" y="66"/>
                  </a:cubicBezTo>
                  <a:cubicBezTo>
                    <a:pt x="336" y="23"/>
                    <a:pt x="285" y="1"/>
                    <a:pt x="234"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1" name="Google Shape;5411;p80"/>
            <p:cNvSpPr/>
            <p:nvPr/>
          </p:nvSpPr>
          <p:spPr>
            <a:xfrm>
              <a:off x="3087213" y="1642500"/>
              <a:ext cx="30700" cy="20150"/>
            </a:xfrm>
            <a:custGeom>
              <a:avLst/>
              <a:gdLst/>
              <a:ahLst/>
              <a:cxnLst/>
              <a:rect l="l" t="t" r="r" b="b"/>
              <a:pathLst>
                <a:path w="1228" h="806" extrusionOk="0">
                  <a:moveTo>
                    <a:pt x="566" y="0"/>
                  </a:moveTo>
                  <a:cubicBezTo>
                    <a:pt x="240" y="0"/>
                    <a:pt x="0" y="280"/>
                    <a:pt x="0" y="586"/>
                  </a:cubicBezTo>
                  <a:cubicBezTo>
                    <a:pt x="0" y="733"/>
                    <a:pt x="110" y="806"/>
                    <a:pt x="220" y="806"/>
                  </a:cubicBezTo>
                  <a:cubicBezTo>
                    <a:pt x="329" y="806"/>
                    <a:pt x="439" y="733"/>
                    <a:pt x="439" y="586"/>
                  </a:cubicBezTo>
                  <a:cubicBezTo>
                    <a:pt x="439" y="499"/>
                    <a:pt x="497" y="411"/>
                    <a:pt x="614" y="411"/>
                  </a:cubicBezTo>
                  <a:cubicBezTo>
                    <a:pt x="702" y="411"/>
                    <a:pt x="789" y="499"/>
                    <a:pt x="789" y="586"/>
                  </a:cubicBezTo>
                  <a:cubicBezTo>
                    <a:pt x="804" y="718"/>
                    <a:pt x="906" y="784"/>
                    <a:pt x="1009" y="784"/>
                  </a:cubicBezTo>
                  <a:cubicBezTo>
                    <a:pt x="1111" y="784"/>
                    <a:pt x="1213" y="718"/>
                    <a:pt x="1228" y="586"/>
                  </a:cubicBezTo>
                  <a:cubicBezTo>
                    <a:pt x="1228" y="280"/>
                    <a:pt x="962" y="0"/>
                    <a:pt x="659" y="0"/>
                  </a:cubicBezTo>
                  <a:cubicBezTo>
                    <a:pt x="644" y="0"/>
                    <a:pt x="629" y="1"/>
                    <a:pt x="614" y="2"/>
                  </a:cubicBezTo>
                  <a:cubicBezTo>
                    <a:pt x="598" y="1"/>
                    <a:pt x="582" y="0"/>
                    <a:pt x="566"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2" name="Google Shape;5412;p80"/>
            <p:cNvSpPr/>
            <p:nvPr/>
          </p:nvSpPr>
          <p:spPr>
            <a:xfrm>
              <a:off x="2871713" y="1576075"/>
              <a:ext cx="365275" cy="365300"/>
            </a:xfrm>
            <a:custGeom>
              <a:avLst/>
              <a:gdLst/>
              <a:ahLst/>
              <a:cxnLst/>
              <a:rect l="l" t="t" r="r" b="b"/>
              <a:pathLst>
                <a:path w="14611" h="14612" extrusionOk="0">
                  <a:moveTo>
                    <a:pt x="6458" y="438"/>
                  </a:moveTo>
                  <a:cubicBezTo>
                    <a:pt x="6750" y="438"/>
                    <a:pt x="7013" y="614"/>
                    <a:pt x="7130" y="877"/>
                  </a:cubicBezTo>
                  <a:lnTo>
                    <a:pt x="7364" y="1549"/>
                  </a:lnTo>
                  <a:cubicBezTo>
                    <a:pt x="7473" y="1795"/>
                    <a:pt x="7711" y="1990"/>
                    <a:pt x="7980" y="1990"/>
                  </a:cubicBezTo>
                  <a:cubicBezTo>
                    <a:pt x="7999" y="1990"/>
                    <a:pt x="8017" y="1989"/>
                    <a:pt x="8036" y="1987"/>
                  </a:cubicBezTo>
                  <a:lnTo>
                    <a:pt x="10578" y="1987"/>
                  </a:lnTo>
                  <a:cubicBezTo>
                    <a:pt x="10783" y="1987"/>
                    <a:pt x="10958" y="2162"/>
                    <a:pt x="10958" y="2367"/>
                  </a:cubicBezTo>
                  <a:lnTo>
                    <a:pt x="10958" y="5260"/>
                  </a:lnTo>
                  <a:cubicBezTo>
                    <a:pt x="10958" y="5844"/>
                    <a:pt x="10461" y="6312"/>
                    <a:pt x="9877" y="6312"/>
                  </a:cubicBezTo>
                  <a:lnTo>
                    <a:pt x="4705" y="6312"/>
                  </a:lnTo>
                  <a:cubicBezTo>
                    <a:pt x="4120" y="6312"/>
                    <a:pt x="3624" y="5844"/>
                    <a:pt x="3653" y="5231"/>
                  </a:cubicBezTo>
                  <a:lnTo>
                    <a:pt x="3653" y="5231"/>
                  </a:lnTo>
                  <a:lnTo>
                    <a:pt x="3653" y="1081"/>
                  </a:lnTo>
                  <a:cubicBezTo>
                    <a:pt x="3624" y="731"/>
                    <a:pt x="3916" y="438"/>
                    <a:pt x="4267" y="438"/>
                  </a:cubicBezTo>
                  <a:close/>
                  <a:moveTo>
                    <a:pt x="2250" y="10140"/>
                  </a:moveTo>
                  <a:lnTo>
                    <a:pt x="2104" y="10549"/>
                  </a:lnTo>
                  <a:cubicBezTo>
                    <a:pt x="2075" y="10636"/>
                    <a:pt x="1987" y="10695"/>
                    <a:pt x="1900" y="10695"/>
                  </a:cubicBezTo>
                  <a:lnTo>
                    <a:pt x="760" y="10695"/>
                  </a:lnTo>
                  <a:lnTo>
                    <a:pt x="760" y="10373"/>
                  </a:lnTo>
                  <a:cubicBezTo>
                    <a:pt x="760" y="10227"/>
                    <a:pt x="877" y="10140"/>
                    <a:pt x="1023" y="10140"/>
                  </a:cubicBezTo>
                  <a:close/>
                  <a:moveTo>
                    <a:pt x="13559" y="10140"/>
                  </a:moveTo>
                  <a:cubicBezTo>
                    <a:pt x="13705" y="10140"/>
                    <a:pt x="13822" y="10227"/>
                    <a:pt x="13822" y="10373"/>
                  </a:cubicBezTo>
                  <a:lnTo>
                    <a:pt x="13822" y="10695"/>
                  </a:lnTo>
                  <a:lnTo>
                    <a:pt x="12682" y="10695"/>
                  </a:lnTo>
                  <a:cubicBezTo>
                    <a:pt x="12594" y="10695"/>
                    <a:pt x="12536" y="10636"/>
                    <a:pt x="12507" y="10549"/>
                  </a:cubicBezTo>
                  <a:lnTo>
                    <a:pt x="12332" y="10140"/>
                  </a:lnTo>
                  <a:close/>
                  <a:moveTo>
                    <a:pt x="4267" y="0"/>
                  </a:moveTo>
                  <a:cubicBezTo>
                    <a:pt x="3682" y="0"/>
                    <a:pt x="3215" y="468"/>
                    <a:pt x="3215" y="1081"/>
                  </a:cubicBezTo>
                  <a:lnTo>
                    <a:pt x="3215" y="5231"/>
                  </a:lnTo>
                  <a:cubicBezTo>
                    <a:pt x="3215" y="6078"/>
                    <a:pt x="3887" y="6721"/>
                    <a:pt x="4705" y="6721"/>
                  </a:cubicBezTo>
                  <a:lnTo>
                    <a:pt x="7072" y="6721"/>
                  </a:lnTo>
                  <a:lnTo>
                    <a:pt x="7072" y="7860"/>
                  </a:lnTo>
                  <a:lnTo>
                    <a:pt x="4968" y="7860"/>
                  </a:lnTo>
                  <a:cubicBezTo>
                    <a:pt x="4588" y="7860"/>
                    <a:pt x="4267" y="8182"/>
                    <a:pt x="4267" y="8562"/>
                  </a:cubicBezTo>
                  <a:lnTo>
                    <a:pt x="4267" y="9146"/>
                  </a:lnTo>
                  <a:lnTo>
                    <a:pt x="3156" y="9146"/>
                  </a:lnTo>
                  <a:cubicBezTo>
                    <a:pt x="2835" y="9146"/>
                    <a:pt x="2543" y="9351"/>
                    <a:pt x="2426" y="9643"/>
                  </a:cubicBezTo>
                  <a:lnTo>
                    <a:pt x="2426" y="9701"/>
                  </a:lnTo>
                  <a:lnTo>
                    <a:pt x="1052" y="9701"/>
                  </a:lnTo>
                  <a:cubicBezTo>
                    <a:pt x="1036" y="9700"/>
                    <a:pt x="1020" y="9699"/>
                    <a:pt x="1004" y="9699"/>
                  </a:cubicBezTo>
                  <a:cubicBezTo>
                    <a:pt x="646" y="9699"/>
                    <a:pt x="351" y="10010"/>
                    <a:pt x="351" y="10373"/>
                  </a:cubicBezTo>
                  <a:lnTo>
                    <a:pt x="351" y="10724"/>
                  </a:lnTo>
                  <a:cubicBezTo>
                    <a:pt x="117" y="10841"/>
                    <a:pt x="0" y="11045"/>
                    <a:pt x="0" y="11279"/>
                  </a:cubicBezTo>
                  <a:lnTo>
                    <a:pt x="0" y="13792"/>
                  </a:lnTo>
                  <a:cubicBezTo>
                    <a:pt x="0" y="14230"/>
                    <a:pt x="351" y="14610"/>
                    <a:pt x="819" y="14610"/>
                  </a:cubicBezTo>
                  <a:lnTo>
                    <a:pt x="5552" y="14610"/>
                  </a:lnTo>
                  <a:cubicBezTo>
                    <a:pt x="6020" y="14610"/>
                    <a:pt x="6370" y="14230"/>
                    <a:pt x="6370" y="13792"/>
                  </a:cubicBezTo>
                  <a:lnTo>
                    <a:pt x="6370" y="11513"/>
                  </a:lnTo>
                  <a:cubicBezTo>
                    <a:pt x="6356" y="11381"/>
                    <a:pt x="6261" y="11316"/>
                    <a:pt x="6166" y="11316"/>
                  </a:cubicBezTo>
                  <a:cubicBezTo>
                    <a:pt x="6071" y="11316"/>
                    <a:pt x="5976" y="11381"/>
                    <a:pt x="5961" y="11513"/>
                  </a:cubicBezTo>
                  <a:lnTo>
                    <a:pt x="5961" y="13792"/>
                  </a:lnTo>
                  <a:cubicBezTo>
                    <a:pt x="5961" y="13997"/>
                    <a:pt x="5786" y="14172"/>
                    <a:pt x="5552" y="14172"/>
                  </a:cubicBezTo>
                  <a:lnTo>
                    <a:pt x="819" y="14172"/>
                  </a:lnTo>
                  <a:cubicBezTo>
                    <a:pt x="585" y="14172"/>
                    <a:pt x="409" y="13997"/>
                    <a:pt x="409" y="13792"/>
                  </a:cubicBezTo>
                  <a:lnTo>
                    <a:pt x="409" y="11279"/>
                  </a:lnTo>
                  <a:cubicBezTo>
                    <a:pt x="409" y="11192"/>
                    <a:pt x="497" y="11104"/>
                    <a:pt x="585" y="11104"/>
                  </a:cubicBezTo>
                  <a:lnTo>
                    <a:pt x="1900" y="11104"/>
                  </a:lnTo>
                  <a:cubicBezTo>
                    <a:pt x="2163" y="11104"/>
                    <a:pt x="2396" y="10929"/>
                    <a:pt x="2484" y="10695"/>
                  </a:cubicBezTo>
                  <a:lnTo>
                    <a:pt x="2806" y="9789"/>
                  </a:lnTo>
                  <a:cubicBezTo>
                    <a:pt x="2864" y="9643"/>
                    <a:pt x="3010" y="9555"/>
                    <a:pt x="3156" y="9555"/>
                  </a:cubicBezTo>
                  <a:lnTo>
                    <a:pt x="5552" y="9555"/>
                  </a:lnTo>
                  <a:cubicBezTo>
                    <a:pt x="5786" y="9555"/>
                    <a:pt x="5961" y="9730"/>
                    <a:pt x="5961" y="9964"/>
                  </a:cubicBezTo>
                  <a:lnTo>
                    <a:pt x="5961" y="10490"/>
                  </a:lnTo>
                  <a:cubicBezTo>
                    <a:pt x="5947" y="10622"/>
                    <a:pt x="6056" y="10687"/>
                    <a:pt x="6166" y="10687"/>
                  </a:cubicBezTo>
                  <a:cubicBezTo>
                    <a:pt x="6276" y="10687"/>
                    <a:pt x="6385" y="10622"/>
                    <a:pt x="6370" y="10490"/>
                  </a:cubicBezTo>
                  <a:lnTo>
                    <a:pt x="6370" y="9964"/>
                  </a:lnTo>
                  <a:cubicBezTo>
                    <a:pt x="6370" y="9497"/>
                    <a:pt x="6020" y="9146"/>
                    <a:pt x="5552" y="9146"/>
                  </a:cubicBezTo>
                  <a:lnTo>
                    <a:pt x="4676" y="9146"/>
                  </a:lnTo>
                  <a:lnTo>
                    <a:pt x="4676" y="8562"/>
                  </a:lnTo>
                  <a:cubicBezTo>
                    <a:pt x="4676" y="8416"/>
                    <a:pt x="4822" y="8299"/>
                    <a:pt x="4968" y="8299"/>
                  </a:cubicBezTo>
                  <a:lnTo>
                    <a:pt x="9614" y="8299"/>
                  </a:lnTo>
                  <a:cubicBezTo>
                    <a:pt x="9760" y="8299"/>
                    <a:pt x="9906" y="8416"/>
                    <a:pt x="9906" y="8562"/>
                  </a:cubicBezTo>
                  <a:lnTo>
                    <a:pt x="9906" y="9146"/>
                  </a:lnTo>
                  <a:lnTo>
                    <a:pt x="9030" y="9146"/>
                  </a:lnTo>
                  <a:cubicBezTo>
                    <a:pt x="8562" y="9146"/>
                    <a:pt x="8211" y="9497"/>
                    <a:pt x="8211" y="9964"/>
                  </a:cubicBezTo>
                  <a:lnTo>
                    <a:pt x="8211" y="13792"/>
                  </a:lnTo>
                  <a:cubicBezTo>
                    <a:pt x="8211" y="14230"/>
                    <a:pt x="8562" y="14610"/>
                    <a:pt x="9030" y="14610"/>
                  </a:cubicBezTo>
                  <a:lnTo>
                    <a:pt x="11718" y="14610"/>
                  </a:lnTo>
                  <a:cubicBezTo>
                    <a:pt x="11981" y="14581"/>
                    <a:pt x="11981" y="14201"/>
                    <a:pt x="11718" y="14172"/>
                  </a:cubicBezTo>
                  <a:lnTo>
                    <a:pt x="9030" y="14172"/>
                  </a:lnTo>
                  <a:cubicBezTo>
                    <a:pt x="8796" y="14172"/>
                    <a:pt x="8620" y="13997"/>
                    <a:pt x="8620" y="13792"/>
                  </a:cubicBezTo>
                  <a:lnTo>
                    <a:pt x="8620" y="9964"/>
                  </a:lnTo>
                  <a:cubicBezTo>
                    <a:pt x="8620" y="9730"/>
                    <a:pt x="8796" y="9555"/>
                    <a:pt x="9030" y="9555"/>
                  </a:cubicBezTo>
                  <a:lnTo>
                    <a:pt x="11426" y="9555"/>
                  </a:lnTo>
                  <a:cubicBezTo>
                    <a:pt x="11572" y="9555"/>
                    <a:pt x="11718" y="9643"/>
                    <a:pt x="11776" y="9789"/>
                  </a:cubicBezTo>
                  <a:lnTo>
                    <a:pt x="12098" y="10695"/>
                  </a:lnTo>
                  <a:cubicBezTo>
                    <a:pt x="12185" y="10929"/>
                    <a:pt x="12419" y="11104"/>
                    <a:pt x="12682" y="11104"/>
                  </a:cubicBezTo>
                  <a:lnTo>
                    <a:pt x="13997" y="11104"/>
                  </a:lnTo>
                  <a:cubicBezTo>
                    <a:pt x="14085" y="11104"/>
                    <a:pt x="14172" y="11192"/>
                    <a:pt x="14172" y="11279"/>
                  </a:cubicBezTo>
                  <a:lnTo>
                    <a:pt x="14172" y="13792"/>
                  </a:lnTo>
                  <a:cubicBezTo>
                    <a:pt x="14172" y="13997"/>
                    <a:pt x="13997" y="14172"/>
                    <a:pt x="13763" y="14172"/>
                  </a:cubicBezTo>
                  <a:lnTo>
                    <a:pt x="12711" y="14172"/>
                  </a:lnTo>
                  <a:cubicBezTo>
                    <a:pt x="12705" y="14171"/>
                    <a:pt x="12698" y="14171"/>
                    <a:pt x="12692" y="14171"/>
                  </a:cubicBezTo>
                  <a:cubicBezTo>
                    <a:pt x="12484" y="14171"/>
                    <a:pt x="12484" y="14612"/>
                    <a:pt x="12692" y="14612"/>
                  </a:cubicBezTo>
                  <a:cubicBezTo>
                    <a:pt x="12698" y="14612"/>
                    <a:pt x="12705" y="14611"/>
                    <a:pt x="12711" y="14610"/>
                  </a:cubicBezTo>
                  <a:lnTo>
                    <a:pt x="13763" y="14610"/>
                  </a:lnTo>
                  <a:cubicBezTo>
                    <a:pt x="14231" y="14610"/>
                    <a:pt x="14611" y="14230"/>
                    <a:pt x="14611" y="13792"/>
                  </a:cubicBezTo>
                  <a:lnTo>
                    <a:pt x="14611" y="11279"/>
                  </a:lnTo>
                  <a:cubicBezTo>
                    <a:pt x="14582" y="11045"/>
                    <a:pt x="14465" y="10841"/>
                    <a:pt x="14231" y="10724"/>
                  </a:cubicBezTo>
                  <a:lnTo>
                    <a:pt x="14231" y="10373"/>
                  </a:lnTo>
                  <a:cubicBezTo>
                    <a:pt x="14231" y="10010"/>
                    <a:pt x="13936" y="9699"/>
                    <a:pt x="13603" y="9699"/>
                  </a:cubicBezTo>
                  <a:cubicBezTo>
                    <a:pt x="13588" y="9699"/>
                    <a:pt x="13574" y="9700"/>
                    <a:pt x="13559" y="9701"/>
                  </a:cubicBezTo>
                  <a:lnTo>
                    <a:pt x="12156" y="9701"/>
                  </a:lnTo>
                  <a:lnTo>
                    <a:pt x="12156" y="9643"/>
                  </a:lnTo>
                  <a:cubicBezTo>
                    <a:pt x="12069" y="9351"/>
                    <a:pt x="11776" y="9146"/>
                    <a:pt x="11426" y="9146"/>
                  </a:cubicBezTo>
                  <a:lnTo>
                    <a:pt x="10344" y="9146"/>
                  </a:lnTo>
                  <a:lnTo>
                    <a:pt x="10344" y="8562"/>
                  </a:lnTo>
                  <a:cubicBezTo>
                    <a:pt x="10344" y="8182"/>
                    <a:pt x="10023" y="7860"/>
                    <a:pt x="9643" y="7860"/>
                  </a:cubicBezTo>
                  <a:lnTo>
                    <a:pt x="7539" y="7860"/>
                  </a:lnTo>
                  <a:lnTo>
                    <a:pt x="7539" y="6750"/>
                  </a:lnTo>
                  <a:lnTo>
                    <a:pt x="9906" y="6750"/>
                  </a:lnTo>
                  <a:cubicBezTo>
                    <a:pt x="10724" y="6721"/>
                    <a:pt x="11396" y="6078"/>
                    <a:pt x="11396" y="5231"/>
                  </a:cubicBezTo>
                  <a:lnTo>
                    <a:pt x="11396" y="2367"/>
                  </a:lnTo>
                  <a:cubicBezTo>
                    <a:pt x="11396" y="2016"/>
                    <a:pt x="11163" y="1695"/>
                    <a:pt x="10812" y="1607"/>
                  </a:cubicBezTo>
                  <a:lnTo>
                    <a:pt x="10812" y="1344"/>
                  </a:lnTo>
                  <a:cubicBezTo>
                    <a:pt x="10812" y="906"/>
                    <a:pt x="10461" y="584"/>
                    <a:pt x="10052" y="584"/>
                  </a:cubicBezTo>
                  <a:lnTo>
                    <a:pt x="9526" y="584"/>
                  </a:lnTo>
                  <a:cubicBezTo>
                    <a:pt x="9513" y="581"/>
                    <a:pt x="9501" y="580"/>
                    <a:pt x="9489" y="580"/>
                  </a:cubicBezTo>
                  <a:cubicBezTo>
                    <a:pt x="9299" y="580"/>
                    <a:pt x="9305" y="995"/>
                    <a:pt x="9507" y="995"/>
                  </a:cubicBezTo>
                  <a:cubicBezTo>
                    <a:pt x="9513" y="995"/>
                    <a:pt x="9520" y="994"/>
                    <a:pt x="9526" y="994"/>
                  </a:cubicBezTo>
                  <a:lnTo>
                    <a:pt x="10052" y="994"/>
                  </a:lnTo>
                  <a:cubicBezTo>
                    <a:pt x="10257" y="994"/>
                    <a:pt x="10403" y="1169"/>
                    <a:pt x="10403" y="1373"/>
                  </a:cubicBezTo>
                  <a:lnTo>
                    <a:pt x="10403" y="1578"/>
                  </a:lnTo>
                  <a:lnTo>
                    <a:pt x="8036" y="1578"/>
                  </a:lnTo>
                  <a:cubicBezTo>
                    <a:pt x="7919" y="1578"/>
                    <a:pt x="7832" y="1519"/>
                    <a:pt x="7773" y="1403"/>
                  </a:cubicBezTo>
                  <a:lnTo>
                    <a:pt x="7627" y="1023"/>
                  </a:lnTo>
                  <a:lnTo>
                    <a:pt x="8562" y="1023"/>
                  </a:lnTo>
                  <a:cubicBezTo>
                    <a:pt x="8569" y="1024"/>
                    <a:pt x="8575" y="1024"/>
                    <a:pt x="8582" y="1024"/>
                  </a:cubicBezTo>
                  <a:cubicBezTo>
                    <a:pt x="8789" y="1024"/>
                    <a:pt x="8789" y="583"/>
                    <a:pt x="8582" y="583"/>
                  </a:cubicBezTo>
                  <a:cubicBezTo>
                    <a:pt x="8575" y="583"/>
                    <a:pt x="8569" y="584"/>
                    <a:pt x="8562" y="584"/>
                  </a:cubicBezTo>
                  <a:lnTo>
                    <a:pt x="7452" y="584"/>
                  </a:lnTo>
                  <a:cubicBezTo>
                    <a:pt x="7247" y="234"/>
                    <a:pt x="6867" y="0"/>
                    <a:pt x="6458"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13" name="Google Shape;5413;p80"/>
          <p:cNvGrpSpPr/>
          <p:nvPr/>
        </p:nvGrpSpPr>
        <p:grpSpPr>
          <a:xfrm>
            <a:off x="3455616" y="1606925"/>
            <a:ext cx="365275" cy="366400"/>
            <a:chOff x="3391838" y="1574975"/>
            <a:chExt cx="365275" cy="366400"/>
          </a:xfrm>
        </p:grpSpPr>
        <p:sp>
          <p:nvSpPr>
            <p:cNvPr id="5414" name="Google Shape;5414;p80"/>
            <p:cNvSpPr/>
            <p:nvPr/>
          </p:nvSpPr>
          <p:spPr>
            <a:xfrm>
              <a:off x="3396963" y="1627200"/>
              <a:ext cx="340425" cy="309025"/>
            </a:xfrm>
            <a:custGeom>
              <a:avLst/>
              <a:gdLst/>
              <a:ahLst/>
              <a:cxnLst/>
              <a:rect l="l" t="t" r="r" b="b"/>
              <a:pathLst>
                <a:path w="13617" h="12361" extrusionOk="0">
                  <a:moveTo>
                    <a:pt x="7101" y="0"/>
                  </a:moveTo>
                  <a:lnTo>
                    <a:pt x="0" y="1724"/>
                  </a:lnTo>
                  <a:lnTo>
                    <a:pt x="0" y="10432"/>
                  </a:lnTo>
                  <a:cubicBezTo>
                    <a:pt x="0" y="11484"/>
                    <a:pt x="877" y="12361"/>
                    <a:pt x="1929" y="12361"/>
                  </a:cubicBezTo>
                  <a:lnTo>
                    <a:pt x="11688" y="12361"/>
                  </a:lnTo>
                  <a:cubicBezTo>
                    <a:pt x="12770" y="12361"/>
                    <a:pt x="13617" y="11484"/>
                    <a:pt x="13617" y="10432"/>
                  </a:cubicBezTo>
                  <a:lnTo>
                    <a:pt x="13617" y="1724"/>
                  </a:lnTo>
                  <a:lnTo>
                    <a:pt x="7101" y="0"/>
                  </a:lnTo>
                  <a:close/>
                </a:path>
              </a:pathLst>
            </a:custGeom>
            <a:solidFill>
              <a:srgbClr val="FFE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5" name="Google Shape;5415;p80"/>
            <p:cNvSpPr/>
            <p:nvPr/>
          </p:nvSpPr>
          <p:spPr>
            <a:xfrm>
              <a:off x="3675288" y="1654225"/>
              <a:ext cx="76000" cy="282000"/>
            </a:xfrm>
            <a:custGeom>
              <a:avLst/>
              <a:gdLst/>
              <a:ahLst/>
              <a:cxnLst/>
              <a:rect l="l" t="t" r="r" b="b"/>
              <a:pathLst>
                <a:path w="3040" h="11280" extrusionOk="0">
                  <a:moveTo>
                    <a:pt x="2484" y="1"/>
                  </a:moveTo>
                  <a:lnTo>
                    <a:pt x="1929" y="643"/>
                  </a:lnTo>
                  <a:lnTo>
                    <a:pt x="1929" y="9351"/>
                  </a:lnTo>
                  <a:cubicBezTo>
                    <a:pt x="1929" y="10403"/>
                    <a:pt x="1052" y="11280"/>
                    <a:pt x="0" y="11280"/>
                  </a:cubicBezTo>
                  <a:lnTo>
                    <a:pt x="1140" y="11280"/>
                  </a:lnTo>
                  <a:cubicBezTo>
                    <a:pt x="2192" y="11280"/>
                    <a:pt x="3039" y="10403"/>
                    <a:pt x="3039" y="9351"/>
                  </a:cubicBezTo>
                  <a:lnTo>
                    <a:pt x="3039" y="643"/>
                  </a:lnTo>
                  <a:lnTo>
                    <a:pt x="2484" y="1"/>
                  </a:lnTo>
                  <a:close/>
                </a:path>
              </a:pathLst>
            </a:custGeom>
            <a:solidFill>
              <a:srgbClr val="FFE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6" name="Google Shape;5416;p80"/>
            <p:cNvSpPr/>
            <p:nvPr/>
          </p:nvSpPr>
          <p:spPr>
            <a:xfrm>
              <a:off x="3396963" y="1608925"/>
              <a:ext cx="340425" cy="61400"/>
            </a:xfrm>
            <a:custGeom>
              <a:avLst/>
              <a:gdLst/>
              <a:ahLst/>
              <a:cxnLst/>
              <a:rect l="l" t="t" r="r" b="b"/>
              <a:pathLst>
                <a:path w="13617" h="2456" extrusionOk="0">
                  <a:moveTo>
                    <a:pt x="1578" y="1"/>
                  </a:moveTo>
                  <a:cubicBezTo>
                    <a:pt x="701" y="1"/>
                    <a:pt x="0" y="702"/>
                    <a:pt x="0" y="1579"/>
                  </a:cubicBezTo>
                  <a:lnTo>
                    <a:pt x="0" y="2455"/>
                  </a:lnTo>
                  <a:lnTo>
                    <a:pt x="13617" y="2455"/>
                  </a:lnTo>
                  <a:lnTo>
                    <a:pt x="13617" y="1579"/>
                  </a:lnTo>
                  <a:cubicBezTo>
                    <a:pt x="13617" y="702"/>
                    <a:pt x="12916" y="1"/>
                    <a:pt x="12039"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7" name="Google Shape;5417;p80"/>
            <p:cNvSpPr/>
            <p:nvPr/>
          </p:nvSpPr>
          <p:spPr>
            <a:xfrm>
              <a:off x="3684038" y="1608925"/>
              <a:ext cx="67975" cy="61400"/>
            </a:xfrm>
            <a:custGeom>
              <a:avLst/>
              <a:gdLst/>
              <a:ahLst/>
              <a:cxnLst/>
              <a:rect l="l" t="t" r="r" b="b"/>
              <a:pathLst>
                <a:path w="2719" h="2456" extrusionOk="0">
                  <a:moveTo>
                    <a:pt x="1" y="1"/>
                  </a:moveTo>
                  <a:cubicBezTo>
                    <a:pt x="877" y="1"/>
                    <a:pt x="1579" y="702"/>
                    <a:pt x="1579" y="1579"/>
                  </a:cubicBezTo>
                  <a:lnTo>
                    <a:pt x="1579" y="2455"/>
                  </a:lnTo>
                  <a:lnTo>
                    <a:pt x="2718" y="2455"/>
                  </a:lnTo>
                  <a:lnTo>
                    <a:pt x="2718" y="1579"/>
                  </a:lnTo>
                  <a:cubicBezTo>
                    <a:pt x="2718" y="702"/>
                    <a:pt x="2017" y="1"/>
                    <a:pt x="1140" y="1"/>
                  </a:cubicBezTo>
                  <a:close/>
                </a:path>
              </a:pathLst>
            </a:custGeom>
            <a:solidFill>
              <a:srgbClr val="FD6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8" name="Google Shape;5418;p80"/>
            <p:cNvSpPr/>
            <p:nvPr/>
          </p:nvSpPr>
          <p:spPr>
            <a:xfrm>
              <a:off x="3441513" y="1715500"/>
              <a:ext cx="65100" cy="34550"/>
            </a:xfrm>
            <a:custGeom>
              <a:avLst/>
              <a:gdLst/>
              <a:ahLst/>
              <a:cxnLst/>
              <a:rect l="l" t="t" r="r" b="b"/>
              <a:pathLst>
                <a:path w="2604" h="1382" extrusionOk="0">
                  <a:moveTo>
                    <a:pt x="1717" y="1"/>
                  </a:moveTo>
                  <a:cubicBezTo>
                    <a:pt x="1691" y="1"/>
                    <a:pt x="1664" y="2"/>
                    <a:pt x="1637" y="4"/>
                  </a:cubicBezTo>
                  <a:lnTo>
                    <a:pt x="848" y="4"/>
                  </a:lnTo>
                  <a:cubicBezTo>
                    <a:pt x="1" y="63"/>
                    <a:pt x="1" y="1319"/>
                    <a:pt x="848" y="1378"/>
                  </a:cubicBezTo>
                  <a:lnTo>
                    <a:pt x="1637" y="1378"/>
                  </a:lnTo>
                  <a:cubicBezTo>
                    <a:pt x="1664" y="1380"/>
                    <a:pt x="1691" y="1381"/>
                    <a:pt x="1717" y="1381"/>
                  </a:cubicBezTo>
                  <a:cubicBezTo>
                    <a:pt x="2604" y="1381"/>
                    <a:pt x="2604" y="1"/>
                    <a:pt x="1717" y="1"/>
                  </a:cubicBezTo>
                  <a:close/>
                </a:path>
              </a:pathLst>
            </a:custGeom>
            <a:solidFill>
              <a:srgbClr val="FFE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9" name="Google Shape;5419;p80"/>
            <p:cNvSpPr/>
            <p:nvPr/>
          </p:nvSpPr>
          <p:spPr>
            <a:xfrm>
              <a:off x="3440063" y="1809825"/>
              <a:ext cx="65750" cy="34350"/>
            </a:xfrm>
            <a:custGeom>
              <a:avLst/>
              <a:gdLst/>
              <a:ahLst/>
              <a:cxnLst/>
              <a:rect l="l" t="t" r="r" b="b"/>
              <a:pathLst>
                <a:path w="2630" h="1374" extrusionOk="0">
                  <a:moveTo>
                    <a:pt x="906" y="1"/>
                  </a:moveTo>
                  <a:cubicBezTo>
                    <a:pt x="0" y="1"/>
                    <a:pt x="0" y="1374"/>
                    <a:pt x="906" y="1374"/>
                  </a:cubicBezTo>
                  <a:lnTo>
                    <a:pt x="1695" y="1374"/>
                  </a:lnTo>
                  <a:cubicBezTo>
                    <a:pt x="2630" y="1374"/>
                    <a:pt x="2630" y="1"/>
                    <a:pt x="1695" y="1"/>
                  </a:cubicBezTo>
                  <a:close/>
                </a:path>
              </a:pathLst>
            </a:custGeom>
            <a:solidFill>
              <a:srgbClr val="FFE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0" name="Google Shape;5420;p80"/>
            <p:cNvSpPr/>
            <p:nvPr/>
          </p:nvSpPr>
          <p:spPr>
            <a:xfrm>
              <a:off x="3540788" y="1715500"/>
              <a:ext cx="67375" cy="34550"/>
            </a:xfrm>
            <a:custGeom>
              <a:avLst/>
              <a:gdLst/>
              <a:ahLst/>
              <a:cxnLst/>
              <a:rect l="l" t="t" r="r" b="b"/>
              <a:pathLst>
                <a:path w="2695" h="1382" extrusionOk="0">
                  <a:moveTo>
                    <a:pt x="888" y="1"/>
                  </a:moveTo>
                  <a:cubicBezTo>
                    <a:pt x="1" y="1"/>
                    <a:pt x="1" y="1381"/>
                    <a:pt x="888" y="1381"/>
                  </a:cubicBezTo>
                  <a:cubicBezTo>
                    <a:pt x="914" y="1381"/>
                    <a:pt x="940" y="1380"/>
                    <a:pt x="968" y="1378"/>
                  </a:cubicBezTo>
                  <a:lnTo>
                    <a:pt x="1728" y="1378"/>
                  </a:lnTo>
                  <a:cubicBezTo>
                    <a:pt x="1755" y="1380"/>
                    <a:pt x="1782" y="1381"/>
                    <a:pt x="1807" y="1381"/>
                  </a:cubicBezTo>
                  <a:cubicBezTo>
                    <a:pt x="2694" y="1381"/>
                    <a:pt x="2694" y="1"/>
                    <a:pt x="1807" y="1"/>
                  </a:cubicBezTo>
                  <a:cubicBezTo>
                    <a:pt x="1782" y="1"/>
                    <a:pt x="1755" y="2"/>
                    <a:pt x="1728" y="4"/>
                  </a:cubicBezTo>
                  <a:lnTo>
                    <a:pt x="968" y="4"/>
                  </a:lnTo>
                  <a:cubicBezTo>
                    <a:pt x="940" y="2"/>
                    <a:pt x="914" y="1"/>
                    <a:pt x="888" y="1"/>
                  </a:cubicBezTo>
                  <a:close/>
                </a:path>
              </a:pathLst>
            </a:custGeom>
            <a:solidFill>
              <a:srgbClr val="FFE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1" name="Google Shape;5421;p80"/>
            <p:cNvSpPr/>
            <p:nvPr/>
          </p:nvSpPr>
          <p:spPr>
            <a:xfrm>
              <a:off x="3541588" y="1809825"/>
              <a:ext cx="65775" cy="34350"/>
            </a:xfrm>
            <a:custGeom>
              <a:avLst/>
              <a:gdLst/>
              <a:ahLst/>
              <a:cxnLst/>
              <a:rect l="l" t="t" r="r" b="b"/>
              <a:pathLst>
                <a:path w="2631" h="1374" extrusionOk="0">
                  <a:moveTo>
                    <a:pt x="936" y="1"/>
                  </a:moveTo>
                  <a:cubicBezTo>
                    <a:pt x="1" y="1"/>
                    <a:pt x="1" y="1374"/>
                    <a:pt x="936" y="1374"/>
                  </a:cubicBezTo>
                  <a:lnTo>
                    <a:pt x="1696" y="1374"/>
                  </a:lnTo>
                  <a:cubicBezTo>
                    <a:pt x="2631" y="1374"/>
                    <a:pt x="2631" y="1"/>
                    <a:pt x="1696" y="1"/>
                  </a:cubicBezTo>
                  <a:close/>
                </a:path>
              </a:pathLst>
            </a:custGeom>
            <a:solidFill>
              <a:srgbClr val="FFE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2" name="Google Shape;5422;p80"/>
            <p:cNvSpPr/>
            <p:nvPr/>
          </p:nvSpPr>
          <p:spPr>
            <a:xfrm>
              <a:off x="3642338" y="1715500"/>
              <a:ext cx="65100" cy="34550"/>
            </a:xfrm>
            <a:custGeom>
              <a:avLst/>
              <a:gdLst/>
              <a:ahLst/>
              <a:cxnLst/>
              <a:rect l="l" t="t" r="r" b="b"/>
              <a:pathLst>
                <a:path w="2604" h="1382" extrusionOk="0">
                  <a:moveTo>
                    <a:pt x="888" y="1"/>
                  </a:moveTo>
                  <a:cubicBezTo>
                    <a:pt x="1" y="1"/>
                    <a:pt x="1" y="1381"/>
                    <a:pt x="888" y="1381"/>
                  </a:cubicBezTo>
                  <a:cubicBezTo>
                    <a:pt x="914" y="1381"/>
                    <a:pt x="940" y="1380"/>
                    <a:pt x="968" y="1378"/>
                  </a:cubicBezTo>
                  <a:lnTo>
                    <a:pt x="1757" y="1378"/>
                  </a:lnTo>
                  <a:cubicBezTo>
                    <a:pt x="2604" y="1319"/>
                    <a:pt x="2604" y="63"/>
                    <a:pt x="1757" y="4"/>
                  </a:cubicBezTo>
                  <a:lnTo>
                    <a:pt x="968" y="4"/>
                  </a:lnTo>
                  <a:cubicBezTo>
                    <a:pt x="940" y="2"/>
                    <a:pt x="914" y="1"/>
                    <a:pt x="888" y="1"/>
                  </a:cubicBezTo>
                  <a:close/>
                </a:path>
              </a:pathLst>
            </a:custGeom>
            <a:solidFill>
              <a:srgbClr val="FFE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3" name="Google Shape;5423;p80"/>
            <p:cNvSpPr/>
            <p:nvPr/>
          </p:nvSpPr>
          <p:spPr>
            <a:xfrm>
              <a:off x="3638763" y="1789375"/>
              <a:ext cx="76000" cy="76000"/>
            </a:xfrm>
            <a:custGeom>
              <a:avLst/>
              <a:gdLst/>
              <a:ahLst/>
              <a:cxnLst/>
              <a:rect l="l" t="t" r="r" b="b"/>
              <a:pathLst>
                <a:path w="3040" h="3040" extrusionOk="0">
                  <a:moveTo>
                    <a:pt x="731" y="0"/>
                  </a:moveTo>
                  <a:cubicBezTo>
                    <a:pt x="322" y="0"/>
                    <a:pt x="0" y="322"/>
                    <a:pt x="0" y="731"/>
                  </a:cubicBezTo>
                  <a:lnTo>
                    <a:pt x="0" y="2309"/>
                  </a:lnTo>
                  <a:cubicBezTo>
                    <a:pt x="0" y="2689"/>
                    <a:pt x="322" y="3039"/>
                    <a:pt x="731" y="3039"/>
                  </a:cubicBezTo>
                  <a:lnTo>
                    <a:pt x="2309" y="3039"/>
                  </a:lnTo>
                  <a:cubicBezTo>
                    <a:pt x="2718" y="3039"/>
                    <a:pt x="3039" y="2718"/>
                    <a:pt x="3039" y="2309"/>
                  </a:cubicBezTo>
                  <a:lnTo>
                    <a:pt x="3039" y="731"/>
                  </a:lnTo>
                  <a:cubicBezTo>
                    <a:pt x="3039" y="322"/>
                    <a:pt x="2718" y="0"/>
                    <a:pt x="2309"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4" name="Google Shape;5424;p80"/>
            <p:cNvSpPr/>
            <p:nvPr/>
          </p:nvSpPr>
          <p:spPr>
            <a:xfrm>
              <a:off x="3497038" y="1889275"/>
              <a:ext cx="41650" cy="34000"/>
            </a:xfrm>
            <a:custGeom>
              <a:avLst/>
              <a:gdLst/>
              <a:ahLst/>
              <a:cxnLst/>
              <a:rect l="l" t="t" r="r" b="b"/>
              <a:pathLst>
                <a:path w="1666" h="1360" extrusionOk="0">
                  <a:moveTo>
                    <a:pt x="822" y="0"/>
                  </a:moveTo>
                  <a:cubicBezTo>
                    <a:pt x="453" y="0"/>
                    <a:pt x="88" y="227"/>
                    <a:pt x="0" y="680"/>
                  </a:cubicBezTo>
                  <a:cubicBezTo>
                    <a:pt x="88" y="1133"/>
                    <a:pt x="453" y="1359"/>
                    <a:pt x="822" y="1359"/>
                  </a:cubicBezTo>
                  <a:cubicBezTo>
                    <a:pt x="1191" y="1359"/>
                    <a:pt x="1564" y="1133"/>
                    <a:pt x="1666" y="680"/>
                  </a:cubicBezTo>
                  <a:cubicBezTo>
                    <a:pt x="1564" y="227"/>
                    <a:pt x="1191" y="0"/>
                    <a:pt x="822"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5" name="Google Shape;5425;p80"/>
            <p:cNvSpPr/>
            <p:nvPr/>
          </p:nvSpPr>
          <p:spPr>
            <a:xfrm>
              <a:off x="3610263" y="1889275"/>
              <a:ext cx="41675" cy="34000"/>
            </a:xfrm>
            <a:custGeom>
              <a:avLst/>
              <a:gdLst/>
              <a:ahLst/>
              <a:cxnLst/>
              <a:rect l="l" t="t" r="r" b="b"/>
              <a:pathLst>
                <a:path w="1667" h="1360" extrusionOk="0">
                  <a:moveTo>
                    <a:pt x="844" y="0"/>
                  </a:moveTo>
                  <a:cubicBezTo>
                    <a:pt x="475" y="0"/>
                    <a:pt x="103" y="227"/>
                    <a:pt x="1" y="680"/>
                  </a:cubicBezTo>
                  <a:cubicBezTo>
                    <a:pt x="103" y="1133"/>
                    <a:pt x="475" y="1359"/>
                    <a:pt x="844" y="1359"/>
                  </a:cubicBezTo>
                  <a:cubicBezTo>
                    <a:pt x="1213" y="1359"/>
                    <a:pt x="1578" y="1133"/>
                    <a:pt x="1666" y="680"/>
                  </a:cubicBezTo>
                  <a:cubicBezTo>
                    <a:pt x="1578" y="227"/>
                    <a:pt x="1213" y="0"/>
                    <a:pt x="844"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6" name="Google Shape;5426;p80"/>
            <p:cNvSpPr/>
            <p:nvPr/>
          </p:nvSpPr>
          <p:spPr>
            <a:xfrm>
              <a:off x="3489188" y="1740425"/>
              <a:ext cx="267925" cy="200950"/>
            </a:xfrm>
            <a:custGeom>
              <a:avLst/>
              <a:gdLst/>
              <a:ahLst/>
              <a:cxnLst/>
              <a:rect l="l" t="t" r="r" b="b"/>
              <a:pathLst>
                <a:path w="10717" h="8038" extrusionOk="0">
                  <a:moveTo>
                    <a:pt x="10512" y="1"/>
                  </a:moveTo>
                  <a:cubicBezTo>
                    <a:pt x="10395" y="1"/>
                    <a:pt x="10279" y="88"/>
                    <a:pt x="10279" y="205"/>
                  </a:cubicBezTo>
                  <a:lnTo>
                    <a:pt x="10279" y="5903"/>
                  </a:lnTo>
                  <a:cubicBezTo>
                    <a:pt x="10279" y="6838"/>
                    <a:pt x="9519" y="7598"/>
                    <a:pt x="8584" y="7598"/>
                  </a:cubicBezTo>
                  <a:lnTo>
                    <a:pt x="256" y="7598"/>
                  </a:lnTo>
                  <a:cubicBezTo>
                    <a:pt x="248" y="7597"/>
                    <a:pt x="241" y="7597"/>
                    <a:pt x="234" y="7597"/>
                  </a:cubicBezTo>
                  <a:cubicBezTo>
                    <a:pt x="0" y="7597"/>
                    <a:pt x="0" y="8038"/>
                    <a:pt x="234" y="8038"/>
                  </a:cubicBezTo>
                  <a:cubicBezTo>
                    <a:pt x="241" y="8038"/>
                    <a:pt x="248" y="8037"/>
                    <a:pt x="256" y="8036"/>
                  </a:cubicBezTo>
                  <a:lnTo>
                    <a:pt x="8584" y="8036"/>
                  </a:lnTo>
                  <a:cubicBezTo>
                    <a:pt x="9753" y="8036"/>
                    <a:pt x="10717" y="7072"/>
                    <a:pt x="10717" y="5903"/>
                  </a:cubicBezTo>
                  <a:lnTo>
                    <a:pt x="10717" y="205"/>
                  </a:lnTo>
                  <a:cubicBezTo>
                    <a:pt x="10717" y="88"/>
                    <a:pt x="10629" y="1"/>
                    <a:pt x="10512"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7" name="Google Shape;5427;p80"/>
            <p:cNvSpPr/>
            <p:nvPr/>
          </p:nvSpPr>
          <p:spPr>
            <a:xfrm>
              <a:off x="3391838" y="1574975"/>
              <a:ext cx="365275" cy="366375"/>
            </a:xfrm>
            <a:custGeom>
              <a:avLst/>
              <a:gdLst/>
              <a:ahLst/>
              <a:cxnLst/>
              <a:rect l="l" t="t" r="r" b="b"/>
              <a:pathLst>
                <a:path w="14611" h="14655" extrusionOk="0">
                  <a:moveTo>
                    <a:pt x="3540" y="482"/>
                  </a:moveTo>
                  <a:cubicBezTo>
                    <a:pt x="3668" y="482"/>
                    <a:pt x="3799" y="570"/>
                    <a:pt x="3799" y="745"/>
                  </a:cubicBezTo>
                  <a:lnTo>
                    <a:pt x="3799" y="1154"/>
                  </a:lnTo>
                  <a:lnTo>
                    <a:pt x="3302" y="1154"/>
                  </a:lnTo>
                  <a:lnTo>
                    <a:pt x="3302" y="745"/>
                  </a:lnTo>
                  <a:cubicBezTo>
                    <a:pt x="3288" y="570"/>
                    <a:pt x="3412" y="482"/>
                    <a:pt x="3540" y="482"/>
                  </a:cubicBezTo>
                  <a:close/>
                  <a:moveTo>
                    <a:pt x="7320" y="482"/>
                  </a:moveTo>
                  <a:cubicBezTo>
                    <a:pt x="7445" y="482"/>
                    <a:pt x="7569" y="570"/>
                    <a:pt x="7569" y="745"/>
                  </a:cubicBezTo>
                  <a:lnTo>
                    <a:pt x="7569" y="1154"/>
                  </a:lnTo>
                  <a:lnTo>
                    <a:pt x="7072" y="1154"/>
                  </a:lnTo>
                  <a:lnTo>
                    <a:pt x="7072" y="745"/>
                  </a:lnTo>
                  <a:cubicBezTo>
                    <a:pt x="7072" y="570"/>
                    <a:pt x="7196" y="482"/>
                    <a:pt x="7320" y="482"/>
                  </a:cubicBezTo>
                  <a:close/>
                  <a:moveTo>
                    <a:pt x="11104" y="482"/>
                  </a:moveTo>
                  <a:cubicBezTo>
                    <a:pt x="11236" y="482"/>
                    <a:pt x="11367" y="570"/>
                    <a:pt x="11367" y="745"/>
                  </a:cubicBezTo>
                  <a:lnTo>
                    <a:pt x="11367" y="1154"/>
                  </a:lnTo>
                  <a:lnTo>
                    <a:pt x="10841" y="1154"/>
                  </a:lnTo>
                  <a:lnTo>
                    <a:pt x="10841" y="745"/>
                  </a:lnTo>
                  <a:cubicBezTo>
                    <a:pt x="10841" y="570"/>
                    <a:pt x="10973" y="482"/>
                    <a:pt x="11104" y="482"/>
                  </a:cubicBezTo>
                  <a:close/>
                  <a:moveTo>
                    <a:pt x="3522" y="0"/>
                  </a:moveTo>
                  <a:cubicBezTo>
                    <a:pt x="3164" y="0"/>
                    <a:pt x="2806" y="249"/>
                    <a:pt x="2835" y="745"/>
                  </a:cubicBezTo>
                  <a:lnTo>
                    <a:pt x="2835" y="1154"/>
                  </a:lnTo>
                  <a:lnTo>
                    <a:pt x="1783" y="1154"/>
                  </a:lnTo>
                  <a:cubicBezTo>
                    <a:pt x="789" y="1154"/>
                    <a:pt x="1" y="1943"/>
                    <a:pt x="1" y="2937"/>
                  </a:cubicBezTo>
                  <a:lnTo>
                    <a:pt x="1" y="12521"/>
                  </a:lnTo>
                  <a:cubicBezTo>
                    <a:pt x="1" y="13690"/>
                    <a:pt x="965" y="14654"/>
                    <a:pt x="2134" y="14654"/>
                  </a:cubicBezTo>
                  <a:lnTo>
                    <a:pt x="3156" y="14654"/>
                  </a:lnTo>
                  <a:cubicBezTo>
                    <a:pt x="3419" y="14625"/>
                    <a:pt x="3419" y="14245"/>
                    <a:pt x="3156" y="14216"/>
                  </a:cubicBezTo>
                  <a:lnTo>
                    <a:pt x="2134" y="14216"/>
                  </a:lnTo>
                  <a:cubicBezTo>
                    <a:pt x="1199" y="14216"/>
                    <a:pt x="439" y="13456"/>
                    <a:pt x="439" y="12521"/>
                  </a:cubicBezTo>
                  <a:lnTo>
                    <a:pt x="439" y="4047"/>
                  </a:lnTo>
                  <a:lnTo>
                    <a:pt x="2251" y="4047"/>
                  </a:lnTo>
                  <a:cubicBezTo>
                    <a:pt x="2514" y="3989"/>
                    <a:pt x="2514" y="3638"/>
                    <a:pt x="2251" y="3609"/>
                  </a:cubicBezTo>
                  <a:lnTo>
                    <a:pt x="439" y="3609"/>
                  </a:lnTo>
                  <a:lnTo>
                    <a:pt x="439" y="2937"/>
                  </a:lnTo>
                  <a:cubicBezTo>
                    <a:pt x="439" y="2206"/>
                    <a:pt x="1023" y="1593"/>
                    <a:pt x="1783" y="1593"/>
                  </a:cubicBezTo>
                  <a:lnTo>
                    <a:pt x="2835" y="1593"/>
                  </a:lnTo>
                  <a:lnTo>
                    <a:pt x="2835" y="2352"/>
                  </a:lnTo>
                  <a:cubicBezTo>
                    <a:pt x="2864" y="2776"/>
                    <a:pt x="3193" y="2988"/>
                    <a:pt x="3522" y="2988"/>
                  </a:cubicBezTo>
                  <a:cubicBezTo>
                    <a:pt x="3850" y="2988"/>
                    <a:pt x="4179" y="2776"/>
                    <a:pt x="4208" y="2352"/>
                  </a:cubicBezTo>
                  <a:cubicBezTo>
                    <a:pt x="4223" y="2236"/>
                    <a:pt x="4106" y="2177"/>
                    <a:pt x="3989" y="2177"/>
                  </a:cubicBezTo>
                  <a:cubicBezTo>
                    <a:pt x="3872" y="2177"/>
                    <a:pt x="3755" y="2236"/>
                    <a:pt x="3770" y="2352"/>
                  </a:cubicBezTo>
                  <a:cubicBezTo>
                    <a:pt x="3770" y="2528"/>
                    <a:pt x="3646" y="2615"/>
                    <a:pt x="3522" y="2615"/>
                  </a:cubicBezTo>
                  <a:cubicBezTo>
                    <a:pt x="3397" y="2615"/>
                    <a:pt x="3273" y="2528"/>
                    <a:pt x="3273" y="2352"/>
                  </a:cubicBezTo>
                  <a:lnTo>
                    <a:pt x="3273" y="1593"/>
                  </a:lnTo>
                  <a:lnTo>
                    <a:pt x="6634" y="1593"/>
                  </a:lnTo>
                  <a:lnTo>
                    <a:pt x="6634" y="2352"/>
                  </a:lnTo>
                  <a:cubicBezTo>
                    <a:pt x="6663" y="2776"/>
                    <a:pt x="6984" y="2988"/>
                    <a:pt x="7306" y="2988"/>
                  </a:cubicBezTo>
                  <a:cubicBezTo>
                    <a:pt x="7627" y="2988"/>
                    <a:pt x="7949" y="2776"/>
                    <a:pt x="7978" y="2352"/>
                  </a:cubicBezTo>
                  <a:cubicBezTo>
                    <a:pt x="7978" y="2236"/>
                    <a:pt x="7890" y="2148"/>
                    <a:pt x="7773" y="2148"/>
                  </a:cubicBezTo>
                  <a:cubicBezTo>
                    <a:pt x="7656" y="2148"/>
                    <a:pt x="7569" y="2236"/>
                    <a:pt x="7569" y="2352"/>
                  </a:cubicBezTo>
                  <a:cubicBezTo>
                    <a:pt x="7569" y="2528"/>
                    <a:pt x="7437" y="2615"/>
                    <a:pt x="7306" y="2615"/>
                  </a:cubicBezTo>
                  <a:cubicBezTo>
                    <a:pt x="7174" y="2615"/>
                    <a:pt x="7043" y="2528"/>
                    <a:pt x="7043" y="2352"/>
                  </a:cubicBezTo>
                  <a:lnTo>
                    <a:pt x="7043" y="1593"/>
                  </a:lnTo>
                  <a:lnTo>
                    <a:pt x="10403" y="1593"/>
                  </a:lnTo>
                  <a:lnTo>
                    <a:pt x="10403" y="2352"/>
                  </a:lnTo>
                  <a:cubicBezTo>
                    <a:pt x="10432" y="2776"/>
                    <a:pt x="10761" y="2988"/>
                    <a:pt x="11090" y="2988"/>
                  </a:cubicBezTo>
                  <a:cubicBezTo>
                    <a:pt x="11419" y="2988"/>
                    <a:pt x="11747" y="2776"/>
                    <a:pt x="11777" y="2352"/>
                  </a:cubicBezTo>
                  <a:cubicBezTo>
                    <a:pt x="11777" y="2206"/>
                    <a:pt x="11667" y="2133"/>
                    <a:pt x="11557" y="2133"/>
                  </a:cubicBezTo>
                  <a:cubicBezTo>
                    <a:pt x="11448" y="2133"/>
                    <a:pt x="11338" y="2206"/>
                    <a:pt x="11338" y="2352"/>
                  </a:cubicBezTo>
                  <a:cubicBezTo>
                    <a:pt x="11338" y="2528"/>
                    <a:pt x="11214" y="2615"/>
                    <a:pt x="11090" y="2615"/>
                  </a:cubicBezTo>
                  <a:cubicBezTo>
                    <a:pt x="10966" y="2615"/>
                    <a:pt x="10841" y="2528"/>
                    <a:pt x="10841" y="2352"/>
                  </a:cubicBezTo>
                  <a:lnTo>
                    <a:pt x="10841" y="1593"/>
                  </a:lnTo>
                  <a:lnTo>
                    <a:pt x="12828" y="1593"/>
                  </a:lnTo>
                  <a:cubicBezTo>
                    <a:pt x="13588" y="1593"/>
                    <a:pt x="14173" y="2206"/>
                    <a:pt x="14173" y="2937"/>
                  </a:cubicBezTo>
                  <a:lnTo>
                    <a:pt x="14173" y="3609"/>
                  </a:lnTo>
                  <a:lnTo>
                    <a:pt x="3215" y="3609"/>
                  </a:lnTo>
                  <a:cubicBezTo>
                    <a:pt x="3208" y="3608"/>
                    <a:pt x="3202" y="3608"/>
                    <a:pt x="3195" y="3608"/>
                  </a:cubicBezTo>
                  <a:cubicBezTo>
                    <a:pt x="2988" y="3608"/>
                    <a:pt x="2988" y="4048"/>
                    <a:pt x="3195" y="4048"/>
                  </a:cubicBezTo>
                  <a:cubicBezTo>
                    <a:pt x="3202" y="4048"/>
                    <a:pt x="3208" y="4048"/>
                    <a:pt x="3215" y="4047"/>
                  </a:cubicBezTo>
                  <a:lnTo>
                    <a:pt x="14173" y="4047"/>
                  </a:lnTo>
                  <a:lnTo>
                    <a:pt x="14173" y="5800"/>
                  </a:lnTo>
                  <a:cubicBezTo>
                    <a:pt x="14187" y="5932"/>
                    <a:pt x="14289" y="5998"/>
                    <a:pt x="14392" y="5998"/>
                  </a:cubicBezTo>
                  <a:cubicBezTo>
                    <a:pt x="14494" y="5998"/>
                    <a:pt x="14596" y="5932"/>
                    <a:pt x="14611" y="5800"/>
                  </a:cubicBezTo>
                  <a:lnTo>
                    <a:pt x="14611" y="2937"/>
                  </a:lnTo>
                  <a:cubicBezTo>
                    <a:pt x="14611" y="1943"/>
                    <a:pt x="13822" y="1154"/>
                    <a:pt x="12828" y="1154"/>
                  </a:cubicBezTo>
                  <a:lnTo>
                    <a:pt x="11777" y="1154"/>
                  </a:lnTo>
                  <a:lnTo>
                    <a:pt x="11777" y="745"/>
                  </a:lnTo>
                  <a:cubicBezTo>
                    <a:pt x="11806" y="249"/>
                    <a:pt x="11448" y="0"/>
                    <a:pt x="11090" y="0"/>
                  </a:cubicBezTo>
                  <a:cubicBezTo>
                    <a:pt x="10732" y="0"/>
                    <a:pt x="10374" y="249"/>
                    <a:pt x="10403" y="745"/>
                  </a:cubicBezTo>
                  <a:lnTo>
                    <a:pt x="10403" y="1154"/>
                  </a:lnTo>
                  <a:lnTo>
                    <a:pt x="7978" y="1154"/>
                  </a:lnTo>
                  <a:lnTo>
                    <a:pt x="7978" y="745"/>
                  </a:lnTo>
                  <a:cubicBezTo>
                    <a:pt x="8022" y="249"/>
                    <a:pt x="7664" y="0"/>
                    <a:pt x="7306" y="0"/>
                  </a:cubicBezTo>
                  <a:cubicBezTo>
                    <a:pt x="6948" y="0"/>
                    <a:pt x="6590" y="249"/>
                    <a:pt x="6634" y="745"/>
                  </a:cubicBezTo>
                  <a:lnTo>
                    <a:pt x="6634" y="1154"/>
                  </a:lnTo>
                  <a:lnTo>
                    <a:pt x="4208" y="1154"/>
                  </a:lnTo>
                  <a:lnTo>
                    <a:pt x="4208" y="745"/>
                  </a:lnTo>
                  <a:cubicBezTo>
                    <a:pt x="4238" y="249"/>
                    <a:pt x="3880" y="0"/>
                    <a:pt x="3522"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8" name="Google Shape;5428;p80"/>
            <p:cNvSpPr/>
            <p:nvPr/>
          </p:nvSpPr>
          <p:spPr>
            <a:xfrm>
              <a:off x="3432738" y="1709750"/>
              <a:ext cx="80400" cy="46050"/>
            </a:xfrm>
            <a:custGeom>
              <a:avLst/>
              <a:gdLst/>
              <a:ahLst/>
              <a:cxnLst/>
              <a:rect l="l" t="t" r="r" b="b"/>
              <a:pathLst>
                <a:path w="3216" h="1842" extrusionOk="0">
                  <a:moveTo>
                    <a:pt x="1988" y="439"/>
                  </a:moveTo>
                  <a:cubicBezTo>
                    <a:pt x="2631" y="439"/>
                    <a:pt x="2631" y="1403"/>
                    <a:pt x="1988" y="1403"/>
                  </a:cubicBezTo>
                  <a:lnTo>
                    <a:pt x="1199" y="1403"/>
                  </a:lnTo>
                  <a:cubicBezTo>
                    <a:pt x="585" y="1403"/>
                    <a:pt x="585" y="439"/>
                    <a:pt x="1199" y="439"/>
                  </a:cubicBezTo>
                  <a:close/>
                  <a:moveTo>
                    <a:pt x="1199" y="0"/>
                  </a:moveTo>
                  <a:cubicBezTo>
                    <a:pt x="1" y="0"/>
                    <a:pt x="1" y="1841"/>
                    <a:pt x="1199" y="1841"/>
                  </a:cubicBezTo>
                  <a:lnTo>
                    <a:pt x="1988" y="1841"/>
                  </a:lnTo>
                  <a:cubicBezTo>
                    <a:pt x="3215" y="1841"/>
                    <a:pt x="3215" y="0"/>
                    <a:pt x="1988"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9" name="Google Shape;5429;p80"/>
            <p:cNvSpPr/>
            <p:nvPr/>
          </p:nvSpPr>
          <p:spPr>
            <a:xfrm>
              <a:off x="3432738" y="1804725"/>
              <a:ext cx="80400" cy="45300"/>
            </a:xfrm>
            <a:custGeom>
              <a:avLst/>
              <a:gdLst/>
              <a:ahLst/>
              <a:cxnLst/>
              <a:rect l="l" t="t" r="r" b="b"/>
              <a:pathLst>
                <a:path w="3216" h="1812" extrusionOk="0">
                  <a:moveTo>
                    <a:pt x="1988" y="438"/>
                  </a:moveTo>
                  <a:cubicBezTo>
                    <a:pt x="2631" y="438"/>
                    <a:pt x="2631" y="1373"/>
                    <a:pt x="1988" y="1373"/>
                  </a:cubicBezTo>
                  <a:lnTo>
                    <a:pt x="1199" y="1373"/>
                  </a:lnTo>
                  <a:cubicBezTo>
                    <a:pt x="585" y="1373"/>
                    <a:pt x="585" y="438"/>
                    <a:pt x="1199" y="438"/>
                  </a:cubicBezTo>
                  <a:close/>
                  <a:moveTo>
                    <a:pt x="1199" y="0"/>
                  </a:moveTo>
                  <a:cubicBezTo>
                    <a:pt x="1" y="0"/>
                    <a:pt x="1" y="1812"/>
                    <a:pt x="1199" y="1812"/>
                  </a:cubicBezTo>
                  <a:lnTo>
                    <a:pt x="1988" y="1812"/>
                  </a:lnTo>
                  <a:cubicBezTo>
                    <a:pt x="3215" y="1812"/>
                    <a:pt x="3215" y="0"/>
                    <a:pt x="1988"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0" name="Google Shape;5430;p80"/>
            <p:cNvSpPr/>
            <p:nvPr/>
          </p:nvSpPr>
          <p:spPr>
            <a:xfrm>
              <a:off x="3534288" y="1709750"/>
              <a:ext cx="80375" cy="46050"/>
            </a:xfrm>
            <a:custGeom>
              <a:avLst/>
              <a:gdLst/>
              <a:ahLst/>
              <a:cxnLst/>
              <a:rect l="l" t="t" r="r" b="b"/>
              <a:pathLst>
                <a:path w="3215" h="1842" extrusionOk="0">
                  <a:moveTo>
                    <a:pt x="1988" y="439"/>
                  </a:moveTo>
                  <a:cubicBezTo>
                    <a:pt x="2630" y="439"/>
                    <a:pt x="2630" y="1403"/>
                    <a:pt x="1988" y="1403"/>
                  </a:cubicBezTo>
                  <a:lnTo>
                    <a:pt x="1228" y="1403"/>
                  </a:lnTo>
                  <a:cubicBezTo>
                    <a:pt x="585" y="1403"/>
                    <a:pt x="585" y="439"/>
                    <a:pt x="1228" y="439"/>
                  </a:cubicBezTo>
                  <a:close/>
                  <a:moveTo>
                    <a:pt x="1228" y="0"/>
                  </a:moveTo>
                  <a:cubicBezTo>
                    <a:pt x="1" y="0"/>
                    <a:pt x="1" y="1841"/>
                    <a:pt x="1228" y="1841"/>
                  </a:cubicBezTo>
                  <a:lnTo>
                    <a:pt x="1988" y="1841"/>
                  </a:lnTo>
                  <a:cubicBezTo>
                    <a:pt x="3215" y="1841"/>
                    <a:pt x="3215" y="0"/>
                    <a:pt x="1988"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1" name="Google Shape;5431;p80"/>
            <p:cNvSpPr/>
            <p:nvPr/>
          </p:nvSpPr>
          <p:spPr>
            <a:xfrm>
              <a:off x="3534288" y="1804725"/>
              <a:ext cx="80375" cy="45300"/>
            </a:xfrm>
            <a:custGeom>
              <a:avLst/>
              <a:gdLst/>
              <a:ahLst/>
              <a:cxnLst/>
              <a:rect l="l" t="t" r="r" b="b"/>
              <a:pathLst>
                <a:path w="3215" h="1812" extrusionOk="0">
                  <a:moveTo>
                    <a:pt x="1988" y="438"/>
                  </a:moveTo>
                  <a:cubicBezTo>
                    <a:pt x="2630" y="438"/>
                    <a:pt x="2630" y="1373"/>
                    <a:pt x="1988" y="1373"/>
                  </a:cubicBezTo>
                  <a:lnTo>
                    <a:pt x="1228" y="1373"/>
                  </a:lnTo>
                  <a:cubicBezTo>
                    <a:pt x="585" y="1373"/>
                    <a:pt x="585" y="438"/>
                    <a:pt x="1228" y="438"/>
                  </a:cubicBezTo>
                  <a:close/>
                  <a:moveTo>
                    <a:pt x="1228" y="0"/>
                  </a:moveTo>
                  <a:cubicBezTo>
                    <a:pt x="1" y="0"/>
                    <a:pt x="1" y="1812"/>
                    <a:pt x="1228" y="1812"/>
                  </a:cubicBezTo>
                  <a:lnTo>
                    <a:pt x="1988" y="1812"/>
                  </a:lnTo>
                  <a:cubicBezTo>
                    <a:pt x="3215" y="1812"/>
                    <a:pt x="3215" y="0"/>
                    <a:pt x="1988"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2" name="Google Shape;5432;p80"/>
            <p:cNvSpPr/>
            <p:nvPr/>
          </p:nvSpPr>
          <p:spPr>
            <a:xfrm>
              <a:off x="3635838" y="1709750"/>
              <a:ext cx="80375" cy="46050"/>
            </a:xfrm>
            <a:custGeom>
              <a:avLst/>
              <a:gdLst/>
              <a:ahLst/>
              <a:cxnLst/>
              <a:rect l="l" t="t" r="r" b="b"/>
              <a:pathLst>
                <a:path w="3215" h="1842" extrusionOk="0">
                  <a:moveTo>
                    <a:pt x="2017" y="439"/>
                  </a:moveTo>
                  <a:cubicBezTo>
                    <a:pt x="2630" y="439"/>
                    <a:pt x="2630" y="1403"/>
                    <a:pt x="2017" y="1403"/>
                  </a:cubicBezTo>
                  <a:lnTo>
                    <a:pt x="1228" y="1403"/>
                  </a:lnTo>
                  <a:cubicBezTo>
                    <a:pt x="965" y="1403"/>
                    <a:pt x="731" y="1198"/>
                    <a:pt x="731" y="935"/>
                  </a:cubicBezTo>
                  <a:cubicBezTo>
                    <a:pt x="731" y="672"/>
                    <a:pt x="965" y="439"/>
                    <a:pt x="1228" y="439"/>
                  </a:cubicBezTo>
                  <a:close/>
                  <a:moveTo>
                    <a:pt x="1228" y="0"/>
                  </a:moveTo>
                  <a:cubicBezTo>
                    <a:pt x="0" y="0"/>
                    <a:pt x="0" y="1841"/>
                    <a:pt x="1228" y="1841"/>
                  </a:cubicBezTo>
                  <a:lnTo>
                    <a:pt x="2017" y="1841"/>
                  </a:lnTo>
                  <a:cubicBezTo>
                    <a:pt x="3215" y="1841"/>
                    <a:pt x="3215" y="0"/>
                    <a:pt x="2017"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3" name="Google Shape;5433;p80"/>
            <p:cNvSpPr/>
            <p:nvPr/>
          </p:nvSpPr>
          <p:spPr>
            <a:xfrm>
              <a:off x="3632913" y="1784250"/>
              <a:ext cx="86950" cy="86225"/>
            </a:xfrm>
            <a:custGeom>
              <a:avLst/>
              <a:gdLst/>
              <a:ahLst/>
              <a:cxnLst/>
              <a:rect l="l" t="t" r="r" b="b"/>
              <a:pathLst>
                <a:path w="3478" h="3449" extrusionOk="0">
                  <a:moveTo>
                    <a:pt x="2543" y="439"/>
                  </a:moveTo>
                  <a:cubicBezTo>
                    <a:pt x="2806" y="439"/>
                    <a:pt x="3039" y="673"/>
                    <a:pt x="3039" y="936"/>
                  </a:cubicBezTo>
                  <a:lnTo>
                    <a:pt x="3039" y="2543"/>
                  </a:lnTo>
                  <a:cubicBezTo>
                    <a:pt x="3039" y="2806"/>
                    <a:pt x="2806" y="3040"/>
                    <a:pt x="2543" y="3040"/>
                  </a:cubicBezTo>
                  <a:lnTo>
                    <a:pt x="965" y="3040"/>
                  </a:lnTo>
                  <a:cubicBezTo>
                    <a:pt x="672" y="3040"/>
                    <a:pt x="439" y="2806"/>
                    <a:pt x="439" y="2543"/>
                  </a:cubicBezTo>
                  <a:lnTo>
                    <a:pt x="439" y="936"/>
                  </a:lnTo>
                  <a:cubicBezTo>
                    <a:pt x="439" y="644"/>
                    <a:pt x="672" y="439"/>
                    <a:pt x="965" y="439"/>
                  </a:cubicBezTo>
                  <a:close/>
                  <a:moveTo>
                    <a:pt x="965" y="1"/>
                  </a:moveTo>
                  <a:cubicBezTo>
                    <a:pt x="439" y="1"/>
                    <a:pt x="30" y="410"/>
                    <a:pt x="30" y="936"/>
                  </a:cubicBezTo>
                  <a:lnTo>
                    <a:pt x="0" y="936"/>
                  </a:lnTo>
                  <a:lnTo>
                    <a:pt x="0" y="2514"/>
                  </a:lnTo>
                  <a:cubicBezTo>
                    <a:pt x="0" y="3040"/>
                    <a:pt x="439" y="3449"/>
                    <a:pt x="965" y="3449"/>
                  </a:cubicBezTo>
                  <a:lnTo>
                    <a:pt x="2543" y="3449"/>
                  </a:lnTo>
                  <a:cubicBezTo>
                    <a:pt x="3039" y="3449"/>
                    <a:pt x="3478" y="3040"/>
                    <a:pt x="3478" y="2514"/>
                  </a:cubicBezTo>
                  <a:lnTo>
                    <a:pt x="3478" y="936"/>
                  </a:lnTo>
                  <a:cubicBezTo>
                    <a:pt x="3478" y="410"/>
                    <a:pt x="3039" y="1"/>
                    <a:pt x="2543"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4" name="Google Shape;5434;p80"/>
            <p:cNvSpPr/>
            <p:nvPr/>
          </p:nvSpPr>
          <p:spPr>
            <a:xfrm>
              <a:off x="3524788" y="1876300"/>
              <a:ext cx="10250" cy="19025"/>
            </a:xfrm>
            <a:custGeom>
              <a:avLst/>
              <a:gdLst/>
              <a:ahLst/>
              <a:cxnLst/>
              <a:rect l="l" t="t" r="r" b="b"/>
              <a:pathLst>
                <a:path w="410" h="761" extrusionOk="0">
                  <a:moveTo>
                    <a:pt x="205" y="1"/>
                  </a:moveTo>
                  <a:cubicBezTo>
                    <a:pt x="88" y="1"/>
                    <a:pt x="1" y="88"/>
                    <a:pt x="1" y="205"/>
                  </a:cubicBezTo>
                  <a:lnTo>
                    <a:pt x="1" y="556"/>
                  </a:lnTo>
                  <a:cubicBezTo>
                    <a:pt x="1" y="673"/>
                    <a:pt x="88" y="760"/>
                    <a:pt x="205" y="760"/>
                  </a:cubicBezTo>
                  <a:cubicBezTo>
                    <a:pt x="322" y="760"/>
                    <a:pt x="410" y="673"/>
                    <a:pt x="410" y="556"/>
                  </a:cubicBezTo>
                  <a:lnTo>
                    <a:pt x="410" y="205"/>
                  </a:lnTo>
                  <a:cubicBezTo>
                    <a:pt x="410" y="88"/>
                    <a:pt x="322" y="1"/>
                    <a:pt x="205"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5" name="Google Shape;5435;p80"/>
            <p:cNvSpPr/>
            <p:nvPr/>
          </p:nvSpPr>
          <p:spPr>
            <a:xfrm>
              <a:off x="3613913" y="1876300"/>
              <a:ext cx="10250" cy="19025"/>
            </a:xfrm>
            <a:custGeom>
              <a:avLst/>
              <a:gdLst/>
              <a:ahLst/>
              <a:cxnLst/>
              <a:rect l="l" t="t" r="r" b="b"/>
              <a:pathLst>
                <a:path w="410" h="761" extrusionOk="0">
                  <a:moveTo>
                    <a:pt x="205" y="1"/>
                  </a:moveTo>
                  <a:cubicBezTo>
                    <a:pt x="88" y="1"/>
                    <a:pt x="1" y="88"/>
                    <a:pt x="1" y="205"/>
                  </a:cubicBezTo>
                  <a:lnTo>
                    <a:pt x="1" y="556"/>
                  </a:lnTo>
                  <a:cubicBezTo>
                    <a:pt x="1" y="673"/>
                    <a:pt x="88" y="760"/>
                    <a:pt x="205" y="760"/>
                  </a:cubicBezTo>
                  <a:cubicBezTo>
                    <a:pt x="322" y="760"/>
                    <a:pt x="410" y="673"/>
                    <a:pt x="410" y="556"/>
                  </a:cubicBezTo>
                  <a:lnTo>
                    <a:pt x="410" y="205"/>
                  </a:lnTo>
                  <a:cubicBezTo>
                    <a:pt x="410" y="88"/>
                    <a:pt x="322" y="1"/>
                    <a:pt x="205"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6" name="Google Shape;5436;p80"/>
            <p:cNvSpPr/>
            <p:nvPr/>
          </p:nvSpPr>
          <p:spPr>
            <a:xfrm>
              <a:off x="3556938" y="1884775"/>
              <a:ext cx="35100" cy="16200"/>
            </a:xfrm>
            <a:custGeom>
              <a:avLst/>
              <a:gdLst/>
              <a:ahLst/>
              <a:cxnLst/>
              <a:rect l="l" t="t" r="r" b="b"/>
              <a:pathLst>
                <a:path w="1404" h="648" extrusionOk="0">
                  <a:moveTo>
                    <a:pt x="228" y="1"/>
                  </a:moveTo>
                  <a:cubicBezTo>
                    <a:pt x="179" y="1"/>
                    <a:pt x="127" y="15"/>
                    <a:pt x="88" y="42"/>
                  </a:cubicBezTo>
                  <a:cubicBezTo>
                    <a:pt x="0" y="129"/>
                    <a:pt x="0" y="275"/>
                    <a:pt x="59" y="363"/>
                  </a:cubicBezTo>
                  <a:cubicBezTo>
                    <a:pt x="234" y="553"/>
                    <a:pt x="468" y="648"/>
                    <a:pt x="702" y="648"/>
                  </a:cubicBezTo>
                  <a:cubicBezTo>
                    <a:pt x="935" y="648"/>
                    <a:pt x="1169" y="553"/>
                    <a:pt x="1345" y="363"/>
                  </a:cubicBezTo>
                  <a:cubicBezTo>
                    <a:pt x="1403" y="275"/>
                    <a:pt x="1403" y="129"/>
                    <a:pt x="1315" y="42"/>
                  </a:cubicBezTo>
                  <a:cubicBezTo>
                    <a:pt x="1276" y="15"/>
                    <a:pt x="1225" y="1"/>
                    <a:pt x="1172" y="1"/>
                  </a:cubicBezTo>
                  <a:cubicBezTo>
                    <a:pt x="1108" y="1"/>
                    <a:pt x="1042" y="23"/>
                    <a:pt x="994" y="71"/>
                  </a:cubicBezTo>
                  <a:cubicBezTo>
                    <a:pt x="921" y="158"/>
                    <a:pt x="811" y="202"/>
                    <a:pt x="698" y="202"/>
                  </a:cubicBezTo>
                  <a:cubicBezTo>
                    <a:pt x="585" y="202"/>
                    <a:pt x="468" y="158"/>
                    <a:pt x="380" y="71"/>
                  </a:cubicBezTo>
                  <a:cubicBezTo>
                    <a:pt x="348" y="23"/>
                    <a:pt x="289" y="1"/>
                    <a:pt x="228"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7" name="Google Shape;5437;p80"/>
            <p:cNvSpPr/>
            <p:nvPr/>
          </p:nvSpPr>
          <p:spPr>
            <a:xfrm>
              <a:off x="3659938" y="1811100"/>
              <a:ext cx="32900" cy="32350"/>
            </a:xfrm>
            <a:custGeom>
              <a:avLst/>
              <a:gdLst/>
              <a:ahLst/>
              <a:cxnLst/>
              <a:rect l="l" t="t" r="r" b="b"/>
              <a:pathLst>
                <a:path w="1316" h="1294" extrusionOk="0">
                  <a:moveTo>
                    <a:pt x="234" y="1"/>
                  </a:moveTo>
                  <a:cubicBezTo>
                    <a:pt x="183" y="1"/>
                    <a:pt x="132" y="23"/>
                    <a:pt x="88" y="67"/>
                  </a:cubicBezTo>
                  <a:cubicBezTo>
                    <a:pt x="1" y="154"/>
                    <a:pt x="1" y="271"/>
                    <a:pt x="88" y="359"/>
                  </a:cubicBezTo>
                  <a:lnTo>
                    <a:pt x="351" y="651"/>
                  </a:lnTo>
                  <a:lnTo>
                    <a:pt x="88" y="914"/>
                  </a:lnTo>
                  <a:cubicBezTo>
                    <a:pt x="1" y="1002"/>
                    <a:pt x="1" y="1148"/>
                    <a:pt x="88" y="1235"/>
                  </a:cubicBezTo>
                  <a:lnTo>
                    <a:pt x="59" y="1235"/>
                  </a:lnTo>
                  <a:cubicBezTo>
                    <a:pt x="117" y="1265"/>
                    <a:pt x="176" y="1294"/>
                    <a:pt x="234" y="1294"/>
                  </a:cubicBezTo>
                  <a:cubicBezTo>
                    <a:pt x="264" y="1294"/>
                    <a:pt x="322" y="1265"/>
                    <a:pt x="380" y="1235"/>
                  </a:cubicBezTo>
                  <a:lnTo>
                    <a:pt x="643" y="943"/>
                  </a:lnTo>
                  <a:lnTo>
                    <a:pt x="936" y="1235"/>
                  </a:lnTo>
                  <a:cubicBezTo>
                    <a:pt x="965" y="1265"/>
                    <a:pt x="1023" y="1294"/>
                    <a:pt x="1082" y="1294"/>
                  </a:cubicBezTo>
                  <a:cubicBezTo>
                    <a:pt x="1140" y="1294"/>
                    <a:pt x="1199" y="1265"/>
                    <a:pt x="1228" y="1235"/>
                  </a:cubicBezTo>
                  <a:cubicBezTo>
                    <a:pt x="1315" y="1148"/>
                    <a:pt x="1315" y="1002"/>
                    <a:pt x="1228" y="914"/>
                  </a:cubicBezTo>
                  <a:lnTo>
                    <a:pt x="965" y="651"/>
                  </a:lnTo>
                  <a:lnTo>
                    <a:pt x="1257" y="359"/>
                  </a:lnTo>
                  <a:cubicBezTo>
                    <a:pt x="1315" y="271"/>
                    <a:pt x="1315" y="154"/>
                    <a:pt x="1257" y="67"/>
                  </a:cubicBezTo>
                  <a:cubicBezTo>
                    <a:pt x="1213" y="23"/>
                    <a:pt x="1155" y="1"/>
                    <a:pt x="1096" y="1"/>
                  </a:cubicBezTo>
                  <a:cubicBezTo>
                    <a:pt x="1038" y="1"/>
                    <a:pt x="979" y="23"/>
                    <a:pt x="936" y="67"/>
                  </a:cubicBezTo>
                  <a:lnTo>
                    <a:pt x="673" y="329"/>
                  </a:lnTo>
                  <a:lnTo>
                    <a:pt x="380" y="67"/>
                  </a:lnTo>
                  <a:cubicBezTo>
                    <a:pt x="337" y="23"/>
                    <a:pt x="285" y="1"/>
                    <a:pt x="234"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38" name="Google Shape;5438;p80"/>
          <p:cNvGrpSpPr/>
          <p:nvPr/>
        </p:nvGrpSpPr>
        <p:grpSpPr>
          <a:xfrm>
            <a:off x="4126709" y="1607563"/>
            <a:ext cx="379875" cy="365125"/>
            <a:chOff x="4069038" y="1576250"/>
            <a:chExt cx="379875" cy="365125"/>
          </a:xfrm>
        </p:grpSpPr>
        <p:sp>
          <p:nvSpPr>
            <p:cNvPr id="5439" name="Google Shape;5439;p80"/>
            <p:cNvSpPr/>
            <p:nvPr/>
          </p:nvSpPr>
          <p:spPr>
            <a:xfrm>
              <a:off x="4294763" y="1772575"/>
              <a:ext cx="130050" cy="134425"/>
            </a:xfrm>
            <a:custGeom>
              <a:avLst/>
              <a:gdLst/>
              <a:ahLst/>
              <a:cxnLst/>
              <a:rect l="l" t="t" r="r" b="b"/>
              <a:pathLst>
                <a:path w="5202" h="5377" extrusionOk="0">
                  <a:moveTo>
                    <a:pt x="1461" y="0"/>
                  </a:moveTo>
                  <a:lnTo>
                    <a:pt x="1198" y="234"/>
                  </a:lnTo>
                  <a:lnTo>
                    <a:pt x="117" y="1198"/>
                  </a:lnTo>
                  <a:lnTo>
                    <a:pt x="0" y="5377"/>
                  </a:lnTo>
                  <a:lnTo>
                    <a:pt x="4763" y="5377"/>
                  </a:lnTo>
                  <a:cubicBezTo>
                    <a:pt x="5114" y="5085"/>
                    <a:pt x="5202" y="4559"/>
                    <a:pt x="4968" y="4179"/>
                  </a:cubicBezTo>
                  <a:lnTo>
                    <a:pt x="3507" y="1578"/>
                  </a:lnTo>
                  <a:lnTo>
                    <a:pt x="1461" y="0"/>
                  </a:ln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0" name="Google Shape;5440;p80"/>
            <p:cNvSpPr/>
            <p:nvPr/>
          </p:nvSpPr>
          <p:spPr>
            <a:xfrm>
              <a:off x="4294763" y="1778425"/>
              <a:ext cx="85500" cy="128575"/>
            </a:xfrm>
            <a:custGeom>
              <a:avLst/>
              <a:gdLst/>
              <a:ahLst/>
              <a:cxnLst/>
              <a:rect l="l" t="t" r="r" b="b"/>
              <a:pathLst>
                <a:path w="3420" h="5143" extrusionOk="0">
                  <a:moveTo>
                    <a:pt x="1198" y="0"/>
                  </a:moveTo>
                  <a:lnTo>
                    <a:pt x="117" y="964"/>
                  </a:lnTo>
                  <a:lnTo>
                    <a:pt x="0" y="5143"/>
                  </a:lnTo>
                  <a:lnTo>
                    <a:pt x="3215" y="5143"/>
                  </a:lnTo>
                  <a:cubicBezTo>
                    <a:pt x="3302" y="4938"/>
                    <a:pt x="3332" y="4763"/>
                    <a:pt x="3361" y="4559"/>
                  </a:cubicBezTo>
                  <a:cubicBezTo>
                    <a:pt x="3419" y="4149"/>
                    <a:pt x="3332" y="3740"/>
                    <a:pt x="3127" y="3390"/>
                  </a:cubicBezTo>
                  <a:lnTo>
                    <a:pt x="1198" y="0"/>
                  </a:ln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1" name="Google Shape;5441;p80"/>
            <p:cNvSpPr/>
            <p:nvPr/>
          </p:nvSpPr>
          <p:spPr>
            <a:xfrm>
              <a:off x="4297688" y="1746575"/>
              <a:ext cx="84750" cy="66200"/>
            </a:xfrm>
            <a:custGeom>
              <a:avLst/>
              <a:gdLst/>
              <a:ahLst/>
              <a:cxnLst/>
              <a:rect l="l" t="t" r="r" b="b"/>
              <a:pathLst>
                <a:path w="3390" h="2648" extrusionOk="0">
                  <a:moveTo>
                    <a:pt x="1330" y="0"/>
                  </a:moveTo>
                  <a:cubicBezTo>
                    <a:pt x="1134" y="0"/>
                    <a:pt x="935" y="62"/>
                    <a:pt x="760" y="193"/>
                  </a:cubicBezTo>
                  <a:cubicBezTo>
                    <a:pt x="702" y="251"/>
                    <a:pt x="614" y="310"/>
                    <a:pt x="556" y="398"/>
                  </a:cubicBezTo>
                  <a:cubicBezTo>
                    <a:pt x="556" y="427"/>
                    <a:pt x="526" y="456"/>
                    <a:pt x="526" y="485"/>
                  </a:cubicBezTo>
                  <a:lnTo>
                    <a:pt x="30" y="1333"/>
                  </a:lnTo>
                  <a:lnTo>
                    <a:pt x="0" y="2238"/>
                  </a:lnTo>
                  <a:lnTo>
                    <a:pt x="556" y="2268"/>
                  </a:lnTo>
                  <a:cubicBezTo>
                    <a:pt x="965" y="2297"/>
                    <a:pt x="994" y="2648"/>
                    <a:pt x="1461" y="2648"/>
                  </a:cubicBezTo>
                  <a:cubicBezTo>
                    <a:pt x="1578" y="2648"/>
                    <a:pt x="1695" y="2618"/>
                    <a:pt x="1812" y="2560"/>
                  </a:cubicBezTo>
                  <a:cubicBezTo>
                    <a:pt x="1900" y="2501"/>
                    <a:pt x="1987" y="2414"/>
                    <a:pt x="2104" y="2355"/>
                  </a:cubicBezTo>
                  <a:cubicBezTo>
                    <a:pt x="2192" y="2268"/>
                    <a:pt x="2338" y="2238"/>
                    <a:pt x="2455" y="2238"/>
                  </a:cubicBezTo>
                  <a:cubicBezTo>
                    <a:pt x="2952" y="2238"/>
                    <a:pt x="2952" y="2589"/>
                    <a:pt x="3390" y="2618"/>
                  </a:cubicBezTo>
                  <a:lnTo>
                    <a:pt x="2163" y="485"/>
                  </a:lnTo>
                  <a:cubicBezTo>
                    <a:pt x="1980" y="174"/>
                    <a:pt x="1659" y="0"/>
                    <a:pt x="1330" y="0"/>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2" name="Google Shape;5442;p80"/>
            <p:cNvSpPr/>
            <p:nvPr/>
          </p:nvSpPr>
          <p:spPr>
            <a:xfrm>
              <a:off x="4297688" y="1756500"/>
              <a:ext cx="45300" cy="56275"/>
            </a:xfrm>
            <a:custGeom>
              <a:avLst/>
              <a:gdLst/>
              <a:ahLst/>
              <a:cxnLst/>
              <a:rect l="l" t="t" r="r" b="b"/>
              <a:pathLst>
                <a:path w="1812" h="2251" extrusionOk="0">
                  <a:moveTo>
                    <a:pt x="556" y="1"/>
                  </a:moveTo>
                  <a:cubicBezTo>
                    <a:pt x="556" y="30"/>
                    <a:pt x="526" y="59"/>
                    <a:pt x="526" y="88"/>
                  </a:cubicBezTo>
                  <a:lnTo>
                    <a:pt x="30" y="936"/>
                  </a:lnTo>
                  <a:lnTo>
                    <a:pt x="0" y="1841"/>
                  </a:lnTo>
                  <a:lnTo>
                    <a:pt x="556" y="1871"/>
                  </a:lnTo>
                  <a:cubicBezTo>
                    <a:pt x="965" y="1900"/>
                    <a:pt x="994" y="2251"/>
                    <a:pt x="1461" y="2251"/>
                  </a:cubicBezTo>
                  <a:cubicBezTo>
                    <a:pt x="1578" y="2251"/>
                    <a:pt x="1695" y="2221"/>
                    <a:pt x="1812" y="2163"/>
                  </a:cubicBezTo>
                  <a:lnTo>
                    <a:pt x="556" y="1"/>
                  </a:ln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3" name="Google Shape;5443;p80"/>
            <p:cNvSpPr/>
            <p:nvPr/>
          </p:nvSpPr>
          <p:spPr>
            <a:xfrm>
              <a:off x="4095338" y="1708275"/>
              <a:ext cx="260800" cy="198725"/>
            </a:xfrm>
            <a:custGeom>
              <a:avLst/>
              <a:gdLst/>
              <a:ahLst/>
              <a:cxnLst/>
              <a:rect l="l" t="t" r="r" b="b"/>
              <a:pathLst>
                <a:path w="10432" h="7949" extrusionOk="0">
                  <a:moveTo>
                    <a:pt x="5231" y="1"/>
                  </a:moveTo>
                  <a:lnTo>
                    <a:pt x="3156" y="1433"/>
                  </a:lnTo>
                  <a:lnTo>
                    <a:pt x="175" y="6663"/>
                  </a:lnTo>
                  <a:cubicBezTo>
                    <a:pt x="0" y="6955"/>
                    <a:pt x="0" y="7335"/>
                    <a:pt x="175" y="7657"/>
                  </a:cubicBezTo>
                  <a:cubicBezTo>
                    <a:pt x="234" y="7744"/>
                    <a:pt x="322" y="7861"/>
                    <a:pt x="438" y="7949"/>
                  </a:cubicBezTo>
                  <a:lnTo>
                    <a:pt x="10052" y="7949"/>
                  </a:lnTo>
                  <a:cubicBezTo>
                    <a:pt x="10169" y="7861"/>
                    <a:pt x="10257" y="7744"/>
                    <a:pt x="10315" y="7628"/>
                  </a:cubicBezTo>
                  <a:cubicBezTo>
                    <a:pt x="10374" y="7511"/>
                    <a:pt x="10403" y="7394"/>
                    <a:pt x="10432" y="7248"/>
                  </a:cubicBezTo>
                  <a:lnTo>
                    <a:pt x="10432" y="7248"/>
                  </a:lnTo>
                  <a:lnTo>
                    <a:pt x="10403" y="7277"/>
                  </a:lnTo>
                  <a:cubicBezTo>
                    <a:pt x="10432" y="7043"/>
                    <a:pt x="10403" y="6839"/>
                    <a:pt x="10286" y="6663"/>
                  </a:cubicBezTo>
                  <a:lnTo>
                    <a:pt x="7305" y="1433"/>
                  </a:lnTo>
                  <a:lnTo>
                    <a:pt x="5231" y="1"/>
                  </a:ln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4" name="Google Shape;5444;p80"/>
            <p:cNvSpPr/>
            <p:nvPr/>
          </p:nvSpPr>
          <p:spPr>
            <a:xfrm>
              <a:off x="4174213" y="1678150"/>
              <a:ext cx="104500" cy="73250"/>
            </a:xfrm>
            <a:custGeom>
              <a:avLst/>
              <a:gdLst/>
              <a:ahLst/>
              <a:cxnLst/>
              <a:rect l="l" t="t" r="r" b="b"/>
              <a:pathLst>
                <a:path w="4180" h="2930" extrusionOk="0">
                  <a:moveTo>
                    <a:pt x="2090" y="1"/>
                  </a:moveTo>
                  <a:cubicBezTo>
                    <a:pt x="1754" y="1"/>
                    <a:pt x="1418" y="169"/>
                    <a:pt x="1228" y="505"/>
                  </a:cubicBezTo>
                  <a:lnTo>
                    <a:pt x="1" y="2638"/>
                  </a:lnTo>
                  <a:cubicBezTo>
                    <a:pt x="293" y="2725"/>
                    <a:pt x="410" y="2930"/>
                    <a:pt x="878" y="2930"/>
                  </a:cubicBezTo>
                  <a:cubicBezTo>
                    <a:pt x="1491" y="2930"/>
                    <a:pt x="1491" y="2609"/>
                    <a:pt x="2076" y="2609"/>
                  </a:cubicBezTo>
                  <a:cubicBezTo>
                    <a:pt x="2689" y="2609"/>
                    <a:pt x="2689" y="2930"/>
                    <a:pt x="3303" y="2930"/>
                  </a:cubicBezTo>
                  <a:cubicBezTo>
                    <a:pt x="3770" y="2930"/>
                    <a:pt x="3858" y="2725"/>
                    <a:pt x="4180" y="2638"/>
                  </a:cubicBezTo>
                  <a:lnTo>
                    <a:pt x="2952" y="505"/>
                  </a:lnTo>
                  <a:cubicBezTo>
                    <a:pt x="2762" y="169"/>
                    <a:pt x="2426" y="1"/>
                    <a:pt x="2090" y="1"/>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5" name="Google Shape;5445;p80"/>
            <p:cNvSpPr/>
            <p:nvPr/>
          </p:nvSpPr>
          <p:spPr>
            <a:xfrm>
              <a:off x="4226088" y="1581275"/>
              <a:ext cx="68700" cy="62350"/>
            </a:xfrm>
            <a:custGeom>
              <a:avLst/>
              <a:gdLst/>
              <a:ahLst/>
              <a:cxnLst/>
              <a:rect l="l" t="t" r="r" b="b"/>
              <a:pathLst>
                <a:path w="2748" h="2494" extrusionOk="0">
                  <a:moveTo>
                    <a:pt x="2179" y="1"/>
                  </a:moveTo>
                  <a:cubicBezTo>
                    <a:pt x="1658" y="1"/>
                    <a:pt x="1134" y="365"/>
                    <a:pt x="600" y="365"/>
                  </a:cubicBezTo>
                  <a:cubicBezTo>
                    <a:pt x="469" y="365"/>
                    <a:pt x="338" y="344"/>
                    <a:pt x="205" y="289"/>
                  </a:cubicBezTo>
                  <a:cubicBezTo>
                    <a:pt x="193" y="285"/>
                    <a:pt x="181" y="283"/>
                    <a:pt x="169" y="283"/>
                  </a:cubicBezTo>
                  <a:cubicBezTo>
                    <a:pt x="88" y="283"/>
                    <a:pt x="1" y="359"/>
                    <a:pt x="1" y="435"/>
                  </a:cubicBezTo>
                  <a:lnTo>
                    <a:pt x="1" y="2217"/>
                  </a:lnTo>
                  <a:cubicBezTo>
                    <a:pt x="1" y="2276"/>
                    <a:pt x="30" y="2334"/>
                    <a:pt x="88" y="2363"/>
                  </a:cubicBezTo>
                  <a:cubicBezTo>
                    <a:pt x="254" y="2458"/>
                    <a:pt x="419" y="2494"/>
                    <a:pt x="584" y="2494"/>
                  </a:cubicBezTo>
                  <a:cubicBezTo>
                    <a:pt x="1116" y="2494"/>
                    <a:pt x="1647" y="2121"/>
                    <a:pt x="2179" y="2121"/>
                  </a:cubicBezTo>
                  <a:cubicBezTo>
                    <a:pt x="2300" y="2121"/>
                    <a:pt x="2422" y="2140"/>
                    <a:pt x="2543" y="2188"/>
                  </a:cubicBezTo>
                  <a:cubicBezTo>
                    <a:pt x="2564" y="2193"/>
                    <a:pt x="2583" y="2196"/>
                    <a:pt x="2602" y="2196"/>
                  </a:cubicBezTo>
                  <a:cubicBezTo>
                    <a:pt x="2688" y="2196"/>
                    <a:pt x="2747" y="2143"/>
                    <a:pt x="2747" y="2071"/>
                  </a:cubicBezTo>
                  <a:lnTo>
                    <a:pt x="2747" y="260"/>
                  </a:lnTo>
                  <a:cubicBezTo>
                    <a:pt x="2747" y="230"/>
                    <a:pt x="2718" y="172"/>
                    <a:pt x="2689" y="143"/>
                  </a:cubicBezTo>
                  <a:cubicBezTo>
                    <a:pt x="2519" y="39"/>
                    <a:pt x="2349" y="1"/>
                    <a:pt x="2179"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6" name="Google Shape;5446;p80"/>
            <p:cNvSpPr/>
            <p:nvPr/>
          </p:nvSpPr>
          <p:spPr>
            <a:xfrm>
              <a:off x="4266263" y="1581750"/>
              <a:ext cx="28525" cy="54975"/>
            </a:xfrm>
            <a:custGeom>
              <a:avLst/>
              <a:gdLst/>
              <a:ahLst/>
              <a:cxnLst/>
              <a:rect l="l" t="t" r="r" b="b"/>
              <a:pathLst>
                <a:path w="1141" h="2199" extrusionOk="0">
                  <a:moveTo>
                    <a:pt x="476" y="1"/>
                  </a:moveTo>
                  <a:cubicBezTo>
                    <a:pt x="315" y="1"/>
                    <a:pt x="152" y="31"/>
                    <a:pt x="1" y="94"/>
                  </a:cubicBezTo>
                  <a:lnTo>
                    <a:pt x="1" y="2198"/>
                  </a:lnTo>
                  <a:cubicBezTo>
                    <a:pt x="173" y="2136"/>
                    <a:pt x="345" y="2107"/>
                    <a:pt x="513" y="2107"/>
                  </a:cubicBezTo>
                  <a:cubicBezTo>
                    <a:pt x="658" y="2107"/>
                    <a:pt x="800" y="2128"/>
                    <a:pt x="936" y="2169"/>
                  </a:cubicBezTo>
                  <a:cubicBezTo>
                    <a:pt x="957" y="2174"/>
                    <a:pt x="976" y="2177"/>
                    <a:pt x="995" y="2177"/>
                  </a:cubicBezTo>
                  <a:cubicBezTo>
                    <a:pt x="1081" y="2177"/>
                    <a:pt x="1140" y="2124"/>
                    <a:pt x="1140" y="2052"/>
                  </a:cubicBezTo>
                  <a:lnTo>
                    <a:pt x="1140" y="241"/>
                  </a:lnTo>
                  <a:cubicBezTo>
                    <a:pt x="1140" y="211"/>
                    <a:pt x="1111" y="153"/>
                    <a:pt x="1082" y="124"/>
                  </a:cubicBezTo>
                  <a:lnTo>
                    <a:pt x="1082" y="153"/>
                  </a:lnTo>
                  <a:cubicBezTo>
                    <a:pt x="899" y="53"/>
                    <a:pt x="689" y="1"/>
                    <a:pt x="476" y="1"/>
                  </a:cubicBezTo>
                  <a:close/>
                </a:path>
              </a:pathLst>
            </a:custGeom>
            <a:solidFill>
              <a:srgbClr val="FD6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7" name="Google Shape;5447;p80"/>
            <p:cNvSpPr/>
            <p:nvPr/>
          </p:nvSpPr>
          <p:spPr>
            <a:xfrm>
              <a:off x="4077063" y="1906975"/>
              <a:ext cx="357250" cy="29250"/>
            </a:xfrm>
            <a:custGeom>
              <a:avLst/>
              <a:gdLst/>
              <a:ahLst/>
              <a:cxnLst/>
              <a:rect l="l" t="t" r="r" b="b"/>
              <a:pathLst>
                <a:path w="14290" h="1170" extrusionOk="0">
                  <a:moveTo>
                    <a:pt x="790" y="1"/>
                  </a:moveTo>
                  <a:cubicBezTo>
                    <a:pt x="1" y="1"/>
                    <a:pt x="1" y="1170"/>
                    <a:pt x="790" y="1170"/>
                  </a:cubicBezTo>
                  <a:lnTo>
                    <a:pt x="13501" y="1170"/>
                  </a:lnTo>
                  <a:cubicBezTo>
                    <a:pt x="14290" y="1170"/>
                    <a:pt x="14290" y="1"/>
                    <a:pt x="13501" y="1"/>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8" name="Google Shape;5448;p80"/>
            <p:cNvSpPr/>
            <p:nvPr/>
          </p:nvSpPr>
          <p:spPr>
            <a:xfrm>
              <a:off x="4384613" y="1906975"/>
              <a:ext cx="57000" cy="29250"/>
            </a:xfrm>
            <a:custGeom>
              <a:avLst/>
              <a:gdLst/>
              <a:ahLst/>
              <a:cxnLst/>
              <a:rect l="l" t="t" r="r" b="b"/>
              <a:pathLst>
                <a:path w="2280" h="1170" extrusionOk="0">
                  <a:moveTo>
                    <a:pt x="1" y="1"/>
                  </a:moveTo>
                  <a:cubicBezTo>
                    <a:pt x="790" y="1"/>
                    <a:pt x="790" y="1170"/>
                    <a:pt x="1" y="1170"/>
                  </a:cubicBezTo>
                  <a:lnTo>
                    <a:pt x="1491" y="1170"/>
                  </a:lnTo>
                  <a:cubicBezTo>
                    <a:pt x="2280" y="1170"/>
                    <a:pt x="2280" y="1"/>
                    <a:pt x="1491" y="1"/>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9" name="Google Shape;5449;p80"/>
            <p:cNvSpPr/>
            <p:nvPr/>
          </p:nvSpPr>
          <p:spPr>
            <a:xfrm>
              <a:off x="4148663" y="1825725"/>
              <a:ext cx="41650" cy="33450"/>
            </a:xfrm>
            <a:custGeom>
              <a:avLst/>
              <a:gdLst/>
              <a:ahLst/>
              <a:cxnLst/>
              <a:rect l="l" t="t" r="r" b="b"/>
              <a:pathLst>
                <a:path w="1666" h="1338" extrusionOk="0">
                  <a:moveTo>
                    <a:pt x="833" y="0"/>
                  </a:moveTo>
                  <a:cubicBezTo>
                    <a:pt x="468" y="0"/>
                    <a:pt x="103" y="227"/>
                    <a:pt x="0" y="680"/>
                  </a:cubicBezTo>
                  <a:cubicBezTo>
                    <a:pt x="103" y="1118"/>
                    <a:pt x="468" y="1337"/>
                    <a:pt x="833" y="1337"/>
                  </a:cubicBezTo>
                  <a:cubicBezTo>
                    <a:pt x="1198" y="1337"/>
                    <a:pt x="1564" y="1118"/>
                    <a:pt x="1666" y="680"/>
                  </a:cubicBezTo>
                  <a:cubicBezTo>
                    <a:pt x="1564" y="227"/>
                    <a:pt x="1198" y="0"/>
                    <a:pt x="83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0" name="Google Shape;5450;p80"/>
            <p:cNvSpPr/>
            <p:nvPr/>
          </p:nvSpPr>
          <p:spPr>
            <a:xfrm>
              <a:off x="4261888" y="1825725"/>
              <a:ext cx="42400" cy="33975"/>
            </a:xfrm>
            <a:custGeom>
              <a:avLst/>
              <a:gdLst/>
              <a:ahLst/>
              <a:cxnLst/>
              <a:rect l="l" t="t" r="r" b="b"/>
              <a:pathLst>
                <a:path w="1696" h="1359" extrusionOk="0">
                  <a:moveTo>
                    <a:pt x="848" y="0"/>
                  </a:moveTo>
                  <a:cubicBezTo>
                    <a:pt x="475" y="0"/>
                    <a:pt x="103" y="227"/>
                    <a:pt x="0" y="680"/>
                  </a:cubicBezTo>
                  <a:cubicBezTo>
                    <a:pt x="103" y="1132"/>
                    <a:pt x="475" y="1359"/>
                    <a:pt x="848" y="1359"/>
                  </a:cubicBezTo>
                  <a:cubicBezTo>
                    <a:pt x="1220" y="1359"/>
                    <a:pt x="1593" y="1132"/>
                    <a:pt x="1695" y="680"/>
                  </a:cubicBezTo>
                  <a:cubicBezTo>
                    <a:pt x="1593" y="227"/>
                    <a:pt x="1220" y="0"/>
                    <a:pt x="8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1" name="Google Shape;5451;p80"/>
            <p:cNvSpPr/>
            <p:nvPr/>
          </p:nvSpPr>
          <p:spPr>
            <a:xfrm>
              <a:off x="4208188" y="1818600"/>
              <a:ext cx="36200" cy="29600"/>
            </a:xfrm>
            <a:custGeom>
              <a:avLst/>
              <a:gdLst/>
              <a:ahLst/>
              <a:cxnLst/>
              <a:rect l="l" t="t" r="r" b="b"/>
              <a:pathLst>
                <a:path w="1448" h="1184" extrusionOk="0">
                  <a:moveTo>
                    <a:pt x="717" y="0"/>
                  </a:moveTo>
                  <a:cubicBezTo>
                    <a:pt x="337" y="0"/>
                    <a:pt x="45" y="29"/>
                    <a:pt x="45" y="439"/>
                  </a:cubicBezTo>
                  <a:cubicBezTo>
                    <a:pt x="1" y="935"/>
                    <a:pt x="366" y="1184"/>
                    <a:pt x="728" y="1184"/>
                  </a:cubicBezTo>
                  <a:cubicBezTo>
                    <a:pt x="1089" y="1184"/>
                    <a:pt x="1447" y="935"/>
                    <a:pt x="1389" y="439"/>
                  </a:cubicBezTo>
                  <a:cubicBezTo>
                    <a:pt x="1389" y="29"/>
                    <a:pt x="1097" y="0"/>
                    <a:pt x="717" y="0"/>
                  </a:cubicBezTo>
                  <a:close/>
                </a:path>
              </a:pathLst>
            </a:custGeom>
            <a:solidFill>
              <a:srgbClr val="495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2" name="Google Shape;5452;p80"/>
            <p:cNvSpPr/>
            <p:nvPr/>
          </p:nvSpPr>
          <p:spPr>
            <a:xfrm>
              <a:off x="4167288" y="1809825"/>
              <a:ext cx="11700" cy="18300"/>
            </a:xfrm>
            <a:custGeom>
              <a:avLst/>
              <a:gdLst/>
              <a:ahLst/>
              <a:cxnLst/>
              <a:rect l="l" t="t" r="r" b="b"/>
              <a:pathLst>
                <a:path w="468" h="732" extrusionOk="0">
                  <a:moveTo>
                    <a:pt x="234" y="1"/>
                  </a:moveTo>
                  <a:cubicBezTo>
                    <a:pt x="117" y="1"/>
                    <a:pt x="0" y="59"/>
                    <a:pt x="15" y="176"/>
                  </a:cubicBezTo>
                  <a:lnTo>
                    <a:pt x="15" y="527"/>
                  </a:lnTo>
                  <a:cubicBezTo>
                    <a:pt x="15" y="643"/>
                    <a:pt x="103" y="731"/>
                    <a:pt x="220" y="731"/>
                  </a:cubicBezTo>
                  <a:cubicBezTo>
                    <a:pt x="336" y="731"/>
                    <a:pt x="453" y="643"/>
                    <a:pt x="453" y="527"/>
                  </a:cubicBezTo>
                  <a:lnTo>
                    <a:pt x="453" y="176"/>
                  </a:lnTo>
                  <a:cubicBezTo>
                    <a:pt x="468" y="59"/>
                    <a:pt x="351" y="1"/>
                    <a:pt x="234"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3" name="Google Shape;5453;p80"/>
            <p:cNvSpPr/>
            <p:nvPr/>
          </p:nvSpPr>
          <p:spPr>
            <a:xfrm>
              <a:off x="4204188" y="1812750"/>
              <a:ext cx="45300" cy="41675"/>
            </a:xfrm>
            <a:custGeom>
              <a:avLst/>
              <a:gdLst/>
              <a:ahLst/>
              <a:cxnLst/>
              <a:rect l="l" t="t" r="r" b="b"/>
              <a:pathLst>
                <a:path w="1812" h="1667" extrusionOk="0">
                  <a:moveTo>
                    <a:pt x="877" y="439"/>
                  </a:moveTo>
                  <a:cubicBezTo>
                    <a:pt x="1344" y="439"/>
                    <a:pt x="1344" y="526"/>
                    <a:pt x="1344" y="673"/>
                  </a:cubicBezTo>
                  <a:cubicBezTo>
                    <a:pt x="1388" y="936"/>
                    <a:pt x="1140" y="1067"/>
                    <a:pt x="891" y="1067"/>
                  </a:cubicBezTo>
                  <a:cubicBezTo>
                    <a:pt x="643" y="1067"/>
                    <a:pt x="395" y="936"/>
                    <a:pt x="438" y="673"/>
                  </a:cubicBezTo>
                  <a:cubicBezTo>
                    <a:pt x="438" y="526"/>
                    <a:pt x="438" y="439"/>
                    <a:pt x="877" y="439"/>
                  </a:cubicBezTo>
                  <a:close/>
                  <a:moveTo>
                    <a:pt x="877" y="1"/>
                  </a:moveTo>
                  <a:cubicBezTo>
                    <a:pt x="614" y="1"/>
                    <a:pt x="29" y="30"/>
                    <a:pt x="29" y="673"/>
                  </a:cubicBezTo>
                  <a:cubicBezTo>
                    <a:pt x="0" y="1194"/>
                    <a:pt x="373" y="1629"/>
                    <a:pt x="891" y="1665"/>
                  </a:cubicBezTo>
                  <a:lnTo>
                    <a:pt x="891" y="1665"/>
                  </a:lnTo>
                  <a:cubicBezTo>
                    <a:pt x="1410" y="1629"/>
                    <a:pt x="1811" y="1194"/>
                    <a:pt x="1783" y="673"/>
                  </a:cubicBezTo>
                  <a:cubicBezTo>
                    <a:pt x="1783" y="1"/>
                    <a:pt x="1140" y="1"/>
                    <a:pt x="877" y="1"/>
                  </a:cubicBezTo>
                  <a:close/>
                  <a:moveTo>
                    <a:pt x="891" y="1665"/>
                  </a:moveTo>
                  <a:cubicBezTo>
                    <a:pt x="886" y="1666"/>
                    <a:pt x="882" y="1666"/>
                    <a:pt x="877" y="1666"/>
                  </a:cubicBezTo>
                  <a:lnTo>
                    <a:pt x="906" y="1666"/>
                  </a:lnTo>
                  <a:cubicBezTo>
                    <a:pt x="901" y="1666"/>
                    <a:pt x="896" y="1666"/>
                    <a:pt x="891" y="1665"/>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4" name="Google Shape;5454;p80"/>
            <p:cNvSpPr/>
            <p:nvPr/>
          </p:nvSpPr>
          <p:spPr>
            <a:xfrm>
              <a:off x="4274313" y="1808800"/>
              <a:ext cx="10975" cy="19325"/>
            </a:xfrm>
            <a:custGeom>
              <a:avLst/>
              <a:gdLst/>
              <a:ahLst/>
              <a:cxnLst/>
              <a:rect l="l" t="t" r="r" b="b"/>
              <a:pathLst>
                <a:path w="439" h="773" extrusionOk="0">
                  <a:moveTo>
                    <a:pt x="226" y="0"/>
                  </a:moveTo>
                  <a:cubicBezTo>
                    <a:pt x="100" y="0"/>
                    <a:pt x="0" y="102"/>
                    <a:pt x="0" y="217"/>
                  </a:cubicBezTo>
                  <a:lnTo>
                    <a:pt x="0" y="568"/>
                  </a:lnTo>
                  <a:cubicBezTo>
                    <a:pt x="0" y="684"/>
                    <a:pt x="88" y="772"/>
                    <a:pt x="234" y="772"/>
                  </a:cubicBezTo>
                  <a:cubicBezTo>
                    <a:pt x="351" y="772"/>
                    <a:pt x="439" y="655"/>
                    <a:pt x="439" y="538"/>
                  </a:cubicBezTo>
                  <a:lnTo>
                    <a:pt x="439" y="100"/>
                  </a:lnTo>
                  <a:cubicBezTo>
                    <a:pt x="368" y="29"/>
                    <a:pt x="293" y="0"/>
                    <a:pt x="226"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5" name="Google Shape;5455;p80"/>
            <p:cNvSpPr/>
            <p:nvPr/>
          </p:nvSpPr>
          <p:spPr>
            <a:xfrm>
              <a:off x="4069038" y="1576250"/>
              <a:ext cx="379875" cy="365125"/>
            </a:xfrm>
            <a:custGeom>
              <a:avLst/>
              <a:gdLst/>
              <a:ahLst/>
              <a:cxnLst/>
              <a:rect l="l" t="t" r="r" b="b"/>
              <a:pathLst>
                <a:path w="15195" h="14605" extrusionOk="0">
                  <a:moveTo>
                    <a:pt x="8468" y="431"/>
                  </a:moveTo>
                  <a:cubicBezTo>
                    <a:pt x="8591" y="431"/>
                    <a:pt x="8710" y="456"/>
                    <a:pt x="8825" y="519"/>
                  </a:cubicBezTo>
                  <a:lnTo>
                    <a:pt x="8825" y="2155"/>
                  </a:lnTo>
                  <a:cubicBezTo>
                    <a:pt x="8698" y="2128"/>
                    <a:pt x="8569" y="2115"/>
                    <a:pt x="8439" y="2115"/>
                  </a:cubicBezTo>
                  <a:cubicBezTo>
                    <a:pt x="8150" y="2115"/>
                    <a:pt x="7860" y="2180"/>
                    <a:pt x="7598" y="2301"/>
                  </a:cubicBezTo>
                  <a:cubicBezTo>
                    <a:pt x="7335" y="2395"/>
                    <a:pt x="7096" y="2477"/>
                    <a:pt x="6874" y="2477"/>
                  </a:cubicBezTo>
                  <a:cubicBezTo>
                    <a:pt x="6750" y="2477"/>
                    <a:pt x="6631" y="2452"/>
                    <a:pt x="6516" y="2389"/>
                  </a:cubicBezTo>
                  <a:lnTo>
                    <a:pt x="6516" y="724"/>
                  </a:lnTo>
                  <a:cubicBezTo>
                    <a:pt x="6643" y="751"/>
                    <a:pt x="6773" y="764"/>
                    <a:pt x="6902" y="764"/>
                  </a:cubicBezTo>
                  <a:cubicBezTo>
                    <a:pt x="7191" y="764"/>
                    <a:pt x="7481" y="698"/>
                    <a:pt x="7744" y="577"/>
                  </a:cubicBezTo>
                  <a:lnTo>
                    <a:pt x="7744" y="607"/>
                  </a:lnTo>
                  <a:cubicBezTo>
                    <a:pt x="8007" y="513"/>
                    <a:pt x="8245" y="431"/>
                    <a:pt x="8468" y="431"/>
                  </a:cubicBezTo>
                  <a:close/>
                  <a:moveTo>
                    <a:pt x="10480" y="7013"/>
                  </a:moveTo>
                  <a:cubicBezTo>
                    <a:pt x="10732" y="7013"/>
                    <a:pt x="10987" y="7137"/>
                    <a:pt x="11133" y="7386"/>
                  </a:cubicBezTo>
                  <a:lnTo>
                    <a:pt x="12010" y="8935"/>
                  </a:lnTo>
                  <a:cubicBezTo>
                    <a:pt x="11864" y="8876"/>
                    <a:pt x="11747" y="8847"/>
                    <a:pt x="11601" y="8847"/>
                  </a:cubicBezTo>
                  <a:cubicBezTo>
                    <a:pt x="11367" y="8847"/>
                    <a:pt x="11133" y="8935"/>
                    <a:pt x="10958" y="9081"/>
                  </a:cubicBezTo>
                  <a:cubicBezTo>
                    <a:pt x="10856" y="9183"/>
                    <a:pt x="10724" y="9234"/>
                    <a:pt x="10593" y="9234"/>
                  </a:cubicBezTo>
                  <a:cubicBezTo>
                    <a:pt x="10461" y="9234"/>
                    <a:pt x="10330" y="9183"/>
                    <a:pt x="10227" y="9081"/>
                  </a:cubicBezTo>
                  <a:cubicBezTo>
                    <a:pt x="10140" y="8993"/>
                    <a:pt x="9994" y="8905"/>
                    <a:pt x="9877" y="8876"/>
                  </a:cubicBezTo>
                  <a:lnTo>
                    <a:pt x="9439" y="8116"/>
                  </a:lnTo>
                  <a:lnTo>
                    <a:pt x="9848" y="7386"/>
                  </a:lnTo>
                  <a:cubicBezTo>
                    <a:pt x="9979" y="7137"/>
                    <a:pt x="10227" y="7013"/>
                    <a:pt x="10480" y="7013"/>
                  </a:cubicBezTo>
                  <a:close/>
                  <a:moveTo>
                    <a:pt x="6283" y="6889"/>
                  </a:moveTo>
                  <a:cubicBezTo>
                    <a:pt x="6458" y="6889"/>
                    <a:pt x="6633" y="6918"/>
                    <a:pt x="6809" y="7035"/>
                  </a:cubicBezTo>
                  <a:cubicBezTo>
                    <a:pt x="7028" y="7152"/>
                    <a:pt x="7269" y="7211"/>
                    <a:pt x="7510" y="7211"/>
                  </a:cubicBezTo>
                  <a:cubicBezTo>
                    <a:pt x="7751" y="7211"/>
                    <a:pt x="7992" y="7152"/>
                    <a:pt x="8211" y="7035"/>
                  </a:cubicBezTo>
                  <a:lnTo>
                    <a:pt x="8270" y="6977"/>
                  </a:lnTo>
                  <a:lnTo>
                    <a:pt x="11163" y="12061"/>
                  </a:lnTo>
                  <a:cubicBezTo>
                    <a:pt x="11250" y="12178"/>
                    <a:pt x="11279" y="12353"/>
                    <a:pt x="11250" y="12529"/>
                  </a:cubicBezTo>
                  <a:cubicBezTo>
                    <a:pt x="11250" y="12616"/>
                    <a:pt x="11221" y="12704"/>
                    <a:pt x="11163" y="12792"/>
                  </a:cubicBezTo>
                  <a:cubicBezTo>
                    <a:pt x="11133" y="12879"/>
                    <a:pt x="11075" y="12938"/>
                    <a:pt x="11016" y="12996"/>
                  </a:cubicBezTo>
                  <a:lnTo>
                    <a:pt x="1549" y="12996"/>
                  </a:lnTo>
                  <a:cubicBezTo>
                    <a:pt x="1315" y="12762"/>
                    <a:pt x="1257" y="12353"/>
                    <a:pt x="1432" y="12061"/>
                  </a:cubicBezTo>
                  <a:lnTo>
                    <a:pt x="4296" y="6977"/>
                  </a:lnTo>
                  <a:lnTo>
                    <a:pt x="4383" y="7035"/>
                  </a:lnTo>
                  <a:cubicBezTo>
                    <a:pt x="4588" y="7152"/>
                    <a:pt x="4822" y="7211"/>
                    <a:pt x="5085" y="7211"/>
                  </a:cubicBezTo>
                  <a:cubicBezTo>
                    <a:pt x="5318" y="7211"/>
                    <a:pt x="5581" y="7152"/>
                    <a:pt x="5786" y="7035"/>
                  </a:cubicBezTo>
                  <a:cubicBezTo>
                    <a:pt x="5932" y="6918"/>
                    <a:pt x="6107" y="6889"/>
                    <a:pt x="6283" y="6889"/>
                  </a:cubicBezTo>
                  <a:close/>
                  <a:moveTo>
                    <a:pt x="8463" y="0"/>
                  </a:moveTo>
                  <a:cubicBezTo>
                    <a:pt x="8165" y="0"/>
                    <a:pt x="7877" y="99"/>
                    <a:pt x="7598" y="198"/>
                  </a:cubicBezTo>
                  <a:cubicBezTo>
                    <a:pt x="7322" y="284"/>
                    <a:pt x="7097" y="360"/>
                    <a:pt x="6881" y="360"/>
                  </a:cubicBezTo>
                  <a:cubicBezTo>
                    <a:pt x="6731" y="360"/>
                    <a:pt x="6585" y="323"/>
                    <a:pt x="6429" y="227"/>
                  </a:cubicBezTo>
                  <a:cubicBezTo>
                    <a:pt x="6400" y="198"/>
                    <a:pt x="6341" y="168"/>
                    <a:pt x="6312" y="168"/>
                  </a:cubicBezTo>
                  <a:cubicBezTo>
                    <a:pt x="6195" y="168"/>
                    <a:pt x="6078" y="285"/>
                    <a:pt x="6078" y="402"/>
                  </a:cubicBezTo>
                  <a:lnTo>
                    <a:pt x="6078" y="3879"/>
                  </a:lnTo>
                  <a:cubicBezTo>
                    <a:pt x="5727" y="3938"/>
                    <a:pt x="5435" y="4142"/>
                    <a:pt x="5260" y="4464"/>
                  </a:cubicBezTo>
                  <a:lnTo>
                    <a:pt x="4968" y="4961"/>
                  </a:lnTo>
                  <a:cubicBezTo>
                    <a:pt x="4842" y="5086"/>
                    <a:pt x="5047" y="5257"/>
                    <a:pt x="5206" y="5257"/>
                  </a:cubicBezTo>
                  <a:cubicBezTo>
                    <a:pt x="5268" y="5257"/>
                    <a:pt x="5323" y="5231"/>
                    <a:pt x="5348" y="5165"/>
                  </a:cubicBezTo>
                  <a:lnTo>
                    <a:pt x="5611" y="4668"/>
                  </a:lnTo>
                  <a:cubicBezTo>
                    <a:pt x="5757" y="4405"/>
                    <a:pt x="6027" y="4274"/>
                    <a:pt x="6297" y="4274"/>
                  </a:cubicBezTo>
                  <a:cubicBezTo>
                    <a:pt x="6568" y="4274"/>
                    <a:pt x="6838" y="4405"/>
                    <a:pt x="6984" y="4668"/>
                  </a:cubicBezTo>
                  <a:lnTo>
                    <a:pt x="8065" y="6597"/>
                  </a:lnTo>
                  <a:lnTo>
                    <a:pt x="8007" y="6655"/>
                  </a:lnTo>
                  <a:cubicBezTo>
                    <a:pt x="7886" y="6727"/>
                    <a:pt x="7746" y="6780"/>
                    <a:pt x="7603" y="6780"/>
                  </a:cubicBezTo>
                  <a:cubicBezTo>
                    <a:pt x="7572" y="6780"/>
                    <a:pt x="7541" y="6777"/>
                    <a:pt x="7510" y="6772"/>
                  </a:cubicBezTo>
                  <a:cubicBezTo>
                    <a:pt x="7479" y="6777"/>
                    <a:pt x="7448" y="6780"/>
                    <a:pt x="7417" y="6780"/>
                  </a:cubicBezTo>
                  <a:cubicBezTo>
                    <a:pt x="7273" y="6780"/>
                    <a:pt x="7133" y="6727"/>
                    <a:pt x="7013" y="6655"/>
                  </a:cubicBezTo>
                  <a:cubicBezTo>
                    <a:pt x="6794" y="6524"/>
                    <a:pt x="6546" y="6458"/>
                    <a:pt x="6297" y="6458"/>
                  </a:cubicBezTo>
                  <a:cubicBezTo>
                    <a:pt x="6049" y="6458"/>
                    <a:pt x="5801" y="6524"/>
                    <a:pt x="5581" y="6655"/>
                  </a:cubicBezTo>
                  <a:cubicBezTo>
                    <a:pt x="5435" y="6743"/>
                    <a:pt x="5260" y="6787"/>
                    <a:pt x="5085" y="6787"/>
                  </a:cubicBezTo>
                  <a:cubicBezTo>
                    <a:pt x="4909" y="6787"/>
                    <a:pt x="4734" y="6743"/>
                    <a:pt x="4588" y="6655"/>
                  </a:cubicBezTo>
                  <a:lnTo>
                    <a:pt x="4529" y="6597"/>
                  </a:lnTo>
                  <a:lnTo>
                    <a:pt x="4851" y="6042"/>
                  </a:lnTo>
                  <a:cubicBezTo>
                    <a:pt x="4957" y="5893"/>
                    <a:pt x="4754" y="5729"/>
                    <a:pt x="4602" y="5729"/>
                  </a:cubicBezTo>
                  <a:cubicBezTo>
                    <a:pt x="4545" y="5729"/>
                    <a:pt x="4495" y="5752"/>
                    <a:pt x="4471" y="5808"/>
                  </a:cubicBezTo>
                  <a:lnTo>
                    <a:pt x="1052" y="11857"/>
                  </a:lnTo>
                  <a:cubicBezTo>
                    <a:pt x="818" y="12207"/>
                    <a:pt x="818" y="12646"/>
                    <a:pt x="1023" y="12996"/>
                  </a:cubicBezTo>
                  <a:cubicBezTo>
                    <a:pt x="0" y="13113"/>
                    <a:pt x="88" y="14603"/>
                    <a:pt x="1081" y="14603"/>
                  </a:cubicBezTo>
                  <a:lnTo>
                    <a:pt x="7101" y="14603"/>
                  </a:lnTo>
                  <a:cubicBezTo>
                    <a:pt x="7108" y="14604"/>
                    <a:pt x="7114" y="14605"/>
                    <a:pt x="7120" y="14605"/>
                  </a:cubicBezTo>
                  <a:cubicBezTo>
                    <a:pt x="7328" y="14605"/>
                    <a:pt x="7328" y="14164"/>
                    <a:pt x="7120" y="14164"/>
                  </a:cubicBezTo>
                  <a:cubicBezTo>
                    <a:pt x="7114" y="14164"/>
                    <a:pt x="7108" y="14164"/>
                    <a:pt x="7101" y="14165"/>
                  </a:cubicBezTo>
                  <a:lnTo>
                    <a:pt x="1111" y="14165"/>
                  </a:lnTo>
                  <a:cubicBezTo>
                    <a:pt x="614" y="14165"/>
                    <a:pt x="614" y="13435"/>
                    <a:pt x="1111" y="13435"/>
                  </a:cubicBezTo>
                  <a:lnTo>
                    <a:pt x="14114" y="13435"/>
                  </a:lnTo>
                  <a:cubicBezTo>
                    <a:pt x="14611" y="13435"/>
                    <a:pt x="14611" y="14165"/>
                    <a:pt x="14114" y="14165"/>
                  </a:cubicBezTo>
                  <a:lnTo>
                    <a:pt x="8124" y="14165"/>
                  </a:lnTo>
                  <a:cubicBezTo>
                    <a:pt x="8116" y="14164"/>
                    <a:pt x="8109" y="14164"/>
                    <a:pt x="8102" y="14164"/>
                  </a:cubicBezTo>
                  <a:cubicBezTo>
                    <a:pt x="7868" y="14164"/>
                    <a:pt x="7868" y="14605"/>
                    <a:pt x="8102" y="14605"/>
                  </a:cubicBezTo>
                  <a:cubicBezTo>
                    <a:pt x="8109" y="14605"/>
                    <a:pt x="8116" y="14604"/>
                    <a:pt x="8124" y="14603"/>
                  </a:cubicBezTo>
                  <a:lnTo>
                    <a:pt x="14114" y="14603"/>
                  </a:lnTo>
                  <a:cubicBezTo>
                    <a:pt x="15107" y="14603"/>
                    <a:pt x="15195" y="13142"/>
                    <a:pt x="14231" y="13025"/>
                  </a:cubicBezTo>
                  <a:cubicBezTo>
                    <a:pt x="14377" y="12675"/>
                    <a:pt x="14377" y="12266"/>
                    <a:pt x="14202" y="11915"/>
                  </a:cubicBezTo>
                  <a:lnTo>
                    <a:pt x="13939" y="11448"/>
                  </a:lnTo>
                  <a:cubicBezTo>
                    <a:pt x="13888" y="11397"/>
                    <a:pt x="13828" y="11376"/>
                    <a:pt x="13770" y="11376"/>
                  </a:cubicBezTo>
                  <a:cubicBezTo>
                    <a:pt x="13626" y="11376"/>
                    <a:pt x="13496" y="11506"/>
                    <a:pt x="13559" y="11652"/>
                  </a:cubicBezTo>
                  <a:lnTo>
                    <a:pt x="13822" y="12120"/>
                  </a:lnTo>
                  <a:cubicBezTo>
                    <a:pt x="13997" y="12412"/>
                    <a:pt x="13939" y="12762"/>
                    <a:pt x="13705" y="12996"/>
                  </a:cubicBezTo>
                  <a:lnTo>
                    <a:pt x="11572" y="12996"/>
                  </a:lnTo>
                  <a:cubicBezTo>
                    <a:pt x="11630" y="12879"/>
                    <a:pt x="11689" y="12704"/>
                    <a:pt x="11689" y="12558"/>
                  </a:cubicBezTo>
                  <a:cubicBezTo>
                    <a:pt x="11718" y="12324"/>
                    <a:pt x="11659" y="12061"/>
                    <a:pt x="11542" y="11827"/>
                  </a:cubicBezTo>
                  <a:lnTo>
                    <a:pt x="10257" y="9577"/>
                  </a:lnTo>
                  <a:lnTo>
                    <a:pt x="10257" y="9577"/>
                  </a:lnTo>
                  <a:cubicBezTo>
                    <a:pt x="10374" y="9636"/>
                    <a:pt x="10490" y="9665"/>
                    <a:pt x="10607" y="9665"/>
                  </a:cubicBezTo>
                  <a:cubicBezTo>
                    <a:pt x="10841" y="9665"/>
                    <a:pt x="11075" y="9577"/>
                    <a:pt x="11250" y="9402"/>
                  </a:cubicBezTo>
                  <a:cubicBezTo>
                    <a:pt x="11352" y="9314"/>
                    <a:pt x="11484" y="9271"/>
                    <a:pt x="11615" y="9271"/>
                  </a:cubicBezTo>
                  <a:cubicBezTo>
                    <a:pt x="11747" y="9271"/>
                    <a:pt x="11878" y="9314"/>
                    <a:pt x="11981" y="9402"/>
                  </a:cubicBezTo>
                  <a:cubicBezTo>
                    <a:pt x="12098" y="9519"/>
                    <a:pt x="12244" y="9607"/>
                    <a:pt x="12390" y="9636"/>
                  </a:cubicBezTo>
                  <a:lnTo>
                    <a:pt x="13003" y="10717"/>
                  </a:lnTo>
                  <a:cubicBezTo>
                    <a:pt x="13033" y="10775"/>
                    <a:pt x="13120" y="10805"/>
                    <a:pt x="13208" y="10805"/>
                  </a:cubicBezTo>
                  <a:lnTo>
                    <a:pt x="13296" y="10805"/>
                  </a:lnTo>
                  <a:cubicBezTo>
                    <a:pt x="13413" y="10717"/>
                    <a:pt x="13442" y="10600"/>
                    <a:pt x="13383" y="10512"/>
                  </a:cubicBezTo>
                  <a:lnTo>
                    <a:pt x="11484" y="7181"/>
                  </a:lnTo>
                  <a:cubicBezTo>
                    <a:pt x="11265" y="6787"/>
                    <a:pt x="10870" y="6590"/>
                    <a:pt x="10476" y="6590"/>
                  </a:cubicBezTo>
                  <a:cubicBezTo>
                    <a:pt x="10081" y="6590"/>
                    <a:pt x="9687" y="6787"/>
                    <a:pt x="9468" y="7181"/>
                  </a:cubicBezTo>
                  <a:lnTo>
                    <a:pt x="9176" y="7678"/>
                  </a:lnTo>
                  <a:lnTo>
                    <a:pt x="7335" y="4464"/>
                  </a:lnTo>
                  <a:cubicBezTo>
                    <a:pt x="7159" y="4142"/>
                    <a:pt x="6867" y="3938"/>
                    <a:pt x="6516" y="3879"/>
                  </a:cubicBezTo>
                  <a:lnTo>
                    <a:pt x="6516" y="2857"/>
                  </a:lnTo>
                  <a:cubicBezTo>
                    <a:pt x="6633" y="2886"/>
                    <a:pt x="6750" y="2915"/>
                    <a:pt x="6896" y="2915"/>
                  </a:cubicBezTo>
                  <a:cubicBezTo>
                    <a:pt x="7189" y="2886"/>
                    <a:pt x="7481" y="2827"/>
                    <a:pt x="7744" y="2711"/>
                  </a:cubicBezTo>
                  <a:cubicBezTo>
                    <a:pt x="8002" y="2624"/>
                    <a:pt x="8240" y="2548"/>
                    <a:pt x="8470" y="2548"/>
                  </a:cubicBezTo>
                  <a:cubicBezTo>
                    <a:pt x="8630" y="2548"/>
                    <a:pt x="8786" y="2585"/>
                    <a:pt x="8942" y="2681"/>
                  </a:cubicBezTo>
                  <a:cubicBezTo>
                    <a:pt x="8974" y="2714"/>
                    <a:pt x="9014" y="2728"/>
                    <a:pt x="9054" y="2728"/>
                  </a:cubicBezTo>
                  <a:cubicBezTo>
                    <a:pt x="9157" y="2728"/>
                    <a:pt x="9263" y="2632"/>
                    <a:pt x="9263" y="2506"/>
                  </a:cubicBezTo>
                  <a:lnTo>
                    <a:pt x="9263" y="402"/>
                  </a:lnTo>
                  <a:cubicBezTo>
                    <a:pt x="9263" y="314"/>
                    <a:pt x="9234" y="256"/>
                    <a:pt x="9176" y="227"/>
                  </a:cubicBezTo>
                  <a:cubicBezTo>
                    <a:pt x="8932" y="60"/>
                    <a:pt x="8695" y="0"/>
                    <a:pt x="8463"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56" name="Google Shape;5456;p80"/>
          <p:cNvGrpSpPr/>
          <p:nvPr/>
        </p:nvGrpSpPr>
        <p:grpSpPr>
          <a:xfrm>
            <a:off x="4709084" y="1607475"/>
            <a:ext cx="365300" cy="365300"/>
            <a:chOff x="4670238" y="1603825"/>
            <a:chExt cx="365300" cy="365300"/>
          </a:xfrm>
        </p:grpSpPr>
        <p:sp>
          <p:nvSpPr>
            <p:cNvPr id="5457" name="Google Shape;5457;p80"/>
            <p:cNvSpPr/>
            <p:nvPr/>
          </p:nvSpPr>
          <p:spPr>
            <a:xfrm>
              <a:off x="4675363" y="1750650"/>
              <a:ext cx="355050" cy="212600"/>
            </a:xfrm>
            <a:custGeom>
              <a:avLst/>
              <a:gdLst/>
              <a:ahLst/>
              <a:cxnLst/>
              <a:rect l="l" t="t" r="r" b="b"/>
              <a:pathLst>
                <a:path w="14202" h="8504" extrusionOk="0">
                  <a:moveTo>
                    <a:pt x="0" y="1"/>
                  </a:moveTo>
                  <a:lnTo>
                    <a:pt x="0" y="5786"/>
                  </a:lnTo>
                  <a:cubicBezTo>
                    <a:pt x="0" y="7277"/>
                    <a:pt x="1228" y="8504"/>
                    <a:pt x="2747" y="8504"/>
                  </a:cubicBezTo>
                  <a:lnTo>
                    <a:pt x="11455" y="8504"/>
                  </a:lnTo>
                  <a:cubicBezTo>
                    <a:pt x="12974" y="8504"/>
                    <a:pt x="14202" y="7277"/>
                    <a:pt x="14202" y="5786"/>
                  </a:cubicBezTo>
                  <a:lnTo>
                    <a:pt x="14202" y="790"/>
                  </a:lnTo>
                  <a:lnTo>
                    <a:pt x="11513" y="644"/>
                  </a:lnTo>
                  <a:lnTo>
                    <a:pt x="0" y="1"/>
                  </a:lnTo>
                  <a:close/>
                </a:path>
              </a:pathLst>
            </a:custGeom>
            <a:solidFill>
              <a:srgbClr val="FFE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8" name="Google Shape;5458;p80"/>
            <p:cNvSpPr/>
            <p:nvPr/>
          </p:nvSpPr>
          <p:spPr>
            <a:xfrm>
              <a:off x="4920088" y="1766725"/>
              <a:ext cx="110325" cy="196525"/>
            </a:xfrm>
            <a:custGeom>
              <a:avLst/>
              <a:gdLst/>
              <a:ahLst/>
              <a:cxnLst/>
              <a:rect l="l" t="t" r="r" b="b"/>
              <a:pathLst>
                <a:path w="4413" h="7861" extrusionOk="0">
                  <a:moveTo>
                    <a:pt x="1724" y="1"/>
                  </a:moveTo>
                  <a:lnTo>
                    <a:pt x="965" y="147"/>
                  </a:lnTo>
                  <a:cubicBezTo>
                    <a:pt x="1754" y="147"/>
                    <a:pt x="2426" y="790"/>
                    <a:pt x="2426" y="1579"/>
                  </a:cubicBezTo>
                  <a:lnTo>
                    <a:pt x="2426" y="4822"/>
                  </a:lnTo>
                  <a:cubicBezTo>
                    <a:pt x="2426" y="6283"/>
                    <a:pt x="1432" y="7540"/>
                    <a:pt x="0" y="7861"/>
                  </a:cubicBezTo>
                  <a:lnTo>
                    <a:pt x="1666" y="7861"/>
                  </a:lnTo>
                  <a:cubicBezTo>
                    <a:pt x="3185" y="7861"/>
                    <a:pt x="4413" y="6634"/>
                    <a:pt x="4413" y="5143"/>
                  </a:cubicBezTo>
                  <a:lnTo>
                    <a:pt x="4413" y="147"/>
                  </a:lnTo>
                  <a:lnTo>
                    <a:pt x="1724" y="1"/>
                  </a:lnTo>
                  <a:close/>
                </a:path>
              </a:pathLst>
            </a:custGeom>
            <a:solidFill>
              <a:srgbClr val="FFE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9" name="Google Shape;5459;p80"/>
            <p:cNvSpPr/>
            <p:nvPr/>
          </p:nvSpPr>
          <p:spPr>
            <a:xfrm>
              <a:off x="4675363" y="1876300"/>
              <a:ext cx="355050" cy="86950"/>
            </a:xfrm>
            <a:custGeom>
              <a:avLst/>
              <a:gdLst/>
              <a:ahLst/>
              <a:cxnLst/>
              <a:rect l="l" t="t" r="r" b="b"/>
              <a:pathLst>
                <a:path w="14202" h="3478" extrusionOk="0">
                  <a:moveTo>
                    <a:pt x="0" y="1"/>
                  </a:moveTo>
                  <a:lnTo>
                    <a:pt x="0" y="760"/>
                  </a:lnTo>
                  <a:cubicBezTo>
                    <a:pt x="0" y="2251"/>
                    <a:pt x="1228" y="3478"/>
                    <a:pt x="2747" y="3478"/>
                  </a:cubicBezTo>
                  <a:lnTo>
                    <a:pt x="11455" y="3478"/>
                  </a:lnTo>
                  <a:cubicBezTo>
                    <a:pt x="12974" y="3478"/>
                    <a:pt x="14202" y="2251"/>
                    <a:pt x="14202" y="760"/>
                  </a:cubicBezTo>
                  <a:lnTo>
                    <a:pt x="14202" y="1"/>
                  </a:lnTo>
                  <a:close/>
                </a:path>
              </a:pathLst>
            </a:custGeom>
            <a:solidFill>
              <a:srgbClr val="FFE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0" name="Google Shape;5460;p80"/>
            <p:cNvSpPr/>
            <p:nvPr/>
          </p:nvSpPr>
          <p:spPr>
            <a:xfrm>
              <a:off x="4920088" y="1876300"/>
              <a:ext cx="110325" cy="86950"/>
            </a:xfrm>
            <a:custGeom>
              <a:avLst/>
              <a:gdLst/>
              <a:ahLst/>
              <a:cxnLst/>
              <a:rect l="l" t="t" r="r" b="b"/>
              <a:pathLst>
                <a:path w="4413" h="3478" extrusionOk="0">
                  <a:moveTo>
                    <a:pt x="2426" y="1"/>
                  </a:moveTo>
                  <a:lnTo>
                    <a:pt x="2426" y="439"/>
                  </a:lnTo>
                  <a:cubicBezTo>
                    <a:pt x="2426" y="1900"/>
                    <a:pt x="1432" y="3157"/>
                    <a:pt x="0" y="3478"/>
                  </a:cubicBezTo>
                  <a:lnTo>
                    <a:pt x="1666" y="3478"/>
                  </a:lnTo>
                  <a:cubicBezTo>
                    <a:pt x="3185" y="3478"/>
                    <a:pt x="4413" y="2251"/>
                    <a:pt x="4413" y="760"/>
                  </a:cubicBezTo>
                  <a:lnTo>
                    <a:pt x="4413" y="1"/>
                  </a:lnTo>
                  <a:close/>
                </a:path>
              </a:pathLst>
            </a:custGeom>
            <a:solidFill>
              <a:srgbClr val="FDCB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1" name="Google Shape;5461;p80"/>
            <p:cNvSpPr/>
            <p:nvPr/>
          </p:nvSpPr>
          <p:spPr>
            <a:xfrm>
              <a:off x="4670988" y="1730200"/>
              <a:ext cx="359425" cy="40925"/>
            </a:xfrm>
            <a:custGeom>
              <a:avLst/>
              <a:gdLst/>
              <a:ahLst/>
              <a:cxnLst/>
              <a:rect l="l" t="t" r="r" b="b"/>
              <a:pathLst>
                <a:path w="14377" h="1637" extrusionOk="0">
                  <a:moveTo>
                    <a:pt x="994" y="1"/>
                  </a:moveTo>
                  <a:cubicBezTo>
                    <a:pt x="0" y="59"/>
                    <a:pt x="0" y="1549"/>
                    <a:pt x="994" y="1608"/>
                  </a:cubicBezTo>
                  <a:lnTo>
                    <a:pt x="1841" y="1608"/>
                  </a:lnTo>
                  <a:lnTo>
                    <a:pt x="7276" y="790"/>
                  </a:lnTo>
                  <a:lnTo>
                    <a:pt x="12273" y="1637"/>
                  </a:lnTo>
                  <a:lnTo>
                    <a:pt x="14377" y="1637"/>
                  </a:lnTo>
                  <a:cubicBezTo>
                    <a:pt x="14377" y="731"/>
                    <a:pt x="13646" y="30"/>
                    <a:pt x="12770" y="30"/>
                  </a:cubicBezTo>
                  <a:lnTo>
                    <a:pt x="12770" y="1"/>
                  </a:ln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2" name="Google Shape;5462;p80"/>
            <p:cNvSpPr/>
            <p:nvPr/>
          </p:nvSpPr>
          <p:spPr>
            <a:xfrm>
              <a:off x="4717013" y="1608925"/>
              <a:ext cx="141725" cy="161475"/>
            </a:xfrm>
            <a:custGeom>
              <a:avLst/>
              <a:gdLst/>
              <a:ahLst/>
              <a:cxnLst/>
              <a:rect l="l" t="t" r="r" b="b"/>
              <a:pathLst>
                <a:path w="5669" h="6459" extrusionOk="0">
                  <a:moveTo>
                    <a:pt x="789" y="1"/>
                  </a:moveTo>
                  <a:cubicBezTo>
                    <a:pt x="351" y="1"/>
                    <a:pt x="0" y="352"/>
                    <a:pt x="0" y="819"/>
                  </a:cubicBezTo>
                  <a:lnTo>
                    <a:pt x="0" y="6459"/>
                  </a:lnTo>
                  <a:lnTo>
                    <a:pt x="5669" y="6459"/>
                  </a:lnTo>
                  <a:lnTo>
                    <a:pt x="5669" y="819"/>
                  </a:lnTo>
                  <a:cubicBezTo>
                    <a:pt x="5669" y="352"/>
                    <a:pt x="5289" y="1"/>
                    <a:pt x="4851"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3" name="Google Shape;5463;p80"/>
            <p:cNvSpPr/>
            <p:nvPr/>
          </p:nvSpPr>
          <p:spPr>
            <a:xfrm>
              <a:off x="4752788" y="1608925"/>
              <a:ext cx="38025" cy="161475"/>
            </a:xfrm>
            <a:custGeom>
              <a:avLst/>
              <a:gdLst/>
              <a:ahLst/>
              <a:cxnLst/>
              <a:rect l="l" t="t" r="r" b="b"/>
              <a:pathLst>
                <a:path w="1521" h="6459" extrusionOk="0">
                  <a:moveTo>
                    <a:pt x="1" y="1"/>
                  </a:moveTo>
                  <a:lnTo>
                    <a:pt x="1" y="6459"/>
                  </a:lnTo>
                  <a:lnTo>
                    <a:pt x="1520" y="6459"/>
                  </a:lnTo>
                  <a:lnTo>
                    <a:pt x="1520" y="1"/>
                  </a:ln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4" name="Google Shape;5464;p80"/>
            <p:cNvSpPr/>
            <p:nvPr/>
          </p:nvSpPr>
          <p:spPr>
            <a:xfrm>
              <a:off x="4776913" y="1651125"/>
              <a:ext cx="222100" cy="119275"/>
            </a:xfrm>
            <a:custGeom>
              <a:avLst/>
              <a:gdLst/>
              <a:ahLst/>
              <a:cxnLst/>
              <a:rect l="l" t="t" r="r" b="b"/>
              <a:pathLst>
                <a:path w="8884" h="4771" extrusionOk="0">
                  <a:moveTo>
                    <a:pt x="5128" y="0"/>
                  </a:moveTo>
                  <a:cubicBezTo>
                    <a:pt x="4924" y="0"/>
                    <a:pt x="4719" y="81"/>
                    <a:pt x="4559" y="241"/>
                  </a:cubicBezTo>
                  <a:lnTo>
                    <a:pt x="4033" y="767"/>
                  </a:lnTo>
                  <a:lnTo>
                    <a:pt x="0" y="4771"/>
                  </a:lnTo>
                  <a:lnTo>
                    <a:pt x="8036" y="4771"/>
                  </a:lnTo>
                  <a:lnTo>
                    <a:pt x="8562" y="4245"/>
                  </a:lnTo>
                  <a:cubicBezTo>
                    <a:pt x="8883" y="3923"/>
                    <a:pt x="8883" y="3427"/>
                    <a:pt x="8562" y="3105"/>
                  </a:cubicBezTo>
                  <a:lnTo>
                    <a:pt x="8065" y="2608"/>
                  </a:lnTo>
                  <a:lnTo>
                    <a:pt x="6283" y="826"/>
                  </a:lnTo>
                  <a:lnTo>
                    <a:pt x="5698" y="241"/>
                  </a:lnTo>
                  <a:cubicBezTo>
                    <a:pt x="5537" y="81"/>
                    <a:pt x="5333" y="0"/>
                    <a:pt x="5128" y="0"/>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5" name="Google Shape;5465;p80"/>
            <p:cNvSpPr/>
            <p:nvPr/>
          </p:nvSpPr>
          <p:spPr>
            <a:xfrm>
              <a:off x="4956613" y="1715600"/>
              <a:ext cx="41675" cy="54800"/>
            </a:xfrm>
            <a:custGeom>
              <a:avLst/>
              <a:gdLst/>
              <a:ahLst/>
              <a:cxnLst/>
              <a:rect l="l" t="t" r="r" b="b"/>
              <a:pathLst>
                <a:path w="1667" h="2192" extrusionOk="0">
                  <a:moveTo>
                    <a:pt x="848" y="0"/>
                  </a:moveTo>
                  <a:cubicBezTo>
                    <a:pt x="88" y="497"/>
                    <a:pt x="0" y="1607"/>
                    <a:pt x="673" y="2192"/>
                  </a:cubicBezTo>
                  <a:lnTo>
                    <a:pt x="848" y="2192"/>
                  </a:lnTo>
                  <a:lnTo>
                    <a:pt x="1374" y="1666"/>
                  </a:lnTo>
                  <a:cubicBezTo>
                    <a:pt x="1666" y="1344"/>
                    <a:pt x="1666" y="818"/>
                    <a:pt x="1374" y="526"/>
                  </a:cubicBezTo>
                  <a:lnTo>
                    <a:pt x="848" y="0"/>
                  </a:ln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6" name="Google Shape;5466;p80"/>
            <p:cNvSpPr/>
            <p:nvPr/>
          </p:nvSpPr>
          <p:spPr>
            <a:xfrm>
              <a:off x="4876988" y="1651125"/>
              <a:ext cx="56275" cy="34450"/>
            </a:xfrm>
            <a:custGeom>
              <a:avLst/>
              <a:gdLst/>
              <a:ahLst/>
              <a:cxnLst/>
              <a:rect l="l" t="t" r="r" b="b"/>
              <a:pathLst>
                <a:path w="2251" h="1378" extrusionOk="0">
                  <a:moveTo>
                    <a:pt x="1111" y="0"/>
                  </a:moveTo>
                  <a:cubicBezTo>
                    <a:pt x="899" y="0"/>
                    <a:pt x="687" y="81"/>
                    <a:pt x="526" y="241"/>
                  </a:cubicBezTo>
                  <a:lnTo>
                    <a:pt x="0" y="767"/>
                  </a:lnTo>
                  <a:cubicBezTo>
                    <a:pt x="271" y="1173"/>
                    <a:pt x="703" y="1378"/>
                    <a:pt x="1135" y="1378"/>
                  </a:cubicBezTo>
                  <a:cubicBezTo>
                    <a:pt x="1544" y="1378"/>
                    <a:pt x="1951" y="1195"/>
                    <a:pt x="2221" y="826"/>
                  </a:cubicBezTo>
                  <a:lnTo>
                    <a:pt x="2250" y="826"/>
                  </a:lnTo>
                  <a:lnTo>
                    <a:pt x="1695" y="241"/>
                  </a:lnTo>
                  <a:cubicBezTo>
                    <a:pt x="1534" y="81"/>
                    <a:pt x="1323" y="0"/>
                    <a:pt x="1111" y="0"/>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7" name="Google Shape;5467;p80"/>
            <p:cNvSpPr/>
            <p:nvPr/>
          </p:nvSpPr>
          <p:spPr>
            <a:xfrm>
              <a:off x="4775438" y="1806000"/>
              <a:ext cx="41675" cy="33450"/>
            </a:xfrm>
            <a:custGeom>
              <a:avLst/>
              <a:gdLst/>
              <a:ahLst/>
              <a:cxnLst/>
              <a:rect l="l" t="t" r="r" b="b"/>
              <a:pathLst>
                <a:path w="1667" h="1338" extrusionOk="0">
                  <a:moveTo>
                    <a:pt x="823" y="0"/>
                  </a:moveTo>
                  <a:cubicBezTo>
                    <a:pt x="454" y="0"/>
                    <a:pt x="88" y="227"/>
                    <a:pt x="1" y="680"/>
                  </a:cubicBezTo>
                  <a:cubicBezTo>
                    <a:pt x="88" y="1118"/>
                    <a:pt x="454" y="1337"/>
                    <a:pt x="823" y="1337"/>
                  </a:cubicBezTo>
                  <a:cubicBezTo>
                    <a:pt x="1191" y="1337"/>
                    <a:pt x="1564" y="1118"/>
                    <a:pt x="1666" y="680"/>
                  </a:cubicBezTo>
                  <a:cubicBezTo>
                    <a:pt x="1564" y="227"/>
                    <a:pt x="1191" y="0"/>
                    <a:pt x="823"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8" name="Google Shape;5468;p80"/>
            <p:cNvSpPr/>
            <p:nvPr/>
          </p:nvSpPr>
          <p:spPr>
            <a:xfrm>
              <a:off x="4888663" y="1806000"/>
              <a:ext cx="41675" cy="33450"/>
            </a:xfrm>
            <a:custGeom>
              <a:avLst/>
              <a:gdLst/>
              <a:ahLst/>
              <a:cxnLst/>
              <a:rect l="l" t="t" r="r" b="b"/>
              <a:pathLst>
                <a:path w="1667" h="1338" extrusionOk="0">
                  <a:moveTo>
                    <a:pt x="845" y="0"/>
                  </a:moveTo>
                  <a:cubicBezTo>
                    <a:pt x="476" y="0"/>
                    <a:pt x="103" y="227"/>
                    <a:pt x="1" y="680"/>
                  </a:cubicBezTo>
                  <a:cubicBezTo>
                    <a:pt x="103" y="1118"/>
                    <a:pt x="476" y="1337"/>
                    <a:pt x="845" y="1337"/>
                  </a:cubicBezTo>
                  <a:cubicBezTo>
                    <a:pt x="1214" y="1337"/>
                    <a:pt x="1579" y="1118"/>
                    <a:pt x="1667" y="680"/>
                  </a:cubicBezTo>
                  <a:cubicBezTo>
                    <a:pt x="1579" y="227"/>
                    <a:pt x="1214" y="0"/>
                    <a:pt x="845"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9" name="Google Shape;5469;p80"/>
            <p:cNvSpPr/>
            <p:nvPr/>
          </p:nvSpPr>
          <p:spPr>
            <a:xfrm>
              <a:off x="4670238" y="1603825"/>
              <a:ext cx="365300" cy="365300"/>
            </a:xfrm>
            <a:custGeom>
              <a:avLst/>
              <a:gdLst/>
              <a:ahLst/>
              <a:cxnLst/>
              <a:rect l="l" t="t" r="r" b="b"/>
              <a:pathLst>
                <a:path w="14612" h="14612" extrusionOk="0">
                  <a:moveTo>
                    <a:pt x="9381" y="2104"/>
                  </a:moveTo>
                  <a:cubicBezTo>
                    <a:pt x="9527" y="2104"/>
                    <a:pt x="9673" y="2163"/>
                    <a:pt x="9790" y="2280"/>
                  </a:cubicBezTo>
                  <a:lnTo>
                    <a:pt x="10228" y="2718"/>
                  </a:lnTo>
                  <a:cubicBezTo>
                    <a:pt x="10002" y="2944"/>
                    <a:pt x="9707" y="3054"/>
                    <a:pt x="9413" y="3054"/>
                  </a:cubicBezTo>
                  <a:cubicBezTo>
                    <a:pt x="9100" y="3054"/>
                    <a:pt x="8789" y="2930"/>
                    <a:pt x="8563" y="2689"/>
                  </a:cubicBezTo>
                  <a:lnTo>
                    <a:pt x="8972" y="2280"/>
                  </a:lnTo>
                  <a:cubicBezTo>
                    <a:pt x="9059" y="2163"/>
                    <a:pt x="9205" y="2104"/>
                    <a:pt x="9381" y="2104"/>
                  </a:cubicBezTo>
                  <a:close/>
                  <a:moveTo>
                    <a:pt x="6722" y="409"/>
                  </a:moveTo>
                  <a:cubicBezTo>
                    <a:pt x="7043" y="409"/>
                    <a:pt x="7306" y="672"/>
                    <a:pt x="7306" y="1023"/>
                  </a:cubicBezTo>
                  <a:lnTo>
                    <a:pt x="7306" y="3332"/>
                  </a:lnTo>
                  <a:lnTo>
                    <a:pt x="5027" y="5611"/>
                  </a:lnTo>
                  <a:lnTo>
                    <a:pt x="5027" y="409"/>
                  </a:lnTo>
                  <a:close/>
                  <a:moveTo>
                    <a:pt x="995" y="5289"/>
                  </a:moveTo>
                  <a:cubicBezTo>
                    <a:pt x="1005" y="5289"/>
                    <a:pt x="1014" y="5289"/>
                    <a:pt x="1024" y="5289"/>
                  </a:cubicBezTo>
                  <a:lnTo>
                    <a:pt x="1637" y="5289"/>
                  </a:lnTo>
                  <a:lnTo>
                    <a:pt x="1637" y="6458"/>
                  </a:lnTo>
                  <a:lnTo>
                    <a:pt x="1024" y="6458"/>
                  </a:lnTo>
                  <a:cubicBezTo>
                    <a:pt x="244" y="6458"/>
                    <a:pt x="235" y="5289"/>
                    <a:pt x="995" y="5289"/>
                  </a:cubicBezTo>
                  <a:close/>
                  <a:moveTo>
                    <a:pt x="4618" y="409"/>
                  </a:moveTo>
                  <a:lnTo>
                    <a:pt x="4618" y="6020"/>
                  </a:lnTo>
                  <a:lnTo>
                    <a:pt x="4179" y="6458"/>
                  </a:lnTo>
                  <a:lnTo>
                    <a:pt x="3507" y="6458"/>
                  </a:lnTo>
                  <a:lnTo>
                    <a:pt x="3507" y="409"/>
                  </a:lnTo>
                  <a:close/>
                  <a:moveTo>
                    <a:pt x="12274" y="4793"/>
                  </a:moveTo>
                  <a:lnTo>
                    <a:pt x="12654" y="5143"/>
                  </a:lnTo>
                  <a:cubicBezTo>
                    <a:pt x="12887" y="5377"/>
                    <a:pt x="12887" y="5757"/>
                    <a:pt x="12654" y="5991"/>
                  </a:cubicBezTo>
                  <a:lnTo>
                    <a:pt x="12215" y="6458"/>
                  </a:lnTo>
                  <a:cubicBezTo>
                    <a:pt x="11748" y="5961"/>
                    <a:pt x="11806" y="5202"/>
                    <a:pt x="12274" y="4793"/>
                  </a:cubicBezTo>
                  <a:close/>
                  <a:moveTo>
                    <a:pt x="13238" y="5348"/>
                  </a:moveTo>
                  <a:lnTo>
                    <a:pt x="13238" y="5348"/>
                  </a:lnTo>
                  <a:cubicBezTo>
                    <a:pt x="13735" y="5523"/>
                    <a:pt x="14085" y="5932"/>
                    <a:pt x="14173" y="6458"/>
                  </a:cubicBezTo>
                  <a:lnTo>
                    <a:pt x="12800" y="6458"/>
                  </a:lnTo>
                  <a:lnTo>
                    <a:pt x="12975" y="6312"/>
                  </a:lnTo>
                  <a:cubicBezTo>
                    <a:pt x="13209" y="6049"/>
                    <a:pt x="13326" y="5698"/>
                    <a:pt x="13238" y="5348"/>
                  </a:cubicBezTo>
                  <a:close/>
                  <a:moveTo>
                    <a:pt x="8270" y="2981"/>
                  </a:moveTo>
                  <a:cubicBezTo>
                    <a:pt x="8569" y="3310"/>
                    <a:pt x="8983" y="3478"/>
                    <a:pt x="9401" y="3478"/>
                  </a:cubicBezTo>
                  <a:cubicBezTo>
                    <a:pt x="9801" y="3478"/>
                    <a:pt x="10206" y="3324"/>
                    <a:pt x="10520" y="3010"/>
                  </a:cubicBezTo>
                  <a:lnTo>
                    <a:pt x="11981" y="4471"/>
                  </a:lnTo>
                  <a:cubicBezTo>
                    <a:pt x="11660" y="4763"/>
                    <a:pt x="11455" y="5202"/>
                    <a:pt x="11455" y="5640"/>
                  </a:cubicBezTo>
                  <a:cubicBezTo>
                    <a:pt x="11455" y="5932"/>
                    <a:pt x="11543" y="6224"/>
                    <a:pt x="11689" y="6458"/>
                  </a:cubicBezTo>
                  <a:lnTo>
                    <a:pt x="7306" y="6458"/>
                  </a:lnTo>
                  <a:cubicBezTo>
                    <a:pt x="7299" y="6457"/>
                    <a:pt x="7293" y="6457"/>
                    <a:pt x="7287" y="6457"/>
                  </a:cubicBezTo>
                  <a:cubicBezTo>
                    <a:pt x="7079" y="6457"/>
                    <a:pt x="7079" y="6898"/>
                    <a:pt x="7287" y="6898"/>
                  </a:cubicBezTo>
                  <a:cubicBezTo>
                    <a:pt x="7293" y="6898"/>
                    <a:pt x="7299" y="6897"/>
                    <a:pt x="7306" y="6896"/>
                  </a:cubicBezTo>
                  <a:lnTo>
                    <a:pt x="14173" y="6896"/>
                  </a:lnTo>
                  <a:lnTo>
                    <a:pt x="14173" y="10666"/>
                  </a:lnTo>
                  <a:lnTo>
                    <a:pt x="410" y="10666"/>
                  </a:lnTo>
                  <a:lnTo>
                    <a:pt x="410" y="6692"/>
                  </a:lnTo>
                  <a:cubicBezTo>
                    <a:pt x="585" y="6809"/>
                    <a:pt x="790" y="6896"/>
                    <a:pt x="1024" y="6896"/>
                  </a:cubicBezTo>
                  <a:lnTo>
                    <a:pt x="6283" y="6896"/>
                  </a:lnTo>
                  <a:cubicBezTo>
                    <a:pt x="6546" y="6867"/>
                    <a:pt x="6546" y="6487"/>
                    <a:pt x="6283" y="6458"/>
                  </a:cubicBezTo>
                  <a:lnTo>
                    <a:pt x="4793" y="6458"/>
                  </a:lnTo>
                  <a:lnTo>
                    <a:pt x="8270" y="2981"/>
                  </a:lnTo>
                  <a:close/>
                  <a:moveTo>
                    <a:pt x="2660" y="0"/>
                  </a:moveTo>
                  <a:cubicBezTo>
                    <a:pt x="2105" y="0"/>
                    <a:pt x="1637" y="439"/>
                    <a:pt x="1637" y="1023"/>
                  </a:cubicBezTo>
                  <a:lnTo>
                    <a:pt x="1637" y="1637"/>
                  </a:lnTo>
                  <a:cubicBezTo>
                    <a:pt x="1637" y="1754"/>
                    <a:pt x="1754" y="1871"/>
                    <a:pt x="1871" y="1871"/>
                  </a:cubicBezTo>
                  <a:cubicBezTo>
                    <a:pt x="1988" y="1871"/>
                    <a:pt x="2076" y="1754"/>
                    <a:pt x="2076" y="1637"/>
                  </a:cubicBezTo>
                  <a:lnTo>
                    <a:pt x="2076" y="1023"/>
                  </a:lnTo>
                  <a:cubicBezTo>
                    <a:pt x="2076" y="672"/>
                    <a:pt x="2339" y="409"/>
                    <a:pt x="2660" y="409"/>
                  </a:cubicBezTo>
                  <a:lnTo>
                    <a:pt x="3098" y="409"/>
                  </a:lnTo>
                  <a:lnTo>
                    <a:pt x="3098" y="6458"/>
                  </a:lnTo>
                  <a:lnTo>
                    <a:pt x="2076" y="6458"/>
                  </a:lnTo>
                  <a:lnTo>
                    <a:pt x="2076" y="2659"/>
                  </a:lnTo>
                  <a:cubicBezTo>
                    <a:pt x="2076" y="2543"/>
                    <a:pt x="1988" y="2426"/>
                    <a:pt x="1871" y="2426"/>
                  </a:cubicBezTo>
                  <a:cubicBezTo>
                    <a:pt x="1754" y="2426"/>
                    <a:pt x="1637" y="2543"/>
                    <a:pt x="1637" y="2659"/>
                  </a:cubicBezTo>
                  <a:lnTo>
                    <a:pt x="1637" y="4851"/>
                  </a:lnTo>
                  <a:lnTo>
                    <a:pt x="1024" y="4851"/>
                  </a:lnTo>
                  <a:cubicBezTo>
                    <a:pt x="468" y="4851"/>
                    <a:pt x="1" y="5289"/>
                    <a:pt x="1" y="5874"/>
                  </a:cubicBezTo>
                  <a:lnTo>
                    <a:pt x="1" y="11659"/>
                  </a:lnTo>
                  <a:cubicBezTo>
                    <a:pt x="1" y="13267"/>
                    <a:pt x="1316" y="14582"/>
                    <a:pt x="2952" y="14611"/>
                  </a:cubicBezTo>
                  <a:lnTo>
                    <a:pt x="8884" y="14611"/>
                  </a:lnTo>
                  <a:cubicBezTo>
                    <a:pt x="8891" y="14612"/>
                    <a:pt x="8897" y="14612"/>
                    <a:pt x="8904" y="14612"/>
                  </a:cubicBezTo>
                  <a:cubicBezTo>
                    <a:pt x="9111" y="14612"/>
                    <a:pt x="9111" y="14171"/>
                    <a:pt x="8904" y="14171"/>
                  </a:cubicBezTo>
                  <a:cubicBezTo>
                    <a:pt x="8897" y="14171"/>
                    <a:pt x="8891" y="14172"/>
                    <a:pt x="8884" y="14172"/>
                  </a:cubicBezTo>
                  <a:lnTo>
                    <a:pt x="2952" y="14172"/>
                  </a:lnTo>
                  <a:cubicBezTo>
                    <a:pt x="1550" y="14172"/>
                    <a:pt x="439" y="13033"/>
                    <a:pt x="439" y="11659"/>
                  </a:cubicBezTo>
                  <a:lnTo>
                    <a:pt x="439" y="11104"/>
                  </a:lnTo>
                  <a:lnTo>
                    <a:pt x="14173" y="11104"/>
                  </a:lnTo>
                  <a:lnTo>
                    <a:pt x="14173" y="11659"/>
                  </a:lnTo>
                  <a:cubicBezTo>
                    <a:pt x="14173" y="13033"/>
                    <a:pt x="13063" y="14172"/>
                    <a:pt x="11660" y="14172"/>
                  </a:cubicBezTo>
                  <a:lnTo>
                    <a:pt x="9878" y="14172"/>
                  </a:lnTo>
                  <a:cubicBezTo>
                    <a:pt x="9870" y="14172"/>
                    <a:pt x="9863" y="14171"/>
                    <a:pt x="9856" y="14171"/>
                  </a:cubicBezTo>
                  <a:cubicBezTo>
                    <a:pt x="9622" y="14171"/>
                    <a:pt x="9622" y="14612"/>
                    <a:pt x="9856" y="14612"/>
                  </a:cubicBezTo>
                  <a:cubicBezTo>
                    <a:pt x="9863" y="14612"/>
                    <a:pt x="9870" y="14612"/>
                    <a:pt x="9878" y="14611"/>
                  </a:cubicBezTo>
                  <a:lnTo>
                    <a:pt x="11660" y="14611"/>
                  </a:lnTo>
                  <a:cubicBezTo>
                    <a:pt x="13296" y="14582"/>
                    <a:pt x="14611" y="13267"/>
                    <a:pt x="14611" y="11659"/>
                  </a:cubicBezTo>
                  <a:lnTo>
                    <a:pt x="14611" y="6663"/>
                  </a:lnTo>
                  <a:cubicBezTo>
                    <a:pt x="14611" y="5728"/>
                    <a:pt x="13910" y="4939"/>
                    <a:pt x="12975" y="4851"/>
                  </a:cubicBezTo>
                  <a:lnTo>
                    <a:pt x="10111" y="1987"/>
                  </a:lnTo>
                  <a:cubicBezTo>
                    <a:pt x="9907" y="1783"/>
                    <a:pt x="9636" y="1681"/>
                    <a:pt x="9370" y="1681"/>
                  </a:cubicBezTo>
                  <a:cubicBezTo>
                    <a:pt x="9103" y="1681"/>
                    <a:pt x="8840" y="1783"/>
                    <a:pt x="8650" y="1987"/>
                  </a:cubicBezTo>
                  <a:lnTo>
                    <a:pt x="7744" y="2893"/>
                  </a:lnTo>
                  <a:lnTo>
                    <a:pt x="7744" y="1023"/>
                  </a:lnTo>
                  <a:cubicBezTo>
                    <a:pt x="7744" y="439"/>
                    <a:pt x="7277" y="0"/>
                    <a:pt x="6722"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0" name="Google Shape;5470;p80"/>
            <p:cNvSpPr/>
            <p:nvPr/>
          </p:nvSpPr>
          <p:spPr>
            <a:xfrm>
              <a:off x="4803213" y="1792300"/>
              <a:ext cx="10250" cy="19025"/>
            </a:xfrm>
            <a:custGeom>
              <a:avLst/>
              <a:gdLst/>
              <a:ahLst/>
              <a:cxnLst/>
              <a:rect l="l" t="t" r="r" b="b"/>
              <a:pathLst>
                <a:path w="410" h="761" extrusionOk="0">
                  <a:moveTo>
                    <a:pt x="205" y="0"/>
                  </a:moveTo>
                  <a:cubicBezTo>
                    <a:pt x="88" y="0"/>
                    <a:pt x="0" y="88"/>
                    <a:pt x="0" y="205"/>
                  </a:cubicBezTo>
                  <a:lnTo>
                    <a:pt x="0" y="556"/>
                  </a:lnTo>
                  <a:cubicBezTo>
                    <a:pt x="0" y="672"/>
                    <a:pt x="88" y="760"/>
                    <a:pt x="205" y="760"/>
                  </a:cubicBezTo>
                  <a:cubicBezTo>
                    <a:pt x="322" y="760"/>
                    <a:pt x="409" y="672"/>
                    <a:pt x="409" y="556"/>
                  </a:cubicBezTo>
                  <a:lnTo>
                    <a:pt x="409" y="205"/>
                  </a:lnTo>
                  <a:cubicBezTo>
                    <a:pt x="409" y="88"/>
                    <a:pt x="322" y="0"/>
                    <a:pt x="205"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1" name="Google Shape;5471;p80"/>
            <p:cNvSpPr/>
            <p:nvPr/>
          </p:nvSpPr>
          <p:spPr>
            <a:xfrm>
              <a:off x="4892338" y="1792300"/>
              <a:ext cx="10250" cy="19025"/>
            </a:xfrm>
            <a:custGeom>
              <a:avLst/>
              <a:gdLst/>
              <a:ahLst/>
              <a:cxnLst/>
              <a:rect l="l" t="t" r="r" b="b"/>
              <a:pathLst>
                <a:path w="410" h="761" extrusionOk="0">
                  <a:moveTo>
                    <a:pt x="205" y="0"/>
                  </a:moveTo>
                  <a:cubicBezTo>
                    <a:pt x="88" y="0"/>
                    <a:pt x="0" y="88"/>
                    <a:pt x="0" y="205"/>
                  </a:cubicBezTo>
                  <a:lnTo>
                    <a:pt x="0" y="556"/>
                  </a:lnTo>
                  <a:cubicBezTo>
                    <a:pt x="0" y="672"/>
                    <a:pt x="88" y="760"/>
                    <a:pt x="205" y="760"/>
                  </a:cubicBezTo>
                  <a:cubicBezTo>
                    <a:pt x="321" y="760"/>
                    <a:pt x="409" y="672"/>
                    <a:pt x="409" y="556"/>
                  </a:cubicBezTo>
                  <a:lnTo>
                    <a:pt x="409" y="205"/>
                  </a:lnTo>
                  <a:cubicBezTo>
                    <a:pt x="409" y="88"/>
                    <a:pt x="321" y="0"/>
                    <a:pt x="205"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2" name="Google Shape;5472;p80"/>
            <p:cNvSpPr/>
            <p:nvPr/>
          </p:nvSpPr>
          <p:spPr>
            <a:xfrm>
              <a:off x="4833063" y="1800050"/>
              <a:ext cx="37375" cy="16750"/>
            </a:xfrm>
            <a:custGeom>
              <a:avLst/>
              <a:gdLst/>
              <a:ahLst/>
              <a:cxnLst/>
              <a:rect l="l" t="t" r="r" b="b"/>
              <a:pathLst>
                <a:path w="1495" h="670" extrusionOk="0">
                  <a:moveTo>
                    <a:pt x="318" y="0"/>
                  </a:moveTo>
                  <a:cubicBezTo>
                    <a:pt x="148" y="0"/>
                    <a:pt x="1" y="213"/>
                    <a:pt x="150" y="362"/>
                  </a:cubicBezTo>
                  <a:cubicBezTo>
                    <a:pt x="326" y="567"/>
                    <a:pt x="559" y="669"/>
                    <a:pt x="793" y="669"/>
                  </a:cubicBezTo>
                  <a:cubicBezTo>
                    <a:pt x="1027" y="669"/>
                    <a:pt x="1261" y="567"/>
                    <a:pt x="1436" y="362"/>
                  </a:cubicBezTo>
                  <a:cubicBezTo>
                    <a:pt x="1494" y="275"/>
                    <a:pt x="1494" y="158"/>
                    <a:pt x="1407" y="70"/>
                  </a:cubicBezTo>
                  <a:cubicBezTo>
                    <a:pt x="1370" y="33"/>
                    <a:pt x="1323" y="17"/>
                    <a:pt x="1277" y="17"/>
                  </a:cubicBezTo>
                  <a:cubicBezTo>
                    <a:pt x="1212" y="17"/>
                    <a:pt x="1148" y="48"/>
                    <a:pt x="1115" y="99"/>
                  </a:cubicBezTo>
                  <a:cubicBezTo>
                    <a:pt x="1027" y="187"/>
                    <a:pt x="910" y="231"/>
                    <a:pt x="797" y="231"/>
                  </a:cubicBezTo>
                  <a:cubicBezTo>
                    <a:pt x="684" y="231"/>
                    <a:pt x="574" y="187"/>
                    <a:pt x="501" y="99"/>
                  </a:cubicBezTo>
                  <a:cubicBezTo>
                    <a:pt x="446" y="29"/>
                    <a:pt x="381" y="0"/>
                    <a:pt x="318"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73" name="Google Shape;5473;p80"/>
          <p:cNvGrpSpPr/>
          <p:nvPr/>
        </p:nvGrpSpPr>
        <p:grpSpPr>
          <a:xfrm>
            <a:off x="5909878" y="1607288"/>
            <a:ext cx="366025" cy="365675"/>
            <a:chOff x="5920888" y="1575700"/>
            <a:chExt cx="366025" cy="365675"/>
          </a:xfrm>
        </p:grpSpPr>
        <p:sp>
          <p:nvSpPr>
            <p:cNvPr id="5474" name="Google Shape;5474;p80"/>
            <p:cNvSpPr/>
            <p:nvPr/>
          </p:nvSpPr>
          <p:spPr>
            <a:xfrm>
              <a:off x="5970763" y="1580975"/>
              <a:ext cx="151575" cy="134650"/>
            </a:xfrm>
            <a:custGeom>
              <a:avLst/>
              <a:gdLst/>
              <a:ahLst/>
              <a:cxnLst/>
              <a:rect l="l" t="t" r="r" b="b"/>
              <a:pathLst>
                <a:path w="6063" h="5386" extrusionOk="0">
                  <a:moveTo>
                    <a:pt x="3044" y="1"/>
                  </a:moveTo>
                  <a:cubicBezTo>
                    <a:pt x="2840" y="1"/>
                    <a:pt x="2631" y="89"/>
                    <a:pt x="2477" y="272"/>
                  </a:cubicBezTo>
                  <a:lnTo>
                    <a:pt x="2447" y="301"/>
                  </a:lnTo>
                  <a:lnTo>
                    <a:pt x="402" y="2989"/>
                  </a:lnTo>
                  <a:cubicBezTo>
                    <a:pt x="1" y="3476"/>
                    <a:pt x="358" y="4188"/>
                    <a:pt x="951" y="4188"/>
                  </a:cubicBezTo>
                  <a:cubicBezTo>
                    <a:pt x="963" y="4188"/>
                    <a:pt x="974" y="4188"/>
                    <a:pt x="986" y="4187"/>
                  </a:cubicBezTo>
                  <a:lnTo>
                    <a:pt x="2126" y="4187"/>
                  </a:lnTo>
                  <a:lnTo>
                    <a:pt x="2126" y="5385"/>
                  </a:lnTo>
                  <a:lnTo>
                    <a:pt x="3938" y="5385"/>
                  </a:lnTo>
                  <a:lnTo>
                    <a:pt x="3938" y="4187"/>
                  </a:lnTo>
                  <a:lnTo>
                    <a:pt x="5077" y="4187"/>
                  </a:lnTo>
                  <a:cubicBezTo>
                    <a:pt x="5089" y="4188"/>
                    <a:pt x="5101" y="4188"/>
                    <a:pt x="5113" y="4188"/>
                  </a:cubicBezTo>
                  <a:cubicBezTo>
                    <a:pt x="5705" y="4188"/>
                    <a:pt x="6063" y="3476"/>
                    <a:pt x="5662" y="2989"/>
                  </a:cubicBezTo>
                  <a:lnTo>
                    <a:pt x="3616" y="301"/>
                  </a:lnTo>
                  <a:cubicBezTo>
                    <a:pt x="3480" y="104"/>
                    <a:pt x="3264" y="1"/>
                    <a:pt x="3044" y="1"/>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5" name="Google Shape;5475;p80"/>
            <p:cNvSpPr/>
            <p:nvPr/>
          </p:nvSpPr>
          <p:spPr>
            <a:xfrm>
              <a:off x="6042163" y="1685650"/>
              <a:ext cx="27050" cy="29975"/>
            </a:xfrm>
            <a:custGeom>
              <a:avLst/>
              <a:gdLst/>
              <a:ahLst/>
              <a:cxnLst/>
              <a:rect l="l" t="t" r="r" b="b"/>
              <a:pathLst>
                <a:path w="1082" h="1199" extrusionOk="0">
                  <a:moveTo>
                    <a:pt x="1" y="0"/>
                  </a:moveTo>
                  <a:lnTo>
                    <a:pt x="1" y="1198"/>
                  </a:lnTo>
                  <a:lnTo>
                    <a:pt x="1082" y="1198"/>
                  </a:lnTo>
                  <a:lnTo>
                    <a:pt x="1082" y="0"/>
                  </a:ln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6" name="Google Shape;5476;p80"/>
            <p:cNvSpPr/>
            <p:nvPr/>
          </p:nvSpPr>
          <p:spPr>
            <a:xfrm>
              <a:off x="6032663" y="1580975"/>
              <a:ext cx="88975" cy="104700"/>
            </a:xfrm>
            <a:custGeom>
              <a:avLst/>
              <a:gdLst/>
              <a:ahLst/>
              <a:cxnLst/>
              <a:rect l="l" t="t" r="r" b="b"/>
              <a:pathLst>
                <a:path w="3559" h="4188" extrusionOk="0">
                  <a:moveTo>
                    <a:pt x="546" y="1"/>
                  </a:moveTo>
                  <a:cubicBezTo>
                    <a:pt x="342" y="1"/>
                    <a:pt x="141" y="89"/>
                    <a:pt x="1" y="272"/>
                  </a:cubicBezTo>
                  <a:lnTo>
                    <a:pt x="30" y="301"/>
                  </a:lnTo>
                  <a:lnTo>
                    <a:pt x="2075" y="2989"/>
                  </a:lnTo>
                  <a:cubicBezTo>
                    <a:pt x="2484" y="3486"/>
                    <a:pt x="2134" y="4187"/>
                    <a:pt x="1491" y="4187"/>
                  </a:cubicBezTo>
                  <a:lnTo>
                    <a:pt x="2601" y="4187"/>
                  </a:lnTo>
                  <a:cubicBezTo>
                    <a:pt x="2613" y="4188"/>
                    <a:pt x="2625" y="4188"/>
                    <a:pt x="2637" y="4188"/>
                  </a:cubicBezTo>
                  <a:cubicBezTo>
                    <a:pt x="3228" y="4188"/>
                    <a:pt x="3558" y="3476"/>
                    <a:pt x="3186" y="2989"/>
                  </a:cubicBezTo>
                  <a:lnTo>
                    <a:pt x="1140" y="301"/>
                  </a:lnTo>
                  <a:cubicBezTo>
                    <a:pt x="989" y="104"/>
                    <a:pt x="766" y="1"/>
                    <a:pt x="546" y="1"/>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7" name="Google Shape;5477;p80"/>
            <p:cNvSpPr/>
            <p:nvPr/>
          </p:nvSpPr>
          <p:spPr>
            <a:xfrm>
              <a:off x="6137138" y="1617875"/>
              <a:ext cx="97175" cy="97000"/>
            </a:xfrm>
            <a:custGeom>
              <a:avLst/>
              <a:gdLst/>
              <a:ahLst/>
              <a:cxnLst/>
              <a:rect l="l" t="t" r="r" b="b"/>
              <a:pathLst>
                <a:path w="3887" h="3880" extrusionOk="0">
                  <a:moveTo>
                    <a:pt x="1947" y="1"/>
                  </a:moveTo>
                  <a:cubicBezTo>
                    <a:pt x="1805" y="1"/>
                    <a:pt x="1666" y="67"/>
                    <a:pt x="1578" y="198"/>
                  </a:cubicBezTo>
                  <a:lnTo>
                    <a:pt x="1549" y="227"/>
                  </a:lnTo>
                  <a:lnTo>
                    <a:pt x="234" y="1922"/>
                  </a:lnTo>
                  <a:cubicBezTo>
                    <a:pt x="0" y="2244"/>
                    <a:pt x="234" y="2711"/>
                    <a:pt x="614" y="2711"/>
                  </a:cubicBezTo>
                  <a:lnTo>
                    <a:pt x="1344" y="2711"/>
                  </a:lnTo>
                  <a:lnTo>
                    <a:pt x="1344" y="3880"/>
                  </a:lnTo>
                  <a:lnTo>
                    <a:pt x="2542" y="3880"/>
                  </a:lnTo>
                  <a:lnTo>
                    <a:pt x="2542" y="2711"/>
                  </a:lnTo>
                  <a:lnTo>
                    <a:pt x="3302" y="2711"/>
                  </a:lnTo>
                  <a:cubicBezTo>
                    <a:pt x="3682" y="2711"/>
                    <a:pt x="3887" y="2244"/>
                    <a:pt x="3653" y="1951"/>
                  </a:cubicBezTo>
                  <a:lnTo>
                    <a:pt x="2338" y="198"/>
                  </a:lnTo>
                  <a:cubicBezTo>
                    <a:pt x="2236" y="67"/>
                    <a:pt x="2090" y="1"/>
                    <a:pt x="1947" y="1"/>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8" name="Google Shape;5478;p80"/>
            <p:cNvSpPr/>
            <p:nvPr/>
          </p:nvSpPr>
          <p:spPr>
            <a:xfrm>
              <a:off x="6175838" y="1617875"/>
              <a:ext cx="58475" cy="97000"/>
            </a:xfrm>
            <a:custGeom>
              <a:avLst/>
              <a:gdLst/>
              <a:ahLst/>
              <a:cxnLst/>
              <a:rect l="l" t="t" r="r" b="b"/>
              <a:pathLst>
                <a:path w="2339" h="3880" extrusionOk="0">
                  <a:moveTo>
                    <a:pt x="399" y="1"/>
                  </a:moveTo>
                  <a:cubicBezTo>
                    <a:pt x="257" y="1"/>
                    <a:pt x="118" y="67"/>
                    <a:pt x="30" y="198"/>
                  </a:cubicBezTo>
                  <a:lnTo>
                    <a:pt x="1" y="227"/>
                  </a:lnTo>
                  <a:lnTo>
                    <a:pt x="1287" y="1951"/>
                  </a:lnTo>
                  <a:cubicBezTo>
                    <a:pt x="1520" y="2273"/>
                    <a:pt x="1287" y="2711"/>
                    <a:pt x="907" y="2711"/>
                  </a:cubicBezTo>
                  <a:lnTo>
                    <a:pt x="410" y="2711"/>
                  </a:lnTo>
                  <a:lnTo>
                    <a:pt x="410" y="3880"/>
                  </a:lnTo>
                  <a:lnTo>
                    <a:pt x="994" y="3880"/>
                  </a:lnTo>
                  <a:lnTo>
                    <a:pt x="994" y="2711"/>
                  </a:lnTo>
                  <a:lnTo>
                    <a:pt x="1754" y="2711"/>
                  </a:lnTo>
                  <a:cubicBezTo>
                    <a:pt x="2134" y="2711"/>
                    <a:pt x="2339" y="2244"/>
                    <a:pt x="2105" y="1951"/>
                  </a:cubicBezTo>
                  <a:lnTo>
                    <a:pt x="790" y="198"/>
                  </a:lnTo>
                  <a:cubicBezTo>
                    <a:pt x="688" y="67"/>
                    <a:pt x="542" y="1"/>
                    <a:pt x="399" y="1"/>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9" name="Google Shape;5479;p80"/>
            <p:cNvSpPr/>
            <p:nvPr/>
          </p:nvSpPr>
          <p:spPr>
            <a:xfrm>
              <a:off x="5926738" y="1723625"/>
              <a:ext cx="354325" cy="203850"/>
            </a:xfrm>
            <a:custGeom>
              <a:avLst/>
              <a:gdLst/>
              <a:ahLst/>
              <a:cxnLst/>
              <a:rect l="l" t="t" r="r" b="b"/>
              <a:pathLst>
                <a:path w="14173" h="8154" extrusionOk="0">
                  <a:moveTo>
                    <a:pt x="351" y="1"/>
                  </a:moveTo>
                  <a:cubicBezTo>
                    <a:pt x="118" y="234"/>
                    <a:pt x="1" y="527"/>
                    <a:pt x="1" y="877"/>
                  </a:cubicBezTo>
                  <a:lnTo>
                    <a:pt x="1" y="7306"/>
                  </a:lnTo>
                  <a:cubicBezTo>
                    <a:pt x="1" y="7627"/>
                    <a:pt x="118" y="7919"/>
                    <a:pt x="351" y="8153"/>
                  </a:cubicBezTo>
                  <a:lnTo>
                    <a:pt x="7072" y="6341"/>
                  </a:lnTo>
                  <a:lnTo>
                    <a:pt x="13822" y="8153"/>
                  </a:lnTo>
                  <a:cubicBezTo>
                    <a:pt x="14056" y="7919"/>
                    <a:pt x="14173" y="7627"/>
                    <a:pt x="14173" y="7306"/>
                  </a:cubicBezTo>
                  <a:lnTo>
                    <a:pt x="14173" y="877"/>
                  </a:lnTo>
                  <a:cubicBezTo>
                    <a:pt x="14173" y="527"/>
                    <a:pt x="14027" y="234"/>
                    <a:pt x="13793" y="1"/>
                  </a:cubicBezTo>
                  <a:lnTo>
                    <a:pt x="7101" y="1988"/>
                  </a:lnTo>
                  <a:lnTo>
                    <a:pt x="351" y="1"/>
                  </a:lnTo>
                  <a:close/>
                </a:path>
              </a:pathLst>
            </a:custGeom>
            <a:solidFill>
              <a:srgbClr val="FFE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0" name="Google Shape;5480;p80"/>
            <p:cNvSpPr/>
            <p:nvPr/>
          </p:nvSpPr>
          <p:spPr>
            <a:xfrm>
              <a:off x="6229188" y="1723625"/>
              <a:ext cx="51875" cy="203850"/>
            </a:xfrm>
            <a:custGeom>
              <a:avLst/>
              <a:gdLst/>
              <a:ahLst/>
              <a:cxnLst/>
              <a:rect l="l" t="t" r="r" b="b"/>
              <a:pathLst>
                <a:path w="2075" h="8154" extrusionOk="0">
                  <a:moveTo>
                    <a:pt x="1695" y="1"/>
                  </a:moveTo>
                  <a:lnTo>
                    <a:pt x="29" y="497"/>
                  </a:lnTo>
                  <a:cubicBezTo>
                    <a:pt x="58" y="614"/>
                    <a:pt x="88" y="731"/>
                    <a:pt x="88" y="848"/>
                  </a:cubicBezTo>
                  <a:lnTo>
                    <a:pt x="88" y="7306"/>
                  </a:lnTo>
                  <a:cubicBezTo>
                    <a:pt x="88" y="7452"/>
                    <a:pt x="58" y="7569"/>
                    <a:pt x="0" y="7715"/>
                  </a:cubicBezTo>
                  <a:lnTo>
                    <a:pt x="1724" y="8153"/>
                  </a:lnTo>
                  <a:cubicBezTo>
                    <a:pt x="1958" y="7919"/>
                    <a:pt x="2075" y="7627"/>
                    <a:pt x="2075" y="7306"/>
                  </a:cubicBezTo>
                  <a:lnTo>
                    <a:pt x="2075" y="877"/>
                  </a:lnTo>
                  <a:cubicBezTo>
                    <a:pt x="2075" y="527"/>
                    <a:pt x="1958" y="234"/>
                    <a:pt x="1724" y="1"/>
                  </a:cubicBezTo>
                  <a:close/>
                </a:path>
              </a:pathLst>
            </a:custGeom>
            <a:solidFill>
              <a:srgbClr val="FFD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1" name="Google Shape;5481;p80"/>
            <p:cNvSpPr/>
            <p:nvPr/>
          </p:nvSpPr>
          <p:spPr>
            <a:xfrm>
              <a:off x="5936238" y="1812750"/>
              <a:ext cx="336075" cy="123475"/>
            </a:xfrm>
            <a:custGeom>
              <a:avLst/>
              <a:gdLst/>
              <a:ahLst/>
              <a:cxnLst/>
              <a:rect l="l" t="t" r="r" b="b"/>
              <a:pathLst>
                <a:path w="13443" h="4939" extrusionOk="0">
                  <a:moveTo>
                    <a:pt x="4588" y="1"/>
                  </a:moveTo>
                  <a:lnTo>
                    <a:pt x="1" y="4588"/>
                  </a:lnTo>
                  <a:cubicBezTo>
                    <a:pt x="205" y="4822"/>
                    <a:pt x="497" y="4939"/>
                    <a:pt x="819" y="4939"/>
                  </a:cubicBezTo>
                  <a:lnTo>
                    <a:pt x="12595" y="4939"/>
                  </a:lnTo>
                  <a:cubicBezTo>
                    <a:pt x="12916" y="4939"/>
                    <a:pt x="13208" y="4822"/>
                    <a:pt x="13442" y="4588"/>
                  </a:cubicBezTo>
                  <a:lnTo>
                    <a:pt x="11835" y="2952"/>
                  </a:lnTo>
                  <a:lnTo>
                    <a:pt x="8825" y="1"/>
                  </a:ln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2" name="Google Shape;5482;p80"/>
            <p:cNvSpPr/>
            <p:nvPr/>
          </p:nvSpPr>
          <p:spPr>
            <a:xfrm>
              <a:off x="6207988" y="1886525"/>
              <a:ext cx="64325" cy="49700"/>
            </a:xfrm>
            <a:custGeom>
              <a:avLst/>
              <a:gdLst/>
              <a:ahLst/>
              <a:cxnLst/>
              <a:rect l="l" t="t" r="r" b="b"/>
              <a:pathLst>
                <a:path w="2573" h="1988" extrusionOk="0">
                  <a:moveTo>
                    <a:pt x="965" y="1"/>
                  </a:moveTo>
                  <a:lnTo>
                    <a:pt x="965" y="1024"/>
                  </a:lnTo>
                  <a:cubicBezTo>
                    <a:pt x="936" y="1549"/>
                    <a:pt x="527" y="1988"/>
                    <a:pt x="1" y="1988"/>
                  </a:cubicBezTo>
                  <a:lnTo>
                    <a:pt x="1725" y="1988"/>
                  </a:lnTo>
                  <a:cubicBezTo>
                    <a:pt x="2046" y="1988"/>
                    <a:pt x="2338" y="1871"/>
                    <a:pt x="2572" y="1637"/>
                  </a:cubicBezTo>
                  <a:lnTo>
                    <a:pt x="965" y="1"/>
                  </a:lnTo>
                  <a:close/>
                </a:path>
              </a:pathLst>
            </a:custGeom>
            <a:solidFill>
              <a:srgbClr val="FD6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3" name="Google Shape;5483;p80"/>
            <p:cNvSpPr/>
            <p:nvPr/>
          </p:nvSpPr>
          <p:spPr>
            <a:xfrm>
              <a:off x="5936238" y="1715600"/>
              <a:ext cx="335325" cy="130225"/>
            </a:xfrm>
            <a:custGeom>
              <a:avLst/>
              <a:gdLst/>
              <a:ahLst/>
              <a:cxnLst/>
              <a:rect l="l" t="t" r="r" b="b"/>
              <a:pathLst>
                <a:path w="13413" h="5209" extrusionOk="0">
                  <a:moveTo>
                    <a:pt x="819" y="0"/>
                  </a:moveTo>
                  <a:cubicBezTo>
                    <a:pt x="497" y="0"/>
                    <a:pt x="205" y="117"/>
                    <a:pt x="1" y="322"/>
                  </a:cubicBezTo>
                  <a:lnTo>
                    <a:pt x="5991" y="4968"/>
                  </a:lnTo>
                  <a:cubicBezTo>
                    <a:pt x="6195" y="5128"/>
                    <a:pt x="6451" y="5209"/>
                    <a:pt x="6710" y="5209"/>
                  </a:cubicBezTo>
                  <a:cubicBezTo>
                    <a:pt x="6970" y="5209"/>
                    <a:pt x="7233" y="5128"/>
                    <a:pt x="7452" y="4968"/>
                  </a:cubicBezTo>
                  <a:lnTo>
                    <a:pt x="13413" y="322"/>
                  </a:lnTo>
                  <a:cubicBezTo>
                    <a:pt x="13208" y="117"/>
                    <a:pt x="12916" y="0"/>
                    <a:pt x="12595" y="0"/>
                  </a:cubicBezTo>
                  <a:close/>
                </a:path>
              </a:pathLst>
            </a:custGeom>
            <a:solidFill>
              <a:srgbClr val="FFE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4" name="Google Shape;5484;p80"/>
            <p:cNvSpPr/>
            <p:nvPr/>
          </p:nvSpPr>
          <p:spPr>
            <a:xfrm>
              <a:off x="6205788" y="1714850"/>
              <a:ext cx="66525" cy="39475"/>
            </a:xfrm>
            <a:custGeom>
              <a:avLst/>
              <a:gdLst/>
              <a:ahLst/>
              <a:cxnLst/>
              <a:rect l="l" t="t" r="r" b="b"/>
              <a:pathLst>
                <a:path w="2661" h="1579" extrusionOk="0">
                  <a:moveTo>
                    <a:pt x="50" y="29"/>
                  </a:moveTo>
                  <a:cubicBezTo>
                    <a:pt x="34" y="29"/>
                    <a:pt x="18" y="29"/>
                    <a:pt x="1" y="30"/>
                  </a:cubicBezTo>
                  <a:lnTo>
                    <a:pt x="100" y="30"/>
                  </a:lnTo>
                  <a:cubicBezTo>
                    <a:pt x="83" y="29"/>
                    <a:pt x="67" y="29"/>
                    <a:pt x="50" y="29"/>
                  </a:cubicBezTo>
                  <a:close/>
                  <a:moveTo>
                    <a:pt x="1842" y="1"/>
                  </a:moveTo>
                  <a:lnTo>
                    <a:pt x="1813" y="30"/>
                  </a:lnTo>
                  <a:lnTo>
                    <a:pt x="100" y="30"/>
                  </a:lnTo>
                  <a:cubicBezTo>
                    <a:pt x="611" y="57"/>
                    <a:pt x="1025" y="502"/>
                    <a:pt x="1053" y="1024"/>
                  </a:cubicBezTo>
                  <a:lnTo>
                    <a:pt x="1053" y="1579"/>
                  </a:lnTo>
                  <a:lnTo>
                    <a:pt x="2660" y="322"/>
                  </a:lnTo>
                  <a:cubicBezTo>
                    <a:pt x="2426" y="118"/>
                    <a:pt x="2134" y="1"/>
                    <a:pt x="1842" y="1"/>
                  </a:cubicBezTo>
                  <a:close/>
                </a:path>
              </a:pathLst>
            </a:custGeom>
            <a:solidFill>
              <a:srgbClr val="FFE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5" name="Google Shape;5485;p80"/>
            <p:cNvSpPr/>
            <p:nvPr/>
          </p:nvSpPr>
          <p:spPr>
            <a:xfrm>
              <a:off x="6027563" y="1883975"/>
              <a:ext cx="40925" cy="32900"/>
            </a:xfrm>
            <a:custGeom>
              <a:avLst/>
              <a:gdLst/>
              <a:ahLst/>
              <a:cxnLst/>
              <a:rect l="l" t="t" r="r" b="b"/>
              <a:pathLst>
                <a:path w="1637" h="1316" extrusionOk="0">
                  <a:moveTo>
                    <a:pt x="818" y="1"/>
                  </a:moveTo>
                  <a:cubicBezTo>
                    <a:pt x="460" y="1"/>
                    <a:pt x="102" y="220"/>
                    <a:pt x="0" y="658"/>
                  </a:cubicBezTo>
                  <a:cubicBezTo>
                    <a:pt x="102" y="1096"/>
                    <a:pt x="460" y="1315"/>
                    <a:pt x="818" y="1315"/>
                  </a:cubicBezTo>
                  <a:cubicBezTo>
                    <a:pt x="1176" y="1315"/>
                    <a:pt x="1534" y="1096"/>
                    <a:pt x="1636" y="658"/>
                  </a:cubicBezTo>
                  <a:cubicBezTo>
                    <a:pt x="1534" y="220"/>
                    <a:pt x="1176" y="1"/>
                    <a:pt x="81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6" name="Google Shape;5486;p80"/>
            <p:cNvSpPr/>
            <p:nvPr/>
          </p:nvSpPr>
          <p:spPr>
            <a:xfrm>
              <a:off x="6139313" y="1883975"/>
              <a:ext cx="40950" cy="32900"/>
            </a:xfrm>
            <a:custGeom>
              <a:avLst/>
              <a:gdLst/>
              <a:ahLst/>
              <a:cxnLst/>
              <a:rect l="l" t="t" r="r" b="b"/>
              <a:pathLst>
                <a:path w="1638" h="1316" extrusionOk="0">
                  <a:moveTo>
                    <a:pt x="819" y="1"/>
                  </a:moveTo>
                  <a:cubicBezTo>
                    <a:pt x="461" y="1"/>
                    <a:pt x="103" y="220"/>
                    <a:pt x="1" y="658"/>
                  </a:cubicBezTo>
                  <a:cubicBezTo>
                    <a:pt x="103" y="1096"/>
                    <a:pt x="461" y="1315"/>
                    <a:pt x="819" y="1315"/>
                  </a:cubicBezTo>
                  <a:cubicBezTo>
                    <a:pt x="1177" y="1315"/>
                    <a:pt x="1535" y="1096"/>
                    <a:pt x="1637" y="658"/>
                  </a:cubicBezTo>
                  <a:cubicBezTo>
                    <a:pt x="1535" y="220"/>
                    <a:pt x="1177" y="1"/>
                    <a:pt x="81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7" name="Google Shape;5487;p80"/>
            <p:cNvSpPr/>
            <p:nvPr/>
          </p:nvSpPr>
          <p:spPr>
            <a:xfrm>
              <a:off x="5920888" y="1575700"/>
              <a:ext cx="366025" cy="365675"/>
            </a:xfrm>
            <a:custGeom>
              <a:avLst/>
              <a:gdLst/>
              <a:ahLst/>
              <a:cxnLst/>
              <a:rect l="l" t="t" r="r" b="b"/>
              <a:pathLst>
                <a:path w="14641" h="14627" extrusionOk="0">
                  <a:moveTo>
                    <a:pt x="5031" y="439"/>
                  </a:moveTo>
                  <a:cubicBezTo>
                    <a:pt x="5188" y="439"/>
                    <a:pt x="5348" y="512"/>
                    <a:pt x="5465" y="658"/>
                  </a:cubicBezTo>
                  <a:lnTo>
                    <a:pt x="7511" y="3346"/>
                  </a:lnTo>
                  <a:cubicBezTo>
                    <a:pt x="7628" y="3492"/>
                    <a:pt x="7657" y="3726"/>
                    <a:pt x="7569" y="3901"/>
                  </a:cubicBezTo>
                  <a:cubicBezTo>
                    <a:pt x="7481" y="4077"/>
                    <a:pt x="7277" y="4194"/>
                    <a:pt x="7072" y="4194"/>
                  </a:cubicBezTo>
                  <a:lnTo>
                    <a:pt x="5962" y="4194"/>
                  </a:lnTo>
                  <a:cubicBezTo>
                    <a:pt x="5903" y="4194"/>
                    <a:pt x="5845" y="4223"/>
                    <a:pt x="5816" y="4252"/>
                  </a:cubicBezTo>
                  <a:cubicBezTo>
                    <a:pt x="5757" y="4281"/>
                    <a:pt x="5728" y="4340"/>
                    <a:pt x="5757" y="4398"/>
                  </a:cubicBezTo>
                  <a:lnTo>
                    <a:pt x="5757" y="5362"/>
                  </a:lnTo>
                  <a:lnTo>
                    <a:pt x="4326" y="5362"/>
                  </a:lnTo>
                  <a:lnTo>
                    <a:pt x="4326" y="4398"/>
                  </a:lnTo>
                  <a:cubicBezTo>
                    <a:pt x="4326" y="4281"/>
                    <a:pt x="4209" y="4194"/>
                    <a:pt x="4092" y="4194"/>
                  </a:cubicBezTo>
                  <a:lnTo>
                    <a:pt x="2981" y="4194"/>
                  </a:lnTo>
                  <a:cubicBezTo>
                    <a:pt x="2777" y="4194"/>
                    <a:pt x="2602" y="4077"/>
                    <a:pt x="2514" y="3901"/>
                  </a:cubicBezTo>
                  <a:cubicBezTo>
                    <a:pt x="2426" y="3697"/>
                    <a:pt x="2455" y="3492"/>
                    <a:pt x="2572" y="3346"/>
                  </a:cubicBezTo>
                  <a:lnTo>
                    <a:pt x="4618" y="658"/>
                  </a:lnTo>
                  <a:cubicBezTo>
                    <a:pt x="4720" y="512"/>
                    <a:pt x="4873" y="439"/>
                    <a:pt x="5031" y="439"/>
                  </a:cubicBezTo>
                  <a:close/>
                  <a:moveTo>
                    <a:pt x="10608" y="1914"/>
                  </a:moveTo>
                  <a:cubicBezTo>
                    <a:pt x="10696" y="1914"/>
                    <a:pt x="10754" y="1944"/>
                    <a:pt x="10813" y="2002"/>
                  </a:cubicBezTo>
                  <a:lnTo>
                    <a:pt x="12157" y="3755"/>
                  </a:lnTo>
                  <a:cubicBezTo>
                    <a:pt x="12274" y="3931"/>
                    <a:pt x="12157" y="4194"/>
                    <a:pt x="11923" y="4194"/>
                  </a:cubicBezTo>
                  <a:lnTo>
                    <a:pt x="11192" y="4194"/>
                  </a:lnTo>
                  <a:cubicBezTo>
                    <a:pt x="11076" y="4194"/>
                    <a:pt x="10959" y="4281"/>
                    <a:pt x="10988" y="4398"/>
                  </a:cubicBezTo>
                  <a:lnTo>
                    <a:pt x="10988" y="5362"/>
                  </a:lnTo>
                  <a:lnTo>
                    <a:pt x="10199" y="5362"/>
                  </a:lnTo>
                  <a:lnTo>
                    <a:pt x="10228" y="4398"/>
                  </a:lnTo>
                  <a:cubicBezTo>
                    <a:pt x="10228" y="4281"/>
                    <a:pt x="10111" y="4194"/>
                    <a:pt x="9994" y="4194"/>
                  </a:cubicBezTo>
                  <a:lnTo>
                    <a:pt x="9264" y="4194"/>
                  </a:lnTo>
                  <a:cubicBezTo>
                    <a:pt x="9176" y="4194"/>
                    <a:pt x="9089" y="4135"/>
                    <a:pt x="9030" y="4047"/>
                  </a:cubicBezTo>
                  <a:cubicBezTo>
                    <a:pt x="8972" y="3960"/>
                    <a:pt x="9001" y="3843"/>
                    <a:pt x="9059" y="3755"/>
                  </a:cubicBezTo>
                  <a:lnTo>
                    <a:pt x="10374" y="2002"/>
                  </a:lnTo>
                  <a:cubicBezTo>
                    <a:pt x="10433" y="1944"/>
                    <a:pt x="10520" y="1914"/>
                    <a:pt x="10608" y="1914"/>
                  </a:cubicBezTo>
                  <a:close/>
                  <a:moveTo>
                    <a:pt x="14027" y="6239"/>
                  </a:moveTo>
                  <a:cubicBezTo>
                    <a:pt x="14144" y="6385"/>
                    <a:pt x="14202" y="6590"/>
                    <a:pt x="14202" y="6794"/>
                  </a:cubicBezTo>
                  <a:lnTo>
                    <a:pt x="14202" y="13223"/>
                  </a:lnTo>
                  <a:cubicBezTo>
                    <a:pt x="14202" y="13398"/>
                    <a:pt x="14144" y="13603"/>
                    <a:pt x="14027" y="13749"/>
                  </a:cubicBezTo>
                  <a:lnTo>
                    <a:pt x="9761" y="9512"/>
                  </a:lnTo>
                  <a:lnTo>
                    <a:pt x="14027" y="6239"/>
                  </a:lnTo>
                  <a:close/>
                  <a:moveTo>
                    <a:pt x="13299" y="5822"/>
                  </a:moveTo>
                  <a:cubicBezTo>
                    <a:pt x="13436" y="5822"/>
                    <a:pt x="13556" y="5875"/>
                    <a:pt x="13676" y="5947"/>
                  </a:cubicBezTo>
                  <a:lnTo>
                    <a:pt x="7920" y="10388"/>
                  </a:lnTo>
                  <a:cubicBezTo>
                    <a:pt x="7744" y="10520"/>
                    <a:pt x="7533" y="10586"/>
                    <a:pt x="7321" y="10586"/>
                  </a:cubicBezTo>
                  <a:cubicBezTo>
                    <a:pt x="7109" y="10586"/>
                    <a:pt x="6897" y="10520"/>
                    <a:pt x="6722" y="10388"/>
                  </a:cubicBezTo>
                  <a:lnTo>
                    <a:pt x="5348" y="9307"/>
                  </a:lnTo>
                  <a:lnTo>
                    <a:pt x="3683" y="8021"/>
                  </a:lnTo>
                  <a:cubicBezTo>
                    <a:pt x="3635" y="7986"/>
                    <a:pt x="3586" y="7971"/>
                    <a:pt x="3541" y="7971"/>
                  </a:cubicBezTo>
                  <a:cubicBezTo>
                    <a:pt x="3363" y="7971"/>
                    <a:pt x="3233" y="8203"/>
                    <a:pt x="3420" y="8343"/>
                  </a:cubicBezTo>
                  <a:lnTo>
                    <a:pt x="4881" y="9512"/>
                  </a:lnTo>
                  <a:lnTo>
                    <a:pt x="615" y="13778"/>
                  </a:lnTo>
                  <a:cubicBezTo>
                    <a:pt x="498" y="13603"/>
                    <a:pt x="439" y="13427"/>
                    <a:pt x="439" y="13223"/>
                  </a:cubicBezTo>
                  <a:lnTo>
                    <a:pt x="439" y="6794"/>
                  </a:lnTo>
                  <a:cubicBezTo>
                    <a:pt x="439" y="6560"/>
                    <a:pt x="498" y="6385"/>
                    <a:pt x="615" y="6210"/>
                  </a:cubicBezTo>
                  <a:lnTo>
                    <a:pt x="2602" y="7729"/>
                  </a:lnTo>
                  <a:cubicBezTo>
                    <a:pt x="2631" y="7758"/>
                    <a:pt x="2689" y="7788"/>
                    <a:pt x="2718" y="7788"/>
                  </a:cubicBezTo>
                  <a:cubicBezTo>
                    <a:pt x="2806" y="7788"/>
                    <a:pt x="2865" y="7758"/>
                    <a:pt x="2894" y="7700"/>
                  </a:cubicBezTo>
                  <a:cubicBezTo>
                    <a:pt x="2981" y="7612"/>
                    <a:pt x="2952" y="7466"/>
                    <a:pt x="2865" y="7408"/>
                  </a:cubicBezTo>
                  <a:lnTo>
                    <a:pt x="965" y="5947"/>
                  </a:lnTo>
                  <a:cubicBezTo>
                    <a:pt x="1085" y="5875"/>
                    <a:pt x="1206" y="5822"/>
                    <a:pt x="1342" y="5822"/>
                  </a:cubicBezTo>
                  <a:cubicBezTo>
                    <a:pt x="1372" y="5822"/>
                    <a:pt x="1402" y="5825"/>
                    <a:pt x="1433" y="5830"/>
                  </a:cubicBezTo>
                  <a:lnTo>
                    <a:pt x="13209" y="5830"/>
                  </a:lnTo>
                  <a:cubicBezTo>
                    <a:pt x="13240" y="5825"/>
                    <a:pt x="13270" y="5822"/>
                    <a:pt x="13299" y="5822"/>
                  </a:cubicBezTo>
                  <a:close/>
                  <a:moveTo>
                    <a:pt x="5027" y="0"/>
                  </a:moveTo>
                  <a:cubicBezTo>
                    <a:pt x="4742" y="0"/>
                    <a:pt x="4457" y="132"/>
                    <a:pt x="4267" y="395"/>
                  </a:cubicBezTo>
                  <a:lnTo>
                    <a:pt x="2222" y="3083"/>
                  </a:lnTo>
                  <a:cubicBezTo>
                    <a:pt x="1725" y="3697"/>
                    <a:pt x="2163" y="4632"/>
                    <a:pt x="2981" y="4632"/>
                  </a:cubicBezTo>
                  <a:lnTo>
                    <a:pt x="3887" y="4632"/>
                  </a:lnTo>
                  <a:lnTo>
                    <a:pt x="3887" y="5362"/>
                  </a:lnTo>
                  <a:lnTo>
                    <a:pt x="1403" y="5362"/>
                  </a:lnTo>
                  <a:cubicBezTo>
                    <a:pt x="644" y="5392"/>
                    <a:pt x="1" y="6005"/>
                    <a:pt x="30" y="6794"/>
                  </a:cubicBezTo>
                  <a:lnTo>
                    <a:pt x="30" y="13223"/>
                  </a:lnTo>
                  <a:cubicBezTo>
                    <a:pt x="30" y="13982"/>
                    <a:pt x="644" y="14625"/>
                    <a:pt x="1433" y="14625"/>
                  </a:cubicBezTo>
                  <a:lnTo>
                    <a:pt x="11368" y="14625"/>
                  </a:lnTo>
                  <a:cubicBezTo>
                    <a:pt x="11374" y="14626"/>
                    <a:pt x="11381" y="14627"/>
                    <a:pt x="11387" y="14627"/>
                  </a:cubicBezTo>
                  <a:cubicBezTo>
                    <a:pt x="11595" y="14627"/>
                    <a:pt x="11595" y="14186"/>
                    <a:pt x="11387" y="14186"/>
                  </a:cubicBezTo>
                  <a:cubicBezTo>
                    <a:pt x="11381" y="14186"/>
                    <a:pt x="11374" y="14186"/>
                    <a:pt x="11368" y="14187"/>
                  </a:cubicBezTo>
                  <a:lnTo>
                    <a:pt x="1433" y="14187"/>
                  </a:lnTo>
                  <a:cubicBezTo>
                    <a:pt x="1257" y="14187"/>
                    <a:pt x="1082" y="14158"/>
                    <a:pt x="936" y="14070"/>
                  </a:cubicBezTo>
                  <a:lnTo>
                    <a:pt x="5231" y="9775"/>
                  </a:lnTo>
                  <a:lnTo>
                    <a:pt x="6459" y="10710"/>
                  </a:lnTo>
                  <a:cubicBezTo>
                    <a:pt x="6707" y="10914"/>
                    <a:pt x="7014" y="11017"/>
                    <a:pt x="7321" y="11017"/>
                  </a:cubicBezTo>
                  <a:cubicBezTo>
                    <a:pt x="7628" y="11017"/>
                    <a:pt x="7934" y="10914"/>
                    <a:pt x="8183" y="10710"/>
                  </a:cubicBezTo>
                  <a:lnTo>
                    <a:pt x="9439" y="9745"/>
                  </a:lnTo>
                  <a:lnTo>
                    <a:pt x="13735" y="14070"/>
                  </a:lnTo>
                  <a:cubicBezTo>
                    <a:pt x="13589" y="14158"/>
                    <a:pt x="13413" y="14187"/>
                    <a:pt x="13209" y="14187"/>
                  </a:cubicBezTo>
                  <a:lnTo>
                    <a:pt x="12361" y="14187"/>
                  </a:lnTo>
                  <a:cubicBezTo>
                    <a:pt x="12355" y="14186"/>
                    <a:pt x="12348" y="14186"/>
                    <a:pt x="12342" y="14186"/>
                  </a:cubicBezTo>
                  <a:cubicBezTo>
                    <a:pt x="12134" y="14186"/>
                    <a:pt x="12134" y="14627"/>
                    <a:pt x="12342" y="14627"/>
                  </a:cubicBezTo>
                  <a:cubicBezTo>
                    <a:pt x="12348" y="14627"/>
                    <a:pt x="12355" y="14626"/>
                    <a:pt x="12361" y="14625"/>
                  </a:cubicBezTo>
                  <a:lnTo>
                    <a:pt x="13209" y="14625"/>
                  </a:lnTo>
                  <a:cubicBezTo>
                    <a:pt x="13998" y="14625"/>
                    <a:pt x="14611" y="13982"/>
                    <a:pt x="14640" y="13223"/>
                  </a:cubicBezTo>
                  <a:lnTo>
                    <a:pt x="14640" y="6794"/>
                  </a:lnTo>
                  <a:cubicBezTo>
                    <a:pt x="14640" y="6005"/>
                    <a:pt x="13998" y="5362"/>
                    <a:pt x="13209" y="5362"/>
                  </a:cubicBezTo>
                  <a:lnTo>
                    <a:pt x="11426" y="5362"/>
                  </a:lnTo>
                  <a:lnTo>
                    <a:pt x="11426" y="4632"/>
                  </a:lnTo>
                  <a:lnTo>
                    <a:pt x="11923" y="4632"/>
                  </a:lnTo>
                  <a:cubicBezTo>
                    <a:pt x="12186" y="4632"/>
                    <a:pt x="12449" y="4457"/>
                    <a:pt x="12566" y="4223"/>
                  </a:cubicBezTo>
                  <a:cubicBezTo>
                    <a:pt x="12683" y="3989"/>
                    <a:pt x="12653" y="3697"/>
                    <a:pt x="12478" y="3492"/>
                  </a:cubicBezTo>
                  <a:lnTo>
                    <a:pt x="11163" y="1739"/>
                  </a:lnTo>
                  <a:cubicBezTo>
                    <a:pt x="11017" y="1564"/>
                    <a:pt x="10813" y="1476"/>
                    <a:pt x="10608" y="1476"/>
                  </a:cubicBezTo>
                  <a:cubicBezTo>
                    <a:pt x="10403" y="1476"/>
                    <a:pt x="10199" y="1564"/>
                    <a:pt x="10053" y="1739"/>
                  </a:cubicBezTo>
                  <a:lnTo>
                    <a:pt x="8738" y="3492"/>
                  </a:lnTo>
                  <a:cubicBezTo>
                    <a:pt x="8387" y="3960"/>
                    <a:pt x="8709" y="4603"/>
                    <a:pt x="9293" y="4632"/>
                  </a:cubicBezTo>
                  <a:lnTo>
                    <a:pt x="9819" y="4632"/>
                  </a:lnTo>
                  <a:lnTo>
                    <a:pt x="9819" y="5362"/>
                  </a:lnTo>
                  <a:lnTo>
                    <a:pt x="6166" y="5362"/>
                  </a:lnTo>
                  <a:lnTo>
                    <a:pt x="6166" y="4632"/>
                  </a:lnTo>
                  <a:lnTo>
                    <a:pt x="7072" y="4632"/>
                  </a:lnTo>
                  <a:cubicBezTo>
                    <a:pt x="7861" y="4632"/>
                    <a:pt x="8300" y="3726"/>
                    <a:pt x="7832" y="3083"/>
                  </a:cubicBezTo>
                  <a:lnTo>
                    <a:pt x="5787" y="395"/>
                  </a:lnTo>
                  <a:cubicBezTo>
                    <a:pt x="5597" y="132"/>
                    <a:pt x="5312" y="0"/>
                    <a:pt x="5027"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8" name="Google Shape;5488;p80"/>
            <p:cNvSpPr/>
            <p:nvPr/>
          </p:nvSpPr>
          <p:spPr>
            <a:xfrm>
              <a:off x="6044713" y="1867350"/>
              <a:ext cx="30350" cy="20675"/>
            </a:xfrm>
            <a:custGeom>
              <a:avLst/>
              <a:gdLst/>
              <a:ahLst/>
              <a:cxnLst/>
              <a:rect l="l" t="t" r="r" b="b"/>
              <a:pathLst>
                <a:path w="1214" h="827" extrusionOk="0">
                  <a:moveTo>
                    <a:pt x="614" y="1"/>
                  </a:moveTo>
                  <a:cubicBezTo>
                    <a:pt x="315" y="1"/>
                    <a:pt x="15" y="198"/>
                    <a:pt x="15" y="592"/>
                  </a:cubicBezTo>
                  <a:cubicBezTo>
                    <a:pt x="1" y="724"/>
                    <a:pt x="110" y="790"/>
                    <a:pt x="220" y="790"/>
                  </a:cubicBezTo>
                  <a:cubicBezTo>
                    <a:pt x="330" y="790"/>
                    <a:pt x="439" y="724"/>
                    <a:pt x="425" y="592"/>
                  </a:cubicBezTo>
                  <a:cubicBezTo>
                    <a:pt x="425" y="476"/>
                    <a:pt x="519" y="417"/>
                    <a:pt x="614" y="417"/>
                  </a:cubicBezTo>
                  <a:cubicBezTo>
                    <a:pt x="709" y="417"/>
                    <a:pt x="804" y="476"/>
                    <a:pt x="804" y="592"/>
                  </a:cubicBezTo>
                  <a:cubicBezTo>
                    <a:pt x="804" y="709"/>
                    <a:pt x="892" y="826"/>
                    <a:pt x="1009" y="826"/>
                  </a:cubicBezTo>
                  <a:cubicBezTo>
                    <a:pt x="1126" y="826"/>
                    <a:pt x="1213" y="709"/>
                    <a:pt x="1213" y="592"/>
                  </a:cubicBezTo>
                  <a:cubicBezTo>
                    <a:pt x="1213" y="198"/>
                    <a:pt x="914" y="1"/>
                    <a:pt x="614"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9" name="Google Shape;5489;p80"/>
            <p:cNvSpPr/>
            <p:nvPr/>
          </p:nvSpPr>
          <p:spPr>
            <a:xfrm>
              <a:off x="6132738" y="1868450"/>
              <a:ext cx="31075" cy="19200"/>
            </a:xfrm>
            <a:custGeom>
              <a:avLst/>
              <a:gdLst/>
              <a:ahLst/>
              <a:cxnLst/>
              <a:rect l="l" t="t" r="r" b="b"/>
              <a:pathLst>
                <a:path w="1243" h="768" extrusionOk="0">
                  <a:moveTo>
                    <a:pt x="615" y="1"/>
                  </a:moveTo>
                  <a:cubicBezTo>
                    <a:pt x="322" y="1"/>
                    <a:pt x="30" y="183"/>
                    <a:pt x="1" y="548"/>
                  </a:cubicBezTo>
                  <a:cubicBezTo>
                    <a:pt x="1" y="695"/>
                    <a:pt x="103" y="768"/>
                    <a:pt x="205" y="768"/>
                  </a:cubicBezTo>
                  <a:cubicBezTo>
                    <a:pt x="308" y="768"/>
                    <a:pt x="410" y="695"/>
                    <a:pt x="410" y="548"/>
                  </a:cubicBezTo>
                  <a:cubicBezTo>
                    <a:pt x="410" y="432"/>
                    <a:pt x="505" y="373"/>
                    <a:pt x="600" y="373"/>
                  </a:cubicBezTo>
                  <a:cubicBezTo>
                    <a:pt x="695" y="373"/>
                    <a:pt x="790" y="432"/>
                    <a:pt x="790" y="548"/>
                  </a:cubicBezTo>
                  <a:cubicBezTo>
                    <a:pt x="775" y="680"/>
                    <a:pt x="892" y="746"/>
                    <a:pt x="1009" y="746"/>
                  </a:cubicBezTo>
                  <a:cubicBezTo>
                    <a:pt x="1126" y="746"/>
                    <a:pt x="1243" y="680"/>
                    <a:pt x="1228" y="548"/>
                  </a:cubicBezTo>
                  <a:cubicBezTo>
                    <a:pt x="1199" y="183"/>
                    <a:pt x="907" y="1"/>
                    <a:pt x="615"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0" name="Google Shape;5490;p80"/>
            <p:cNvSpPr/>
            <p:nvPr/>
          </p:nvSpPr>
          <p:spPr>
            <a:xfrm>
              <a:off x="6085763" y="1888450"/>
              <a:ext cx="34600" cy="15650"/>
            </a:xfrm>
            <a:custGeom>
              <a:avLst/>
              <a:gdLst/>
              <a:ahLst/>
              <a:cxnLst/>
              <a:rect l="l" t="t" r="r" b="b"/>
              <a:pathLst>
                <a:path w="1384" h="626" extrusionOk="0">
                  <a:moveTo>
                    <a:pt x="319" y="0"/>
                  </a:moveTo>
                  <a:cubicBezTo>
                    <a:pt x="149" y="0"/>
                    <a:pt x="0" y="207"/>
                    <a:pt x="156" y="362"/>
                  </a:cubicBezTo>
                  <a:cubicBezTo>
                    <a:pt x="302" y="537"/>
                    <a:pt x="514" y="625"/>
                    <a:pt x="726" y="625"/>
                  </a:cubicBezTo>
                  <a:cubicBezTo>
                    <a:pt x="938" y="625"/>
                    <a:pt x="1149" y="537"/>
                    <a:pt x="1295" y="362"/>
                  </a:cubicBezTo>
                  <a:cubicBezTo>
                    <a:pt x="1383" y="274"/>
                    <a:pt x="1383" y="128"/>
                    <a:pt x="1295" y="70"/>
                  </a:cubicBezTo>
                  <a:cubicBezTo>
                    <a:pt x="1252" y="26"/>
                    <a:pt x="1193" y="4"/>
                    <a:pt x="1135" y="4"/>
                  </a:cubicBezTo>
                  <a:cubicBezTo>
                    <a:pt x="1076" y="4"/>
                    <a:pt x="1018" y="26"/>
                    <a:pt x="974" y="70"/>
                  </a:cubicBezTo>
                  <a:cubicBezTo>
                    <a:pt x="916" y="143"/>
                    <a:pt x="821" y="179"/>
                    <a:pt x="726" y="179"/>
                  </a:cubicBezTo>
                  <a:cubicBezTo>
                    <a:pt x="631" y="179"/>
                    <a:pt x="536" y="143"/>
                    <a:pt x="477" y="70"/>
                  </a:cubicBezTo>
                  <a:cubicBezTo>
                    <a:pt x="428" y="21"/>
                    <a:pt x="373" y="0"/>
                    <a:pt x="319"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491" name="Google Shape;5491;p80"/>
          <p:cNvGrpSpPr/>
          <p:nvPr/>
        </p:nvGrpSpPr>
        <p:grpSpPr>
          <a:xfrm>
            <a:off x="6499797" y="1607663"/>
            <a:ext cx="365650" cy="364925"/>
            <a:chOff x="6524313" y="1640350"/>
            <a:chExt cx="365650" cy="364925"/>
          </a:xfrm>
        </p:grpSpPr>
        <p:sp>
          <p:nvSpPr>
            <p:cNvPr id="5492" name="Google Shape;5492;p80"/>
            <p:cNvSpPr/>
            <p:nvPr/>
          </p:nvSpPr>
          <p:spPr>
            <a:xfrm>
              <a:off x="6529413" y="1682725"/>
              <a:ext cx="340450" cy="265200"/>
            </a:xfrm>
            <a:custGeom>
              <a:avLst/>
              <a:gdLst/>
              <a:ahLst/>
              <a:cxnLst/>
              <a:rect l="l" t="t" r="r" b="b"/>
              <a:pathLst>
                <a:path w="13618" h="10608" extrusionOk="0">
                  <a:moveTo>
                    <a:pt x="7101" y="0"/>
                  </a:moveTo>
                  <a:lnTo>
                    <a:pt x="1" y="1374"/>
                  </a:lnTo>
                  <a:lnTo>
                    <a:pt x="1" y="7685"/>
                  </a:lnTo>
                  <a:cubicBezTo>
                    <a:pt x="1" y="9292"/>
                    <a:pt x="1316" y="10607"/>
                    <a:pt x="2923" y="10607"/>
                  </a:cubicBezTo>
                  <a:lnTo>
                    <a:pt x="10696" y="10607"/>
                  </a:lnTo>
                  <a:cubicBezTo>
                    <a:pt x="12303" y="10607"/>
                    <a:pt x="13618" y="9292"/>
                    <a:pt x="13618" y="7685"/>
                  </a:cubicBezTo>
                  <a:lnTo>
                    <a:pt x="13618" y="1374"/>
                  </a:lnTo>
                  <a:lnTo>
                    <a:pt x="7101" y="0"/>
                  </a:ln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3" name="Google Shape;5493;p80"/>
            <p:cNvSpPr/>
            <p:nvPr/>
          </p:nvSpPr>
          <p:spPr>
            <a:xfrm>
              <a:off x="6782188" y="1704625"/>
              <a:ext cx="101550" cy="243300"/>
            </a:xfrm>
            <a:custGeom>
              <a:avLst/>
              <a:gdLst/>
              <a:ahLst/>
              <a:cxnLst/>
              <a:rect l="l" t="t" r="r" b="b"/>
              <a:pathLst>
                <a:path w="4062" h="9732" extrusionOk="0">
                  <a:moveTo>
                    <a:pt x="3507" y="1"/>
                  </a:moveTo>
                  <a:lnTo>
                    <a:pt x="2922" y="498"/>
                  </a:lnTo>
                  <a:lnTo>
                    <a:pt x="2922" y="6809"/>
                  </a:lnTo>
                  <a:cubicBezTo>
                    <a:pt x="2922" y="8416"/>
                    <a:pt x="1607" y="9731"/>
                    <a:pt x="0" y="9731"/>
                  </a:cubicBezTo>
                  <a:lnTo>
                    <a:pt x="1140" y="9731"/>
                  </a:lnTo>
                  <a:cubicBezTo>
                    <a:pt x="2747" y="9731"/>
                    <a:pt x="4062" y="8416"/>
                    <a:pt x="4062" y="6809"/>
                  </a:cubicBezTo>
                  <a:lnTo>
                    <a:pt x="4062" y="498"/>
                  </a:lnTo>
                  <a:lnTo>
                    <a:pt x="3507" y="1"/>
                  </a:ln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4" name="Google Shape;5494;p80"/>
            <p:cNvSpPr/>
            <p:nvPr/>
          </p:nvSpPr>
          <p:spPr>
            <a:xfrm>
              <a:off x="6529413" y="1645450"/>
              <a:ext cx="340450" cy="71625"/>
            </a:xfrm>
            <a:custGeom>
              <a:avLst/>
              <a:gdLst/>
              <a:ahLst/>
              <a:cxnLst/>
              <a:rect l="l" t="t" r="r" b="b"/>
              <a:pathLst>
                <a:path w="13618" h="2865" extrusionOk="0">
                  <a:moveTo>
                    <a:pt x="1491" y="1"/>
                  </a:moveTo>
                  <a:cubicBezTo>
                    <a:pt x="673" y="1"/>
                    <a:pt x="1" y="673"/>
                    <a:pt x="1" y="1491"/>
                  </a:cubicBezTo>
                  <a:lnTo>
                    <a:pt x="1" y="2865"/>
                  </a:lnTo>
                  <a:lnTo>
                    <a:pt x="13618" y="2865"/>
                  </a:lnTo>
                  <a:lnTo>
                    <a:pt x="13618" y="1491"/>
                  </a:lnTo>
                  <a:lnTo>
                    <a:pt x="13588" y="1491"/>
                  </a:lnTo>
                  <a:cubicBezTo>
                    <a:pt x="13588" y="673"/>
                    <a:pt x="12916" y="1"/>
                    <a:pt x="12098"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5" name="Google Shape;5495;p80"/>
            <p:cNvSpPr/>
            <p:nvPr/>
          </p:nvSpPr>
          <p:spPr>
            <a:xfrm>
              <a:off x="6817963" y="1645450"/>
              <a:ext cx="65775" cy="71625"/>
            </a:xfrm>
            <a:custGeom>
              <a:avLst/>
              <a:gdLst/>
              <a:ahLst/>
              <a:cxnLst/>
              <a:rect l="l" t="t" r="r" b="b"/>
              <a:pathLst>
                <a:path w="2631" h="2865" extrusionOk="0">
                  <a:moveTo>
                    <a:pt x="1" y="1"/>
                  </a:moveTo>
                  <a:cubicBezTo>
                    <a:pt x="819" y="1"/>
                    <a:pt x="1491" y="673"/>
                    <a:pt x="1491" y="1491"/>
                  </a:cubicBezTo>
                  <a:lnTo>
                    <a:pt x="1491" y="2865"/>
                  </a:lnTo>
                  <a:lnTo>
                    <a:pt x="2631" y="2865"/>
                  </a:lnTo>
                  <a:lnTo>
                    <a:pt x="2631" y="1491"/>
                  </a:lnTo>
                  <a:cubicBezTo>
                    <a:pt x="2631" y="673"/>
                    <a:pt x="1959" y="1"/>
                    <a:pt x="1141" y="1"/>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6" name="Google Shape;5496;p80"/>
            <p:cNvSpPr/>
            <p:nvPr/>
          </p:nvSpPr>
          <p:spPr>
            <a:xfrm>
              <a:off x="6550613" y="1670300"/>
              <a:ext cx="25575" cy="21425"/>
            </a:xfrm>
            <a:custGeom>
              <a:avLst/>
              <a:gdLst/>
              <a:ahLst/>
              <a:cxnLst/>
              <a:rect l="l" t="t" r="r" b="b"/>
              <a:pathLst>
                <a:path w="1023" h="857" extrusionOk="0">
                  <a:moveTo>
                    <a:pt x="585" y="0"/>
                  </a:moveTo>
                  <a:cubicBezTo>
                    <a:pt x="205" y="0"/>
                    <a:pt x="0" y="468"/>
                    <a:pt x="263" y="731"/>
                  </a:cubicBezTo>
                  <a:cubicBezTo>
                    <a:pt x="359" y="817"/>
                    <a:pt x="471" y="857"/>
                    <a:pt x="578" y="857"/>
                  </a:cubicBezTo>
                  <a:cubicBezTo>
                    <a:pt x="796" y="857"/>
                    <a:pt x="994" y="694"/>
                    <a:pt x="994" y="439"/>
                  </a:cubicBezTo>
                  <a:cubicBezTo>
                    <a:pt x="1023" y="205"/>
                    <a:pt x="818" y="0"/>
                    <a:pt x="585"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7" name="Google Shape;5497;p80"/>
            <p:cNvSpPr/>
            <p:nvPr/>
          </p:nvSpPr>
          <p:spPr>
            <a:xfrm>
              <a:off x="6597363" y="1670300"/>
              <a:ext cx="24850" cy="21425"/>
            </a:xfrm>
            <a:custGeom>
              <a:avLst/>
              <a:gdLst/>
              <a:ahLst/>
              <a:cxnLst/>
              <a:rect l="l" t="t" r="r" b="b"/>
              <a:pathLst>
                <a:path w="994" h="857" extrusionOk="0">
                  <a:moveTo>
                    <a:pt x="556" y="0"/>
                  </a:moveTo>
                  <a:cubicBezTo>
                    <a:pt x="176" y="0"/>
                    <a:pt x="0" y="468"/>
                    <a:pt x="263" y="731"/>
                  </a:cubicBezTo>
                  <a:cubicBezTo>
                    <a:pt x="350" y="817"/>
                    <a:pt x="458" y="857"/>
                    <a:pt x="565" y="857"/>
                  </a:cubicBezTo>
                  <a:cubicBezTo>
                    <a:pt x="783" y="857"/>
                    <a:pt x="994" y="694"/>
                    <a:pt x="994" y="439"/>
                  </a:cubicBezTo>
                  <a:cubicBezTo>
                    <a:pt x="994" y="205"/>
                    <a:pt x="819" y="0"/>
                    <a:pt x="556" y="0"/>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8" name="Google Shape;5498;p80"/>
            <p:cNvSpPr/>
            <p:nvPr/>
          </p:nvSpPr>
          <p:spPr>
            <a:xfrm>
              <a:off x="6643388" y="1670300"/>
              <a:ext cx="25575" cy="21425"/>
            </a:xfrm>
            <a:custGeom>
              <a:avLst/>
              <a:gdLst/>
              <a:ahLst/>
              <a:cxnLst/>
              <a:rect l="l" t="t" r="r" b="b"/>
              <a:pathLst>
                <a:path w="1023" h="857" extrusionOk="0">
                  <a:moveTo>
                    <a:pt x="585" y="0"/>
                  </a:moveTo>
                  <a:cubicBezTo>
                    <a:pt x="205" y="0"/>
                    <a:pt x="0" y="468"/>
                    <a:pt x="263" y="731"/>
                  </a:cubicBezTo>
                  <a:cubicBezTo>
                    <a:pt x="359" y="817"/>
                    <a:pt x="471" y="857"/>
                    <a:pt x="579" y="857"/>
                  </a:cubicBezTo>
                  <a:cubicBezTo>
                    <a:pt x="799" y="857"/>
                    <a:pt x="1003" y="694"/>
                    <a:pt x="1023" y="439"/>
                  </a:cubicBezTo>
                  <a:cubicBezTo>
                    <a:pt x="1023" y="205"/>
                    <a:pt x="818" y="0"/>
                    <a:pt x="58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9" name="Google Shape;5499;p80"/>
            <p:cNvSpPr/>
            <p:nvPr/>
          </p:nvSpPr>
          <p:spPr>
            <a:xfrm>
              <a:off x="6617813" y="1790100"/>
              <a:ext cx="176800" cy="209675"/>
            </a:xfrm>
            <a:custGeom>
              <a:avLst/>
              <a:gdLst/>
              <a:ahLst/>
              <a:cxnLst/>
              <a:rect l="l" t="t" r="r" b="b"/>
              <a:pathLst>
                <a:path w="7072" h="8387" extrusionOk="0">
                  <a:moveTo>
                    <a:pt x="2221" y="1"/>
                  </a:moveTo>
                  <a:cubicBezTo>
                    <a:pt x="2104" y="30"/>
                    <a:pt x="2017" y="118"/>
                    <a:pt x="1988" y="234"/>
                  </a:cubicBezTo>
                  <a:cubicBezTo>
                    <a:pt x="1900" y="1082"/>
                    <a:pt x="1169" y="1725"/>
                    <a:pt x="293" y="1725"/>
                  </a:cubicBezTo>
                  <a:cubicBezTo>
                    <a:pt x="176" y="1725"/>
                    <a:pt x="88" y="1812"/>
                    <a:pt x="59" y="1929"/>
                  </a:cubicBezTo>
                  <a:cubicBezTo>
                    <a:pt x="30" y="2221"/>
                    <a:pt x="1" y="2514"/>
                    <a:pt x="30" y="2806"/>
                  </a:cubicBezTo>
                  <a:cubicBezTo>
                    <a:pt x="1" y="4968"/>
                    <a:pt x="1111" y="7014"/>
                    <a:pt x="2952" y="8212"/>
                  </a:cubicBezTo>
                  <a:cubicBezTo>
                    <a:pt x="2981" y="8241"/>
                    <a:pt x="3010" y="8241"/>
                    <a:pt x="3039" y="8270"/>
                  </a:cubicBezTo>
                  <a:cubicBezTo>
                    <a:pt x="3186" y="8358"/>
                    <a:pt x="3361" y="8387"/>
                    <a:pt x="3536" y="8387"/>
                  </a:cubicBezTo>
                  <a:cubicBezTo>
                    <a:pt x="3770" y="8387"/>
                    <a:pt x="3975" y="8329"/>
                    <a:pt x="4150" y="8212"/>
                  </a:cubicBezTo>
                  <a:cubicBezTo>
                    <a:pt x="5991" y="7014"/>
                    <a:pt x="7072" y="4968"/>
                    <a:pt x="7072" y="2806"/>
                  </a:cubicBezTo>
                  <a:cubicBezTo>
                    <a:pt x="7072" y="2514"/>
                    <a:pt x="7043" y="2221"/>
                    <a:pt x="7013" y="1929"/>
                  </a:cubicBezTo>
                  <a:cubicBezTo>
                    <a:pt x="6984" y="1812"/>
                    <a:pt x="6897" y="1725"/>
                    <a:pt x="6780" y="1725"/>
                  </a:cubicBezTo>
                  <a:cubicBezTo>
                    <a:pt x="6575" y="1725"/>
                    <a:pt x="6341" y="1666"/>
                    <a:pt x="6166" y="1608"/>
                  </a:cubicBezTo>
                  <a:cubicBezTo>
                    <a:pt x="5582" y="1374"/>
                    <a:pt x="5173" y="848"/>
                    <a:pt x="5085" y="234"/>
                  </a:cubicBezTo>
                  <a:cubicBezTo>
                    <a:pt x="5056" y="118"/>
                    <a:pt x="4968" y="30"/>
                    <a:pt x="4851"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0" name="Google Shape;5500;p80"/>
            <p:cNvSpPr/>
            <p:nvPr/>
          </p:nvSpPr>
          <p:spPr>
            <a:xfrm>
              <a:off x="6693788" y="1830275"/>
              <a:ext cx="100825" cy="169500"/>
            </a:xfrm>
            <a:custGeom>
              <a:avLst/>
              <a:gdLst/>
              <a:ahLst/>
              <a:cxnLst/>
              <a:rect l="l" t="t" r="r" b="b"/>
              <a:pathLst>
                <a:path w="4033" h="6780" extrusionOk="0">
                  <a:moveTo>
                    <a:pt x="3127" y="1"/>
                  </a:moveTo>
                  <a:lnTo>
                    <a:pt x="3127" y="1"/>
                  </a:lnTo>
                  <a:cubicBezTo>
                    <a:pt x="3156" y="293"/>
                    <a:pt x="3186" y="585"/>
                    <a:pt x="3186" y="877"/>
                  </a:cubicBezTo>
                  <a:cubicBezTo>
                    <a:pt x="3186" y="3186"/>
                    <a:pt x="2017" y="5319"/>
                    <a:pt x="117" y="6605"/>
                  </a:cubicBezTo>
                  <a:cubicBezTo>
                    <a:pt x="59" y="6605"/>
                    <a:pt x="30" y="6634"/>
                    <a:pt x="0" y="6663"/>
                  </a:cubicBezTo>
                  <a:cubicBezTo>
                    <a:pt x="147" y="6751"/>
                    <a:pt x="322" y="6780"/>
                    <a:pt x="497" y="6780"/>
                  </a:cubicBezTo>
                  <a:cubicBezTo>
                    <a:pt x="731" y="6780"/>
                    <a:pt x="936" y="6722"/>
                    <a:pt x="1111" y="6605"/>
                  </a:cubicBezTo>
                  <a:cubicBezTo>
                    <a:pt x="2952" y="5407"/>
                    <a:pt x="4033" y="3361"/>
                    <a:pt x="4033" y="1199"/>
                  </a:cubicBezTo>
                  <a:lnTo>
                    <a:pt x="4033" y="1170"/>
                  </a:lnTo>
                  <a:cubicBezTo>
                    <a:pt x="4033" y="907"/>
                    <a:pt x="4004" y="614"/>
                    <a:pt x="3974" y="322"/>
                  </a:cubicBezTo>
                  <a:cubicBezTo>
                    <a:pt x="3974" y="205"/>
                    <a:pt x="3858" y="118"/>
                    <a:pt x="3741" y="118"/>
                  </a:cubicBezTo>
                  <a:cubicBezTo>
                    <a:pt x="3536" y="118"/>
                    <a:pt x="3332" y="59"/>
                    <a:pt x="3127" y="1"/>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1" name="Google Shape;5501;p80"/>
            <p:cNvSpPr/>
            <p:nvPr/>
          </p:nvSpPr>
          <p:spPr>
            <a:xfrm>
              <a:off x="6665288" y="1867550"/>
              <a:ext cx="83325" cy="73800"/>
            </a:xfrm>
            <a:custGeom>
              <a:avLst/>
              <a:gdLst/>
              <a:ahLst/>
              <a:cxnLst/>
              <a:rect l="l" t="t" r="r" b="b"/>
              <a:pathLst>
                <a:path w="3333" h="2952" extrusionOk="0">
                  <a:moveTo>
                    <a:pt x="468" y="0"/>
                  </a:moveTo>
                  <a:cubicBezTo>
                    <a:pt x="205" y="0"/>
                    <a:pt x="1" y="175"/>
                    <a:pt x="1" y="438"/>
                  </a:cubicBezTo>
                  <a:lnTo>
                    <a:pt x="1" y="2046"/>
                  </a:lnTo>
                  <a:cubicBezTo>
                    <a:pt x="1" y="2542"/>
                    <a:pt x="410" y="2951"/>
                    <a:pt x="936" y="2951"/>
                  </a:cubicBezTo>
                  <a:lnTo>
                    <a:pt x="2426" y="2951"/>
                  </a:lnTo>
                  <a:cubicBezTo>
                    <a:pt x="2923" y="2951"/>
                    <a:pt x="3332" y="2542"/>
                    <a:pt x="3332" y="2046"/>
                  </a:cubicBezTo>
                  <a:lnTo>
                    <a:pt x="3332" y="438"/>
                  </a:lnTo>
                  <a:cubicBezTo>
                    <a:pt x="3332" y="175"/>
                    <a:pt x="3127" y="0"/>
                    <a:pt x="28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2" name="Google Shape;5502;p80"/>
            <p:cNvSpPr/>
            <p:nvPr/>
          </p:nvSpPr>
          <p:spPr>
            <a:xfrm>
              <a:off x="6628763" y="1750475"/>
              <a:ext cx="42400" cy="33450"/>
            </a:xfrm>
            <a:custGeom>
              <a:avLst/>
              <a:gdLst/>
              <a:ahLst/>
              <a:cxnLst/>
              <a:rect l="l" t="t" r="r" b="b"/>
              <a:pathLst>
                <a:path w="1696" h="1338" extrusionOk="0">
                  <a:moveTo>
                    <a:pt x="837" y="0"/>
                  </a:moveTo>
                  <a:cubicBezTo>
                    <a:pt x="468" y="0"/>
                    <a:pt x="103" y="227"/>
                    <a:pt x="1" y="680"/>
                  </a:cubicBezTo>
                  <a:cubicBezTo>
                    <a:pt x="103" y="1118"/>
                    <a:pt x="476" y="1337"/>
                    <a:pt x="848" y="1337"/>
                  </a:cubicBezTo>
                  <a:cubicBezTo>
                    <a:pt x="1221" y="1337"/>
                    <a:pt x="1593" y="1118"/>
                    <a:pt x="1696" y="680"/>
                  </a:cubicBezTo>
                  <a:cubicBezTo>
                    <a:pt x="1579" y="227"/>
                    <a:pt x="1206" y="0"/>
                    <a:pt x="837"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3" name="Google Shape;5503;p80"/>
            <p:cNvSpPr/>
            <p:nvPr/>
          </p:nvSpPr>
          <p:spPr>
            <a:xfrm>
              <a:off x="6742013" y="1750475"/>
              <a:ext cx="42375" cy="33450"/>
            </a:xfrm>
            <a:custGeom>
              <a:avLst/>
              <a:gdLst/>
              <a:ahLst/>
              <a:cxnLst/>
              <a:rect l="l" t="t" r="r" b="b"/>
              <a:pathLst>
                <a:path w="1695" h="1338" extrusionOk="0">
                  <a:moveTo>
                    <a:pt x="858" y="0"/>
                  </a:moveTo>
                  <a:cubicBezTo>
                    <a:pt x="489" y="0"/>
                    <a:pt x="117" y="227"/>
                    <a:pt x="0" y="680"/>
                  </a:cubicBezTo>
                  <a:cubicBezTo>
                    <a:pt x="102" y="1118"/>
                    <a:pt x="475" y="1337"/>
                    <a:pt x="847" y="1337"/>
                  </a:cubicBezTo>
                  <a:cubicBezTo>
                    <a:pt x="1220" y="1337"/>
                    <a:pt x="1593" y="1118"/>
                    <a:pt x="1695" y="680"/>
                  </a:cubicBezTo>
                  <a:cubicBezTo>
                    <a:pt x="1593" y="227"/>
                    <a:pt x="1227" y="0"/>
                    <a:pt x="858"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4" name="Google Shape;5504;p80"/>
            <p:cNvSpPr/>
            <p:nvPr/>
          </p:nvSpPr>
          <p:spPr>
            <a:xfrm>
              <a:off x="6659463" y="1824975"/>
              <a:ext cx="94250" cy="122225"/>
            </a:xfrm>
            <a:custGeom>
              <a:avLst/>
              <a:gdLst/>
              <a:ahLst/>
              <a:cxnLst/>
              <a:rect l="l" t="t" r="r" b="b"/>
              <a:pathLst>
                <a:path w="3770" h="4889" extrusionOk="0">
                  <a:moveTo>
                    <a:pt x="1899" y="447"/>
                  </a:moveTo>
                  <a:cubicBezTo>
                    <a:pt x="2367" y="447"/>
                    <a:pt x="2747" y="826"/>
                    <a:pt x="2747" y="1294"/>
                  </a:cubicBezTo>
                  <a:lnTo>
                    <a:pt x="2747" y="1469"/>
                  </a:lnTo>
                  <a:lnTo>
                    <a:pt x="1023" y="1469"/>
                  </a:lnTo>
                  <a:lnTo>
                    <a:pt x="1023" y="1294"/>
                  </a:lnTo>
                  <a:cubicBezTo>
                    <a:pt x="1023" y="826"/>
                    <a:pt x="1403" y="447"/>
                    <a:pt x="1899" y="447"/>
                  </a:cubicBezTo>
                  <a:close/>
                  <a:moveTo>
                    <a:pt x="3097" y="1908"/>
                  </a:moveTo>
                  <a:cubicBezTo>
                    <a:pt x="3214" y="1908"/>
                    <a:pt x="3302" y="1995"/>
                    <a:pt x="3302" y="2141"/>
                  </a:cubicBezTo>
                  <a:lnTo>
                    <a:pt x="3360" y="3749"/>
                  </a:lnTo>
                  <a:cubicBezTo>
                    <a:pt x="3331" y="4128"/>
                    <a:pt x="3039" y="4450"/>
                    <a:pt x="2659" y="4450"/>
                  </a:cubicBezTo>
                  <a:lnTo>
                    <a:pt x="1169" y="4450"/>
                  </a:lnTo>
                  <a:cubicBezTo>
                    <a:pt x="760" y="4450"/>
                    <a:pt x="438" y="4158"/>
                    <a:pt x="438" y="3749"/>
                  </a:cubicBezTo>
                  <a:lnTo>
                    <a:pt x="438" y="2141"/>
                  </a:lnTo>
                  <a:cubicBezTo>
                    <a:pt x="438" y="1995"/>
                    <a:pt x="526" y="1908"/>
                    <a:pt x="672" y="1908"/>
                  </a:cubicBezTo>
                  <a:close/>
                  <a:moveTo>
                    <a:pt x="1885" y="1"/>
                  </a:moveTo>
                  <a:cubicBezTo>
                    <a:pt x="1235" y="1"/>
                    <a:pt x="585" y="432"/>
                    <a:pt x="585" y="1294"/>
                  </a:cubicBezTo>
                  <a:lnTo>
                    <a:pt x="585" y="1469"/>
                  </a:lnTo>
                  <a:cubicBezTo>
                    <a:pt x="263" y="1528"/>
                    <a:pt x="0" y="1791"/>
                    <a:pt x="0" y="2141"/>
                  </a:cubicBezTo>
                  <a:lnTo>
                    <a:pt x="0" y="3749"/>
                  </a:lnTo>
                  <a:cubicBezTo>
                    <a:pt x="0" y="4391"/>
                    <a:pt x="526" y="4888"/>
                    <a:pt x="1169" y="4888"/>
                  </a:cubicBezTo>
                  <a:lnTo>
                    <a:pt x="2659" y="4888"/>
                  </a:lnTo>
                  <a:cubicBezTo>
                    <a:pt x="3273" y="4888"/>
                    <a:pt x="3770" y="4362"/>
                    <a:pt x="3770" y="3749"/>
                  </a:cubicBezTo>
                  <a:lnTo>
                    <a:pt x="3770" y="2141"/>
                  </a:lnTo>
                  <a:cubicBezTo>
                    <a:pt x="3770" y="1791"/>
                    <a:pt x="3536" y="1528"/>
                    <a:pt x="3185" y="1469"/>
                  </a:cubicBezTo>
                  <a:lnTo>
                    <a:pt x="3185" y="1294"/>
                  </a:lnTo>
                  <a:cubicBezTo>
                    <a:pt x="3185" y="432"/>
                    <a:pt x="2535" y="1"/>
                    <a:pt x="1885"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5" name="Google Shape;5505;p80"/>
            <p:cNvSpPr/>
            <p:nvPr/>
          </p:nvSpPr>
          <p:spPr>
            <a:xfrm>
              <a:off x="6701088" y="1886525"/>
              <a:ext cx="10975" cy="25225"/>
            </a:xfrm>
            <a:custGeom>
              <a:avLst/>
              <a:gdLst/>
              <a:ahLst/>
              <a:cxnLst/>
              <a:rect l="l" t="t" r="r" b="b"/>
              <a:pathLst>
                <a:path w="439" h="1009" extrusionOk="0">
                  <a:moveTo>
                    <a:pt x="234" y="1"/>
                  </a:moveTo>
                  <a:cubicBezTo>
                    <a:pt x="88" y="1"/>
                    <a:pt x="1" y="88"/>
                    <a:pt x="1" y="205"/>
                  </a:cubicBezTo>
                  <a:lnTo>
                    <a:pt x="1" y="790"/>
                  </a:lnTo>
                  <a:cubicBezTo>
                    <a:pt x="1" y="936"/>
                    <a:pt x="110" y="1009"/>
                    <a:pt x="220" y="1009"/>
                  </a:cubicBezTo>
                  <a:cubicBezTo>
                    <a:pt x="329" y="1009"/>
                    <a:pt x="439" y="936"/>
                    <a:pt x="439" y="790"/>
                  </a:cubicBezTo>
                  <a:lnTo>
                    <a:pt x="439" y="235"/>
                  </a:lnTo>
                  <a:cubicBezTo>
                    <a:pt x="439" y="118"/>
                    <a:pt x="351" y="1"/>
                    <a:pt x="234"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6" name="Google Shape;5506;p80"/>
            <p:cNvSpPr/>
            <p:nvPr/>
          </p:nvSpPr>
          <p:spPr>
            <a:xfrm>
              <a:off x="6524313" y="1640350"/>
              <a:ext cx="365650" cy="364925"/>
            </a:xfrm>
            <a:custGeom>
              <a:avLst/>
              <a:gdLst/>
              <a:ahLst/>
              <a:cxnLst/>
              <a:rect l="l" t="t" r="r" b="b"/>
              <a:pathLst>
                <a:path w="14626" h="14597" extrusionOk="0">
                  <a:moveTo>
                    <a:pt x="1695" y="0"/>
                  </a:moveTo>
                  <a:cubicBezTo>
                    <a:pt x="760" y="0"/>
                    <a:pt x="0" y="760"/>
                    <a:pt x="0" y="1695"/>
                  </a:cubicBezTo>
                  <a:lnTo>
                    <a:pt x="0" y="9380"/>
                  </a:lnTo>
                  <a:cubicBezTo>
                    <a:pt x="0" y="11104"/>
                    <a:pt x="1403" y="12507"/>
                    <a:pt x="3127" y="12507"/>
                  </a:cubicBezTo>
                  <a:lnTo>
                    <a:pt x="4676" y="12507"/>
                  </a:lnTo>
                  <a:cubicBezTo>
                    <a:pt x="5172" y="13267"/>
                    <a:pt x="5815" y="13880"/>
                    <a:pt x="6575" y="14377"/>
                  </a:cubicBezTo>
                  <a:cubicBezTo>
                    <a:pt x="6794" y="14523"/>
                    <a:pt x="7042" y="14596"/>
                    <a:pt x="7294" y="14596"/>
                  </a:cubicBezTo>
                  <a:cubicBezTo>
                    <a:pt x="7547" y="14596"/>
                    <a:pt x="7802" y="14523"/>
                    <a:pt x="8036" y="14377"/>
                  </a:cubicBezTo>
                  <a:cubicBezTo>
                    <a:pt x="8387" y="14143"/>
                    <a:pt x="8708" y="13880"/>
                    <a:pt x="9029" y="13559"/>
                  </a:cubicBezTo>
                  <a:cubicBezTo>
                    <a:pt x="9117" y="13471"/>
                    <a:pt x="9117" y="13354"/>
                    <a:pt x="9029" y="13267"/>
                  </a:cubicBezTo>
                  <a:cubicBezTo>
                    <a:pt x="8986" y="13223"/>
                    <a:pt x="8927" y="13201"/>
                    <a:pt x="8869" y="13201"/>
                  </a:cubicBezTo>
                  <a:cubicBezTo>
                    <a:pt x="8810" y="13201"/>
                    <a:pt x="8752" y="13223"/>
                    <a:pt x="8708" y="13267"/>
                  </a:cubicBezTo>
                  <a:cubicBezTo>
                    <a:pt x="8445" y="13559"/>
                    <a:pt x="8124" y="13793"/>
                    <a:pt x="7773" y="14026"/>
                  </a:cubicBezTo>
                  <a:cubicBezTo>
                    <a:pt x="7627" y="14129"/>
                    <a:pt x="7459" y="14180"/>
                    <a:pt x="7291" y="14180"/>
                  </a:cubicBezTo>
                  <a:cubicBezTo>
                    <a:pt x="7123" y="14180"/>
                    <a:pt x="6955" y="14129"/>
                    <a:pt x="6809" y="14026"/>
                  </a:cubicBezTo>
                  <a:cubicBezTo>
                    <a:pt x="5026" y="12858"/>
                    <a:pt x="3974" y="10900"/>
                    <a:pt x="3974" y="8796"/>
                  </a:cubicBezTo>
                  <a:cubicBezTo>
                    <a:pt x="3974" y="8504"/>
                    <a:pt x="4003" y="8211"/>
                    <a:pt x="4033" y="7948"/>
                  </a:cubicBezTo>
                  <a:cubicBezTo>
                    <a:pt x="4033" y="7948"/>
                    <a:pt x="4033" y="7919"/>
                    <a:pt x="4062" y="7919"/>
                  </a:cubicBezTo>
                  <a:cubicBezTo>
                    <a:pt x="5026" y="7919"/>
                    <a:pt x="5844" y="7218"/>
                    <a:pt x="5961" y="6254"/>
                  </a:cubicBezTo>
                  <a:cubicBezTo>
                    <a:pt x="5961" y="6224"/>
                    <a:pt x="5961" y="6224"/>
                    <a:pt x="5991" y="6224"/>
                  </a:cubicBezTo>
                  <a:lnTo>
                    <a:pt x="8591" y="6224"/>
                  </a:lnTo>
                  <a:cubicBezTo>
                    <a:pt x="8620" y="6224"/>
                    <a:pt x="8620" y="6224"/>
                    <a:pt x="8620" y="6254"/>
                  </a:cubicBezTo>
                  <a:cubicBezTo>
                    <a:pt x="8737" y="7218"/>
                    <a:pt x="9555" y="7919"/>
                    <a:pt x="10520" y="7919"/>
                  </a:cubicBezTo>
                  <a:cubicBezTo>
                    <a:pt x="10549" y="7919"/>
                    <a:pt x="10549" y="7948"/>
                    <a:pt x="10549" y="7948"/>
                  </a:cubicBezTo>
                  <a:cubicBezTo>
                    <a:pt x="10578" y="8211"/>
                    <a:pt x="10607" y="8504"/>
                    <a:pt x="10607" y="8796"/>
                  </a:cubicBezTo>
                  <a:cubicBezTo>
                    <a:pt x="10607" y="10140"/>
                    <a:pt x="10169" y="11484"/>
                    <a:pt x="9322" y="12565"/>
                  </a:cubicBezTo>
                  <a:cubicBezTo>
                    <a:pt x="9189" y="12698"/>
                    <a:pt x="9392" y="12898"/>
                    <a:pt x="9548" y="12898"/>
                  </a:cubicBezTo>
                  <a:cubicBezTo>
                    <a:pt x="9599" y="12898"/>
                    <a:pt x="9644" y="12878"/>
                    <a:pt x="9672" y="12828"/>
                  </a:cubicBezTo>
                  <a:cubicBezTo>
                    <a:pt x="9760" y="12741"/>
                    <a:pt x="9818" y="12624"/>
                    <a:pt x="9906" y="12507"/>
                  </a:cubicBezTo>
                  <a:lnTo>
                    <a:pt x="11455" y="12507"/>
                  </a:lnTo>
                  <a:cubicBezTo>
                    <a:pt x="13179" y="12507"/>
                    <a:pt x="14611" y="11104"/>
                    <a:pt x="14611" y="9380"/>
                  </a:cubicBezTo>
                  <a:cubicBezTo>
                    <a:pt x="14625" y="9249"/>
                    <a:pt x="14508" y="9183"/>
                    <a:pt x="14391" y="9183"/>
                  </a:cubicBezTo>
                  <a:cubicBezTo>
                    <a:pt x="14275" y="9183"/>
                    <a:pt x="14158" y="9249"/>
                    <a:pt x="14172" y="9380"/>
                  </a:cubicBezTo>
                  <a:cubicBezTo>
                    <a:pt x="14172" y="10871"/>
                    <a:pt x="12945" y="12069"/>
                    <a:pt x="11455" y="12098"/>
                  </a:cubicBezTo>
                  <a:lnTo>
                    <a:pt x="10169" y="12098"/>
                  </a:lnTo>
                  <a:cubicBezTo>
                    <a:pt x="10870" y="10812"/>
                    <a:pt x="11163" y="9322"/>
                    <a:pt x="10987" y="7890"/>
                  </a:cubicBezTo>
                  <a:cubicBezTo>
                    <a:pt x="10929" y="7656"/>
                    <a:pt x="10753" y="7510"/>
                    <a:pt x="10520" y="7510"/>
                  </a:cubicBezTo>
                  <a:cubicBezTo>
                    <a:pt x="9789" y="7510"/>
                    <a:pt x="9146" y="6926"/>
                    <a:pt x="9059" y="6195"/>
                  </a:cubicBezTo>
                  <a:cubicBezTo>
                    <a:pt x="9032" y="5979"/>
                    <a:pt x="8854" y="5812"/>
                    <a:pt x="8642" y="5812"/>
                  </a:cubicBezTo>
                  <a:cubicBezTo>
                    <a:pt x="8625" y="5812"/>
                    <a:pt x="8608" y="5813"/>
                    <a:pt x="8591" y="5815"/>
                  </a:cubicBezTo>
                  <a:lnTo>
                    <a:pt x="5991" y="5815"/>
                  </a:lnTo>
                  <a:cubicBezTo>
                    <a:pt x="5973" y="5813"/>
                    <a:pt x="5956" y="5812"/>
                    <a:pt x="5940" y="5812"/>
                  </a:cubicBezTo>
                  <a:cubicBezTo>
                    <a:pt x="5728" y="5812"/>
                    <a:pt x="5550" y="5979"/>
                    <a:pt x="5523" y="6195"/>
                  </a:cubicBezTo>
                  <a:cubicBezTo>
                    <a:pt x="5435" y="6955"/>
                    <a:pt x="4822" y="7510"/>
                    <a:pt x="4062" y="7510"/>
                  </a:cubicBezTo>
                  <a:cubicBezTo>
                    <a:pt x="3828" y="7510"/>
                    <a:pt x="3653" y="7656"/>
                    <a:pt x="3624" y="7890"/>
                  </a:cubicBezTo>
                  <a:cubicBezTo>
                    <a:pt x="3419" y="9351"/>
                    <a:pt x="3711" y="10812"/>
                    <a:pt x="4413" y="12098"/>
                  </a:cubicBezTo>
                  <a:lnTo>
                    <a:pt x="3127" y="12098"/>
                  </a:lnTo>
                  <a:cubicBezTo>
                    <a:pt x="1637" y="12098"/>
                    <a:pt x="409" y="10871"/>
                    <a:pt x="409" y="9380"/>
                  </a:cubicBezTo>
                  <a:lnTo>
                    <a:pt x="409" y="3273"/>
                  </a:lnTo>
                  <a:lnTo>
                    <a:pt x="1753" y="3273"/>
                  </a:lnTo>
                  <a:cubicBezTo>
                    <a:pt x="1760" y="3274"/>
                    <a:pt x="1767" y="3274"/>
                    <a:pt x="1773" y="3274"/>
                  </a:cubicBezTo>
                  <a:cubicBezTo>
                    <a:pt x="1981" y="3274"/>
                    <a:pt x="1981" y="2834"/>
                    <a:pt x="1773" y="2834"/>
                  </a:cubicBezTo>
                  <a:cubicBezTo>
                    <a:pt x="1767" y="2834"/>
                    <a:pt x="1760" y="2834"/>
                    <a:pt x="1753" y="2835"/>
                  </a:cubicBezTo>
                  <a:lnTo>
                    <a:pt x="409" y="2835"/>
                  </a:lnTo>
                  <a:lnTo>
                    <a:pt x="409" y="1695"/>
                  </a:lnTo>
                  <a:cubicBezTo>
                    <a:pt x="409" y="994"/>
                    <a:pt x="994" y="410"/>
                    <a:pt x="1695" y="410"/>
                  </a:cubicBezTo>
                  <a:lnTo>
                    <a:pt x="12887" y="410"/>
                  </a:lnTo>
                  <a:cubicBezTo>
                    <a:pt x="13588" y="410"/>
                    <a:pt x="14172" y="994"/>
                    <a:pt x="14172" y="1695"/>
                  </a:cubicBezTo>
                  <a:lnTo>
                    <a:pt x="14172" y="2864"/>
                  </a:lnTo>
                  <a:lnTo>
                    <a:pt x="2747" y="2864"/>
                  </a:lnTo>
                  <a:cubicBezTo>
                    <a:pt x="2740" y="2863"/>
                    <a:pt x="2734" y="2863"/>
                    <a:pt x="2728" y="2863"/>
                  </a:cubicBezTo>
                  <a:cubicBezTo>
                    <a:pt x="2520" y="2863"/>
                    <a:pt x="2520" y="3304"/>
                    <a:pt x="2728" y="3304"/>
                  </a:cubicBezTo>
                  <a:cubicBezTo>
                    <a:pt x="2734" y="3304"/>
                    <a:pt x="2740" y="3303"/>
                    <a:pt x="2747" y="3302"/>
                  </a:cubicBezTo>
                  <a:lnTo>
                    <a:pt x="14172" y="3302"/>
                  </a:lnTo>
                  <a:lnTo>
                    <a:pt x="14172" y="8358"/>
                  </a:lnTo>
                  <a:cubicBezTo>
                    <a:pt x="14187" y="8474"/>
                    <a:pt x="14282" y="8533"/>
                    <a:pt x="14381" y="8533"/>
                  </a:cubicBezTo>
                  <a:cubicBezTo>
                    <a:pt x="14479" y="8533"/>
                    <a:pt x="14581" y="8474"/>
                    <a:pt x="14611" y="8358"/>
                  </a:cubicBezTo>
                  <a:lnTo>
                    <a:pt x="14611" y="1695"/>
                  </a:lnTo>
                  <a:cubicBezTo>
                    <a:pt x="14611" y="760"/>
                    <a:pt x="13822" y="0"/>
                    <a:pt x="12887"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7" name="Google Shape;5507;p80"/>
            <p:cNvSpPr/>
            <p:nvPr/>
          </p:nvSpPr>
          <p:spPr>
            <a:xfrm>
              <a:off x="6549138" y="1665175"/>
              <a:ext cx="37275" cy="32250"/>
            </a:xfrm>
            <a:custGeom>
              <a:avLst/>
              <a:gdLst/>
              <a:ahLst/>
              <a:cxnLst/>
              <a:rect l="l" t="t" r="r" b="b"/>
              <a:pathLst>
                <a:path w="1491" h="1290" extrusionOk="0">
                  <a:moveTo>
                    <a:pt x="644" y="439"/>
                  </a:moveTo>
                  <a:cubicBezTo>
                    <a:pt x="760" y="439"/>
                    <a:pt x="848" y="527"/>
                    <a:pt x="848" y="644"/>
                  </a:cubicBezTo>
                  <a:cubicBezTo>
                    <a:pt x="848" y="719"/>
                    <a:pt x="818" y="748"/>
                    <a:pt x="776" y="748"/>
                  </a:cubicBezTo>
                  <a:cubicBezTo>
                    <a:pt x="638" y="748"/>
                    <a:pt x="375" y="439"/>
                    <a:pt x="644" y="439"/>
                  </a:cubicBezTo>
                  <a:close/>
                  <a:moveTo>
                    <a:pt x="644" y="1"/>
                  </a:moveTo>
                  <a:cubicBezTo>
                    <a:pt x="293" y="1"/>
                    <a:pt x="1" y="293"/>
                    <a:pt x="1" y="644"/>
                  </a:cubicBezTo>
                  <a:cubicBezTo>
                    <a:pt x="1" y="1040"/>
                    <a:pt x="324" y="1289"/>
                    <a:pt x="659" y="1289"/>
                  </a:cubicBezTo>
                  <a:cubicBezTo>
                    <a:pt x="818" y="1289"/>
                    <a:pt x="980" y="1233"/>
                    <a:pt x="1111" y="1111"/>
                  </a:cubicBezTo>
                  <a:cubicBezTo>
                    <a:pt x="1491" y="702"/>
                    <a:pt x="1228" y="1"/>
                    <a:pt x="644"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8" name="Google Shape;5508;p80"/>
            <p:cNvSpPr/>
            <p:nvPr/>
          </p:nvSpPr>
          <p:spPr>
            <a:xfrm>
              <a:off x="6590063" y="1664800"/>
              <a:ext cx="37275" cy="32550"/>
            </a:xfrm>
            <a:custGeom>
              <a:avLst/>
              <a:gdLst/>
              <a:ahLst/>
              <a:cxnLst/>
              <a:rect l="l" t="t" r="r" b="b"/>
              <a:pathLst>
                <a:path w="1491" h="1302" extrusionOk="0">
                  <a:moveTo>
                    <a:pt x="719" y="543"/>
                  </a:moveTo>
                  <a:cubicBezTo>
                    <a:pt x="857" y="543"/>
                    <a:pt x="1114" y="863"/>
                    <a:pt x="848" y="863"/>
                  </a:cubicBezTo>
                  <a:cubicBezTo>
                    <a:pt x="731" y="863"/>
                    <a:pt x="643" y="776"/>
                    <a:pt x="643" y="659"/>
                  </a:cubicBezTo>
                  <a:cubicBezTo>
                    <a:pt x="643" y="575"/>
                    <a:pt x="675" y="543"/>
                    <a:pt x="719" y="543"/>
                  </a:cubicBezTo>
                  <a:close/>
                  <a:moveTo>
                    <a:pt x="855" y="1"/>
                  </a:moveTo>
                  <a:cubicBezTo>
                    <a:pt x="700" y="1"/>
                    <a:pt x="541" y="60"/>
                    <a:pt x="409" y="191"/>
                  </a:cubicBezTo>
                  <a:cubicBezTo>
                    <a:pt x="0" y="600"/>
                    <a:pt x="292" y="1302"/>
                    <a:pt x="848" y="1302"/>
                  </a:cubicBezTo>
                  <a:cubicBezTo>
                    <a:pt x="1227" y="1302"/>
                    <a:pt x="1490" y="1009"/>
                    <a:pt x="1490" y="659"/>
                  </a:cubicBezTo>
                  <a:cubicBezTo>
                    <a:pt x="1490" y="262"/>
                    <a:pt x="1181" y="1"/>
                    <a:pt x="855"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9" name="Google Shape;5509;p80"/>
            <p:cNvSpPr/>
            <p:nvPr/>
          </p:nvSpPr>
          <p:spPr>
            <a:xfrm>
              <a:off x="6636088" y="1664800"/>
              <a:ext cx="38000" cy="32550"/>
            </a:xfrm>
            <a:custGeom>
              <a:avLst/>
              <a:gdLst/>
              <a:ahLst/>
              <a:cxnLst/>
              <a:rect l="l" t="t" r="r" b="b"/>
              <a:pathLst>
                <a:path w="1520" h="1302" extrusionOk="0">
                  <a:moveTo>
                    <a:pt x="877" y="454"/>
                  </a:moveTo>
                  <a:cubicBezTo>
                    <a:pt x="1110" y="483"/>
                    <a:pt x="1110" y="834"/>
                    <a:pt x="877" y="863"/>
                  </a:cubicBezTo>
                  <a:cubicBezTo>
                    <a:pt x="760" y="863"/>
                    <a:pt x="672" y="776"/>
                    <a:pt x="643" y="659"/>
                  </a:cubicBezTo>
                  <a:cubicBezTo>
                    <a:pt x="672" y="542"/>
                    <a:pt x="760" y="454"/>
                    <a:pt x="877" y="454"/>
                  </a:cubicBezTo>
                  <a:close/>
                  <a:moveTo>
                    <a:pt x="862" y="1"/>
                  </a:moveTo>
                  <a:cubicBezTo>
                    <a:pt x="703" y="1"/>
                    <a:pt x="541" y="60"/>
                    <a:pt x="409" y="191"/>
                  </a:cubicBezTo>
                  <a:cubicBezTo>
                    <a:pt x="0" y="600"/>
                    <a:pt x="292" y="1302"/>
                    <a:pt x="877" y="1302"/>
                  </a:cubicBezTo>
                  <a:cubicBezTo>
                    <a:pt x="1227" y="1302"/>
                    <a:pt x="1520" y="1009"/>
                    <a:pt x="1520" y="659"/>
                  </a:cubicBezTo>
                  <a:cubicBezTo>
                    <a:pt x="1520" y="262"/>
                    <a:pt x="1197" y="1"/>
                    <a:pt x="862"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0" name="Google Shape;5510;p80"/>
            <p:cNvSpPr/>
            <p:nvPr/>
          </p:nvSpPr>
          <p:spPr>
            <a:xfrm>
              <a:off x="6656163" y="1738225"/>
              <a:ext cx="11725" cy="17575"/>
            </a:xfrm>
            <a:custGeom>
              <a:avLst/>
              <a:gdLst/>
              <a:ahLst/>
              <a:cxnLst/>
              <a:rect l="l" t="t" r="r" b="b"/>
              <a:pathLst>
                <a:path w="469" h="703" extrusionOk="0">
                  <a:moveTo>
                    <a:pt x="234" y="1"/>
                  </a:moveTo>
                  <a:cubicBezTo>
                    <a:pt x="117" y="1"/>
                    <a:pt x="1" y="59"/>
                    <a:pt x="15" y="176"/>
                  </a:cubicBezTo>
                  <a:lnTo>
                    <a:pt x="15" y="527"/>
                  </a:lnTo>
                  <a:cubicBezTo>
                    <a:pt x="1" y="644"/>
                    <a:pt x="117" y="702"/>
                    <a:pt x="234" y="702"/>
                  </a:cubicBezTo>
                  <a:cubicBezTo>
                    <a:pt x="351" y="702"/>
                    <a:pt x="468" y="644"/>
                    <a:pt x="454" y="527"/>
                  </a:cubicBezTo>
                  <a:lnTo>
                    <a:pt x="454" y="176"/>
                  </a:lnTo>
                  <a:cubicBezTo>
                    <a:pt x="468" y="59"/>
                    <a:pt x="351" y="1"/>
                    <a:pt x="234"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1" name="Google Shape;5511;p80"/>
            <p:cNvSpPr/>
            <p:nvPr/>
          </p:nvSpPr>
          <p:spPr>
            <a:xfrm>
              <a:off x="6745288" y="1738225"/>
              <a:ext cx="11725" cy="17575"/>
            </a:xfrm>
            <a:custGeom>
              <a:avLst/>
              <a:gdLst/>
              <a:ahLst/>
              <a:cxnLst/>
              <a:rect l="l" t="t" r="r" b="b"/>
              <a:pathLst>
                <a:path w="469" h="703" extrusionOk="0">
                  <a:moveTo>
                    <a:pt x="234" y="1"/>
                  </a:moveTo>
                  <a:cubicBezTo>
                    <a:pt x="117" y="1"/>
                    <a:pt x="1" y="59"/>
                    <a:pt x="15" y="176"/>
                  </a:cubicBezTo>
                  <a:lnTo>
                    <a:pt x="15" y="527"/>
                  </a:lnTo>
                  <a:cubicBezTo>
                    <a:pt x="1" y="644"/>
                    <a:pt x="117" y="702"/>
                    <a:pt x="234" y="702"/>
                  </a:cubicBezTo>
                  <a:cubicBezTo>
                    <a:pt x="351" y="702"/>
                    <a:pt x="468" y="644"/>
                    <a:pt x="453" y="527"/>
                  </a:cubicBezTo>
                  <a:lnTo>
                    <a:pt x="453" y="176"/>
                  </a:lnTo>
                  <a:cubicBezTo>
                    <a:pt x="468" y="59"/>
                    <a:pt x="351" y="1"/>
                    <a:pt x="234"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2" name="Google Shape;5512;p80"/>
            <p:cNvSpPr/>
            <p:nvPr/>
          </p:nvSpPr>
          <p:spPr>
            <a:xfrm>
              <a:off x="6688663" y="1744950"/>
              <a:ext cx="38025" cy="16500"/>
            </a:xfrm>
            <a:custGeom>
              <a:avLst/>
              <a:gdLst/>
              <a:ahLst/>
              <a:cxnLst/>
              <a:rect l="l" t="t" r="r" b="b"/>
              <a:pathLst>
                <a:path w="1521" h="660" extrusionOk="0">
                  <a:moveTo>
                    <a:pt x="1179" y="1"/>
                  </a:moveTo>
                  <a:cubicBezTo>
                    <a:pt x="1123" y="1"/>
                    <a:pt x="1067" y="25"/>
                    <a:pt x="1024" y="83"/>
                  </a:cubicBezTo>
                  <a:cubicBezTo>
                    <a:pt x="951" y="185"/>
                    <a:pt x="834" y="236"/>
                    <a:pt x="717" y="236"/>
                  </a:cubicBezTo>
                  <a:cubicBezTo>
                    <a:pt x="600" y="236"/>
                    <a:pt x="483" y="185"/>
                    <a:pt x="410" y="83"/>
                  </a:cubicBezTo>
                  <a:cubicBezTo>
                    <a:pt x="366" y="39"/>
                    <a:pt x="315" y="17"/>
                    <a:pt x="264" y="17"/>
                  </a:cubicBezTo>
                  <a:cubicBezTo>
                    <a:pt x="213" y="17"/>
                    <a:pt x="162" y="39"/>
                    <a:pt x="118" y="83"/>
                  </a:cubicBezTo>
                  <a:cubicBezTo>
                    <a:pt x="30" y="141"/>
                    <a:pt x="1" y="287"/>
                    <a:pt x="89" y="375"/>
                  </a:cubicBezTo>
                  <a:cubicBezTo>
                    <a:pt x="249" y="565"/>
                    <a:pt x="483" y="660"/>
                    <a:pt x="717" y="660"/>
                  </a:cubicBezTo>
                  <a:cubicBezTo>
                    <a:pt x="951" y="660"/>
                    <a:pt x="1184" y="565"/>
                    <a:pt x="1345" y="375"/>
                  </a:cubicBezTo>
                  <a:cubicBezTo>
                    <a:pt x="1521" y="221"/>
                    <a:pt x="1349" y="1"/>
                    <a:pt x="1179"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13" name="Google Shape;5513;p80"/>
          <p:cNvGrpSpPr/>
          <p:nvPr/>
        </p:nvGrpSpPr>
        <p:grpSpPr>
          <a:xfrm>
            <a:off x="7154872" y="1607475"/>
            <a:ext cx="282725" cy="365300"/>
            <a:chOff x="7156213" y="1603825"/>
            <a:chExt cx="282725" cy="365300"/>
          </a:xfrm>
        </p:grpSpPr>
        <p:sp>
          <p:nvSpPr>
            <p:cNvPr id="5514" name="Google Shape;5514;p80"/>
            <p:cNvSpPr/>
            <p:nvPr/>
          </p:nvSpPr>
          <p:spPr>
            <a:xfrm>
              <a:off x="7183238" y="1608925"/>
              <a:ext cx="235975" cy="292975"/>
            </a:xfrm>
            <a:custGeom>
              <a:avLst/>
              <a:gdLst/>
              <a:ahLst/>
              <a:cxnLst/>
              <a:rect l="l" t="t" r="r" b="b"/>
              <a:pathLst>
                <a:path w="9439" h="11719" extrusionOk="0">
                  <a:moveTo>
                    <a:pt x="1257" y="1"/>
                  </a:moveTo>
                  <a:cubicBezTo>
                    <a:pt x="556" y="1"/>
                    <a:pt x="0" y="556"/>
                    <a:pt x="0" y="1257"/>
                  </a:cubicBezTo>
                  <a:lnTo>
                    <a:pt x="0" y="11718"/>
                  </a:lnTo>
                  <a:lnTo>
                    <a:pt x="9439" y="11046"/>
                  </a:lnTo>
                  <a:lnTo>
                    <a:pt x="9439" y="731"/>
                  </a:lnTo>
                  <a:cubicBezTo>
                    <a:pt x="9439" y="322"/>
                    <a:pt x="9117" y="1"/>
                    <a:pt x="8708" y="1"/>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5" name="Google Shape;5515;p80"/>
            <p:cNvSpPr/>
            <p:nvPr/>
          </p:nvSpPr>
          <p:spPr>
            <a:xfrm>
              <a:off x="7183238" y="1608200"/>
              <a:ext cx="249850" cy="293700"/>
            </a:xfrm>
            <a:custGeom>
              <a:avLst/>
              <a:gdLst/>
              <a:ahLst/>
              <a:cxnLst/>
              <a:rect l="l" t="t" r="r" b="b"/>
              <a:pathLst>
                <a:path w="9994" h="11748" extrusionOk="0">
                  <a:moveTo>
                    <a:pt x="9263" y="1"/>
                  </a:moveTo>
                  <a:lnTo>
                    <a:pt x="9293" y="30"/>
                  </a:lnTo>
                  <a:lnTo>
                    <a:pt x="7569" y="30"/>
                  </a:lnTo>
                  <a:cubicBezTo>
                    <a:pt x="7978" y="30"/>
                    <a:pt x="8299" y="351"/>
                    <a:pt x="8299" y="760"/>
                  </a:cubicBezTo>
                  <a:lnTo>
                    <a:pt x="8299" y="11075"/>
                  </a:lnTo>
                  <a:lnTo>
                    <a:pt x="0" y="11631"/>
                  </a:lnTo>
                  <a:lnTo>
                    <a:pt x="0" y="11747"/>
                  </a:lnTo>
                  <a:lnTo>
                    <a:pt x="9994" y="11075"/>
                  </a:lnTo>
                  <a:lnTo>
                    <a:pt x="9994" y="731"/>
                  </a:lnTo>
                  <a:cubicBezTo>
                    <a:pt x="9994" y="351"/>
                    <a:pt x="9672" y="1"/>
                    <a:pt x="9263" y="1"/>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6" name="Google Shape;5516;p80"/>
            <p:cNvSpPr/>
            <p:nvPr/>
          </p:nvSpPr>
          <p:spPr>
            <a:xfrm>
              <a:off x="7168613" y="1608925"/>
              <a:ext cx="43125" cy="311975"/>
            </a:xfrm>
            <a:custGeom>
              <a:avLst/>
              <a:gdLst/>
              <a:ahLst/>
              <a:cxnLst/>
              <a:rect l="l" t="t" r="r" b="b"/>
              <a:pathLst>
                <a:path w="1725" h="12479" extrusionOk="0">
                  <a:moveTo>
                    <a:pt x="1257" y="1"/>
                  </a:moveTo>
                  <a:cubicBezTo>
                    <a:pt x="556" y="1"/>
                    <a:pt x="1" y="556"/>
                    <a:pt x="1" y="1257"/>
                  </a:cubicBezTo>
                  <a:lnTo>
                    <a:pt x="1" y="12478"/>
                  </a:lnTo>
                  <a:lnTo>
                    <a:pt x="673" y="12391"/>
                  </a:lnTo>
                  <a:lnTo>
                    <a:pt x="1725" y="11046"/>
                  </a:lnTo>
                  <a:lnTo>
                    <a:pt x="1725" y="1"/>
                  </a:ln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7" name="Google Shape;5517;p80"/>
            <p:cNvSpPr/>
            <p:nvPr/>
          </p:nvSpPr>
          <p:spPr>
            <a:xfrm>
              <a:off x="7156213" y="1885075"/>
              <a:ext cx="276875" cy="78175"/>
            </a:xfrm>
            <a:custGeom>
              <a:avLst/>
              <a:gdLst/>
              <a:ahLst/>
              <a:cxnLst/>
              <a:rect l="l" t="t" r="r" b="b"/>
              <a:pathLst>
                <a:path w="11075" h="3127" extrusionOk="0">
                  <a:moveTo>
                    <a:pt x="2075" y="0"/>
                  </a:moveTo>
                  <a:cubicBezTo>
                    <a:pt x="0" y="0"/>
                    <a:pt x="0" y="3127"/>
                    <a:pt x="2075" y="3127"/>
                  </a:cubicBezTo>
                  <a:lnTo>
                    <a:pt x="10695" y="3127"/>
                  </a:lnTo>
                  <a:cubicBezTo>
                    <a:pt x="10900" y="3127"/>
                    <a:pt x="11075" y="2981"/>
                    <a:pt x="11075" y="2776"/>
                  </a:cubicBezTo>
                  <a:lnTo>
                    <a:pt x="11075" y="2659"/>
                  </a:lnTo>
                  <a:cubicBezTo>
                    <a:pt x="11075" y="2455"/>
                    <a:pt x="10900" y="2280"/>
                    <a:pt x="10695" y="2280"/>
                  </a:cubicBezTo>
                  <a:lnTo>
                    <a:pt x="2192" y="2280"/>
                  </a:lnTo>
                  <a:cubicBezTo>
                    <a:pt x="1432" y="2104"/>
                    <a:pt x="1432" y="994"/>
                    <a:pt x="2192" y="848"/>
                  </a:cubicBezTo>
                  <a:lnTo>
                    <a:pt x="10695" y="848"/>
                  </a:lnTo>
                  <a:cubicBezTo>
                    <a:pt x="10900" y="848"/>
                    <a:pt x="11075" y="672"/>
                    <a:pt x="11075" y="468"/>
                  </a:cubicBezTo>
                  <a:lnTo>
                    <a:pt x="11075" y="0"/>
                  </a:ln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8" name="Google Shape;5518;p80"/>
            <p:cNvSpPr/>
            <p:nvPr/>
          </p:nvSpPr>
          <p:spPr>
            <a:xfrm>
              <a:off x="7224138" y="1662975"/>
              <a:ext cx="70925" cy="96525"/>
            </a:xfrm>
            <a:custGeom>
              <a:avLst/>
              <a:gdLst/>
              <a:ahLst/>
              <a:cxnLst/>
              <a:rect l="l" t="t" r="r" b="b"/>
              <a:pathLst>
                <a:path w="2837" h="3861" extrusionOk="0">
                  <a:moveTo>
                    <a:pt x="2212" y="0"/>
                  </a:moveTo>
                  <a:cubicBezTo>
                    <a:pt x="2205" y="0"/>
                    <a:pt x="2199" y="0"/>
                    <a:pt x="2192" y="1"/>
                  </a:cubicBezTo>
                  <a:lnTo>
                    <a:pt x="1345" y="1"/>
                  </a:lnTo>
                  <a:cubicBezTo>
                    <a:pt x="1" y="89"/>
                    <a:pt x="1" y="2076"/>
                    <a:pt x="1345" y="2134"/>
                  </a:cubicBezTo>
                  <a:cubicBezTo>
                    <a:pt x="1363" y="2133"/>
                    <a:pt x="1381" y="2133"/>
                    <a:pt x="1398" y="2133"/>
                  </a:cubicBezTo>
                  <a:cubicBezTo>
                    <a:pt x="2225" y="2133"/>
                    <a:pt x="2233" y="3424"/>
                    <a:pt x="1423" y="3424"/>
                  </a:cubicBezTo>
                  <a:cubicBezTo>
                    <a:pt x="1398" y="3424"/>
                    <a:pt x="1372" y="3423"/>
                    <a:pt x="1345" y="3420"/>
                  </a:cubicBezTo>
                  <a:lnTo>
                    <a:pt x="498" y="3420"/>
                  </a:lnTo>
                  <a:cubicBezTo>
                    <a:pt x="351" y="3420"/>
                    <a:pt x="264" y="3508"/>
                    <a:pt x="264" y="3654"/>
                  </a:cubicBezTo>
                  <a:cubicBezTo>
                    <a:pt x="264" y="3771"/>
                    <a:pt x="351" y="3858"/>
                    <a:pt x="498" y="3858"/>
                  </a:cubicBezTo>
                  <a:lnTo>
                    <a:pt x="1345" y="3858"/>
                  </a:lnTo>
                  <a:cubicBezTo>
                    <a:pt x="1373" y="3860"/>
                    <a:pt x="1400" y="3861"/>
                    <a:pt x="1427" y="3861"/>
                  </a:cubicBezTo>
                  <a:cubicBezTo>
                    <a:pt x="2828" y="3861"/>
                    <a:pt x="2837" y="1721"/>
                    <a:pt x="1453" y="1721"/>
                  </a:cubicBezTo>
                  <a:cubicBezTo>
                    <a:pt x="1418" y="1721"/>
                    <a:pt x="1382" y="1722"/>
                    <a:pt x="1345" y="1725"/>
                  </a:cubicBezTo>
                  <a:cubicBezTo>
                    <a:pt x="468" y="1725"/>
                    <a:pt x="468" y="440"/>
                    <a:pt x="1345" y="440"/>
                  </a:cubicBezTo>
                  <a:lnTo>
                    <a:pt x="2192" y="440"/>
                  </a:lnTo>
                  <a:cubicBezTo>
                    <a:pt x="2199" y="440"/>
                    <a:pt x="2205" y="441"/>
                    <a:pt x="2212" y="441"/>
                  </a:cubicBezTo>
                  <a:cubicBezTo>
                    <a:pt x="2420" y="441"/>
                    <a:pt x="2420" y="0"/>
                    <a:pt x="221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9" name="Google Shape;5519;p80"/>
            <p:cNvSpPr/>
            <p:nvPr/>
          </p:nvSpPr>
          <p:spPr>
            <a:xfrm>
              <a:off x="7298663" y="1662975"/>
              <a:ext cx="53925" cy="96475"/>
            </a:xfrm>
            <a:custGeom>
              <a:avLst/>
              <a:gdLst/>
              <a:ahLst/>
              <a:cxnLst/>
              <a:rect l="l" t="t" r="r" b="b"/>
              <a:pathLst>
                <a:path w="2157" h="3859" extrusionOk="0">
                  <a:moveTo>
                    <a:pt x="1948" y="0"/>
                  </a:moveTo>
                  <a:cubicBezTo>
                    <a:pt x="1942" y="0"/>
                    <a:pt x="1936" y="0"/>
                    <a:pt x="1929" y="1"/>
                  </a:cubicBezTo>
                  <a:lnTo>
                    <a:pt x="205" y="1"/>
                  </a:lnTo>
                  <a:cubicBezTo>
                    <a:pt x="88" y="1"/>
                    <a:pt x="0" y="89"/>
                    <a:pt x="0" y="206"/>
                  </a:cubicBezTo>
                  <a:lnTo>
                    <a:pt x="0" y="3654"/>
                  </a:lnTo>
                  <a:cubicBezTo>
                    <a:pt x="0" y="3771"/>
                    <a:pt x="88" y="3858"/>
                    <a:pt x="205" y="3858"/>
                  </a:cubicBezTo>
                  <a:lnTo>
                    <a:pt x="1929" y="3858"/>
                  </a:lnTo>
                  <a:cubicBezTo>
                    <a:pt x="2046" y="3858"/>
                    <a:pt x="2133" y="3771"/>
                    <a:pt x="2133" y="3654"/>
                  </a:cubicBezTo>
                  <a:cubicBezTo>
                    <a:pt x="2133" y="3508"/>
                    <a:pt x="2017" y="3420"/>
                    <a:pt x="1900" y="3420"/>
                  </a:cubicBezTo>
                  <a:lnTo>
                    <a:pt x="439" y="3420"/>
                  </a:lnTo>
                  <a:lnTo>
                    <a:pt x="439" y="2134"/>
                  </a:lnTo>
                  <a:lnTo>
                    <a:pt x="1081" y="2134"/>
                  </a:lnTo>
                  <a:cubicBezTo>
                    <a:pt x="1198" y="2134"/>
                    <a:pt x="1286" y="2047"/>
                    <a:pt x="1286" y="1930"/>
                  </a:cubicBezTo>
                  <a:cubicBezTo>
                    <a:pt x="1286" y="1825"/>
                    <a:pt x="1216" y="1721"/>
                    <a:pt x="1117" y="1721"/>
                  </a:cubicBezTo>
                  <a:cubicBezTo>
                    <a:pt x="1106" y="1721"/>
                    <a:pt x="1094" y="1722"/>
                    <a:pt x="1081" y="1725"/>
                  </a:cubicBezTo>
                  <a:lnTo>
                    <a:pt x="439" y="1725"/>
                  </a:lnTo>
                  <a:lnTo>
                    <a:pt x="439" y="440"/>
                  </a:lnTo>
                  <a:lnTo>
                    <a:pt x="1929" y="440"/>
                  </a:lnTo>
                  <a:cubicBezTo>
                    <a:pt x="1936" y="440"/>
                    <a:pt x="1942" y="441"/>
                    <a:pt x="1948" y="441"/>
                  </a:cubicBezTo>
                  <a:cubicBezTo>
                    <a:pt x="2156" y="441"/>
                    <a:pt x="2156" y="0"/>
                    <a:pt x="19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0" name="Google Shape;5520;p80"/>
            <p:cNvSpPr/>
            <p:nvPr/>
          </p:nvSpPr>
          <p:spPr>
            <a:xfrm>
              <a:off x="7360013" y="1663000"/>
              <a:ext cx="53350" cy="96450"/>
            </a:xfrm>
            <a:custGeom>
              <a:avLst/>
              <a:gdLst/>
              <a:ahLst/>
              <a:cxnLst/>
              <a:rect l="l" t="t" r="r" b="b"/>
              <a:pathLst>
                <a:path w="2134" h="3858" extrusionOk="0">
                  <a:moveTo>
                    <a:pt x="857" y="436"/>
                  </a:moveTo>
                  <a:cubicBezTo>
                    <a:pt x="873" y="436"/>
                    <a:pt x="890" y="437"/>
                    <a:pt x="907" y="439"/>
                  </a:cubicBezTo>
                  <a:lnTo>
                    <a:pt x="1257" y="439"/>
                  </a:lnTo>
                  <a:cubicBezTo>
                    <a:pt x="1491" y="439"/>
                    <a:pt x="1696" y="614"/>
                    <a:pt x="1696" y="877"/>
                  </a:cubicBezTo>
                  <a:lnTo>
                    <a:pt x="1696" y="2981"/>
                  </a:lnTo>
                  <a:cubicBezTo>
                    <a:pt x="1696" y="3215"/>
                    <a:pt x="1491" y="3419"/>
                    <a:pt x="1257" y="3419"/>
                  </a:cubicBezTo>
                  <a:lnTo>
                    <a:pt x="907" y="3419"/>
                  </a:lnTo>
                  <a:cubicBezTo>
                    <a:pt x="644" y="3419"/>
                    <a:pt x="439" y="3215"/>
                    <a:pt x="439" y="2981"/>
                  </a:cubicBezTo>
                  <a:lnTo>
                    <a:pt x="410" y="2981"/>
                  </a:lnTo>
                  <a:lnTo>
                    <a:pt x="410" y="877"/>
                  </a:lnTo>
                  <a:cubicBezTo>
                    <a:pt x="410" y="631"/>
                    <a:pt x="615" y="436"/>
                    <a:pt x="857" y="436"/>
                  </a:cubicBezTo>
                  <a:close/>
                  <a:moveTo>
                    <a:pt x="907" y="0"/>
                  </a:moveTo>
                  <a:cubicBezTo>
                    <a:pt x="410" y="0"/>
                    <a:pt x="30" y="380"/>
                    <a:pt x="30" y="877"/>
                  </a:cubicBezTo>
                  <a:lnTo>
                    <a:pt x="30" y="2981"/>
                  </a:lnTo>
                  <a:cubicBezTo>
                    <a:pt x="1" y="3448"/>
                    <a:pt x="410" y="3857"/>
                    <a:pt x="907" y="3857"/>
                  </a:cubicBezTo>
                  <a:lnTo>
                    <a:pt x="1257" y="3857"/>
                  </a:lnTo>
                  <a:cubicBezTo>
                    <a:pt x="1754" y="3857"/>
                    <a:pt x="2134" y="3448"/>
                    <a:pt x="2134" y="2981"/>
                  </a:cubicBezTo>
                  <a:lnTo>
                    <a:pt x="2134" y="877"/>
                  </a:lnTo>
                  <a:cubicBezTo>
                    <a:pt x="2134" y="380"/>
                    <a:pt x="1754" y="0"/>
                    <a:pt x="12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1" name="Google Shape;5521;p80"/>
            <p:cNvSpPr/>
            <p:nvPr/>
          </p:nvSpPr>
          <p:spPr>
            <a:xfrm>
              <a:off x="7192013" y="1906250"/>
              <a:ext cx="221350" cy="35825"/>
            </a:xfrm>
            <a:custGeom>
              <a:avLst/>
              <a:gdLst/>
              <a:ahLst/>
              <a:cxnLst/>
              <a:rect l="l" t="t" r="r" b="b"/>
              <a:pathLst>
                <a:path w="8854" h="1433" extrusionOk="0">
                  <a:moveTo>
                    <a:pt x="760" y="1"/>
                  </a:moveTo>
                  <a:cubicBezTo>
                    <a:pt x="0" y="147"/>
                    <a:pt x="0" y="1257"/>
                    <a:pt x="760" y="1433"/>
                  </a:cubicBezTo>
                  <a:lnTo>
                    <a:pt x="8854" y="1433"/>
                  </a:lnTo>
                  <a:lnTo>
                    <a:pt x="8854" y="1"/>
                  </a:lnTo>
                  <a:close/>
                </a:path>
              </a:pathLst>
            </a:custGeom>
            <a:solidFill>
              <a:srgbClr val="FFE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2" name="Google Shape;5522;p80"/>
            <p:cNvSpPr/>
            <p:nvPr/>
          </p:nvSpPr>
          <p:spPr>
            <a:xfrm>
              <a:off x="7244588" y="1816025"/>
              <a:ext cx="41675" cy="32900"/>
            </a:xfrm>
            <a:custGeom>
              <a:avLst/>
              <a:gdLst/>
              <a:ahLst/>
              <a:cxnLst/>
              <a:rect l="l" t="t" r="r" b="b"/>
              <a:pathLst>
                <a:path w="1667" h="1316" extrusionOk="0">
                  <a:moveTo>
                    <a:pt x="845" y="1"/>
                  </a:moveTo>
                  <a:cubicBezTo>
                    <a:pt x="476" y="1"/>
                    <a:pt x="103" y="220"/>
                    <a:pt x="1" y="658"/>
                  </a:cubicBezTo>
                  <a:cubicBezTo>
                    <a:pt x="103" y="1097"/>
                    <a:pt x="468" y="1316"/>
                    <a:pt x="834" y="1316"/>
                  </a:cubicBezTo>
                  <a:cubicBezTo>
                    <a:pt x="1199" y="1316"/>
                    <a:pt x="1564" y="1097"/>
                    <a:pt x="1667" y="658"/>
                  </a:cubicBezTo>
                  <a:cubicBezTo>
                    <a:pt x="1579" y="220"/>
                    <a:pt x="1214" y="1"/>
                    <a:pt x="845"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3" name="Google Shape;5523;p80"/>
            <p:cNvSpPr/>
            <p:nvPr/>
          </p:nvSpPr>
          <p:spPr>
            <a:xfrm>
              <a:off x="7357838" y="1816225"/>
              <a:ext cx="41650" cy="33450"/>
            </a:xfrm>
            <a:custGeom>
              <a:avLst/>
              <a:gdLst/>
              <a:ahLst/>
              <a:cxnLst/>
              <a:rect l="l" t="t" r="r" b="b"/>
              <a:pathLst>
                <a:path w="1666" h="1338" extrusionOk="0">
                  <a:moveTo>
                    <a:pt x="833" y="0"/>
                  </a:moveTo>
                  <a:cubicBezTo>
                    <a:pt x="468" y="0"/>
                    <a:pt x="102" y="227"/>
                    <a:pt x="0" y="680"/>
                  </a:cubicBezTo>
                  <a:cubicBezTo>
                    <a:pt x="102" y="1118"/>
                    <a:pt x="468" y="1337"/>
                    <a:pt x="833" y="1337"/>
                  </a:cubicBezTo>
                  <a:cubicBezTo>
                    <a:pt x="1198" y="1337"/>
                    <a:pt x="1563" y="1118"/>
                    <a:pt x="1666" y="680"/>
                  </a:cubicBezTo>
                  <a:cubicBezTo>
                    <a:pt x="1563" y="227"/>
                    <a:pt x="1198" y="0"/>
                    <a:pt x="833"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4" name="Google Shape;5524;p80"/>
            <p:cNvSpPr/>
            <p:nvPr/>
          </p:nvSpPr>
          <p:spPr>
            <a:xfrm>
              <a:off x="7304138" y="1809100"/>
              <a:ext cx="36175" cy="29600"/>
            </a:xfrm>
            <a:custGeom>
              <a:avLst/>
              <a:gdLst/>
              <a:ahLst/>
              <a:cxnLst/>
              <a:rect l="l" t="t" r="r" b="b"/>
              <a:pathLst>
                <a:path w="1447" h="1184" extrusionOk="0">
                  <a:moveTo>
                    <a:pt x="716" y="0"/>
                  </a:moveTo>
                  <a:cubicBezTo>
                    <a:pt x="366" y="0"/>
                    <a:pt x="44" y="30"/>
                    <a:pt x="44" y="439"/>
                  </a:cubicBezTo>
                  <a:cubicBezTo>
                    <a:pt x="0" y="935"/>
                    <a:pt x="366" y="1184"/>
                    <a:pt x="727" y="1184"/>
                  </a:cubicBezTo>
                  <a:cubicBezTo>
                    <a:pt x="1089" y="1184"/>
                    <a:pt x="1447" y="935"/>
                    <a:pt x="1388" y="439"/>
                  </a:cubicBezTo>
                  <a:cubicBezTo>
                    <a:pt x="1388" y="30"/>
                    <a:pt x="1096" y="0"/>
                    <a:pt x="716" y="0"/>
                  </a:cubicBezTo>
                  <a:close/>
                </a:path>
              </a:pathLst>
            </a:custGeom>
            <a:solidFill>
              <a:srgbClr val="4955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5" name="Google Shape;5525;p80"/>
            <p:cNvSpPr/>
            <p:nvPr/>
          </p:nvSpPr>
          <p:spPr>
            <a:xfrm>
              <a:off x="7161288" y="1603825"/>
              <a:ext cx="277650" cy="365300"/>
            </a:xfrm>
            <a:custGeom>
              <a:avLst/>
              <a:gdLst/>
              <a:ahLst/>
              <a:cxnLst/>
              <a:rect l="l" t="t" r="r" b="b"/>
              <a:pathLst>
                <a:path w="11106" h="14612" extrusionOk="0">
                  <a:moveTo>
                    <a:pt x="9820" y="12302"/>
                  </a:moveTo>
                  <a:lnTo>
                    <a:pt x="9820" y="13296"/>
                  </a:lnTo>
                  <a:lnTo>
                    <a:pt x="1989" y="13296"/>
                  </a:lnTo>
                  <a:cubicBezTo>
                    <a:pt x="1317" y="13296"/>
                    <a:pt x="1317" y="12302"/>
                    <a:pt x="1989" y="12302"/>
                  </a:cubicBezTo>
                  <a:close/>
                  <a:moveTo>
                    <a:pt x="1550" y="0"/>
                  </a:moveTo>
                  <a:cubicBezTo>
                    <a:pt x="732" y="0"/>
                    <a:pt x="89" y="643"/>
                    <a:pt x="89" y="1461"/>
                  </a:cubicBezTo>
                  <a:lnTo>
                    <a:pt x="89" y="7013"/>
                  </a:lnTo>
                  <a:cubicBezTo>
                    <a:pt x="60" y="7130"/>
                    <a:pt x="170" y="7189"/>
                    <a:pt x="283" y="7189"/>
                  </a:cubicBezTo>
                  <a:cubicBezTo>
                    <a:pt x="396" y="7189"/>
                    <a:pt x="513" y="7130"/>
                    <a:pt x="499" y="7013"/>
                  </a:cubicBezTo>
                  <a:lnTo>
                    <a:pt x="499" y="1461"/>
                  </a:lnTo>
                  <a:cubicBezTo>
                    <a:pt x="499" y="877"/>
                    <a:pt x="966" y="409"/>
                    <a:pt x="1550" y="409"/>
                  </a:cubicBezTo>
                  <a:lnTo>
                    <a:pt x="1784" y="409"/>
                  </a:lnTo>
                  <a:lnTo>
                    <a:pt x="1784" y="11017"/>
                  </a:lnTo>
                  <a:cubicBezTo>
                    <a:pt x="1287" y="11046"/>
                    <a:pt x="820" y="11280"/>
                    <a:pt x="499" y="11659"/>
                  </a:cubicBezTo>
                  <a:lnTo>
                    <a:pt x="499" y="8007"/>
                  </a:lnTo>
                  <a:cubicBezTo>
                    <a:pt x="484" y="7875"/>
                    <a:pt x="389" y="7810"/>
                    <a:pt x="294" y="7810"/>
                  </a:cubicBezTo>
                  <a:cubicBezTo>
                    <a:pt x="199" y="7810"/>
                    <a:pt x="104" y="7875"/>
                    <a:pt x="89" y="8007"/>
                  </a:cubicBezTo>
                  <a:lnTo>
                    <a:pt x="89" y="12682"/>
                  </a:lnTo>
                  <a:cubicBezTo>
                    <a:pt x="89" y="12682"/>
                    <a:pt x="89" y="12711"/>
                    <a:pt x="89" y="12711"/>
                  </a:cubicBezTo>
                  <a:cubicBezTo>
                    <a:pt x="89" y="12741"/>
                    <a:pt x="89" y="12770"/>
                    <a:pt x="89" y="12799"/>
                  </a:cubicBezTo>
                  <a:cubicBezTo>
                    <a:pt x="89" y="13793"/>
                    <a:pt x="878" y="14611"/>
                    <a:pt x="1872" y="14611"/>
                  </a:cubicBezTo>
                  <a:lnTo>
                    <a:pt x="8885" y="14611"/>
                  </a:lnTo>
                  <a:cubicBezTo>
                    <a:pt x="9148" y="14552"/>
                    <a:pt x="9148" y="14202"/>
                    <a:pt x="8885" y="14172"/>
                  </a:cubicBezTo>
                  <a:lnTo>
                    <a:pt x="1872" y="14172"/>
                  </a:lnTo>
                  <a:cubicBezTo>
                    <a:pt x="1844" y="14174"/>
                    <a:pt x="1816" y="14174"/>
                    <a:pt x="1788" y="14174"/>
                  </a:cubicBezTo>
                  <a:cubicBezTo>
                    <a:pt x="0" y="14174"/>
                    <a:pt x="0" y="11453"/>
                    <a:pt x="1788" y="11453"/>
                  </a:cubicBezTo>
                  <a:cubicBezTo>
                    <a:pt x="1816" y="11453"/>
                    <a:pt x="1844" y="11454"/>
                    <a:pt x="1872" y="11455"/>
                  </a:cubicBezTo>
                  <a:lnTo>
                    <a:pt x="10638" y="11455"/>
                  </a:lnTo>
                  <a:lnTo>
                    <a:pt x="10638" y="11718"/>
                  </a:lnTo>
                  <a:cubicBezTo>
                    <a:pt x="10638" y="11806"/>
                    <a:pt x="10580" y="11864"/>
                    <a:pt x="10492" y="11893"/>
                  </a:cubicBezTo>
                  <a:lnTo>
                    <a:pt x="1989" y="11893"/>
                  </a:lnTo>
                  <a:cubicBezTo>
                    <a:pt x="1979" y="11893"/>
                    <a:pt x="1970" y="11893"/>
                    <a:pt x="1960" y="11893"/>
                  </a:cubicBezTo>
                  <a:cubicBezTo>
                    <a:pt x="762" y="11893"/>
                    <a:pt x="771" y="13734"/>
                    <a:pt x="1989" y="13734"/>
                  </a:cubicBezTo>
                  <a:lnTo>
                    <a:pt x="10492" y="13734"/>
                  </a:lnTo>
                  <a:cubicBezTo>
                    <a:pt x="10580" y="13734"/>
                    <a:pt x="10667" y="13822"/>
                    <a:pt x="10667" y="13909"/>
                  </a:cubicBezTo>
                  <a:lnTo>
                    <a:pt x="10667" y="13997"/>
                  </a:lnTo>
                  <a:cubicBezTo>
                    <a:pt x="10667" y="14085"/>
                    <a:pt x="10580" y="14172"/>
                    <a:pt x="10492" y="14172"/>
                  </a:cubicBezTo>
                  <a:lnTo>
                    <a:pt x="9908" y="14172"/>
                  </a:lnTo>
                  <a:cubicBezTo>
                    <a:pt x="9900" y="14172"/>
                    <a:pt x="9893" y="14171"/>
                    <a:pt x="9886" y="14171"/>
                  </a:cubicBezTo>
                  <a:cubicBezTo>
                    <a:pt x="9652" y="14171"/>
                    <a:pt x="9652" y="14612"/>
                    <a:pt x="9886" y="14612"/>
                  </a:cubicBezTo>
                  <a:cubicBezTo>
                    <a:pt x="9893" y="14612"/>
                    <a:pt x="9900" y="14612"/>
                    <a:pt x="9908" y="14611"/>
                  </a:cubicBezTo>
                  <a:lnTo>
                    <a:pt x="10492" y="14611"/>
                  </a:lnTo>
                  <a:cubicBezTo>
                    <a:pt x="10813" y="14611"/>
                    <a:pt x="11106" y="14319"/>
                    <a:pt x="11106" y="13997"/>
                  </a:cubicBezTo>
                  <a:lnTo>
                    <a:pt x="11106" y="13909"/>
                  </a:lnTo>
                  <a:cubicBezTo>
                    <a:pt x="11106" y="13559"/>
                    <a:pt x="10813" y="13296"/>
                    <a:pt x="10492" y="13296"/>
                  </a:cubicBezTo>
                  <a:lnTo>
                    <a:pt x="10229" y="13296"/>
                  </a:lnTo>
                  <a:lnTo>
                    <a:pt x="10229" y="12302"/>
                  </a:lnTo>
                  <a:lnTo>
                    <a:pt x="10492" y="12302"/>
                  </a:lnTo>
                  <a:cubicBezTo>
                    <a:pt x="10813" y="12302"/>
                    <a:pt x="11106" y="12039"/>
                    <a:pt x="11106" y="11718"/>
                  </a:cubicBezTo>
                  <a:lnTo>
                    <a:pt x="11106" y="3069"/>
                  </a:lnTo>
                  <a:cubicBezTo>
                    <a:pt x="11106" y="2952"/>
                    <a:pt x="10989" y="2864"/>
                    <a:pt x="10872" y="2864"/>
                  </a:cubicBezTo>
                  <a:cubicBezTo>
                    <a:pt x="10755" y="2864"/>
                    <a:pt x="10667" y="2952"/>
                    <a:pt x="10667" y="3069"/>
                  </a:cubicBezTo>
                  <a:lnTo>
                    <a:pt x="10667" y="11017"/>
                  </a:lnTo>
                  <a:lnTo>
                    <a:pt x="2223" y="11017"/>
                  </a:lnTo>
                  <a:lnTo>
                    <a:pt x="2223" y="409"/>
                  </a:lnTo>
                  <a:lnTo>
                    <a:pt x="10171" y="409"/>
                  </a:lnTo>
                  <a:cubicBezTo>
                    <a:pt x="10434" y="409"/>
                    <a:pt x="10667" y="643"/>
                    <a:pt x="10667" y="906"/>
                  </a:cubicBezTo>
                  <a:lnTo>
                    <a:pt x="10667" y="2046"/>
                  </a:lnTo>
                  <a:cubicBezTo>
                    <a:pt x="10667" y="2163"/>
                    <a:pt x="10755" y="2280"/>
                    <a:pt x="10872" y="2280"/>
                  </a:cubicBezTo>
                  <a:cubicBezTo>
                    <a:pt x="10989" y="2280"/>
                    <a:pt x="11106" y="2163"/>
                    <a:pt x="11106" y="2046"/>
                  </a:cubicBezTo>
                  <a:lnTo>
                    <a:pt x="11106" y="906"/>
                  </a:lnTo>
                  <a:cubicBezTo>
                    <a:pt x="11106" y="409"/>
                    <a:pt x="10667" y="0"/>
                    <a:pt x="10171"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6" name="Google Shape;5526;p80"/>
            <p:cNvSpPr/>
            <p:nvPr/>
          </p:nvSpPr>
          <p:spPr>
            <a:xfrm>
              <a:off x="7224138" y="1662975"/>
              <a:ext cx="70925" cy="96525"/>
            </a:xfrm>
            <a:custGeom>
              <a:avLst/>
              <a:gdLst/>
              <a:ahLst/>
              <a:cxnLst/>
              <a:rect l="l" t="t" r="r" b="b"/>
              <a:pathLst>
                <a:path w="2837" h="3861" extrusionOk="0">
                  <a:moveTo>
                    <a:pt x="2212" y="0"/>
                  </a:moveTo>
                  <a:cubicBezTo>
                    <a:pt x="2205" y="0"/>
                    <a:pt x="2199" y="0"/>
                    <a:pt x="2192" y="1"/>
                  </a:cubicBezTo>
                  <a:lnTo>
                    <a:pt x="1345" y="1"/>
                  </a:lnTo>
                  <a:cubicBezTo>
                    <a:pt x="1" y="89"/>
                    <a:pt x="1" y="2076"/>
                    <a:pt x="1345" y="2134"/>
                  </a:cubicBezTo>
                  <a:cubicBezTo>
                    <a:pt x="1363" y="2133"/>
                    <a:pt x="1381" y="2133"/>
                    <a:pt x="1398" y="2133"/>
                  </a:cubicBezTo>
                  <a:cubicBezTo>
                    <a:pt x="2225" y="2133"/>
                    <a:pt x="2233" y="3424"/>
                    <a:pt x="1423" y="3424"/>
                  </a:cubicBezTo>
                  <a:cubicBezTo>
                    <a:pt x="1398" y="3424"/>
                    <a:pt x="1372" y="3423"/>
                    <a:pt x="1345" y="3420"/>
                  </a:cubicBezTo>
                  <a:lnTo>
                    <a:pt x="498" y="3420"/>
                  </a:lnTo>
                  <a:cubicBezTo>
                    <a:pt x="351" y="3420"/>
                    <a:pt x="264" y="3508"/>
                    <a:pt x="264" y="3654"/>
                  </a:cubicBezTo>
                  <a:cubicBezTo>
                    <a:pt x="264" y="3771"/>
                    <a:pt x="351" y="3858"/>
                    <a:pt x="498" y="3858"/>
                  </a:cubicBezTo>
                  <a:lnTo>
                    <a:pt x="1345" y="3858"/>
                  </a:lnTo>
                  <a:cubicBezTo>
                    <a:pt x="1373" y="3860"/>
                    <a:pt x="1400" y="3861"/>
                    <a:pt x="1427" y="3861"/>
                  </a:cubicBezTo>
                  <a:cubicBezTo>
                    <a:pt x="2828" y="3861"/>
                    <a:pt x="2837" y="1721"/>
                    <a:pt x="1453" y="1721"/>
                  </a:cubicBezTo>
                  <a:cubicBezTo>
                    <a:pt x="1418" y="1721"/>
                    <a:pt x="1382" y="1722"/>
                    <a:pt x="1345" y="1725"/>
                  </a:cubicBezTo>
                  <a:cubicBezTo>
                    <a:pt x="468" y="1725"/>
                    <a:pt x="468" y="440"/>
                    <a:pt x="1345" y="440"/>
                  </a:cubicBezTo>
                  <a:lnTo>
                    <a:pt x="2192" y="440"/>
                  </a:lnTo>
                  <a:cubicBezTo>
                    <a:pt x="2199" y="440"/>
                    <a:pt x="2205" y="441"/>
                    <a:pt x="2212" y="441"/>
                  </a:cubicBezTo>
                  <a:cubicBezTo>
                    <a:pt x="2420" y="441"/>
                    <a:pt x="2420" y="0"/>
                    <a:pt x="2212"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7" name="Google Shape;5527;p80"/>
            <p:cNvSpPr/>
            <p:nvPr/>
          </p:nvSpPr>
          <p:spPr>
            <a:xfrm>
              <a:off x="7298663" y="1662975"/>
              <a:ext cx="53925" cy="96475"/>
            </a:xfrm>
            <a:custGeom>
              <a:avLst/>
              <a:gdLst/>
              <a:ahLst/>
              <a:cxnLst/>
              <a:rect l="l" t="t" r="r" b="b"/>
              <a:pathLst>
                <a:path w="2157" h="3859" extrusionOk="0">
                  <a:moveTo>
                    <a:pt x="1948" y="0"/>
                  </a:moveTo>
                  <a:cubicBezTo>
                    <a:pt x="1942" y="0"/>
                    <a:pt x="1936" y="0"/>
                    <a:pt x="1929" y="1"/>
                  </a:cubicBezTo>
                  <a:lnTo>
                    <a:pt x="205" y="1"/>
                  </a:lnTo>
                  <a:cubicBezTo>
                    <a:pt x="88" y="1"/>
                    <a:pt x="0" y="89"/>
                    <a:pt x="0" y="206"/>
                  </a:cubicBezTo>
                  <a:lnTo>
                    <a:pt x="0" y="3654"/>
                  </a:lnTo>
                  <a:cubicBezTo>
                    <a:pt x="0" y="3771"/>
                    <a:pt x="88" y="3858"/>
                    <a:pt x="205" y="3858"/>
                  </a:cubicBezTo>
                  <a:lnTo>
                    <a:pt x="1929" y="3858"/>
                  </a:lnTo>
                  <a:cubicBezTo>
                    <a:pt x="2046" y="3858"/>
                    <a:pt x="2133" y="3771"/>
                    <a:pt x="2133" y="3654"/>
                  </a:cubicBezTo>
                  <a:cubicBezTo>
                    <a:pt x="2133" y="3508"/>
                    <a:pt x="2017" y="3420"/>
                    <a:pt x="1900" y="3420"/>
                  </a:cubicBezTo>
                  <a:lnTo>
                    <a:pt x="439" y="3420"/>
                  </a:lnTo>
                  <a:lnTo>
                    <a:pt x="439" y="2134"/>
                  </a:lnTo>
                  <a:lnTo>
                    <a:pt x="1081" y="2134"/>
                  </a:lnTo>
                  <a:cubicBezTo>
                    <a:pt x="1198" y="2134"/>
                    <a:pt x="1286" y="2047"/>
                    <a:pt x="1286" y="1930"/>
                  </a:cubicBezTo>
                  <a:cubicBezTo>
                    <a:pt x="1286" y="1825"/>
                    <a:pt x="1216" y="1721"/>
                    <a:pt x="1117" y="1721"/>
                  </a:cubicBezTo>
                  <a:cubicBezTo>
                    <a:pt x="1106" y="1721"/>
                    <a:pt x="1094" y="1722"/>
                    <a:pt x="1081" y="1725"/>
                  </a:cubicBezTo>
                  <a:lnTo>
                    <a:pt x="439" y="1725"/>
                  </a:lnTo>
                  <a:lnTo>
                    <a:pt x="439" y="440"/>
                  </a:lnTo>
                  <a:lnTo>
                    <a:pt x="1929" y="440"/>
                  </a:lnTo>
                  <a:cubicBezTo>
                    <a:pt x="1936" y="440"/>
                    <a:pt x="1942" y="441"/>
                    <a:pt x="1948" y="441"/>
                  </a:cubicBezTo>
                  <a:cubicBezTo>
                    <a:pt x="2156" y="441"/>
                    <a:pt x="2156" y="0"/>
                    <a:pt x="1948"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8" name="Google Shape;5528;p80"/>
            <p:cNvSpPr/>
            <p:nvPr/>
          </p:nvSpPr>
          <p:spPr>
            <a:xfrm>
              <a:off x="7360013" y="1663000"/>
              <a:ext cx="53350" cy="96450"/>
            </a:xfrm>
            <a:custGeom>
              <a:avLst/>
              <a:gdLst/>
              <a:ahLst/>
              <a:cxnLst/>
              <a:rect l="l" t="t" r="r" b="b"/>
              <a:pathLst>
                <a:path w="2134" h="3858" extrusionOk="0">
                  <a:moveTo>
                    <a:pt x="857" y="436"/>
                  </a:moveTo>
                  <a:cubicBezTo>
                    <a:pt x="873" y="436"/>
                    <a:pt x="890" y="437"/>
                    <a:pt x="907" y="439"/>
                  </a:cubicBezTo>
                  <a:lnTo>
                    <a:pt x="1257" y="439"/>
                  </a:lnTo>
                  <a:cubicBezTo>
                    <a:pt x="1491" y="439"/>
                    <a:pt x="1696" y="614"/>
                    <a:pt x="1696" y="877"/>
                  </a:cubicBezTo>
                  <a:lnTo>
                    <a:pt x="1696" y="2981"/>
                  </a:lnTo>
                  <a:cubicBezTo>
                    <a:pt x="1696" y="3215"/>
                    <a:pt x="1491" y="3419"/>
                    <a:pt x="1257" y="3419"/>
                  </a:cubicBezTo>
                  <a:lnTo>
                    <a:pt x="907" y="3419"/>
                  </a:lnTo>
                  <a:cubicBezTo>
                    <a:pt x="644" y="3419"/>
                    <a:pt x="439" y="3215"/>
                    <a:pt x="439" y="2981"/>
                  </a:cubicBezTo>
                  <a:lnTo>
                    <a:pt x="410" y="2981"/>
                  </a:lnTo>
                  <a:lnTo>
                    <a:pt x="410" y="877"/>
                  </a:lnTo>
                  <a:cubicBezTo>
                    <a:pt x="410" y="631"/>
                    <a:pt x="615" y="436"/>
                    <a:pt x="857" y="436"/>
                  </a:cubicBezTo>
                  <a:close/>
                  <a:moveTo>
                    <a:pt x="907" y="0"/>
                  </a:moveTo>
                  <a:cubicBezTo>
                    <a:pt x="410" y="0"/>
                    <a:pt x="30" y="380"/>
                    <a:pt x="30" y="877"/>
                  </a:cubicBezTo>
                  <a:lnTo>
                    <a:pt x="30" y="2981"/>
                  </a:lnTo>
                  <a:cubicBezTo>
                    <a:pt x="1" y="3448"/>
                    <a:pt x="410" y="3857"/>
                    <a:pt x="907" y="3857"/>
                  </a:cubicBezTo>
                  <a:lnTo>
                    <a:pt x="1257" y="3857"/>
                  </a:lnTo>
                  <a:cubicBezTo>
                    <a:pt x="1754" y="3857"/>
                    <a:pt x="2134" y="3448"/>
                    <a:pt x="2134" y="2981"/>
                  </a:cubicBezTo>
                  <a:lnTo>
                    <a:pt x="2134" y="877"/>
                  </a:lnTo>
                  <a:cubicBezTo>
                    <a:pt x="2134" y="380"/>
                    <a:pt x="1754" y="0"/>
                    <a:pt x="1257"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9" name="Google Shape;5529;p80"/>
            <p:cNvSpPr/>
            <p:nvPr/>
          </p:nvSpPr>
          <p:spPr>
            <a:xfrm>
              <a:off x="7299388" y="1802525"/>
              <a:ext cx="45325" cy="40925"/>
            </a:xfrm>
            <a:custGeom>
              <a:avLst/>
              <a:gdLst/>
              <a:ahLst/>
              <a:cxnLst/>
              <a:rect l="l" t="t" r="r" b="b"/>
              <a:pathLst>
                <a:path w="1813" h="1637" extrusionOk="0">
                  <a:moveTo>
                    <a:pt x="906" y="439"/>
                  </a:moveTo>
                  <a:cubicBezTo>
                    <a:pt x="1345" y="439"/>
                    <a:pt x="1345" y="526"/>
                    <a:pt x="1345" y="672"/>
                  </a:cubicBezTo>
                  <a:lnTo>
                    <a:pt x="1374" y="672"/>
                  </a:lnTo>
                  <a:cubicBezTo>
                    <a:pt x="1403" y="965"/>
                    <a:pt x="1199" y="1198"/>
                    <a:pt x="906" y="1228"/>
                  </a:cubicBezTo>
                  <a:cubicBezTo>
                    <a:pt x="789" y="1228"/>
                    <a:pt x="673" y="1169"/>
                    <a:pt x="585" y="1052"/>
                  </a:cubicBezTo>
                  <a:cubicBezTo>
                    <a:pt x="497" y="965"/>
                    <a:pt x="439" y="819"/>
                    <a:pt x="468" y="672"/>
                  </a:cubicBezTo>
                  <a:cubicBezTo>
                    <a:pt x="468" y="526"/>
                    <a:pt x="497" y="497"/>
                    <a:pt x="526" y="497"/>
                  </a:cubicBezTo>
                  <a:cubicBezTo>
                    <a:pt x="643" y="439"/>
                    <a:pt x="789" y="439"/>
                    <a:pt x="906" y="439"/>
                  </a:cubicBezTo>
                  <a:close/>
                  <a:moveTo>
                    <a:pt x="906" y="0"/>
                  </a:moveTo>
                  <a:cubicBezTo>
                    <a:pt x="731" y="0"/>
                    <a:pt x="526" y="30"/>
                    <a:pt x="351" y="117"/>
                  </a:cubicBezTo>
                  <a:cubicBezTo>
                    <a:pt x="117" y="205"/>
                    <a:pt x="0" y="439"/>
                    <a:pt x="30" y="672"/>
                  </a:cubicBezTo>
                  <a:cubicBezTo>
                    <a:pt x="30" y="935"/>
                    <a:pt x="117" y="1169"/>
                    <a:pt x="263" y="1345"/>
                  </a:cubicBezTo>
                  <a:cubicBezTo>
                    <a:pt x="439" y="1549"/>
                    <a:pt x="673" y="1637"/>
                    <a:pt x="906" y="1637"/>
                  </a:cubicBezTo>
                  <a:cubicBezTo>
                    <a:pt x="1432" y="1637"/>
                    <a:pt x="1812" y="1198"/>
                    <a:pt x="1783" y="672"/>
                  </a:cubicBezTo>
                  <a:cubicBezTo>
                    <a:pt x="1783" y="0"/>
                    <a:pt x="1169" y="0"/>
                    <a:pt x="906"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0" name="Google Shape;5530;p80"/>
            <p:cNvSpPr/>
            <p:nvPr/>
          </p:nvSpPr>
          <p:spPr>
            <a:xfrm>
              <a:off x="7262863" y="1798875"/>
              <a:ext cx="29975" cy="20475"/>
            </a:xfrm>
            <a:custGeom>
              <a:avLst/>
              <a:gdLst/>
              <a:ahLst/>
              <a:cxnLst/>
              <a:rect l="l" t="t" r="r" b="b"/>
              <a:pathLst>
                <a:path w="1199" h="819" extrusionOk="0">
                  <a:moveTo>
                    <a:pt x="614" y="0"/>
                  </a:moveTo>
                  <a:cubicBezTo>
                    <a:pt x="263" y="0"/>
                    <a:pt x="0" y="263"/>
                    <a:pt x="0" y="614"/>
                  </a:cubicBezTo>
                  <a:cubicBezTo>
                    <a:pt x="0" y="731"/>
                    <a:pt x="88" y="818"/>
                    <a:pt x="205" y="818"/>
                  </a:cubicBezTo>
                  <a:cubicBezTo>
                    <a:pt x="322" y="818"/>
                    <a:pt x="410" y="731"/>
                    <a:pt x="410" y="614"/>
                  </a:cubicBezTo>
                  <a:cubicBezTo>
                    <a:pt x="410" y="497"/>
                    <a:pt x="497" y="439"/>
                    <a:pt x="614" y="439"/>
                  </a:cubicBezTo>
                  <a:cubicBezTo>
                    <a:pt x="702" y="439"/>
                    <a:pt x="789" y="497"/>
                    <a:pt x="789" y="614"/>
                  </a:cubicBezTo>
                  <a:cubicBezTo>
                    <a:pt x="789" y="731"/>
                    <a:pt x="877" y="818"/>
                    <a:pt x="994" y="818"/>
                  </a:cubicBezTo>
                  <a:cubicBezTo>
                    <a:pt x="1111" y="818"/>
                    <a:pt x="1199" y="731"/>
                    <a:pt x="1199" y="614"/>
                  </a:cubicBezTo>
                  <a:cubicBezTo>
                    <a:pt x="1199" y="263"/>
                    <a:pt x="936" y="0"/>
                    <a:pt x="614"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1" name="Google Shape;5531;p80"/>
            <p:cNvSpPr/>
            <p:nvPr/>
          </p:nvSpPr>
          <p:spPr>
            <a:xfrm>
              <a:off x="7351263" y="1798875"/>
              <a:ext cx="30700" cy="21200"/>
            </a:xfrm>
            <a:custGeom>
              <a:avLst/>
              <a:gdLst/>
              <a:ahLst/>
              <a:cxnLst/>
              <a:rect l="l" t="t" r="r" b="b"/>
              <a:pathLst>
                <a:path w="1228" h="848" extrusionOk="0">
                  <a:moveTo>
                    <a:pt x="614" y="0"/>
                  </a:moveTo>
                  <a:cubicBezTo>
                    <a:pt x="263" y="0"/>
                    <a:pt x="0" y="293"/>
                    <a:pt x="0" y="614"/>
                  </a:cubicBezTo>
                  <a:cubicBezTo>
                    <a:pt x="0" y="731"/>
                    <a:pt x="88" y="818"/>
                    <a:pt x="205" y="848"/>
                  </a:cubicBezTo>
                  <a:cubicBezTo>
                    <a:pt x="322" y="818"/>
                    <a:pt x="438" y="731"/>
                    <a:pt x="438" y="614"/>
                  </a:cubicBezTo>
                  <a:cubicBezTo>
                    <a:pt x="438" y="526"/>
                    <a:pt x="526" y="439"/>
                    <a:pt x="614" y="439"/>
                  </a:cubicBezTo>
                  <a:cubicBezTo>
                    <a:pt x="701" y="439"/>
                    <a:pt x="789" y="526"/>
                    <a:pt x="789" y="614"/>
                  </a:cubicBezTo>
                  <a:cubicBezTo>
                    <a:pt x="789" y="731"/>
                    <a:pt x="877" y="848"/>
                    <a:pt x="1023" y="848"/>
                  </a:cubicBezTo>
                  <a:cubicBezTo>
                    <a:pt x="1140" y="848"/>
                    <a:pt x="1227" y="731"/>
                    <a:pt x="1227" y="614"/>
                  </a:cubicBezTo>
                  <a:cubicBezTo>
                    <a:pt x="1227" y="293"/>
                    <a:pt x="964" y="0"/>
                    <a:pt x="614"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32" name="Google Shape;5532;p80"/>
          <p:cNvGrpSpPr/>
          <p:nvPr/>
        </p:nvGrpSpPr>
        <p:grpSpPr>
          <a:xfrm>
            <a:off x="7100072" y="3891588"/>
            <a:ext cx="392325" cy="365325"/>
            <a:chOff x="7707013" y="1576075"/>
            <a:chExt cx="392325" cy="365325"/>
          </a:xfrm>
        </p:grpSpPr>
        <p:sp>
          <p:nvSpPr>
            <p:cNvPr id="5533" name="Google Shape;5533;p80"/>
            <p:cNvSpPr/>
            <p:nvPr/>
          </p:nvSpPr>
          <p:spPr>
            <a:xfrm>
              <a:off x="7807088" y="1581150"/>
              <a:ext cx="174625" cy="186425"/>
            </a:xfrm>
            <a:custGeom>
              <a:avLst/>
              <a:gdLst/>
              <a:ahLst/>
              <a:cxnLst/>
              <a:rect l="l" t="t" r="r" b="b"/>
              <a:pathLst>
                <a:path w="6985" h="7457" extrusionOk="0">
                  <a:moveTo>
                    <a:pt x="3723" y="0"/>
                  </a:moveTo>
                  <a:cubicBezTo>
                    <a:pt x="1668" y="0"/>
                    <a:pt x="1" y="1673"/>
                    <a:pt x="1" y="3742"/>
                  </a:cubicBezTo>
                  <a:cubicBezTo>
                    <a:pt x="1" y="5793"/>
                    <a:pt x="1640" y="7456"/>
                    <a:pt x="3673" y="7456"/>
                  </a:cubicBezTo>
                  <a:cubicBezTo>
                    <a:pt x="3725" y="7456"/>
                    <a:pt x="3777" y="7455"/>
                    <a:pt x="3829" y="7453"/>
                  </a:cubicBezTo>
                  <a:cubicBezTo>
                    <a:pt x="5202" y="7453"/>
                    <a:pt x="6985" y="5787"/>
                    <a:pt x="6985" y="3742"/>
                  </a:cubicBezTo>
                  <a:cubicBezTo>
                    <a:pt x="6985" y="1667"/>
                    <a:pt x="4910" y="2"/>
                    <a:pt x="3829" y="2"/>
                  </a:cubicBezTo>
                  <a:cubicBezTo>
                    <a:pt x="3794" y="1"/>
                    <a:pt x="3758" y="0"/>
                    <a:pt x="3723" y="0"/>
                  </a:cubicBezTo>
                  <a:close/>
                </a:path>
              </a:pathLst>
            </a:custGeom>
            <a:solidFill>
              <a:srgbClr val="FFE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4" name="Google Shape;5534;p80"/>
            <p:cNvSpPr/>
            <p:nvPr/>
          </p:nvSpPr>
          <p:spPr>
            <a:xfrm>
              <a:off x="7888913" y="1581175"/>
              <a:ext cx="107425" cy="187050"/>
            </a:xfrm>
            <a:custGeom>
              <a:avLst/>
              <a:gdLst/>
              <a:ahLst/>
              <a:cxnLst/>
              <a:rect l="l" t="t" r="r" b="b"/>
              <a:pathLst>
                <a:path w="4297" h="7482" extrusionOk="0">
                  <a:moveTo>
                    <a:pt x="556" y="1"/>
                  </a:moveTo>
                  <a:cubicBezTo>
                    <a:pt x="351" y="1"/>
                    <a:pt x="176" y="30"/>
                    <a:pt x="1" y="59"/>
                  </a:cubicBezTo>
                  <a:cubicBezTo>
                    <a:pt x="1783" y="351"/>
                    <a:pt x="3127" y="1900"/>
                    <a:pt x="3127" y="3741"/>
                  </a:cubicBezTo>
                  <a:cubicBezTo>
                    <a:pt x="3127" y="5582"/>
                    <a:pt x="1783" y="7130"/>
                    <a:pt x="1" y="7423"/>
                  </a:cubicBezTo>
                  <a:cubicBezTo>
                    <a:pt x="176" y="7452"/>
                    <a:pt x="351" y="7452"/>
                    <a:pt x="556" y="7481"/>
                  </a:cubicBezTo>
                  <a:cubicBezTo>
                    <a:pt x="2601" y="7481"/>
                    <a:pt x="4296" y="5786"/>
                    <a:pt x="4296" y="3741"/>
                  </a:cubicBezTo>
                  <a:cubicBezTo>
                    <a:pt x="4296" y="1666"/>
                    <a:pt x="2601" y="1"/>
                    <a:pt x="556" y="1"/>
                  </a:cubicBezTo>
                  <a:close/>
                </a:path>
              </a:pathLst>
            </a:custGeom>
            <a:solidFill>
              <a:srgbClr val="FFE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5" name="Google Shape;5535;p80"/>
            <p:cNvSpPr/>
            <p:nvPr/>
          </p:nvSpPr>
          <p:spPr>
            <a:xfrm>
              <a:off x="7967813" y="1744075"/>
              <a:ext cx="97925" cy="111800"/>
            </a:xfrm>
            <a:custGeom>
              <a:avLst/>
              <a:gdLst/>
              <a:ahLst/>
              <a:cxnLst/>
              <a:rect l="l" t="t" r="r" b="b"/>
              <a:pathLst>
                <a:path w="3917" h="4472" extrusionOk="0">
                  <a:moveTo>
                    <a:pt x="2251" y="1"/>
                  </a:moveTo>
                  <a:cubicBezTo>
                    <a:pt x="1023" y="1"/>
                    <a:pt x="1" y="994"/>
                    <a:pt x="1" y="2251"/>
                  </a:cubicBezTo>
                  <a:cubicBezTo>
                    <a:pt x="1" y="3478"/>
                    <a:pt x="1023" y="4472"/>
                    <a:pt x="2251" y="4472"/>
                  </a:cubicBezTo>
                  <a:cubicBezTo>
                    <a:pt x="3156" y="4472"/>
                    <a:pt x="3916" y="3478"/>
                    <a:pt x="3916" y="2251"/>
                  </a:cubicBezTo>
                  <a:cubicBezTo>
                    <a:pt x="3916" y="994"/>
                    <a:pt x="3156" y="1"/>
                    <a:pt x="2251" y="1"/>
                  </a:cubicBezTo>
                  <a:close/>
                </a:path>
              </a:pathLst>
            </a:custGeom>
            <a:solidFill>
              <a:srgbClr val="FFE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6" name="Google Shape;5536;p80"/>
            <p:cNvSpPr/>
            <p:nvPr/>
          </p:nvSpPr>
          <p:spPr>
            <a:xfrm>
              <a:off x="8013113" y="1744075"/>
              <a:ext cx="67225" cy="111800"/>
            </a:xfrm>
            <a:custGeom>
              <a:avLst/>
              <a:gdLst/>
              <a:ahLst/>
              <a:cxnLst/>
              <a:rect l="l" t="t" r="r" b="b"/>
              <a:pathLst>
                <a:path w="2689" h="4472" extrusionOk="0">
                  <a:moveTo>
                    <a:pt x="439" y="1"/>
                  </a:moveTo>
                  <a:cubicBezTo>
                    <a:pt x="292" y="1"/>
                    <a:pt x="146" y="1"/>
                    <a:pt x="0" y="30"/>
                  </a:cubicBezTo>
                  <a:cubicBezTo>
                    <a:pt x="2396" y="527"/>
                    <a:pt x="2396" y="3916"/>
                    <a:pt x="0" y="4413"/>
                  </a:cubicBezTo>
                  <a:cubicBezTo>
                    <a:pt x="146" y="4442"/>
                    <a:pt x="292" y="4472"/>
                    <a:pt x="439" y="4472"/>
                  </a:cubicBezTo>
                  <a:cubicBezTo>
                    <a:pt x="1666" y="4472"/>
                    <a:pt x="2689" y="3449"/>
                    <a:pt x="2689" y="2222"/>
                  </a:cubicBezTo>
                  <a:cubicBezTo>
                    <a:pt x="2689" y="994"/>
                    <a:pt x="1666" y="1"/>
                    <a:pt x="439" y="1"/>
                  </a:cubicBezTo>
                  <a:close/>
                </a:path>
              </a:pathLst>
            </a:custGeom>
            <a:solidFill>
              <a:srgbClr val="FFE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7" name="Google Shape;5537;p80"/>
            <p:cNvSpPr/>
            <p:nvPr/>
          </p:nvSpPr>
          <p:spPr>
            <a:xfrm>
              <a:off x="7707013" y="1736775"/>
              <a:ext cx="130800" cy="112125"/>
            </a:xfrm>
            <a:custGeom>
              <a:avLst/>
              <a:gdLst/>
              <a:ahLst/>
              <a:cxnLst/>
              <a:rect l="l" t="t" r="r" b="b"/>
              <a:pathLst>
                <a:path w="5232" h="4485" extrusionOk="0">
                  <a:moveTo>
                    <a:pt x="2981" y="1"/>
                  </a:moveTo>
                  <a:cubicBezTo>
                    <a:pt x="994" y="1"/>
                    <a:pt x="1" y="2397"/>
                    <a:pt x="1403" y="3828"/>
                  </a:cubicBezTo>
                  <a:cubicBezTo>
                    <a:pt x="1857" y="4282"/>
                    <a:pt x="2417" y="4485"/>
                    <a:pt x="2968" y="4485"/>
                  </a:cubicBezTo>
                  <a:cubicBezTo>
                    <a:pt x="4120" y="4485"/>
                    <a:pt x="5231" y="3595"/>
                    <a:pt x="5231" y="2251"/>
                  </a:cubicBezTo>
                  <a:cubicBezTo>
                    <a:pt x="5231" y="994"/>
                    <a:pt x="4208" y="1"/>
                    <a:pt x="2981" y="1"/>
                  </a:cubicBezTo>
                  <a:close/>
                </a:path>
              </a:pathLst>
            </a:custGeom>
            <a:solidFill>
              <a:srgbClr val="FFE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8" name="Google Shape;5538;p80"/>
            <p:cNvSpPr/>
            <p:nvPr/>
          </p:nvSpPr>
          <p:spPr>
            <a:xfrm>
              <a:off x="7903538" y="1797400"/>
              <a:ext cx="42375" cy="31450"/>
            </a:xfrm>
            <a:custGeom>
              <a:avLst/>
              <a:gdLst/>
              <a:ahLst/>
              <a:cxnLst/>
              <a:rect l="l" t="t" r="r" b="b"/>
              <a:pathLst>
                <a:path w="1695" h="1258" extrusionOk="0">
                  <a:moveTo>
                    <a:pt x="964" y="1"/>
                  </a:moveTo>
                  <a:cubicBezTo>
                    <a:pt x="438" y="1"/>
                    <a:pt x="0" y="439"/>
                    <a:pt x="0" y="994"/>
                  </a:cubicBezTo>
                  <a:lnTo>
                    <a:pt x="0" y="1257"/>
                  </a:lnTo>
                  <a:lnTo>
                    <a:pt x="731" y="1257"/>
                  </a:lnTo>
                  <a:cubicBezTo>
                    <a:pt x="1257" y="1257"/>
                    <a:pt x="1695" y="819"/>
                    <a:pt x="1695" y="293"/>
                  </a:cubicBezTo>
                  <a:lnTo>
                    <a:pt x="1695" y="1"/>
                  </a:ln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9" name="Google Shape;5539;p80"/>
            <p:cNvSpPr/>
            <p:nvPr/>
          </p:nvSpPr>
          <p:spPr>
            <a:xfrm>
              <a:off x="7859688" y="1826600"/>
              <a:ext cx="43125" cy="30725"/>
            </a:xfrm>
            <a:custGeom>
              <a:avLst/>
              <a:gdLst/>
              <a:ahLst/>
              <a:cxnLst/>
              <a:rect l="l" t="t" r="r" b="b"/>
              <a:pathLst>
                <a:path w="1725" h="1229" extrusionOk="0">
                  <a:moveTo>
                    <a:pt x="781" y="0"/>
                  </a:moveTo>
                  <a:cubicBezTo>
                    <a:pt x="764" y="0"/>
                    <a:pt x="748" y="1"/>
                    <a:pt x="731" y="2"/>
                  </a:cubicBezTo>
                  <a:lnTo>
                    <a:pt x="1" y="2"/>
                  </a:lnTo>
                  <a:lnTo>
                    <a:pt x="1" y="265"/>
                  </a:lnTo>
                  <a:cubicBezTo>
                    <a:pt x="1" y="791"/>
                    <a:pt x="439" y="1229"/>
                    <a:pt x="994" y="1229"/>
                  </a:cubicBezTo>
                  <a:lnTo>
                    <a:pt x="1725" y="1229"/>
                  </a:lnTo>
                  <a:lnTo>
                    <a:pt x="1725" y="966"/>
                  </a:lnTo>
                  <a:cubicBezTo>
                    <a:pt x="1725" y="456"/>
                    <a:pt x="1312" y="0"/>
                    <a:pt x="781" y="0"/>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0" name="Google Shape;5540;p80"/>
            <p:cNvSpPr/>
            <p:nvPr/>
          </p:nvSpPr>
          <p:spPr>
            <a:xfrm>
              <a:off x="7721638" y="1913550"/>
              <a:ext cx="362350" cy="22675"/>
            </a:xfrm>
            <a:custGeom>
              <a:avLst/>
              <a:gdLst/>
              <a:ahLst/>
              <a:cxnLst/>
              <a:rect l="l" t="t" r="r" b="b"/>
              <a:pathLst>
                <a:path w="14494" h="907" extrusionOk="0">
                  <a:moveTo>
                    <a:pt x="614" y="1"/>
                  </a:moveTo>
                  <a:cubicBezTo>
                    <a:pt x="0" y="1"/>
                    <a:pt x="0" y="907"/>
                    <a:pt x="614" y="907"/>
                  </a:cubicBezTo>
                  <a:lnTo>
                    <a:pt x="13909" y="907"/>
                  </a:lnTo>
                  <a:cubicBezTo>
                    <a:pt x="14494" y="907"/>
                    <a:pt x="14494" y="1"/>
                    <a:pt x="13909" y="1"/>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1" name="Google Shape;5541;p80"/>
            <p:cNvSpPr/>
            <p:nvPr/>
          </p:nvSpPr>
          <p:spPr>
            <a:xfrm>
              <a:off x="8040863" y="1914300"/>
              <a:ext cx="43125" cy="21925"/>
            </a:xfrm>
            <a:custGeom>
              <a:avLst/>
              <a:gdLst/>
              <a:ahLst/>
              <a:cxnLst/>
              <a:rect l="l" t="t" r="r" b="b"/>
              <a:pathLst>
                <a:path w="1725" h="877" extrusionOk="0">
                  <a:moveTo>
                    <a:pt x="1" y="0"/>
                  </a:moveTo>
                  <a:cubicBezTo>
                    <a:pt x="585" y="0"/>
                    <a:pt x="585" y="877"/>
                    <a:pt x="1" y="877"/>
                  </a:cubicBezTo>
                  <a:lnTo>
                    <a:pt x="1140" y="877"/>
                  </a:lnTo>
                  <a:cubicBezTo>
                    <a:pt x="1725" y="877"/>
                    <a:pt x="1725" y="0"/>
                    <a:pt x="1140" y="0"/>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2" name="Google Shape;5542;p80"/>
            <p:cNvSpPr/>
            <p:nvPr/>
          </p:nvSpPr>
          <p:spPr>
            <a:xfrm>
              <a:off x="7820988" y="1663175"/>
              <a:ext cx="43850" cy="35650"/>
            </a:xfrm>
            <a:custGeom>
              <a:avLst/>
              <a:gdLst/>
              <a:ahLst/>
              <a:cxnLst/>
              <a:rect l="l" t="t" r="r" b="b"/>
              <a:pathLst>
                <a:path w="1754" h="1426" extrusionOk="0">
                  <a:moveTo>
                    <a:pt x="877" y="1"/>
                  </a:moveTo>
                  <a:cubicBezTo>
                    <a:pt x="490" y="1"/>
                    <a:pt x="102" y="242"/>
                    <a:pt x="0" y="724"/>
                  </a:cubicBezTo>
                  <a:cubicBezTo>
                    <a:pt x="102" y="1191"/>
                    <a:pt x="490" y="1425"/>
                    <a:pt x="877" y="1425"/>
                  </a:cubicBezTo>
                  <a:cubicBezTo>
                    <a:pt x="1264" y="1425"/>
                    <a:pt x="1651" y="1191"/>
                    <a:pt x="1753" y="724"/>
                  </a:cubicBezTo>
                  <a:cubicBezTo>
                    <a:pt x="1651" y="242"/>
                    <a:pt x="1264" y="1"/>
                    <a:pt x="877"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3" name="Google Shape;5543;p80"/>
            <p:cNvSpPr/>
            <p:nvPr/>
          </p:nvSpPr>
          <p:spPr>
            <a:xfrm>
              <a:off x="7940063" y="1663175"/>
              <a:ext cx="44575" cy="35650"/>
            </a:xfrm>
            <a:custGeom>
              <a:avLst/>
              <a:gdLst/>
              <a:ahLst/>
              <a:cxnLst/>
              <a:rect l="l" t="t" r="r" b="b"/>
              <a:pathLst>
                <a:path w="1783" h="1426" extrusionOk="0">
                  <a:moveTo>
                    <a:pt x="880" y="1"/>
                  </a:moveTo>
                  <a:cubicBezTo>
                    <a:pt x="490" y="1"/>
                    <a:pt x="102" y="242"/>
                    <a:pt x="0" y="724"/>
                  </a:cubicBezTo>
                  <a:cubicBezTo>
                    <a:pt x="102" y="1191"/>
                    <a:pt x="490" y="1425"/>
                    <a:pt x="880" y="1425"/>
                  </a:cubicBezTo>
                  <a:cubicBezTo>
                    <a:pt x="1271" y="1425"/>
                    <a:pt x="1666" y="1191"/>
                    <a:pt x="1783" y="724"/>
                  </a:cubicBezTo>
                  <a:cubicBezTo>
                    <a:pt x="1666" y="242"/>
                    <a:pt x="1271" y="1"/>
                    <a:pt x="880"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4" name="Google Shape;5544;p80"/>
            <p:cNvSpPr/>
            <p:nvPr/>
          </p:nvSpPr>
          <p:spPr>
            <a:xfrm>
              <a:off x="7850188" y="1650575"/>
              <a:ext cx="11000" cy="18100"/>
            </a:xfrm>
            <a:custGeom>
              <a:avLst/>
              <a:gdLst/>
              <a:ahLst/>
              <a:cxnLst/>
              <a:rect l="l" t="t" r="r" b="b"/>
              <a:pathLst>
                <a:path w="440" h="724" extrusionOk="0">
                  <a:moveTo>
                    <a:pt x="220" y="1"/>
                  </a:moveTo>
                  <a:cubicBezTo>
                    <a:pt x="118" y="1"/>
                    <a:pt x="16" y="59"/>
                    <a:pt x="1" y="176"/>
                  </a:cubicBezTo>
                  <a:lnTo>
                    <a:pt x="1" y="526"/>
                  </a:lnTo>
                  <a:cubicBezTo>
                    <a:pt x="16" y="658"/>
                    <a:pt x="118" y="724"/>
                    <a:pt x="220" y="724"/>
                  </a:cubicBezTo>
                  <a:cubicBezTo>
                    <a:pt x="322" y="724"/>
                    <a:pt x="425" y="658"/>
                    <a:pt x="439" y="526"/>
                  </a:cubicBezTo>
                  <a:lnTo>
                    <a:pt x="439" y="176"/>
                  </a:lnTo>
                  <a:cubicBezTo>
                    <a:pt x="425" y="59"/>
                    <a:pt x="322" y="1"/>
                    <a:pt x="220"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5" name="Google Shape;5545;p80"/>
            <p:cNvSpPr/>
            <p:nvPr/>
          </p:nvSpPr>
          <p:spPr>
            <a:xfrm>
              <a:off x="7882838" y="1658325"/>
              <a:ext cx="39950" cy="16375"/>
            </a:xfrm>
            <a:custGeom>
              <a:avLst/>
              <a:gdLst/>
              <a:ahLst/>
              <a:cxnLst/>
              <a:rect l="l" t="t" r="r" b="b"/>
              <a:pathLst>
                <a:path w="1598" h="655" extrusionOk="0">
                  <a:moveTo>
                    <a:pt x="319" y="1"/>
                  </a:moveTo>
                  <a:cubicBezTo>
                    <a:pt x="149" y="1"/>
                    <a:pt x="0" y="207"/>
                    <a:pt x="156" y="363"/>
                  </a:cubicBezTo>
                  <a:cubicBezTo>
                    <a:pt x="302" y="538"/>
                    <a:pt x="536" y="655"/>
                    <a:pt x="799" y="655"/>
                  </a:cubicBezTo>
                  <a:cubicBezTo>
                    <a:pt x="1062" y="655"/>
                    <a:pt x="1296" y="538"/>
                    <a:pt x="1442" y="363"/>
                  </a:cubicBezTo>
                  <a:cubicBezTo>
                    <a:pt x="1597" y="207"/>
                    <a:pt x="1449" y="1"/>
                    <a:pt x="1279" y="1"/>
                  </a:cubicBezTo>
                  <a:cubicBezTo>
                    <a:pt x="1225" y="1"/>
                    <a:pt x="1169" y="21"/>
                    <a:pt x="1120" y="70"/>
                  </a:cubicBezTo>
                  <a:cubicBezTo>
                    <a:pt x="1033" y="173"/>
                    <a:pt x="916" y="224"/>
                    <a:pt x="799" y="224"/>
                  </a:cubicBezTo>
                  <a:cubicBezTo>
                    <a:pt x="682" y="224"/>
                    <a:pt x="565" y="173"/>
                    <a:pt x="477" y="70"/>
                  </a:cubicBezTo>
                  <a:cubicBezTo>
                    <a:pt x="428" y="21"/>
                    <a:pt x="373" y="1"/>
                    <a:pt x="319"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6" name="Google Shape;5546;p80"/>
            <p:cNvSpPr/>
            <p:nvPr/>
          </p:nvSpPr>
          <p:spPr>
            <a:xfrm>
              <a:off x="7935663" y="1649475"/>
              <a:ext cx="31075" cy="19750"/>
            </a:xfrm>
            <a:custGeom>
              <a:avLst/>
              <a:gdLst/>
              <a:ahLst/>
              <a:cxnLst/>
              <a:rect l="l" t="t" r="r" b="b"/>
              <a:pathLst>
                <a:path w="1243" h="790" extrusionOk="0">
                  <a:moveTo>
                    <a:pt x="614" y="1"/>
                  </a:moveTo>
                  <a:cubicBezTo>
                    <a:pt x="322" y="1"/>
                    <a:pt x="30" y="191"/>
                    <a:pt x="1" y="570"/>
                  </a:cubicBezTo>
                  <a:cubicBezTo>
                    <a:pt x="1" y="717"/>
                    <a:pt x="110" y="790"/>
                    <a:pt x="220" y="790"/>
                  </a:cubicBezTo>
                  <a:cubicBezTo>
                    <a:pt x="330" y="790"/>
                    <a:pt x="439" y="717"/>
                    <a:pt x="439" y="570"/>
                  </a:cubicBezTo>
                  <a:cubicBezTo>
                    <a:pt x="439" y="454"/>
                    <a:pt x="527" y="395"/>
                    <a:pt x="614" y="395"/>
                  </a:cubicBezTo>
                  <a:cubicBezTo>
                    <a:pt x="731" y="395"/>
                    <a:pt x="790" y="454"/>
                    <a:pt x="790" y="570"/>
                  </a:cubicBezTo>
                  <a:cubicBezTo>
                    <a:pt x="775" y="687"/>
                    <a:pt x="892" y="746"/>
                    <a:pt x="1009" y="746"/>
                  </a:cubicBezTo>
                  <a:cubicBezTo>
                    <a:pt x="1126" y="746"/>
                    <a:pt x="1243" y="687"/>
                    <a:pt x="1228" y="570"/>
                  </a:cubicBezTo>
                  <a:cubicBezTo>
                    <a:pt x="1199" y="191"/>
                    <a:pt x="907" y="1"/>
                    <a:pt x="614"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7" name="Google Shape;5547;p80"/>
            <p:cNvSpPr/>
            <p:nvPr/>
          </p:nvSpPr>
          <p:spPr>
            <a:xfrm>
              <a:off x="7999238" y="1759425"/>
              <a:ext cx="49675" cy="81100"/>
            </a:xfrm>
            <a:custGeom>
              <a:avLst/>
              <a:gdLst/>
              <a:ahLst/>
              <a:cxnLst/>
              <a:rect l="l" t="t" r="r" b="b"/>
              <a:pathLst>
                <a:path w="1987" h="3244" extrusionOk="0">
                  <a:moveTo>
                    <a:pt x="994" y="0"/>
                  </a:moveTo>
                  <a:cubicBezTo>
                    <a:pt x="877" y="0"/>
                    <a:pt x="789" y="88"/>
                    <a:pt x="789" y="205"/>
                  </a:cubicBezTo>
                  <a:lnTo>
                    <a:pt x="789" y="409"/>
                  </a:lnTo>
                  <a:cubicBezTo>
                    <a:pt x="0" y="585"/>
                    <a:pt x="88" y="1754"/>
                    <a:pt x="877" y="1841"/>
                  </a:cubicBezTo>
                  <a:lnTo>
                    <a:pt x="1110" y="1841"/>
                  </a:lnTo>
                  <a:cubicBezTo>
                    <a:pt x="1490" y="1841"/>
                    <a:pt x="1490" y="2426"/>
                    <a:pt x="1110" y="2426"/>
                  </a:cubicBezTo>
                  <a:lnTo>
                    <a:pt x="380" y="2426"/>
                  </a:lnTo>
                  <a:cubicBezTo>
                    <a:pt x="146" y="2455"/>
                    <a:pt x="146" y="2806"/>
                    <a:pt x="380" y="2835"/>
                  </a:cubicBezTo>
                  <a:lnTo>
                    <a:pt x="789" y="2835"/>
                  </a:lnTo>
                  <a:lnTo>
                    <a:pt x="789" y="3010"/>
                  </a:lnTo>
                  <a:cubicBezTo>
                    <a:pt x="789" y="3127"/>
                    <a:pt x="877" y="3215"/>
                    <a:pt x="994" y="3244"/>
                  </a:cubicBezTo>
                  <a:cubicBezTo>
                    <a:pt x="1110" y="3215"/>
                    <a:pt x="1227" y="3127"/>
                    <a:pt x="1227" y="3010"/>
                  </a:cubicBezTo>
                  <a:lnTo>
                    <a:pt x="1227" y="2835"/>
                  </a:lnTo>
                  <a:cubicBezTo>
                    <a:pt x="1987" y="2630"/>
                    <a:pt x="1929" y="1491"/>
                    <a:pt x="1110" y="1403"/>
                  </a:cubicBezTo>
                  <a:lnTo>
                    <a:pt x="906" y="1403"/>
                  </a:lnTo>
                  <a:cubicBezTo>
                    <a:pt x="526" y="1374"/>
                    <a:pt x="526" y="848"/>
                    <a:pt x="906" y="819"/>
                  </a:cubicBezTo>
                  <a:lnTo>
                    <a:pt x="1636" y="819"/>
                  </a:lnTo>
                  <a:cubicBezTo>
                    <a:pt x="1753" y="819"/>
                    <a:pt x="1841" y="731"/>
                    <a:pt x="1841" y="614"/>
                  </a:cubicBezTo>
                  <a:cubicBezTo>
                    <a:pt x="1841" y="497"/>
                    <a:pt x="1753" y="380"/>
                    <a:pt x="1636" y="380"/>
                  </a:cubicBezTo>
                  <a:lnTo>
                    <a:pt x="1227" y="380"/>
                  </a:lnTo>
                  <a:lnTo>
                    <a:pt x="1227" y="205"/>
                  </a:lnTo>
                  <a:cubicBezTo>
                    <a:pt x="1227" y="88"/>
                    <a:pt x="1110" y="0"/>
                    <a:pt x="994"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8" name="Google Shape;5548;p80"/>
            <p:cNvSpPr/>
            <p:nvPr/>
          </p:nvSpPr>
          <p:spPr>
            <a:xfrm>
              <a:off x="7755963" y="1752125"/>
              <a:ext cx="50425" cy="81100"/>
            </a:xfrm>
            <a:custGeom>
              <a:avLst/>
              <a:gdLst/>
              <a:ahLst/>
              <a:cxnLst/>
              <a:rect l="l" t="t" r="r" b="b"/>
              <a:pathLst>
                <a:path w="2017" h="3244" extrusionOk="0">
                  <a:moveTo>
                    <a:pt x="1023" y="0"/>
                  </a:moveTo>
                  <a:cubicBezTo>
                    <a:pt x="906" y="0"/>
                    <a:pt x="819" y="117"/>
                    <a:pt x="819" y="234"/>
                  </a:cubicBezTo>
                  <a:lnTo>
                    <a:pt x="819" y="409"/>
                  </a:lnTo>
                  <a:cubicBezTo>
                    <a:pt x="0" y="614"/>
                    <a:pt x="88" y="1753"/>
                    <a:pt x="906" y="1841"/>
                  </a:cubicBezTo>
                  <a:lnTo>
                    <a:pt x="1140" y="1841"/>
                  </a:lnTo>
                  <a:cubicBezTo>
                    <a:pt x="1520" y="1841"/>
                    <a:pt x="1520" y="2426"/>
                    <a:pt x="1140" y="2426"/>
                  </a:cubicBezTo>
                  <a:lnTo>
                    <a:pt x="410" y="2426"/>
                  </a:lnTo>
                  <a:cubicBezTo>
                    <a:pt x="402" y="2425"/>
                    <a:pt x="395" y="2424"/>
                    <a:pt x="388" y="2424"/>
                  </a:cubicBezTo>
                  <a:cubicBezTo>
                    <a:pt x="154" y="2424"/>
                    <a:pt x="154" y="2865"/>
                    <a:pt x="388" y="2865"/>
                  </a:cubicBezTo>
                  <a:cubicBezTo>
                    <a:pt x="395" y="2865"/>
                    <a:pt x="402" y="2865"/>
                    <a:pt x="410" y="2864"/>
                  </a:cubicBezTo>
                  <a:lnTo>
                    <a:pt x="789" y="2864"/>
                  </a:lnTo>
                  <a:lnTo>
                    <a:pt x="789" y="3010"/>
                  </a:lnTo>
                  <a:cubicBezTo>
                    <a:pt x="789" y="3127"/>
                    <a:pt x="906" y="3244"/>
                    <a:pt x="1023" y="3244"/>
                  </a:cubicBezTo>
                  <a:cubicBezTo>
                    <a:pt x="1140" y="3244"/>
                    <a:pt x="1228" y="3127"/>
                    <a:pt x="1228" y="3010"/>
                  </a:cubicBezTo>
                  <a:lnTo>
                    <a:pt x="1228" y="2835"/>
                  </a:lnTo>
                  <a:cubicBezTo>
                    <a:pt x="2017" y="2659"/>
                    <a:pt x="1958" y="1490"/>
                    <a:pt x="1140" y="1403"/>
                  </a:cubicBezTo>
                  <a:lnTo>
                    <a:pt x="906" y="1403"/>
                  </a:lnTo>
                  <a:cubicBezTo>
                    <a:pt x="526" y="1403"/>
                    <a:pt x="526" y="818"/>
                    <a:pt x="906" y="818"/>
                  </a:cubicBezTo>
                  <a:lnTo>
                    <a:pt x="1637" y="818"/>
                  </a:lnTo>
                  <a:cubicBezTo>
                    <a:pt x="1900" y="789"/>
                    <a:pt x="1900" y="438"/>
                    <a:pt x="1637" y="409"/>
                  </a:cubicBezTo>
                  <a:lnTo>
                    <a:pt x="1228" y="409"/>
                  </a:lnTo>
                  <a:lnTo>
                    <a:pt x="1228" y="234"/>
                  </a:lnTo>
                  <a:cubicBezTo>
                    <a:pt x="1228" y="117"/>
                    <a:pt x="1140" y="0"/>
                    <a:pt x="1023"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9" name="Google Shape;5549;p80"/>
            <p:cNvSpPr/>
            <p:nvPr/>
          </p:nvSpPr>
          <p:spPr>
            <a:xfrm>
              <a:off x="7713338" y="1576075"/>
              <a:ext cx="386000" cy="365325"/>
            </a:xfrm>
            <a:custGeom>
              <a:avLst/>
              <a:gdLst/>
              <a:ahLst/>
              <a:cxnLst/>
              <a:rect l="l" t="t" r="r" b="b"/>
              <a:pathLst>
                <a:path w="15440" h="14613" extrusionOk="0">
                  <a:moveTo>
                    <a:pt x="9098" y="9058"/>
                  </a:moveTo>
                  <a:lnTo>
                    <a:pt x="9098" y="9146"/>
                  </a:lnTo>
                  <a:cubicBezTo>
                    <a:pt x="9098" y="9555"/>
                    <a:pt x="8748" y="9906"/>
                    <a:pt x="8339" y="9906"/>
                  </a:cubicBezTo>
                  <a:lnTo>
                    <a:pt x="7783" y="9906"/>
                  </a:lnTo>
                  <a:lnTo>
                    <a:pt x="7783" y="9818"/>
                  </a:lnTo>
                  <a:cubicBezTo>
                    <a:pt x="7783" y="9409"/>
                    <a:pt x="8134" y="9058"/>
                    <a:pt x="8572" y="9058"/>
                  </a:cubicBezTo>
                  <a:close/>
                  <a:moveTo>
                    <a:pt x="2750" y="6633"/>
                  </a:moveTo>
                  <a:cubicBezTo>
                    <a:pt x="3244" y="6633"/>
                    <a:pt x="3747" y="6814"/>
                    <a:pt x="4160" y="7218"/>
                  </a:cubicBezTo>
                  <a:cubicBezTo>
                    <a:pt x="5446" y="8503"/>
                    <a:pt x="4540" y="10695"/>
                    <a:pt x="2728" y="10695"/>
                  </a:cubicBezTo>
                  <a:cubicBezTo>
                    <a:pt x="1618" y="10695"/>
                    <a:pt x="712" y="9789"/>
                    <a:pt x="712" y="8649"/>
                  </a:cubicBezTo>
                  <a:cubicBezTo>
                    <a:pt x="712" y="7439"/>
                    <a:pt x="1708" y="6633"/>
                    <a:pt x="2750" y="6633"/>
                  </a:cubicBezTo>
                  <a:close/>
                  <a:moveTo>
                    <a:pt x="6615" y="10227"/>
                  </a:moveTo>
                  <a:cubicBezTo>
                    <a:pt x="7053" y="10227"/>
                    <a:pt x="7374" y="10578"/>
                    <a:pt x="7374" y="10987"/>
                  </a:cubicBezTo>
                  <a:lnTo>
                    <a:pt x="7374" y="11045"/>
                  </a:lnTo>
                  <a:lnTo>
                    <a:pt x="6848" y="11045"/>
                  </a:lnTo>
                  <a:cubicBezTo>
                    <a:pt x="6439" y="11045"/>
                    <a:pt x="6089" y="10695"/>
                    <a:pt x="6089" y="10286"/>
                  </a:cubicBezTo>
                  <a:lnTo>
                    <a:pt x="6089" y="10227"/>
                  </a:lnTo>
                  <a:close/>
                  <a:moveTo>
                    <a:pt x="7586" y="0"/>
                  </a:moveTo>
                  <a:cubicBezTo>
                    <a:pt x="6353" y="0"/>
                    <a:pt x="5117" y="565"/>
                    <a:pt x="4335" y="1724"/>
                  </a:cubicBezTo>
                  <a:cubicBezTo>
                    <a:pt x="4277" y="1841"/>
                    <a:pt x="4306" y="1958"/>
                    <a:pt x="4394" y="2016"/>
                  </a:cubicBezTo>
                  <a:cubicBezTo>
                    <a:pt x="4428" y="2051"/>
                    <a:pt x="4472" y="2067"/>
                    <a:pt x="4516" y="2067"/>
                  </a:cubicBezTo>
                  <a:cubicBezTo>
                    <a:pt x="4583" y="2067"/>
                    <a:pt x="4651" y="2029"/>
                    <a:pt x="4686" y="1958"/>
                  </a:cubicBezTo>
                  <a:cubicBezTo>
                    <a:pt x="5376" y="960"/>
                    <a:pt x="6482" y="416"/>
                    <a:pt x="7615" y="416"/>
                  </a:cubicBezTo>
                  <a:cubicBezTo>
                    <a:pt x="8209" y="416"/>
                    <a:pt x="8809" y="565"/>
                    <a:pt x="9361" y="877"/>
                  </a:cubicBezTo>
                  <a:cubicBezTo>
                    <a:pt x="10968" y="1812"/>
                    <a:pt x="11582" y="3828"/>
                    <a:pt x="10764" y="5493"/>
                  </a:cubicBezTo>
                  <a:cubicBezTo>
                    <a:pt x="10147" y="6727"/>
                    <a:pt x="8900" y="7462"/>
                    <a:pt x="7586" y="7462"/>
                  </a:cubicBezTo>
                  <a:cubicBezTo>
                    <a:pt x="7155" y="7462"/>
                    <a:pt x="6718" y="7383"/>
                    <a:pt x="6293" y="7218"/>
                  </a:cubicBezTo>
                  <a:cubicBezTo>
                    <a:pt x="4569" y="6516"/>
                    <a:pt x="3692" y="4617"/>
                    <a:pt x="4248" y="2864"/>
                  </a:cubicBezTo>
                  <a:cubicBezTo>
                    <a:pt x="4306" y="2747"/>
                    <a:pt x="4218" y="2630"/>
                    <a:pt x="4131" y="2601"/>
                  </a:cubicBezTo>
                  <a:cubicBezTo>
                    <a:pt x="4099" y="2585"/>
                    <a:pt x="4068" y="2578"/>
                    <a:pt x="4038" y="2578"/>
                  </a:cubicBezTo>
                  <a:cubicBezTo>
                    <a:pt x="3955" y="2578"/>
                    <a:pt x="3881" y="2632"/>
                    <a:pt x="3839" y="2718"/>
                  </a:cubicBezTo>
                  <a:cubicBezTo>
                    <a:pt x="3050" y="5172"/>
                    <a:pt x="4803" y="7714"/>
                    <a:pt x="7374" y="7860"/>
                  </a:cubicBezTo>
                  <a:lnTo>
                    <a:pt x="7374" y="10052"/>
                  </a:lnTo>
                  <a:cubicBezTo>
                    <a:pt x="7170" y="9877"/>
                    <a:pt x="6907" y="9789"/>
                    <a:pt x="6615" y="9789"/>
                  </a:cubicBezTo>
                  <a:lnTo>
                    <a:pt x="5884" y="9789"/>
                  </a:lnTo>
                  <a:cubicBezTo>
                    <a:pt x="5767" y="9789"/>
                    <a:pt x="5680" y="9877"/>
                    <a:pt x="5680" y="9993"/>
                  </a:cubicBezTo>
                  <a:lnTo>
                    <a:pt x="5680" y="10256"/>
                  </a:lnTo>
                  <a:cubicBezTo>
                    <a:pt x="5650" y="10929"/>
                    <a:pt x="6176" y="11455"/>
                    <a:pt x="6848" y="11484"/>
                  </a:cubicBezTo>
                  <a:lnTo>
                    <a:pt x="7374" y="11484"/>
                  </a:lnTo>
                  <a:lnTo>
                    <a:pt x="7374" y="13295"/>
                  </a:lnTo>
                  <a:lnTo>
                    <a:pt x="2933" y="13295"/>
                  </a:lnTo>
                  <a:lnTo>
                    <a:pt x="2933" y="11104"/>
                  </a:lnTo>
                  <a:cubicBezTo>
                    <a:pt x="4248" y="10987"/>
                    <a:pt x="5241" y="9877"/>
                    <a:pt x="5183" y="8562"/>
                  </a:cubicBezTo>
                  <a:cubicBezTo>
                    <a:pt x="5124" y="7247"/>
                    <a:pt x="4043" y="6224"/>
                    <a:pt x="2728" y="6224"/>
                  </a:cubicBezTo>
                  <a:cubicBezTo>
                    <a:pt x="1413" y="6224"/>
                    <a:pt x="332" y="7247"/>
                    <a:pt x="274" y="8562"/>
                  </a:cubicBezTo>
                  <a:cubicBezTo>
                    <a:pt x="215" y="9877"/>
                    <a:pt x="1209" y="10987"/>
                    <a:pt x="2524" y="11104"/>
                  </a:cubicBezTo>
                  <a:lnTo>
                    <a:pt x="2524" y="13295"/>
                  </a:lnTo>
                  <a:lnTo>
                    <a:pt x="946" y="13295"/>
                  </a:lnTo>
                  <a:cubicBezTo>
                    <a:pt x="926" y="13294"/>
                    <a:pt x="908" y="13294"/>
                    <a:pt x="889" y="13294"/>
                  </a:cubicBezTo>
                  <a:cubicBezTo>
                    <a:pt x="0" y="13294"/>
                    <a:pt x="0" y="14612"/>
                    <a:pt x="889" y="14612"/>
                  </a:cubicBezTo>
                  <a:cubicBezTo>
                    <a:pt x="908" y="14612"/>
                    <a:pt x="926" y="14612"/>
                    <a:pt x="946" y="14610"/>
                  </a:cubicBezTo>
                  <a:lnTo>
                    <a:pt x="7082" y="14610"/>
                  </a:lnTo>
                  <a:cubicBezTo>
                    <a:pt x="7089" y="14611"/>
                    <a:pt x="7095" y="14612"/>
                    <a:pt x="7102" y="14612"/>
                  </a:cubicBezTo>
                  <a:cubicBezTo>
                    <a:pt x="7309" y="14612"/>
                    <a:pt x="7309" y="14171"/>
                    <a:pt x="7102" y="14171"/>
                  </a:cubicBezTo>
                  <a:cubicBezTo>
                    <a:pt x="7095" y="14171"/>
                    <a:pt x="7089" y="14171"/>
                    <a:pt x="7082" y="14172"/>
                  </a:cubicBezTo>
                  <a:lnTo>
                    <a:pt x="946" y="14172"/>
                  </a:lnTo>
                  <a:cubicBezTo>
                    <a:pt x="938" y="14173"/>
                    <a:pt x="931" y="14173"/>
                    <a:pt x="924" y="14173"/>
                  </a:cubicBezTo>
                  <a:cubicBezTo>
                    <a:pt x="690" y="14173"/>
                    <a:pt x="690" y="13732"/>
                    <a:pt x="924" y="13732"/>
                  </a:cubicBezTo>
                  <a:cubicBezTo>
                    <a:pt x="931" y="13732"/>
                    <a:pt x="938" y="13733"/>
                    <a:pt x="946" y="13734"/>
                  </a:cubicBezTo>
                  <a:lnTo>
                    <a:pt x="14241" y="13734"/>
                  </a:lnTo>
                  <a:cubicBezTo>
                    <a:pt x="14248" y="13733"/>
                    <a:pt x="14254" y="13732"/>
                    <a:pt x="14261" y="13732"/>
                  </a:cubicBezTo>
                  <a:cubicBezTo>
                    <a:pt x="14468" y="13732"/>
                    <a:pt x="14468" y="14173"/>
                    <a:pt x="14261" y="14173"/>
                  </a:cubicBezTo>
                  <a:cubicBezTo>
                    <a:pt x="14254" y="14173"/>
                    <a:pt x="14248" y="14173"/>
                    <a:pt x="14241" y="14172"/>
                  </a:cubicBezTo>
                  <a:lnTo>
                    <a:pt x="8076" y="14172"/>
                  </a:lnTo>
                  <a:cubicBezTo>
                    <a:pt x="7813" y="14201"/>
                    <a:pt x="7813" y="14581"/>
                    <a:pt x="8076" y="14610"/>
                  </a:cubicBezTo>
                  <a:lnTo>
                    <a:pt x="14241" y="14610"/>
                  </a:lnTo>
                  <a:cubicBezTo>
                    <a:pt x="14260" y="14612"/>
                    <a:pt x="14278" y="14612"/>
                    <a:pt x="14296" y="14612"/>
                  </a:cubicBezTo>
                  <a:cubicBezTo>
                    <a:pt x="15158" y="14612"/>
                    <a:pt x="15158" y="13294"/>
                    <a:pt x="14296" y="13294"/>
                  </a:cubicBezTo>
                  <a:cubicBezTo>
                    <a:pt x="14278" y="13294"/>
                    <a:pt x="14260" y="13294"/>
                    <a:pt x="14241" y="13295"/>
                  </a:cubicBezTo>
                  <a:lnTo>
                    <a:pt x="12634" y="13295"/>
                  </a:lnTo>
                  <a:lnTo>
                    <a:pt x="12634" y="11396"/>
                  </a:lnTo>
                  <a:cubicBezTo>
                    <a:pt x="13131" y="11367"/>
                    <a:pt x="13569" y="11192"/>
                    <a:pt x="13949" y="10870"/>
                  </a:cubicBezTo>
                  <a:cubicBezTo>
                    <a:pt x="14153" y="10734"/>
                    <a:pt x="14023" y="10475"/>
                    <a:pt x="13845" y="10475"/>
                  </a:cubicBezTo>
                  <a:cubicBezTo>
                    <a:pt x="13794" y="10475"/>
                    <a:pt x="13738" y="10496"/>
                    <a:pt x="13686" y="10549"/>
                  </a:cubicBezTo>
                  <a:cubicBezTo>
                    <a:pt x="13335" y="10841"/>
                    <a:pt x="12897" y="10987"/>
                    <a:pt x="12430" y="10987"/>
                  </a:cubicBezTo>
                  <a:cubicBezTo>
                    <a:pt x="10618" y="10987"/>
                    <a:pt x="9712" y="8795"/>
                    <a:pt x="10998" y="7539"/>
                  </a:cubicBezTo>
                  <a:cubicBezTo>
                    <a:pt x="11414" y="7122"/>
                    <a:pt x="11923" y="6936"/>
                    <a:pt x="12421" y="6936"/>
                  </a:cubicBezTo>
                  <a:cubicBezTo>
                    <a:pt x="13458" y="6936"/>
                    <a:pt x="14446" y="7746"/>
                    <a:pt x="14446" y="8971"/>
                  </a:cubicBezTo>
                  <a:cubicBezTo>
                    <a:pt x="14446" y="9263"/>
                    <a:pt x="14387" y="9584"/>
                    <a:pt x="14241" y="9877"/>
                  </a:cubicBezTo>
                  <a:cubicBezTo>
                    <a:pt x="14183" y="9964"/>
                    <a:pt x="14241" y="10110"/>
                    <a:pt x="14329" y="10140"/>
                  </a:cubicBezTo>
                  <a:cubicBezTo>
                    <a:pt x="14368" y="10159"/>
                    <a:pt x="14407" y="10169"/>
                    <a:pt x="14444" y="10169"/>
                  </a:cubicBezTo>
                  <a:cubicBezTo>
                    <a:pt x="14517" y="10169"/>
                    <a:pt x="14582" y="10130"/>
                    <a:pt x="14621" y="10052"/>
                  </a:cubicBezTo>
                  <a:cubicBezTo>
                    <a:pt x="15439" y="8416"/>
                    <a:pt x="14270" y="6516"/>
                    <a:pt x="12430" y="6516"/>
                  </a:cubicBezTo>
                  <a:cubicBezTo>
                    <a:pt x="11115" y="6516"/>
                    <a:pt x="10063" y="7539"/>
                    <a:pt x="10004" y="8854"/>
                  </a:cubicBezTo>
                  <a:cubicBezTo>
                    <a:pt x="9946" y="10169"/>
                    <a:pt x="10910" y="11279"/>
                    <a:pt x="12225" y="11396"/>
                  </a:cubicBezTo>
                  <a:lnTo>
                    <a:pt x="12225" y="13295"/>
                  </a:lnTo>
                  <a:lnTo>
                    <a:pt x="7783" y="13295"/>
                  </a:lnTo>
                  <a:lnTo>
                    <a:pt x="7783" y="10315"/>
                  </a:lnTo>
                  <a:lnTo>
                    <a:pt x="8339" y="10315"/>
                  </a:lnTo>
                  <a:cubicBezTo>
                    <a:pt x="8981" y="10315"/>
                    <a:pt x="9507" y="9789"/>
                    <a:pt x="9537" y="9146"/>
                  </a:cubicBezTo>
                  <a:lnTo>
                    <a:pt x="9537" y="8854"/>
                  </a:lnTo>
                  <a:cubicBezTo>
                    <a:pt x="9537" y="8737"/>
                    <a:pt x="9420" y="8649"/>
                    <a:pt x="9303" y="8649"/>
                  </a:cubicBezTo>
                  <a:lnTo>
                    <a:pt x="8572" y="8649"/>
                  </a:lnTo>
                  <a:cubicBezTo>
                    <a:pt x="8309" y="8649"/>
                    <a:pt x="8017" y="8737"/>
                    <a:pt x="7813" y="8942"/>
                  </a:cubicBezTo>
                  <a:lnTo>
                    <a:pt x="7813" y="7860"/>
                  </a:lnTo>
                  <a:cubicBezTo>
                    <a:pt x="10735" y="7714"/>
                    <a:pt x="12459" y="4529"/>
                    <a:pt x="11027" y="1987"/>
                  </a:cubicBezTo>
                  <a:cubicBezTo>
                    <a:pt x="10279" y="675"/>
                    <a:pt x="8934" y="0"/>
                    <a:pt x="7586"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50" name="Google Shape;5550;p80"/>
          <p:cNvGrpSpPr/>
          <p:nvPr/>
        </p:nvGrpSpPr>
        <p:grpSpPr>
          <a:xfrm>
            <a:off x="5264122" y="1607213"/>
            <a:ext cx="371125" cy="365825"/>
            <a:chOff x="5240063" y="1603275"/>
            <a:chExt cx="371125" cy="365825"/>
          </a:xfrm>
        </p:grpSpPr>
        <p:sp>
          <p:nvSpPr>
            <p:cNvPr id="5551" name="Google Shape;5551;p80"/>
            <p:cNvSpPr/>
            <p:nvPr/>
          </p:nvSpPr>
          <p:spPr>
            <a:xfrm>
              <a:off x="5573163" y="1609675"/>
              <a:ext cx="32900" cy="86950"/>
            </a:xfrm>
            <a:custGeom>
              <a:avLst/>
              <a:gdLst/>
              <a:ahLst/>
              <a:cxnLst/>
              <a:rect l="l" t="t" r="r" b="b"/>
              <a:pathLst>
                <a:path w="1316" h="3478" extrusionOk="0">
                  <a:moveTo>
                    <a:pt x="1" y="0"/>
                  </a:moveTo>
                  <a:cubicBezTo>
                    <a:pt x="88" y="117"/>
                    <a:pt x="176" y="263"/>
                    <a:pt x="205" y="438"/>
                  </a:cubicBezTo>
                  <a:cubicBezTo>
                    <a:pt x="351" y="1344"/>
                    <a:pt x="381" y="2309"/>
                    <a:pt x="235" y="3244"/>
                  </a:cubicBezTo>
                  <a:cubicBezTo>
                    <a:pt x="527" y="3331"/>
                    <a:pt x="848" y="3419"/>
                    <a:pt x="1170" y="3477"/>
                  </a:cubicBezTo>
                  <a:cubicBezTo>
                    <a:pt x="1316" y="2542"/>
                    <a:pt x="1316" y="1607"/>
                    <a:pt x="1170" y="672"/>
                  </a:cubicBezTo>
                  <a:cubicBezTo>
                    <a:pt x="1111" y="380"/>
                    <a:pt x="877" y="117"/>
                    <a:pt x="585" y="88"/>
                  </a:cubicBezTo>
                  <a:cubicBezTo>
                    <a:pt x="381" y="59"/>
                    <a:pt x="176" y="29"/>
                    <a:pt x="1" y="0"/>
                  </a:cubicBezTo>
                  <a:close/>
                </a:path>
              </a:pathLst>
            </a:custGeom>
            <a:solidFill>
              <a:srgbClr val="FD6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552" name="Google Shape;5552;p80"/>
            <p:cNvGrpSpPr/>
            <p:nvPr/>
          </p:nvGrpSpPr>
          <p:grpSpPr>
            <a:xfrm>
              <a:off x="5247363" y="1608925"/>
              <a:ext cx="355050" cy="354350"/>
              <a:chOff x="5247363" y="1608925"/>
              <a:chExt cx="355050" cy="354350"/>
            </a:xfrm>
          </p:grpSpPr>
          <p:sp>
            <p:nvSpPr>
              <p:cNvPr id="5553" name="Google Shape;5553;p80"/>
              <p:cNvSpPr/>
              <p:nvPr/>
            </p:nvSpPr>
            <p:spPr>
              <a:xfrm>
                <a:off x="5446063" y="1846350"/>
                <a:ext cx="77450" cy="100100"/>
              </a:xfrm>
              <a:custGeom>
                <a:avLst/>
                <a:gdLst/>
                <a:ahLst/>
                <a:cxnLst/>
                <a:rect l="l" t="t" r="r" b="b"/>
                <a:pathLst>
                  <a:path w="3098" h="4004" extrusionOk="0">
                    <a:moveTo>
                      <a:pt x="2513" y="1"/>
                    </a:moveTo>
                    <a:lnTo>
                      <a:pt x="877" y="994"/>
                    </a:lnTo>
                    <a:lnTo>
                      <a:pt x="0" y="2484"/>
                    </a:lnTo>
                    <a:lnTo>
                      <a:pt x="497" y="3858"/>
                    </a:lnTo>
                    <a:lnTo>
                      <a:pt x="1315" y="4004"/>
                    </a:lnTo>
                    <a:lnTo>
                      <a:pt x="1841" y="3215"/>
                    </a:lnTo>
                    <a:lnTo>
                      <a:pt x="2659" y="2017"/>
                    </a:lnTo>
                    <a:cubicBezTo>
                      <a:pt x="3098" y="1403"/>
                      <a:pt x="3039" y="556"/>
                      <a:pt x="2513"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4" name="Google Shape;5554;p80"/>
              <p:cNvSpPr/>
              <p:nvPr/>
            </p:nvSpPr>
            <p:spPr>
              <a:xfrm>
                <a:off x="5458488" y="1846350"/>
                <a:ext cx="74525" cy="116925"/>
              </a:xfrm>
              <a:custGeom>
                <a:avLst/>
                <a:gdLst/>
                <a:ahLst/>
                <a:cxnLst/>
                <a:rect l="l" t="t" r="r" b="b"/>
                <a:pathLst>
                  <a:path w="2981" h="4677" extrusionOk="0">
                    <a:moveTo>
                      <a:pt x="1987" y="1"/>
                    </a:moveTo>
                    <a:lnTo>
                      <a:pt x="1870" y="59"/>
                    </a:lnTo>
                    <a:cubicBezTo>
                      <a:pt x="2104" y="585"/>
                      <a:pt x="2046" y="1140"/>
                      <a:pt x="1724" y="1608"/>
                    </a:cubicBezTo>
                    <a:lnTo>
                      <a:pt x="935" y="2835"/>
                    </a:lnTo>
                    <a:lnTo>
                      <a:pt x="409" y="3595"/>
                    </a:lnTo>
                    <a:cubicBezTo>
                      <a:pt x="322" y="3741"/>
                      <a:pt x="175" y="3858"/>
                      <a:pt x="0" y="3858"/>
                    </a:cubicBezTo>
                    <a:lnTo>
                      <a:pt x="146" y="4296"/>
                    </a:lnTo>
                    <a:cubicBezTo>
                      <a:pt x="244" y="4541"/>
                      <a:pt x="480" y="4677"/>
                      <a:pt x="719" y="4677"/>
                    </a:cubicBezTo>
                    <a:cubicBezTo>
                      <a:pt x="908" y="4677"/>
                      <a:pt x="1099" y="4593"/>
                      <a:pt x="1227" y="4413"/>
                    </a:cubicBezTo>
                    <a:lnTo>
                      <a:pt x="1724" y="3624"/>
                    </a:lnTo>
                    <a:lnTo>
                      <a:pt x="2542" y="2426"/>
                    </a:lnTo>
                    <a:cubicBezTo>
                      <a:pt x="2981" y="1754"/>
                      <a:pt x="2893" y="877"/>
                      <a:pt x="2338" y="351"/>
                    </a:cubicBezTo>
                    <a:lnTo>
                      <a:pt x="1987" y="1"/>
                    </a:lnTo>
                    <a:close/>
                  </a:path>
                </a:pathLst>
              </a:custGeom>
              <a:solidFill>
                <a:srgbClr val="FD6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5" name="Google Shape;5555;p80"/>
              <p:cNvSpPr/>
              <p:nvPr/>
            </p:nvSpPr>
            <p:spPr>
              <a:xfrm>
                <a:off x="5247363" y="1685250"/>
                <a:ext cx="120550" cy="82975"/>
              </a:xfrm>
              <a:custGeom>
                <a:avLst/>
                <a:gdLst/>
                <a:ahLst/>
                <a:cxnLst/>
                <a:rect l="l" t="t" r="r" b="b"/>
                <a:pathLst>
                  <a:path w="4822" h="3319" extrusionOk="0">
                    <a:moveTo>
                      <a:pt x="3328" y="1"/>
                    </a:moveTo>
                    <a:cubicBezTo>
                      <a:pt x="3007" y="1"/>
                      <a:pt x="2683" y="92"/>
                      <a:pt x="2396" y="279"/>
                    </a:cubicBezTo>
                    <a:lnTo>
                      <a:pt x="409" y="1623"/>
                    </a:lnTo>
                    <a:cubicBezTo>
                      <a:pt x="0" y="1886"/>
                      <a:pt x="88" y="2500"/>
                      <a:pt x="526" y="2675"/>
                    </a:cubicBezTo>
                    <a:lnTo>
                      <a:pt x="2338" y="3318"/>
                    </a:lnTo>
                    <a:lnTo>
                      <a:pt x="3916" y="2412"/>
                    </a:lnTo>
                    <a:lnTo>
                      <a:pt x="4822" y="834"/>
                    </a:lnTo>
                    <a:lnTo>
                      <a:pt x="4500" y="484"/>
                    </a:lnTo>
                    <a:cubicBezTo>
                      <a:pt x="4182" y="165"/>
                      <a:pt x="3758" y="1"/>
                      <a:pt x="3328"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6" name="Google Shape;5556;p80"/>
              <p:cNvSpPr/>
              <p:nvPr/>
            </p:nvSpPr>
            <p:spPr>
              <a:xfrm>
                <a:off x="5284613" y="1851475"/>
                <a:ext cx="69425" cy="66000"/>
              </a:xfrm>
              <a:custGeom>
                <a:avLst/>
                <a:gdLst/>
                <a:ahLst/>
                <a:cxnLst/>
                <a:rect l="l" t="t" r="r" b="b"/>
                <a:pathLst>
                  <a:path w="2777" h="2640" extrusionOk="0">
                    <a:moveTo>
                      <a:pt x="1023" y="0"/>
                    </a:moveTo>
                    <a:lnTo>
                      <a:pt x="351" y="409"/>
                    </a:lnTo>
                    <a:cubicBezTo>
                      <a:pt x="59" y="614"/>
                      <a:pt x="1" y="1023"/>
                      <a:pt x="264" y="1257"/>
                    </a:cubicBezTo>
                    <a:lnTo>
                      <a:pt x="1462" y="2484"/>
                    </a:lnTo>
                    <a:lnTo>
                      <a:pt x="1491" y="2484"/>
                    </a:lnTo>
                    <a:cubicBezTo>
                      <a:pt x="1595" y="2588"/>
                      <a:pt x="1739" y="2640"/>
                      <a:pt x="1883" y="2640"/>
                    </a:cubicBezTo>
                    <a:cubicBezTo>
                      <a:pt x="2062" y="2640"/>
                      <a:pt x="2241" y="2559"/>
                      <a:pt x="2338" y="2396"/>
                    </a:cubicBezTo>
                    <a:lnTo>
                      <a:pt x="2777" y="1695"/>
                    </a:lnTo>
                    <a:lnTo>
                      <a:pt x="2397" y="701"/>
                    </a:lnTo>
                    <a:lnTo>
                      <a:pt x="1023" y="0"/>
                    </a:ln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7" name="Google Shape;5557;p80"/>
              <p:cNvSpPr/>
              <p:nvPr/>
            </p:nvSpPr>
            <p:spPr>
              <a:xfrm>
                <a:off x="5310913" y="1882150"/>
                <a:ext cx="52625" cy="45125"/>
              </a:xfrm>
              <a:custGeom>
                <a:avLst/>
                <a:gdLst/>
                <a:ahLst/>
                <a:cxnLst/>
                <a:rect l="l" t="t" r="r" b="b"/>
                <a:pathLst>
                  <a:path w="2105" h="1805" extrusionOk="0">
                    <a:moveTo>
                      <a:pt x="1725" y="0"/>
                    </a:moveTo>
                    <a:lnTo>
                      <a:pt x="1286" y="88"/>
                    </a:lnTo>
                    <a:lnTo>
                      <a:pt x="877" y="760"/>
                    </a:lnTo>
                    <a:cubicBezTo>
                      <a:pt x="764" y="923"/>
                      <a:pt x="587" y="1004"/>
                      <a:pt x="407" y="1004"/>
                    </a:cubicBezTo>
                    <a:cubicBezTo>
                      <a:pt x="263" y="1004"/>
                      <a:pt x="117" y="952"/>
                      <a:pt x="1" y="848"/>
                    </a:cubicBezTo>
                    <a:lnTo>
                      <a:pt x="1" y="848"/>
                    </a:lnTo>
                    <a:lnTo>
                      <a:pt x="819" y="1637"/>
                    </a:lnTo>
                    <a:cubicBezTo>
                      <a:pt x="920" y="1751"/>
                      <a:pt x="1055" y="1805"/>
                      <a:pt x="1192" y="1805"/>
                    </a:cubicBezTo>
                    <a:cubicBezTo>
                      <a:pt x="1370" y="1805"/>
                      <a:pt x="1551" y="1714"/>
                      <a:pt x="1666" y="1549"/>
                    </a:cubicBezTo>
                    <a:lnTo>
                      <a:pt x="2104" y="877"/>
                    </a:lnTo>
                    <a:lnTo>
                      <a:pt x="1725" y="0"/>
                    </a:lnTo>
                    <a:close/>
                  </a:path>
                </a:pathLst>
              </a:custGeom>
              <a:solidFill>
                <a:srgbClr val="FD6D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8" name="Google Shape;5558;p80"/>
              <p:cNvSpPr/>
              <p:nvPr/>
            </p:nvSpPr>
            <p:spPr>
              <a:xfrm>
                <a:off x="5283888" y="1611850"/>
                <a:ext cx="309025" cy="303025"/>
              </a:xfrm>
              <a:custGeom>
                <a:avLst/>
                <a:gdLst/>
                <a:ahLst/>
                <a:cxnLst/>
                <a:rect l="l" t="t" r="r" b="b"/>
                <a:pathLst>
                  <a:path w="12361" h="12121" extrusionOk="0">
                    <a:moveTo>
                      <a:pt x="9380" y="1"/>
                    </a:moveTo>
                    <a:cubicBezTo>
                      <a:pt x="7627" y="293"/>
                      <a:pt x="6020" y="1111"/>
                      <a:pt x="4763" y="2368"/>
                    </a:cubicBezTo>
                    <a:lnTo>
                      <a:pt x="877" y="6254"/>
                    </a:lnTo>
                    <a:cubicBezTo>
                      <a:pt x="0" y="7131"/>
                      <a:pt x="0" y="8533"/>
                      <a:pt x="877" y="9381"/>
                    </a:cubicBezTo>
                    <a:lnTo>
                      <a:pt x="2952" y="11485"/>
                    </a:lnTo>
                    <a:cubicBezTo>
                      <a:pt x="3375" y="11908"/>
                      <a:pt x="3938" y="12120"/>
                      <a:pt x="4504" y="12120"/>
                    </a:cubicBezTo>
                    <a:cubicBezTo>
                      <a:pt x="5070" y="12120"/>
                      <a:pt x="5640" y="11908"/>
                      <a:pt x="6078" y="11485"/>
                    </a:cubicBezTo>
                    <a:lnTo>
                      <a:pt x="9965" y="7569"/>
                    </a:lnTo>
                    <a:cubicBezTo>
                      <a:pt x="11221" y="6342"/>
                      <a:pt x="12069" y="4705"/>
                      <a:pt x="12361" y="2981"/>
                    </a:cubicBezTo>
                    <a:lnTo>
                      <a:pt x="11689" y="1140"/>
                    </a:lnTo>
                    <a:lnTo>
                      <a:pt x="9380" y="1"/>
                    </a:lnTo>
                    <a:close/>
                  </a:path>
                </a:pathLst>
              </a:custGeom>
              <a:solidFill>
                <a:srgbClr val="FFE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9" name="Google Shape;5559;p80"/>
              <p:cNvSpPr/>
              <p:nvPr/>
            </p:nvSpPr>
            <p:spPr>
              <a:xfrm>
                <a:off x="5347438" y="1676150"/>
                <a:ext cx="254975" cy="248750"/>
              </a:xfrm>
              <a:custGeom>
                <a:avLst/>
                <a:gdLst/>
                <a:ahLst/>
                <a:cxnLst/>
                <a:rect l="l" t="t" r="r" b="b"/>
                <a:pathLst>
                  <a:path w="10199" h="9950" extrusionOk="0">
                    <a:moveTo>
                      <a:pt x="1" y="8503"/>
                    </a:moveTo>
                    <a:cubicBezTo>
                      <a:pt x="2" y="8505"/>
                      <a:pt x="3" y="8506"/>
                      <a:pt x="5" y="8507"/>
                    </a:cubicBezTo>
                    <a:lnTo>
                      <a:pt x="5" y="8507"/>
                    </a:lnTo>
                    <a:lnTo>
                      <a:pt x="1" y="8503"/>
                    </a:lnTo>
                    <a:close/>
                    <a:moveTo>
                      <a:pt x="9410" y="0"/>
                    </a:moveTo>
                    <a:cubicBezTo>
                      <a:pt x="9117" y="1753"/>
                      <a:pt x="8270" y="3361"/>
                      <a:pt x="7043" y="4588"/>
                    </a:cubicBezTo>
                    <a:lnTo>
                      <a:pt x="3127" y="8503"/>
                    </a:lnTo>
                    <a:cubicBezTo>
                      <a:pt x="2703" y="8927"/>
                      <a:pt x="2141" y="9139"/>
                      <a:pt x="1575" y="9139"/>
                    </a:cubicBezTo>
                    <a:cubicBezTo>
                      <a:pt x="1010" y="9139"/>
                      <a:pt x="442" y="8928"/>
                      <a:pt x="5" y="8507"/>
                    </a:cubicBezTo>
                    <a:lnTo>
                      <a:pt x="5" y="8507"/>
                    </a:lnTo>
                    <a:lnTo>
                      <a:pt x="819" y="9292"/>
                    </a:lnTo>
                    <a:cubicBezTo>
                      <a:pt x="1242" y="9731"/>
                      <a:pt x="1805" y="9950"/>
                      <a:pt x="2371" y="9950"/>
                    </a:cubicBezTo>
                    <a:cubicBezTo>
                      <a:pt x="2937" y="9950"/>
                      <a:pt x="3507" y="9731"/>
                      <a:pt x="3945" y="9292"/>
                    </a:cubicBezTo>
                    <a:lnTo>
                      <a:pt x="7832" y="5406"/>
                    </a:lnTo>
                    <a:cubicBezTo>
                      <a:pt x="9088" y="4150"/>
                      <a:pt x="9906" y="2542"/>
                      <a:pt x="10199" y="818"/>
                    </a:cubicBezTo>
                    <a:lnTo>
                      <a:pt x="9819" y="234"/>
                    </a:lnTo>
                    <a:lnTo>
                      <a:pt x="9410" y="0"/>
                    </a:lnTo>
                    <a:close/>
                  </a:path>
                </a:pathLst>
              </a:custGeom>
              <a:solidFill>
                <a:srgbClr val="FFE0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0" name="Google Shape;5560;p80"/>
              <p:cNvSpPr/>
              <p:nvPr/>
            </p:nvSpPr>
            <p:spPr>
              <a:xfrm>
                <a:off x="5518388" y="1608925"/>
                <a:ext cx="78175" cy="81850"/>
              </a:xfrm>
              <a:custGeom>
                <a:avLst/>
                <a:gdLst/>
                <a:ahLst/>
                <a:cxnLst/>
                <a:rect l="l" t="t" r="r" b="b"/>
                <a:pathLst>
                  <a:path w="3127" h="3274" extrusionOk="0">
                    <a:moveTo>
                      <a:pt x="1461" y="1"/>
                    </a:moveTo>
                    <a:cubicBezTo>
                      <a:pt x="974" y="1"/>
                      <a:pt x="487" y="40"/>
                      <a:pt x="0" y="118"/>
                    </a:cubicBezTo>
                    <a:cubicBezTo>
                      <a:pt x="88" y="965"/>
                      <a:pt x="468" y="1783"/>
                      <a:pt x="1081" y="2397"/>
                    </a:cubicBezTo>
                    <a:cubicBezTo>
                      <a:pt x="1461" y="2777"/>
                      <a:pt x="1929" y="3069"/>
                      <a:pt x="2426" y="3274"/>
                    </a:cubicBezTo>
                    <a:lnTo>
                      <a:pt x="3127" y="1988"/>
                    </a:lnTo>
                    <a:cubicBezTo>
                      <a:pt x="3127" y="1988"/>
                      <a:pt x="2396" y="59"/>
                      <a:pt x="2192" y="30"/>
                    </a:cubicBezTo>
                    <a:cubicBezTo>
                      <a:pt x="1948" y="11"/>
                      <a:pt x="1705" y="1"/>
                      <a:pt x="1461" y="1"/>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1" name="Google Shape;5561;p80"/>
              <p:cNvSpPr/>
              <p:nvPr/>
            </p:nvSpPr>
            <p:spPr>
              <a:xfrm>
                <a:off x="5420888" y="1673725"/>
                <a:ext cx="113600" cy="91075"/>
              </a:xfrm>
              <a:custGeom>
                <a:avLst/>
                <a:gdLst/>
                <a:ahLst/>
                <a:cxnLst/>
                <a:rect l="l" t="t" r="r" b="b"/>
                <a:pathLst>
                  <a:path w="4544" h="3643" extrusionOk="0">
                    <a:moveTo>
                      <a:pt x="2826" y="1"/>
                    </a:moveTo>
                    <a:cubicBezTo>
                      <a:pt x="1300" y="1"/>
                      <a:pt x="0" y="1954"/>
                      <a:pt x="1416" y="3370"/>
                    </a:cubicBezTo>
                    <a:cubicBezTo>
                      <a:pt x="1593" y="3547"/>
                      <a:pt x="1888" y="3643"/>
                      <a:pt x="2228" y="3643"/>
                    </a:cubicBezTo>
                    <a:cubicBezTo>
                      <a:pt x="2730" y="3643"/>
                      <a:pt x="3330" y="3432"/>
                      <a:pt x="3783" y="2961"/>
                    </a:cubicBezTo>
                    <a:cubicBezTo>
                      <a:pt x="4543" y="2201"/>
                      <a:pt x="4426" y="857"/>
                      <a:pt x="4192" y="594"/>
                    </a:cubicBezTo>
                    <a:cubicBezTo>
                      <a:pt x="3761" y="176"/>
                      <a:pt x="3283" y="1"/>
                      <a:pt x="2826" y="1"/>
                    </a:cubicBezTo>
                    <a:close/>
                  </a:path>
                </a:pathLst>
              </a:custGeom>
              <a:solidFill>
                <a:srgbClr val="B5D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2" name="Google Shape;5562;p80"/>
              <p:cNvSpPr/>
              <p:nvPr/>
            </p:nvSpPr>
            <p:spPr>
              <a:xfrm>
                <a:off x="5447513" y="1680525"/>
                <a:ext cx="114000" cy="93000"/>
              </a:xfrm>
              <a:custGeom>
                <a:avLst/>
                <a:gdLst/>
                <a:ahLst/>
                <a:cxnLst/>
                <a:rect l="l" t="t" r="r" b="b"/>
                <a:pathLst>
                  <a:path w="4560" h="3720" extrusionOk="0">
                    <a:moveTo>
                      <a:pt x="2660" y="1"/>
                    </a:moveTo>
                    <a:lnTo>
                      <a:pt x="2660" y="1"/>
                    </a:lnTo>
                    <a:cubicBezTo>
                      <a:pt x="3401" y="1386"/>
                      <a:pt x="2286" y="2870"/>
                      <a:pt x="928" y="2870"/>
                    </a:cubicBezTo>
                    <a:cubicBezTo>
                      <a:pt x="625" y="2870"/>
                      <a:pt x="310" y="2796"/>
                      <a:pt x="1" y="2630"/>
                    </a:cubicBezTo>
                    <a:lnTo>
                      <a:pt x="1" y="2630"/>
                    </a:lnTo>
                    <a:cubicBezTo>
                      <a:pt x="88" y="2806"/>
                      <a:pt x="205" y="2952"/>
                      <a:pt x="351" y="3098"/>
                    </a:cubicBezTo>
                    <a:cubicBezTo>
                      <a:pt x="783" y="3536"/>
                      <a:pt x="1267" y="3719"/>
                      <a:pt x="1731" y="3719"/>
                    </a:cubicBezTo>
                    <a:cubicBezTo>
                      <a:pt x="3250" y="3719"/>
                      <a:pt x="4560" y="1761"/>
                      <a:pt x="3127" y="351"/>
                    </a:cubicBezTo>
                    <a:cubicBezTo>
                      <a:pt x="2981" y="205"/>
                      <a:pt x="2835" y="88"/>
                      <a:pt x="2660" y="1"/>
                    </a:cubicBezTo>
                    <a:close/>
                  </a:path>
                </a:pathLst>
              </a:custGeom>
              <a:solidFill>
                <a:srgbClr val="EB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3" name="Google Shape;5563;p80"/>
              <p:cNvSpPr/>
              <p:nvPr/>
            </p:nvSpPr>
            <p:spPr>
              <a:xfrm>
                <a:off x="5351088" y="1743175"/>
                <a:ext cx="42400" cy="37950"/>
              </a:xfrm>
              <a:custGeom>
                <a:avLst/>
                <a:gdLst/>
                <a:ahLst/>
                <a:cxnLst/>
                <a:rect l="l" t="t" r="r" b="b"/>
                <a:pathLst>
                  <a:path w="1696" h="1518" extrusionOk="0">
                    <a:moveTo>
                      <a:pt x="719" y="0"/>
                    </a:moveTo>
                    <a:cubicBezTo>
                      <a:pt x="546" y="0"/>
                      <a:pt x="374" y="52"/>
                      <a:pt x="234" y="154"/>
                    </a:cubicBezTo>
                    <a:cubicBezTo>
                      <a:pt x="1" y="504"/>
                      <a:pt x="30" y="972"/>
                      <a:pt x="351" y="1235"/>
                    </a:cubicBezTo>
                    <a:cubicBezTo>
                      <a:pt x="502" y="1419"/>
                      <a:pt x="721" y="1517"/>
                      <a:pt x="946" y="1517"/>
                    </a:cubicBezTo>
                    <a:cubicBezTo>
                      <a:pt x="1113" y="1517"/>
                      <a:pt x="1283" y="1464"/>
                      <a:pt x="1432" y="1352"/>
                    </a:cubicBezTo>
                    <a:cubicBezTo>
                      <a:pt x="1695" y="1030"/>
                      <a:pt x="1637" y="534"/>
                      <a:pt x="1316" y="271"/>
                    </a:cubicBezTo>
                    <a:cubicBezTo>
                      <a:pt x="1167" y="89"/>
                      <a:pt x="943" y="0"/>
                      <a:pt x="719"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4" name="Google Shape;5564;p80"/>
              <p:cNvSpPr/>
              <p:nvPr/>
            </p:nvSpPr>
            <p:spPr>
              <a:xfrm>
                <a:off x="5430713" y="1823225"/>
                <a:ext cx="42400" cy="37950"/>
              </a:xfrm>
              <a:custGeom>
                <a:avLst/>
                <a:gdLst/>
                <a:ahLst/>
                <a:cxnLst/>
                <a:rect l="l" t="t" r="r" b="b"/>
                <a:pathLst>
                  <a:path w="1696" h="1518" extrusionOk="0">
                    <a:moveTo>
                      <a:pt x="729" y="0"/>
                    </a:moveTo>
                    <a:cubicBezTo>
                      <a:pt x="564" y="0"/>
                      <a:pt x="401" y="54"/>
                      <a:pt x="264" y="166"/>
                    </a:cubicBezTo>
                    <a:cubicBezTo>
                      <a:pt x="1" y="487"/>
                      <a:pt x="59" y="984"/>
                      <a:pt x="381" y="1247"/>
                    </a:cubicBezTo>
                    <a:cubicBezTo>
                      <a:pt x="529" y="1429"/>
                      <a:pt x="744" y="1517"/>
                      <a:pt x="965" y="1517"/>
                    </a:cubicBezTo>
                    <a:cubicBezTo>
                      <a:pt x="1135" y="1517"/>
                      <a:pt x="1310" y="1465"/>
                      <a:pt x="1462" y="1364"/>
                    </a:cubicBezTo>
                    <a:cubicBezTo>
                      <a:pt x="1696" y="1013"/>
                      <a:pt x="1666" y="546"/>
                      <a:pt x="1345" y="283"/>
                    </a:cubicBezTo>
                    <a:cubicBezTo>
                      <a:pt x="1177" y="98"/>
                      <a:pt x="951" y="0"/>
                      <a:pt x="729" y="0"/>
                    </a:cubicBezTo>
                    <a:close/>
                  </a:path>
                </a:pathLst>
              </a:custGeom>
              <a:solidFill>
                <a:srgbClr val="FFB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5" name="Google Shape;5565;p80"/>
              <p:cNvSpPr/>
              <p:nvPr/>
            </p:nvSpPr>
            <p:spPr>
              <a:xfrm>
                <a:off x="5427438" y="1668475"/>
                <a:ext cx="117275" cy="109700"/>
              </a:xfrm>
              <a:custGeom>
                <a:avLst/>
                <a:gdLst/>
                <a:ahLst/>
                <a:cxnLst/>
                <a:rect l="l" t="t" r="r" b="b"/>
                <a:pathLst>
                  <a:path w="4691" h="4388" extrusionOk="0">
                    <a:moveTo>
                      <a:pt x="2536" y="1"/>
                    </a:moveTo>
                    <a:cubicBezTo>
                      <a:pt x="1227" y="1"/>
                      <a:pt x="1" y="1197"/>
                      <a:pt x="395" y="2733"/>
                    </a:cubicBezTo>
                    <a:cubicBezTo>
                      <a:pt x="662" y="3832"/>
                      <a:pt x="1587" y="4388"/>
                      <a:pt x="2512" y="4388"/>
                    </a:cubicBezTo>
                    <a:cubicBezTo>
                      <a:pt x="3406" y="4388"/>
                      <a:pt x="4301" y="3869"/>
                      <a:pt x="4603" y="2820"/>
                    </a:cubicBezTo>
                    <a:cubicBezTo>
                      <a:pt x="4656" y="2661"/>
                      <a:pt x="4526" y="2555"/>
                      <a:pt x="4397" y="2555"/>
                    </a:cubicBezTo>
                    <a:cubicBezTo>
                      <a:pt x="4312" y="2555"/>
                      <a:pt x="4228" y="2600"/>
                      <a:pt x="4193" y="2703"/>
                    </a:cubicBezTo>
                    <a:cubicBezTo>
                      <a:pt x="4106" y="2966"/>
                      <a:pt x="3960" y="3229"/>
                      <a:pt x="3755" y="3434"/>
                    </a:cubicBezTo>
                    <a:cubicBezTo>
                      <a:pt x="3409" y="3780"/>
                      <a:pt x="2968" y="3944"/>
                      <a:pt x="2532" y="3944"/>
                    </a:cubicBezTo>
                    <a:cubicBezTo>
                      <a:pt x="1862" y="3944"/>
                      <a:pt x="1204" y="3557"/>
                      <a:pt x="921" y="2849"/>
                    </a:cubicBezTo>
                    <a:cubicBezTo>
                      <a:pt x="453" y="1710"/>
                      <a:pt x="1301" y="453"/>
                      <a:pt x="2528" y="453"/>
                    </a:cubicBezTo>
                    <a:cubicBezTo>
                      <a:pt x="3346" y="453"/>
                      <a:pt x="4077" y="1038"/>
                      <a:pt x="4252" y="1856"/>
                    </a:cubicBezTo>
                    <a:cubicBezTo>
                      <a:pt x="4252" y="1953"/>
                      <a:pt x="4332" y="2009"/>
                      <a:pt x="4426" y="2009"/>
                    </a:cubicBezTo>
                    <a:cubicBezTo>
                      <a:pt x="4446" y="2009"/>
                      <a:pt x="4466" y="2007"/>
                      <a:pt x="4486" y="2002"/>
                    </a:cubicBezTo>
                    <a:cubicBezTo>
                      <a:pt x="4603" y="2002"/>
                      <a:pt x="4690" y="1885"/>
                      <a:pt x="4661" y="1768"/>
                    </a:cubicBezTo>
                    <a:cubicBezTo>
                      <a:pt x="4573" y="1359"/>
                      <a:pt x="4369" y="979"/>
                      <a:pt x="4077" y="658"/>
                    </a:cubicBezTo>
                    <a:cubicBezTo>
                      <a:pt x="3619" y="200"/>
                      <a:pt x="3071" y="1"/>
                      <a:pt x="2536"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6" name="Google Shape;5566;p80"/>
              <p:cNvSpPr/>
              <p:nvPr/>
            </p:nvSpPr>
            <p:spPr>
              <a:xfrm>
                <a:off x="5384688" y="1748125"/>
                <a:ext cx="20325" cy="16425"/>
              </a:xfrm>
              <a:custGeom>
                <a:avLst/>
                <a:gdLst/>
                <a:ahLst/>
                <a:cxnLst/>
                <a:rect l="l" t="t" r="r" b="b"/>
                <a:pathLst>
                  <a:path w="813" h="657" extrusionOk="0">
                    <a:moveTo>
                      <a:pt x="508" y="1"/>
                    </a:moveTo>
                    <a:cubicBezTo>
                      <a:pt x="466" y="1"/>
                      <a:pt x="422" y="14"/>
                      <a:pt x="381" y="43"/>
                    </a:cubicBezTo>
                    <a:lnTo>
                      <a:pt x="118" y="306"/>
                    </a:lnTo>
                    <a:cubicBezTo>
                      <a:pt x="1" y="423"/>
                      <a:pt x="88" y="657"/>
                      <a:pt x="293" y="657"/>
                    </a:cubicBezTo>
                    <a:cubicBezTo>
                      <a:pt x="322" y="657"/>
                      <a:pt x="381" y="628"/>
                      <a:pt x="439" y="598"/>
                    </a:cubicBezTo>
                    <a:lnTo>
                      <a:pt x="673" y="365"/>
                    </a:lnTo>
                    <a:cubicBezTo>
                      <a:pt x="813" y="201"/>
                      <a:pt x="674" y="1"/>
                      <a:pt x="508"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7" name="Google Shape;5567;p80"/>
              <p:cNvSpPr/>
              <p:nvPr/>
            </p:nvSpPr>
            <p:spPr>
              <a:xfrm>
                <a:off x="5448263" y="1810400"/>
                <a:ext cx="21175" cy="16975"/>
              </a:xfrm>
              <a:custGeom>
                <a:avLst/>
                <a:gdLst/>
                <a:ahLst/>
                <a:cxnLst/>
                <a:rect l="l" t="t" r="r" b="b"/>
                <a:pathLst>
                  <a:path w="847" h="679" extrusionOk="0">
                    <a:moveTo>
                      <a:pt x="523" y="0"/>
                    </a:moveTo>
                    <a:cubicBezTo>
                      <a:pt x="464" y="0"/>
                      <a:pt x="403" y="28"/>
                      <a:pt x="351" y="95"/>
                    </a:cubicBezTo>
                    <a:lnTo>
                      <a:pt x="117" y="328"/>
                    </a:lnTo>
                    <a:cubicBezTo>
                      <a:pt x="0" y="445"/>
                      <a:pt x="88" y="679"/>
                      <a:pt x="263" y="679"/>
                    </a:cubicBezTo>
                    <a:cubicBezTo>
                      <a:pt x="321" y="679"/>
                      <a:pt x="380" y="679"/>
                      <a:pt x="409" y="620"/>
                    </a:cubicBezTo>
                    <a:lnTo>
                      <a:pt x="672" y="387"/>
                    </a:lnTo>
                    <a:cubicBezTo>
                      <a:pt x="846" y="234"/>
                      <a:pt x="696" y="0"/>
                      <a:pt x="523"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8" name="Google Shape;5568;p80"/>
              <p:cNvSpPr/>
              <p:nvPr/>
            </p:nvSpPr>
            <p:spPr>
              <a:xfrm>
                <a:off x="5409538" y="1776950"/>
                <a:ext cx="30250" cy="27800"/>
              </a:xfrm>
              <a:custGeom>
                <a:avLst/>
                <a:gdLst/>
                <a:ahLst/>
                <a:cxnLst/>
                <a:rect l="l" t="t" r="r" b="b"/>
                <a:pathLst>
                  <a:path w="1210" h="1112" extrusionOk="0">
                    <a:moveTo>
                      <a:pt x="234" y="1"/>
                    </a:moveTo>
                    <a:cubicBezTo>
                      <a:pt x="117" y="1"/>
                      <a:pt x="30" y="88"/>
                      <a:pt x="30" y="205"/>
                    </a:cubicBezTo>
                    <a:cubicBezTo>
                      <a:pt x="0" y="673"/>
                      <a:pt x="380" y="1082"/>
                      <a:pt x="848" y="1111"/>
                    </a:cubicBezTo>
                    <a:lnTo>
                      <a:pt x="906" y="1111"/>
                    </a:lnTo>
                    <a:cubicBezTo>
                      <a:pt x="1210" y="1111"/>
                      <a:pt x="1201" y="668"/>
                      <a:pt x="928" y="668"/>
                    </a:cubicBezTo>
                    <a:cubicBezTo>
                      <a:pt x="912" y="668"/>
                      <a:pt x="895" y="670"/>
                      <a:pt x="877" y="673"/>
                    </a:cubicBezTo>
                    <a:cubicBezTo>
                      <a:pt x="864" y="674"/>
                      <a:pt x="850" y="675"/>
                      <a:pt x="837" y="675"/>
                    </a:cubicBezTo>
                    <a:cubicBezTo>
                      <a:pt x="620" y="675"/>
                      <a:pt x="439" y="455"/>
                      <a:pt x="439" y="234"/>
                    </a:cubicBezTo>
                    <a:cubicBezTo>
                      <a:pt x="468" y="118"/>
                      <a:pt x="351" y="1"/>
                      <a:pt x="234" y="1"/>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69" name="Google Shape;5569;p80"/>
            <p:cNvSpPr/>
            <p:nvPr/>
          </p:nvSpPr>
          <p:spPr>
            <a:xfrm>
              <a:off x="5240063" y="1603275"/>
              <a:ext cx="371125" cy="365825"/>
            </a:xfrm>
            <a:custGeom>
              <a:avLst/>
              <a:gdLst/>
              <a:ahLst/>
              <a:cxnLst/>
              <a:rect l="l" t="t" r="r" b="b"/>
              <a:pathLst>
                <a:path w="14845" h="14633" extrusionOk="0">
                  <a:moveTo>
                    <a:pt x="12542" y="435"/>
                  </a:moveTo>
                  <a:cubicBezTo>
                    <a:pt x="12985" y="435"/>
                    <a:pt x="13433" y="471"/>
                    <a:pt x="13880" y="548"/>
                  </a:cubicBezTo>
                  <a:cubicBezTo>
                    <a:pt x="14085" y="578"/>
                    <a:pt x="14260" y="753"/>
                    <a:pt x="14289" y="957"/>
                  </a:cubicBezTo>
                  <a:cubicBezTo>
                    <a:pt x="14435" y="1776"/>
                    <a:pt x="14435" y="2623"/>
                    <a:pt x="14318" y="3470"/>
                  </a:cubicBezTo>
                  <a:cubicBezTo>
                    <a:pt x="12799" y="3207"/>
                    <a:pt x="11630" y="2009"/>
                    <a:pt x="11367" y="519"/>
                  </a:cubicBezTo>
                  <a:cubicBezTo>
                    <a:pt x="11753" y="464"/>
                    <a:pt x="12146" y="435"/>
                    <a:pt x="12542" y="435"/>
                  </a:cubicBezTo>
                  <a:close/>
                  <a:moveTo>
                    <a:pt x="3623" y="3500"/>
                  </a:moveTo>
                  <a:cubicBezTo>
                    <a:pt x="4003" y="3500"/>
                    <a:pt x="4354" y="3646"/>
                    <a:pt x="4617" y="3909"/>
                  </a:cubicBezTo>
                  <a:lnTo>
                    <a:pt x="4822" y="4113"/>
                  </a:lnTo>
                  <a:lnTo>
                    <a:pt x="2572" y="6363"/>
                  </a:lnTo>
                  <a:lnTo>
                    <a:pt x="906" y="5750"/>
                  </a:lnTo>
                  <a:cubicBezTo>
                    <a:pt x="614" y="5633"/>
                    <a:pt x="555" y="5253"/>
                    <a:pt x="818" y="5078"/>
                  </a:cubicBezTo>
                  <a:lnTo>
                    <a:pt x="2835" y="3733"/>
                  </a:lnTo>
                  <a:cubicBezTo>
                    <a:pt x="3068" y="3587"/>
                    <a:pt x="3331" y="3500"/>
                    <a:pt x="3623" y="3500"/>
                  </a:cubicBezTo>
                  <a:close/>
                  <a:moveTo>
                    <a:pt x="2776" y="10191"/>
                  </a:moveTo>
                  <a:lnTo>
                    <a:pt x="4646" y="12061"/>
                  </a:lnTo>
                  <a:lnTo>
                    <a:pt x="4325" y="12587"/>
                  </a:lnTo>
                  <a:cubicBezTo>
                    <a:pt x="4266" y="12675"/>
                    <a:pt x="4179" y="12733"/>
                    <a:pt x="4062" y="12763"/>
                  </a:cubicBezTo>
                  <a:cubicBezTo>
                    <a:pt x="3974" y="12763"/>
                    <a:pt x="3857" y="12733"/>
                    <a:pt x="3799" y="12646"/>
                  </a:cubicBezTo>
                  <a:lnTo>
                    <a:pt x="2192" y="11039"/>
                  </a:lnTo>
                  <a:cubicBezTo>
                    <a:pt x="2104" y="10980"/>
                    <a:pt x="2075" y="10863"/>
                    <a:pt x="2075" y="10776"/>
                  </a:cubicBezTo>
                  <a:cubicBezTo>
                    <a:pt x="2104" y="10659"/>
                    <a:pt x="2162" y="10571"/>
                    <a:pt x="2250" y="10513"/>
                  </a:cubicBezTo>
                  <a:lnTo>
                    <a:pt x="2776" y="10191"/>
                  </a:lnTo>
                  <a:close/>
                  <a:moveTo>
                    <a:pt x="12521" y="0"/>
                  </a:moveTo>
                  <a:cubicBezTo>
                    <a:pt x="12046" y="0"/>
                    <a:pt x="11572" y="37"/>
                    <a:pt x="11104" y="110"/>
                  </a:cubicBezTo>
                  <a:lnTo>
                    <a:pt x="11075" y="110"/>
                  </a:lnTo>
                  <a:cubicBezTo>
                    <a:pt x="9292" y="431"/>
                    <a:pt x="7627" y="1279"/>
                    <a:pt x="6370" y="2565"/>
                  </a:cubicBezTo>
                  <a:lnTo>
                    <a:pt x="6107" y="2828"/>
                  </a:lnTo>
                  <a:cubicBezTo>
                    <a:pt x="5911" y="2980"/>
                    <a:pt x="6056" y="3214"/>
                    <a:pt x="6228" y="3214"/>
                  </a:cubicBezTo>
                  <a:cubicBezTo>
                    <a:pt x="6286" y="3214"/>
                    <a:pt x="6347" y="3187"/>
                    <a:pt x="6399" y="3120"/>
                  </a:cubicBezTo>
                  <a:lnTo>
                    <a:pt x="6662" y="2857"/>
                  </a:lnTo>
                  <a:cubicBezTo>
                    <a:pt x="7831" y="1717"/>
                    <a:pt x="9322" y="899"/>
                    <a:pt x="10929" y="607"/>
                  </a:cubicBezTo>
                  <a:cubicBezTo>
                    <a:pt x="11250" y="2272"/>
                    <a:pt x="12565" y="3617"/>
                    <a:pt x="14260" y="3909"/>
                  </a:cubicBezTo>
                  <a:cubicBezTo>
                    <a:pt x="13938" y="5516"/>
                    <a:pt x="13149" y="7006"/>
                    <a:pt x="11981" y="8175"/>
                  </a:cubicBezTo>
                  <a:lnTo>
                    <a:pt x="8094" y="12061"/>
                  </a:lnTo>
                  <a:cubicBezTo>
                    <a:pt x="7700" y="12456"/>
                    <a:pt x="7188" y="12653"/>
                    <a:pt x="6677" y="12653"/>
                  </a:cubicBezTo>
                  <a:cubicBezTo>
                    <a:pt x="6166" y="12653"/>
                    <a:pt x="5654" y="12456"/>
                    <a:pt x="5260" y="12061"/>
                  </a:cubicBezTo>
                  <a:lnTo>
                    <a:pt x="2776" y="9578"/>
                  </a:lnTo>
                  <a:cubicBezTo>
                    <a:pt x="1987" y="8789"/>
                    <a:pt x="1987" y="7532"/>
                    <a:pt x="2776" y="6743"/>
                  </a:cubicBezTo>
                  <a:lnTo>
                    <a:pt x="5698" y="3821"/>
                  </a:lnTo>
                  <a:cubicBezTo>
                    <a:pt x="5786" y="3733"/>
                    <a:pt x="5786" y="3617"/>
                    <a:pt x="5698" y="3529"/>
                  </a:cubicBezTo>
                  <a:cubicBezTo>
                    <a:pt x="5654" y="3485"/>
                    <a:pt x="5596" y="3463"/>
                    <a:pt x="5541" y="3463"/>
                  </a:cubicBezTo>
                  <a:cubicBezTo>
                    <a:pt x="5486" y="3463"/>
                    <a:pt x="5435" y="3485"/>
                    <a:pt x="5406" y="3529"/>
                  </a:cubicBezTo>
                  <a:lnTo>
                    <a:pt x="5114" y="3821"/>
                  </a:lnTo>
                  <a:lnTo>
                    <a:pt x="4938" y="3617"/>
                  </a:lnTo>
                  <a:cubicBezTo>
                    <a:pt x="4567" y="3262"/>
                    <a:pt x="4087" y="3073"/>
                    <a:pt x="3602" y="3073"/>
                  </a:cubicBezTo>
                  <a:cubicBezTo>
                    <a:pt x="3249" y="3073"/>
                    <a:pt x="2892" y="3173"/>
                    <a:pt x="2572" y="3383"/>
                  </a:cubicBezTo>
                  <a:lnTo>
                    <a:pt x="585" y="4698"/>
                  </a:lnTo>
                  <a:cubicBezTo>
                    <a:pt x="0" y="5078"/>
                    <a:pt x="117" y="5954"/>
                    <a:pt x="760" y="6159"/>
                  </a:cubicBezTo>
                  <a:lnTo>
                    <a:pt x="2250" y="6714"/>
                  </a:lnTo>
                  <a:cubicBezTo>
                    <a:pt x="1520" y="7678"/>
                    <a:pt x="1607" y="9022"/>
                    <a:pt x="2455" y="9899"/>
                  </a:cubicBezTo>
                  <a:lnTo>
                    <a:pt x="2016" y="10162"/>
                  </a:lnTo>
                  <a:cubicBezTo>
                    <a:pt x="1812" y="10308"/>
                    <a:pt x="1666" y="10513"/>
                    <a:pt x="1636" y="10746"/>
                  </a:cubicBezTo>
                  <a:cubicBezTo>
                    <a:pt x="1607" y="10980"/>
                    <a:pt x="1695" y="11185"/>
                    <a:pt x="1870" y="11360"/>
                  </a:cubicBezTo>
                  <a:lnTo>
                    <a:pt x="3507" y="12967"/>
                  </a:lnTo>
                  <a:cubicBezTo>
                    <a:pt x="3653" y="13113"/>
                    <a:pt x="3828" y="13172"/>
                    <a:pt x="4033" y="13172"/>
                  </a:cubicBezTo>
                  <a:lnTo>
                    <a:pt x="4120" y="13172"/>
                  </a:lnTo>
                  <a:cubicBezTo>
                    <a:pt x="4354" y="13142"/>
                    <a:pt x="4559" y="13026"/>
                    <a:pt x="4705" y="12821"/>
                  </a:cubicBezTo>
                  <a:lnTo>
                    <a:pt x="4968" y="12383"/>
                  </a:lnTo>
                  <a:cubicBezTo>
                    <a:pt x="5446" y="12846"/>
                    <a:pt x="6065" y="13082"/>
                    <a:pt x="6684" y="13082"/>
                  </a:cubicBezTo>
                  <a:cubicBezTo>
                    <a:pt x="7199" y="13082"/>
                    <a:pt x="7715" y="12919"/>
                    <a:pt x="8153" y="12587"/>
                  </a:cubicBezTo>
                  <a:lnTo>
                    <a:pt x="8708" y="14078"/>
                  </a:lnTo>
                  <a:cubicBezTo>
                    <a:pt x="8796" y="14370"/>
                    <a:pt x="9059" y="14574"/>
                    <a:pt x="9351" y="14633"/>
                  </a:cubicBezTo>
                  <a:lnTo>
                    <a:pt x="9438" y="14633"/>
                  </a:lnTo>
                  <a:cubicBezTo>
                    <a:pt x="9731" y="14604"/>
                    <a:pt x="9964" y="14487"/>
                    <a:pt x="10140" y="14253"/>
                  </a:cubicBezTo>
                  <a:lnTo>
                    <a:pt x="10490" y="13698"/>
                  </a:lnTo>
                  <a:cubicBezTo>
                    <a:pt x="10549" y="13610"/>
                    <a:pt x="10520" y="13464"/>
                    <a:pt x="10432" y="13405"/>
                  </a:cubicBezTo>
                  <a:cubicBezTo>
                    <a:pt x="10401" y="13385"/>
                    <a:pt x="10362" y="13375"/>
                    <a:pt x="10323" y="13375"/>
                  </a:cubicBezTo>
                  <a:cubicBezTo>
                    <a:pt x="10252" y="13375"/>
                    <a:pt x="10177" y="13407"/>
                    <a:pt x="10140" y="13464"/>
                  </a:cubicBezTo>
                  <a:lnTo>
                    <a:pt x="9760" y="14019"/>
                  </a:lnTo>
                  <a:cubicBezTo>
                    <a:pt x="9684" y="14133"/>
                    <a:pt x="9563" y="14187"/>
                    <a:pt x="9444" y="14187"/>
                  </a:cubicBezTo>
                  <a:cubicBezTo>
                    <a:pt x="9290" y="14187"/>
                    <a:pt x="9137" y="14097"/>
                    <a:pt x="9088" y="13931"/>
                  </a:cubicBezTo>
                  <a:lnTo>
                    <a:pt x="8474" y="12266"/>
                  </a:lnTo>
                  <a:lnTo>
                    <a:pt x="10724" y="10016"/>
                  </a:lnTo>
                  <a:lnTo>
                    <a:pt x="10929" y="10220"/>
                  </a:lnTo>
                  <a:cubicBezTo>
                    <a:pt x="11396" y="10688"/>
                    <a:pt x="11484" y="11448"/>
                    <a:pt x="11104" y="12032"/>
                  </a:cubicBezTo>
                  <a:lnTo>
                    <a:pt x="10666" y="12675"/>
                  </a:lnTo>
                  <a:cubicBezTo>
                    <a:pt x="10562" y="12840"/>
                    <a:pt x="10707" y="13006"/>
                    <a:pt x="10863" y="13006"/>
                  </a:cubicBezTo>
                  <a:cubicBezTo>
                    <a:pt x="10928" y="13006"/>
                    <a:pt x="10994" y="12977"/>
                    <a:pt x="11046" y="12909"/>
                  </a:cubicBezTo>
                  <a:lnTo>
                    <a:pt x="11455" y="12266"/>
                  </a:lnTo>
                  <a:cubicBezTo>
                    <a:pt x="11951" y="11535"/>
                    <a:pt x="11835" y="10542"/>
                    <a:pt x="11221" y="9928"/>
                  </a:cubicBezTo>
                  <a:lnTo>
                    <a:pt x="11046" y="9724"/>
                  </a:lnTo>
                  <a:lnTo>
                    <a:pt x="12273" y="8467"/>
                  </a:lnTo>
                  <a:cubicBezTo>
                    <a:pt x="13559" y="7181"/>
                    <a:pt x="14406" y="5545"/>
                    <a:pt x="14698" y="3763"/>
                  </a:cubicBezTo>
                  <a:lnTo>
                    <a:pt x="14698" y="3733"/>
                  </a:lnTo>
                  <a:cubicBezTo>
                    <a:pt x="14844" y="2798"/>
                    <a:pt x="14844" y="1834"/>
                    <a:pt x="14698" y="899"/>
                  </a:cubicBezTo>
                  <a:lnTo>
                    <a:pt x="14727" y="899"/>
                  </a:lnTo>
                  <a:cubicBezTo>
                    <a:pt x="14640" y="490"/>
                    <a:pt x="14348" y="198"/>
                    <a:pt x="13938" y="110"/>
                  </a:cubicBezTo>
                  <a:cubicBezTo>
                    <a:pt x="13471" y="37"/>
                    <a:pt x="12996" y="0"/>
                    <a:pt x="12521" y="0"/>
                  </a:cubicBezTo>
                  <a:close/>
                </a:path>
              </a:pathLst>
            </a:custGeom>
            <a:solidFill>
              <a:srgbClr val="5F14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70" name="Google Shape;5570;p80"/>
          <p:cNvSpPr/>
          <p:nvPr/>
        </p:nvSpPr>
        <p:spPr>
          <a:xfrm flipH="1">
            <a:off x="7256190" y="-108125"/>
            <a:ext cx="226200" cy="226200"/>
          </a:xfrm>
          <a:prstGeom prst="star4">
            <a:avLst>
              <a:gd name="adj" fmla="val 14518"/>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75"/>
        <p:cNvGrpSpPr/>
        <p:nvPr/>
      </p:nvGrpSpPr>
      <p:grpSpPr>
        <a:xfrm>
          <a:off x="0" y="0"/>
          <a:ext cx="0" cy="0"/>
          <a:chOff x="0" y="0"/>
          <a:chExt cx="0" cy="0"/>
        </a:xfrm>
      </p:grpSpPr>
      <p:sp>
        <p:nvSpPr>
          <p:cNvPr id="2176" name="Google Shape;2176;p4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rgbClr val="8D607D"/>
                </a:solidFill>
                <a:latin typeface="Ribeye"/>
                <a:ea typeface="Ribeye"/>
                <a:cs typeface="Ribeye"/>
                <a:sym typeface="Ribeye"/>
              </a:rPr>
              <a:t>Our </a:t>
            </a:r>
            <a:r>
              <a:rPr lang="en">
                <a:solidFill>
                  <a:srgbClr val="FD6D86"/>
                </a:solidFill>
              </a:rPr>
              <a:t>h</a:t>
            </a:r>
            <a:r>
              <a:rPr lang="en">
                <a:solidFill>
                  <a:srgbClr val="FD6D86"/>
                </a:solidFill>
                <a:latin typeface="Ribeye"/>
                <a:ea typeface="Ribeye"/>
                <a:cs typeface="Ribeye"/>
                <a:sym typeface="Ribeye"/>
              </a:rPr>
              <a:t>istory</a:t>
            </a:r>
            <a:endParaRPr>
              <a:solidFill>
                <a:srgbClr val="FD6D86"/>
              </a:solidFill>
              <a:latin typeface="Ribeye"/>
              <a:ea typeface="Ribeye"/>
              <a:cs typeface="Ribeye"/>
              <a:sym typeface="Ribeye"/>
            </a:endParaRPr>
          </a:p>
        </p:txBody>
      </p:sp>
      <p:sp>
        <p:nvSpPr>
          <p:cNvPr id="2177" name="Google Shape;2177;p47"/>
          <p:cNvSpPr txBox="1">
            <a:spLocks noGrp="1"/>
          </p:cNvSpPr>
          <p:nvPr>
            <p:ph type="subTitle" idx="4294967295"/>
          </p:nvPr>
        </p:nvSpPr>
        <p:spPr>
          <a:xfrm>
            <a:off x="2743150" y="3943382"/>
            <a:ext cx="1978200" cy="5727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a:t>Despite being red, Mars is a cold place</a:t>
            </a:r>
            <a:endParaRPr/>
          </a:p>
        </p:txBody>
      </p:sp>
      <p:sp>
        <p:nvSpPr>
          <p:cNvPr id="2178" name="Google Shape;2178;p47"/>
          <p:cNvSpPr txBox="1">
            <a:spLocks noGrp="1"/>
          </p:cNvSpPr>
          <p:nvPr>
            <p:ph type="title" idx="4294967295"/>
          </p:nvPr>
        </p:nvSpPr>
        <p:spPr>
          <a:xfrm>
            <a:off x="721191" y="1374297"/>
            <a:ext cx="1978200" cy="36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t>Venus</a:t>
            </a:r>
            <a:endParaRPr sz="2400"/>
          </a:p>
        </p:txBody>
      </p:sp>
      <p:sp>
        <p:nvSpPr>
          <p:cNvPr id="2179" name="Google Shape;2179;p47"/>
          <p:cNvSpPr txBox="1">
            <a:spLocks noGrp="1"/>
          </p:cNvSpPr>
          <p:nvPr>
            <p:ph type="subTitle" idx="4294967295"/>
          </p:nvPr>
        </p:nvSpPr>
        <p:spPr>
          <a:xfrm>
            <a:off x="721191" y="1734922"/>
            <a:ext cx="1978200" cy="5727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a:t>Venus is the second planet from the Sun</a:t>
            </a:r>
            <a:endParaRPr/>
          </a:p>
        </p:txBody>
      </p:sp>
      <p:sp>
        <p:nvSpPr>
          <p:cNvPr id="2180" name="Google Shape;2180;p47"/>
          <p:cNvSpPr txBox="1">
            <a:spLocks noGrp="1"/>
          </p:cNvSpPr>
          <p:nvPr>
            <p:ph type="title" idx="4294967295"/>
          </p:nvPr>
        </p:nvSpPr>
        <p:spPr>
          <a:xfrm>
            <a:off x="4422652" y="1374297"/>
            <a:ext cx="1978200" cy="36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rPr>
              <a:t>Jupiter</a:t>
            </a:r>
            <a:endParaRPr sz="2400">
              <a:solidFill>
                <a:schemeClr val="lt1"/>
              </a:solidFill>
            </a:endParaRPr>
          </a:p>
        </p:txBody>
      </p:sp>
      <p:sp>
        <p:nvSpPr>
          <p:cNvPr id="2181" name="Google Shape;2181;p47"/>
          <p:cNvSpPr txBox="1">
            <a:spLocks noGrp="1"/>
          </p:cNvSpPr>
          <p:nvPr>
            <p:ph type="subTitle" idx="4294967295"/>
          </p:nvPr>
        </p:nvSpPr>
        <p:spPr>
          <a:xfrm>
            <a:off x="4422652" y="1734922"/>
            <a:ext cx="1978200" cy="5727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a:t>It’s the biggest planet in the Solar System</a:t>
            </a:r>
            <a:endParaRPr/>
          </a:p>
        </p:txBody>
      </p:sp>
      <p:sp>
        <p:nvSpPr>
          <p:cNvPr id="2182" name="Google Shape;2182;p47"/>
          <p:cNvSpPr txBox="1">
            <a:spLocks noGrp="1"/>
          </p:cNvSpPr>
          <p:nvPr>
            <p:ph type="title" idx="4294967295"/>
          </p:nvPr>
        </p:nvSpPr>
        <p:spPr>
          <a:xfrm>
            <a:off x="2743150" y="3582757"/>
            <a:ext cx="1978200" cy="36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chemeClr val="lt1"/>
                </a:solidFill>
              </a:rPr>
              <a:t>Mars</a:t>
            </a:r>
            <a:endParaRPr sz="2400">
              <a:solidFill>
                <a:schemeClr val="lt1"/>
              </a:solidFill>
            </a:endParaRPr>
          </a:p>
        </p:txBody>
      </p:sp>
      <p:sp>
        <p:nvSpPr>
          <p:cNvPr id="2183" name="Google Shape;2183;p47"/>
          <p:cNvSpPr txBox="1">
            <a:spLocks noGrp="1"/>
          </p:cNvSpPr>
          <p:nvPr>
            <p:ph type="title" idx="4294967295"/>
          </p:nvPr>
        </p:nvSpPr>
        <p:spPr>
          <a:xfrm>
            <a:off x="6102139" y="3582757"/>
            <a:ext cx="1978200" cy="360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t>Saturn</a:t>
            </a:r>
            <a:endParaRPr sz="2400"/>
          </a:p>
        </p:txBody>
      </p:sp>
      <p:sp>
        <p:nvSpPr>
          <p:cNvPr id="2184" name="Google Shape;2184;p47"/>
          <p:cNvSpPr txBox="1">
            <a:spLocks noGrp="1"/>
          </p:cNvSpPr>
          <p:nvPr>
            <p:ph type="subTitle" idx="4294967295"/>
          </p:nvPr>
        </p:nvSpPr>
        <p:spPr>
          <a:xfrm>
            <a:off x="6102139" y="3943382"/>
            <a:ext cx="1978200" cy="5727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1600"/>
              </a:spcAft>
              <a:buNone/>
            </a:pPr>
            <a:r>
              <a:rPr lang="en"/>
              <a:t>Saturn is a gas giant and has several rings</a:t>
            </a:r>
            <a:endParaRPr/>
          </a:p>
        </p:txBody>
      </p:sp>
      <p:cxnSp>
        <p:nvCxnSpPr>
          <p:cNvPr id="2185" name="Google Shape;2185;p47"/>
          <p:cNvCxnSpPr/>
          <p:nvPr/>
        </p:nvCxnSpPr>
        <p:spPr>
          <a:xfrm>
            <a:off x="719200" y="2963874"/>
            <a:ext cx="7718400" cy="0"/>
          </a:xfrm>
          <a:prstGeom prst="straightConnector1">
            <a:avLst/>
          </a:prstGeom>
          <a:noFill/>
          <a:ln w="19050" cap="flat" cmpd="sng">
            <a:solidFill>
              <a:schemeClr val="accent3"/>
            </a:solidFill>
            <a:prstDash val="solid"/>
            <a:round/>
            <a:headEnd type="none" w="med" len="med"/>
            <a:tailEnd type="none" w="med" len="med"/>
          </a:ln>
        </p:spPr>
      </p:cxnSp>
      <p:sp>
        <p:nvSpPr>
          <p:cNvPr id="2186" name="Google Shape;2186;p47"/>
          <p:cNvSpPr/>
          <p:nvPr/>
        </p:nvSpPr>
        <p:spPr>
          <a:xfrm>
            <a:off x="8281888" y="2816874"/>
            <a:ext cx="294000" cy="294000"/>
          </a:xfrm>
          <a:prstGeom prst="star4">
            <a:avLst>
              <a:gd name="adj" fmla="val 14518"/>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7" name="Google Shape;2187;p47"/>
          <p:cNvSpPr/>
          <p:nvPr/>
        </p:nvSpPr>
        <p:spPr>
          <a:xfrm>
            <a:off x="2988682" y="2454697"/>
            <a:ext cx="1487135" cy="101835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8" name="Google Shape;2188;p47"/>
          <p:cNvSpPr/>
          <p:nvPr/>
        </p:nvSpPr>
        <p:spPr>
          <a:xfrm>
            <a:off x="4668184" y="2454697"/>
            <a:ext cx="1487135" cy="101835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9" name="Google Shape;2189;p47"/>
          <p:cNvSpPr/>
          <p:nvPr/>
        </p:nvSpPr>
        <p:spPr>
          <a:xfrm>
            <a:off x="6347671" y="2454697"/>
            <a:ext cx="1487135" cy="101835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0" name="Google Shape;2190;p47"/>
          <p:cNvSpPr/>
          <p:nvPr/>
        </p:nvSpPr>
        <p:spPr>
          <a:xfrm>
            <a:off x="966723" y="2454697"/>
            <a:ext cx="1487135" cy="101835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8" name="Google Shape;2238;p47"/>
          <p:cNvSpPr/>
          <p:nvPr/>
        </p:nvSpPr>
        <p:spPr>
          <a:xfrm>
            <a:off x="568088" y="2816861"/>
            <a:ext cx="294000" cy="294000"/>
          </a:xfrm>
          <a:prstGeom prst="star4">
            <a:avLst>
              <a:gd name="adj" fmla="val 14518"/>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Imagen 1"/>
          <p:cNvPicPr>
            <a:picLocks noChangeAspect="1"/>
          </p:cNvPicPr>
          <p:nvPr/>
        </p:nvPicPr>
        <p:blipFill>
          <a:blip r:embed="rId3"/>
          <a:stretch>
            <a:fillRect/>
          </a:stretch>
        </p:blipFill>
        <p:spPr>
          <a:xfrm>
            <a:off x="4995899" y="2629030"/>
            <a:ext cx="850811" cy="719458"/>
          </a:xfrm>
          <a:prstGeom prst="rect">
            <a:avLst/>
          </a:prstGeom>
        </p:spPr>
      </p:pic>
      <p:pic>
        <p:nvPicPr>
          <p:cNvPr id="19" name="Imagen 18"/>
          <p:cNvPicPr>
            <a:picLocks noChangeAspect="1"/>
          </p:cNvPicPr>
          <p:nvPr/>
        </p:nvPicPr>
        <p:blipFill>
          <a:blip r:embed="rId3"/>
          <a:stretch>
            <a:fillRect/>
          </a:stretch>
        </p:blipFill>
        <p:spPr>
          <a:xfrm>
            <a:off x="3370291" y="2604132"/>
            <a:ext cx="850811" cy="719458"/>
          </a:xfrm>
          <a:prstGeom prst="rect">
            <a:avLst/>
          </a:prstGeom>
        </p:spPr>
      </p:pic>
      <p:pic>
        <p:nvPicPr>
          <p:cNvPr id="20" name="Imagen 19"/>
          <p:cNvPicPr>
            <a:picLocks noChangeAspect="1"/>
          </p:cNvPicPr>
          <p:nvPr/>
        </p:nvPicPr>
        <p:blipFill>
          <a:blip r:embed="rId3"/>
          <a:stretch>
            <a:fillRect/>
          </a:stretch>
        </p:blipFill>
        <p:spPr>
          <a:xfrm>
            <a:off x="1322171" y="2604132"/>
            <a:ext cx="850811" cy="719458"/>
          </a:xfrm>
          <a:prstGeom prst="rect">
            <a:avLst/>
          </a:prstGeom>
        </p:spPr>
      </p:pic>
      <p:pic>
        <p:nvPicPr>
          <p:cNvPr id="21" name="Imagen 20"/>
          <p:cNvPicPr>
            <a:picLocks noChangeAspect="1"/>
          </p:cNvPicPr>
          <p:nvPr/>
        </p:nvPicPr>
        <p:blipFill>
          <a:blip r:embed="rId3"/>
          <a:stretch>
            <a:fillRect/>
          </a:stretch>
        </p:blipFill>
        <p:spPr>
          <a:xfrm>
            <a:off x="6782131" y="2602689"/>
            <a:ext cx="850811" cy="719458"/>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0129"/>
        <p:cNvGrpSpPr/>
        <p:nvPr/>
      </p:nvGrpSpPr>
      <p:grpSpPr>
        <a:xfrm>
          <a:off x="0" y="0"/>
          <a:ext cx="0" cy="0"/>
          <a:chOff x="0" y="0"/>
          <a:chExt cx="0" cy="0"/>
        </a:xfrm>
      </p:grpSpPr>
      <p:grpSp>
        <p:nvGrpSpPr>
          <p:cNvPr id="10130" name="Google Shape;10130;p91"/>
          <p:cNvGrpSpPr/>
          <p:nvPr/>
        </p:nvGrpSpPr>
        <p:grpSpPr>
          <a:xfrm>
            <a:off x="855151" y="2280157"/>
            <a:ext cx="421923" cy="360050"/>
            <a:chOff x="855151" y="2280157"/>
            <a:chExt cx="421923" cy="360050"/>
          </a:xfrm>
        </p:grpSpPr>
        <p:sp>
          <p:nvSpPr>
            <p:cNvPr id="10131" name="Google Shape;10131;p91"/>
            <p:cNvSpPr/>
            <p:nvPr/>
          </p:nvSpPr>
          <p:spPr>
            <a:xfrm>
              <a:off x="991862" y="2286339"/>
              <a:ext cx="148578" cy="99227"/>
            </a:xfrm>
            <a:custGeom>
              <a:avLst/>
              <a:gdLst/>
              <a:ahLst/>
              <a:cxnLst/>
              <a:rect l="l" t="t" r="r" b="b"/>
              <a:pathLst>
                <a:path w="5672" h="3788" extrusionOk="0">
                  <a:moveTo>
                    <a:pt x="1504" y="0"/>
                  </a:moveTo>
                  <a:cubicBezTo>
                    <a:pt x="672" y="0"/>
                    <a:pt x="0" y="676"/>
                    <a:pt x="0" y="1505"/>
                  </a:cubicBezTo>
                  <a:lnTo>
                    <a:pt x="0" y="3157"/>
                  </a:lnTo>
                  <a:cubicBezTo>
                    <a:pt x="7" y="3496"/>
                    <a:pt x="288" y="3770"/>
                    <a:pt x="631" y="3770"/>
                  </a:cubicBezTo>
                  <a:cubicBezTo>
                    <a:pt x="973" y="3770"/>
                    <a:pt x="1254" y="3496"/>
                    <a:pt x="1265" y="3157"/>
                  </a:cubicBezTo>
                  <a:lnTo>
                    <a:pt x="1265" y="1505"/>
                  </a:lnTo>
                  <a:cubicBezTo>
                    <a:pt x="1265" y="1371"/>
                    <a:pt x="1371" y="1265"/>
                    <a:pt x="1504" y="1265"/>
                  </a:cubicBezTo>
                  <a:lnTo>
                    <a:pt x="4164" y="1265"/>
                  </a:lnTo>
                  <a:cubicBezTo>
                    <a:pt x="4297" y="1265"/>
                    <a:pt x="4404" y="1371"/>
                    <a:pt x="4404" y="1505"/>
                  </a:cubicBezTo>
                  <a:lnTo>
                    <a:pt x="4404" y="3157"/>
                  </a:lnTo>
                  <a:cubicBezTo>
                    <a:pt x="4404" y="3503"/>
                    <a:pt x="4688" y="3787"/>
                    <a:pt x="5037" y="3787"/>
                  </a:cubicBezTo>
                  <a:cubicBezTo>
                    <a:pt x="5387" y="3787"/>
                    <a:pt x="5671" y="3506"/>
                    <a:pt x="5668" y="3157"/>
                  </a:cubicBezTo>
                  <a:lnTo>
                    <a:pt x="5668" y="1505"/>
                  </a:lnTo>
                  <a:cubicBezTo>
                    <a:pt x="5668" y="676"/>
                    <a:pt x="4996" y="0"/>
                    <a:pt x="4167" y="0"/>
                  </a:cubicBezTo>
                  <a:close/>
                </a:path>
              </a:pathLst>
            </a:custGeom>
            <a:solidFill>
              <a:srgbClr val="A3B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2" name="Google Shape;10132;p91"/>
            <p:cNvSpPr/>
            <p:nvPr/>
          </p:nvSpPr>
          <p:spPr>
            <a:xfrm>
              <a:off x="991758" y="2329325"/>
              <a:ext cx="33163" cy="56241"/>
            </a:xfrm>
            <a:custGeom>
              <a:avLst/>
              <a:gdLst/>
              <a:ahLst/>
              <a:cxnLst/>
              <a:rect l="l" t="t" r="r" b="b"/>
              <a:pathLst>
                <a:path w="1266" h="2147" extrusionOk="0">
                  <a:moveTo>
                    <a:pt x="1" y="1"/>
                  </a:moveTo>
                  <a:lnTo>
                    <a:pt x="1" y="1516"/>
                  </a:lnTo>
                  <a:cubicBezTo>
                    <a:pt x="1" y="1862"/>
                    <a:pt x="285" y="2146"/>
                    <a:pt x="635" y="2146"/>
                  </a:cubicBezTo>
                  <a:cubicBezTo>
                    <a:pt x="981" y="2146"/>
                    <a:pt x="1265" y="1862"/>
                    <a:pt x="1265" y="1516"/>
                  </a:cubicBezTo>
                  <a:lnTo>
                    <a:pt x="1265" y="1"/>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3" name="Google Shape;10133;p91"/>
            <p:cNvSpPr/>
            <p:nvPr/>
          </p:nvSpPr>
          <p:spPr>
            <a:xfrm>
              <a:off x="1107199" y="2329325"/>
              <a:ext cx="33163" cy="55769"/>
            </a:xfrm>
            <a:custGeom>
              <a:avLst/>
              <a:gdLst/>
              <a:ahLst/>
              <a:cxnLst/>
              <a:rect l="l" t="t" r="r" b="b"/>
              <a:pathLst>
                <a:path w="1266" h="2129" extrusionOk="0">
                  <a:moveTo>
                    <a:pt x="1" y="1"/>
                  </a:moveTo>
                  <a:lnTo>
                    <a:pt x="1" y="1516"/>
                  </a:lnTo>
                  <a:cubicBezTo>
                    <a:pt x="11" y="1855"/>
                    <a:pt x="292" y="2129"/>
                    <a:pt x="634" y="2129"/>
                  </a:cubicBezTo>
                  <a:cubicBezTo>
                    <a:pt x="977" y="2129"/>
                    <a:pt x="1255" y="1855"/>
                    <a:pt x="1265" y="1516"/>
                  </a:cubicBezTo>
                  <a:lnTo>
                    <a:pt x="1265" y="1"/>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4" name="Google Shape;10134;p91"/>
            <p:cNvSpPr/>
            <p:nvPr/>
          </p:nvSpPr>
          <p:spPr>
            <a:xfrm>
              <a:off x="861333" y="2349992"/>
              <a:ext cx="409454" cy="274864"/>
            </a:xfrm>
            <a:custGeom>
              <a:avLst/>
              <a:gdLst/>
              <a:ahLst/>
              <a:cxnLst/>
              <a:rect l="l" t="t" r="r" b="b"/>
              <a:pathLst>
                <a:path w="15631" h="10493" extrusionOk="0">
                  <a:moveTo>
                    <a:pt x="1375" y="0"/>
                  </a:moveTo>
                  <a:cubicBezTo>
                    <a:pt x="614" y="0"/>
                    <a:pt x="1" y="617"/>
                    <a:pt x="1" y="1374"/>
                  </a:cubicBezTo>
                  <a:lnTo>
                    <a:pt x="1" y="9119"/>
                  </a:lnTo>
                  <a:cubicBezTo>
                    <a:pt x="1" y="9879"/>
                    <a:pt x="614" y="10493"/>
                    <a:pt x="1375" y="10493"/>
                  </a:cubicBezTo>
                  <a:lnTo>
                    <a:pt x="14256" y="10493"/>
                  </a:lnTo>
                  <a:cubicBezTo>
                    <a:pt x="15017" y="10493"/>
                    <a:pt x="15630" y="9879"/>
                    <a:pt x="15630" y="9119"/>
                  </a:cubicBezTo>
                  <a:lnTo>
                    <a:pt x="15630" y="1374"/>
                  </a:lnTo>
                  <a:cubicBezTo>
                    <a:pt x="15630" y="617"/>
                    <a:pt x="15017" y="0"/>
                    <a:pt x="1425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5" name="Google Shape;10135;p91"/>
            <p:cNvSpPr/>
            <p:nvPr/>
          </p:nvSpPr>
          <p:spPr>
            <a:xfrm>
              <a:off x="861333" y="2349992"/>
              <a:ext cx="69155" cy="274864"/>
            </a:xfrm>
            <a:custGeom>
              <a:avLst/>
              <a:gdLst/>
              <a:ahLst/>
              <a:cxnLst/>
              <a:rect l="l" t="t" r="r" b="b"/>
              <a:pathLst>
                <a:path w="2640" h="10493" extrusionOk="0">
                  <a:moveTo>
                    <a:pt x="1375" y="0"/>
                  </a:moveTo>
                  <a:cubicBezTo>
                    <a:pt x="614" y="0"/>
                    <a:pt x="1" y="617"/>
                    <a:pt x="1" y="1374"/>
                  </a:cubicBezTo>
                  <a:lnTo>
                    <a:pt x="1" y="9119"/>
                  </a:lnTo>
                  <a:cubicBezTo>
                    <a:pt x="1" y="9879"/>
                    <a:pt x="614" y="10493"/>
                    <a:pt x="1375" y="10493"/>
                  </a:cubicBezTo>
                  <a:lnTo>
                    <a:pt x="2639" y="10493"/>
                  </a:lnTo>
                  <a:cubicBezTo>
                    <a:pt x="1878" y="10493"/>
                    <a:pt x="1265" y="9879"/>
                    <a:pt x="1265" y="9119"/>
                  </a:cubicBezTo>
                  <a:lnTo>
                    <a:pt x="1265" y="1374"/>
                  </a:lnTo>
                  <a:cubicBezTo>
                    <a:pt x="1265" y="617"/>
                    <a:pt x="1878" y="0"/>
                    <a:pt x="263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6" name="Google Shape;10136;p91"/>
            <p:cNvSpPr/>
            <p:nvPr/>
          </p:nvSpPr>
          <p:spPr>
            <a:xfrm>
              <a:off x="918778" y="2340903"/>
              <a:ext cx="41414" cy="293017"/>
            </a:xfrm>
            <a:custGeom>
              <a:avLst/>
              <a:gdLst/>
              <a:ahLst/>
              <a:cxnLst/>
              <a:rect l="l" t="t" r="r" b="b"/>
              <a:pathLst>
                <a:path w="1581" h="11186" extrusionOk="0">
                  <a:moveTo>
                    <a:pt x="408" y="1"/>
                  </a:moveTo>
                  <a:cubicBezTo>
                    <a:pt x="182" y="1"/>
                    <a:pt x="1" y="183"/>
                    <a:pt x="1" y="409"/>
                  </a:cubicBezTo>
                  <a:lnTo>
                    <a:pt x="1" y="10782"/>
                  </a:lnTo>
                  <a:cubicBezTo>
                    <a:pt x="1" y="11004"/>
                    <a:pt x="182" y="11186"/>
                    <a:pt x="408" y="11186"/>
                  </a:cubicBezTo>
                  <a:lnTo>
                    <a:pt x="1173" y="11186"/>
                  </a:lnTo>
                  <a:cubicBezTo>
                    <a:pt x="1399" y="11186"/>
                    <a:pt x="1580" y="11004"/>
                    <a:pt x="1580" y="10782"/>
                  </a:cubicBezTo>
                  <a:lnTo>
                    <a:pt x="1580" y="409"/>
                  </a:lnTo>
                  <a:cubicBezTo>
                    <a:pt x="1580" y="183"/>
                    <a:pt x="1399" y="1"/>
                    <a:pt x="1173" y="1"/>
                  </a:cubicBezTo>
                  <a:close/>
                </a:path>
              </a:pathLst>
            </a:custGeom>
            <a:solidFill>
              <a:srgbClr val="A3B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7" name="Google Shape;10137;p91"/>
            <p:cNvSpPr/>
            <p:nvPr/>
          </p:nvSpPr>
          <p:spPr>
            <a:xfrm>
              <a:off x="1171927" y="2340903"/>
              <a:ext cx="41414" cy="293017"/>
            </a:xfrm>
            <a:custGeom>
              <a:avLst/>
              <a:gdLst/>
              <a:ahLst/>
              <a:cxnLst/>
              <a:rect l="l" t="t" r="r" b="b"/>
              <a:pathLst>
                <a:path w="1581" h="11186" extrusionOk="0">
                  <a:moveTo>
                    <a:pt x="408" y="1"/>
                  </a:moveTo>
                  <a:cubicBezTo>
                    <a:pt x="182" y="1"/>
                    <a:pt x="0" y="183"/>
                    <a:pt x="0" y="409"/>
                  </a:cubicBezTo>
                  <a:lnTo>
                    <a:pt x="0" y="10782"/>
                  </a:lnTo>
                  <a:cubicBezTo>
                    <a:pt x="0" y="11004"/>
                    <a:pt x="182" y="11186"/>
                    <a:pt x="408" y="11186"/>
                  </a:cubicBezTo>
                  <a:lnTo>
                    <a:pt x="1176" y="11186"/>
                  </a:lnTo>
                  <a:cubicBezTo>
                    <a:pt x="1398" y="11186"/>
                    <a:pt x="1580" y="11004"/>
                    <a:pt x="1580" y="10782"/>
                  </a:cubicBezTo>
                  <a:lnTo>
                    <a:pt x="1580" y="409"/>
                  </a:lnTo>
                  <a:cubicBezTo>
                    <a:pt x="1580" y="183"/>
                    <a:pt x="1398" y="1"/>
                    <a:pt x="1176" y="1"/>
                  </a:cubicBezTo>
                  <a:close/>
                </a:path>
              </a:pathLst>
            </a:custGeom>
            <a:solidFill>
              <a:srgbClr val="A3B6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8" name="Google Shape;10138;p91"/>
            <p:cNvSpPr/>
            <p:nvPr/>
          </p:nvSpPr>
          <p:spPr>
            <a:xfrm>
              <a:off x="1052975" y="2521648"/>
              <a:ext cx="91683" cy="70543"/>
            </a:xfrm>
            <a:custGeom>
              <a:avLst/>
              <a:gdLst/>
              <a:ahLst/>
              <a:cxnLst/>
              <a:rect l="l" t="t" r="r" b="b"/>
              <a:pathLst>
                <a:path w="3500" h="2693" extrusionOk="0">
                  <a:moveTo>
                    <a:pt x="2630" y="0"/>
                  </a:moveTo>
                  <a:cubicBezTo>
                    <a:pt x="2576" y="0"/>
                    <a:pt x="2521" y="11"/>
                    <a:pt x="2468" y="33"/>
                  </a:cubicBezTo>
                  <a:lnTo>
                    <a:pt x="309" y="945"/>
                  </a:lnTo>
                  <a:cubicBezTo>
                    <a:pt x="100" y="1034"/>
                    <a:pt x="1" y="1274"/>
                    <a:pt x="90" y="1483"/>
                  </a:cubicBezTo>
                  <a:lnTo>
                    <a:pt x="494" y="2442"/>
                  </a:lnTo>
                  <a:cubicBezTo>
                    <a:pt x="561" y="2600"/>
                    <a:pt x="714" y="2693"/>
                    <a:pt x="874" y="2693"/>
                  </a:cubicBezTo>
                  <a:cubicBezTo>
                    <a:pt x="927" y="2693"/>
                    <a:pt x="981" y="2683"/>
                    <a:pt x="1032" y="2662"/>
                  </a:cubicBezTo>
                  <a:lnTo>
                    <a:pt x="3191" y="1747"/>
                  </a:lnTo>
                  <a:cubicBezTo>
                    <a:pt x="3400" y="1658"/>
                    <a:pt x="3500" y="1418"/>
                    <a:pt x="3410" y="1209"/>
                  </a:cubicBezTo>
                  <a:lnTo>
                    <a:pt x="3006" y="249"/>
                  </a:lnTo>
                  <a:cubicBezTo>
                    <a:pt x="2940" y="93"/>
                    <a:pt x="2789" y="0"/>
                    <a:pt x="2630" y="0"/>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39" name="Google Shape;10139;p91"/>
            <p:cNvSpPr/>
            <p:nvPr/>
          </p:nvSpPr>
          <p:spPr>
            <a:xfrm>
              <a:off x="1075162" y="2405002"/>
              <a:ext cx="67976" cy="49037"/>
            </a:xfrm>
            <a:custGeom>
              <a:avLst/>
              <a:gdLst/>
              <a:ahLst/>
              <a:cxnLst/>
              <a:rect l="l" t="t" r="r" b="b"/>
              <a:pathLst>
                <a:path w="2595" h="1872" extrusionOk="0">
                  <a:moveTo>
                    <a:pt x="1299" y="1"/>
                  </a:moveTo>
                  <a:cubicBezTo>
                    <a:pt x="579" y="1"/>
                    <a:pt x="0" y="422"/>
                    <a:pt x="0" y="936"/>
                  </a:cubicBezTo>
                  <a:cubicBezTo>
                    <a:pt x="0" y="1454"/>
                    <a:pt x="579" y="1872"/>
                    <a:pt x="1299" y="1872"/>
                  </a:cubicBezTo>
                  <a:cubicBezTo>
                    <a:pt x="2015" y="1872"/>
                    <a:pt x="2594" y="1454"/>
                    <a:pt x="2594" y="936"/>
                  </a:cubicBezTo>
                  <a:cubicBezTo>
                    <a:pt x="2594" y="422"/>
                    <a:pt x="2015" y="1"/>
                    <a:pt x="1299" y="1"/>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0" name="Google Shape;10140;p91"/>
            <p:cNvSpPr/>
            <p:nvPr/>
          </p:nvSpPr>
          <p:spPr>
            <a:xfrm>
              <a:off x="982877" y="2445316"/>
              <a:ext cx="76227" cy="82750"/>
            </a:xfrm>
            <a:custGeom>
              <a:avLst/>
              <a:gdLst/>
              <a:ahLst/>
              <a:cxnLst/>
              <a:rect l="l" t="t" r="r" b="b"/>
              <a:pathLst>
                <a:path w="2910" h="3159" extrusionOk="0">
                  <a:moveTo>
                    <a:pt x="1158" y="689"/>
                  </a:moveTo>
                  <a:cubicBezTo>
                    <a:pt x="1266" y="689"/>
                    <a:pt x="1374" y="747"/>
                    <a:pt x="1426" y="864"/>
                  </a:cubicBezTo>
                  <a:cubicBezTo>
                    <a:pt x="1491" y="1011"/>
                    <a:pt x="1426" y="1186"/>
                    <a:pt x="1275" y="1255"/>
                  </a:cubicBezTo>
                  <a:cubicBezTo>
                    <a:pt x="1235" y="1272"/>
                    <a:pt x="1194" y="1281"/>
                    <a:pt x="1155" y="1281"/>
                  </a:cubicBezTo>
                  <a:cubicBezTo>
                    <a:pt x="962" y="1281"/>
                    <a:pt x="804" y="1083"/>
                    <a:pt x="881" y="878"/>
                  </a:cubicBezTo>
                  <a:cubicBezTo>
                    <a:pt x="930" y="753"/>
                    <a:pt x="1044" y="689"/>
                    <a:pt x="1158" y="689"/>
                  </a:cubicBezTo>
                  <a:close/>
                  <a:moveTo>
                    <a:pt x="941" y="0"/>
                  </a:moveTo>
                  <a:cubicBezTo>
                    <a:pt x="780" y="0"/>
                    <a:pt x="630" y="77"/>
                    <a:pt x="535" y="206"/>
                  </a:cubicBezTo>
                  <a:lnTo>
                    <a:pt x="131" y="761"/>
                  </a:lnTo>
                  <a:cubicBezTo>
                    <a:pt x="21" y="905"/>
                    <a:pt x="0" y="1100"/>
                    <a:pt x="76" y="1265"/>
                  </a:cubicBezTo>
                  <a:lnTo>
                    <a:pt x="782" y="2858"/>
                  </a:lnTo>
                  <a:cubicBezTo>
                    <a:pt x="865" y="3046"/>
                    <a:pt x="1052" y="3159"/>
                    <a:pt x="1247" y="3159"/>
                  </a:cubicBezTo>
                  <a:cubicBezTo>
                    <a:pt x="1315" y="3159"/>
                    <a:pt x="1384" y="3145"/>
                    <a:pt x="1450" y="3115"/>
                  </a:cubicBezTo>
                  <a:lnTo>
                    <a:pt x="2540" y="2629"/>
                  </a:lnTo>
                  <a:cubicBezTo>
                    <a:pt x="2797" y="2516"/>
                    <a:pt x="2910" y="2217"/>
                    <a:pt x="2800" y="1964"/>
                  </a:cubicBezTo>
                  <a:lnTo>
                    <a:pt x="2091" y="370"/>
                  </a:lnTo>
                  <a:cubicBezTo>
                    <a:pt x="2019" y="206"/>
                    <a:pt x="1861" y="89"/>
                    <a:pt x="1680" y="72"/>
                  </a:cubicBezTo>
                  <a:lnTo>
                    <a:pt x="998" y="4"/>
                  </a:lnTo>
                  <a:cubicBezTo>
                    <a:pt x="978" y="2"/>
                    <a:pt x="959" y="0"/>
                    <a:pt x="941" y="0"/>
                  </a:cubicBez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1" name="Google Shape;10141;p91"/>
            <p:cNvSpPr/>
            <p:nvPr/>
          </p:nvSpPr>
          <p:spPr>
            <a:xfrm>
              <a:off x="1045981" y="2515440"/>
              <a:ext cx="105592" cy="82933"/>
            </a:xfrm>
            <a:custGeom>
              <a:avLst/>
              <a:gdLst/>
              <a:ahLst/>
              <a:cxnLst/>
              <a:rect l="l" t="t" r="r" b="b"/>
              <a:pathLst>
                <a:path w="4031" h="3166" extrusionOk="0">
                  <a:moveTo>
                    <a:pt x="2895" y="471"/>
                  </a:moveTo>
                  <a:cubicBezTo>
                    <a:pt x="2962" y="471"/>
                    <a:pt x="3026" y="512"/>
                    <a:pt x="3054" y="579"/>
                  </a:cubicBezTo>
                  <a:lnTo>
                    <a:pt x="3458" y="1538"/>
                  </a:lnTo>
                  <a:cubicBezTo>
                    <a:pt x="3496" y="1627"/>
                    <a:pt x="3455" y="1730"/>
                    <a:pt x="3366" y="1768"/>
                  </a:cubicBezTo>
                  <a:lnTo>
                    <a:pt x="3366" y="1764"/>
                  </a:lnTo>
                  <a:lnTo>
                    <a:pt x="1207" y="2679"/>
                  </a:lnTo>
                  <a:cubicBezTo>
                    <a:pt x="1186" y="2686"/>
                    <a:pt x="1162" y="2693"/>
                    <a:pt x="1138" y="2693"/>
                  </a:cubicBezTo>
                  <a:cubicBezTo>
                    <a:pt x="1070" y="2693"/>
                    <a:pt x="1005" y="2649"/>
                    <a:pt x="981" y="2583"/>
                  </a:cubicBezTo>
                  <a:lnTo>
                    <a:pt x="573" y="1624"/>
                  </a:lnTo>
                  <a:cubicBezTo>
                    <a:pt x="535" y="1535"/>
                    <a:pt x="580" y="1432"/>
                    <a:pt x="665" y="1394"/>
                  </a:cubicBezTo>
                  <a:lnTo>
                    <a:pt x="2828" y="486"/>
                  </a:lnTo>
                  <a:cubicBezTo>
                    <a:pt x="2849" y="476"/>
                    <a:pt x="2873" y="471"/>
                    <a:pt x="2895" y="471"/>
                  </a:cubicBezTo>
                  <a:close/>
                  <a:moveTo>
                    <a:pt x="2894" y="0"/>
                  </a:moveTo>
                  <a:cubicBezTo>
                    <a:pt x="2810" y="0"/>
                    <a:pt x="2725" y="17"/>
                    <a:pt x="2643" y="51"/>
                  </a:cubicBezTo>
                  <a:lnTo>
                    <a:pt x="484" y="963"/>
                  </a:lnTo>
                  <a:cubicBezTo>
                    <a:pt x="155" y="1103"/>
                    <a:pt x="0" y="1483"/>
                    <a:pt x="141" y="1812"/>
                  </a:cubicBezTo>
                  <a:lnTo>
                    <a:pt x="545" y="2772"/>
                  </a:lnTo>
                  <a:cubicBezTo>
                    <a:pt x="645" y="3012"/>
                    <a:pt x="881" y="3166"/>
                    <a:pt x="1142" y="3166"/>
                  </a:cubicBezTo>
                  <a:cubicBezTo>
                    <a:pt x="1227" y="3166"/>
                    <a:pt x="1313" y="3149"/>
                    <a:pt x="1392" y="3118"/>
                  </a:cubicBezTo>
                  <a:lnTo>
                    <a:pt x="3551" y="2203"/>
                  </a:lnTo>
                  <a:cubicBezTo>
                    <a:pt x="3876" y="2063"/>
                    <a:pt x="4030" y="1686"/>
                    <a:pt x="3893" y="1357"/>
                  </a:cubicBezTo>
                  <a:lnTo>
                    <a:pt x="3492" y="394"/>
                  </a:lnTo>
                  <a:cubicBezTo>
                    <a:pt x="3387" y="147"/>
                    <a:pt x="3147" y="0"/>
                    <a:pt x="289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2" name="Google Shape;10142;p91"/>
            <p:cNvSpPr/>
            <p:nvPr/>
          </p:nvSpPr>
          <p:spPr>
            <a:xfrm>
              <a:off x="1068954" y="2398820"/>
              <a:ext cx="80366" cy="61506"/>
            </a:xfrm>
            <a:custGeom>
              <a:avLst/>
              <a:gdLst/>
              <a:ahLst/>
              <a:cxnLst/>
              <a:rect l="l" t="t" r="r" b="b"/>
              <a:pathLst>
                <a:path w="3068" h="2348" extrusionOk="0">
                  <a:moveTo>
                    <a:pt x="1536" y="477"/>
                  </a:moveTo>
                  <a:cubicBezTo>
                    <a:pt x="2108" y="477"/>
                    <a:pt x="2595" y="795"/>
                    <a:pt x="2595" y="1172"/>
                  </a:cubicBezTo>
                  <a:cubicBezTo>
                    <a:pt x="2595" y="1553"/>
                    <a:pt x="2108" y="1871"/>
                    <a:pt x="1536" y="1871"/>
                  </a:cubicBezTo>
                  <a:cubicBezTo>
                    <a:pt x="960" y="1871"/>
                    <a:pt x="474" y="1553"/>
                    <a:pt x="474" y="1172"/>
                  </a:cubicBezTo>
                  <a:cubicBezTo>
                    <a:pt x="474" y="795"/>
                    <a:pt x="960" y="477"/>
                    <a:pt x="1536" y="477"/>
                  </a:cubicBezTo>
                  <a:close/>
                  <a:moveTo>
                    <a:pt x="1536" y="0"/>
                  </a:moveTo>
                  <a:cubicBezTo>
                    <a:pt x="1138" y="0"/>
                    <a:pt x="765" y="113"/>
                    <a:pt x="477" y="319"/>
                  </a:cubicBezTo>
                  <a:cubicBezTo>
                    <a:pt x="169" y="542"/>
                    <a:pt x="1" y="847"/>
                    <a:pt x="1" y="1172"/>
                  </a:cubicBezTo>
                  <a:cubicBezTo>
                    <a:pt x="1" y="1501"/>
                    <a:pt x="169" y="1806"/>
                    <a:pt x="477" y="2029"/>
                  </a:cubicBezTo>
                  <a:cubicBezTo>
                    <a:pt x="765" y="2234"/>
                    <a:pt x="1138" y="2348"/>
                    <a:pt x="1536" y="2348"/>
                  </a:cubicBezTo>
                  <a:cubicBezTo>
                    <a:pt x="1930" y="2348"/>
                    <a:pt x="2307" y="2234"/>
                    <a:pt x="2591" y="2029"/>
                  </a:cubicBezTo>
                  <a:cubicBezTo>
                    <a:pt x="2900" y="1806"/>
                    <a:pt x="3068" y="1501"/>
                    <a:pt x="3068" y="1172"/>
                  </a:cubicBezTo>
                  <a:cubicBezTo>
                    <a:pt x="3068" y="847"/>
                    <a:pt x="2896" y="542"/>
                    <a:pt x="2591" y="319"/>
                  </a:cubicBezTo>
                  <a:cubicBezTo>
                    <a:pt x="2307" y="113"/>
                    <a:pt x="1930" y="0"/>
                    <a:pt x="153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3" name="Google Shape;10143;p91"/>
            <p:cNvSpPr/>
            <p:nvPr/>
          </p:nvSpPr>
          <p:spPr>
            <a:xfrm>
              <a:off x="976329" y="2439108"/>
              <a:ext cx="89875" cy="95219"/>
            </a:xfrm>
            <a:custGeom>
              <a:avLst/>
              <a:gdLst/>
              <a:ahLst/>
              <a:cxnLst/>
              <a:rect l="l" t="t" r="r" b="b"/>
              <a:pathLst>
                <a:path w="3431" h="3635" extrusionOk="0">
                  <a:moveTo>
                    <a:pt x="1203" y="473"/>
                  </a:moveTo>
                  <a:cubicBezTo>
                    <a:pt x="1210" y="473"/>
                    <a:pt x="1217" y="473"/>
                    <a:pt x="1224" y="474"/>
                  </a:cubicBezTo>
                  <a:lnTo>
                    <a:pt x="1906" y="546"/>
                  </a:lnTo>
                  <a:cubicBezTo>
                    <a:pt x="2002" y="553"/>
                    <a:pt x="2087" y="614"/>
                    <a:pt x="2125" y="703"/>
                  </a:cubicBezTo>
                  <a:lnTo>
                    <a:pt x="2831" y="2293"/>
                  </a:lnTo>
                  <a:cubicBezTo>
                    <a:pt x="2892" y="2430"/>
                    <a:pt x="2831" y="2592"/>
                    <a:pt x="2694" y="2653"/>
                  </a:cubicBezTo>
                  <a:lnTo>
                    <a:pt x="1604" y="3136"/>
                  </a:lnTo>
                  <a:cubicBezTo>
                    <a:pt x="1570" y="3150"/>
                    <a:pt x="1532" y="3160"/>
                    <a:pt x="1494" y="3160"/>
                  </a:cubicBezTo>
                  <a:cubicBezTo>
                    <a:pt x="1388" y="3160"/>
                    <a:pt x="1292" y="3095"/>
                    <a:pt x="1248" y="2999"/>
                  </a:cubicBezTo>
                  <a:lnTo>
                    <a:pt x="542" y="1409"/>
                  </a:lnTo>
                  <a:cubicBezTo>
                    <a:pt x="501" y="1320"/>
                    <a:pt x="514" y="1217"/>
                    <a:pt x="569" y="1139"/>
                  </a:cubicBezTo>
                  <a:lnTo>
                    <a:pt x="977" y="583"/>
                  </a:lnTo>
                  <a:cubicBezTo>
                    <a:pt x="1031" y="513"/>
                    <a:pt x="1115" y="473"/>
                    <a:pt x="1203" y="473"/>
                  </a:cubicBezTo>
                  <a:close/>
                  <a:moveTo>
                    <a:pt x="1193" y="1"/>
                  </a:moveTo>
                  <a:cubicBezTo>
                    <a:pt x="956" y="1"/>
                    <a:pt x="734" y="114"/>
                    <a:pt x="593" y="306"/>
                  </a:cubicBezTo>
                  <a:lnTo>
                    <a:pt x="189" y="858"/>
                  </a:lnTo>
                  <a:cubicBezTo>
                    <a:pt x="31" y="1073"/>
                    <a:pt x="0" y="1354"/>
                    <a:pt x="107" y="1601"/>
                  </a:cubicBezTo>
                  <a:lnTo>
                    <a:pt x="816" y="3191"/>
                  </a:lnTo>
                  <a:cubicBezTo>
                    <a:pt x="938" y="3470"/>
                    <a:pt x="1209" y="3635"/>
                    <a:pt x="1495" y="3635"/>
                  </a:cubicBezTo>
                  <a:cubicBezTo>
                    <a:pt x="1596" y="3635"/>
                    <a:pt x="1698" y="3614"/>
                    <a:pt x="1796" y="3572"/>
                  </a:cubicBezTo>
                  <a:lnTo>
                    <a:pt x="2886" y="3085"/>
                  </a:lnTo>
                  <a:cubicBezTo>
                    <a:pt x="3263" y="2920"/>
                    <a:pt x="3430" y="2478"/>
                    <a:pt x="3263" y="2105"/>
                  </a:cubicBezTo>
                  <a:lnTo>
                    <a:pt x="2557" y="511"/>
                  </a:lnTo>
                  <a:cubicBezTo>
                    <a:pt x="2447" y="268"/>
                    <a:pt x="2217" y="100"/>
                    <a:pt x="1954" y="73"/>
                  </a:cubicBezTo>
                  <a:cubicBezTo>
                    <a:pt x="1703" y="49"/>
                    <a:pt x="1443" y="1"/>
                    <a:pt x="119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4" name="Google Shape;10144;p91"/>
            <p:cNvSpPr/>
            <p:nvPr/>
          </p:nvSpPr>
          <p:spPr>
            <a:xfrm>
              <a:off x="1005405" y="2463364"/>
              <a:ext cx="15455" cy="15455"/>
            </a:xfrm>
            <a:custGeom>
              <a:avLst/>
              <a:gdLst/>
              <a:ahLst/>
              <a:cxnLst/>
              <a:rect l="l" t="t" r="r" b="b"/>
              <a:pathLst>
                <a:path w="590" h="590" extrusionOk="0">
                  <a:moveTo>
                    <a:pt x="295" y="0"/>
                  </a:moveTo>
                  <a:cubicBezTo>
                    <a:pt x="134" y="0"/>
                    <a:pt x="1" y="130"/>
                    <a:pt x="1" y="295"/>
                  </a:cubicBezTo>
                  <a:cubicBezTo>
                    <a:pt x="1" y="456"/>
                    <a:pt x="134" y="589"/>
                    <a:pt x="295" y="589"/>
                  </a:cubicBezTo>
                  <a:cubicBezTo>
                    <a:pt x="460" y="589"/>
                    <a:pt x="590" y="456"/>
                    <a:pt x="590" y="295"/>
                  </a:cubicBezTo>
                  <a:cubicBezTo>
                    <a:pt x="590" y="130"/>
                    <a:pt x="460" y="0"/>
                    <a:pt x="29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5" name="Google Shape;10145;p91"/>
            <p:cNvSpPr/>
            <p:nvPr/>
          </p:nvSpPr>
          <p:spPr>
            <a:xfrm>
              <a:off x="855151" y="2280157"/>
              <a:ext cx="421923" cy="360050"/>
            </a:xfrm>
            <a:custGeom>
              <a:avLst/>
              <a:gdLst/>
              <a:ahLst/>
              <a:cxnLst/>
              <a:rect l="l" t="t" r="r" b="b"/>
              <a:pathLst>
                <a:path w="16107" h="13745" extrusionOk="0">
                  <a:moveTo>
                    <a:pt x="9383" y="1737"/>
                  </a:moveTo>
                  <a:cubicBezTo>
                    <a:pt x="9386" y="1737"/>
                    <a:pt x="9386" y="1737"/>
                    <a:pt x="9386" y="1741"/>
                  </a:cubicBezTo>
                  <a:lnTo>
                    <a:pt x="9386" y="2430"/>
                  </a:lnTo>
                  <a:lnTo>
                    <a:pt x="6717" y="2430"/>
                  </a:lnTo>
                  <a:lnTo>
                    <a:pt x="6717" y="1741"/>
                  </a:lnTo>
                  <a:cubicBezTo>
                    <a:pt x="6717" y="1737"/>
                    <a:pt x="6717" y="1737"/>
                    <a:pt x="6720" y="1737"/>
                  </a:cubicBezTo>
                  <a:close/>
                  <a:moveTo>
                    <a:pt x="9386" y="473"/>
                  </a:moveTo>
                  <a:cubicBezTo>
                    <a:pt x="10085" y="476"/>
                    <a:pt x="10651" y="1042"/>
                    <a:pt x="10651" y="1741"/>
                  </a:cubicBezTo>
                  <a:lnTo>
                    <a:pt x="10651" y="2430"/>
                  </a:lnTo>
                  <a:lnTo>
                    <a:pt x="9862" y="2430"/>
                  </a:lnTo>
                  <a:lnTo>
                    <a:pt x="9862" y="1741"/>
                  </a:lnTo>
                  <a:cubicBezTo>
                    <a:pt x="9859" y="1477"/>
                    <a:pt x="9647" y="1264"/>
                    <a:pt x="9383" y="1264"/>
                  </a:cubicBezTo>
                  <a:lnTo>
                    <a:pt x="6723" y="1264"/>
                  </a:lnTo>
                  <a:cubicBezTo>
                    <a:pt x="6460" y="1264"/>
                    <a:pt x="6244" y="1477"/>
                    <a:pt x="6244" y="1741"/>
                  </a:cubicBezTo>
                  <a:lnTo>
                    <a:pt x="6244" y="2430"/>
                  </a:lnTo>
                  <a:lnTo>
                    <a:pt x="5452" y="2430"/>
                  </a:lnTo>
                  <a:lnTo>
                    <a:pt x="5452" y="1741"/>
                  </a:lnTo>
                  <a:cubicBezTo>
                    <a:pt x="5456" y="1042"/>
                    <a:pt x="6021" y="473"/>
                    <a:pt x="6723" y="473"/>
                  </a:cubicBezTo>
                  <a:close/>
                  <a:moveTo>
                    <a:pt x="2837" y="2556"/>
                  </a:moveTo>
                  <a:lnTo>
                    <a:pt x="2837" y="2560"/>
                  </a:lnTo>
                  <a:lnTo>
                    <a:pt x="3602" y="2560"/>
                  </a:lnTo>
                  <a:cubicBezTo>
                    <a:pt x="3698" y="2560"/>
                    <a:pt x="3773" y="2635"/>
                    <a:pt x="3773" y="2731"/>
                  </a:cubicBezTo>
                  <a:lnTo>
                    <a:pt x="3773" y="4057"/>
                  </a:lnTo>
                  <a:cubicBezTo>
                    <a:pt x="3773" y="4188"/>
                    <a:pt x="3879" y="4294"/>
                    <a:pt x="4009" y="4294"/>
                  </a:cubicBezTo>
                  <a:cubicBezTo>
                    <a:pt x="4143" y="4294"/>
                    <a:pt x="4249" y="4188"/>
                    <a:pt x="4249" y="4057"/>
                  </a:cubicBezTo>
                  <a:lnTo>
                    <a:pt x="4249" y="2906"/>
                  </a:lnTo>
                  <a:lnTo>
                    <a:pt x="11857" y="2906"/>
                  </a:lnTo>
                  <a:lnTo>
                    <a:pt x="11857" y="12922"/>
                  </a:lnTo>
                  <a:lnTo>
                    <a:pt x="4246" y="12922"/>
                  </a:lnTo>
                  <a:lnTo>
                    <a:pt x="4246" y="5003"/>
                  </a:lnTo>
                  <a:cubicBezTo>
                    <a:pt x="4246" y="4869"/>
                    <a:pt x="4140" y="4767"/>
                    <a:pt x="4009" y="4767"/>
                  </a:cubicBezTo>
                  <a:cubicBezTo>
                    <a:pt x="3879" y="4767"/>
                    <a:pt x="3773" y="4869"/>
                    <a:pt x="3773" y="5003"/>
                  </a:cubicBezTo>
                  <a:lnTo>
                    <a:pt x="3773" y="13097"/>
                  </a:lnTo>
                  <a:cubicBezTo>
                    <a:pt x="3773" y="13193"/>
                    <a:pt x="3694" y="13269"/>
                    <a:pt x="3602" y="13269"/>
                  </a:cubicBezTo>
                  <a:lnTo>
                    <a:pt x="2837" y="13269"/>
                  </a:lnTo>
                  <a:cubicBezTo>
                    <a:pt x="2742" y="13269"/>
                    <a:pt x="2666" y="13193"/>
                    <a:pt x="2666" y="13097"/>
                  </a:cubicBezTo>
                  <a:lnTo>
                    <a:pt x="2666" y="2728"/>
                  </a:lnTo>
                  <a:cubicBezTo>
                    <a:pt x="2666" y="2632"/>
                    <a:pt x="2742" y="2556"/>
                    <a:pt x="2837" y="2556"/>
                  </a:cubicBezTo>
                  <a:close/>
                  <a:moveTo>
                    <a:pt x="12501" y="2556"/>
                  </a:moveTo>
                  <a:lnTo>
                    <a:pt x="12501" y="2560"/>
                  </a:lnTo>
                  <a:lnTo>
                    <a:pt x="13265" y="2560"/>
                  </a:lnTo>
                  <a:cubicBezTo>
                    <a:pt x="13361" y="2560"/>
                    <a:pt x="13437" y="2635"/>
                    <a:pt x="13437" y="2731"/>
                  </a:cubicBezTo>
                  <a:lnTo>
                    <a:pt x="13437" y="13101"/>
                  </a:lnTo>
                  <a:cubicBezTo>
                    <a:pt x="13437" y="13193"/>
                    <a:pt x="13361" y="13272"/>
                    <a:pt x="13265" y="13272"/>
                  </a:cubicBezTo>
                  <a:lnTo>
                    <a:pt x="12501" y="13272"/>
                  </a:lnTo>
                  <a:cubicBezTo>
                    <a:pt x="12405" y="13272"/>
                    <a:pt x="12330" y="13193"/>
                    <a:pt x="12330" y="13101"/>
                  </a:cubicBezTo>
                  <a:lnTo>
                    <a:pt x="12330" y="2728"/>
                  </a:lnTo>
                  <a:cubicBezTo>
                    <a:pt x="12330" y="2632"/>
                    <a:pt x="12409" y="2556"/>
                    <a:pt x="12501" y="2556"/>
                  </a:cubicBezTo>
                  <a:close/>
                  <a:moveTo>
                    <a:pt x="6723" y="0"/>
                  </a:moveTo>
                  <a:cubicBezTo>
                    <a:pt x="5761" y="0"/>
                    <a:pt x="4983" y="778"/>
                    <a:pt x="4983" y="1741"/>
                  </a:cubicBezTo>
                  <a:lnTo>
                    <a:pt x="4983" y="2430"/>
                  </a:lnTo>
                  <a:lnTo>
                    <a:pt x="4174" y="2430"/>
                  </a:lnTo>
                  <a:cubicBezTo>
                    <a:pt x="4064" y="2217"/>
                    <a:pt x="3842" y="2083"/>
                    <a:pt x="3602" y="2083"/>
                  </a:cubicBezTo>
                  <a:lnTo>
                    <a:pt x="2837" y="2083"/>
                  </a:lnTo>
                  <a:cubicBezTo>
                    <a:pt x="2598" y="2083"/>
                    <a:pt x="2378" y="2217"/>
                    <a:pt x="2269" y="2430"/>
                  </a:cubicBezTo>
                  <a:lnTo>
                    <a:pt x="1611" y="2430"/>
                  </a:lnTo>
                  <a:cubicBezTo>
                    <a:pt x="720" y="2433"/>
                    <a:pt x="0" y="3153"/>
                    <a:pt x="0" y="4040"/>
                  </a:cubicBezTo>
                  <a:lnTo>
                    <a:pt x="0" y="9835"/>
                  </a:lnTo>
                  <a:cubicBezTo>
                    <a:pt x="0" y="9965"/>
                    <a:pt x="106" y="10071"/>
                    <a:pt x="237" y="10071"/>
                  </a:cubicBezTo>
                  <a:cubicBezTo>
                    <a:pt x="367" y="10071"/>
                    <a:pt x="473" y="9965"/>
                    <a:pt x="473" y="9835"/>
                  </a:cubicBezTo>
                  <a:lnTo>
                    <a:pt x="473" y="4040"/>
                  </a:lnTo>
                  <a:cubicBezTo>
                    <a:pt x="473" y="3413"/>
                    <a:pt x="984" y="2906"/>
                    <a:pt x="1611" y="2906"/>
                  </a:cubicBezTo>
                  <a:lnTo>
                    <a:pt x="2193" y="2906"/>
                  </a:lnTo>
                  <a:lnTo>
                    <a:pt x="2193" y="12922"/>
                  </a:lnTo>
                  <a:lnTo>
                    <a:pt x="1611" y="12922"/>
                  </a:lnTo>
                  <a:cubicBezTo>
                    <a:pt x="984" y="12922"/>
                    <a:pt x="473" y="12412"/>
                    <a:pt x="473" y="11785"/>
                  </a:cubicBezTo>
                  <a:lnTo>
                    <a:pt x="473" y="10781"/>
                  </a:lnTo>
                  <a:cubicBezTo>
                    <a:pt x="473" y="10650"/>
                    <a:pt x="367" y="10544"/>
                    <a:pt x="237" y="10544"/>
                  </a:cubicBezTo>
                  <a:cubicBezTo>
                    <a:pt x="106" y="10544"/>
                    <a:pt x="0" y="10650"/>
                    <a:pt x="0" y="10781"/>
                  </a:cubicBezTo>
                  <a:lnTo>
                    <a:pt x="0" y="11785"/>
                  </a:lnTo>
                  <a:cubicBezTo>
                    <a:pt x="0" y="12676"/>
                    <a:pt x="720" y="13395"/>
                    <a:pt x="1611" y="13395"/>
                  </a:cubicBezTo>
                  <a:lnTo>
                    <a:pt x="2269" y="13395"/>
                  </a:lnTo>
                  <a:cubicBezTo>
                    <a:pt x="2378" y="13608"/>
                    <a:pt x="2598" y="13741"/>
                    <a:pt x="2837" y="13745"/>
                  </a:cubicBezTo>
                  <a:lnTo>
                    <a:pt x="3602" y="13745"/>
                  </a:lnTo>
                  <a:cubicBezTo>
                    <a:pt x="3842" y="13741"/>
                    <a:pt x="4064" y="13608"/>
                    <a:pt x="4174" y="13395"/>
                  </a:cubicBezTo>
                  <a:lnTo>
                    <a:pt x="11929" y="13395"/>
                  </a:lnTo>
                  <a:cubicBezTo>
                    <a:pt x="12042" y="13608"/>
                    <a:pt x="12261" y="13741"/>
                    <a:pt x="12501" y="13745"/>
                  </a:cubicBezTo>
                  <a:lnTo>
                    <a:pt x="13269" y="13745"/>
                  </a:lnTo>
                  <a:cubicBezTo>
                    <a:pt x="13509" y="13741"/>
                    <a:pt x="13728" y="13608"/>
                    <a:pt x="13837" y="13395"/>
                  </a:cubicBezTo>
                  <a:lnTo>
                    <a:pt x="14495" y="13395"/>
                  </a:lnTo>
                  <a:cubicBezTo>
                    <a:pt x="15383" y="13395"/>
                    <a:pt x="16103" y="12676"/>
                    <a:pt x="16103" y="11785"/>
                  </a:cubicBezTo>
                  <a:lnTo>
                    <a:pt x="16103" y="6014"/>
                  </a:lnTo>
                  <a:cubicBezTo>
                    <a:pt x="16103" y="5880"/>
                    <a:pt x="15996" y="5774"/>
                    <a:pt x="15866" y="5774"/>
                  </a:cubicBezTo>
                  <a:cubicBezTo>
                    <a:pt x="15736" y="5774"/>
                    <a:pt x="15630" y="5880"/>
                    <a:pt x="15630" y="6014"/>
                  </a:cubicBezTo>
                  <a:lnTo>
                    <a:pt x="15630" y="11785"/>
                  </a:lnTo>
                  <a:cubicBezTo>
                    <a:pt x="15630" y="12412"/>
                    <a:pt x="15119" y="12922"/>
                    <a:pt x="14492" y="12922"/>
                  </a:cubicBezTo>
                  <a:lnTo>
                    <a:pt x="13909" y="12922"/>
                  </a:lnTo>
                  <a:lnTo>
                    <a:pt x="13909" y="2906"/>
                  </a:lnTo>
                  <a:lnTo>
                    <a:pt x="14495" y="2906"/>
                  </a:lnTo>
                  <a:cubicBezTo>
                    <a:pt x="14498" y="2906"/>
                    <a:pt x="14500" y="2906"/>
                    <a:pt x="14502" y="2906"/>
                  </a:cubicBezTo>
                  <a:cubicBezTo>
                    <a:pt x="15126" y="2906"/>
                    <a:pt x="15630" y="3415"/>
                    <a:pt x="15633" y="4040"/>
                  </a:cubicBezTo>
                  <a:lnTo>
                    <a:pt x="15633" y="5065"/>
                  </a:lnTo>
                  <a:cubicBezTo>
                    <a:pt x="15633" y="5195"/>
                    <a:pt x="15736" y="5301"/>
                    <a:pt x="15870" y="5301"/>
                  </a:cubicBezTo>
                  <a:cubicBezTo>
                    <a:pt x="16000" y="5301"/>
                    <a:pt x="16106" y="5195"/>
                    <a:pt x="16106" y="5065"/>
                  </a:cubicBezTo>
                  <a:lnTo>
                    <a:pt x="16106" y="4040"/>
                  </a:lnTo>
                  <a:cubicBezTo>
                    <a:pt x="16103" y="3153"/>
                    <a:pt x="15383" y="2433"/>
                    <a:pt x="14495" y="2430"/>
                  </a:cubicBezTo>
                  <a:lnTo>
                    <a:pt x="13837" y="2430"/>
                  </a:lnTo>
                  <a:cubicBezTo>
                    <a:pt x="13728" y="2217"/>
                    <a:pt x="13509" y="2083"/>
                    <a:pt x="13269" y="2083"/>
                  </a:cubicBezTo>
                  <a:lnTo>
                    <a:pt x="12501" y="2083"/>
                  </a:lnTo>
                  <a:cubicBezTo>
                    <a:pt x="12261" y="2083"/>
                    <a:pt x="12042" y="2217"/>
                    <a:pt x="11932" y="2430"/>
                  </a:cubicBezTo>
                  <a:lnTo>
                    <a:pt x="11123" y="2430"/>
                  </a:lnTo>
                  <a:lnTo>
                    <a:pt x="11123" y="1741"/>
                  </a:lnTo>
                  <a:cubicBezTo>
                    <a:pt x="11123" y="778"/>
                    <a:pt x="10346" y="0"/>
                    <a:pt x="938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46" name="Google Shape;10146;p91"/>
          <p:cNvGrpSpPr/>
          <p:nvPr/>
        </p:nvGrpSpPr>
        <p:grpSpPr>
          <a:xfrm>
            <a:off x="1417348" y="2283640"/>
            <a:ext cx="385276" cy="384123"/>
            <a:chOff x="1417348" y="2283640"/>
            <a:chExt cx="385276" cy="384123"/>
          </a:xfrm>
        </p:grpSpPr>
        <p:sp>
          <p:nvSpPr>
            <p:cNvPr id="10147" name="Google Shape;10147;p91"/>
            <p:cNvSpPr/>
            <p:nvPr/>
          </p:nvSpPr>
          <p:spPr>
            <a:xfrm>
              <a:off x="1515998" y="2478531"/>
              <a:ext cx="106483" cy="57288"/>
            </a:xfrm>
            <a:custGeom>
              <a:avLst/>
              <a:gdLst/>
              <a:ahLst/>
              <a:cxnLst/>
              <a:rect l="l" t="t" r="r" b="b"/>
              <a:pathLst>
                <a:path w="4065" h="2187" extrusionOk="0">
                  <a:moveTo>
                    <a:pt x="2135" y="0"/>
                  </a:moveTo>
                  <a:lnTo>
                    <a:pt x="624" y="686"/>
                  </a:lnTo>
                  <a:lnTo>
                    <a:pt x="0" y="1868"/>
                  </a:lnTo>
                  <a:lnTo>
                    <a:pt x="2032" y="2187"/>
                  </a:lnTo>
                  <a:lnTo>
                    <a:pt x="4064" y="1868"/>
                  </a:lnTo>
                  <a:lnTo>
                    <a:pt x="3441" y="686"/>
                  </a:lnTo>
                  <a:lnTo>
                    <a:pt x="2135" y="0"/>
                  </a:ln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8" name="Google Shape;10148;p91"/>
            <p:cNvSpPr/>
            <p:nvPr/>
          </p:nvSpPr>
          <p:spPr>
            <a:xfrm>
              <a:off x="1423084" y="2289377"/>
              <a:ext cx="292389" cy="207124"/>
            </a:xfrm>
            <a:custGeom>
              <a:avLst/>
              <a:gdLst/>
              <a:ahLst/>
              <a:cxnLst/>
              <a:rect l="l" t="t" r="r" b="b"/>
              <a:pathLst>
                <a:path w="11162" h="7907" extrusionOk="0">
                  <a:moveTo>
                    <a:pt x="895" y="1"/>
                  </a:moveTo>
                  <a:cubicBezTo>
                    <a:pt x="401" y="1"/>
                    <a:pt x="0" y="402"/>
                    <a:pt x="0" y="895"/>
                  </a:cubicBezTo>
                  <a:lnTo>
                    <a:pt x="0" y="7012"/>
                  </a:lnTo>
                  <a:cubicBezTo>
                    <a:pt x="0" y="7506"/>
                    <a:pt x="401" y="7907"/>
                    <a:pt x="895" y="7907"/>
                  </a:cubicBezTo>
                  <a:lnTo>
                    <a:pt x="10264" y="7907"/>
                  </a:lnTo>
                  <a:cubicBezTo>
                    <a:pt x="10757" y="7907"/>
                    <a:pt x="11161" y="7506"/>
                    <a:pt x="11161" y="7012"/>
                  </a:cubicBezTo>
                  <a:lnTo>
                    <a:pt x="11161" y="895"/>
                  </a:lnTo>
                  <a:cubicBezTo>
                    <a:pt x="11161" y="402"/>
                    <a:pt x="10757" y="1"/>
                    <a:pt x="10264"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49" name="Google Shape;10149;p91"/>
            <p:cNvSpPr/>
            <p:nvPr/>
          </p:nvSpPr>
          <p:spPr>
            <a:xfrm>
              <a:off x="1423084" y="2289377"/>
              <a:ext cx="34315" cy="207124"/>
            </a:xfrm>
            <a:custGeom>
              <a:avLst/>
              <a:gdLst/>
              <a:ahLst/>
              <a:cxnLst/>
              <a:rect l="l" t="t" r="r" b="b"/>
              <a:pathLst>
                <a:path w="1310" h="7907" extrusionOk="0">
                  <a:moveTo>
                    <a:pt x="895" y="1"/>
                  </a:moveTo>
                  <a:cubicBezTo>
                    <a:pt x="401" y="1"/>
                    <a:pt x="0" y="402"/>
                    <a:pt x="0" y="895"/>
                  </a:cubicBezTo>
                  <a:lnTo>
                    <a:pt x="0" y="7012"/>
                  </a:lnTo>
                  <a:cubicBezTo>
                    <a:pt x="0" y="7506"/>
                    <a:pt x="401" y="7907"/>
                    <a:pt x="895" y="7907"/>
                  </a:cubicBezTo>
                  <a:lnTo>
                    <a:pt x="1309" y="7907"/>
                  </a:lnTo>
                  <a:cubicBezTo>
                    <a:pt x="816" y="7907"/>
                    <a:pt x="415" y="7506"/>
                    <a:pt x="415" y="7012"/>
                  </a:cubicBezTo>
                  <a:lnTo>
                    <a:pt x="415" y="895"/>
                  </a:lnTo>
                  <a:cubicBezTo>
                    <a:pt x="415" y="405"/>
                    <a:pt x="809" y="8"/>
                    <a:pt x="1299" y="1"/>
                  </a:cubicBez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0" name="Google Shape;10150;p91"/>
            <p:cNvSpPr/>
            <p:nvPr/>
          </p:nvSpPr>
          <p:spPr>
            <a:xfrm>
              <a:off x="1498762" y="2527437"/>
              <a:ext cx="140405" cy="16739"/>
            </a:xfrm>
            <a:custGeom>
              <a:avLst/>
              <a:gdLst/>
              <a:ahLst/>
              <a:cxnLst/>
              <a:rect l="l" t="t" r="r" b="b"/>
              <a:pathLst>
                <a:path w="5360" h="639" extrusionOk="0">
                  <a:moveTo>
                    <a:pt x="317" y="1"/>
                  </a:moveTo>
                  <a:cubicBezTo>
                    <a:pt x="141" y="1"/>
                    <a:pt x="0" y="142"/>
                    <a:pt x="0" y="320"/>
                  </a:cubicBezTo>
                  <a:cubicBezTo>
                    <a:pt x="0" y="497"/>
                    <a:pt x="141" y="638"/>
                    <a:pt x="317" y="638"/>
                  </a:cubicBezTo>
                  <a:cubicBezTo>
                    <a:pt x="321" y="638"/>
                    <a:pt x="325" y="638"/>
                    <a:pt x="329" y="638"/>
                  </a:cubicBezTo>
                  <a:lnTo>
                    <a:pt x="5051" y="638"/>
                  </a:lnTo>
                  <a:cubicBezTo>
                    <a:pt x="5223" y="631"/>
                    <a:pt x="5360" y="491"/>
                    <a:pt x="5360" y="320"/>
                  </a:cubicBezTo>
                  <a:cubicBezTo>
                    <a:pt x="5360" y="148"/>
                    <a:pt x="5223" y="8"/>
                    <a:pt x="5051" y="1"/>
                  </a:cubicBezTo>
                  <a:lnTo>
                    <a:pt x="329" y="1"/>
                  </a:lnTo>
                  <a:cubicBezTo>
                    <a:pt x="325" y="1"/>
                    <a:pt x="321" y="1"/>
                    <a:pt x="317" y="1"/>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1" name="Google Shape;10151;p91"/>
            <p:cNvSpPr/>
            <p:nvPr/>
          </p:nvSpPr>
          <p:spPr>
            <a:xfrm>
              <a:off x="1438068" y="2306273"/>
              <a:ext cx="262422" cy="153162"/>
            </a:xfrm>
            <a:custGeom>
              <a:avLst/>
              <a:gdLst/>
              <a:ahLst/>
              <a:cxnLst/>
              <a:rect l="l" t="t" r="r" b="b"/>
              <a:pathLst>
                <a:path w="10018" h="5847" extrusionOk="0">
                  <a:moveTo>
                    <a:pt x="727" y="0"/>
                  </a:moveTo>
                  <a:cubicBezTo>
                    <a:pt x="326" y="0"/>
                    <a:pt x="1" y="326"/>
                    <a:pt x="1" y="727"/>
                  </a:cubicBezTo>
                  <a:lnTo>
                    <a:pt x="1" y="5120"/>
                  </a:lnTo>
                  <a:cubicBezTo>
                    <a:pt x="1" y="5521"/>
                    <a:pt x="326" y="5846"/>
                    <a:pt x="727" y="5846"/>
                  </a:cubicBezTo>
                  <a:lnTo>
                    <a:pt x="9287" y="5846"/>
                  </a:lnTo>
                  <a:cubicBezTo>
                    <a:pt x="9688" y="5846"/>
                    <a:pt x="10017" y="5521"/>
                    <a:pt x="10014" y="5116"/>
                  </a:cubicBezTo>
                  <a:lnTo>
                    <a:pt x="10014" y="727"/>
                  </a:lnTo>
                  <a:cubicBezTo>
                    <a:pt x="10014" y="326"/>
                    <a:pt x="9688" y="0"/>
                    <a:pt x="9287" y="0"/>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2" name="Google Shape;10152;p91"/>
            <p:cNvSpPr/>
            <p:nvPr/>
          </p:nvSpPr>
          <p:spPr>
            <a:xfrm>
              <a:off x="1537714" y="2425748"/>
              <a:ext cx="240601" cy="192114"/>
            </a:xfrm>
            <a:custGeom>
              <a:avLst/>
              <a:gdLst/>
              <a:ahLst/>
              <a:cxnLst/>
              <a:rect l="l" t="t" r="r" b="b"/>
              <a:pathLst>
                <a:path w="9185" h="7334" extrusionOk="0">
                  <a:moveTo>
                    <a:pt x="953" y="0"/>
                  </a:moveTo>
                  <a:cubicBezTo>
                    <a:pt x="425" y="0"/>
                    <a:pt x="0" y="429"/>
                    <a:pt x="0" y="953"/>
                  </a:cubicBezTo>
                  <a:lnTo>
                    <a:pt x="0" y="7334"/>
                  </a:lnTo>
                  <a:lnTo>
                    <a:pt x="9184" y="7334"/>
                  </a:lnTo>
                  <a:lnTo>
                    <a:pt x="9184" y="953"/>
                  </a:lnTo>
                  <a:cubicBezTo>
                    <a:pt x="9184" y="429"/>
                    <a:pt x="8759" y="0"/>
                    <a:pt x="8235" y="0"/>
                  </a:cubicBezTo>
                  <a:close/>
                </a:path>
              </a:pathLst>
            </a:custGeom>
            <a:solidFill>
              <a:srgbClr val="CBD5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3" name="Google Shape;10153;p91"/>
            <p:cNvSpPr/>
            <p:nvPr/>
          </p:nvSpPr>
          <p:spPr>
            <a:xfrm>
              <a:off x="1555212" y="2446914"/>
              <a:ext cx="205683" cy="141139"/>
            </a:xfrm>
            <a:custGeom>
              <a:avLst/>
              <a:gdLst/>
              <a:ahLst/>
              <a:cxnLst/>
              <a:rect l="l" t="t" r="r" b="b"/>
              <a:pathLst>
                <a:path w="7852" h="5388" extrusionOk="0">
                  <a:moveTo>
                    <a:pt x="439" y="1"/>
                  </a:moveTo>
                  <a:cubicBezTo>
                    <a:pt x="196" y="1"/>
                    <a:pt x="1" y="200"/>
                    <a:pt x="1" y="443"/>
                  </a:cubicBezTo>
                  <a:lnTo>
                    <a:pt x="1" y="4949"/>
                  </a:lnTo>
                  <a:cubicBezTo>
                    <a:pt x="1" y="5193"/>
                    <a:pt x="196" y="5388"/>
                    <a:pt x="439" y="5388"/>
                  </a:cubicBezTo>
                  <a:lnTo>
                    <a:pt x="7409" y="5388"/>
                  </a:lnTo>
                  <a:cubicBezTo>
                    <a:pt x="7653" y="5388"/>
                    <a:pt x="7851" y="5193"/>
                    <a:pt x="7851" y="4949"/>
                  </a:cubicBezTo>
                  <a:lnTo>
                    <a:pt x="7851" y="443"/>
                  </a:lnTo>
                  <a:cubicBezTo>
                    <a:pt x="7851" y="200"/>
                    <a:pt x="7653" y="1"/>
                    <a:pt x="7413" y="1"/>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4" name="Google Shape;10154;p91"/>
            <p:cNvSpPr/>
            <p:nvPr/>
          </p:nvSpPr>
          <p:spPr>
            <a:xfrm>
              <a:off x="1537714" y="2425748"/>
              <a:ext cx="33870" cy="192114"/>
            </a:xfrm>
            <a:custGeom>
              <a:avLst/>
              <a:gdLst/>
              <a:ahLst/>
              <a:cxnLst/>
              <a:rect l="l" t="t" r="r" b="b"/>
              <a:pathLst>
                <a:path w="1293" h="7334" extrusionOk="0">
                  <a:moveTo>
                    <a:pt x="953" y="0"/>
                  </a:moveTo>
                  <a:cubicBezTo>
                    <a:pt x="425" y="0"/>
                    <a:pt x="0" y="429"/>
                    <a:pt x="0" y="953"/>
                  </a:cubicBezTo>
                  <a:lnTo>
                    <a:pt x="0" y="7334"/>
                  </a:lnTo>
                  <a:lnTo>
                    <a:pt x="340" y="7334"/>
                  </a:lnTo>
                  <a:lnTo>
                    <a:pt x="340" y="953"/>
                  </a:lnTo>
                  <a:cubicBezTo>
                    <a:pt x="340" y="429"/>
                    <a:pt x="765" y="4"/>
                    <a:pt x="1292" y="4"/>
                  </a:cubicBezTo>
                  <a:lnTo>
                    <a:pt x="953" y="0"/>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5" name="Google Shape;10155;p91"/>
            <p:cNvSpPr/>
            <p:nvPr/>
          </p:nvSpPr>
          <p:spPr>
            <a:xfrm>
              <a:off x="1537714" y="2594758"/>
              <a:ext cx="240601" cy="23104"/>
            </a:xfrm>
            <a:custGeom>
              <a:avLst/>
              <a:gdLst/>
              <a:ahLst/>
              <a:cxnLst/>
              <a:rect l="l" t="t" r="r" b="b"/>
              <a:pathLst>
                <a:path w="9185" h="882" extrusionOk="0">
                  <a:moveTo>
                    <a:pt x="0" y="1"/>
                  </a:moveTo>
                  <a:lnTo>
                    <a:pt x="0" y="882"/>
                  </a:lnTo>
                  <a:lnTo>
                    <a:pt x="9184" y="882"/>
                  </a:lnTo>
                  <a:lnTo>
                    <a:pt x="9184" y="1"/>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6" name="Google Shape;10156;p91"/>
            <p:cNvSpPr/>
            <p:nvPr/>
          </p:nvSpPr>
          <p:spPr>
            <a:xfrm>
              <a:off x="1519141" y="2605079"/>
              <a:ext cx="277850" cy="25435"/>
            </a:xfrm>
            <a:custGeom>
              <a:avLst/>
              <a:gdLst/>
              <a:ahLst/>
              <a:cxnLst/>
              <a:rect l="l" t="t" r="r" b="b"/>
              <a:pathLst>
                <a:path w="10607" h="971" extrusionOk="0">
                  <a:moveTo>
                    <a:pt x="240" y="1"/>
                  </a:moveTo>
                  <a:cubicBezTo>
                    <a:pt x="106" y="1"/>
                    <a:pt x="0" y="111"/>
                    <a:pt x="0" y="241"/>
                  </a:cubicBezTo>
                  <a:cubicBezTo>
                    <a:pt x="0" y="645"/>
                    <a:pt x="326" y="971"/>
                    <a:pt x="727" y="971"/>
                  </a:cubicBezTo>
                  <a:lnTo>
                    <a:pt x="9876" y="971"/>
                  </a:lnTo>
                  <a:cubicBezTo>
                    <a:pt x="10280" y="971"/>
                    <a:pt x="10606" y="645"/>
                    <a:pt x="10606" y="241"/>
                  </a:cubicBezTo>
                  <a:cubicBezTo>
                    <a:pt x="10606" y="111"/>
                    <a:pt x="10496" y="1"/>
                    <a:pt x="10366" y="1"/>
                  </a:cubicBezTo>
                  <a:close/>
                </a:path>
              </a:pathLst>
            </a:custGeom>
            <a:solidFill>
              <a:srgbClr val="CBD5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7" name="Google Shape;10157;p91"/>
            <p:cNvSpPr/>
            <p:nvPr/>
          </p:nvSpPr>
          <p:spPr>
            <a:xfrm>
              <a:off x="1519037" y="2605079"/>
              <a:ext cx="50844" cy="25435"/>
            </a:xfrm>
            <a:custGeom>
              <a:avLst/>
              <a:gdLst/>
              <a:ahLst/>
              <a:cxnLst/>
              <a:rect l="l" t="t" r="r" b="b"/>
              <a:pathLst>
                <a:path w="1941" h="971" extrusionOk="0">
                  <a:moveTo>
                    <a:pt x="241" y="1"/>
                  </a:moveTo>
                  <a:cubicBezTo>
                    <a:pt x="110" y="1"/>
                    <a:pt x="1" y="107"/>
                    <a:pt x="1" y="241"/>
                  </a:cubicBezTo>
                  <a:cubicBezTo>
                    <a:pt x="1" y="642"/>
                    <a:pt x="330" y="971"/>
                    <a:pt x="731" y="971"/>
                  </a:cubicBezTo>
                  <a:lnTo>
                    <a:pt x="1940" y="971"/>
                  </a:lnTo>
                  <a:cubicBezTo>
                    <a:pt x="1536" y="971"/>
                    <a:pt x="1210" y="642"/>
                    <a:pt x="1210" y="241"/>
                  </a:cubicBezTo>
                  <a:cubicBezTo>
                    <a:pt x="1210" y="107"/>
                    <a:pt x="1320" y="1"/>
                    <a:pt x="1450" y="1"/>
                  </a:cubicBez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8" name="Google Shape;10158;p91"/>
            <p:cNvSpPr/>
            <p:nvPr/>
          </p:nvSpPr>
          <p:spPr>
            <a:xfrm>
              <a:off x="1662297" y="2559841"/>
              <a:ext cx="71565" cy="102187"/>
            </a:xfrm>
            <a:custGeom>
              <a:avLst/>
              <a:gdLst/>
              <a:ahLst/>
              <a:cxnLst/>
              <a:rect l="l" t="t" r="r" b="b"/>
              <a:pathLst>
                <a:path w="2732" h="3901" extrusionOk="0">
                  <a:moveTo>
                    <a:pt x="429" y="1"/>
                  </a:moveTo>
                  <a:cubicBezTo>
                    <a:pt x="193" y="1"/>
                    <a:pt x="1" y="193"/>
                    <a:pt x="1" y="429"/>
                  </a:cubicBezTo>
                  <a:lnTo>
                    <a:pt x="1" y="3472"/>
                  </a:lnTo>
                  <a:cubicBezTo>
                    <a:pt x="1" y="3709"/>
                    <a:pt x="193" y="3901"/>
                    <a:pt x="429" y="3901"/>
                  </a:cubicBezTo>
                  <a:lnTo>
                    <a:pt x="2304" y="3901"/>
                  </a:lnTo>
                  <a:cubicBezTo>
                    <a:pt x="2540" y="3901"/>
                    <a:pt x="2732" y="3709"/>
                    <a:pt x="2732" y="3472"/>
                  </a:cubicBezTo>
                  <a:lnTo>
                    <a:pt x="2732" y="429"/>
                  </a:lnTo>
                  <a:cubicBezTo>
                    <a:pt x="2732" y="193"/>
                    <a:pt x="2540" y="1"/>
                    <a:pt x="2304" y="1"/>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59" name="Google Shape;10159;p91"/>
            <p:cNvSpPr/>
            <p:nvPr/>
          </p:nvSpPr>
          <p:spPr>
            <a:xfrm>
              <a:off x="1662219" y="2580849"/>
              <a:ext cx="71748" cy="60275"/>
            </a:xfrm>
            <a:custGeom>
              <a:avLst/>
              <a:gdLst/>
              <a:ahLst/>
              <a:cxnLst/>
              <a:rect l="l" t="t" r="r" b="b"/>
              <a:pathLst>
                <a:path w="2739" h="2301" extrusionOk="0">
                  <a:moveTo>
                    <a:pt x="333" y="1"/>
                  </a:moveTo>
                  <a:cubicBezTo>
                    <a:pt x="151" y="1"/>
                    <a:pt x="0" y="148"/>
                    <a:pt x="0" y="330"/>
                  </a:cubicBezTo>
                  <a:lnTo>
                    <a:pt x="0" y="1971"/>
                  </a:lnTo>
                  <a:cubicBezTo>
                    <a:pt x="0" y="2153"/>
                    <a:pt x="151" y="2300"/>
                    <a:pt x="333" y="2300"/>
                  </a:cubicBezTo>
                  <a:lnTo>
                    <a:pt x="2406" y="2300"/>
                  </a:lnTo>
                  <a:cubicBezTo>
                    <a:pt x="2588" y="2300"/>
                    <a:pt x="2738" y="2153"/>
                    <a:pt x="2738" y="1971"/>
                  </a:cubicBezTo>
                  <a:lnTo>
                    <a:pt x="2738" y="333"/>
                  </a:lnTo>
                  <a:cubicBezTo>
                    <a:pt x="2738" y="148"/>
                    <a:pt x="2591" y="1"/>
                    <a:pt x="2406" y="1"/>
                  </a:cubicBezTo>
                  <a:close/>
                </a:path>
              </a:pathLst>
            </a:custGeom>
            <a:solidFill>
              <a:srgbClr val="CED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0" name="Google Shape;10160;p91"/>
            <p:cNvSpPr/>
            <p:nvPr/>
          </p:nvSpPr>
          <p:spPr>
            <a:xfrm>
              <a:off x="1417348" y="2283640"/>
              <a:ext cx="385276" cy="384123"/>
            </a:xfrm>
            <a:custGeom>
              <a:avLst/>
              <a:gdLst/>
              <a:ahLst/>
              <a:cxnLst/>
              <a:rect l="l" t="t" r="r" b="b"/>
              <a:pathLst>
                <a:path w="14708" h="14664" extrusionOk="0">
                  <a:moveTo>
                    <a:pt x="10078" y="1080"/>
                  </a:moveTo>
                  <a:cubicBezTo>
                    <a:pt x="10359" y="1080"/>
                    <a:pt x="10589" y="1310"/>
                    <a:pt x="10589" y="1591"/>
                  </a:cubicBezTo>
                  <a:lnTo>
                    <a:pt x="10589" y="5209"/>
                  </a:lnTo>
                  <a:lnTo>
                    <a:pt x="5548" y="5209"/>
                  </a:lnTo>
                  <a:cubicBezTo>
                    <a:pt x="4900" y="5209"/>
                    <a:pt x="4380" y="5734"/>
                    <a:pt x="4376" y="6378"/>
                  </a:cubicBezTo>
                  <a:lnTo>
                    <a:pt x="4376" y="6491"/>
                  </a:lnTo>
                  <a:lnTo>
                    <a:pt x="1518" y="6491"/>
                  </a:lnTo>
                  <a:cubicBezTo>
                    <a:pt x="1237" y="6491"/>
                    <a:pt x="1008" y="6261"/>
                    <a:pt x="1008" y="5980"/>
                  </a:cubicBezTo>
                  <a:lnTo>
                    <a:pt x="1008" y="1591"/>
                  </a:lnTo>
                  <a:cubicBezTo>
                    <a:pt x="1008" y="1310"/>
                    <a:pt x="1237" y="1080"/>
                    <a:pt x="1518" y="1080"/>
                  </a:cubicBezTo>
                  <a:close/>
                  <a:moveTo>
                    <a:pt x="4376" y="8619"/>
                  </a:moveTo>
                  <a:lnTo>
                    <a:pt x="4376" y="9088"/>
                  </a:lnTo>
                  <a:lnTo>
                    <a:pt x="4129" y="9088"/>
                  </a:lnTo>
                  <a:lnTo>
                    <a:pt x="4376" y="8619"/>
                  </a:lnTo>
                  <a:close/>
                  <a:moveTo>
                    <a:pt x="4376" y="9527"/>
                  </a:moveTo>
                  <a:lnTo>
                    <a:pt x="4376" y="9726"/>
                  </a:lnTo>
                  <a:lnTo>
                    <a:pt x="3434" y="9726"/>
                  </a:lnTo>
                  <a:cubicBezTo>
                    <a:pt x="3379" y="9726"/>
                    <a:pt x="3334" y="9681"/>
                    <a:pt x="3334" y="9627"/>
                  </a:cubicBezTo>
                  <a:cubicBezTo>
                    <a:pt x="3334" y="9572"/>
                    <a:pt x="3379" y="9527"/>
                    <a:pt x="3434" y="9527"/>
                  </a:cubicBezTo>
                  <a:close/>
                  <a:moveTo>
                    <a:pt x="11655" y="10764"/>
                  </a:moveTo>
                  <a:cubicBezTo>
                    <a:pt x="11771" y="10768"/>
                    <a:pt x="11864" y="10860"/>
                    <a:pt x="11867" y="10977"/>
                  </a:cubicBezTo>
                  <a:lnTo>
                    <a:pt x="11867" y="11141"/>
                  </a:lnTo>
                  <a:cubicBezTo>
                    <a:pt x="11829" y="11134"/>
                    <a:pt x="11792" y="11131"/>
                    <a:pt x="11754" y="11131"/>
                  </a:cubicBezTo>
                  <a:lnTo>
                    <a:pt x="9681" y="11131"/>
                  </a:lnTo>
                  <a:cubicBezTo>
                    <a:pt x="9643" y="11131"/>
                    <a:pt x="9605" y="11134"/>
                    <a:pt x="9568" y="11141"/>
                  </a:cubicBezTo>
                  <a:lnTo>
                    <a:pt x="9568" y="10977"/>
                  </a:lnTo>
                  <a:cubicBezTo>
                    <a:pt x="9571" y="10860"/>
                    <a:pt x="9664" y="10768"/>
                    <a:pt x="9780" y="10764"/>
                  </a:cubicBezTo>
                  <a:close/>
                  <a:moveTo>
                    <a:pt x="12830" y="5645"/>
                  </a:moveTo>
                  <a:cubicBezTo>
                    <a:pt x="13234" y="5645"/>
                    <a:pt x="13560" y="5974"/>
                    <a:pt x="13560" y="6378"/>
                  </a:cubicBezTo>
                  <a:lnTo>
                    <a:pt x="13560" y="12056"/>
                  </a:lnTo>
                  <a:lnTo>
                    <a:pt x="12302" y="12056"/>
                  </a:lnTo>
                  <a:lnTo>
                    <a:pt x="12302" y="11840"/>
                  </a:lnTo>
                  <a:lnTo>
                    <a:pt x="12676" y="11840"/>
                  </a:lnTo>
                  <a:cubicBezTo>
                    <a:pt x="13039" y="11840"/>
                    <a:pt x="13334" y="11546"/>
                    <a:pt x="13334" y="11182"/>
                  </a:cubicBezTo>
                  <a:lnTo>
                    <a:pt x="13334" y="7728"/>
                  </a:lnTo>
                  <a:cubicBezTo>
                    <a:pt x="13334" y="7582"/>
                    <a:pt x="13225" y="7510"/>
                    <a:pt x="13116" y="7510"/>
                  </a:cubicBezTo>
                  <a:cubicBezTo>
                    <a:pt x="13007" y="7510"/>
                    <a:pt x="12899" y="7582"/>
                    <a:pt x="12899" y="7728"/>
                  </a:cubicBezTo>
                  <a:lnTo>
                    <a:pt x="12899" y="11182"/>
                  </a:lnTo>
                  <a:cubicBezTo>
                    <a:pt x="12895" y="11302"/>
                    <a:pt x="12796" y="11405"/>
                    <a:pt x="12672" y="11405"/>
                  </a:cubicBezTo>
                  <a:lnTo>
                    <a:pt x="12306" y="11405"/>
                  </a:lnTo>
                  <a:lnTo>
                    <a:pt x="12306" y="10977"/>
                  </a:lnTo>
                  <a:cubicBezTo>
                    <a:pt x="12306" y="10617"/>
                    <a:pt x="12014" y="10326"/>
                    <a:pt x="11658" y="10326"/>
                  </a:cubicBezTo>
                  <a:lnTo>
                    <a:pt x="9780" y="10326"/>
                  </a:lnTo>
                  <a:cubicBezTo>
                    <a:pt x="9420" y="10326"/>
                    <a:pt x="9133" y="10617"/>
                    <a:pt x="9133" y="10977"/>
                  </a:cubicBezTo>
                  <a:lnTo>
                    <a:pt x="9133" y="11405"/>
                  </a:lnTo>
                  <a:lnTo>
                    <a:pt x="5706" y="11405"/>
                  </a:lnTo>
                  <a:cubicBezTo>
                    <a:pt x="5582" y="11405"/>
                    <a:pt x="5483" y="11302"/>
                    <a:pt x="5483" y="11182"/>
                  </a:cubicBezTo>
                  <a:lnTo>
                    <a:pt x="5483" y="6676"/>
                  </a:lnTo>
                  <a:cubicBezTo>
                    <a:pt x="5483" y="6553"/>
                    <a:pt x="5582" y="6453"/>
                    <a:pt x="5706" y="6453"/>
                  </a:cubicBezTo>
                  <a:lnTo>
                    <a:pt x="12676" y="6453"/>
                  </a:lnTo>
                  <a:cubicBezTo>
                    <a:pt x="12796" y="6453"/>
                    <a:pt x="12895" y="6553"/>
                    <a:pt x="12899" y="6676"/>
                  </a:cubicBezTo>
                  <a:lnTo>
                    <a:pt x="12899" y="6854"/>
                  </a:lnTo>
                  <a:cubicBezTo>
                    <a:pt x="12899" y="6974"/>
                    <a:pt x="12995" y="7074"/>
                    <a:pt x="13114" y="7074"/>
                  </a:cubicBezTo>
                  <a:cubicBezTo>
                    <a:pt x="13234" y="7074"/>
                    <a:pt x="13334" y="6974"/>
                    <a:pt x="13334" y="6854"/>
                  </a:cubicBezTo>
                  <a:lnTo>
                    <a:pt x="13334" y="6676"/>
                  </a:lnTo>
                  <a:cubicBezTo>
                    <a:pt x="13334" y="6309"/>
                    <a:pt x="13039" y="6015"/>
                    <a:pt x="12676" y="6015"/>
                  </a:cubicBezTo>
                  <a:lnTo>
                    <a:pt x="5702" y="6015"/>
                  </a:lnTo>
                  <a:cubicBezTo>
                    <a:pt x="5339" y="6015"/>
                    <a:pt x="5044" y="6309"/>
                    <a:pt x="5044" y="6676"/>
                  </a:cubicBezTo>
                  <a:lnTo>
                    <a:pt x="5044" y="11182"/>
                  </a:lnTo>
                  <a:cubicBezTo>
                    <a:pt x="5044" y="11546"/>
                    <a:pt x="5339" y="11840"/>
                    <a:pt x="5702" y="11840"/>
                  </a:cubicBezTo>
                  <a:lnTo>
                    <a:pt x="9129" y="11840"/>
                  </a:lnTo>
                  <a:lnTo>
                    <a:pt x="9129" y="12056"/>
                  </a:lnTo>
                  <a:lnTo>
                    <a:pt x="4815" y="12056"/>
                  </a:lnTo>
                  <a:lnTo>
                    <a:pt x="4815" y="6378"/>
                  </a:lnTo>
                  <a:cubicBezTo>
                    <a:pt x="4815" y="5974"/>
                    <a:pt x="5144" y="5645"/>
                    <a:pt x="5548" y="5645"/>
                  </a:cubicBezTo>
                  <a:close/>
                  <a:moveTo>
                    <a:pt x="9133" y="12491"/>
                  </a:moveTo>
                  <a:lnTo>
                    <a:pt x="9133" y="13022"/>
                  </a:lnTo>
                  <a:lnTo>
                    <a:pt x="4613" y="13022"/>
                  </a:lnTo>
                  <a:cubicBezTo>
                    <a:pt x="4476" y="13022"/>
                    <a:pt x="4349" y="12968"/>
                    <a:pt x="4253" y="12872"/>
                  </a:cubicBezTo>
                  <a:cubicBezTo>
                    <a:pt x="4157" y="12776"/>
                    <a:pt x="4102" y="12646"/>
                    <a:pt x="4102" y="12512"/>
                  </a:cubicBezTo>
                  <a:cubicBezTo>
                    <a:pt x="4102" y="12502"/>
                    <a:pt x="4112" y="12491"/>
                    <a:pt x="4126" y="12491"/>
                  </a:cubicBezTo>
                  <a:close/>
                  <a:moveTo>
                    <a:pt x="14252" y="12491"/>
                  </a:moveTo>
                  <a:cubicBezTo>
                    <a:pt x="14256" y="12491"/>
                    <a:pt x="14262" y="12495"/>
                    <a:pt x="14266" y="12498"/>
                  </a:cubicBezTo>
                  <a:cubicBezTo>
                    <a:pt x="14269" y="12502"/>
                    <a:pt x="14273" y="12505"/>
                    <a:pt x="14273" y="12512"/>
                  </a:cubicBezTo>
                  <a:cubicBezTo>
                    <a:pt x="14273" y="12793"/>
                    <a:pt x="14043" y="13022"/>
                    <a:pt x="13762" y="13022"/>
                  </a:cubicBezTo>
                  <a:lnTo>
                    <a:pt x="13762" y="13019"/>
                  </a:lnTo>
                  <a:lnTo>
                    <a:pt x="12302" y="13019"/>
                  </a:lnTo>
                  <a:lnTo>
                    <a:pt x="12302" y="12491"/>
                  </a:lnTo>
                  <a:close/>
                  <a:moveTo>
                    <a:pt x="11754" y="11566"/>
                  </a:moveTo>
                  <a:cubicBezTo>
                    <a:pt x="11816" y="11566"/>
                    <a:pt x="11867" y="11617"/>
                    <a:pt x="11867" y="11679"/>
                  </a:cubicBezTo>
                  <a:lnTo>
                    <a:pt x="11867" y="13317"/>
                  </a:lnTo>
                  <a:cubicBezTo>
                    <a:pt x="11867" y="13379"/>
                    <a:pt x="11816" y="13430"/>
                    <a:pt x="11754" y="13430"/>
                  </a:cubicBezTo>
                  <a:lnTo>
                    <a:pt x="9681" y="13430"/>
                  </a:lnTo>
                  <a:cubicBezTo>
                    <a:pt x="9619" y="13430"/>
                    <a:pt x="9568" y="13379"/>
                    <a:pt x="9568" y="13317"/>
                  </a:cubicBezTo>
                  <a:lnTo>
                    <a:pt x="9568" y="13242"/>
                  </a:lnTo>
                  <a:lnTo>
                    <a:pt x="9568" y="11679"/>
                  </a:lnTo>
                  <a:cubicBezTo>
                    <a:pt x="9568" y="11617"/>
                    <a:pt x="9619" y="11566"/>
                    <a:pt x="9681" y="11566"/>
                  </a:cubicBezTo>
                  <a:close/>
                  <a:moveTo>
                    <a:pt x="11867" y="13852"/>
                  </a:moveTo>
                  <a:lnTo>
                    <a:pt x="11867" y="14016"/>
                  </a:lnTo>
                  <a:cubicBezTo>
                    <a:pt x="11867" y="14133"/>
                    <a:pt x="11771" y="14229"/>
                    <a:pt x="11655" y="14229"/>
                  </a:cubicBezTo>
                  <a:lnTo>
                    <a:pt x="9780" y="14229"/>
                  </a:lnTo>
                  <a:cubicBezTo>
                    <a:pt x="9664" y="14225"/>
                    <a:pt x="9571" y="14133"/>
                    <a:pt x="9568" y="14016"/>
                  </a:cubicBezTo>
                  <a:lnTo>
                    <a:pt x="9568" y="13852"/>
                  </a:lnTo>
                  <a:cubicBezTo>
                    <a:pt x="9605" y="13859"/>
                    <a:pt x="9643" y="13865"/>
                    <a:pt x="9681" y="13865"/>
                  </a:cubicBezTo>
                  <a:lnTo>
                    <a:pt x="11754" y="13865"/>
                  </a:lnTo>
                  <a:cubicBezTo>
                    <a:pt x="11792" y="13865"/>
                    <a:pt x="11829" y="13859"/>
                    <a:pt x="11867" y="13852"/>
                  </a:cubicBezTo>
                  <a:close/>
                  <a:moveTo>
                    <a:pt x="1114" y="1"/>
                  </a:moveTo>
                  <a:cubicBezTo>
                    <a:pt x="500" y="1"/>
                    <a:pt x="0" y="501"/>
                    <a:pt x="0" y="1114"/>
                  </a:cubicBezTo>
                  <a:lnTo>
                    <a:pt x="0" y="7231"/>
                  </a:lnTo>
                  <a:cubicBezTo>
                    <a:pt x="0" y="7845"/>
                    <a:pt x="500" y="8345"/>
                    <a:pt x="1114" y="8345"/>
                  </a:cubicBezTo>
                  <a:lnTo>
                    <a:pt x="1731" y="8345"/>
                  </a:lnTo>
                  <a:cubicBezTo>
                    <a:pt x="1851" y="8345"/>
                    <a:pt x="1947" y="8246"/>
                    <a:pt x="1947" y="8126"/>
                  </a:cubicBezTo>
                  <a:cubicBezTo>
                    <a:pt x="1947" y="8006"/>
                    <a:pt x="1851" y="7906"/>
                    <a:pt x="1731" y="7906"/>
                  </a:cubicBezTo>
                  <a:lnTo>
                    <a:pt x="1114" y="7906"/>
                  </a:lnTo>
                  <a:cubicBezTo>
                    <a:pt x="740" y="7906"/>
                    <a:pt x="439" y="7605"/>
                    <a:pt x="435" y="7231"/>
                  </a:cubicBezTo>
                  <a:lnTo>
                    <a:pt x="435" y="1114"/>
                  </a:lnTo>
                  <a:cubicBezTo>
                    <a:pt x="435" y="741"/>
                    <a:pt x="740" y="439"/>
                    <a:pt x="1114" y="439"/>
                  </a:cubicBezTo>
                  <a:lnTo>
                    <a:pt x="10483" y="439"/>
                  </a:lnTo>
                  <a:cubicBezTo>
                    <a:pt x="10856" y="439"/>
                    <a:pt x="11161" y="741"/>
                    <a:pt x="11161" y="1114"/>
                  </a:cubicBezTo>
                  <a:lnTo>
                    <a:pt x="11161" y="5209"/>
                  </a:lnTo>
                  <a:lnTo>
                    <a:pt x="11028" y="5209"/>
                  </a:lnTo>
                  <a:lnTo>
                    <a:pt x="11028" y="1591"/>
                  </a:lnTo>
                  <a:cubicBezTo>
                    <a:pt x="11028" y="1066"/>
                    <a:pt x="10603" y="645"/>
                    <a:pt x="10078" y="641"/>
                  </a:cubicBezTo>
                  <a:lnTo>
                    <a:pt x="1518" y="641"/>
                  </a:lnTo>
                  <a:cubicBezTo>
                    <a:pt x="994" y="645"/>
                    <a:pt x="572" y="1066"/>
                    <a:pt x="569" y="1591"/>
                  </a:cubicBezTo>
                  <a:lnTo>
                    <a:pt x="569" y="5980"/>
                  </a:lnTo>
                  <a:cubicBezTo>
                    <a:pt x="572" y="6505"/>
                    <a:pt x="994" y="6930"/>
                    <a:pt x="1518" y="6930"/>
                  </a:cubicBezTo>
                  <a:lnTo>
                    <a:pt x="4376" y="6930"/>
                  </a:lnTo>
                  <a:lnTo>
                    <a:pt x="4376" y="7910"/>
                  </a:lnTo>
                  <a:lnTo>
                    <a:pt x="2604" y="7910"/>
                  </a:lnTo>
                  <a:cubicBezTo>
                    <a:pt x="2313" y="7910"/>
                    <a:pt x="2313" y="8345"/>
                    <a:pt x="2604" y="8345"/>
                  </a:cubicBezTo>
                  <a:lnTo>
                    <a:pt x="4027" y="8345"/>
                  </a:lnTo>
                  <a:lnTo>
                    <a:pt x="3636" y="9088"/>
                  </a:lnTo>
                  <a:lnTo>
                    <a:pt x="3437" y="9088"/>
                  </a:lnTo>
                  <a:cubicBezTo>
                    <a:pt x="3142" y="9088"/>
                    <a:pt x="2899" y="9328"/>
                    <a:pt x="2899" y="9627"/>
                  </a:cubicBezTo>
                  <a:cubicBezTo>
                    <a:pt x="2899" y="9921"/>
                    <a:pt x="3142" y="10161"/>
                    <a:pt x="3437" y="10165"/>
                  </a:cubicBezTo>
                  <a:lnTo>
                    <a:pt x="4380" y="10165"/>
                  </a:lnTo>
                  <a:lnTo>
                    <a:pt x="4380" y="12056"/>
                  </a:lnTo>
                  <a:lnTo>
                    <a:pt x="4126" y="12056"/>
                  </a:lnTo>
                  <a:cubicBezTo>
                    <a:pt x="3872" y="12056"/>
                    <a:pt x="3670" y="12258"/>
                    <a:pt x="3670" y="12512"/>
                  </a:cubicBezTo>
                  <a:cubicBezTo>
                    <a:pt x="3667" y="13036"/>
                    <a:pt x="4092" y="13458"/>
                    <a:pt x="4616" y="13458"/>
                  </a:cubicBezTo>
                  <a:lnTo>
                    <a:pt x="9133" y="13458"/>
                  </a:lnTo>
                  <a:lnTo>
                    <a:pt x="9133" y="14016"/>
                  </a:lnTo>
                  <a:cubicBezTo>
                    <a:pt x="9133" y="14373"/>
                    <a:pt x="9424" y="14664"/>
                    <a:pt x="9780" y="14664"/>
                  </a:cubicBezTo>
                  <a:lnTo>
                    <a:pt x="11655" y="14664"/>
                  </a:lnTo>
                  <a:cubicBezTo>
                    <a:pt x="12014" y="14664"/>
                    <a:pt x="12302" y="14373"/>
                    <a:pt x="12302" y="14016"/>
                  </a:cubicBezTo>
                  <a:lnTo>
                    <a:pt x="12302" y="13458"/>
                  </a:lnTo>
                  <a:lnTo>
                    <a:pt x="13762" y="13458"/>
                  </a:lnTo>
                  <a:cubicBezTo>
                    <a:pt x="14286" y="13458"/>
                    <a:pt x="14708" y="13036"/>
                    <a:pt x="14708" y="12512"/>
                  </a:cubicBezTo>
                  <a:cubicBezTo>
                    <a:pt x="14708" y="12392"/>
                    <a:pt x="14660" y="12275"/>
                    <a:pt x="14574" y="12190"/>
                  </a:cubicBezTo>
                  <a:cubicBezTo>
                    <a:pt x="14489" y="12104"/>
                    <a:pt x="14372" y="12056"/>
                    <a:pt x="14252" y="12056"/>
                  </a:cubicBezTo>
                  <a:lnTo>
                    <a:pt x="13999" y="12056"/>
                  </a:lnTo>
                  <a:lnTo>
                    <a:pt x="13999" y="6378"/>
                  </a:lnTo>
                  <a:cubicBezTo>
                    <a:pt x="13999" y="5734"/>
                    <a:pt x="13474" y="5209"/>
                    <a:pt x="12827" y="5209"/>
                  </a:cubicBezTo>
                  <a:lnTo>
                    <a:pt x="11596" y="5209"/>
                  </a:lnTo>
                  <a:lnTo>
                    <a:pt x="11596" y="1114"/>
                  </a:lnTo>
                  <a:cubicBezTo>
                    <a:pt x="11596" y="501"/>
                    <a:pt x="11099" y="1"/>
                    <a:pt x="1048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61" name="Google Shape;10161;p91"/>
          <p:cNvGrpSpPr/>
          <p:nvPr/>
        </p:nvGrpSpPr>
        <p:grpSpPr>
          <a:xfrm>
            <a:off x="2586876" y="2283117"/>
            <a:ext cx="205605" cy="356828"/>
            <a:chOff x="2586876" y="2283117"/>
            <a:chExt cx="205605" cy="356828"/>
          </a:xfrm>
        </p:grpSpPr>
        <p:sp>
          <p:nvSpPr>
            <p:cNvPr id="10162" name="Google Shape;10162;p91"/>
            <p:cNvSpPr/>
            <p:nvPr/>
          </p:nvSpPr>
          <p:spPr>
            <a:xfrm>
              <a:off x="2745408" y="2309233"/>
              <a:ext cx="41860" cy="283666"/>
            </a:xfrm>
            <a:custGeom>
              <a:avLst/>
              <a:gdLst/>
              <a:ahLst/>
              <a:cxnLst/>
              <a:rect l="l" t="t" r="r" b="b"/>
              <a:pathLst>
                <a:path w="1598" h="10829" extrusionOk="0">
                  <a:moveTo>
                    <a:pt x="1" y="0"/>
                  </a:moveTo>
                  <a:lnTo>
                    <a:pt x="1" y="10829"/>
                  </a:lnTo>
                  <a:lnTo>
                    <a:pt x="1597" y="10031"/>
                  </a:lnTo>
                  <a:lnTo>
                    <a:pt x="1597" y="799"/>
                  </a:lnTo>
                  <a:lnTo>
                    <a:pt x="1" y="0"/>
                  </a:lnTo>
                  <a:close/>
                </a:path>
              </a:pathLst>
            </a:custGeom>
            <a:solidFill>
              <a:srgbClr val="DFE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3" name="Google Shape;10163;p91"/>
            <p:cNvSpPr/>
            <p:nvPr/>
          </p:nvSpPr>
          <p:spPr>
            <a:xfrm>
              <a:off x="2592089" y="2309233"/>
              <a:ext cx="174249" cy="283666"/>
            </a:xfrm>
            <a:custGeom>
              <a:avLst/>
              <a:gdLst/>
              <a:ahLst/>
              <a:cxnLst/>
              <a:rect l="l" t="t" r="r" b="b"/>
              <a:pathLst>
                <a:path w="6652" h="10829" extrusionOk="0">
                  <a:moveTo>
                    <a:pt x="6652" y="0"/>
                  </a:moveTo>
                  <a:lnTo>
                    <a:pt x="1" y="799"/>
                  </a:lnTo>
                  <a:lnTo>
                    <a:pt x="1" y="10031"/>
                  </a:lnTo>
                  <a:lnTo>
                    <a:pt x="6652" y="10829"/>
                  </a:lnTo>
                  <a:lnTo>
                    <a:pt x="6652" y="0"/>
                  </a:ln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4" name="Google Shape;10164;p91"/>
            <p:cNvSpPr/>
            <p:nvPr/>
          </p:nvSpPr>
          <p:spPr>
            <a:xfrm>
              <a:off x="2745408" y="2571969"/>
              <a:ext cx="41860" cy="62763"/>
            </a:xfrm>
            <a:custGeom>
              <a:avLst/>
              <a:gdLst/>
              <a:ahLst/>
              <a:cxnLst/>
              <a:rect l="l" t="t" r="r" b="b"/>
              <a:pathLst>
                <a:path w="1598" h="2396" extrusionOk="0">
                  <a:moveTo>
                    <a:pt x="799" y="1"/>
                  </a:moveTo>
                  <a:lnTo>
                    <a:pt x="1" y="2396"/>
                  </a:lnTo>
                  <a:lnTo>
                    <a:pt x="799" y="2396"/>
                  </a:lnTo>
                  <a:cubicBezTo>
                    <a:pt x="1241" y="2396"/>
                    <a:pt x="1597" y="2036"/>
                    <a:pt x="1597" y="1597"/>
                  </a:cubicBezTo>
                  <a:lnTo>
                    <a:pt x="1597" y="1"/>
                  </a:ln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5" name="Google Shape;10165;p91"/>
            <p:cNvSpPr/>
            <p:nvPr/>
          </p:nvSpPr>
          <p:spPr>
            <a:xfrm>
              <a:off x="2745408" y="2288303"/>
              <a:ext cx="41860" cy="41860"/>
            </a:xfrm>
            <a:custGeom>
              <a:avLst/>
              <a:gdLst/>
              <a:ahLst/>
              <a:cxnLst/>
              <a:rect l="l" t="t" r="r" b="b"/>
              <a:pathLst>
                <a:path w="1598" h="1598" extrusionOk="0">
                  <a:moveTo>
                    <a:pt x="1" y="1"/>
                  </a:moveTo>
                  <a:lnTo>
                    <a:pt x="799" y="1598"/>
                  </a:lnTo>
                  <a:lnTo>
                    <a:pt x="1597" y="1598"/>
                  </a:lnTo>
                  <a:lnTo>
                    <a:pt x="1597" y="799"/>
                  </a:lnTo>
                  <a:cubicBezTo>
                    <a:pt x="1597" y="357"/>
                    <a:pt x="1238" y="1"/>
                    <a:pt x="799" y="1"/>
                  </a:cubicBez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6" name="Google Shape;10166;p91"/>
            <p:cNvSpPr/>
            <p:nvPr/>
          </p:nvSpPr>
          <p:spPr>
            <a:xfrm>
              <a:off x="2592089" y="2571969"/>
              <a:ext cx="174249" cy="62763"/>
            </a:xfrm>
            <a:custGeom>
              <a:avLst/>
              <a:gdLst/>
              <a:ahLst/>
              <a:cxnLst/>
              <a:rect l="l" t="t" r="r" b="b"/>
              <a:pathLst>
                <a:path w="6652" h="2396" extrusionOk="0">
                  <a:moveTo>
                    <a:pt x="1" y="1"/>
                  </a:moveTo>
                  <a:lnTo>
                    <a:pt x="1" y="1597"/>
                  </a:lnTo>
                  <a:cubicBezTo>
                    <a:pt x="4" y="2039"/>
                    <a:pt x="360" y="2396"/>
                    <a:pt x="799" y="2396"/>
                  </a:cubicBezTo>
                  <a:lnTo>
                    <a:pt x="5854" y="2396"/>
                  </a:lnTo>
                  <a:cubicBezTo>
                    <a:pt x="6296" y="2396"/>
                    <a:pt x="6652" y="2036"/>
                    <a:pt x="6652" y="1597"/>
                  </a:cubicBezTo>
                  <a:lnTo>
                    <a:pt x="6652" y="1"/>
                  </a:lnTo>
                  <a:close/>
                </a:path>
              </a:pathLst>
            </a:custGeom>
            <a:solidFill>
              <a:srgbClr val="ABB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7" name="Google Shape;10167;p91"/>
            <p:cNvSpPr/>
            <p:nvPr/>
          </p:nvSpPr>
          <p:spPr>
            <a:xfrm>
              <a:off x="2592089" y="2288303"/>
              <a:ext cx="174249" cy="41860"/>
            </a:xfrm>
            <a:custGeom>
              <a:avLst/>
              <a:gdLst/>
              <a:ahLst/>
              <a:cxnLst/>
              <a:rect l="l" t="t" r="r" b="b"/>
              <a:pathLst>
                <a:path w="6652" h="1598" extrusionOk="0">
                  <a:moveTo>
                    <a:pt x="799" y="1"/>
                  </a:moveTo>
                  <a:cubicBezTo>
                    <a:pt x="357" y="1"/>
                    <a:pt x="1" y="357"/>
                    <a:pt x="1" y="799"/>
                  </a:cubicBezTo>
                  <a:lnTo>
                    <a:pt x="1" y="1598"/>
                  </a:lnTo>
                  <a:lnTo>
                    <a:pt x="6652" y="1598"/>
                  </a:lnTo>
                  <a:lnTo>
                    <a:pt x="6652" y="799"/>
                  </a:lnTo>
                  <a:cubicBezTo>
                    <a:pt x="6652" y="357"/>
                    <a:pt x="6292" y="1"/>
                    <a:pt x="5854" y="1"/>
                  </a:cubicBezTo>
                  <a:close/>
                </a:path>
              </a:pathLst>
            </a:custGeom>
            <a:solidFill>
              <a:srgbClr val="ABB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8" name="Google Shape;10168;p91"/>
            <p:cNvSpPr/>
            <p:nvPr/>
          </p:nvSpPr>
          <p:spPr>
            <a:xfrm>
              <a:off x="2679161" y="2592872"/>
              <a:ext cx="20930" cy="20956"/>
            </a:xfrm>
            <a:custGeom>
              <a:avLst/>
              <a:gdLst/>
              <a:ahLst/>
              <a:cxnLst/>
              <a:rect l="l" t="t" r="r" b="b"/>
              <a:pathLst>
                <a:path w="799" h="800" extrusionOk="0">
                  <a:moveTo>
                    <a:pt x="401" y="1"/>
                  </a:moveTo>
                  <a:cubicBezTo>
                    <a:pt x="182" y="1"/>
                    <a:pt x="1" y="179"/>
                    <a:pt x="1" y="398"/>
                  </a:cubicBezTo>
                  <a:cubicBezTo>
                    <a:pt x="1" y="621"/>
                    <a:pt x="182" y="799"/>
                    <a:pt x="401" y="799"/>
                  </a:cubicBezTo>
                  <a:cubicBezTo>
                    <a:pt x="621" y="799"/>
                    <a:pt x="799" y="621"/>
                    <a:pt x="799" y="398"/>
                  </a:cubicBezTo>
                  <a:cubicBezTo>
                    <a:pt x="799" y="179"/>
                    <a:pt x="621" y="1"/>
                    <a:pt x="4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69" name="Google Shape;10169;p91"/>
            <p:cNvSpPr/>
            <p:nvPr/>
          </p:nvSpPr>
          <p:spPr>
            <a:xfrm>
              <a:off x="2586876" y="2283117"/>
              <a:ext cx="205605" cy="356828"/>
            </a:xfrm>
            <a:custGeom>
              <a:avLst/>
              <a:gdLst/>
              <a:ahLst/>
              <a:cxnLst/>
              <a:rect l="l" t="t" r="r" b="b"/>
              <a:pathLst>
                <a:path w="7849" h="13622" extrusionOk="0">
                  <a:moveTo>
                    <a:pt x="6851" y="398"/>
                  </a:moveTo>
                  <a:cubicBezTo>
                    <a:pt x="7183" y="398"/>
                    <a:pt x="7451" y="665"/>
                    <a:pt x="7451" y="997"/>
                  </a:cubicBezTo>
                  <a:lnTo>
                    <a:pt x="7451" y="1597"/>
                  </a:lnTo>
                  <a:lnTo>
                    <a:pt x="398" y="1597"/>
                  </a:lnTo>
                  <a:lnTo>
                    <a:pt x="398" y="997"/>
                  </a:lnTo>
                  <a:cubicBezTo>
                    <a:pt x="398" y="668"/>
                    <a:pt x="666" y="398"/>
                    <a:pt x="998" y="398"/>
                  </a:cubicBezTo>
                  <a:close/>
                  <a:moveTo>
                    <a:pt x="7447" y="1994"/>
                  </a:moveTo>
                  <a:lnTo>
                    <a:pt x="7447" y="10829"/>
                  </a:lnTo>
                  <a:lnTo>
                    <a:pt x="1793" y="10829"/>
                  </a:lnTo>
                  <a:cubicBezTo>
                    <a:pt x="1529" y="10829"/>
                    <a:pt x="1529" y="11226"/>
                    <a:pt x="1793" y="11226"/>
                  </a:cubicBezTo>
                  <a:lnTo>
                    <a:pt x="7447" y="11226"/>
                  </a:lnTo>
                  <a:lnTo>
                    <a:pt x="7447" y="12624"/>
                  </a:lnTo>
                  <a:cubicBezTo>
                    <a:pt x="7447" y="12953"/>
                    <a:pt x="7180" y="13221"/>
                    <a:pt x="6851" y="13221"/>
                  </a:cubicBezTo>
                  <a:lnTo>
                    <a:pt x="998" y="13221"/>
                  </a:lnTo>
                  <a:cubicBezTo>
                    <a:pt x="666" y="13221"/>
                    <a:pt x="398" y="12953"/>
                    <a:pt x="398" y="12621"/>
                  </a:cubicBezTo>
                  <a:lnTo>
                    <a:pt x="398" y="11226"/>
                  </a:lnTo>
                  <a:lnTo>
                    <a:pt x="998" y="11226"/>
                  </a:lnTo>
                  <a:cubicBezTo>
                    <a:pt x="1108" y="11226"/>
                    <a:pt x="1197" y="11137"/>
                    <a:pt x="1197" y="11028"/>
                  </a:cubicBezTo>
                  <a:cubicBezTo>
                    <a:pt x="1197" y="10918"/>
                    <a:pt x="1108" y="10829"/>
                    <a:pt x="998" y="10829"/>
                  </a:cubicBezTo>
                  <a:lnTo>
                    <a:pt x="398" y="10829"/>
                  </a:lnTo>
                  <a:lnTo>
                    <a:pt x="398" y="1994"/>
                  </a:lnTo>
                  <a:close/>
                  <a:moveTo>
                    <a:pt x="998" y="0"/>
                  </a:moveTo>
                  <a:cubicBezTo>
                    <a:pt x="446" y="0"/>
                    <a:pt x="1" y="446"/>
                    <a:pt x="1" y="997"/>
                  </a:cubicBezTo>
                  <a:lnTo>
                    <a:pt x="1" y="12624"/>
                  </a:lnTo>
                  <a:cubicBezTo>
                    <a:pt x="1" y="13173"/>
                    <a:pt x="446" y="13622"/>
                    <a:pt x="998" y="13622"/>
                  </a:cubicBezTo>
                  <a:lnTo>
                    <a:pt x="6851" y="13622"/>
                  </a:lnTo>
                  <a:cubicBezTo>
                    <a:pt x="7403" y="13622"/>
                    <a:pt x="7848" y="13173"/>
                    <a:pt x="7848" y="12624"/>
                  </a:cubicBezTo>
                  <a:lnTo>
                    <a:pt x="7848" y="997"/>
                  </a:lnTo>
                  <a:cubicBezTo>
                    <a:pt x="7848" y="446"/>
                    <a:pt x="7403" y="0"/>
                    <a:pt x="685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0" name="Google Shape;10170;p91"/>
            <p:cNvSpPr/>
            <p:nvPr/>
          </p:nvSpPr>
          <p:spPr>
            <a:xfrm>
              <a:off x="2682671" y="2304020"/>
              <a:ext cx="33137" cy="10452"/>
            </a:xfrm>
            <a:custGeom>
              <a:avLst/>
              <a:gdLst/>
              <a:ahLst/>
              <a:cxnLst/>
              <a:rect l="l" t="t" r="r" b="b"/>
              <a:pathLst>
                <a:path w="1265" h="399" extrusionOk="0">
                  <a:moveTo>
                    <a:pt x="267" y="1"/>
                  </a:moveTo>
                  <a:cubicBezTo>
                    <a:pt x="0" y="1"/>
                    <a:pt x="0" y="398"/>
                    <a:pt x="267" y="398"/>
                  </a:cubicBezTo>
                  <a:lnTo>
                    <a:pt x="1062" y="398"/>
                  </a:lnTo>
                  <a:cubicBezTo>
                    <a:pt x="1176" y="398"/>
                    <a:pt x="1265" y="309"/>
                    <a:pt x="1265" y="199"/>
                  </a:cubicBezTo>
                  <a:cubicBezTo>
                    <a:pt x="1265" y="90"/>
                    <a:pt x="1176" y="1"/>
                    <a:pt x="106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1" name="Google Shape;10171;p91"/>
            <p:cNvSpPr/>
            <p:nvPr/>
          </p:nvSpPr>
          <p:spPr>
            <a:xfrm>
              <a:off x="2668657" y="2587581"/>
              <a:ext cx="36752" cy="31486"/>
            </a:xfrm>
            <a:custGeom>
              <a:avLst/>
              <a:gdLst/>
              <a:ahLst/>
              <a:cxnLst/>
              <a:rect l="l" t="t" r="r" b="b"/>
              <a:pathLst>
                <a:path w="1403" h="1202" extrusionOk="0">
                  <a:moveTo>
                    <a:pt x="798" y="399"/>
                  </a:moveTo>
                  <a:cubicBezTo>
                    <a:pt x="901" y="399"/>
                    <a:pt x="1001" y="479"/>
                    <a:pt x="1001" y="600"/>
                  </a:cubicBezTo>
                  <a:cubicBezTo>
                    <a:pt x="1001" y="710"/>
                    <a:pt x="912" y="803"/>
                    <a:pt x="802" y="803"/>
                  </a:cubicBezTo>
                  <a:lnTo>
                    <a:pt x="802" y="799"/>
                  </a:lnTo>
                  <a:cubicBezTo>
                    <a:pt x="624" y="799"/>
                    <a:pt x="535" y="583"/>
                    <a:pt x="659" y="457"/>
                  </a:cubicBezTo>
                  <a:cubicBezTo>
                    <a:pt x="699" y="417"/>
                    <a:pt x="749" y="399"/>
                    <a:pt x="798" y="399"/>
                  </a:cubicBezTo>
                  <a:close/>
                  <a:moveTo>
                    <a:pt x="802" y="1"/>
                  </a:moveTo>
                  <a:cubicBezTo>
                    <a:pt x="268" y="1"/>
                    <a:pt x="1" y="645"/>
                    <a:pt x="378" y="1025"/>
                  </a:cubicBezTo>
                  <a:cubicBezTo>
                    <a:pt x="499" y="1147"/>
                    <a:pt x="649" y="1202"/>
                    <a:pt x="797" y="1202"/>
                  </a:cubicBezTo>
                  <a:cubicBezTo>
                    <a:pt x="1105" y="1202"/>
                    <a:pt x="1402" y="962"/>
                    <a:pt x="1402" y="600"/>
                  </a:cubicBezTo>
                  <a:cubicBezTo>
                    <a:pt x="1402" y="268"/>
                    <a:pt x="1131" y="1"/>
                    <a:pt x="80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2" name="Google Shape;10172;p91"/>
            <p:cNvSpPr/>
            <p:nvPr/>
          </p:nvSpPr>
          <p:spPr>
            <a:xfrm>
              <a:off x="2663549" y="2304020"/>
              <a:ext cx="10426" cy="10452"/>
            </a:xfrm>
            <a:custGeom>
              <a:avLst/>
              <a:gdLst/>
              <a:ahLst/>
              <a:cxnLst/>
              <a:rect l="l" t="t" r="r" b="b"/>
              <a:pathLst>
                <a:path w="398" h="399" extrusionOk="0">
                  <a:moveTo>
                    <a:pt x="199" y="1"/>
                  </a:moveTo>
                  <a:cubicBezTo>
                    <a:pt x="89" y="1"/>
                    <a:pt x="0" y="90"/>
                    <a:pt x="0" y="199"/>
                  </a:cubicBezTo>
                  <a:cubicBezTo>
                    <a:pt x="0" y="309"/>
                    <a:pt x="89" y="398"/>
                    <a:pt x="199" y="398"/>
                  </a:cubicBezTo>
                  <a:cubicBezTo>
                    <a:pt x="309" y="398"/>
                    <a:pt x="398" y="309"/>
                    <a:pt x="398" y="199"/>
                  </a:cubicBezTo>
                  <a:cubicBezTo>
                    <a:pt x="398" y="90"/>
                    <a:pt x="309" y="1"/>
                    <a:pt x="19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73" name="Google Shape;10173;p91"/>
          <p:cNvGrpSpPr/>
          <p:nvPr/>
        </p:nvGrpSpPr>
        <p:grpSpPr>
          <a:xfrm>
            <a:off x="1961313" y="2299436"/>
            <a:ext cx="385302" cy="352532"/>
            <a:chOff x="1961313" y="2299436"/>
            <a:chExt cx="385302" cy="352532"/>
          </a:xfrm>
        </p:grpSpPr>
        <p:sp>
          <p:nvSpPr>
            <p:cNvPr id="10174" name="Google Shape;10174;p91"/>
            <p:cNvSpPr/>
            <p:nvPr/>
          </p:nvSpPr>
          <p:spPr>
            <a:xfrm>
              <a:off x="2043618" y="2618727"/>
              <a:ext cx="220221" cy="27505"/>
            </a:xfrm>
            <a:custGeom>
              <a:avLst/>
              <a:gdLst/>
              <a:ahLst/>
              <a:cxnLst/>
              <a:rect l="l" t="t" r="r" b="b"/>
              <a:pathLst>
                <a:path w="8407" h="1050" extrusionOk="0">
                  <a:moveTo>
                    <a:pt x="526" y="1"/>
                  </a:moveTo>
                  <a:cubicBezTo>
                    <a:pt x="237" y="1"/>
                    <a:pt x="1" y="235"/>
                    <a:pt x="1" y="525"/>
                  </a:cubicBezTo>
                  <a:cubicBezTo>
                    <a:pt x="1" y="816"/>
                    <a:pt x="237" y="1050"/>
                    <a:pt x="526" y="1050"/>
                  </a:cubicBezTo>
                  <a:cubicBezTo>
                    <a:pt x="531" y="1050"/>
                    <a:pt x="535" y="1050"/>
                    <a:pt x="539" y="1049"/>
                  </a:cubicBezTo>
                  <a:lnTo>
                    <a:pt x="7882" y="1049"/>
                  </a:lnTo>
                  <a:cubicBezTo>
                    <a:pt x="8174" y="1049"/>
                    <a:pt x="8407" y="813"/>
                    <a:pt x="8407" y="525"/>
                  </a:cubicBezTo>
                  <a:cubicBezTo>
                    <a:pt x="8407" y="237"/>
                    <a:pt x="8174" y="1"/>
                    <a:pt x="7882" y="1"/>
                  </a:cubicBezTo>
                  <a:lnTo>
                    <a:pt x="539" y="1"/>
                  </a:lnTo>
                  <a:cubicBezTo>
                    <a:pt x="535" y="1"/>
                    <a:pt x="531" y="1"/>
                    <a:pt x="526" y="1"/>
                  </a:cubicBez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5" name="Google Shape;10175;p91"/>
            <p:cNvSpPr/>
            <p:nvPr/>
          </p:nvSpPr>
          <p:spPr>
            <a:xfrm>
              <a:off x="2063474" y="2618727"/>
              <a:ext cx="200366" cy="27505"/>
            </a:xfrm>
            <a:custGeom>
              <a:avLst/>
              <a:gdLst/>
              <a:ahLst/>
              <a:cxnLst/>
              <a:rect l="l" t="t" r="r" b="b"/>
              <a:pathLst>
                <a:path w="7649" h="1050" extrusionOk="0">
                  <a:moveTo>
                    <a:pt x="526" y="1"/>
                  </a:moveTo>
                  <a:cubicBezTo>
                    <a:pt x="237" y="1"/>
                    <a:pt x="0" y="235"/>
                    <a:pt x="0" y="525"/>
                  </a:cubicBezTo>
                  <a:cubicBezTo>
                    <a:pt x="0" y="816"/>
                    <a:pt x="237" y="1050"/>
                    <a:pt x="526" y="1050"/>
                  </a:cubicBezTo>
                  <a:cubicBezTo>
                    <a:pt x="530" y="1050"/>
                    <a:pt x="534" y="1050"/>
                    <a:pt x="538" y="1049"/>
                  </a:cubicBezTo>
                  <a:lnTo>
                    <a:pt x="7124" y="1049"/>
                  </a:lnTo>
                  <a:cubicBezTo>
                    <a:pt x="7416" y="1049"/>
                    <a:pt x="7649" y="813"/>
                    <a:pt x="7649" y="525"/>
                  </a:cubicBezTo>
                  <a:cubicBezTo>
                    <a:pt x="7649" y="237"/>
                    <a:pt x="7416" y="1"/>
                    <a:pt x="7124" y="1"/>
                  </a:cubicBezTo>
                  <a:lnTo>
                    <a:pt x="538" y="1"/>
                  </a:lnTo>
                  <a:cubicBezTo>
                    <a:pt x="534" y="1"/>
                    <a:pt x="530" y="1"/>
                    <a:pt x="526" y="1"/>
                  </a:cubicBez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176" name="Google Shape;10176;p91"/>
            <p:cNvGrpSpPr/>
            <p:nvPr/>
          </p:nvGrpSpPr>
          <p:grpSpPr>
            <a:xfrm>
              <a:off x="1961313" y="2299436"/>
              <a:ext cx="385302" cy="352532"/>
              <a:chOff x="1961313" y="2299436"/>
              <a:chExt cx="385302" cy="352532"/>
            </a:xfrm>
          </p:grpSpPr>
          <p:sp>
            <p:nvSpPr>
              <p:cNvPr id="10177" name="Google Shape;10177;p91"/>
              <p:cNvSpPr/>
              <p:nvPr/>
            </p:nvSpPr>
            <p:spPr>
              <a:xfrm>
                <a:off x="2082936" y="2545669"/>
                <a:ext cx="141951" cy="85762"/>
              </a:xfrm>
              <a:custGeom>
                <a:avLst/>
                <a:gdLst/>
                <a:ahLst/>
                <a:cxnLst/>
                <a:rect l="l" t="t" r="r" b="b"/>
                <a:pathLst>
                  <a:path w="5419" h="3274" extrusionOk="0">
                    <a:moveTo>
                      <a:pt x="2711" y="0"/>
                    </a:moveTo>
                    <a:lnTo>
                      <a:pt x="563" y="960"/>
                    </a:lnTo>
                    <a:lnTo>
                      <a:pt x="1" y="2790"/>
                    </a:lnTo>
                    <a:lnTo>
                      <a:pt x="1265" y="3009"/>
                    </a:lnTo>
                    <a:lnTo>
                      <a:pt x="2780" y="3273"/>
                    </a:lnTo>
                    <a:lnTo>
                      <a:pt x="5419" y="2793"/>
                    </a:lnTo>
                    <a:lnTo>
                      <a:pt x="5072" y="1662"/>
                    </a:lnTo>
                    <a:lnTo>
                      <a:pt x="4857" y="960"/>
                    </a:lnTo>
                    <a:lnTo>
                      <a:pt x="2711" y="0"/>
                    </a:ln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8" name="Google Shape;10178;p91"/>
              <p:cNvSpPr/>
              <p:nvPr/>
            </p:nvSpPr>
            <p:spPr>
              <a:xfrm>
                <a:off x="2082936" y="2545669"/>
                <a:ext cx="132887" cy="78847"/>
              </a:xfrm>
              <a:custGeom>
                <a:avLst/>
                <a:gdLst/>
                <a:ahLst/>
                <a:cxnLst/>
                <a:rect l="l" t="t" r="r" b="b"/>
                <a:pathLst>
                  <a:path w="5073" h="3010" extrusionOk="0">
                    <a:moveTo>
                      <a:pt x="2711" y="0"/>
                    </a:moveTo>
                    <a:lnTo>
                      <a:pt x="563" y="960"/>
                    </a:lnTo>
                    <a:lnTo>
                      <a:pt x="1" y="2790"/>
                    </a:lnTo>
                    <a:lnTo>
                      <a:pt x="1265" y="3009"/>
                    </a:lnTo>
                    <a:lnTo>
                      <a:pt x="1519" y="1659"/>
                    </a:lnTo>
                    <a:lnTo>
                      <a:pt x="5072" y="1659"/>
                    </a:lnTo>
                    <a:lnTo>
                      <a:pt x="4857" y="960"/>
                    </a:lnTo>
                    <a:lnTo>
                      <a:pt x="2711" y="0"/>
                    </a:ln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79" name="Google Shape;10179;p91"/>
              <p:cNvSpPr/>
              <p:nvPr/>
            </p:nvSpPr>
            <p:spPr>
              <a:xfrm>
                <a:off x="1966971" y="2305199"/>
                <a:ext cx="373881" cy="265617"/>
              </a:xfrm>
              <a:custGeom>
                <a:avLst/>
                <a:gdLst/>
                <a:ahLst/>
                <a:cxnLst/>
                <a:rect l="l" t="t" r="r" b="b"/>
                <a:pathLst>
                  <a:path w="14273" h="10140" extrusionOk="0">
                    <a:moveTo>
                      <a:pt x="1183" y="0"/>
                    </a:moveTo>
                    <a:cubicBezTo>
                      <a:pt x="532" y="0"/>
                      <a:pt x="4" y="531"/>
                      <a:pt x="4" y="1182"/>
                    </a:cubicBezTo>
                    <a:lnTo>
                      <a:pt x="4" y="8954"/>
                    </a:lnTo>
                    <a:cubicBezTo>
                      <a:pt x="0" y="9609"/>
                      <a:pt x="532" y="10140"/>
                      <a:pt x="1183" y="10140"/>
                    </a:cubicBezTo>
                    <a:lnTo>
                      <a:pt x="13091" y="10140"/>
                    </a:lnTo>
                    <a:cubicBezTo>
                      <a:pt x="13745" y="10137"/>
                      <a:pt x="14273" y="9609"/>
                      <a:pt x="14273" y="8954"/>
                    </a:cubicBezTo>
                    <a:lnTo>
                      <a:pt x="14273" y="1182"/>
                    </a:lnTo>
                    <a:cubicBezTo>
                      <a:pt x="14273" y="531"/>
                      <a:pt x="13742" y="0"/>
                      <a:pt x="13091" y="0"/>
                    </a:cubicBez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0" name="Google Shape;10180;p91"/>
              <p:cNvSpPr/>
              <p:nvPr/>
            </p:nvSpPr>
            <p:spPr>
              <a:xfrm>
                <a:off x="1997488" y="2335716"/>
                <a:ext cx="312952" cy="187006"/>
              </a:xfrm>
              <a:custGeom>
                <a:avLst/>
                <a:gdLst/>
                <a:ahLst/>
                <a:cxnLst/>
                <a:rect l="l" t="t" r="r" b="b"/>
                <a:pathLst>
                  <a:path w="11947" h="7139" extrusionOk="0">
                    <a:moveTo>
                      <a:pt x="18" y="0"/>
                    </a:moveTo>
                    <a:cubicBezTo>
                      <a:pt x="7" y="0"/>
                      <a:pt x="0" y="7"/>
                      <a:pt x="0" y="17"/>
                    </a:cubicBezTo>
                    <a:lnTo>
                      <a:pt x="0" y="7138"/>
                    </a:lnTo>
                    <a:lnTo>
                      <a:pt x="11946" y="7138"/>
                    </a:lnTo>
                    <a:lnTo>
                      <a:pt x="11946" y="17"/>
                    </a:lnTo>
                    <a:cubicBezTo>
                      <a:pt x="11943" y="7"/>
                      <a:pt x="11936" y="0"/>
                      <a:pt x="11926" y="0"/>
                    </a:cubicBezTo>
                    <a:close/>
                  </a:path>
                </a:pathLst>
              </a:custGeom>
              <a:solidFill>
                <a:srgbClr val="67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1" name="Google Shape;10181;p91"/>
              <p:cNvSpPr/>
              <p:nvPr/>
            </p:nvSpPr>
            <p:spPr>
              <a:xfrm>
                <a:off x="2292811" y="2335716"/>
                <a:ext cx="17629" cy="187006"/>
              </a:xfrm>
              <a:custGeom>
                <a:avLst/>
                <a:gdLst/>
                <a:ahLst/>
                <a:cxnLst/>
                <a:rect l="l" t="t" r="r" b="b"/>
                <a:pathLst>
                  <a:path w="673" h="7139" extrusionOk="0">
                    <a:moveTo>
                      <a:pt x="1" y="0"/>
                    </a:moveTo>
                    <a:cubicBezTo>
                      <a:pt x="1" y="7"/>
                      <a:pt x="1" y="10"/>
                      <a:pt x="1" y="17"/>
                    </a:cubicBezTo>
                    <a:lnTo>
                      <a:pt x="1" y="7138"/>
                    </a:lnTo>
                    <a:lnTo>
                      <a:pt x="672" y="7138"/>
                    </a:lnTo>
                    <a:lnTo>
                      <a:pt x="672" y="17"/>
                    </a:lnTo>
                    <a:cubicBezTo>
                      <a:pt x="672" y="10"/>
                      <a:pt x="669" y="7"/>
                      <a:pt x="669" y="0"/>
                    </a:cubicBezTo>
                    <a:close/>
                  </a:path>
                </a:pathLst>
              </a:custGeom>
              <a:solidFill>
                <a:srgbClr val="546C8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2" name="Google Shape;10182;p91"/>
              <p:cNvSpPr/>
              <p:nvPr/>
            </p:nvSpPr>
            <p:spPr>
              <a:xfrm>
                <a:off x="1961313" y="2299436"/>
                <a:ext cx="385302" cy="352532"/>
              </a:xfrm>
              <a:custGeom>
                <a:avLst/>
                <a:gdLst/>
                <a:ahLst/>
                <a:cxnLst/>
                <a:rect l="l" t="t" r="r" b="b"/>
                <a:pathLst>
                  <a:path w="14709" h="13458" extrusionOk="0">
                    <a:moveTo>
                      <a:pt x="9338" y="10572"/>
                    </a:moveTo>
                    <a:lnTo>
                      <a:pt x="9767" y="11971"/>
                    </a:lnTo>
                    <a:lnTo>
                      <a:pt x="4938" y="11971"/>
                    </a:lnTo>
                    <a:lnTo>
                      <a:pt x="5367" y="10572"/>
                    </a:lnTo>
                    <a:close/>
                    <a:moveTo>
                      <a:pt x="11024" y="12409"/>
                    </a:moveTo>
                    <a:cubicBezTo>
                      <a:pt x="11196" y="12409"/>
                      <a:pt x="11333" y="12546"/>
                      <a:pt x="11333" y="12714"/>
                    </a:cubicBezTo>
                    <a:cubicBezTo>
                      <a:pt x="11333" y="12882"/>
                      <a:pt x="11196" y="13019"/>
                      <a:pt x="11024" y="13019"/>
                    </a:cubicBezTo>
                    <a:lnTo>
                      <a:pt x="3681" y="13019"/>
                    </a:lnTo>
                    <a:cubicBezTo>
                      <a:pt x="3513" y="13019"/>
                      <a:pt x="3376" y="12882"/>
                      <a:pt x="3376" y="12714"/>
                    </a:cubicBezTo>
                    <a:cubicBezTo>
                      <a:pt x="3376" y="12546"/>
                      <a:pt x="3513" y="12409"/>
                      <a:pt x="3681" y="12409"/>
                    </a:cubicBezTo>
                    <a:close/>
                    <a:moveTo>
                      <a:pt x="1399" y="1"/>
                    </a:moveTo>
                    <a:cubicBezTo>
                      <a:pt x="628" y="4"/>
                      <a:pt x="0" y="628"/>
                      <a:pt x="0" y="1402"/>
                    </a:cubicBezTo>
                    <a:lnTo>
                      <a:pt x="0" y="9174"/>
                    </a:lnTo>
                    <a:cubicBezTo>
                      <a:pt x="0" y="9949"/>
                      <a:pt x="628" y="10572"/>
                      <a:pt x="1399" y="10576"/>
                    </a:cubicBezTo>
                    <a:lnTo>
                      <a:pt x="4911" y="10576"/>
                    </a:lnTo>
                    <a:lnTo>
                      <a:pt x="4483" y="11974"/>
                    </a:lnTo>
                    <a:lnTo>
                      <a:pt x="3681" y="11974"/>
                    </a:lnTo>
                    <a:cubicBezTo>
                      <a:pt x="3273" y="11974"/>
                      <a:pt x="2941" y="12306"/>
                      <a:pt x="2941" y="12714"/>
                    </a:cubicBezTo>
                    <a:cubicBezTo>
                      <a:pt x="2941" y="13125"/>
                      <a:pt x="3273" y="13458"/>
                      <a:pt x="3681" y="13458"/>
                    </a:cubicBezTo>
                    <a:lnTo>
                      <a:pt x="11028" y="13458"/>
                    </a:lnTo>
                    <a:cubicBezTo>
                      <a:pt x="11436" y="13458"/>
                      <a:pt x="11768" y="13125"/>
                      <a:pt x="11768" y="12714"/>
                    </a:cubicBezTo>
                    <a:cubicBezTo>
                      <a:pt x="11768" y="12306"/>
                      <a:pt x="11436" y="11974"/>
                      <a:pt x="11028" y="11974"/>
                    </a:cubicBezTo>
                    <a:lnTo>
                      <a:pt x="10223" y="11974"/>
                    </a:lnTo>
                    <a:lnTo>
                      <a:pt x="9794" y="10576"/>
                    </a:lnTo>
                    <a:lnTo>
                      <a:pt x="13307" y="10576"/>
                    </a:lnTo>
                    <a:cubicBezTo>
                      <a:pt x="14081" y="10572"/>
                      <a:pt x="14708" y="9949"/>
                      <a:pt x="14708" y="9174"/>
                    </a:cubicBezTo>
                    <a:lnTo>
                      <a:pt x="14708" y="1402"/>
                    </a:lnTo>
                    <a:cubicBezTo>
                      <a:pt x="14708" y="628"/>
                      <a:pt x="14081" y="4"/>
                      <a:pt x="13307" y="1"/>
                    </a:cubicBezTo>
                    <a:lnTo>
                      <a:pt x="3626" y="1"/>
                    </a:lnTo>
                    <a:cubicBezTo>
                      <a:pt x="3335" y="1"/>
                      <a:pt x="3335" y="439"/>
                      <a:pt x="3626" y="439"/>
                    </a:cubicBezTo>
                    <a:lnTo>
                      <a:pt x="13307" y="439"/>
                    </a:lnTo>
                    <a:cubicBezTo>
                      <a:pt x="13838" y="439"/>
                      <a:pt x="14270" y="871"/>
                      <a:pt x="14270" y="1402"/>
                    </a:cubicBezTo>
                    <a:lnTo>
                      <a:pt x="14270" y="9174"/>
                    </a:lnTo>
                    <a:cubicBezTo>
                      <a:pt x="14270" y="9705"/>
                      <a:pt x="13838" y="10137"/>
                      <a:pt x="13307" y="10137"/>
                    </a:cubicBezTo>
                    <a:lnTo>
                      <a:pt x="1399" y="10137"/>
                    </a:lnTo>
                    <a:cubicBezTo>
                      <a:pt x="867" y="10137"/>
                      <a:pt x="439" y="9705"/>
                      <a:pt x="436" y="9174"/>
                    </a:cubicBezTo>
                    <a:lnTo>
                      <a:pt x="436" y="1402"/>
                    </a:lnTo>
                    <a:cubicBezTo>
                      <a:pt x="439" y="871"/>
                      <a:pt x="867" y="439"/>
                      <a:pt x="1399" y="439"/>
                    </a:cubicBezTo>
                    <a:lnTo>
                      <a:pt x="2752" y="439"/>
                    </a:lnTo>
                    <a:cubicBezTo>
                      <a:pt x="2872" y="439"/>
                      <a:pt x="2972" y="340"/>
                      <a:pt x="2972" y="220"/>
                    </a:cubicBezTo>
                    <a:cubicBezTo>
                      <a:pt x="2972" y="100"/>
                      <a:pt x="2872" y="1"/>
                      <a:pt x="275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3" name="Google Shape;10183;p91"/>
              <p:cNvSpPr/>
              <p:nvPr/>
            </p:nvSpPr>
            <p:spPr>
              <a:xfrm>
                <a:off x="1991830" y="2329953"/>
                <a:ext cx="324268" cy="198427"/>
              </a:xfrm>
              <a:custGeom>
                <a:avLst/>
                <a:gdLst/>
                <a:ahLst/>
                <a:cxnLst/>
                <a:rect l="l" t="t" r="r" b="b"/>
                <a:pathLst>
                  <a:path w="12379" h="7575" extrusionOk="0">
                    <a:moveTo>
                      <a:pt x="237" y="1"/>
                    </a:moveTo>
                    <a:cubicBezTo>
                      <a:pt x="107" y="4"/>
                      <a:pt x="1" y="107"/>
                      <a:pt x="1" y="237"/>
                    </a:cubicBezTo>
                    <a:lnTo>
                      <a:pt x="1" y="7358"/>
                    </a:lnTo>
                    <a:cubicBezTo>
                      <a:pt x="1" y="7478"/>
                      <a:pt x="100" y="7574"/>
                      <a:pt x="220" y="7574"/>
                    </a:cubicBezTo>
                    <a:lnTo>
                      <a:pt x="12162" y="7574"/>
                    </a:lnTo>
                    <a:cubicBezTo>
                      <a:pt x="12282" y="7574"/>
                      <a:pt x="12378" y="7478"/>
                      <a:pt x="12378" y="7358"/>
                    </a:cubicBezTo>
                    <a:lnTo>
                      <a:pt x="12378" y="6604"/>
                    </a:lnTo>
                    <a:cubicBezTo>
                      <a:pt x="12378" y="6459"/>
                      <a:pt x="12269" y="6386"/>
                      <a:pt x="12161" y="6386"/>
                    </a:cubicBezTo>
                    <a:cubicBezTo>
                      <a:pt x="12052" y="6386"/>
                      <a:pt x="11943" y="6459"/>
                      <a:pt x="11943" y="6604"/>
                    </a:cubicBezTo>
                    <a:lnTo>
                      <a:pt x="11943" y="7139"/>
                    </a:lnTo>
                    <a:lnTo>
                      <a:pt x="436" y="7139"/>
                    </a:lnTo>
                    <a:lnTo>
                      <a:pt x="436" y="440"/>
                    </a:lnTo>
                    <a:lnTo>
                      <a:pt x="11940" y="440"/>
                    </a:lnTo>
                    <a:lnTo>
                      <a:pt x="11940" y="5730"/>
                    </a:lnTo>
                    <a:cubicBezTo>
                      <a:pt x="11940" y="5850"/>
                      <a:pt x="12039" y="5950"/>
                      <a:pt x="12162" y="5950"/>
                    </a:cubicBezTo>
                    <a:cubicBezTo>
                      <a:pt x="12282" y="5950"/>
                      <a:pt x="12378" y="5850"/>
                      <a:pt x="12378" y="5730"/>
                    </a:cubicBezTo>
                    <a:lnTo>
                      <a:pt x="12378" y="237"/>
                    </a:lnTo>
                    <a:cubicBezTo>
                      <a:pt x="12378" y="107"/>
                      <a:pt x="12275" y="1"/>
                      <a:pt x="1214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4" name="Google Shape;10184;p91"/>
              <p:cNvSpPr/>
              <p:nvPr/>
            </p:nvSpPr>
            <p:spPr>
              <a:xfrm>
                <a:off x="2147821" y="2539959"/>
                <a:ext cx="12443" cy="11473"/>
              </a:xfrm>
              <a:custGeom>
                <a:avLst/>
                <a:gdLst/>
                <a:ahLst/>
                <a:cxnLst/>
                <a:rect l="l" t="t" r="r" b="b"/>
                <a:pathLst>
                  <a:path w="475" h="438" extrusionOk="0">
                    <a:moveTo>
                      <a:pt x="234" y="0"/>
                    </a:moveTo>
                    <a:cubicBezTo>
                      <a:pt x="131" y="0"/>
                      <a:pt x="30" y="72"/>
                      <a:pt x="15" y="194"/>
                    </a:cubicBezTo>
                    <a:cubicBezTo>
                      <a:pt x="1" y="336"/>
                      <a:pt x="115" y="437"/>
                      <a:pt x="236" y="437"/>
                    </a:cubicBezTo>
                    <a:cubicBezTo>
                      <a:pt x="288" y="437"/>
                      <a:pt x="341" y="418"/>
                      <a:pt x="385" y="376"/>
                    </a:cubicBezTo>
                    <a:cubicBezTo>
                      <a:pt x="461" y="301"/>
                      <a:pt x="474" y="184"/>
                      <a:pt x="416" y="99"/>
                    </a:cubicBezTo>
                    <a:cubicBezTo>
                      <a:pt x="370" y="31"/>
                      <a:pt x="301" y="0"/>
                      <a:pt x="23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0185" name="Google Shape;10185;p91"/>
          <p:cNvGrpSpPr/>
          <p:nvPr/>
        </p:nvGrpSpPr>
        <p:grpSpPr>
          <a:xfrm>
            <a:off x="3049165" y="2320078"/>
            <a:ext cx="401543" cy="311432"/>
            <a:chOff x="3049165" y="2320078"/>
            <a:chExt cx="401543" cy="311432"/>
          </a:xfrm>
        </p:grpSpPr>
        <p:sp>
          <p:nvSpPr>
            <p:cNvPr id="10186" name="Google Shape;10186;p91"/>
            <p:cNvSpPr/>
            <p:nvPr/>
          </p:nvSpPr>
          <p:spPr>
            <a:xfrm>
              <a:off x="3136604" y="2348185"/>
              <a:ext cx="96240" cy="254773"/>
            </a:xfrm>
            <a:custGeom>
              <a:avLst/>
              <a:gdLst/>
              <a:ahLst/>
              <a:cxnLst/>
              <a:rect l="l" t="t" r="r" b="b"/>
              <a:pathLst>
                <a:path w="3674" h="9726" extrusionOk="0">
                  <a:moveTo>
                    <a:pt x="3674" y="1"/>
                  </a:moveTo>
                  <a:lnTo>
                    <a:pt x="3513" y="48"/>
                  </a:lnTo>
                  <a:cubicBezTo>
                    <a:pt x="2019" y="501"/>
                    <a:pt x="761" y="1512"/>
                    <a:pt x="0" y="2872"/>
                  </a:cubicBezTo>
                  <a:lnTo>
                    <a:pt x="0" y="6854"/>
                  </a:lnTo>
                  <a:cubicBezTo>
                    <a:pt x="761" y="8215"/>
                    <a:pt x="2019" y="9229"/>
                    <a:pt x="3513" y="9678"/>
                  </a:cubicBezTo>
                  <a:lnTo>
                    <a:pt x="3674" y="9726"/>
                  </a:lnTo>
                  <a:lnTo>
                    <a:pt x="3674" y="1"/>
                  </a:lnTo>
                  <a:close/>
                </a:path>
              </a:pathLst>
            </a:custGeom>
            <a:solidFill>
              <a:srgbClr val="AA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7" name="Google Shape;10187;p91"/>
            <p:cNvSpPr/>
            <p:nvPr/>
          </p:nvSpPr>
          <p:spPr>
            <a:xfrm>
              <a:off x="3136604" y="2505172"/>
              <a:ext cx="96240" cy="97786"/>
            </a:xfrm>
            <a:custGeom>
              <a:avLst/>
              <a:gdLst/>
              <a:ahLst/>
              <a:cxnLst/>
              <a:rect l="l" t="t" r="r" b="b"/>
              <a:pathLst>
                <a:path w="3674" h="3733" extrusionOk="0">
                  <a:moveTo>
                    <a:pt x="0" y="1"/>
                  </a:moveTo>
                  <a:lnTo>
                    <a:pt x="0" y="865"/>
                  </a:lnTo>
                  <a:cubicBezTo>
                    <a:pt x="761" y="2225"/>
                    <a:pt x="2022" y="3236"/>
                    <a:pt x="3513" y="3685"/>
                  </a:cubicBezTo>
                  <a:lnTo>
                    <a:pt x="3674" y="3733"/>
                  </a:lnTo>
                  <a:lnTo>
                    <a:pt x="3674" y="2873"/>
                  </a:lnTo>
                  <a:lnTo>
                    <a:pt x="3513" y="2825"/>
                  </a:lnTo>
                  <a:cubicBezTo>
                    <a:pt x="2022" y="2372"/>
                    <a:pt x="761" y="1361"/>
                    <a:pt x="0" y="1"/>
                  </a:cubicBez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8" name="Google Shape;10188;p91"/>
            <p:cNvSpPr/>
            <p:nvPr/>
          </p:nvSpPr>
          <p:spPr>
            <a:xfrm>
              <a:off x="3054928" y="2423417"/>
              <a:ext cx="81702" cy="104413"/>
            </a:xfrm>
            <a:custGeom>
              <a:avLst/>
              <a:gdLst/>
              <a:ahLst/>
              <a:cxnLst/>
              <a:rect l="l" t="t" r="r" b="b"/>
              <a:pathLst>
                <a:path w="3119" h="3986" extrusionOk="0">
                  <a:moveTo>
                    <a:pt x="1357" y="0"/>
                  </a:moveTo>
                  <a:cubicBezTo>
                    <a:pt x="607" y="0"/>
                    <a:pt x="0" y="607"/>
                    <a:pt x="0" y="1354"/>
                  </a:cubicBezTo>
                  <a:lnTo>
                    <a:pt x="0" y="2629"/>
                  </a:lnTo>
                  <a:cubicBezTo>
                    <a:pt x="0" y="3379"/>
                    <a:pt x="607" y="3986"/>
                    <a:pt x="1357" y="3986"/>
                  </a:cubicBezTo>
                  <a:lnTo>
                    <a:pt x="3118" y="3986"/>
                  </a:lnTo>
                  <a:lnTo>
                    <a:pt x="3118" y="0"/>
                  </a:ln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89" name="Google Shape;10189;p91"/>
            <p:cNvSpPr/>
            <p:nvPr/>
          </p:nvSpPr>
          <p:spPr>
            <a:xfrm>
              <a:off x="3054928" y="2469730"/>
              <a:ext cx="81702" cy="58101"/>
            </a:xfrm>
            <a:custGeom>
              <a:avLst/>
              <a:gdLst/>
              <a:ahLst/>
              <a:cxnLst/>
              <a:rect l="l" t="t" r="r" b="b"/>
              <a:pathLst>
                <a:path w="3119" h="2218" extrusionOk="0">
                  <a:moveTo>
                    <a:pt x="0" y="0"/>
                  </a:moveTo>
                  <a:lnTo>
                    <a:pt x="0" y="861"/>
                  </a:lnTo>
                  <a:cubicBezTo>
                    <a:pt x="0" y="1611"/>
                    <a:pt x="607" y="2218"/>
                    <a:pt x="1357" y="2218"/>
                  </a:cubicBezTo>
                  <a:lnTo>
                    <a:pt x="3118" y="2218"/>
                  </a:lnTo>
                  <a:lnTo>
                    <a:pt x="3118" y="1354"/>
                  </a:lnTo>
                  <a:lnTo>
                    <a:pt x="1357" y="1354"/>
                  </a:lnTo>
                  <a:cubicBezTo>
                    <a:pt x="607" y="1354"/>
                    <a:pt x="0" y="747"/>
                    <a:pt x="0" y="0"/>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0" name="Google Shape;10190;p91"/>
            <p:cNvSpPr/>
            <p:nvPr/>
          </p:nvSpPr>
          <p:spPr>
            <a:xfrm>
              <a:off x="3231928" y="2325474"/>
              <a:ext cx="37014" cy="300195"/>
            </a:xfrm>
            <a:custGeom>
              <a:avLst/>
              <a:gdLst/>
              <a:ahLst/>
              <a:cxnLst/>
              <a:rect l="l" t="t" r="r" b="b"/>
              <a:pathLst>
                <a:path w="1413" h="11460" extrusionOk="0">
                  <a:moveTo>
                    <a:pt x="446" y="1"/>
                  </a:moveTo>
                  <a:cubicBezTo>
                    <a:pt x="199" y="1"/>
                    <a:pt x="1" y="203"/>
                    <a:pt x="1" y="446"/>
                  </a:cubicBezTo>
                  <a:lnTo>
                    <a:pt x="1" y="11014"/>
                  </a:lnTo>
                  <a:cubicBezTo>
                    <a:pt x="1" y="11261"/>
                    <a:pt x="199" y="11460"/>
                    <a:pt x="446" y="11460"/>
                  </a:cubicBezTo>
                  <a:lnTo>
                    <a:pt x="967" y="11460"/>
                  </a:lnTo>
                  <a:cubicBezTo>
                    <a:pt x="1210" y="11460"/>
                    <a:pt x="1409" y="11261"/>
                    <a:pt x="1413" y="11014"/>
                  </a:cubicBezTo>
                  <a:lnTo>
                    <a:pt x="1413" y="446"/>
                  </a:lnTo>
                  <a:cubicBezTo>
                    <a:pt x="1409" y="203"/>
                    <a:pt x="1210" y="1"/>
                    <a:pt x="967" y="1"/>
                  </a:cubicBez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1" name="Google Shape;10191;p91"/>
            <p:cNvSpPr/>
            <p:nvPr/>
          </p:nvSpPr>
          <p:spPr>
            <a:xfrm>
              <a:off x="3231928" y="2325474"/>
              <a:ext cx="29731" cy="300195"/>
            </a:xfrm>
            <a:custGeom>
              <a:avLst/>
              <a:gdLst/>
              <a:ahLst/>
              <a:cxnLst/>
              <a:rect l="l" t="t" r="r" b="b"/>
              <a:pathLst>
                <a:path w="1135" h="11460" extrusionOk="0">
                  <a:moveTo>
                    <a:pt x="446" y="1"/>
                  </a:moveTo>
                  <a:cubicBezTo>
                    <a:pt x="199" y="1"/>
                    <a:pt x="1" y="203"/>
                    <a:pt x="1" y="446"/>
                  </a:cubicBezTo>
                  <a:lnTo>
                    <a:pt x="1" y="11014"/>
                  </a:lnTo>
                  <a:cubicBezTo>
                    <a:pt x="1" y="11261"/>
                    <a:pt x="199" y="11460"/>
                    <a:pt x="446" y="11460"/>
                  </a:cubicBezTo>
                  <a:lnTo>
                    <a:pt x="964" y="11460"/>
                  </a:lnTo>
                  <a:cubicBezTo>
                    <a:pt x="1025" y="11460"/>
                    <a:pt x="1084" y="11449"/>
                    <a:pt x="1135" y="11425"/>
                  </a:cubicBezTo>
                  <a:cubicBezTo>
                    <a:pt x="971" y="11357"/>
                    <a:pt x="864" y="11196"/>
                    <a:pt x="861" y="11014"/>
                  </a:cubicBezTo>
                  <a:lnTo>
                    <a:pt x="861" y="446"/>
                  </a:lnTo>
                  <a:cubicBezTo>
                    <a:pt x="864" y="268"/>
                    <a:pt x="971" y="107"/>
                    <a:pt x="1135" y="35"/>
                  </a:cubicBezTo>
                  <a:cubicBezTo>
                    <a:pt x="1084" y="14"/>
                    <a:pt x="1025" y="1"/>
                    <a:pt x="964" y="1"/>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2" name="Google Shape;10192;p91"/>
            <p:cNvSpPr/>
            <p:nvPr/>
          </p:nvSpPr>
          <p:spPr>
            <a:xfrm>
              <a:off x="3294508" y="2435702"/>
              <a:ext cx="33241" cy="80000"/>
            </a:xfrm>
            <a:custGeom>
              <a:avLst/>
              <a:gdLst/>
              <a:ahLst/>
              <a:cxnLst/>
              <a:rect l="l" t="t" r="r" b="b"/>
              <a:pathLst>
                <a:path w="1269" h="3054" extrusionOk="0">
                  <a:moveTo>
                    <a:pt x="310" y="1"/>
                  </a:moveTo>
                  <a:cubicBezTo>
                    <a:pt x="142" y="1"/>
                    <a:pt x="0" y="217"/>
                    <a:pt x="158" y="374"/>
                  </a:cubicBezTo>
                  <a:cubicBezTo>
                    <a:pt x="795" y="1012"/>
                    <a:pt x="795" y="2046"/>
                    <a:pt x="158" y="2687"/>
                  </a:cubicBezTo>
                  <a:cubicBezTo>
                    <a:pt x="72" y="2769"/>
                    <a:pt x="72" y="2907"/>
                    <a:pt x="158" y="2989"/>
                  </a:cubicBezTo>
                  <a:cubicBezTo>
                    <a:pt x="199" y="3032"/>
                    <a:pt x="254" y="3053"/>
                    <a:pt x="309" y="3053"/>
                  </a:cubicBezTo>
                  <a:cubicBezTo>
                    <a:pt x="364" y="3053"/>
                    <a:pt x="420" y="3032"/>
                    <a:pt x="463" y="2989"/>
                  </a:cubicBezTo>
                  <a:cubicBezTo>
                    <a:pt x="1268" y="2183"/>
                    <a:pt x="1268" y="874"/>
                    <a:pt x="463" y="69"/>
                  </a:cubicBezTo>
                  <a:cubicBezTo>
                    <a:pt x="415" y="21"/>
                    <a:pt x="361" y="1"/>
                    <a:pt x="31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3" name="Google Shape;10193;p91"/>
            <p:cNvSpPr/>
            <p:nvPr/>
          </p:nvSpPr>
          <p:spPr>
            <a:xfrm>
              <a:off x="3334507" y="2395676"/>
              <a:ext cx="55271" cy="159947"/>
            </a:xfrm>
            <a:custGeom>
              <a:avLst/>
              <a:gdLst/>
              <a:ahLst/>
              <a:cxnLst/>
              <a:rect l="l" t="t" r="r" b="b"/>
              <a:pathLst>
                <a:path w="2110" h="6106" extrusionOk="0">
                  <a:moveTo>
                    <a:pt x="310" y="1"/>
                  </a:moveTo>
                  <a:cubicBezTo>
                    <a:pt x="144" y="1"/>
                    <a:pt x="1" y="216"/>
                    <a:pt x="156" y="374"/>
                  </a:cubicBezTo>
                  <a:cubicBezTo>
                    <a:pt x="1636" y="1854"/>
                    <a:pt x="1636" y="4256"/>
                    <a:pt x="156" y="5737"/>
                  </a:cubicBezTo>
                  <a:cubicBezTo>
                    <a:pt x="74" y="5822"/>
                    <a:pt x="74" y="5959"/>
                    <a:pt x="156" y="6042"/>
                  </a:cubicBezTo>
                  <a:cubicBezTo>
                    <a:pt x="199" y="6085"/>
                    <a:pt x="254" y="6106"/>
                    <a:pt x="310" y="6106"/>
                  </a:cubicBezTo>
                  <a:cubicBezTo>
                    <a:pt x="365" y="6106"/>
                    <a:pt x="420" y="6085"/>
                    <a:pt x="461" y="6042"/>
                  </a:cubicBezTo>
                  <a:cubicBezTo>
                    <a:pt x="2109" y="4390"/>
                    <a:pt x="2109" y="1717"/>
                    <a:pt x="461" y="69"/>
                  </a:cubicBezTo>
                  <a:cubicBezTo>
                    <a:pt x="413" y="21"/>
                    <a:pt x="360" y="1"/>
                    <a:pt x="31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4" name="Google Shape;10194;p91"/>
            <p:cNvSpPr/>
            <p:nvPr/>
          </p:nvSpPr>
          <p:spPr>
            <a:xfrm>
              <a:off x="3373721" y="2356646"/>
              <a:ext cx="76987" cy="238374"/>
            </a:xfrm>
            <a:custGeom>
              <a:avLst/>
              <a:gdLst/>
              <a:ahLst/>
              <a:cxnLst/>
              <a:rect l="l" t="t" r="r" b="b"/>
              <a:pathLst>
                <a:path w="2939" h="9100" extrusionOk="0">
                  <a:moveTo>
                    <a:pt x="307" y="0"/>
                  </a:moveTo>
                  <a:cubicBezTo>
                    <a:pt x="252" y="0"/>
                    <a:pt x="197" y="22"/>
                    <a:pt x="156" y="65"/>
                  </a:cubicBezTo>
                  <a:cubicBezTo>
                    <a:pt x="71" y="147"/>
                    <a:pt x="71" y="284"/>
                    <a:pt x="156" y="370"/>
                  </a:cubicBezTo>
                  <a:cubicBezTo>
                    <a:pt x="2459" y="2673"/>
                    <a:pt x="2459" y="6421"/>
                    <a:pt x="156" y="8728"/>
                  </a:cubicBezTo>
                  <a:cubicBezTo>
                    <a:pt x="1" y="8883"/>
                    <a:pt x="145" y="9099"/>
                    <a:pt x="312" y="9099"/>
                  </a:cubicBezTo>
                  <a:cubicBezTo>
                    <a:pt x="362" y="9099"/>
                    <a:pt x="414" y="9079"/>
                    <a:pt x="461" y="9033"/>
                  </a:cubicBezTo>
                  <a:cubicBezTo>
                    <a:pt x="2939" y="6555"/>
                    <a:pt x="2939" y="2539"/>
                    <a:pt x="461" y="65"/>
                  </a:cubicBezTo>
                  <a:cubicBezTo>
                    <a:pt x="418" y="22"/>
                    <a:pt x="363" y="0"/>
                    <a:pt x="30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5" name="Google Shape;10195;p91"/>
            <p:cNvSpPr/>
            <p:nvPr/>
          </p:nvSpPr>
          <p:spPr>
            <a:xfrm>
              <a:off x="3049165" y="2320078"/>
              <a:ext cx="225251" cy="311432"/>
            </a:xfrm>
            <a:custGeom>
              <a:avLst/>
              <a:gdLst/>
              <a:ahLst/>
              <a:cxnLst/>
              <a:rect l="l" t="t" r="r" b="b"/>
              <a:pathLst>
                <a:path w="8599" h="11889" extrusionOk="0">
                  <a:moveTo>
                    <a:pt x="6755" y="1372"/>
                  </a:moveTo>
                  <a:lnTo>
                    <a:pt x="6755" y="10514"/>
                  </a:lnTo>
                  <a:cubicBezTo>
                    <a:pt x="5395" y="10065"/>
                    <a:pt x="4250" y="9126"/>
                    <a:pt x="3548" y="7879"/>
                  </a:cubicBezTo>
                  <a:lnTo>
                    <a:pt x="3548" y="4007"/>
                  </a:lnTo>
                  <a:cubicBezTo>
                    <a:pt x="4250" y="2756"/>
                    <a:pt x="5395" y="1817"/>
                    <a:pt x="6755" y="1372"/>
                  </a:cubicBezTo>
                  <a:close/>
                  <a:moveTo>
                    <a:pt x="7414" y="1"/>
                  </a:moveTo>
                  <a:cubicBezTo>
                    <a:pt x="7050" y="1"/>
                    <a:pt x="6755" y="298"/>
                    <a:pt x="6755" y="662"/>
                  </a:cubicBezTo>
                  <a:lnTo>
                    <a:pt x="6755" y="923"/>
                  </a:lnTo>
                  <a:lnTo>
                    <a:pt x="6748" y="926"/>
                  </a:lnTo>
                  <a:cubicBezTo>
                    <a:pt x="5254" y="1378"/>
                    <a:pt x="3986" y="2383"/>
                    <a:pt x="3208" y="3736"/>
                  </a:cubicBezTo>
                  <a:lnTo>
                    <a:pt x="1570" y="3736"/>
                  </a:lnTo>
                  <a:cubicBezTo>
                    <a:pt x="703" y="3740"/>
                    <a:pt x="1" y="4442"/>
                    <a:pt x="1" y="5306"/>
                  </a:cubicBezTo>
                  <a:lnTo>
                    <a:pt x="1" y="6580"/>
                  </a:lnTo>
                  <a:cubicBezTo>
                    <a:pt x="4" y="7399"/>
                    <a:pt x="635" y="8081"/>
                    <a:pt x="1450" y="8146"/>
                  </a:cubicBezTo>
                  <a:cubicBezTo>
                    <a:pt x="1455" y="8147"/>
                    <a:pt x="1459" y="8147"/>
                    <a:pt x="1463" y="8147"/>
                  </a:cubicBezTo>
                  <a:cubicBezTo>
                    <a:pt x="1578" y="8147"/>
                    <a:pt x="1673" y="8060"/>
                    <a:pt x="1680" y="7948"/>
                  </a:cubicBezTo>
                  <a:cubicBezTo>
                    <a:pt x="1690" y="7828"/>
                    <a:pt x="1601" y="7725"/>
                    <a:pt x="1485" y="7718"/>
                  </a:cubicBezTo>
                  <a:cubicBezTo>
                    <a:pt x="892" y="7670"/>
                    <a:pt x="433" y="7177"/>
                    <a:pt x="429" y="6580"/>
                  </a:cubicBezTo>
                  <a:lnTo>
                    <a:pt x="429" y="5306"/>
                  </a:lnTo>
                  <a:cubicBezTo>
                    <a:pt x="433" y="4675"/>
                    <a:pt x="940" y="4168"/>
                    <a:pt x="1570" y="4164"/>
                  </a:cubicBezTo>
                  <a:lnTo>
                    <a:pt x="3119" y="4164"/>
                  </a:lnTo>
                  <a:lnTo>
                    <a:pt x="3119" y="7721"/>
                  </a:lnTo>
                  <a:lnTo>
                    <a:pt x="2472" y="7721"/>
                  </a:lnTo>
                  <a:cubicBezTo>
                    <a:pt x="2184" y="7721"/>
                    <a:pt x="2184" y="8153"/>
                    <a:pt x="2472" y="8153"/>
                  </a:cubicBezTo>
                  <a:lnTo>
                    <a:pt x="3208" y="8153"/>
                  </a:lnTo>
                  <a:cubicBezTo>
                    <a:pt x="3990" y="9503"/>
                    <a:pt x="5254" y="10511"/>
                    <a:pt x="6752" y="10963"/>
                  </a:cubicBezTo>
                  <a:lnTo>
                    <a:pt x="6758" y="10967"/>
                  </a:lnTo>
                  <a:lnTo>
                    <a:pt x="6758" y="11227"/>
                  </a:lnTo>
                  <a:cubicBezTo>
                    <a:pt x="6758" y="11590"/>
                    <a:pt x="7053" y="11888"/>
                    <a:pt x="7420" y="11888"/>
                  </a:cubicBezTo>
                  <a:lnTo>
                    <a:pt x="7937" y="11888"/>
                  </a:lnTo>
                  <a:cubicBezTo>
                    <a:pt x="8304" y="11888"/>
                    <a:pt x="8599" y="11590"/>
                    <a:pt x="8599" y="11227"/>
                  </a:cubicBezTo>
                  <a:lnTo>
                    <a:pt x="8599" y="6443"/>
                  </a:lnTo>
                  <a:cubicBezTo>
                    <a:pt x="8599" y="6299"/>
                    <a:pt x="8492" y="6227"/>
                    <a:pt x="8384" y="6227"/>
                  </a:cubicBezTo>
                  <a:cubicBezTo>
                    <a:pt x="8277" y="6227"/>
                    <a:pt x="8170" y="6299"/>
                    <a:pt x="8170" y="6443"/>
                  </a:cubicBezTo>
                  <a:lnTo>
                    <a:pt x="8170" y="11227"/>
                  </a:lnTo>
                  <a:cubicBezTo>
                    <a:pt x="8167" y="11354"/>
                    <a:pt x="8064" y="11457"/>
                    <a:pt x="7937" y="11457"/>
                  </a:cubicBezTo>
                  <a:lnTo>
                    <a:pt x="7420" y="11457"/>
                  </a:lnTo>
                  <a:cubicBezTo>
                    <a:pt x="7293" y="11457"/>
                    <a:pt x="7190" y="11354"/>
                    <a:pt x="7190" y="11227"/>
                  </a:cubicBezTo>
                  <a:lnTo>
                    <a:pt x="7190" y="662"/>
                  </a:lnTo>
                  <a:cubicBezTo>
                    <a:pt x="7190" y="532"/>
                    <a:pt x="7293" y="429"/>
                    <a:pt x="7420" y="429"/>
                  </a:cubicBezTo>
                  <a:lnTo>
                    <a:pt x="7937" y="429"/>
                  </a:lnTo>
                  <a:cubicBezTo>
                    <a:pt x="8064" y="429"/>
                    <a:pt x="8167" y="532"/>
                    <a:pt x="8170" y="662"/>
                  </a:cubicBezTo>
                  <a:lnTo>
                    <a:pt x="8170" y="5439"/>
                  </a:lnTo>
                  <a:cubicBezTo>
                    <a:pt x="8170" y="5559"/>
                    <a:pt x="8266" y="5655"/>
                    <a:pt x="8383" y="5655"/>
                  </a:cubicBezTo>
                  <a:cubicBezTo>
                    <a:pt x="8503" y="5655"/>
                    <a:pt x="8599" y="5559"/>
                    <a:pt x="8599" y="5439"/>
                  </a:cubicBezTo>
                  <a:lnTo>
                    <a:pt x="8599" y="662"/>
                  </a:lnTo>
                  <a:cubicBezTo>
                    <a:pt x="8599" y="296"/>
                    <a:pt x="8304" y="1"/>
                    <a:pt x="7937" y="1"/>
                  </a:cubicBezTo>
                  <a:lnTo>
                    <a:pt x="7420" y="1"/>
                  </a:lnTo>
                  <a:cubicBezTo>
                    <a:pt x="7418" y="1"/>
                    <a:pt x="7416" y="1"/>
                    <a:pt x="741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196" name="Google Shape;10196;p91"/>
          <p:cNvGrpSpPr/>
          <p:nvPr/>
        </p:nvGrpSpPr>
        <p:grpSpPr>
          <a:xfrm>
            <a:off x="3593052" y="2313712"/>
            <a:ext cx="385381" cy="323980"/>
            <a:chOff x="3593052" y="2313712"/>
            <a:chExt cx="385381" cy="323980"/>
          </a:xfrm>
        </p:grpSpPr>
        <p:sp>
          <p:nvSpPr>
            <p:cNvPr id="10197" name="Google Shape;10197;p91"/>
            <p:cNvSpPr/>
            <p:nvPr/>
          </p:nvSpPr>
          <p:spPr>
            <a:xfrm>
              <a:off x="3664250" y="2350883"/>
              <a:ext cx="249665" cy="249665"/>
            </a:xfrm>
            <a:custGeom>
              <a:avLst/>
              <a:gdLst/>
              <a:ahLst/>
              <a:cxnLst/>
              <a:rect l="l" t="t" r="r" b="b"/>
              <a:pathLst>
                <a:path w="9531" h="9531" extrusionOk="0">
                  <a:moveTo>
                    <a:pt x="4763" y="0"/>
                  </a:moveTo>
                  <a:cubicBezTo>
                    <a:pt x="2132" y="0"/>
                    <a:pt x="0" y="2135"/>
                    <a:pt x="0" y="4767"/>
                  </a:cubicBezTo>
                  <a:cubicBezTo>
                    <a:pt x="0" y="7399"/>
                    <a:pt x="2132" y="9530"/>
                    <a:pt x="4763" y="9530"/>
                  </a:cubicBezTo>
                  <a:cubicBezTo>
                    <a:pt x="7395" y="9530"/>
                    <a:pt x="9530" y="7399"/>
                    <a:pt x="9530" y="4767"/>
                  </a:cubicBezTo>
                  <a:cubicBezTo>
                    <a:pt x="9530" y="2135"/>
                    <a:pt x="7395" y="0"/>
                    <a:pt x="4763" y="0"/>
                  </a:cubicBezTo>
                  <a:close/>
                </a:path>
              </a:pathLst>
            </a:custGeom>
            <a:solidFill>
              <a:srgbClr val="AEBF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8" name="Google Shape;10198;p91"/>
            <p:cNvSpPr/>
            <p:nvPr/>
          </p:nvSpPr>
          <p:spPr>
            <a:xfrm>
              <a:off x="3689292" y="2375925"/>
              <a:ext cx="199580" cy="199658"/>
            </a:xfrm>
            <a:custGeom>
              <a:avLst/>
              <a:gdLst/>
              <a:ahLst/>
              <a:cxnLst/>
              <a:rect l="l" t="t" r="r" b="b"/>
              <a:pathLst>
                <a:path w="7619" h="7622" extrusionOk="0">
                  <a:moveTo>
                    <a:pt x="3807" y="0"/>
                  </a:moveTo>
                  <a:cubicBezTo>
                    <a:pt x="1703" y="0"/>
                    <a:pt x="0" y="1707"/>
                    <a:pt x="0" y="3811"/>
                  </a:cubicBezTo>
                  <a:cubicBezTo>
                    <a:pt x="0" y="5915"/>
                    <a:pt x="1703" y="7622"/>
                    <a:pt x="3807" y="7622"/>
                  </a:cubicBezTo>
                  <a:cubicBezTo>
                    <a:pt x="5911" y="7622"/>
                    <a:pt x="7618" y="5915"/>
                    <a:pt x="7618" y="3811"/>
                  </a:cubicBezTo>
                  <a:cubicBezTo>
                    <a:pt x="7618" y="1707"/>
                    <a:pt x="5911" y="0"/>
                    <a:pt x="3807" y="0"/>
                  </a:cubicBezTo>
                  <a:close/>
                </a:path>
              </a:pathLst>
            </a:custGeom>
            <a:solidFill>
              <a:srgbClr val="F0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99" name="Google Shape;10199;p91"/>
            <p:cNvSpPr/>
            <p:nvPr/>
          </p:nvSpPr>
          <p:spPr>
            <a:xfrm>
              <a:off x="3769187" y="2375925"/>
              <a:ext cx="125055" cy="199711"/>
            </a:xfrm>
            <a:custGeom>
              <a:avLst/>
              <a:gdLst/>
              <a:ahLst/>
              <a:cxnLst/>
              <a:rect l="l" t="t" r="r" b="b"/>
              <a:pathLst>
                <a:path w="4774" h="7624" extrusionOk="0">
                  <a:moveTo>
                    <a:pt x="757" y="0"/>
                  </a:moveTo>
                  <a:cubicBezTo>
                    <a:pt x="504" y="0"/>
                    <a:pt x="250" y="28"/>
                    <a:pt x="0" y="76"/>
                  </a:cubicBezTo>
                  <a:cubicBezTo>
                    <a:pt x="1772" y="442"/>
                    <a:pt x="3043" y="2002"/>
                    <a:pt x="3043" y="3811"/>
                  </a:cubicBezTo>
                  <a:cubicBezTo>
                    <a:pt x="3043" y="5620"/>
                    <a:pt x="1772" y="7180"/>
                    <a:pt x="0" y="7546"/>
                  </a:cubicBezTo>
                  <a:cubicBezTo>
                    <a:pt x="257" y="7598"/>
                    <a:pt x="513" y="7623"/>
                    <a:pt x="764" y="7623"/>
                  </a:cubicBezTo>
                  <a:cubicBezTo>
                    <a:pt x="2676" y="7623"/>
                    <a:pt x="4351" y="6175"/>
                    <a:pt x="4547" y="4191"/>
                  </a:cubicBezTo>
                  <a:cubicBezTo>
                    <a:pt x="4774" y="1950"/>
                    <a:pt x="3012" y="0"/>
                    <a:pt x="757"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0" name="Google Shape;10200;p91"/>
            <p:cNvSpPr/>
            <p:nvPr/>
          </p:nvSpPr>
          <p:spPr>
            <a:xfrm>
              <a:off x="3935787" y="2319449"/>
              <a:ext cx="37014" cy="312690"/>
            </a:xfrm>
            <a:custGeom>
              <a:avLst/>
              <a:gdLst/>
              <a:ahLst/>
              <a:cxnLst/>
              <a:rect l="l" t="t" r="r" b="b"/>
              <a:pathLst>
                <a:path w="1413" h="11937" extrusionOk="0">
                  <a:moveTo>
                    <a:pt x="1398" y="1"/>
                  </a:moveTo>
                  <a:cubicBezTo>
                    <a:pt x="531" y="522"/>
                    <a:pt x="0" y="1461"/>
                    <a:pt x="0" y="2475"/>
                  </a:cubicBezTo>
                  <a:lnTo>
                    <a:pt x="0" y="5785"/>
                  </a:lnTo>
                  <a:cubicBezTo>
                    <a:pt x="0" y="5994"/>
                    <a:pt x="298" y="6177"/>
                    <a:pt x="548" y="6177"/>
                  </a:cubicBezTo>
                  <a:cubicBezTo>
                    <a:pt x="569" y="6177"/>
                    <a:pt x="590" y="6175"/>
                    <a:pt x="610" y="6173"/>
                  </a:cubicBezTo>
                  <a:lnTo>
                    <a:pt x="610" y="7201"/>
                  </a:lnTo>
                  <a:cubicBezTo>
                    <a:pt x="610" y="8458"/>
                    <a:pt x="268" y="10689"/>
                    <a:pt x="268" y="11155"/>
                  </a:cubicBezTo>
                  <a:cubicBezTo>
                    <a:pt x="268" y="11690"/>
                    <a:pt x="494" y="11936"/>
                    <a:pt x="830" y="11936"/>
                  </a:cubicBezTo>
                  <a:cubicBezTo>
                    <a:pt x="1165" y="11936"/>
                    <a:pt x="1412" y="11690"/>
                    <a:pt x="1412" y="11155"/>
                  </a:cubicBezTo>
                  <a:cubicBezTo>
                    <a:pt x="1412" y="11155"/>
                    <a:pt x="1405" y="4069"/>
                    <a:pt x="1398" y="1"/>
                  </a:cubicBezTo>
                  <a:close/>
                </a:path>
              </a:pathLst>
            </a:custGeom>
            <a:solidFill>
              <a:srgbClr val="9DB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1" name="Google Shape;10201;p91"/>
            <p:cNvSpPr/>
            <p:nvPr/>
          </p:nvSpPr>
          <p:spPr>
            <a:xfrm>
              <a:off x="3935683" y="2319449"/>
              <a:ext cx="36935" cy="161807"/>
            </a:xfrm>
            <a:custGeom>
              <a:avLst/>
              <a:gdLst/>
              <a:ahLst/>
              <a:cxnLst/>
              <a:rect l="l" t="t" r="r" b="b"/>
              <a:pathLst>
                <a:path w="1410" h="6177" extrusionOk="0">
                  <a:moveTo>
                    <a:pt x="1402" y="1"/>
                  </a:moveTo>
                  <a:cubicBezTo>
                    <a:pt x="532" y="522"/>
                    <a:pt x="1" y="1461"/>
                    <a:pt x="1" y="2475"/>
                  </a:cubicBezTo>
                  <a:lnTo>
                    <a:pt x="1" y="5789"/>
                  </a:lnTo>
                  <a:cubicBezTo>
                    <a:pt x="1" y="5994"/>
                    <a:pt x="298" y="6177"/>
                    <a:pt x="549" y="6177"/>
                  </a:cubicBezTo>
                  <a:cubicBezTo>
                    <a:pt x="570" y="6177"/>
                    <a:pt x="591" y="6175"/>
                    <a:pt x="611" y="6173"/>
                  </a:cubicBezTo>
                  <a:lnTo>
                    <a:pt x="1409" y="6159"/>
                  </a:lnTo>
                  <a:cubicBezTo>
                    <a:pt x="1409" y="4212"/>
                    <a:pt x="1406" y="1629"/>
                    <a:pt x="1402" y="1"/>
                  </a:cubicBezTo>
                  <a:close/>
                </a:path>
              </a:pathLst>
            </a:custGeom>
            <a:solidFill>
              <a:srgbClr val="C3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2" name="Google Shape;10202;p91"/>
            <p:cNvSpPr/>
            <p:nvPr/>
          </p:nvSpPr>
          <p:spPr>
            <a:xfrm>
              <a:off x="3598710" y="2365788"/>
              <a:ext cx="49142" cy="265172"/>
            </a:xfrm>
            <a:custGeom>
              <a:avLst/>
              <a:gdLst/>
              <a:ahLst/>
              <a:cxnLst/>
              <a:rect l="l" t="t" r="r" b="b"/>
              <a:pathLst>
                <a:path w="1876" h="10123" extrusionOk="0">
                  <a:moveTo>
                    <a:pt x="1" y="0"/>
                  </a:moveTo>
                  <a:lnTo>
                    <a:pt x="1" y="1104"/>
                  </a:lnTo>
                  <a:cubicBezTo>
                    <a:pt x="1" y="1282"/>
                    <a:pt x="103" y="1494"/>
                    <a:pt x="258" y="1587"/>
                  </a:cubicBezTo>
                  <a:cubicBezTo>
                    <a:pt x="412" y="1676"/>
                    <a:pt x="532" y="1998"/>
                    <a:pt x="532" y="2169"/>
                  </a:cubicBezTo>
                  <a:lnTo>
                    <a:pt x="532" y="3787"/>
                  </a:lnTo>
                  <a:cubicBezTo>
                    <a:pt x="532" y="5116"/>
                    <a:pt x="521" y="6439"/>
                    <a:pt x="378" y="7758"/>
                  </a:cubicBezTo>
                  <a:cubicBezTo>
                    <a:pt x="292" y="8543"/>
                    <a:pt x="240" y="9239"/>
                    <a:pt x="240" y="9396"/>
                  </a:cubicBezTo>
                  <a:cubicBezTo>
                    <a:pt x="240" y="9797"/>
                    <a:pt x="539" y="10123"/>
                    <a:pt x="936" y="10123"/>
                  </a:cubicBezTo>
                  <a:cubicBezTo>
                    <a:pt x="1337" y="10123"/>
                    <a:pt x="1632" y="9797"/>
                    <a:pt x="1632" y="9396"/>
                  </a:cubicBezTo>
                  <a:cubicBezTo>
                    <a:pt x="1632" y="9239"/>
                    <a:pt x="1584" y="8543"/>
                    <a:pt x="1498" y="7758"/>
                  </a:cubicBezTo>
                  <a:cubicBezTo>
                    <a:pt x="1354" y="6439"/>
                    <a:pt x="1344" y="5113"/>
                    <a:pt x="1344" y="3787"/>
                  </a:cubicBezTo>
                  <a:lnTo>
                    <a:pt x="1344" y="2180"/>
                  </a:lnTo>
                  <a:cubicBezTo>
                    <a:pt x="1344" y="1957"/>
                    <a:pt x="1498" y="1676"/>
                    <a:pt x="1687" y="1549"/>
                  </a:cubicBezTo>
                  <a:cubicBezTo>
                    <a:pt x="1820" y="1457"/>
                    <a:pt x="1875" y="1261"/>
                    <a:pt x="1875" y="1104"/>
                  </a:cubicBezTo>
                  <a:lnTo>
                    <a:pt x="1875" y="0"/>
                  </a:lnTo>
                  <a:close/>
                </a:path>
              </a:pathLst>
            </a:custGeom>
            <a:solidFill>
              <a:srgbClr val="9DB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3" name="Google Shape;10203;p91"/>
            <p:cNvSpPr/>
            <p:nvPr/>
          </p:nvSpPr>
          <p:spPr>
            <a:xfrm>
              <a:off x="3598710" y="2365788"/>
              <a:ext cx="49142" cy="57105"/>
            </a:xfrm>
            <a:custGeom>
              <a:avLst/>
              <a:gdLst/>
              <a:ahLst/>
              <a:cxnLst/>
              <a:rect l="l" t="t" r="r" b="b"/>
              <a:pathLst>
                <a:path w="1876" h="2180" extrusionOk="0">
                  <a:moveTo>
                    <a:pt x="1" y="0"/>
                  </a:moveTo>
                  <a:lnTo>
                    <a:pt x="1" y="1104"/>
                  </a:lnTo>
                  <a:cubicBezTo>
                    <a:pt x="1" y="1282"/>
                    <a:pt x="103" y="1494"/>
                    <a:pt x="258" y="1587"/>
                  </a:cubicBezTo>
                  <a:cubicBezTo>
                    <a:pt x="412" y="1676"/>
                    <a:pt x="532" y="1998"/>
                    <a:pt x="532" y="2169"/>
                  </a:cubicBezTo>
                  <a:lnTo>
                    <a:pt x="1344" y="2180"/>
                  </a:lnTo>
                  <a:cubicBezTo>
                    <a:pt x="1344" y="1957"/>
                    <a:pt x="1498" y="1676"/>
                    <a:pt x="1687" y="1549"/>
                  </a:cubicBezTo>
                  <a:cubicBezTo>
                    <a:pt x="1820" y="1457"/>
                    <a:pt x="1875" y="1261"/>
                    <a:pt x="1875" y="1104"/>
                  </a:cubicBezTo>
                  <a:lnTo>
                    <a:pt x="1875" y="0"/>
                  </a:lnTo>
                  <a:close/>
                </a:path>
              </a:pathLst>
            </a:custGeom>
            <a:solidFill>
              <a:srgbClr val="C3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4" name="Google Shape;10204;p91"/>
            <p:cNvSpPr/>
            <p:nvPr/>
          </p:nvSpPr>
          <p:spPr>
            <a:xfrm>
              <a:off x="3593052" y="2315860"/>
              <a:ext cx="60432" cy="320758"/>
            </a:xfrm>
            <a:custGeom>
              <a:avLst/>
              <a:gdLst/>
              <a:ahLst/>
              <a:cxnLst/>
              <a:rect l="l" t="t" r="r" b="b"/>
              <a:pathLst>
                <a:path w="2307" h="12245" extrusionOk="0">
                  <a:moveTo>
                    <a:pt x="1875" y="2122"/>
                  </a:moveTo>
                  <a:lnTo>
                    <a:pt x="1875" y="3010"/>
                  </a:lnTo>
                  <a:cubicBezTo>
                    <a:pt x="1875" y="3126"/>
                    <a:pt x="1831" y="3239"/>
                    <a:pt x="1779" y="3277"/>
                  </a:cubicBezTo>
                  <a:cubicBezTo>
                    <a:pt x="1580" y="3421"/>
                    <a:pt x="1437" y="3630"/>
                    <a:pt x="1375" y="3870"/>
                  </a:cubicBezTo>
                  <a:lnTo>
                    <a:pt x="933" y="3863"/>
                  </a:lnTo>
                  <a:cubicBezTo>
                    <a:pt x="878" y="3650"/>
                    <a:pt x="755" y="3407"/>
                    <a:pt x="583" y="3304"/>
                  </a:cubicBezTo>
                  <a:cubicBezTo>
                    <a:pt x="501" y="3256"/>
                    <a:pt x="433" y="3123"/>
                    <a:pt x="433" y="3010"/>
                  </a:cubicBezTo>
                  <a:lnTo>
                    <a:pt x="433" y="2122"/>
                  </a:lnTo>
                  <a:close/>
                  <a:moveTo>
                    <a:pt x="964" y="4291"/>
                  </a:moveTo>
                  <a:lnTo>
                    <a:pt x="1344" y="4298"/>
                  </a:lnTo>
                  <a:lnTo>
                    <a:pt x="1344" y="5693"/>
                  </a:lnTo>
                  <a:cubicBezTo>
                    <a:pt x="1344" y="7033"/>
                    <a:pt x="1354" y="8349"/>
                    <a:pt x="1498" y="9685"/>
                  </a:cubicBezTo>
                  <a:cubicBezTo>
                    <a:pt x="1587" y="10497"/>
                    <a:pt x="1632" y="11169"/>
                    <a:pt x="1632" y="11302"/>
                  </a:cubicBezTo>
                  <a:cubicBezTo>
                    <a:pt x="1632" y="11594"/>
                    <a:pt x="1426" y="11813"/>
                    <a:pt x="1152" y="11813"/>
                  </a:cubicBezTo>
                  <a:cubicBezTo>
                    <a:pt x="878" y="11813"/>
                    <a:pt x="672" y="11594"/>
                    <a:pt x="672" y="11302"/>
                  </a:cubicBezTo>
                  <a:cubicBezTo>
                    <a:pt x="672" y="11172"/>
                    <a:pt x="720" y="10501"/>
                    <a:pt x="806" y="9685"/>
                  </a:cubicBezTo>
                  <a:cubicBezTo>
                    <a:pt x="953" y="8352"/>
                    <a:pt x="964" y="7036"/>
                    <a:pt x="964" y="5693"/>
                  </a:cubicBezTo>
                  <a:lnTo>
                    <a:pt x="964" y="4291"/>
                  </a:lnTo>
                  <a:close/>
                  <a:moveTo>
                    <a:pt x="217" y="0"/>
                  </a:moveTo>
                  <a:cubicBezTo>
                    <a:pt x="109" y="0"/>
                    <a:pt x="1" y="71"/>
                    <a:pt x="1" y="213"/>
                  </a:cubicBezTo>
                  <a:lnTo>
                    <a:pt x="1" y="3010"/>
                  </a:lnTo>
                  <a:cubicBezTo>
                    <a:pt x="1" y="3277"/>
                    <a:pt x="152" y="3551"/>
                    <a:pt x="364" y="3678"/>
                  </a:cubicBezTo>
                  <a:cubicBezTo>
                    <a:pt x="426" y="3716"/>
                    <a:pt x="535" y="3945"/>
                    <a:pt x="535" y="4075"/>
                  </a:cubicBezTo>
                  <a:lnTo>
                    <a:pt x="535" y="5693"/>
                  </a:lnTo>
                  <a:cubicBezTo>
                    <a:pt x="535" y="7022"/>
                    <a:pt x="525" y="8325"/>
                    <a:pt x="381" y="9640"/>
                  </a:cubicBezTo>
                  <a:cubicBezTo>
                    <a:pt x="292" y="10453"/>
                    <a:pt x="244" y="11138"/>
                    <a:pt x="244" y="11302"/>
                  </a:cubicBezTo>
                  <a:cubicBezTo>
                    <a:pt x="244" y="11830"/>
                    <a:pt x="645" y="12245"/>
                    <a:pt x="1156" y="12245"/>
                  </a:cubicBezTo>
                  <a:cubicBezTo>
                    <a:pt x="1666" y="12245"/>
                    <a:pt x="2067" y="11834"/>
                    <a:pt x="2067" y="11302"/>
                  </a:cubicBezTo>
                  <a:cubicBezTo>
                    <a:pt x="2067" y="11138"/>
                    <a:pt x="2019" y="10453"/>
                    <a:pt x="1930" y="9640"/>
                  </a:cubicBezTo>
                  <a:cubicBezTo>
                    <a:pt x="1786" y="8325"/>
                    <a:pt x="1776" y="7022"/>
                    <a:pt x="1776" y="5693"/>
                  </a:cubicBezTo>
                  <a:lnTo>
                    <a:pt x="1776" y="4086"/>
                  </a:lnTo>
                  <a:cubicBezTo>
                    <a:pt x="1776" y="3938"/>
                    <a:pt x="1892" y="3722"/>
                    <a:pt x="2023" y="3633"/>
                  </a:cubicBezTo>
                  <a:cubicBezTo>
                    <a:pt x="2232" y="3493"/>
                    <a:pt x="2307" y="3219"/>
                    <a:pt x="2307" y="3010"/>
                  </a:cubicBezTo>
                  <a:lnTo>
                    <a:pt x="2307" y="296"/>
                  </a:lnTo>
                  <a:cubicBezTo>
                    <a:pt x="2307" y="178"/>
                    <a:pt x="2214" y="80"/>
                    <a:pt x="2097" y="80"/>
                  </a:cubicBezTo>
                  <a:cubicBezTo>
                    <a:pt x="2095" y="80"/>
                    <a:pt x="2093" y="80"/>
                    <a:pt x="2091" y="80"/>
                  </a:cubicBezTo>
                  <a:cubicBezTo>
                    <a:pt x="1971" y="80"/>
                    <a:pt x="1875" y="176"/>
                    <a:pt x="1875" y="292"/>
                  </a:cubicBezTo>
                  <a:lnTo>
                    <a:pt x="1875" y="1690"/>
                  </a:lnTo>
                  <a:lnTo>
                    <a:pt x="1371" y="1690"/>
                  </a:lnTo>
                  <a:lnTo>
                    <a:pt x="1371" y="213"/>
                  </a:lnTo>
                  <a:cubicBezTo>
                    <a:pt x="1371" y="71"/>
                    <a:pt x="1264" y="0"/>
                    <a:pt x="1156" y="0"/>
                  </a:cubicBezTo>
                  <a:cubicBezTo>
                    <a:pt x="1048" y="0"/>
                    <a:pt x="940" y="71"/>
                    <a:pt x="940" y="213"/>
                  </a:cubicBezTo>
                  <a:lnTo>
                    <a:pt x="940" y="1690"/>
                  </a:lnTo>
                  <a:lnTo>
                    <a:pt x="433" y="1690"/>
                  </a:lnTo>
                  <a:lnTo>
                    <a:pt x="433" y="213"/>
                  </a:lnTo>
                  <a:cubicBezTo>
                    <a:pt x="433" y="71"/>
                    <a:pt x="325" y="0"/>
                    <a:pt x="21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5" name="Google Shape;10205;p91"/>
            <p:cNvSpPr/>
            <p:nvPr/>
          </p:nvSpPr>
          <p:spPr>
            <a:xfrm>
              <a:off x="3645573" y="2390228"/>
              <a:ext cx="231433" cy="216030"/>
            </a:xfrm>
            <a:custGeom>
              <a:avLst/>
              <a:gdLst/>
              <a:ahLst/>
              <a:cxnLst/>
              <a:rect l="l" t="t" r="r" b="b"/>
              <a:pathLst>
                <a:path w="8835" h="8247" extrusionOk="0">
                  <a:moveTo>
                    <a:pt x="1807" y="1"/>
                  </a:moveTo>
                  <a:cubicBezTo>
                    <a:pt x="1751" y="1"/>
                    <a:pt x="1693" y="25"/>
                    <a:pt x="1645" y="81"/>
                  </a:cubicBezTo>
                  <a:cubicBezTo>
                    <a:pt x="0" y="2062"/>
                    <a:pt x="134" y="4968"/>
                    <a:pt x="1954" y="6788"/>
                  </a:cubicBezTo>
                  <a:cubicBezTo>
                    <a:pt x="2921" y="7756"/>
                    <a:pt x="4197" y="8246"/>
                    <a:pt x="5476" y="8246"/>
                  </a:cubicBezTo>
                  <a:cubicBezTo>
                    <a:pt x="6603" y="8246"/>
                    <a:pt x="7733" y="7866"/>
                    <a:pt x="8660" y="7096"/>
                  </a:cubicBezTo>
                  <a:cubicBezTo>
                    <a:pt x="8835" y="6951"/>
                    <a:pt x="8696" y="6711"/>
                    <a:pt x="8522" y="6711"/>
                  </a:cubicBezTo>
                  <a:cubicBezTo>
                    <a:pt x="8477" y="6711"/>
                    <a:pt x="8430" y="6727"/>
                    <a:pt x="8386" y="6764"/>
                  </a:cubicBezTo>
                  <a:cubicBezTo>
                    <a:pt x="7539" y="7465"/>
                    <a:pt x="6507" y="7811"/>
                    <a:pt x="5479" y="7811"/>
                  </a:cubicBezTo>
                  <a:cubicBezTo>
                    <a:pt x="4311" y="7811"/>
                    <a:pt x="3146" y="7363"/>
                    <a:pt x="2262" y="6479"/>
                  </a:cubicBezTo>
                  <a:cubicBezTo>
                    <a:pt x="604" y="4817"/>
                    <a:pt x="477" y="2165"/>
                    <a:pt x="1978" y="359"/>
                  </a:cubicBezTo>
                  <a:cubicBezTo>
                    <a:pt x="2112" y="194"/>
                    <a:pt x="1967" y="1"/>
                    <a:pt x="180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6" name="Google Shape;10206;p91"/>
            <p:cNvSpPr/>
            <p:nvPr/>
          </p:nvSpPr>
          <p:spPr>
            <a:xfrm>
              <a:off x="3701499" y="2345225"/>
              <a:ext cx="227137" cy="215637"/>
            </a:xfrm>
            <a:custGeom>
              <a:avLst/>
              <a:gdLst/>
              <a:ahLst/>
              <a:cxnLst/>
              <a:rect l="l" t="t" r="r" b="b"/>
              <a:pathLst>
                <a:path w="8671" h="8232" extrusionOk="0">
                  <a:moveTo>
                    <a:pt x="3341" y="0"/>
                  </a:moveTo>
                  <a:cubicBezTo>
                    <a:pt x="2187" y="0"/>
                    <a:pt x="1069" y="401"/>
                    <a:pt x="175" y="1135"/>
                  </a:cubicBezTo>
                  <a:cubicBezTo>
                    <a:pt x="1" y="1282"/>
                    <a:pt x="138" y="1521"/>
                    <a:pt x="311" y="1521"/>
                  </a:cubicBezTo>
                  <a:cubicBezTo>
                    <a:pt x="356" y="1521"/>
                    <a:pt x="404" y="1505"/>
                    <a:pt x="449" y="1467"/>
                  </a:cubicBezTo>
                  <a:cubicBezTo>
                    <a:pt x="1294" y="770"/>
                    <a:pt x="2321" y="426"/>
                    <a:pt x="3345" y="426"/>
                  </a:cubicBezTo>
                  <a:cubicBezTo>
                    <a:pt x="4515" y="426"/>
                    <a:pt x="5681" y="875"/>
                    <a:pt x="6566" y="1762"/>
                  </a:cubicBezTo>
                  <a:cubicBezTo>
                    <a:pt x="8225" y="3420"/>
                    <a:pt x="8348" y="6069"/>
                    <a:pt x="6854" y="7875"/>
                  </a:cubicBezTo>
                  <a:cubicBezTo>
                    <a:pt x="6720" y="8040"/>
                    <a:pt x="6866" y="8232"/>
                    <a:pt x="7024" y="8232"/>
                  </a:cubicBezTo>
                  <a:cubicBezTo>
                    <a:pt x="7081" y="8232"/>
                    <a:pt x="7139" y="8208"/>
                    <a:pt x="7186" y="8149"/>
                  </a:cubicBezTo>
                  <a:cubicBezTo>
                    <a:pt x="8413" y="6662"/>
                    <a:pt x="8670" y="4599"/>
                    <a:pt x="7848" y="2858"/>
                  </a:cubicBezTo>
                  <a:cubicBezTo>
                    <a:pt x="7025" y="1114"/>
                    <a:pt x="5271" y="0"/>
                    <a:pt x="334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7" name="Google Shape;10207;p91"/>
            <p:cNvSpPr/>
            <p:nvPr/>
          </p:nvSpPr>
          <p:spPr>
            <a:xfrm>
              <a:off x="3683530" y="2370215"/>
              <a:ext cx="219331" cy="210948"/>
            </a:xfrm>
            <a:custGeom>
              <a:avLst/>
              <a:gdLst/>
              <a:ahLst/>
              <a:cxnLst/>
              <a:rect l="l" t="t" r="r" b="b"/>
              <a:pathLst>
                <a:path w="8373" h="8053" extrusionOk="0">
                  <a:moveTo>
                    <a:pt x="4027" y="434"/>
                  </a:moveTo>
                  <a:cubicBezTo>
                    <a:pt x="5484" y="434"/>
                    <a:pt x="6793" y="1308"/>
                    <a:pt x="7348" y="2651"/>
                  </a:cubicBezTo>
                  <a:cubicBezTo>
                    <a:pt x="7907" y="3995"/>
                    <a:pt x="7598" y="5540"/>
                    <a:pt x="6570" y="6568"/>
                  </a:cubicBezTo>
                  <a:cubicBezTo>
                    <a:pt x="5882" y="7256"/>
                    <a:pt x="4962" y="7622"/>
                    <a:pt x="4026" y="7622"/>
                  </a:cubicBezTo>
                  <a:cubicBezTo>
                    <a:pt x="3563" y="7622"/>
                    <a:pt x="3097" y="7533"/>
                    <a:pt x="2653" y="7350"/>
                  </a:cubicBezTo>
                  <a:cubicBezTo>
                    <a:pt x="1310" y="6791"/>
                    <a:pt x="436" y="5482"/>
                    <a:pt x="436" y="4029"/>
                  </a:cubicBezTo>
                  <a:cubicBezTo>
                    <a:pt x="436" y="2045"/>
                    <a:pt x="2043" y="438"/>
                    <a:pt x="4027" y="434"/>
                  </a:cubicBezTo>
                  <a:close/>
                  <a:moveTo>
                    <a:pt x="4027" y="1"/>
                  </a:moveTo>
                  <a:cubicBezTo>
                    <a:pt x="3509" y="1"/>
                    <a:pt x="2986" y="101"/>
                    <a:pt x="2489" y="307"/>
                  </a:cubicBezTo>
                  <a:cubicBezTo>
                    <a:pt x="984" y="931"/>
                    <a:pt x="1" y="2398"/>
                    <a:pt x="1" y="4026"/>
                  </a:cubicBezTo>
                  <a:cubicBezTo>
                    <a:pt x="4" y="6250"/>
                    <a:pt x="1807" y="8052"/>
                    <a:pt x="4027" y="8052"/>
                  </a:cubicBezTo>
                  <a:cubicBezTo>
                    <a:pt x="5659" y="8052"/>
                    <a:pt x="7125" y="7072"/>
                    <a:pt x="7749" y="5568"/>
                  </a:cubicBezTo>
                  <a:cubicBezTo>
                    <a:pt x="8373" y="4063"/>
                    <a:pt x="8026" y="2333"/>
                    <a:pt x="6875" y="1181"/>
                  </a:cubicBezTo>
                  <a:cubicBezTo>
                    <a:pt x="6105" y="411"/>
                    <a:pt x="5075" y="1"/>
                    <a:pt x="402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08" name="Google Shape;10208;p91"/>
            <p:cNvSpPr/>
            <p:nvPr/>
          </p:nvSpPr>
          <p:spPr>
            <a:xfrm>
              <a:off x="3930024" y="2313712"/>
              <a:ext cx="48408" cy="323980"/>
            </a:xfrm>
            <a:custGeom>
              <a:avLst/>
              <a:gdLst/>
              <a:ahLst/>
              <a:cxnLst/>
              <a:rect l="l" t="t" r="r" b="b"/>
              <a:pathLst>
                <a:path w="1848" h="12368" extrusionOk="0">
                  <a:moveTo>
                    <a:pt x="1402" y="631"/>
                  </a:moveTo>
                  <a:cubicBezTo>
                    <a:pt x="1406" y="2211"/>
                    <a:pt x="1409" y="4438"/>
                    <a:pt x="1409" y="6165"/>
                  </a:cubicBezTo>
                  <a:lnTo>
                    <a:pt x="823" y="6176"/>
                  </a:lnTo>
                  <a:lnTo>
                    <a:pt x="799" y="6176"/>
                  </a:lnTo>
                  <a:cubicBezTo>
                    <a:pt x="791" y="6176"/>
                    <a:pt x="782" y="6176"/>
                    <a:pt x="773" y="6176"/>
                  </a:cubicBezTo>
                  <a:cubicBezTo>
                    <a:pt x="668" y="6176"/>
                    <a:pt x="563" y="6139"/>
                    <a:pt x="481" y="6069"/>
                  </a:cubicBezTo>
                  <a:cubicBezTo>
                    <a:pt x="460" y="6052"/>
                    <a:pt x="443" y="6032"/>
                    <a:pt x="433" y="6004"/>
                  </a:cubicBezTo>
                  <a:lnTo>
                    <a:pt x="433" y="2694"/>
                  </a:lnTo>
                  <a:cubicBezTo>
                    <a:pt x="436" y="1896"/>
                    <a:pt x="789" y="1142"/>
                    <a:pt x="1402" y="631"/>
                  </a:cubicBezTo>
                  <a:close/>
                  <a:moveTo>
                    <a:pt x="1406" y="6594"/>
                  </a:moveTo>
                  <a:cubicBezTo>
                    <a:pt x="1413" y="10445"/>
                    <a:pt x="1416" y="11364"/>
                    <a:pt x="1416" y="11371"/>
                  </a:cubicBezTo>
                  <a:cubicBezTo>
                    <a:pt x="1416" y="11631"/>
                    <a:pt x="1351" y="11940"/>
                    <a:pt x="1053" y="11940"/>
                  </a:cubicBezTo>
                  <a:cubicBezTo>
                    <a:pt x="967" y="11940"/>
                    <a:pt x="703" y="11940"/>
                    <a:pt x="703" y="11374"/>
                  </a:cubicBezTo>
                  <a:cubicBezTo>
                    <a:pt x="703" y="11210"/>
                    <a:pt x="755" y="10768"/>
                    <a:pt x="813" y="10257"/>
                  </a:cubicBezTo>
                  <a:cubicBezTo>
                    <a:pt x="912" y="9393"/>
                    <a:pt x="1046" y="8211"/>
                    <a:pt x="1046" y="7416"/>
                  </a:cubicBezTo>
                  <a:lnTo>
                    <a:pt x="1046" y="6601"/>
                  </a:lnTo>
                  <a:lnTo>
                    <a:pt x="1406" y="6594"/>
                  </a:lnTo>
                  <a:close/>
                  <a:moveTo>
                    <a:pt x="1618" y="0"/>
                  </a:moveTo>
                  <a:cubicBezTo>
                    <a:pt x="1580" y="0"/>
                    <a:pt x="1542" y="10"/>
                    <a:pt x="1509" y="31"/>
                  </a:cubicBezTo>
                  <a:cubicBezTo>
                    <a:pt x="577" y="593"/>
                    <a:pt x="4" y="1604"/>
                    <a:pt x="1" y="2694"/>
                  </a:cubicBezTo>
                  <a:lnTo>
                    <a:pt x="1" y="6004"/>
                  </a:lnTo>
                  <a:cubicBezTo>
                    <a:pt x="8" y="6159"/>
                    <a:pt x="80" y="6299"/>
                    <a:pt x="196" y="6395"/>
                  </a:cubicBezTo>
                  <a:cubicBezTo>
                    <a:pt x="316" y="6498"/>
                    <a:pt x="460" y="6566"/>
                    <a:pt x="614" y="6594"/>
                  </a:cubicBezTo>
                  <a:lnTo>
                    <a:pt x="614" y="7416"/>
                  </a:lnTo>
                  <a:cubicBezTo>
                    <a:pt x="614" y="8184"/>
                    <a:pt x="481" y="9352"/>
                    <a:pt x="385" y="10206"/>
                  </a:cubicBezTo>
                  <a:cubicBezTo>
                    <a:pt x="320" y="10750"/>
                    <a:pt x="272" y="11182"/>
                    <a:pt x="272" y="11371"/>
                  </a:cubicBezTo>
                  <a:cubicBezTo>
                    <a:pt x="272" y="12296"/>
                    <a:pt x="868" y="12368"/>
                    <a:pt x="1050" y="12368"/>
                  </a:cubicBezTo>
                  <a:cubicBezTo>
                    <a:pt x="1437" y="12368"/>
                    <a:pt x="1848" y="12107"/>
                    <a:pt x="1848" y="11371"/>
                  </a:cubicBezTo>
                  <a:cubicBezTo>
                    <a:pt x="1845" y="11364"/>
                    <a:pt x="1845" y="217"/>
                    <a:pt x="1845" y="217"/>
                  </a:cubicBezTo>
                  <a:cubicBezTo>
                    <a:pt x="1841" y="138"/>
                    <a:pt x="1793" y="66"/>
                    <a:pt x="1725" y="28"/>
                  </a:cubicBezTo>
                  <a:cubicBezTo>
                    <a:pt x="1691" y="10"/>
                    <a:pt x="1654" y="0"/>
                    <a:pt x="161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09" name="Google Shape;10209;p91"/>
          <p:cNvGrpSpPr/>
          <p:nvPr/>
        </p:nvGrpSpPr>
        <p:grpSpPr>
          <a:xfrm>
            <a:off x="4134162" y="2284610"/>
            <a:ext cx="387005" cy="382185"/>
            <a:chOff x="4134162" y="2284610"/>
            <a:chExt cx="387005" cy="382185"/>
          </a:xfrm>
        </p:grpSpPr>
        <p:sp>
          <p:nvSpPr>
            <p:cNvPr id="10210" name="Google Shape;10210;p91"/>
            <p:cNvSpPr/>
            <p:nvPr/>
          </p:nvSpPr>
          <p:spPr>
            <a:xfrm>
              <a:off x="4144221" y="2362094"/>
              <a:ext cx="299121" cy="299121"/>
            </a:xfrm>
            <a:custGeom>
              <a:avLst/>
              <a:gdLst/>
              <a:ahLst/>
              <a:cxnLst/>
              <a:rect l="l" t="t" r="r" b="b"/>
              <a:pathLst>
                <a:path w="11419" h="11419" extrusionOk="0">
                  <a:moveTo>
                    <a:pt x="5709" y="1"/>
                  </a:moveTo>
                  <a:cubicBezTo>
                    <a:pt x="2557" y="1"/>
                    <a:pt x="0" y="2557"/>
                    <a:pt x="0" y="5710"/>
                  </a:cubicBezTo>
                  <a:cubicBezTo>
                    <a:pt x="0" y="8862"/>
                    <a:pt x="2557" y="11419"/>
                    <a:pt x="5709" y="11419"/>
                  </a:cubicBezTo>
                  <a:cubicBezTo>
                    <a:pt x="8862" y="11419"/>
                    <a:pt x="11418" y="8862"/>
                    <a:pt x="11418" y="5710"/>
                  </a:cubicBezTo>
                  <a:cubicBezTo>
                    <a:pt x="11418" y="2557"/>
                    <a:pt x="8862" y="1"/>
                    <a:pt x="5709"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1" name="Google Shape;10211;p91"/>
            <p:cNvSpPr/>
            <p:nvPr/>
          </p:nvSpPr>
          <p:spPr>
            <a:xfrm>
              <a:off x="4419347" y="2290294"/>
              <a:ext cx="95795" cy="95717"/>
            </a:xfrm>
            <a:custGeom>
              <a:avLst/>
              <a:gdLst/>
              <a:ahLst/>
              <a:cxnLst/>
              <a:rect l="l" t="t" r="r" b="b"/>
              <a:pathLst>
                <a:path w="3657" h="3654" extrusionOk="0">
                  <a:moveTo>
                    <a:pt x="2286" y="0"/>
                  </a:moveTo>
                  <a:lnTo>
                    <a:pt x="0" y="2282"/>
                  </a:lnTo>
                  <a:lnTo>
                    <a:pt x="0" y="3653"/>
                  </a:lnTo>
                  <a:lnTo>
                    <a:pt x="1371" y="3653"/>
                  </a:lnTo>
                  <a:lnTo>
                    <a:pt x="3657" y="1371"/>
                  </a:lnTo>
                  <a:lnTo>
                    <a:pt x="2286" y="1371"/>
                  </a:lnTo>
                  <a:lnTo>
                    <a:pt x="2286" y="0"/>
                  </a:lnTo>
                  <a:close/>
                </a:path>
              </a:pathLst>
            </a:custGeom>
            <a:solidFill>
              <a:srgbClr val="455F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2" name="Google Shape;10212;p91"/>
            <p:cNvSpPr/>
            <p:nvPr/>
          </p:nvSpPr>
          <p:spPr>
            <a:xfrm>
              <a:off x="4419347" y="2290294"/>
              <a:ext cx="59908" cy="95717"/>
            </a:xfrm>
            <a:custGeom>
              <a:avLst/>
              <a:gdLst/>
              <a:ahLst/>
              <a:cxnLst/>
              <a:rect l="l" t="t" r="r" b="b"/>
              <a:pathLst>
                <a:path w="2287" h="3654" extrusionOk="0">
                  <a:moveTo>
                    <a:pt x="2286" y="0"/>
                  </a:moveTo>
                  <a:lnTo>
                    <a:pt x="0" y="2282"/>
                  </a:lnTo>
                  <a:lnTo>
                    <a:pt x="0" y="3653"/>
                  </a:lnTo>
                  <a:lnTo>
                    <a:pt x="2286" y="1371"/>
                  </a:lnTo>
                  <a:lnTo>
                    <a:pt x="2286"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3" name="Google Shape;10213;p91"/>
            <p:cNvSpPr/>
            <p:nvPr/>
          </p:nvSpPr>
          <p:spPr>
            <a:xfrm>
              <a:off x="4180108" y="2398008"/>
              <a:ext cx="227320" cy="227320"/>
            </a:xfrm>
            <a:custGeom>
              <a:avLst/>
              <a:gdLst/>
              <a:ahLst/>
              <a:cxnLst/>
              <a:rect l="l" t="t" r="r" b="b"/>
              <a:pathLst>
                <a:path w="8678" h="8678" extrusionOk="0">
                  <a:moveTo>
                    <a:pt x="4346" y="0"/>
                  </a:moveTo>
                  <a:cubicBezTo>
                    <a:pt x="4343" y="0"/>
                    <a:pt x="4341" y="0"/>
                    <a:pt x="4339" y="0"/>
                  </a:cubicBezTo>
                  <a:cubicBezTo>
                    <a:pt x="1944" y="0"/>
                    <a:pt x="1" y="1940"/>
                    <a:pt x="1" y="4339"/>
                  </a:cubicBezTo>
                  <a:cubicBezTo>
                    <a:pt x="1" y="6734"/>
                    <a:pt x="1944" y="8677"/>
                    <a:pt x="4339" y="8677"/>
                  </a:cubicBezTo>
                  <a:cubicBezTo>
                    <a:pt x="6735" y="8677"/>
                    <a:pt x="8678" y="6734"/>
                    <a:pt x="8678" y="4339"/>
                  </a:cubicBezTo>
                  <a:cubicBezTo>
                    <a:pt x="8678" y="1942"/>
                    <a:pt x="6738" y="0"/>
                    <a:pt x="43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4" name="Google Shape;10214;p91"/>
            <p:cNvSpPr/>
            <p:nvPr/>
          </p:nvSpPr>
          <p:spPr>
            <a:xfrm>
              <a:off x="4293768" y="2505643"/>
              <a:ext cx="113660" cy="11945"/>
            </a:xfrm>
            <a:custGeom>
              <a:avLst/>
              <a:gdLst/>
              <a:ahLst/>
              <a:cxnLst/>
              <a:rect l="l" t="t" r="r" b="b"/>
              <a:pathLst>
                <a:path w="4339" h="456" extrusionOk="0">
                  <a:moveTo>
                    <a:pt x="0" y="0"/>
                  </a:moveTo>
                  <a:lnTo>
                    <a:pt x="0" y="456"/>
                  </a:lnTo>
                  <a:lnTo>
                    <a:pt x="4328" y="456"/>
                  </a:lnTo>
                  <a:cubicBezTo>
                    <a:pt x="4332" y="380"/>
                    <a:pt x="4339" y="305"/>
                    <a:pt x="4339" y="230"/>
                  </a:cubicBezTo>
                  <a:cubicBezTo>
                    <a:pt x="4339" y="151"/>
                    <a:pt x="4332" y="75"/>
                    <a:pt x="4328" y="0"/>
                  </a:cubicBezTo>
                  <a:close/>
                </a:path>
              </a:pathLst>
            </a:custGeom>
            <a:solidFill>
              <a:srgbClr val="455F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5" name="Google Shape;10215;p91"/>
            <p:cNvSpPr/>
            <p:nvPr/>
          </p:nvSpPr>
          <p:spPr>
            <a:xfrm>
              <a:off x="4216126" y="2434000"/>
              <a:ext cx="155232" cy="155232"/>
            </a:xfrm>
            <a:custGeom>
              <a:avLst/>
              <a:gdLst/>
              <a:ahLst/>
              <a:cxnLst/>
              <a:rect l="l" t="t" r="r" b="b"/>
              <a:pathLst>
                <a:path w="5926" h="5926" extrusionOk="0">
                  <a:moveTo>
                    <a:pt x="2964" y="1"/>
                  </a:moveTo>
                  <a:cubicBezTo>
                    <a:pt x="1326" y="1"/>
                    <a:pt x="0" y="1327"/>
                    <a:pt x="0" y="2965"/>
                  </a:cubicBezTo>
                  <a:cubicBezTo>
                    <a:pt x="0" y="4599"/>
                    <a:pt x="1326" y="5925"/>
                    <a:pt x="2964" y="5925"/>
                  </a:cubicBezTo>
                  <a:cubicBezTo>
                    <a:pt x="4599" y="5925"/>
                    <a:pt x="5925" y="4599"/>
                    <a:pt x="5925" y="2965"/>
                  </a:cubicBezTo>
                  <a:cubicBezTo>
                    <a:pt x="5925" y="1327"/>
                    <a:pt x="4599" y="1"/>
                    <a:pt x="2964"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6" name="Google Shape;10216;p91"/>
            <p:cNvSpPr/>
            <p:nvPr/>
          </p:nvSpPr>
          <p:spPr>
            <a:xfrm>
              <a:off x="4293768" y="2505643"/>
              <a:ext cx="77668" cy="11945"/>
            </a:xfrm>
            <a:custGeom>
              <a:avLst/>
              <a:gdLst/>
              <a:ahLst/>
              <a:cxnLst/>
              <a:rect l="l" t="t" r="r" b="b"/>
              <a:pathLst>
                <a:path w="2965" h="456" extrusionOk="0">
                  <a:moveTo>
                    <a:pt x="0" y="0"/>
                  </a:moveTo>
                  <a:lnTo>
                    <a:pt x="0" y="456"/>
                  </a:lnTo>
                  <a:lnTo>
                    <a:pt x="2958" y="456"/>
                  </a:lnTo>
                  <a:cubicBezTo>
                    <a:pt x="2961" y="380"/>
                    <a:pt x="2964" y="305"/>
                    <a:pt x="2964" y="230"/>
                  </a:cubicBezTo>
                  <a:cubicBezTo>
                    <a:pt x="2964" y="151"/>
                    <a:pt x="2961" y="75"/>
                    <a:pt x="2958" y="0"/>
                  </a:cubicBezTo>
                  <a:close/>
                </a:path>
              </a:pathLst>
            </a:custGeom>
            <a:solidFill>
              <a:srgbClr val="455F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7" name="Google Shape;10217;p91"/>
            <p:cNvSpPr/>
            <p:nvPr/>
          </p:nvSpPr>
          <p:spPr>
            <a:xfrm>
              <a:off x="4251490" y="2469363"/>
              <a:ext cx="84479" cy="84505"/>
            </a:xfrm>
            <a:custGeom>
              <a:avLst/>
              <a:gdLst/>
              <a:ahLst/>
              <a:cxnLst/>
              <a:rect l="l" t="t" r="r" b="b"/>
              <a:pathLst>
                <a:path w="3225" h="3226" extrusionOk="0">
                  <a:moveTo>
                    <a:pt x="1614" y="1"/>
                  </a:moveTo>
                  <a:cubicBezTo>
                    <a:pt x="723" y="1"/>
                    <a:pt x="0" y="724"/>
                    <a:pt x="0" y="1615"/>
                  </a:cubicBezTo>
                  <a:cubicBezTo>
                    <a:pt x="0" y="2506"/>
                    <a:pt x="723" y="3225"/>
                    <a:pt x="1614" y="3225"/>
                  </a:cubicBezTo>
                  <a:cubicBezTo>
                    <a:pt x="2505" y="3225"/>
                    <a:pt x="3225" y="2506"/>
                    <a:pt x="3225" y="1615"/>
                  </a:cubicBezTo>
                  <a:cubicBezTo>
                    <a:pt x="3225" y="724"/>
                    <a:pt x="2505" y="1"/>
                    <a:pt x="161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8" name="Google Shape;10218;p91"/>
            <p:cNvSpPr/>
            <p:nvPr/>
          </p:nvSpPr>
          <p:spPr>
            <a:xfrm>
              <a:off x="4293768" y="2505643"/>
              <a:ext cx="42384" cy="11945"/>
            </a:xfrm>
            <a:custGeom>
              <a:avLst/>
              <a:gdLst/>
              <a:ahLst/>
              <a:cxnLst/>
              <a:rect l="l" t="t" r="r" b="b"/>
              <a:pathLst>
                <a:path w="1618" h="456" extrusionOk="0">
                  <a:moveTo>
                    <a:pt x="0" y="0"/>
                  </a:moveTo>
                  <a:lnTo>
                    <a:pt x="0" y="456"/>
                  </a:lnTo>
                  <a:lnTo>
                    <a:pt x="1597" y="456"/>
                  </a:lnTo>
                  <a:cubicBezTo>
                    <a:pt x="1618" y="305"/>
                    <a:pt x="1618" y="151"/>
                    <a:pt x="1597" y="0"/>
                  </a:cubicBezTo>
                  <a:close/>
                </a:path>
              </a:pathLst>
            </a:custGeom>
            <a:solidFill>
              <a:srgbClr val="455F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19" name="Google Shape;10219;p91"/>
            <p:cNvSpPr/>
            <p:nvPr/>
          </p:nvSpPr>
          <p:spPr>
            <a:xfrm>
              <a:off x="4275798" y="2493698"/>
              <a:ext cx="35940" cy="35940"/>
            </a:xfrm>
            <a:custGeom>
              <a:avLst/>
              <a:gdLst/>
              <a:ahLst/>
              <a:cxnLst/>
              <a:rect l="l" t="t" r="r" b="b"/>
              <a:pathLst>
                <a:path w="1372" h="1372" extrusionOk="0">
                  <a:moveTo>
                    <a:pt x="686" y="0"/>
                  </a:moveTo>
                  <a:cubicBezTo>
                    <a:pt x="306" y="0"/>
                    <a:pt x="1" y="305"/>
                    <a:pt x="1" y="686"/>
                  </a:cubicBezTo>
                  <a:cubicBezTo>
                    <a:pt x="1" y="1063"/>
                    <a:pt x="306" y="1371"/>
                    <a:pt x="686" y="1371"/>
                  </a:cubicBezTo>
                  <a:cubicBezTo>
                    <a:pt x="1063" y="1371"/>
                    <a:pt x="1372" y="1063"/>
                    <a:pt x="1372" y="686"/>
                  </a:cubicBezTo>
                  <a:cubicBezTo>
                    <a:pt x="1372" y="305"/>
                    <a:pt x="1063" y="0"/>
                    <a:pt x="686" y="0"/>
                  </a:cubicBezTo>
                  <a:close/>
                </a:path>
              </a:pathLst>
            </a:custGeom>
            <a:solidFill>
              <a:srgbClr val="67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0" name="Google Shape;10220;p91"/>
            <p:cNvSpPr/>
            <p:nvPr/>
          </p:nvSpPr>
          <p:spPr>
            <a:xfrm>
              <a:off x="4293768" y="2505643"/>
              <a:ext cx="18336" cy="11945"/>
            </a:xfrm>
            <a:custGeom>
              <a:avLst/>
              <a:gdLst/>
              <a:ahLst/>
              <a:cxnLst/>
              <a:rect l="l" t="t" r="r" b="b"/>
              <a:pathLst>
                <a:path w="700" h="456" extrusionOk="0">
                  <a:moveTo>
                    <a:pt x="0" y="0"/>
                  </a:moveTo>
                  <a:lnTo>
                    <a:pt x="0" y="456"/>
                  </a:lnTo>
                  <a:lnTo>
                    <a:pt x="645" y="456"/>
                  </a:lnTo>
                  <a:cubicBezTo>
                    <a:pt x="699" y="309"/>
                    <a:pt x="699" y="147"/>
                    <a:pt x="645" y="0"/>
                  </a:cubicBezTo>
                  <a:close/>
                </a:path>
              </a:pathLst>
            </a:custGeom>
            <a:solidFill>
              <a:srgbClr val="455F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1" name="Google Shape;10221;p91"/>
            <p:cNvSpPr/>
            <p:nvPr/>
          </p:nvSpPr>
          <p:spPr>
            <a:xfrm>
              <a:off x="4134162" y="2284610"/>
              <a:ext cx="387005" cy="382185"/>
            </a:xfrm>
            <a:custGeom>
              <a:avLst/>
              <a:gdLst/>
              <a:ahLst/>
              <a:cxnLst/>
              <a:rect l="l" t="t" r="r" b="b"/>
              <a:pathLst>
                <a:path w="14774" h="14590" extrusionOk="0">
                  <a:moveTo>
                    <a:pt x="12957" y="735"/>
                  </a:moveTo>
                  <a:lnTo>
                    <a:pt x="12957" y="1588"/>
                  </a:lnTo>
                  <a:cubicBezTo>
                    <a:pt x="12957" y="1704"/>
                    <a:pt x="13053" y="1800"/>
                    <a:pt x="13173" y="1800"/>
                  </a:cubicBezTo>
                  <a:lnTo>
                    <a:pt x="14026" y="1800"/>
                  </a:lnTo>
                  <a:lnTo>
                    <a:pt x="12169" y="3658"/>
                  </a:lnTo>
                  <a:lnTo>
                    <a:pt x="11405" y="3658"/>
                  </a:lnTo>
                  <a:lnTo>
                    <a:pt x="12638" y="2424"/>
                  </a:lnTo>
                  <a:cubicBezTo>
                    <a:pt x="12772" y="2267"/>
                    <a:pt x="12636" y="2068"/>
                    <a:pt x="12475" y="2068"/>
                  </a:cubicBezTo>
                  <a:cubicBezTo>
                    <a:pt x="12429" y="2068"/>
                    <a:pt x="12381" y="2084"/>
                    <a:pt x="12337" y="2123"/>
                  </a:cubicBezTo>
                  <a:lnTo>
                    <a:pt x="11103" y="3356"/>
                  </a:lnTo>
                  <a:lnTo>
                    <a:pt x="11103" y="2589"/>
                  </a:lnTo>
                  <a:lnTo>
                    <a:pt x="12957" y="735"/>
                  </a:lnTo>
                  <a:close/>
                  <a:moveTo>
                    <a:pt x="7214" y="7849"/>
                  </a:moveTo>
                  <a:cubicBezTo>
                    <a:pt x="7344" y="8028"/>
                    <a:pt x="7427" y="8230"/>
                    <a:pt x="7462" y="8438"/>
                  </a:cubicBezTo>
                  <a:lnTo>
                    <a:pt x="6624" y="8438"/>
                  </a:lnTo>
                  <a:lnTo>
                    <a:pt x="7214" y="7849"/>
                  </a:lnTo>
                  <a:close/>
                  <a:moveTo>
                    <a:pt x="8184" y="6879"/>
                  </a:moveTo>
                  <a:lnTo>
                    <a:pt x="8184" y="6879"/>
                  </a:lnTo>
                  <a:cubicBezTo>
                    <a:pt x="8572" y="7333"/>
                    <a:pt x="8787" y="7881"/>
                    <a:pt x="8833" y="8438"/>
                  </a:cubicBezTo>
                  <a:lnTo>
                    <a:pt x="7891" y="8438"/>
                  </a:lnTo>
                  <a:cubicBezTo>
                    <a:pt x="7850" y="8113"/>
                    <a:pt x="7721" y="7806"/>
                    <a:pt x="7515" y="7547"/>
                  </a:cubicBezTo>
                  <a:lnTo>
                    <a:pt x="8184" y="6879"/>
                  </a:lnTo>
                  <a:close/>
                  <a:moveTo>
                    <a:pt x="9157" y="5906"/>
                  </a:moveTo>
                  <a:lnTo>
                    <a:pt x="9157" y="5906"/>
                  </a:lnTo>
                  <a:cubicBezTo>
                    <a:pt x="9809" y="6632"/>
                    <a:pt x="10158" y="7529"/>
                    <a:pt x="10207" y="8438"/>
                  </a:cubicBezTo>
                  <a:lnTo>
                    <a:pt x="9265" y="8438"/>
                  </a:lnTo>
                  <a:cubicBezTo>
                    <a:pt x="9217" y="7770"/>
                    <a:pt x="8959" y="7114"/>
                    <a:pt x="8489" y="6574"/>
                  </a:cubicBezTo>
                  <a:lnTo>
                    <a:pt x="9157" y="5906"/>
                  </a:lnTo>
                  <a:close/>
                  <a:moveTo>
                    <a:pt x="10123" y="4939"/>
                  </a:moveTo>
                  <a:cubicBezTo>
                    <a:pt x="11013" y="5897"/>
                    <a:pt x="11530" y="7137"/>
                    <a:pt x="11585" y="8438"/>
                  </a:cubicBezTo>
                  <a:lnTo>
                    <a:pt x="10635" y="8438"/>
                  </a:lnTo>
                  <a:cubicBezTo>
                    <a:pt x="10584" y="7420"/>
                    <a:pt x="10193" y="6415"/>
                    <a:pt x="9458" y="5604"/>
                  </a:cubicBezTo>
                  <a:lnTo>
                    <a:pt x="10123" y="4939"/>
                  </a:lnTo>
                  <a:close/>
                  <a:moveTo>
                    <a:pt x="6083" y="3172"/>
                  </a:moveTo>
                  <a:cubicBezTo>
                    <a:pt x="7431" y="3172"/>
                    <a:pt x="8774" y="3665"/>
                    <a:pt x="9822" y="4634"/>
                  </a:cubicBezTo>
                  <a:lnTo>
                    <a:pt x="5943" y="8517"/>
                  </a:lnTo>
                  <a:cubicBezTo>
                    <a:pt x="5810" y="8668"/>
                    <a:pt x="5936" y="8865"/>
                    <a:pt x="6093" y="8873"/>
                  </a:cubicBezTo>
                  <a:lnTo>
                    <a:pt x="6093" y="8873"/>
                  </a:lnTo>
                  <a:lnTo>
                    <a:pt x="6093" y="8894"/>
                  </a:lnTo>
                  <a:lnTo>
                    <a:pt x="7462" y="8894"/>
                  </a:lnTo>
                  <a:cubicBezTo>
                    <a:pt x="7423" y="9135"/>
                    <a:pt x="7319" y="9368"/>
                    <a:pt x="7152" y="9566"/>
                  </a:cubicBezTo>
                  <a:cubicBezTo>
                    <a:pt x="6882" y="9883"/>
                    <a:pt x="6492" y="10053"/>
                    <a:pt x="6094" y="10053"/>
                  </a:cubicBezTo>
                  <a:cubicBezTo>
                    <a:pt x="5882" y="10053"/>
                    <a:pt x="5669" y="10005"/>
                    <a:pt x="5470" y="9905"/>
                  </a:cubicBezTo>
                  <a:cubicBezTo>
                    <a:pt x="4897" y="9613"/>
                    <a:pt x="4599" y="8969"/>
                    <a:pt x="4747" y="8346"/>
                  </a:cubicBezTo>
                  <a:cubicBezTo>
                    <a:pt x="4897" y="7725"/>
                    <a:pt x="5452" y="7283"/>
                    <a:pt x="6093" y="7283"/>
                  </a:cubicBezTo>
                  <a:cubicBezTo>
                    <a:pt x="6179" y="7283"/>
                    <a:pt x="6265" y="7290"/>
                    <a:pt x="6350" y="7307"/>
                  </a:cubicBezTo>
                  <a:cubicBezTo>
                    <a:pt x="6368" y="7312"/>
                    <a:pt x="6387" y="7314"/>
                    <a:pt x="6405" y="7314"/>
                  </a:cubicBezTo>
                  <a:cubicBezTo>
                    <a:pt x="6505" y="7314"/>
                    <a:pt x="6597" y="7244"/>
                    <a:pt x="6618" y="7139"/>
                  </a:cubicBezTo>
                  <a:cubicBezTo>
                    <a:pt x="6638" y="7016"/>
                    <a:pt x="6552" y="6899"/>
                    <a:pt x="6429" y="6889"/>
                  </a:cubicBezTo>
                  <a:cubicBezTo>
                    <a:pt x="6315" y="6867"/>
                    <a:pt x="6201" y="6857"/>
                    <a:pt x="6088" y="6857"/>
                  </a:cubicBezTo>
                  <a:cubicBezTo>
                    <a:pt x="5456" y="6857"/>
                    <a:pt x="4859" y="7188"/>
                    <a:pt x="4531" y="7746"/>
                  </a:cubicBezTo>
                  <a:cubicBezTo>
                    <a:pt x="4143" y="8404"/>
                    <a:pt x="4209" y="9237"/>
                    <a:pt x="4695" y="9823"/>
                  </a:cubicBezTo>
                  <a:cubicBezTo>
                    <a:pt x="5049" y="10248"/>
                    <a:pt x="5565" y="10480"/>
                    <a:pt x="6095" y="10480"/>
                  </a:cubicBezTo>
                  <a:cubicBezTo>
                    <a:pt x="6300" y="10480"/>
                    <a:pt x="6506" y="10446"/>
                    <a:pt x="6707" y="10374"/>
                  </a:cubicBezTo>
                  <a:cubicBezTo>
                    <a:pt x="7354" y="10140"/>
                    <a:pt x="7805" y="9564"/>
                    <a:pt x="7891" y="8894"/>
                  </a:cubicBezTo>
                  <a:lnTo>
                    <a:pt x="8833" y="8894"/>
                  </a:lnTo>
                  <a:cubicBezTo>
                    <a:pt x="8781" y="9508"/>
                    <a:pt x="8524" y="10107"/>
                    <a:pt x="8064" y="10580"/>
                  </a:cubicBezTo>
                  <a:cubicBezTo>
                    <a:pt x="7528" y="11128"/>
                    <a:pt x="6814" y="11408"/>
                    <a:pt x="6097" y="11408"/>
                  </a:cubicBezTo>
                  <a:cubicBezTo>
                    <a:pt x="5488" y="11408"/>
                    <a:pt x="4876" y="11206"/>
                    <a:pt x="4370" y="10796"/>
                  </a:cubicBezTo>
                  <a:cubicBezTo>
                    <a:pt x="3266" y="9905"/>
                    <a:pt x="3023" y="8318"/>
                    <a:pt x="3808" y="7139"/>
                  </a:cubicBezTo>
                  <a:cubicBezTo>
                    <a:pt x="4334" y="6349"/>
                    <a:pt x="5204" y="5914"/>
                    <a:pt x="6097" y="5914"/>
                  </a:cubicBezTo>
                  <a:cubicBezTo>
                    <a:pt x="6539" y="5914"/>
                    <a:pt x="6988" y="6021"/>
                    <a:pt x="7402" y="6245"/>
                  </a:cubicBezTo>
                  <a:cubicBezTo>
                    <a:pt x="7434" y="6260"/>
                    <a:pt x="7466" y="6266"/>
                    <a:pt x="7495" y="6266"/>
                  </a:cubicBezTo>
                  <a:cubicBezTo>
                    <a:pt x="7685" y="6266"/>
                    <a:pt x="7797" y="5993"/>
                    <a:pt x="7604" y="5868"/>
                  </a:cubicBezTo>
                  <a:cubicBezTo>
                    <a:pt x="7124" y="5608"/>
                    <a:pt x="6605" y="5484"/>
                    <a:pt x="6092" y="5484"/>
                  </a:cubicBezTo>
                  <a:cubicBezTo>
                    <a:pt x="5055" y="5484"/>
                    <a:pt x="4044" y="5991"/>
                    <a:pt x="3434" y="6910"/>
                  </a:cubicBezTo>
                  <a:cubicBezTo>
                    <a:pt x="2523" y="8284"/>
                    <a:pt x="2810" y="10128"/>
                    <a:pt x="4099" y="11156"/>
                  </a:cubicBezTo>
                  <a:cubicBezTo>
                    <a:pt x="4685" y="11624"/>
                    <a:pt x="5389" y="11855"/>
                    <a:pt x="6089" y="11855"/>
                  </a:cubicBezTo>
                  <a:cubicBezTo>
                    <a:pt x="6930" y="11855"/>
                    <a:pt x="7767" y="11523"/>
                    <a:pt x="8389" y="10875"/>
                  </a:cubicBezTo>
                  <a:cubicBezTo>
                    <a:pt x="8923" y="10317"/>
                    <a:pt x="9216" y="9613"/>
                    <a:pt x="9266" y="8894"/>
                  </a:cubicBezTo>
                  <a:lnTo>
                    <a:pt x="10206" y="8894"/>
                  </a:lnTo>
                  <a:cubicBezTo>
                    <a:pt x="10152" y="9852"/>
                    <a:pt x="9765" y="10794"/>
                    <a:pt x="9047" y="11532"/>
                  </a:cubicBezTo>
                  <a:cubicBezTo>
                    <a:pt x="8243" y="12359"/>
                    <a:pt x="7171" y="12779"/>
                    <a:pt x="6095" y="12779"/>
                  </a:cubicBezTo>
                  <a:cubicBezTo>
                    <a:pt x="5150" y="12779"/>
                    <a:pt x="4203" y="12455"/>
                    <a:pt x="3431" y="11800"/>
                  </a:cubicBezTo>
                  <a:cubicBezTo>
                    <a:pt x="1779" y="10395"/>
                    <a:pt x="1495" y="7951"/>
                    <a:pt x="2783" y="6211"/>
                  </a:cubicBezTo>
                  <a:cubicBezTo>
                    <a:pt x="3587" y="5124"/>
                    <a:pt x="4832" y="4542"/>
                    <a:pt x="6097" y="4542"/>
                  </a:cubicBezTo>
                  <a:cubicBezTo>
                    <a:pt x="6860" y="4542"/>
                    <a:pt x="7631" y="4754"/>
                    <a:pt x="8317" y="5193"/>
                  </a:cubicBezTo>
                  <a:cubicBezTo>
                    <a:pt x="8356" y="5222"/>
                    <a:pt x="8400" y="5236"/>
                    <a:pt x="8444" y="5236"/>
                  </a:cubicBezTo>
                  <a:cubicBezTo>
                    <a:pt x="8514" y="5236"/>
                    <a:pt x="8582" y="5201"/>
                    <a:pt x="8622" y="5138"/>
                  </a:cubicBezTo>
                  <a:cubicBezTo>
                    <a:pt x="8691" y="5035"/>
                    <a:pt x="8657" y="4895"/>
                    <a:pt x="8547" y="4833"/>
                  </a:cubicBezTo>
                  <a:cubicBezTo>
                    <a:pt x="7787" y="4344"/>
                    <a:pt x="6933" y="4109"/>
                    <a:pt x="6087" y="4109"/>
                  </a:cubicBezTo>
                  <a:cubicBezTo>
                    <a:pt x="4686" y="4109"/>
                    <a:pt x="3307" y="4754"/>
                    <a:pt x="2416" y="5957"/>
                  </a:cubicBezTo>
                  <a:cubicBezTo>
                    <a:pt x="991" y="7886"/>
                    <a:pt x="1306" y="10594"/>
                    <a:pt x="3136" y="12146"/>
                  </a:cubicBezTo>
                  <a:cubicBezTo>
                    <a:pt x="3991" y="12870"/>
                    <a:pt x="5039" y="13227"/>
                    <a:pt x="6083" y="13227"/>
                  </a:cubicBezTo>
                  <a:cubicBezTo>
                    <a:pt x="7278" y="13227"/>
                    <a:pt x="8468" y="12759"/>
                    <a:pt x="9359" y="11837"/>
                  </a:cubicBezTo>
                  <a:cubicBezTo>
                    <a:pt x="10156" y="11013"/>
                    <a:pt x="10582" y="9962"/>
                    <a:pt x="10635" y="8894"/>
                  </a:cubicBezTo>
                  <a:lnTo>
                    <a:pt x="11586" y="8894"/>
                  </a:lnTo>
                  <a:cubicBezTo>
                    <a:pt x="11486" y="11401"/>
                    <a:pt x="9693" y="13539"/>
                    <a:pt x="7217" y="14058"/>
                  </a:cubicBezTo>
                  <a:cubicBezTo>
                    <a:pt x="6839" y="14137"/>
                    <a:pt x="6460" y="14176"/>
                    <a:pt x="6086" y="14176"/>
                  </a:cubicBezTo>
                  <a:cubicBezTo>
                    <a:pt x="3937" y="14176"/>
                    <a:pt x="1936" y="12913"/>
                    <a:pt x="1046" y="10881"/>
                  </a:cubicBezTo>
                  <a:cubicBezTo>
                    <a:pt x="0" y="8493"/>
                    <a:pt x="771" y="5700"/>
                    <a:pt x="2896" y="4189"/>
                  </a:cubicBezTo>
                  <a:cubicBezTo>
                    <a:pt x="3855" y="3507"/>
                    <a:pt x="4971" y="3172"/>
                    <a:pt x="6083" y="3172"/>
                  </a:cubicBezTo>
                  <a:close/>
                  <a:moveTo>
                    <a:pt x="13170" y="1"/>
                  </a:moveTo>
                  <a:cubicBezTo>
                    <a:pt x="13118" y="1"/>
                    <a:pt x="13065" y="20"/>
                    <a:pt x="13022" y="63"/>
                  </a:cubicBezTo>
                  <a:lnTo>
                    <a:pt x="10737" y="2349"/>
                  </a:lnTo>
                  <a:cubicBezTo>
                    <a:pt x="10699" y="2386"/>
                    <a:pt x="10675" y="2441"/>
                    <a:pt x="10675" y="2499"/>
                  </a:cubicBezTo>
                  <a:lnTo>
                    <a:pt x="10675" y="3781"/>
                  </a:lnTo>
                  <a:lnTo>
                    <a:pt x="10127" y="4333"/>
                  </a:lnTo>
                  <a:cubicBezTo>
                    <a:pt x="9030" y="3312"/>
                    <a:pt x="7591" y="2743"/>
                    <a:pt x="6093" y="2743"/>
                  </a:cubicBezTo>
                  <a:cubicBezTo>
                    <a:pt x="2828" y="2743"/>
                    <a:pt x="172" y="5399"/>
                    <a:pt x="172" y="8664"/>
                  </a:cubicBezTo>
                  <a:cubicBezTo>
                    <a:pt x="172" y="11933"/>
                    <a:pt x="2828" y="14589"/>
                    <a:pt x="6093" y="14589"/>
                  </a:cubicBezTo>
                  <a:cubicBezTo>
                    <a:pt x="9359" y="14589"/>
                    <a:pt x="12015" y="11933"/>
                    <a:pt x="12015" y="8664"/>
                  </a:cubicBezTo>
                  <a:cubicBezTo>
                    <a:pt x="12018" y="7170"/>
                    <a:pt x="11449" y="5728"/>
                    <a:pt x="10428" y="4634"/>
                  </a:cubicBezTo>
                  <a:lnTo>
                    <a:pt x="10976" y="4083"/>
                  </a:lnTo>
                  <a:lnTo>
                    <a:pt x="12258" y="4083"/>
                  </a:lnTo>
                  <a:cubicBezTo>
                    <a:pt x="12316" y="4083"/>
                    <a:pt x="12371" y="4062"/>
                    <a:pt x="12409" y="4021"/>
                  </a:cubicBezTo>
                  <a:lnTo>
                    <a:pt x="14695" y="1739"/>
                  </a:lnTo>
                  <a:cubicBezTo>
                    <a:pt x="14753" y="1677"/>
                    <a:pt x="14773" y="1585"/>
                    <a:pt x="14739" y="1506"/>
                  </a:cubicBezTo>
                  <a:cubicBezTo>
                    <a:pt x="14708" y="1427"/>
                    <a:pt x="14629" y="1375"/>
                    <a:pt x="14544" y="1375"/>
                  </a:cubicBezTo>
                  <a:lnTo>
                    <a:pt x="13385" y="1375"/>
                  </a:lnTo>
                  <a:lnTo>
                    <a:pt x="13385" y="217"/>
                  </a:lnTo>
                  <a:cubicBezTo>
                    <a:pt x="13385" y="87"/>
                    <a:pt x="13280" y="1"/>
                    <a:pt x="1317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22" name="Google Shape;10222;p91"/>
          <p:cNvGrpSpPr/>
          <p:nvPr/>
        </p:nvGrpSpPr>
        <p:grpSpPr>
          <a:xfrm>
            <a:off x="5224896" y="2282645"/>
            <a:ext cx="385486" cy="385748"/>
            <a:chOff x="5224896" y="2282645"/>
            <a:chExt cx="385486" cy="385748"/>
          </a:xfrm>
        </p:grpSpPr>
        <p:sp>
          <p:nvSpPr>
            <p:cNvPr id="10223" name="Google Shape;10223;p91"/>
            <p:cNvSpPr/>
            <p:nvPr/>
          </p:nvSpPr>
          <p:spPr>
            <a:xfrm>
              <a:off x="5230632" y="2307871"/>
              <a:ext cx="373803" cy="186928"/>
            </a:xfrm>
            <a:custGeom>
              <a:avLst/>
              <a:gdLst/>
              <a:ahLst/>
              <a:cxnLst/>
              <a:rect l="l" t="t" r="r" b="b"/>
              <a:pathLst>
                <a:path w="14270" h="7136" extrusionOk="0">
                  <a:moveTo>
                    <a:pt x="7135" y="1"/>
                  </a:moveTo>
                  <a:cubicBezTo>
                    <a:pt x="3194" y="1"/>
                    <a:pt x="1" y="3195"/>
                    <a:pt x="1" y="7135"/>
                  </a:cubicBezTo>
                  <a:cubicBezTo>
                    <a:pt x="463" y="6577"/>
                    <a:pt x="1123" y="6298"/>
                    <a:pt x="1783" y="6298"/>
                  </a:cubicBezTo>
                  <a:cubicBezTo>
                    <a:pt x="2443" y="6298"/>
                    <a:pt x="3104" y="6577"/>
                    <a:pt x="3568" y="7135"/>
                  </a:cubicBezTo>
                  <a:cubicBezTo>
                    <a:pt x="4031" y="6577"/>
                    <a:pt x="4690" y="6298"/>
                    <a:pt x="5350" y="6298"/>
                  </a:cubicBezTo>
                  <a:cubicBezTo>
                    <a:pt x="6010" y="6298"/>
                    <a:pt x="6671" y="6577"/>
                    <a:pt x="7135" y="7135"/>
                  </a:cubicBezTo>
                  <a:cubicBezTo>
                    <a:pt x="7598" y="6577"/>
                    <a:pt x="8258" y="6298"/>
                    <a:pt x="8919" y="6298"/>
                  </a:cubicBezTo>
                  <a:cubicBezTo>
                    <a:pt x="9579" y="6298"/>
                    <a:pt x="10240" y="6577"/>
                    <a:pt x="10703" y="7135"/>
                  </a:cubicBezTo>
                  <a:cubicBezTo>
                    <a:pt x="11167" y="6577"/>
                    <a:pt x="11827" y="6298"/>
                    <a:pt x="12488" y="6298"/>
                  </a:cubicBezTo>
                  <a:cubicBezTo>
                    <a:pt x="13148" y="6298"/>
                    <a:pt x="13807" y="6577"/>
                    <a:pt x="14270" y="7135"/>
                  </a:cubicBezTo>
                  <a:cubicBezTo>
                    <a:pt x="14270" y="3195"/>
                    <a:pt x="11076" y="1"/>
                    <a:pt x="7135" y="1"/>
                  </a:cubicBezTo>
                  <a:close/>
                </a:path>
              </a:pathLst>
            </a:custGeom>
            <a:solidFill>
              <a:srgbClr val="DA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4" name="Google Shape;10224;p91"/>
            <p:cNvSpPr/>
            <p:nvPr/>
          </p:nvSpPr>
          <p:spPr>
            <a:xfrm>
              <a:off x="5230554" y="2307871"/>
              <a:ext cx="187006" cy="186928"/>
            </a:xfrm>
            <a:custGeom>
              <a:avLst/>
              <a:gdLst/>
              <a:ahLst/>
              <a:cxnLst/>
              <a:rect l="l" t="t" r="r" b="b"/>
              <a:pathLst>
                <a:path w="7139" h="7136" extrusionOk="0">
                  <a:moveTo>
                    <a:pt x="7138" y="1"/>
                  </a:moveTo>
                  <a:cubicBezTo>
                    <a:pt x="3197" y="1"/>
                    <a:pt x="0" y="3195"/>
                    <a:pt x="0" y="7135"/>
                  </a:cubicBezTo>
                  <a:cubicBezTo>
                    <a:pt x="434" y="6607"/>
                    <a:pt x="1079" y="6299"/>
                    <a:pt x="1763" y="6299"/>
                  </a:cubicBezTo>
                  <a:cubicBezTo>
                    <a:pt x="1771" y="6299"/>
                    <a:pt x="1778" y="6299"/>
                    <a:pt x="1786" y="6299"/>
                  </a:cubicBezTo>
                  <a:cubicBezTo>
                    <a:pt x="2519" y="6299"/>
                    <a:pt x="3167" y="6628"/>
                    <a:pt x="3571" y="7135"/>
                  </a:cubicBezTo>
                  <a:cubicBezTo>
                    <a:pt x="3571" y="3195"/>
                    <a:pt x="5168" y="1"/>
                    <a:pt x="7138" y="1"/>
                  </a:cubicBezTo>
                  <a:close/>
                </a:path>
              </a:pathLst>
            </a:custGeom>
            <a:solidFill>
              <a:srgbClr val="9DB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5" name="Google Shape;10225;p91"/>
            <p:cNvSpPr/>
            <p:nvPr/>
          </p:nvSpPr>
          <p:spPr>
            <a:xfrm>
              <a:off x="5417534" y="2307871"/>
              <a:ext cx="93464" cy="186928"/>
            </a:xfrm>
            <a:custGeom>
              <a:avLst/>
              <a:gdLst/>
              <a:ahLst/>
              <a:cxnLst/>
              <a:rect l="l" t="t" r="r" b="b"/>
              <a:pathLst>
                <a:path w="3568" h="7136" extrusionOk="0">
                  <a:moveTo>
                    <a:pt x="0" y="1"/>
                  </a:moveTo>
                  <a:lnTo>
                    <a:pt x="0" y="7135"/>
                  </a:lnTo>
                  <a:cubicBezTo>
                    <a:pt x="431" y="6607"/>
                    <a:pt x="1079" y="6299"/>
                    <a:pt x="1763" y="6299"/>
                  </a:cubicBezTo>
                  <a:cubicBezTo>
                    <a:pt x="1771" y="6299"/>
                    <a:pt x="1778" y="6299"/>
                    <a:pt x="1786" y="6299"/>
                  </a:cubicBezTo>
                  <a:cubicBezTo>
                    <a:pt x="2516" y="6299"/>
                    <a:pt x="3167" y="6628"/>
                    <a:pt x="3568" y="7135"/>
                  </a:cubicBezTo>
                  <a:cubicBezTo>
                    <a:pt x="3568" y="3195"/>
                    <a:pt x="1971" y="1"/>
                    <a:pt x="0" y="1"/>
                  </a:cubicBezTo>
                  <a:close/>
                </a:path>
              </a:pathLst>
            </a:custGeom>
            <a:solidFill>
              <a:srgbClr val="D2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6" name="Google Shape;10226;p91"/>
            <p:cNvSpPr/>
            <p:nvPr/>
          </p:nvSpPr>
          <p:spPr>
            <a:xfrm>
              <a:off x="5405772" y="2287779"/>
              <a:ext cx="23549" cy="20484"/>
            </a:xfrm>
            <a:custGeom>
              <a:avLst/>
              <a:gdLst/>
              <a:ahLst/>
              <a:cxnLst/>
              <a:rect l="l" t="t" r="r" b="b"/>
              <a:pathLst>
                <a:path w="899" h="782" extrusionOk="0">
                  <a:moveTo>
                    <a:pt x="449" y="0"/>
                  </a:moveTo>
                  <a:cubicBezTo>
                    <a:pt x="196" y="0"/>
                    <a:pt x="0" y="216"/>
                    <a:pt x="21" y="466"/>
                  </a:cubicBezTo>
                  <a:lnTo>
                    <a:pt x="21" y="782"/>
                  </a:lnTo>
                  <a:lnTo>
                    <a:pt x="874" y="782"/>
                  </a:lnTo>
                  <a:lnTo>
                    <a:pt x="874" y="466"/>
                  </a:lnTo>
                  <a:cubicBezTo>
                    <a:pt x="898" y="216"/>
                    <a:pt x="699" y="0"/>
                    <a:pt x="449" y="0"/>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7" name="Google Shape;10227;p91"/>
            <p:cNvSpPr/>
            <p:nvPr/>
          </p:nvSpPr>
          <p:spPr>
            <a:xfrm>
              <a:off x="5344397" y="2559055"/>
              <a:ext cx="84636" cy="103601"/>
            </a:xfrm>
            <a:custGeom>
              <a:avLst/>
              <a:gdLst/>
              <a:ahLst/>
              <a:cxnLst/>
              <a:rect l="l" t="t" r="r" b="b"/>
              <a:pathLst>
                <a:path w="3231" h="3955" extrusionOk="0">
                  <a:moveTo>
                    <a:pt x="2796" y="0"/>
                  </a:moveTo>
                  <a:cubicBezTo>
                    <a:pt x="2552" y="0"/>
                    <a:pt x="2357" y="195"/>
                    <a:pt x="2357" y="439"/>
                  </a:cubicBezTo>
                  <a:lnTo>
                    <a:pt x="2357" y="2323"/>
                  </a:lnTo>
                  <a:cubicBezTo>
                    <a:pt x="2361" y="2739"/>
                    <a:pt x="2025" y="3081"/>
                    <a:pt x="1606" y="3081"/>
                  </a:cubicBezTo>
                  <a:cubicBezTo>
                    <a:pt x="1604" y="3081"/>
                    <a:pt x="1602" y="3081"/>
                    <a:pt x="1600" y="3081"/>
                  </a:cubicBezTo>
                  <a:cubicBezTo>
                    <a:pt x="1298" y="3077"/>
                    <a:pt x="1031" y="2889"/>
                    <a:pt x="921" y="2608"/>
                  </a:cubicBezTo>
                  <a:cubicBezTo>
                    <a:pt x="854" y="2446"/>
                    <a:pt x="700" y="2340"/>
                    <a:pt x="525" y="2340"/>
                  </a:cubicBezTo>
                  <a:cubicBezTo>
                    <a:pt x="522" y="2340"/>
                    <a:pt x="520" y="2340"/>
                    <a:pt x="517" y="2341"/>
                  </a:cubicBezTo>
                  <a:cubicBezTo>
                    <a:pt x="515" y="2341"/>
                    <a:pt x="514" y="2341"/>
                    <a:pt x="512" y="2341"/>
                  </a:cubicBezTo>
                  <a:cubicBezTo>
                    <a:pt x="206" y="2341"/>
                    <a:pt x="0" y="2651"/>
                    <a:pt x="109" y="2933"/>
                  </a:cubicBezTo>
                  <a:cubicBezTo>
                    <a:pt x="353" y="3553"/>
                    <a:pt x="951" y="3955"/>
                    <a:pt x="1612" y="3955"/>
                  </a:cubicBezTo>
                  <a:cubicBezTo>
                    <a:pt x="1621" y="3955"/>
                    <a:pt x="1629" y="3955"/>
                    <a:pt x="1637" y="3955"/>
                  </a:cubicBezTo>
                  <a:cubicBezTo>
                    <a:pt x="2525" y="3941"/>
                    <a:pt x="3228" y="3201"/>
                    <a:pt x="3231" y="2313"/>
                  </a:cubicBezTo>
                  <a:lnTo>
                    <a:pt x="3231" y="439"/>
                  </a:lnTo>
                  <a:cubicBezTo>
                    <a:pt x="3231" y="195"/>
                    <a:pt x="3036" y="0"/>
                    <a:pt x="2796" y="0"/>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28" name="Google Shape;10228;p91"/>
            <p:cNvSpPr/>
            <p:nvPr/>
          </p:nvSpPr>
          <p:spPr>
            <a:xfrm>
              <a:off x="5224896" y="2282645"/>
              <a:ext cx="385486" cy="385748"/>
            </a:xfrm>
            <a:custGeom>
              <a:avLst/>
              <a:gdLst/>
              <a:ahLst/>
              <a:cxnLst/>
              <a:rect l="l" t="t" r="r" b="b"/>
              <a:pathLst>
                <a:path w="14716" h="14726" extrusionOk="0">
                  <a:moveTo>
                    <a:pt x="7354" y="454"/>
                  </a:moveTo>
                  <a:cubicBezTo>
                    <a:pt x="7459" y="454"/>
                    <a:pt x="7563" y="524"/>
                    <a:pt x="7563" y="662"/>
                  </a:cubicBezTo>
                  <a:lnTo>
                    <a:pt x="7563" y="748"/>
                  </a:lnTo>
                  <a:cubicBezTo>
                    <a:pt x="7491" y="748"/>
                    <a:pt x="7423" y="745"/>
                    <a:pt x="7354" y="745"/>
                  </a:cubicBezTo>
                  <a:cubicBezTo>
                    <a:pt x="7282" y="745"/>
                    <a:pt x="7214" y="745"/>
                    <a:pt x="7145" y="748"/>
                  </a:cubicBezTo>
                  <a:lnTo>
                    <a:pt x="7145" y="662"/>
                  </a:lnTo>
                  <a:cubicBezTo>
                    <a:pt x="7145" y="524"/>
                    <a:pt x="7250" y="454"/>
                    <a:pt x="7354" y="454"/>
                  </a:cubicBezTo>
                  <a:close/>
                  <a:moveTo>
                    <a:pt x="7135" y="1197"/>
                  </a:moveTo>
                  <a:lnTo>
                    <a:pt x="7135" y="7581"/>
                  </a:lnTo>
                  <a:cubicBezTo>
                    <a:pt x="6690" y="7231"/>
                    <a:pt x="6138" y="7043"/>
                    <a:pt x="5569" y="7043"/>
                  </a:cubicBezTo>
                  <a:lnTo>
                    <a:pt x="5569" y="7046"/>
                  </a:lnTo>
                  <a:cubicBezTo>
                    <a:pt x="5564" y="7046"/>
                    <a:pt x="5559" y="7046"/>
                    <a:pt x="5554" y="7046"/>
                  </a:cubicBezTo>
                  <a:cubicBezTo>
                    <a:pt x="4997" y="7046"/>
                    <a:pt x="4455" y="7231"/>
                    <a:pt x="4013" y="7574"/>
                  </a:cubicBezTo>
                  <a:cubicBezTo>
                    <a:pt x="4075" y="5898"/>
                    <a:pt x="4428" y="4346"/>
                    <a:pt x="5028" y="3154"/>
                  </a:cubicBezTo>
                  <a:cubicBezTo>
                    <a:pt x="5607" y="1988"/>
                    <a:pt x="6350" y="1307"/>
                    <a:pt x="7135" y="1197"/>
                  </a:cubicBezTo>
                  <a:close/>
                  <a:moveTo>
                    <a:pt x="7574" y="1197"/>
                  </a:moveTo>
                  <a:cubicBezTo>
                    <a:pt x="8386" y="1310"/>
                    <a:pt x="9167" y="2060"/>
                    <a:pt x="9750" y="3291"/>
                  </a:cubicBezTo>
                  <a:cubicBezTo>
                    <a:pt x="9793" y="3378"/>
                    <a:pt x="9866" y="3415"/>
                    <a:pt x="9939" y="3415"/>
                  </a:cubicBezTo>
                  <a:cubicBezTo>
                    <a:pt x="10081" y="3415"/>
                    <a:pt x="10223" y="3277"/>
                    <a:pt x="10144" y="3106"/>
                  </a:cubicBezTo>
                  <a:cubicBezTo>
                    <a:pt x="9801" y="2379"/>
                    <a:pt x="9393" y="1807"/>
                    <a:pt x="8934" y="1399"/>
                  </a:cubicBezTo>
                  <a:cubicBezTo>
                    <a:pt x="8913" y="1382"/>
                    <a:pt x="8893" y="1365"/>
                    <a:pt x="8872" y="1348"/>
                  </a:cubicBezTo>
                  <a:lnTo>
                    <a:pt x="8872" y="1348"/>
                  </a:lnTo>
                  <a:cubicBezTo>
                    <a:pt x="11833" y="2016"/>
                    <a:pt x="14013" y="4535"/>
                    <a:pt x="14252" y="7560"/>
                  </a:cubicBezTo>
                  <a:cubicBezTo>
                    <a:pt x="13807" y="7225"/>
                    <a:pt x="13262" y="7043"/>
                    <a:pt x="12707" y="7043"/>
                  </a:cubicBezTo>
                  <a:lnTo>
                    <a:pt x="12707" y="7046"/>
                  </a:lnTo>
                  <a:cubicBezTo>
                    <a:pt x="12702" y="7046"/>
                    <a:pt x="12697" y="7046"/>
                    <a:pt x="12692" y="7046"/>
                  </a:cubicBezTo>
                  <a:cubicBezTo>
                    <a:pt x="12125" y="7046"/>
                    <a:pt x="11576" y="7238"/>
                    <a:pt x="11131" y="7588"/>
                  </a:cubicBezTo>
                  <a:cubicBezTo>
                    <a:pt x="11086" y="6299"/>
                    <a:pt x="10870" y="5062"/>
                    <a:pt x="10504" y="3993"/>
                  </a:cubicBezTo>
                  <a:cubicBezTo>
                    <a:pt x="10467" y="3888"/>
                    <a:pt x="10385" y="3842"/>
                    <a:pt x="10302" y="3842"/>
                  </a:cubicBezTo>
                  <a:cubicBezTo>
                    <a:pt x="10167" y="3842"/>
                    <a:pt x="10032" y="3962"/>
                    <a:pt x="10089" y="4134"/>
                  </a:cubicBezTo>
                  <a:cubicBezTo>
                    <a:pt x="10442" y="5155"/>
                    <a:pt x="10647" y="6337"/>
                    <a:pt x="10692" y="7571"/>
                  </a:cubicBezTo>
                  <a:cubicBezTo>
                    <a:pt x="10233" y="7219"/>
                    <a:pt x="9684" y="7043"/>
                    <a:pt x="9136" y="7043"/>
                  </a:cubicBezTo>
                  <a:cubicBezTo>
                    <a:pt x="8584" y="7043"/>
                    <a:pt x="8033" y="7222"/>
                    <a:pt x="7574" y="7578"/>
                  </a:cubicBezTo>
                  <a:lnTo>
                    <a:pt x="7574" y="1197"/>
                  </a:lnTo>
                  <a:close/>
                  <a:moveTo>
                    <a:pt x="7354" y="10772"/>
                  </a:moveTo>
                  <a:cubicBezTo>
                    <a:pt x="7464" y="10772"/>
                    <a:pt x="7574" y="10845"/>
                    <a:pt x="7574" y="10991"/>
                  </a:cubicBezTo>
                  <a:lnTo>
                    <a:pt x="7574" y="12869"/>
                  </a:lnTo>
                  <a:cubicBezTo>
                    <a:pt x="7574" y="13640"/>
                    <a:pt x="6957" y="14280"/>
                    <a:pt x="6196" y="14291"/>
                  </a:cubicBezTo>
                  <a:cubicBezTo>
                    <a:pt x="6190" y="14291"/>
                    <a:pt x="6185" y="14291"/>
                    <a:pt x="6179" y="14291"/>
                  </a:cubicBezTo>
                  <a:cubicBezTo>
                    <a:pt x="5607" y="14291"/>
                    <a:pt x="5087" y="13943"/>
                    <a:pt x="4873" y="13407"/>
                  </a:cubicBezTo>
                  <a:cubicBezTo>
                    <a:pt x="4846" y="13341"/>
                    <a:pt x="4856" y="13266"/>
                    <a:pt x="4897" y="13208"/>
                  </a:cubicBezTo>
                  <a:cubicBezTo>
                    <a:pt x="4938" y="13146"/>
                    <a:pt x="5007" y="13112"/>
                    <a:pt x="5079" y="13112"/>
                  </a:cubicBezTo>
                  <a:cubicBezTo>
                    <a:pt x="5082" y="13112"/>
                    <a:pt x="5084" y="13112"/>
                    <a:pt x="5087" y="13112"/>
                  </a:cubicBezTo>
                  <a:cubicBezTo>
                    <a:pt x="5170" y="13112"/>
                    <a:pt x="5244" y="13162"/>
                    <a:pt x="5278" y="13239"/>
                  </a:cubicBezTo>
                  <a:cubicBezTo>
                    <a:pt x="5418" y="13605"/>
                    <a:pt x="5768" y="13849"/>
                    <a:pt x="6158" y="13852"/>
                  </a:cubicBezTo>
                  <a:cubicBezTo>
                    <a:pt x="6167" y="13852"/>
                    <a:pt x="6175" y="13852"/>
                    <a:pt x="6183" y="13852"/>
                  </a:cubicBezTo>
                  <a:cubicBezTo>
                    <a:pt x="6428" y="13852"/>
                    <a:pt x="6665" y="13754"/>
                    <a:pt x="6840" y="13578"/>
                  </a:cubicBezTo>
                  <a:cubicBezTo>
                    <a:pt x="7029" y="13393"/>
                    <a:pt x="7135" y="13139"/>
                    <a:pt x="7135" y="12875"/>
                  </a:cubicBezTo>
                  <a:lnTo>
                    <a:pt x="7135" y="10991"/>
                  </a:lnTo>
                  <a:cubicBezTo>
                    <a:pt x="7135" y="10845"/>
                    <a:pt x="7245" y="10772"/>
                    <a:pt x="7354" y="10772"/>
                  </a:cubicBezTo>
                  <a:close/>
                  <a:moveTo>
                    <a:pt x="7354" y="1"/>
                  </a:moveTo>
                  <a:cubicBezTo>
                    <a:pt x="6991" y="1"/>
                    <a:pt x="6700" y="299"/>
                    <a:pt x="6710" y="662"/>
                  </a:cubicBezTo>
                  <a:lnTo>
                    <a:pt x="6710" y="772"/>
                  </a:lnTo>
                  <a:cubicBezTo>
                    <a:pt x="4058" y="1005"/>
                    <a:pt x="1738" y="2653"/>
                    <a:pt x="645" y="5079"/>
                  </a:cubicBezTo>
                  <a:cubicBezTo>
                    <a:pt x="597" y="5189"/>
                    <a:pt x="645" y="5319"/>
                    <a:pt x="754" y="5371"/>
                  </a:cubicBezTo>
                  <a:cubicBezTo>
                    <a:pt x="783" y="5383"/>
                    <a:pt x="813" y="5389"/>
                    <a:pt x="843" y="5389"/>
                  </a:cubicBezTo>
                  <a:cubicBezTo>
                    <a:pt x="927" y="5389"/>
                    <a:pt x="1008" y="5342"/>
                    <a:pt x="1046" y="5261"/>
                  </a:cubicBezTo>
                  <a:cubicBezTo>
                    <a:pt x="1937" y="3277"/>
                    <a:pt x="3708" y="1831"/>
                    <a:pt x="5829" y="1351"/>
                  </a:cubicBezTo>
                  <a:lnTo>
                    <a:pt x="5829" y="1351"/>
                  </a:lnTo>
                  <a:cubicBezTo>
                    <a:pt x="5387" y="1725"/>
                    <a:pt x="4983" y="2266"/>
                    <a:pt x="4637" y="2955"/>
                  </a:cubicBezTo>
                  <a:cubicBezTo>
                    <a:pt x="4010" y="4212"/>
                    <a:pt x="3636" y="5840"/>
                    <a:pt x="3578" y="7584"/>
                  </a:cubicBezTo>
                  <a:cubicBezTo>
                    <a:pt x="3115" y="7224"/>
                    <a:pt x="2558" y="7043"/>
                    <a:pt x="2001" y="7043"/>
                  </a:cubicBezTo>
                  <a:cubicBezTo>
                    <a:pt x="1457" y="7043"/>
                    <a:pt x="913" y="7215"/>
                    <a:pt x="456" y="7560"/>
                  </a:cubicBezTo>
                  <a:cubicBezTo>
                    <a:pt x="497" y="7046"/>
                    <a:pt x="593" y="6536"/>
                    <a:pt x="747" y="6042"/>
                  </a:cubicBezTo>
                  <a:cubicBezTo>
                    <a:pt x="789" y="5926"/>
                    <a:pt x="723" y="5799"/>
                    <a:pt x="607" y="5761"/>
                  </a:cubicBezTo>
                  <a:cubicBezTo>
                    <a:pt x="585" y="5754"/>
                    <a:pt x="562" y="5751"/>
                    <a:pt x="540" y="5751"/>
                  </a:cubicBezTo>
                  <a:cubicBezTo>
                    <a:pt x="443" y="5751"/>
                    <a:pt x="354" y="5815"/>
                    <a:pt x="329" y="5912"/>
                  </a:cubicBezTo>
                  <a:cubicBezTo>
                    <a:pt x="110" y="6622"/>
                    <a:pt x="0" y="7358"/>
                    <a:pt x="0" y="8102"/>
                  </a:cubicBezTo>
                  <a:cubicBezTo>
                    <a:pt x="0" y="8234"/>
                    <a:pt x="109" y="8320"/>
                    <a:pt x="220" y="8320"/>
                  </a:cubicBezTo>
                  <a:cubicBezTo>
                    <a:pt x="282" y="8320"/>
                    <a:pt x="345" y="8294"/>
                    <a:pt x="391" y="8236"/>
                  </a:cubicBezTo>
                  <a:cubicBezTo>
                    <a:pt x="765" y="7766"/>
                    <a:pt x="1368" y="7482"/>
                    <a:pt x="2002" y="7482"/>
                  </a:cubicBezTo>
                  <a:cubicBezTo>
                    <a:pt x="2636" y="7482"/>
                    <a:pt x="3239" y="7763"/>
                    <a:pt x="3616" y="8236"/>
                  </a:cubicBezTo>
                  <a:cubicBezTo>
                    <a:pt x="3657" y="8290"/>
                    <a:pt x="3718" y="8318"/>
                    <a:pt x="3787" y="8318"/>
                  </a:cubicBezTo>
                  <a:cubicBezTo>
                    <a:pt x="3852" y="8318"/>
                    <a:pt x="3917" y="8290"/>
                    <a:pt x="3958" y="8236"/>
                  </a:cubicBezTo>
                  <a:cubicBezTo>
                    <a:pt x="4332" y="7766"/>
                    <a:pt x="4935" y="7482"/>
                    <a:pt x="5569" y="7482"/>
                  </a:cubicBezTo>
                  <a:cubicBezTo>
                    <a:pt x="6179" y="7482"/>
                    <a:pt x="6758" y="7742"/>
                    <a:pt x="7135" y="8181"/>
                  </a:cubicBezTo>
                  <a:lnTo>
                    <a:pt x="7135" y="10374"/>
                  </a:lnTo>
                  <a:cubicBezTo>
                    <a:pt x="6875" y="10466"/>
                    <a:pt x="6700" y="10713"/>
                    <a:pt x="6700" y="10991"/>
                  </a:cubicBezTo>
                  <a:lnTo>
                    <a:pt x="6700" y="12875"/>
                  </a:lnTo>
                  <a:cubicBezTo>
                    <a:pt x="6700" y="13023"/>
                    <a:pt x="6638" y="13163"/>
                    <a:pt x="6535" y="13269"/>
                  </a:cubicBezTo>
                  <a:cubicBezTo>
                    <a:pt x="6439" y="13363"/>
                    <a:pt x="6310" y="13417"/>
                    <a:pt x="6177" y="13417"/>
                  </a:cubicBezTo>
                  <a:cubicBezTo>
                    <a:pt x="6173" y="13417"/>
                    <a:pt x="6169" y="13417"/>
                    <a:pt x="6165" y="13417"/>
                  </a:cubicBezTo>
                  <a:cubicBezTo>
                    <a:pt x="5953" y="13413"/>
                    <a:pt x="5761" y="13283"/>
                    <a:pt x="5685" y="13084"/>
                  </a:cubicBezTo>
                  <a:cubicBezTo>
                    <a:pt x="5581" y="12831"/>
                    <a:pt x="5337" y="12679"/>
                    <a:pt x="5079" y="12679"/>
                  </a:cubicBezTo>
                  <a:cubicBezTo>
                    <a:pt x="4999" y="12679"/>
                    <a:pt x="4918" y="12694"/>
                    <a:pt x="4839" y="12725"/>
                  </a:cubicBezTo>
                  <a:cubicBezTo>
                    <a:pt x="4503" y="12858"/>
                    <a:pt x="4342" y="13235"/>
                    <a:pt x="4469" y="13571"/>
                  </a:cubicBezTo>
                  <a:cubicBezTo>
                    <a:pt x="4750" y="14267"/>
                    <a:pt x="5425" y="14722"/>
                    <a:pt x="6175" y="14726"/>
                  </a:cubicBezTo>
                  <a:lnTo>
                    <a:pt x="6203" y="14726"/>
                  </a:lnTo>
                  <a:cubicBezTo>
                    <a:pt x="7200" y="14712"/>
                    <a:pt x="8009" y="13876"/>
                    <a:pt x="8009" y="12865"/>
                  </a:cubicBezTo>
                  <a:lnTo>
                    <a:pt x="8009" y="10991"/>
                  </a:lnTo>
                  <a:cubicBezTo>
                    <a:pt x="8009" y="10713"/>
                    <a:pt x="7834" y="10466"/>
                    <a:pt x="7574" y="10374"/>
                  </a:cubicBezTo>
                  <a:lnTo>
                    <a:pt x="7574" y="8177"/>
                  </a:lnTo>
                  <a:cubicBezTo>
                    <a:pt x="7951" y="7739"/>
                    <a:pt x="8530" y="7482"/>
                    <a:pt x="9136" y="7482"/>
                  </a:cubicBezTo>
                  <a:cubicBezTo>
                    <a:pt x="9774" y="7482"/>
                    <a:pt x="10377" y="7763"/>
                    <a:pt x="10750" y="8236"/>
                  </a:cubicBezTo>
                  <a:cubicBezTo>
                    <a:pt x="10795" y="8290"/>
                    <a:pt x="10858" y="8318"/>
                    <a:pt x="10922" y="8318"/>
                  </a:cubicBezTo>
                  <a:cubicBezTo>
                    <a:pt x="10985" y="8318"/>
                    <a:pt x="11048" y="8290"/>
                    <a:pt x="11093" y="8236"/>
                  </a:cubicBezTo>
                  <a:cubicBezTo>
                    <a:pt x="11470" y="7766"/>
                    <a:pt x="12070" y="7482"/>
                    <a:pt x="12707" y="7482"/>
                  </a:cubicBezTo>
                  <a:cubicBezTo>
                    <a:pt x="13341" y="7482"/>
                    <a:pt x="13944" y="7763"/>
                    <a:pt x="14318" y="8236"/>
                  </a:cubicBezTo>
                  <a:cubicBezTo>
                    <a:pt x="14364" y="8293"/>
                    <a:pt x="14426" y="8318"/>
                    <a:pt x="14488" y="8318"/>
                  </a:cubicBezTo>
                  <a:cubicBezTo>
                    <a:pt x="14600" y="8318"/>
                    <a:pt x="14708" y="8233"/>
                    <a:pt x="14708" y="8098"/>
                  </a:cubicBezTo>
                  <a:cubicBezTo>
                    <a:pt x="14715" y="6149"/>
                    <a:pt x="13937" y="4274"/>
                    <a:pt x="12553" y="2900"/>
                  </a:cubicBezTo>
                  <a:cubicBezTo>
                    <a:pt x="11336" y="1673"/>
                    <a:pt x="9722" y="919"/>
                    <a:pt x="7999" y="772"/>
                  </a:cubicBezTo>
                  <a:lnTo>
                    <a:pt x="7999" y="662"/>
                  </a:lnTo>
                  <a:cubicBezTo>
                    <a:pt x="8009" y="299"/>
                    <a:pt x="7718" y="1"/>
                    <a:pt x="735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29" name="Google Shape;10229;p91"/>
          <p:cNvGrpSpPr/>
          <p:nvPr/>
        </p:nvGrpSpPr>
        <p:grpSpPr>
          <a:xfrm>
            <a:off x="4680930" y="2286941"/>
            <a:ext cx="385381" cy="377601"/>
            <a:chOff x="4680930" y="2286941"/>
            <a:chExt cx="385381" cy="377601"/>
          </a:xfrm>
        </p:grpSpPr>
        <p:sp>
          <p:nvSpPr>
            <p:cNvPr id="10230" name="Google Shape;10230;p91"/>
            <p:cNvSpPr/>
            <p:nvPr/>
          </p:nvSpPr>
          <p:spPr>
            <a:xfrm>
              <a:off x="4728841" y="2395755"/>
              <a:ext cx="331812" cy="263234"/>
            </a:xfrm>
            <a:custGeom>
              <a:avLst/>
              <a:gdLst/>
              <a:ahLst/>
              <a:cxnLst/>
              <a:rect l="l" t="t" r="r" b="b"/>
              <a:pathLst>
                <a:path w="12667" h="10049" extrusionOk="0">
                  <a:moveTo>
                    <a:pt x="5491" y="1"/>
                  </a:moveTo>
                  <a:cubicBezTo>
                    <a:pt x="2458" y="1"/>
                    <a:pt x="1" y="1385"/>
                    <a:pt x="1" y="4445"/>
                  </a:cubicBezTo>
                  <a:cubicBezTo>
                    <a:pt x="1" y="6207"/>
                    <a:pt x="864" y="7444"/>
                    <a:pt x="2201" y="8156"/>
                  </a:cubicBezTo>
                  <a:cubicBezTo>
                    <a:pt x="2235" y="8174"/>
                    <a:pt x="2259" y="8204"/>
                    <a:pt x="2266" y="8242"/>
                  </a:cubicBezTo>
                  <a:lnTo>
                    <a:pt x="2564" y="9798"/>
                  </a:lnTo>
                  <a:cubicBezTo>
                    <a:pt x="2592" y="9942"/>
                    <a:pt x="2722" y="10048"/>
                    <a:pt x="2869" y="10048"/>
                  </a:cubicBezTo>
                  <a:lnTo>
                    <a:pt x="3884" y="10048"/>
                  </a:lnTo>
                  <a:cubicBezTo>
                    <a:pt x="4031" y="10048"/>
                    <a:pt x="4158" y="9942"/>
                    <a:pt x="4188" y="9798"/>
                  </a:cubicBezTo>
                  <a:lnTo>
                    <a:pt x="4350" y="8931"/>
                  </a:lnTo>
                  <a:cubicBezTo>
                    <a:pt x="4362" y="8873"/>
                    <a:pt x="4414" y="8831"/>
                    <a:pt x="4473" y="8831"/>
                  </a:cubicBezTo>
                  <a:cubicBezTo>
                    <a:pt x="4478" y="8831"/>
                    <a:pt x="4482" y="8831"/>
                    <a:pt x="4487" y="8832"/>
                  </a:cubicBezTo>
                  <a:cubicBezTo>
                    <a:pt x="4819" y="8869"/>
                    <a:pt x="5155" y="8890"/>
                    <a:pt x="5491" y="8890"/>
                  </a:cubicBezTo>
                  <a:cubicBezTo>
                    <a:pt x="5950" y="8890"/>
                    <a:pt x="6406" y="8856"/>
                    <a:pt x="6858" y="8787"/>
                  </a:cubicBezTo>
                  <a:cubicBezTo>
                    <a:pt x="6864" y="8786"/>
                    <a:pt x="6871" y="8786"/>
                    <a:pt x="6877" y="8786"/>
                  </a:cubicBezTo>
                  <a:cubicBezTo>
                    <a:pt x="6935" y="8786"/>
                    <a:pt x="6986" y="8828"/>
                    <a:pt x="6998" y="8886"/>
                  </a:cubicBezTo>
                  <a:lnTo>
                    <a:pt x="7170" y="9798"/>
                  </a:lnTo>
                  <a:cubicBezTo>
                    <a:pt x="7197" y="9942"/>
                    <a:pt x="7324" y="10048"/>
                    <a:pt x="7475" y="10048"/>
                  </a:cubicBezTo>
                  <a:lnTo>
                    <a:pt x="8486" y="10048"/>
                  </a:lnTo>
                  <a:cubicBezTo>
                    <a:pt x="8633" y="10048"/>
                    <a:pt x="8763" y="9942"/>
                    <a:pt x="8791" y="9798"/>
                  </a:cubicBezTo>
                  <a:lnTo>
                    <a:pt x="9103" y="8150"/>
                  </a:lnTo>
                  <a:cubicBezTo>
                    <a:pt x="9109" y="8112"/>
                    <a:pt x="9133" y="8081"/>
                    <a:pt x="9164" y="8064"/>
                  </a:cubicBezTo>
                  <a:cubicBezTo>
                    <a:pt x="9959" y="7653"/>
                    <a:pt x="10617" y="7084"/>
                    <a:pt x="11035" y="6361"/>
                  </a:cubicBezTo>
                  <a:cubicBezTo>
                    <a:pt x="11090" y="6265"/>
                    <a:pt x="11179" y="6193"/>
                    <a:pt x="11285" y="6155"/>
                  </a:cubicBezTo>
                  <a:lnTo>
                    <a:pt x="12255" y="5847"/>
                  </a:lnTo>
                  <a:cubicBezTo>
                    <a:pt x="12502" y="5768"/>
                    <a:pt x="12666" y="5538"/>
                    <a:pt x="12666" y="5281"/>
                  </a:cubicBezTo>
                  <a:lnTo>
                    <a:pt x="12666" y="4277"/>
                  </a:lnTo>
                  <a:cubicBezTo>
                    <a:pt x="12666" y="4020"/>
                    <a:pt x="12498" y="3791"/>
                    <a:pt x="12255" y="3712"/>
                  </a:cubicBezTo>
                  <a:lnTo>
                    <a:pt x="11652" y="3520"/>
                  </a:lnTo>
                  <a:cubicBezTo>
                    <a:pt x="11508" y="3472"/>
                    <a:pt x="11395" y="3359"/>
                    <a:pt x="11350" y="3215"/>
                  </a:cubicBezTo>
                  <a:cubicBezTo>
                    <a:pt x="10655" y="1012"/>
                    <a:pt x="8081" y="1"/>
                    <a:pt x="5491" y="1"/>
                  </a:cubicBezTo>
                  <a:close/>
                </a:path>
              </a:pathLst>
            </a:custGeom>
            <a:solidFill>
              <a:srgbClr val="DB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1" name="Google Shape;10231;p91"/>
            <p:cNvSpPr/>
            <p:nvPr/>
          </p:nvSpPr>
          <p:spPr>
            <a:xfrm>
              <a:off x="4728946" y="2489219"/>
              <a:ext cx="331603" cy="169639"/>
            </a:xfrm>
            <a:custGeom>
              <a:avLst/>
              <a:gdLst/>
              <a:ahLst/>
              <a:cxnLst/>
              <a:rect l="l" t="t" r="r" b="b"/>
              <a:pathLst>
                <a:path w="12659" h="6476" extrusionOk="0">
                  <a:moveTo>
                    <a:pt x="11802" y="0"/>
                  </a:moveTo>
                  <a:lnTo>
                    <a:pt x="11802" y="528"/>
                  </a:lnTo>
                  <a:cubicBezTo>
                    <a:pt x="11802" y="1179"/>
                    <a:pt x="11388" y="1758"/>
                    <a:pt x="10767" y="1970"/>
                  </a:cubicBezTo>
                  <a:cubicBezTo>
                    <a:pt x="10490" y="2060"/>
                    <a:pt x="10243" y="2234"/>
                    <a:pt x="10068" y="2471"/>
                  </a:cubicBezTo>
                  <a:cubicBezTo>
                    <a:pt x="9846" y="2762"/>
                    <a:pt x="9585" y="3022"/>
                    <a:pt x="9297" y="3249"/>
                  </a:cubicBezTo>
                  <a:cubicBezTo>
                    <a:pt x="8951" y="3516"/>
                    <a:pt x="8722" y="3907"/>
                    <a:pt x="8653" y="4338"/>
                  </a:cubicBezTo>
                  <a:cubicBezTo>
                    <a:pt x="8605" y="4647"/>
                    <a:pt x="8567" y="5065"/>
                    <a:pt x="8547" y="5298"/>
                  </a:cubicBezTo>
                  <a:cubicBezTo>
                    <a:pt x="8526" y="5476"/>
                    <a:pt x="8375" y="5613"/>
                    <a:pt x="8197" y="5613"/>
                  </a:cubicBezTo>
                  <a:lnTo>
                    <a:pt x="7697" y="5613"/>
                  </a:lnTo>
                  <a:cubicBezTo>
                    <a:pt x="7546" y="5613"/>
                    <a:pt x="7419" y="5507"/>
                    <a:pt x="7392" y="5360"/>
                  </a:cubicBezTo>
                  <a:lnTo>
                    <a:pt x="7221" y="4366"/>
                  </a:lnTo>
                  <a:cubicBezTo>
                    <a:pt x="7208" y="4307"/>
                    <a:pt x="7157" y="4265"/>
                    <a:pt x="7099" y="4265"/>
                  </a:cubicBezTo>
                  <a:cubicBezTo>
                    <a:pt x="7093" y="4265"/>
                    <a:pt x="7086" y="4265"/>
                    <a:pt x="7080" y="4266"/>
                  </a:cubicBezTo>
                  <a:cubicBezTo>
                    <a:pt x="6631" y="4335"/>
                    <a:pt x="5946" y="4369"/>
                    <a:pt x="5487" y="4369"/>
                  </a:cubicBezTo>
                  <a:cubicBezTo>
                    <a:pt x="5144" y="4369"/>
                    <a:pt x="4520" y="4349"/>
                    <a:pt x="4195" y="4311"/>
                  </a:cubicBezTo>
                  <a:cubicBezTo>
                    <a:pt x="4190" y="4310"/>
                    <a:pt x="4186" y="4310"/>
                    <a:pt x="4182" y="4310"/>
                  </a:cubicBezTo>
                  <a:cubicBezTo>
                    <a:pt x="4122" y="4310"/>
                    <a:pt x="4070" y="4353"/>
                    <a:pt x="4058" y="4410"/>
                  </a:cubicBezTo>
                  <a:lnTo>
                    <a:pt x="3897" y="5332"/>
                  </a:lnTo>
                  <a:cubicBezTo>
                    <a:pt x="3866" y="5479"/>
                    <a:pt x="3739" y="5586"/>
                    <a:pt x="3592" y="5586"/>
                  </a:cubicBezTo>
                  <a:lnTo>
                    <a:pt x="3091" y="5586"/>
                  </a:lnTo>
                  <a:cubicBezTo>
                    <a:pt x="2944" y="5586"/>
                    <a:pt x="2814" y="5479"/>
                    <a:pt x="2786" y="5332"/>
                  </a:cubicBezTo>
                  <a:lnTo>
                    <a:pt x="2546" y="3893"/>
                  </a:lnTo>
                  <a:cubicBezTo>
                    <a:pt x="2540" y="3855"/>
                    <a:pt x="2516" y="3824"/>
                    <a:pt x="2481" y="3807"/>
                  </a:cubicBezTo>
                  <a:cubicBezTo>
                    <a:pt x="1268" y="3160"/>
                    <a:pt x="158" y="1909"/>
                    <a:pt x="18" y="394"/>
                  </a:cubicBezTo>
                  <a:cubicBezTo>
                    <a:pt x="14" y="428"/>
                    <a:pt x="11" y="466"/>
                    <a:pt x="7" y="504"/>
                  </a:cubicBezTo>
                  <a:lnTo>
                    <a:pt x="7" y="507"/>
                  </a:lnTo>
                  <a:lnTo>
                    <a:pt x="7" y="517"/>
                  </a:lnTo>
                  <a:cubicBezTo>
                    <a:pt x="4" y="552"/>
                    <a:pt x="4" y="586"/>
                    <a:pt x="0" y="620"/>
                  </a:cubicBezTo>
                  <a:lnTo>
                    <a:pt x="0" y="665"/>
                  </a:lnTo>
                  <a:cubicBezTo>
                    <a:pt x="0" y="689"/>
                    <a:pt x="0" y="716"/>
                    <a:pt x="0" y="744"/>
                  </a:cubicBezTo>
                  <a:lnTo>
                    <a:pt x="0" y="870"/>
                  </a:lnTo>
                  <a:cubicBezTo>
                    <a:pt x="0" y="1083"/>
                    <a:pt x="11" y="1295"/>
                    <a:pt x="38" y="1508"/>
                  </a:cubicBezTo>
                  <a:cubicBezTo>
                    <a:pt x="69" y="1748"/>
                    <a:pt x="120" y="1988"/>
                    <a:pt x="192" y="2221"/>
                  </a:cubicBezTo>
                  <a:lnTo>
                    <a:pt x="203" y="2258"/>
                  </a:lnTo>
                  <a:cubicBezTo>
                    <a:pt x="213" y="2286"/>
                    <a:pt x="223" y="2317"/>
                    <a:pt x="233" y="2347"/>
                  </a:cubicBezTo>
                  <a:lnTo>
                    <a:pt x="247" y="2382"/>
                  </a:lnTo>
                  <a:cubicBezTo>
                    <a:pt x="275" y="2464"/>
                    <a:pt x="305" y="2543"/>
                    <a:pt x="336" y="2618"/>
                  </a:cubicBezTo>
                  <a:lnTo>
                    <a:pt x="350" y="2642"/>
                  </a:lnTo>
                  <a:cubicBezTo>
                    <a:pt x="364" y="2680"/>
                    <a:pt x="381" y="2717"/>
                    <a:pt x="398" y="2755"/>
                  </a:cubicBezTo>
                  <a:lnTo>
                    <a:pt x="408" y="2772"/>
                  </a:lnTo>
                  <a:cubicBezTo>
                    <a:pt x="422" y="2807"/>
                    <a:pt x="439" y="2837"/>
                    <a:pt x="456" y="2872"/>
                  </a:cubicBezTo>
                  <a:lnTo>
                    <a:pt x="466" y="2889"/>
                  </a:lnTo>
                  <a:cubicBezTo>
                    <a:pt x="484" y="2923"/>
                    <a:pt x="504" y="2957"/>
                    <a:pt x="521" y="2995"/>
                  </a:cubicBezTo>
                  <a:lnTo>
                    <a:pt x="535" y="3016"/>
                  </a:lnTo>
                  <a:cubicBezTo>
                    <a:pt x="600" y="3125"/>
                    <a:pt x="669" y="3231"/>
                    <a:pt x="741" y="3334"/>
                  </a:cubicBezTo>
                  <a:lnTo>
                    <a:pt x="765" y="3365"/>
                  </a:lnTo>
                  <a:cubicBezTo>
                    <a:pt x="782" y="3389"/>
                    <a:pt x="799" y="3413"/>
                    <a:pt x="816" y="3437"/>
                  </a:cubicBezTo>
                  <a:lnTo>
                    <a:pt x="840" y="3464"/>
                  </a:lnTo>
                  <a:cubicBezTo>
                    <a:pt x="864" y="3499"/>
                    <a:pt x="888" y="3530"/>
                    <a:pt x="915" y="3560"/>
                  </a:cubicBezTo>
                  <a:cubicBezTo>
                    <a:pt x="943" y="3591"/>
                    <a:pt x="967" y="3622"/>
                    <a:pt x="994" y="3653"/>
                  </a:cubicBezTo>
                  <a:lnTo>
                    <a:pt x="1022" y="3680"/>
                  </a:lnTo>
                  <a:cubicBezTo>
                    <a:pt x="1039" y="3701"/>
                    <a:pt x="1059" y="3721"/>
                    <a:pt x="1080" y="3745"/>
                  </a:cubicBezTo>
                  <a:lnTo>
                    <a:pt x="1107" y="3769"/>
                  </a:lnTo>
                  <a:cubicBezTo>
                    <a:pt x="1135" y="3800"/>
                    <a:pt x="1162" y="3828"/>
                    <a:pt x="1193" y="3855"/>
                  </a:cubicBezTo>
                  <a:cubicBezTo>
                    <a:pt x="1224" y="3886"/>
                    <a:pt x="1258" y="3917"/>
                    <a:pt x="1292" y="3948"/>
                  </a:cubicBezTo>
                  <a:cubicBezTo>
                    <a:pt x="1357" y="4009"/>
                    <a:pt x="1429" y="4068"/>
                    <a:pt x="1498" y="4126"/>
                  </a:cubicBezTo>
                  <a:cubicBezTo>
                    <a:pt x="1570" y="4181"/>
                    <a:pt x="1645" y="4236"/>
                    <a:pt x="1721" y="4290"/>
                  </a:cubicBezTo>
                  <a:cubicBezTo>
                    <a:pt x="1758" y="4318"/>
                    <a:pt x="1796" y="4342"/>
                    <a:pt x="1837" y="4366"/>
                  </a:cubicBezTo>
                  <a:cubicBezTo>
                    <a:pt x="1875" y="4393"/>
                    <a:pt x="1909" y="4414"/>
                    <a:pt x="1943" y="4434"/>
                  </a:cubicBezTo>
                  <a:lnTo>
                    <a:pt x="1974" y="4455"/>
                  </a:lnTo>
                  <a:lnTo>
                    <a:pt x="2053" y="4503"/>
                  </a:lnTo>
                  <a:lnTo>
                    <a:pt x="2087" y="4520"/>
                  </a:lnTo>
                  <a:cubicBezTo>
                    <a:pt x="2125" y="4540"/>
                    <a:pt x="2159" y="4561"/>
                    <a:pt x="2197" y="4582"/>
                  </a:cubicBezTo>
                  <a:cubicBezTo>
                    <a:pt x="2207" y="4588"/>
                    <a:pt x="2214" y="4592"/>
                    <a:pt x="2221" y="4599"/>
                  </a:cubicBezTo>
                  <a:cubicBezTo>
                    <a:pt x="2228" y="4602"/>
                    <a:pt x="2231" y="4609"/>
                    <a:pt x="2238" y="4616"/>
                  </a:cubicBezTo>
                  <a:lnTo>
                    <a:pt x="2241" y="4623"/>
                  </a:lnTo>
                  <a:cubicBezTo>
                    <a:pt x="2245" y="4626"/>
                    <a:pt x="2248" y="4633"/>
                    <a:pt x="2252" y="4636"/>
                  </a:cubicBezTo>
                  <a:lnTo>
                    <a:pt x="2255" y="4643"/>
                  </a:lnTo>
                  <a:cubicBezTo>
                    <a:pt x="2259" y="4650"/>
                    <a:pt x="2259" y="4660"/>
                    <a:pt x="2262" y="4667"/>
                  </a:cubicBezTo>
                  <a:lnTo>
                    <a:pt x="2560" y="6223"/>
                  </a:lnTo>
                  <a:cubicBezTo>
                    <a:pt x="2564" y="6240"/>
                    <a:pt x="2570" y="6257"/>
                    <a:pt x="2577" y="6274"/>
                  </a:cubicBezTo>
                  <a:cubicBezTo>
                    <a:pt x="2581" y="6285"/>
                    <a:pt x="2584" y="6292"/>
                    <a:pt x="2588" y="6302"/>
                  </a:cubicBezTo>
                  <a:cubicBezTo>
                    <a:pt x="2591" y="6309"/>
                    <a:pt x="2594" y="6316"/>
                    <a:pt x="2601" y="6322"/>
                  </a:cubicBezTo>
                  <a:cubicBezTo>
                    <a:pt x="2605" y="6333"/>
                    <a:pt x="2608" y="6340"/>
                    <a:pt x="2615" y="6346"/>
                  </a:cubicBezTo>
                  <a:cubicBezTo>
                    <a:pt x="2618" y="6353"/>
                    <a:pt x="2625" y="6360"/>
                    <a:pt x="2632" y="6367"/>
                  </a:cubicBezTo>
                  <a:cubicBezTo>
                    <a:pt x="2636" y="6374"/>
                    <a:pt x="2646" y="6381"/>
                    <a:pt x="2653" y="6388"/>
                  </a:cubicBezTo>
                  <a:lnTo>
                    <a:pt x="2660" y="6394"/>
                  </a:lnTo>
                  <a:lnTo>
                    <a:pt x="2673" y="6408"/>
                  </a:lnTo>
                  <a:lnTo>
                    <a:pt x="2684" y="6415"/>
                  </a:lnTo>
                  <a:lnTo>
                    <a:pt x="2701" y="6429"/>
                  </a:lnTo>
                  <a:lnTo>
                    <a:pt x="2708" y="6432"/>
                  </a:lnTo>
                  <a:cubicBezTo>
                    <a:pt x="2718" y="6439"/>
                    <a:pt x="2725" y="6442"/>
                    <a:pt x="2735" y="6446"/>
                  </a:cubicBezTo>
                  <a:cubicBezTo>
                    <a:pt x="2745" y="6449"/>
                    <a:pt x="2752" y="6456"/>
                    <a:pt x="2762" y="6456"/>
                  </a:cubicBezTo>
                  <a:lnTo>
                    <a:pt x="2773" y="6460"/>
                  </a:lnTo>
                  <a:lnTo>
                    <a:pt x="2793" y="6466"/>
                  </a:lnTo>
                  <a:lnTo>
                    <a:pt x="2803" y="6470"/>
                  </a:lnTo>
                  <a:lnTo>
                    <a:pt x="2824" y="6473"/>
                  </a:lnTo>
                  <a:lnTo>
                    <a:pt x="3880" y="6473"/>
                  </a:lnTo>
                  <a:cubicBezTo>
                    <a:pt x="3924" y="6473"/>
                    <a:pt x="3969" y="6463"/>
                    <a:pt x="4010" y="6442"/>
                  </a:cubicBezTo>
                  <a:cubicBezTo>
                    <a:pt x="4099" y="6401"/>
                    <a:pt x="4164" y="6319"/>
                    <a:pt x="4181" y="6220"/>
                  </a:cubicBezTo>
                  <a:lnTo>
                    <a:pt x="4346" y="5356"/>
                  </a:lnTo>
                  <a:cubicBezTo>
                    <a:pt x="4349" y="5349"/>
                    <a:pt x="4349" y="5342"/>
                    <a:pt x="4352" y="5336"/>
                  </a:cubicBezTo>
                  <a:lnTo>
                    <a:pt x="4356" y="5329"/>
                  </a:lnTo>
                  <a:cubicBezTo>
                    <a:pt x="4356" y="5325"/>
                    <a:pt x="4359" y="5322"/>
                    <a:pt x="4363" y="5315"/>
                  </a:cubicBezTo>
                  <a:lnTo>
                    <a:pt x="4366" y="5312"/>
                  </a:lnTo>
                  <a:cubicBezTo>
                    <a:pt x="4380" y="5291"/>
                    <a:pt x="4400" y="5274"/>
                    <a:pt x="4424" y="5264"/>
                  </a:cubicBezTo>
                  <a:lnTo>
                    <a:pt x="4428" y="5264"/>
                  </a:lnTo>
                  <a:lnTo>
                    <a:pt x="4441" y="5260"/>
                  </a:lnTo>
                  <a:lnTo>
                    <a:pt x="4483" y="5260"/>
                  </a:lnTo>
                  <a:cubicBezTo>
                    <a:pt x="4537" y="5267"/>
                    <a:pt x="4592" y="5274"/>
                    <a:pt x="4647" y="5277"/>
                  </a:cubicBezTo>
                  <a:lnTo>
                    <a:pt x="4688" y="5281"/>
                  </a:lnTo>
                  <a:cubicBezTo>
                    <a:pt x="4743" y="5288"/>
                    <a:pt x="4798" y="5291"/>
                    <a:pt x="4853" y="5294"/>
                  </a:cubicBezTo>
                  <a:cubicBezTo>
                    <a:pt x="4911" y="5298"/>
                    <a:pt x="4966" y="5301"/>
                    <a:pt x="5021" y="5305"/>
                  </a:cubicBezTo>
                  <a:lnTo>
                    <a:pt x="5065" y="5305"/>
                  </a:lnTo>
                  <a:cubicBezTo>
                    <a:pt x="5120" y="5308"/>
                    <a:pt x="5175" y="5312"/>
                    <a:pt x="5233" y="5312"/>
                  </a:cubicBezTo>
                  <a:cubicBezTo>
                    <a:pt x="5319" y="5315"/>
                    <a:pt x="5404" y="5315"/>
                    <a:pt x="5490" y="5315"/>
                  </a:cubicBezTo>
                  <a:cubicBezTo>
                    <a:pt x="5603" y="5315"/>
                    <a:pt x="5720" y="5312"/>
                    <a:pt x="5833" y="5308"/>
                  </a:cubicBezTo>
                  <a:cubicBezTo>
                    <a:pt x="5891" y="5308"/>
                    <a:pt x="5949" y="5305"/>
                    <a:pt x="6008" y="5301"/>
                  </a:cubicBezTo>
                  <a:lnTo>
                    <a:pt x="6025" y="5301"/>
                  </a:lnTo>
                  <a:cubicBezTo>
                    <a:pt x="6080" y="5298"/>
                    <a:pt x="6131" y="5294"/>
                    <a:pt x="6186" y="5291"/>
                  </a:cubicBezTo>
                  <a:lnTo>
                    <a:pt x="6189" y="5291"/>
                  </a:lnTo>
                  <a:cubicBezTo>
                    <a:pt x="6306" y="5281"/>
                    <a:pt x="6422" y="5270"/>
                    <a:pt x="6535" y="5257"/>
                  </a:cubicBezTo>
                  <a:cubicBezTo>
                    <a:pt x="6590" y="5250"/>
                    <a:pt x="6641" y="5243"/>
                    <a:pt x="6696" y="5236"/>
                  </a:cubicBezTo>
                  <a:lnTo>
                    <a:pt x="6772" y="5226"/>
                  </a:lnTo>
                  <a:lnTo>
                    <a:pt x="6857" y="5216"/>
                  </a:lnTo>
                  <a:cubicBezTo>
                    <a:pt x="6864" y="5214"/>
                    <a:pt x="6872" y="5214"/>
                    <a:pt x="6879" y="5214"/>
                  </a:cubicBezTo>
                  <a:cubicBezTo>
                    <a:pt x="6926" y="5214"/>
                    <a:pt x="6970" y="5243"/>
                    <a:pt x="6988" y="5288"/>
                  </a:cubicBezTo>
                  <a:cubicBezTo>
                    <a:pt x="6991" y="5298"/>
                    <a:pt x="6991" y="5305"/>
                    <a:pt x="6994" y="5312"/>
                  </a:cubicBezTo>
                  <a:lnTo>
                    <a:pt x="7080" y="5767"/>
                  </a:lnTo>
                  <a:lnTo>
                    <a:pt x="7166" y="6223"/>
                  </a:lnTo>
                  <a:cubicBezTo>
                    <a:pt x="7193" y="6368"/>
                    <a:pt x="7316" y="6473"/>
                    <a:pt x="7464" y="6473"/>
                  </a:cubicBezTo>
                  <a:cubicBezTo>
                    <a:pt x="7466" y="6473"/>
                    <a:pt x="7468" y="6473"/>
                    <a:pt x="7471" y="6473"/>
                  </a:cubicBezTo>
                  <a:lnTo>
                    <a:pt x="8482" y="6473"/>
                  </a:lnTo>
                  <a:cubicBezTo>
                    <a:pt x="8487" y="6475"/>
                    <a:pt x="8492" y="6476"/>
                    <a:pt x="8497" y="6476"/>
                  </a:cubicBezTo>
                  <a:cubicBezTo>
                    <a:pt x="8502" y="6476"/>
                    <a:pt x="8507" y="6475"/>
                    <a:pt x="8513" y="6473"/>
                  </a:cubicBezTo>
                  <a:lnTo>
                    <a:pt x="8523" y="6473"/>
                  </a:lnTo>
                  <a:lnTo>
                    <a:pt x="8543" y="6470"/>
                  </a:lnTo>
                  <a:lnTo>
                    <a:pt x="8554" y="6470"/>
                  </a:lnTo>
                  <a:lnTo>
                    <a:pt x="8574" y="6463"/>
                  </a:lnTo>
                  <a:lnTo>
                    <a:pt x="8584" y="6460"/>
                  </a:lnTo>
                  <a:cubicBezTo>
                    <a:pt x="8595" y="6456"/>
                    <a:pt x="8602" y="6453"/>
                    <a:pt x="8612" y="6449"/>
                  </a:cubicBezTo>
                  <a:cubicBezTo>
                    <a:pt x="8622" y="6446"/>
                    <a:pt x="8629" y="6439"/>
                    <a:pt x="8639" y="6436"/>
                  </a:cubicBezTo>
                  <a:lnTo>
                    <a:pt x="8646" y="6429"/>
                  </a:lnTo>
                  <a:lnTo>
                    <a:pt x="8663" y="6418"/>
                  </a:lnTo>
                  <a:lnTo>
                    <a:pt x="8674" y="6412"/>
                  </a:lnTo>
                  <a:lnTo>
                    <a:pt x="8691" y="6398"/>
                  </a:lnTo>
                  <a:lnTo>
                    <a:pt x="8694" y="6391"/>
                  </a:lnTo>
                  <a:cubicBezTo>
                    <a:pt x="8704" y="6384"/>
                    <a:pt x="8711" y="6377"/>
                    <a:pt x="8715" y="6370"/>
                  </a:cubicBezTo>
                  <a:lnTo>
                    <a:pt x="8725" y="6360"/>
                  </a:lnTo>
                  <a:cubicBezTo>
                    <a:pt x="8732" y="6350"/>
                    <a:pt x="8739" y="6340"/>
                    <a:pt x="8749" y="6326"/>
                  </a:cubicBezTo>
                  <a:cubicBezTo>
                    <a:pt x="8766" y="6295"/>
                    <a:pt x="8780" y="6261"/>
                    <a:pt x="8787" y="6226"/>
                  </a:cubicBezTo>
                  <a:lnTo>
                    <a:pt x="8855" y="5863"/>
                  </a:lnTo>
                  <a:lnTo>
                    <a:pt x="8924" y="5490"/>
                  </a:lnTo>
                  <a:lnTo>
                    <a:pt x="8968" y="5253"/>
                  </a:lnTo>
                  <a:lnTo>
                    <a:pt x="9095" y="4578"/>
                  </a:lnTo>
                  <a:lnTo>
                    <a:pt x="9109" y="4520"/>
                  </a:lnTo>
                  <a:lnTo>
                    <a:pt x="9157" y="4493"/>
                  </a:lnTo>
                  <a:cubicBezTo>
                    <a:pt x="9184" y="4482"/>
                    <a:pt x="9205" y="4469"/>
                    <a:pt x="9229" y="4455"/>
                  </a:cubicBezTo>
                  <a:cubicBezTo>
                    <a:pt x="9253" y="4441"/>
                    <a:pt x="9280" y="4427"/>
                    <a:pt x="9304" y="4414"/>
                  </a:cubicBezTo>
                  <a:lnTo>
                    <a:pt x="9369" y="4376"/>
                  </a:lnTo>
                  <a:cubicBezTo>
                    <a:pt x="9397" y="4362"/>
                    <a:pt x="9424" y="4349"/>
                    <a:pt x="9448" y="4331"/>
                  </a:cubicBezTo>
                  <a:cubicBezTo>
                    <a:pt x="9475" y="4314"/>
                    <a:pt x="9493" y="4304"/>
                    <a:pt x="9513" y="4290"/>
                  </a:cubicBezTo>
                  <a:cubicBezTo>
                    <a:pt x="9534" y="4277"/>
                    <a:pt x="9565" y="4260"/>
                    <a:pt x="9589" y="4246"/>
                  </a:cubicBezTo>
                  <a:cubicBezTo>
                    <a:pt x="9613" y="4229"/>
                    <a:pt x="9633" y="4215"/>
                    <a:pt x="9657" y="4201"/>
                  </a:cubicBezTo>
                  <a:cubicBezTo>
                    <a:pt x="9681" y="4188"/>
                    <a:pt x="9702" y="4170"/>
                    <a:pt x="9726" y="4157"/>
                  </a:cubicBezTo>
                  <a:cubicBezTo>
                    <a:pt x="9750" y="4140"/>
                    <a:pt x="9770" y="4126"/>
                    <a:pt x="9791" y="4109"/>
                  </a:cubicBezTo>
                  <a:cubicBezTo>
                    <a:pt x="9811" y="4095"/>
                    <a:pt x="9835" y="4078"/>
                    <a:pt x="9859" y="4061"/>
                  </a:cubicBezTo>
                  <a:cubicBezTo>
                    <a:pt x="9880" y="4047"/>
                    <a:pt x="9900" y="4030"/>
                    <a:pt x="9921" y="4016"/>
                  </a:cubicBezTo>
                  <a:cubicBezTo>
                    <a:pt x="9938" y="3999"/>
                    <a:pt x="9965" y="3982"/>
                    <a:pt x="9989" y="3965"/>
                  </a:cubicBezTo>
                  <a:cubicBezTo>
                    <a:pt x="10010" y="3948"/>
                    <a:pt x="10027" y="3934"/>
                    <a:pt x="10048" y="3917"/>
                  </a:cubicBezTo>
                  <a:cubicBezTo>
                    <a:pt x="10068" y="3900"/>
                    <a:pt x="10089" y="3883"/>
                    <a:pt x="10113" y="3862"/>
                  </a:cubicBezTo>
                  <a:cubicBezTo>
                    <a:pt x="10137" y="3845"/>
                    <a:pt x="10151" y="3828"/>
                    <a:pt x="10171" y="3814"/>
                  </a:cubicBezTo>
                  <a:cubicBezTo>
                    <a:pt x="10192" y="3797"/>
                    <a:pt x="10216" y="3776"/>
                    <a:pt x="10233" y="3759"/>
                  </a:cubicBezTo>
                  <a:cubicBezTo>
                    <a:pt x="10253" y="3739"/>
                    <a:pt x="10270" y="3725"/>
                    <a:pt x="10291" y="3708"/>
                  </a:cubicBezTo>
                  <a:cubicBezTo>
                    <a:pt x="10308" y="3691"/>
                    <a:pt x="10329" y="3670"/>
                    <a:pt x="10349" y="3650"/>
                  </a:cubicBezTo>
                  <a:cubicBezTo>
                    <a:pt x="10370" y="3632"/>
                    <a:pt x="10387" y="3615"/>
                    <a:pt x="10404" y="3598"/>
                  </a:cubicBezTo>
                  <a:cubicBezTo>
                    <a:pt x="10421" y="3581"/>
                    <a:pt x="10442" y="3557"/>
                    <a:pt x="10462" y="3540"/>
                  </a:cubicBezTo>
                  <a:cubicBezTo>
                    <a:pt x="10480" y="3519"/>
                    <a:pt x="10497" y="3502"/>
                    <a:pt x="10514" y="3482"/>
                  </a:cubicBezTo>
                  <a:cubicBezTo>
                    <a:pt x="10531" y="3464"/>
                    <a:pt x="10551" y="3444"/>
                    <a:pt x="10569" y="3423"/>
                  </a:cubicBezTo>
                  <a:cubicBezTo>
                    <a:pt x="10586" y="3403"/>
                    <a:pt x="10599" y="3386"/>
                    <a:pt x="10617" y="3365"/>
                  </a:cubicBezTo>
                  <a:cubicBezTo>
                    <a:pt x="10634" y="3348"/>
                    <a:pt x="10654" y="3324"/>
                    <a:pt x="10671" y="3303"/>
                  </a:cubicBezTo>
                  <a:cubicBezTo>
                    <a:pt x="10689" y="3283"/>
                    <a:pt x="10702" y="3266"/>
                    <a:pt x="10716" y="3245"/>
                  </a:cubicBezTo>
                  <a:cubicBezTo>
                    <a:pt x="10733" y="3225"/>
                    <a:pt x="10750" y="3201"/>
                    <a:pt x="10767" y="3180"/>
                  </a:cubicBezTo>
                  <a:cubicBezTo>
                    <a:pt x="10784" y="3160"/>
                    <a:pt x="10798" y="3139"/>
                    <a:pt x="10812" y="3118"/>
                  </a:cubicBezTo>
                  <a:cubicBezTo>
                    <a:pt x="10826" y="3098"/>
                    <a:pt x="10843" y="3077"/>
                    <a:pt x="10860" y="3053"/>
                  </a:cubicBezTo>
                  <a:cubicBezTo>
                    <a:pt x="10874" y="3033"/>
                    <a:pt x="10887" y="3012"/>
                    <a:pt x="10901" y="2992"/>
                  </a:cubicBezTo>
                  <a:cubicBezTo>
                    <a:pt x="10915" y="2971"/>
                    <a:pt x="10932" y="2947"/>
                    <a:pt x="10946" y="2923"/>
                  </a:cubicBezTo>
                  <a:cubicBezTo>
                    <a:pt x="10956" y="2899"/>
                    <a:pt x="10980" y="2865"/>
                    <a:pt x="10997" y="2837"/>
                  </a:cubicBezTo>
                  <a:cubicBezTo>
                    <a:pt x="11007" y="2820"/>
                    <a:pt x="11018" y="2803"/>
                    <a:pt x="11028" y="2786"/>
                  </a:cubicBezTo>
                  <a:cubicBezTo>
                    <a:pt x="11079" y="2693"/>
                    <a:pt x="11168" y="2621"/>
                    <a:pt x="11271" y="2587"/>
                  </a:cubicBezTo>
                  <a:lnTo>
                    <a:pt x="11275" y="2587"/>
                  </a:lnTo>
                  <a:lnTo>
                    <a:pt x="11768" y="2430"/>
                  </a:lnTo>
                  <a:lnTo>
                    <a:pt x="12244" y="2279"/>
                  </a:lnTo>
                  <a:cubicBezTo>
                    <a:pt x="12491" y="2200"/>
                    <a:pt x="12659" y="1970"/>
                    <a:pt x="12659" y="1710"/>
                  </a:cubicBezTo>
                  <a:lnTo>
                    <a:pt x="12659" y="709"/>
                  </a:lnTo>
                  <a:cubicBezTo>
                    <a:pt x="12659" y="624"/>
                    <a:pt x="12638" y="538"/>
                    <a:pt x="12601" y="463"/>
                  </a:cubicBezTo>
                  <a:cubicBezTo>
                    <a:pt x="12601" y="449"/>
                    <a:pt x="12594" y="435"/>
                    <a:pt x="12587" y="421"/>
                  </a:cubicBezTo>
                  <a:cubicBezTo>
                    <a:pt x="12560" y="374"/>
                    <a:pt x="12529" y="329"/>
                    <a:pt x="12491" y="291"/>
                  </a:cubicBezTo>
                  <a:lnTo>
                    <a:pt x="12488" y="291"/>
                  </a:lnTo>
                  <a:cubicBezTo>
                    <a:pt x="12422" y="223"/>
                    <a:pt x="12340" y="171"/>
                    <a:pt x="12248" y="144"/>
                  </a:cubicBezTo>
                  <a:lnTo>
                    <a:pt x="11802" y="0"/>
                  </a:lnTo>
                  <a:close/>
                </a:path>
              </a:pathLst>
            </a:custGeom>
            <a:solidFill>
              <a:srgbClr val="D4DD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2" name="Google Shape;10232;p91"/>
            <p:cNvSpPr/>
            <p:nvPr/>
          </p:nvSpPr>
          <p:spPr>
            <a:xfrm>
              <a:off x="4925303" y="2383705"/>
              <a:ext cx="84636" cy="83143"/>
            </a:xfrm>
            <a:custGeom>
              <a:avLst/>
              <a:gdLst/>
              <a:ahLst/>
              <a:cxnLst/>
              <a:rect l="l" t="t" r="r" b="b"/>
              <a:pathLst>
                <a:path w="3231" h="3174" extrusionOk="0">
                  <a:moveTo>
                    <a:pt x="2618" y="1"/>
                  </a:moveTo>
                  <a:cubicBezTo>
                    <a:pt x="2122" y="1"/>
                    <a:pt x="1064" y="462"/>
                    <a:pt x="612" y="670"/>
                  </a:cubicBezTo>
                  <a:cubicBezTo>
                    <a:pt x="475" y="728"/>
                    <a:pt x="376" y="851"/>
                    <a:pt x="345" y="999"/>
                  </a:cubicBezTo>
                  <a:cubicBezTo>
                    <a:pt x="1" y="2628"/>
                    <a:pt x="1011" y="3173"/>
                    <a:pt x="1778" y="3173"/>
                  </a:cubicBezTo>
                  <a:cubicBezTo>
                    <a:pt x="2005" y="3173"/>
                    <a:pt x="2210" y="3126"/>
                    <a:pt x="2353" y="3045"/>
                  </a:cubicBezTo>
                  <a:cubicBezTo>
                    <a:pt x="3004" y="2674"/>
                    <a:pt x="3230" y="259"/>
                    <a:pt x="2802" y="36"/>
                  </a:cubicBezTo>
                  <a:cubicBezTo>
                    <a:pt x="2756" y="12"/>
                    <a:pt x="2694" y="1"/>
                    <a:pt x="2618" y="1"/>
                  </a:cubicBezTo>
                  <a:close/>
                </a:path>
              </a:pathLst>
            </a:custGeom>
            <a:solidFill>
              <a:srgbClr val="D4DD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3" name="Google Shape;10233;p91"/>
            <p:cNvSpPr/>
            <p:nvPr/>
          </p:nvSpPr>
          <p:spPr>
            <a:xfrm>
              <a:off x="4783615" y="2292521"/>
              <a:ext cx="141846" cy="141872"/>
            </a:xfrm>
            <a:custGeom>
              <a:avLst/>
              <a:gdLst/>
              <a:ahLst/>
              <a:cxnLst/>
              <a:rect l="l" t="t" r="r" b="b"/>
              <a:pathLst>
                <a:path w="5415" h="5416" extrusionOk="0">
                  <a:moveTo>
                    <a:pt x="2707" y="1"/>
                  </a:moveTo>
                  <a:cubicBezTo>
                    <a:pt x="1213" y="1"/>
                    <a:pt x="0" y="1214"/>
                    <a:pt x="0" y="2708"/>
                  </a:cubicBezTo>
                  <a:cubicBezTo>
                    <a:pt x="0" y="4206"/>
                    <a:pt x="1213" y="5415"/>
                    <a:pt x="2707" y="5415"/>
                  </a:cubicBezTo>
                  <a:cubicBezTo>
                    <a:pt x="4202" y="5415"/>
                    <a:pt x="5415" y="4206"/>
                    <a:pt x="5415" y="2708"/>
                  </a:cubicBezTo>
                  <a:cubicBezTo>
                    <a:pt x="5415" y="1214"/>
                    <a:pt x="4202" y="1"/>
                    <a:pt x="2707"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4" name="Google Shape;10234;p91"/>
            <p:cNvSpPr/>
            <p:nvPr/>
          </p:nvSpPr>
          <p:spPr>
            <a:xfrm>
              <a:off x="4939082" y="2391904"/>
              <a:ext cx="59987" cy="59148"/>
            </a:xfrm>
            <a:custGeom>
              <a:avLst/>
              <a:gdLst/>
              <a:ahLst/>
              <a:cxnLst/>
              <a:rect l="l" t="t" r="r" b="b"/>
              <a:pathLst>
                <a:path w="2290" h="2258" extrusionOk="0">
                  <a:moveTo>
                    <a:pt x="2094" y="0"/>
                  </a:moveTo>
                  <a:cubicBezTo>
                    <a:pt x="1796" y="0"/>
                    <a:pt x="1077" y="247"/>
                    <a:pt x="216" y="641"/>
                  </a:cubicBezTo>
                  <a:cubicBezTo>
                    <a:pt x="172" y="662"/>
                    <a:pt x="138" y="699"/>
                    <a:pt x="127" y="751"/>
                  </a:cubicBezTo>
                  <a:cubicBezTo>
                    <a:pt x="0" y="1344"/>
                    <a:pt x="69" y="1823"/>
                    <a:pt x="319" y="2135"/>
                  </a:cubicBezTo>
                  <a:cubicBezTo>
                    <a:pt x="350" y="2173"/>
                    <a:pt x="381" y="2207"/>
                    <a:pt x="419" y="2238"/>
                  </a:cubicBezTo>
                  <a:cubicBezTo>
                    <a:pt x="432" y="2251"/>
                    <a:pt x="449" y="2257"/>
                    <a:pt x="465" y="2257"/>
                  </a:cubicBezTo>
                  <a:cubicBezTo>
                    <a:pt x="497" y="2257"/>
                    <a:pt x="528" y="2236"/>
                    <a:pt x="535" y="2200"/>
                  </a:cubicBezTo>
                  <a:cubicBezTo>
                    <a:pt x="837" y="1015"/>
                    <a:pt x="2290" y="0"/>
                    <a:pt x="2094" y="0"/>
                  </a:cubicBezTo>
                  <a:close/>
                </a:path>
              </a:pathLst>
            </a:custGeom>
            <a:solidFill>
              <a:srgbClr val="DB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5" name="Google Shape;10235;p91"/>
            <p:cNvSpPr/>
            <p:nvPr/>
          </p:nvSpPr>
          <p:spPr>
            <a:xfrm>
              <a:off x="4805252" y="2314158"/>
              <a:ext cx="126941" cy="119999"/>
            </a:xfrm>
            <a:custGeom>
              <a:avLst/>
              <a:gdLst/>
              <a:ahLst/>
              <a:cxnLst/>
              <a:rect l="l" t="t" r="r" b="b"/>
              <a:pathLst>
                <a:path w="4846" h="4581" extrusionOk="0">
                  <a:moveTo>
                    <a:pt x="3831" y="1"/>
                  </a:moveTo>
                  <a:lnTo>
                    <a:pt x="0" y="3832"/>
                  </a:lnTo>
                  <a:cubicBezTo>
                    <a:pt x="525" y="4331"/>
                    <a:pt x="1199" y="4581"/>
                    <a:pt x="1872" y="4581"/>
                  </a:cubicBezTo>
                  <a:cubicBezTo>
                    <a:pt x="2565" y="4581"/>
                    <a:pt x="3258" y="4316"/>
                    <a:pt x="3787" y="3787"/>
                  </a:cubicBezTo>
                  <a:cubicBezTo>
                    <a:pt x="4828" y="2746"/>
                    <a:pt x="4846" y="1066"/>
                    <a:pt x="3831" y="1"/>
                  </a:cubicBezTo>
                  <a:close/>
                </a:path>
              </a:pathLst>
            </a:custGeom>
            <a:solidFill>
              <a:srgbClr val="D6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6" name="Google Shape;10236;p91"/>
            <p:cNvSpPr/>
            <p:nvPr/>
          </p:nvSpPr>
          <p:spPr>
            <a:xfrm>
              <a:off x="4832442" y="2322933"/>
              <a:ext cx="44270" cy="81126"/>
            </a:xfrm>
            <a:custGeom>
              <a:avLst/>
              <a:gdLst/>
              <a:ahLst/>
              <a:cxnLst/>
              <a:rect l="l" t="t" r="r" b="b"/>
              <a:pathLst>
                <a:path w="1690" h="3097" extrusionOk="0">
                  <a:moveTo>
                    <a:pt x="806" y="546"/>
                  </a:moveTo>
                  <a:lnTo>
                    <a:pt x="806" y="1232"/>
                  </a:lnTo>
                  <a:cubicBezTo>
                    <a:pt x="604" y="1156"/>
                    <a:pt x="443" y="1078"/>
                    <a:pt x="443" y="862"/>
                  </a:cubicBezTo>
                  <a:cubicBezTo>
                    <a:pt x="443" y="666"/>
                    <a:pt x="597" y="574"/>
                    <a:pt x="806" y="546"/>
                  </a:cubicBezTo>
                  <a:close/>
                  <a:moveTo>
                    <a:pt x="984" y="1723"/>
                  </a:moveTo>
                  <a:lnTo>
                    <a:pt x="984" y="1723"/>
                  </a:lnTo>
                  <a:cubicBezTo>
                    <a:pt x="1167" y="1802"/>
                    <a:pt x="1313" y="1908"/>
                    <a:pt x="1316" y="2143"/>
                  </a:cubicBezTo>
                  <a:cubicBezTo>
                    <a:pt x="1316" y="2359"/>
                    <a:pt x="1186" y="2479"/>
                    <a:pt x="984" y="2517"/>
                  </a:cubicBezTo>
                  <a:lnTo>
                    <a:pt x="984" y="1723"/>
                  </a:lnTo>
                  <a:close/>
                  <a:moveTo>
                    <a:pt x="882" y="1"/>
                  </a:moveTo>
                  <a:cubicBezTo>
                    <a:pt x="833" y="1"/>
                    <a:pt x="792" y="37"/>
                    <a:pt x="785" y="87"/>
                  </a:cubicBezTo>
                  <a:lnTo>
                    <a:pt x="785" y="197"/>
                  </a:lnTo>
                  <a:cubicBezTo>
                    <a:pt x="425" y="235"/>
                    <a:pt x="66" y="423"/>
                    <a:pt x="66" y="899"/>
                  </a:cubicBezTo>
                  <a:cubicBezTo>
                    <a:pt x="66" y="1383"/>
                    <a:pt x="443" y="1516"/>
                    <a:pt x="785" y="1640"/>
                  </a:cubicBezTo>
                  <a:lnTo>
                    <a:pt x="785" y="2527"/>
                  </a:lnTo>
                  <a:cubicBezTo>
                    <a:pt x="398" y="2496"/>
                    <a:pt x="299" y="2232"/>
                    <a:pt x="172" y="2232"/>
                  </a:cubicBezTo>
                  <a:cubicBezTo>
                    <a:pt x="79" y="2232"/>
                    <a:pt x="0" y="2356"/>
                    <a:pt x="0" y="2445"/>
                  </a:cubicBezTo>
                  <a:cubicBezTo>
                    <a:pt x="0" y="2630"/>
                    <a:pt x="316" y="2884"/>
                    <a:pt x="785" y="2890"/>
                  </a:cubicBezTo>
                  <a:lnTo>
                    <a:pt x="782" y="2890"/>
                  </a:lnTo>
                  <a:lnTo>
                    <a:pt x="782" y="3010"/>
                  </a:lnTo>
                  <a:cubicBezTo>
                    <a:pt x="792" y="3060"/>
                    <a:pt x="836" y="3096"/>
                    <a:pt x="885" y="3096"/>
                  </a:cubicBezTo>
                  <a:cubicBezTo>
                    <a:pt x="887" y="3096"/>
                    <a:pt x="889" y="3096"/>
                    <a:pt x="891" y="3096"/>
                  </a:cubicBezTo>
                  <a:cubicBezTo>
                    <a:pt x="950" y="3096"/>
                    <a:pt x="1005" y="3055"/>
                    <a:pt x="1005" y="3010"/>
                  </a:cubicBezTo>
                  <a:lnTo>
                    <a:pt x="1005" y="2880"/>
                  </a:lnTo>
                  <a:cubicBezTo>
                    <a:pt x="1412" y="2825"/>
                    <a:pt x="1690" y="2568"/>
                    <a:pt x="1690" y="2102"/>
                  </a:cubicBezTo>
                  <a:cubicBezTo>
                    <a:pt x="1690" y="1588"/>
                    <a:pt x="1333" y="1424"/>
                    <a:pt x="1005" y="1304"/>
                  </a:cubicBezTo>
                  <a:lnTo>
                    <a:pt x="1005" y="536"/>
                  </a:lnTo>
                  <a:cubicBezTo>
                    <a:pt x="1272" y="553"/>
                    <a:pt x="1368" y="677"/>
                    <a:pt x="1460" y="677"/>
                  </a:cubicBezTo>
                  <a:cubicBezTo>
                    <a:pt x="1573" y="677"/>
                    <a:pt x="1625" y="533"/>
                    <a:pt x="1625" y="461"/>
                  </a:cubicBezTo>
                  <a:cubicBezTo>
                    <a:pt x="1625" y="276"/>
                    <a:pt x="1265" y="197"/>
                    <a:pt x="1008" y="190"/>
                  </a:cubicBezTo>
                  <a:lnTo>
                    <a:pt x="1008" y="87"/>
                  </a:lnTo>
                  <a:cubicBezTo>
                    <a:pt x="1008" y="43"/>
                    <a:pt x="950" y="2"/>
                    <a:pt x="895" y="2"/>
                  </a:cubicBezTo>
                  <a:cubicBezTo>
                    <a:pt x="891" y="1"/>
                    <a:pt x="886" y="1"/>
                    <a:pt x="882" y="1"/>
                  </a:cubicBez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7" name="Google Shape;10237;p91"/>
            <p:cNvSpPr/>
            <p:nvPr/>
          </p:nvSpPr>
          <p:spPr>
            <a:xfrm>
              <a:off x="4967818" y="2486756"/>
              <a:ext cx="36725" cy="23916"/>
            </a:xfrm>
            <a:custGeom>
              <a:avLst/>
              <a:gdLst/>
              <a:ahLst/>
              <a:cxnLst/>
              <a:rect l="l" t="t" r="r" b="b"/>
              <a:pathLst>
                <a:path w="1402" h="913" extrusionOk="0">
                  <a:moveTo>
                    <a:pt x="214" y="1"/>
                  </a:moveTo>
                  <a:cubicBezTo>
                    <a:pt x="107" y="1"/>
                    <a:pt x="0" y="72"/>
                    <a:pt x="0" y="214"/>
                  </a:cubicBezTo>
                  <a:cubicBezTo>
                    <a:pt x="0" y="601"/>
                    <a:pt x="312" y="913"/>
                    <a:pt x="699" y="913"/>
                  </a:cubicBezTo>
                  <a:cubicBezTo>
                    <a:pt x="1086" y="913"/>
                    <a:pt x="1402" y="601"/>
                    <a:pt x="1402" y="214"/>
                  </a:cubicBezTo>
                  <a:cubicBezTo>
                    <a:pt x="1402" y="72"/>
                    <a:pt x="1295" y="1"/>
                    <a:pt x="1187" y="1"/>
                  </a:cubicBezTo>
                  <a:cubicBezTo>
                    <a:pt x="1080" y="1"/>
                    <a:pt x="973" y="72"/>
                    <a:pt x="973" y="214"/>
                  </a:cubicBezTo>
                  <a:cubicBezTo>
                    <a:pt x="966" y="358"/>
                    <a:pt x="846" y="474"/>
                    <a:pt x="699" y="474"/>
                  </a:cubicBezTo>
                  <a:cubicBezTo>
                    <a:pt x="555" y="474"/>
                    <a:pt x="435" y="358"/>
                    <a:pt x="428" y="214"/>
                  </a:cubicBezTo>
                  <a:cubicBezTo>
                    <a:pt x="428" y="72"/>
                    <a:pt x="321" y="1"/>
                    <a:pt x="21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38" name="Google Shape;10238;p91"/>
            <p:cNvSpPr/>
            <p:nvPr/>
          </p:nvSpPr>
          <p:spPr>
            <a:xfrm>
              <a:off x="4680930" y="2286941"/>
              <a:ext cx="385381" cy="377601"/>
            </a:xfrm>
            <a:custGeom>
              <a:avLst/>
              <a:gdLst/>
              <a:ahLst/>
              <a:cxnLst/>
              <a:rect l="l" t="t" r="r" b="b"/>
              <a:pathLst>
                <a:path w="14712" h="14415" extrusionOk="0">
                  <a:moveTo>
                    <a:pt x="11953" y="3905"/>
                  </a:moveTo>
                  <a:cubicBezTo>
                    <a:pt x="11977" y="3905"/>
                    <a:pt x="12004" y="3908"/>
                    <a:pt x="12028" y="3915"/>
                  </a:cubicBezTo>
                  <a:cubicBezTo>
                    <a:pt x="12097" y="3990"/>
                    <a:pt x="12186" y="4408"/>
                    <a:pt x="12103" y="5118"/>
                  </a:cubicBezTo>
                  <a:cubicBezTo>
                    <a:pt x="12021" y="5824"/>
                    <a:pt x="11802" y="6427"/>
                    <a:pt x="11579" y="6553"/>
                  </a:cubicBezTo>
                  <a:cubicBezTo>
                    <a:pt x="11469" y="6614"/>
                    <a:pt x="11298" y="6655"/>
                    <a:pt x="11104" y="6655"/>
                  </a:cubicBezTo>
                  <a:cubicBezTo>
                    <a:pt x="10849" y="6655"/>
                    <a:pt x="10555" y="6585"/>
                    <a:pt x="10308" y="6403"/>
                  </a:cubicBezTo>
                  <a:cubicBezTo>
                    <a:pt x="9869" y="6081"/>
                    <a:pt x="9722" y="5505"/>
                    <a:pt x="9886" y="4737"/>
                  </a:cubicBezTo>
                  <a:cubicBezTo>
                    <a:pt x="9903" y="4655"/>
                    <a:pt x="9958" y="4590"/>
                    <a:pt x="10030" y="4556"/>
                  </a:cubicBezTo>
                  <a:cubicBezTo>
                    <a:pt x="11103" y="4066"/>
                    <a:pt x="11723" y="3905"/>
                    <a:pt x="11953" y="3905"/>
                  </a:cubicBezTo>
                  <a:close/>
                  <a:moveTo>
                    <a:pt x="813" y="7236"/>
                  </a:moveTo>
                  <a:cubicBezTo>
                    <a:pt x="816" y="7236"/>
                    <a:pt x="821" y="7237"/>
                    <a:pt x="826" y="7239"/>
                  </a:cubicBezTo>
                  <a:cubicBezTo>
                    <a:pt x="922" y="7249"/>
                    <a:pt x="1062" y="7359"/>
                    <a:pt x="1134" y="7540"/>
                  </a:cubicBezTo>
                  <a:cubicBezTo>
                    <a:pt x="1158" y="7605"/>
                    <a:pt x="1172" y="7674"/>
                    <a:pt x="1175" y="7743"/>
                  </a:cubicBezTo>
                  <a:cubicBezTo>
                    <a:pt x="881" y="7688"/>
                    <a:pt x="651" y="7599"/>
                    <a:pt x="603" y="7496"/>
                  </a:cubicBezTo>
                  <a:cubicBezTo>
                    <a:pt x="579" y="7448"/>
                    <a:pt x="631" y="7369"/>
                    <a:pt x="665" y="7324"/>
                  </a:cubicBezTo>
                  <a:cubicBezTo>
                    <a:pt x="720" y="7253"/>
                    <a:pt x="768" y="7239"/>
                    <a:pt x="802" y="7239"/>
                  </a:cubicBezTo>
                  <a:cubicBezTo>
                    <a:pt x="805" y="7237"/>
                    <a:pt x="809" y="7236"/>
                    <a:pt x="813" y="7236"/>
                  </a:cubicBezTo>
                  <a:close/>
                  <a:moveTo>
                    <a:pt x="6624" y="0"/>
                  </a:moveTo>
                  <a:cubicBezTo>
                    <a:pt x="5931" y="0"/>
                    <a:pt x="5231" y="245"/>
                    <a:pt x="4664" y="762"/>
                  </a:cubicBezTo>
                  <a:cubicBezTo>
                    <a:pt x="3232" y="2064"/>
                    <a:pt x="3441" y="4371"/>
                    <a:pt x="5079" y="5399"/>
                  </a:cubicBezTo>
                  <a:cubicBezTo>
                    <a:pt x="4945" y="5433"/>
                    <a:pt x="4815" y="5471"/>
                    <a:pt x="4681" y="5515"/>
                  </a:cubicBezTo>
                  <a:cubicBezTo>
                    <a:pt x="4444" y="5602"/>
                    <a:pt x="4530" y="5933"/>
                    <a:pt x="4749" y="5933"/>
                  </a:cubicBezTo>
                  <a:cubicBezTo>
                    <a:pt x="4771" y="5933"/>
                    <a:pt x="4794" y="5930"/>
                    <a:pt x="4818" y="5923"/>
                  </a:cubicBezTo>
                  <a:cubicBezTo>
                    <a:pt x="5406" y="5728"/>
                    <a:pt x="6017" y="5630"/>
                    <a:pt x="6629" y="5630"/>
                  </a:cubicBezTo>
                  <a:cubicBezTo>
                    <a:pt x="7241" y="5630"/>
                    <a:pt x="7853" y="5728"/>
                    <a:pt x="8440" y="5923"/>
                  </a:cubicBezTo>
                  <a:cubicBezTo>
                    <a:pt x="8464" y="5930"/>
                    <a:pt x="8487" y="5933"/>
                    <a:pt x="8508" y="5933"/>
                  </a:cubicBezTo>
                  <a:cubicBezTo>
                    <a:pt x="8724" y="5933"/>
                    <a:pt x="8811" y="5602"/>
                    <a:pt x="8574" y="5515"/>
                  </a:cubicBezTo>
                  <a:cubicBezTo>
                    <a:pt x="8444" y="5471"/>
                    <a:pt x="8313" y="5433"/>
                    <a:pt x="8180" y="5399"/>
                  </a:cubicBezTo>
                  <a:cubicBezTo>
                    <a:pt x="8533" y="5176"/>
                    <a:pt x="8838" y="4881"/>
                    <a:pt x="9067" y="4528"/>
                  </a:cubicBezTo>
                  <a:cubicBezTo>
                    <a:pt x="9126" y="4542"/>
                    <a:pt x="9184" y="4552"/>
                    <a:pt x="9242" y="4566"/>
                  </a:cubicBezTo>
                  <a:cubicBezTo>
                    <a:pt x="9321" y="4583"/>
                    <a:pt x="9396" y="4600"/>
                    <a:pt x="9472" y="4621"/>
                  </a:cubicBezTo>
                  <a:cubicBezTo>
                    <a:pt x="9468" y="4628"/>
                    <a:pt x="9468" y="4638"/>
                    <a:pt x="9465" y="4648"/>
                  </a:cubicBezTo>
                  <a:cubicBezTo>
                    <a:pt x="9362" y="5142"/>
                    <a:pt x="9365" y="5580"/>
                    <a:pt x="9485" y="5950"/>
                  </a:cubicBezTo>
                  <a:cubicBezTo>
                    <a:pt x="9581" y="6269"/>
                    <a:pt x="9784" y="6550"/>
                    <a:pt x="10051" y="6749"/>
                  </a:cubicBezTo>
                  <a:cubicBezTo>
                    <a:pt x="10355" y="6965"/>
                    <a:pt x="10719" y="7081"/>
                    <a:pt x="11090" y="7081"/>
                  </a:cubicBezTo>
                  <a:cubicBezTo>
                    <a:pt x="11095" y="7081"/>
                    <a:pt x="11101" y="7081"/>
                    <a:pt x="11106" y="7081"/>
                  </a:cubicBezTo>
                  <a:cubicBezTo>
                    <a:pt x="11119" y="7082"/>
                    <a:pt x="11133" y="7082"/>
                    <a:pt x="11146" y="7082"/>
                  </a:cubicBezTo>
                  <a:cubicBezTo>
                    <a:pt x="11369" y="7082"/>
                    <a:pt x="11591" y="7027"/>
                    <a:pt x="11788" y="6924"/>
                  </a:cubicBezTo>
                  <a:cubicBezTo>
                    <a:pt x="11990" y="6810"/>
                    <a:pt x="12158" y="6571"/>
                    <a:pt x="12292" y="6211"/>
                  </a:cubicBezTo>
                  <a:cubicBezTo>
                    <a:pt x="12354" y="6283"/>
                    <a:pt x="12412" y="6355"/>
                    <a:pt x="12467" y="6430"/>
                  </a:cubicBezTo>
                  <a:cubicBezTo>
                    <a:pt x="12689" y="6735"/>
                    <a:pt x="12861" y="7074"/>
                    <a:pt x="12974" y="7434"/>
                  </a:cubicBezTo>
                  <a:cubicBezTo>
                    <a:pt x="13039" y="7643"/>
                    <a:pt x="13203" y="7811"/>
                    <a:pt x="13416" y="7876"/>
                  </a:cubicBezTo>
                  <a:lnTo>
                    <a:pt x="14019" y="8072"/>
                  </a:lnTo>
                  <a:cubicBezTo>
                    <a:pt x="14173" y="8120"/>
                    <a:pt x="14283" y="8267"/>
                    <a:pt x="14283" y="8431"/>
                  </a:cubicBezTo>
                  <a:lnTo>
                    <a:pt x="14283" y="9432"/>
                  </a:lnTo>
                  <a:cubicBezTo>
                    <a:pt x="14283" y="9596"/>
                    <a:pt x="14173" y="9744"/>
                    <a:pt x="14019" y="9792"/>
                  </a:cubicBezTo>
                  <a:lnTo>
                    <a:pt x="13046" y="10104"/>
                  </a:lnTo>
                  <a:cubicBezTo>
                    <a:pt x="12892" y="10155"/>
                    <a:pt x="12758" y="10261"/>
                    <a:pt x="12676" y="10405"/>
                  </a:cubicBezTo>
                  <a:cubicBezTo>
                    <a:pt x="12295" y="11063"/>
                    <a:pt x="11696" y="11608"/>
                    <a:pt x="10894" y="12026"/>
                  </a:cubicBezTo>
                  <a:cubicBezTo>
                    <a:pt x="10801" y="12074"/>
                    <a:pt x="10736" y="12160"/>
                    <a:pt x="10719" y="12262"/>
                  </a:cubicBezTo>
                  <a:lnTo>
                    <a:pt x="10407" y="13907"/>
                  </a:lnTo>
                  <a:cubicBezTo>
                    <a:pt x="10397" y="13952"/>
                    <a:pt x="10359" y="13986"/>
                    <a:pt x="10311" y="13986"/>
                  </a:cubicBezTo>
                  <a:lnTo>
                    <a:pt x="9300" y="13986"/>
                  </a:lnTo>
                  <a:cubicBezTo>
                    <a:pt x="9256" y="13986"/>
                    <a:pt x="9215" y="13952"/>
                    <a:pt x="9208" y="13907"/>
                  </a:cubicBezTo>
                  <a:lnTo>
                    <a:pt x="9036" y="12999"/>
                  </a:lnTo>
                  <a:cubicBezTo>
                    <a:pt x="9006" y="12837"/>
                    <a:pt x="8868" y="12724"/>
                    <a:pt x="8710" y="12724"/>
                  </a:cubicBezTo>
                  <a:cubicBezTo>
                    <a:pt x="8691" y="12724"/>
                    <a:pt x="8672" y="12725"/>
                    <a:pt x="8653" y="12729"/>
                  </a:cubicBezTo>
                  <a:cubicBezTo>
                    <a:pt x="8211" y="12794"/>
                    <a:pt x="7765" y="12828"/>
                    <a:pt x="7320" y="12828"/>
                  </a:cubicBezTo>
                  <a:cubicBezTo>
                    <a:pt x="6991" y="12828"/>
                    <a:pt x="6665" y="12807"/>
                    <a:pt x="6340" y="12770"/>
                  </a:cubicBezTo>
                  <a:cubicBezTo>
                    <a:pt x="6328" y="12769"/>
                    <a:pt x="6316" y="12768"/>
                    <a:pt x="6305" y="12768"/>
                  </a:cubicBezTo>
                  <a:cubicBezTo>
                    <a:pt x="6141" y="12768"/>
                    <a:pt x="5998" y="12880"/>
                    <a:pt x="5970" y="13044"/>
                  </a:cubicBezTo>
                  <a:lnTo>
                    <a:pt x="5805" y="13907"/>
                  </a:lnTo>
                  <a:cubicBezTo>
                    <a:pt x="5795" y="13952"/>
                    <a:pt x="5757" y="13986"/>
                    <a:pt x="5709" y="13986"/>
                  </a:cubicBezTo>
                  <a:lnTo>
                    <a:pt x="4698" y="13986"/>
                  </a:lnTo>
                  <a:cubicBezTo>
                    <a:pt x="4654" y="13986"/>
                    <a:pt x="4613" y="13952"/>
                    <a:pt x="4606" y="13907"/>
                  </a:cubicBezTo>
                  <a:lnTo>
                    <a:pt x="4304" y="12352"/>
                  </a:lnTo>
                  <a:cubicBezTo>
                    <a:pt x="4287" y="12252"/>
                    <a:pt x="4222" y="12167"/>
                    <a:pt x="4133" y="12119"/>
                  </a:cubicBezTo>
                  <a:cubicBezTo>
                    <a:pt x="2765" y="11389"/>
                    <a:pt x="2046" y="10172"/>
                    <a:pt x="2046" y="8596"/>
                  </a:cubicBezTo>
                  <a:cubicBezTo>
                    <a:pt x="2046" y="7801"/>
                    <a:pt x="2221" y="7095"/>
                    <a:pt x="2563" y="6502"/>
                  </a:cubicBezTo>
                  <a:cubicBezTo>
                    <a:pt x="2882" y="5950"/>
                    <a:pt x="3351" y="5495"/>
                    <a:pt x="3955" y="5145"/>
                  </a:cubicBezTo>
                  <a:cubicBezTo>
                    <a:pt x="4150" y="5020"/>
                    <a:pt x="4033" y="4748"/>
                    <a:pt x="3843" y="4748"/>
                  </a:cubicBezTo>
                  <a:cubicBezTo>
                    <a:pt x="3810" y="4748"/>
                    <a:pt x="3775" y="4756"/>
                    <a:pt x="3739" y="4775"/>
                  </a:cubicBezTo>
                  <a:cubicBezTo>
                    <a:pt x="2570" y="5450"/>
                    <a:pt x="1868" y="6495"/>
                    <a:pt x="1672" y="7818"/>
                  </a:cubicBezTo>
                  <a:lnTo>
                    <a:pt x="1611" y="7811"/>
                  </a:lnTo>
                  <a:cubicBezTo>
                    <a:pt x="1614" y="7667"/>
                    <a:pt x="1587" y="7520"/>
                    <a:pt x="1532" y="7383"/>
                  </a:cubicBezTo>
                  <a:cubicBezTo>
                    <a:pt x="1408" y="7074"/>
                    <a:pt x="1151" y="6852"/>
                    <a:pt x="881" y="6817"/>
                  </a:cubicBezTo>
                  <a:cubicBezTo>
                    <a:pt x="854" y="6813"/>
                    <a:pt x="827" y="6811"/>
                    <a:pt x="800" y="6811"/>
                  </a:cubicBezTo>
                  <a:cubicBezTo>
                    <a:pt x="618" y="6811"/>
                    <a:pt x="448" y="6903"/>
                    <a:pt x="326" y="7064"/>
                  </a:cubicBezTo>
                  <a:cubicBezTo>
                    <a:pt x="120" y="7335"/>
                    <a:pt x="154" y="7547"/>
                    <a:pt x="219" y="7681"/>
                  </a:cubicBezTo>
                  <a:cubicBezTo>
                    <a:pt x="326" y="7904"/>
                    <a:pt x="603" y="8058"/>
                    <a:pt x="1062" y="8157"/>
                  </a:cubicBezTo>
                  <a:cubicBezTo>
                    <a:pt x="1049" y="8178"/>
                    <a:pt x="1035" y="8195"/>
                    <a:pt x="1021" y="8215"/>
                  </a:cubicBezTo>
                  <a:cubicBezTo>
                    <a:pt x="747" y="8558"/>
                    <a:pt x="428" y="8630"/>
                    <a:pt x="219" y="8637"/>
                  </a:cubicBezTo>
                  <a:cubicBezTo>
                    <a:pt x="99" y="8640"/>
                    <a:pt x="0" y="8740"/>
                    <a:pt x="0" y="8863"/>
                  </a:cubicBezTo>
                  <a:cubicBezTo>
                    <a:pt x="0" y="8983"/>
                    <a:pt x="96" y="9079"/>
                    <a:pt x="216" y="9086"/>
                  </a:cubicBezTo>
                  <a:lnTo>
                    <a:pt x="264" y="9086"/>
                  </a:lnTo>
                  <a:cubicBezTo>
                    <a:pt x="524" y="9086"/>
                    <a:pt x="949" y="8990"/>
                    <a:pt x="1354" y="8479"/>
                  </a:cubicBezTo>
                  <a:cubicBezTo>
                    <a:pt x="1415" y="8404"/>
                    <a:pt x="1467" y="8318"/>
                    <a:pt x="1511" y="8226"/>
                  </a:cubicBezTo>
                  <a:cubicBezTo>
                    <a:pt x="1549" y="8233"/>
                    <a:pt x="1590" y="8236"/>
                    <a:pt x="1628" y="8239"/>
                  </a:cubicBezTo>
                  <a:cubicBezTo>
                    <a:pt x="1617" y="8356"/>
                    <a:pt x="1614" y="8472"/>
                    <a:pt x="1614" y="8592"/>
                  </a:cubicBezTo>
                  <a:cubicBezTo>
                    <a:pt x="1614" y="9483"/>
                    <a:pt x="1830" y="10278"/>
                    <a:pt x="2248" y="10953"/>
                  </a:cubicBezTo>
                  <a:cubicBezTo>
                    <a:pt x="2632" y="11577"/>
                    <a:pt x="3187" y="12088"/>
                    <a:pt x="3893" y="12472"/>
                  </a:cubicBezTo>
                  <a:lnTo>
                    <a:pt x="4181" y="13986"/>
                  </a:lnTo>
                  <a:cubicBezTo>
                    <a:pt x="4229" y="14233"/>
                    <a:pt x="4445" y="14411"/>
                    <a:pt x="4695" y="14415"/>
                  </a:cubicBezTo>
                  <a:lnTo>
                    <a:pt x="5713" y="14415"/>
                  </a:lnTo>
                  <a:cubicBezTo>
                    <a:pt x="5963" y="14411"/>
                    <a:pt x="6179" y="14233"/>
                    <a:pt x="6227" y="13986"/>
                  </a:cubicBezTo>
                  <a:lnTo>
                    <a:pt x="6374" y="13201"/>
                  </a:lnTo>
                  <a:cubicBezTo>
                    <a:pt x="6686" y="13236"/>
                    <a:pt x="7004" y="13253"/>
                    <a:pt x="7320" y="13253"/>
                  </a:cubicBezTo>
                  <a:cubicBezTo>
                    <a:pt x="7758" y="13253"/>
                    <a:pt x="8197" y="13222"/>
                    <a:pt x="8632" y="13160"/>
                  </a:cubicBezTo>
                  <a:lnTo>
                    <a:pt x="8786" y="13986"/>
                  </a:lnTo>
                  <a:cubicBezTo>
                    <a:pt x="8834" y="14233"/>
                    <a:pt x="9050" y="14411"/>
                    <a:pt x="9300" y="14415"/>
                  </a:cubicBezTo>
                  <a:lnTo>
                    <a:pt x="10311" y="14415"/>
                  </a:lnTo>
                  <a:cubicBezTo>
                    <a:pt x="10565" y="14411"/>
                    <a:pt x="10781" y="14233"/>
                    <a:pt x="10825" y="13986"/>
                  </a:cubicBezTo>
                  <a:lnTo>
                    <a:pt x="11130" y="12382"/>
                  </a:lnTo>
                  <a:cubicBezTo>
                    <a:pt x="11987" y="11930"/>
                    <a:pt x="12628" y="11334"/>
                    <a:pt x="13046" y="10614"/>
                  </a:cubicBezTo>
                  <a:cubicBezTo>
                    <a:pt x="13073" y="10566"/>
                    <a:pt x="13118" y="10529"/>
                    <a:pt x="13173" y="10508"/>
                  </a:cubicBezTo>
                  <a:lnTo>
                    <a:pt x="14149" y="10203"/>
                  </a:lnTo>
                  <a:cubicBezTo>
                    <a:pt x="14485" y="10093"/>
                    <a:pt x="14711" y="9782"/>
                    <a:pt x="14711" y="9432"/>
                  </a:cubicBezTo>
                  <a:lnTo>
                    <a:pt x="14711" y="8431"/>
                  </a:lnTo>
                  <a:cubicBezTo>
                    <a:pt x="14711" y="8082"/>
                    <a:pt x="14485" y="7770"/>
                    <a:pt x="14149" y="7664"/>
                  </a:cubicBezTo>
                  <a:lnTo>
                    <a:pt x="13546" y="7468"/>
                  </a:lnTo>
                  <a:cubicBezTo>
                    <a:pt x="13467" y="7444"/>
                    <a:pt x="13409" y="7383"/>
                    <a:pt x="13385" y="7304"/>
                  </a:cubicBezTo>
                  <a:cubicBezTo>
                    <a:pt x="13258" y="6900"/>
                    <a:pt x="13063" y="6519"/>
                    <a:pt x="12813" y="6177"/>
                  </a:cubicBezTo>
                  <a:cubicBezTo>
                    <a:pt x="12700" y="6019"/>
                    <a:pt x="12570" y="5868"/>
                    <a:pt x="12432" y="5728"/>
                  </a:cubicBezTo>
                  <a:cubicBezTo>
                    <a:pt x="12525" y="5330"/>
                    <a:pt x="12570" y="4926"/>
                    <a:pt x="12566" y="4518"/>
                  </a:cubicBezTo>
                  <a:cubicBezTo>
                    <a:pt x="12556" y="3970"/>
                    <a:pt x="12446" y="3651"/>
                    <a:pt x="12230" y="3538"/>
                  </a:cubicBezTo>
                  <a:cubicBezTo>
                    <a:pt x="12189" y="3516"/>
                    <a:pt x="12119" y="3479"/>
                    <a:pt x="11962" y="3479"/>
                  </a:cubicBezTo>
                  <a:cubicBezTo>
                    <a:pt x="11673" y="3479"/>
                    <a:pt x="11090" y="3603"/>
                    <a:pt x="9852" y="4168"/>
                  </a:cubicBezTo>
                  <a:cubicBezTo>
                    <a:pt x="9808" y="4189"/>
                    <a:pt x="9766" y="4213"/>
                    <a:pt x="9725" y="4244"/>
                  </a:cubicBezTo>
                  <a:cubicBezTo>
                    <a:pt x="9595" y="4210"/>
                    <a:pt x="9465" y="4175"/>
                    <a:pt x="9331" y="4148"/>
                  </a:cubicBezTo>
                  <a:lnTo>
                    <a:pt x="9283" y="4138"/>
                  </a:lnTo>
                  <a:cubicBezTo>
                    <a:pt x="9441" y="3795"/>
                    <a:pt x="9530" y="3428"/>
                    <a:pt x="9547" y="3055"/>
                  </a:cubicBezTo>
                  <a:cubicBezTo>
                    <a:pt x="9552" y="2906"/>
                    <a:pt x="9441" y="2830"/>
                    <a:pt x="9330" y="2830"/>
                  </a:cubicBezTo>
                  <a:cubicBezTo>
                    <a:pt x="9226" y="2830"/>
                    <a:pt x="9124" y="2897"/>
                    <a:pt x="9119" y="3034"/>
                  </a:cubicBezTo>
                  <a:cubicBezTo>
                    <a:pt x="9074" y="4035"/>
                    <a:pt x="8430" y="4915"/>
                    <a:pt x="7491" y="5262"/>
                  </a:cubicBezTo>
                  <a:cubicBezTo>
                    <a:pt x="7205" y="5222"/>
                    <a:pt x="6917" y="5202"/>
                    <a:pt x="6629" y="5202"/>
                  </a:cubicBezTo>
                  <a:cubicBezTo>
                    <a:pt x="6341" y="5202"/>
                    <a:pt x="6053" y="5222"/>
                    <a:pt x="5767" y="5262"/>
                  </a:cubicBezTo>
                  <a:cubicBezTo>
                    <a:pt x="4119" y="4652"/>
                    <a:pt x="3602" y="2575"/>
                    <a:pt x="4774" y="1262"/>
                  </a:cubicBezTo>
                  <a:cubicBezTo>
                    <a:pt x="5276" y="700"/>
                    <a:pt x="5954" y="431"/>
                    <a:pt x="6627" y="431"/>
                  </a:cubicBezTo>
                  <a:cubicBezTo>
                    <a:pt x="7521" y="431"/>
                    <a:pt x="8405" y="905"/>
                    <a:pt x="8855" y="1801"/>
                  </a:cubicBezTo>
                  <a:cubicBezTo>
                    <a:pt x="8899" y="1881"/>
                    <a:pt x="8969" y="1914"/>
                    <a:pt x="9038" y="1914"/>
                  </a:cubicBezTo>
                  <a:cubicBezTo>
                    <a:pt x="9178" y="1914"/>
                    <a:pt x="9317" y="1776"/>
                    <a:pt x="9239" y="1609"/>
                  </a:cubicBezTo>
                  <a:cubicBezTo>
                    <a:pt x="8714" y="567"/>
                    <a:pt x="7678" y="0"/>
                    <a:pt x="662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39" name="Google Shape;10239;p91"/>
          <p:cNvGrpSpPr/>
          <p:nvPr/>
        </p:nvGrpSpPr>
        <p:grpSpPr>
          <a:xfrm>
            <a:off x="5769778" y="2292101"/>
            <a:ext cx="374877" cy="367044"/>
            <a:chOff x="5769778" y="2292101"/>
            <a:chExt cx="374877" cy="367044"/>
          </a:xfrm>
        </p:grpSpPr>
        <p:sp>
          <p:nvSpPr>
            <p:cNvPr id="10240" name="Google Shape;10240;p91"/>
            <p:cNvSpPr/>
            <p:nvPr/>
          </p:nvSpPr>
          <p:spPr>
            <a:xfrm>
              <a:off x="5783687" y="2297917"/>
              <a:ext cx="355571" cy="355676"/>
            </a:xfrm>
            <a:custGeom>
              <a:avLst/>
              <a:gdLst/>
              <a:ahLst/>
              <a:cxnLst/>
              <a:rect l="l" t="t" r="r" b="b"/>
              <a:pathLst>
                <a:path w="13574" h="13578" extrusionOk="0">
                  <a:moveTo>
                    <a:pt x="6785" y="1"/>
                  </a:moveTo>
                  <a:cubicBezTo>
                    <a:pt x="3036" y="1"/>
                    <a:pt x="0" y="3040"/>
                    <a:pt x="0" y="6789"/>
                  </a:cubicBezTo>
                  <a:cubicBezTo>
                    <a:pt x="0" y="10538"/>
                    <a:pt x="3036" y="13577"/>
                    <a:pt x="6785" y="13577"/>
                  </a:cubicBezTo>
                  <a:cubicBezTo>
                    <a:pt x="10534" y="13577"/>
                    <a:pt x="13574" y="10538"/>
                    <a:pt x="13574" y="6789"/>
                  </a:cubicBezTo>
                  <a:cubicBezTo>
                    <a:pt x="13574" y="3040"/>
                    <a:pt x="10534" y="1"/>
                    <a:pt x="6785" y="1"/>
                  </a:cubicBezTo>
                  <a:close/>
                </a:path>
              </a:pathLst>
            </a:custGeom>
            <a:solidFill>
              <a:srgbClr val="D2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1" name="Google Shape;10241;p91"/>
            <p:cNvSpPr/>
            <p:nvPr/>
          </p:nvSpPr>
          <p:spPr>
            <a:xfrm>
              <a:off x="5810328" y="2324583"/>
              <a:ext cx="302264" cy="302343"/>
            </a:xfrm>
            <a:custGeom>
              <a:avLst/>
              <a:gdLst/>
              <a:ahLst/>
              <a:cxnLst/>
              <a:rect l="l" t="t" r="r" b="b"/>
              <a:pathLst>
                <a:path w="11539" h="11542" extrusionOk="0">
                  <a:moveTo>
                    <a:pt x="5768" y="0"/>
                  </a:moveTo>
                  <a:cubicBezTo>
                    <a:pt x="2585" y="0"/>
                    <a:pt x="1" y="2584"/>
                    <a:pt x="1" y="5771"/>
                  </a:cubicBezTo>
                  <a:cubicBezTo>
                    <a:pt x="1" y="8958"/>
                    <a:pt x="2585" y="11542"/>
                    <a:pt x="5768" y="11542"/>
                  </a:cubicBezTo>
                  <a:cubicBezTo>
                    <a:pt x="8955" y="11542"/>
                    <a:pt x="11539" y="8958"/>
                    <a:pt x="11539" y="5771"/>
                  </a:cubicBezTo>
                  <a:cubicBezTo>
                    <a:pt x="11539" y="2584"/>
                    <a:pt x="8955" y="0"/>
                    <a:pt x="5768" y="0"/>
                  </a:cubicBezTo>
                  <a:close/>
                </a:path>
              </a:pathLst>
            </a:custGeom>
            <a:solidFill>
              <a:srgbClr val="DFE6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2" name="Google Shape;10242;p91"/>
            <p:cNvSpPr/>
            <p:nvPr/>
          </p:nvSpPr>
          <p:spPr>
            <a:xfrm>
              <a:off x="5769778" y="2292101"/>
              <a:ext cx="374877" cy="367044"/>
            </a:xfrm>
            <a:custGeom>
              <a:avLst/>
              <a:gdLst/>
              <a:ahLst/>
              <a:cxnLst/>
              <a:rect l="l" t="t" r="r" b="b"/>
              <a:pathLst>
                <a:path w="14311" h="14012" extrusionOk="0">
                  <a:moveTo>
                    <a:pt x="7316" y="1"/>
                  </a:moveTo>
                  <a:cubicBezTo>
                    <a:pt x="7002" y="1"/>
                    <a:pt x="6686" y="22"/>
                    <a:pt x="6367" y="65"/>
                  </a:cubicBezTo>
                  <a:cubicBezTo>
                    <a:pt x="2656" y="565"/>
                    <a:pt x="0" y="3899"/>
                    <a:pt x="336" y="7631"/>
                  </a:cubicBezTo>
                  <a:cubicBezTo>
                    <a:pt x="659" y="11259"/>
                    <a:pt x="3699" y="14012"/>
                    <a:pt x="7305" y="14012"/>
                  </a:cubicBezTo>
                  <a:cubicBezTo>
                    <a:pt x="7409" y="14012"/>
                    <a:pt x="7513" y="14010"/>
                    <a:pt x="7618" y="14005"/>
                  </a:cubicBezTo>
                  <a:cubicBezTo>
                    <a:pt x="11360" y="13841"/>
                    <a:pt x="14307" y="10756"/>
                    <a:pt x="14310" y="7011"/>
                  </a:cubicBezTo>
                  <a:cubicBezTo>
                    <a:pt x="14310" y="6888"/>
                    <a:pt x="14307" y="6761"/>
                    <a:pt x="14300" y="6637"/>
                  </a:cubicBezTo>
                  <a:cubicBezTo>
                    <a:pt x="14293" y="6506"/>
                    <a:pt x="14196" y="6442"/>
                    <a:pt x="14097" y="6442"/>
                  </a:cubicBezTo>
                  <a:cubicBezTo>
                    <a:pt x="13991" y="6442"/>
                    <a:pt x="13885" y="6516"/>
                    <a:pt x="13892" y="6658"/>
                  </a:cubicBezTo>
                  <a:cubicBezTo>
                    <a:pt x="13899" y="6775"/>
                    <a:pt x="13903" y="6894"/>
                    <a:pt x="13903" y="7011"/>
                  </a:cubicBezTo>
                  <a:cubicBezTo>
                    <a:pt x="13896" y="10523"/>
                    <a:pt x="11130" y="13409"/>
                    <a:pt x="7625" y="13560"/>
                  </a:cubicBezTo>
                  <a:cubicBezTo>
                    <a:pt x="7527" y="13564"/>
                    <a:pt x="7429" y="13566"/>
                    <a:pt x="7332" y="13566"/>
                  </a:cubicBezTo>
                  <a:cubicBezTo>
                    <a:pt x="3953" y="13566"/>
                    <a:pt x="1105" y="10984"/>
                    <a:pt x="802" y="7587"/>
                  </a:cubicBezTo>
                  <a:cubicBezTo>
                    <a:pt x="490" y="4088"/>
                    <a:pt x="2981" y="966"/>
                    <a:pt x="6456" y="497"/>
                  </a:cubicBezTo>
                  <a:cubicBezTo>
                    <a:pt x="6754" y="456"/>
                    <a:pt x="7049" y="437"/>
                    <a:pt x="7342" y="437"/>
                  </a:cubicBezTo>
                  <a:cubicBezTo>
                    <a:pt x="10469" y="437"/>
                    <a:pt x="13223" y="2670"/>
                    <a:pt x="13796" y="5832"/>
                  </a:cubicBezTo>
                  <a:cubicBezTo>
                    <a:pt x="13815" y="5930"/>
                    <a:pt x="13901" y="6000"/>
                    <a:pt x="13996" y="6000"/>
                  </a:cubicBezTo>
                  <a:cubicBezTo>
                    <a:pt x="14008" y="6000"/>
                    <a:pt x="14021" y="5999"/>
                    <a:pt x="14033" y="5997"/>
                  </a:cubicBezTo>
                  <a:cubicBezTo>
                    <a:pt x="14146" y="5976"/>
                    <a:pt x="14218" y="5870"/>
                    <a:pt x="14197" y="5757"/>
                  </a:cubicBezTo>
                  <a:cubicBezTo>
                    <a:pt x="13586" y="2386"/>
                    <a:pt x="10650" y="1"/>
                    <a:pt x="731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3" name="Google Shape;10243;p91"/>
            <p:cNvSpPr/>
            <p:nvPr/>
          </p:nvSpPr>
          <p:spPr>
            <a:xfrm>
              <a:off x="5784316" y="2319030"/>
              <a:ext cx="353240" cy="314288"/>
            </a:xfrm>
            <a:custGeom>
              <a:avLst/>
              <a:gdLst/>
              <a:ahLst/>
              <a:cxnLst/>
              <a:rect l="l" t="t" r="r" b="b"/>
              <a:pathLst>
                <a:path w="13485" h="11998" extrusionOk="0">
                  <a:moveTo>
                    <a:pt x="6783" y="0"/>
                  </a:moveTo>
                  <a:cubicBezTo>
                    <a:pt x="5165" y="0"/>
                    <a:pt x="3553" y="651"/>
                    <a:pt x="2372" y="1929"/>
                  </a:cubicBezTo>
                  <a:cubicBezTo>
                    <a:pt x="2218" y="2080"/>
                    <a:pt x="2360" y="2286"/>
                    <a:pt x="2518" y="2286"/>
                  </a:cubicBezTo>
                  <a:cubicBezTo>
                    <a:pt x="2571" y="2286"/>
                    <a:pt x="2627" y="2263"/>
                    <a:pt x="2673" y="2207"/>
                  </a:cubicBezTo>
                  <a:cubicBezTo>
                    <a:pt x="3765" y="1028"/>
                    <a:pt x="5253" y="427"/>
                    <a:pt x="6747" y="427"/>
                  </a:cubicBezTo>
                  <a:cubicBezTo>
                    <a:pt x="8024" y="427"/>
                    <a:pt x="9305" y="866"/>
                    <a:pt x="10349" y="1758"/>
                  </a:cubicBezTo>
                  <a:cubicBezTo>
                    <a:pt x="12614" y="3690"/>
                    <a:pt x="12950" y="7066"/>
                    <a:pt x="11110" y="9406"/>
                  </a:cubicBezTo>
                  <a:cubicBezTo>
                    <a:pt x="10017" y="10799"/>
                    <a:pt x="8388" y="11531"/>
                    <a:pt x="6739" y="11531"/>
                  </a:cubicBezTo>
                  <a:cubicBezTo>
                    <a:pt x="5612" y="11531"/>
                    <a:pt x="4476" y="11189"/>
                    <a:pt x="3496" y="10482"/>
                  </a:cubicBezTo>
                  <a:cubicBezTo>
                    <a:pt x="1083" y="8738"/>
                    <a:pt x="473" y="5400"/>
                    <a:pt x="2115" y="2916"/>
                  </a:cubicBezTo>
                  <a:cubicBezTo>
                    <a:pt x="2180" y="2823"/>
                    <a:pt x="2152" y="2697"/>
                    <a:pt x="2060" y="2632"/>
                  </a:cubicBezTo>
                  <a:cubicBezTo>
                    <a:pt x="2026" y="2609"/>
                    <a:pt x="1987" y="2598"/>
                    <a:pt x="1949" y="2598"/>
                  </a:cubicBezTo>
                  <a:cubicBezTo>
                    <a:pt x="1881" y="2598"/>
                    <a:pt x="1814" y="2631"/>
                    <a:pt x="1775" y="2690"/>
                  </a:cubicBezTo>
                  <a:cubicBezTo>
                    <a:pt x="0" y="5376"/>
                    <a:pt x="662" y="8985"/>
                    <a:pt x="3273" y="10866"/>
                  </a:cubicBezTo>
                  <a:cubicBezTo>
                    <a:pt x="4331" y="11629"/>
                    <a:pt x="5557" y="11997"/>
                    <a:pt x="6772" y="11997"/>
                  </a:cubicBezTo>
                  <a:cubicBezTo>
                    <a:pt x="8555" y="11997"/>
                    <a:pt x="10317" y="11204"/>
                    <a:pt x="11497" y="9698"/>
                  </a:cubicBezTo>
                  <a:cubicBezTo>
                    <a:pt x="13485" y="7165"/>
                    <a:pt x="13118" y="3516"/>
                    <a:pt x="10668" y="1429"/>
                  </a:cubicBezTo>
                  <a:cubicBezTo>
                    <a:pt x="9542" y="471"/>
                    <a:pt x="8160" y="0"/>
                    <a:pt x="678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4" name="Google Shape;10244;p91"/>
            <p:cNvSpPr/>
            <p:nvPr/>
          </p:nvSpPr>
          <p:spPr>
            <a:xfrm>
              <a:off x="5831153" y="2470358"/>
              <a:ext cx="18441" cy="10792"/>
            </a:xfrm>
            <a:custGeom>
              <a:avLst/>
              <a:gdLst/>
              <a:ahLst/>
              <a:cxnLst/>
              <a:rect l="l" t="t" r="r" b="b"/>
              <a:pathLst>
                <a:path w="704" h="412" extrusionOk="0">
                  <a:moveTo>
                    <a:pt x="203" y="0"/>
                  </a:moveTo>
                  <a:cubicBezTo>
                    <a:pt x="90" y="0"/>
                    <a:pt x="1" y="93"/>
                    <a:pt x="1" y="206"/>
                  </a:cubicBezTo>
                  <a:cubicBezTo>
                    <a:pt x="1" y="319"/>
                    <a:pt x="93" y="412"/>
                    <a:pt x="203" y="412"/>
                  </a:cubicBezTo>
                  <a:lnTo>
                    <a:pt x="498" y="412"/>
                  </a:lnTo>
                  <a:cubicBezTo>
                    <a:pt x="611" y="412"/>
                    <a:pt x="703" y="319"/>
                    <a:pt x="703" y="206"/>
                  </a:cubicBezTo>
                  <a:cubicBezTo>
                    <a:pt x="703" y="93"/>
                    <a:pt x="611" y="0"/>
                    <a:pt x="49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5" name="Google Shape;10245;p91"/>
            <p:cNvSpPr/>
            <p:nvPr/>
          </p:nvSpPr>
          <p:spPr>
            <a:xfrm>
              <a:off x="5956129" y="2345487"/>
              <a:ext cx="135638" cy="135664"/>
            </a:xfrm>
            <a:custGeom>
              <a:avLst/>
              <a:gdLst/>
              <a:ahLst/>
              <a:cxnLst/>
              <a:rect l="l" t="t" r="r" b="b"/>
              <a:pathLst>
                <a:path w="5178" h="5179" extrusionOk="0">
                  <a:moveTo>
                    <a:pt x="204" y="1"/>
                  </a:moveTo>
                  <a:cubicBezTo>
                    <a:pt x="102" y="1"/>
                    <a:pt x="0" y="69"/>
                    <a:pt x="0" y="206"/>
                  </a:cubicBezTo>
                  <a:lnTo>
                    <a:pt x="0" y="4973"/>
                  </a:lnTo>
                  <a:cubicBezTo>
                    <a:pt x="0" y="5086"/>
                    <a:pt x="89" y="5179"/>
                    <a:pt x="202" y="5179"/>
                  </a:cubicBezTo>
                  <a:lnTo>
                    <a:pt x="4972" y="5179"/>
                  </a:lnTo>
                  <a:cubicBezTo>
                    <a:pt x="5085" y="5179"/>
                    <a:pt x="5178" y="5086"/>
                    <a:pt x="5178" y="4973"/>
                  </a:cubicBezTo>
                  <a:cubicBezTo>
                    <a:pt x="5178" y="4860"/>
                    <a:pt x="5085" y="4767"/>
                    <a:pt x="4972" y="4767"/>
                  </a:cubicBezTo>
                  <a:lnTo>
                    <a:pt x="408" y="4767"/>
                  </a:lnTo>
                  <a:lnTo>
                    <a:pt x="408" y="206"/>
                  </a:lnTo>
                  <a:cubicBezTo>
                    <a:pt x="408" y="69"/>
                    <a:pt x="306" y="1"/>
                    <a:pt x="20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6" name="Google Shape;10246;p91"/>
            <p:cNvSpPr/>
            <p:nvPr/>
          </p:nvSpPr>
          <p:spPr>
            <a:xfrm>
              <a:off x="5956129" y="2587581"/>
              <a:ext cx="10688" cy="18441"/>
            </a:xfrm>
            <a:custGeom>
              <a:avLst/>
              <a:gdLst/>
              <a:ahLst/>
              <a:cxnLst/>
              <a:rect l="l" t="t" r="r" b="b"/>
              <a:pathLst>
                <a:path w="408" h="704" extrusionOk="0">
                  <a:moveTo>
                    <a:pt x="204" y="1"/>
                  </a:moveTo>
                  <a:cubicBezTo>
                    <a:pt x="102" y="1"/>
                    <a:pt x="0" y="69"/>
                    <a:pt x="0" y="206"/>
                  </a:cubicBezTo>
                  <a:lnTo>
                    <a:pt x="0" y="501"/>
                  </a:lnTo>
                  <a:cubicBezTo>
                    <a:pt x="0" y="614"/>
                    <a:pt x="89" y="703"/>
                    <a:pt x="202" y="703"/>
                  </a:cubicBezTo>
                  <a:cubicBezTo>
                    <a:pt x="315" y="703"/>
                    <a:pt x="408" y="614"/>
                    <a:pt x="408" y="501"/>
                  </a:cubicBezTo>
                  <a:lnTo>
                    <a:pt x="408" y="206"/>
                  </a:lnTo>
                  <a:cubicBezTo>
                    <a:pt x="408" y="69"/>
                    <a:pt x="306" y="1"/>
                    <a:pt x="20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7" name="Google Shape;10247;p91"/>
            <p:cNvSpPr/>
            <p:nvPr/>
          </p:nvSpPr>
          <p:spPr>
            <a:xfrm>
              <a:off x="5865390" y="2381898"/>
              <a:ext cx="20904" cy="16450"/>
            </a:xfrm>
            <a:custGeom>
              <a:avLst/>
              <a:gdLst/>
              <a:ahLst/>
              <a:cxnLst/>
              <a:rect l="l" t="t" r="r" b="b"/>
              <a:pathLst>
                <a:path w="798" h="628" extrusionOk="0">
                  <a:moveTo>
                    <a:pt x="298" y="1"/>
                  </a:moveTo>
                  <a:cubicBezTo>
                    <a:pt x="138" y="1"/>
                    <a:pt x="0" y="208"/>
                    <a:pt x="150" y="358"/>
                  </a:cubicBezTo>
                  <a:lnTo>
                    <a:pt x="359" y="564"/>
                  </a:lnTo>
                  <a:cubicBezTo>
                    <a:pt x="404" y="609"/>
                    <a:pt x="454" y="627"/>
                    <a:pt x="502" y="627"/>
                  </a:cubicBezTo>
                  <a:cubicBezTo>
                    <a:pt x="660" y="627"/>
                    <a:pt x="797" y="423"/>
                    <a:pt x="647" y="273"/>
                  </a:cubicBezTo>
                  <a:lnTo>
                    <a:pt x="442" y="64"/>
                  </a:lnTo>
                  <a:cubicBezTo>
                    <a:pt x="397" y="19"/>
                    <a:pt x="347" y="1"/>
                    <a:pt x="29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8" name="Google Shape;10248;p91"/>
            <p:cNvSpPr/>
            <p:nvPr/>
          </p:nvSpPr>
          <p:spPr>
            <a:xfrm>
              <a:off x="6038434" y="2553266"/>
              <a:ext cx="19044" cy="16293"/>
            </a:xfrm>
            <a:custGeom>
              <a:avLst/>
              <a:gdLst/>
              <a:ahLst/>
              <a:cxnLst/>
              <a:rect l="l" t="t" r="r" b="b"/>
              <a:pathLst>
                <a:path w="727" h="622" extrusionOk="0">
                  <a:moveTo>
                    <a:pt x="226" y="1"/>
                  </a:moveTo>
                  <a:cubicBezTo>
                    <a:pt x="173" y="1"/>
                    <a:pt x="120" y="21"/>
                    <a:pt x="79" y="60"/>
                  </a:cubicBezTo>
                  <a:cubicBezTo>
                    <a:pt x="0" y="139"/>
                    <a:pt x="0" y="269"/>
                    <a:pt x="79" y="351"/>
                  </a:cubicBezTo>
                  <a:lnTo>
                    <a:pt x="288" y="557"/>
                  </a:lnTo>
                  <a:cubicBezTo>
                    <a:pt x="334" y="602"/>
                    <a:pt x="385" y="622"/>
                    <a:pt x="433" y="622"/>
                  </a:cubicBezTo>
                  <a:cubicBezTo>
                    <a:pt x="592" y="622"/>
                    <a:pt x="727" y="416"/>
                    <a:pt x="580" y="269"/>
                  </a:cubicBezTo>
                  <a:lnTo>
                    <a:pt x="371" y="60"/>
                  </a:lnTo>
                  <a:cubicBezTo>
                    <a:pt x="331" y="21"/>
                    <a:pt x="279" y="1"/>
                    <a:pt x="22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49" name="Google Shape;10249;p91"/>
            <p:cNvSpPr/>
            <p:nvPr/>
          </p:nvSpPr>
          <p:spPr>
            <a:xfrm>
              <a:off x="6036653" y="2381976"/>
              <a:ext cx="20825" cy="16398"/>
            </a:xfrm>
            <a:custGeom>
              <a:avLst/>
              <a:gdLst/>
              <a:ahLst/>
              <a:cxnLst/>
              <a:rect l="l" t="t" r="r" b="b"/>
              <a:pathLst>
                <a:path w="795" h="626" extrusionOk="0">
                  <a:moveTo>
                    <a:pt x="499" y="1"/>
                  </a:moveTo>
                  <a:cubicBezTo>
                    <a:pt x="451" y="1"/>
                    <a:pt x="401" y="20"/>
                    <a:pt x="356" y="64"/>
                  </a:cubicBezTo>
                  <a:lnTo>
                    <a:pt x="147" y="273"/>
                  </a:lnTo>
                  <a:cubicBezTo>
                    <a:pt x="0" y="420"/>
                    <a:pt x="135" y="626"/>
                    <a:pt x="294" y="626"/>
                  </a:cubicBezTo>
                  <a:cubicBezTo>
                    <a:pt x="342" y="626"/>
                    <a:pt x="393" y="607"/>
                    <a:pt x="439" y="561"/>
                  </a:cubicBezTo>
                  <a:lnTo>
                    <a:pt x="648" y="355"/>
                  </a:lnTo>
                  <a:cubicBezTo>
                    <a:pt x="795" y="205"/>
                    <a:pt x="657" y="1"/>
                    <a:pt x="49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0" name="Google Shape;10250;p91"/>
            <p:cNvSpPr/>
            <p:nvPr/>
          </p:nvSpPr>
          <p:spPr>
            <a:xfrm>
              <a:off x="5867249" y="2553161"/>
              <a:ext cx="19044" cy="16319"/>
            </a:xfrm>
            <a:custGeom>
              <a:avLst/>
              <a:gdLst/>
              <a:ahLst/>
              <a:cxnLst/>
              <a:rect l="l" t="t" r="r" b="b"/>
              <a:pathLst>
                <a:path w="727" h="623" extrusionOk="0">
                  <a:moveTo>
                    <a:pt x="431" y="1"/>
                  </a:moveTo>
                  <a:cubicBezTo>
                    <a:pt x="383" y="1"/>
                    <a:pt x="333" y="19"/>
                    <a:pt x="288" y="64"/>
                  </a:cubicBezTo>
                  <a:lnTo>
                    <a:pt x="79" y="273"/>
                  </a:lnTo>
                  <a:cubicBezTo>
                    <a:pt x="1" y="352"/>
                    <a:pt x="1" y="482"/>
                    <a:pt x="79" y="561"/>
                  </a:cubicBezTo>
                  <a:cubicBezTo>
                    <a:pt x="119" y="602"/>
                    <a:pt x="171" y="623"/>
                    <a:pt x="224" y="623"/>
                  </a:cubicBezTo>
                  <a:cubicBezTo>
                    <a:pt x="276" y="623"/>
                    <a:pt x="330" y="602"/>
                    <a:pt x="371" y="561"/>
                  </a:cubicBezTo>
                  <a:lnTo>
                    <a:pt x="576" y="355"/>
                  </a:lnTo>
                  <a:cubicBezTo>
                    <a:pt x="726" y="205"/>
                    <a:pt x="589" y="1"/>
                    <a:pt x="43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1" name="Google Shape;10251;p91"/>
            <p:cNvSpPr/>
            <p:nvPr/>
          </p:nvSpPr>
          <p:spPr>
            <a:xfrm>
              <a:off x="5838592" y="2421400"/>
              <a:ext cx="22868" cy="13936"/>
            </a:xfrm>
            <a:custGeom>
              <a:avLst/>
              <a:gdLst/>
              <a:ahLst/>
              <a:cxnLst/>
              <a:rect l="l" t="t" r="r" b="b"/>
              <a:pathLst>
                <a:path w="873" h="532" extrusionOk="0">
                  <a:moveTo>
                    <a:pt x="295" y="0"/>
                  </a:moveTo>
                  <a:cubicBezTo>
                    <a:pt x="99" y="0"/>
                    <a:pt x="1" y="303"/>
                    <a:pt x="221" y="396"/>
                  </a:cubicBezTo>
                  <a:lnTo>
                    <a:pt x="491" y="512"/>
                  </a:lnTo>
                  <a:cubicBezTo>
                    <a:pt x="522" y="525"/>
                    <a:pt x="551" y="531"/>
                    <a:pt x="578" y="531"/>
                  </a:cubicBezTo>
                  <a:cubicBezTo>
                    <a:pt x="775" y="531"/>
                    <a:pt x="872" y="229"/>
                    <a:pt x="652" y="135"/>
                  </a:cubicBezTo>
                  <a:lnTo>
                    <a:pt x="382" y="19"/>
                  </a:lnTo>
                  <a:cubicBezTo>
                    <a:pt x="351" y="6"/>
                    <a:pt x="322" y="0"/>
                    <a:pt x="29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2" name="Google Shape;10252;p91"/>
            <p:cNvSpPr/>
            <p:nvPr/>
          </p:nvSpPr>
          <p:spPr>
            <a:xfrm>
              <a:off x="6061512" y="2516147"/>
              <a:ext cx="22816" cy="13883"/>
            </a:xfrm>
            <a:custGeom>
              <a:avLst/>
              <a:gdLst/>
              <a:ahLst/>
              <a:cxnLst/>
              <a:rect l="l" t="t" r="r" b="b"/>
              <a:pathLst>
                <a:path w="871" h="530" extrusionOk="0">
                  <a:moveTo>
                    <a:pt x="291" y="1"/>
                  </a:moveTo>
                  <a:cubicBezTo>
                    <a:pt x="94" y="1"/>
                    <a:pt x="0" y="302"/>
                    <a:pt x="219" y="398"/>
                  </a:cubicBezTo>
                  <a:lnTo>
                    <a:pt x="490" y="511"/>
                  </a:lnTo>
                  <a:cubicBezTo>
                    <a:pt x="521" y="524"/>
                    <a:pt x="550" y="529"/>
                    <a:pt x="577" y="529"/>
                  </a:cubicBezTo>
                  <a:cubicBezTo>
                    <a:pt x="773" y="529"/>
                    <a:pt x="871" y="227"/>
                    <a:pt x="651" y="134"/>
                  </a:cubicBezTo>
                  <a:lnTo>
                    <a:pt x="380" y="21"/>
                  </a:lnTo>
                  <a:cubicBezTo>
                    <a:pt x="349" y="7"/>
                    <a:pt x="319" y="1"/>
                    <a:pt x="29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3" name="Google Shape;10253;p91"/>
            <p:cNvSpPr/>
            <p:nvPr/>
          </p:nvSpPr>
          <p:spPr>
            <a:xfrm>
              <a:off x="6000923" y="2355336"/>
              <a:ext cx="16162" cy="17917"/>
            </a:xfrm>
            <a:custGeom>
              <a:avLst/>
              <a:gdLst/>
              <a:ahLst/>
              <a:cxnLst/>
              <a:rect l="l" t="t" r="r" b="b"/>
              <a:pathLst>
                <a:path w="617" h="684" extrusionOk="0">
                  <a:moveTo>
                    <a:pt x="353" y="1"/>
                  </a:moveTo>
                  <a:cubicBezTo>
                    <a:pt x="281" y="1"/>
                    <a:pt x="209" y="38"/>
                    <a:pt x="171" y="128"/>
                  </a:cubicBezTo>
                  <a:lnTo>
                    <a:pt x="55" y="399"/>
                  </a:lnTo>
                  <a:cubicBezTo>
                    <a:pt x="0" y="533"/>
                    <a:pt x="96" y="684"/>
                    <a:pt x="243" y="684"/>
                  </a:cubicBezTo>
                  <a:cubicBezTo>
                    <a:pt x="326" y="684"/>
                    <a:pt x="401" y="632"/>
                    <a:pt x="432" y="557"/>
                  </a:cubicBezTo>
                  <a:lnTo>
                    <a:pt x="548" y="286"/>
                  </a:lnTo>
                  <a:cubicBezTo>
                    <a:pt x="617" y="125"/>
                    <a:pt x="484" y="1"/>
                    <a:pt x="35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4" name="Google Shape;10254;p91"/>
            <p:cNvSpPr/>
            <p:nvPr/>
          </p:nvSpPr>
          <p:spPr>
            <a:xfrm>
              <a:off x="5906490" y="2578203"/>
              <a:ext cx="15900" cy="17917"/>
            </a:xfrm>
            <a:custGeom>
              <a:avLst/>
              <a:gdLst/>
              <a:ahLst/>
              <a:cxnLst/>
              <a:rect l="l" t="t" r="r" b="b"/>
              <a:pathLst>
                <a:path w="607" h="684" extrusionOk="0">
                  <a:moveTo>
                    <a:pt x="342" y="0"/>
                  </a:moveTo>
                  <a:cubicBezTo>
                    <a:pt x="270" y="0"/>
                    <a:pt x="199" y="37"/>
                    <a:pt x="161" y="126"/>
                  </a:cubicBezTo>
                  <a:lnTo>
                    <a:pt x="45" y="396"/>
                  </a:lnTo>
                  <a:cubicBezTo>
                    <a:pt x="0" y="503"/>
                    <a:pt x="48" y="623"/>
                    <a:pt x="154" y="667"/>
                  </a:cubicBezTo>
                  <a:cubicBezTo>
                    <a:pt x="180" y="678"/>
                    <a:pt x="207" y="684"/>
                    <a:pt x="234" y="684"/>
                  </a:cubicBezTo>
                  <a:cubicBezTo>
                    <a:pt x="313" y="684"/>
                    <a:pt x="388" y="637"/>
                    <a:pt x="422" y="558"/>
                  </a:cubicBezTo>
                  <a:lnTo>
                    <a:pt x="538" y="287"/>
                  </a:lnTo>
                  <a:cubicBezTo>
                    <a:pt x="607" y="125"/>
                    <a:pt x="473" y="0"/>
                    <a:pt x="34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5" name="Google Shape;10255;p91"/>
            <p:cNvSpPr/>
            <p:nvPr/>
          </p:nvSpPr>
          <p:spPr>
            <a:xfrm>
              <a:off x="5907983" y="2354472"/>
              <a:ext cx="16031" cy="17970"/>
            </a:xfrm>
            <a:custGeom>
              <a:avLst/>
              <a:gdLst/>
              <a:ahLst/>
              <a:cxnLst/>
              <a:rect l="l" t="t" r="r" b="b"/>
              <a:pathLst>
                <a:path w="612" h="686" extrusionOk="0">
                  <a:moveTo>
                    <a:pt x="263" y="1"/>
                  </a:moveTo>
                  <a:cubicBezTo>
                    <a:pt x="133" y="1"/>
                    <a:pt x="1" y="122"/>
                    <a:pt x="66" y="285"/>
                  </a:cubicBezTo>
                  <a:lnTo>
                    <a:pt x="176" y="556"/>
                  </a:lnTo>
                  <a:cubicBezTo>
                    <a:pt x="207" y="634"/>
                    <a:pt x="282" y="686"/>
                    <a:pt x="368" y="686"/>
                  </a:cubicBezTo>
                  <a:cubicBezTo>
                    <a:pt x="512" y="682"/>
                    <a:pt x="611" y="538"/>
                    <a:pt x="556" y="401"/>
                  </a:cubicBezTo>
                  <a:lnTo>
                    <a:pt x="447" y="131"/>
                  </a:lnTo>
                  <a:cubicBezTo>
                    <a:pt x="410" y="39"/>
                    <a:pt x="337" y="1"/>
                    <a:pt x="26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6" name="Google Shape;10256;p91"/>
            <p:cNvSpPr/>
            <p:nvPr/>
          </p:nvSpPr>
          <p:spPr>
            <a:xfrm>
              <a:off x="5999194" y="2579041"/>
              <a:ext cx="15717" cy="17996"/>
            </a:xfrm>
            <a:custGeom>
              <a:avLst/>
              <a:gdLst/>
              <a:ahLst/>
              <a:cxnLst/>
              <a:rect l="l" t="t" r="r" b="b"/>
              <a:pathLst>
                <a:path w="600" h="687" extrusionOk="0">
                  <a:moveTo>
                    <a:pt x="232" y="1"/>
                  </a:moveTo>
                  <a:cubicBezTo>
                    <a:pt x="207" y="1"/>
                    <a:pt x="183" y="5"/>
                    <a:pt x="159" y="15"/>
                  </a:cubicBezTo>
                  <a:lnTo>
                    <a:pt x="159" y="18"/>
                  </a:lnTo>
                  <a:cubicBezTo>
                    <a:pt x="52" y="59"/>
                    <a:pt x="1" y="179"/>
                    <a:pt x="45" y="282"/>
                  </a:cubicBezTo>
                  <a:lnTo>
                    <a:pt x="155" y="556"/>
                  </a:lnTo>
                  <a:cubicBezTo>
                    <a:pt x="191" y="648"/>
                    <a:pt x="263" y="686"/>
                    <a:pt x="336" y="686"/>
                  </a:cubicBezTo>
                  <a:cubicBezTo>
                    <a:pt x="466" y="686"/>
                    <a:pt x="599" y="564"/>
                    <a:pt x="536" y="402"/>
                  </a:cubicBezTo>
                  <a:lnTo>
                    <a:pt x="422" y="131"/>
                  </a:lnTo>
                  <a:cubicBezTo>
                    <a:pt x="391" y="50"/>
                    <a:pt x="313" y="1"/>
                    <a:pt x="23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7" name="Google Shape;10257;p91"/>
            <p:cNvSpPr/>
            <p:nvPr/>
          </p:nvSpPr>
          <p:spPr>
            <a:xfrm>
              <a:off x="6062664" y="2423574"/>
              <a:ext cx="22502" cy="13674"/>
            </a:xfrm>
            <a:custGeom>
              <a:avLst/>
              <a:gdLst/>
              <a:ahLst/>
              <a:cxnLst/>
              <a:rect l="l" t="t" r="r" b="b"/>
              <a:pathLst>
                <a:path w="859" h="522" extrusionOk="0">
                  <a:moveTo>
                    <a:pt x="568" y="1"/>
                  </a:moveTo>
                  <a:cubicBezTo>
                    <a:pt x="542" y="1"/>
                    <a:pt x="514" y="6"/>
                    <a:pt x="484" y="18"/>
                  </a:cubicBezTo>
                  <a:lnTo>
                    <a:pt x="210" y="128"/>
                  </a:lnTo>
                  <a:cubicBezTo>
                    <a:pt x="1" y="210"/>
                    <a:pt x="62" y="522"/>
                    <a:pt x="289" y="522"/>
                  </a:cubicBezTo>
                  <a:cubicBezTo>
                    <a:pt x="313" y="522"/>
                    <a:pt x="340" y="518"/>
                    <a:pt x="364" y="508"/>
                  </a:cubicBezTo>
                  <a:lnTo>
                    <a:pt x="638" y="399"/>
                  </a:lnTo>
                  <a:cubicBezTo>
                    <a:pt x="859" y="308"/>
                    <a:pt x="767" y="1"/>
                    <a:pt x="56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58" name="Google Shape;10258;p91"/>
            <p:cNvSpPr/>
            <p:nvPr/>
          </p:nvSpPr>
          <p:spPr>
            <a:xfrm>
              <a:off x="5837675" y="2514235"/>
              <a:ext cx="22999" cy="13752"/>
            </a:xfrm>
            <a:custGeom>
              <a:avLst/>
              <a:gdLst/>
              <a:ahLst/>
              <a:cxnLst/>
              <a:rect l="l" t="t" r="r" b="b"/>
              <a:pathLst>
                <a:path w="878" h="525" extrusionOk="0">
                  <a:moveTo>
                    <a:pt x="584" y="1"/>
                  </a:moveTo>
                  <a:cubicBezTo>
                    <a:pt x="557" y="1"/>
                    <a:pt x="529" y="6"/>
                    <a:pt x="499" y="18"/>
                  </a:cubicBezTo>
                  <a:lnTo>
                    <a:pt x="225" y="128"/>
                  </a:lnTo>
                  <a:cubicBezTo>
                    <a:pt x="0" y="216"/>
                    <a:pt x="96" y="525"/>
                    <a:pt x="297" y="525"/>
                  </a:cubicBezTo>
                  <a:cubicBezTo>
                    <a:pt x="323" y="525"/>
                    <a:pt x="350" y="520"/>
                    <a:pt x="379" y="508"/>
                  </a:cubicBezTo>
                  <a:lnTo>
                    <a:pt x="653" y="395"/>
                  </a:lnTo>
                  <a:cubicBezTo>
                    <a:pt x="877" y="307"/>
                    <a:pt x="783" y="1"/>
                    <a:pt x="58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59" name="Google Shape;10259;p91"/>
          <p:cNvGrpSpPr/>
          <p:nvPr/>
        </p:nvGrpSpPr>
        <p:grpSpPr>
          <a:xfrm>
            <a:off x="6371739" y="2314603"/>
            <a:ext cx="267346" cy="322303"/>
            <a:chOff x="6371739" y="2314603"/>
            <a:chExt cx="267346" cy="322303"/>
          </a:xfrm>
        </p:grpSpPr>
        <p:sp>
          <p:nvSpPr>
            <p:cNvPr id="10260" name="Google Shape;10260;p91"/>
            <p:cNvSpPr/>
            <p:nvPr/>
          </p:nvSpPr>
          <p:spPr>
            <a:xfrm>
              <a:off x="6407993" y="2389023"/>
              <a:ext cx="194812" cy="243116"/>
            </a:xfrm>
            <a:custGeom>
              <a:avLst/>
              <a:gdLst/>
              <a:ahLst/>
              <a:cxnLst/>
              <a:rect l="l" t="t" r="r" b="b"/>
              <a:pathLst>
                <a:path w="7437" h="9281" extrusionOk="0">
                  <a:moveTo>
                    <a:pt x="1" y="1"/>
                  </a:moveTo>
                  <a:lnTo>
                    <a:pt x="473" y="8667"/>
                  </a:lnTo>
                  <a:cubicBezTo>
                    <a:pt x="491" y="9010"/>
                    <a:pt x="775" y="9280"/>
                    <a:pt x="1121" y="9280"/>
                  </a:cubicBezTo>
                  <a:lnTo>
                    <a:pt x="6289" y="9280"/>
                  </a:lnTo>
                  <a:cubicBezTo>
                    <a:pt x="6635" y="9280"/>
                    <a:pt x="6919" y="9013"/>
                    <a:pt x="6940" y="8667"/>
                  </a:cubicBezTo>
                  <a:lnTo>
                    <a:pt x="7437" y="1"/>
                  </a:lnTo>
                  <a:close/>
                </a:path>
              </a:pathLst>
            </a:custGeom>
            <a:solidFill>
              <a:srgbClr val="92A9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1" name="Google Shape;10261;p91"/>
            <p:cNvSpPr/>
            <p:nvPr/>
          </p:nvSpPr>
          <p:spPr>
            <a:xfrm>
              <a:off x="6420462" y="2389023"/>
              <a:ext cx="182343" cy="243116"/>
            </a:xfrm>
            <a:custGeom>
              <a:avLst/>
              <a:gdLst/>
              <a:ahLst/>
              <a:cxnLst/>
              <a:rect l="l" t="t" r="r" b="b"/>
              <a:pathLst>
                <a:path w="6961" h="9281" extrusionOk="0">
                  <a:moveTo>
                    <a:pt x="4805" y="1"/>
                  </a:moveTo>
                  <a:lnTo>
                    <a:pt x="4586" y="8078"/>
                  </a:lnTo>
                  <a:cubicBezTo>
                    <a:pt x="4576" y="8427"/>
                    <a:pt x="4288" y="8705"/>
                    <a:pt x="3938" y="8705"/>
                  </a:cubicBezTo>
                  <a:lnTo>
                    <a:pt x="1" y="8705"/>
                  </a:lnTo>
                  <a:cubicBezTo>
                    <a:pt x="39" y="9034"/>
                    <a:pt x="316" y="9280"/>
                    <a:pt x="649" y="9280"/>
                  </a:cubicBezTo>
                  <a:lnTo>
                    <a:pt x="5816" y="9280"/>
                  </a:lnTo>
                  <a:cubicBezTo>
                    <a:pt x="6159" y="9280"/>
                    <a:pt x="6443" y="9013"/>
                    <a:pt x="6464" y="8667"/>
                  </a:cubicBezTo>
                  <a:lnTo>
                    <a:pt x="6961" y="1"/>
                  </a:ln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2" name="Google Shape;10262;p91"/>
            <p:cNvSpPr/>
            <p:nvPr/>
          </p:nvSpPr>
          <p:spPr>
            <a:xfrm>
              <a:off x="6407993" y="2345670"/>
              <a:ext cx="194367" cy="40236"/>
            </a:xfrm>
            <a:custGeom>
              <a:avLst/>
              <a:gdLst/>
              <a:ahLst/>
              <a:cxnLst/>
              <a:rect l="l" t="t" r="r" b="b"/>
              <a:pathLst>
                <a:path w="7420" h="1536" extrusionOk="0">
                  <a:moveTo>
                    <a:pt x="1515" y="1"/>
                  </a:moveTo>
                  <a:cubicBezTo>
                    <a:pt x="679" y="1"/>
                    <a:pt x="1" y="679"/>
                    <a:pt x="1" y="1515"/>
                  </a:cubicBezTo>
                  <a:lnTo>
                    <a:pt x="1" y="1536"/>
                  </a:lnTo>
                  <a:lnTo>
                    <a:pt x="7420" y="1536"/>
                  </a:lnTo>
                  <a:lnTo>
                    <a:pt x="7420" y="1515"/>
                  </a:lnTo>
                  <a:cubicBezTo>
                    <a:pt x="7420" y="679"/>
                    <a:pt x="6741" y="1"/>
                    <a:pt x="5905" y="1"/>
                  </a:cubicBezTo>
                  <a:close/>
                </a:path>
              </a:pathLst>
            </a:custGeom>
            <a:solidFill>
              <a:srgbClr val="A8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3" name="Google Shape;10263;p91"/>
            <p:cNvSpPr/>
            <p:nvPr/>
          </p:nvSpPr>
          <p:spPr>
            <a:xfrm>
              <a:off x="6521286" y="2345670"/>
              <a:ext cx="81074" cy="40236"/>
            </a:xfrm>
            <a:custGeom>
              <a:avLst/>
              <a:gdLst/>
              <a:ahLst/>
              <a:cxnLst/>
              <a:rect l="l" t="t" r="r" b="b"/>
              <a:pathLst>
                <a:path w="3095" h="1536" extrusionOk="0">
                  <a:moveTo>
                    <a:pt x="0" y="1"/>
                  </a:moveTo>
                  <a:cubicBezTo>
                    <a:pt x="833" y="1"/>
                    <a:pt x="1511" y="679"/>
                    <a:pt x="1511" y="1512"/>
                  </a:cubicBezTo>
                  <a:lnTo>
                    <a:pt x="1511" y="1536"/>
                  </a:lnTo>
                  <a:lnTo>
                    <a:pt x="3095" y="1536"/>
                  </a:lnTo>
                  <a:lnTo>
                    <a:pt x="3095" y="1512"/>
                  </a:lnTo>
                  <a:cubicBezTo>
                    <a:pt x="3095" y="679"/>
                    <a:pt x="2419" y="1"/>
                    <a:pt x="1583" y="1"/>
                  </a:cubicBezTo>
                  <a:close/>
                </a:path>
              </a:pathLst>
            </a:custGeom>
            <a:solidFill>
              <a:srgbClr val="E1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4" name="Google Shape;10264;p91"/>
            <p:cNvSpPr/>
            <p:nvPr/>
          </p:nvSpPr>
          <p:spPr>
            <a:xfrm>
              <a:off x="6376768" y="2369534"/>
              <a:ext cx="257995" cy="28945"/>
            </a:xfrm>
            <a:custGeom>
              <a:avLst/>
              <a:gdLst/>
              <a:ahLst/>
              <a:cxnLst/>
              <a:rect l="l" t="t" r="r" b="b"/>
              <a:pathLst>
                <a:path w="9849" h="1105" extrusionOk="0">
                  <a:moveTo>
                    <a:pt x="9296" y="1"/>
                  </a:moveTo>
                  <a:cubicBezTo>
                    <a:pt x="9291" y="1"/>
                    <a:pt x="9287" y="1"/>
                    <a:pt x="9283" y="1"/>
                  </a:cubicBezTo>
                  <a:lnTo>
                    <a:pt x="538" y="1"/>
                  </a:lnTo>
                  <a:cubicBezTo>
                    <a:pt x="240" y="11"/>
                    <a:pt x="0" y="255"/>
                    <a:pt x="0" y="553"/>
                  </a:cubicBezTo>
                  <a:cubicBezTo>
                    <a:pt x="0" y="851"/>
                    <a:pt x="240" y="1098"/>
                    <a:pt x="538" y="1105"/>
                  </a:cubicBezTo>
                  <a:lnTo>
                    <a:pt x="9283" y="1105"/>
                  </a:lnTo>
                  <a:cubicBezTo>
                    <a:pt x="9289" y="1105"/>
                    <a:pt x="9295" y="1105"/>
                    <a:pt x="9302" y="1105"/>
                  </a:cubicBezTo>
                  <a:cubicBezTo>
                    <a:pt x="9602" y="1105"/>
                    <a:pt x="9849" y="858"/>
                    <a:pt x="9849" y="553"/>
                  </a:cubicBezTo>
                  <a:cubicBezTo>
                    <a:pt x="9849" y="249"/>
                    <a:pt x="9598" y="1"/>
                    <a:pt x="9296" y="1"/>
                  </a:cubicBezTo>
                  <a:close/>
                </a:path>
              </a:pathLst>
            </a:custGeom>
            <a:solidFill>
              <a:srgbClr val="92A9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5" name="Google Shape;10265;p91"/>
            <p:cNvSpPr/>
            <p:nvPr/>
          </p:nvSpPr>
          <p:spPr>
            <a:xfrm>
              <a:off x="6376402" y="2369560"/>
              <a:ext cx="257549" cy="28919"/>
            </a:xfrm>
            <a:custGeom>
              <a:avLst/>
              <a:gdLst/>
              <a:ahLst/>
              <a:cxnLst/>
              <a:rect l="l" t="t" r="r" b="b"/>
              <a:pathLst>
                <a:path w="9832" h="1104" extrusionOk="0">
                  <a:moveTo>
                    <a:pt x="8153" y="0"/>
                  </a:moveTo>
                  <a:cubicBezTo>
                    <a:pt x="8153" y="305"/>
                    <a:pt x="7906" y="552"/>
                    <a:pt x="7604" y="552"/>
                  </a:cubicBezTo>
                  <a:lnTo>
                    <a:pt x="0" y="552"/>
                  </a:lnTo>
                  <a:cubicBezTo>
                    <a:pt x="0" y="857"/>
                    <a:pt x="247" y="1104"/>
                    <a:pt x="552" y="1104"/>
                  </a:cubicBezTo>
                  <a:lnTo>
                    <a:pt x="9297" y="1104"/>
                  </a:lnTo>
                  <a:cubicBezTo>
                    <a:pt x="9595" y="1097"/>
                    <a:pt x="9832" y="850"/>
                    <a:pt x="9832" y="552"/>
                  </a:cubicBezTo>
                  <a:cubicBezTo>
                    <a:pt x="9832" y="254"/>
                    <a:pt x="9595" y="10"/>
                    <a:pt x="9297"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6" name="Google Shape;10266;p91"/>
            <p:cNvSpPr/>
            <p:nvPr/>
          </p:nvSpPr>
          <p:spPr>
            <a:xfrm>
              <a:off x="6496506" y="2427634"/>
              <a:ext cx="17786" cy="155494"/>
            </a:xfrm>
            <a:custGeom>
              <a:avLst/>
              <a:gdLst/>
              <a:ahLst/>
              <a:cxnLst/>
              <a:rect l="l" t="t" r="r" b="b"/>
              <a:pathLst>
                <a:path w="679" h="5936" extrusionOk="0">
                  <a:moveTo>
                    <a:pt x="340" y="0"/>
                  </a:moveTo>
                  <a:cubicBezTo>
                    <a:pt x="151" y="0"/>
                    <a:pt x="0" y="154"/>
                    <a:pt x="0" y="339"/>
                  </a:cubicBezTo>
                  <a:lnTo>
                    <a:pt x="0" y="5596"/>
                  </a:lnTo>
                  <a:cubicBezTo>
                    <a:pt x="0" y="5785"/>
                    <a:pt x="151" y="5935"/>
                    <a:pt x="340" y="5935"/>
                  </a:cubicBezTo>
                  <a:cubicBezTo>
                    <a:pt x="528" y="5935"/>
                    <a:pt x="679" y="5785"/>
                    <a:pt x="679" y="5596"/>
                  </a:cubicBezTo>
                  <a:lnTo>
                    <a:pt x="679" y="339"/>
                  </a:lnTo>
                  <a:cubicBezTo>
                    <a:pt x="679" y="154"/>
                    <a:pt x="528" y="0"/>
                    <a:pt x="34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7" name="Google Shape;10267;p91"/>
            <p:cNvSpPr/>
            <p:nvPr/>
          </p:nvSpPr>
          <p:spPr>
            <a:xfrm>
              <a:off x="6547141" y="2427634"/>
              <a:ext cx="21925" cy="155310"/>
            </a:xfrm>
            <a:custGeom>
              <a:avLst/>
              <a:gdLst/>
              <a:ahLst/>
              <a:cxnLst/>
              <a:rect l="l" t="t" r="r" b="b"/>
              <a:pathLst>
                <a:path w="837" h="5929" extrusionOk="0">
                  <a:moveTo>
                    <a:pt x="490" y="0"/>
                  </a:moveTo>
                  <a:cubicBezTo>
                    <a:pt x="308" y="0"/>
                    <a:pt x="158" y="148"/>
                    <a:pt x="151" y="333"/>
                  </a:cubicBezTo>
                  <a:lnTo>
                    <a:pt x="3" y="5586"/>
                  </a:lnTo>
                  <a:cubicBezTo>
                    <a:pt x="0" y="5771"/>
                    <a:pt x="147" y="5922"/>
                    <a:pt x="332" y="5929"/>
                  </a:cubicBezTo>
                  <a:cubicBezTo>
                    <a:pt x="335" y="5929"/>
                    <a:pt x="337" y="5929"/>
                    <a:pt x="339" y="5929"/>
                  </a:cubicBezTo>
                  <a:cubicBezTo>
                    <a:pt x="521" y="5929"/>
                    <a:pt x="672" y="5789"/>
                    <a:pt x="682" y="5606"/>
                  </a:cubicBezTo>
                  <a:lnTo>
                    <a:pt x="829" y="350"/>
                  </a:lnTo>
                  <a:cubicBezTo>
                    <a:pt x="836" y="158"/>
                    <a:pt x="682" y="0"/>
                    <a:pt x="49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8" name="Google Shape;10268;p91"/>
            <p:cNvSpPr/>
            <p:nvPr/>
          </p:nvSpPr>
          <p:spPr>
            <a:xfrm>
              <a:off x="6441758" y="2427634"/>
              <a:ext cx="21820" cy="155310"/>
            </a:xfrm>
            <a:custGeom>
              <a:avLst/>
              <a:gdLst/>
              <a:ahLst/>
              <a:cxnLst/>
              <a:rect l="l" t="t" r="r" b="b"/>
              <a:pathLst>
                <a:path w="833" h="5929" extrusionOk="0">
                  <a:moveTo>
                    <a:pt x="346" y="0"/>
                  </a:moveTo>
                  <a:cubicBezTo>
                    <a:pt x="154" y="0"/>
                    <a:pt x="0" y="158"/>
                    <a:pt x="7" y="350"/>
                  </a:cubicBezTo>
                  <a:lnTo>
                    <a:pt x="154" y="5606"/>
                  </a:lnTo>
                  <a:cubicBezTo>
                    <a:pt x="164" y="5789"/>
                    <a:pt x="315" y="5929"/>
                    <a:pt x="497" y="5929"/>
                  </a:cubicBezTo>
                  <a:cubicBezTo>
                    <a:pt x="499" y="5929"/>
                    <a:pt x="502" y="5929"/>
                    <a:pt x="504" y="5929"/>
                  </a:cubicBezTo>
                  <a:cubicBezTo>
                    <a:pt x="689" y="5922"/>
                    <a:pt x="833" y="5771"/>
                    <a:pt x="833" y="5586"/>
                  </a:cubicBezTo>
                  <a:lnTo>
                    <a:pt x="685" y="333"/>
                  </a:lnTo>
                  <a:cubicBezTo>
                    <a:pt x="679" y="148"/>
                    <a:pt x="528" y="0"/>
                    <a:pt x="34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69" name="Google Shape;10269;p91"/>
            <p:cNvSpPr/>
            <p:nvPr/>
          </p:nvSpPr>
          <p:spPr>
            <a:xfrm>
              <a:off x="6497213" y="2427634"/>
              <a:ext cx="17079" cy="155494"/>
            </a:xfrm>
            <a:custGeom>
              <a:avLst/>
              <a:gdLst/>
              <a:ahLst/>
              <a:cxnLst/>
              <a:rect l="l" t="t" r="r" b="b"/>
              <a:pathLst>
                <a:path w="652" h="5936" extrusionOk="0">
                  <a:moveTo>
                    <a:pt x="299" y="0"/>
                  </a:moveTo>
                  <a:cubicBezTo>
                    <a:pt x="319" y="45"/>
                    <a:pt x="330" y="89"/>
                    <a:pt x="330" y="137"/>
                  </a:cubicBezTo>
                  <a:lnTo>
                    <a:pt x="330" y="5391"/>
                  </a:lnTo>
                  <a:cubicBezTo>
                    <a:pt x="326" y="5576"/>
                    <a:pt x="182" y="5723"/>
                    <a:pt x="1" y="5730"/>
                  </a:cubicBezTo>
                  <a:cubicBezTo>
                    <a:pt x="56" y="5857"/>
                    <a:pt x="176" y="5935"/>
                    <a:pt x="313" y="5935"/>
                  </a:cubicBezTo>
                  <a:cubicBezTo>
                    <a:pt x="501" y="5935"/>
                    <a:pt x="652" y="5785"/>
                    <a:pt x="652" y="5596"/>
                  </a:cubicBezTo>
                  <a:lnTo>
                    <a:pt x="652" y="339"/>
                  </a:lnTo>
                  <a:cubicBezTo>
                    <a:pt x="652" y="154"/>
                    <a:pt x="501" y="0"/>
                    <a:pt x="313" y="0"/>
                  </a:cubicBez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0" name="Google Shape;10270;p91"/>
            <p:cNvSpPr/>
            <p:nvPr/>
          </p:nvSpPr>
          <p:spPr>
            <a:xfrm>
              <a:off x="6547927" y="2427634"/>
              <a:ext cx="21139" cy="155520"/>
            </a:xfrm>
            <a:custGeom>
              <a:avLst/>
              <a:gdLst/>
              <a:ahLst/>
              <a:cxnLst/>
              <a:rect l="l" t="t" r="r" b="b"/>
              <a:pathLst>
                <a:path w="807" h="5937" extrusionOk="0">
                  <a:moveTo>
                    <a:pt x="450" y="0"/>
                  </a:moveTo>
                  <a:cubicBezTo>
                    <a:pt x="467" y="45"/>
                    <a:pt x="477" y="96"/>
                    <a:pt x="477" y="144"/>
                  </a:cubicBezTo>
                  <a:lnTo>
                    <a:pt x="326" y="5401"/>
                  </a:lnTo>
                  <a:cubicBezTo>
                    <a:pt x="323" y="5579"/>
                    <a:pt x="179" y="5723"/>
                    <a:pt x="1" y="5730"/>
                  </a:cubicBezTo>
                  <a:cubicBezTo>
                    <a:pt x="62" y="5872"/>
                    <a:pt x="186" y="5937"/>
                    <a:pt x="309" y="5937"/>
                  </a:cubicBezTo>
                  <a:cubicBezTo>
                    <a:pt x="478" y="5937"/>
                    <a:pt x="646" y="5816"/>
                    <a:pt x="652" y="5606"/>
                  </a:cubicBezTo>
                  <a:lnTo>
                    <a:pt x="799" y="350"/>
                  </a:lnTo>
                  <a:cubicBezTo>
                    <a:pt x="806" y="158"/>
                    <a:pt x="652" y="0"/>
                    <a:pt x="460" y="0"/>
                  </a:cubicBez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1" name="Google Shape;10271;p91"/>
            <p:cNvSpPr/>
            <p:nvPr/>
          </p:nvSpPr>
          <p:spPr>
            <a:xfrm>
              <a:off x="6446500" y="2427634"/>
              <a:ext cx="17236" cy="155546"/>
            </a:xfrm>
            <a:custGeom>
              <a:avLst/>
              <a:gdLst/>
              <a:ahLst/>
              <a:cxnLst/>
              <a:rect l="l" t="t" r="r" b="b"/>
              <a:pathLst>
                <a:path w="658" h="5938" extrusionOk="0">
                  <a:moveTo>
                    <a:pt x="151" y="0"/>
                  </a:moveTo>
                  <a:cubicBezTo>
                    <a:pt x="169" y="41"/>
                    <a:pt x="179" y="82"/>
                    <a:pt x="179" y="127"/>
                  </a:cubicBezTo>
                  <a:lnTo>
                    <a:pt x="326" y="5380"/>
                  </a:lnTo>
                  <a:cubicBezTo>
                    <a:pt x="333" y="5569"/>
                    <a:pt x="186" y="5723"/>
                    <a:pt x="1" y="5730"/>
                  </a:cubicBezTo>
                  <a:cubicBezTo>
                    <a:pt x="62" y="5873"/>
                    <a:pt x="185" y="5937"/>
                    <a:pt x="308" y="5937"/>
                  </a:cubicBezTo>
                  <a:cubicBezTo>
                    <a:pt x="483" y="5937"/>
                    <a:pt x="658" y="5807"/>
                    <a:pt x="652" y="5586"/>
                  </a:cubicBezTo>
                  <a:lnTo>
                    <a:pt x="504" y="333"/>
                  </a:lnTo>
                  <a:cubicBezTo>
                    <a:pt x="498" y="148"/>
                    <a:pt x="347" y="0"/>
                    <a:pt x="165" y="0"/>
                  </a:cubicBez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2" name="Google Shape;10272;p91"/>
            <p:cNvSpPr/>
            <p:nvPr/>
          </p:nvSpPr>
          <p:spPr>
            <a:xfrm>
              <a:off x="6371739" y="2314603"/>
              <a:ext cx="267346" cy="322303"/>
            </a:xfrm>
            <a:custGeom>
              <a:avLst/>
              <a:gdLst/>
              <a:ahLst/>
              <a:cxnLst/>
              <a:rect l="l" t="t" r="r" b="b"/>
              <a:pathLst>
                <a:path w="10206" h="12304" extrusionOk="0">
                  <a:moveTo>
                    <a:pt x="5168" y="361"/>
                  </a:moveTo>
                  <a:cubicBezTo>
                    <a:pt x="5552" y="361"/>
                    <a:pt x="5880" y="631"/>
                    <a:pt x="5959" y="1008"/>
                  </a:cubicBezTo>
                  <a:lnTo>
                    <a:pt x="4246" y="1008"/>
                  </a:lnTo>
                  <a:cubicBezTo>
                    <a:pt x="4325" y="631"/>
                    <a:pt x="4654" y="361"/>
                    <a:pt x="5037" y="361"/>
                  </a:cubicBezTo>
                  <a:close/>
                  <a:moveTo>
                    <a:pt x="7292" y="1368"/>
                  </a:moveTo>
                  <a:cubicBezTo>
                    <a:pt x="7721" y="1368"/>
                    <a:pt x="8122" y="1574"/>
                    <a:pt x="8372" y="1920"/>
                  </a:cubicBezTo>
                  <a:lnTo>
                    <a:pt x="1820" y="1920"/>
                  </a:lnTo>
                  <a:cubicBezTo>
                    <a:pt x="2066" y="1574"/>
                    <a:pt x="2467" y="1368"/>
                    <a:pt x="2896" y="1368"/>
                  </a:cubicBezTo>
                  <a:close/>
                  <a:moveTo>
                    <a:pt x="5041" y="1"/>
                  </a:moveTo>
                  <a:cubicBezTo>
                    <a:pt x="4458" y="1"/>
                    <a:pt x="3965" y="433"/>
                    <a:pt x="3883" y="1008"/>
                  </a:cubicBezTo>
                  <a:lnTo>
                    <a:pt x="2899" y="1008"/>
                  </a:lnTo>
                  <a:cubicBezTo>
                    <a:pt x="2265" y="1008"/>
                    <a:pt x="1690" y="1358"/>
                    <a:pt x="1398" y="1920"/>
                  </a:cubicBezTo>
                  <a:lnTo>
                    <a:pt x="730" y="1920"/>
                  </a:lnTo>
                  <a:cubicBezTo>
                    <a:pt x="326" y="1920"/>
                    <a:pt x="0" y="2245"/>
                    <a:pt x="0" y="2650"/>
                  </a:cubicBezTo>
                  <a:cubicBezTo>
                    <a:pt x="0" y="3054"/>
                    <a:pt x="326" y="3383"/>
                    <a:pt x="730" y="3383"/>
                  </a:cubicBezTo>
                  <a:lnTo>
                    <a:pt x="1234" y="3383"/>
                  </a:lnTo>
                  <a:lnTo>
                    <a:pt x="1676" y="11518"/>
                  </a:lnTo>
                  <a:cubicBezTo>
                    <a:pt x="1700" y="11957"/>
                    <a:pt x="2066" y="12303"/>
                    <a:pt x="2505" y="12303"/>
                  </a:cubicBezTo>
                  <a:lnTo>
                    <a:pt x="5490" y="12303"/>
                  </a:lnTo>
                  <a:cubicBezTo>
                    <a:pt x="5730" y="12303"/>
                    <a:pt x="5730" y="11943"/>
                    <a:pt x="5490" y="11943"/>
                  </a:cubicBezTo>
                  <a:lnTo>
                    <a:pt x="2505" y="11943"/>
                  </a:lnTo>
                  <a:cubicBezTo>
                    <a:pt x="2255" y="11943"/>
                    <a:pt x="2049" y="11748"/>
                    <a:pt x="2036" y="11498"/>
                  </a:cubicBezTo>
                  <a:lnTo>
                    <a:pt x="1594" y="3383"/>
                  </a:lnTo>
                  <a:lnTo>
                    <a:pt x="2560" y="3383"/>
                  </a:lnTo>
                  <a:cubicBezTo>
                    <a:pt x="2800" y="3383"/>
                    <a:pt x="2800" y="3023"/>
                    <a:pt x="2560" y="3023"/>
                  </a:cubicBezTo>
                  <a:lnTo>
                    <a:pt x="730" y="3023"/>
                  </a:lnTo>
                  <a:cubicBezTo>
                    <a:pt x="531" y="3016"/>
                    <a:pt x="370" y="2852"/>
                    <a:pt x="370" y="2650"/>
                  </a:cubicBezTo>
                  <a:cubicBezTo>
                    <a:pt x="370" y="2451"/>
                    <a:pt x="531" y="2287"/>
                    <a:pt x="730" y="2280"/>
                  </a:cubicBezTo>
                  <a:lnTo>
                    <a:pt x="9475" y="2280"/>
                  </a:lnTo>
                  <a:cubicBezTo>
                    <a:pt x="9674" y="2287"/>
                    <a:pt x="9835" y="2451"/>
                    <a:pt x="9835" y="2650"/>
                  </a:cubicBezTo>
                  <a:cubicBezTo>
                    <a:pt x="9835" y="2852"/>
                    <a:pt x="9674" y="3016"/>
                    <a:pt x="9475" y="3023"/>
                  </a:cubicBezTo>
                  <a:lnTo>
                    <a:pt x="3399" y="3023"/>
                  </a:lnTo>
                  <a:cubicBezTo>
                    <a:pt x="3160" y="3023"/>
                    <a:pt x="3160" y="3383"/>
                    <a:pt x="3399" y="3383"/>
                  </a:cubicBezTo>
                  <a:lnTo>
                    <a:pt x="8608" y="3383"/>
                  </a:lnTo>
                  <a:lnTo>
                    <a:pt x="8142" y="11498"/>
                  </a:lnTo>
                  <a:cubicBezTo>
                    <a:pt x="8128" y="11748"/>
                    <a:pt x="7923" y="11943"/>
                    <a:pt x="7673" y="11943"/>
                  </a:cubicBezTo>
                  <a:lnTo>
                    <a:pt x="6333" y="11943"/>
                  </a:lnTo>
                  <a:cubicBezTo>
                    <a:pt x="6093" y="11943"/>
                    <a:pt x="6093" y="12303"/>
                    <a:pt x="6333" y="12303"/>
                  </a:cubicBezTo>
                  <a:lnTo>
                    <a:pt x="7673" y="12303"/>
                  </a:lnTo>
                  <a:cubicBezTo>
                    <a:pt x="8115" y="12303"/>
                    <a:pt x="8478" y="11960"/>
                    <a:pt x="8502" y="11518"/>
                  </a:cubicBezTo>
                  <a:lnTo>
                    <a:pt x="8968" y="3380"/>
                  </a:lnTo>
                  <a:lnTo>
                    <a:pt x="9475" y="3380"/>
                  </a:lnTo>
                  <a:cubicBezTo>
                    <a:pt x="9880" y="3380"/>
                    <a:pt x="10205" y="3054"/>
                    <a:pt x="10205" y="2650"/>
                  </a:cubicBezTo>
                  <a:cubicBezTo>
                    <a:pt x="10205" y="2245"/>
                    <a:pt x="9880" y="1916"/>
                    <a:pt x="9475" y="1916"/>
                  </a:cubicBezTo>
                  <a:lnTo>
                    <a:pt x="9475" y="1920"/>
                  </a:lnTo>
                  <a:lnTo>
                    <a:pt x="8793" y="1920"/>
                  </a:lnTo>
                  <a:cubicBezTo>
                    <a:pt x="8502" y="1358"/>
                    <a:pt x="7926" y="1008"/>
                    <a:pt x="7296" y="1008"/>
                  </a:cubicBezTo>
                  <a:lnTo>
                    <a:pt x="6326" y="1008"/>
                  </a:lnTo>
                  <a:cubicBezTo>
                    <a:pt x="6244" y="433"/>
                    <a:pt x="5750" y="1"/>
                    <a:pt x="516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3" name="Google Shape;10273;p91"/>
            <p:cNvSpPr/>
            <p:nvPr/>
          </p:nvSpPr>
          <p:spPr>
            <a:xfrm>
              <a:off x="6491738" y="2422972"/>
              <a:ext cx="27321" cy="164924"/>
            </a:xfrm>
            <a:custGeom>
              <a:avLst/>
              <a:gdLst/>
              <a:ahLst/>
              <a:cxnLst/>
              <a:rect l="l" t="t" r="r" b="b"/>
              <a:pathLst>
                <a:path w="1043" h="6296" extrusionOk="0">
                  <a:moveTo>
                    <a:pt x="522" y="360"/>
                  </a:moveTo>
                  <a:cubicBezTo>
                    <a:pt x="611" y="360"/>
                    <a:pt x="683" y="432"/>
                    <a:pt x="683" y="517"/>
                  </a:cubicBezTo>
                  <a:lnTo>
                    <a:pt x="683" y="5774"/>
                  </a:lnTo>
                  <a:cubicBezTo>
                    <a:pt x="683" y="5880"/>
                    <a:pt x="602" y="5934"/>
                    <a:pt x="522" y="5934"/>
                  </a:cubicBezTo>
                  <a:cubicBezTo>
                    <a:pt x="441" y="5934"/>
                    <a:pt x="361" y="5880"/>
                    <a:pt x="361" y="5774"/>
                  </a:cubicBezTo>
                  <a:lnTo>
                    <a:pt x="361" y="517"/>
                  </a:lnTo>
                  <a:cubicBezTo>
                    <a:pt x="361" y="432"/>
                    <a:pt x="433" y="360"/>
                    <a:pt x="522" y="360"/>
                  </a:cubicBezTo>
                  <a:close/>
                  <a:moveTo>
                    <a:pt x="522" y="0"/>
                  </a:moveTo>
                  <a:cubicBezTo>
                    <a:pt x="234" y="0"/>
                    <a:pt x="4" y="233"/>
                    <a:pt x="1" y="517"/>
                  </a:cubicBezTo>
                  <a:lnTo>
                    <a:pt x="1" y="5774"/>
                  </a:lnTo>
                  <a:cubicBezTo>
                    <a:pt x="1" y="6062"/>
                    <a:pt x="234" y="6295"/>
                    <a:pt x="522" y="6295"/>
                  </a:cubicBezTo>
                  <a:cubicBezTo>
                    <a:pt x="809" y="6295"/>
                    <a:pt x="1042" y="6062"/>
                    <a:pt x="1042" y="5774"/>
                  </a:cubicBezTo>
                  <a:lnTo>
                    <a:pt x="1042" y="517"/>
                  </a:lnTo>
                  <a:cubicBezTo>
                    <a:pt x="1039" y="233"/>
                    <a:pt x="809" y="0"/>
                    <a:pt x="52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4" name="Google Shape;10274;p91"/>
            <p:cNvSpPr/>
            <p:nvPr/>
          </p:nvSpPr>
          <p:spPr>
            <a:xfrm>
              <a:off x="6542452" y="2422945"/>
              <a:ext cx="31355" cy="164505"/>
            </a:xfrm>
            <a:custGeom>
              <a:avLst/>
              <a:gdLst/>
              <a:ahLst/>
              <a:cxnLst/>
              <a:rect l="l" t="t" r="r" b="b"/>
              <a:pathLst>
                <a:path w="1197" h="6280" extrusionOk="0">
                  <a:moveTo>
                    <a:pt x="670" y="1"/>
                  </a:moveTo>
                  <a:cubicBezTo>
                    <a:pt x="391" y="1"/>
                    <a:pt x="158" y="221"/>
                    <a:pt x="152" y="505"/>
                  </a:cubicBezTo>
                  <a:lnTo>
                    <a:pt x="1" y="5761"/>
                  </a:lnTo>
                  <a:cubicBezTo>
                    <a:pt x="1" y="6042"/>
                    <a:pt x="227" y="6272"/>
                    <a:pt x="508" y="6279"/>
                  </a:cubicBezTo>
                  <a:cubicBezTo>
                    <a:pt x="514" y="6279"/>
                    <a:pt x="521" y="6279"/>
                    <a:pt x="527" y="6279"/>
                  </a:cubicBezTo>
                  <a:cubicBezTo>
                    <a:pt x="800" y="6279"/>
                    <a:pt x="1026" y="6064"/>
                    <a:pt x="1039" y="5789"/>
                  </a:cubicBezTo>
                  <a:lnTo>
                    <a:pt x="1063" y="4953"/>
                  </a:lnTo>
                  <a:cubicBezTo>
                    <a:pt x="1072" y="4825"/>
                    <a:pt x="977" y="4760"/>
                    <a:pt x="883" y="4760"/>
                  </a:cubicBezTo>
                  <a:cubicBezTo>
                    <a:pt x="792" y="4760"/>
                    <a:pt x="702" y="4820"/>
                    <a:pt x="703" y="4942"/>
                  </a:cubicBezTo>
                  <a:lnTo>
                    <a:pt x="679" y="5779"/>
                  </a:lnTo>
                  <a:cubicBezTo>
                    <a:pt x="673" y="5879"/>
                    <a:pt x="597" y="5928"/>
                    <a:pt x="521" y="5928"/>
                  </a:cubicBezTo>
                  <a:cubicBezTo>
                    <a:pt x="442" y="5928"/>
                    <a:pt x="362" y="5875"/>
                    <a:pt x="361" y="5772"/>
                  </a:cubicBezTo>
                  <a:lnTo>
                    <a:pt x="511" y="515"/>
                  </a:lnTo>
                  <a:cubicBezTo>
                    <a:pt x="510" y="406"/>
                    <a:pt x="589" y="353"/>
                    <a:pt x="669" y="353"/>
                  </a:cubicBezTo>
                  <a:cubicBezTo>
                    <a:pt x="753" y="353"/>
                    <a:pt x="837" y="411"/>
                    <a:pt x="830" y="525"/>
                  </a:cubicBezTo>
                  <a:lnTo>
                    <a:pt x="727" y="4113"/>
                  </a:lnTo>
                  <a:cubicBezTo>
                    <a:pt x="724" y="4213"/>
                    <a:pt x="803" y="4298"/>
                    <a:pt x="902" y="4298"/>
                  </a:cubicBezTo>
                  <a:cubicBezTo>
                    <a:pt x="904" y="4298"/>
                    <a:pt x="906" y="4298"/>
                    <a:pt x="908" y="4298"/>
                  </a:cubicBezTo>
                  <a:cubicBezTo>
                    <a:pt x="1005" y="4298"/>
                    <a:pt x="1084" y="4221"/>
                    <a:pt x="1087" y="4123"/>
                  </a:cubicBezTo>
                  <a:lnTo>
                    <a:pt x="1190" y="536"/>
                  </a:lnTo>
                  <a:cubicBezTo>
                    <a:pt x="1197" y="248"/>
                    <a:pt x="971" y="8"/>
                    <a:pt x="683" y="1"/>
                  </a:cubicBezTo>
                  <a:cubicBezTo>
                    <a:pt x="679" y="1"/>
                    <a:pt x="674" y="1"/>
                    <a:pt x="67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5" name="Google Shape;10275;p91"/>
            <p:cNvSpPr/>
            <p:nvPr/>
          </p:nvSpPr>
          <p:spPr>
            <a:xfrm>
              <a:off x="6436991" y="2422945"/>
              <a:ext cx="31251" cy="164505"/>
            </a:xfrm>
            <a:custGeom>
              <a:avLst/>
              <a:gdLst/>
              <a:ahLst/>
              <a:cxnLst/>
              <a:rect l="l" t="t" r="r" b="b"/>
              <a:pathLst>
                <a:path w="1193" h="6280" extrusionOk="0">
                  <a:moveTo>
                    <a:pt x="527" y="353"/>
                  </a:moveTo>
                  <a:cubicBezTo>
                    <a:pt x="607" y="353"/>
                    <a:pt x="687" y="406"/>
                    <a:pt x="686" y="515"/>
                  </a:cubicBezTo>
                  <a:lnTo>
                    <a:pt x="837" y="5772"/>
                  </a:lnTo>
                  <a:cubicBezTo>
                    <a:pt x="837" y="5813"/>
                    <a:pt x="819" y="5857"/>
                    <a:pt x="789" y="5888"/>
                  </a:cubicBezTo>
                  <a:cubicBezTo>
                    <a:pt x="757" y="5921"/>
                    <a:pt x="717" y="5936"/>
                    <a:pt x="677" y="5936"/>
                  </a:cubicBezTo>
                  <a:cubicBezTo>
                    <a:pt x="596" y="5936"/>
                    <a:pt x="517" y="5875"/>
                    <a:pt x="514" y="5779"/>
                  </a:cubicBezTo>
                  <a:lnTo>
                    <a:pt x="367" y="525"/>
                  </a:lnTo>
                  <a:cubicBezTo>
                    <a:pt x="358" y="411"/>
                    <a:pt x="443" y="353"/>
                    <a:pt x="527" y="353"/>
                  </a:cubicBezTo>
                  <a:close/>
                  <a:moveTo>
                    <a:pt x="534" y="1"/>
                  </a:moveTo>
                  <a:cubicBezTo>
                    <a:pt x="532" y="1"/>
                    <a:pt x="530" y="1"/>
                    <a:pt x="528" y="1"/>
                  </a:cubicBezTo>
                  <a:cubicBezTo>
                    <a:pt x="233" y="1"/>
                    <a:pt x="0" y="241"/>
                    <a:pt x="7" y="536"/>
                  </a:cubicBezTo>
                  <a:lnTo>
                    <a:pt x="155" y="5789"/>
                  </a:lnTo>
                  <a:cubicBezTo>
                    <a:pt x="171" y="6064"/>
                    <a:pt x="398" y="6279"/>
                    <a:pt x="670" y="6279"/>
                  </a:cubicBezTo>
                  <a:cubicBezTo>
                    <a:pt x="677" y="6279"/>
                    <a:pt x="683" y="6279"/>
                    <a:pt x="689" y="6279"/>
                  </a:cubicBezTo>
                  <a:cubicBezTo>
                    <a:pt x="970" y="6272"/>
                    <a:pt x="1193" y="6042"/>
                    <a:pt x="1193" y="5761"/>
                  </a:cubicBezTo>
                  <a:lnTo>
                    <a:pt x="1046" y="505"/>
                  </a:lnTo>
                  <a:cubicBezTo>
                    <a:pt x="1039" y="226"/>
                    <a:pt x="813" y="1"/>
                    <a:pt x="53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76" name="Google Shape;10276;p91"/>
          <p:cNvGrpSpPr/>
          <p:nvPr/>
        </p:nvGrpSpPr>
        <p:grpSpPr>
          <a:xfrm>
            <a:off x="6856635" y="2291787"/>
            <a:ext cx="388079" cy="367909"/>
            <a:chOff x="6856635" y="2291787"/>
            <a:chExt cx="388079" cy="367909"/>
          </a:xfrm>
        </p:grpSpPr>
        <p:sp>
          <p:nvSpPr>
            <p:cNvPr id="10277" name="Google Shape;10277;p91"/>
            <p:cNvSpPr/>
            <p:nvPr/>
          </p:nvSpPr>
          <p:spPr>
            <a:xfrm>
              <a:off x="6862921" y="2453646"/>
              <a:ext cx="106587" cy="199763"/>
            </a:xfrm>
            <a:custGeom>
              <a:avLst/>
              <a:gdLst/>
              <a:ahLst/>
              <a:cxnLst/>
              <a:rect l="l" t="t" r="r" b="b"/>
              <a:pathLst>
                <a:path w="4069" h="7626" extrusionOk="0">
                  <a:moveTo>
                    <a:pt x="508" y="1"/>
                  </a:moveTo>
                  <a:cubicBezTo>
                    <a:pt x="227" y="1"/>
                    <a:pt x="1" y="231"/>
                    <a:pt x="1" y="512"/>
                  </a:cubicBezTo>
                  <a:lnTo>
                    <a:pt x="1" y="7118"/>
                  </a:lnTo>
                  <a:cubicBezTo>
                    <a:pt x="1" y="7399"/>
                    <a:pt x="227" y="7626"/>
                    <a:pt x="508" y="7626"/>
                  </a:cubicBezTo>
                  <a:lnTo>
                    <a:pt x="3558" y="7626"/>
                  </a:lnTo>
                  <a:cubicBezTo>
                    <a:pt x="3839" y="7626"/>
                    <a:pt x="4065" y="7399"/>
                    <a:pt x="4068" y="7118"/>
                  </a:cubicBezTo>
                  <a:lnTo>
                    <a:pt x="4068" y="512"/>
                  </a:lnTo>
                  <a:cubicBezTo>
                    <a:pt x="4068" y="231"/>
                    <a:pt x="3839" y="1"/>
                    <a:pt x="355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8" name="Google Shape;10278;p91"/>
            <p:cNvSpPr/>
            <p:nvPr/>
          </p:nvSpPr>
          <p:spPr>
            <a:xfrm>
              <a:off x="6862843" y="2453646"/>
              <a:ext cx="39974" cy="199763"/>
            </a:xfrm>
            <a:custGeom>
              <a:avLst/>
              <a:gdLst/>
              <a:ahLst/>
              <a:cxnLst/>
              <a:rect l="l" t="t" r="r" b="b"/>
              <a:pathLst>
                <a:path w="1526" h="7626" extrusionOk="0">
                  <a:moveTo>
                    <a:pt x="511" y="1"/>
                  </a:moveTo>
                  <a:cubicBezTo>
                    <a:pt x="230" y="1"/>
                    <a:pt x="0" y="231"/>
                    <a:pt x="0" y="512"/>
                  </a:cubicBezTo>
                  <a:lnTo>
                    <a:pt x="0" y="7118"/>
                  </a:lnTo>
                  <a:cubicBezTo>
                    <a:pt x="0" y="7399"/>
                    <a:pt x="230" y="7626"/>
                    <a:pt x="511" y="7626"/>
                  </a:cubicBezTo>
                  <a:lnTo>
                    <a:pt x="1525" y="7626"/>
                  </a:lnTo>
                  <a:cubicBezTo>
                    <a:pt x="1244" y="7626"/>
                    <a:pt x="1018" y="7399"/>
                    <a:pt x="1018" y="7118"/>
                  </a:cubicBezTo>
                  <a:lnTo>
                    <a:pt x="1018" y="512"/>
                  </a:lnTo>
                  <a:cubicBezTo>
                    <a:pt x="1018" y="231"/>
                    <a:pt x="1244" y="1"/>
                    <a:pt x="1525" y="1"/>
                  </a:cubicBezTo>
                  <a:close/>
                </a:path>
              </a:pathLst>
            </a:custGeom>
            <a:solidFill>
              <a:srgbClr val="586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79" name="Google Shape;10279;p91"/>
            <p:cNvSpPr/>
            <p:nvPr/>
          </p:nvSpPr>
          <p:spPr>
            <a:xfrm>
              <a:off x="6969378" y="2298048"/>
              <a:ext cx="267608" cy="335427"/>
            </a:xfrm>
            <a:custGeom>
              <a:avLst/>
              <a:gdLst/>
              <a:ahLst/>
              <a:cxnLst/>
              <a:rect l="l" t="t" r="r" b="b"/>
              <a:pathLst>
                <a:path w="10216" h="12805" extrusionOk="0">
                  <a:moveTo>
                    <a:pt x="3521" y="0"/>
                  </a:moveTo>
                  <a:cubicBezTo>
                    <a:pt x="3112" y="0"/>
                    <a:pt x="2797" y="95"/>
                    <a:pt x="2797" y="95"/>
                  </a:cubicBezTo>
                  <a:lnTo>
                    <a:pt x="2797" y="3402"/>
                  </a:lnTo>
                  <a:lnTo>
                    <a:pt x="1" y="6959"/>
                  </a:lnTo>
                  <a:lnTo>
                    <a:pt x="1" y="12041"/>
                  </a:lnTo>
                  <a:lnTo>
                    <a:pt x="1526" y="12805"/>
                  </a:lnTo>
                  <a:lnTo>
                    <a:pt x="8389" y="12805"/>
                  </a:lnTo>
                  <a:cubicBezTo>
                    <a:pt x="8907" y="12798"/>
                    <a:pt x="9342" y="12400"/>
                    <a:pt x="9390" y="11883"/>
                  </a:cubicBezTo>
                  <a:cubicBezTo>
                    <a:pt x="9438" y="11362"/>
                    <a:pt x="9089" y="10893"/>
                    <a:pt x="8578" y="10790"/>
                  </a:cubicBezTo>
                  <a:lnTo>
                    <a:pt x="8578" y="10769"/>
                  </a:lnTo>
                  <a:cubicBezTo>
                    <a:pt x="8599" y="10769"/>
                    <a:pt x="8619" y="10773"/>
                    <a:pt x="8640" y="10773"/>
                  </a:cubicBezTo>
                  <a:cubicBezTo>
                    <a:pt x="9178" y="10773"/>
                    <a:pt x="9623" y="10355"/>
                    <a:pt x="9657" y="9820"/>
                  </a:cubicBezTo>
                  <a:cubicBezTo>
                    <a:pt x="9688" y="9282"/>
                    <a:pt x="9301" y="8813"/>
                    <a:pt x="8766" y="8748"/>
                  </a:cubicBezTo>
                  <a:lnTo>
                    <a:pt x="8766" y="8730"/>
                  </a:lnTo>
                  <a:cubicBezTo>
                    <a:pt x="8811" y="8737"/>
                    <a:pt x="8852" y="8737"/>
                    <a:pt x="8897" y="8737"/>
                  </a:cubicBezTo>
                  <a:cubicBezTo>
                    <a:pt x="8899" y="8737"/>
                    <a:pt x="8901" y="8737"/>
                    <a:pt x="8903" y="8737"/>
                  </a:cubicBezTo>
                  <a:cubicBezTo>
                    <a:pt x="9452" y="8737"/>
                    <a:pt x="9901" y="8300"/>
                    <a:pt x="9918" y="7754"/>
                  </a:cubicBezTo>
                  <a:cubicBezTo>
                    <a:pt x="9935" y="7202"/>
                    <a:pt x="9510" y="6739"/>
                    <a:pt x="8962" y="6705"/>
                  </a:cubicBezTo>
                  <a:lnTo>
                    <a:pt x="8962" y="6685"/>
                  </a:lnTo>
                  <a:cubicBezTo>
                    <a:pt x="9026" y="6697"/>
                    <a:pt x="9090" y="6703"/>
                    <a:pt x="9153" y="6703"/>
                  </a:cubicBezTo>
                  <a:cubicBezTo>
                    <a:pt x="9664" y="6703"/>
                    <a:pt x="10112" y="6311"/>
                    <a:pt x="10161" y="5783"/>
                  </a:cubicBezTo>
                  <a:cubicBezTo>
                    <a:pt x="10216" y="5187"/>
                    <a:pt x="9750" y="4670"/>
                    <a:pt x="9150" y="4670"/>
                  </a:cubicBezTo>
                  <a:lnTo>
                    <a:pt x="5336" y="4670"/>
                  </a:lnTo>
                  <a:lnTo>
                    <a:pt x="5336" y="2130"/>
                  </a:lnTo>
                  <a:cubicBezTo>
                    <a:pt x="5336" y="319"/>
                    <a:pt x="4271" y="0"/>
                    <a:pt x="3521" y="0"/>
                  </a:cubicBezTo>
                  <a:close/>
                </a:path>
              </a:pathLst>
            </a:custGeom>
            <a:solidFill>
              <a:srgbClr val="C4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0" name="Google Shape;10280;p91"/>
            <p:cNvSpPr/>
            <p:nvPr/>
          </p:nvSpPr>
          <p:spPr>
            <a:xfrm>
              <a:off x="6969378" y="2593501"/>
              <a:ext cx="251472" cy="39974"/>
            </a:xfrm>
            <a:custGeom>
              <a:avLst/>
              <a:gdLst/>
              <a:ahLst/>
              <a:cxnLst/>
              <a:rect l="l" t="t" r="r" b="b"/>
              <a:pathLst>
                <a:path w="9600" h="1526" extrusionOk="0">
                  <a:moveTo>
                    <a:pt x="1" y="1"/>
                  </a:moveTo>
                  <a:lnTo>
                    <a:pt x="1" y="762"/>
                  </a:lnTo>
                  <a:lnTo>
                    <a:pt x="1526" y="1526"/>
                  </a:lnTo>
                  <a:lnTo>
                    <a:pt x="8389" y="1526"/>
                  </a:lnTo>
                  <a:cubicBezTo>
                    <a:pt x="9109" y="1526"/>
                    <a:pt x="9599" y="796"/>
                    <a:pt x="9332" y="128"/>
                  </a:cubicBezTo>
                  <a:lnTo>
                    <a:pt x="9332" y="128"/>
                  </a:lnTo>
                  <a:cubicBezTo>
                    <a:pt x="9174" y="512"/>
                    <a:pt x="8801" y="762"/>
                    <a:pt x="8389" y="762"/>
                  </a:cubicBezTo>
                  <a:lnTo>
                    <a:pt x="1526" y="762"/>
                  </a:lnTo>
                  <a:lnTo>
                    <a:pt x="1" y="1"/>
                  </a:ln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1" name="Google Shape;10281;p91"/>
            <p:cNvSpPr/>
            <p:nvPr/>
          </p:nvSpPr>
          <p:spPr>
            <a:xfrm>
              <a:off x="7155913" y="2546848"/>
              <a:ext cx="70045" cy="33320"/>
            </a:xfrm>
            <a:custGeom>
              <a:avLst/>
              <a:gdLst/>
              <a:ahLst/>
              <a:cxnLst/>
              <a:rect l="l" t="t" r="r" b="b"/>
              <a:pathLst>
                <a:path w="2674" h="1272" extrusionOk="0">
                  <a:moveTo>
                    <a:pt x="2509" y="0"/>
                  </a:moveTo>
                  <a:cubicBezTo>
                    <a:pt x="2392" y="452"/>
                    <a:pt x="1988" y="764"/>
                    <a:pt x="1526" y="764"/>
                  </a:cubicBezTo>
                  <a:lnTo>
                    <a:pt x="1" y="764"/>
                  </a:lnTo>
                  <a:lnTo>
                    <a:pt x="1" y="1271"/>
                  </a:lnTo>
                  <a:lnTo>
                    <a:pt x="1526" y="1271"/>
                  </a:lnTo>
                  <a:cubicBezTo>
                    <a:pt x="2187" y="1271"/>
                    <a:pt x="2673" y="644"/>
                    <a:pt x="2509" y="0"/>
                  </a:cubicBez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2" name="Google Shape;10282;p91"/>
            <p:cNvSpPr/>
            <p:nvPr/>
          </p:nvSpPr>
          <p:spPr>
            <a:xfrm>
              <a:off x="7155834" y="2493593"/>
              <a:ext cx="76778" cy="33346"/>
            </a:xfrm>
            <a:custGeom>
              <a:avLst/>
              <a:gdLst/>
              <a:ahLst/>
              <a:cxnLst/>
              <a:rect l="l" t="t" r="r" b="b"/>
              <a:pathLst>
                <a:path w="2931" h="1273" extrusionOk="0">
                  <a:moveTo>
                    <a:pt x="2766" y="1"/>
                  </a:moveTo>
                  <a:cubicBezTo>
                    <a:pt x="2649" y="450"/>
                    <a:pt x="2245" y="765"/>
                    <a:pt x="1779" y="765"/>
                  </a:cubicBezTo>
                  <a:lnTo>
                    <a:pt x="0" y="765"/>
                  </a:lnTo>
                  <a:lnTo>
                    <a:pt x="0" y="1272"/>
                  </a:lnTo>
                  <a:lnTo>
                    <a:pt x="1779" y="1272"/>
                  </a:lnTo>
                  <a:cubicBezTo>
                    <a:pt x="2443" y="1272"/>
                    <a:pt x="2930" y="645"/>
                    <a:pt x="2766" y="1"/>
                  </a:cubicBez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3" name="Google Shape;10283;p91"/>
            <p:cNvSpPr/>
            <p:nvPr/>
          </p:nvSpPr>
          <p:spPr>
            <a:xfrm>
              <a:off x="7155834" y="2440365"/>
              <a:ext cx="83405" cy="33346"/>
            </a:xfrm>
            <a:custGeom>
              <a:avLst/>
              <a:gdLst/>
              <a:ahLst/>
              <a:cxnLst/>
              <a:rect l="l" t="t" r="r" b="b"/>
              <a:pathLst>
                <a:path w="3184" h="1273" extrusionOk="0">
                  <a:moveTo>
                    <a:pt x="3019" y="1"/>
                  </a:moveTo>
                  <a:lnTo>
                    <a:pt x="3019" y="1"/>
                  </a:lnTo>
                  <a:cubicBezTo>
                    <a:pt x="2903" y="450"/>
                    <a:pt x="2498" y="762"/>
                    <a:pt x="2032" y="762"/>
                  </a:cubicBezTo>
                  <a:lnTo>
                    <a:pt x="0" y="762"/>
                  </a:lnTo>
                  <a:lnTo>
                    <a:pt x="0" y="1272"/>
                  </a:lnTo>
                  <a:lnTo>
                    <a:pt x="2032" y="1272"/>
                  </a:lnTo>
                  <a:cubicBezTo>
                    <a:pt x="2697" y="1272"/>
                    <a:pt x="3184" y="645"/>
                    <a:pt x="3019" y="1"/>
                  </a:cubicBez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4" name="Google Shape;10284;p91"/>
            <p:cNvSpPr/>
            <p:nvPr/>
          </p:nvSpPr>
          <p:spPr>
            <a:xfrm>
              <a:off x="6916150" y="2600155"/>
              <a:ext cx="26693" cy="26588"/>
            </a:xfrm>
            <a:custGeom>
              <a:avLst/>
              <a:gdLst/>
              <a:ahLst/>
              <a:cxnLst/>
              <a:rect l="l" t="t" r="r" b="b"/>
              <a:pathLst>
                <a:path w="1019" h="1015" extrusionOk="0">
                  <a:moveTo>
                    <a:pt x="511" y="1"/>
                  </a:moveTo>
                  <a:cubicBezTo>
                    <a:pt x="230" y="1"/>
                    <a:pt x="1" y="227"/>
                    <a:pt x="1" y="508"/>
                  </a:cubicBezTo>
                  <a:cubicBezTo>
                    <a:pt x="1" y="789"/>
                    <a:pt x="230" y="1015"/>
                    <a:pt x="511" y="1015"/>
                  </a:cubicBezTo>
                  <a:cubicBezTo>
                    <a:pt x="789" y="1015"/>
                    <a:pt x="1018" y="789"/>
                    <a:pt x="1018" y="508"/>
                  </a:cubicBezTo>
                  <a:cubicBezTo>
                    <a:pt x="1018" y="227"/>
                    <a:pt x="789" y="1"/>
                    <a:pt x="511" y="1"/>
                  </a:cubicBezTo>
                  <a:close/>
                </a:path>
              </a:pathLst>
            </a:custGeom>
            <a:solidFill>
              <a:srgbClr val="C4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5" name="Google Shape;10285;p91"/>
            <p:cNvSpPr/>
            <p:nvPr/>
          </p:nvSpPr>
          <p:spPr>
            <a:xfrm>
              <a:off x="6856635" y="2291787"/>
              <a:ext cx="388079" cy="367909"/>
            </a:xfrm>
            <a:custGeom>
              <a:avLst/>
              <a:gdLst/>
              <a:ahLst/>
              <a:cxnLst/>
              <a:rect l="l" t="t" r="r" b="b"/>
              <a:pathLst>
                <a:path w="14815" h="14045" extrusionOk="0">
                  <a:moveTo>
                    <a:pt x="7830" y="0"/>
                  </a:moveTo>
                  <a:cubicBezTo>
                    <a:pt x="7395" y="0"/>
                    <a:pt x="7060" y="99"/>
                    <a:pt x="7032" y="108"/>
                  </a:cubicBezTo>
                  <a:cubicBezTo>
                    <a:pt x="6933" y="135"/>
                    <a:pt x="6861" y="231"/>
                    <a:pt x="6861" y="334"/>
                  </a:cubicBezTo>
                  <a:lnTo>
                    <a:pt x="6861" y="3558"/>
                  </a:lnTo>
                  <a:lnTo>
                    <a:pt x="4527" y="6530"/>
                  </a:lnTo>
                  <a:cubicBezTo>
                    <a:pt x="4452" y="6187"/>
                    <a:pt x="4147" y="5944"/>
                    <a:pt x="3798" y="5944"/>
                  </a:cubicBezTo>
                  <a:lnTo>
                    <a:pt x="748" y="5944"/>
                  </a:lnTo>
                  <a:cubicBezTo>
                    <a:pt x="336" y="5944"/>
                    <a:pt x="1" y="6276"/>
                    <a:pt x="1" y="6691"/>
                  </a:cubicBezTo>
                  <a:lnTo>
                    <a:pt x="1" y="7451"/>
                  </a:lnTo>
                  <a:cubicBezTo>
                    <a:pt x="1" y="7585"/>
                    <a:pt x="107" y="7691"/>
                    <a:pt x="241" y="7691"/>
                  </a:cubicBezTo>
                  <a:cubicBezTo>
                    <a:pt x="371" y="7691"/>
                    <a:pt x="477" y="7585"/>
                    <a:pt x="477" y="7451"/>
                  </a:cubicBezTo>
                  <a:lnTo>
                    <a:pt x="477" y="6691"/>
                  </a:lnTo>
                  <a:cubicBezTo>
                    <a:pt x="477" y="6540"/>
                    <a:pt x="600" y="6420"/>
                    <a:pt x="748" y="6420"/>
                  </a:cubicBezTo>
                  <a:lnTo>
                    <a:pt x="3798" y="6420"/>
                  </a:lnTo>
                  <a:cubicBezTo>
                    <a:pt x="3945" y="6420"/>
                    <a:pt x="4068" y="6540"/>
                    <a:pt x="4068" y="6691"/>
                  </a:cubicBezTo>
                  <a:lnTo>
                    <a:pt x="4068" y="13297"/>
                  </a:lnTo>
                  <a:cubicBezTo>
                    <a:pt x="4068" y="13445"/>
                    <a:pt x="3945" y="13568"/>
                    <a:pt x="3798" y="13568"/>
                  </a:cubicBezTo>
                  <a:lnTo>
                    <a:pt x="748" y="13568"/>
                  </a:lnTo>
                  <a:cubicBezTo>
                    <a:pt x="600" y="13568"/>
                    <a:pt x="477" y="13445"/>
                    <a:pt x="477" y="13297"/>
                  </a:cubicBezTo>
                  <a:lnTo>
                    <a:pt x="477" y="8469"/>
                  </a:lnTo>
                  <a:cubicBezTo>
                    <a:pt x="477" y="8335"/>
                    <a:pt x="371" y="8229"/>
                    <a:pt x="241" y="8229"/>
                  </a:cubicBezTo>
                  <a:cubicBezTo>
                    <a:pt x="107" y="8229"/>
                    <a:pt x="1" y="8335"/>
                    <a:pt x="1" y="8469"/>
                  </a:cubicBezTo>
                  <a:lnTo>
                    <a:pt x="1" y="13297"/>
                  </a:lnTo>
                  <a:cubicBezTo>
                    <a:pt x="1" y="13709"/>
                    <a:pt x="336" y="14041"/>
                    <a:pt x="748" y="14044"/>
                  </a:cubicBezTo>
                  <a:lnTo>
                    <a:pt x="3798" y="14044"/>
                  </a:lnTo>
                  <a:cubicBezTo>
                    <a:pt x="4209" y="14041"/>
                    <a:pt x="4545" y="13709"/>
                    <a:pt x="4545" y="13297"/>
                  </a:cubicBezTo>
                  <a:lnTo>
                    <a:pt x="4545" y="12667"/>
                  </a:lnTo>
                  <a:lnTo>
                    <a:pt x="5723" y="13256"/>
                  </a:lnTo>
                  <a:cubicBezTo>
                    <a:pt x="5758" y="13273"/>
                    <a:pt x="5795" y="13280"/>
                    <a:pt x="5833" y="13280"/>
                  </a:cubicBezTo>
                  <a:lnTo>
                    <a:pt x="10408" y="13280"/>
                  </a:lnTo>
                  <a:cubicBezTo>
                    <a:pt x="10538" y="13280"/>
                    <a:pt x="10644" y="13174"/>
                    <a:pt x="10644" y="13044"/>
                  </a:cubicBezTo>
                  <a:cubicBezTo>
                    <a:pt x="10644" y="12910"/>
                    <a:pt x="10538" y="12804"/>
                    <a:pt x="10408" y="12804"/>
                  </a:cubicBezTo>
                  <a:lnTo>
                    <a:pt x="5888" y="12804"/>
                  </a:lnTo>
                  <a:lnTo>
                    <a:pt x="4545" y="12132"/>
                  </a:lnTo>
                  <a:lnTo>
                    <a:pt x="4545" y="7280"/>
                  </a:lnTo>
                  <a:lnTo>
                    <a:pt x="7289" y="3788"/>
                  </a:lnTo>
                  <a:cubicBezTo>
                    <a:pt x="7324" y="3744"/>
                    <a:pt x="7341" y="3692"/>
                    <a:pt x="7341" y="3641"/>
                  </a:cubicBezTo>
                  <a:lnTo>
                    <a:pt x="7341" y="526"/>
                  </a:lnTo>
                  <a:cubicBezTo>
                    <a:pt x="7462" y="503"/>
                    <a:pt x="7638" y="478"/>
                    <a:pt x="7837" y="478"/>
                  </a:cubicBezTo>
                  <a:cubicBezTo>
                    <a:pt x="8145" y="478"/>
                    <a:pt x="8507" y="538"/>
                    <a:pt x="8801" y="759"/>
                  </a:cubicBezTo>
                  <a:cubicBezTo>
                    <a:pt x="9202" y="1057"/>
                    <a:pt x="9404" y="1598"/>
                    <a:pt x="9404" y="2369"/>
                  </a:cubicBezTo>
                  <a:lnTo>
                    <a:pt x="9404" y="4912"/>
                  </a:lnTo>
                  <a:cubicBezTo>
                    <a:pt x="9404" y="5042"/>
                    <a:pt x="9510" y="5149"/>
                    <a:pt x="9644" y="5149"/>
                  </a:cubicBezTo>
                  <a:lnTo>
                    <a:pt x="13454" y="5149"/>
                  </a:lnTo>
                  <a:cubicBezTo>
                    <a:pt x="13886" y="5149"/>
                    <a:pt x="14232" y="5498"/>
                    <a:pt x="14232" y="5926"/>
                  </a:cubicBezTo>
                  <a:cubicBezTo>
                    <a:pt x="14232" y="6358"/>
                    <a:pt x="13886" y="6704"/>
                    <a:pt x="13454" y="6704"/>
                  </a:cubicBezTo>
                  <a:lnTo>
                    <a:pt x="11422" y="6704"/>
                  </a:lnTo>
                  <a:cubicBezTo>
                    <a:pt x="11292" y="6704"/>
                    <a:pt x="11182" y="6811"/>
                    <a:pt x="11182" y="6944"/>
                  </a:cubicBezTo>
                  <a:cubicBezTo>
                    <a:pt x="11182" y="7074"/>
                    <a:pt x="11292" y="7181"/>
                    <a:pt x="11422" y="7181"/>
                  </a:cubicBezTo>
                  <a:lnTo>
                    <a:pt x="13249" y="7181"/>
                  </a:lnTo>
                  <a:cubicBezTo>
                    <a:pt x="13667" y="7208"/>
                    <a:pt x="13989" y="7564"/>
                    <a:pt x="13975" y="7982"/>
                  </a:cubicBezTo>
                  <a:cubicBezTo>
                    <a:pt x="13965" y="8401"/>
                    <a:pt x="13619" y="8736"/>
                    <a:pt x="13201" y="8736"/>
                  </a:cubicBezTo>
                  <a:lnTo>
                    <a:pt x="11422" y="8736"/>
                  </a:lnTo>
                  <a:cubicBezTo>
                    <a:pt x="11292" y="8736"/>
                    <a:pt x="11182" y="8843"/>
                    <a:pt x="11182" y="8976"/>
                  </a:cubicBezTo>
                  <a:cubicBezTo>
                    <a:pt x="11182" y="9106"/>
                    <a:pt x="11292" y="9213"/>
                    <a:pt x="11422" y="9213"/>
                  </a:cubicBezTo>
                  <a:lnTo>
                    <a:pt x="13012" y="9213"/>
                  </a:lnTo>
                  <a:cubicBezTo>
                    <a:pt x="13022" y="9216"/>
                    <a:pt x="13033" y="9220"/>
                    <a:pt x="13043" y="9220"/>
                  </a:cubicBezTo>
                  <a:cubicBezTo>
                    <a:pt x="13451" y="9271"/>
                    <a:pt x="13746" y="9631"/>
                    <a:pt x="13722" y="10042"/>
                  </a:cubicBezTo>
                  <a:cubicBezTo>
                    <a:pt x="13694" y="10450"/>
                    <a:pt x="13358" y="10768"/>
                    <a:pt x="12947" y="10768"/>
                  </a:cubicBezTo>
                  <a:lnTo>
                    <a:pt x="11422" y="10768"/>
                  </a:lnTo>
                  <a:cubicBezTo>
                    <a:pt x="11292" y="10768"/>
                    <a:pt x="11182" y="10878"/>
                    <a:pt x="11182" y="11008"/>
                  </a:cubicBezTo>
                  <a:cubicBezTo>
                    <a:pt x="11182" y="11139"/>
                    <a:pt x="11292" y="11248"/>
                    <a:pt x="11422" y="11248"/>
                  </a:cubicBezTo>
                  <a:lnTo>
                    <a:pt x="12793" y="11248"/>
                  </a:lnTo>
                  <a:cubicBezTo>
                    <a:pt x="12807" y="11252"/>
                    <a:pt x="12824" y="11258"/>
                    <a:pt x="12837" y="11262"/>
                  </a:cubicBezTo>
                  <a:cubicBezTo>
                    <a:pt x="13231" y="11337"/>
                    <a:pt x="13502" y="11701"/>
                    <a:pt x="13465" y="12098"/>
                  </a:cubicBezTo>
                  <a:cubicBezTo>
                    <a:pt x="13427" y="12496"/>
                    <a:pt x="13094" y="12801"/>
                    <a:pt x="12693" y="12804"/>
                  </a:cubicBezTo>
                  <a:lnTo>
                    <a:pt x="11422" y="12804"/>
                  </a:lnTo>
                  <a:cubicBezTo>
                    <a:pt x="11292" y="12804"/>
                    <a:pt x="11186" y="12910"/>
                    <a:pt x="11186" y="13040"/>
                  </a:cubicBezTo>
                  <a:cubicBezTo>
                    <a:pt x="11186" y="13174"/>
                    <a:pt x="11292" y="13280"/>
                    <a:pt x="11422" y="13280"/>
                  </a:cubicBezTo>
                  <a:lnTo>
                    <a:pt x="12693" y="13280"/>
                  </a:lnTo>
                  <a:cubicBezTo>
                    <a:pt x="13211" y="13280"/>
                    <a:pt x="13674" y="12962"/>
                    <a:pt x="13862" y="12478"/>
                  </a:cubicBezTo>
                  <a:cubicBezTo>
                    <a:pt x="14047" y="11995"/>
                    <a:pt x="13920" y="11447"/>
                    <a:pt x="13536" y="11097"/>
                  </a:cubicBezTo>
                  <a:cubicBezTo>
                    <a:pt x="14301" y="10690"/>
                    <a:pt x="14431" y="9648"/>
                    <a:pt x="13790" y="9065"/>
                  </a:cubicBezTo>
                  <a:cubicBezTo>
                    <a:pt x="14201" y="8846"/>
                    <a:pt x="14455" y="8421"/>
                    <a:pt x="14458" y="7958"/>
                  </a:cubicBezTo>
                  <a:cubicBezTo>
                    <a:pt x="14455" y="7606"/>
                    <a:pt x="14308" y="7270"/>
                    <a:pt x="14047" y="7033"/>
                  </a:cubicBezTo>
                  <a:cubicBezTo>
                    <a:pt x="14554" y="6763"/>
                    <a:pt x="14815" y="6180"/>
                    <a:pt x="14674" y="5621"/>
                  </a:cubicBezTo>
                  <a:cubicBezTo>
                    <a:pt x="14534" y="5063"/>
                    <a:pt x="14033" y="4672"/>
                    <a:pt x="13454" y="4672"/>
                  </a:cubicBezTo>
                  <a:lnTo>
                    <a:pt x="9884" y="4672"/>
                  </a:lnTo>
                  <a:lnTo>
                    <a:pt x="9884" y="2369"/>
                  </a:lnTo>
                  <a:cubicBezTo>
                    <a:pt x="9884" y="1441"/>
                    <a:pt x="9616" y="769"/>
                    <a:pt x="9085" y="375"/>
                  </a:cubicBezTo>
                  <a:cubicBezTo>
                    <a:pt x="8689" y="80"/>
                    <a:pt x="8220" y="0"/>
                    <a:pt x="783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6" name="Google Shape;10286;p91"/>
            <p:cNvSpPr/>
            <p:nvPr/>
          </p:nvSpPr>
          <p:spPr>
            <a:xfrm>
              <a:off x="6903314" y="2593868"/>
              <a:ext cx="45710" cy="39162"/>
            </a:xfrm>
            <a:custGeom>
              <a:avLst/>
              <a:gdLst/>
              <a:ahLst/>
              <a:cxnLst/>
              <a:rect l="l" t="t" r="r" b="b"/>
              <a:pathLst>
                <a:path w="1745" h="1495" extrusionOk="0">
                  <a:moveTo>
                    <a:pt x="1003" y="478"/>
                  </a:moveTo>
                  <a:cubicBezTo>
                    <a:pt x="1069" y="478"/>
                    <a:pt x="1136" y="502"/>
                    <a:pt x="1190" y="556"/>
                  </a:cubicBezTo>
                  <a:cubicBezTo>
                    <a:pt x="1361" y="727"/>
                    <a:pt x="1241" y="1018"/>
                    <a:pt x="1001" y="1018"/>
                  </a:cubicBezTo>
                  <a:cubicBezTo>
                    <a:pt x="850" y="1018"/>
                    <a:pt x="730" y="898"/>
                    <a:pt x="730" y="748"/>
                  </a:cubicBezTo>
                  <a:cubicBezTo>
                    <a:pt x="730" y="585"/>
                    <a:pt x="864" y="478"/>
                    <a:pt x="1003" y="478"/>
                  </a:cubicBezTo>
                  <a:close/>
                  <a:moveTo>
                    <a:pt x="994" y="0"/>
                  </a:moveTo>
                  <a:cubicBezTo>
                    <a:pt x="810" y="0"/>
                    <a:pt x="623" y="68"/>
                    <a:pt x="470" y="220"/>
                  </a:cubicBezTo>
                  <a:cubicBezTo>
                    <a:pt x="1" y="689"/>
                    <a:pt x="333" y="1495"/>
                    <a:pt x="1001" y="1495"/>
                  </a:cubicBezTo>
                  <a:cubicBezTo>
                    <a:pt x="1412" y="1495"/>
                    <a:pt x="1745" y="1159"/>
                    <a:pt x="1745" y="748"/>
                  </a:cubicBezTo>
                  <a:cubicBezTo>
                    <a:pt x="1745" y="298"/>
                    <a:pt x="1378" y="0"/>
                    <a:pt x="99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87" name="Google Shape;10287;p91"/>
          <p:cNvGrpSpPr/>
          <p:nvPr/>
        </p:nvGrpSpPr>
        <p:grpSpPr>
          <a:xfrm>
            <a:off x="7407254" y="2296345"/>
            <a:ext cx="373357" cy="357352"/>
            <a:chOff x="7407254" y="2296345"/>
            <a:chExt cx="373357" cy="357352"/>
          </a:xfrm>
        </p:grpSpPr>
        <p:sp>
          <p:nvSpPr>
            <p:cNvPr id="10288" name="Google Shape;10288;p91"/>
            <p:cNvSpPr/>
            <p:nvPr/>
          </p:nvSpPr>
          <p:spPr>
            <a:xfrm>
              <a:off x="7528720" y="2510489"/>
              <a:ext cx="9614" cy="20118"/>
            </a:xfrm>
            <a:custGeom>
              <a:avLst/>
              <a:gdLst/>
              <a:ahLst/>
              <a:cxnLst/>
              <a:rect l="l" t="t" r="r" b="b"/>
              <a:pathLst>
                <a:path w="367" h="768" extrusionOk="0">
                  <a:moveTo>
                    <a:pt x="322" y="0"/>
                  </a:moveTo>
                  <a:lnTo>
                    <a:pt x="0" y="322"/>
                  </a:lnTo>
                  <a:cubicBezTo>
                    <a:pt x="110" y="480"/>
                    <a:pt x="230" y="631"/>
                    <a:pt x="367" y="768"/>
                  </a:cubicBezTo>
                  <a:cubicBezTo>
                    <a:pt x="332" y="511"/>
                    <a:pt x="319" y="257"/>
                    <a:pt x="322"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89" name="Google Shape;10289;p91"/>
            <p:cNvSpPr/>
            <p:nvPr/>
          </p:nvSpPr>
          <p:spPr>
            <a:xfrm>
              <a:off x="7538307" y="2324767"/>
              <a:ext cx="236017" cy="248302"/>
            </a:xfrm>
            <a:custGeom>
              <a:avLst/>
              <a:gdLst/>
              <a:ahLst/>
              <a:cxnLst/>
              <a:rect l="l" t="t" r="r" b="b"/>
              <a:pathLst>
                <a:path w="9010" h="9479" extrusionOk="0">
                  <a:moveTo>
                    <a:pt x="7855" y="0"/>
                  </a:moveTo>
                  <a:cubicBezTo>
                    <a:pt x="7855" y="0"/>
                    <a:pt x="8187" y="2207"/>
                    <a:pt x="7029" y="3365"/>
                  </a:cubicBezTo>
                  <a:lnTo>
                    <a:pt x="3366" y="7032"/>
                  </a:lnTo>
                  <a:cubicBezTo>
                    <a:pt x="2630" y="7768"/>
                    <a:pt x="1466" y="7901"/>
                    <a:pt x="718" y="7901"/>
                  </a:cubicBezTo>
                  <a:cubicBezTo>
                    <a:pt x="292" y="7901"/>
                    <a:pt x="1" y="7858"/>
                    <a:pt x="1" y="7858"/>
                  </a:cubicBezTo>
                  <a:lnTo>
                    <a:pt x="1" y="7858"/>
                  </a:lnTo>
                  <a:cubicBezTo>
                    <a:pt x="364" y="8218"/>
                    <a:pt x="813" y="8481"/>
                    <a:pt x="1306" y="8618"/>
                  </a:cubicBezTo>
                  <a:lnTo>
                    <a:pt x="2170" y="9479"/>
                  </a:lnTo>
                  <a:cubicBezTo>
                    <a:pt x="2896" y="9009"/>
                    <a:pt x="3575" y="8468"/>
                    <a:pt x="4188" y="7858"/>
                  </a:cubicBezTo>
                  <a:lnTo>
                    <a:pt x="7855" y="4191"/>
                  </a:lnTo>
                  <a:cubicBezTo>
                    <a:pt x="9010" y="3033"/>
                    <a:pt x="9010" y="1158"/>
                    <a:pt x="7855" y="0"/>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0" name="Google Shape;10290;p91"/>
            <p:cNvSpPr/>
            <p:nvPr/>
          </p:nvSpPr>
          <p:spPr>
            <a:xfrm>
              <a:off x="7516513" y="2302003"/>
              <a:ext cx="248931" cy="240837"/>
            </a:xfrm>
            <a:custGeom>
              <a:avLst/>
              <a:gdLst/>
              <a:ahLst/>
              <a:cxnLst/>
              <a:rect l="l" t="t" r="r" b="b"/>
              <a:pathLst>
                <a:path w="9503" h="9194" extrusionOk="0">
                  <a:moveTo>
                    <a:pt x="6653" y="1446"/>
                  </a:moveTo>
                  <a:cubicBezTo>
                    <a:pt x="7025" y="1446"/>
                    <a:pt x="7397" y="1588"/>
                    <a:pt x="7683" y="1873"/>
                  </a:cubicBezTo>
                  <a:cubicBezTo>
                    <a:pt x="8276" y="2466"/>
                    <a:pt x="8248" y="3436"/>
                    <a:pt x="7621" y="3991"/>
                  </a:cubicBezTo>
                  <a:lnTo>
                    <a:pt x="7621" y="3994"/>
                  </a:lnTo>
                  <a:lnTo>
                    <a:pt x="5784" y="5831"/>
                  </a:lnTo>
                  <a:lnTo>
                    <a:pt x="5397" y="5927"/>
                  </a:lnTo>
                  <a:lnTo>
                    <a:pt x="4057" y="7555"/>
                  </a:lnTo>
                  <a:lnTo>
                    <a:pt x="3955" y="7658"/>
                  </a:lnTo>
                  <a:cubicBezTo>
                    <a:pt x="3667" y="7983"/>
                    <a:pt x="3268" y="8147"/>
                    <a:pt x="2868" y="8147"/>
                  </a:cubicBezTo>
                  <a:cubicBezTo>
                    <a:pt x="2495" y="8147"/>
                    <a:pt x="2122" y="8005"/>
                    <a:pt x="1837" y="7719"/>
                  </a:cubicBezTo>
                  <a:cubicBezTo>
                    <a:pt x="1244" y="7126"/>
                    <a:pt x="1275" y="6157"/>
                    <a:pt x="1898" y="5602"/>
                  </a:cubicBezTo>
                  <a:lnTo>
                    <a:pt x="5565" y="1935"/>
                  </a:lnTo>
                  <a:cubicBezTo>
                    <a:pt x="5855" y="1610"/>
                    <a:pt x="6254" y="1446"/>
                    <a:pt x="6653" y="1446"/>
                  </a:cubicBezTo>
                  <a:close/>
                  <a:moveTo>
                    <a:pt x="6593" y="0"/>
                  </a:moveTo>
                  <a:cubicBezTo>
                    <a:pt x="5835" y="0"/>
                    <a:pt x="5077" y="290"/>
                    <a:pt x="4499" y="869"/>
                  </a:cubicBezTo>
                  <a:lnTo>
                    <a:pt x="833" y="4536"/>
                  </a:lnTo>
                  <a:lnTo>
                    <a:pt x="0" y="7089"/>
                  </a:lnTo>
                  <a:cubicBezTo>
                    <a:pt x="65" y="7514"/>
                    <a:pt x="226" y="7921"/>
                    <a:pt x="466" y="8281"/>
                  </a:cubicBezTo>
                  <a:lnTo>
                    <a:pt x="507" y="8240"/>
                  </a:lnTo>
                  <a:cubicBezTo>
                    <a:pt x="583" y="8422"/>
                    <a:pt x="696" y="8586"/>
                    <a:pt x="833" y="8723"/>
                  </a:cubicBezTo>
                  <a:cubicBezTo>
                    <a:pt x="1149" y="9040"/>
                    <a:pt x="1583" y="9193"/>
                    <a:pt x="2065" y="9193"/>
                  </a:cubicBezTo>
                  <a:cubicBezTo>
                    <a:pt x="2203" y="9193"/>
                    <a:pt x="2346" y="9180"/>
                    <a:pt x="2491" y="9155"/>
                  </a:cubicBezTo>
                  <a:cubicBezTo>
                    <a:pt x="3136" y="9042"/>
                    <a:pt x="3824" y="8686"/>
                    <a:pt x="4403" y="8107"/>
                  </a:cubicBezTo>
                  <a:lnTo>
                    <a:pt x="8070" y="4440"/>
                  </a:lnTo>
                  <a:cubicBezTo>
                    <a:pt x="9228" y="3285"/>
                    <a:pt x="9503" y="1685"/>
                    <a:pt x="8687" y="869"/>
                  </a:cubicBezTo>
                  <a:cubicBezTo>
                    <a:pt x="8110" y="290"/>
                    <a:pt x="7351" y="0"/>
                    <a:pt x="659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1" name="Google Shape;10291;p91"/>
            <p:cNvSpPr/>
            <p:nvPr/>
          </p:nvSpPr>
          <p:spPr>
            <a:xfrm>
              <a:off x="7643978" y="2420981"/>
              <a:ext cx="24073" cy="57839"/>
            </a:xfrm>
            <a:custGeom>
              <a:avLst/>
              <a:gdLst/>
              <a:ahLst/>
              <a:cxnLst/>
              <a:rect l="l" t="t" r="r" b="b"/>
              <a:pathLst>
                <a:path w="919" h="2208" extrusionOk="0">
                  <a:moveTo>
                    <a:pt x="161" y="1"/>
                  </a:moveTo>
                  <a:cubicBezTo>
                    <a:pt x="161" y="1"/>
                    <a:pt x="332" y="1135"/>
                    <a:pt x="0" y="2207"/>
                  </a:cubicBezTo>
                  <a:lnTo>
                    <a:pt x="918" y="1289"/>
                  </a:lnTo>
                  <a:cubicBezTo>
                    <a:pt x="781" y="803"/>
                    <a:pt x="521" y="357"/>
                    <a:pt x="161" y="1"/>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2" name="Google Shape;10292;p91"/>
            <p:cNvSpPr/>
            <p:nvPr/>
          </p:nvSpPr>
          <p:spPr>
            <a:xfrm>
              <a:off x="7442355" y="2571785"/>
              <a:ext cx="160890" cy="77642"/>
            </a:xfrm>
            <a:custGeom>
              <a:avLst/>
              <a:gdLst/>
              <a:ahLst/>
              <a:cxnLst/>
              <a:rect l="l" t="t" r="r" b="b"/>
              <a:pathLst>
                <a:path w="6142" h="2964" extrusionOk="0">
                  <a:moveTo>
                    <a:pt x="4640" y="1"/>
                  </a:moveTo>
                  <a:lnTo>
                    <a:pt x="3369" y="1272"/>
                  </a:lnTo>
                  <a:cubicBezTo>
                    <a:pt x="2633" y="2008"/>
                    <a:pt x="1473" y="2142"/>
                    <a:pt x="724" y="2142"/>
                  </a:cubicBezTo>
                  <a:cubicBezTo>
                    <a:pt x="294" y="2142"/>
                    <a:pt x="1" y="2098"/>
                    <a:pt x="0" y="2098"/>
                  </a:cubicBezTo>
                  <a:lnTo>
                    <a:pt x="0" y="2098"/>
                  </a:lnTo>
                  <a:cubicBezTo>
                    <a:pt x="580" y="2675"/>
                    <a:pt x="1338" y="2964"/>
                    <a:pt x="2096" y="2964"/>
                  </a:cubicBezTo>
                  <a:cubicBezTo>
                    <a:pt x="2854" y="2964"/>
                    <a:pt x="3612" y="2675"/>
                    <a:pt x="4191" y="2098"/>
                  </a:cubicBezTo>
                  <a:lnTo>
                    <a:pt x="6141" y="148"/>
                  </a:lnTo>
                  <a:lnTo>
                    <a:pt x="4640" y="1"/>
                  </a:ln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3" name="Google Shape;10293;p91"/>
            <p:cNvSpPr/>
            <p:nvPr/>
          </p:nvSpPr>
          <p:spPr>
            <a:xfrm>
              <a:off x="7563900" y="2526809"/>
              <a:ext cx="87910" cy="49325"/>
            </a:xfrm>
            <a:custGeom>
              <a:avLst/>
              <a:gdLst/>
              <a:ahLst/>
              <a:cxnLst/>
              <a:rect l="l" t="t" r="r" b="b"/>
              <a:pathLst>
                <a:path w="3356" h="1883" extrusionOk="0">
                  <a:moveTo>
                    <a:pt x="3355" y="1"/>
                  </a:moveTo>
                  <a:lnTo>
                    <a:pt x="3211" y="145"/>
                  </a:lnTo>
                  <a:cubicBezTo>
                    <a:pt x="2653" y="703"/>
                    <a:pt x="1900" y="1010"/>
                    <a:pt x="1119" y="1010"/>
                  </a:cubicBezTo>
                  <a:cubicBezTo>
                    <a:pt x="990" y="1010"/>
                    <a:pt x="860" y="1001"/>
                    <a:pt x="730" y="984"/>
                  </a:cubicBezTo>
                  <a:lnTo>
                    <a:pt x="0" y="1718"/>
                  </a:lnTo>
                  <a:cubicBezTo>
                    <a:pt x="366" y="1828"/>
                    <a:pt x="745" y="1883"/>
                    <a:pt x="1124" y="1883"/>
                  </a:cubicBezTo>
                  <a:cubicBezTo>
                    <a:pt x="1250" y="1883"/>
                    <a:pt x="1376" y="1877"/>
                    <a:pt x="1501" y="1865"/>
                  </a:cubicBezTo>
                  <a:lnTo>
                    <a:pt x="3218" y="148"/>
                  </a:lnTo>
                  <a:cubicBezTo>
                    <a:pt x="3266" y="100"/>
                    <a:pt x="3311" y="52"/>
                    <a:pt x="3355" y="1"/>
                  </a:cubicBezTo>
                  <a:close/>
                </a:path>
              </a:pathLst>
            </a:custGeom>
            <a:solidFill>
              <a:srgbClr val="839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4" name="Google Shape;10294;p91"/>
            <p:cNvSpPr/>
            <p:nvPr/>
          </p:nvSpPr>
          <p:spPr>
            <a:xfrm>
              <a:off x="7412100" y="2398217"/>
              <a:ext cx="250110" cy="240706"/>
            </a:xfrm>
            <a:custGeom>
              <a:avLst/>
              <a:gdLst/>
              <a:ahLst/>
              <a:cxnLst/>
              <a:rect l="l" t="t" r="r" b="b"/>
              <a:pathLst>
                <a:path w="9548" h="9189" extrusionOk="0">
                  <a:moveTo>
                    <a:pt x="6918" y="0"/>
                  </a:moveTo>
                  <a:cubicBezTo>
                    <a:pt x="6159" y="0"/>
                    <a:pt x="5401" y="289"/>
                    <a:pt x="4822" y="866"/>
                  </a:cubicBezTo>
                  <a:lnTo>
                    <a:pt x="1159" y="4533"/>
                  </a:lnTo>
                  <a:cubicBezTo>
                    <a:pt x="1" y="5688"/>
                    <a:pt x="1" y="7562"/>
                    <a:pt x="1159" y="8720"/>
                  </a:cubicBezTo>
                  <a:cubicBezTo>
                    <a:pt x="1476" y="9038"/>
                    <a:pt x="1911" y="9189"/>
                    <a:pt x="2394" y="9189"/>
                  </a:cubicBezTo>
                  <a:cubicBezTo>
                    <a:pt x="2532" y="9189"/>
                    <a:pt x="2674" y="9177"/>
                    <a:pt x="2817" y="9152"/>
                  </a:cubicBezTo>
                  <a:cubicBezTo>
                    <a:pt x="3462" y="9039"/>
                    <a:pt x="4151" y="8679"/>
                    <a:pt x="4730" y="8104"/>
                  </a:cubicBezTo>
                  <a:lnTo>
                    <a:pt x="6124" y="6709"/>
                  </a:lnTo>
                  <a:cubicBezTo>
                    <a:pt x="6124" y="6709"/>
                    <a:pt x="5966" y="6491"/>
                    <a:pt x="5558" y="6491"/>
                  </a:cubicBezTo>
                  <a:cubicBezTo>
                    <a:pt x="5521" y="6491"/>
                    <a:pt x="5481" y="6492"/>
                    <a:pt x="5439" y="6496"/>
                  </a:cubicBezTo>
                  <a:lnTo>
                    <a:pt x="4281" y="7655"/>
                  </a:lnTo>
                  <a:cubicBezTo>
                    <a:pt x="3993" y="7980"/>
                    <a:pt x="3594" y="8144"/>
                    <a:pt x="3194" y="8144"/>
                  </a:cubicBezTo>
                  <a:cubicBezTo>
                    <a:pt x="2822" y="8144"/>
                    <a:pt x="2449" y="8002"/>
                    <a:pt x="2163" y="7716"/>
                  </a:cubicBezTo>
                  <a:cubicBezTo>
                    <a:pt x="1570" y="7124"/>
                    <a:pt x="1598" y="6154"/>
                    <a:pt x="2225" y="5599"/>
                  </a:cubicBezTo>
                  <a:lnTo>
                    <a:pt x="5891" y="1932"/>
                  </a:lnTo>
                  <a:cubicBezTo>
                    <a:pt x="6173" y="1661"/>
                    <a:pt x="6537" y="1524"/>
                    <a:pt x="6901" y="1524"/>
                  </a:cubicBezTo>
                  <a:cubicBezTo>
                    <a:pt x="7251" y="1524"/>
                    <a:pt x="7600" y="1650"/>
                    <a:pt x="7879" y="1901"/>
                  </a:cubicBezTo>
                  <a:cubicBezTo>
                    <a:pt x="8444" y="2415"/>
                    <a:pt x="8520" y="3282"/>
                    <a:pt x="8047" y="3882"/>
                  </a:cubicBezTo>
                  <a:lnTo>
                    <a:pt x="9452" y="2477"/>
                  </a:lnTo>
                  <a:cubicBezTo>
                    <a:pt x="9548" y="1850"/>
                    <a:pt x="9411" y="1264"/>
                    <a:pt x="9013" y="866"/>
                  </a:cubicBezTo>
                  <a:cubicBezTo>
                    <a:pt x="8434" y="289"/>
                    <a:pt x="7676" y="0"/>
                    <a:pt x="6918" y="0"/>
                  </a:cubicBezTo>
                  <a:close/>
                </a:path>
              </a:pathLst>
            </a:cu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5" name="Google Shape;10295;p91"/>
            <p:cNvSpPr/>
            <p:nvPr/>
          </p:nvSpPr>
          <p:spPr>
            <a:xfrm>
              <a:off x="7554469" y="2550515"/>
              <a:ext cx="38716" cy="23549"/>
            </a:xfrm>
            <a:custGeom>
              <a:avLst/>
              <a:gdLst/>
              <a:ahLst/>
              <a:cxnLst/>
              <a:rect l="l" t="t" r="r" b="b"/>
              <a:pathLst>
                <a:path w="1478" h="899" extrusionOk="0">
                  <a:moveTo>
                    <a:pt x="686" y="0"/>
                  </a:moveTo>
                  <a:lnTo>
                    <a:pt x="1" y="686"/>
                  </a:lnTo>
                  <a:cubicBezTo>
                    <a:pt x="223" y="778"/>
                    <a:pt x="453" y="847"/>
                    <a:pt x="686" y="898"/>
                  </a:cubicBezTo>
                  <a:lnTo>
                    <a:pt x="1477" y="107"/>
                  </a:lnTo>
                  <a:cubicBezTo>
                    <a:pt x="1210" y="107"/>
                    <a:pt x="946" y="69"/>
                    <a:pt x="686"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6" name="Google Shape;10296;p91"/>
            <p:cNvSpPr/>
            <p:nvPr/>
          </p:nvSpPr>
          <p:spPr>
            <a:xfrm>
              <a:off x="7407254" y="2335769"/>
              <a:ext cx="330188" cy="317929"/>
            </a:xfrm>
            <a:custGeom>
              <a:avLst/>
              <a:gdLst/>
              <a:ahLst/>
              <a:cxnLst/>
              <a:rect l="l" t="t" r="r" b="b"/>
              <a:pathLst>
                <a:path w="12605" h="12137" extrusionOk="0">
                  <a:moveTo>
                    <a:pt x="10766" y="1"/>
                  </a:moveTo>
                  <a:cubicBezTo>
                    <a:pt x="10338" y="1"/>
                    <a:pt x="9909" y="164"/>
                    <a:pt x="9582" y="492"/>
                  </a:cubicBezTo>
                  <a:lnTo>
                    <a:pt x="8424" y="1646"/>
                  </a:lnTo>
                  <a:cubicBezTo>
                    <a:pt x="8266" y="1804"/>
                    <a:pt x="8411" y="2023"/>
                    <a:pt x="8581" y="2023"/>
                  </a:cubicBezTo>
                  <a:cubicBezTo>
                    <a:pt x="8633" y="2023"/>
                    <a:pt x="8687" y="2003"/>
                    <a:pt x="8736" y="1955"/>
                  </a:cubicBezTo>
                  <a:lnTo>
                    <a:pt x="9890" y="800"/>
                  </a:lnTo>
                  <a:cubicBezTo>
                    <a:pt x="10132" y="558"/>
                    <a:pt x="10448" y="438"/>
                    <a:pt x="10764" y="438"/>
                  </a:cubicBezTo>
                  <a:cubicBezTo>
                    <a:pt x="11080" y="438"/>
                    <a:pt x="11396" y="558"/>
                    <a:pt x="11638" y="800"/>
                  </a:cubicBezTo>
                  <a:cubicBezTo>
                    <a:pt x="12121" y="1283"/>
                    <a:pt x="12121" y="2065"/>
                    <a:pt x="11638" y="2548"/>
                  </a:cubicBezTo>
                  <a:lnTo>
                    <a:pt x="10048" y="4141"/>
                  </a:lnTo>
                  <a:cubicBezTo>
                    <a:pt x="9527" y="2867"/>
                    <a:pt x="8321" y="2163"/>
                    <a:pt x="7095" y="2163"/>
                  </a:cubicBezTo>
                  <a:cubicBezTo>
                    <a:pt x="6296" y="2163"/>
                    <a:pt x="5489" y="2462"/>
                    <a:pt x="4856" y="3096"/>
                  </a:cubicBezTo>
                  <a:lnTo>
                    <a:pt x="1190" y="6763"/>
                  </a:lnTo>
                  <a:cubicBezTo>
                    <a:pt x="1" y="8013"/>
                    <a:pt x="25" y="9984"/>
                    <a:pt x="1245" y="11204"/>
                  </a:cubicBezTo>
                  <a:cubicBezTo>
                    <a:pt x="1865" y="11825"/>
                    <a:pt x="2681" y="12137"/>
                    <a:pt x="3496" y="12137"/>
                  </a:cubicBezTo>
                  <a:cubicBezTo>
                    <a:pt x="4284" y="12137"/>
                    <a:pt x="5071" y="11846"/>
                    <a:pt x="5686" y="11262"/>
                  </a:cubicBezTo>
                  <a:lnTo>
                    <a:pt x="7636" y="9316"/>
                  </a:lnTo>
                  <a:cubicBezTo>
                    <a:pt x="7793" y="9155"/>
                    <a:pt x="7648" y="8936"/>
                    <a:pt x="7478" y="8936"/>
                  </a:cubicBezTo>
                  <a:cubicBezTo>
                    <a:pt x="7426" y="8936"/>
                    <a:pt x="7372" y="8956"/>
                    <a:pt x="7324" y="9004"/>
                  </a:cubicBezTo>
                  <a:lnTo>
                    <a:pt x="5381" y="10954"/>
                  </a:lnTo>
                  <a:cubicBezTo>
                    <a:pt x="4843" y="11502"/>
                    <a:pt x="4132" y="11776"/>
                    <a:pt x="3421" y="11776"/>
                  </a:cubicBezTo>
                  <a:cubicBezTo>
                    <a:pt x="2718" y="11776"/>
                    <a:pt x="2014" y="11508"/>
                    <a:pt x="1478" y="10971"/>
                  </a:cubicBezTo>
                  <a:cubicBezTo>
                    <a:pt x="402" y="9891"/>
                    <a:pt x="408" y="8140"/>
                    <a:pt x="1498" y="7071"/>
                  </a:cubicBezTo>
                  <a:lnTo>
                    <a:pt x="5165" y="3404"/>
                  </a:lnTo>
                  <a:cubicBezTo>
                    <a:pt x="5713" y="2859"/>
                    <a:pt x="6407" y="2604"/>
                    <a:pt x="7093" y="2604"/>
                  </a:cubicBezTo>
                  <a:cubicBezTo>
                    <a:pt x="8211" y="2604"/>
                    <a:pt x="9306" y="3282"/>
                    <a:pt x="9705" y="4480"/>
                  </a:cubicBezTo>
                  <a:lnTo>
                    <a:pt x="7971" y="6214"/>
                  </a:lnTo>
                  <a:cubicBezTo>
                    <a:pt x="7724" y="6461"/>
                    <a:pt x="7410" y="6578"/>
                    <a:pt x="7100" y="6578"/>
                  </a:cubicBezTo>
                  <a:cubicBezTo>
                    <a:pt x="6623" y="6578"/>
                    <a:pt x="6154" y="6303"/>
                    <a:pt x="5953" y="5807"/>
                  </a:cubicBezTo>
                  <a:cubicBezTo>
                    <a:pt x="5908" y="5726"/>
                    <a:pt x="5837" y="5691"/>
                    <a:pt x="5765" y="5691"/>
                  </a:cubicBezTo>
                  <a:cubicBezTo>
                    <a:pt x="5633" y="5691"/>
                    <a:pt x="5503" y="5810"/>
                    <a:pt x="5552" y="5975"/>
                  </a:cubicBezTo>
                  <a:cubicBezTo>
                    <a:pt x="5824" y="6645"/>
                    <a:pt x="6459" y="7017"/>
                    <a:pt x="7105" y="7017"/>
                  </a:cubicBezTo>
                  <a:cubicBezTo>
                    <a:pt x="7525" y="7017"/>
                    <a:pt x="7950" y="6860"/>
                    <a:pt x="8283" y="6526"/>
                  </a:cubicBezTo>
                  <a:lnTo>
                    <a:pt x="10110" y="4703"/>
                  </a:lnTo>
                  <a:lnTo>
                    <a:pt x="10113" y="4696"/>
                  </a:lnTo>
                  <a:lnTo>
                    <a:pt x="11950" y="2860"/>
                  </a:lnTo>
                  <a:cubicBezTo>
                    <a:pt x="12604" y="2205"/>
                    <a:pt x="12604" y="1146"/>
                    <a:pt x="11950" y="492"/>
                  </a:cubicBezTo>
                  <a:cubicBezTo>
                    <a:pt x="11623" y="164"/>
                    <a:pt x="11194" y="1"/>
                    <a:pt x="1076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97" name="Google Shape;10297;p91"/>
            <p:cNvSpPr/>
            <p:nvPr/>
          </p:nvSpPr>
          <p:spPr>
            <a:xfrm>
              <a:off x="7449166" y="2296345"/>
              <a:ext cx="331445" cy="319317"/>
            </a:xfrm>
            <a:custGeom>
              <a:avLst/>
              <a:gdLst/>
              <a:ahLst/>
              <a:cxnLst/>
              <a:rect l="l" t="t" r="r" b="b"/>
              <a:pathLst>
                <a:path w="12653" h="12190" extrusionOk="0">
                  <a:moveTo>
                    <a:pt x="9166" y="1"/>
                  </a:moveTo>
                  <a:cubicBezTo>
                    <a:pt x="8352" y="1"/>
                    <a:pt x="7538" y="311"/>
                    <a:pt x="6916" y="931"/>
                  </a:cubicBezTo>
                  <a:lnTo>
                    <a:pt x="4966" y="2881"/>
                  </a:lnTo>
                  <a:cubicBezTo>
                    <a:pt x="4809" y="3039"/>
                    <a:pt x="4954" y="3257"/>
                    <a:pt x="5122" y="3257"/>
                  </a:cubicBezTo>
                  <a:cubicBezTo>
                    <a:pt x="5174" y="3257"/>
                    <a:pt x="5227" y="3237"/>
                    <a:pt x="5275" y="3189"/>
                  </a:cubicBezTo>
                  <a:lnTo>
                    <a:pt x="7225" y="1239"/>
                  </a:lnTo>
                  <a:cubicBezTo>
                    <a:pt x="7764" y="686"/>
                    <a:pt x="8479" y="408"/>
                    <a:pt x="9194" y="408"/>
                  </a:cubicBezTo>
                  <a:cubicBezTo>
                    <a:pt x="9896" y="408"/>
                    <a:pt x="10598" y="676"/>
                    <a:pt x="11135" y="1212"/>
                  </a:cubicBezTo>
                  <a:cubicBezTo>
                    <a:pt x="12217" y="2298"/>
                    <a:pt x="12204" y="4056"/>
                    <a:pt x="11104" y="5122"/>
                  </a:cubicBezTo>
                  <a:lnTo>
                    <a:pt x="7437" y="8789"/>
                  </a:lnTo>
                  <a:cubicBezTo>
                    <a:pt x="6917" y="9308"/>
                    <a:pt x="6217" y="9592"/>
                    <a:pt x="5498" y="9592"/>
                  </a:cubicBezTo>
                  <a:cubicBezTo>
                    <a:pt x="5288" y="9592"/>
                    <a:pt x="5076" y="9568"/>
                    <a:pt x="4867" y="9518"/>
                  </a:cubicBezTo>
                  <a:cubicBezTo>
                    <a:pt x="3938" y="9299"/>
                    <a:pt x="3195" y="8617"/>
                    <a:pt x="2893" y="7713"/>
                  </a:cubicBezTo>
                  <a:lnTo>
                    <a:pt x="4627" y="5979"/>
                  </a:lnTo>
                  <a:cubicBezTo>
                    <a:pt x="4875" y="5731"/>
                    <a:pt x="5190" y="5614"/>
                    <a:pt x="5502" y="5614"/>
                  </a:cubicBezTo>
                  <a:cubicBezTo>
                    <a:pt x="5979" y="5614"/>
                    <a:pt x="6448" y="5889"/>
                    <a:pt x="6649" y="6386"/>
                  </a:cubicBezTo>
                  <a:cubicBezTo>
                    <a:pt x="6683" y="6470"/>
                    <a:pt x="6765" y="6522"/>
                    <a:pt x="6852" y="6522"/>
                  </a:cubicBezTo>
                  <a:cubicBezTo>
                    <a:pt x="6879" y="6522"/>
                    <a:pt x="6907" y="6517"/>
                    <a:pt x="6933" y="6506"/>
                  </a:cubicBezTo>
                  <a:cubicBezTo>
                    <a:pt x="7046" y="6462"/>
                    <a:pt x="7098" y="6335"/>
                    <a:pt x="7053" y="6222"/>
                  </a:cubicBezTo>
                  <a:cubicBezTo>
                    <a:pt x="6781" y="5549"/>
                    <a:pt x="6146" y="5177"/>
                    <a:pt x="5500" y="5177"/>
                  </a:cubicBezTo>
                  <a:cubicBezTo>
                    <a:pt x="5080" y="5177"/>
                    <a:pt x="4655" y="5334"/>
                    <a:pt x="4322" y="5667"/>
                  </a:cubicBezTo>
                  <a:lnTo>
                    <a:pt x="655" y="9333"/>
                  </a:lnTo>
                  <a:cubicBezTo>
                    <a:pt x="1" y="9988"/>
                    <a:pt x="1" y="11047"/>
                    <a:pt x="655" y="11701"/>
                  </a:cubicBezTo>
                  <a:cubicBezTo>
                    <a:pt x="983" y="12027"/>
                    <a:pt x="1411" y="12190"/>
                    <a:pt x="1839" y="12190"/>
                  </a:cubicBezTo>
                  <a:cubicBezTo>
                    <a:pt x="2267" y="12190"/>
                    <a:pt x="2694" y="12027"/>
                    <a:pt x="3020" y="11701"/>
                  </a:cubicBezTo>
                  <a:lnTo>
                    <a:pt x="4178" y="10543"/>
                  </a:lnTo>
                  <a:cubicBezTo>
                    <a:pt x="4336" y="10385"/>
                    <a:pt x="4191" y="10167"/>
                    <a:pt x="4022" y="10167"/>
                  </a:cubicBezTo>
                  <a:cubicBezTo>
                    <a:pt x="3971" y="10167"/>
                    <a:pt x="3918" y="10187"/>
                    <a:pt x="3870" y="10235"/>
                  </a:cubicBezTo>
                  <a:lnTo>
                    <a:pt x="2712" y="11389"/>
                  </a:lnTo>
                  <a:cubicBezTo>
                    <a:pt x="2470" y="11631"/>
                    <a:pt x="2154" y="11752"/>
                    <a:pt x="1838" y="11752"/>
                  </a:cubicBezTo>
                  <a:cubicBezTo>
                    <a:pt x="1522" y="11752"/>
                    <a:pt x="1205" y="11631"/>
                    <a:pt x="964" y="11389"/>
                  </a:cubicBezTo>
                  <a:cubicBezTo>
                    <a:pt x="481" y="10910"/>
                    <a:pt x="481" y="10125"/>
                    <a:pt x="964" y="9642"/>
                  </a:cubicBezTo>
                  <a:lnTo>
                    <a:pt x="2554" y="8052"/>
                  </a:lnTo>
                  <a:cubicBezTo>
                    <a:pt x="2958" y="9035"/>
                    <a:pt x="3829" y="9755"/>
                    <a:pt x="4874" y="9964"/>
                  </a:cubicBezTo>
                  <a:cubicBezTo>
                    <a:pt x="5082" y="10006"/>
                    <a:pt x="5291" y="10026"/>
                    <a:pt x="5499" y="10026"/>
                  </a:cubicBezTo>
                  <a:cubicBezTo>
                    <a:pt x="6333" y="10026"/>
                    <a:pt x="7145" y="9697"/>
                    <a:pt x="7749" y="9094"/>
                  </a:cubicBezTo>
                  <a:lnTo>
                    <a:pt x="11416" y="5430"/>
                  </a:lnTo>
                  <a:cubicBezTo>
                    <a:pt x="12653" y="4186"/>
                    <a:pt x="12653" y="2175"/>
                    <a:pt x="11416" y="931"/>
                  </a:cubicBezTo>
                  <a:cubicBezTo>
                    <a:pt x="10794" y="311"/>
                    <a:pt x="9980" y="1"/>
                    <a:pt x="916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298" name="Google Shape;10298;p91"/>
          <p:cNvGrpSpPr/>
          <p:nvPr/>
        </p:nvGrpSpPr>
        <p:grpSpPr>
          <a:xfrm>
            <a:off x="7943780" y="2341374"/>
            <a:ext cx="386900" cy="268682"/>
            <a:chOff x="7943780" y="2341374"/>
            <a:chExt cx="386900" cy="268682"/>
          </a:xfrm>
        </p:grpSpPr>
        <p:sp>
          <p:nvSpPr>
            <p:cNvPr id="10299" name="Google Shape;10299;p91"/>
            <p:cNvSpPr/>
            <p:nvPr/>
          </p:nvSpPr>
          <p:spPr>
            <a:xfrm>
              <a:off x="7950145" y="2379069"/>
              <a:ext cx="374169" cy="225408"/>
            </a:xfrm>
            <a:custGeom>
              <a:avLst/>
              <a:gdLst/>
              <a:ahLst/>
              <a:cxnLst/>
              <a:rect l="l" t="t" r="r" b="b"/>
              <a:pathLst>
                <a:path w="14284" h="8605" extrusionOk="0">
                  <a:moveTo>
                    <a:pt x="7142" y="0"/>
                  </a:moveTo>
                  <a:cubicBezTo>
                    <a:pt x="6292" y="0"/>
                    <a:pt x="5018" y="545"/>
                    <a:pt x="3352" y="1621"/>
                  </a:cubicBezTo>
                  <a:cubicBezTo>
                    <a:pt x="2050" y="2464"/>
                    <a:pt x="854" y="3410"/>
                    <a:pt x="254" y="3897"/>
                  </a:cubicBezTo>
                  <a:cubicBezTo>
                    <a:pt x="1" y="4106"/>
                    <a:pt x="1" y="4496"/>
                    <a:pt x="254" y="4705"/>
                  </a:cubicBezTo>
                  <a:cubicBezTo>
                    <a:pt x="854" y="5192"/>
                    <a:pt x="2050" y="6138"/>
                    <a:pt x="3352" y="6981"/>
                  </a:cubicBezTo>
                  <a:cubicBezTo>
                    <a:pt x="5018" y="8057"/>
                    <a:pt x="6292" y="8605"/>
                    <a:pt x="7142" y="8605"/>
                  </a:cubicBezTo>
                  <a:cubicBezTo>
                    <a:pt x="7992" y="8605"/>
                    <a:pt x="9267" y="8060"/>
                    <a:pt x="10932" y="6981"/>
                  </a:cubicBezTo>
                  <a:cubicBezTo>
                    <a:pt x="12235" y="6138"/>
                    <a:pt x="13430" y="5192"/>
                    <a:pt x="14030" y="4705"/>
                  </a:cubicBezTo>
                  <a:cubicBezTo>
                    <a:pt x="14284" y="4496"/>
                    <a:pt x="14284" y="4106"/>
                    <a:pt x="14030" y="3897"/>
                  </a:cubicBezTo>
                  <a:cubicBezTo>
                    <a:pt x="13430" y="3410"/>
                    <a:pt x="12235" y="2464"/>
                    <a:pt x="10932" y="1621"/>
                  </a:cubicBezTo>
                  <a:cubicBezTo>
                    <a:pt x="9267" y="545"/>
                    <a:pt x="7992" y="0"/>
                    <a:pt x="7142" y="0"/>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0" name="Google Shape;10300;p91"/>
            <p:cNvSpPr/>
            <p:nvPr/>
          </p:nvSpPr>
          <p:spPr>
            <a:xfrm>
              <a:off x="7950145" y="2379069"/>
              <a:ext cx="205788" cy="225408"/>
            </a:xfrm>
            <a:custGeom>
              <a:avLst/>
              <a:gdLst/>
              <a:ahLst/>
              <a:cxnLst/>
              <a:rect l="l" t="t" r="r" b="b"/>
              <a:pathLst>
                <a:path w="7856" h="8605" extrusionOk="0">
                  <a:moveTo>
                    <a:pt x="7142" y="0"/>
                  </a:moveTo>
                  <a:cubicBezTo>
                    <a:pt x="6292" y="0"/>
                    <a:pt x="5018" y="545"/>
                    <a:pt x="3352" y="1625"/>
                  </a:cubicBezTo>
                  <a:cubicBezTo>
                    <a:pt x="2050" y="2468"/>
                    <a:pt x="854" y="3410"/>
                    <a:pt x="254" y="3900"/>
                  </a:cubicBezTo>
                  <a:cubicBezTo>
                    <a:pt x="1" y="4106"/>
                    <a:pt x="1" y="4500"/>
                    <a:pt x="254" y="4709"/>
                  </a:cubicBezTo>
                  <a:cubicBezTo>
                    <a:pt x="854" y="5195"/>
                    <a:pt x="2050" y="6138"/>
                    <a:pt x="3352" y="6981"/>
                  </a:cubicBezTo>
                  <a:cubicBezTo>
                    <a:pt x="5018" y="8060"/>
                    <a:pt x="6292" y="8605"/>
                    <a:pt x="7142" y="8605"/>
                  </a:cubicBezTo>
                  <a:cubicBezTo>
                    <a:pt x="7382" y="8602"/>
                    <a:pt x="7622" y="8567"/>
                    <a:pt x="7855" y="8506"/>
                  </a:cubicBezTo>
                  <a:cubicBezTo>
                    <a:pt x="7057" y="8300"/>
                    <a:pt x="6025" y="7793"/>
                    <a:pt x="4774" y="6984"/>
                  </a:cubicBezTo>
                  <a:cubicBezTo>
                    <a:pt x="3472" y="6138"/>
                    <a:pt x="2276" y="5195"/>
                    <a:pt x="1677" y="4709"/>
                  </a:cubicBezTo>
                  <a:cubicBezTo>
                    <a:pt x="1423" y="4500"/>
                    <a:pt x="1423" y="4109"/>
                    <a:pt x="1677" y="3900"/>
                  </a:cubicBezTo>
                  <a:cubicBezTo>
                    <a:pt x="2276" y="3410"/>
                    <a:pt x="3472" y="2468"/>
                    <a:pt x="4774" y="1625"/>
                  </a:cubicBezTo>
                  <a:cubicBezTo>
                    <a:pt x="6025" y="816"/>
                    <a:pt x="7057" y="305"/>
                    <a:pt x="7852" y="103"/>
                  </a:cubicBezTo>
                  <a:cubicBezTo>
                    <a:pt x="7622" y="38"/>
                    <a:pt x="7382" y="4"/>
                    <a:pt x="7142" y="0"/>
                  </a:cubicBezTo>
                  <a:close/>
                </a:path>
              </a:pathLst>
            </a:custGeom>
            <a:solidFill>
              <a:srgbClr val="DFE6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1" name="Google Shape;10301;p91"/>
            <p:cNvSpPr/>
            <p:nvPr/>
          </p:nvSpPr>
          <p:spPr>
            <a:xfrm>
              <a:off x="8050236" y="2411158"/>
              <a:ext cx="167622" cy="161283"/>
            </a:xfrm>
            <a:custGeom>
              <a:avLst/>
              <a:gdLst/>
              <a:ahLst/>
              <a:cxnLst/>
              <a:rect l="l" t="t" r="r" b="b"/>
              <a:pathLst>
                <a:path w="6399" h="6157" extrusionOk="0">
                  <a:moveTo>
                    <a:pt x="3323" y="1"/>
                  </a:moveTo>
                  <a:cubicBezTo>
                    <a:pt x="2522" y="1"/>
                    <a:pt x="1735" y="314"/>
                    <a:pt x="1145" y="903"/>
                  </a:cubicBezTo>
                  <a:cubicBezTo>
                    <a:pt x="265" y="1781"/>
                    <a:pt x="1" y="3107"/>
                    <a:pt x="477" y="4255"/>
                  </a:cubicBezTo>
                  <a:cubicBezTo>
                    <a:pt x="953" y="5406"/>
                    <a:pt x="2077" y="6157"/>
                    <a:pt x="3321" y="6157"/>
                  </a:cubicBezTo>
                  <a:cubicBezTo>
                    <a:pt x="5021" y="6153"/>
                    <a:pt x="6395" y="4776"/>
                    <a:pt x="6399" y="3079"/>
                  </a:cubicBezTo>
                  <a:cubicBezTo>
                    <a:pt x="6399" y="1832"/>
                    <a:pt x="5648" y="711"/>
                    <a:pt x="4500" y="235"/>
                  </a:cubicBezTo>
                  <a:cubicBezTo>
                    <a:pt x="4119" y="78"/>
                    <a:pt x="3719" y="1"/>
                    <a:pt x="3323" y="1"/>
                  </a:cubicBezTo>
                  <a:close/>
                </a:path>
              </a:pathLst>
            </a:custGeom>
            <a:solidFill>
              <a:srgbClr val="7E93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2" name="Google Shape;10302;p91"/>
            <p:cNvSpPr/>
            <p:nvPr/>
          </p:nvSpPr>
          <p:spPr>
            <a:xfrm>
              <a:off x="8056628" y="2411158"/>
              <a:ext cx="95874" cy="161283"/>
            </a:xfrm>
            <a:custGeom>
              <a:avLst/>
              <a:gdLst/>
              <a:ahLst/>
              <a:cxnLst/>
              <a:rect l="l" t="t" r="r" b="b"/>
              <a:pathLst>
                <a:path w="3660" h="6157" extrusionOk="0">
                  <a:moveTo>
                    <a:pt x="3069" y="0"/>
                  </a:moveTo>
                  <a:cubicBezTo>
                    <a:pt x="1412" y="0"/>
                    <a:pt x="0" y="1346"/>
                    <a:pt x="0" y="3079"/>
                  </a:cubicBezTo>
                  <a:cubicBezTo>
                    <a:pt x="0" y="4808"/>
                    <a:pt x="1410" y="6156"/>
                    <a:pt x="3066" y="6156"/>
                  </a:cubicBezTo>
                  <a:cubicBezTo>
                    <a:pt x="3261" y="6156"/>
                    <a:pt x="3460" y="6137"/>
                    <a:pt x="3660" y="6098"/>
                  </a:cubicBezTo>
                  <a:cubicBezTo>
                    <a:pt x="2214" y="5817"/>
                    <a:pt x="1172" y="4549"/>
                    <a:pt x="1169" y="3079"/>
                  </a:cubicBezTo>
                  <a:cubicBezTo>
                    <a:pt x="1172" y="1606"/>
                    <a:pt x="2214" y="341"/>
                    <a:pt x="3660" y="57"/>
                  </a:cubicBezTo>
                  <a:cubicBezTo>
                    <a:pt x="3461" y="19"/>
                    <a:pt x="3263" y="0"/>
                    <a:pt x="3069" y="0"/>
                  </a:cubicBezTo>
                  <a:close/>
                </a:path>
              </a:pathLst>
            </a:custGeom>
            <a:solidFill>
              <a:srgbClr val="677F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3" name="Google Shape;10303;p91"/>
            <p:cNvSpPr/>
            <p:nvPr/>
          </p:nvSpPr>
          <p:spPr>
            <a:xfrm>
              <a:off x="8093327" y="2451105"/>
              <a:ext cx="84584" cy="81388"/>
            </a:xfrm>
            <a:custGeom>
              <a:avLst/>
              <a:gdLst/>
              <a:ahLst/>
              <a:cxnLst/>
              <a:rect l="l" t="t" r="r" b="b"/>
              <a:pathLst>
                <a:path w="3229" h="3107" extrusionOk="0">
                  <a:moveTo>
                    <a:pt x="1677" y="1"/>
                  </a:moveTo>
                  <a:cubicBezTo>
                    <a:pt x="1273" y="1"/>
                    <a:pt x="876" y="158"/>
                    <a:pt x="580" y="454"/>
                  </a:cubicBezTo>
                  <a:cubicBezTo>
                    <a:pt x="134" y="900"/>
                    <a:pt x="1" y="1568"/>
                    <a:pt x="240" y="2147"/>
                  </a:cubicBezTo>
                  <a:cubicBezTo>
                    <a:pt x="484" y="2726"/>
                    <a:pt x="1049" y="3107"/>
                    <a:pt x="1676" y="3107"/>
                  </a:cubicBezTo>
                  <a:cubicBezTo>
                    <a:pt x="2533" y="3103"/>
                    <a:pt x="3229" y="2411"/>
                    <a:pt x="3229" y="1554"/>
                  </a:cubicBezTo>
                  <a:cubicBezTo>
                    <a:pt x="3229" y="924"/>
                    <a:pt x="2852" y="358"/>
                    <a:pt x="2269" y="119"/>
                  </a:cubicBezTo>
                  <a:cubicBezTo>
                    <a:pt x="2078" y="39"/>
                    <a:pt x="1876" y="1"/>
                    <a:pt x="1677" y="1"/>
                  </a:cubicBezTo>
                  <a:close/>
                </a:path>
              </a:pathLst>
            </a:custGeom>
            <a:solidFill>
              <a:srgbClr val="586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4" name="Google Shape;10304;p91"/>
            <p:cNvSpPr/>
            <p:nvPr/>
          </p:nvSpPr>
          <p:spPr>
            <a:xfrm>
              <a:off x="8096470" y="2451079"/>
              <a:ext cx="56581" cy="81440"/>
            </a:xfrm>
            <a:custGeom>
              <a:avLst/>
              <a:gdLst/>
              <a:ahLst/>
              <a:cxnLst/>
              <a:rect l="l" t="t" r="r" b="b"/>
              <a:pathLst>
                <a:path w="2160" h="3109" extrusionOk="0">
                  <a:moveTo>
                    <a:pt x="1552" y="1"/>
                  </a:moveTo>
                  <a:cubicBezTo>
                    <a:pt x="734" y="1"/>
                    <a:pt x="1" y="661"/>
                    <a:pt x="1" y="1555"/>
                  </a:cubicBezTo>
                  <a:cubicBezTo>
                    <a:pt x="1" y="2448"/>
                    <a:pt x="736" y="3108"/>
                    <a:pt x="1555" y="3108"/>
                  </a:cubicBezTo>
                  <a:cubicBezTo>
                    <a:pt x="1755" y="3108"/>
                    <a:pt x="1959" y="3069"/>
                    <a:pt x="2159" y="2984"/>
                  </a:cubicBezTo>
                  <a:cubicBezTo>
                    <a:pt x="1587" y="2741"/>
                    <a:pt x="1214" y="2176"/>
                    <a:pt x="1214" y="1555"/>
                  </a:cubicBezTo>
                  <a:cubicBezTo>
                    <a:pt x="1214" y="932"/>
                    <a:pt x="1587" y="370"/>
                    <a:pt x="2159" y="126"/>
                  </a:cubicBezTo>
                  <a:cubicBezTo>
                    <a:pt x="1958" y="41"/>
                    <a:pt x="1753" y="1"/>
                    <a:pt x="155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5" name="Google Shape;10305;p91"/>
            <p:cNvSpPr/>
            <p:nvPr/>
          </p:nvSpPr>
          <p:spPr>
            <a:xfrm>
              <a:off x="8147184" y="2453620"/>
              <a:ext cx="32875" cy="28160"/>
            </a:xfrm>
            <a:custGeom>
              <a:avLst/>
              <a:gdLst/>
              <a:ahLst/>
              <a:cxnLst/>
              <a:rect l="l" t="t" r="r" b="b"/>
              <a:pathLst>
                <a:path w="1255" h="1075" extrusionOk="0">
                  <a:moveTo>
                    <a:pt x="541" y="1"/>
                  </a:moveTo>
                  <a:cubicBezTo>
                    <a:pt x="266" y="1"/>
                    <a:pt x="1" y="215"/>
                    <a:pt x="1" y="540"/>
                  </a:cubicBezTo>
                  <a:cubicBezTo>
                    <a:pt x="1" y="835"/>
                    <a:pt x="241" y="1075"/>
                    <a:pt x="539" y="1075"/>
                  </a:cubicBezTo>
                  <a:cubicBezTo>
                    <a:pt x="1015" y="1075"/>
                    <a:pt x="1255" y="495"/>
                    <a:pt x="916" y="160"/>
                  </a:cubicBezTo>
                  <a:cubicBezTo>
                    <a:pt x="807" y="50"/>
                    <a:pt x="673" y="1"/>
                    <a:pt x="541" y="1"/>
                  </a:cubicBezTo>
                  <a:close/>
                </a:path>
              </a:pathLst>
            </a:custGeom>
            <a:solidFill>
              <a:srgbClr val="DFE6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6" name="Google Shape;10306;p91"/>
            <p:cNvSpPr/>
            <p:nvPr/>
          </p:nvSpPr>
          <p:spPr>
            <a:xfrm>
              <a:off x="8252750" y="2394026"/>
              <a:ext cx="37695" cy="26012"/>
            </a:xfrm>
            <a:custGeom>
              <a:avLst/>
              <a:gdLst/>
              <a:ahLst/>
              <a:cxnLst/>
              <a:rect l="l" t="t" r="r" b="b"/>
              <a:pathLst>
                <a:path w="1439" h="993" extrusionOk="0">
                  <a:moveTo>
                    <a:pt x="333" y="1"/>
                  </a:moveTo>
                  <a:cubicBezTo>
                    <a:pt x="137" y="1"/>
                    <a:pt x="0" y="285"/>
                    <a:pt x="210" y="427"/>
                  </a:cubicBezTo>
                  <a:cubicBezTo>
                    <a:pt x="456" y="588"/>
                    <a:pt x="710" y="762"/>
                    <a:pt x="967" y="947"/>
                  </a:cubicBezTo>
                  <a:cubicBezTo>
                    <a:pt x="1012" y="979"/>
                    <a:pt x="1058" y="993"/>
                    <a:pt x="1102" y="993"/>
                  </a:cubicBezTo>
                  <a:cubicBezTo>
                    <a:pt x="1297" y="993"/>
                    <a:pt x="1439" y="716"/>
                    <a:pt x="1234" y="570"/>
                  </a:cubicBezTo>
                  <a:cubicBezTo>
                    <a:pt x="974" y="385"/>
                    <a:pt x="713" y="207"/>
                    <a:pt x="463" y="43"/>
                  </a:cubicBezTo>
                  <a:cubicBezTo>
                    <a:pt x="419" y="13"/>
                    <a:pt x="375" y="1"/>
                    <a:pt x="33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7" name="Google Shape;10307;p91"/>
            <p:cNvSpPr/>
            <p:nvPr/>
          </p:nvSpPr>
          <p:spPr>
            <a:xfrm>
              <a:off x="8015318" y="2341374"/>
              <a:ext cx="226927" cy="57734"/>
            </a:xfrm>
            <a:custGeom>
              <a:avLst/>
              <a:gdLst/>
              <a:ahLst/>
              <a:cxnLst/>
              <a:rect l="l" t="t" r="r" b="b"/>
              <a:pathLst>
                <a:path w="8663" h="2204" extrusionOk="0">
                  <a:moveTo>
                    <a:pt x="4651" y="0"/>
                  </a:moveTo>
                  <a:cubicBezTo>
                    <a:pt x="3523" y="0"/>
                    <a:pt x="2067" y="583"/>
                    <a:pt x="193" y="1779"/>
                  </a:cubicBezTo>
                  <a:cubicBezTo>
                    <a:pt x="1" y="1902"/>
                    <a:pt x="86" y="2204"/>
                    <a:pt x="316" y="2204"/>
                  </a:cubicBezTo>
                  <a:lnTo>
                    <a:pt x="319" y="2204"/>
                  </a:lnTo>
                  <a:cubicBezTo>
                    <a:pt x="364" y="2204"/>
                    <a:pt x="405" y="2190"/>
                    <a:pt x="443" y="2169"/>
                  </a:cubicBezTo>
                  <a:cubicBezTo>
                    <a:pt x="2242" y="1018"/>
                    <a:pt x="3616" y="459"/>
                    <a:pt x="4654" y="459"/>
                  </a:cubicBezTo>
                  <a:cubicBezTo>
                    <a:pt x="5562" y="459"/>
                    <a:pt x="6724" y="888"/>
                    <a:pt x="8208" y="1765"/>
                  </a:cubicBezTo>
                  <a:cubicBezTo>
                    <a:pt x="8250" y="1790"/>
                    <a:pt x="8292" y="1801"/>
                    <a:pt x="8331" y="1801"/>
                  </a:cubicBezTo>
                  <a:cubicBezTo>
                    <a:pt x="8534" y="1801"/>
                    <a:pt x="8662" y="1500"/>
                    <a:pt x="8441" y="1371"/>
                  </a:cubicBezTo>
                  <a:cubicBezTo>
                    <a:pt x="6885" y="449"/>
                    <a:pt x="5645" y="0"/>
                    <a:pt x="465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8" name="Google Shape;10308;p91"/>
            <p:cNvSpPr/>
            <p:nvPr/>
          </p:nvSpPr>
          <p:spPr>
            <a:xfrm>
              <a:off x="7943780" y="2373489"/>
              <a:ext cx="386900" cy="236567"/>
            </a:xfrm>
            <a:custGeom>
              <a:avLst/>
              <a:gdLst/>
              <a:ahLst/>
              <a:cxnLst/>
              <a:rect l="l" t="t" r="r" b="b"/>
              <a:pathLst>
                <a:path w="14770" h="9031" extrusionOk="0">
                  <a:moveTo>
                    <a:pt x="7385" y="460"/>
                  </a:moveTo>
                  <a:cubicBezTo>
                    <a:pt x="9260" y="460"/>
                    <a:pt x="13012" y="3400"/>
                    <a:pt x="14116" y="4301"/>
                  </a:cubicBezTo>
                  <a:cubicBezTo>
                    <a:pt x="14249" y="4411"/>
                    <a:pt x="14249" y="4620"/>
                    <a:pt x="14116" y="4730"/>
                  </a:cubicBezTo>
                  <a:cubicBezTo>
                    <a:pt x="13012" y="5631"/>
                    <a:pt x="9260" y="8571"/>
                    <a:pt x="7385" y="8571"/>
                  </a:cubicBezTo>
                  <a:cubicBezTo>
                    <a:pt x="5507" y="8571"/>
                    <a:pt x="1755" y="5631"/>
                    <a:pt x="652" y="4730"/>
                  </a:cubicBezTo>
                  <a:cubicBezTo>
                    <a:pt x="518" y="4620"/>
                    <a:pt x="518" y="4411"/>
                    <a:pt x="652" y="4301"/>
                  </a:cubicBezTo>
                  <a:cubicBezTo>
                    <a:pt x="1755" y="3404"/>
                    <a:pt x="5507" y="460"/>
                    <a:pt x="7385" y="460"/>
                  </a:cubicBezTo>
                  <a:close/>
                  <a:moveTo>
                    <a:pt x="7385" y="1"/>
                  </a:moveTo>
                  <a:cubicBezTo>
                    <a:pt x="5415" y="1"/>
                    <a:pt x="1817" y="2759"/>
                    <a:pt x="360" y="3945"/>
                  </a:cubicBezTo>
                  <a:cubicBezTo>
                    <a:pt x="1" y="4240"/>
                    <a:pt x="1" y="4792"/>
                    <a:pt x="360" y="5086"/>
                  </a:cubicBezTo>
                  <a:cubicBezTo>
                    <a:pt x="1817" y="6272"/>
                    <a:pt x="5411" y="9030"/>
                    <a:pt x="7385" y="9030"/>
                  </a:cubicBezTo>
                  <a:cubicBezTo>
                    <a:pt x="9363" y="9030"/>
                    <a:pt x="12954" y="6272"/>
                    <a:pt x="14407" y="5086"/>
                  </a:cubicBezTo>
                  <a:cubicBezTo>
                    <a:pt x="14770" y="4792"/>
                    <a:pt x="14770" y="4240"/>
                    <a:pt x="14407" y="3945"/>
                  </a:cubicBezTo>
                  <a:cubicBezTo>
                    <a:pt x="12954" y="2759"/>
                    <a:pt x="9356" y="1"/>
                    <a:pt x="738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09" name="Google Shape;10309;p91"/>
            <p:cNvSpPr/>
            <p:nvPr/>
          </p:nvSpPr>
          <p:spPr>
            <a:xfrm>
              <a:off x="8044945" y="2405500"/>
              <a:ext cx="188945" cy="172546"/>
            </a:xfrm>
            <a:custGeom>
              <a:avLst/>
              <a:gdLst/>
              <a:ahLst/>
              <a:cxnLst/>
              <a:rect l="l" t="t" r="r" b="b"/>
              <a:pathLst>
                <a:path w="7213" h="6587" extrusionOk="0">
                  <a:moveTo>
                    <a:pt x="3527" y="0"/>
                  </a:moveTo>
                  <a:cubicBezTo>
                    <a:pt x="3489" y="0"/>
                    <a:pt x="3451" y="1"/>
                    <a:pt x="3414" y="2"/>
                  </a:cubicBezTo>
                  <a:lnTo>
                    <a:pt x="3414" y="6"/>
                  </a:lnTo>
                  <a:cubicBezTo>
                    <a:pt x="2146" y="47"/>
                    <a:pt x="1018" y="811"/>
                    <a:pt x="508" y="1969"/>
                  </a:cubicBezTo>
                  <a:cubicBezTo>
                    <a:pt x="1" y="3127"/>
                    <a:pt x="199" y="4478"/>
                    <a:pt x="1025" y="5437"/>
                  </a:cubicBezTo>
                  <a:cubicBezTo>
                    <a:pt x="1071" y="5489"/>
                    <a:pt x="1134" y="5514"/>
                    <a:pt x="1197" y="5514"/>
                  </a:cubicBezTo>
                  <a:cubicBezTo>
                    <a:pt x="1255" y="5514"/>
                    <a:pt x="1313" y="5492"/>
                    <a:pt x="1358" y="5447"/>
                  </a:cubicBezTo>
                  <a:lnTo>
                    <a:pt x="1361" y="5444"/>
                  </a:lnTo>
                  <a:cubicBezTo>
                    <a:pt x="1447" y="5358"/>
                    <a:pt x="1450" y="5225"/>
                    <a:pt x="1371" y="5136"/>
                  </a:cubicBezTo>
                  <a:cubicBezTo>
                    <a:pt x="422" y="4022"/>
                    <a:pt x="473" y="2370"/>
                    <a:pt x="1495" y="1322"/>
                  </a:cubicBezTo>
                  <a:cubicBezTo>
                    <a:pt x="2046" y="756"/>
                    <a:pt x="2781" y="467"/>
                    <a:pt x="3521" y="467"/>
                  </a:cubicBezTo>
                  <a:cubicBezTo>
                    <a:pt x="4147" y="467"/>
                    <a:pt x="4777" y="674"/>
                    <a:pt x="5298" y="1095"/>
                  </a:cubicBezTo>
                  <a:cubicBezTo>
                    <a:pt x="6436" y="2014"/>
                    <a:pt x="6690" y="3645"/>
                    <a:pt x="5881" y="4861"/>
                  </a:cubicBezTo>
                  <a:cubicBezTo>
                    <a:pt x="5338" y="5677"/>
                    <a:pt x="4442" y="6126"/>
                    <a:pt x="3522" y="6126"/>
                  </a:cubicBezTo>
                  <a:cubicBezTo>
                    <a:pt x="3067" y="6126"/>
                    <a:pt x="2607" y="6016"/>
                    <a:pt x="2180" y="5787"/>
                  </a:cubicBezTo>
                  <a:cubicBezTo>
                    <a:pt x="2146" y="5768"/>
                    <a:pt x="2109" y="5760"/>
                    <a:pt x="2073" y="5760"/>
                  </a:cubicBezTo>
                  <a:cubicBezTo>
                    <a:pt x="2014" y="5760"/>
                    <a:pt x="1955" y="5783"/>
                    <a:pt x="1913" y="5828"/>
                  </a:cubicBezTo>
                  <a:lnTo>
                    <a:pt x="1909" y="5831"/>
                  </a:lnTo>
                  <a:cubicBezTo>
                    <a:pt x="1803" y="5937"/>
                    <a:pt x="1827" y="6116"/>
                    <a:pt x="1961" y="6191"/>
                  </a:cubicBezTo>
                  <a:cubicBezTo>
                    <a:pt x="2462" y="6461"/>
                    <a:pt x="2995" y="6587"/>
                    <a:pt x="3518" y="6587"/>
                  </a:cubicBezTo>
                  <a:cubicBezTo>
                    <a:pt x="4982" y="6587"/>
                    <a:pt x="6361" y="5599"/>
                    <a:pt x="6727" y="4046"/>
                  </a:cubicBezTo>
                  <a:cubicBezTo>
                    <a:pt x="7212" y="1972"/>
                    <a:pt x="5636" y="0"/>
                    <a:pt x="352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0" name="Google Shape;10310;p91"/>
            <p:cNvSpPr/>
            <p:nvPr/>
          </p:nvSpPr>
          <p:spPr>
            <a:xfrm>
              <a:off x="8087485" y="2445683"/>
              <a:ext cx="95900" cy="92233"/>
            </a:xfrm>
            <a:custGeom>
              <a:avLst/>
              <a:gdLst/>
              <a:ahLst/>
              <a:cxnLst/>
              <a:rect l="l" t="t" r="r" b="b"/>
              <a:pathLst>
                <a:path w="3661" h="3521" extrusionOk="0">
                  <a:moveTo>
                    <a:pt x="1899" y="0"/>
                  </a:moveTo>
                  <a:cubicBezTo>
                    <a:pt x="1187" y="0"/>
                    <a:pt x="546" y="428"/>
                    <a:pt x="272" y="1086"/>
                  </a:cubicBezTo>
                  <a:cubicBezTo>
                    <a:pt x="1" y="1744"/>
                    <a:pt x="152" y="2502"/>
                    <a:pt x="655" y="3005"/>
                  </a:cubicBezTo>
                  <a:cubicBezTo>
                    <a:pt x="992" y="3342"/>
                    <a:pt x="1442" y="3521"/>
                    <a:pt x="1899" y="3521"/>
                  </a:cubicBezTo>
                  <a:cubicBezTo>
                    <a:pt x="2127" y="3521"/>
                    <a:pt x="2356" y="3477"/>
                    <a:pt x="2574" y="3386"/>
                  </a:cubicBezTo>
                  <a:cubicBezTo>
                    <a:pt x="3232" y="3115"/>
                    <a:pt x="3661" y="2471"/>
                    <a:pt x="3661" y="1761"/>
                  </a:cubicBezTo>
                  <a:cubicBezTo>
                    <a:pt x="3661" y="1633"/>
                    <a:pt x="3558" y="1532"/>
                    <a:pt x="3434" y="1532"/>
                  </a:cubicBezTo>
                  <a:cubicBezTo>
                    <a:pt x="3432" y="1532"/>
                    <a:pt x="3430" y="1532"/>
                    <a:pt x="3428" y="1532"/>
                  </a:cubicBezTo>
                  <a:cubicBezTo>
                    <a:pt x="3301" y="1532"/>
                    <a:pt x="3198" y="1631"/>
                    <a:pt x="3198" y="1761"/>
                  </a:cubicBezTo>
                  <a:cubicBezTo>
                    <a:pt x="3198" y="2286"/>
                    <a:pt x="2883" y="2762"/>
                    <a:pt x="2396" y="2961"/>
                  </a:cubicBezTo>
                  <a:cubicBezTo>
                    <a:pt x="2234" y="3028"/>
                    <a:pt x="2064" y="3061"/>
                    <a:pt x="1895" y="3061"/>
                  </a:cubicBezTo>
                  <a:cubicBezTo>
                    <a:pt x="1557" y="3061"/>
                    <a:pt x="1224" y="2929"/>
                    <a:pt x="977" y="2680"/>
                  </a:cubicBezTo>
                  <a:cubicBezTo>
                    <a:pt x="604" y="2306"/>
                    <a:pt x="494" y="1748"/>
                    <a:pt x="696" y="1261"/>
                  </a:cubicBezTo>
                  <a:cubicBezTo>
                    <a:pt x="899" y="774"/>
                    <a:pt x="1372" y="459"/>
                    <a:pt x="1899" y="459"/>
                  </a:cubicBezTo>
                  <a:cubicBezTo>
                    <a:pt x="2026" y="459"/>
                    <a:pt x="2129" y="356"/>
                    <a:pt x="2129" y="230"/>
                  </a:cubicBezTo>
                  <a:cubicBezTo>
                    <a:pt x="2129" y="103"/>
                    <a:pt x="2026" y="0"/>
                    <a:pt x="189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11" name="Google Shape;10311;p91"/>
          <p:cNvGrpSpPr/>
          <p:nvPr/>
        </p:nvGrpSpPr>
        <p:grpSpPr>
          <a:xfrm>
            <a:off x="2486628" y="2743153"/>
            <a:ext cx="389860" cy="389782"/>
            <a:chOff x="2486628" y="2743153"/>
            <a:chExt cx="389860" cy="389782"/>
          </a:xfrm>
        </p:grpSpPr>
        <p:sp>
          <p:nvSpPr>
            <p:cNvPr id="10312" name="Google Shape;10312;p91"/>
            <p:cNvSpPr/>
            <p:nvPr/>
          </p:nvSpPr>
          <p:spPr>
            <a:xfrm>
              <a:off x="2492810" y="2749257"/>
              <a:ext cx="287281" cy="287281"/>
            </a:xfrm>
            <a:custGeom>
              <a:avLst/>
              <a:gdLst/>
              <a:ahLst/>
              <a:cxnLst/>
              <a:rect l="l" t="t" r="r" b="b"/>
              <a:pathLst>
                <a:path w="10967" h="10967" extrusionOk="0">
                  <a:moveTo>
                    <a:pt x="5144" y="0"/>
                  </a:moveTo>
                  <a:cubicBezTo>
                    <a:pt x="4908" y="0"/>
                    <a:pt x="4702" y="168"/>
                    <a:pt x="4658" y="401"/>
                  </a:cubicBezTo>
                  <a:lnTo>
                    <a:pt x="4407" y="1645"/>
                  </a:lnTo>
                  <a:cubicBezTo>
                    <a:pt x="4102" y="1731"/>
                    <a:pt x="3808" y="1851"/>
                    <a:pt x="3530" y="2009"/>
                  </a:cubicBezTo>
                  <a:lnTo>
                    <a:pt x="2475" y="1306"/>
                  </a:lnTo>
                  <a:cubicBezTo>
                    <a:pt x="2390" y="1249"/>
                    <a:pt x="2293" y="1221"/>
                    <a:pt x="2197" y="1221"/>
                  </a:cubicBezTo>
                  <a:cubicBezTo>
                    <a:pt x="2068" y="1221"/>
                    <a:pt x="1940" y="1271"/>
                    <a:pt x="1844" y="1368"/>
                  </a:cubicBezTo>
                  <a:lnTo>
                    <a:pt x="1364" y="1847"/>
                  </a:lnTo>
                  <a:cubicBezTo>
                    <a:pt x="1196" y="2015"/>
                    <a:pt x="1172" y="2276"/>
                    <a:pt x="1303" y="2475"/>
                  </a:cubicBezTo>
                  <a:lnTo>
                    <a:pt x="2005" y="3530"/>
                  </a:lnTo>
                  <a:cubicBezTo>
                    <a:pt x="1851" y="3808"/>
                    <a:pt x="1728" y="4102"/>
                    <a:pt x="1642" y="4407"/>
                  </a:cubicBezTo>
                  <a:lnTo>
                    <a:pt x="401" y="4657"/>
                  </a:lnTo>
                  <a:cubicBezTo>
                    <a:pt x="168" y="4702"/>
                    <a:pt x="1" y="4908"/>
                    <a:pt x="1" y="5144"/>
                  </a:cubicBezTo>
                  <a:lnTo>
                    <a:pt x="1" y="5823"/>
                  </a:lnTo>
                  <a:cubicBezTo>
                    <a:pt x="1" y="6059"/>
                    <a:pt x="168" y="6265"/>
                    <a:pt x="401" y="6313"/>
                  </a:cubicBezTo>
                  <a:lnTo>
                    <a:pt x="1642" y="6559"/>
                  </a:lnTo>
                  <a:cubicBezTo>
                    <a:pt x="1728" y="6864"/>
                    <a:pt x="1851" y="7159"/>
                    <a:pt x="2005" y="7437"/>
                  </a:cubicBezTo>
                  <a:lnTo>
                    <a:pt x="1303" y="8492"/>
                  </a:lnTo>
                  <a:cubicBezTo>
                    <a:pt x="1172" y="8691"/>
                    <a:pt x="1196" y="8951"/>
                    <a:pt x="1364" y="9123"/>
                  </a:cubicBezTo>
                  <a:lnTo>
                    <a:pt x="1844" y="9602"/>
                  </a:lnTo>
                  <a:cubicBezTo>
                    <a:pt x="1941" y="9697"/>
                    <a:pt x="2069" y="9746"/>
                    <a:pt x="2198" y="9746"/>
                  </a:cubicBezTo>
                  <a:cubicBezTo>
                    <a:pt x="2294" y="9746"/>
                    <a:pt x="2390" y="9719"/>
                    <a:pt x="2475" y="9664"/>
                  </a:cubicBezTo>
                  <a:lnTo>
                    <a:pt x="3530" y="8958"/>
                  </a:lnTo>
                  <a:cubicBezTo>
                    <a:pt x="3808" y="9116"/>
                    <a:pt x="4099" y="9239"/>
                    <a:pt x="4407" y="9325"/>
                  </a:cubicBezTo>
                  <a:lnTo>
                    <a:pt x="4654" y="10565"/>
                  </a:lnTo>
                  <a:cubicBezTo>
                    <a:pt x="4702" y="10798"/>
                    <a:pt x="4908" y="10966"/>
                    <a:pt x="5144" y="10966"/>
                  </a:cubicBezTo>
                  <a:lnTo>
                    <a:pt x="5823" y="10966"/>
                  </a:lnTo>
                  <a:cubicBezTo>
                    <a:pt x="6059" y="10966"/>
                    <a:pt x="6265" y="10798"/>
                    <a:pt x="6309" y="10565"/>
                  </a:cubicBezTo>
                  <a:lnTo>
                    <a:pt x="6559" y="9325"/>
                  </a:lnTo>
                  <a:cubicBezTo>
                    <a:pt x="6864" y="9239"/>
                    <a:pt x="7159" y="9116"/>
                    <a:pt x="7437" y="8958"/>
                  </a:cubicBezTo>
                  <a:lnTo>
                    <a:pt x="8492" y="9664"/>
                  </a:lnTo>
                  <a:cubicBezTo>
                    <a:pt x="8575" y="9719"/>
                    <a:pt x="8670" y="9746"/>
                    <a:pt x="8766" y="9746"/>
                  </a:cubicBezTo>
                  <a:cubicBezTo>
                    <a:pt x="8894" y="9746"/>
                    <a:pt x="9023" y="9697"/>
                    <a:pt x="9119" y="9602"/>
                  </a:cubicBezTo>
                  <a:lnTo>
                    <a:pt x="9599" y="9123"/>
                  </a:lnTo>
                  <a:cubicBezTo>
                    <a:pt x="9767" y="8951"/>
                    <a:pt x="9794" y="8691"/>
                    <a:pt x="9664" y="8492"/>
                  </a:cubicBezTo>
                  <a:lnTo>
                    <a:pt x="8958" y="7437"/>
                  </a:lnTo>
                  <a:cubicBezTo>
                    <a:pt x="9116" y="7159"/>
                    <a:pt x="9236" y="6864"/>
                    <a:pt x="9321" y="6559"/>
                  </a:cubicBezTo>
                  <a:lnTo>
                    <a:pt x="10565" y="6313"/>
                  </a:lnTo>
                  <a:cubicBezTo>
                    <a:pt x="10798" y="6265"/>
                    <a:pt x="10966" y="6059"/>
                    <a:pt x="10966" y="5823"/>
                  </a:cubicBezTo>
                  <a:lnTo>
                    <a:pt x="10966" y="5144"/>
                  </a:lnTo>
                  <a:cubicBezTo>
                    <a:pt x="10966" y="4908"/>
                    <a:pt x="10798" y="4702"/>
                    <a:pt x="10565" y="4657"/>
                  </a:cubicBezTo>
                  <a:lnTo>
                    <a:pt x="9321" y="4407"/>
                  </a:lnTo>
                  <a:cubicBezTo>
                    <a:pt x="9236" y="4102"/>
                    <a:pt x="9116" y="3808"/>
                    <a:pt x="8958" y="3530"/>
                  </a:cubicBezTo>
                  <a:lnTo>
                    <a:pt x="9661" y="2478"/>
                  </a:lnTo>
                  <a:cubicBezTo>
                    <a:pt x="9794" y="2279"/>
                    <a:pt x="9767" y="2015"/>
                    <a:pt x="9599" y="1847"/>
                  </a:cubicBezTo>
                  <a:lnTo>
                    <a:pt x="9119" y="1368"/>
                  </a:lnTo>
                  <a:cubicBezTo>
                    <a:pt x="9023" y="1271"/>
                    <a:pt x="8896" y="1221"/>
                    <a:pt x="8768" y="1221"/>
                  </a:cubicBezTo>
                  <a:cubicBezTo>
                    <a:pt x="8673" y="1221"/>
                    <a:pt x="8577" y="1249"/>
                    <a:pt x="8492" y="1306"/>
                  </a:cubicBezTo>
                  <a:lnTo>
                    <a:pt x="7437" y="2009"/>
                  </a:lnTo>
                  <a:cubicBezTo>
                    <a:pt x="7159" y="1851"/>
                    <a:pt x="6864" y="1731"/>
                    <a:pt x="6559" y="1645"/>
                  </a:cubicBezTo>
                  <a:lnTo>
                    <a:pt x="6313" y="401"/>
                  </a:lnTo>
                  <a:cubicBezTo>
                    <a:pt x="6265" y="168"/>
                    <a:pt x="6059" y="0"/>
                    <a:pt x="5823" y="0"/>
                  </a:cubicBezTo>
                  <a:close/>
                </a:path>
              </a:pathLst>
            </a:custGeom>
            <a:solidFill>
              <a:srgbClr val="D4DD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3" name="Google Shape;10313;p91"/>
            <p:cNvSpPr/>
            <p:nvPr/>
          </p:nvSpPr>
          <p:spPr>
            <a:xfrm>
              <a:off x="2568382" y="2829859"/>
              <a:ext cx="131080" cy="126129"/>
            </a:xfrm>
            <a:custGeom>
              <a:avLst/>
              <a:gdLst/>
              <a:ahLst/>
              <a:cxnLst/>
              <a:rect l="l" t="t" r="r" b="b"/>
              <a:pathLst>
                <a:path w="5004" h="4815" extrusionOk="0">
                  <a:moveTo>
                    <a:pt x="2598" y="1"/>
                  </a:moveTo>
                  <a:cubicBezTo>
                    <a:pt x="1625" y="1"/>
                    <a:pt x="744" y="587"/>
                    <a:pt x="374" y="1484"/>
                  </a:cubicBezTo>
                  <a:cubicBezTo>
                    <a:pt x="1" y="2386"/>
                    <a:pt x="206" y="3421"/>
                    <a:pt x="895" y="4109"/>
                  </a:cubicBezTo>
                  <a:cubicBezTo>
                    <a:pt x="1356" y="4570"/>
                    <a:pt x="1971" y="4814"/>
                    <a:pt x="2596" y="4814"/>
                  </a:cubicBezTo>
                  <a:cubicBezTo>
                    <a:pt x="2906" y="4814"/>
                    <a:pt x="3219" y="4754"/>
                    <a:pt x="3517" y="4630"/>
                  </a:cubicBezTo>
                  <a:cubicBezTo>
                    <a:pt x="4418" y="4257"/>
                    <a:pt x="5004" y="3379"/>
                    <a:pt x="5004" y="2406"/>
                  </a:cubicBezTo>
                  <a:cubicBezTo>
                    <a:pt x="5004" y="1077"/>
                    <a:pt x="3928" y="1"/>
                    <a:pt x="2598"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4" name="Google Shape;10314;p91"/>
            <p:cNvSpPr/>
            <p:nvPr/>
          </p:nvSpPr>
          <p:spPr>
            <a:xfrm>
              <a:off x="2594525" y="2861555"/>
              <a:ext cx="73267" cy="62737"/>
            </a:xfrm>
            <a:custGeom>
              <a:avLst/>
              <a:gdLst/>
              <a:ahLst/>
              <a:cxnLst/>
              <a:rect l="l" t="t" r="r" b="b"/>
              <a:pathLst>
                <a:path w="2797" h="2395" extrusionOk="0">
                  <a:moveTo>
                    <a:pt x="1600" y="0"/>
                  </a:moveTo>
                  <a:cubicBezTo>
                    <a:pt x="535" y="0"/>
                    <a:pt x="0" y="1289"/>
                    <a:pt x="754" y="2043"/>
                  </a:cubicBezTo>
                  <a:cubicBezTo>
                    <a:pt x="983" y="2272"/>
                    <a:pt x="1290" y="2394"/>
                    <a:pt x="1601" y="2394"/>
                  </a:cubicBezTo>
                  <a:cubicBezTo>
                    <a:pt x="1754" y="2394"/>
                    <a:pt x="1909" y="2364"/>
                    <a:pt x="2056" y="2303"/>
                  </a:cubicBezTo>
                  <a:cubicBezTo>
                    <a:pt x="2505" y="2118"/>
                    <a:pt x="2796" y="1679"/>
                    <a:pt x="2796" y="1196"/>
                  </a:cubicBezTo>
                  <a:cubicBezTo>
                    <a:pt x="2796" y="535"/>
                    <a:pt x="2262" y="0"/>
                    <a:pt x="1600" y="0"/>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5" name="Google Shape;10315;p91"/>
            <p:cNvSpPr/>
            <p:nvPr/>
          </p:nvSpPr>
          <p:spPr>
            <a:xfrm>
              <a:off x="2605029" y="2862995"/>
              <a:ext cx="43719" cy="59803"/>
            </a:xfrm>
            <a:custGeom>
              <a:avLst/>
              <a:gdLst/>
              <a:ahLst/>
              <a:cxnLst/>
              <a:rect l="l" t="t" r="r" b="b"/>
              <a:pathLst>
                <a:path w="1669" h="2283" extrusionOk="0">
                  <a:moveTo>
                    <a:pt x="836" y="0"/>
                  </a:moveTo>
                  <a:cubicBezTo>
                    <a:pt x="339" y="158"/>
                    <a:pt x="0" y="620"/>
                    <a:pt x="0" y="1141"/>
                  </a:cubicBezTo>
                  <a:cubicBezTo>
                    <a:pt x="0" y="1662"/>
                    <a:pt x="339" y="2125"/>
                    <a:pt x="836" y="2282"/>
                  </a:cubicBezTo>
                  <a:cubicBezTo>
                    <a:pt x="1330" y="2125"/>
                    <a:pt x="1669" y="1662"/>
                    <a:pt x="1669" y="1141"/>
                  </a:cubicBezTo>
                  <a:cubicBezTo>
                    <a:pt x="1669" y="620"/>
                    <a:pt x="1330" y="161"/>
                    <a:pt x="836"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6" name="Google Shape;10316;p91"/>
            <p:cNvSpPr/>
            <p:nvPr/>
          </p:nvSpPr>
          <p:spPr>
            <a:xfrm>
              <a:off x="2681597" y="2938018"/>
              <a:ext cx="188787" cy="188892"/>
            </a:xfrm>
            <a:custGeom>
              <a:avLst/>
              <a:gdLst/>
              <a:ahLst/>
              <a:cxnLst/>
              <a:rect l="l" t="t" r="r" b="b"/>
              <a:pathLst>
                <a:path w="7207" h="7211" extrusionOk="0">
                  <a:moveTo>
                    <a:pt x="3382" y="1"/>
                  </a:moveTo>
                  <a:cubicBezTo>
                    <a:pt x="3225" y="1"/>
                    <a:pt x="3091" y="111"/>
                    <a:pt x="3060" y="265"/>
                  </a:cubicBezTo>
                  <a:lnTo>
                    <a:pt x="2896" y="1080"/>
                  </a:lnTo>
                  <a:cubicBezTo>
                    <a:pt x="2697" y="1139"/>
                    <a:pt x="2502" y="1217"/>
                    <a:pt x="2320" y="1320"/>
                  </a:cubicBezTo>
                  <a:lnTo>
                    <a:pt x="1628" y="858"/>
                  </a:lnTo>
                  <a:cubicBezTo>
                    <a:pt x="1572" y="821"/>
                    <a:pt x="1509" y="803"/>
                    <a:pt x="1447" y="803"/>
                  </a:cubicBezTo>
                  <a:cubicBezTo>
                    <a:pt x="1363" y="803"/>
                    <a:pt x="1280" y="836"/>
                    <a:pt x="1217" y="899"/>
                  </a:cubicBezTo>
                  <a:lnTo>
                    <a:pt x="901" y="1214"/>
                  </a:lnTo>
                  <a:cubicBezTo>
                    <a:pt x="788" y="1324"/>
                    <a:pt x="771" y="1498"/>
                    <a:pt x="857" y="1629"/>
                  </a:cubicBezTo>
                  <a:lnTo>
                    <a:pt x="1319" y="2321"/>
                  </a:lnTo>
                  <a:cubicBezTo>
                    <a:pt x="1217" y="2503"/>
                    <a:pt x="1138" y="2698"/>
                    <a:pt x="1080" y="2897"/>
                  </a:cubicBezTo>
                  <a:lnTo>
                    <a:pt x="264" y="3061"/>
                  </a:lnTo>
                  <a:cubicBezTo>
                    <a:pt x="110" y="3092"/>
                    <a:pt x="0" y="3226"/>
                    <a:pt x="0" y="3383"/>
                  </a:cubicBezTo>
                  <a:lnTo>
                    <a:pt x="0" y="3829"/>
                  </a:lnTo>
                  <a:cubicBezTo>
                    <a:pt x="0" y="3983"/>
                    <a:pt x="110" y="4117"/>
                    <a:pt x="264" y="4147"/>
                  </a:cubicBezTo>
                  <a:lnTo>
                    <a:pt x="1080" y="4315"/>
                  </a:lnTo>
                  <a:cubicBezTo>
                    <a:pt x="1134" y="4514"/>
                    <a:pt x="1213" y="4709"/>
                    <a:pt x="1313" y="4891"/>
                  </a:cubicBezTo>
                  <a:lnTo>
                    <a:pt x="853" y="5583"/>
                  </a:lnTo>
                  <a:cubicBezTo>
                    <a:pt x="768" y="5713"/>
                    <a:pt x="785" y="5888"/>
                    <a:pt x="894" y="5998"/>
                  </a:cubicBezTo>
                  <a:lnTo>
                    <a:pt x="1210" y="6313"/>
                  </a:lnTo>
                  <a:cubicBezTo>
                    <a:pt x="1273" y="6376"/>
                    <a:pt x="1357" y="6409"/>
                    <a:pt x="1442" y="6409"/>
                  </a:cubicBezTo>
                  <a:cubicBezTo>
                    <a:pt x="1505" y="6409"/>
                    <a:pt x="1569" y="6391"/>
                    <a:pt x="1624" y="6354"/>
                  </a:cubicBezTo>
                  <a:lnTo>
                    <a:pt x="2317" y="5892"/>
                  </a:lnTo>
                  <a:cubicBezTo>
                    <a:pt x="2498" y="5994"/>
                    <a:pt x="2694" y="6077"/>
                    <a:pt x="2892" y="6131"/>
                  </a:cubicBezTo>
                  <a:lnTo>
                    <a:pt x="3057" y="6947"/>
                  </a:lnTo>
                  <a:cubicBezTo>
                    <a:pt x="3088" y="7101"/>
                    <a:pt x="3221" y="7211"/>
                    <a:pt x="3379" y="7211"/>
                  </a:cubicBezTo>
                  <a:lnTo>
                    <a:pt x="3824" y="7211"/>
                  </a:lnTo>
                  <a:cubicBezTo>
                    <a:pt x="3979" y="7211"/>
                    <a:pt x="4112" y="7101"/>
                    <a:pt x="4143" y="6947"/>
                  </a:cubicBezTo>
                  <a:lnTo>
                    <a:pt x="4308" y="6131"/>
                  </a:lnTo>
                  <a:cubicBezTo>
                    <a:pt x="4510" y="6077"/>
                    <a:pt x="4702" y="5994"/>
                    <a:pt x="4883" y="5892"/>
                  </a:cubicBezTo>
                  <a:lnTo>
                    <a:pt x="5579" y="6354"/>
                  </a:lnTo>
                  <a:cubicBezTo>
                    <a:pt x="5634" y="6391"/>
                    <a:pt x="5697" y="6409"/>
                    <a:pt x="5760" y="6409"/>
                  </a:cubicBezTo>
                  <a:cubicBezTo>
                    <a:pt x="5844" y="6409"/>
                    <a:pt x="5927" y="6376"/>
                    <a:pt x="5990" y="6313"/>
                  </a:cubicBezTo>
                  <a:lnTo>
                    <a:pt x="6305" y="5998"/>
                  </a:lnTo>
                  <a:cubicBezTo>
                    <a:pt x="6418" y="5888"/>
                    <a:pt x="6436" y="5713"/>
                    <a:pt x="6350" y="5583"/>
                  </a:cubicBezTo>
                  <a:lnTo>
                    <a:pt x="5887" y="4891"/>
                  </a:lnTo>
                  <a:cubicBezTo>
                    <a:pt x="5990" y="4709"/>
                    <a:pt x="6069" y="4514"/>
                    <a:pt x="6127" y="4315"/>
                  </a:cubicBezTo>
                  <a:lnTo>
                    <a:pt x="6943" y="4147"/>
                  </a:lnTo>
                  <a:cubicBezTo>
                    <a:pt x="7097" y="4117"/>
                    <a:pt x="7207" y="3983"/>
                    <a:pt x="7207" y="3829"/>
                  </a:cubicBezTo>
                  <a:lnTo>
                    <a:pt x="7207" y="3383"/>
                  </a:lnTo>
                  <a:cubicBezTo>
                    <a:pt x="7207" y="3229"/>
                    <a:pt x="7097" y="3095"/>
                    <a:pt x="6946" y="3061"/>
                  </a:cubicBezTo>
                  <a:lnTo>
                    <a:pt x="6131" y="2900"/>
                  </a:lnTo>
                  <a:cubicBezTo>
                    <a:pt x="6072" y="2698"/>
                    <a:pt x="5994" y="2506"/>
                    <a:pt x="5891" y="2324"/>
                  </a:cubicBezTo>
                  <a:lnTo>
                    <a:pt x="6353" y="1629"/>
                  </a:lnTo>
                  <a:cubicBezTo>
                    <a:pt x="6439" y="1498"/>
                    <a:pt x="6422" y="1327"/>
                    <a:pt x="6309" y="1217"/>
                  </a:cubicBezTo>
                  <a:lnTo>
                    <a:pt x="5994" y="902"/>
                  </a:lnTo>
                  <a:cubicBezTo>
                    <a:pt x="5930" y="837"/>
                    <a:pt x="5846" y="804"/>
                    <a:pt x="5762" y="804"/>
                  </a:cubicBezTo>
                  <a:cubicBezTo>
                    <a:pt x="5700" y="804"/>
                    <a:pt x="5637" y="821"/>
                    <a:pt x="5582" y="858"/>
                  </a:cubicBezTo>
                  <a:lnTo>
                    <a:pt x="4887" y="1320"/>
                  </a:lnTo>
                  <a:cubicBezTo>
                    <a:pt x="4705" y="1217"/>
                    <a:pt x="4513" y="1139"/>
                    <a:pt x="4311" y="1080"/>
                  </a:cubicBezTo>
                  <a:lnTo>
                    <a:pt x="4146" y="265"/>
                  </a:lnTo>
                  <a:cubicBezTo>
                    <a:pt x="4116" y="111"/>
                    <a:pt x="3982" y="1"/>
                    <a:pt x="3828" y="1"/>
                  </a:cubicBezTo>
                  <a:close/>
                </a:path>
              </a:pathLst>
            </a:custGeom>
            <a:solidFill>
              <a:srgbClr val="819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7" name="Google Shape;10317;p91"/>
            <p:cNvSpPr/>
            <p:nvPr/>
          </p:nvSpPr>
          <p:spPr>
            <a:xfrm>
              <a:off x="2725028" y="2985247"/>
              <a:ext cx="98153" cy="94407"/>
            </a:xfrm>
            <a:custGeom>
              <a:avLst/>
              <a:gdLst/>
              <a:ahLst/>
              <a:cxnLst/>
              <a:rect l="l" t="t" r="r" b="b"/>
              <a:pathLst>
                <a:path w="3747" h="3604" extrusionOk="0">
                  <a:moveTo>
                    <a:pt x="1944" y="0"/>
                  </a:moveTo>
                  <a:cubicBezTo>
                    <a:pt x="1217" y="0"/>
                    <a:pt x="559" y="439"/>
                    <a:pt x="282" y="1111"/>
                  </a:cubicBezTo>
                  <a:cubicBezTo>
                    <a:pt x="1" y="1786"/>
                    <a:pt x="155" y="2560"/>
                    <a:pt x="672" y="3074"/>
                  </a:cubicBezTo>
                  <a:cubicBezTo>
                    <a:pt x="1016" y="3420"/>
                    <a:pt x="1475" y="3604"/>
                    <a:pt x="1943" y="3604"/>
                  </a:cubicBezTo>
                  <a:cubicBezTo>
                    <a:pt x="2175" y="3604"/>
                    <a:pt x="2409" y="3558"/>
                    <a:pt x="2632" y="3465"/>
                  </a:cubicBezTo>
                  <a:cubicBezTo>
                    <a:pt x="3307" y="3187"/>
                    <a:pt x="3746" y="2529"/>
                    <a:pt x="3746" y="1803"/>
                  </a:cubicBezTo>
                  <a:cubicBezTo>
                    <a:pt x="3746" y="806"/>
                    <a:pt x="2941" y="0"/>
                    <a:pt x="1944" y="0"/>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8" name="Google Shape;10318;p91"/>
            <p:cNvSpPr/>
            <p:nvPr/>
          </p:nvSpPr>
          <p:spPr>
            <a:xfrm>
              <a:off x="2738047" y="3004108"/>
              <a:ext cx="66273" cy="56712"/>
            </a:xfrm>
            <a:custGeom>
              <a:avLst/>
              <a:gdLst/>
              <a:ahLst/>
              <a:cxnLst/>
              <a:rect l="l" t="t" r="r" b="b"/>
              <a:pathLst>
                <a:path w="2530" h="2165" extrusionOk="0">
                  <a:moveTo>
                    <a:pt x="1447" y="0"/>
                  </a:moveTo>
                  <a:cubicBezTo>
                    <a:pt x="484" y="0"/>
                    <a:pt x="1" y="1165"/>
                    <a:pt x="682" y="1847"/>
                  </a:cubicBezTo>
                  <a:cubicBezTo>
                    <a:pt x="903" y="2067"/>
                    <a:pt x="1174" y="2165"/>
                    <a:pt x="1440" y="2165"/>
                  </a:cubicBezTo>
                  <a:cubicBezTo>
                    <a:pt x="1996" y="2165"/>
                    <a:pt x="2529" y="1734"/>
                    <a:pt x="2529" y="1083"/>
                  </a:cubicBezTo>
                  <a:cubicBezTo>
                    <a:pt x="2529" y="483"/>
                    <a:pt x="2043" y="0"/>
                    <a:pt x="1447" y="0"/>
                  </a:cubicBezTo>
                  <a:close/>
                </a:path>
              </a:pathLst>
            </a:custGeom>
            <a:solidFill>
              <a:srgbClr val="8192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19" name="Google Shape;10319;p91"/>
            <p:cNvSpPr/>
            <p:nvPr/>
          </p:nvSpPr>
          <p:spPr>
            <a:xfrm>
              <a:off x="2740745" y="3005706"/>
              <a:ext cx="44636" cy="40105"/>
            </a:xfrm>
            <a:custGeom>
              <a:avLst/>
              <a:gdLst/>
              <a:ahLst/>
              <a:cxnLst/>
              <a:rect l="l" t="t" r="r" b="b"/>
              <a:pathLst>
                <a:path w="1704" h="1531" extrusionOk="0">
                  <a:moveTo>
                    <a:pt x="984" y="1"/>
                  </a:moveTo>
                  <a:cubicBezTo>
                    <a:pt x="364" y="1"/>
                    <a:pt x="0" y="700"/>
                    <a:pt x="360" y="1207"/>
                  </a:cubicBezTo>
                  <a:cubicBezTo>
                    <a:pt x="514" y="1427"/>
                    <a:pt x="748" y="1531"/>
                    <a:pt x="981" y="1531"/>
                  </a:cubicBezTo>
                  <a:cubicBezTo>
                    <a:pt x="1285" y="1531"/>
                    <a:pt x="1587" y="1352"/>
                    <a:pt x="1703" y="1022"/>
                  </a:cubicBezTo>
                  <a:cubicBezTo>
                    <a:pt x="1703" y="563"/>
                    <a:pt x="1416" y="155"/>
                    <a:pt x="984" y="1"/>
                  </a:cubicBez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0" name="Google Shape;10320;p91"/>
            <p:cNvSpPr/>
            <p:nvPr/>
          </p:nvSpPr>
          <p:spPr>
            <a:xfrm>
              <a:off x="2486628" y="2743153"/>
              <a:ext cx="389860" cy="389782"/>
            </a:xfrm>
            <a:custGeom>
              <a:avLst/>
              <a:gdLst/>
              <a:ahLst/>
              <a:cxnLst/>
              <a:rect l="l" t="t" r="r" b="b"/>
              <a:pathLst>
                <a:path w="14883" h="14880" extrusionOk="0">
                  <a:moveTo>
                    <a:pt x="5724" y="4754"/>
                  </a:moveTo>
                  <a:cubicBezTo>
                    <a:pt x="5960" y="4754"/>
                    <a:pt x="6202" y="4841"/>
                    <a:pt x="6398" y="5038"/>
                  </a:cubicBezTo>
                  <a:cubicBezTo>
                    <a:pt x="7004" y="5641"/>
                    <a:pt x="6576" y="6679"/>
                    <a:pt x="5719" y="6679"/>
                  </a:cubicBezTo>
                  <a:cubicBezTo>
                    <a:pt x="5188" y="6679"/>
                    <a:pt x="4756" y="6247"/>
                    <a:pt x="4756" y="5716"/>
                  </a:cubicBezTo>
                  <a:cubicBezTo>
                    <a:pt x="4756" y="5137"/>
                    <a:pt x="5230" y="4754"/>
                    <a:pt x="5724" y="4754"/>
                  </a:cubicBezTo>
                  <a:close/>
                  <a:moveTo>
                    <a:pt x="5722" y="3072"/>
                  </a:moveTo>
                  <a:cubicBezTo>
                    <a:pt x="5050" y="3072"/>
                    <a:pt x="4382" y="3327"/>
                    <a:pt x="3872" y="3825"/>
                  </a:cubicBezTo>
                  <a:cubicBezTo>
                    <a:pt x="3707" y="3995"/>
                    <a:pt x="3861" y="4229"/>
                    <a:pt x="4043" y="4229"/>
                  </a:cubicBezTo>
                  <a:cubicBezTo>
                    <a:pt x="4096" y="4229"/>
                    <a:pt x="4151" y="4210"/>
                    <a:pt x="4201" y="4164"/>
                  </a:cubicBezTo>
                  <a:cubicBezTo>
                    <a:pt x="4619" y="3755"/>
                    <a:pt x="5167" y="3546"/>
                    <a:pt x="5717" y="3546"/>
                  </a:cubicBezTo>
                  <a:cubicBezTo>
                    <a:pt x="6168" y="3546"/>
                    <a:pt x="6620" y="3687"/>
                    <a:pt x="7004" y="3972"/>
                  </a:cubicBezTo>
                  <a:cubicBezTo>
                    <a:pt x="7861" y="4603"/>
                    <a:pt x="8135" y="5761"/>
                    <a:pt x="7652" y="6707"/>
                  </a:cubicBezTo>
                  <a:cubicBezTo>
                    <a:pt x="7590" y="6823"/>
                    <a:pt x="7638" y="6964"/>
                    <a:pt x="7755" y="7022"/>
                  </a:cubicBezTo>
                  <a:cubicBezTo>
                    <a:pt x="7789" y="7040"/>
                    <a:pt x="7825" y="7049"/>
                    <a:pt x="7862" y="7049"/>
                  </a:cubicBezTo>
                  <a:cubicBezTo>
                    <a:pt x="7947" y="7049"/>
                    <a:pt x="8029" y="7002"/>
                    <a:pt x="8070" y="6923"/>
                  </a:cubicBezTo>
                  <a:cubicBezTo>
                    <a:pt x="8663" y="5768"/>
                    <a:pt x="8331" y="4356"/>
                    <a:pt x="7289" y="3588"/>
                  </a:cubicBezTo>
                  <a:cubicBezTo>
                    <a:pt x="6821" y="3242"/>
                    <a:pt x="6270" y="3072"/>
                    <a:pt x="5722" y="3072"/>
                  </a:cubicBezTo>
                  <a:close/>
                  <a:moveTo>
                    <a:pt x="5717" y="4286"/>
                  </a:moveTo>
                  <a:cubicBezTo>
                    <a:pt x="5344" y="4286"/>
                    <a:pt x="4978" y="4430"/>
                    <a:pt x="4705" y="4705"/>
                  </a:cubicBezTo>
                  <a:cubicBezTo>
                    <a:pt x="4297" y="5117"/>
                    <a:pt x="4174" y="5730"/>
                    <a:pt x="4397" y="6265"/>
                  </a:cubicBezTo>
                  <a:cubicBezTo>
                    <a:pt x="4616" y="6803"/>
                    <a:pt x="5140" y="7149"/>
                    <a:pt x="5719" y="7149"/>
                  </a:cubicBezTo>
                  <a:cubicBezTo>
                    <a:pt x="6508" y="7149"/>
                    <a:pt x="7148" y="6508"/>
                    <a:pt x="7152" y="5716"/>
                  </a:cubicBezTo>
                  <a:cubicBezTo>
                    <a:pt x="7148" y="5137"/>
                    <a:pt x="6802" y="4616"/>
                    <a:pt x="6264" y="4394"/>
                  </a:cubicBezTo>
                  <a:cubicBezTo>
                    <a:pt x="6087" y="4321"/>
                    <a:pt x="5901" y="4286"/>
                    <a:pt x="5717" y="4286"/>
                  </a:cubicBezTo>
                  <a:close/>
                  <a:moveTo>
                    <a:pt x="3432" y="4707"/>
                  </a:moveTo>
                  <a:cubicBezTo>
                    <a:pt x="3347" y="4707"/>
                    <a:pt x="3262" y="4752"/>
                    <a:pt x="3221" y="4856"/>
                  </a:cubicBezTo>
                  <a:cubicBezTo>
                    <a:pt x="2844" y="5946"/>
                    <a:pt x="3218" y="7152"/>
                    <a:pt x="4143" y="7837"/>
                  </a:cubicBezTo>
                  <a:cubicBezTo>
                    <a:pt x="4610" y="8185"/>
                    <a:pt x="5164" y="8359"/>
                    <a:pt x="5718" y="8359"/>
                  </a:cubicBezTo>
                  <a:cubicBezTo>
                    <a:pt x="6262" y="8359"/>
                    <a:pt x="6805" y="8192"/>
                    <a:pt x="7268" y="7858"/>
                  </a:cubicBezTo>
                  <a:cubicBezTo>
                    <a:pt x="7467" y="7707"/>
                    <a:pt x="7325" y="7432"/>
                    <a:pt x="7128" y="7432"/>
                  </a:cubicBezTo>
                  <a:cubicBezTo>
                    <a:pt x="7084" y="7432"/>
                    <a:pt x="7037" y="7446"/>
                    <a:pt x="6991" y="7478"/>
                  </a:cubicBezTo>
                  <a:cubicBezTo>
                    <a:pt x="6611" y="7752"/>
                    <a:pt x="6165" y="7889"/>
                    <a:pt x="5719" y="7889"/>
                  </a:cubicBezTo>
                  <a:cubicBezTo>
                    <a:pt x="5264" y="7889"/>
                    <a:pt x="4809" y="7746"/>
                    <a:pt x="4424" y="7461"/>
                  </a:cubicBezTo>
                  <a:cubicBezTo>
                    <a:pt x="3663" y="6899"/>
                    <a:pt x="3355" y="5905"/>
                    <a:pt x="3663" y="5010"/>
                  </a:cubicBezTo>
                  <a:cubicBezTo>
                    <a:pt x="3717" y="4831"/>
                    <a:pt x="3574" y="4707"/>
                    <a:pt x="3432" y="4707"/>
                  </a:cubicBezTo>
                  <a:close/>
                  <a:moveTo>
                    <a:pt x="5380" y="0"/>
                  </a:moveTo>
                  <a:cubicBezTo>
                    <a:pt x="5031" y="0"/>
                    <a:pt x="4729" y="247"/>
                    <a:pt x="4661" y="590"/>
                  </a:cubicBezTo>
                  <a:lnTo>
                    <a:pt x="4438" y="1693"/>
                  </a:lnTo>
                  <a:cubicBezTo>
                    <a:pt x="4212" y="1765"/>
                    <a:pt x="3989" y="1858"/>
                    <a:pt x="3776" y="1967"/>
                  </a:cubicBezTo>
                  <a:lnTo>
                    <a:pt x="2841" y="1344"/>
                  </a:lnTo>
                  <a:cubicBezTo>
                    <a:pt x="2717" y="1262"/>
                    <a:pt x="2575" y="1222"/>
                    <a:pt x="2435" y="1222"/>
                  </a:cubicBezTo>
                  <a:cubicBezTo>
                    <a:pt x="2245" y="1222"/>
                    <a:pt x="2057" y="1295"/>
                    <a:pt x="1916" y="1436"/>
                  </a:cubicBezTo>
                  <a:lnTo>
                    <a:pt x="1436" y="1916"/>
                  </a:lnTo>
                  <a:cubicBezTo>
                    <a:pt x="1189" y="2163"/>
                    <a:pt x="1148" y="2550"/>
                    <a:pt x="1343" y="2841"/>
                  </a:cubicBezTo>
                  <a:lnTo>
                    <a:pt x="1967" y="3777"/>
                  </a:lnTo>
                  <a:cubicBezTo>
                    <a:pt x="1857" y="3989"/>
                    <a:pt x="1765" y="4208"/>
                    <a:pt x="1693" y="4438"/>
                  </a:cubicBezTo>
                  <a:lnTo>
                    <a:pt x="589" y="4657"/>
                  </a:lnTo>
                  <a:cubicBezTo>
                    <a:pt x="247" y="4729"/>
                    <a:pt x="0" y="5027"/>
                    <a:pt x="0" y="5377"/>
                  </a:cubicBezTo>
                  <a:lnTo>
                    <a:pt x="0" y="6056"/>
                  </a:lnTo>
                  <a:cubicBezTo>
                    <a:pt x="0" y="6405"/>
                    <a:pt x="247" y="6707"/>
                    <a:pt x="589" y="6775"/>
                  </a:cubicBezTo>
                  <a:lnTo>
                    <a:pt x="1693" y="6994"/>
                  </a:lnTo>
                  <a:cubicBezTo>
                    <a:pt x="1765" y="7224"/>
                    <a:pt x="1857" y="7447"/>
                    <a:pt x="1967" y="7659"/>
                  </a:cubicBezTo>
                  <a:lnTo>
                    <a:pt x="1343" y="8595"/>
                  </a:lnTo>
                  <a:cubicBezTo>
                    <a:pt x="1148" y="8886"/>
                    <a:pt x="1186" y="9273"/>
                    <a:pt x="1432" y="9520"/>
                  </a:cubicBezTo>
                  <a:lnTo>
                    <a:pt x="1912" y="10000"/>
                  </a:lnTo>
                  <a:cubicBezTo>
                    <a:pt x="2056" y="10141"/>
                    <a:pt x="2245" y="10214"/>
                    <a:pt x="2434" y="10214"/>
                  </a:cubicBezTo>
                  <a:cubicBezTo>
                    <a:pt x="2575" y="10214"/>
                    <a:pt x="2717" y="10174"/>
                    <a:pt x="2841" y="10092"/>
                  </a:cubicBezTo>
                  <a:lnTo>
                    <a:pt x="3776" y="9469"/>
                  </a:lnTo>
                  <a:cubicBezTo>
                    <a:pt x="3989" y="9578"/>
                    <a:pt x="4212" y="9667"/>
                    <a:pt x="4438" y="9743"/>
                  </a:cubicBezTo>
                  <a:lnTo>
                    <a:pt x="4661" y="10846"/>
                  </a:lnTo>
                  <a:cubicBezTo>
                    <a:pt x="4729" y="11189"/>
                    <a:pt x="5031" y="11436"/>
                    <a:pt x="5380" y="11436"/>
                  </a:cubicBezTo>
                  <a:lnTo>
                    <a:pt x="6055" y="11436"/>
                  </a:lnTo>
                  <a:cubicBezTo>
                    <a:pt x="6405" y="11436"/>
                    <a:pt x="6706" y="11189"/>
                    <a:pt x="6775" y="10846"/>
                  </a:cubicBezTo>
                  <a:lnTo>
                    <a:pt x="6998" y="9739"/>
                  </a:lnTo>
                  <a:cubicBezTo>
                    <a:pt x="7179" y="9685"/>
                    <a:pt x="7354" y="9613"/>
                    <a:pt x="7525" y="9534"/>
                  </a:cubicBezTo>
                  <a:cubicBezTo>
                    <a:pt x="7645" y="9475"/>
                    <a:pt x="7693" y="9338"/>
                    <a:pt x="7638" y="9218"/>
                  </a:cubicBezTo>
                  <a:lnTo>
                    <a:pt x="7638" y="9218"/>
                  </a:lnTo>
                  <a:lnTo>
                    <a:pt x="7638" y="9222"/>
                  </a:lnTo>
                  <a:cubicBezTo>
                    <a:pt x="7599" y="9135"/>
                    <a:pt x="7515" y="9086"/>
                    <a:pt x="7427" y="9086"/>
                  </a:cubicBezTo>
                  <a:cubicBezTo>
                    <a:pt x="7393" y="9086"/>
                    <a:pt x="7359" y="9094"/>
                    <a:pt x="7327" y="9109"/>
                  </a:cubicBezTo>
                  <a:cubicBezTo>
                    <a:pt x="7135" y="9198"/>
                    <a:pt x="6936" y="9273"/>
                    <a:pt x="6730" y="9332"/>
                  </a:cubicBezTo>
                  <a:cubicBezTo>
                    <a:pt x="6648" y="9356"/>
                    <a:pt x="6583" y="9424"/>
                    <a:pt x="6566" y="9513"/>
                  </a:cubicBezTo>
                  <a:lnTo>
                    <a:pt x="6316" y="10754"/>
                  </a:lnTo>
                  <a:cubicBezTo>
                    <a:pt x="6292" y="10877"/>
                    <a:pt x="6185" y="10966"/>
                    <a:pt x="6059" y="10966"/>
                  </a:cubicBezTo>
                  <a:lnTo>
                    <a:pt x="5380" y="10966"/>
                  </a:lnTo>
                  <a:cubicBezTo>
                    <a:pt x="5257" y="10966"/>
                    <a:pt x="5147" y="10877"/>
                    <a:pt x="5123" y="10754"/>
                  </a:cubicBezTo>
                  <a:lnTo>
                    <a:pt x="4876" y="9513"/>
                  </a:lnTo>
                  <a:cubicBezTo>
                    <a:pt x="4859" y="9424"/>
                    <a:pt x="4794" y="9356"/>
                    <a:pt x="4708" y="9332"/>
                  </a:cubicBezTo>
                  <a:cubicBezTo>
                    <a:pt x="4421" y="9249"/>
                    <a:pt x="4143" y="9136"/>
                    <a:pt x="3883" y="8989"/>
                  </a:cubicBezTo>
                  <a:cubicBezTo>
                    <a:pt x="3848" y="8968"/>
                    <a:pt x="3808" y="8958"/>
                    <a:pt x="3768" y="8958"/>
                  </a:cubicBezTo>
                  <a:cubicBezTo>
                    <a:pt x="3723" y="8958"/>
                    <a:pt x="3676" y="8972"/>
                    <a:pt x="3636" y="8999"/>
                  </a:cubicBezTo>
                  <a:lnTo>
                    <a:pt x="2580" y="9702"/>
                  </a:lnTo>
                  <a:cubicBezTo>
                    <a:pt x="2535" y="9731"/>
                    <a:pt x="2485" y="9745"/>
                    <a:pt x="2435" y="9745"/>
                  </a:cubicBezTo>
                  <a:cubicBezTo>
                    <a:pt x="2367" y="9745"/>
                    <a:pt x="2299" y="9719"/>
                    <a:pt x="2248" y="9667"/>
                  </a:cubicBezTo>
                  <a:lnTo>
                    <a:pt x="1768" y="9188"/>
                  </a:lnTo>
                  <a:cubicBezTo>
                    <a:pt x="1679" y="9099"/>
                    <a:pt x="1665" y="8961"/>
                    <a:pt x="1734" y="8855"/>
                  </a:cubicBezTo>
                  <a:lnTo>
                    <a:pt x="2440" y="7800"/>
                  </a:lnTo>
                  <a:cubicBezTo>
                    <a:pt x="2488" y="7728"/>
                    <a:pt x="2491" y="7632"/>
                    <a:pt x="2447" y="7556"/>
                  </a:cubicBezTo>
                  <a:cubicBezTo>
                    <a:pt x="2299" y="7296"/>
                    <a:pt x="2186" y="7018"/>
                    <a:pt x="2104" y="6731"/>
                  </a:cubicBezTo>
                  <a:cubicBezTo>
                    <a:pt x="2080" y="6645"/>
                    <a:pt x="2012" y="6580"/>
                    <a:pt x="1926" y="6563"/>
                  </a:cubicBezTo>
                  <a:lnTo>
                    <a:pt x="682" y="6316"/>
                  </a:lnTo>
                  <a:cubicBezTo>
                    <a:pt x="559" y="6289"/>
                    <a:pt x="473" y="6182"/>
                    <a:pt x="470" y="6059"/>
                  </a:cubicBezTo>
                  <a:lnTo>
                    <a:pt x="470" y="5377"/>
                  </a:lnTo>
                  <a:cubicBezTo>
                    <a:pt x="473" y="5254"/>
                    <a:pt x="559" y="5144"/>
                    <a:pt x="682" y="5120"/>
                  </a:cubicBezTo>
                  <a:lnTo>
                    <a:pt x="1926" y="4873"/>
                  </a:lnTo>
                  <a:cubicBezTo>
                    <a:pt x="2012" y="4856"/>
                    <a:pt x="2080" y="4791"/>
                    <a:pt x="2104" y="4705"/>
                  </a:cubicBezTo>
                  <a:cubicBezTo>
                    <a:pt x="2186" y="4418"/>
                    <a:pt x="2299" y="4140"/>
                    <a:pt x="2447" y="3880"/>
                  </a:cubicBezTo>
                  <a:cubicBezTo>
                    <a:pt x="2491" y="3801"/>
                    <a:pt x="2488" y="3708"/>
                    <a:pt x="2440" y="3633"/>
                  </a:cubicBezTo>
                  <a:lnTo>
                    <a:pt x="1734" y="2581"/>
                  </a:lnTo>
                  <a:cubicBezTo>
                    <a:pt x="1665" y="2475"/>
                    <a:pt x="1679" y="2334"/>
                    <a:pt x="1768" y="2248"/>
                  </a:cubicBezTo>
                  <a:lnTo>
                    <a:pt x="2248" y="1769"/>
                  </a:lnTo>
                  <a:cubicBezTo>
                    <a:pt x="2299" y="1717"/>
                    <a:pt x="2367" y="1691"/>
                    <a:pt x="2435" y="1691"/>
                  </a:cubicBezTo>
                  <a:cubicBezTo>
                    <a:pt x="2485" y="1691"/>
                    <a:pt x="2535" y="1705"/>
                    <a:pt x="2580" y="1734"/>
                  </a:cubicBezTo>
                  <a:lnTo>
                    <a:pt x="3636" y="2437"/>
                  </a:lnTo>
                  <a:cubicBezTo>
                    <a:pt x="3675" y="2463"/>
                    <a:pt x="3722" y="2477"/>
                    <a:pt x="3769" y="2477"/>
                  </a:cubicBezTo>
                  <a:cubicBezTo>
                    <a:pt x="3808" y="2477"/>
                    <a:pt x="3847" y="2467"/>
                    <a:pt x="3883" y="2447"/>
                  </a:cubicBezTo>
                  <a:cubicBezTo>
                    <a:pt x="4140" y="2300"/>
                    <a:pt x="4417" y="2183"/>
                    <a:pt x="4705" y="2104"/>
                  </a:cubicBezTo>
                  <a:cubicBezTo>
                    <a:pt x="4791" y="2080"/>
                    <a:pt x="4856" y="2012"/>
                    <a:pt x="4873" y="1923"/>
                  </a:cubicBezTo>
                  <a:lnTo>
                    <a:pt x="5123" y="682"/>
                  </a:lnTo>
                  <a:cubicBezTo>
                    <a:pt x="5147" y="559"/>
                    <a:pt x="5253" y="470"/>
                    <a:pt x="5380" y="470"/>
                  </a:cubicBezTo>
                  <a:lnTo>
                    <a:pt x="6059" y="470"/>
                  </a:lnTo>
                  <a:cubicBezTo>
                    <a:pt x="6182" y="470"/>
                    <a:pt x="6288" y="559"/>
                    <a:pt x="6316" y="682"/>
                  </a:cubicBezTo>
                  <a:lnTo>
                    <a:pt x="6562" y="1923"/>
                  </a:lnTo>
                  <a:cubicBezTo>
                    <a:pt x="6580" y="2012"/>
                    <a:pt x="6645" y="2080"/>
                    <a:pt x="6730" y="2104"/>
                  </a:cubicBezTo>
                  <a:cubicBezTo>
                    <a:pt x="7018" y="2183"/>
                    <a:pt x="7296" y="2300"/>
                    <a:pt x="7556" y="2447"/>
                  </a:cubicBezTo>
                  <a:cubicBezTo>
                    <a:pt x="7590" y="2467"/>
                    <a:pt x="7629" y="2477"/>
                    <a:pt x="7667" y="2477"/>
                  </a:cubicBezTo>
                  <a:cubicBezTo>
                    <a:pt x="7714" y="2477"/>
                    <a:pt x="7760" y="2463"/>
                    <a:pt x="7799" y="2437"/>
                  </a:cubicBezTo>
                  <a:lnTo>
                    <a:pt x="8855" y="1734"/>
                  </a:lnTo>
                  <a:cubicBezTo>
                    <a:pt x="8900" y="1705"/>
                    <a:pt x="8951" y="1691"/>
                    <a:pt x="9001" y="1691"/>
                  </a:cubicBezTo>
                  <a:cubicBezTo>
                    <a:pt x="9069" y="1691"/>
                    <a:pt x="9136" y="1717"/>
                    <a:pt x="9187" y="1769"/>
                  </a:cubicBezTo>
                  <a:lnTo>
                    <a:pt x="9667" y="2248"/>
                  </a:lnTo>
                  <a:cubicBezTo>
                    <a:pt x="9756" y="2334"/>
                    <a:pt x="9770" y="2475"/>
                    <a:pt x="9701" y="2581"/>
                  </a:cubicBezTo>
                  <a:lnTo>
                    <a:pt x="8999" y="3633"/>
                  </a:lnTo>
                  <a:cubicBezTo>
                    <a:pt x="8947" y="3708"/>
                    <a:pt x="8944" y="3804"/>
                    <a:pt x="8989" y="3880"/>
                  </a:cubicBezTo>
                  <a:cubicBezTo>
                    <a:pt x="9136" y="4140"/>
                    <a:pt x="9249" y="4418"/>
                    <a:pt x="9331" y="4705"/>
                  </a:cubicBezTo>
                  <a:cubicBezTo>
                    <a:pt x="9355" y="4791"/>
                    <a:pt x="9424" y="4856"/>
                    <a:pt x="9513" y="4873"/>
                  </a:cubicBezTo>
                  <a:lnTo>
                    <a:pt x="10753" y="5120"/>
                  </a:lnTo>
                  <a:cubicBezTo>
                    <a:pt x="10877" y="5144"/>
                    <a:pt x="10966" y="5254"/>
                    <a:pt x="10966" y="5377"/>
                  </a:cubicBezTo>
                  <a:lnTo>
                    <a:pt x="10966" y="6056"/>
                  </a:lnTo>
                  <a:cubicBezTo>
                    <a:pt x="10966" y="6179"/>
                    <a:pt x="10877" y="6289"/>
                    <a:pt x="10753" y="6313"/>
                  </a:cubicBezTo>
                  <a:lnTo>
                    <a:pt x="9513" y="6559"/>
                  </a:lnTo>
                  <a:cubicBezTo>
                    <a:pt x="9424" y="6580"/>
                    <a:pt x="9355" y="6642"/>
                    <a:pt x="9331" y="6727"/>
                  </a:cubicBezTo>
                  <a:cubicBezTo>
                    <a:pt x="9273" y="6936"/>
                    <a:pt x="9194" y="7142"/>
                    <a:pt x="9102" y="7337"/>
                  </a:cubicBezTo>
                  <a:cubicBezTo>
                    <a:pt x="9040" y="7454"/>
                    <a:pt x="9088" y="7601"/>
                    <a:pt x="9208" y="7659"/>
                  </a:cubicBezTo>
                  <a:cubicBezTo>
                    <a:pt x="9241" y="7675"/>
                    <a:pt x="9275" y="7683"/>
                    <a:pt x="9309" y="7683"/>
                  </a:cubicBezTo>
                  <a:cubicBezTo>
                    <a:pt x="9400" y="7683"/>
                    <a:pt x="9487" y="7629"/>
                    <a:pt x="9527" y="7539"/>
                  </a:cubicBezTo>
                  <a:cubicBezTo>
                    <a:pt x="9609" y="7365"/>
                    <a:pt x="9681" y="7180"/>
                    <a:pt x="9742" y="6994"/>
                  </a:cubicBezTo>
                  <a:lnTo>
                    <a:pt x="10846" y="6775"/>
                  </a:lnTo>
                  <a:cubicBezTo>
                    <a:pt x="11189" y="6703"/>
                    <a:pt x="11435" y="6405"/>
                    <a:pt x="11439" y="6056"/>
                  </a:cubicBezTo>
                  <a:lnTo>
                    <a:pt x="11439" y="5377"/>
                  </a:lnTo>
                  <a:cubicBezTo>
                    <a:pt x="11435" y="5027"/>
                    <a:pt x="11189" y="4729"/>
                    <a:pt x="10846" y="4657"/>
                  </a:cubicBezTo>
                  <a:lnTo>
                    <a:pt x="9742" y="4438"/>
                  </a:lnTo>
                  <a:cubicBezTo>
                    <a:pt x="9670" y="4208"/>
                    <a:pt x="9578" y="3989"/>
                    <a:pt x="9468" y="3777"/>
                  </a:cubicBezTo>
                  <a:lnTo>
                    <a:pt x="10092" y="2838"/>
                  </a:lnTo>
                  <a:cubicBezTo>
                    <a:pt x="10287" y="2546"/>
                    <a:pt x="10250" y="2159"/>
                    <a:pt x="10003" y="1913"/>
                  </a:cubicBezTo>
                  <a:lnTo>
                    <a:pt x="9523" y="1433"/>
                  </a:lnTo>
                  <a:cubicBezTo>
                    <a:pt x="9380" y="1291"/>
                    <a:pt x="9192" y="1218"/>
                    <a:pt x="9003" y="1218"/>
                  </a:cubicBezTo>
                  <a:cubicBezTo>
                    <a:pt x="8863" y="1218"/>
                    <a:pt x="8722" y="1259"/>
                    <a:pt x="8598" y="1340"/>
                  </a:cubicBezTo>
                  <a:lnTo>
                    <a:pt x="7659" y="1967"/>
                  </a:lnTo>
                  <a:cubicBezTo>
                    <a:pt x="7446" y="1858"/>
                    <a:pt x="7227" y="1765"/>
                    <a:pt x="6998" y="1693"/>
                  </a:cubicBezTo>
                  <a:lnTo>
                    <a:pt x="6775" y="590"/>
                  </a:lnTo>
                  <a:cubicBezTo>
                    <a:pt x="6706" y="247"/>
                    <a:pt x="6408" y="0"/>
                    <a:pt x="6059" y="0"/>
                  </a:cubicBezTo>
                  <a:close/>
                  <a:moveTo>
                    <a:pt x="11049" y="9729"/>
                  </a:moveTo>
                  <a:cubicBezTo>
                    <a:pt x="10706" y="9729"/>
                    <a:pt x="10368" y="9863"/>
                    <a:pt x="10116" y="10113"/>
                  </a:cubicBezTo>
                  <a:cubicBezTo>
                    <a:pt x="9739" y="10490"/>
                    <a:pt x="9626" y="11055"/>
                    <a:pt x="9832" y="11549"/>
                  </a:cubicBezTo>
                  <a:cubicBezTo>
                    <a:pt x="10034" y="12039"/>
                    <a:pt x="10513" y="12361"/>
                    <a:pt x="11048" y="12361"/>
                  </a:cubicBezTo>
                  <a:cubicBezTo>
                    <a:pt x="11339" y="12361"/>
                    <a:pt x="11620" y="12265"/>
                    <a:pt x="11850" y="12087"/>
                  </a:cubicBezTo>
                  <a:cubicBezTo>
                    <a:pt x="11960" y="12008"/>
                    <a:pt x="11984" y="11857"/>
                    <a:pt x="11901" y="11751"/>
                  </a:cubicBezTo>
                  <a:cubicBezTo>
                    <a:pt x="11854" y="11690"/>
                    <a:pt x="11784" y="11659"/>
                    <a:pt x="11713" y="11659"/>
                  </a:cubicBezTo>
                  <a:cubicBezTo>
                    <a:pt x="11660" y="11659"/>
                    <a:pt x="11606" y="11676"/>
                    <a:pt x="11562" y="11713"/>
                  </a:cubicBezTo>
                  <a:cubicBezTo>
                    <a:pt x="11415" y="11830"/>
                    <a:pt x="11233" y="11891"/>
                    <a:pt x="11048" y="11891"/>
                  </a:cubicBezTo>
                  <a:cubicBezTo>
                    <a:pt x="10579" y="11891"/>
                    <a:pt x="10202" y="11511"/>
                    <a:pt x="10202" y="11045"/>
                  </a:cubicBezTo>
                  <a:cubicBezTo>
                    <a:pt x="10202" y="10579"/>
                    <a:pt x="10578" y="10199"/>
                    <a:pt x="11046" y="10199"/>
                  </a:cubicBezTo>
                  <a:lnTo>
                    <a:pt x="11046" y="10199"/>
                  </a:lnTo>
                  <a:cubicBezTo>
                    <a:pt x="11515" y="10199"/>
                    <a:pt x="11891" y="10579"/>
                    <a:pt x="11891" y="11045"/>
                  </a:cubicBezTo>
                  <a:cubicBezTo>
                    <a:pt x="11891" y="11175"/>
                    <a:pt x="11997" y="11281"/>
                    <a:pt x="12127" y="11281"/>
                  </a:cubicBezTo>
                  <a:cubicBezTo>
                    <a:pt x="12258" y="11281"/>
                    <a:pt x="12364" y="11175"/>
                    <a:pt x="12364" y="11045"/>
                  </a:cubicBezTo>
                  <a:cubicBezTo>
                    <a:pt x="12364" y="10514"/>
                    <a:pt x="12042" y="10034"/>
                    <a:pt x="11552" y="9828"/>
                  </a:cubicBezTo>
                  <a:cubicBezTo>
                    <a:pt x="11389" y="9762"/>
                    <a:pt x="11218" y="9729"/>
                    <a:pt x="11049" y="9729"/>
                  </a:cubicBezTo>
                  <a:close/>
                  <a:moveTo>
                    <a:pt x="10822" y="7207"/>
                  </a:moveTo>
                  <a:cubicBezTo>
                    <a:pt x="10555" y="7207"/>
                    <a:pt x="10322" y="7395"/>
                    <a:pt x="10270" y="7659"/>
                  </a:cubicBezTo>
                  <a:lnTo>
                    <a:pt x="10133" y="8338"/>
                  </a:lnTo>
                  <a:cubicBezTo>
                    <a:pt x="10010" y="8379"/>
                    <a:pt x="9890" y="8427"/>
                    <a:pt x="9773" y="8485"/>
                  </a:cubicBezTo>
                  <a:lnTo>
                    <a:pt x="9198" y="8101"/>
                  </a:lnTo>
                  <a:cubicBezTo>
                    <a:pt x="9102" y="8038"/>
                    <a:pt x="8993" y="8007"/>
                    <a:pt x="8884" y="8007"/>
                  </a:cubicBezTo>
                  <a:cubicBezTo>
                    <a:pt x="8739" y="8007"/>
                    <a:pt x="8596" y="8062"/>
                    <a:pt x="8488" y="8170"/>
                  </a:cubicBezTo>
                  <a:lnTo>
                    <a:pt x="8173" y="8485"/>
                  </a:lnTo>
                  <a:cubicBezTo>
                    <a:pt x="7985" y="8677"/>
                    <a:pt x="7954" y="8972"/>
                    <a:pt x="8101" y="9194"/>
                  </a:cubicBezTo>
                  <a:lnTo>
                    <a:pt x="8488" y="9774"/>
                  </a:lnTo>
                  <a:cubicBezTo>
                    <a:pt x="8409" y="9931"/>
                    <a:pt x="8344" y="10099"/>
                    <a:pt x="8296" y="10270"/>
                  </a:cubicBezTo>
                  <a:cubicBezTo>
                    <a:pt x="8262" y="10397"/>
                    <a:pt x="8334" y="10527"/>
                    <a:pt x="8457" y="10562"/>
                  </a:cubicBezTo>
                  <a:cubicBezTo>
                    <a:pt x="8480" y="10568"/>
                    <a:pt x="8502" y="10572"/>
                    <a:pt x="8524" y="10572"/>
                  </a:cubicBezTo>
                  <a:cubicBezTo>
                    <a:pt x="8627" y="10572"/>
                    <a:pt x="8720" y="10502"/>
                    <a:pt x="8749" y="10401"/>
                  </a:cubicBezTo>
                  <a:cubicBezTo>
                    <a:pt x="8800" y="10219"/>
                    <a:pt x="8872" y="10041"/>
                    <a:pt x="8965" y="9876"/>
                  </a:cubicBezTo>
                  <a:cubicBezTo>
                    <a:pt x="9009" y="9798"/>
                    <a:pt x="9006" y="9705"/>
                    <a:pt x="8958" y="9630"/>
                  </a:cubicBezTo>
                  <a:lnTo>
                    <a:pt x="8495" y="8937"/>
                  </a:lnTo>
                  <a:cubicBezTo>
                    <a:pt x="8471" y="8900"/>
                    <a:pt x="8475" y="8852"/>
                    <a:pt x="8505" y="8821"/>
                  </a:cubicBezTo>
                  <a:lnTo>
                    <a:pt x="8821" y="8506"/>
                  </a:lnTo>
                  <a:cubicBezTo>
                    <a:pt x="8839" y="8487"/>
                    <a:pt x="8864" y="8478"/>
                    <a:pt x="8889" y="8478"/>
                  </a:cubicBezTo>
                  <a:cubicBezTo>
                    <a:pt x="8906" y="8478"/>
                    <a:pt x="8923" y="8482"/>
                    <a:pt x="8937" y="8492"/>
                  </a:cubicBezTo>
                  <a:lnTo>
                    <a:pt x="9633" y="8955"/>
                  </a:lnTo>
                  <a:cubicBezTo>
                    <a:pt x="9671" y="8982"/>
                    <a:pt x="9717" y="8996"/>
                    <a:pt x="9762" y="8996"/>
                  </a:cubicBezTo>
                  <a:cubicBezTo>
                    <a:pt x="9802" y="8996"/>
                    <a:pt x="9841" y="8986"/>
                    <a:pt x="9876" y="8965"/>
                  </a:cubicBezTo>
                  <a:cubicBezTo>
                    <a:pt x="10044" y="8872"/>
                    <a:pt x="10219" y="8800"/>
                    <a:pt x="10400" y="8749"/>
                  </a:cubicBezTo>
                  <a:cubicBezTo>
                    <a:pt x="10486" y="8725"/>
                    <a:pt x="10551" y="8653"/>
                    <a:pt x="10568" y="8567"/>
                  </a:cubicBezTo>
                  <a:lnTo>
                    <a:pt x="10733" y="7752"/>
                  </a:lnTo>
                  <a:cubicBezTo>
                    <a:pt x="10740" y="7707"/>
                    <a:pt x="10777" y="7676"/>
                    <a:pt x="10822" y="7676"/>
                  </a:cubicBezTo>
                  <a:lnTo>
                    <a:pt x="11267" y="7676"/>
                  </a:lnTo>
                  <a:cubicBezTo>
                    <a:pt x="11312" y="7676"/>
                    <a:pt x="11350" y="7707"/>
                    <a:pt x="11360" y="7752"/>
                  </a:cubicBezTo>
                  <a:lnTo>
                    <a:pt x="11521" y="8567"/>
                  </a:lnTo>
                  <a:cubicBezTo>
                    <a:pt x="11538" y="8653"/>
                    <a:pt x="11603" y="8725"/>
                    <a:pt x="11689" y="8749"/>
                  </a:cubicBezTo>
                  <a:cubicBezTo>
                    <a:pt x="11870" y="8800"/>
                    <a:pt x="12049" y="8872"/>
                    <a:pt x="12213" y="8965"/>
                  </a:cubicBezTo>
                  <a:cubicBezTo>
                    <a:pt x="12250" y="8986"/>
                    <a:pt x="12289" y="8996"/>
                    <a:pt x="12329" y="8996"/>
                  </a:cubicBezTo>
                  <a:cubicBezTo>
                    <a:pt x="12374" y="8996"/>
                    <a:pt x="12420" y="8982"/>
                    <a:pt x="12460" y="8955"/>
                  </a:cubicBezTo>
                  <a:lnTo>
                    <a:pt x="13152" y="8492"/>
                  </a:lnTo>
                  <a:cubicBezTo>
                    <a:pt x="13167" y="8482"/>
                    <a:pt x="13185" y="8478"/>
                    <a:pt x="13201" y="8478"/>
                  </a:cubicBezTo>
                  <a:cubicBezTo>
                    <a:pt x="13226" y="8478"/>
                    <a:pt x="13250" y="8487"/>
                    <a:pt x="13269" y="8506"/>
                  </a:cubicBezTo>
                  <a:lnTo>
                    <a:pt x="13584" y="8821"/>
                  </a:lnTo>
                  <a:cubicBezTo>
                    <a:pt x="13615" y="8852"/>
                    <a:pt x="13622" y="8900"/>
                    <a:pt x="13598" y="8937"/>
                  </a:cubicBezTo>
                  <a:lnTo>
                    <a:pt x="13135" y="9630"/>
                  </a:lnTo>
                  <a:cubicBezTo>
                    <a:pt x="13084" y="9705"/>
                    <a:pt x="13080" y="9798"/>
                    <a:pt x="13125" y="9876"/>
                  </a:cubicBezTo>
                  <a:cubicBezTo>
                    <a:pt x="13217" y="10041"/>
                    <a:pt x="13289" y="10219"/>
                    <a:pt x="13341" y="10401"/>
                  </a:cubicBezTo>
                  <a:cubicBezTo>
                    <a:pt x="13365" y="10486"/>
                    <a:pt x="13437" y="10551"/>
                    <a:pt x="13522" y="10569"/>
                  </a:cubicBezTo>
                  <a:lnTo>
                    <a:pt x="14338" y="10730"/>
                  </a:lnTo>
                  <a:cubicBezTo>
                    <a:pt x="14382" y="10740"/>
                    <a:pt x="14413" y="10778"/>
                    <a:pt x="14413" y="10822"/>
                  </a:cubicBezTo>
                  <a:lnTo>
                    <a:pt x="14413" y="11268"/>
                  </a:lnTo>
                  <a:cubicBezTo>
                    <a:pt x="14413" y="11312"/>
                    <a:pt x="14382" y="11350"/>
                    <a:pt x="14338" y="11357"/>
                  </a:cubicBezTo>
                  <a:lnTo>
                    <a:pt x="13522" y="11521"/>
                  </a:lnTo>
                  <a:cubicBezTo>
                    <a:pt x="13437" y="11538"/>
                    <a:pt x="13365" y="11604"/>
                    <a:pt x="13341" y="11689"/>
                  </a:cubicBezTo>
                  <a:cubicBezTo>
                    <a:pt x="13289" y="11871"/>
                    <a:pt x="13217" y="12046"/>
                    <a:pt x="13125" y="12213"/>
                  </a:cubicBezTo>
                  <a:cubicBezTo>
                    <a:pt x="13080" y="12289"/>
                    <a:pt x="13084" y="12385"/>
                    <a:pt x="13135" y="12457"/>
                  </a:cubicBezTo>
                  <a:lnTo>
                    <a:pt x="13598" y="13152"/>
                  </a:lnTo>
                  <a:cubicBezTo>
                    <a:pt x="13622" y="13187"/>
                    <a:pt x="13615" y="13238"/>
                    <a:pt x="13584" y="13269"/>
                  </a:cubicBezTo>
                  <a:lnTo>
                    <a:pt x="13269" y="13584"/>
                  </a:lnTo>
                  <a:cubicBezTo>
                    <a:pt x="13251" y="13602"/>
                    <a:pt x="13229" y="13610"/>
                    <a:pt x="13205" y="13610"/>
                  </a:cubicBezTo>
                  <a:cubicBezTo>
                    <a:pt x="13187" y="13610"/>
                    <a:pt x="13169" y="13605"/>
                    <a:pt x="13152" y="13594"/>
                  </a:cubicBezTo>
                  <a:lnTo>
                    <a:pt x="12463" y="13132"/>
                  </a:lnTo>
                  <a:cubicBezTo>
                    <a:pt x="12424" y="13107"/>
                    <a:pt x="12378" y="13094"/>
                    <a:pt x="12333" y="13094"/>
                  </a:cubicBezTo>
                  <a:cubicBezTo>
                    <a:pt x="12292" y="13094"/>
                    <a:pt x="12252" y="13104"/>
                    <a:pt x="12217" y="13125"/>
                  </a:cubicBezTo>
                  <a:cubicBezTo>
                    <a:pt x="12049" y="13218"/>
                    <a:pt x="11874" y="13289"/>
                    <a:pt x="11692" y="13341"/>
                  </a:cubicBezTo>
                  <a:cubicBezTo>
                    <a:pt x="11607" y="13365"/>
                    <a:pt x="11542" y="13433"/>
                    <a:pt x="11524" y="13523"/>
                  </a:cubicBezTo>
                  <a:lnTo>
                    <a:pt x="11360" y="14338"/>
                  </a:lnTo>
                  <a:cubicBezTo>
                    <a:pt x="11353" y="14379"/>
                    <a:pt x="11315" y="14413"/>
                    <a:pt x="11271" y="14413"/>
                  </a:cubicBezTo>
                  <a:lnTo>
                    <a:pt x="10825" y="14413"/>
                  </a:lnTo>
                  <a:cubicBezTo>
                    <a:pt x="10781" y="14413"/>
                    <a:pt x="10743" y="14379"/>
                    <a:pt x="10733" y="14338"/>
                  </a:cubicBezTo>
                  <a:lnTo>
                    <a:pt x="10572" y="13523"/>
                  </a:lnTo>
                  <a:cubicBezTo>
                    <a:pt x="10555" y="13433"/>
                    <a:pt x="10489" y="13365"/>
                    <a:pt x="10404" y="13341"/>
                  </a:cubicBezTo>
                  <a:cubicBezTo>
                    <a:pt x="10222" y="13289"/>
                    <a:pt x="10044" y="13218"/>
                    <a:pt x="9880" y="13125"/>
                  </a:cubicBezTo>
                  <a:cubicBezTo>
                    <a:pt x="9842" y="13104"/>
                    <a:pt x="9802" y="13094"/>
                    <a:pt x="9762" y="13094"/>
                  </a:cubicBezTo>
                  <a:cubicBezTo>
                    <a:pt x="9717" y="13094"/>
                    <a:pt x="9673" y="13107"/>
                    <a:pt x="9633" y="13132"/>
                  </a:cubicBezTo>
                  <a:lnTo>
                    <a:pt x="8937" y="13594"/>
                  </a:lnTo>
                  <a:cubicBezTo>
                    <a:pt x="8922" y="13605"/>
                    <a:pt x="8904" y="13610"/>
                    <a:pt x="8885" y="13610"/>
                  </a:cubicBezTo>
                  <a:cubicBezTo>
                    <a:pt x="8862" y="13610"/>
                    <a:pt x="8838" y="13602"/>
                    <a:pt x="8821" y="13584"/>
                  </a:cubicBezTo>
                  <a:lnTo>
                    <a:pt x="8505" y="13269"/>
                  </a:lnTo>
                  <a:cubicBezTo>
                    <a:pt x="8475" y="13235"/>
                    <a:pt x="8471" y="13187"/>
                    <a:pt x="8495" y="13152"/>
                  </a:cubicBezTo>
                  <a:lnTo>
                    <a:pt x="8958" y="12457"/>
                  </a:lnTo>
                  <a:cubicBezTo>
                    <a:pt x="9006" y="12385"/>
                    <a:pt x="9009" y="12289"/>
                    <a:pt x="8965" y="12213"/>
                  </a:cubicBezTo>
                  <a:cubicBezTo>
                    <a:pt x="8872" y="12046"/>
                    <a:pt x="8800" y="11871"/>
                    <a:pt x="8749" y="11689"/>
                  </a:cubicBezTo>
                  <a:cubicBezTo>
                    <a:pt x="8725" y="11604"/>
                    <a:pt x="8656" y="11538"/>
                    <a:pt x="8567" y="11521"/>
                  </a:cubicBezTo>
                  <a:lnTo>
                    <a:pt x="7751" y="11357"/>
                  </a:lnTo>
                  <a:cubicBezTo>
                    <a:pt x="7707" y="11350"/>
                    <a:pt x="7676" y="11312"/>
                    <a:pt x="7676" y="11268"/>
                  </a:cubicBezTo>
                  <a:lnTo>
                    <a:pt x="7676" y="10822"/>
                  </a:lnTo>
                  <a:cubicBezTo>
                    <a:pt x="7676" y="10778"/>
                    <a:pt x="7707" y="10740"/>
                    <a:pt x="7751" y="10730"/>
                  </a:cubicBezTo>
                  <a:lnTo>
                    <a:pt x="7799" y="10719"/>
                  </a:lnTo>
                  <a:cubicBezTo>
                    <a:pt x="7933" y="10699"/>
                    <a:pt x="8019" y="10572"/>
                    <a:pt x="7991" y="10442"/>
                  </a:cubicBezTo>
                  <a:cubicBezTo>
                    <a:pt x="7971" y="10330"/>
                    <a:pt x="7872" y="10254"/>
                    <a:pt x="7762" y="10254"/>
                  </a:cubicBezTo>
                  <a:cubicBezTo>
                    <a:pt x="7744" y="10254"/>
                    <a:pt x="7725" y="10256"/>
                    <a:pt x="7707" y="10260"/>
                  </a:cubicBezTo>
                  <a:lnTo>
                    <a:pt x="7659" y="10270"/>
                  </a:lnTo>
                  <a:cubicBezTo>
                    <a:pt x="7395" y="10322"/>
                    <a:pt x="7207" y="10551"/>
                    <a:pt x="7207" y="10822"/>
                  </a:cubicBezTo>
                  <a:lnTo>
                    <a:pt x="7207" y="11268"/>
                  </a:lnTo>
                  <a:cubicBezTo>
                    <a:pt x="7207" y="11535"/>
                    <a:pt x="7395" y="11765"/>
                    <a:pt x="7659" y="11819"/>
                  </a:cubicBezTo>
                  <a:lnTo>
                    <a:pt x="8337" y="11953"/>
                  </a:lnTo>
                  <a:cubicBezTo>
                    <a:pt x="8379" y="12076"/>
                    <a:pt x="8427" y="12196"/>
                    <a:pt x="8485" y="12313"/>
                  </a:cubicBezTo>
                  <a:lnTo>
                    <a:pt x="8101" y="12892"/>
                  </a:lnTo>
                  <a:cubicBezTo>
                    <a:pt x="7954" y="13115"/>
                    <a:pt x="7981" y="13409"/>
                    <a:pt x="8170" y="13601"/>
                  </a:cubicBezTo>
                  <a:lnTo>
                    <a:pt x="8485" y="13917"/>
                  </a:lnTo>
                  <a:cubicBezTo>
                    <a:pt x="8594" y="14024"/>
                    <a:pt x="8738" y="14079"/>
                    <a:pt x="8882" y="14079"/>
                  </a:cubicBezTo>
                  <a:cubicBezTo>
                    <a:pt x="8990" y="14079"/>
                    <a:pt x="9099" y="14048"/>
                    <a:pt x="9194" y="13985"/>
                  </a:cubicBezTo>
                  <a:lnTo>
                    <a:pt x="9773" y="13601"/>
                  </a:lnTo>
                  <a:cubicBezTo>
                    <a:pt x="9890" y="13660"/>
                    <a:pt x="10010" y="13708"/>
                    <a:pt x="10133" y="13749"/>
                  </a:cubicBezTo>
                  <a:lnTo>
                    <a:pt x="10267" y="14427"/>
                  </a:lnTo>
                  <a:cubicBezTo>
                    <a:pt x="10322" y="14691"/>
                    <a:pt x="10551" y="14880"/>
                    <a:pt x="10818" y="14880"/>
                  </a:cubicBezTo>
                  <a:lnTo>
                    <a:pt x="11264" y="14880"/>
                  </a:lnTo>
                  <a:cubicBezTo>
                    <a:pt x="11266" y="14880"/>
                    <a:pt x="11269" y="14880"/>
                    <a:pt x="11271" y="14880"/>
                  </a:cubicBezTo>
                  <a:cubicBezTo>
                    <a:pt x="11539" y="14880"/>
                    <a:pt x="11765" y="14689"/>
                    <a:pt x="11819" y="14431"/>
                  </a:cubicBezTo>
                  <a:lnTo>
                    <a:pt x="11956" y="13752"/>
                  </a:lnTo>
                  <a:cubicBezTo>
                    <a:pt x="12080" y="13708"/>
                    <a:pt x="12199" y="13660"/>
                    <a:pt x="12316" y="13601"/>
                  </a:cubicBezTo>
                  <a:lnTo>
                    <a:pt x="12892" y="13989"/>
                  </a:lnTo>
                  <a:cubicBezTo>
                    <a:pt x="12986" y="14051"/>
                    <a:pt x="13094" y="14081"/>
                    <a:pt x="13201" y="14081"/>
                  </a:cubicBezTo>
                  <a:cubicBezTo>
                    <a:pt x="13347" y="14081"/>
                    <a:pt x="13492" y="14025"/>
                    <a:pt x="13601" y="13917"/>
                  </a:cubicBezTo>
                  <a:lnTo>
                    <a:pt x="13916" y="13601"/>
                  </a:lnTo>
                  <a:cubicBezTo>
                    <a:pt x="14105" y="13413"/>
                    <a:pt x="14136" y="13115"/>
                    <a:pt x="13988" y="12892"/>
                  </a:cubicBezTo>
                  <a:lnTo>
                    <a:pt x="13601" y="12316"/>
                  </a:lnTo>
                  <a:cubicBezTo>
                    <a:pt x="13659" y="12200"/>
                    <a:pt x="13707" y="12080"/>
                    <a:pt x="13752" y="11956"/>
                  </a:cubicBezTo>
                  <a:lnTo>
                    <a:pt x="14430" y="11819"/>
                  </a:lnTo>
                  <a:cubicBezTo>
                    <a:pt x="14691" y="11768"/>
                    <a:pt x="14883" y="11535"/>
                    <a:pt x="14883" y="11268"/>
                  </a:cubicBezTo>
                  <a:lnTo>
                    <a:pt x="14883" y="10822"/>
                  </a:lnTo>
                  <a:cubicBezTo>
                    <a:pt x="14883" y="10555"/>
                    <a:pt x="14694" y="10322"/>
                    <a:pt x="14434" y="10270"/>
                  </a:cubicBezTo>
                  <a:lnTo>
                    <a:pt x="13752" y="10133"/>
                  </a:lnTo>
                  <a:cubicBezTo>
                    <a:pt x="13711" y="10010"/>
                    <a:pt x="13663" y="9890"/>
                    <a:pt x="13604" y="9774"/>
                  </a:cubicBezTo>
                  <a:lnTo>
                    <a:pt x="13988" y="9198"/>
                  </a:lnTo>
                  <a:cubicBezTo>
                    <a:pt x="14136" y="8975"/>
                    <a:pt x="14108" y="8677"/>
                    <a:pt x="13920" y="8489"/>
                  </a:cubicBezTo>
                  <a:lnTo>
                    <a:pt x="13604" y="8173"/>
                  </a:lnTo>
                  <a:cubicBezTo>
                    <a:pt x="13494" y="8063"/>
                    <a:pt x="13351" y="8007"/>
                    <a:pt x="13206" y="8007"/>
                  </a:cubicBezTo>
                  <a:cubicBezTo>
                    <a:pt x="13098" y="8007"/>
                    <a:pt x="12990" y="8038"/>
                    <a:pt x="12895" y="8101"/>
                  </a:cubicBezTo>
                  <a:lnTo>
                    <a:pt x="12316" y="8489"/>
                  </a:lnTo>
                  <a:cubicBezTo>
                    <a:pt x="12199" y="8430"/>
                    <a:pt x="12080" y="8379"/>
                    <a:pt x="11956" y="8338"/>
                  </a:cubicBezTo>
                  <a:lnTo>
                    <a:pt x="11819" y="7659"/>
                  </a:lnTo>
                  <a:cubicBezTo>
                    <a:pt x="11768" y="7395"/>
                    <a:pt x="11535" y="7207"/>
                    <a:pt x="11267" y="7207"/>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21" name="Google Shape;10321;p91"/>
          <p:cNvGrpSpPr/>
          <p:nvPr/>
        </p:nvGrpSpPr>
        <p:grpSpPr>
          <a:xfrm>
            <a:off x="1448494" y="4150741"/>
            <a:ext cx="322277" cy="321046"/>
            <a:chOff x="1448494" y="4150741"/>
            <a:chExt cx="322277" cy="321046"/>
          </a:xfrm>
        </p:grpSpPr>
        <p:sp>
          <p:nvSpPr>
            <p:cNvPr id="10322" name="Google Shape;10322;p91"/>
            <p:cNvSpPr/>
            <p:nvPr/>
          </p:nvSpPr>
          <p:spPr>
            <a:xfrm>
              <a:off x="1453156" y="4338900"/>
              <a:ext cx="56581" cy="128120"/>
            </a:xfrm>
            <a:custGeom>
              <a:avLst/>
              <a:gdLst/>
              <a:ahLst/>
              <a:cxnLst/>
              <a:rect l="l" t="t" r="r" b="b"/>
              <a:pathLst>
                <a:path w="2160" h="4891" extrusionOk="0">
                  <a:moveTo>
                    <a:pt x="312" y="0"/>
                  </a:moveTo>
                  <a:cubicBezTo>
                    <a:pt x="141" y="0"/>
                    <a:pt x="0" y="138"/>
                    <a:pt x="0" y="309"/>
                  </a:cubicBezTo>
                  <a:lnTo>
                    <a:pt x="0" y="4890"/>
                  </a:lnTo>
                  <a:lnTo>
                    <a:pt x="2159" y="4890"/>
                  </a:lnTo>
                  <a:lnTo>
                    <a:pt x="2159" y="309"/>
                  </a:lnTo>
                  <a:cubicBezTo>
                    <a:pt x="2159" y="138"/>
                    <a:pt x="2022" y="0"/>
                    <a:pt x="1854"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3" name="Google Shape;10323;p91"/>
            <p:cNvSpPr/>
            <p:nvPr/>
          </p:nvSpPr>
          <p:spPr>
            <a:xfrm>
              <a:off x="1453235" y="4338900"/>
              <a:ext cx="26955" cy="128120"/>
            </a:xfrm>
            <a:custGeom>
              <a:avLst/>
              <a:gdLst/>
              <a:ahLst/>
              <a:cxnLst/>
              <a:rect l="l" t="t" r="r" b="b"/>
              <a:pathLst>
                <a:path w="1029" h="4891" extrusionOk="0">
                  <a:moveTo>
                    <a:pt x="309" y="0"/>
                  </a:moveTo>
                  <a:cubicBezTo>
                    <a:pt x="138" y="0"/>
                    <a:pt x="1" y="138"/>
                    <a:pt x="1" y="309"/>
                  </a:cubicBezTo>
                  <a:lnTo>
                    <a:pt x="1" y="4890"/>
                  </a:lnTo>
                  <a:lnTo>
                    <a:pt x="720" y="4890"/>
                  </a:lnTo>
                  <a:lnTo>
                    <a:pt x="720" y="309"/>
                  </a:lnTo>
                  <a:cubicBezTo>
                    <a:pt x="720" y="138"/>
                    <a:pt x="861" y="0"/>
                    <a:pt x="1029" y="0"/>
                  </a:cubicBezTo>
                  <a:close/>
                </a:path>
              </a:pathLst>
            </a:custGeom>
            <a:solidFill>
              <a:srgbClr val="7D8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4" name="Google Shape;10324;p91"/>
            <p:cNvSpPr/>
            <p:nvPr/>
          </p:nvSpPr>
          <p:spPr>
            <a:xfrm>
              <a:off x="1538604" y="4307309"/>
              <a:ext cx="56581" cy="159711"/>
            </a:xfrm>
            <a:custGeom>
              <a:avLst/>
              <a:gdLst/>
              <a:ahLst/>
              <a:cxnLst/>
              <a:rect l="l" t="t" r="r" b="b"/>
              <a:pathLst>
                <a:path w="2160" h="6097" extrusionOk="0">
                  <a:moveTo>
                    <a:pt x="309" y="0"/>
                  </a:moveTo>
                  <a:cubicBezTo>
                    <a:pt x="138" y="0"/>
                    <a:pt x="1" y="137"/>
                    <a:pt x="1" y="309"/>
                  </a:cubicBezTo>
                  <a:lnTo>
                    <a:pt x="1" y="6096"/>
                  </a:lnTo>
                  <a:lnTo>
                    <a:pt x="2160" y="6096"/>
                  </a:lnTo>
                  <a:lnTo>
                    <a:pt x="2160" y="309"/>
                  </a:lnTo>
                  <a:cubicBezTo>
                    <a:pt x="2160" y="137"/>
                    <a:pt x="2023" y="0"/>
                    <a:pt x="1851" y="0"/>
                  </a:cubicBezTo>
                  <a:close/>
                </a:path>
              </a:pathLst>
            </a:custGeom>
            <a:solidFill>
              <a:srgbClr val="8DA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5" name="Google Shape;10325;p91"/>
            <p:cNvSpPr/>
            <p:nvPr/>
          </p:nvSpPr>
          <p:spPr>
            <a:xfrm>
              <a:off x="1538709" y="4307309"/>
              <a:ext cx="26955" cy="159711"/>
            </a:xfrm>
            <a:custGeom>
              <a:avLst/>
              <a:gdLst/>
              <a:ahLst/>
              <a:cxnLst/>
              <a:rect l="l" t="t" r="r" b="b"/>
              <a:pathLst>
                <a:path w="1029" h="6097" extrusionOk="0">
                  <a:moveTo>
                    <a:pt x="309" y="0"/>
                  </a:moveTo>
                  <a:cubicBezTo>
                    <a:pt x="137" y="0"/>
                    <a:pt x="0" y="137"/>
                    <a:pt x="0" y="309"/>
                  </a:cubicBezTo>
                  <a:lnTo>
                    <a:pt x="0" y="6096"/>
                  </a:lnTo>
                  <a:lnTo>
                    <a:pt x="720" y="6096"/>
                  </a:lnTo>
                  <a:lnTo>
                    <a:pt x="720" y="309"/>
                  </a:lnTo>
                  <a:cubicBezTo>
                    <a:pt x="720" y="137"/>
                    <a:pt x="857" y="0"/>
                    <a:pt x="1028" y="0"/>
                  </a:cubicBezTo>
                  <a:close/>
                </a:path>
              </a:pathLst>
            </a:custGeom>
            <a:solidFill>
              <a:srgbClr val="7D8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6" name="Google Shape;10326;p91"/>
            <p:cNvSpPr/>
            <p:nvPr/>
          </p:nvSpPr>
          <p:spPr>
            <a:xfrm>
              <a:off x="1624079" y="4275613"/>
              <a:ext cx="56555" cy="191407"/>
            </a:xfrm>
            <a:custGeom>
              <a:avLst/>
              <a:gdLst/>
              <a:ahLst/>
              <a:cxnLst/>
              <a:rect l="l" t="t" r="r" b="b"/>
              <a:pathLst>
                <a:path w="2159" h="7307" extrusionOk="0">
                  <a:moveTo>
                    <a:pt x="308" y="1"/>
                  </a:moveTo>
                  <a:cubicBezTo>
                    <a:pt x="137" y="1"/>
                    <a:pt x="0" y="138"/>
                    <a:pt x="0" y="309"/>
                  </a:cubicBezTo>
                  <a:lnTo>
                    <a:pt x="0" y="7306"/>
                  </a:lnTo>
                  <a:lnTo>
                    <a:pt x="2155" y="7306"/>
                  </a:lnTo>
                  <a:lnTo>
                    <a:pt x="2155" y="309"/>
                  </a:lnTo>
                  <a:cubicBezTo>
                    <a:pt x="2159" y="138"/>
                    <a:pt x="2018" y="1"/>
                    <a:pt x="1850" y="1"/>
                  </a:cubicBezTo>
                  <a:close/>
                </a:path>
              </a:pathLst>
            </a:custGeom>
            <a:solidFill>
              <a:srgbClr val="D2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7" name="Google Shape;10327;p91"/>
            <p:cNvSpPr/>
            <p:nvPr/>
          </p:nvSpPr>
          <p:spPr>
            <a:xfrm>
              <a:off x="1624079" y="4275613"/>
              <a:ext cx="26955" cy="191407"/>
            </a:xfrm>
            <a:custGeom>
              <a:avLst/>
              <a:gdLst/>
              <a:ahLst/>
              <a:cxnLst/>
              <a:rect l="l" t="t" r="r" b="b"/>
              <a:pathLst>
                <a:path w="1029" h="7307" extrusionOk="0">
                  <a:moveTo>
                    <a:pt x="308" y="1"/>
                  </a:moveTo>
                  <a:cubicBezTo>
                    <a:pt x="137" y="1"/>
                    <a:pt x="0" y="138"/>
                    <a:pt x="0" y="309"/>
                  </a:cubicBezTo>
                  <a:lnTo>
                    <a:pt x="0" y="7306"/>
                  </a:lnTo>
                  <a:lnTo>
                    <a:pt x="723" y="7306"/>
                  </a:lnTo>
                  <a:lnTo>
                    <a:pt x="723" y="309"/>
                  </a:lnTo>
                  <a:cubicBezTo>
                    <a:pt x="720" y="138"/>
                    <a:pt x="860" y="1"/>
                    <a:pt x="1028" y="1"/>
                  </a:cubicBez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8" name="Google Shape;10328;p91"/>
            <p:cNvSpPr/>
            <p:nvPr/>
          </p:nvSpPr>
          <p:spPr>
            <a:xfrm>
              <a:off x="1709422" y="4243917"/>
              <a:ext cx="56581" cy="223103"/>
            </a:xfrm>
            <a:custGeom>
              <a:avLst/>
              <a:gdLst/>
              <a:ahLst/>
              <a:cxnLst/>
              <a:rect l="l" t="t" r="r" b="b"/>
              <a:pathLst>
                <a:path w="2160" h="8517" extrusionOk="0">
                  <a:moveTo>
                    <a:pt x="309" y="1"/>
                  </a:moveTo>
                  <a:cubicBezTo>
                    <a:pt x="141" y="1"/>
                    <a:pt x="1" y="141"/>
                    <a:pt x="1" y="309"/>
                  </a:cubicBezTo>
                  <a:lnTo>
                    <a:pt x="1" y="8516"/>
                  </a:lnTo>
                  <a:lnTo>
                    <a:pt x="2160" y="8516"/>
                  </a:lnTo>
                  <a:lnTo>
                    <a:pt x="2160" y="309"/>
                  </a:lnTo>
                  <a:cubicBezTo>
                    <a:pt x="2160" y="141"/>
                    <a:pt x="2023" y="1"/>
                    <a:pt x="1851" y="1"/>
                  </a:cubicBezTo>
                  <a:close/>
                </a:path>
              </a:pathLst>
            </a:custGeom>
            <a:solidFill>
              <a:srgbClr val="D4DD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29" name="Google Shape;10329;p91"/>
            <p:cNvSpPr/>
            <p:nvPr/>
          </p:nvSpPr>
          <p:spPr>
            <a:xfrm>
              <a:off x="1709527" y="4243917"/>
              <a:ext cx="26955" cy="223103"/>
            </a:xfrm>
            <a:custGeom>
              <a:avLst/>
              <a:gdLst/>
              <a:ahLst/>
              <a:cxnLst/>
              <a:rect l="l" t="t" r="r" b="b"/>
              <a:pathLst>
                <a:path w="1029" h="8517" extrusionOk="0">
                  <a:moveTo>
                    <a:pt x="309" y="1"/>
                  </a:moveTo>
                  <a:cubicBezTo>
                    <a:pt x="137" y="1"/>
                    <a:pt x="0" y="141"/>
                    <a:pt x="0" y="309"/>
                  </a:cubicBezTo>
                  <a:lnTo>
                    <a:pt x="0" y="8516"/>
                  </a:lnTo>
                  <a:lnTo>
                    <a:pt x="720" y="8516"/>
                  </a:lnTo>
                  <a:lnTo>
                    <a:pt x="720" y="309"/>
                  </a:lnTo>
                  <a:cubicBezTo>
                    <a:pt x="720" y="141"/>
                    <a:pt x="857" y="1"/>
                    <a:pt x="1028" y="1"/>
                  </a:cubicBezTo>
                  <a:close/>
                </a:path>
              </a:pathLst>
            </a:custGeom>
            <a:solidFill>
              <a:srgbClr val="7C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0" name="Google Shape;10330;p91"/>
            <p:cNvSpPr/>
            <p:nvPr/>
          </p:nvSpPr>
          <p:spPr>
            <a:xfrm>
              <a:off x="1466882" y="4155509"/>
              <a:ext cx="290424" cy="117170"/>
            </a:xfrm>
            <a:custGeom>
              <a:avLst/>
              <a:gdLst/>
              <a:ahLst/>
              <a:cxnLst/>
              <a:rect l="l" t="t" r="r" b="b"/>
              <a:pathLst>
                <a:path w="11087" h="4473" extrusionOk="0">
                  <a:moveTo>
                    <a:pt x="8908" y="0"/>
                  </a:moveTo>
                  <a:cubicBezTo>
                    <a:pt x="8749" y="0"/>
                    <a:pt x="8658" y="178"/>
                    <a:pt x="8749" y="306"/>
                  </a:cubicBezTo>
                  <a:lnTo>
                    <a:pt x="9061" y="758"/>
                  </a:lnTo>
                  <a:cubicBezTo>
                    <a:pt x="8002" y="1395"/>
                    <a:pt x="4617" y="3177"/>
                    <a:pt x="1" y="3177"/>
                  </a:cubicBezTo>
                  <a:lnTo>
                    <a:pt x="1" y="4472"/>
                  </a:lnTo>
                  <a:cubicBezTo>
                    <a:pt x="2509" y="4462"/>
                    <a:pt x="4997" y="3979"/>
                    <a:pt x="7327" y="3047"/>
                  </a:cubicBezTo>
                  <a:cubicBezTo>
                    <a:pt x="8184" y="2708"/>
                    <a:pt x="9013" y="2300"/>
                    <a:pt x="9801" y="1824"/>
                  </a:cubicBezTo>
                  <a:lnTo>
                    <a:pt x="10082" y="2225"/>
                  </a:lnTo>
                  <a:cubicBezTo>
                    <a:pt x="10123" y="2283"/>
                    <a:pt x="10184" y="2310"/>
                    <a:pt x="10244" y="2310"/>
                  </a:cubicBezTo>
                  <a:cubicBezTo>
                    <a:pt x="10322" y="2310"/>
                    <a:pt x="10399" y="2264"/>
                    <a:pt x="10428" y="2177"/>
                  </a:cubicBezTo>
                  <a:lnTo>
                    <a:pt x="11045" y="326"/>
                  </a:lnTo>
                  <a:cubicBezTo>
                    <a:pt x="11086" y="203"/>
                    <a:pt x="10997" y="72"/>
                    <a:pt x="10864" y="69"/>
                  </a:cubicBezTo>
                  <a:lnTo>
                    <a:pt x="8917" y="1"/>
                  </a:lnTo>
                  <a:cubicBezTo>
                    <a:pt x="8914" y="0"/>
                    <a:pt x="8911" y="0"/>
                    <a:pt x="8908" y="0"/>
                  </a:cubicBez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1" name="Google Shape;10331;p91"/>
            <p:cNvSpPr/>
            <p:nvPr/>
          </p:nvSpPr>
          <p:spPr>
            <a:xfrm>
              <a:off x="1448494" y="4334133"/>
              <a:ext cx="65985" cy="137550"/>
            </a:xfrm>
            <a:custGeom>
              <a:avLst/>
              <a:gdLst/>
              <a:ahLst/>
              <a:cxnLst/>
              <a:rect l="l" t="t" r="r" b="b"/>
              <a:pathLst>
                <a:path w="2519" h="5251" extrusionOk="0">
                  <a:moveTo>
                    <a:pt x="2032" y="364"/>
                  </a:moveTo>
                  <a:cubicBezTo>
                    <a:pt x="2104" y="364"/>
                    <a:pt x="2159" y="419"/>
                    <a:pt x="2159" y="491"/>
                  </a:cubicBezTo>
                  <a:lnTo>
                    <a:pt x="2159" y="4891"/>
                  </a:lnTo>
                  <a:lnTo>
                    <a:pt x="360" y="4891"/>
                  </a:lnTo>
                  <a:lnTo>
                    <a:pt x="360" y="491"/>
                  </a:lnTo>
                  <a:cubicBezTo>
                    <a:pt x="360" y="419"/>
                    <a:pt x="418" y="364"/>
                    <a:pt x="490" y="364"/>
                  </a:cubicBezTo>
                  <a:close/>
                  <a:moveTo>
                    <a:pt x="490" y="1"/>
                  </a:moveTo>
                  <a:cubicBezTo>
                    <a:pt x="220" y="4"/>
                    <a:pt x="0" y="220"/>
                    <a:pt x="0" y="491"/>
                  </a:cubicBezTo>
                  <a:lnTo>
                    <a:pt x="0" y="5072"/>
                  </a:lnTo>
                  <a:cubicBezTo>
                    <a:pt x="0" y="5172"/>
                    <a:pt x="82" y="5251"/>
                    <a:pt x="182" y="5251"/>
                  </a:cubicBezTo>
                  <a:lnTo>
                    <a:pt x="2341" y="5251"/>
                  </a:lnTo>
                  <a:cubicBezTo>
                    <a:pt x="2440" y="5251"/>
                    <a:pt x="2519" y="5172"/>
                    <a:pt x="2519" y="5072"/>
                  </a:cubicBezTo>
                  <a:lnTo>
                    <a:pt x="2519" y="491"/>
                  </a:lnTo>
                  <a:cubicBezTo>
                    <a:pt x="2519" y="220"/>
                    <a:pt x="2300" y="1"/>
                    <a:pt x="203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2" name="Google Shape;10332;p91"/>
            <p:cNvSpPr/>
            <p:nvPr/>
          </p:nvSpPr>
          <p:spPr>
            <a:xfrm>
              <a:off x="1533863" y="4302541"/>
              <a:ext cx="66090" cy="169246"/>
            </a:xfrm>
            <a:custGeom>
              <a:avLst/>
              <a:gdLst/>
              <a:ahLst/>
              <a:cxnLst/>
              <a:rect l="l" t="t" r="r" b="b"/>
              <a:pathLst>
                <a:path w="2523" h="6461" extrusionOk="0">
                  <a:moveTo>
                    <a:pt x="2036" y="360"/>
                  </a:moveTo>
                  <a:cubicBezTo>
                    <a:pt x="2104" y="360"/>
                    <a:pt x="2162" y="419"/>
                    <a:pt x="2162" y="491"/>
                  </a:cubicBezTo>
                  <a:lnTo>
                    <a:pt x="2162" y="6097"/>
                  </a:lnTo>
                  <a:lnTo>
                    <a:pt x="363" y="6097"/>
                  </a:lnTo>
                  <a:lnTo>
                    <a:pt x="363" y="491"/>
                  </a:lnTo>
                  <a:cubicBezTo>
                    <a:pt x="363" y="419"/>
                    <a:pt x="422" y="360"/>
                    <a:pt x="494" y="360"/>
                  </a:cubicBezTo>
                  <a:close/>
                  <a:moveTo>
                    <a:pt x="494" y="1"/>
                  </a:moveTo>
                  <a:cubicBezTo>
                    <a:pt x="223" y="1"/>
                    <a:pt x="4" y="220"/>
                    <a:pt x="4" y="491"/>
                  </a:cubicBezTo>
                  <a:lnTo>
                    <a:pt x="4" y="6278"/>
                  </a:lnTo>
                  <a:cubicBezTo>
                    <a:pt x="0" y="6378"/>
                    <a:pt x="82" y="6460"/>
                    <a:pt x="182" y="6460"/>
                  </a:cubicBezTo>
                  <a:lnTo>
                    <a:pt x="2341" y="6460"/>
                  </a:lnTo>
                  <a:cubicBezTo>
                    <a:pt x="2440" y="6460"/>
                    <a:pt x="2522" y="6378"/>
                    <a:pt x="2522" y="6278"/>
                  </a:cubicBezTo>
                  <a:lnTo>
                    <a:pt x="2522" y="491"/>
                  </a:lnTo>
                  <a:cubicBezTo>
                    <a:pt x="2519" y="220"/>
                    <a:pt x="2303" y="1"/>
                    <a:pt x="203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3" name="Google Shape;10333;p91"/>
            <p:cNvSpPr/>
            <p:nvPr/>
          </p:nvSpPr>
          <p:spPr>
            <a:xfrm>
              <a:off x="1619311" y="4270846"/>
              <a:ext cx="66011" cy="200942"/>
            </a:xfrm>
            <a:custGeom>
              <a:avLst/>
              <a:gdLst/>
              <a:ahLst/>
              <a:cxnLst/>
              <a:rect l="l" t="t" r="r" b="b"/>
              <a:pathLst>
                <a:path w="2520" h="7671" extrusionOk="0">
                  <a:moveTo>
                    <a:pt x="2032" y="364"/>
                  </a:moveTo>
                  <a:cubicBezTo>
                    <a:pt x="2101" y="364"/>
                    <a:pt x="2159" y="419"/>
                    <a:pt x="2159" y="491"/>
                  </a:cubicBezTo>
                  <a:lnTo>
                    <a:pt x="2159" y="7307"/>
                  </a:lnTo>
                  <a:lnTo>
                    <a:pt x="360" y="7307"/>
                  </a:lnTo>
                  <a:lnTo>
                    <a:pt x="360" y="491"/>
                  </a:lnTo>
                  <a:cubicBezTo>
                    <a:pt x="360" y="419"/>
                    <a:pt x="418" y="364"/>
                    <a:pt x="490" y="364"/>
                  </a:cubicBezTo>
                  <a:close/>
                  <a:moveTo>
                    <a:pt x="490" y="1"/>
                  </a:moveTo>
                  <a:cubicBezTo>
                    <a:pt x="220" y="1"/>
                    <a:pt x="0" y="220"/>
                    <a:pt x="0" y="491"/>
                  </a:cubicBezTo>
                  <a:lnTo>
                    <a:pt x="0" y="7488"/>
                  </a:lnTo>
                  <a:cubicBezTo>
                    <a:pt x="0" y="7588"/>
                    <a:pt x="83" y="7670"/>
                    <a:pt x="182" y="7670"/>
                  </a:cubicBezTo>
                  <a:lnTo>
                    <a:pt x="2341" y="7670"/>
                  </a:lnTo>
                  <a:cubicBezTo>
                    <a:pt x="2440" y="7670"/>
                    <a:pt x="2519" y="7588"/>
                    <a:pt x="2519" y="7488"/>
                  </a:cubicBezTo>
                  <a:lnTo>
                    <a:pt x="2519" y="491"/>
                  </a:lnTo>
                  <a:cubicBezTo>
                    <a:pt x="2519" y="220"/>
                    <a:pt x="2300" y="1"/>
                    <a:pt x="203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4" name="Google Shape;10334;p91"/>
            <p:cNvSpPr/>
            <p:nvPr/>
          </p:nvSpPr>
          <p:spPr>
            <a:xfrm>
              <a:off x="1704759" y="4239254"/>
              <a:ext cx="66011" cy="232428"/>
            </a:xfrm>
            <a:custGeom>
              <a:avLst/>
              <a:gdLst/>
              <a:ahLst/>
              <a:cxnLst/>
              <a:rect l="l" t="t" r="r" b="b"/>
              <a:pathLst>
                <a:path w="2520" h="8873" extrusionOk="0">
                  <a:moveTo>
                    <a:pt x="2033" y="361"/>
                  </a:moveTo>
                  <a:cubicBezTo>
                    <a:pt x="2101" y="361"/>
                    <a:pt x="2160" y="419"/>
                    <a:pt x="2160" y="487"/>
                  </a:cubicBezTo>
                  <a:lnTo>
                    <a:pt x="2160" y="8513"/>
                  </a:lnTo>
                  <a:lnTo>
                    <a:pt x="361" y="8513"/>
                  </a:lnTo>
                  <a:lnTo>
                    <a:pt x="361" y="487"/>
                  </a:lnTo>
                  <a:cubicBezTo>
                    <a:pt x="361" y="419"/>
                    <a:pt x="419" y="361"/>
                    <a:pt x="491" y="361"/>
                  </a:cubicBezTo>
                  <a:close/>
                  <a:moveTo>
                    <a:pt x="487" y="1"/>
                  </a:moveTo>
                  <a:cubicBezTo>
                    <a:pt x="220" y="1"/>
                    <a:pt x="1" y="220"/>
                    <a:pt x="1" y="491"/>
                  </a:cubicBezTo>
                  <a:lnTo>
                    <a:pt x="1" y="8694"/>
                  </a:lnTo>
                  <a:cubicBezTo>
                    <a:pt x="1" y="8792"/>
                    <a:pt x="80" y="8873"/>
                    <a:pt x="176" y="8873"/>
                  </a:cubicBezTo>
                  <a:cubicBezTo>
                    <a:pt x="178" y="8873"/>
                    <a:pt x="180" y="8873"/>
                    <a:pt x="182" y="8873"/>
                  </a:cubicBezTo>
                  <a:lnTo>
                    <a:pt x="2338" y="8873"/>
                  </a:lnTo>
                  <a:cubicBezTo>
                    <a:pt x="2437" y="8873"/>
                    <a:pt x="2519" y="8794"/>
                    <a:pt x="2519" y="8694"/>
                  </a:cubicBezTo>
                  <a:lnTo>
                    <a:pt x="2519" y="487"/>
                  </a:lnTo>
                  <a:cubicBezTo>
                    <a:pt x="2519" y="220"/>
                    <a:pt x="2300" y="1"/>
                    <a:pt x="202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5" name="Google Shape;10335;p91"/>
            <p:cNvSpPr/>
            <p:nvPr/>
          </p:nvSpPr>
          <p:spPr>
            <a:xfrm>
              <a:off x="1510340" y="4150741"/>
              <a:ext cx="252441" cy="90058"/>
            </a:xfrm>
            <a:custGeom>
              <a:avLst/>
              <a:gdLst/>
              <a:ahLst/>
              <a:cxnLst/>
              <a:rect l="l" t="t" r="r" b="b"/>
              <a:pathLst>
                <a:path w="9637" h="3438" extrusionOk="0">
                  <a:moveTo>
                    <a:pt x="7247" y="1"/>
                  </a:moveTo>
                  <a:cubicBezTo>
                    <a:pt x="6946" y="1"/>
                    <a:pt x="6765" y="342"/>
                    <a:pt x="6940" y="590"/>
                  </a:cubicBezTo>
                  <a:lnTo>
                    <a:pt x="7142" y="885"/>
                  </a:lnTo>
                  <a:cubicBezTo>
                    <a:pt x="6090" y="1492"/>
                    <a:pt x="3605" y="2718"/>
                    <a:pt x="223" y="3078"/>
                  </a:cubicBezTo>
                  <a:cubicBezTo>
                    <a:pt x="0" y="3106"/>
                    <a:pt x="17" y="3435"/>
                    <a:pt x="244" y="3438"/>
                  </a:cubicBezTo>
                  <a:lnTo>
                    <a:pt x="261" y="3438"/>
                  </a:lnTo>
                  <a:cubicBezTo>
                    <a:pt x="3910" y="3051"/>
                    <a:pt x="6535" y="1673"/>
                    <a:pt x="7495" y="1097"/>
                  </a:cubicBezTo>
                  <a:cubicBezTo>
                    <a:pt x="7584" y="1043"/>
                    <a:pt x="7608" y="926"/>
                    <a:pt x="7549" y="840"/>
                  </a:cubicBezTo>
                  <a:lnTo>
                    <a:pt x="7234" y="388"/>
                  </a:lnTo>
                  <a:cubicBezTo>
                    <a:pt x="7227" y="378"/>
                    <a:pt x="7234" y="361"/>
                    <a:pt x="7248" y="361"/>
                  </a:cubicBezTo>
                  <a:lnTo>
                    <a:pt x="9198" y="433"/>
                  </a:lnTo>
                  <a:cubicBezTo>
                    <a:pt x="9208" y="433"/>
                    <a:pt x="9215" y="443"/>
                    <a:pt x="9211" y="453"/>
                  </a:cubicBezTo>
                  <a:lnTo>
                    <a:pt x="8598" y="2304"/>
                  </a:lnTo>
                  <a:cubicBezTo>
                    <a:pt x="8594" y="2310"/>
                    <a:pt x="8588" y="2313"/>
                    <a:pt x="8582" y="2313"/>
                  </a:cubicBezTo>
                  <a:cubicBezTo>
                    <a:pt x="8578" y="2313"/>
                    <a:pt x="8574" y="2311"/>
                    <a:pt x="8571" y="2307"/>
                  </a:cubicBezTo>
                  <a:lnTo>
                    <a:pt x="8290" y="1906"/>
                  </a:lnTo>
                  <a:cubicBezTo>
                    <a:pt x="8255" y="1856"/>
                    <a:pt x="8198" y="1828"/>
                    <a:pt x="8141" y="1828"/>
                  </a:cubicBezTo>
                  <a:cubicBezTo>
                    <a:pt x="8110" y="1828"/>
                    <a:pt x="8078" y="1836"/>
                    <a:pt x="8050" y="1855"/>
                  </a:cubicBezTo>
                  <a:cubicBezTo>
                    <a:pt x="7378" y="2256"/>
                    <a:pt x="6683" y="2612"/>
                    <a:pt x="5963" y="2914"/>
                  </a:cubicBezTo>
                  <a:cubicBezTo>
                    <a:pt x="5778" y="3002"/>
                    <a:pt x="5862" y="3260"/>
                    <a:pt x="6034" y="3260"/>
                  </a:cubicBezTo>
                  <a:cubicBezTo>
                    <a:pt x="6055" y="3260"/>
                    <a:pt x="6079" y="3255"/>
                    <a:pt x="6103" y="3246"/>
                  </a:cubicBezTo>
                  <a:cubicBezTo>
                    <a:pt x="6785" y="2955"/>
                    <a:pt x="7450" y="2622"/>
                    <a:pt x="8091" y="2249"/>
                  </a:cubicBezTo>
                  <a:lnTo>
                    <a:pt x="8276" y="2513"/>
                  </a:lnTo>
                  <a:cubicBezTo>
                    <a:pt x="8351" y="2622"/>
                    <a:pt x="8466" y="2673"/>
                    <a:pt x="8581" y="2673"/>
                  </a:cubicBezTo>
                  <a:cubicBezTo>
                    <a:pt x="8733" y="2673"/>
                    <a:pt x="8884" y="2583"/>
                    <a:pt x="8941" y="2417"/>
                  </a:cubicBezTo>
                  <a:lnTo>
                    <a:pt x="9558" y="563"/>
                  </a:lnTo>
                  <a:cubicBezTo>
                    <a:pt x="9636" y="326"/>
                    <a:pt x="9465" y="80"/>
                    <a:pt x="9215" y="69"/>
                  </a:cubicBezTo>
                  <a:lnTo>
                    <a:pt x="7265" y="1"/>
                  </a:lnTo>
                  <a:cubicBezTo>
                    <a:pt x="7259" y="1"/>
                    <a:pt x="7253" y="1"/>
                    <a:pt x="724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6" name="Google Shape;10336;p91"/>
            <p:cNvSpPr/>
            <p:nvPr/>
          </p:nvSpPr>
          <p:spPr>
            <a:xfrm>
              <a:off x="1462141" y="4232941"/>
              <a:ext cx="194341" cy="44401"/>
            </a:xfrm>
            <a:custGeom>
              <a:avLst/>
              <a:gdLst/>
              <a:ahLst/>
              <a:cxnLst/>
              <a:rect l="l" t="t" r="r" b="b"/>
              <a:pathLst>
                <a:path w="7419" h="1695" extrusionOk="0">
                  <a:moveTo>
                    <a:pt x="1374" y="0"/>
                  </a:moveTo>
                  <a:cubicBezTo>
                    <a:pt x="1366" y="0"/>
                    <a:pt x="1358" y="1"/>
                    <a:pt x="1350" y="2"/>
                  </a:cubicBezTo>
                  <a:cubicBezTo>
                    <a:pt x="960" y="26"/>
                    <a:pt x="566" y="40"/>
                    <a:pt x="182" y="40"/>
                  </a:cubicBezTo>
                  <a:cubicBezTo>
                    <a:pt x="82" y="40"/>
                    <a:pt x="0" y="122"/>
                    <a:pt x="0" y="221"/>
                  </a:cubicBezTo>
                  <a:lnTo>
                    <a:pt x="0" y="1516"/>
                  </a:lnTo>
                  <a:cubicBezTo>
                    <a:pt x="0" y="1616"/>
                    <a:pt x="82" y="1695"/>
                    <a:pt x="182" y="1695"/>
                  </a:cubicBezTo>
                  <a:cubicBezTo>
                    <a:pt x="3163" y="1695"/>
                    <a:pt x="5654" y="992"/>
                    <a:pt x="7217" y="399"/>
                  </a:cubicBezTo>
                  <a:cubicBezTo>
                    <a:pt x="7418" y="323"/>
                    <a:pt x="7337" y="46"/>
                    <a:pt x="7160" y="46"/>
                  </a:cubicBezTo>
                  <a:cubicBezTo>
                    <a:pt x="7138" y="46"/>
                    <a:pt x="7115" y="51"/>
                    <a:pt x="7090" y="60"/>
                  </a:cubicBezTo>
                  <a:cubicBezTo>
                    <a:pt x="4938" y="872"/>
                    <a:pt x="2659" y="1304"/>
                    <a:pt x="360" y="1335"/>
                  </a:cubicBezTo>
                  <a:lnTo>
                    <a:pt x="360" y="399"/>
                  </a:lnTo>
                  <a:cubicBezTo>
                    <a:pt x="696" y="396"/>
                    <a:pt x="1038" y="382"/>
                    <a:pt x="1374" y="362"/>
                  </a:cubicBezTo>
                  <a:cubicBezTo>
                    <a:pt x="1477" y="362"/>
                    <a:pt x="1559" y="273"/>
                    <a:pt x="1552" y="170"/>
                  </a:cubicBezTo>
                  <a:cubicBezTo>
                    <a:pt x="1546" y="75"/>
                    <a:pt x="1467" y="0"/>
                    <a:pt x="137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37" name="Google Shape;10337;p91"/>
          <p:cNvGrpSpPr/>
          <p:nvPr/>
        </p:nvGrpSpPr>
        <p:grpSpPr>
          <a:xfrm>
            <a:off x="1454676" y="2778516"/>
            <a:ext cx="271564" cy="327045"/>
            <a:chOff x="1454676" y="2778516"/>
            <a:chExt cx="271564" cy="327045"/>
          </a:xfrm>
        </p:grpSpPr>
        <p:sp>
          <p:nvSpPr>
            <p:cNvPr id="10338" name="Google Shape;10338;p91"/>
            <p:cNvSpPr/>
            <p:nvPr/>
          </p:nvSpPr>
          <p:spPr>
            <a:xfrm>
              <a:off x="1579992" y="2963977"/>
              <a:ext cx="20851" cy="94459"/>
            </a:xfrm>
            <a:custGeom>
              <a:avLst/>
              <a:gdLst/>
              <a:ahLst/>
              <a:cxnLst/>
              <a:rect l="l" t="t" r="r" b="b"/>
              <a:pathLst>
                <a:path w="796" h="3606" extrusionOk="0">
                  <a:moveTo>
                    <a:pt x="0" y="0"/>
                  </a:moveTo>
                  <a:lnTo>
                    <a:pt x="0" y="3605"/>
                  </a:lnTo>
                  <a:lnTo>
                    <a:pt x="795" y="3605"/>
                  </a:lnTo>
                  <a:lnTo>
                    <a:pt x="795" y="0"/>
                  </a:lnTo>
                  <a:close/>
                </a:path>
              </a:pathLst>
            </a:custGeom>
            <a:solidFill>
              <a:srgbClr val="BBC8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39" name="Google Shape;10339;p91"/>
            <p:cNvSpPr/>
            <p:nvPr/>
          </p:nvSpPr>
          <p:spPr>
            <a:xfrm>
              <a:off x="1513929" y="2793867"/>
              <a:ext cx="152979" cy="186823"/>
            </a:xfrm>
            <a:custGeom>
              <a:avLst/>
              <a:gdLst/>
              <a:ahLst/>
              <a:cxnLst/>
              <a:rect l="l" t="t" r="r" b="b"/>
              <a:pathLst>
                <a:path w="5840" h="7132" extrusionOk="0">
                  <a:moveTo>
                    <a:pt x="0" y="1"/>
                  </a:moveTo>
                  <a:lnTo>
                    <a:pt x="0" y="2341"/>
                  </a:lnTo>
                  <a:cubicBezTo>
                    <a:pt x="0" y="4003"/>
                    <a:pt x="792" y="5562"/>
                    <a:pt x="2128" y="6549"/>
                  </a:cubicBezTo>
                  <a:lnTo>
                    <a:pt x="2920" y="7132"/>
                  </a:lnTo>
                  <a:lnTo>
                    <a:pt x="3715" y="6549"/>
                  </a:lnTo>
                  <a:cubicBezTo>
                    <a:pt x="5051" y="5562"/>
                    <a:pt x="5840" y="4003"/>
                    <a:pt x="5840" y="2341"/>
                  </a:cubicBezTo>
                  <a:lnTo>
                    <a:pt x="5840" y="1"/>
                  </a:lnTo>
                  <a:close/>
                </a:path>
              </a:pathLst>
            </a:custGeom>
            <a:solidFill>
              <a:srgbClr val="BBC8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0" name="Google Shape;10340;p91"/>
            <p:cNvSpPr/>
            <p:nvPr/>
          </p:nvSpPr>
          <p:spPr>
            <a:xfrm>
              <a:off x="1575958" y="2793867"/>
              <a:ext cx="90949" cy="186823"/>
            </a:xfrm>
            <a:custGeom>
              <a:avLst/>
              <a:gdLst/>
              <a:ahLst/>
              <a:cxnLst/>
              <a:rect l="l" t="t" r="r" b="b"/>
              <a:pathLst>
                <a:path w="3472" h="7132" extrusionOk="0">
                  <a:moveTo>
                    <a:pt x="2368" y="1"/>
                  </a:moveTo>
                  <a:lnTo>
                    <a:pt x="2368" y="2341"/>
                  </a:lnTo>
                  <a:cubicBezTo>
                    <a:pt x="2368" y="4003"/>
                    <a:pt x="1580" y="5562"/>
                    <a:pt x="244" y="6549"/>
                  </a:cubicBezTo>
                  <a:lnTo>
                    <a:pt x="0" y="6727"/>
                  </a:lnTo>
                  <a:lnTo>
                    <a:pt x="555" y="7132"/>
                  </a:lnTo>
                  <a:lnTo>
                    <a:pt x="1347" y="6549"/>
                  </a:lnTo>
                  <a:cubicBezTo>
                    <a:pt x="2683" y="5562"/>
                    <a:pt x="3472" y="4003"/>
                    <a:pt x="3472" y="2341"/>
                  </a:cubicBezTo>
                  <a:lnTo>
                    <a:pt x="3472" y="1"/>
                  </a:lnTo>
                  <a:close/>
                </a:path>
              </a:pathLst>
            </a:custGeom>
            <a:solidFill>
              <a:srgbClr val="AA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1" name="Google Shape;10341;p91"/>
            <p:cNvSpPr/>
            <p:nvPr/>
          </p:nvSpPr>
          <p:spPr>
            <a:xfrm>
              <a:off x="1503948" y="2783362"/>
              <a:ext cx="172913" cy="21035"/>
            </a:xfrm>
            <a:custGeom>
              <a:avLst/>
              <a:gdLst/>
              <a:ahLst/>
              <a:cxnLst/>
              <a:rect l="l" t="t" r="r" b="b"/>
              <a:pathLst>
                <a:path w="6601" h="803" extrusionOk="0">
                  <a:moveTo>
                    <a:pt x="6442" y="0"/>
                  </a:moveTo>
                  <a:cubicBezTo>
                    <a:pt x="6440" y="0"/>
                    <a:pt x="6438" y="1"/>
                    <a:pt x="6436" y="1"/>
                  </a:cubicBezTo>
                  <a:lnTo>
                    <a:pt x="169" y="1"/>
                  </a:lnTo>
                  <a:cubicBezTo>
                    <a:pt x="76" y="1"/>
                    <a:pt x="4" y="73"/>
                    <a:pt x="4" y="165"/>
                  </a:cubicBezTo>
                  <a:lnTo>
                    <a:pt x="4" y="635"/>
                  </a:lnTo>
                  <a:cubicBezTo>
                    <a:pt x="1" y="727"/>
                    <a:pt x="76" y="802"/>
                    <a:pt x="169" y="802"/>
                  </a:cubicBezTo>
                  <a:lnTo>
                    <a:pt x="6436" y="802"/>
                  </a:lnTo>
                  <a:cubicBezTo>
                    <a:pt x="6526" y="802"/>
                    <a:pt x="6601" y="727"/>
                    <a:pt x="6601" y="635"/>
                  </a:cubicBezTo>
                  <a:lnTo>
                    <a:pt x="6601" y="165"/>
                  </a:lnTo>
                  <a:cubicBezTo>
                    <a:pt x="6601" y="75"/>
                    <a:pt x="6529" y="0"/>
                    <a:pt x="6442" y="0"/>
                  </a:cubicBezTo>
                  <a:close/>
                </a:path>
              </a:pathLst>
            </a:custGeom>
            <a:solidFill>
              <a:srgbClr val="97AC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2" name="Google Shape;10342;p91"/>
            <p:cNvSpPr/>
            <p:nvPr/>
          </p:nvSpPr>
          <p:spPr>
            <a:xfrm>
              <a:off x="1648126" y="2783362"/>
              <a:ext cx="28736" cy="21035"/>
            </a:xfrm>
            <a:custGeom>
              <a:avLst/>
              <a:gdLst/>
              <a:ahLst/>
              <a:cxnLst/>
              <a:rect l="l" t="t" r="r" b="b"/>
              <a:pathLst>
                <a:path w="1097" h="803" extrusionOk="0">
                  <a:moveTo>
                    <a:pt x="938" y="0"/>
                  </a:moveTo>
                  <a:cubicBezTo>
                    <a:pt x="936" y="0"/>
                    <a:pt x="934" y="1"/>
                    <a:pt x="932" y="1"/>
                  </a:cubicBezTo>
                  <a:lnTo>
                    <a:pt x="0" y="1"/>
                  </a:lnTo>
                  <a:lnTo>
                    <a:pt x="0" y="802"/>
                  </a:lnTo>
                  <a:lnTo>
                    <a:pt x="932" y="802"/>
                  </a:lnTo>
                  <a:cubicBezTo>
                    <a:pt x="1025" y="802"/>
                    <a:pt x="1097" y="727"/>
                    <a:pt x="1097" y="635"/>
                  </a:cubicBezTo>
                  <a:lnTo>
                    <a:pt x="1097" y="165"/>
                  </a:lnTo>
                  <a:cubicBezTo>
                    <a:pt x="1097" y="75"/>
                    <a:pt x="1025" y="0"/>
                    <a:pt x="93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3" name="Google Shape;10343;p91"/>
            <p:cNvSpPr/>
            <p:nvPr/>
          </p:nvSpPr>
          <p:spPr>
            <a:xfrm>
              <a:off x="1552619" y="2839839"/>
              <a:ext cx="75704" cy="71591"/>
            </a:xfrm>
            <a:custGeom>
              <a:avLst/>
              <a:gdLst/>
              <a:ahLst/>
              <a:cxnLst/>
              <a:rect l="l" t="t" r="r" b="b"/>
              <a:pathLst>
                <a:path w="2890" h="2733" extrusionOk="0">
                  <a:moveTo>
                    <a:pt x="1443" y="0"/>
                  </a:moveTo>
                  <a:cubicBezTo>
                    <a:pt x="1429" y="0"/>
                    <a:pt x="1416" y="7"/>
                    <a:pt x="1409" y="21"/>
                  </a:cubicBezTo>
                  <a:lnTo>
                    <a:pt x="994" y="864"/>
                  </a:lnTo>
                  <a:cubicBezTo>
                    <a:pt x="991" y="874"/>
                    <a:pt x="980" y="881"/>
                    <a:pt x="970" y="884"/>
                  </a:cubicBezTo>
                  <a:lnTo>
                    <a:pt x="41" y="1018"/>
                  </a:lnTo>
                  <a:cubicBezTo>
                    <a:pt x="11" y="1021"/>
                    <a:pt x="0" y="1059"/>
                    <a:pt x="21" y="1079"/>
                  </a:cubicBezTo>
                  <a:lnTo>
                    <a:pt x="693" y="1734"/>
                  </a:lnTo>
                  <a:cubicBezTo>
                    <a:pt x="699" y="1741"/>
                    <a:pt x="706" y="1755"/>
                    <a:pt x="703" y="1765"/>
                  </a:cubicBezTo>
                  <a:lnTo>
                    <a:pt x="545" y="2690"/>
                  </a:lnTo>
                  <a:cubicBezTo>
                    <a:pt x="540" y="2714"/>
                    <a:pt x="558" y="2732"/>
                    <a:pt x="579" y="2732"/>
                  </a:cubicBezTo>
                  <a:cubicBezTo>
                    <a:pt x="585" y="2732"/>
                    <a:pt x="591" y="2731"/>
                    <a:pt x="597" y="2728"/>
                  </a:cubicBezTo>
                  <a:lnTo>
                    <a:pt x="1426" y="2293"/>
                  </a:lnTo>
                  <a:cubicBezTo>
                    <a:pt x="1431" y="2289"/>
                    <a:pt x="1437" y="2287"/>
                    <a:pt x="1443" y="2287"/>
                  </a:cubicBezTo>
                  <a:cubicBezTo>
                    <a:pt x="1449" y="2287"/>
                    <a:pt x="1455" y="2289"/>
                    <a:pt x="1460" y="2293"/>
                  </a:cubicBezTo>
                  <a:lnTo>
                    <a:pt x="2289" y="2728"/>
                  </a:lnTo>
                  <a:cubicBezTo>
                    <a:pt x="2295" y="2731"/>
                    <a:pt x="2301" y="2732"/>
                    <a:pt x="2307" y="2732"/>
                  </a:cubicBezTo>
                  <a:cubicBezTo>
                    <a:pt x="2329" y="2732"/>
                    <a:pt x="2347" y="2714"/>
                    <a:pt x="2344" y="2690"/>
                  </a:cubicBezTo>
                  <a:lnTo>
                    <a:pt x="2183" y="1765"/>
                  </a:lnTo>
                  <a:cubicBezTo>
                    <a:pt x="2183" y="1755"/>
                    <a:pt x="2187" y="1741"/>
                    <a:pt x="2197" y="1734"/>
                  </a:cubicBezTo>
                  <a:lnTo>
                    <a:pt x="2865" y="1079"/>
                  </a:lnTo>
                  <a:cubicBezTo>
                    <a:pt x="2889" y="1059"/>
                    <a:pt x="2875" y="1021"/>
                    <a:pt x="2845" y="1018"/>
                  </a:cubicBezTo>
                  <a:lnTo>
                    <a:pt x="1919" y="884"/>
                  </a:lnTo>
                  <a:cubicBezTo>
                    <a:pt x="1906" y="881"/>
                    <a:pt x="1895" y="874"/>
                    <a:pt x="1892" y="864"/>
                  </a:cubicBezTo>
                  <a:lnTo>
                    <a:pt x="1477" y="21"/>
                  </a:lnTo>
                  <a:cubicBezTo>
                    <a:pt x="1470" y="7"/>
                    <a:pt x="1457" y="0"/>
                    <a:pt x="14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4" name="Google Shape;10344;p91"/>
            <p:cNvSpPr/>
            <p:nvPr/>
          </p:nvSpPr>
          <p:spPr>
            <a:xfrm>
              <a:off x="1570667" y="2968561"/>
              <a:ext cx="39607" cy="19489"/>
            </a:xfrm>
            <a:custGeom>
              <a:avLst/>
              <a:gdLst/>
              <a:ahLst/>
              <a:cxnLst/>
              <a:rect l="l" t="t" r="r" b="b"/>
              <a:pathLst>
                <a:path w="1512" h="744" extrusionOk="0">
                  <a:moveTo>
                    <a:pt x="305" y="0"/>
                  </a:moveTo>
                  <a:cubicBezTo>
                    <a:pt x="137" y="0"/>
                    <a:pt x="0" y="137"/>
                    <a:pt x="0" y="305"/>
                  </a:cubicBezTo>
                  <a:lnTo>
                    <a:pt x="0" y="439"/>
                  </a:lnTo>
                  <a:cubicBezTo>
                    <a:pt x="0" y="607"/>
                    <a:pt x="137" y="744"/>
                    <a:pt x="305" y="744"/>
                  </a:cubicBezTo>
                  <a:lnTo>
                    <a:pt x="1206" y="744"/>
                  </a:lnTo>
                  <a:cubicBezTo>
                    <a:pt x="1374" y="744"/>
                    <a:pt x="1511" y="607"/>
                    <a:pt x="1511" y="439"/>
                  </a:cubicBezTo>
                  <a:lnTo>
                    <a:pt x="1511" y="305"/>
                  </a:lnTo>
                  <a:cubicBezTo>
                    <a:pt x="1511" y="137"/>
                    <a:pt x="1374" y="0"/>
                    <a:pt x="1206" y="0"/>
                  </a:cubicBezTo>
                  <a:close/>
                </a:path>
              </a:pathLst>
            </a:custGeom>
            <a:solidFill>
              <a:srgbClr val="97AC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5" name="Google Shape;10345;p91"/>
            <p:cNvSpPr/>
            <p:nvPr/>
          </p:nvSpPr>
          <p:spPr>
            <a:xfrm>
              <a:off x="1549842" y="3044396"/>
              <a:ext cx="81152" cy="28029"/>
            </a:xfrm>
            <a:custGeom>
              <a:avLst/>
              <a:gdLst/>
              <a:ahLst/>
              <a:cxnLst/>
              <a:rect l="l" t="t" r="r" b="b"/>
              <a:pathLst>
                <a:path w="3098" h="1070" extrusionOk="0">
                  <a:moveTo>
                    <a:pt x="411" y="1"/>
                  </a:moveTo>
                  <a:cubicBezTo>
                    <a:pt x="185" y="1"/>
                    <a:pt x="0" y="186"/>
                    <a:pt x="0" y="412"/>
                  </a:cubicBezTo>
                  <a:lnTo>
                    <a:pt x="0" y="1070"/>
                  </a:lnTo>
                  <a:lnTo>
                    <a:pt x="3098" y="1070"/>
                  </a:lnTo>
                  <a:lnTo>
                    <a:pt x="3098" y="412"/>
                  </a:lnTo>
                  <a:cubicBezTo>
                    <a:pt x="3098" y="186"/>
                    <a:pt x="2916" y="1"/>
                    <a:pt x="2687" y="1"/>
                  </a:cubicBezTo>
                  <a:close/>
                </a:path>
              </a:pathLst>
            </a:custGeom>
            <a:solidFill>
              <a:srgbClr val="97AC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6" name="Google Shape;10346;p91"/>
            <p:cNvSpPr/>
            <p:nvPr/>
          </p:nvSpPr>
          <p:spPr>
            <a:xfrm>
              <a:off x="1602337" y="3044396"/>
              <a:ext cx="28657" cy="28029"/>
            </a:xfrm>
            <a:custGeom>
              <a:avLst/>
              <a:gdLst/>
              <a:ahLst/>
              <a:cxnLst/>
              <a:rect l="l" t="t" r="r" b="b"/>
              <a:pathLst>
                <a:path w="1094" h="1070" extrusionOk="0">
                  <a:moveTo>
                    <a:pt x="1" y="1"/>
                  </a:moveTo>
                  <a:lnTo>
                    <a:pt x="1" y="1070"/>
                  </a:lnTo>
                  <a:lnTo>
                    <a:pt x="1094" y="1070"/>
                  </a:lnTo>
                  <a:lnTo>
                    <a:pt x="1094" y="412"/>
                  </a:lnTo>
                  <a:cubicBezTo>
                    <a:pt x="1094" y="186"/>
                    <a:pt x="912" y="1"/>
                    <a:pt x="683"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7" name="Google Shape;10347;p91"/>
            <p:cNvSpPr/>
            <p:nvPr/>
          </p:nvSpPr>
          <p:spPr>
            <a:xfrm>
              <a:off x="1520556" y="3065509"/>
              <a:ext cx="139724" cy="35206"/>
            </a:xfrm>
            <a:custGeom>
              <a:avLst/>
              <a:gdLst/>
              <a:ahLst/>
              <a:cxnLst/>
              <a:rect l="l" t="t" r="r" b="b"/>
              <a:pathLst>
                <a:path w="5334" h="1344" extrusionOk="0">
                  <a:moveTo>
                    <a:pt x="426" y="0"/>
                  </a:moveTo>
                  <a:cubicBezTo>
                    <a:pt x="313" y="0"/>
                    <a:pt x="220" y="79"/>
                    <a:pt x="200" y="185"/>
                  </a:cubicBezTo>
                  <a:lnTo>
                    <a:pt x="28" y="1069"/>
                  </a:lnTo>
                  <a:cubicBezTo>
                    <a:pt x="1" y="1213"/>
                    <a:pt x="107" y="1343"/>
                    <a:pt x="255" y="1343"/>
                  </a:cubicBezTo>
                  <a:lnTo>
                    <a:pt x="5083" y="1343"/>
                  </a:lnTo>
                  <a:cubicBezTo>
                    <a:pt x="5227" y="1343"/>
                    <a:pt x="5333" y="1210"/>
                    <a:pt x="5306" y="1069"/>
                  </a:cubicBezTo>
                  <a:lnTo>
                    <a:pt x="5134" y="185"/>
                  </a:lnTo>
                  <a:cubicBezTo>
                    <a:pt x="5114" y="79"/>
                    <a:pt x="5018" y="0"/>
                    <a:pt x="4908" y="0"/>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8" name="Google Shape;10348;p91"/>
            <p:cNvSpPr/>
            <p:nvPr/>
          </p:nvSpPr>
          <p:spPr>
            <a:xfrm>
              <a:off x="1625048" y="3065509"/>
              <a:ext cx="35311" cy="35206"/>
            </a:xfrm>
            <a:custGeom>
              <a:avLst/>
              <a:gdLst/>
              <a:ahLst/>
              <a:cxnLst/>
              <a:rect l="l" t="t" r="r" b="b"/>
              <a:pathLst>
                <a:path w="1348" h="1344" extrusionOk="0">
                  <a:moveTo>
                    <a:pt x="1" y="0"/>
                  </a:moveTo>
                  <a:lnTo>
                    <a:pt x="265" y="1343"/>
                  </a:lnTo>
                  <a:lnTo>
                    <a:pt x="1094" y="1343"/>
                  </a:lnTo>
                  <a:cubicBezTo>
                    <a:pt x="1238" y="1343"/>
                    <a:pt x="1347" y="1210"/>
                    <a:pt x="1320" y="1069"/>
                  </a:cubicBezTo>
                  <a:lnTo>
                    <a:pt x="1149" y="185"/>
                  </a:lnTo>
                  <a:cubicBezTo>
                    <a:pt x="1125" y="79"/>
                    <a:pt x="1032" y="0"/>
                    <a:pt x="923" y="0"/>
                  </a:cubicBezTo>
                  <a:close/>
                </a:path>
              </a:pathLst>
            </a:custGeom>
            <a:solidFill>
              <a:srgbClr val="E1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49" name="Google Shape;10349;p91"/>
            <p:cNvSpPr/>
            <p:nvPr/>
          </p:nvSpPr>
          <p:spPr>
            <a:xfrm>
              <a:off x="1454676" y="2778516"/>
              <a:ext cx="271564" cy="327045"/>
            </a:xfrm>
            <a:custGeom>
              <a:avLst/>
              <a:gdLst/>
              <a:ahLst/>
              <a:cxnLst/>
              <a:rect l="l" t="t" r="r" b="b"/>
              <a:pathLst>
                <a:path w="10367" h="12485" extrusionOk="0">
                  <a:moveTo>
                    <a:pt x="549" y="1207"/>
                  </a:moveTo>
                  <a:cubicBezTo>
                    <a:pt x="840" y="1207"/>
                    <a:pt x="1111" y="1351"/>
                    <a:pt x="1275" y="1591"/>
                  </a:cubicBezTo>
                  <a:lnTo>
                    <a:pt x="1416" y="1796"/>
                  </a:lnTo>
                  <a:cubicBezTo>
                    <a:pt x="1567" y="2009"/>
                    <a:pt x="1810" y="2139"/>
                    <a:pt x="2074" y="2139"/>
                  </a:cubicBezTo>
                  <a:lnTo>
                    <a:pt x="2084" y="2139"/>
                  </a:lnTo>
                  <a:lnTo>
                    <a:pt x="2084" y="2927"/>
                  </a:lnTo>
                  <a:cubicBezTo>
                    <a:pt x="2084" y="3482"/>
                    <a:pt x="2170" y="4034"/>
                    <a:pt x="2341" y="4562"/>
                  </a:cubicBezTo>
                  <a:cubicBezTo>
                    <a:pt x="2173" y="4479"/>
                    <a:pt x="2005" y="4404"/>
                    <a:pt x="1831" y="4339"/>
                  </a:cubicBezTo>
                  <a:cubicBezTo>
                    <a:pt x="1471" y="4192"/>
                    <a:pt x="1101" y="4041"/>
                    <a:pt x="827" y="3739"/>
                  </a:cubicBezTo>
                  <a:cubicBezTo>
                    <a:pt x="515" y="3390"/>
                    <a:pt x="364" y="2876"/>
                    <a:pt x="364" y="2159"/>
                  </a:cubicBezTo>
                  <a:lnTo>
                    <a:pt x="364" y="1392"/>
                  </a:lnTo>
                  <a:cubicBezTo>
                    <a:pt x="364" y="1289"/>
                    <a:pt x="446" y="1207"/>
                    <a:pt x="549" y="1207"/>
                  </a:cubicBezTo>
                  <a:close/>
                  <a:moveTo>
                    <a:pt x="9818" y="1207"/>
                  </a:moveTo>
                  <a:cubicBezTo>
                    <a:pt x="9918" y="1207"/>
                    <a:pt x="10003" y="1292"/>
                    <a:pt x="10003" y="1392"/>
                  </a:cubicBezTo>
                  <a:lnTo>
                    <a:pt x="10003" y="2156"/>
                  </a:lnTo>
                  <a:lnTo>
                    <a:pt x="10000" y="2156"/>
                  </a:lnTo>
                  <a:cubicBezTo>
                    <a:pt x="10000" y="2872"/>
                    <a:pt x="9849" y="3390"/>
                    <a:pt x="9537" y="3736"/>
                  </a:cubicBezTo>
                  <a:cubicBezTo>
                    <a:pt x="9267" y="4041"/>
                    <a:pt x="8893" y="4192"/>
                    <a:pt x="8533" y="4335"/>
                  </a:cubicBezTo>
                  <a:cubicBezTo>
                    <a:pt x="8362" y="4401"/>
                    <a:pt x="8194" y="4476"/>
                    <a:pt x="8030" y="4562"/>
                  </a:cubicBezTo>
                  <a:cubicBezTo>
                    <a:pt x="8198" y="4030"/>
                    <a:pt x="8283" y="3479"/>
                    <a:pt x="8287" y="2924"/>
                  </a:cubicBezTo>
                  <a:lnTo>
                    <a:pt x="8287" y="2139"/>
                  </a:lnTo>
                  <a:lnTo>
                    <a:pt x="8293" y="2139"/>
                  </a:lnTo>
                  <a:cubicBezTo>
                    <a:pt x="8554" y="2139"/>
                    <a:pt x="8801" y="2012"/>
                    <a:pt x="8948" y="1796"/>
                  </a:cubicBezTo>
                  <a:lnTo>
                    <a:pt x="9092" y="1591"/>
                  </a:lnTo>
                  <a:cubicBezTo>
                    <a:pt x="9256" y="1351"/>
                    <a:pt x="9527" y="1210"/>
                    <a:pt x="9818" y="1207"/>
                  </a:cubicBezTo>
                  <a:close/>
                  <a:moveTo>
                    <a:pt x="8304" y="367"/>
                  </a:moveTo>
                  <a:lnTo>
                    <a:pt x="8304" y="802"/>
                  </a:lnTo>
                  <a:lnTo>
                    <a:pt x="6731" y="802"/>
                  </a:lnTo>
                  <a:cubicBezTo>
                    <a:pt x="6484" y="802"/>
                    <a:pt x="6484" y="1169"/>
                    <a:pt x="6731" y="1169"/>
                  </a:cubicBezTo>
                  <a:lnTo>
                    <a:pt x="7920" y="1169"/>
                  </a:lnTo>
                  <a:lnTo>
                    <a:pt x="7920" y="2924"/>
                  </a:lnTo>
                  <a:lnTo>
                    <a:pt x="7920" y="2927"/>
                  </a:lnTo>
                  <a:cubicBezTo>
                    <a:pt x="7917" y="4531"/>
                    <a:pt x="7156" y="6035"/>
                    <a:pt x="5867" y="6988"/>
                  </a:cubicBezTo>
                  <a:lnTo>
                    <a:pt x="5737" y="7084"/>
                  </a:lnTo>
                  <a:cubicBezTo>
                    <a:pt x="5703" y="7077"/>
                    <a:pt x="5669" y="7073"/>
                    <a:pt x="5634" y="7073"/>
                  </a:cubicBezTo>
                  <a:lnTo>
                    <a:pt x="4733" y="7073"/>
                  </a:lnTo>
                  <a:cubicBezTo>
                    <a:pt x="4699" y="7073"/>
                    <a:pt x="4665" y="7077"/>
                    <a:pt x="4630" y="7084"/>
                  </a:cubicBezTo>
                  <a:lnTo>
                    <a:pt x="4503" y="6988"/>
                  </a:lnTo>
                  <a:cubicBezTo>
                    <a:pt x="3215" y="6035"/>
                    <a:pt x="2454" y="4531"/>
                    <a:pt x="2451" y="2927"/>
                  </a:cubicBezTo>
                  <a:lnTo>
                    <a:pt x="2451" y="1173"/>
                  </a:lnTo>
                  <a:lnTo>
                    <a:pt x="5881" y="1173"/>
                  </a:lnTo>
                  <a:cubicBezTo>
                    <a:pt x="6124" y="1173"/>
                    <a:pt x="6124" y="806"/>
                    <a:pt x="5881" y="806"/>
                  </a:cubicBezTo>
                  <a:lnTo>
                    <a:pt x="2070" y="806"/>
                  </a:lnTo>
                  <a:lnTo>
                    <a:pt x="2070" y="367"/>
                  </a:lnTo>
                  <a:close/>
                  <a:moveTo>
                    <a:pt x="5631" y="7437"/>
                  </a:moveTo>
                  <a:cubicBezTo>
                    <a:pt x="5699" y="7437"/>
                    <a:pt x="5754" y="7495"/>
                    <a:pt x="5754" y="7560"/>
                  </a:cubicBezTo>
                  <a:lnTo>
                    <a:pt x="5754" y="7694"/>
                  </a:lnTo>
                  <a:cubicBezTo>
                    <a:pt x="5754" y="7762"/>
                    <a:pt x="5699" y="7817"/>
                    <a:pt x="5631" y="7817"/>
                  </a:cubicBezTo>
                  <a:lnTo>
                    <a:pt x="4733" y="7817"/>
                  </a:lnTo>
                  <a:cubicBezTo>
                    <a:pt x="4665" y="7817"/>
                    <a:pt x="4610" y="7762"/>
                    <a:pt x="4610" y="7694"/>
                  </a:cubicBezTo>
                  <a:lnTo>
                    <a:pt x="4610" y="7560"/>
                  </a:lnTo>
                  <a:cubicBezTo>
                    <a:pt x="4610" y="7495"/>
                    <a:pt x="4665" y="7437"/>
                    <a:pt x="4733" y="7437"/>
                  </a:cubicBezTo>
                  <a:close/>
                  <a:moveTo>
                    <a:pt x="4970" y="8180"/>
                  </a:moveTo>
                  <a:lnTo>
                    <a:pt x="5398" y="8184"/>
                  </a:lnTo>
                  <a:lnTo>
                    <a:pt x="5398" y="9969"/>
                  </a:lnTo>
                  <a:lnTo>
                    <a:pt x="4970" y="9969"/>
                  </a:lnTo>
                  <a:lnTo>
                    <a:pt x="4970" y="8180"/>
                  </a:lnTo>
                  <a:close/>
                  <a:moveTo>
                    <a:pt x="6320" y="10336"/>
                  </a:moveTo>
                  <a:cubicBezTo>
                    <a:pt x="6446" y="10336"/>
                    <a:pt x="6549" y="10435"/>
                    <a:pt x="6549" y="10562"/>
                  </a:cubicBezTo>
                  <a:lnTo>
                    <a:pt x="6549" y="10774"/>
                  </a:lnTo>
                  <a:lnTo>
                    <a:pt x="4922" y="10774"/>
                  </a:lnTo>
                  <a:cubicBezTo>
                    <a:pt x="4678" y="10774"/>
                    <a:pt x="4678" y="11141"/>
                    <a:pt x="4922" y="11141"/>
                  </a:cubicBezTo>
                  <a:lnTo>
                    <a:pt x="7423" y="11141"/>
                  </a:lnTo>
                  <a:cubicBezTo>
                    <a:pt x="7444" y="11141"/>
                    <a:pt x="7464" y="11155"/>
                    <a:pt x="7468" y="11179"/>
                  </a:cubicBezTo>
                  <a:lnTo>
                    <a:pt x="7639" y="12063"/>
                  </a:lnTo>
                  <a:cubicBezTo>
                    <a:pt x="7646" y="12090"/>
                    <a:pt x="7622" y="12118"/>
                    <a:pt x="7594" y="12118"/>
                  </a:cubicBezTo>
                  <a:lnTo>
                    <a:pt x="2770" y="12118"/>
                  </a:lnTo>
                  <a:cubicBezTo>
                    <a:pt x="2739" y="12118"/>
                    <a:pt x="2718" y="12090"/>
                    <a:pt x="2722" y="12063"/>
                  </a:cubicBezTo>
                  <a:lnTo>
                    <a:pt x="2893" y="11179"/>
                  </a:lnTo>
                  <a:cubicBezTo>
                    <a:pt x="2896" y="11155"/>
                    <a:pt x="2917" y="11141"/>
                    <a:pt x="2941" y="11141"/>
                  </a:cubicBezTo>
                  <a:lnTo>
                    <a:pt x="4068" y="11141"/>
                  </a:lnTo>
                  <a:cubicBezTo>
                    <a:pt x="4312" y="11141"/>
                    <a:pt x="4312" y="10774"/>
                    <a:pt x="4068" y="10774"/>
                  </a:cubicBezTo>
                  <a:lnTo>
                    <a:pt x="3815" y="10774"/>
                  </a:lnTo>
                  <a:lnTo>
                    <a:pt x="3815" y="10562"/>
                  </a:lnTo>
                  <a:cubicBezTo>
                    <a:pt x="3815" y="10435"/>
                    <a:pt x="3917" y="10336"/>
                    <a:pt x="4041" y="10336"/>
                  </a:cubicBezTo>
                  <a:close/>
                  <a:moveTo>
                    <a:pt x="2050" y="1"/>
                  </a:moveTo>
                  <a:cubicBezTo>
                    <a:pt x="1858" y="1"/>
                    <a:pt x="1700" y="158"/>
                    <a:pt x="1700" y="350"/>
                  </a:cubicBezTo>
                  <a:lnTo>
                    <a:pt x="1700" y="820"/>
                  </a:lnTo>
                  <a:cubicBezTo>
                    <a:pt x="1700" y="1011"/>
                    <a:pt x="1858" y="1169"/>
                    <a:pt x="2050" y="1169"/>
                  </a:cubicBezTo>
                  <a:lnTo>
                    <a:pt x="2084" y="1169"/>
                  </a:lnTo>
                  <a:lnTo>
                    <a:pt x="2084" y="1772"/>
                  </a:lnTo>
                  <a:lnTo>
                    <a:pt x="2074" y="1772"/>
                  </a:lnTo>
                  <a:cubicBezTo>
                    <a:pt x="1933" y="1772"/>
                    <a:pt x="1800" y="1704"/>
                    <a:pt x="1721" y="1587"/>
                  </a:cubicBezTo>
                  <a:lnTo>
                    <a:pt x="1580" y="1382"/>
                  </a:lnTo>
                  <a:cubicBezTo>
                    <a:pt x="1347" y="1042"/>
                    <a:pt x="964" y="844"/>
                    <a:pt x="552" y="840"/>
                  </a:cubicBezTo>
                  <a:cubicBezTo>
                    <a:pt x="247" y="840"/>
                    <a:pt x="1" y="1087"/>
                    <a:pt x="1" y="1392"/>
                  </a:cubicBezTo>
                  <a:lnTo>
                    <a:pt x="1" y="2156"/>
                  </a:lnTo>
                  <a:cubicBezTo>
                    <a:pt x="1" y="3989"/>
                    <a:pt x="940" y="4370"/>
                    <a:pt x="1697" y="4678"/>
                  </a:cubicBezTo>
                  <a:cubicBezTo>
                    <a:pt x="2118" y="4849"/>
                    <a:pt x="2485" y="4997"/>
                    <a:pt x="2660" y="5360"/>
                  </a:cubicBezTo>
                  <a:cubicBezTo>
                    <a:pt x="2711" y="5463"/>
                    <a:pt x="2701" y="5555"/>
                    <a:pt x="2629" y="5631"/>
                  </a:cubicBezTo>
                  <a:cubicBezTo>
                    <a:pt x="2563" y="5699"/>
                    <a:pt x="2460" y="5740"/>
                    <a:pt x="2366" y="5740"/>
                  </a:cubicBezTo>
                  <a:cubicBezTo>
                    <a:pt x="2329" y="5740"/>
                    <a:pt x="2294" y="5734"/>
                    <a:pt x="2262" y="5720"/>
                  </a:cubicBezTo>
                  <a:cubicBezTo>
                    <a:pt x="2129" y="5665"/>
                    <a:pt x="2108" y="5501"/>
                    <a:pt x="2115" y="5374"/>
                  </a:cubicBezTo>
                  <a:cubicBezTo>
                    <a:pt x="2122" y="5244"/>
                    <a:pt x="2027" y="5177"/>
                    <a:pt x="1931" y="5177"/>
                  </a:cubicBezTo>
                  <a:cubicBezTo>
                    <a:pt x="1842" y="5177"/>
                    <a:pt x="1753" y="5236"/>
                    <a:pt x="1748" y="5357"/>
                  </a:cubicBezTo>
                  <a:cubicBezTo>
                    <a:pt x="1741" y="5518"/>
                    <a:pt x="1762" y="5905"/>
                    <a:pt x="2118" y="6056"/>
                  </a:cubicBezTo>
                  <a:cubicBezTo>
                    <a:pt x="2191" y="6087"/>
                    <a:pt x="2266" y="6104"/>
                    <a:pt x="2344" y="6104"/>
                  </a:cubicBezTo>
                  <a:cubicBezTo>
                    <a:pt x="2351" y="6104"/>
                    <a:pt x="2358" y="6104"/>
                    <a:pt x="2365" y="6104"/>
                  </a:cubicBezTo>
                  <a:cubicBezTo>
                    <a:pt x="2564" y="6104"/>
                    <a:pt x="2756" y="6025"/>
                    <a:pt x="2893" y="5881"/>
                  </a:cubicBezTo>
                  <a:cubicBezTo>
                    <a:pt x="2907" y="5867"/>
                    <a:pt x="2920" y="5850"/>
                    <a:pt x="2934" y="5836"/>
                  </a:cubicBezTo>
                  <a:cubicBezTo>
                    <a:pt x="3290" y="6395"/>
                    <a:pt x="3746" y="6885"/>
                    <a:pt x="4284" y="7282"/>
                  </a:cubicBezTo>
                  <a:lnTo>
                    <a:pt x="4318" y="7306"/>
                  </a:lnTo>
                  <a:cubicBezTo>
                    <a:pt x="4270" y="7382"/>
                    <a:pt x="4246" y="7471"/>
                    <a:pt x="4246" y="7560"/>
                  </a:cubicBezTo>
                  <a:lnTo>
                    <a:pt x="4246" y="7694"/>
                  </a:lnTo>
                  <a:cubicBezTo>
                    <a:pt x="4246" y="7913"/>
                    <a:pt x="4390" y="8105"/>
                    <a:pt x="4603" y="8163"/>
                  </a:cubicBezTo>
                  <a:lnTo>
                    <a:pt x="4603" y="9966"/>
                  </a:lnTo>
                  <a:lnTo>
                    <a:pt x="4048" y="9966"/>
                  </a:lnTo>
                  <a:cubicBezTo>
                    <a:pt x="3719" y="9969"/>
                    <a:pt x="3455" y="10233"/>
                    <a:pt x="3455" y="10562"/>
                  </a:cubicBezTo>
                  <a:lnTo>
                    <a:pt x="3455" y="10774"/>
                  </a:lnTo>
                  <a:lnTo>
                    <a:pt x="2941" y="10774"/>
                  </a:lnTo>
                  <a:cubicBezTo>
                    <a:pt x="2746" y="10774"/>
                    <a:pt x="2574" y="10911"/>
                    <a:pt x="2536" y="11107"/>
                  </a:cubicBezTo>
                  <a:lnTo>
                    <a:pt x="2365" y="11991"/>
                  </a:lnTo>
                  <a:cubicBezTo>
                    <a:pt x="2317" y="12244"/>
                    <a:pt x="2509" y="12481"/>
                    <a:pt x="2770" y="12484"/>
                  </a:cubicBezTo>
                  <a:lnTo>
                    <a:pt x="7598" y="12484"/>
                  </a:lnTo>
                  <a:cubicBezTo>
                    <a:pt x="7855" y="12481"/>
                    <a:pt x="8050" y="12244"/>
                    <a:pt x="8002" y="11991"/>
                  </a:cubicBezTo>
                  <a:lnTo>
                    <a:pt x="7831" y="11107"/>
                  </a:lnTo>
                  <a:cubicBezTo>
                    <a:pt x="7793" y="10911"/>
                    <a:pt x="7622" y="10774"/>
                    <a:pt x="7427" y="10774"/>
                  </a:cubicBezTo>
                  <a:lnTo>
                    <a:pt x="6916" y="10774"/>
                  </a:lnTo>
                  <a:lnTo>
                    <a:pt x="6916" y="10562"/>
                  </a:lnTo>
                  <a:cubicBezTo>
                    <a:pt x="6916" y="10233"/>
                    <a:pt x="6649" y="9969"/>
                    <a:pt x="6320" y="9966"/>
                  </a:cubicBezTo>
                  <a:lnTo>
                    <a:pt x="5765" y="9966"/>
                  </a:lnTo>
                  <a:lnTo>
                    <a:pt x="5765" y="8163"/>
                  </a:lnTo>
                  <a:cubicBezTo>
                    <a:pt x="5977" y="8105"/>
                    <a:pt x="6124" y="7913"/>
                    <a:pt x="6124" y="7694"/>
                  </a:cubicBezTo>
                  <a:lnTo>
                    <a:pt x="6124" y="7560"/>
                  </a:lnTo>
                  <a:cubicBezTo>
                    <a:pt x="6124" y="7471"/>
                    <a:pt x="6097" y="7382"/>
                    <a:pt x="6052" y="7306"/>
                  </a:cubicBezTo>
                  <a:lnTo>
                    <a:pt x="6087" y="7282"/>
                  </a:lnTo>
                  <a:cubicBezTo>
                    <a:pt x="6621" y="6888"/>
                    <a:pt x="7077" y="6395"/>
                    <a:pt x="7433" y="5836"/>
                  </a:cubicBezTo>
                  <a:cubicBezTo>
                    <a:pt x="7447" y="5850"/>
                    <a:pt x="7461" y="5867"/>
                    <a:pt x="7474" y="5884"/>
                  </a:cubicBezTo>
                  <a:cubicBezTo>
                    <a:pt x="7615" y="6025"/>
                    <a:pt x="7803" y="6104"/>
                    <a:pt x="8002" y="6107"/>
                  </a:cubicBezTo>
                  <a:cubicBezTo>
                    <a:pt x="8088" y="6107"/>
                    <a:pt x="8174" y="6090"/>
                    <a:pt x="8252" y="6056"/>
                  </a:cubicBezTo>
                  <a:cubicBezTo>
                    <a:pt x="8605" y="5905"/>
                    <a:pt x="8626" y="5518"/>
                    <a:pt x="8619" y="5357"/>
                  </a:cubicBezTo>
                  <a:cubicBezTo>
                    <a:pt x="8616" y="5238"/>
                    <a:pt x="8527" y="5180"/>
                    <a:pt x="8438" y="5180"/>
                  </a:cubicBezTo>
                  <a:cubicBezTo>
                    <a:pt x="8342" y="5180"/>
                    <a:pt x="8245" y="5246"/>
                    <a:pt x="8252" y="5374"/>
                  </a:cubicBezTo>
                  <a:cubicBezTo>
                    <a:pt x="8259" y="5501"/>
                    <a:pt x="8239" y="5665"/>
                    <a:pt x="8108" y="5720"/>
                  </a:cubicBezTo>
                  <a:cubicBezTo>
                    <a:pt x="8077" y="5734"/>
                    <a:pt x="8041" y="5740"/>
                    <a:pt x="8004" y="5740"/>
                  </a:cubicBezTo>
                  <a:cubicBezTo>
                    <a:pt x="7910" y="5740"/>
                    <a:pt x="7806" y="5699"/>
                    <a:pt x="7742" y="5631"/>
                  </a:cubicBezTo>
                  <a:cubicBezTo>
                    <a:pt x="7670" y="5555"/>
                    <a:pt x="7656" y="5463"/>
                    <a:pt x="7708" y="5360"/>
                  </a:cubicBezTo>
                  <a:cubicBezTo>
                    <a:pt x="7882" y="4997"/>
                    <a:pt x="8249" y="4849"/>
                    <a:pt x="8674" y="4678"/>
                  </a:cubicBezTo>
                  <a:cubicBezTo>
                    <a:pt x="9428" y="4370"/>
                    <a:pt x="10367" y="3989"/>
                    <a:pt x="10367" y="2156"/>
                  </a:cubicBezTo>
                  <a:lnTo>
                    <a:pt x="10367" y="1392"/>
                  </a:lnTo>
                  <a:cubicBezTo>
                    <a:pt x="10367" y="1244"/>
                    <a:pt x="10308" y="1104"/>
                    <a:pt x="10206" y="1001"/>
                  </a:cubicBezTo>
                  <a:cubicBezTo>
                    <a:pt x="10103" y="898"/>
                    <a:pt x="9962" y="840"/>
                    <a:pt x="9815" y="840"/>
                  </a:cubicBezTo>
                  <a:cubicBezTo>
                    <a:pt x="9407" y="840"/>
                    <a:pt x="9023" y="1042"/>
                    <a:pt x="8790" y="1382"/>
                  </a:cubicBezTo>
                  <a:lnTo>
                    <a:pt x="8646" y="1587"/>
                  </a:lnTo>
                  <a:cubicBezTo>
                    <a:pt x="8568" y="1704"/>
                    <a:pt x="8434" y="1772"/>
                    <a:pt x="8293" y="1772"/>
                  </a:cubicBezTo>
                  <a:lnTo>
                    <a:pt x="8287" y="1772"/>
                  </a:lnTo>
                  <a:lnTo>
                    <a:pt x="8287" y="1169"/>
                  </a:lnTo>
                  <a:lnTo>
                    <a:pt x="8317" y="1169"/>
                  </a:lnTo>
                  <a:cubicBezTo>
                    <a:pt x="8509" y="1169"/>
                    <a:pt x="8667" y="1011"/>
                    <a:pt x="8667" y="820"/>
                  </a:cubicBezTo>
                  <a:lnTo>
                    <a:pt x="8667" y="350"/>
                  </a:lnTo>
                  <a:cubicBezTo>
                    <a:pt x="8667" y="158"/>
                    <a:pt x="8509" y="1"/>
                    <a:pt x="8317" y="1"/>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0" name="Google Shape;10350;p91"/>
            <p:cNvSpPr/>
            <p:nvPr/>
          </p:nvSpPr>
          <p:spPr>
            <a:xfrm>
              <a:off x="1546332" y="2835071"/>
              <a:ext cx="88172" cy="81152"/>
            </a:xfrm>
            <a:custGeom>
              <a:avLst/>
              <a:gdLst/>
              <a:ahLst/>
              <a:cxnLst/>
              <a:rect l="l" t="t" r="r" b="b"/>
              <a:pathLst>
                <a:path w="3366" h="3098" extrusionOk="0">
                  <a:moveTo>
                    <a:pt x="1683" y="552"/>
                  </a:moveTo>
                  <a:lnTo>
                    <a:pt x="1967" y="1124"/>
                  </a:lnTo>
                  <a:cubicBezTo>
                    <a:pt x="1998" y="1190"/>
                    <a:pt x="2060" y="1234"/>
                    <a:pt x="2132" y="1244"/>
                  </a:cubicBezTo>
                  <a:lnTo>
                    <a:pt x="2766" y="1337"/>
                  </a:lnTo>
                  <a:lnTo>
                    <a:pt x="2307" y="1786"/>
                  </a:lnTo>
                  <a:cubicBezTo>
                    <a:pt x="2255" y="1834"/>
                    <a:pt x="2231" y="1909"/>
                    <a:pt x="2245" y="1978"/>
                  </a:cubicBezTo>
                  <a:lnTo>
                    <a:pt x="2355" y="2612"/>
                  </a:lnTo>
                  <a:lnTo>
                    <a:pt x="2355" y="2612"/>
                  </a:lnTo>
                  <a:lnTo>
                    <a:pt x="1786" y="2310"/>
                  </a:lnTo>
                  <a:cubicBezTo>
                    <a:pt x="1753" y="2293"/>
                    <a:pt x="1718" y="2284"/>
                    <a:pt x="1683" y="2284"/>
                  </a:cubicBezTo>
                  <a:cubicBezTo>
                    <a:pt x="1649" y="2284"/>
                    <a:pt x="1614" y="2293"/>
                    <a:pt x="1584" y="2310"/>
                  </a:cubicBezTo>
                  <a:lnTo>
                    <a:pt x="1015" y="2612"/>
                  </a:lnTo>
                  <a:lnTo>
                    <a:pt x="1124" y="1978"/>
                  </a:lnTo>
                  <a:cubicBezTo>
                    <a:pt x="1135" y="1909"/>
                    <a:pt x="1111" y="1834"/>
                    <a:pt x="1059" y="1786"/>
                  </a:cubicBezTo>
                  <a:lnTo>
                    <a:pt x="600" y="1337"/>
                  </a:lnTo>
                  <a:lnTo>
                    <a:pt x="1234" y="1244"/>
                  </a:lnTo>
                  <a:cubicBezTo>
                    <a:pt x="1306" y="1234"/>
                    <a:pt x="1368" y="1190"/>
                    <a:pt x="1402" y="1124"/>
                  </a:cubicBezTo>
                  <a:lnTo>
                    <a:pt x="1683" y="552"/>
                  </a:lnTo>
                  <a:close/>
                  <a:moveTo>
                    <a:pt x="1683" y="0"/>
                  </a:moveTo>
                  <a:cubicBezTo>
                    <a:pt x="1605" y="0"/>
                    <a:pt x="1527" y="42"/>
                    <a:pt x="1488" y="124"/>
                  </a:cubicBezTo>
                  <a:lnTo>
                    <a:pt x="1107" y="895"/>
                  </a:lnTo>
                  <a:lnTo>
                    <a:pt x="254" y="1018"/>
                  </a:lnTo>
                  <a:cubicBezTo>
                    <a:pt x="72" y="1046"/>
                    <a:pt x="0" y="1265"/>
                    <a:pt x="134" y="1392"/>
                  </a:cubicBezTo>
                  <a:lnTo>
                    <a:pt x="747" y="1991"/>
                  </a:lnTo>
                  <a:lnTo>
                    <a:pt x="604" y="2841"/>
                  </a:lnTo>
                  <a:cubicBezTo>
                    <a:pt x="579" y="2982"/>
                    <a:pt x="692" y="3097"/>
                    <a:pt x="819" y="3097"/>
                  </a:cubicBezTo>
                  <a:cubicBezTo>
                    <a:pt x="853" y="3097"/>
                    <a:pt x="888" y="3089"/>
                    <a:pt x="922" y="3071"/>
                  </a:cubicBezTo>
                  <a:lnTo>
                    <a:pt x="1683" y="2670"/>
                  </a:lnTo>
                  <a:lnTo>
                    <a:pt x="2444" y="3071"/>
                  </a:lnTo>
                  <a:cubicBezTo>
                    <a:pt x="2478" y="3089"/>
                    <a:pt x="2513" y="3097"/>
                    <a:pt x="2547" y="3097"/>
                  </a:cubicBezTo>
                  <a:cubicBezTo>
                    <a:pt x="2674" y="3097"/>
                    <a:pt x="2787" y="2982"/>
                    <a:pt x="2762" y="2841"/>
                  </a:cubicBezTo>
                  <a:lnTo>
                    <a:pt x="2618" y="1991"/>
                  </a:lnTo>
                  <a:lnTo>
                    <a:pt x="3232" y="1392"/>
                  </a:lnTo>
                  <a:cubicBezTo>
                    <a:pt x="3366" y="1265"/>
                    <a:pt x="3294" y="1042"/>
                    <a:pt x="3112" y="1018"/>
                  </a:cubicBezTo>
                  <a:lnTo>
                    <a:pt x="2262" y="895"/>
                  </a:lnTo>
                  <a:lnTo>
                    <a:pt x="1882" y="124"/>
                  </a:lnTo>
                  <a:cubicBezTo>
                    <a:pt x="1841" y="42"/>
                    <a:pt x="1762" y="0"/>
                    <a:pt x="1683" y="0"/>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51" name="Google Shape;10351;p91"/>
          <p:cNvGrpSpPr/>
          <p:nvPr/>
        </p:nvGrpSpPr>
        <p:grpSpPr>
          <a:xfrm>
            <a:off x="1956729" y="2771522"/>
            <a:ext cx="362224" cy="332336"/>
            <a:chOff x="1956729" y="2771522"/>
            <a:chExt cx="362224" cy="332336"/>
          </a:xfrm>
        </p:grpSpPr>
        <p:sp>
          <p:nvSpPr>
            <p:cNvPr id="10352" name="Google Shape;10352;p91"/>
            <p:cNvSpPr/>
            <p:nvPr/>
          </p:nvSpPr>
          <p:spPr>
            <a:xfrm>
              <a:off x="2054043" y="3034075"/>
              <a:ext cx="75337" cy="64518"/>
            </a:xfrm>
            <a:custGeom>
              <a:avLst/>
              <a:gdLst/>
              <a:ahLst/>
              <a:cxnLst/>
              <a:rect l="l" t="t" r="r" b="b"/>
              <a:pathLst>
                <a:path w="2876" h="2463" extrusionOk="0">
                  <a:moveTo>
                    <a:pt x="1649" y="1"/>
                  </a:moveTo>
                  <a:cubicBezTo>
                    <a:pt x="549" y="1"/>
                    <a:pt x="0" y="1327"/>
                    <a:pt x="775" y="2101"/>
                  </a:cubicBezTo>
                  <a:cubicBezTo>
                    <a:pt x="1011" y="2337"/>
                    <a:pt x="1325" y="2463"/>
                    <a:pt x="1646" y="2463"/>
                  </a:cubicBezTo>
                  <a:cubicBezTo>
                    <a:pt x="1804" y="2463"/>
                    <a:pt x="1965" y="2432"/>
                    <a:pt x="2118" y="2369"/>
                  </a:cubicBezTo>
                  <a:cubicBezTo>
                    <a:pt x="2577" y="2180"/>
                    <a:pt x="2875" y="1731"/>
                    <a:pt x="2875" y="1231"/>
                  </a:cubicBezTo>
                  <a:cubicBezTo>
                    <a:pt x="2875" y="552"/>
                    <a:pt x="2327" y="1"/>
                    <a:pt x="1649"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3" name="Google Shape;10353;p91"/>
            <p:cNvSpPr/>
            <p:nvPr/>
          </p:nvSpPr>
          <p:spPr>
            <a:xfrm>
              <a:off x="2077645" y="3051756"/>
              <a:ext cx="34132" cy="29234"/>
            </a:xfrm>
            <a:custGeom>
              <a:avLst/>
              <a:gdLst/>
              <a:ahLst/>
              <a:cxnLst/>
              <a:rect l="l" t="t" r="r" b="b"/>
              <a:pathLst>
                <a:path w="1303" h="1116" extrusionOk="0">
                  <a:moveTo>
                    <a:pt x="748" y="1"/>
                  </a:moveTo>
                  <a:cubicBezTo>
                    <a:pt x="251" y="1"/>
                    <a:pt x="1" y="600"/>
                    <a:pt x="354" y="950"/>
                  </a:cubicBezTo>
                  <a:cubicBezTo>
                    <a:pt x="467" y="1064"/>
                    <a:pt x="606" y="1115"/>
                    <a:pt x="743" y="1115"/>
                  </a:cubicBezTo>
                  <a:cubicBezTo>
                    <a:pt x="1028" y="1115"/>
                    <a:pt x="1303" y="892"/>
                    <a:pt x="1303" y="556"/>
                  </a:cubicBezTo>
                  <a:cubicBezTo>
                    <a:pt x="1303" y="251"/>
                    <a:pt x="1053" y="1"/>
                    <a:pt x="748" y="1"/>
                  </a:cubicBezTo>
                  <a:close/>
                </a:path>
              </a:pathLst>
            </a:custGeom>
            <a:solidFill>
              <a:srgbClr val="5B7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4" name="Google Shape;10354;p91"/>
            <p:cNvSpPr/>
            <p:nvPr/>
          </p:nvSpPr>
          <p:spPr>
            <a:xfrm>
              <a:off x="2182032" y="3034075"/>
              <a:ext cx="75363" cy="64518"/>
            </a:xfrm>
            <a:custGeom>
              <a:avLst/>
              <a:gdLst/>
              <a:ahLst/>
              <a:cxnLst/>
              <a:rect l="l" t="t" r="r" b="b"/>
              <a:pathLst>
                <a:path w="2877" h="2463" extrusionOk="0">
                  <a:moveTo>
                    <a:pt x="1646" y="1"/>
                  </a:moveTo>
                  <a:cubicBezTo>
                    <a:pt x="549" y="1"/>
                    <a:pt x="1" y="1327"/>
                    <a:pt x="775" y="2101"/>
                  </a:cubicBezTo>
                  <a:cubicBezTo>
                    <a:pt x="1011" y="2337"/>
                    <a:pt x="1326" y="2463"/>
                    <a:pt x="1646" y="2463"/>
                  </a:cubicBezTo>
                  <a:cubicBezTo>
                    <a:pt x="1805" y="2463"/>
                    <a:pt x="1965" y="2432"/>
                    <a:pt x="2119" y="2369"/>
                  </a:cubicBezTo>
                  <a:cubicBezTo>
                    <a:pt x="2578" y="2180"/>
                    <a:pt x="2876" y="1731"/>
                    <a:pt x="2876" y="1231"/>
                  </a:cubicBezTo>
                  <a:cubicBezTo>
                    <a:pt x="2876" y="552"/>
                    <a:pt x="2328" y="1"/>
                    <a:pt x="1646"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5" name="Google Shape;10355;p91"/>
            <p:cNvSpPr/>
            <p:nvPr/>
          </p:nvSpPr>
          <p:spPr>
            <a:xfrm>
              <a:off x="2205660" y="3051756"/>
              <a:ext cx="34132" cy="29234"/>
            </a:xfrm>
            <a:custGeom>
              <a:avLst/>
              <a:gdLst/>
              <a:ahLst/>
              <a:cxnLst/>
              <a:rect l="l" t="t" r="r" b="b"/>
              <a:pathLst>
                <a:path w="1303" h="1116" extrusionOk="0">
                  <a:moveTo>
                    <a:pt x="747" y="1"/>
                  </a:moveTo>
                  <a:cubicBezTo>
                    <a:pt x="250" y="1"/>
                    <a:pt x="0" y="600"/>
                    <a:pt x="353" y="950"/>
                  </a:cubicBezTo>
                  <a:cubicBezTo>
                    <a:pt x="466" y="1064"/>
                    <a:pt x="606" y="1115"/>
                    <a:pt x="742" y="1115"/>
                  </a:cubicBezTo>
                  <a:cubicBezTo>
                    <a:pt x="1028" y="1115"/>
                    <a:pt x="1302" y="892"/>
                    <a:pt x="1302" y="556"/>
                  </a:cubicBezTo>
                  <a:cubicBezTo>
                    <a:pt x="1302" y="251"/>
                    <a:pt x="1052" y="1"/>
                    <a:pt x="747" y="1"/>
                  </a:cubicBezTo>
                  <a:close/>
                </a:path>
              </a:pathLst>
            </a:custGeom>
            <a:solidFill>
              <a:srgbClr val="5B7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6" name="Google Shape;10356;p91"/>
            <p:cNvSpPr/>
            <p:nvPr/>
          </p:nvSpPr>
          <p:spPr>
            <a:xfrm>
              <a:off x="2031411" y="2800153"/>
              <a:ext cx="279736" cy="147059"/>
            </a:xfrm>
            <a:custGeom>
              <a:avLst/>
              <a:gdLst/>
              <a:ahLst/>
              <a:cxnLst/>
              <a:rect l="l" t="t" r="r" b="b"/>
              <a:pathLst>
                <a:path w="10679" h="5614" extrusionOk="0">
                  <a:moveTo>
                    <a:pt x="9610" y="0"/>
                  </a:moveTo>
                  <a:cubicBezTo>
                    <a:pt x="9607" y="0"/>
                    <a:pt x="9603" y="0"/>
                    <a:pt x="9599" y="0"/>
                  </a:cubicBezTo>
                  <a:lnTo>
                    <a:pt x="1" y="0"/>
                  </a:lnTo>
                  <a:lnTo>
                    <a:pt x="378" y="1066"/>
                  </a:lnTo>
                  <a:lnTo>
                    <a:pt x="9558" y="1066"/>
                  </a:lnTo>
                  <a:lnTo>
                    <a:pt x="8513" y="5613"/>
                  </a:lnTo>
                  <a:lnTo>
                    <a:pt x="9606" y="5613"/>
                  </a:lnTo>
                  <a:lnTo>
                    <a:pt x="10607" y="1268"/>
                  </a:lnTo>
                  <a:cubicBezTo>
                    <a:pt x="10679" y="960"/>
                    <a:pt x="10607" y="634"/>
                    <a:pt x="10408" y="391"/>
                  </a:cubicBezTo>
                  <a:cubicBezTo>
                    <a:pt x="10215" y="144"/>
                    <a:pt x="9921" y="0"/>
                    <a:pt x="9610"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7" name="Google Shape;10357;p91"/>
            <p:cNvSpPr/>
            <p:nvPr/>
          </p:nvSpPr>
          <p:spPr>
            <a:xfrm>
              <a:off x="2267218" y="2800153"/>
              <a:ext cx="43929" cy="147059"/>
            </a:xfrm>
            <a:custGeom>
              <a:avLst/>
              <a:gdLst/>
              <a:ahLst/>
              <a:cxnLst/>
              <a:rect l="l" t="t" r="r" b="b"/>
              <a:pathLst>
                <a:path w="1677" h="5614" extrusionOk="0">
                  <a:moveTo>
                    <a:pt x="608" y="0"/>
                  </a:moveTo>
                  <a:cubicBezTo>
                    <a:pt x="605" y="0"/>
                    <a:pt x="601" y="0"/>
                    <a:pt x="597" y="0"/>
                  </a:cubicBezTo>
                  <a:lnTo>
                    <a:pt x="1" y="0"/>
                  </a:lnTo>
                  <a:cubicBezTo>
                    <a:pt x="666" y="0"/>
                    <a:pt x="1159" y="617"/>
                    <a:pt x="1008" y="1268"/>
                  </a:cubicBezTo>
                  <a:lnTo>
                    <a:pt x="8" y="5613"/>
                  </a:lnTo>
                  <a:lnTo>
                    <a:pt x="604" y="5613"/>
                  </a:lnTo>
                  <a:lnTo>
                    <a:pt x="1605" y="1268"/>
                  </a:lnTo>
                  <a:cubicBezTo>
                    <a:pt x="1677" y="960"/>
                    <a:pt x="1605" y="634"/>
                    <a:pt x="1406" y="391"/>
                  </a:cubicBezTo>
                  <a:cubicBezTo>
                    <a:pt x="1213" y="144"/>
                    <a:pt x="919" y="0"/>
                    <a:pt x="608" y="0"/>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8" name="Google Shape;10358;p91"/>
            <p:cNvSpPr/>
            <p:nvPr/>
          </p:nvSpPr>
          <p:spPr>
            <a:xfrm>
              <a:off x="1962020" y="2776735"/>
              <a:ext cx="347346" cy="198401"/>
            </a:xfrm>
            <a:custGeom>
              <a:avLst/>
              <a:gdLst/>
              <a:ahLst/>
              <a:cxnLst/>
              <a:rect l="l" t="t" r="r" b="b"/>
              <a:pathLst>
                <a:path w="13260" h="7574" extrusionOk="0">
                  <a:moveTo>
                    <a:pt x="535" y="0"/>
                  </a:moveTo>
                  <a:cubicBezTo>
                    <a:pt x="241" y="0"/>
                    <a:pt x="1" y="240"/>
                    <a:pt x="1" y="535"/>
                  </a:cubicBezTo>
                  <a:cubicBezTo>
                    <a:pt x="1" y="829"/>
                    <a:pt x="241" y="1066"/>
                    <a:pt x="535" y="1066"/>
                  </a:cubicBezTo>
                  <a:lnTo>
                    <a:pt x="1498" y="1066"/>
                  </a:lnTo>
                  <a:cubicBezTo>
                    <a:pt x="1543" y="1066"/>
                    <a:pt x="1587" y="1097"/>
                    <a:pt x="1605" y="1138"/>
                  </a:cubicBezTo>
                  <a:lnTo>
                    <a:pt x="2756" y="4390"/>
                  </a:lnTo>
                  <a:lnTo>
                    <a:pt x="3006" y="5092"/>
                  </a:lnTo>
                  <a:lnTo>
                    <a:pt x="3414" y="6247"/>
                  </a:lnTo>
                  <a:cubicBezTo>
                    <a:pt x="3753" y="7052"/>
                    <a:pt x="4545" y="7573"/>
                    <a:pt x="5419" y="7573"/>
                  </a:cubicBezTo>
                  <a:lnTo>
                    <a:pt x="12725" y="7573"/>
                  </a:lnTo>
                  <a:cubicBezTo>
                    <a:pt x="13019" y="7573"/>
                    <a:pt x="13259" y="7333"/>
                    <a:pt x="13259" y="7039"/>
                  </a:cubicBezTo>
                  <a:cubicBezTo>
                    <a:pt x="13259" y="6744"/>
                    <a:pt x="13019" y="6507"/>
                    <a:pt x="12725" y="6507"/>
                  </a:cubicBezTo>
                  <a:lnTo>
                    <a:pt x="5419" y="6507"/>
                  </a:lnTo>
                  <a:cubicBezTo>
                    <a:pt x="4970" y="6507"/>
                    <a:pt x="4569" y="6244"/>
                    <a:pt x="4394" y="5832"/>
                  </a:cubicBezTo>
                  <a:lnTo>
                    <a:pt x="2592" y="723"/>
                  </a:lnTo>
                  <a:cubicBezTo>
                    <a:pt x="2407" y="284"/>
                    <a:pt x="1975" y="0"/>
                    <a:pt x="1498"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59" name="Google Shape;10359;p91"/>
            <p:cNvSpPr/>
            <p:nvPr/>
          </p:nvSpPr>
          <p:spPr>
            <a:xfrm>
              <a:off x="2058523" y="2947448"/>
              <a:ext cx="251472" cy="27767"/>
            </a:xfrm>
            <a:custGeom>
              <a:avLst/>
              <a:gdLst/>
              <a:ahLst/>
              <a:cxnLst/>
              <a:rect l="l" t="t" r="r" b="b"/>
              <a:pathLst>
                <a:path w="9600" h="1060" extrusionOk="0">
                  <a:moveTo>
                    <a:pt x="9143" y="1"/>
                  </a:moveTo>
                  <a:cubicBezTo>
                    <a:pt x="9145" y="1"/>
                    <a:pt x="9146" y="1"/>
                    <a:pt x="9147" y="2"/>
                  </a:cubicBezTo>
                  <a:lnTo>
                    <a:pt x="9147" y="2"/>
                  </a:lnTo>
                  <a:cubicBezTo>
                    <a:pt x="9147" y="1"/>
                    <a:pt x="9147" y="1"/>
                    <a:pt x="9147" y="1"/>
                  </a:cubicBezTo>
                  <a:close/>
                  <a:moveTo>
                    <a:pt x="9147" y="2"/>
                  </a:moveTo>
                  <a:cubicBezTo>
                    <a:pt x="9212" y="334"/>
                    <a:pt x="8958" y="642"/>
                    <a:pt x="8623" y="642"/>
                  </a:cubicBezTo>
                  <a:lnTo>
                    <a:pt x="1317" y="642"/>
                  </a:lnTo>
                  <a:cubicBezTo>
                    <a:pt x="840" y="642"/>
                    <a:pt x="381" y="484"/>
                    <a:pt x="1" y="200"/>
                  </a:cubicBezTo>
                  <a:lnTo>
                    <a:pt x="1" y="200"/>
                  </a:lnTo>
                  <a:cubicBezTo>
                    <a:pt x="412" y="741"/>
                    <a:pt x="1053" y="1060"/>
                    <a:pt x="1735" y="1060"/>
                  </a:cubicBezTo>
                  <a:lnTo>
                    <a:pt x="9041" y="1060"/>
                  </a:lnTo>
                  <a:cubicBezTo>
                    <a:pt x="9315" y="1060"/>
                    <a:pt x="9544" y="851"/>
                    <a:pt x="9572" y="576"/>
                  </a:cubicBezTo>
                  <a:cubicBezTo>
                    <a:pt x="9599" y="304"/>
                    <a:pt x="9416" y="58"/>
                    <a:pt x="9147" y="2"/>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0" name="Google Shape;10360;p91"/>
            <p:cNvSpPr/>
            <p:nvPr/>
          </p:nvSpPr>
          <p:spPr>
            <a:xfrm>
              <a:off x="2030625" y="2956354"/>
              <a:ext cx="241387" cy="77747"/>
            </a:xfrm>
            <a:custGeom>
              <a:avLst/>
              <a:gdLst/>
              <a:ahLst/>
              <a:cxnLst/>
              <a:rect l="l" t="t" r="r" b="b"/>
              <a:pathLst>
                <a:path w="9215" h="2968" extrusionOk="0">
                  <a:moveTo>
                    <a:pt x="1182" y="0"/>
                  </a:moveTo>
                  <a:lnTo>
                    <a:pt x="644" y="778"/>
                  </a:lnTo>
                  <a:cubicBezTo>
                    <a:pt x="1" y="1702"/>
                    <a:pt x="663" y="2968"/>
                    <a:pt x="1784" y="2968"/>
                  </a:cubicBezTo>
                  <a:cubicBezTo>
                    <a:pt x="1786" y="2968"/>
                    <a:pt x="1787" y="2968"/>
                    <a:pt x="1789" y="2968"/>
                  </a:cubicBezTo>
                  <a:lnTo>
                    <a:pt x="8683" y="2968"/>
                  </a:lnTo>
                  <a:cubicBezTo>
                    <a:pt x="8978" y="2968"/>
                    <a:pt x="9215" y="2731"/>
                    <a:pt x="9215" y="2436"/>
                  </a:cubicBezTo>
                  <a:cubicBezTo>
                    <a:pt x="9215" y="2142"/>
                    <a:pt x="8978" y="1902"/>
                    <a:pt x="8683" y="1902"/>
                  </a:cubicBezTo>
                  <a:lnTo>
                    <a:pt x="1789" y="1902"/>
                  </a:lnTo>
                  <a:cubicBezTo>
                    <a:pt x="1525" y="1898"/>
                    <a:pt x="1371" y="1604"/>
                    <a:pt x="1521" y="1388"/>
                  </a:cubicBezTo>
                  <a:lnTo>
                    <a:pt x="2070" y="593"/>
                  </a:lnTo>
                  <a:cubicBezTo>
                    <a:pt x="1730" y="473"/>
                    <a:pt x="1426" y="267"/>
                    <a:pt x="1182"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1" name="Google Shape;10361;p91"/>
            <p:cNvSpPr/>
            <p:nvPr/>
          </p:nvSpPr>
          <p:spPr>
            <a:xfrm>
              <a:off x="2039584" y="2994939"/>
              <a:ext cx="232428" cy="39162"/>
            </a:xfrm>
            <a:custGeom>
              <a:avLst/>
              <a:gdLst/>
              <a:ahLst/>
              <a:cxnLst/>
              <a:rect l="l" t="t" r="r" b="b"/>
              <a:pathLst>
                <a:path w="8873" h="1495" extrusionOk="0">
                  <a:moveTo>
                    <a:pt x="55" y="1"/>
                  </a:moveTo>
                  <a:lnTo>
                    <a:pt x="55" y="1"/>
                  </a:lnTo>
                  <a:cubicBezTo>
                    <a:pt x="1" y="809"/>
                    <a:pt x="638" y="1495"/>
                    <a:pt x="1447" y="1495"/>
                  </a:cubicBezTo>
                  <a:lnTo>
                    <a:pt x="8341" y="1495"/>
                  </a:lnTo>
                  <a:cubicBezTo>
                    <a:pt x="8636" y="1495"/>
                    <a:pt x="8873" y="1255"/>
                    <a:pt x="8873" y="960"/>
                  </a:cubicBezTo>
                  <a:cubicBezTo>
                    <a:pt x="8873" y="946"/>
                    <a:pt x="8873" y="933"/>
                    <a:pt x="8873" y="915"/>
                  </a:cubicBezTo>
                  <a:lnTo>
                    <a:pt x="8873" y="895"/>
                  </a:lnTo>
                  <a:cubicBezTo>
                    <a:pt x="8873" y="888"/>
                    <a:pt x="8873" y="885"/>
                    <a:pt x="8869" y="878"/>
                  </a:cubicBezTo>
                  <a:cubicBezTo>
                    <a:pt x="8866" y="861"/>
                    <a:pt x="8862" y="844"/>
                    <a:pt x="8859" y="826"/>
                  </a:cubicBezTo>
                  <a:cubicBezTo>
                    <a:pt x="8715" y="946"/>
                    <a:pt x="8533" y="1018"/>
                    <a:pt x="8345" y="1032"/>
                  </a:cubicBezTo>
                  <a:lnTo>
                    <a:pt x="1447" y="1032"/>
                  </a:lnTo>
                  <a:cubicBezTo>
                    <a:pt x="929" y="1032"/>
                    <a:pt x="453" y="744"/>
                    <a:pt x="213" y="282"/>
                  </a:cubicBezTo>
                  <a:cubicBezTo>
                    <a:pt x="165" y="192"/>
                    <a:pt x="97" y="96"/>
                    <a:pt x="55" y="1"/>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2" name="Google Shape;10362;p91"/>
            <p:cNvSpPr/>
            <p:nvPr/>
          </p:nvSpPr>
          <p:spPr>
            <a:xfrm>
              <a:off x="2052419" y="2956354"/>
              <a:ext cx="32429" cy="27662"/>
            </a:xfrm>
            <a:custGeom>
              <a:avLst/>
              <a:gdLst/>
              <a:ahLst/>
              <a:cxnLst/>
              <a:rect l="l" t="t" r="r" b="b"/>
              <a:pathLst>
                <a:path w="1238" h="1056" extrusionOk="0">
                  <a:moveTo>
                    <a:pt x="350" y="0"/>
                  </a:moveTo>
                  <a:lnTo>
                    <a:pt x="1" y="507"/>
                  </a:lnTo>
                  <a:cubicBezTo>
                    <a:pt x="254" y="761"/>
                    <a:pt x="570" y="949"/>
                    <a:pt x="916" y="1055"/>
                  </a:cubicBezTo>
                  <a:lnTo>
                    <a:pt x="1238" y="593"/>
                  </a:lnTo>
                  <a:cubicBezTo>
                    <a:pt x="898" y="473"/>
                    <a:pt x="594" y="267"/>
                    <a:pt x="350" y="0"/>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3" name="Google Shape;10363;p91"/>
            <p:cNvSpPr/>
            <p:nvPr/>
          </p:nvSpPr>
          <p:spPr>
            <a:xfrm>
              <a:off x="2077278" y="3046413"/>
              <a:ext cx="46444" cy="39843"/>
            </a:xfrm>
            <a:custGeom>
              <a:avLst/>
              <a:gdLst/>
              <a:ahLst/>
              <a:cxnLst/>
              <a:rect l="l" t="t" r="r" b="b"/>
              <a:pathLst>
                <a:path w="1773" h="1521" extrusionOk="0">
                  <a:moveTo>
                    <a:pt x="762" y="403"/>
                  </a:moveTo>
                  <a:cubicBezTo>
                    <a:pt x="1080" y="403"/>
                    <a:pt x="1238" y="787"/>
                    <a:pt x="1012" y="1013"/>
                  </a:cubicBezTo>
                  <a:cubicBezTo>
                    <a:pt x="940" y="1086"/>
                    <a:pt x="851" y="1119"/>
                    <a:pt x="763" y="1119"/>
                  </a:cubicBezTo>
                  <a:cubicBezTo>
                    <a:pt x="579" y="1119"/>
                    <a:pt x="402" y="976"/>
                    <a:pt x="402" y="760"/>
                  </a:cubicBezTo>
                  <a:cubicBezTo>
                    <a:pt x="402" y="561"/>
                    <a:pt x="563" y="403"/>
                    <a:pt x="762" y="403"/>
                  </a:cubicBezTo>
                  <a:close/>
                  <a:moveTo>
                    <a:pt x="765" y="0"/>
                  </a:moveTo>
                  <a:cubicBezTo>
                    <a:pt x="375" y="0"/>
                    <a:pt x="1" y="303"/>
                    <a:pt x="1" y="760"/>
                  </a:cubicBezTo>
                  <a:cubicBezTo>
                    <a:pt x="1" y="1181"/>
                    <a:pt x="340" y="1521"/>
                    <a:pt x="762" y="1521"/>
                  </a:cubicBezTo>
                  <a:cubicBezTo>
                    <a:pt x="1437" y="1521"/>
                    <a:pt x="1773" y="702"/>
                    <a:pt x="1296" y="225"/>
                  </a:cubicBezTo>
                  <a:cubicBezTo>
                    <a:pt x="1142" y="70"/>
                    <a:pt x="952" y="0"/>
                    <a:pt x="76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4" name="Google Shape;10364;p91"/>
            <p:cNvSpPr/>
            <p:nvPr/>
          </p:nvSpPr>
          <p:spPr>
            <a:xfrm>
              <a:off x="2205293" y="3046413"/>
              <a:ext cx="46444" cy="39843"/>
            </a:xfrm>
            <a:custGeom>
              <a:avLst/>
              <a:gdLst/>
              <a:ahLst/>
              <a:cxnLst/>
              <a:rect l="l" t="t" r="r" b="b"/>
              <a:pathLst>
                <a:path w="1773" h="1521" extrusionOk="0">
                  <a:moveTo>
                    <a:pt x="758" y="403"/>
                  </a:moveTo>
                  <a:cubicBezTo>
                    <a:pt x="1077" y="403"/>
                    <a:pt x="1238" y="787"/>
                    <a:pt x="1011" y="1013"/>
                  </a:cubicBezTo>
                  <a:cubicBezTo>
                    <a:pt x="938" y="1086"/>
                    <a:pt x="849" y="1119"/>
                    <a:pt x="761" y="1119"/>
                  </a:cubicBezTo>
                  <a:cubicBezTo>
                    <a:pt x="577" y="1119"/>
                    <a:pt x="401" y="976"/>
                    <a:pt x="401" y="760"/>
                  </a:cubicBezTo>
                  <a:cubicBezTo>
                    <a:pt x="401" y="561"/>
                    <a:pt x="559" y="403"/>
                    <a:pt x="758" y="403"/>
                  </a:cubicBezTo>
                  <a:close/>
                  <a:moveTo>
                    <a:pt x="763" y="0"/>
                  </a:moveTo>
                  <a:cubicBezTo>
                    <a:pt x="373" y="0"/>
                    <a:pt x="1" y="303"/>
                    <a:pt x="1" y="760"/>
                  </a:cubicBezTo>
                  <a:cubicBezTo>
                    <a:pt x="1" y="1181"/>
                    <a:pt x="340" y="1521"/>
                    <a:pt x="758" y="1521"/>
                  </a:cubicBezTo>
                  <a:cubicBezTo>
                    <a:pt x="1433" y="1521"/>
                    <a:pt x="1772" y="702"/>
                    <a:pt x="1296" y="225"/>
                  </a:cubicBezTo>
                  <a:cubicBezTo>
                    <a:pt x="1140" y="70"/>
                    <a:pt x="950" y="0"/>
                    <a:pt x="76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5" name="Google Shape;10365;p91"/>
            <p:cNvSpPr/>
            <p:nvPr/>
          </p:nvSpPr>
          <p:spPr>
            <a:xfrm>
              <a:off x="1956729" y="2771522"/>
              <a:ext cx="362224" cy="332336"/>
            </a:xfrm>
            <a:custGeom>
              <a:avLst/>
              <a:gdLst/>
              <a:ahLst/>
              <a:cxnLst/>
              <a:rect l="l" t="t" r="r" b="b"/>
              <a:pathLst>
                <a:path w="13828" h="12687" extrusionOk="0">
                  <a:moveTo>
                    <a:pt x="4737" y="2361"/>
                  </a:moveTo>
                  <a:lnTo>
                    <a:pt x="4737" y="3544"/>
                  </a:lnTo>
                  <a:lnTo>
                    <a:pt x="3931" y="3544"/>
                  </a:lnTo>
                  <a:lnTo>
                    <a:pt x="3513" y="2361"/>
                  </a:lnTo>
                  <a:close/>
                  <a:moveTo>
                    <a:pt x="6351" y="2361"/>
                  </a:moveTo>
                  <a:lnTo>
                    <a:pt x="6351" y="3544"/>
                  </a:lnTo>
                  <a:lnTo>
                    <a:pt x="5137" y="3544"/>
                  </a:lnTo>
                  <a:lnTo>
                    <a:pt x="5137" y="2361"/>
                  </a:lnTo>
                  <a:close/>
                  <a:moveTo>
                    <a:pt x="7968" y="2361"/>
                  </a:moveTo>
                  <a:lnTo>
                    <a:pt x="7968" y="3544"/>
                  </a:lnTo>
                  <a:lnTo>
                    <a:pt x="6751" y="3544"/>
                  </a:lnTo>
                  <a:lnTo>
                    <a:pt x="6751" y="2361"/>
                  </a:lnTo>
                  <a:close/>
                  <a:moveTo>
                    <a:pt x="9585" y="2361"/>
                  </a:moveTo>
                  <a:lnTo>
                    <a:pt x="9585" y="3544"/>
                  </a:lnTo>
                  <a:lnTo>
                    <a:pt x="8369" y="3544"/>
                  </a:lnTo>
                  <a:lnTo>
                    <a:pt x="8369" y="2361"/>
                  </a:lnTo>
                  <a:close/>
                  <a:moveTo>
                    <a:pt x="11199" y="2361"/>
                  </a:moveTo>
                  <a:lnTo>
                    <a:pt x="11199" y="3544"/>
                  </a:lnTo>
                  <a:lnTo>
                    <a:pt x="9983" y="3544"/>
                  </a:lnTo>
                  <a:lnTo>
                    <a:pt x="9983" y="2361"/>
                  </a:lnTo>
                  <a:close/>
                  <a:moveTo>
                    <a:pt x="12156" y="2361"/>
                  </a:moveTo>
                  <a:lnTo>
                    <a:pt x="11885" y="3544"/>
                  </a:lnTo>
                  <a:lnTo>
                    <a:pt x="11600" y="3544"/>
                  </a:lnTo>
                  <a:lnTo>
                    <a:pt x="11600" y="2361"/>
                  </a:lnTo>
                  <a:close/>
                  <a:moveTo>
                    <a:pt x="11792" y="3941"/>
                  </a:moveTo>
                  <a:lnTo>
                    <a:pt x="11600" y="4784"/>
                  </a:lnTo>
                  <a:lnTo>
                    <a:pt x="11600" y="3941"/>
                  </a:lnTo>
                  <a:close/>
                  <a:moveTo>
                    <a:pt x="4737" y="3941"/>
                  </a:moveTo>
                  <a:lnTo>
                    <a:pt x="4737" y="5158"/>
                  </a:lnTo>
                  <a:lnTo>
                    <a:pt x="4504" y="5158"/>
                  </a:lnTo>
                  <a:lnTo>
                    <a:pt x="4072" y="3941"/>
                  </a:lnTo>
                  <a:close/>
                  <a:moveTo>
                    <a:pt x="6351" y="3941"/>
                  </a:moveTo>
                  <a:lnTo>
                    <a:pt x="6351" y="5158"/>
                  </a:lnTo>
                  <a:lnTo>
                    <a:pt x="5134" y="5158"/>
                  </a:lnTo>
                  <a:lnTo>
                    <a:pt x="5134" y="3941"/>
                  </a:lnTo>
                  <a:close/>
                  <a:moveTo>
                    <a:pt x="7968" y="3941"/>
                  </a:moveTo>
                  <a:lnTo>
                    <a:pt x="7968" y="5158"/>
                  </a:lnTo>
                  <a:lnTo>
                    <a:pt x="6751" y="5158"/>
                  </a:lnTo>
                  <a:lnTo>
                    <a:pt x="6751" y="3941"/>
                  </a:lnTo>
                  <a:close/>
                  <a:moveTo>
                    <a:pt x="9585" y="3941"/>
                  </a:moveTo>
                  <a:lnTo>
                    <a:pt x="9585" y="5158"/>
                  </a:lnTo>
                  <a:lnTo>
                    <a:pt x="8369" y="5158"/>
                  </a:lnTo>
                  <a:lnTo>
                    <a:pt x="8369" y="3941"/>
                  </a:lnTo>
                  <a:close/>
                  <a:moveTo>
                    <a:pt x="11199" y="3941"/>
                  </a:moveTo>
                  <a:lnTo>
                    <a:pt x="11199" y="5158"/>
                  </a:lnTo>
                  <a:lnTo>
                    <a:pt x="9983" y="5158"/>
                  </a:lnTo>
                  <a:lnTo>
                    <a:pt x="9983" y="3941"/>
                  </a:lnTo>
                  <a:close/>
                  <a:moveTo>
                    <a:pt x="4737" y="5559"/>
                  </a:moveTo>
                  <a:lnTo>
                    <a:pt x="4737" y="5819"/>
                  </a:lnTo>
                  <a:lnTo>
                    <a:pt x="4644" y="5559"/>
                  </a:lnTo>
                  <a:close/>
                  <a:moveTo>
                    <a:pt x="7968" y="5559"/>
                  </a:moveTo>
                  <a:lnTo>
                    <a:pt x="7968" y="6508"/>
                  </a:lnTo>
                  <a:lnTo>
                    <a:pt x="6751" y="6508"/>
                  </a:lnTo>
                  <a:lnTo>
                    <a:pt x="6751" y="5559"/>
                  </a:lnTo>
                  <a:close/>
                  <a:moveTo>
                    <a:pt x="9585" y="5559"/>
                  </a:moveTo>
                  <a:lnTo>
                    <a:pt x="9585" y="6508"/>
                  </a:lnTo>
                  <a:lnTo>
                    <a:pt x="8369" y="6508"/>
                  </a:lnTo>
                  <a:lnTo>
                    <a:pt x="8369" y="5559"/>
                  </a:lnTo>
                  <a:close/>
                  <a:moveTo>
                    <a:pt x="11199" y="5559"/>
                  </a:moveTo>
                  <a:lnTo>
                    <a:pt x="11199" y="6508"/>
                  </a:lnTo>
                  <a:lnTo>
                    <a:pt x="9983" y="6508"/>
                  </a:lnTo>
                  <a:lnTo>
                    <a:pt x="9983" y="5559"/>
                  </a:lnTo>
                  <a:close/>
                  <a:moveTo>
                    <a:pt x="6351" y="5559"/>
                  </a:moveTo>
                  <a:lnTo>
                    <a:pt x="6351" y="6508"/>
                  </a:lnTo>
                  <a:cubicBezTo>
                    <a:pt x="6273" y="6504"/>
                    <a:pt x="6201" y="6503"/>
                    <a:pt x="6133" y="6503"/>
                  </a:cubicBezTo>
                  <a:cubicBezTo>
                    <a:pt x="5972" y="6503"/>
                    <a:pt x="5835" y="6510"/>
                    <a:pt x="5712" y="6510"/>
                  </a:cubicBezTo>
                  <a:cubicBezTo>
                    <a:pt x="5498" y="6510"/>
                    <a:pt x="5326" y="6488"/>
                    <a:pt x="5137" y="6367"/>
                  </a:cubicBezTo>
                  <a:lnTo>
                    <a:pt x="5137" y="5559"/>
                  </a:lnTo>
                  <a:close/>
                  <a:moveTo>
                    <a:pt x="5364" y="10222"/>
                  </a:moveTo>
                  <a:cubicBezTo>
                    <a:pt x="5929" y="10226"/>
                    <a:pt x="6388" y="10688"/>
                    <a:pt x="6392" y="11254"/>
                  </a:cubicBezTo>
                  <a:cubicBezTo>
                    <a:pt x="6392" y="11875"/>
                    <a:pt x="5883" y="12288"/>
                    <a:pt x="5352" y="12288"/>
                  </a:cubicBezTo>
                  <a:cubicBezTo>
                    <a:pt x="5099" y="12288"/>
                    <a:pt x="4841" y="12194"/>
                    <a:pt x="4630" y="11984"/>
                  </a:cubicBezTo>
                  <a:cubicBezTo>
                    <a:pt x="3983" y="11333"/>
                    <a:pt x="4442" y="10222"/>
                    <a:pt x="5364" y="10222"/>
                  </a:cubicBezTo>
                  <a:close/>
                  <a:moveTo>
                    <a:pt x="10247" y="10222"/>
                  </a:moveTo>
                  <a:cubicBezTo>
                    <a:pt x="10816" y="10226"/>
                    <a:pt x="11278" y="10685"/>
                    <a:pt x="11278" y="11254"/>
                  </a:cubicBezTo>
                  <a:cubicBezTo>
                    <a:pt x="11278" y="11875"/>
                    <a:pt x="10770" y="12288"/>
                    <a:pt x="10239" y="12288"/>
                  </a:cubicBezTo>
                  <a:cubicBezTo>
                    <a:pt x="9986" y="12288"/>
                    <a:pt x="9727" y="12194"/>
                    <a:pt x="9517" y="11984"/>
                  </a:cubicBezTo>
                  <a:cubicBezTo>
                    <a:pt x="8869" y="11333"/>
                    <a:pt x="9328" y="10222"/>
                    <a:pt x="10247" y="10222"/>
                  </a:cubicBezTo>
                  <a:close/>
                  <a:moveTo>
                    <a:pt x="1709" y="0"/>
                  </a:moveTo>
                  <a:cubicBezTo>
                    <a:pt x="1706" y="0"/>
                    <a:pt x="1703" y="0"/>
                    <a:pt x="1700" y="0"/>
                  </a:cubicBezTo>
                  <a:lnTo>
                    <a:pt x="737" y="0"/>
                  </a:lnTo>
                  <a:cubicBezTo>
                    <a:pt x="330" y="0"/>
                    <a:pt x="1" y="326"/>
                    <a:pt x="1" y="734"/>
                  </a:cubicBezTo>
                  <a:cubicBezTo>
                    <a:pt x="1" y="1138"/>
                    <a:pt x="330" y="1467"/>
                    <a:pt x="737" y="1467"/>
                  </a:cubicBezTo>
                  <a:lnTo>
                    <a:pt x="1639" y="1467"/>
                  </a:lnTo>
                  <a:lnTo>
                    <a:pt x="2770" y="4657"/>
                  </a:lnTo>
                  <a:cubicBezTo>
                    <a:pt x="2803" y="4751"/>
                    <a:pt x="2877" y="4791"/>
                    <a:pt x="2951" y="4791"/>
                  </a:cubicBezTo>
                  <a:cubicBezTo>
                    <a:pt x="3076" y="4791"/>
                    <a:pt x="3202" y="4680"/>
                    <a:pt x="3147" y="4524"/>
                  </a:cubicBezTo>
                  <a:cubicBezTo>
                    <a:pt x="2043" y="1402"/>
                    <a:pt x="1995" y="1268"/>
                    <a:pt x="1988" y="1258"/>
                  </a:cubicBezTo>
                  <a:cubicBezTo>
                    <a:pt x="1940" y="1141"/>
                    <a:pt x="1827" y="1066"/>
                    <a:pt x="1697" y="1066"/>
                  </a:cubicBezTo>
                  <a:lnTo>
                    <a:pt x="737" y="1066"/>
                  </a:lnTo>
                  <a:cubicBezTo>
                    <a:pt x="552" y="1066"/>
                    <a:pt x="402" y="915"/>
                    <a:pt x="402" y="734"/>
                  </a:cubicBezTo>
                  <a:cubicBezTo>
                    <a:pt x="402" y="549"/>
                    <a:pt x="552" y="398"/>
                    <a:pt x="737" y="398"/>
                  </a:cubicBezTo>
                  <a:lnTo>
                    <a:pt x="1700" y="398"/>
                  </a:lnTo>
                  <a:cubicBezTo>
                    <a:pt x="2091" y="398"/>
                    <a:pt x="2447" y="634"/>
                    <a:pt x="2602" y="994"/>
                  </a:cubicBezTo>
                  <a:lnTo>
                    <a:pt x="4408" y="6097"/>
                  </a:lnTo>
                  <a:cubicBezTo>
                    <a:pt x="4555" y="6515"/>
                    <a:pt x="5038" y="6909"/>
                    <a:pt x="5621" y="6909"/>
                  </a:cubicBezTo>
                  <a:lnTo>
                    <a:pt x="12927" y="6909"/>
                  </a:lnTo>
                  <a:cubicBezTo>
                    <a:pt x="13112" y="6909"/>
                    <a:pt x="13259" y="7056"/>
                    <a:pt x="13259" y="7241"/>
                  </a:cubicBezTo>
                  <a:cubicBezTo>
                    <a:pt x="13259" y="7426"/>
                    <a:pt x="13112" y="7573"/>
                    <a:pt x="12927" y="7573"/>
                  </a:cubicBezTo>
                  <a:lnTo>
                    <a:pt x="5621" y="7573"/>
                  </a:lnTo>
                  <a:cubicBezTo>
                    <a:pt x="5618" y="7573"/>
                    <a:pt x="5615" y="7573"/>
                    <a:pt x="5612" y="7573"/>
                  </a:cubicBezTo>
                  <a:cubicBezTo>
                    <a:pt x="4824" y="7573"/>
                    <a:pt x="4112" y="7101"/>
                    <a:pt x="3801" y="6374"/>
                  </a:cubicBezTo>
                  <a:lnTo>
                    <a:pt x="3397" y="5230"/>
                  </a:lnTo>
                  <a:cubicBezTo>
                    <a:pt x="3364" y="5131"/>
                    <a:pt x="3289" y="5090"/>
                    <a:pt x="3212" y="5090"/>
                  </a:cubicBezTo>
                  <a:cubicBezTo>
                    <a:pt x="3086" y="5090"/>
                    <a:pt x="2958" y="5203"/>
                    <a:pt x="3020" y="5363"/>
                  </a:cubicBezTo>
                  <a:cubicBezTo>
                    <a:pt x="3342" y="6192"/>
                    <a:pt x="3359" y="6566"/>
                    <a:pt x="3750" y="7070"/>
                  </a:cubicBezTo>
                  <a:lnTo>
                    <a:pt x="3297" y="7721"/>
                  </a:lnTo>
                  <a:cubicBezTo>
                    <a:pt x="2622" y="8701"/>
                    <a:pt x="3222" y="10044"/>
                    <a:pt x="4387" y="10209"/>
                  </a:cubicBezTo>
                  <a:cubicBezTo>
                    <a:pt x="3441" y="11089"/>
                    <a:pt x="4058" y="12686"/>
                    <a:pt x="5360" y="12686"/>
                  </a:cubicBezTo>
                  <a:cubicBezTo>
                    <a:pt x="6652" y="12686"/>
                    <a:pt x="7276" y="11110"/>
                    <a:pt x="6354" y="10222"/>
                  </a:cubicBezTo>
                  <a:lnTo>
                    <a:pt x="9256" y="10222"/>
                  </a:lnTo>
                  <a:cubicBezTo>
                    <a:pt x="8335" y="11110"/>
                    <a:pt x="8955" y="12686"/>
                    <a:pt x="10247" y="12686"/>
                  </a:cubicBezTo>
                  <a:cubicBezTo>
                    <a:pt x="11539" y="12686"/>
                    <a:pt x="12162" y="11110"/>
                    <a:pt x="11241" y="10222"/>
                  </a:cubicBezTo>
                  <a:lnTo>
                    <a:pt x="11504" y="10222"/>
                  </a:lnTo>
                  <a:cubicBezTo>
                    <a:pt x="11909" y="10222"/>
                    <a:pt x="12238" y="9897"/>
                    <a:pt x="12238" y="9489"/>
                  </a:cubicBezTo>
                  <a:cubicBezTo>
                    <a:pt x="12238" y="9085"/>
                    <a:pt x="11909" y="8756"/>
                    <a:pt x="11504" y="8756"/>
                  </a:cubicBezTo>
                  <a:lnTo>
                    <a:pt x="9671" y="8756"/>
                  </a:lnTo>
                  <a:cubicBezTo>
                    <a:pt x="9404" y="8756"/>
                    <a:pt x="9404" y="9157"/>
                    <a:pt x="9671" y="9157"/>
                  </a:cubicBezTo>
                  <a:lnTo>
                    <a:pt x="11504" y="9157"/>
                  </a:lnTo>
                  <a:cubicBezTo>
                    <a:pt x="11686" y="9157"/>
                    <a:pt x="11837" y="9307"/>
                    <a:pt x="11837" y="9489"/>
                  </a:cubicBezTo>
                  <a:cubicBezTo>
                    <a:pt x="11837" y="9674"/>
                    <a:pt x="11686" y="9825"/>
                    <a:pt x="11504" y="9825"/>
                  </a:cubicBezTo>
                  <a:lnTo>
                    <a:pt x="4610" y="9825"/>
                  </a:lnTo>
                  <a:cubicBezTo>
                    <a:pt x="3647" y="9825"/>
                    <a:pt x="3078" y="8739"/>
                    <a:pt x="3630" y="7947"/>
                  </a:cubicBezTo>
                  <a:lnTo>
                    <a:pt x="4031" y="7364"/>
                  </a:lnTo>
                  <a:cubicBezTo>
                    <a:pt x="4199" y="7515"/>
                    <a:pt x="4384" y="7639"/>
                    <a:pt x="4586" y="7738"/>
                  </a:cubicBezTo>
                  <a:lnTo>
                    <a:pt x="4175" y="8327"/>
                  </a:lnTo>
                  <a:cubicBezTo>
                    <a:pt x="3931" y="8677"/>
                    <a:pt x="4185" y="9157"/>
                    <a:pt x="4610" y="9157"/>
                  </a:cubicBezTo>
                  <a:lnTo>
                    <a:pt x="8924" y="9157"/>
                  </a:lnTo>
                  <a:cubicBezTo>
                    <a:pt x="9034" y="9157"/>
                    <a:pt x="9123" y="9068"/>
                    <a:pt x="9123" y="8958"/>
                  </a:cubicBezTo>
                  <a:cubicBezTo>
                    <a:pt x="9123" y="8848"/>
                    <a:pt x="9034" y="8756"/>
                    <a:pt x="8924" y="8756"/>
                  </a:cubicBezTo>
                  <a:lnTo>
                    <a:pt x="4610" y="8756"/>
                  </a:lnTo>
                  <a:cubicBezTo>
                    <a:pt x="4507" y="8756"/>
                    <a:pt x="4445" y="8639"/>
                    <a:pt x="4504" y="8554"/>
                  </a:cubicBezTo>
                  <a:lnTo>
                    <a:pt x="4970" y="7885"/>
                  </a:lnTo>
                  <a:cubicBezTo>
                    <a:pt x="5238" y="7962"/>
                    <a:pt x="5314" y="7979"/>
                    <a:pt x="6145" y="7979"/>
                  </a:cubicBezTo>
                  <a:cubicBezTo>
                    <a:pt x="6803" y="7979"/>
                    <a:pt x="7935" y="7968"/>
                    <a:pt x="10012" y="7968"/>
                  </a:cubicBezTo>
                  <a:cubicBezTo>
                    <a:pt x="10828" y="7968"/>
                    <a:pt x="11790" y="7970"/>
                    <a:pt x="12927" y="7974"/>
                  </a:cubicBezTo>
                  <a:cubicBezTo>
                    <a:pt x="13331" y="7974"/>
                    <a:pt x="13660" y="7645"/>
                    <a:pt x="13660" y="7241"/>
                  </a:cubicBezTo>
                  <a:cubicBezTo>
                    <a:pt x="13660" y="6837"/>
                    <a:pt x="13331" y="6508"/>
                    <a:pt x="12927" y="6508"/>
                  </a:cubicBezTo>
                  <a:lnTo>
                    <a:pt x="12707" y="6508"/>
                  </a:lnTo>
                  <a:lnTo>
                    <a:pt x="13650" y="2402"/>
                  </a:lnTo>
                  <a:cubicBezTo>
                    <a:pt x="13828" y="1631"/>
                    <a:pt x="13242" y="891"/>
                    <a:pt x="12447" y="891"/>
                  </a:cubicBezTo>
                  <a:lnTo>
                    <a:pt x="8540" y="891"/>
                  </a:lnTo>
                  <a:cubicBezTo>
                    <a:pt x="8273" y="891"/>
                    <a:pt x="8273" y="1292"/>
                    <a:pt x="8540" y="1292"/>
                  </a:cubicBezTo>
                  <a:lnTo>
                    <a:pt x="12447" y="1292"/>
                  </a:lnTo>
                  <a:cubicBezTo>
                    <a:pt x="12985" y="1292"/>
                    <a:pt x="13382" y="1792"/>
                    <a:pt x="13262" y="2313"/>
                  </a:cubicBezTo>
                  <a:lnTo>
                    <a:pt x="12296" y="6508"/>
                  </a:lnTo>
                  <a:lnTo>
                    <a:pt x="11611" y="6508"/>
                  </a:lnTo>
                  <a:lnTo>
                    <a:pt x="12601" y="2204"/>
                  </a:lnTo>
                  <a:cubicBezTo>
                    <a:pt x="12632" y="2080"/>
                    <a:pt x="12536" y="1960"/>
                    <a:pt x="12406" y="1960"/>
                  </a:cubicBezTo>
                  <a:lnTo>
                    <a:pt x="3369" y="1960"/>
                  </a:lnTo>
                  <a:lnTo>
                    <a:pt x="3136" y="1292"/>
                  </a:lnTo>
                  <a:lnTo>
                    <a:pt x="7793" y="1292"/>
                  </a:lnTo>
                  <a:cubicBezTo>
                    <a:pt x="7906" y="1292"/>
                    <a:pt x="7995" y="1203"/>
                    <a:pt x="7995" y="1093"/>
                  </a:cubicBezTo>
                  <a:cubicBezTo>
                    <a:pt x="7995" y="984"/>
                    <a:pt x="7906" y="891"/>
                    <a:pt x="7793" y="891"/>
                  </a:cubicBezTo>
                  <a:lnTo>
                    <a:pt x="2992" y="891"/>
                  </a:lnTo>
                  <a:cubicBezTo>
                    <a:pt x="2791" y="356"/>
                    <a:pt x="2281" y="0"/>
                    <a:pt x="170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66" name="Google Shape;10366;p91"/>
          <p:cNvGrpSpPr/>
          <p:nvPr/>
        </p:nvGrpSpPr>
        <p:grpSpPr>
          <a:xfrm>
            <a:off x="3050527" y="2745694"/>
            <a:ext cx="353502" cy="394156"/>
            <a:chOff x="3050527" y="2745694"/>
            <a:chExt cx="353502" cy="394156"/>
          </a:xfrm>
        </p:grpSpPr>
        <p:sp>
          <p:nvSpPr>
            <p:cNvPr id="10367" name="Google Shape;10367;p91"/>
            <p:cNvSpPr/>
            <p:nvPr/>
          </p:nvSpPr>
          <p:spPr>
            <a:xfrm>
              <a:off x="3057155" y="2853041"/>
              <a:ext cx="319500" cy="280077"/>
            </a:xfrm>
            <a:custGeom>
              <a:avLst/>
              <a:gdLst/>
              <a:ahLst/>
              <a:cxnLst/>
              <a:rect l="l" t="t" r="r" b="b"/>
              <a:pathLst>
                <a:path w="12197" h="10692" extrusionOk="0">
                  <a:moveTo>
                    <a:pt x="8593" y="1"/>
                  </a:moveTo>
                  <a:cubicBezTo>
                    <a:pt x="8138" y="1"/>
                    <a:pt x="7677" y="85"/>
                    <a:pt x="7276" y="188"/>
                  </a:cubicBezTo>
                  <a:cubicBezTo>
                    <a:pt x="7146" y="223"/>
                    <a:pt x="7015" y="253"/>
                    <a:pt x="6885" y="274"/>
                  </a:cubicBezTo>
                  <a:cubicBezTo>
                    <a:pt x="6626" y="319"/>
                    <a:pt x="6363" y="341"/>
                    <a:pt x="6101" y="341"/>
                  </a:cubicBezTo>
                  <a:cubicBezTo>
                    <a:pt x="5703" y="341"/>
                    <a:pt x="5305" y="290"/>
                    <a:pt x="4918" y="188"/>
                  </a:cubicBezTo>
                  <a:cubicBezTo>
                    <a:pt x="4519" y="85"/>
                    <a:pt x="4058" y="2"/>
                    <a:pt x="3603" y="2"/>
                  </a:cubicBezTo>
                  <a:cubicBezTo>
                    <a:pt x="3350" y="2"/>
                    <a:pt x="3099" y="28"/>
                    <a:pt x="2862" y="89"/>
                  </a:cubicBezTo>
                  <a:cubicBezTo>
                    <a:pt x="1478" y="449"/>
                    <a:pt x="1" y="1936"/>
                    <a:pt x="1" y="4403"/>
                  </a:cubicBezTo>
                  <a:cubicBezTo>
                    <a:pt x="1" y="6072"/>
                    <a:pt x="1067" y="8368"/>
                    <a:pt x="2369" y="9674"/>
                  </a:cubicBezTo>
                  <a:cubicBezTo>
                    <a:pt x="2989" y="10297"/>
                    <a:pt x="3664" y="10691"/>
                    <a:pt x="4301" y="10691"/>
                  </a:cubicBezTo>
                  <a:cubicBezTo>
                    <a:pt x="4675" y="10691"/>
                    <a:pt x="5045" y="10637"/>
                    <a:pt x="5405" y="10530"/>
                  </a:cubicBezTo>
                  <a:cubicBezTo>
                    <a:pt x="5631" y="10462"/>
                    <a:pt x="5865" y="10428"/>
                    <a:pt x="6099" y="10428"/>
                  </a:cubicBezTo>
                  <a:cubicBezTo>
                    <a:pt x="6333" y="10428"/>
                    <a:pt x="6567" y="10462"/>
                    <a:pt x="6793" y="10530"/>
                  </a:cubicBezTo>
                  <a:cubicBezTo>
                    <a:pt x="7152" y="10637"/>
                    <a:pt x="7523" y="10691"/>
                    <a:pt x="7896" y="10691"/>
                  </a:cubicBezTo>
                  <a:cubicBezTo>
                    <a:pt x="8506" y="10691"/>
                    <a:pt x="9147" y="10332"/>
                    <a:pt x="9743" y="9759"/>
                  </a:cubicBezTo>
                  <a:cubicBezTo>
                    <a:pt x="11086" y="8471"/>
                    <a:pt x="12197" y="6110"/>
                    <a:pt x="12197" y="4403"/>
                  </a:cubicBezTo>
                  <a:cubicBezTo>
                    <a:pt x="12197" y="1936"/>
                    <a:pt x="10720" y="449"/>
                    <a:pt x="9332" y="89"/>
                  </a:cubicBezTo>
                  <a:cubicBezTo>
                    <a:pt x="9095" y="27"/>
                    <a:pt x="8845" y="1"/>
                    <a:pt x="8593" y="1"/>
                  </a:cubicBezTo>
                  <a:close/>
                </a:path>
              </a:pathLst>
            </a:custGeom>
            <a:solidFill>
              <a:srgbClr val="CBD5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8" name="Google Shape;10368;p91"/>
            <p:cNvSpPr/>
            <p:nvPr/>
          </p:nvSpPr>
          <p:spPr>
            <a:xfrm>
              <a:off x="3057259" y="2853015"/>
              <a:ext cx="255218" cy="280103"/>
            </a:xfrm>
            <a:custGeom>
              <a:avLst/>
              <a:gdLst/>
              <a:ahLst/>
              <a:cxnLst/>
              <a:rect l="l" t="t" r="r" b="b"/>
              <a:pathLst>
                <a:path w="9743" h="10693" extrusionOk="0">
                  <a:moveTo>
                    <a:pt x="3592" y="1"/>
                  </a:moveTo>
                  <a:cubicBezTo>
                    <a:pt x="3342" y="1"/>
                    <a:pt x="3095" y="26"/>
                    <a:pt x="2862" y="86"/>
                  </a:cubicBezTo>
                  <a:cubicBezTo>
                    <a:pt x="1474" y="446"/>
                    <a:pt x="0" y="1937"/>
                    <a:pt x="0" y="4401"/>
                  </a:cubicBezTo>
                  <a:cubicBezTo>
                    <a:pt x="0" y="6868"/>
                    <a:pt x="2313" y="10692"/>
                    <a:pt x="4301" y="10692"/>
                  </a:cubicBezTo>
                  <a:cubicBezTo>
                    <a:pt x="4674" y="10692"/>
                    <a:pt x="5044" y="10638"/>
                    <a:pt x="5401" y="10531"/>
                  </a:cubicBezTo>
                  <a:cubicBezTo>
                    <a:pt x="5627" y="10463"/>
                    <a:pt x="5862" y="10429"/>
                    <a:pt x="6096" y="10429"/>
                  </a:cubicBezTo>
                  <a:cubicBezTo>
                    <a:pt x="6331" y="10429"/>
                    <a:pt x="6566" y="10463"/>
                    <a:pt x="6792" y="10531"/>
                  </a:cubicBezTo>
                  <a:cubicBezTo>
                    <a:pt x="7148" y="10638"/>
                    <a:pt x="7519" y="10692"/>
                    <a:pt x="7892" y="10692"/>
                  </a:cubicBezTo>
                  <a:cubicBezTo>
                    <a:pt x="8506" y="10692"/>
                    <a:pt x="9146" y="10333"/>
                    <a:pt x="9743" y="9760"/>
                  </a:cubicBezTo>
                  <a:lnTo>
                    <a:pt x="9739" y="9760"/>
                  </a:lnTo>
                  <a:cubicBezTo>
                    <a:pt x="8995" y="9892"/>
                    <a:pt x="8328" y="9947"/>
                    <a:pt x="7732" y="9947"/>
                  </a:cubicBezTo>
                  <a:cubicBezTo>
                    <a:pt x="7009" y="9947"/>
                    <a:pt x="6391" y="9866"/>
                    <a:pt x="5867" y="9740"/>
                  </a:cubicBezTo>
                  <a:cubicBezTo>
                    <a:pt x="4304" y="9356"/>
                    <a:pt x="3143" y="8047"/>
                    <a:pt x="2951" y="6450"/>
                  </a:cubicBezTo>
                  <a:cubicBezTo>
                    <a:pt x="2464" y="2454"/>
                    <a:pt x="5075" y="1293"/>
                    <a:pt x="5075" y="1293"/>
                  </a:cubicBezTo>
                  <a:cubicBezTo>
                    <a:pt x="5445" y="1460"/>
                    <a:pt x="5836" y="1503"/>
                    <a:pt x="6142" y="1503"/>
                  </a:cubicBezTo>
                  <a:cubicBezTo>
                    <a:pt x="6470" y="1503"/>
                    <a:pt x="6700" y="1454"/>
                    <a:pt x="6700" y="1454"/>
                  </a:cubicBezTo>
                  <a:cubicBezTo>
                    <a:pt x="6151" y="905"/>
                    <a:pt x="6881" y="275"/>
                    <a:pt x="6881" y="275"/>
                  </a:cubicBezTo>
                  <a:lnTo>
                    <a:pt x="6881" y="275"/>
                  </a:lnTo>
                  <a:cubicBezTo>
                    <a:pt x="6622" y="319"/>
                    <a:pt x="6360" y="341"/>
                    <a:pt x="6097" y="341"/>
                  </a:cubicBezTo>
                  <a:cubicBezTo>
                    <a:pt x="5700" y="341"/>
                    <a:pt x="5303" y="290"/>
                    <a:pt x="4918" y="189"/>
                  </a:cubicBezTo>
                  <a:cubicBezTo>
                    <a:pt x="4514" y="85"/>
                    <a:pt x="4049" y="1"/>
                    <a:pt x="3592" y="1"/>
                  </a:cubicBezTo>
                  <a:close/>
                </a:path>
              </a:pathLst>
            </a:custGeom>
            <a:solidFill>
              <a:srgbClr val="BFC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69" name="Google Shape;10369;p91"/>
            <p:cNvSpPr/>
            <p:nvPr/>
          </p:nvSpPr>
          <p:spPr>
            <a:xfrm>
              <a:off x="3236774" y="2752426"/>
              <a:ext cx="160261" cy="88618"/>
            </a:xfrm>
            <a:custGeom>
              <a:avLst/>
              <a:gdLst/>
              <a:ahLst/>
              <a:cxnLst/>
              <a:rect l="l" t="t" r="r" b="b"/>
              <a:pathLst>
                <a:path w="6118" h="3383" extrusionOk="0">
                  <a:moveTo>
                    <a:pt x="2902" y="1"/>
                  </a:moveTo>
                  <a:cubicBezTo>
                    <a:pt x="2769" y="1"/>
                    <a:pt x="2631" y="6"/>
                    <a:pt x="2489" y="16"/>
                  </a:cubicBezTo>
                  <a:cubicBezTo>
                    <a:pt x="714" y="150"/>
                    <a:pt x="25" y="2210"/>
                    <a:pt x="1" y="2275"/>
                  </a:cubicBezTo>
                  <a:cubicBezTo>
                    <a:pt x="28" y="2261"/>
                    <a:pt x="52" y="2251"/>
                    <a:pt x="83" y="2244"/>
                  </a:cubicBezTo>
                  <a:cubicBezTo>
                    <a:pt x="107" y="2239"/>
                    <a:pt x="132" y="2236"/>
                    <a:pt x="159" y="2236"/>
                  </a:cubicBezTo>
                  <a:cubicBezTo>
                    <a:pt x="721" y="2236"/>
                    <a:pt x="1851" y="3382"/>
                    <a:pt x="3176" y="3382"/>
                  </a:cubicBezTo>
                  <a:cubicBezTo>
                    <a:pt x="3435" y="3382"/>
                    <a:pt x="3702" y="3339"/>
                    <a:pt x="3972" y="3234"/>
                  </a:cubicBezTo>
                  <a:cubicBezTo>
                    <a:pt x="5775" y="2539"/>
                    <a:pt x="6118" y="154"/>
                    <a:pt x="6118" y="154"/>
                  </a:cubicBezTo>
                  <a:lnTo>
                    <a:pt x="6118" y="154"/>
                  </a:lnTo>
                  <a:cubicBezTo>
                    <a:pt x="5902" y="294"/>
                    <a:pt x="5678" y="344"/>
                    <a:pt x="5433" y="344"/>
                  </a:cubicBezTo>
                  <a:cubicBezTo>
                    <a:pt x="4796" y="344"/>
                    <a:pt x="4019" y="1"/>
                    <a:pt x="2902" y="1"/>
                  </a:cubicBez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0" name="Google Shape;10370;p91"/>
            <p:cNvSpPr/>
            <p:nvPr/>
          </p:nvSpPr>
          <p:spPr>
            <a:xfrm>
              <a:off x="3236879" y="2752426"/>
              <a:ext cx="160156" cy="59594"/>
            </a:xfrm>
            <a:custGeom>
              <a:avLst/>
              <a:gdLst/>
              <a:ahLst/>
              <a:cxnLst/>
              <a:rect l="l" t="t" r="r" b="b"/>
              <a:pathLst>
                <a:path w="6114" h="2275" extrusionOk="0">
                  <a:moveTo>
                    <a:pt x="2900" y="1"/>
                  </a:moveTo>
                  <a:cubicBezTo>
                    <a:pt x="2768" y="1"/>
                    <a:pt x="2630" y="6"/>
                    <a:pt x="2488" y="16"/>
                  </a:cubicBezTo>
                  <a:cubicBezTo>
                    <a:pt x="710" y="150"/>
                    <a:pt x="21" y="2210"/>
                    <a:pt x="0" y="2275"/>
                  </a:cubicBezTo>
                  <a:lnTo>
                    <a:pt x="79" y="2244"/>
                  </a:lnTo>
                  <a:cubicBezTo>
                    <a:pt x="459" y="2097"/>
                    <a:pt x="2125" y="1487"/>
                    <a:pt x="3478" y="1487"/>
                  </a:cubicBezTo>
                  <a:cubicBezTo>
                    <a:pt x="5020" y="1487"/>
                    <a:pt x="6113" y="154"/>
                    <a:pt x="6114" y="154"/>
                  </a:cubicBezTo>
                  <a:lnTo>
                    <a:pt x="6114" y="154"/>
                  </a:lnTo>
                  <a:cubicBezTo>
                    <a:pt x="5898" y="294"/>
                    <a:pt x="5674" y="344"/>
                    <a:pt x="5429" y="344"/>
                  </a:cubicBezTo>
                  <a:cubicBezTo>
                    <a:pt x="4792" y="344"/>
                    <a:pt x="4016" y="1"/>
                    <a:pt x="2900" y="1"/>
                  </a:cubicBezTo>
                  <a:close/>
                </a:path>
              </a:pathLst>
            </a:custGeom>
            <a:solidFill>
              <a:srgbClr val="AA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1" name="Google Shape;10371;p91"/>
            <p:cNvSpPr/>
            <p:nvPr/>
          </p:nvSpPr>
          <p:spPr>
            <a:xfrm>
              <a:off x="3302314" y="2908706"/>
              <a:ext cx="45186" cy="64335"/>
            </a:xfrm>
            <a:custGeom>
              <a:avLst/>
              <a:gdLst/>
              <a:ahLst/>
              <a:cxnLst/>
              <a:rect l="l" t="t" r="r" b="b"/>
              <a:pathLst>
                <a:path w="1725" h="2456" extrusionOk="0">
                  <a:moveTo>
                    <a:pt x="794" y="0"/>
                  </a:moveTo>
                  <a:cubicBezTo>
                    <a:pt x="776" y="0"/>
                    <a:pt x="758" y="1"/>
                    <a:pt x="741" y="3"/>
                  </a:cubicBezTo>
                  <a:cubicBezTo>
                    <a:pt x="302" y="44"/>
                    <a:pt x="0" y="630"/>
                    <a:pt x="69" y="1308"/>
                  </a:cubicBezTo>
                  <a:cubicBezTo>
                    <a:pt x="131" y="1956"/>
                    <a:pt x="512" y="2456"/>
                    <a:pt x="931" y="2456"/>
                  </a:cubicBezTo>
                  <a:cubicBezTo>
                    <a:pt x="948" y="2456"/>
                    <a:pt x="966" y="2455"/>
                    <a:pt x="984" y="2453"/>
                  </a:cubicBezTo>
                  <a:cubicBezTo>
                    <a:pt x="1422" y="2412"/>
                    <a:pt x="1724" y="1826"/>
                    <a:pt x="1655" y="1151"/>
                  </a:cubicBezTo>
                  <a:cubicBezTo>
                    <a:pt x="1590" y="500"/>
                    <a:pt x="1212" y="0"/>
                    <a:pt x="794" y="0"/>
                  </a:cubicBez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2" name="Google Shape;10372;p91"/>
            <p:cNvSpPr/>
            <p:nvPr/>
          </p:nvSpPr>
          <p:spPr>
            <a:xfrm>
              <a:off x="3050527" y="2846283"/>
              <a:ext cx="332860" cy="293567"/>
            </a:xfrm>
            <a:custGeom>
              <a:avLst/>
              <a:gdLst/>
              <a:ahLst/>
              <a:cxnLst/>
              <a:rect l="l" t="t" r="r" b="b"/>
              <a:pathLst>
                <a:path w="12707" h="11207" extrusionOk="0">
                  <a:moveTo>
                    <a:pt x="3855" y="0"/>
                  </a:moveTo>
                  <a:cubicBezTo>
                    <a:pt x="3565" y="0"/>
                    <a:pt x="3298" y="32"/>
                    <a:pt x="3053" y="97"/>
                  </a:cubicBezTo>
                  <a:cubicBezTo>
                    <a:pt x="2255" y="302"/>
                    <a:pt x="1511" y="823"/>
                    <a:pt x="960" y="1560"/>
                  </a:cubicBezTo>
                  <a:cubicBezTo>
                    <a:pt x="333" y="2400"/>
                    <a:pt x="0" y="3472"/>
                    <a:pt x="0" y="4658"/>
                  </a:cubicBezTo>
                  <a:cubicBezTo>
                    <a:pt x="0" y="5891"/>
                    <a:pt x="555" y="7505"/>
                    <a:pt x="1446" y="8869"/>
                  </a:cubicBezTo>
                  <a:cubicBezTo>
                    <a:pt x="2416" y="10353"/>
                    <a:pt x="3550" y="11206"/>
                    <a:pt x="4558" y="11206"/>
                  </a:cubicBezTo>
                  <a:cubicBezTo>
                    <a:pt x="4955" y="11206"/>
                    <a:pt x="5349" y="11148"/>
                    <a:pt x="5733" y="11035"/>
                  </a:cubicBezTo>
                  <a:cubicBezTo>
                    <a:pt x="5935" y="10973"/>
                    <a:pt x="6144" y="10943"/>
                    <a:pt x="6353" y="10943"/>
                  </a:cubicBezTo>
                  <a:cubicBezTo>
                    <a:pt x="6562" y="10943"/>
                    <a:pt x="6772" y="10973"/>
                    <a:pt x="6974" y="11035"/>
                  </a:cubicBezTo>
                  <a:cubicBezTo>
                    <a:pt x="7358" y="11148"/>
                    <a:pt x="7752" y="11206"/>
                    <a:pt x="8153" y="11206"/>
                  </a:cubicBezTo>
                  <a:cubicBezTo>
                    <a:pt x="9157" y="11206"/>
                    <a:pt x="10291" y="10353"/>
                    <a:pt x="11261" y="8869"/>
                  </a:cubicBezTo>
                  <a:cubicBezTo>
                    <a:pt x="12155" y="7505"/>
                    <a:pt x="12707" y="5891"/>
                    <a:pt x="12707" y="4658"/>
                  </a:cubicBezTo>
                  <a:cubicBezTo>
                    <a:pt x="12707" y="3774"/>
                    <a:pt x="12529" y="2965"/>
                    <a:pt x="12172" y="2252"/>
                  </a:cubicBezTo>
                  <a:cubicBezTo>
                    <a:pt x="12127" y="2161"/>
                    <a:pt x="12037" y="2110"/>
                    <a:pt x="11944" y="2110"/>
                  </a:cubicBezTo>
                  <a:cubicBezTo>
                    <a:pt x="11905" y="2110"/>
                    <a:pt x="11864" y="2120"/>
                    <a:pt x="11826" y="2139"/>
                  </a:cubicBezTo>
                  <a:cubicBezTo>
                    <a:pt x="11699" y="2201"/>
                    <a:pt x="11648" y="2355"/>
                    <a:pt x="11710" y="2482"/>
                  </a:cubicBezTo>
                  <a:cubicBezTo>
                    <a:pt x="12028" y="3123"/>
                    <a:pt x="12193" y="3856"/>
                    <a:pt x="12193" y="4658"/>
                  </a:cubicBezTo>
                  <a:cubicBezTo>
                    <a:pt x="12193" y="5795"/>
                    <a:pt x="11668" y="7303"/>
                    <a:pt x="10829" y="8588"/>
                  </a:cubicBezTo>
                  <a:cubicBezTo>
                    <a:pt x="9965" y="9908"/>
                    <a:pt x="8965" y="10692"/>
                    <a:pt x="8149" y="10692"/>
                  </a:cubicBezTo>
                  <a:cubicBezTo>
                    <a:pt x="7800" y="10692"/>
                    <a:pt x="7453" y="10641"/>
                    <a:pt x="7121" y="10542"/>
                  </a:cubicBezTo>
                  <a:cubicBezTo>
                    <a:pt x="6871" y="10466"/>
                    <a:pt x="6611" y="10429"/>
                    <a:pt x="6352" y="10429"/>
                  </a:cubicBezTo>
                  <a:cubicBezTo>
                    <a:pt x="6092" y="10429"/>
                    <a:pt x="5833" y="10466"/>
                    <a:pt x="5582" y="10542"/>
                  </a:cubicBezTo>
                  <a:cubicBezTo>
                    <a:pt x="5250" y="10641"/>
                    <a:pt x="4904" y="10692"/>
                    <a:pt x="4554" y="10692"/>
                  </a:cubicBezTo>
                  <a:cubicBezTo>
                    <a:pt x="3739" y="10692"/>
                    <a:pt x="2735" y="9908"/>
                    <a:pt x="1875" y="8588"/>
                  </a:cubicBezTo>
                  <a:cubicBezTo>
                    <a:pt x="1035" y="7303"/>
                    <a:pt x="511" y="5795"/>
                    <a:pt x="511" y="4658"/>
                  </a:cubicBezTo>
                  <a:cubicBezTo>
                    <a:pt x="511" y="3585"/>
                    <a:pt x="809" y="2619"/>
                    <a:pt x="1371" y="1865"/>
                  </a:cubicBezTo>
                  <a:cubicBezTo>
                    <a:pt x="1844" y="1234"/>
                    <a:pt x="2505" y="768"/>
                    <a:pt x="3180" y="594"/>
                  </a:cubicBezTo>
                  <a:cubicBezTo>
                    <a:pt x="3382" y="542"/>
                    <a:pt x="3608" y="516"/>
                    <a:pt x="3856" y="516"/>
                  </a:cubicBezTo>
                  <a:cubicBezTo>
                    <a:pt x="4231" y="516"/>
                    <a:pt x="4653" y="575"/>
                    <a:pt x="5110" y="693"/>
                  </a:cubicBezTo>
                  <a:cubicBezTo>
                    <a:pt x="5192" y="717"/>
                    <a:pt x="5274" y="738"/>
                    <a:pt x="5360" y="751"/>
                  </a:cubicBezTo>
                  <a:cubicBezTo>
                    <a:pt x="5375" y="754"/>
                    <a:pt x="5390" y="755"/>
                    <a:pt x="5404" y="755"/>
                  </a:cubicBezTo>
                  <a:cubicBezTo>
                    <a:pt x="5524" y="755"/>
                    <a:pt x="5630" y="671"/>
                    <a:pt x="5654" y="552"/>
                  </a:cubicBezTo>
                  <a:cubicBezTo>
                    <a:pt x="5682" y="415"/>
                    <a:pt x="5596" y="282"/>
                    <a:pt x="5462" y="251"/>
                  </a:cubicBezTo>
                  <a:cubicBezTo>
                    <a:pt x="5387" y="234"/>
                    <a:pt x="5312" y="217"/>
                    <a:pt x="5236" y="196"/>
                  </a:cubicBezTo>
                  <a:cubicBezTo>
                    <a:pt x="4734" y="67"/>
                    <a:pt x="4272" y="0"/>
                    <a:pt x="3855" y="0"/>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3" name="Google Shape;10373;p91"/>
            <p:cNvSpPr/>
            <p:nvPr/>
          </p:nvSpPr>
          <p:spPr>
            <a:xfrm>
              <a:off x="3224855" y="2846335"/>
              <a:ext cx="132966" cy="48356"/>
            </a:xfrm>
            <a:custGeom>
              <a:avLst/>
              <a:gdLst/>
              <a:ahLst/>
              <a:cxnLst/>
              <a:rect l="l" t="t" r="r" b="b"/>
              <a:pathLst>
                <a:path w="5076" h="1846" extrusionOk="0">
                  <a:moveTo>
                    <a:pt x="2195" y="0"/>
                  </a:moveTo>
                  <a:cubicBezTo>
                    <a:pt x="1777" y="0"/>
                    <a:pt x="1314" y="66"/>
                    <a:pt x="812" y="198"/>
                  </a:cubicBezTo>
                  <a:cubicBezTo>
                    <a:pt x="627" y="246"/>
                    <a:pt x="439" y="280"/>
                    <a:pt x="250" y="304"/>
                  </a:cubicBezTo>
                  <a:cubicBezTo>
                    <a:pt x="103" y="317"/>
                    <a:pt x="0" y="448"/>
                    <a:pt x="17" y="592"/>
                  </a:cubicBezTo>
                  <a:cubicBezTo>
                    <a:pt x="33" y="721"/>
                    <a:pt x="143" y="818"/>
                    <a:pt x="270" y="818"/>
                  </a:cubicBezTo>
                  <a:cubicBezTo>
                    <a:pt x="284" y="818"/>
                    <a:pt x="298" y="817"/>
                    <a:pt x="312" y="814"/>
                  </a:cubicBezTo>
                  <a:cubicBezTo>
                    <a:pt x="524" y="787"/>
                    <a:pt x="733" y="749"/>
                    <a:pt x="942" y="694"/>
                  </a:cubicBezTo>
                  <a:cubicBezTo>
                    <a:pt x="1398" y="576"/>
                    <a:pt x="1821" y="516"/>
                    <a:pt x="2197" y="516"/>
                  </a:cubicBezTo>
                  <a:cubicBezTo>
                    <a:pt x="2443" y="516"/>
                    <a:pt x="2669" y="542"/>
                    <a:pt x="2868" y="595"/>
                  </a:cubicBezTo>
                  <a:cubicBezTo>
                    <a:pt x="3506" y="760"/>
                    <a:pt x="4112" y="1164"/>
                    <a:pt x="4582" y="1740"/>
                  </a:cubicBezTo>
                  <a:cubicBezTo>
                    <a:pt x="4631" y="1809"/>
                    <a:pt x="4709" y="1845"/>
                    <a:pt x="4787" y="1845"/>
                  </a:cubicBezTo>
                  <a:cubicBezTo>
                    <a:pt x="4844" y="1845"/>
                    <a:pt x="4901" y="1826"/>
                    <a:pt x="4948" y="1788"/>
                  </a:cubicBezTo>
                  <a:cubicBezTo>
                    <a:pt x="5065" y="1695"/>
                    <a:pt x="5075" y="1527"/>
                    <a:pt x="4979" y="1417"/>
                  </a:cubicBezTo>
                  <a:cubicBezTo>
                    <a:pt x="4441" y="756"/>
                    <a:pt x="3739" y="287"/>
                    <a:pt x="2998" y="95"/>
                  </a:cubicBezTo>
                  <a:cubicBezTo>
                    <a:pt x="2753" y="32"/>
                    <a:pt x="2485" y="0"/>
                    <a:pt x="2195" y="0"/>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4" name="Google Shape;10374;p91"/>
            <p:cNvSpPr/>
            <p:nvPr/>
          </p:nvSpPr>
          <p:spPr>
            <a:xfrm>
              <a:off x="3176630" y="2745694"/>
              <a:ext cx="227399" cy="153843"/>
            </a:xfrm>
            <a:custGeom>
              <a:avLst/>
              <a:gdLst/>
              <a:ahLst/>
              <a:cxnLst/>
              <a:rect l="l" t="t" r="r" b="b"/>
              <a:pathLst>
                <a:path w="8681" h="5873" extrusionOk="0">
                  <a:moveTo>
                    <a:pt x="5211" y="0"/>
                  </a:moveTo>
                  <a:cubicBezTo>
                    <a:pt x="5062" y="0"/>
                    <a:pt x="4913" y="6"/>
                    <a:pt x="4764" y="16"/>
                  </a:cubicBezTo>
                  <a:cubicBezTo>
                    <a:pt x="3952" y="78"/>
                    <a:pt x="3222" y="524"/>
                    <a:pt x="2657" y="1302"/>
                  </a:cubicBezTo>
                  <a:cubicBezTo>
                    <a:pt x="2410" y="1644"/>
                    <a:pt x="2211" y="2018"/>
                    <a:pt x="2064" y="2415"/>
                  </a:cubicBezTo>
                  <a:lnTo>
                    <a:pt x="1389" y="3443"/>
                  </a:lnTo>
                  <a:cubicBezTo>
                    <a:pt x="1282" y="3111"/>
                    <a:pt x="1149" y="2789"/>
                    <a:pt x="995" y="2480"/>
                  </a:cubicBezTo>
                  <a:cubicBezTo>
                    <a:pt x="940" y="2388"/>
                    <a:pt x="859" y="2350"/>
                    <a:pt x="778" y="2350"/>
                  </a:cubicBezTo>
                  <a:cubicBezTo>
                    <a:pt x="609" y="2350"/>
                    <a:pt x="444" y="2519"/>
                    <a:pt x="539" y="2720"/>
                  </a:cubicBezTo>
                  <a:cubicBezTo>
                    <a:pt x="936" y="3543"/>
                    <a:pt x="1180" y="4434"/>
                    <a:pt x="1258" y="5345"/>
                  </a:cubicBezTo>
                  <a:cubicBezTo>
                    <a:pt x="1080" y="5328"/>
                    <a:pt x="906" y="5283"/>
                    <a:pt x="741" y="5215"/>
                  </a:cubicBezTo>
                  <a:cubicBezTo>
                    <a:pt x="570" y="5136"/>
                    <a:pt x="515" y="5057"/>
                    <a:pt x="515" y="5040"/>
                  </a:cubicBezTo>
                  <a:cubicBezTo>
                    <a:pt x="515" y="4896"/>
                    <a:pt x="402" y="4783"/>
                    <a:pt x="258" y="4783"/>
                  </a:cubicBezTo>
                  <a:cubicBezTo>
                    <a:pt x="117" y="4783"/>
                    <a:pt x="1" y="4896"/>
                    <a:pt x="1" y="5040"/>
                  </a:cubicBezTo>
                  <a:cubicBezTo>
                    <a:pt x="1" y="5191"/>
                    <a:pt x="69" y="5475"/>
                    <a:pt x="529" y="5681"/>
                  </a:cubicBezTo>
                  <a:cubicBezTo>
                    <a:pt x="799" y="5804"/>
                    <a:pt x="1159" y="5873"/>
                    <a:pt x="1536" y="5873"/>
                  </a:cubicBezTo>
                  <a:cubicBezTo>
                    <a:pt x="1913" y="5873"/>
                    <a:pt x="2269" y="5804"/>
                    <a:pt x="2544" y="5681"/>
                  </a:cubicBezTo>
                  <a:cubicBezTo>
                    <a:pt x="3003" y="5475"/>
                    <a:pt x="3068" y="5191"/>
                    <a:pt x="3068" y="5040"/>
                  </a:cubicBezTo>
                  <a:cubicBezTo>
                    <a:pt x="3068" y="4896"/>
                    <a:pt x="2955" y="4783"/>
                    <a:pt x="2811" y="4783"/>
                  </a:cubicBezTo>
                  <a:cubicBezTo>
                    <a:pt x="2670" y="4783"/>
                    <a:pt x="2554" y="4896"/>
                    <a:pt x="2554" y="5040"/>
                  </a:cubicBezTo>
                  <a:cubicBezTo>
                    <a:pt x="2554" y="5057"/>
                    <a:pt x="2502" y="5136"/>
                    <a:pt x="2331" y="5215"/>
                  </a:cubicBezTo>
                  <a:cubicBezTo>
                    <a:pt x="2153" y="5290"/>
                    <a:pt x="1964" y="5335"/>
                    <a:pt x="1772" y="5349"/>
                  </a:cubicBezTo>
                  <a:cubicBezTo>
                    <a:pt x="1742" y="4927"/>
                    <a:pt x="1673" y="4506"/>
                    <a:pt x="1574" y="4094"/>
                  </a:cubicBezTo>
                  <a:lnTo>
                    <a:pt x="2461" y="2748"/>
                  </a:lnTo>
                  <a:cubicBezTo>
                    <a:pt x="2520" y="2754"/>
                    <a:pt x="2581" y="2768"/>
                    <a:pt x="2636" y="2796"/>
                  </a:cubicBezTo>
                  <a:cubicBezTo>
                    <a:pt x="2842" y="2885"/>
                    <a:pt x="3040" y="2991"/>
                    <a:pt x="3232" y="3107"/>
                  </a:cubicBezTo>
                  <a:cubicBezTo>
                    <a:pt x="3832" y="3454"/>
                    <a:pt x="4603" y="3896"/>
                    <a:pt x="5467" y="3896"/>
                  </a:cubicBezTo>
                  <a:cubicBezTo>
                    <a:pt x="5772" y="3896"/>
                    <a:pt x="6077" y="3841"/>
                    <a:pt x="6361" y="3728"/>
                  </a:cubicBezTo>
                  <a:cubicBezTo>
                    <a:pt x="8280" y="2988"/>
                    <a:pt x="8653" y="548"/>
                    <a:pt x="8667" y="445"/>
                  </a:cubicBezTo>
                  <a:cubicBezTo>
                    <a:pt x="8681" y="345"/>
                    <a:pt x="8636" y="249"/>
                    <a:pt x="8554" y="195"/>
                  </a:cubicBezTo>
                  <a:cubicBezTo>
                    <a:pt x="8511" y="167"/>
                    <a:pt x="8462" y="154"/>
                    <a:pt x="8414" y="154"/>
                  </a:cubicBezTo>
                  <a:cubicBezTo>
                    <a:pt x="8366" y="154"/>
                    <a:pt x="8318" y="167"/>
                    <a:pt x="8277" y="195"/>
                  </a:cubicBezTo>
                  <a:cubicBezTo>
                    <a:pt x="8108" y="302"/>
                    <a:pt x="7930" y="343"/>
                    <a:pt x="7728" y="343"/>
                  </a:cubicBezTo>
                  <a:cubicBezTo>
                    <a:pt x="7485" y="343"/>
                    <a:pt x="7206" y="285"/>
                    <a:pt x="6865" y="212"/>
                  </a:cubicBezTo>
                  <a:lnTo>
                    <a:pt x="6700" y="178"/>
                  </a:lnTo>
                  <a:cubicBezTo>
                    <a:pt x="6683" y="175"/>
                    <a:pt x="6666" y="173"/>
                    <a:pt x="6649" y="173"/>
                  </a:cubicBezTo>
                  <a:cubicBezTo>
                    <a:pt x="6365" y="173"/>
                    <a:pt x="6293" y="603"/>
                    <a:pt x="6594" y="681"/>
                  </a:cubicBezTo>
                  <a:lnTo>
                    <a:pt x="6758" y="716"/>
                  </a:lnTo>
                  <a:cubicBezTo>
                    <a:pt x="7104" y="788"/>
                    <a:pt x="7425" y="855"/>
                    <a:pt x="7729" y="855"/>
                  </a:cubicBezTo>
                  <a:cubicBezTo>
                    <a:pt x="7840" y="855"/>
                    <a:pt x="7950" y="846"/>
                    <a:pt x="8057" y="825"/>
                  </a:cubicBezTo>
                  <a:lnTo>
                    <a:pt x="8057" y="825"/>
                  </a:lnTo>
                  <a:cubicBezTo>
                    <a:pt x="7865" y="1517"/>
                    <a:pt x="7358" y="2796"/>
                    <a:pt x="6176" y="3251"/>
                  </a:cubicBezTo>
                  <a:cubicBezTo>
                    <a:pt x="5936" y="3344"/>
                    <a:pt x="5700" y="3383"/>
                    <a:pt x="5469" y="3383"/>
                  </a:cubicBezTo>
                  <a:cubicBezTo>
                    <a:pt x="4739" y="3383"/>
                    <a:pt x="4062" y="2993"/>
                    <a:pt x="3489" y="2665"/>
                  </a:cubicBezTo>
                  <a:cubicBezTo>
                    <a:pt x="3188" y="2491"/>
                    <a:pt x="2920" y="2336"/>
                    <a:pt x="2684" y="2271"/>
                  </a:cubicBezTo>
                  <a:cubicBezTo>
                    <a:pt x="2951" y="1702"/>
                    <a:pt x="3613" y="620"/>
                    <a:pt x="4805" y="527"/>
                  </a:cubicBezTo>
                  <a:cubicBezTo>
                    <a:pt x="4937" y="518"/>
                    <a:pt x="5069" y="513"/>
                    <a:pt x="5200" y="513"/>
                  </a:cubicBezTo>
                  <a:cubicBezTo>
                    <a:pt x="5421" y="513"/>
                    <a:pt x="5642" y="527"/>
                    <a:pt x="5861" y="554"/>
                  </a:cubicBezTo>
                  <a:cubicBezTo>
                    <a:pt x="5875" y="557"/>
                    <a:pt x="5889" y="558"/>
                    <a:pt x="5904" y="558"/>
                  </a:cubicBezTo>
                  <a:cubicBezTo>
                    <a:pt x="6031" y="558"/>
                    <a:pt x="6143" y="464"/>
                    <a:pt x="6159" y="332"/>
                  </a:cubicBezTo>
                  <a:cubicBezTo>
                    <a:pt x="6176" y="188"/>
                    <a:pt x="6066" y="54"/>
                    <a:pt x="5922" y="44"/>
                  </a:cubicBezTo>
                  <a:cubicBezTo>
                    <a:pt x="5686" y="14"/>
                    <a:pt x="5449" y="0"/>
                    <a:pt x="5211" y="0"/>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75" name="Google Shape;10375;p91"/>
          <p:cNvGrpSpPr/>
          <p:nvPr/>
        </p:nvGrpSpPr>
        <p:grpSpPr>
          <a:xfrm>
            <a:off x="3593785" y="2734692"/>
            <a:ext cx="357274" cy="375453"/>
            <a:chOff x="3593785" y="2734692"/>
            <a:chExt cx="357274" cy="375453"/>
          </a:xfrm>
        </p:grpSpPr>
        <p:sp>
          <p:nvSpPr>
            <p:cNvPr id="10376" name="Google Shape;10376;p91"/>
            <p:cNvSpPr/>
            <p:nvPr/>
          </p:nvSpPr>
          <p:spPr>
            <a:xfrm>
              <a:off x="3594283" y="2741424"/>
              <a:ext cx="349598" cy="362067"/>
            </a:xfrm>
            <a:custGeom>
              <a:avLst/>
              <a:gdLst/>
              <a:ahLst/>
              <a:cxnLst/>
              <a:rect l="l" t="t" r="r" b="b"/>
              <a:pathLst>
                <a:path w="13346" h="13822" extrusionOk="0">
                  <a:moveTo>
                    <a:pt x="12669" y="1"/>
                  </a:moveTo>
                  <a:cubicBezTo>
                    <a:pt x="12629" y="1"/>
                    <a:pt x="12588" y="4"/>
                    <a:pt x="12547" y="12"/>
                  </a:cubicBezTo>
                  <a:lnTo>
                    <a:pt x="4278" y="1471"/>
                  </a:lnTo>
                  <a:cubicBezTo>
                    <a:pt x="3953" y="1530"/>
                    <a:pt x="3716" y="1811"/>
                    <a:pt x="3713" y="2140"/>
                  </a:cubicBezTo>
                  <a:lnTo>
                    <a:pt x="3713" y="9302"/>
                  </a:lnTo>
                  <a:cubicBezTo>
                    <a:pt x="3371" y="9133"/>
                    <a:pt x="3013" y="9054"/>
                    <a:pt x="2662" y="9054"/>
                  </a:cubicBezTo>
                  <a:cubicBezTo>
                    <a:pt x="1594" y="9054"/>
                    <a:pt x="593" y="9782"/>
                    <a:pt x="338" y="10912"/>
                  </a:cubicBezTo>
                  <a:cubicBezTo>
                    <a:pt x="1" y="12406"/>
                    <a:pt x="1137" y="13822"/>
                    <a:pt x="2662" y="13822"/>
                  </a:cubicBezTo>
                  <a:cubicBezTo>
                    <a:pt x="2673" y="13822"/>
                    <a:pt x="2684" y="13822"/>
                    <a:pt x="2695" y="13822"/>
                  </a:cubicBezTo>
                  <a:cubicBezTo>
                    <a:pt x="4001" y="13801"/>
                    <a:pt x="5043" y="12715"/>
                    <a:pt x="5043" y="11406"/>
                  </a:cubicBezTo>
                  <a:lnTo>
                    <a:pt x="5043" y="3445"/>
                  </a:lnTo>
                  <a:lnTo>
                    <a:pt x="12016" y="2215"/>
                  </a:lnTo>
                  <a:lnTo>
                    <a:pt x="12016" y="7602"/>
                  </a:lnTo>
                  <a:cubicBezTo>
                    <a:pt x="11674" y="7432"/>
                    <a:pt x="11314" y="7353"/>
                    <a:pt x="10962" y="7353"/>
                  </a:cubicBezTo>
                  <a:cubicBezTo>
                    <a:pt x="9894" y="7353"/>
                    <a:pt x="8892" y="8081"/>
                    <a:pt x="8637" y="9212"/>
                  </a:cubicBezTo>
                  <a:cubicBezTo>
                    <a:pt x="8301" y="10704"/>
                    <a:pt x="9437" y="12119"/>
                    <a:pt x="10960" y="12119"/>
                  </a:cubicBezTo>
                  <a:cubicBezTo>
                    <a:pt x="10973" y="12119"/>
                    <a:pt x="10985" y="12119"/>
                    <a:pt x="10998" y="12118"/>
                  </a:cubicBezTo>
                  <a:cubicBezTo>
                    <a:pt x="12307" y="12101"/>
                    <a:pt x="13346" y="11012"/>
                    <a:pt x="13346" y="9706"/>
                  </a:cubicBezTo>
                  <a:lnTo>
                    <a:pt x="13346" y="683"/>
                  </a:lnTo>
                  <a:cubicBezTo>
                    <a:pt x="13346" y="300"/>
                    <a:pt x="13036" y="1"/>
                    <a:pt x="12669" y="1"/>
                  </a:cubicBezTo>
                  <a:close/>
                </a:path>
              </a:pathLst>
            </a:custGeom>
            <a:solidFill>
              <a:srgbClr val="97AC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7" name="Google Shape;10377;p91"/>
            <p:cNvSpPr/>
            <p:nvPr/>
          </p:nvSpPr>
          <p:spPr>
            <a:xfrm>
              <a:off x="3653746" y="2831666"/>
              <a:ext cx="72639" cy="271826"/>
            </a:xfrm>
            <a:custGeom>
              <a:avLst/>
              <a:gdLst/>
              <a:ahLst/>
              <a:cxnLst/>
              <a:rect l="l" t="t" r="r" b="b"/>
              <a:pathLst>
                <a:path w="2773" h="10377" extrusionOk="0">
                  <a:moveTo>
                    <a:pt x="2773" y="0"/>
                  </a:moveTo>
                  <a:lnTo>
                    <a:pt x="2474" y="89"/>
                  </a:lnTo>
                  <a:cubicBezTo>
                    <a:pt x="2187" y="175"/>
                    <a:pt x="1988" y="442"/>
                    <a:pt x="1988" y="740"/>
                  </a:cubicBezTo>
                  <a:lnTo>
                    <a:pt x="1988" y="7961"/>
                  </a:lnTo>
                  <a:cubicBezTo>
                    <a:pt x="1988" y="9146"/>
                    <a:pt x="1131" y="10154"/>
                    <a:pt x="0" y="10342"/>
                  </a:cubicBezTo>
                  <a:cubicBezTo>
                    <a:pt x="141" y="10366"/>
                    <a:pt x="281" y="10377"/>
                    <a:pt x="425" y="10377"/>
                  </a:cubicBezTo>
                  <a:cubicBezTo>
                    <a:pt x="1731" y="10359"/>
                    <a:pt x="2773" y="9270"/>
                    <a:pt x="2773" y="7964"/>
                  </a:cubicBezTo>
                  <a:lnTo>
                    <a:pt x="2773" y="0"/>
                  </a:lnTo>
                  <a:close/>
                </a:path>
              </a:pathLst>
            </a:custGeom>
            <a:solidFill>
              <a:srgbClr val="E0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8" name="Google Shape;10378;p91"/>
            <p:cNvSpPr/>
            <p:nvPr/>
          </p:nvSpPr>
          <p:spPr>
            <a:xfrm>
              <a:off x="3871243" y="2740534"/>
              <a:ext cx="72639" cy="317536"/>
            </a:xfrm>
            <a:custGeom>
              <a:avLst/>
              <a:gdLst/>
              <a:ahLst/>
              <a:cxnLst/>
              <a:rect l="l" t="t" r="r" b="b"/>
              <a:pathLst>
                <a:path w="2773" h="12122" extrusionOk="0">
                  <a:moveTo>
                    <a:pt x="2095" y="0"/>
                  </a:moveTo>
                  <a:cubicBezTo>
                    <a:pt x="2056" y="0"/>
                    <a:pt x="2015" y="4"/>
                    <a:pt x="1974" y="11"/>
                  </a:cubicBezTo>
                  <a:lnTo>
                    <a:pt x="1618" y="73"/>
                  </a:lnTo>
                  <a:cubicBezTo>
                    <a:pt x="1844" y="189"/>
                    <a:pt x="1988" y="423"/>
                    <a:pt x="1988" y="680"/>
                  </a:cubicBezTo>
                  <a:lnTo>
                    <a:pt x="1988" y="9706"/>
                  </a:lnTo>
                  <a:cubicBezTo>
                    <a:pt x="1988" y="10891"/>
                    <a:pt x="1131" y="11895"/>
                    <a:pt x="0" y="12087"/>
                  </a:cubicBezTo>
                  <a:cubicBezTo>
                    <a:pt x="141" y="12111"/>
                    <a:pt x="281" y="12122"/>
                    <a:pt x="425" y="12122"/>
                  </a:cubicBezTo>
                  <a:cubicBezTo>
                    <a:pt x="1731" y="12101"/>
                    <a:pt x="2773" y="11015"/>
                    <a:pt x="2773" y="9706"/>
                  </a:cubicBezTo>
                  <a:lnTo>
                    <a:pt x="2773" y="680"/>
                  </a:lnTo>
                  <a:cubicBezTo>
                    <a:pt x="2773" y="300"/>
                    <a:pt x="2461" y="0"/>
                    <a:pt x="2095" y="0"/>
                  </a:cubicBezTo>
                  <a:close/>
                </a:path>
              </a:pathLst>
            </a:custGeom>
            <a:solidFill>
              <a:srgbClr val="E0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79" name="Google Shape;10379;p91"/>
            <p:cNvSpPr/>
            <p:nvPr/>
          </p:nvSpPr>
          <p:spPr>
            <a:xfrm>
              <a:off x="3593785" y="2734692"/>
              <a:ext cx="357274" cy="375453"/>
            </a:xfrm>
            <a:custGeom>
              <a:avLst/>
              <a:gdLst/>
              <a:ahLst/>
              <a:cxnLst/>
              <a:rect l="l" t="t" r="r" b="b"/>
              <a:pathLst>
                <a:path w="13639" h="14333" extrusionOk="0">
                  <a:moveTo>
                    <a:pt x="12683" y="1"/>
                  </a:moveTo>
                  <a:cubicBezTo>
                    <a:pt x="12629" y="1"/>
                    <a:pt x="12575" y="5"/>
                    <a:pt x="12522" y="15"/>
                  </a:cubicBezTo>
                  <a:lnTo>
                    <a:pt x="4249" y="1478"/>
                  </a:lnTo>
                  <a:cubicBezTo>
                    <a:pt x="3804" y="1557"/>
                    <a:pt x="3478" y="1944"/>
                    <a:pt x="3478" y="2397"/>
                  </a:cubicBezTo>
                  <a:lnTo>
                    <a:pt x="3478" y="9182"/>
                  </a:lnTo>
                  <a:cubicBezTo>
                    <a:pt x="3216" y="9102"/>
                    <a:pt x="2945" y="9058"/>
                    <a:pt x="2673" y="9058"/>
                  </a:cubicBezTo>
                  <a:cubicBezTo>
                    <a:pt x="2654" y="9058"/>
                    <a:pt x="2634" y="9058"/>
                    <a:pt x="2615" y="9058"/>
                  </a:cubicBezTo>
                  <a:cubicBezTo>
                    <a:pt x="1162" y="9082"/>
                    <a:pt x="0" y="10275"/>
                    <a:pt x="17" y="11728"/>
                  </a:cubicBezTo>
                  <a:cubicBezTo>
                    <a:pt x="38" y="13172"/>
                    <a:pt x="1213" y="14332"/>
                    <a:pt x="2655" y="14332"/>
                  </a:cubicBezTo>
                  <a:cubicBezTo>
                    <a:pt x="2663" y="14332"/>
                    <a:pt x="2671" y="14332"/>
                    <a:pt x="2680" y="14332"/>
                  </a:cubicBezTo>
                  <a:lnTo>
                    <a:pt x="2718" y="14332"/>
                  </a:lnTo>
                  <a:cubicBezTo>
                    <a:pt x="4150" y="14315"/>
                    <a:pt x="5315" y="13116"/>
                    <a:pt x="5315" y="11666"/>
                  </a:cubicBezTo>
                  <a:lnTo>
                    <a:pt x="5315" y="6307"/>
                  </a:lnTo>
                  <a:cubicBezTo>
                    <a:pt x="5332" y="6152"/>
                    <a:pt x="5216" y="6019"/>
                    <a:pt x="5062" y="6019"/>
                  </a:cubicBezTo>
                  <a:cubicBezTo>
                    <a:pt x="4907" y="6019"/>
                    <a:pt x="4787" y="6152"/>
                    <a:pt x="4805" y="6307"/>
                  </a:cubicBezTo>
                  <a:lnTo>
                    <a:pt x="4805" y="11663"/>
                  </a:lnTo>
                  <a:cubicBezTo>
                    <a:pt x="4805" y="12838"/>
                    <a:pt x="3862" y="13804"/>
                    <a:pt x="2711" y="13822"/>
                  </a:cubicBezTo>
                  <a:lnTo>
                    <a:pt x="2680" y="13822"/>
                  </a:lnTo>
                  <a:cubicBezTo>
                    <a:pt x="1487" y="13822"/>
                    <a:pt x="531" y="12848"/>
                    <a:pt x="552" y="11656"/>
                  </a:cubicBezTo>
                  <a:cubicBezTo>
                    <a:pt x="572" y="10532"/>
                    <a:pt x="1501" y="9596"/>
                    <a:pt x="2625" y="9569"/>
                  </a:cubicBezTo>
                  <a:cubicBezTo>
                    <a:pt x="2646" y="9568"/>
                    <a:pt x="2667" y="9568"/>
                    <a:pt x="2687" y="9568"/>
                  </a:cubicBezTo>
                  <a:cubicBezTo>
                    <a:pt x="3012" y="9568"/>
                    <a:pt x="3329" y="9643"/>
                    <a:pt x="3619" y="9788"/>
                  </a:cubicBezTo>
                  <a:cubicBezTo>
                    <a:pt x="3656" y="9806"/>
                    <a:pt x="3694" y="9814"/>
                    <a:pt x="3731" y="9814"/>
                  </a:cubicBezTo>
                  <a:cubicBezTo>
                    <a:pt x="3866" y="9814"/>
                    <a:pt x="3986" y="9707"/>
                    <a:pt x="3989" y="9562"/>
                  </a:cubicBezTo>
                  <a:lnTo>
                    <a:pt x="3989" y="2397"/>
                  </a:lnTo>
                  <a:cubicBezTo>
                    <a:pt x="3989" y="2191"/>
                    <a:pt x="4136" y="2016"/>
                    <a:pt x="4342" y="1979"/>
                  </a:cubicBezTo>
                  <a:lnTo>
                    <a:pt x="12611" y="519"/>
                  </a:lnTo>
                  <a:cubicBezTo>
                    <a:pt x="12637" y="514"/>
                    <a:pt x="12662" y="512"/>
                    <a:pt x="12688" y="512"/>
                  </a:cubicBezTo>
                  <a:cubicBezTo>
                    <a:pt x="12916" y="512"/>
                    <a:pt x="13108" y="699"/>
                    <a:pt x="13108" y="937"/>
                  </a:cubicBezTo>
                  <a:lnTo>
                    <a:pt x="13108" y="3750"/>
                  </a:lnTo>
                  <a:cubicBezTo>
                    <a:pt x="13090" y="3901"/>
                    <a:pt x="13210" y="4035"/>
                    <a:pt x="13365" y="4035"/>
                  </a:cubicBezTo>
                  <a:cubicBezTo>
                    <a:pt x="13519" y="4035"/>
                    <a:pt x="13639" y="3901"/>
                    <a:pt x="13618" y="3750"/>
                  </a:cubicBezTo>
                  <a:lnTo>
                    <a:pt x="13618" y="940"/>
                  </a:lnTo>
                  <a:cubicBezTo>
                    <a:pt x="13622" y="663"/>
                    <a:pt x="13498" y="399"/>
                    <a:pt x="13286" y="221"/>
                  </a:cubicBezTo>
                  <a:cubicBezTo>
                    <a:pt x="13115" y="78"/>
                    <a:pt x="12901" y="1"/>
                    <a:pt x="12683" y="1"/>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0" name="Google Shape;10380;p91"/>
            <p:cNvSpPr/>
            <p:nvPr/>
          </p:nvSpPr>
          <p:spPr>
            <a:xfrm>
              <a:off x="3719076" y="2792688"/>
              <a:ext cx="231459" cy="272926"/>
            </a:xfrm>
            <a:custGeom>
              <a:avLst/>
              <a:gdLst/>
              <a:ahLst/>
              <a:cxnLst/>
              <a:rect l="l" t="t" r="r" b="b"/>
              <a:pathLst>
                <a:path w="8836" h="10419" extrusionOk="0">
                  <a:moveTo>
                    <a:pt x="7252" y="0"/>
                  </a:moveTo>
                  <a:cubicBezTo>
                    <a:pt x="7237" y="0"/>
                    <a:pt x="7222" y="2"/>
                    <a:pt x="7207" y="4"/>
                  </a:cubicBezTo>
                  <a:lnTo>
                    <a:pt x="231" y="1238"/>
                  </a:lnTo>
                  <a:cubicBezTo>
                    <a:pt x="111" y="1259"/>
                    <a:pt x="22" y="1365"/>
                    <a:pt x="22" y="1488"/>
                  </a:cubicBezTo>
                  <a:lnTo>
                    <a:pt x="22" y="2900"/>
                  </a:lnTo>
                  <a:cubicBezTo>
                    <a:pt x="1" y="3054"/>
                    <a:pt x="121" y="3188"/>
                    <a:pt x="275" y="3188"/>
                  </a:cubicBezTo>
                  <a:cubicBezTo>
                    <a:pt x="429" y="3188"/>
                    <a:pt x="549" y="3054"/>
                    <a:pt x="532" y="2900"/>
                  </a:cubicBezTo>
                  <a:lnTo>
                    <a:pt x="532" y="1704"/>
                  </a:lnTo>
                  <a:lnTo>
                    <a:pt x="6998" y="560"/>
                  </a:lnTo>
                  <a:lnTo>
                    <a:pt x="6998" y="5268"/>
                  </a:lnTo>
                  <a:cubicBezTo>
                    <a:pt x="6738" y="5185"/>
                    <a:pt x="6468" y="5144"/>
                    <a:pt x="6195" y="5144"/>
                  </a:cubicBezTo>
                  <a:cubicBezTo>
                    <a:pt x="6174" y="5144"/>
                    <a:pt x="6153" y="5144"/>
                    <a:pt x="6131" y="5145"/>
                  </a:cubicBezTo>
                  <a:cubicBezTo>
                    <a:pt x="4679" y="5169"/>
                    <a:pt x="3520" y="6361"/>
                    <a:pt x="3537" y="7814"/>
                  </a:cubicBezTo>
                  <a:cubicBezTo>
                    <a:pt x="3554" y="9261"/>
                    <a:pt x="4733" y="10418"/>
                    <a:pt x="6177" y="10418"/>
                  </a:cubicBezTo>
                  <a:cubicBezTo>
                    <a:pt x="6184" y="10418"/>
                    <a:pt x="6190" y="10418"/>
                    <a:pt x="6197" y="10418"/>
                  </a:cubicBezTo>
                  <a:lnTo>
                    <a:pt x="6234" y="10418"/>
                  </a:lnTo>
                  <a:cubicBezTo>
                    <a:pt x="7667" y="10398"/>
                    <a:pt x="8835" y="9202"/>
                    <a:pt x="8835" y="7749"/>
                  </a:cubicBezTo>
                  <a:lnTo>
                    <a:pt x="8835" y="2729"/>
                  </a:lnTo>
                  <a:cubicBezTo>
                    <a:pt x="8832" y="2588"/>
                    <a:pt x="8722" y="2475"/>
                    <a:pt x="8582" y="2472"/>
                  </a:cubicBezTo>
                  <a:cubicBezTo>
                    <a:pt x="8438" y="2472"/>
                    <a:pt x="8325" y="2588"/>
                    <a:pt x="8325" y="2729"/>
                  </a:cubicBezTo>
                  <a:lnTo>
                    <a:pt x="8325" y="7749"/>
                  </a:lnTo>
                  <a:cubicBezTo>
                    <a:pt x="8325" y="8924"/>
                    <a:pt x="7382" y="9891"/>
                    <a:pt x="6227" y="9908"/>
                  </a:cubicBezTo>
                  <a:lnTo>
                    <a:pt x="6197" y="9908"/>
                  </a:lnTo>
                  <a:cubicBezTo>
                    <a:pt x="5007" y="9908"/>
                    <a:pt x="4048" y="8931"/>
                    <a:pt x="4072" y="7742"/>
                  </a:cubicBezTo>
                  <a:cubicBezTo>
                    <a:pt x="4089" y="6618"/>
                    <a:pt x="5021" y="5683"/>
                    <a:pt x="6145" y="5655"/>
                  </a:cubicBezTo>
                  <a:cubicBezTo>
                    <a:pt x="6166" y="5655"/>
                    <a:pt x="6186" y="5654"/>
                    <a:pt x="6207" y="5654"/>
                  </a:cubicBezTo>
                  <a:cubicBezTo>
                    <a:pt x="6529" y="5654"/>
                    <a:pt x="6849" y="5730"/>
                    <a:pt x="7139" y="5875"/>
                  </a:cubicBezTo>
                  <a:cubicBezTo>
                    <a:pt x="7175" y="5892"/>
                    <a:pt x="7213" y="5900"/>
                    <a:pt x="7250" y="5900"/>
                  </a:cubicBezTo>
                  <a:cubicBezTo>
                    <a:pt x="7383" y="5900"/>
                    <a:pt x="7506" y="5793"/>
                    <a:pt x="7506" y="5645"/>
                  </a:cubicBezTo>
                  <a:lnTo>
                    <a:pt x="7506" y="255"/>
                  </a:lnTo>
                  <a:cubicBezTo>
                    <a:pt x="7506" y="112"/>
                    <a:pt x="7388" y="0"/>
                    <a:pt x="7252" y="0"/>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81" name="Google Shape;10381;p91"/>
          <p:cNvGrpSpPr/>
          <p:nvPr/>
        </p:nvGrpSpPr>
        <p:grpSpPr>
          <a:xfrm>
            <a:off x="4123213" y="2747816"/>
            <a:ext cx="384307" cy="370135"/>
            <a:chOff x="4123213" y="2747816"/>
            <a:chExt cx="384307" cy="370135"/>
          </a:xfrm>
        </p:grpSpPr>
        <p:sp>
          <p:nvSpPr>
            <p:cNvPr id="10382" name="Google Shape;10382;p91"/>
            <p:cNvSpPr/>
            <p:nvPr/>
          </p:nvSpPr>
          <p:spPr>
            <a:xfrm>
              <a:off x="4328686" y="2943335"/>
              <a:ext cx="91761" cy="91578"/>
            </a:xfrm>
            <a:custGeom>
              <a:avLst/>
              <a:gdLst/>
              <a:ahLst/>
              <a:cxnLst/>
              <a:rect l="l" t="t" r="r" b="b"/>
              <a:pathLst>
                <a:path w="3503" h="3496" extrusionOk="0">
                  <a:moveTo>
                    <a:pt x="645" y="0"/>
                  </a:moveTo>
                  <a:lnTo>
                    <a:pt x="0" y="641"/>
                  </a:lnTo>
                  <a:lnTo>
                    <a:pt x="2858" y="3495"/>
                  </a:lnTo>
                  <a:lnTo>
                    <a:pt x="3502" y="2855"/>
                  </a:lnTo>
                  <a:lnTo>
                    <a:pt x="645" y="0"/>
                  </a:lnTo>
                  <a:close/>
                </a:path>
              </a:pathLst>
            </a:custGeom>
            <a:solidFill>
              <a:srgbClr val="D6DE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3" name="Google Shape;10383;p91"/>
            <p:cNvSpPr/>
            <p:nvPr/>
          </p:nvSpPr>
          <p:spPr>
            <a:xfrm>
              <a:off x="4367455" y="2983073"/>
              <a:ext cx="134040" cy="129508"/>
            </a:xfrm>
            <a:custGeom>
              <a:avLst/>
              <a:gdLst/>
              <a:ahLst/>
              <a:cxnLst/>
              <a:rect l="l" t="t" r="r" b="b"/>
              <a:pathLst>
                <a:path w="5117" h="4944" extrusionOk="0">
                  <a:moveTo>
                    <a:pt x="1078" y="1"/>
                  </a:moveTo>
                  <a:cubicBezTo>
                    <a:pt x="982" y="1"/>
                    <a:pt x="886" y="38"/>
                    <a:pt x="813" y="111"/>
                  </a:cubicBezTo>
                  <a:lnTo>
                    <a:pt x="148" y="776"/>
                  </a:lnTo>
                  <a:cubicBezTo>
                    <a:pt x="11" y="913"/>
                    <a:pt x="1" y="1139"/>
                    <a:pt x="131" y="1286"/>
                  </a:cubicBezTo>
                  <a:lnTo>
                    <a:pt x="2996" y="4559"/>
                  </a:lnTo>
                  <a:lnTo>
                    <a:pt x="2996" y="4555"/>
                  </a:lnTo>
                  <a:cubicBezTo>
                    <a:pt x="3221" y="4813"/>
                    <a:pt x="3535" y="4943"/>
                    <a:pt x="3851" y="4943"/>
                  </a:cubicBezTo>
                  <a:cubicBezTo>
                    <a:pt x="4140" y="4943"/>
                    <a:pt x="4429" y="4833"/>
                    <a:pt x="4651" y="4610"/>
                  </a:cubicBezTo>
                  <a:cubicBezTo>
                    <a:pt x="5117" y="4148"/>
                    <a:pt x="5089" y="3387"/>
                    <a:pt x="4596" y="2955"/>
                  </a:cubicBezTo>
                  <a:lnTo>
                    <a:pt x="1327" y="94"/>
                  </a:lnTo>
                  <a:cubicBezTo>
                    <a:pt x="1255" y="32"/>
                    <a:pt x="1166" y="1"/>
                    <a:pt x="1078" y="1"/>
                  </a:cubicBezTo>
                  <a:close/>
                </a:path>
              </a:pathLst>
            </a:custGeom>
            <a:solidFill>
              <a:srgbClr val="AA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4" name="Google Shape;10384;p91"/>
            <p:cNvSpPr/>
            <p:nvPr/>
          </p:nvSpPr>
          <p:spPr>
            <a:xfrm>
              <a:off x="4367455" y="2991979"/>
              <a:ext cx="128853" cy="120654"/>
            </a:xfrm>
            <a:custGeom>
              <a:avLst/>
              <a:gdLst/>
              <a:ahLst/>
              <a:cxnLst/>
              <a:rect l="l" t="t" r="r" b="b"/>
              <a:pathLst>
                <a:path w="4919" h="4606" extrusionOk="0">
                  <a:moveTo>
                    <a:pt x="583" y="0"/>
                  </a:moveTo>
                  <a:lnTo>
                    <a:pt x="148" y="436"/>
                  </a:lnTo>
                  <a:cubicBezTo>
                    <a:pt x="11" y="573"/>
                    <a:pt x="1" y="799"/>
                    <a:pt x="131" y="946"/>
                  </a:cubicBezTo>
                  <a:lnTo>
                    <a:pt x="2996" y="4219"/>
                  </a:lnTo>
                  <a:cubicBezTo>
                    <a:pt x="3220" y="4476"/>
                    <a:pt x="3534" y="4605"/>
                    <a:pt x="3849" y="4605"/>
                  </a:cubicBezTo>
                  <a:cubicBezTo>
                    <a:pt x="4139" y="4605"/>
                    <a:pt x="4429" y="4495"/>
                    <a:pt x="4651" y="4274"/>
                  </a:cubicBezTo>
                  <a:cubicBezTo>
                    <a:pt x="4771" y="4154"/>
                    <a:pt x="4860" y="4013"/>
                    <a:pt x="4918" y="3856"/>
                  </a:cubicBezTo>
                  <a:lnTo>
                    <a:pt x="4918" y="3856"/>
                  </a:lnTo>
                  <a:cubicBezTo>
                    <a:pt x="4792" y="3901"/>
                    <a:pt x="4661" y="3922"/>
                    <a:pt x="4532" y="3922"/>
                  </a:cubicBezTo>
                  <a:cubicBezTo>
                    <a:pt x="4211" y="3922"/>
                    <a:pt x="3898" y="3786"/>
                    <a:pt x="3678" y="3537"/>
                  </a:cubicBezTo>
                  <a:lnTo>
                    <a:pt x="583" y="0"/>
                  </a:ln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5" name="Google Shape;10385;p91"/>
            <p:cNvSpPr/>
            <p:nvPr/>
          </p:nvSpPr>
          <p:spPr>
            <a:xfrm>
              <a:off x="4126094" y="2753186"/>
              <a:ext cx="282225" cy="257130"/>
            </a:xfrm>
            <a:custGeom>
              <a:avLst/>
              <a:gdLst/>
              <a:ahLst/>
              <a:cxnLst/>
              <a:rect l="l" t="t" r="r" b="b"/>
              <a:pathLst>
                <a:path w="10774" h="9816" extrusionOk="0">
                  <a:moveTo>
                    <a:pt x="5385" y="0"/>
                  </a:moveTo>
                  <a:cubicBezTo>
                    <a:pt x="4129" y="0"/>
                    <a:pt x="2873" y="479"/>
                    <a:pt x="1916" y="1437"/>
                  </a:cubicBezTo>
                  <a:cubicBezTo>
                    <a:pt x="0" y="3353"/>
                    <a:pt x="0" y="6461"/>
                    <a:pt x="1916" y="8376"/>
                  </a:cubicBezTo>
                  <a:cubicBezTo>
                    <a:pt x="2873" y="9336"/>
                    <a:pt x="4129" y="9816"/>
                    <a:pt x="5385" y="9816"/>
                  </a:cubicBezTo>
                  <a:cubicBezTo>
                    <a:pt x="6641" y="9816"/>
                    <a:pt x="7897" y="9336"/>
                    <a:pt x="8855" y="8376"/>
                  </a:cubicBezTo>
                  <a:cubicBezTo>
                    <a:pt x="10774" y="6461"/>
                    <a:pt x="10774" y="3353"/>
                    <a:pt x="8855" y="1437"/>
                  </a:cubicBezTo>
                  <a:cubicBezTo>
                    <a:pt x="7897" y="479"/>
                    <a:pt x="6641" y="0"/>
                    <a:pt x="5385" y="0"/>
                  </a:cubicBezTo>
                  <a:close/>
                </a:path>
              </a:pathLst>
            </a:custGeom>
            <a:solidFill>
              <a:srgbClr val="E7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6" name="Google Shape;10386;p91"/>
            <p:cNvSpPr/>
            <p:nvPr/>
          </p:nvSpPr>
          <p:spPr>
            <a:xfrm>
              <a:off x="4159021" y="2783179"/>
              <a:ext cx="216371" cy="197144"/>
            </a:xfrm>
            <a:custGeom>
              <a:avLst/>
              <a:gdLst/>
              <a:ahLst/>
              <a:cxnLst/>
              <a:rect l="l" t="t" r="r" b="b"/>
              <a:pathLst>
                <a:path w="8260" h="7526" extrusionOk="0">
                  <a:moveTo>
                    <a:pt x="4128" y="1"/>
                  </a:moveTo>
                  <a:cubicBezTo>
                    <a:pt x="3165" y="1"/>
                    <a:pt x="2202" y="367"/>
                    <a:pt x="1467" y="1101"/>
                  </a:cubicBezTo>
                  <a:cubicBezTo>
                    <a:pt x="1" y="2571"/>
                    <a:pt x="1" y="4952"/>
                    <a:pt x="1467" y="6423"/>
                  </a:cubicBezTo>
                  <a:cubicBezTo>
                    <a:pt x="2202" y="7158"/>
                    <a:pt x="3165" y="7525"/>
                    <a:pt x="4128" y="7525"/>
                  </a:cubicBezTo>
                  <a:cubicBezTo>
                    <a:pt x="5091" y="7525"/>
                    <a:pt x="6054" y="7158"/>
                    <a:pt x="6789" y="6423"/>
                  </a:cubicBezTo>
                  <a:cubicBezTo>
                    <a:pt x="8259" y="4952"/>
                    <a:pt x="8259" y="2571"/>
                    <a:pt x="6789" y="1101"/>
                  </a:cubicBezTo>
                  <a:cubicBezTo>
                    <a:pt x="6054" y="367"/>
                    <a:pt x="5091" y="1"/>
                    <a:pt x="4128" y="1"/>
                  </a:cubicBezTo>
                  <a:close/>
                </a:path>
              </a:pathLst>
            </a:custGeom>
            <a:solidFill>
              <a:srgbClr val="BFC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7" name="Google Shape;10387;p91"/>
            <p:cNvSpPr/>
            <p:nvPr/>
          </p:nvSpPr>
          <p:spPr>
            <a:xfrm>
              <a:off x="4157135" y="2803742"/>
              <a:ext cx="188002" cy="176580"/>
            </a:xfrm>
            <a:custGeom>
              <a:avLst/>
              <a:gdLst/>
              <a:ahLst/>
              <a:cxnLst/>
              <a:rect l="l" t="t" r="r" b="b"/>
              <a:pathLst>
                <a:path w="7177" h="6741" extrusionOk="0">
                  <a:moveTo>
                    <a:pt x="1896" y="0"/>
                  </a:moveTo>
                  <a:lnTo>
                    <a:pt x="1896" y="0"/>
                  </a:lnTo>
                  <a:cubicBezTo>
                    <a:pt x="1772" y="96"/>
                    <a:pt x="1652" y="203"/>
                    <a:pt x="1539" y="316"/>
                  </a:cubicBezTo>
                  <a:cubicBezTo>
                    <a:pt x="1" y="1851"/>
                    <a:pt x="83" y="4366"/>
                    <a:pt x="1711" y="5802"/>
                  </a:cubicBezTo>
                  <a:cubicBezTo>
                    <a:pt x="2428" y="6433"/>
                    <a:pt x="3314" y="6741"/>
                    <a:pt x="4195" y="6741"/>
                  </a:cubicBezTo>
                  <a:cubicBezTo>
                    <a:pt x="5317" y="6741"/>
                    <a:pt x="6431" y="6242"/>
                    <a:pt x="7176" y="5278"/>
                  </a:cubicBezTo>
                  <a:lnTo>
                    <a:pt x="7176" y="5278"/>
                  </a:lnTo>
                  <a:cubicBezTo>
                    <a:pt x="6495" y="5804"/>
                    <a:pt x="5685" y="6063"/>
                    <a:pt x="4877" y="6063"/>
                  </a:cubicBezTo>
                  <a:cubicBezTo>
                    <a:pt x="3909" y="6063"/>
                    <a:pt x="2945" y="5691"/>
                    <a:pt x="2214" y="4962"/>
                  </a:cubicBezTo>
                  <a:cubicBezTo>
                    <a:pt x="875" y="3623"/>
                    <a:pt x="741" y="1498"/>
                    <a:pt x="1896" y="0"/>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8" name="Google Shape;10388;p91"/>
            <p:cNvSpPr/>
            <p:nvPr/>
          </p:nvSpPr>
          <p:spPr>
            <a:xfrm>
              <a:off x="4367455" y="2983073"/>
              <a:ext cx="54250" cy="53281"/>
            </a:xfrm>
            <a:custGeom>
              <a:avLst/>
              <a:gdLst/>
              <a:ahLst/>
              <a:cxnLst/>
              <a:rect l="l" t="t" r="r" b="b"/>
              <a:pathLst>
                <a:path w="2071" h="2034" extrusionOk="0">
                  <a:moveTo>
                    <a:pt x="1078" y="1"/>
                  </a:moveTo>
                  <a:cubicBezTo>
                    <a:pt x="982" y="1"/>
                    <a:pt x="886" y="38"/>
                    <a:pt x="813" y="111"/>
                  </a:cubicBezTo>
                  <a:lnTo>
                    <a:pt x="148" y="776"/>
                  </a:lnTo>
                  <a:cubicBezTo>
                    <a:pt x="11" y="913"/>
                    <a:pt x="1" y="1139"/>
                    <a:pt x="131" y="1286"/>
                  </a:cubicBezTo>
                  <a:lnTo>
                    <a:pt x="785" y="2033"/>
                  </a:lnTo>
                  <a:lnTo>
                    <a:pt x="2070" y="748"/>
                  </a:lnTo>
                  <a:lnTo>
                    <a:pt x="1323" y="94"/>
                  </a:lnTo>
                  <a:cubicBezTo>
                    <a:pt x="1253" y="32"/>
                    <a:pt x="1165" y="1"/>
                    <a:pt x="1078" y="1"/>
                  </a:cubicBez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89" name="Google Shape;10389;p91"/>
            <p:cNvSpPr/>
            <p:nvPr/>
          </p:nvSpPr>
          <p:spPr>
            <a:xfrm>
              <a:off x="4367455" y="2991979"/>
              <a:ext cx="38454" cy="44374"/>
            </a:xfrm>
            <a:custGeom>
              <a:avLst/>
              <a:gdLst/>
              <a:ahLst/>
              <a:cxnLst/>
              <a:rect l="l" t="t" r="r" b="b"/>
              <a:pathLst>
                <a:path w="1468" h="1694" extrusionOk="0">
                  <a:moveTo>
                    <a:pt x="583" y="0"/>
                  </a:moveTo>
                  <a:lnTo>
                    <a:pt x="148" y="436"/>
                  </a:lnTo>
                  <a:cubicBezTo>
                    <a:pt x="11" y="576"/>
                    <a:pt x="1" y="799"/>
                    <a:pt x="131" y="946"/>
                  </a:cubicBezTo>
                  <a:lnTo>
                    <a:pt x="785" y="1693"/>
                  </a:lnTo>
                  <a:lnTo>
                    <a:pt x="1467" y="1011"/>
                  </a:lnTo>
                  <a:lnTo>
                    <a:pt x="583" y="0"/>
                  </a:lnTo>
                  <a:close/>
                </a:path>
              </a:pathLst>
            </a:custGeom>
            <a:solidFill>
              <a:srgbClr val="B9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0" name="Google Shape;10390;p91"/>
            <p:cNvSpPr/>
            <p:nvPr/>
          </p:nvSpPr>
          <p:spPr>
            <a:xfrm>
              <a:off x="4212721" y="2810370"/>
              <a:ext cx="108788" cy="30255"/>
            </a:xfrm>
            <a:custGeom>
              <a:avLst/>
              <a:gdLst/>
              <a:ahLst/>
              <a:cxnLst/>
              <a:rect l="l" t="t" r="r" b="b"/>
              <a:pathLst>
                <a:path w="4153" h="1155" extrusionOk="0">
                  <a:moveTo>
                    <a:pt x="2078" y="0"/>
                  </a:moveTo>
                  <a:cubicBezTo>
                    <a:pt x="1381" y="0"/>
                    <a:pt x="684" y="267"/>
                    <a:pt x="151" y="800"/>
                  </a:cubicBezTo>
                  <a:cubicBezTo>
                    <a:pt x="1" y="947"/>
                    <a:pt x="140" y="1155"/>
                    <a:pt x="301" y="1155"/>
                  </a:cubicBezTo>
                  <a:cubicBezTo>
                    <a:pt x="349" y="1155"/>
                    <a:pt x="400" y="1136"/>
                    <a:pt x="445" y="1091"/>
                  </a:cubicBezTo>
                  <a:cubicBezTo>
                    <a:pt x="896" y="640"/>
                    <a:pt x="1487" y="415"/>
                    <a:pt x="2078" y="415"/>
                  </a:cubicBezTo>
                  <a:cubicBezTo>
                    <a:pt x="2669" y="415"/>
                    <a:pt x="3260" y="640"/>
                    <a:pt x="3711" y="1091"/>
                  </a:cubicBezTo>
                  <a:cubicBezTo>
                    <a:pt x="3756" y="1136"/>
                    <a:pt x="3807" y="1155"/>
                    <a:pt x="3855" y="1155"/>
                  </a:cubicBezTo>
                  <a:cubicBezTo>
                    <a:pt x="4015" y="1155"/>
                    <a:pt x="4152" y="947"/>
                    <a:pt x="4002" y="800"/>
                  </a:cubicBezTo>
                  <a:cubicBezTo>
                    <a:pt x="3471" y="267"/>
                    <a:pt x="2775" y="0"/>
                    <a:pt x="2078" y="0"/>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1" name="Google Shape;10391;p91"/>
            <p:cNvSpPr/>
            <p:nvPr/>
          </p:nvSpPr>
          <p:spPr>
            <a:xfrm>
              <a:off x="4123213" y="2747816"/>
              <a:ext cx="384307" cy="370135"/>
            </a:xfrm>
            <a:custGeom>
              <a:avLst/>
              <a:gdLst/>
              <a:ahLst/>
              <a:cxnLst/>
              <a:rect l="l" t="t" r="r" b="b"/>
              <a:pathLst>
                <a:path w="14671" h="14130" extrusionOk="0">
                  <a:moveTo>
                    <a:pt x="9284" y="8550"/>
                  </a:moveTo>
                  <a:lnTo>
                    <a:pt x="9835" y="9102"/>
                  </a:lnTo>
                  <a:lnTo>
                    <a:pt x="9482" y="9452"/>
                  </a:lnTo>
                  <a:lnTo>
                    <a:pt x="8931" y="8900"/>
                  </a:lnTo>
                  <a:cubicBezTo>
                    <a:pt x="9057" y="8783"/>
                    <a:pt x="9174" y="8670"/>
                    <a:pt x="9284" y="8550"/>
                  </a:cubicBezTo>
                  <a:close/>
                  <a:moveTo>
                    <a:pt x="5489" y="410"/>
                  </a:moveTo>
                  <a:cubicBezTo>
                    <a:pt x="7266" y="410"/>
                    <a:pt x="8901" y="1412"/>
                    <a:pt x="9698" y="3013"/>
                  </a:cubicBezTo>
                  <a:cubicBezTo>
                    <a:pt x="10531" y="4678"/>
                    <a:pt x="10301" y="6676"/>
                    <a:pt x="9116" y="8112"/>
                  </a:cubicBezTo>
                  <a:lnTo>
                    <a:pt x="9109" y="8119"/>
                  </a:lnTo>
                  <a:cubicBezTo>
                    <a:pt x="8924" y="8338"/>
                    <a:pt x="8722" y="8544"/>
                    <a:pt x="8499" y="8729"/>
                  </a:cubicBezTo>
                  <a:lnTo>
                    <a:pt x="8492" y="8732"/>
                  </a:lnTo>
                  <a:cubicBezTo>
                    <a:pt x="7618" y="9457"/>
                    <a:pt x="6554" y="9814"/>
                    <a:pt x="5492" y="9814"/>
                  </a:cubicBezTo>
                  <a:cubicBezTo>
                    <a:pt x="4285" y="9814"/>
                    <a:pt x="3081" y="9351"/>
                    <a:pt x="2170" y="8437"/>
                  </a:cubicBezTo>
                  <a:cubicBezTo>
                    <a:pt x="850" y="7121"/>
                    <a:pt x="436" y="5151"/>
                    <a:pt x="1107" y="3414"/>
                  </a:cubicBezTo>
                  <a:cubicBezTo>
                    <a:pt x="1779" y="1680"/>
                    <a:pt x="3413" y="504"/>
                    <a:pt x="5271" y="415"/>
                  </a:cubicBezTo>
                  <a:cubicBezTo>
                    <a:pt x="5344" y="412"/>
                    <a:pt x="5416" y="410"/>
                    <a:pt x="5489" y="410"/>
                  </a:cubicBezTo>
                  <a:close/>
                  <a:moveTo>
                    <a:pt x="10402" y="9187"/>
                  </a:moveTo>
                  <a:cubicBezTo>
                    <a:pt x="10441" y="9187"/>
                    <a:pt x="10481" y="9201"/>
                    <a:pt x="10514" y="9229"/>
                  </a:cubicBezTo>
                  <a:lnTo>
                    <a:pt x="11093" y="9736"/>
                  </a:lnTo>
                  <a:lnTo>
                    <a:pt x="10120" y="10709"/>
                  </a:lnTo>
                  <a:lnTo>
                    <a:pt x="9613" y="10130"/>
                  </a:lnTo>
                  <a:cubicBezTo>
                    <a:pt x="9554" y="10065"/>
                    <a:pt x="9558" y="9966"/>
                    <a:pt x="9619" y="9901"/>
                  </a:cubicBezTo>
                  <a:lnTo>
                    <a:pt x="10284" y="9236"/>
                  </a:lnTo>
                  <a:cubicBezTo>
                    <a:pt x="10316" y="9204"/>
                    <a:pt x="10359" y="9187"/>
                    <a:pt x="10402" y="9187"/>
                  </a:cubicBezTo>
                  <a:close/>
                  <a:moveTo>
                    <a:pt x="11405" y="10010"/>
                  </a:moveTo>
                  <a:lnTo>
                    <a:pt x="13786" y="12094"/>
                  </a:lnTo>
                  <a:cubicBezTo>
                    <a:pt x="14184" y="12447"/>
                    <a:pt x="14204" y="13067"/>
                    <a:pt x="13827" y="13444"/>
                  </a:cubicBezTo>
                  <a:cubicBezTo>
                    <a:pt x="13644" y="13625"/>
                    <a:pt x="13407" y="13715"/>
                    <a:pt x="13170" y="13715"/>
                  </a:cubicBezTo>
                  <a:cubicBezTo>
                    <a:pt x="12914" y="13715"/>
                    <a:pt x="12660" y="13611"/>
                    <a:pt x="12477" y="13403"/>
                  </a:cubicBezTo>
                  <a:lnTo>
                    <a:pt x="10394" y="11025"/>
                  </a:lnTo>
                  <a:lnTo>
                    <a:pt x="11405" y="10010"/>
                  </a:lnTo>
                  <a:close/>
                  <a:moveTo>
                    <a:pt x="5498" y="0"/>
                  </a:moveTo>
                  <a:cubicBezTo>
                    <a:pt x="5387" y="0"/>
                    <a:pt x="5276" y="4"/>
                    <a:pt x="5165" y="11"/>
                  </a:cubicBezTo>
                  <a:cubicBezTo>
                    <a:pt x="3160" y="141"/>
                    <a:pt x="1416" y="1433"/>
                    <a:pt x="710" y="3311"/>
                  </a:cubicBezTo>
                  <a:cubicBezTo>
                    <a:pt x="1" y="5192"/>
                    <a:pt x="456" y="7312"/>
                    <a:pt x="1877" y="8731"/>
                  </a:cubicBezTo>
                  <a:lnTo>
                    <a:pt x="1877" y="8731"/>
                  </a:lnTo>
                  <a:cubicBezTo>
                    <a:pt x="2868" y="9723"/>
                    <a:pt x="4178" y="10228"/>
                    <a:pt x="5493" y="10228"/>
                  </a:cubicBezTo>
                  <a:cubicBezTo>
                    <a:pt x="6588" y="10228"/>
                    <a:pt x="7688" y="9878"/>
                    <a:pt x="8612" y="9167"/>
                  </a:cubicBezTo>
                  <a:lnTo>
                    <a:pt x="9212" y="9767"/>
                  </a:lnTo>
                  <a:cubicBezTo>
                    <a:pt x="9112" y="9976"/>
                    <a:pt x="9146" y="10226"/>
                    <a:pt x="9297" y="10401"/>
                  </a:cubicBezTo>
                  <a:lnTo>
                    <a:pt x="12165" y="13673"/>
                  </a:lnTo>
                  <a:cubicBezTo>
                    <a:pt x="12431" y="13977"/>
                    <a:pt x="12802" y="14130"/>
                    <a:pt x="13174" y="14130"/>
                  </a:cubicBezTo>
                  <a:cubicBezTo>
                    <a:pt x="13516" y="14130"/>
                    <a:pt x="13859" y="14000"/>
                    <a:pt x="14122" y="13739"/>
                  </a:cubicBezTo>
                  <a:cubicBezTo>
                    <a:pt x="14670" y="13190"/>
                    <a:pt x="14640" y="12292"/>
                    <a:pt x="14057" y="11782"/>
                  </a:cubicBezTo>
                  <a:lnTo>
                    <a:pt x="10784" y="8921"/>
                  </a:lnTo>
                  <a:cubicBezTo>
                    <a:pt x="10677" y="8826"/>
                    <a:pt x="10542" y="8776"/>
                    <a:pt x="10405" y="8776"/>
                  </a:cubicBezTo>
                  <a:cubicBezTo>
                    <a:pt x="10319" y="8776"/>
                    <a:pt x="10232" y="8795"/>
                    <a:pt x="10151" y="8835"/>
                  </a:cubicBezTo>
                  <a:lnTo>
                    <a:pt x="9551" y="8235"/>
                  </a:lnTo>
                  <a:cubicBezTo>
                    <a:pt x="10778" y="6642"/>
                    <a:pt x="10956" y="4479"/>
                    <a:pt x="10010" y="2708"/>
                  </a:cubicBezTo>
                  <a:cubicBezTo>
                    <a:pt x="9117" y="1032"/>
                    <a:pt x="7377" y="0"/>
                    <a:pt x="5498" y="0"/>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2" name="Google Shape;10392;p91"/>
            <p:cNvSpPr/>
            <p:nvPr/>
          </p:nvSpPr>
          <p:spPr>
            <a:xfrm>
              <a:off x="4273258" y="2778700"/>
              <a:ext cx="97995" cy="206102"/>
            </a:xfrm>
            <a:custGeom>
              <a:avLst/>
              <a:gdLst/>
              <a:ahLst/>
              <a:cxnLst/>
              <a:rect l="l" t="t" r="r" b="b"/>
              <a:pathLst>
                <a:path w="3741" h="7868" extrusionOk="0">
                  <a:moveTo>
                    <a:pt x="297" y="1"/>
                  </a:moveTo>
                  <a:cubicBezTo>
                    <a:pt x="59" y="1"/>
                    <a:pt x="15" y="376"/>
                    <a:pt x="276" y="415"/>
                  </a:cubicBezTo>
                  <a:cubicBezTo>
                    <a:pt x="2031" y="665"/>
                    <a:pt x="3329" y="2170"/>
                    <a:pt x="3326" y="3941"/>
                  </a:cubicBezTo>
                  <a:cubicBezTo>
                    <a:pt x="3323" y="5709"/>
                    <a:pt x="2017" y="7210"/>
                    <a:pt x="262" y="7454"/>
                  </a:cubicBezTo>
                  <a:cubicBezTo>
                    <a:pt x="0" y="7490"/>
                    <a:pt x="42" y="7867"/>
                    <a:pt x="286" y="7867"/>
                  </a:cubicBezTo>
                  <a:cubicBezTo>
                    <a:pt x="297" y="7867"/>
                    <a:pt x="309" y="7867"/>
                    <a:pt x="321" y="7865"/>
                  </a:cubicBezTo>
                  <a:cubicBezTo>
                    <a:pt x="2277" y="7587"/>
                    <a:pt x="3730" y="5915"/>
                    <a:pt x="3737" y="3941"/>
                  </a:cubicBezTo>
                  <a:cubicBezTo>
                    <a:pt x="3741" y="1964"/>
                    <a:pt x="2291" y="288"/>
                    <a:pt x="334" y="4"/>
                  </a:cubicBezTo>
                  <a:cubicBezTo>
                    <a:pt x="322" y="2"/>
                    <a:pt x="309" y="1"/>
                    <a:pt x="297" y="1"/>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3" name="Google Shape;10393;p91"/>
            <p:cNvSpPr/>
            <p:nvPr/>
          </p:nvSpPr>
          <p:spPr>
            <a:xfrm>
              <a:off x="4153022" y="2778385"/>
              <a:ext cx="110098" cy="206626"/>
            </a:xfrm>
            <a:custGeom>
              <a:avLst/>
              <a:gdLst/>
              <a:ahLst/>
              <a:cxnLst/>
              <a:rect l="l" t="t" r="r" b="b"/>
              <a:pathLst>
                <a:path w="4203" h="7888" extrusionOk="0">
                  <a:moveTo>
                    <a:pt x="3915" y="1"/>
                  </a:moveTo>
                  <a:cubicBezTo>
                    <a:pt x="3907" y="1"/>
                    <a:pt x="3898" y="1"/>
                    <a:pt x="3889" y="2"/>
                  </a:cubicBezTo>
                  <a:cubicBezTo>
                    <a:pt x="3002" y="101"/>
                    <a:pt x="2180" y="502"/>
                    <a:pt x="1549" y="1136"/>
                  </a:cubicBezTo>
                  <a:cubicBezTo>
                    <a:pt x="0" y="2689"/>
                    <a:pt x="0" y="5201"/>
                    <a:pt x="1549" y="6753"/>
                  </a:cubicBezTo>
                  <a:cubicBezTo>
                    <a:pt x="2176" y="7387"/>
                    <a:pt x="3002" y="7784"/>
                    <a:pt x="3889" y="7887"/>
                  </a:cubicBezTo>
                  <a:lnTo>
                    <a:pt x="3913" y="7887"/>
                  </a:lnTo>
                  <a:cubicBezTo>
                    <a:pt x="3916" y="7887"/>
                    <a:pt x="3918" y="7887"/>
                    <a:pt x="3920" y="7887"/>
                  </a:cubicBezTo>
                  <a:cubicBezTo>
                    <a:pt x="4181" y="7887"/>
                    <a:pt x="4202" y="7496"/>
                    <a:pt x="3937" y="7476"/>
                  </a:cubicBezTo>
                  <a:cubicBezTo>
                    <a:pt x="3142" y="7383"/>
                    <a:pt x="2406" y="7024"/>
                    <a:pt x="1844" y="6458"/>
                  </a:cubicBezTo>
                  <a:cubicBezTo>
                    <a:pt x="456" y="5067"/>
                    <a:pt x="456" y="2819"/>
                    <a:pt x="1844" y="1428"/>
                  </a:cubicBezTo>
                  <a:cubicBezTo>
                    <a:pt x="2406" y="862"/>
                    <a:pt x="3142" y="502"/>
                    <a:pt x="3937" y="413"/>
                  </a:cubicBezTo>
                  <a:cubicBezTo>
                    <a:pt x="4051" y="400"/>
                    <a:pt x="4133" y="297"/>
                    <a:pt x="4119" y="180"/>
                  </a:cubicBezTo>
                  <a:cubicBezTo>
                    <a:pt x="4106" y="76"/>
                    <a:pt x="4018" y="1"/>
                    <a:pt x="3915" y="1"/>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94" name="Google Shape;10394;p91"/>
          <p:cNvGrpSpPr/>
          <p:nvPr/>
        </p:nvGrpSpPr>
        <p:grpSpPr>
          <a:xfrm>
            <a:off x="5178923" y="2743677"/>
            <a:ext cx="460980" cy="374353"/>
            <a:chOff x="5178923" y="2743677"/>
            <a:chExt cx="460980" cy="374353"/>
          </a:xfrm>
        </p:grpSpPr>
        <p:sp>
          <p:nvSpPr>
            <p:cNvPr id="10395" name="Google Shape;10395;p91"/>
            <p:cNvSpPr/>
            <p:nvPr/>
          </p:nvSpPr>
          <p:spPr>
            <a:xfrm>
              <a:off x="5185656" y="2779328"/>
              <a:ext cx="447515" cy="331969"/>
            </a:xfrm>
            <a:custGeom>
              <a:avLst/>
              <a:gdLst/>
              <a:ahLst/>
              <a:cxnLst/>
              <a:rect l="l" t="t" r="r" b="b"/>
              <a:pathLst>
                <a:path w="17084" h="12673" extrusionOk="0">
                  <a:moveTo>
                    <a:pt x="16264" y="0"/>
                  </a:moveTo>
                  <a:cubicBezTo>
                    <a:pt x="16262" y="0"/>
                    <a:pt x="16260" y="0"/>
                    <a:pt x="16258" y="0"/>
                  </a:cubicBezTo>
                  <a:lnTo>
                    <a:pt x="827" y="0"/>
                  </a:lnTo>
                  <a:cubicBezTo>
                    <a:pt x="371" y="0"/>
                    <a:pt x="1" y="370"/>
                    <a:pt x="1" y="826"/>
                  </a:cubicBezTo>
                  <a:lnTo>
                    <a:pt x="1" y="11847"/>
                  </a:lnTo>
                  <a:cubicBezTo>
                    <a:pt x="1" y="12303"/>
                    <a:pt x="371" y="12673"/>
                    <a:pt x="827" y="12673"/>
                  </a:cubicBezTo>
                  <a:lnTo>
                    <a:pt x="16258" y="12673"/>
                  </a:lnTo>
                  <a:cubicBezTo>
                    <a:pt x="16713" y="12673"/>
                    <a:pt x="17083" y="12303"/>
                    <a:pt x="17083" y="11847"/>
                  </a:cubicBezTo>
                  <a:lnTo>
                    <a:pt x="17083" y="826"/>
                  </a:lnTo>
                  <a:cubicBezTo>
                    <a:pt x="17083" y="369"/>
                    <a:pt x="16717" y="0"/>
                    <a:pt x="16264" y="0"/>
                  </a:cubicBezTo>
                  <a:close/>
                </a:path>
              </a:pathLst>
            </a:custGeom>
            <a:solidFill>
              <a:srgbClr val="C6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6" name="Google Shape;10396;p91"/>
            <p:cNvSpPr/>
            <p:nvPr/>
          </p:nvSpPr>
          <p:spPr>
            <a:xfrm>
              <a:off x="5185656" y="2779328"/>
              <a:ext cx="447437" cy="43300"/>
            </a:xfrm>
            <a:custGeom>
              <a:avLst/>
              <a:gdLst/>
              <a:ahLst/>
              <a:cxnLst/>
              <a:rect l="l" t="t" r="r" b="b"/>
              <a:pathLst>
                <a:path w="17081" h="1653" extrusionOk="0">
                  <a:moveTo>
                    <a:pt x="827" y="0"/>
                  </a:moveTo>
                  <a:cubicBezTo>
                    <a:pt x="371" y="0"/>
                    <a:pt x="1" y="370"/>
                    <a:pt x="1" y="826"/>
                  </a:cubicBezTo>
                  <a:lnTo>
                    <a:pt x="1" y="1652"/>
                  </a:lnTo>
                  <a:lnTo>
                    <a:pt x="17080" y="1652"/>
                  </a:lnTo>
                  <a:lnTo>
                    <a:pt x="17080" y="826"/>
                  </a:lnTo>
                  <a:cubicBezTo>
                    <a:pt x="17080" y="370"/>
                    <a:pt x="16713" y="0"/>
                    <a:pt x="16258" y="0"/>
                  </a:cubicBezTo>
                  <a:close/>
                </a:path>
              </a:pathLst>
            </a:custGeom>
            <a:solidFill>
              <a:srgbClr val="A8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7" name="Google Shape;10397;p91"/>
            <p:cNvSpPr/>
            <p:nvPr/>
          </p:nvSpPr>
          <p:spPr>
            <a:xfrm>
              <a:off x="5207293" y="2779328"/>
              <a:ext cx="72193" cy="36097"/>
            </a:xfrm>
            <a:custGeom>
              <a:avLst/>
              <a:gdLst/>
              <a:ahLst/>
              <a:cxnLst/>
              <a:rect l="l" t="t" r="r" b="b"/>
              <a:pathLst>
                <a:path w="2756" h="1378" extrusionOk="0">
                  <a:moveTo>
                    <a:pt x="1" y="0"/>
                  </a:moveTo>
                  <a:lnTo>
                    <a:pt x="1" y="275"/>
                  </a:lnTo>
                  <a:cubicBezTo>
                    <a:pt x="1" y="881"/>
                    <a:pt x="494" y="1375"/>
                    <a:pt x="1104" y="1378"/>
                  </a:cubicBezTo>
                  <a:lnTo>
                    <a:pt x="1652" y="1378"/>
                  </a:lnTo>
                  <a:cubicBezTo>
                    <a:pt x="2262" y="1375"/>
                    <a:pt x="2756" y="885"/>
                    <a:pt x="2756" y="275"/>
                  </a:cubicBezTo>
                  <a:lnTo>
                    <a:pt x="2756" y="0"/>
                  </a:lnTo>
                  <a:close/>
                </a:path>
              </a:pathLst>
            </a:custGeom>
            <a:solidFill>
              <a:srgbClr val="8AA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8" name="Google Shape;10398;p91"/>
            <p:cNvSpPr/>
            <p:nvPr/>
          </p:nvSpPr>
          <p:spPr>
            <a:xfrm>
              <a:off x="5539340" y="2779328"/>
              <a:ext cx="72193" cy="36097"/>
            </a:xfrm>
            <a:custGeom>
              <a:avLst/>
              <a:gdLst/>
              <a:ahLst/>
              <a:cxnLst/>
              <a:rect l="l" t="t" r="r" b="b"/>
              <a:pathLst>
                <a:path w="2756" h="1378" extrusionOk="0">
                  <a:moveTo>
                    <a:pt x="0" y="0"/>
                  </a:moveTo>
                  <a:lnTo>
                    <a:pt x="0" y="275"/>
                  </a:lnTo>
                  <a:cubicBezTo>
                    <a:pt x="0" y="881"/>
                    <a:pt x="490" y="1375"/>
                    <a:pt x="1100" y="1378"/>
                  </a:cubicBezTo>
                  <a:lnTo>
                    <a:pt x="1652" y="1378"/>
                  </a:lnTo>
                  <a:cubicBezTo>
                    <a:pt x="2259" y="1378"/>
                    <a:pt x="2752" y="885"/>
                    <a:pt x="2756" y="275"/>
                  </a:cubicBezTo>
                  <a:lnTo>
                    <a:pt x="2756" y="0"/>
                  </a:lnTo>
                  <a:close/>
                </a:path>
              </a:pathLst>
            </a:custGeom>
            <a:solidFill>
              <a:srgbClr val="8AA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99" name="Google Shape;10399;p91"/>
            <p:cNvSpPr/>
            <p:nvPr/>
          </p:nvSpPr>
          <p:spPr>
            <a:xfrm>
              <a:off x="5228930" y="2750409"/>
              <a:ext cx="28945" cy="43300"/>
            </a:xfrm>
            <a:custGeom>
              <a:avLst/>
              <a:gdLst/>
              <a:ahLst/>
              <a:cxnLst/>
              <a:rect l="l" t="t" r="r" b="b"/>
              <a:pathLst>
                <a:path w="1105" h="1653" extrusionOk="0">
                  <a:moveTo>
                    <a:pt x="278" y="1"/>
                  </a:moveTo>
                  <a:cubicBezTo>
                    <a:pt x="124" y="1"/>
                    <a:pt x="1" y="124"/>
                    <a:pt x="1" y="275"/>
                  </a:cubicBezTo>
                  <a:lnTo>
                    <a:pt x="1" y="1379"/>
                  </a:lnTo>
                  <a:cubicBezTo>
                    <a:pt x="1" y="1529"/>
                    <a:pt x="124" y="1653"/>
                    <a:pt x="278" y="1653"/>
                  </a:cubicBezTo>
                  <a:lnTo>
                    <a:pt x="826" y="1653"/>
                  </a:lnTo>
                  <a:cubicBezTo>
                    <a:pt x="981" y="1653"/>
                    <a:pt x="1104" y="1529"/>
                    <a:pt x="1104" y="1379"/>
                  </a:cubicBezTo>
                  <a:lnTo>
                    <a:pt x="1104" y="275"/>
                  </a:lnTo>
                  <a:cubicBezTo>
                    <a:pt x="1104" y="124"/>
                    <a:pt x="981" y="1"/>
                    <a:pt x="826" y="1"/>
                  </a:cubicBezTo>
                  <a:close/>
                </a:path>
              </a:pathLst>
            </a:custGeom>
            <a:solidFill>
              <a:srgbClr val="DC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0" name="Google Shape;10400;p91"/>
            <p:cNvSpPr/>
            <p:nvPr/>
          </p:nvSpPr>
          <p:spPr>
            <a:xfrm>
              <a:off x="5228930" y="2750409"/>
              <a:ext cx="28945" cy="21663"/>
            </a:xfrm>
            <a:custGeom>
              <a:avLst/>
              <a:gdLst/>
              <a:ahLst/>
              <a:cxnLst/>
              <a:rect l="l" t="t" r="r" b="b"/>
              <a:pathLst>
                <a:path w="1105" h="827" extrusionOk="0">
                  <a:moveTo>
                    <a:pt x="278" y="1"/>
                  </a:moveTo>
                  <a:cubicBezTo>
                    <a:pt x="124" y="1"/>
                    <a:pt x="1" y="124"/>
                    <a:pt x="1" y="275"/>
                  </a:cubicBezTo>
                  <a:lnTo>
                    <a:pt x="1" y="827"/>
                  </a:lnTo>
                  <a:lnTo>
                    <a:pt x="1104" y="827"/>
                  </a:lnTo>
                  <a:lnTo>
                    <a:pt x="1104" y="275"/>
                  </a:lnTo>
                  <a:cubicBezTo>
                    <a:pt x="1104" y="124"/>
                    <a:pt x="981" y="1"/>
                    <a:pt x="826" y="1"/>
                  </a:cubicBezTo>
                  <a:close/>
                </a:path>
              </a:pathLst>
            </a:custGeom>
            <a:solidFill>
              <a:srgbClr val="9FB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1" name="Google Shape;10401;p91"/>
            <p:cNvSpPr/>
            <p:nvPr/>
          </p:nvSpPr>
          <p:spPr>
            <a:xfrm>
              <a:off x="5560978" y="2750409"/>
              <a:ext cx="28841" cy="43300"/>
            </a:xfrm>
            <a:custGeom>
              <a:avLst/>
              <a:gdLst/>
              <a:ahLst/>
              <a:cxnLst/>
              <a:rect l="l" t="t" r="r" b="b"/>
              <a:pathLst>
                <a:path w="1101" h="1653" extrusionOk="0">
                  <a:moveTo>
                    <a:pt x="274" y="1"/>
                  </a:moveTo>
                  <a:cubicBezTo>
                    <a:pt x="120" y="1"/>
                    <a:pt x="0" y="124"/>
                    <a:pt x="0" y="275"/>
                  </a:cubicBezTo>
                  <a:lnTo>
                    <a:pt x="0" y="1379"/>
                  </a:lnTo>
                  <a:cubicBezTo>
                    <a:pt x="0" y="1529"/>
                    <a:pt x="120" y="1653"/>
                    <a:pt x="274" y="1653"/>
                  </a:cubicBezTo>
                  <a:lnTo>
                    <a:pt x="826" y="1653"/>
                  </a:lnTo>
                  <a:cubicBezTo>
                    <a:pt x="977" y="1653"/>
                    <a:pt x="1100" y="1529"/>
                    <a:pt x="1100" y="1379"/>
                  </a:cubicBezTo>
                  <a:lnTo>
                    <a:pt x="1100" y="275"/>
                  </a:lnTo>
                  <a:cubicBezTo>
                    <a:pt x="1100" y="124"/>
                    <a:pt x="977" y="1"/>
                    <a:pt x="826" y="1"/>
                  </a:cubicBezTo>
                  <a:close/>
                </a:path>
              </a:pathLst>
            </a:custGeom>
            <a:solidFill>
              <a:srgbClr val="DC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2" name="Google Shape;10402;p91"/>
            <p:cNvSpPr/>
            <p:nvPr/>
          </p:nvSpPr>
          <p:spPr>
            <a:xfrm>
              <a:off x="5560978" y="2750409"/>
              <a:ext cx="28919" cy="21663"/>
            </a:xfrm>
            <a:custGeom>
              <a:avLst/>
              <a:gdLst/>
              <a:ahLst/>
              <a:cxnLst/>
              <a:rect l="l" t="t" r="r" b="b"/>
              <a:pathLst>
                <a:path w="1104" h="827" extrusionOk="0">
                  <a:moveTo>
                    <a:pt x="274" y="1"/>
                  </a:moveTo>
                  <a:cubicBezTo>
                    <a:pt x="124" y="1"/>
                    <a:pt x="0" y="124"/>
                    <a:pt x="0" y="275"/>
                  </a:cubicBezTo>
                  <a:lnTo>
                    <a:pt x="0" y="827"/>
                  </a:lnTo>
                  <a:lnTo>
                    <a:pt x="1104" y="827"/>
                  </a:lnTo>
                  <a:lnTo>
                    <a:pt x="1104" y="275"/>
                  </a:lnTo>
                  <a:cubicBezTo>
                    <a:pt x="1104" y="124"/>
                    <a:pt x="980" y="1"/>
                    <a:pt x="826" y="1"/>
                  </a:cubicBezTo>
                  <a:close/>
                </a:path>
              </a:pathLst>
            </a:custGeom>
            <a:solidFill>
              <a:srgbClr val="9FB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3" name="Google Shape;10403;p91"/>
            <p:cNvSpPr/>
            <p:nvPr/>
          </p:nvSpPr>
          <p:spPr>
            <a:xfrm>
              <a:off x="5185656" y="2822603"/>
              <a:ext cx="447437" cy="21637"/>
            </a:xfrm>
            <a:custGeom>
              <a:avLst/>
              <a:gdLst/>
              <a:ahLst/>
              <a:cxnLst/>
              <a:rect l="l" t="t" r="r" b="b"/>
              <a:pathLst>
                <a:path w="17081" h="826" extrusionOk="0">
                  <a:moveTo>
                    <a:pt x="1" y="0"/>
                  </a:moveTo>
                  <a:lnTo>
                    <a:pt x="1" y="826"/>
                  </a:lnTo>
                  <a:lnTo>
                    <a:pt x="17080" y="826"/>
                  </a:lnTo>
                  <a:lnTo>
                    <a:pt x="17080" y="0"/>
                  </a:lnTo>
                  <a:close/>
                </a:path>
              </a:pathLst>
            </a:custGeom>
            <a:solidFill>
              <a:srgbClr val="AEB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4" name="Google Shape;10404;p91"/>
            <p:cNvSpPr/>
            <p:nvPr/>
          </p:nvSpPr>
          <p:spPr>
            <a:xfrm>
              <a:off x="5178923" y="2743677"/>
              <a:ext cx="460980" cy="374353"/>
            </a:xfrm>
            <a:custGeom>
              <a:avLst/>
              <a:gdLst/>
              <a:ahLst/>
              <a:cxnLst/>
              <a:rect l="l" t="t" r="r" b="b"/>
              <a:pathLst>
                <a:path w="17598" h="14291" extrusionOk="0">
                  <a:moveTo>
                    <a:pt x="2739" y="515"/>
                  </a:moveTo>
                  <a:cubicBezTo>
                    <a:pt x="2746" y="515"/>
                    <a:pt x="2756" y="525"/>
                    <a:pt x="2756" y="532"/>
                  </a:cubicBezTo>
                  <a:lnTo>
                    <a:pt x="2756" y="1636"/>
                  </a:lnTo>
                  <a:cubicBezTo>
                    <a:pt x="2756" y="1646"/>
                    <a:pt x="2746" y="1653"/>
                    <a:pt x="2739" y="1653"/>
                  </a:cubicBezTo>
                  <a:lnTo>
                    <a:pt x="2187" y="1653"/>
                  </a:lnTo>
                  <a:cubicBezTo>
                    <a:pt x="2177" y="1653"/>
                    <a:pt x="2170" y="1646"/>
                    <a:pt x="2170" y="1636"/>
                  </a:cubicBezTo>
                  <a:lnTo>
                    <a:pt x="2170" y="532"/>
                  </a:lnTo>
                  <a:cubicBezTo>
                    <a:pt x="2170" y="525"/>
                    <a:pt x="2177" y="515"/>
                    <a:pt x="2187" y="515"/>
                  </a:cubicBezTo>
                  <a:close/>
                  <a:moveTo>
                    <a:pt x="15411" y="515"/>
                  </a:moveTo>
                  <a:cubicBezTo>
                    <a:pt x="15421" y="515"/>
                    <a:pt x="15428" y="525"/>
                    <a:pt x="15428" y="532"/>
                  </a:cubicBezTo>
                  <a:lnTo>
                    <a:pt x="15428" y="1636"/>
                  </a:lnTo>
                  <a:cubicBezTo>
                    <a:pt x="15428" y="1646"/>
                    <a:pt x="15421" y="1653"/>
                    <a:pt x="15411" y="1653"/>
                  </a:cubicBezTo>
                  <a:lnTo>
                    <a:pt x="14859" y="1653"/>
                  </a:lnTo>
                  <a:cubicBezTo>
                    <a:pt x="14849" y="1653"/>
                    <a:pt x="14842" y="1646"/>
                    <a:pt x="14842" y="1636"/>
                  </a:cubicBezTo>
                  <a:lnTo>
                    <a:pt x="14842" y="532"/>
                  </a:lnTo>
                  <a:cubicBezTo>
                    <a:pt x="14842" y="525"/>
                    <a:pt x="14849" y="515"/>
                    <a:pt x="14859" y="515"/>
                  </a:cubicBezTo>
                  <a:close/>
                  <a:moveTo>
                    <a:pt x="16515" y="1618"/>
                  </a:moveTo>
                  <a:cubicBezTo>
                    <a:pt x="16826" y="1618"/>
                    <a:pt x="17080" y="1872"/>
                    <a:pt x="17083" y="2187"/>
                  </a:cubicBezTo>
                  <a:lnTo>
                    <a:pt x="17083" y="13208"/>
                  </a:lnTo>
                  <a:cubicBezTo>
                    <a:pt x="17080" y="13520"/>
                    <a:pt x="16826" y="13777"/>
                    <a:pt x="16515" y="13777"/>
                  </a:cubicBezTo>
                  <a:lnTo>
                    <a:pt x="1084" y="13777"/>
                  </a:lnTo>
                  <a:cubicBezTo>
                    <a:pt x="768" y="13777"/>
                    <a:pt x="515" y="13520"/>
                    <a:pt x="515" y="13208"/>
                  </a:cubicBezTo>
                  <a:lnTo>
                    <a:pt x="515" y="2187"/>
                  </a:lnTo>
                  <a:cubicBezTo>
                    <a:pt x="515" y="1872"/>
                    <a:pt x="768" y="1618"/>
                    <a:pt x="1084" y="1618"/>
                  </a:cubicBezTo>
                  <a:lnTo>
                    <a:pt x="1653" y="1618"/>
                  </a:lnTo>
                  <a:lnTo>
                    <a:pt x="1653" y="1636"/>
                  </a:lnTo>
                  <a:cubicBezTo>
                    <a:pt x="1653" y="1930"/>
                    <a:pt x="1892" y="2167"/>
                    <a:pt x="2187" y="2170"/>
                  </a:cubicBezTo>
                  <a:lnTo>
                    <a:pt x="2735" y="2170"/>
                  </a:lnTo>
                  <a:cubicBezTo>
                    <a:pt x="3030" y="2167"/>
                    <a:pt x="3270" y="1930"/>
                    <a:pt x="3270" y="1636"/>
                  </a:cubicBezTo>
                  <a:lnTo>
                    <a:pt x="3270" y="1618"/>
                  </a:lnTo>
                  <a:lnTo>
                    <a:pt x="14325" y="1618"/>
                  </a:lnTo>
                  <a:lnTo>
                    <a:pt x="14325" y="1636"/>
                  </a:lnTo>
                  <a:cubicBezTo>
                    <a:pt x="14325" y="1930"/>
                    <a:pt x="14565" y="2167"/>
                    <a:pt x="14859" y="2170"/>
                  </a:cubicBezTo>
                  <a:lnTo>
                    <a:pt x="15411" y="2170"/>
                  </a:lnTo>
                  <a:cubicBezTo>
                    <a:pt x="15706" y="2167"/>
                    <a:pt x="15942" y="1930"/>
                    <a:pt x="15942" y="1636"/>
                  </a:cubicBezTo>
                  <a:lnTo>
                    <a:pt x="15942" y="1618"/>
                  </a:lnTo>
                  <a:close/>
                  <a:moveTo>
                    <a:pt x="2187" y="1"/>
                  </a:moveTo>
                  <a:cubicBezTo>
                    <a:pt x="1892" y="1"/>
                    <a:pt x="1653" y="237"/>
                    <a:pt x="1653" y="532"/>
                  </a:cubicBezTo>
                  <a:lnTo>
                    <a:pt x="1653" y="1101"/>
                  </a:lnTo>
                  <a:lnTo>
                    <a:pt x="1084" y="1101"/>
                  </a:lnTo>
                  <a:cubicBezTo>
                    <a:pt x="484" y="1104"/>
                    <a:pt x="1" y="1588"/>
                    <a:pt x="1" y="2187"/>
                  </a:cubicBezTo>
                  <a:lnTo>
                    <a:pt x="1" y="13208"/>
                  </a:lnTo>
                  <a:cubicBezTo>
                    <a:pt x="1" y="13804"/>
                    <a:pt x="484" y="14291"/>
                    <a:pt x="1084" y="14291"/>
                  </a:cubicBezTo>
                  <a:lnTo>
                    <a:pt x="16515" y="14291"/>
                  </a:lnTo>
                  <a:cubicBezTo>
                    <a:pt x="17111" y="14291"/>
                    <a:pt x="17597" y="13804"/>
                    <a:pt x="17597" y="13208"/>
                  </a:cubicBezTo>
                  <a:lnTo>
                    <a:pt x="17597" y="2187"/>
                  </a:lnTo>
                  <a:cubicBezTo>
                    <a:pt x="17597" y="1588"/>
                    <a:pt x="17111" y="1104"/>
                    <a:pt x="16515" y="1101"/>
                  </a:cubicBezTo>
                  <a:lnTo>
                    <a:pt x="15942" y="1101"/>
                  </a:lnTo>
                  <a:lnTo>
                    <a:pt x="15942" y="532"/>
                  </a:lnTo>
                  <a:cubicBezTo>
                    <a:pt x="15942" y="237"/>
                    <a:pt x="15706" y="1"/>
                    <a:pt x="15411" y="1"/>
                  </a:cubicBezTo>
                  <a:lnTo>
                    <a:pt x="14859" y="1"/>
                  </a:lnTo>
                  <a:cubicBezTo>
                    <a:pt x="14565" y="1"/>
                    <a:pt x="14325" y="237"/>
                    <a:pt x="14325" y="532"/>
                  </a:cubicBezTo>
                  <a:lnTo>
                    <a:pt x="14325" y="1101"/>
                  </a:lnTo>
                  <a:lnTo>
                    <a:pt x="3270" y="1101"/>
                  </a:lnTo>
                  <a:lnTo>
                    <a:pt x="3270" y="532"/>
                  </a:lnTo>
                  <a:cubicBezTo>
                    <a:pt x="3270" y="237"/>
                    <a:pt x="3030" y="1"/>
                    <a:pt x="273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5" name="Google Shape;10405;p91"/>
            <p:cNvSpPr/>
            <p:nvPr/>
          </p:nvSpPr>
          <p:spPr>
            <a:xfrm>
              <a:off x="5207738" y="2815870"/>
              <a:ext cx="403272" cy="13490"/>
            </a:xfrm>
            <a:custGeom>
              <a:avLst/>
              <a:gdLst/>
              <a:ahLst/>
              <a:cxnLst/>
              <a:rect l="l" t="t" r="r" b="b"/>
              <a:pathLst>
                <a:path w="15395" h="515" extrusionOk="0">
                  <a:moveTo>
                    <a:pt x="258" y="0"/>
                  </a:moveTo>
                  <a:cubicBezTo>
                    <a:pt x="117" y="0"/>
                    <a:pt x="1" y="113"/>
                    <a:pt x="1" y="257"/>
                  </a:cubicBezTo>
                  <a:cubicBezTo>
                    <a:pt x="1" y="398"/>
                    <a:pt x="117" y="514"/>
                    <a:pt x="258" y="514"/>
                  </a:cubicBezTo>
                  <a:lnTo>
                    <a:pt x="15137" y="514"/>
                  </a:lnTo>
                  <a:cubicBezTo>
                    <a:pt x="15278" y="514"/>
                    <a:pt x="15394" y="398"/>
                    <a:pt x="15394" y="257"/>
                  </a:cubicBezTo>
                  <a:cubicBezTo>
                    <a:pt x="15394" y="113"/>
                    <a:pt x="15278" y="0"/>
                    <a:pt x="1513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6" name="Google Shape;10406;p91"/>
            <p:cNvSpPr/>
            <p:nvPr/>
          </p:nvSpPr>
          <p:spPr>
            <a:xfrm>
              <a:off x="5229480" y="2873578"/>
              <a:ext cx="56738" cy="13490"/>
            </a:xfrm>
            <a:custGeom>
              <a:avLst/>
              <a:gdLst/>
              <a:ahLst/>
              <a:cxnLst/>
              <a:rect l="l" t="t" r="r" b="b"/>
              <a:pathLst>
                <a:path w="2166" h="515" extrusionOk="0">
                  <a:moveTo>
                    <a:pt x="257" y="1"/>
                  </a:moveTo>
                  <a:cubicBezTo>
                    <a:pt x="113" y="1"/>
                    <a:pt x="0" y="117"/>
                    <a:pt x="0" y="258"/>
                  </a:cubicBezTo>
                  <a:cubicBezTo>
                    <a:pt x="0" y="401"/>
                    <a:pt x="113" y="515"/>
                    <a:pt x="257" y="515"/>
                  </a:cubicBezTo>
                  <a:lnTo>
                    <a:pt x="1909" y="515"/>
                  </a:lnTo>
                  <a:cubicBezTo>
                    <a:pt x="2049" y="515"/>
                    <a:pt x="2166" y="401"/>
                    <a:pt x="2166" y="258"/>
                  </a:cubicBezTo>
                  <a:cubicBezTo>
                    <a:pt x="2166" y="117"/>
                    <a:pt x="2049" y="1"/>
                    <a:pt x="190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7" name="Google Shape;10407;p91"/>
            <p:cNvSpPr/>
            <p:nvPr/>
          </p:nvSpPr>
          <p:spPr>
            <a:xfrm>
              <a:off x="5330462" y="2873578"/>
              <a:ext cx="56765" cy="13490"/>
            </a:xfrm>
            <a:custGeom>
              <a:avLst/>
              <a:gdLst/>
              <a:ahLst/>
              <a:cxnLst/>
              <a:rect l="l" t="t" r="r" b="b"/>
              <a:pathLst>
                <a:path w="2167" h="515" extrusionOk="0">
                  <a:moveTo>
                    <a:pt x="257" y="1"/>
                  </a:moveTo>
                  <a:cubicBezTo>
                    <a:pt x="117" y="1"/>
                    <a:pt x="0" y="117"/>
                    <a:pt x="0" y="258"/>
                  </a:cubicBezTo>
                  <a:cubicBezTo>
                    <a:pt x="0" y="401"/>
                    <a:pt x="117" y="515"/>
                    <a:pt x="257" y="515"/>
                  </a:cubicBezTo>
                  <a:lnTo>
                    <a:pt x="1912" y="515"/>
                  </a:lnTo>
                  <a:cubicBezTo>
                    <a:pt x="2053" y="515"/>
                    <a:pt x="2166" y="401"/>
                    <a:pt x="2166" y="258"/>
                  </a:cubicBezTo>
                  <a:cubicBezTo>
                    <a:pt x="2166" y="117"/>
                    <a:pt x="2053" y="1"/>
                    <a:pt x="191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8" name="Google Shape;10408;p91"/>
            <p:cNvSpPr/>
            <p:nvPr/>
          </p:nvSpPr>
          <p:spPr>
            <a:xfrm>
              <a:off x="5532530" y="2873578"/>
              <a:ext cx="56843" cy="13490"/>
            </a:xfrm>
            <a:custGeom>
              <a:avLst/>
              <a:gdLst/>
              <a:ahLst/>
              <a:cxnLst/>
              <a:rect l="l" t="t" r="r" b="b"/>
              <a:pathLst>
                <a:path w="2170" h="515" extrusionOk="0">
                  <a:moveTo>
                    <a:pt x="257" y="1"/>
                  </a:moveTo>
                  <a:cubicBezTo>
                    <a:pt x="117" y="1"/>
                    <a:pt x="0" y="117"/>
                    <a:pt x="0" y="258"/>
                  </a:cubicBezTo>
                  <a:cubicBezTo>
                    <a:pt x="0" y="401"/>
                    <a:pt x="117" y="515"/>
                    <a:pt x="257" y="515"/>
                  </a:cubicBezTo>
                  <a:lnTo>
                    <a:pt x="1912" y="515"/>
                  </a:lnTo>
                  <a:cubicBezTo>
                    <a:pt x="2053" y="515"/>
                    <a:pt x="2169" y="401"/>
                    <a:pt x="2169" y="258"/>
                  </a:cubicBezTo>
                  <a:cubicBezTo>
                    <a:pt x="2169" y="117"/>
                    <a:pt x="2053" y="1"/>
                    <a:pt x="191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09" name="Google Shape;10409;p91"/>
            <p:cNvSpPr/>
            <p:nvPr/>
          </p:nvSpPr>
          <p:spPr>
            <a:xfrm>
              <a:off x="5229480" y="2931390"/>
              <a:ext cx="56738" cy="13490"/>
            </a:xfrm>
            <a:custGeom>
              <a:avLst/>
              <a:gdLst/>
              <a:ahLst/>
              <a:cxnLst/>
              <a:rect l="l" t="t" r="r" b="b"/>
              <a:pathLst>
                <a:path w="2166" h="515" extrusionOk="0">
                  <a:moveTo>
                    <a:pt x="257" y="0"/>
                  </a:moveTo>
                  <a:cubicBezTo>
                    <a:pt x="113" y="0"/>
                    <a:pt x="0" y="113"/>
                    <a:pt x="0" y="257"/>
                  </a:cubicBezTo>
                  <a:cubicBezTo>
                    <a:pt x="0" y="398"/>
                    <a:pt x="113" y="514"/>
                    <a:pt x="257" y="514"/>
                  </a:cubicBezTo>
                  <a:lnTo>
                    <a:pt x="1909" y="514"/>
                  </a:lnTo>
                  <a:cubicBezTo>
                    <a:pt x="2049" y="514"/>
                    <a:pt x="2166" y="398"/>
                    <a:pt x="2166" y="257"/>
                  </a:cubicBezTo>
                  <a:cubicBezTo>
                    <a:pt x="2166" y="113"/>
                    <a:pt x="2049" y="0"/>
                    <a:pt x="190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0" name="Google Shape;10410;p91"/>
            <p:cNvSpPr/>
            <p:nvPr/>
          </p:nvSpPr>
          <p:spPr>
            <a:xfrm>
              <a:off x="5431522" y="2931390"/>
              <a:ext cx="56765" cy="13490"/>
            </a:xfrm>
            <a:custGeom>
              <a:avLst/>
              <a:gdLst/>
              <a:ahLst/>
              <a:cxnLst/>
              <a:rect l="l" t="t" r="r" b="b"/>
              <a:pathLst>
                <a:path w="2167" h="515" extrusionOk="0">
                  <a:moveTo>
                    <a:pt x="258" y="0"/>
                  </a:moveTo>
                  <a:cubicBezTo>
                    <a:pt x="114" y="0"/>
                    <a:pt x="1" y="113"/>
                    <a:pt x="1" y="257"/>
                  </a:cubicBezTo>
                  <a:cubicBezTo>
                    <a:pt x="1" y="398"/>
                    <a:pt x="114" y="514"/>
                    <a:pt x="258" y="514"/>
                  </a:cubicBezTo>
                  <a:lnTo>
                    <a:pt x="1910" y="514"/>
                  </a:lnTo>
                  <a:cubicBezTo>
                    <a:pt x="2054" y="514"/>
                    <a:pt x="2167" y="398"/>
                    <a:pt x="2167" y="257"/>
                  </a:cubicBezTo>
                  <a:cubicBezTo>
                    <a:pt x="2167" y="113"/>
                    <a:pt x="2054" y="0"/>
                    <a:pt x="191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1" name="Google Shape;10411;p91"/>
            <p:cNvSpPr/>
            <p:nvPr/>
          </p:nvSpPr>
          <p:spPr>
            <a:xfrm>
              <a:off x="5229480" y="2989098"/>
              <a:ext cx="56738" cy="13490"/>
            </a:xfrm>
            <a:custGeom>
              <a:avLst/>
              <a:gdLst/>
              <a:ahLst/>
              <a:cxnLst/>
              <a:rect l="l" t="t" r="r" b="b"/>
              <a:pathLst>
                <a:path w="2166" h="515" extrusionOk="0">
                  <a:moveTo>
                    <a:pt x="257" y="1"/>
                  </a:moveTo>
                  <a:cubicBezTo>
                    <a:pt x="113" y="1"/>
                    <a:pt x="0" y="114"/>
                    <a:pt x="0" y="258"/>
                  </a:cubicBezTo>
                  <a:cubicBezTo>
                    <a:pt x="0" y="398"/>
                    <a:pt x="113" y="515"/>
                    <a:pt x="257" y="515"/>
                  </a:cubicBezTo>
                  <a:lnTo>
                    <a:pt x="1909" y="515"/>
                  </a:lnTo>
                  <a:cubicBezTo>
                    <a:pt x="2049" y="515"/>
                    <a:pt x="2166" y="398"/>
                    <a:pt x="2166" y="258"/>
                  </a:cubicBezTo>
                  <a:cubicBezTo>
                    <a:pt x="2166" y="114"/>
                    <a:pt x="2049" y="1"/>
                    <a:pt x="190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2" name="Google Shape;10412;p91"/>
            <p:cNvSpPr/>
            <p:nvPr/>
          </p:nvSpPr>
          <p:spPr>
            <a:xfrm>
              <a:off x="5330462" y="2989019"/>
              <a:ext cx="56765" cy="13490"/>
            </a:xfrm>
            <a:custGeom>
              <a:avLst/>
              <a:gdLst/>
              <a:ahLst/>
              <a:cxnLst/>
              <a:rect l="l" t="t" r="r" b="b"/>
              <a:pathLst>
                <a:path w="2167" h="515" extrusionOk="0">
                  <a:moveTo>
                    <a:pt x="257" y="0"/>
                  </a:moveTo>
                  <a:cubicBezTo>
                    <a:pt x="117" y="0"/>
                    <a:pt x="0" y="117"/>
                    <a:pt x="0" y="257"/>
                  </a:cubicBezTo>
                  <a:cubicBezTo>
                    <a:pt x="0" y="401"/>
                    <a:pt x="117" y="514"/>
                    <a:pt x="257" y="514"/>
                  </a:cubicBezTo>
                  <a:lnTo>
                    <a:pt x="1912" y="514"/>
                  </a:lnTo>
                  <a:cubicBezTo>
                    <a:pt x="2053" y="514"/>
                    <a:pt x="2166" y="401"/>
                    <a:pt x="2166" y="257"/>
                  </a:cubicBezTo>
                  <a:cubicBezTo>
                    <a:pt x="2166" y="117"/>
                    <a:pt x="2053" y="0"/>
                    <a:pt x="191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3" name="Google Shape;10413;p91"/>
            <p:cNvSpPr/>
            <p:nvPr/>
          </p:nvSpPr>
          <p:spPr>
            <a:xfrm>
              <a:off x="5532530" y="2989019"/>
              <a:ext cx="56843" cy="13490"/>
            </a:xfrm>
            <a:custGeom>
              <a:avLst/>
              <a:gdLst/>
              <a:ahLst/>
              <a:cxnLst/>
              <a:rect l="l" t="t" r="r" b="b"/>
              <a:pathLst>
                <a:path w="2170" h="515" extrusionOk="0">
                  <a:moveTo>
                    <a:pt x="257" y="0"/>
                  </a:moveTo>
                  <a:cubicBezTo>
                    <a:pt x="117" y="0"/>
                    <a:pt x="0" y="117"/>
                    <a:pt x="0" y="257"/>
                  </a:cubicBezTo>
                  <a:cubicBezTo>
                    <a:pt x="0" y="401"/>
                    <a:pt x="117" y="514"/>
                    <a:pt x="257" y="514"/>
                  </a:cubicBezTo>
                  <a:lnTo>
                    <a:pt x="1912" y="514"/>
                  </a:lnTo>
                  <a:cubicBezTo>
                    <a:pt x="2053" y="514"/>
                    <a:pt x="2169" y="401"/>
                    <a:pt x="2169" y="257"/>
                  </a:cubicBezTo>
                  <a:cubicBezTo>
                    <a:pt x="2169" y="117"/>
                    <a:pt x="2053" y="0"/>
                    <a:pt x="191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4" name="Google Shape;10414;p91"/>
            <p:cNvSpPr/>
            <p:nvPr/>
          </p:nvSpPr>
          <p:spPr>
            <a:xfrm>
              <a:off x="5330462" y="3046832"/>
              <a:ext cx="56765" cy="13490"/>
            </a:xfrm>
            <a:custGeom>
              <a:avLst/>
              <a:gdLst/>
              <a:ahLst/>
              <a:cxnLst/>
              <a:rect l="l" t="t" r="r" b="b"/>
              <a:pathLst>
                <a:path w="2167" h="515" extrusionOk="0">
                  <a:moveTo>
                    <a:pt x="257" y="0"/>
                  </a:moveTo>
                  <a:cubicBezTo>
                    <a:pt x="117" y="0"/>
                    <a:pt x="0" y="113"/>
                    <a:pt x="0" y="257"/>
                  </a:cubicBezTo>
                  <a:cubicBezTo>
                    <a:pt x="0" y="398"/>
                    <a:pt x="117" y="514"/>
                    <a:pt x="257" y="514"/>
                  </a:cubicBezTo>
                  <a:lnTo>
                    <a:pt x="1912" y="514"/>
                  </a:lnTo>
                  <a:cubicBezTo>
                    <a:pt x="2053" y="514"/>
                    <a:pt x="2166" y="398"/>
                    <a:pt x="2166" y="257"/>
                  </a:cubicBezTo>
                  <a:cubicBezTo>
                    <a:pt x="2166" y="113"/>
                    <a:pt x="2053" y="0"/>
                    <a:pt x="191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5" name="Google Shape;10415;p91"/>
            <p:cNvSpPr/>
            <p:nvPr/>
          </p:nvSpPr>
          <p:spPr>
            <a:xfrm>
              <a:off x="5431522" y="3046832"/>
              <a:ext cx="56765" cy="13490"/>
            </a:xfrm>
            <a:custGeom>
              <a:avLst/>
              <a:gdLst/>
              <a:ahLst/>
              <a:cxnLst/>
              <a:rect l="l" t="t" r="r" b="b"/>
              <a:pathLst>
                <a:path w="2167" h="515" extrusionOk="0">
                  <a:moveTo>
                    <a:pt x="258" y="0"/>
                  </a:moveTo>
                  <a:cubicBezTo>
                    <a:pt x="114" y="0"/>
                    <a:pt x="1" y="113"/>
                    <a:pt x="1" y="257"/>
                  </a:cubicBezTo>
                  <a:cubicBezTo>
                    <a:pt x="1" y="398"/>
                    <a:pt x="114" y="514"/>
                    <a:pt x="258" y="514"/>
                  </a:cubicBezTo>
                  <a:lnTo>
                    <a:pt x="1910" y="514"/>
                  </a:lnTo>
                  <a:cubicBezTo>
                    <a:pt x="2054" y="514"/>
                    <a:pt x="2167" y="398"/>
                    <a:pt x="2167" y="257"/>
                  </a:cubicBezTo>
                  <a:cubicBezTo>
                    <a:pt x="2167" y="113"/>
                    <a:pt x="2054" y="0"/>
                    <a:pt x="191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6" name="Google Shape;10416;p91"/>
            <p:cNvSpPr/>
            <p:nvPr/>
          </p:nvSpPr>
          <p:spPr>
            <a:xfrm>
              <a:off x="5532530" y="3046832"/>
              <a:ext cx="56843" cy="13490"/>
            </a:xfrm>
            <a:custGeom>
              <a:avLst/>
              <a:gdLst/>
              <a:ahLst/>
              <a:cxnLst/>
              <a:rect l="l" t="t" r="r" b="b"/>
              <a:pathLst>
                <a:path w="2170" h="515" extrusionOk="0">
                  <a:moveTo>
                    <a:pt x="257" y="0"/>
                  </a:moveTo>
                  <a:cubicBezTo>
                    <a:pt x="117" y="0"/>
                    <a:pt x="0" y="113"/>
                    <a:pt x="0" y="257"/>
                  </a:cubicBezTo>
                  <a:cubicBezTo>
                    <a:pt x="0" y="398"/>
                    <a:pt x="117" y="514"/>
                    <a:pt x="257" y="514"/>
                  </a:cubicBezTo>
                  <a:lnTo>
                    <a:pt x="1912" y="514"/>
                  </a:lnTo>
                  <a:cubicBezTo>
                    <a:pt x="2053" y="514"/>
                    <a:pt x="2169" y="398"/>
                    <a:pt x="2169" y="257"/>
                  </a:cubicBezTo>
                  <a:cubicBezTo>
                    <a:pt x="2169" y="113"/>
                    <a:pt x="2053" y="0"/>
                    <a:pt x="191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7" name="Google Shape;10417;p91"/>
            <p:cNvSpPr/>
            <p:nvPr/>
          </p:nvSpPr>
          <p:spPr>
            <a:xfrm>
              <a:off x="5327528" y="2916721"/>
              <a:ext cx="62685" cy="42567"/>
            </a:xfrm>
            <a:custGeom>
              <a:avLst/>
              <a:gdLst/>
              <a:ahLst/>
              <a:cxnLst/>
              <a:rect l="l" t="t" r="r" b="b"/>
              <a:pathLst>
                <a:path w="2393" h="1625" extrusionOk="0">
                  <a:moveTo>
                    <a:pt x="2019" y="1"/>
                  </a:moveTo>
                  <a:cubicBezTo>
                    <a:pt x="1959" y="1"/>
                    <a:pt x="1896" y="24"/>
                    <a:pt x="1839" y="81"/>
                  </a:cubicBezTo>
                  <a:lnTo>
                    <a:pt x="921" y="1002"/>
                  </a:lnTo>
                  <a:lnTo>
                    <a:pt x="551" y="632"/>
                  </a:lnTo>
                  <a:cubicBezTo>
                    <a:pt x="495" y="576"/>
                    <a:pt x="432" y="552"/>
                    <a:pt x="372" y="552"/>
                  </a:cubicBezTo>
                  <a:cubicBezTo>
                    <a:pt x="172" y="552"/>
                    <a:pt x="1" y="812"/>
                    <a:pt x="188" y="999"/>
                  </a:cubicBezTo>
                  <a:lnTo>
                    <a:pt x="739" y="1547"/>
                  </a:lnTo>
                  <a:cubicBezTo>
                    <a:pt x="789" y="1599"/>
                    <a:pt x="855" y="1624"/>
                    <a:pt x="921" y="1624"/>
                  </a:cubicBezTo>
                  <a:cubicBezTo>
                    <a:pt x="987" y="1624"/>
                    <a:pt x="1053" y="1599"/>
                    <a:pt x="1103" y="1547"/>
                  </a:cubicBezTo>
                  <a:lnTo>
                    <a:pt x="2206" y="447"/>
                  </a:lnTo>
                  <a:cubicBezTo>
                    <a:pt x="2393" y="260"/>
                    <a:pt x="2220" y="1"/>
                    <a:pt x="201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8" name="Google Shape;10418;p91"/>
            <p:cNvSpPr/>
            <p:nvPr/>
          </p:nvSpPr>
          <p:spPr>
            <a:xfrm>
              <a:off x="5529596" y="2916721"/>
              <a:ext cx="62685" cy="42567"/>
            </a:xfrm>
            <a:custGeom>
              <a:avLst/>
              <a:gdLst/>
              <a:ahLst/>
              <a:cxnLst/>
              <a:rect l="l" t="t" r="r" b="b"/>
              <a:pathLst>
                <a:path w="2393" h="1625" extrusionOk="0">
                  <a:moveTo>
                    <a:pt x="2019" y="1"/>
                  </a:moveTo>
                  <a:cubicBezTo>
                    <a:pt x="1959" y="1"/>
                    <a:pt x="1896" y="24"/>
                    <a:pt x="1839" y="81"/>
                  </a:cubicBezTo>
                  <a:lnTo>
                    <a:pt x="1843" y="81"/>
                  </a:lnTo>
                  <a:lnTo>
                    <a:pt x="921" y="1002"/>
                  </a:lnTo>
                  <a:lnTo>
                    <a:pt x="554" y="632"/>
                  </a:lnTo>
                  <a:cubicBezTo>
                    <a:pt x="498" y="576"/>
                    <a:pt x="435" y="552"/>
                    <a:pt x="374" y="552"/>
                  </a:cubicBezTo>
                  <a:cubicBezTo>
                    <a:pt x="174" y="552"/>
                    <a:pt x="0" y="812"/>
                    <a:pt x="187" y="999"/>
                  </a:cubicBezTo>
                  <a:lnTo>
                    <a:pt x="739" y="1547"/>
                  </a:lnTo>
                  <a:cubicBezTo>
                    <a:pt x="789" y="1599"/>
                    <a:pt x="855" y="1624"/>
                    <a:pt x="921" y="1624"/>
                  </a:cubicBezTo>
                  <a:cubicBezTo>
                    <a:pt x="987" y="1624"/>
                    <a:pt x="1053" y="1599"/>
                    <a:pt x="1102" y="1547"/>
                  </a:cubicBezTo>
                  <a:lnTo>
                    <a:pt x="2206" y="447"/>
                  </a:lnTo>
                  <a:cubicBezTo>
                    <a:pt x="2393" y="260"/>
                    <a:pt x="2220" y="1"/>
                    <a:pt x="201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19" name="Google Shape;10419;p91"/>
            <p:cNvSpPr/>
            <p:nvPr/>
          </p:nvSpPr>
          <p:spPr>
            <a:xfrm>
              <a:off x="5428614" y="2974455"/>
              <a:ext cx="62685" cy="42541"/>
            </a:xfrm>
            <a:custGeom>
              <a:avLst/>
              <a:gdLst/>
              <a:ahLst/>
              <a:cxnLst/>
              <a:rect l="l" t="t" r="r" b="b"/>
              <a:pathLst>
                <a:path w="2393" h="1624" extrusionOk="0">
                  <a:moveTo>
                    <a:pt x="2019" y="0"/>
                  </a:moveTo>
                  <a:cubicBezTo>
                    <a:pt x="1958" y="0"/>
                    <a:pt x="1895" y="24"/>
                    <a:pt x="1839" y="80"/>
                  </a:cubicBezTo>
                  <a:lnTo>
                    <a:pt x="1842" y="80"/>
                  </a:lnTo>
                  <a:lnTo>
                    <a:pt x="921" y="1002"/>
                  </a:lnTo>
                  <a:lnTo>
                    <a:pt x="554" y="632"/>
                  </a:lnTo>
                  <a:cubicBezTo>
                    <a:pt x="498" y="575"/>
                    <a:pt x="435" y="552"/>
                    <a:pt x="374" y="552"/>
                  </a:cubicBezTo>
                  <a:cubicBezTo>
                    <a:pt x="173" y="552"/>
                    <a:pt x="0" y="812"/>
                    <a:pt x="187" y="998"/>
                  </a:cubicBezTo>
                  <a:lnTo>
                    <a:pt x="739" y="1547"/>
                  </a:lnTo>
                  <a:cubicBezTo>
                    <a:pt x="789" y="1598"/>
                    <a:pt x="855" y="1624"/>
                    <a:pt x="921" y="1624"/>
                  </a:cubicBezTo>
                  <a:cubicBezTo>
                    <a:pt x="987" y="1624"/>
                    <a:pt x="1053" y="1598"/>
                    <a:pt x="1102" y="1547"/>
                  </a:cubicBezTo>
                  <a:lnTo>
                    <a:pt x="2206" y="447"/>
                  </a:lnTo>
                  <a:cubicBezTo>
                    <a:pt x="2393" y="260"/>
                    <a:pt x="2219" y="0"/>
                    <a:pt x="201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0" name="Google Shape;10420;p91"/>
            <p:cNvSpPr/>
            <p:nvPr/>
          </p:nvSpPr>
          <p:spPr>
            <a:xfrm>
              <a:off x="5226467" y="3032241"/>
              <a:ext cx="62685" cy="42514"/>
            </a:xfrm>
            <a:custGeom>
              <a:avLst/>
              <a:gdLst/>
              <a:ahLst/>
              <a:cxnLst/>
              <a:rect l="l" t="t" r="r" b="b"/>
              <a:pathLst>
                <a:path w="2393" h="1623" extrusionOk="0">
                  <a:moveTo>
                    <a:pt x="2023" y="0"/>
                  </a:moveTo>
                  <a:cubicBezTo>
                    <a:pt x="1962" y="0"/>
                    <a:pt x="1899" y="24"/>
                    <a:pt x="1842" y="81"/>
                  </a:cubicBezTo>
                  <a:lnTo>
                    <a:pt x="920" y="999"/>
                  </a:lnTo>
                  <a:lnTo>
                    <a:pt x="554" y="629"/>
                  </a:lnTo>
                  <a:cubicBezTo>
                    <a:pt x="497" y="573"/>
                    <a:pt x="434" y="549"/>
                    <a:pt x="374" y="549"/>
                  </a:cubicBezTo>
                  <a:cubicBezTo>
                    <a:pt x="173" y="549"/>
                    <a:pt x="0" y="809"/>
                    <a:pt x="187" y="996"/>
                  </a:cubicBezTo>
                  <a:lnTo>
                    <a:pt x="739" y="1548"/>
                  </a:lnTo>
                  <a:cubicBezTo>
                    <a:pt x="789" y="1597"/>
                    <a:pt x="855" y="1622"/>
                    <a:pt x="921" y="1622"/>
                  </a:cubicBezTo>
                  <a:cubicBezTo>
                    <a:pt x="987" y="1622"/>
                    <a:pt x="1054" y="1597"/>
                    <a:pt x="1106" y="1548"/>
                  </a:cubicBezTo>
                  <a:lnTo>
                    <a:pt x="2206" y="444"/>
                  </a:lnTo>
                  <a:cubicBezTo>
                    <a:pt x="2392" y="258"/>
                    <a:pt x="2222" y="0"/>
                    <a:pt x="202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1" name="Google Shape;10421;p91"/>
            <p:cNvSpPr/>
            <p:nvPr/>
          </p:nvSpPr>
          <p:spPr>
            <a:xfrm>
              <a:off x="5428614" y="2858987"/>
              <a:ext cx="62580" cy="42514"/>
            </a:xfrm>
            <a:custGeom>
              <a:avLst/>
              <a:gdLst/>
              <a:ahLst/>
              <a:cxnLst/>
              <a:rect l="l" t="t" r="r" b="b"/>
              <a:pathLst>
                <a:path w="2389" h="1623" extrusionOk="0">
                  <a:moveTo>
                    <a:pt x="2019" y="1"/>
                  </a:moveTo>
                  <a:cubicBezTo>
                    <a:pt x="1959" y="1"/>
                    <a:pt x="1896" y="24"/>
                    <a:pt x="1839" y="81"/>
                  </a:cubicBezTo>
                  <a:lnTo>
                    <a:pt x="1842" y="81"/>
                  </a:lnTo>
                  <a:lnTo>
                    <a:pt x="921" y="1003"/>
                  </a:lnTo>
                  <a:lnTo>
                    <a:pt x="554" y="633"/>
                  </a:lnTo>
                  <a:cubicBezTo>
                    <a:pt x="497" y="576"/>
                    <a:pt x="434" y="552"/>
                    <a:pt x="373" y="552"/>
                  </a:cubicBezTo>
                  <a:cubicBezTo>
                    <a:pt x="173" y="552"/>
                    <a:pt x="1" y="810"/>
                    <a:pt x="187" y="996"/>
                  </a:cubicBezTo>
                  <a:lnTo>
                    <a:pt x="736" y="1548"/>
                  </a:lnTo>
                  <a:cubicBezTo>
                    <a:pt x="787" y="1598"/>
                    <a:pt x="853" y="1622"/>
                    <a:pt x="919" y="1622"/>
                  </a:cubicBezTo>
                  <a:cubicBezTo>
                    <a:pt x="985" y="1622"/>
                    <a:pt x="1051" y="1598"/>
                    <a:pt x="1102" y="1548"/>
                  </a:cubicBezTo>
                  <a:lnTo>
                    <a:pt x="2202" y="444"/>
                  </a:lnTo>
                  <a:cubicBezTo>
                    <a:pt x="2389" y="258"/>
                    <a:pt x="2219" y="1"/>
                    <a:pt x="201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22" name="Google Shape;10422;p91"/>
          <p:cNvGrpSpPr/>
          <p:nvPr/>
        </p:nvGrpSpPr>
        <p:grpSpPr>
          <a:xfrm>
            <a:off x="5798854" y="2759132"/>
            <a:ext cx="297130" cy="358898"/>
            <a:chOff x="5798854" y="2759132"/>
            <a:chExt cx="297130" cy="358898"/>
          </a:xfrm>
        </p:grpSpPr>
        <p:sp>
          <p:nvSpPr>
            <p:cNvPr id="10423" name="Google Shape;10423;p91"/>
            <p:cNvSpPr/>
            <p:nvPr/>
          </p:nvSpPr>
          <p:spPr>
            <a:xfrm>
              <a:off x="5896509" y="2764345"/>
              <a:ext cx="116542" cy="29810"/>
            </a:xfrm>
            <a:custGeom>
              <a:avLst/>
              <a:gdLst/>
              <a:ahLst/>
              <a:cxnLst/>
              <a:rect l="l" t="t" r="r" b="b"/>
              <a:pathLst>
                <a:path w="4449" h="1138" extrusionOk="0">
                  <a:moveTo>
                    <a:pt x="333" y="0"/>
                  </a:moveTo>
                  <a:cubicBezTo>
                    <a:pt x="151" y="0"/>
                    <a:pt x="1" y="151"/>
                    <a:pt x="1" y="333"/>
                  </a:cubicBezTo>
                  <a:lnTo>
                    <a:pt x="1" y="805"/>
                  </a:lnTo>
                  <a:cubicBezTo>
                    <a:pt x="1" y="987"/>
                    <a:pt x="151" y="1138"/>
                    <a:pt x="333" y="1138"/>
                  </a:cubicBezTo>
                  <a:lnTo>
                    <a:pt x="4113" y="1138"/>
                  </a:lnTo>
                  <a:cubicBezTo>
                    <a:pt x="4294" y="1134"/>
                    <a:pt x="4445" y="987"/>
                    <a:pt x="4449" y="805"/>
                  </a:cubicBezTo>
                  <a:lnTo>
                    <a:pt x="4449" y="333"/>
                  </a:lnTo>
                  <a:cubicBezTo>
                    <a:pt x="4449" y="151"/>
                    <a:pt x="4301" y="0"/>
                    <a:pt x="4116" y="0"/>
                  </a:cubicBezTo>
                  <a:close/>
                </a:path>
              </a:pathLst>
            </a:custGeom>
            <a:solidFill>
              <a:srgbClr val="DB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4" name="Google Shape;10424;p91"/>
            <p:cNvSpPr/>
            <p:nvPr/>
          </p:nvSpPr>
          <p:spPr>
            <a:xfrm>
              <a:off x="5980098" y="2764240"/>
              <a:ext cx="32875" cy="29836"/>
            </a:xfrm>
            <a:custGeom>
              <a:avLst/>
              <a:gdLst/>
              <a:ahLst/>
              <a:cxnLst/>
              <a:rect l="l" t="t" r="r" b="b"/>
              <a:pathLst>
                <a:path w="1255" h="1139" extrusionOk="0">
                  <a:moveTo>
                    <a:pt x="0" y="1"/>
                  </a:moveTo>
                  <a:cubicBezTo>
                    <a:pt x="182" y="1"/>
                    <a:pt x="332" y="148"/>
                    <a:pt x="332" y="333"/>
                  </a:cubicBezTo>
                  <a:lnTo>
                    <a:pt x="332" y="803"/>
                  </a:lnTo>
                  <a:cubicBezTo>
                    <a:pt x="332" y="988"/>
                    <a:pt x="182" y="1138"/>
                    <a:pt x="0" y="1138"/>
                  </a:cubicBezTo>
                  <a:lnTo>
                    <a:pt x="922" y="1138"/>
                  </a:lnTo>
                  <a:cubicBezTo>
                    <a:pt x="1103" y="1138"/>
                    <a:pt x="1254" y="988"/>
                    <a:pt x="1254" y="803"/>
                  </a:cubicBezTo>
                  <a:lnTo>
                    <a:pt x="1254" y="333"/>
                  </a:lnTo>
                  <a:cubicBezTo>
                    <a:pt x="1254" y="148"/>
                    <a:pt x="1103" y="1"/>
                    <a:pt x="92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5" name="Google Shape;10425;p91"/>
            <p:cNvSpPr/>
            <p:nvPr/>
          </p:nvSpPr>
          <p:spPr>
            <a:xfrm>
              <a:off x="5825233" y="2794129"/>
              <a:ext cx="253987" cy="318793"/>
            </a:xfrm>
            <a:custGeom>
              <a:avLst/>
              <a:gdLst/>
              <a:ahLst/>
              <a:cxnLst/>
              <a:rect l="l" t="t" r="r" b="b"/>
              <a:pathLst>
                <a:path w="9696" h="12170" extrusionOk="0">
                  <a:moveTo>
                    <a:pt x="3544" y="1"/>
                  </a:moveTo>
                  <a:lnTo>
                    <a:pt x="3544" y="3548"/>
                  </a:lnTo>
                  <a:cubicBezTo>
                    <a:pt x="3541" y="3763"/>
                    <a:pt x="3410" y="3955"/>
                    <a:pt x="3208" y="4034"/>
                  </a:cubicBezTo>
                  <a:cubicBezTo>
                    <a:pt x="1738" y="4613"/>
                    <a:pt x="655" y="5895"/>
                    <a:pt x="330" y="7440"/>
                  </a:cubicBezTo>
                  <a:cubicBezTo>
                    <a:pt x="1" y="8989"/>
                    <a:pt x="470" y="10596"/>
                    <a:pt x="1577" y="11727"/>
                  </a:cubicBezTo>
                  <a:cubicBezTo>
                    <a:pt x="1852" y="12009"/>
                    <a:pt x="2230" y="12169"/>
                    <a:pt x="2624" y="12169"/>
                  </a:cubicBezTo>
                  <a:cubicBezTo>
                    <a:pt x="2628" y="12169"/>
                    <a:pt x="2632" y="12169"/>
                    <a:pt x="2636" y="12169"/>
                  </a:cubicBezTo>
                  <a:lnTo>
                    <a:pt x="7262" y="12169"/>
                  </a:lnTo>
                  <a:cubicBezTo>
                    <a:pt x="7660" y="12169"/>
                    <a:pt x="8043" y="12008"/>
                    <a:pt x="8321" y="11727"/>
                  </a:cubicBezTo>
                  <a:cubicBezTo>
                    <a:pt x="9212" y="10816"/>
                    <a:pt x="9695" y="9582"/>
                    <a:pt x="9664" y="8311"/>
                  </a:cubicBezTo>
                  <a:cubicBezTo>
                    <a:pt x="9620" y="6368"/>
                    <a:pt x="8390" y="4713"/>
                    <a:pt x="6686" y="4034"/>
                  </a:cubicBezTo>
                  <a:cubicBezTo>
                    <a:pt x="6484" y="3955"/>
                    <a:pt x="6354" y="3763"/>
                    <a:pt x="6351" y="3548"/>
                  </a:cubicBezTo>
                  <a:lnTo>
                    <a:pt x="6351" y="1"/>
                  </a:lnTo>
                  <a:close/>
                </a:path>
              </a:pathLst>
            </a:custGeom>
            <a:solidFill>
              <a:srgbClr val="E0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6" name="Google Shape;10426;p91"/>
            <p:cNvSpPr/>
            <p:nvPr/>
          </p:nvSpPr>
          <p:spPr>
            <a:xfrm>
              <a:off x="5918068" y="2794129"/>
              <a:ext cx="161152" cy="316802"/>
            </a:xfrm>
            <a:custGeom>
              <a:avLst/>
              <a:gdLst/>
              <a:ahLst/>
              <a:cxnLst/>
              <a:rect l="l" t="t" r="r" b="b"/>
              <a:pathLst>
                <a:path w="6152" h="12094" extrusionOk="0">
                  <a:moveTo>
                    <a:pt x="0" y="1"/>
                  </a:moveTo>
                  <a:lnTo>
                    <a:pt x="0" y="477"/>
                  </a:lnTo>
                  <a:lnTo>
                    <a:pt x="1446" y="477"/>
                  </a:lnTo>
                  <a:cubicBezTo>
                    <a:pt x="1813" y="477"/>
                    <a:pt x="2111" y="775"/>
                    <a:pt x="2111" y="1142"/>
                  </a:cubicBezTo>
                  <a:lnTo>
                    <a:pt x="2111" y="4024"/>
                  </a:lnTo>
                  <a:cubicBezTo>
                    <a:pt x="2114" y="4240"/>
                    <a:pt x="2245" y="4432"/>
                    <a:pt x="2443" y="4510"/>
                  </a:cubicBezTo>
                  <a:cubicBezTo>
                    <a:pt x="4153" y="5192"/>
                    <a:pt x="5384" y="6844"/>
                    <a:pt x="5425" y="8787"/>
                  </a:cubicBezTo>
                  <a:cubicBezTo>
                    <a:pt x="5452" y="10010"/>
                    <a:pt x="5003" y="11196"/>
                    <a:pt x="4174" y="12094"/>
                  </a:cubicBezTo>
                  <a:cubicBezTo>
                    <a:pt x="4404" y="12022"/>
                    <a:pt x="4609" y="11892"/>
                    <a:pt x="4774" y="11720"/>
                  </a:cubicBezTo>
                  <a:cubicBezTo>
                    <a:pt x="5668" y="10812"/>
                    <a:pt x="6151" y="9582"/>
                    <a:pt x="6120" y="8311"/>
                  </a:cubicBezTo>
                  <a:cubicBezTo>
                    <a:pt x="6076" y="6368"/>
                    <a:pt x="4846" y="4713"/>
                    <a:pt x="3142" y="4034"/>
                  </a:cubicBezTo>
                  <a:cubicBezTo>
                    <a:pt x="2940" y="3955"/>
                    <a:pt x="2810" y="3763"/>
                    <a:pt x="2807" y="3548"/>
                  </a:cubicBezTo>
                  <a:lnTo>
                    <a:pt x="2807" y="1"/>
                  </a:ln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7" name="Google Shape;10427;p91"/>
            <p:cNvSpPr/>
            <p:nvPr/>
          </p:nvSpPr>
          <p:spPr>
            <a:xfrm>
              <a:off x="5823792" y="2965968"/>
              <a:ext cx="255427" cy="146849"/>
            </a:xfrm>
            <a:custGeom>
              <a:avLst/>
              <a:gdLst/>
              <a:ahLst/>
              <a:cxnLst/>
              <a:rect l="l" t="t" r="r" b="b"/>
              <a:pathLst>
                <a:path w="9751" h="5606" extrusionOk="0">
                  <a:moveTo>
                    <a:pt x="2781" y="0"/>
                  </a:moveTo>
                  <a:cubicBezTo>
                    <a:pt x="1435" y="0"/>
                    <a:pt x="457" y="596"/>
                    <a:pt x="457" y="596"/>
                  </a:cubicBezTo>
                  <a:cubicBezTo>
                    <a:pt x="1" y="2217"/>
                    <a:pt x="450" y="3958"/>
                    <a:pt x="1632" y="5160"/>
                  </a:cubicBezTo>
                  <a:cubicBezTo>
                    <a:pt x="1910" y="5445"/>
                    <a:pt x="2293" y="5606"/>
                    <a:pt x="2691" y="5606"/>
                  </a:cubicBezTo>
                  <a:lnTo>
                    <a:pt x="7317" y="5606"/>
                  </a:lnTo>
                  <a:cubicBezTo>
                    <a:pt x="7718" y="5602"/>
                    <a:pt x="8098" y="5445"/>
                    <a:pt x="8376" y="5160"/>
                  </a:cubicBezTo>
                  <a:cubicBezTo>
                    <a:pt x="9267" y="4252"/>
                    <a:pt x="9750" y="3022"/>
                    <a:pt x="9719" y="1751"/>
                  </a:cubicBezTo>
                  <a:cubicBezTo>
                    <a:pt x="9709" y="1254"/>
                    <a:pt x="9620" y="760"/>
                    <a:pt x="9452" y="294"/>
                  </a:cubicBezTo>
                  <a:cubicBezTo>
                    <a:pt x="9452" y="294"/>
                    <a:pt x="8389" y="1122"/>
                    <a:pt x="6934" y="1122"/>
                  </a:cubicBezTo>
                  <a:cubicBezTo>
                    <a:pt x="6340" y="1122"/>
                    <a:pt x="5680" y="984"/>
                    <a:pt x="5001" y="596"/>
                  </a:cubicBezTo>
                  <a:cubicBezTo>
                    <a:pt x="4219" y="149"/>
                    <a:pt x="3454" y="0"/>
                    <a:pt x="278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8" name="Google Shape;10428;p91"/>
            <p:cNvSpPr/>
            <p:nvPr/>
          </p:nvSpPr>
          <p:spPr>
            <a:xfrm>
              <a:off x="6026856" y="2973931"/>
              <a:ext cx="52364" cy="137183"/>
            </a:xfrm>
            <a:custGeom>
              <a:avLst/>
              <a:gdLst/>
              <a:ahLst/>
              <a:cxnLst/>
              <a:rect l="l" t="t" r="r" b="b"/>
              <a:pathLst>
                <a:path w="1999" h="5237" extrusionOk="0">
                  <a:moveTo>
                    <a:pt x="1680" y="1"/>
                  </a:moveTo>
                  <a:cubicBezTo>
                    <a:pt x="1453" y="162"/>
                    <a:pt x="1213" y="302"/>
                    <a:pt x="963" y="415"/>
                  </a:cubicBezTo>
                  <a:cubicBezTo>
                    <a:pt x="1138" y="902"/>
                    <a:pt x="1234" y="1413"/>
                    <a:pt x="1248" y="1930"/>
                  </a:cubicBezTo>
                  <a:cubicBezTo>
                    <a:pt x="1275" y="3153"/>
                    <a:pt x="830" y="4336"/>
                    <a:pt x="0" y="5237"/>
                  </a:cubicBezTo>
                  <a:cubicBezTo>
                    <a:pt x="28" y="5223"/>
                    <a:pt x="55" y="5216"/>
                    <a:pt x="83" y="5209"/>
                  </a:cubicBezTo>
                  <a:cubicBezTo>
                    <a:pt x="86" y="5209"/>
                    <a:pt x="86" y="5209"/>
                    <a:pt x="86" y="5206"/>
                  </a:cubicBezTo>
                  <a:cubicBezTo>
                    <a:pt x="168" y="5172"/>
                    <a:pt x="247" y="5131"/>
                    <a:pt x="322" y="5086"/>
                  </a:cubicBezTo>
                  <a:lnTo>
                    <a:pt x="329" y="5083"/>
                  </a:lnTo>
                  <a:cubicBezTo>
                    <a:pt x="350" y="5069"/>
                    <a:pt x="370" y="5055"/>
                    <a:pt x="388" y="5038"/>
                  </a:cubicBezTo>
                  <a:cubicBezTo>
                    <a:pt x="394" y="5035"/>
                    <a:pt x="398" y="5035"/>
                    <a:pt x="408" y="5028"/>
                  </a:cubicBezTo>
                  <a:cubicBezTo>
                    <a:pt x="429" y="5017"/>
                    <a:pt x="446" y="5007"/>
                    <a:pt x="460" y="4994"/>
                  </a:cubicBezTo>
                  <a:lnTo>
                    <a:pt x="480" y="4973"/>
                  </a:lnTo>
                  <a:cubicBezTo>
                    <a:pt x="497" y="4963"/>
                    <a:pt x="511" y="4946"/>
                    <a:pt x="528" y="4935"/>
                  </a:cubicBezTo>
                  <a:lnTo>
                    <a:pt x="549" y="4915"/>
                  </a:lnTo>
                  <a:cubicBezTo>
                    <a:pt x="569" y="4894"/>
                    <a:pt x="590" y="4880"/>
                    <a:pt x="610" y="4860"/>
                  </a:cubicBezTo>
                  <a:cubicBezTo>
                    <a:pt x="1508" y="3955"/>
                    <a:pt x="1998" y="2722"/>
                    <a:pt x="1967" y="1447"/>
                  </a:cubicBezTo>
                  <a:cubicBezTo>
                    <a:pt x="1967" y="1416"/>
                    <a:pt x="1960" y="1385"/>
                    <a:pt x="1960" y="1354"/>
                  </a:cubicBezTo>
                  <a:cubicBezTo>
                    <a:pt x="1960" y="1347"/>
                    <a:pt x="1957" y="1337"/>
                    <a:pt x="1957" y="1330"/>
                  </a:cubicBezTo>
                  <a:cubicBezTo>
                    <a:pt x="1950" y="1310"/>
                    <a:pt x="1950" y="1286"/>
                    <a:pt x="1950" y="1265"/>
                  </a:cubicBezTo>
                  <a:cubicBezTo>
                    <a:pt x="1950" y="1255"/>
                    <a:pt x="1947" y="1245"/>
                    <a:pt x="1947" y="1227"/>
                  </a:cubicBezTo>
                  <a:cubicBezTo>
                    <a:pt x="1943" y="1207"/>
                    <a:pt x="1940" y="1186"/>
                    <a:pt x="1940" y="1166"/>
                  </a:cubicBezTo>
                  <a:cubicBezTo>
                    <a:pt x="1940" y="1156"/>
                    <a:pt x="1937" y="1145"/>
                    <a:pt x="1937" y="1132"/>
                  </a:cubicBezTo>
                  <a:cubicBezTo>
                    <a:pt x="1933" y="1111"/>
                    <a:pt x="1930" y="1094"/>
                    <a:pt x="1930" y="1073"/>
                  </a:cubicBezTo>
                  <a:cubicBezTo>
                    <a:pt x="1926" y="1063"/>
                    <a:pt x="1923" y="1049"/>
                    <a:pt x="1926" y="1039"/>
                  </a:cubicBezTo>
                  <a:cubicBezTo>
                    <a:pt x="1923" y="1018"/>
                    <a:pt x="1919" y="1001"/>
                    <a:pt x="1919" y="981"/>
                  </a:cubicBezTo>
                  <a:cubicBezTo>
                    <a:pt x="1916" y="974"/>
                    <a:pt x="1916" y="960"/>
                    <a:pt x="1916" y="950"/>
                  </a:cubicBezTo>
                  <a:cubicBezTo>
                    <a:pt x="1913" y="933"/>
                    <a:pt x="1909" y="909"/>
                    <a:pt x="1909" y="892"/>
                  </a:cubicBezTo>
                  <a:cubicBezTo>
                    <a:pt x="1906" y="881"/>
                    <a:pt x="1906" y="871"/>
                    <a:pt x="1906" y="861"/>
                  </a:cubicBezTo>
                  <a:cubicBezTo>
                    <a:pt x="1899" y="840"/>
                    <a:pt x="1899" y="816"/>
                    <a:pt x="1895" y="799"/>
                  </a:cubicBezTo>
                  <a:cubicBezTo>
                    <a:pt x="1892" y="789"/>
                    <a:pt x="1889" y="782"/>
                    <a:pt x="1889" y="772"/>
                  </a:cubicBezTo>
                  <a:cubicBezTo>
                    <a:pt x="1885" y="751"/>
                    <a:pt x="1885" y="731"/>
                    <a:pt x="1878" y="710"/>
                  </a:cubicBezTo>
                  <a:cubicBezTo>
                    <a:pt x="1875" y="703"/>
                    <a:pt x="1875" y="693"/>
                    <a:pt x="1875" y="686"/>
                  </a:cubicBezTo>
                  <a:cubicBezTo>
                    <a:pt x="1868" y="665"/>
                    <a:pt x="1868" y="641"/>
                    <a:pt x="1865" y="617"/>
                  </a:cubicBezTo>
                  <a:cubicBezTo>
                    <a:pt x="1861" y="614"/>
                    <a:pt x="1858" y="604"/>
                    <a:pt x="1858" y="597"/>
                  </a:cubicBezTo>
                  <a:cubicBezTo>
                    <a:pt x="1854" y="576"/>
                    <a:pt x="1847" y="552"/>
                    <a:pt x="1844" y="532"/>
                  </a:cubicBezTo>
                  <a:cubicBezTo>
                    <a:pt x="1837" y="528"/>
                    <a:pt x="1837" y="522"/>
                    <a:pt x="1837" y="511"/>
                  </a:cubicBezTo>
                  <a:cubicBezTo>
                    <a:pt x="1834" y="487"/>
                    <a:pt x="1827" y="467"/>
                    <a:pt x="1817" y="446"/>
                  </a:cubicBezTo>
                  <a:cubicBezTo>
                    <a:pt x="1813" y="439"/>
                    <a:pt x="1813" y="436"/>
                    <a:pt x="1813" y="426"/>
                  </a:cubicBezTo>
                  <a:cubicBezTo>
                    <a:pt x="1810" y="398"/>
                    <a:pt x="1803" y="374"/>
                    <a:pt x="1793" y="354"/>
                  </a:cubicBezTo>
                  <a:cubicBezTo>
                    <a:pt x="1789" y="350"/>
                    <a:pt x="1786" y="343"/>
                    <a:pt x="1786" y="336"/>
                  </a:cubicBezTo>
                  <a:cubicBezTo>
                    <a:pt x="1782" y="313"/>
                    <a:pt x="1775" y="289"/>
                    <a:pt x="1765" y="265"/>
                  </a:cubicBezTo>
                  <a:cubicBezTo>
                    <a:pt x="1762" y="261"/>
                    <a:pt x="1762" y="261"/>
                    <a:pt x="1762" y="254"/>
                  </a:cubicBezTo>
                  <a:cubicBezTo>
                    <a:pt x="1755" y="230"/>
                    <a:pt x="1745" y="206"/>
                    <a:pt x="1741" y="179"/>
                  </a:cubicBezTo>
                  <a:cubicBezTo>
                    <a:pt x="1741" y="175"/>
                    <a:pt x="1734" y="175"/>
                    <a:pt x="1734" y="169"/>
                  </a:cubicBezTo>
                  <a:cubicBezTo>
                    <a:pt x="1731" y="145"/>
                    <a:pt x="1714" y="117"/>
                    <a:pt x="1710" y="86"/>
                  </a:cubicBezTo>
                  <a:cubicBezTo>
                    <a:pt x="1710" y="83"/>
                    <a:pt x="1707" y="83"/>
                    <a:pt x="1703" y="83"/>
                  </a:cubicBezTo>
                  <a:cubicBezTo>
                    <a:pt x="1693" y="56"/>
                    <a:pt x="1686" y="28"/>
                    <a:pt x="1680" y="1"/>
                  </a:cubicBezTo>
                  <a:close/>
                </a:path>
              </a:pathLst>
            </a:custGeom>
            <a:solidFill>
              <a:srgbClr val="8EA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29" name="Google Shape;10429;p91"/>
            <p:cNvSpPr/>
            <p:nvPr/>
          </p:nvSpPr>
          <p:spPr>
            <a:xfrm>
              <a:off x="6029632" y="3011992"/>
              <a:ext cx="18336" cy="15796"/>
            </a:xfrm>
            <a:custGeom>
              <a:avLst/>
              <a:gdLst/>
              <a:ahLst/>
              <a:cxnLst/>
              <a:rect l="l" t="t" r="r" b="b"/>
              <a:pathLst>
                <a:path w="700" h="603" extrusionOk="0">
                  <a:moveTo>
                    <a:pt x="402" y="1"/>
                  </a:moveTo>
                  <a:cubicBezTo>
                    <a:pt x="134" y="1"/>
                    <a:pt x="1" y="326"/>
                    <a:pt x="189" y="515"/>
                  </a:cubicBezTo>
                  <a:cubicBezTo>
                    <a:pt x="250" y="576"/>
                    <a:pt x="325" y="603"/>
                    <a:pt x="398" y="603"/>
                  </a:cubicBezTo>
                  <a:cubicBezTo>
                    <a:pt x="552" y="603"/>
                    <a:pt x="700" y="483"/>
                    <a:pt x="700" y="302"/>
                  </a:cubicBezTo>
                  <a:cubicBezTo>
                    <a:pt x="700" y="138"/>
                    <a:pt x="566" y="1"/>
                    <a:pt x="402" y="1"/>
                  </a:cubicBez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0" name="Google Shape;10430;p91"/>
            <p:cNvSpPr/>
            <p:nvPr/>
          </p:nvSpPr>
          <p:spPr>
            <a:xfrm>
              <a:off x="5990497" y="3070433"/>
              <a:ext cx="16372" cy="13962"/>
            </a:xfrm>
            <a:custGeom>
              <a:avLst/>
              <a:gdLst/>
              <a:ahLst/>
              <a:cxnLst/>
              <a:rect l="l" t="t" r="r" b="b"/>
              <a:pathLst>
                <a:path w="625" h="533" extrusionOk="0">
                  <a:moveTo>
                    <a:pt x="357" y="0"/>
                  </a:moveTo>
                  <a:cubicBezTo>
                    <a:pt x="117" y="0"/>
                    <a:pt x="1" y="285"/>
                    <a:pt x="168" y="453"/>
                  </a:cubicBezTo>
                  <a:cubicBezTo>
                    <a:pt x="223" y="508"/>
                    <a:pt x="290" y="532"/>
                    <a:pt x="356" y="532"/>
                  </a:cubicBezTo>
                  <a:cubicBezTo>
                    <a:pt x="492" y="532"/>
                    <a:pt x="621" y="427"/>
                    <a:pt x="621" y="268"/>
                  </a:cubicBezTo>
                  <a:cubicBezTo>
                    <a:pt x="624" y="120"/>
                    <a:pt x="504" y="0"/>
                    <a:pt x="357" y="0"/>
                  </a:cubicBez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1" name="Google Shape;10431;p91"/>
            <p:cNvSpPr/>
            <p:nvPr/>
          </p:nvSpPr>
          <p:spPr>
            <a:xfrm>
              <a:off x="5884564" y="3002222"/>
              <a:ext cx="16372" cy="13936"/>
            </a:xfrm>
            <a:custGeom>
              <a:avLst/>
              <a:gdLst/>
              <a:ahLst/>
              <a:cxnLst/>
              <a:rect l="l" t="t" r="r" b="b"/>
              <a:pathLst>
                <a:path w="625" h="532" extrusionOk="0">
                  <a:moveTo>
                    <a:pt x="363" y="0"/>
                  </a:moveTo>
                  <a:cubicBezTo>
                    <a:pt x="361" y="0"/>
                    <a:pt x="359" y="0"/>
                    <a:pt x="357" y="0"/>
                  </a:cubicBezTo>
                  <a:cubicBezTo>
                    <a:pt x="121" y="0"/>
                    <a:pt x="1" y="285"/>
                    <a:pt x="169" y="452"/>
                  </a:cubicBezTo>
                  <a:cubicBezTo>
                    <a:pt x="223" y="507"/>
                    <a:pt x="291" y="532"/>
                    <a:pt x="357" y="532"/>
                  </a:cubicBezTo>
                  <a:cubicBezTo>
                    <a:pt x="493" y="532"/>
                    <a:pt x="625" y="426"/>
                    <a:pt x="625" y="264"/>
                  </a:cubicBezTo>
                  <a:cubicBezTo>
                    <a:pt x="625" y="119"/>
                    <a:pt x="508" y="0"/>
                    <a:pt x="363" y="0"/>
                  </a:cubicBez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2" name="Google Shape;10432;p91"/>
            <p:cNvSpPr/>
            <p:nvPr/>
          </p:nvSpPr>
          <p:spPr>
            <a:xfrm>
              <a:off x="5907459" y="3070433"/>
              <a:ext cx="16372" cy="13962"/>
            </a:xfrm>
            <a:custGeom>
              <a:avLst/>
              <a:gdLst/>
              <a:ahLst/>
              <a:cxnLst/>
              <a:rect l="l" t="t" r="r" b="b"/>
              <a:pathLst>
                <a:path w="625" h="533" extrusionOk="0">
                  <a:moveTo>
                    <a:pt x="357" y="0"/>
                  </a:moveTo>
                  <a:cubicBezTo>
                    <a:pt x="121" y="0"/>
                    <a:pt x="1" y="285"/>
                    <a:pt x="169" y="453"/>
                  </a:cubicBezTo>
                  <a:cubicBezTo>
                    <a:pt x="223" y="508"/>
                    <a:pt x="291" y="532"/>
                    <a:pt x="357" y="532"/>
                  </a:cubicBezTo>
                  <a:cubicBezTo>
                    <a:pt x="494" y="532"/>
                    <a:pt x="624" y="427"/>
                    <a:pt x="624" y="268"/>
                  </a:cubicBezTo>
                  <a:cubicBezTo>
                    <a:pt x="624" y="120"/>
                    <a:pt x="504" y="0"/>
                    <a:pt x="357" y="0"/>
                  </a:cubicBez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3" name="Google Shape;10433;p91"/>
            <p:cNvSpPr/>
            <p:nvPr/>
          </p:nvSpPr>
          <p:spPr>
            <a:xfrm>
              <a:off x="5950733" y="3016839"/>
              <a:ext cx="16712" cy="16739"/>
            </a:xfrm>
            <a:custGeom>
              <a:avLst/>
              <a:gdLst/>
              <a:ahLst/>
              <a:cxnLst/>
              <a:rect l="l" t="t" r="r" b="b"/>
              <a:pathLst>
                <a:path w="638" h="639" extrusionOk="0">
                  <a:moveTo>
                    <a:pt x="319" y="1"/>
                  </a:moveTo>
                  <a:cubicBezTo>
                    <a:pt x="141" y="1"/>
                    <a:pt x="0" y="145"/>
                    <a:pt x="0" y="319"/>
                  </a:cubicBezTo>
                  <a:cubicBezTo>
                    <a:pt x="0" y="494"/>
                    <a:pt x="141" y="638"/>
                    <a:pt x="319" y="638"/>
                  </a:cubicBezTo>
                  <a:cubicBezTo>
                    <a:pt x="494" y="638"/>
                    <a:pt x="638" y="494"/>
                    <a:pt x="634" y="319"/>
                  </a:cubicBezTo>
                  <a:cubicBezTo>
                    <a:pt x="638" y="145"/>
                    <a:pt x="494" y="1"/>
                    <a:pt x="319" y="1"/>
                  </a:cubicBez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4" name="Google Shape;10434;p91"/>
            <p:cNvSpPr/>
            <p:nvPr/>
          </p:nvSpPr>
          <p:spPr>
            <a:xfrm>
              <a:off x="5798854" y="2759132"/>
              <a:ext cx="297130" cy="358898"/>
            </a:xfrm>
            <a:custGeom>
              <a:avLst/>
              <a:gdLst/>
              <a:ahLst/>
              <a:cxnLst/>
              <a:rect l="l" t="t" r="r" b="b"/>
              <a:pathLst>
                <a:path w="11343" h="13701" extrusionOk="0">
                  <a:moveTo>
                    <a:pt x="3738" y="8085"/>
                  </a:moveTo>
                  <a:cubicBezTo>
                    <a:pt x="4479" y="8085"/>
                    <a:pt x="5189" y="8276"/>
                    <a:pt x="5853" y="8660"/>
                  </a:cubicBezTo>
                  <a:cubicBezTo>
                    <a:pt x="6577" y="9074"/>
                    <a:pt x="7278" y="9213"/>
                    <a:pt x="7892" y="9213"/>
                  </a:cubicBezTo>
                  <a:cubicBezTo>
                    <a:pt x="8359" y="9213"/>
                    <a:pt x="8777" y="9133"/>
                    <a:pt x="9116" y="9033"/>
                  </a:cubicBezTo>
                  <a:cubicBezTo>
                    <a:pt x="9527" y="8907"/>
                    <a:pt x="9921" y="8732"/>
                    <a:pt x="10288" y="8509"/>
                  </a:cubicBezTo>
                  <a:lnTo>
                    <a:pt x="10288" y="8509"/>
                  </a:lnTo>
                  <a:cubicBezTo>
                    <a:pt x="10733" y="10068"/>
                    <a:pt x="10342" y="11730"/>
                    <a:pt x="9181" y="12913"/>
                  </a:cubicBezTo>
                  <a:cubicBezTo>
                    <a:pt x="8941" y="13156"/>
                    <a:pt x="8608" y="13296"/>
                    <a:pt x="8266" y="13296"/>
                  </a:cubicBezTo>
                  <a:lnTo>
                    <a:pt x="3640" y="13296"/>
                  </a:lnTo>
                  <a:cubicBezTo>
                    <a:pt x="3293" y="13296"/>
                    <a:pt x="2964" y="13159"/>
                    <a:pt x="2721" y="12913"/>
                  </a:cubicBezTo>
                  <a:cubicBezTo>
                    <a:pt x="1662" y="11833"/>
                    <a:pt x="1162" y="10257"/>
                    <a:pt x="1587" y="8612"/>
                  </a:cubicBezTo>
                  <a:cubicBezTo>
                    <a:pt x="1988" y="8410"/>
                    <a:pt x="2413" y="8262"/>
                    <a:pt x="2851" y="8173"/>
                  </a:cubicBezTo>
                  <a:cubicBezTo>
                    <a:pt x="3151" y="8114"/>
                    <a:pt x="3447" y="8085"/>
                    <a:pt x="3738" y="8085"/>
                  </a:cubicBezTo>
                  <a:close/>
                  <a:moveTo>
                    <a:pt x="4058" y="0"/>
                  </a:moveTo>
                  <a:cubicBezTo>
                    <a:pt x="3763" y="0"/>
                    <a:pt x="3523" y="240"/>
                    <a:pt x="3526" y="532"/>
                  </a:cubicBezTo>
                  <a:lnTo>
                    <a:pt x="3526" y="1004"/>
                  </a:lnTo>
                  <a:cubicBezTo>
                    <a:pt x="3523" y="1299"/>
                    <a:pt x="3763" y="1536"/>
                    <a:pt x="4058" y="1536"/>
                  </a:cubicBezTo>
                  <a:lnTo>
                    <a:pt x="4342" y="1536"/>
                  </a:lnTo>
                  <a:lnTo>
                    <a:pt x="4342" y="3194"/>
                  </a:lnTo>
                  <a:cubicBezTo>
                    <a:pt x="4345" y="3304"/>
                    <a:pt x="4435" y="3393"/>
                    <a:pt x="4544" y="3393"/>
                  </a:cubicBezTo>
                  <a:cubicBezTo>
                    <a:pt x="4654" y="3393"/>
                    <a:pt x="4743" y="3304"/>
                    <a:pt x="4743" y="3194"/>
                  </a:cubicBezTo>
                  <a:lnTo>
                    <a:pt x="4743" y="1536"/>
                  </a:lnTo>
                  <a:lnTo>
                    <a:pt x="7155" y="1536"/>
                  </a:lnTo>
                  <a:lnTo>
                    <a:pt x="7155" y="4884"/>
                  </a:lnTo>
                  <a:cubicBezTo>
                    <a:pt x="7152" y="5182"/>
                    <a:pt x="7337" y="5449"/>
                    <a:pt x="7615" y="5555"/>
                  </a:cubicBezTo>
                  <a:cubicBezTo>
                    <a:pt x="8780" y="6018"/>
                    <a:pt x="9698" y="6946"/>
                    <a:pt x="10154" y="8118"/>
                  </a:cubicBezTo>
                  <a:cubicBezTo>
                    <a:pt x="9791" y="8351"/>
                    <a:pt x="9400" y="8533"/>
                    <a:pt x="8985" y="8656"/>
                  </a:cubicBezTo>
                  <a:cubicBezTo>
                    <a:pt x="8612" y="8765"/>
                    <a:pt x="8244" y="8819"/>
                    <a:pt x="7882" y="8819"/>
                  </a:cubicBezTo>
                  <a:cubicBezTo>
                    <a:pt x="7249" y="8819"/>
                    <a:pt x="6637" y="8652"/>
                    <a:pt x="6052" y="8314"/>
                  </a:cubicBezTo>
                  <a:cubicBezTo>
                    <a:pt x="5313" y="7891"/>
                    <a:pt x="4511" y="7690"/>
                    <a:pt x="3710" y="7690"/>
                  </a:cubicBezTo>
                  <a:cubicBezTo>
                    <a:pt x="3048" y="7690"/>
                    <a:pt x="2386" y="7828"/>
                    <a:pt x="1758" y="8091"/>
                  </a:cubicBezTo>
                  <a:cubicBezTo>
                    <a:pt x="2211" y="6929"/>
                    <a:pt x="3129" y="6004"/>
                    <a:pt x="4294" y="5548"/>
                  </a:cubicBezTo>
                  <a:cubicBezTo>
                    <a:pt x="4572" y="5442"/>
                    <a:pt x="4753" y="5175"/>
                    <a:pt x="4757" y="4877"/>
                  </a:cubicBezTo>
                  <a:lnTo>
                    <a:pt x="4757" y="4198"/>
                  </a:lnTo>
                  <a:cubicBezTo>
                    <a:pt x="4757" y="4065"/>
                    <a:pt x="4656" y="3998"/>
                    <a:pt x="4556" y="3998"/>
                  </a:cubicBezTo>
                  <a:cubicBezTo>
                    <a:pt x="4456" y="3998"/>
                    <a:pt x="4356" y="4065"/>
                    <a:pt x="4356" y="4198"/>
                  </a:cubicBezTo>
                  <a:lnTo>
                    <a:pt x="4356" y="4877"/>
                  </a:lnTo>
                  <a:cubicBezTo>
                    <a:pt x="4356" y="5010"/>
                    <a:pt x="4274" y="5127"/>
                    <a:pt x="4150" y="5175"/>
                  </a:cubicBezTo>
                  <a:cubicBezTo>
                    <a:pt x="874" y="6470"/>
                    <a:pt x="0" y="10702"/>
                    <a:pt x="2447" y="13194"/>
                  </a:cubicBezTo>
                  <a:cubicBezTo>
                    <a:pt x="2766" y="13516"/>
                    <a:pt x="3198" y="13697"/>
                    <a:pt x="3650" y="13701"/>
                  </a:cubicBezTo>
                  <a:lnTo>
                    <a:pt x="8273" y="13701"/>
                  </a:lnTo>
                  <a:cubicBezTo>
                    <a:pt x="8725" y="13701"/>
                    <a:pt x="9157" y="13519"/>
                    <a:pt x="9475" y="13194"/>
                  </a:cubicBezTo>
                  <a:cubicBezTo>
                    <a:pt x="11134" y="11494"/>
                    <a:pt x="11343" y="8852"/>
                    <a:pt x="9965" y="6916"/>
                  </a:cubicBezTo>
                  <a:cubicBezTo>
                    <a:pt x="9414" y="6134"/>
                    <a:pt x="8646" y="5531"/>
                    <a:pt x="7759" y="5178"/>
                  </a:cubicBezTo>
                  <a:cubicBezTo>
                    <a:pt x="7635" y="5134"/>
                    <a:pt x="7553" y="5014"/>
                    <a:pt x="7553" y="4884"/>
                  </a:cubicBezTo>
                  <a:lnTo>
                    <a:pt x="7553" y="1536"/>
                  </a:lnTo>
                  <a:lnTo>
                    <a:pt x="7841" y="1536"/>
                  </a:lnTo>
                  <a:cubicBezTo>
                    <a:pt x="8132" y="1536"/>
                    <a:pt x="8372" y="1299"/>
                    <a:pt x="8372" y="1004"/>
                  </a:cubicBezTo>
                  <a:lnTo>
                    <a:pt x="8372" y="532"/>
                  </a:lnTo>
                  <a:cubicBezTo>
                    <a:pt x="8372" y="237"/>
                    <a:pt x="8132" y="0"/>
                    <a:pt x="7841" y="0"/>
                  </a:cubicBezTo>
                  <a:lnTo>
                    <a:pt x="6782" y="0"/>
                  </a:lnTo>
                  <a:cubicBezTo>
                    <a:pt x="6515" y="0"/>
                    <a:pt x="6515" y="401"/>
                    <a:pt x="6782" y="401"/>
                  </a:cubicBezTo>
                  <a:lnTo>
                    <a:pt x="7841" y="401"/>
                  </a:lnTo>
                  <a:cubicBezTo>
                    <a:pt x="7843" y="401"/>
                    <a:pt x="7845" y="401"/>
                    <a:pt x="7847" y="401"/>
                  </a:cubicBezTo>
                  <a:cubicBezTo>
                    <a:pt x="7916" y="401"/>
                    <a:pt x="7974" y="461"/>
                    <a:pt x="7971" y="532"/>
                  </a:cubicBezTo>
                  <a:lnTo>
                    <a:pt x="7971" y="1004"/>
                  </a:lnTo>
                  <a:cubicBezTo>
                    <a:pt x="7974" y="1076"/>
                    <a:pt x="7913" y="1138"/>
                    <a:pt x="7841" y="1138"/>
                  </a:cubicBezTo>
                  <a:lnTo>
                    <a:pt x="4058" y="1138"/>
                  </a:lnTo>
                  <a:cubicBezTo>
                    <a:pt x="3982" y="1138"/>
                    <a:pt x="3924" y="1076"/>
                    <a:pt x="3924" y="1004"/>
                  </a:cubicBezTo>
                  <a:lnTo>
                    <a:pt x="3924" y="532"/>
                  </a:lnTo>
                  <a:cubicBezTo>
                    <a:pt x="3924" y="461"/>
                    <a:pt x="3979" y="401"/>
                    <a:pt x="4052" y="401"/>
                  </a:cubicBezTo>
                  <a:cubicBezTo>
                    <a:pt x="4054" y="401"/>
                    <a:pt x="4056" y="401"/>
                    <a:pt x="4058" y="401"/>
                  </a:cubicBezTo>
                  <a:lnTo>
                    <a:pt x="5798" y="401"/>
                  </a:lnTo>
                  <a:cubicBezTo>
                    <a:pt x="5908" y="401"/>
                    <a:pt x="5997" y="309"/>
                    <a:pt x="5997" y="199"/>
                  </a:cubicBezTo>
                  <a:cubicBezTo>
                    <a:pt x="5997" y="89"/>
                    <a:pt x="5908" y="0"/>
                    <a:pt x="579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35" name="Google Shape;10435;p91"/>
          <p:cNvGrpSpPr/>
          <p:nvPr/>
        </p:nvGrpSpPr>
        <p:grpSpPr>
          <a:xfrm>
            <a:off x="6324614" y="2756696"/>
            <a:ext cx="351799" cy="351904"/>
            <a:chOff x="6324614" y="2756696"/>
            <a:chExt cx="351799" cy="351904"/>
          </a:xfrm>
        </p:grpSpPr>
        <p:sp>
          <p:nvSpPr>
            <p:cNvPr id="10436" name="Google Shape;10436;p91"/>
            <p:cNvSpPr/>
            <p:nvPr/>
          </p:nvSpPr>
          <p:spPr>
            <a:xfrm>
              <a:off x="6329722" y="2761830"/>
              <a:ext cx="258990" cy="170739"/>
            </a:xfrm>
            <a:custGeom>
              <a:avLst/>
              <a:gdLst/>
              <a:ahLst/>
              <a:cxnLst/>
              <a:rect l="l" t="t" r="r" b="b"/>
              <a:pathLst>
                <a:path w="9887" h="6518" extrusionOk="0">
                  <a:moveTo>
                    <a:pt x="840" y="0"/>
                  </a:moveTo>
                  <a:cubicBezTo>
                    <a:pt x="377" y="0"/>
                    <a:pt x="0" y="377"/>
                    <a:pt x="0" y="843"/>
                  </a:cubicBezTo>
                  <a:lnTo>
                    <a:pt x="0" y="6309"/>
                  </a:lnTo>
                  <a:cubicBezTo>
                    <a:pt x="0" y="6425"/>
                    <a:pt x="93" y="6518"/>
                    <a:pt x="209" y="6518"/>
                  </a:cubicBezTo>
                  <a:lnTo>
                    <a:pt x="2313" y="6518"/>
                  </a:lnTo>
                  <a:cubicBezTo>
                    <a:pt x="2546" y="6518"/>
                    <a:pt x="2735" y="6329"/>
                    <a:pt x="2735" y="6100"/>
                  </a:cubicBezTo>
                  <a:lnTo>
                    <a:pt x="2735" y="5678"/>
                  </a:lnTo>
                  <a:cubicBezTo>
                    <a:pt x="2738" y="5497"/>
                    <a:pt x="2663" y="5322"/>
                    <a:pt x="2526" y="5202"/>
                  </a:cubicBezTo>
                  <a:cubicBezTo>
                    <a:pt x="2149" y="4894"/>
                    <a:pt x="2008" y="4383"/>
                    <a:pt x="2170" y="3924"/>
                  </a:cubicBezTo>
                  <a:cubicBezTo>
                    <a:pt x="2334" y="3465"/>
                    <a:pt x="2766" y="3156"/>
                    <a:pt x="3252" y="3153"/>
                  </a:cubicBezTo>
                  <a:cubicBezTo>
                    <a:pt x="3255" y="3153"/>
                    <a:pt x="3258" y="3153"/>
                    <a:pt x="3261" y="3153"/>
                  </a:cubicBezTo>
                  <a:cubicBezTo>
                    <a:pt x="3747" y="3153"/>
                    <a:pt x="4179" y="3457"/>
                    <a:pt x="4346" y="3910"/>
                  </a:cubicBezTo>
                  <a:cubicBezTo>
                    <a:pt x="4513" y="4369"/>
                    <a:pt x="4376" y="4880"/>
                    <a:pt x="4006" y="5195"/>
                  </a:cubicBezTo>
                  <a:cubicBezTo>
                    <a:pt x="3866" y="5315"/>
                    <a:pt x="3787" y="5486"/>
                    <a:pt x="3787" y="5672"/>
                  </a:cubicBezTo>
                  <a:lnTo>
                    <a:pt x="3787" y="6100"/>
                  </a:lnTo>
                  <a:cubicBezTo>
                    <a:pt x="3787" y="6333"/>
                    <a:pt x="3975" y="6518"/>
                    <a:pt x="4205" y="6518"/>
                  </a:cubicBezTo>
                  <a:lnTo>
                    <a:pt x="6518" y="6518"/>
                  </a:lnTo>
                  <a:lnTo>
                    <a:pt x="6518" y="4205"/>
                  </a:lnTo>
                  <a:cubicBezTo>
                    <a:pt x="6518" y="3975"/>
                    <a:pt x="6707" y="3787"/>
                    <a:pt x="6940" y="3787"/>
                  </a:cubicBezTo>
                  <a:lnTo>
                    <a:pt x="7368" y="3787"/>
                  </a:lnTo>
                  <a:cubicBezTo>
                    <a:pt x="7550" y="3787"/>
                    <a:pt x="7724" y="3866"/>
                    <a:pt x="7844" y="4006"/>
                  </a:cubicBezTo>
                  <a:cubicBezTo>
                    <a:pt x="8070" y="4271"/>
                    <a:pt x="8395" y="4416"/>
                    <a:pt x="8730" y="4416"/>
                  </a:cubicBezTo>
                  <a:cubicBezTo>
                    <a:pt x="8864" y="4416"/>
                    <a:pt x="8999" y="4393"/>
                    <a:pt x="9129" y="4345"/>
                  </a:cubicBezTo>
                  <a:cubicBezTo>
                    <a:pt x="9585" y="4177"/>
                    <a:pt x="9887" y="3742"/>
                    <a:pt x="9887" y="3256"/>
                  </a:cubicBezTo>
                  <a:cubicBezTo>
                    <a:pt x="9883" y="2766"/>
                    <a:pt x="9575" y="2334"/>
                    <a:pt x="9116" y="2169"/>
                  </a:cubicBezTo>
                  <a:cubicBezTo>
                    <a:pt x="8989" y="2125"/>
                    <a:pt x="8859" y="2104"/>
                    <a:pt x="8730" y="2104"/>
                  </a:cubicBezTo>
                  <a:cubicBezTo>
                    <a:pt x="8391" y="2104"/>
                    <a:pt x="8061" y="2253"/>
                    <a:pt x="7837" y="2526"/>
                  </a:cubicBezTo>
                  <a:cubicBezTo>
                    <a:pt x="7720" y="2660"/>
                    <a:pt x="7550" y="2735"/>
                    <a:pt x="7373" y="2735"/>
                  </a:cubicBezTo>
                  <a:cubicBezTo>
                    <a:pt x="7369" y="2735"/>
                    <a:pt x="7365" y="2735"/>
                    <a:pt x="7361" y="2735"/>
                  </a:cubicBezTo>
                  <a:lnTo>
                    <a:pt x="6940" y="2735"/>
                  </a:lnTo>
                  <a:cubicBezTo>
                    <a:pt x="6707" y="2735"/>
                    <a:pt x="6522" y="2546"/>
                    <a:pt x="6522" y="2313"/>
                  </a:cubicBezTo>
                  <a:lnTo>
                    <a:pt x="6522" y="213"/>
                  </a:lnTo>
                  <a:cubicBezTo>
                    <a:pt x="6522" y="93"/>
                    <a:pt x="6426" y="0"/>
                    <a:pt x="6309"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7" name="Google Shape;10437;p91"/>
            <p:cNvSpPr/>
            <p:nvPr/>
          </p:nvSpPr>
          <p:spPr>
            <a:xfrm>
              <a:off x="6500540" y="2761830"/>
              <a:ext cx="170765" cy="258990"/>
            </a:xfrm>
            <a:custGeom>
              <a:avLst/>
              <a:gdLst/>
              <a:ahLst/>
              <a:cxnLst/>
              <a:rect l="l" t="t" r="r" b="b"/>
              <a:pathLst>
                <a:path w="6519" h="9887" extrusionOk="0">
                  <a:moveTo>
                    <a:pt x="210" y="0"/>
                  </a:moveTo>
                  <a:cubicBezTo>
                    <a:pt x="93" y="0"/>
                    <a:pt x="1" y="96"/>
                    <a:pt x="1" y="213"/>
                  </a:cubicBezTo>
                  <a:lnTo>
                    <a:pt x="1" y="2313"/>
                  </a:lnTo>
                  <a:cubicBezTo>
                    <a:pt x="1" y="2546"/>
                    <a:pt x="189" y="2735"/>
                    <a:pt x="422" y="2735"/>
                  </a:cubicBezTo>
                  <a:lnTo>
                    <a:pt x="840" y="2735"/>
                  </a:lnTo>
                  <a:cubicBezTo>
                    <a:pt x="844" y="2735"/>
                    <a:pt x="848" y="2735"/>
                    <a:pt x="852" y="2735"/>
                  </a:cubicBezTo>
                  <a:cubicBezTo>
                    <a:pt x="1029" y="2735"/>
                    <a:pt x="1199" y="2660"/>
                    <a:pt x="1316" y="2526"/>
                  </a:cubicBezTo>
                  <a:cubicBezTo>
                    <a:pt x="1540" y="2253"/>
                    <a:pt x="1872" y="2104"/>
                    <a:pt x="2212" y="2104"/>
                  </a:cubicBezTo>
                  <a:cubicBezTo>
                    <a:pt x="2341" y="2104"/>
                    <a:pt x="2472" y="2125"/>
                    <a:pt x="2598" y="2169"/>
                  </a:cubicBezTo>
                  <a:cubicBezTo>
                    <a:pt x="3054" y="2334"/>
                    <a:pt x="3362" y="2766"/>
                    <a:pt x="3366" y="3256"/>
                  </a:cubicBezTo>
                  <a:cubicBezTo>
                    <a:pt x="3369" y="3742"/>
                    <a:pt x="3064" y="4177"/>
                    <a:pt x="2608" y="4345"/>
                  </a:cubicBezTo>
                  <a:cubicBezTo>
                    <a:pt x="2479" y="4393"/>
                    <a:pt x="2344" y="4416"/>
                    <a:pt x="2211" y="4416"/>
                  </a:cubicBezTo>
                  <a:cubicBezTo>
                    <a:pt x="1876" y="4416"/>
                    <a:pt x="1549" y="4271"/>
                    <a:pt x="1323" y="4006"/>
                  </a:cubicBezTo>
                  <a:cubicBezTo>
                    <a:pt x="1207" y="3866"/>
                    <a:pt x="1032" y="3787"/>
                    <a:pt x="847" y="3787"/>
                  </a:cubicBezTo>
                  <a:lnTo>
                    <a:pt x="419" y="3787"/>
                  </a:lnTo>
                  <a:cubicBezTo>
                    <a:pt x="189" y="3787"/>
                    <a:pt x="1" y="3975"/>
                    <a:pt x="1" y="4208"/>
                  </a:cubicBezTo>
                  <a:lnTo>
                    <a:pt x="1" y="6521"/>
                  </a:lnTo>
                  <a:lnTo>
                    <a:pt x="2314" y="6521"/>
                  </a:lnTo>
                  <a:cubicBezTo>
                    <a:pt x="2543" y="6521"/>
                    <a:pt x="2732" y="6706"/>
                    <a:pt x="2732" y="6939"/>
                  </a:cubicBezTo>
                  <a:lnTo>
                    <a:pt x="2732" y="7368"/>
                  </a:lnTo>
                  <a:cubicBezTo>
                    <a:pt x="2732" y="7553"/>
                    <a:pt x="2653" y="7724"/>
                    <a:pt x="2512" y="7844"/>
                  </a:cubicBezTo>
                  <a:cubicBezTo>
                    <a:pt x="2142" y="8159"/>
                    <a:pt x="2005" y="8670"/>
                    <a:pt x="2173" y="9129"/>
                  </a:cubicBezTo>
                  <a:cubicBezTo>
                    <a:pt x="2340" y="9582"/>
                    <a:pt x="2771" y="9886"/>
                    <a:pt x="3258" y="9886"/>
                  </a:cubicBezTo>
                  <a:cubicBezTo>
                    <a:pt x="3261" y="9886"/>
                    <a:pt x="3264" y="9886"/>
                    <a:pt x="3266" y="9886"/>
                  </a:cubicBezTo>
                  <a:cubicBezTo>
                    <a:pt x="3753" y="9883"/>
                    <a:pt x="4185" y="9575"/>
                    <a:pt x="4349" y="9115"/>
                  </a:cubicBezTo>
                  <a:cubicBezTo>
                    <a:pt x="4510" y="8656"/>
                    <a:pt x="4370" y="8146"/>
                    <a:pt x="3993" y="7837"/>
                  </a:cubicBezTo>
                  <a:cubicBezTo>
                    <a:pt x="3856" y="7717"/>
                    <a:pt x="3780" y="7543"/>
                    <a:pt x="3784" y="7361"/>
                  </a:cubicBezTo>
                  <a:lnTo>
                    <a:pt x="3784" y="6939"/>
                  </a:lnTo>
                  <a:cubicBezTo>
                    <a:pt x="3784" y="6710"/>
                    <a:pt x="3972" y="6521"/>
                    <a:pt x="4205" y="6521"/>
                  </a:cubicBezTo>
                  <a:lnTo>
                    <a:pt x="6309" y="6521"/>
                  </a:lnTo>
                  <a:cubicBezTo>
                    <a:pt x="6426" y="6521"/>
                    <a:pt x="6518" y="6425"/>
                    <a:pt x="6518" y="6309"/>
                  </a:cubicBezTo>
                  <a:lnTo>
                    <a:pt x="6518" y="843"/>
                  </a:lnTo>
                  <a:cubicBezTo>
                    <a:pt x="6518" y="377"/>
                    <a:pt x="6141" y="0"/>
                    <a:pt x="5679" y="0"/>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8" name="Google Shape;10438;p91"/>
            <p:cNvSpPr/>
            <p:nvPr/>
          </p:nvSpPr>
          <p:spPr>
            <a:xfrm>
              <a:off x="6412315" y="2932648"/>
              <a:ext cx="258990" cy="170765"/>
            </a:xfrm>
            <a:custGeom>
              <a:avLst/>
              <a:gdLst/>
              <a:ahLst/>
              <a:cxnLst/>
              <a:rect l="l" t="t" r="r" b="b"/>
              <a:pathLst>
                <a:path w="9887" h="6519" extrusionOk="0">
                  <a:moveTo>
                    <a:pt x="3369" y="0"/>
                  </a:moveTo>
                  <a:lnTo>
                    <a:pt x="3369" y="2313"/>
                  </a:lnTo>
                  <a:cubicBezTo>
                    <a:pt x="3369" y="2544"/>
                    <a:pt x="3183" y="2732"/>
                    <a:pt x="2953" y="2732"/>
                  </a:cubicBezTo>
                  <a:cubicBezTo>
                    <a:pt x="2951" y="2732"/>
                    <a:pt x="2949" y="2732"/>
                    <a:pt x="2947" y="2732"/>
                  </a:cubicBezTo>
                  <a:lnTo>
                    <a:pt x="2519" y="2732"/>
                  </a:lnTo>
                  <a:cubicBezTo>
                    <a:pt x="2515" y="2732"/>
                    <a:pt x="2511" y="2732"/>
                    <a:pt x="2508" y="2732"/>
                  </a:cubicBezTo>
                  <a:cubicBezTo>
                    <a:pt x="2330" y="2732"/>
                    <a:pt x="2160" y="2650"/>
                    <a:pt x="2042" y="2516"/>
                  </a:cubicBezTo>
                  <a:cubicBezTo>
                    <a:pt x="1817" y="2248"/>
                    <a:pt x="1491" y="2102"/>
                    <a:pt x="1156" y="2102"/>
                  </a:cubicBezTo>
                  <a:cubicBezTo>
                    <a:pt x="1023" y="2102"/>
                    <a:pt x="888" y="2125"/>
                    <a:pt x="757" y="2173"/>
                  </a:cubicBezTo>
                  <a:cubicBezTo>
                    <a:pt x="302" y="2341"/>
                    <a:pt x="0" y="2779"/>
                    <a:pt x="0" y="3266"/>
                  </a:cubicBezTo>
                  <a:cubicBezTo>
                    <a:pt x="3" y="3753"/>
                    <a:pt x="312" y="4184"/>
                    <a:pt x="771" y="4349"/>
                  </a:cubicBezTo>
                  <a:cubicBezTo>
                    <a:pt x="898" y="4394"/>
                    <a:pt x="1028" y="4416"/>
                    <a:pt x="1158" y="4416"/>
                  </a:cubicBezTo>
                  <a:cubicBezTo>
                    <a:pt x="1497" y="4416"/>
                    <a:pt x="1826" y="4265"/>
                    <a:pt x="2049" y="3993"/>
                  </a:cubicBezTo>
                  <a:cubicBezTo>
                    <a:pt x="2167" y="3858"/>
                    <a:pt x="2336" y="3783"/>
                    <a:pt x="2514" y="3783"/>
                  </a:cubicBezTo>
                  <a:cubicBezTo>
                    <a:pt x="2518" y="3783"/>
                    <a:pt x="2522" y="3783"/>
                    <a:pt x="2526" y="3784"/>
                  </a:cubicBezTo>
                  <a:lnTo>
                    <a:pt x="2947" y="3784"/>
                  </a:lnTo>
                  <a:cubicBezTo>
                    <a:pt x="3180" y="3784"/>
                    <a:pt x="3369" y="3972"/>
                    <a:pt x="3369" y="4205"/>
                  </a:cubicBezTo>
                  <a:lnTo>
                    <a:pt x="3369" y="6309"/>
                  </a:lnTo>
                  <a:cubicBezTo>
                    <a:pt x="3369" y="6426"/>
                    <a:pt x="3461" y="6518"/>
                    <a:pt x="3578" y="6518"/>
                  </a:cubicBezTo>
                  <a:lnTo>
                    <a:pt x="9047" y="6518"/>
                  </a:lnTo>
                  <a:cubicBezTo>
                    <a:pt x="9509" y="6518"/>
                    <a:pt x="9886" y="6141"/>
                    <a:pt x="9886" y="5679"/>
                  </a:cubicBezTo>
                  <a:lnTo>
                    <a:pt x="9886" y="209"/>
                  </a:lnTo>
                  <a:cubicBezTo>
                    <a:pt x="9886" y="93"/>
                    <a:pt x="9794" y="0"/>
                    <a:pt x="9677" y="0"/>
                  </a:cubicBezTo>
                  <a:lnTo>
                    <a:pt x="7573" y="0"/>
                  </a:lnTo>
                  <a:cubicBezTo>
                    <a:pt x="7340" y="0"/>
                    <a:pt x="7152" y="189"/>
                    <a:pt x="7152" y="422"/>
                  </a:cubicBezTo>
                  <a:lnTo>
                    <a:pt x="7152" y="840"/>
                  </a:lnTo>
                  <a:cubicBezTo>
                    <a:pt x="7148" y="1022"/>
                    <a:pt x="7224" y="1196"/>
                    <a:pt x="7361" y="1316"/>
                  </a:cubicBezTo>
                  <a:cubicBezTo>
                    <a:pt x="7738" y="1625"/>
                    <a:pt x="7878" y="2139"/>
                    <a:pt x="7717" y="2598"/>
                  </a:cubicBezTo>
                  <a:cubicBezTo>
                    <a:pt x="7553" y="3057"/>
                    <a:pt x="7121" y="3362"/>
                    <a:pt x="6634" y="3365"/>
                  </a:cubicBezTo>
                  <a:cubicBezTo>
                    <a:pt x="6632" y="3365"/>
                    <a:pt x="6629" y="3365"/>
                    <a:pt x="6626" y="3365"/>
                  </a:cubicBezTo>
                  <a:cubicBezTo>
                    <a:pt x="6139" y="3365"/>
                    <a:pt x="5708" y="3065"/>
                    <a:pt x="5541" y="2608"/>
                  </a:cubicBezTo>
                  <a:cubicBezTo>
                    <a:pt x="5373" y="2152"/>
                    <a:pt x="5510" y="1638"/>
                    <a:pt x="5880" y="1323"/>
                  </a:cubicBezTo>
                  <a:cubicBezTo>
                    <a:pt x="6021" y="1207"/>
                    <a:pt x="6100" y="1032"/>
                    <a:pt x="6100" y="847"/>
                  </a:cubicBezTo>
                  <a:lnTo>
                    <a:pt x="6100" y="418"/>
                  </a:lnTo>
                  <a:cubicBezTo>
                    <a:pt x="6100" y="189"/>
                    <a:pt x="5911" y="0"/>
                    <a:pt x="5682" y="0"/>
                  </a:cubicBezTo>
                  <a:close/>
                </a:path>
              </a:pathLst>
            </a:custGeom>
            <a:solidFill>
              <a:srgbClr val="A8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39" name="Google Shape;10439;p91"/>
            <p:cNvSpPr/>
            <p:nvPr/>
          </p:nvSpPr>
          <p:spPr>
            <a:xfrm>
              <a:off x="6329722" y="2844397"/>
              <a:ext cx="170765" cy="259016"/>
            </a:xfrm>
            <a:custGeom>
              <a:avLst/>
              <a:gdLst/>
              <a:ahLst/>
              <a:cxnLst/>
              <a:rect l="l" t="t" r="r" b="b"/>
              <a:pathLst>
                <a:path w="6519" h="9888" extrusionOk="0">
                  <a:moveTo>
                    <a:pt x="3252" y="1"/>
                  </a:moveTo>
                  <a:cubicBezTo>
                    <a:pt x="2766" y="4"/>
                    <a:pt x="2334" y="313"/>
                    <a:pt x="2170" y="772"/>
                  </a:cubicBezTo>
                  <a:cubicBezTo>
                    <a:pt x="2005" y="1231"/>
                    <a:pt x="2149" y="1742"/>
                    <a:pt x="2522" y="2053"/>
                  </a:cubicBezTo>
                  <a:cubicBezTo>
                    <a:pt x="2660" y="2170"/>
                    <a:pt x="2738" y="2345"/>
                    <a:pt x="2735" y="2530"/>
                  </a:cubicBezTo>
                  <a:lnTo>
                    <a:pt x="2735" y="2948"/>
                  </a:lnTo>
                  <a:cubicBezTo>
                    <a:pt x="2735" y="3181"/>
                    <a:pt x="2546" y="3369"/>
                    <a:pt x="2313" y="3369"/>
                  </a:cubicBezTo>
                  <a:lnTo>
                    <a:pt x="209" y="3369"/>
                  </a:lnTo>
                  <a:cubicBezTo>
                    <a:pt x="93" y="3369"/>
                    <a:pt x="0" y="3462"/>
                    <a:pt x="0" y="3578"/>
                  </a:cubicBezTo>
                  <a:lnTo>
                    <a:pt x="0" y="9048"/>
                  </a:lnTo>
                  <a:cubicBezTo>
                    <a:pt x="0" y="9510"/>
                    <a:pt x="377" y="9887"/>
                    <a:pt x="840" y="9887"/>
                  </a:cubicBezTo>
                  <a:lnTo>
                    <a:pt x="6306" y="9887"/>
                  </a:lnTo>
                  <a:cubicBezTo>
                    <a:pt x="6422" y="9887"/>
                    <a:pt x="6518" y="9795"/>
                    <a:pt x="6518" y="9678"/>
                  </a:cubicBezTo>
                  <a:lnTo>
                    <a:pt x="6518" y="7574"/>
                  </a:lnTo>
                  <a:cubicBezTo>
                    <a:pt x="6518" y="7341"/>
                    <a:pt x="6330" y="7153"/>
                    <a:pt x="6097" y="7153"/>
                  </a:cubicBezTo>
                  <a:lnTo>
                    <a:pt x="5679" y="7153"/>
                  </a:lnTo>
                  <a:cubicBezTo>
                    <a:pt x="5675" y="7152"/>
                    <a:pt x="5671" y="7152"/>
                    <a:pt x="5667" y="7152"/>
                  </a:cubicBezTo>
                  <a:cubicBezTo>
                    <a:pt x="5489" y="7152"/>
                    <a:pt x="5320" y="7227"/>
                    <a:pt x="5202" y="7362"/>
                  </a:cubicBezTo>
                  <a:cubicBezTo>
                    <a:pt x="4976" y="7635"/>
                    <a:pt x="4646" y="7784"/>
                    <a:pt x="4306" y="7784"/>
                  </a:cubicBezTo>
                  <a:cubicBezTo>
                    <a:pt x="4177" y="7784"/>
                    <a:pt x="4047" y="7762"/>
                    <a:pt x="3921" y="7718"/>
                  </a:cubicBezTo>
                  <a:cubicBezTo>
                    <a:pt x="3461" y="7553"/>
                    <a:pt x="3156" y="7122"/>
                    <a:pt x="3153" y="6635"/>
                  </a:cubicBezTo>
                  <a:cubicBezTo>
                    <a:pt x="3150" y="6148"/>
                    <a:pt x="3451" y="5710"/>
                    <a:pt x="3910" y="5542"/>
                  </a:cubicBezTo>
                  <a:cubicBezTo>
                    <a:pt x="4040" y="5494"/>
                    <a:pt x="4175" y="5471"/>
                    <a:pt x="4308" y="5471"/>
                  </a:cubicBezTo>
                  <a:cubicBezTo>
                    <a:pt x="4643" y="5471"/>
                    <a:pt x="4969" y="5617"/>
                    <a:pt x="5192" y="5881"/>
                  </a:cubicBezTo>
                  <a:cubicBezTo>
                    <a:pt x="5309" y="6019"/>
                    <a:pt x="5480" y="6101"/>
                    <a:pt x="5657" y="6101"/>
                  </a:cubicBezTo>
                  <a:cubicBezTo>
                    <a:pt x="5661" y="6101"/>
                    <a:pt x="5665" y="6101"/>
                    <a:pt x="5668" y="6101"/>
                  </a:cubicBezTo>
                  <a:lnTo>
                    <a:pt x="6097" y="6101"/>
                  </a:lnTo>
                  <a:cubicBezTo>
                    <a:pt x="6330" y="6101"/>
                    <a:pt x="6518" y="5912"/>
                    <a:pt x="6518" y="5682"/>
                  </a:cubicBezTo>
                  <a:lnTo>
                    <a:pt x="6518" y="3369"/>
                  </a:lnTo>
                  <a:lnTo>
                    <a:pt x="4205" y="3369"/>
                  </a:lnTo>
                  <a:cubicBezTo>
                    <a:pt x="3972" y="3369"/>
                    <a:pt x="3784" y="3181"/>
                    <a:pt x="3784" y="2948"/>
                  </a:cubicBezTo>
                  <a:lnTo>
                    <a:pt x="3784" y="2520"/>
                  </a:lnTo>
                  <a:cubicBezTo>
                    <a:pt x="3784" y="2338"/>
                    <a:pt x="3866" y="2163"/>
                    <a:pt x="4003" y="2043"/>
                  </a:cubicBezTo>
                  <a:cubicBezTo>
                    <a:pt x="4376" y="1731"/>
                    <a:pt x="4513" y="1217"/>
                    <a:pt x="4346" y="758"/>
                  </a:cubicBezTo>
                  <a:cubicBezTo>
                    <a:pt x="4178" y="302"/>
                    <a:pt x="3739" y="1"/>
                    <a:pt x="3252" y="1"/>
                  </a:cubicBezTo>
                  <a:close/>
                </a:path>
              </a:pathLst>
            </a:custGeom>
            <a:solidFill>
              <a:srgbClr val="81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0" name="Google Shape;10440;p91"/>
            <p:cNvSpPr/>
            <p:nvPr/>
          </p:nvSpPr>
          <p:spPr>
            <a:xfrm>
              <a:off x="6329722" y="2932648"/>
              <a:ext cx="38533" cy="170765"/>
            </a:xfrm>
            <a:custGeom>
              <a:avLst/>
              <a:gdLst/>
              <a:ahLst/>
              <a:cxnLst/>
              <a:rect l="l" t="t" r="r" b="b"/>
              <a:pathLst>
                <a:path w="1471" h="6519" extrusionOk="0">
                  <a:moveTo>
                    <a:pt x="209" y="0"/>
                  </a:moveTo>
                  <a:cubicBezTo>
                    <a:pt x="93" y="0"/>
                    <a:pt x="0" y="93"/>
                    <a:pt x="0" y="209"/>
                  </a:cubicBezTo>
                  <a:lnTo>
                    <a:pt x="0" y="5679"/>
                  </a:lnTo>
                  <a:cubicBezTo>
                    <a:pt x="0" y="6141"/>
                    <a:pt x="377" y="6518"/>
                    <a:pt x="840" y="6518"/>
                  </a:cubicBezTo>
                  <a:lnTo>
                    <a:pt x="1470" y="6518"/>
                  </a:lnTo>
                  <a:cubicBezTo>
                    <a:pt x="1008" y="6518"/>
                    <a:pt x="631" y="6141"/>
                    <a:pt x="631" y="5679"/>
                  </a:cubicBezTo>
                  <a:lnTo>
                    <a:pt x="631" y="209"/>
                  </a:lnTo>
                  <a:cubicBezTo>
                    <a:pt x="631" y="93"/>
                    <a:pt x="723" y="0"/>
                    <a:pt x="840" y="0"/>
                  </a:cubicBezTo>
                  <a:close/>
                </a:path>
              </a:pathLst>
            </a:custGeom>
            <a:solidFill>
              <a:srgbClr val="6E86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1" name="Google Shape;10441;p91"/>
            <p:cNvSpPr/>
            <p:nvPr/>
          </p:nvSpPr>
          <p:spPr>
            <a:xfrm>
              <a:off x="6381876" y="2844528"/>
              <a:ext cx="38795" cy="88146"/>
            </a:xfrm>
            <a:custGeom>
              <a:avLst/>
              <a:gdLst/>
              <a:ahLst/>
              <a:cxnLst/>
              <a:rect l="l" t="t" r="r" b="b"/>
              <a:pathLst>
                <a:path w="1481" h="3365" extrusionOk="0">
                  <a:moveTo>
                    <a:pt x="1269" y="0"/>
                  </a:moveTo>
                  <a:cubicBezTo>
                    <a:pt x="827" y="0"/>
                    <a:pt x="415" y="253"/>
                    <a:pt x="223" y="667"/>
                  </a:cubicBezTo>
                  <a:cubicBezTo>
                    <a:pt x="0" y="1144"/>
                    <a:pt x="127" y="1713"/>
                    <a:pt x="535" y="2048"/>
                  </a:cubicBezTo>
                  <a:cubicBezTo>
                    <a:pt x="672" y="2165"/>
                    <a:pt x="747" y="2340"/>
                    <a:pt x="744" y="2525"/>
                  </a:cubicBezTo>
                  <a:lnTo>
                    <a:pt x="744" y="2943"/>
                  </a:lnTo>
                  <a:cubicBezTo>
                    <a:pt x="744" y="3176"/>
                    <a:pt x="555" y="3364"/>
                    <a:pt x="322" y="3364"/>
                  </a:cubicBezTo>
                  <a:lnTo>
                    <a:pt x="744" y="3364"/>
                  </a:lnTo>
                  <a:cubicBezTo>
                    <a:pt x="977" y="3364"/>
                    <a:pt x="1165" y="3176"/>
                    <a:pt x="1165" y="2943"/>
                  </a:cubicBezTo>
                  <a:lnTo>
                    <a:pt x="1165" y="2525"/>
                  </a:lnTo>
                  <a:cubicBezTo>
                    <a:pt x="1169" y="2340"/>
                    <a:pt x="1090" y="2165"/>
                    <a:pt x="953" y="2048"/>
                  </a:cubicBezTo>
                  <a:cubicBezTo>
                    <a:pt x="199" y="1421"/>
                    <a:pt x="514" y="198"/>
                    <a:pt x="1481" y="20"/>
                  </a:cubicBezTo>
                  <a:cubicBezTo>
                    <a:pt x="1410" y="7"/>
                    <a:pt x="1339" y="0"/>
                    <a:pt x="1269" y="0"/>
                  </a:cubicBezTo>
                  <a:close/>
                </a:path>
              </a:pathLst>
            </a:custGeom>
            <a:solidFill>
              <a:srgbClr val="6E86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2" name="Google Shape;10442;p91"/>
            <p:cNvSpPr/>
            <p:nvPr/>
          </p:nvSpPr>
          <p:spPr>
            <a:xfrm>
              <a:off x="6329722" y="2761830"/>
              <a:ext cx="38611" cy="170844"/>
            </a:xfrm>
            <a:custGeom>
              <a:avLst/>
              <a:gdLst/>
              <a:ahLst/>
              <a:cxnLst/>
              <a:rect l="l" t="t" r="r" b="b"/>
              <a:pathLst>
                <a:path w="1474" h="6522" extrusionOk="0">
                  <a:moveTo>
                    <a:pt x="840" y="0"/>
                  </a:moveTo>
                  <a:cubicBezTo>
                    <a:pt x="377" y="0"/>
                    <a:pt x="0" y="377"/>
                    <a:pt x="0" y="843"/>
                  </a:cubicBezTo>
                  <a:lnTo>
                    <a:pt x="0" y="6309"/>
                  </a:lnTo>
                  <a:cubicBezTo>
                    <a:pt x="0" y="6425"/>
                    <a:pt x="93" y="6521"/>
                    <a:pt x="209" y="6521"/>
                  </a:cubicBezTo>
                  <a:lnTo>
                    <a:pt x="840" y="6521"/>
                  </a:lnTo>
                  <a:cubicBezTo>
                    <a:pt x="723" y="6521"/>
                    <a:pt x="631" y="6425"/>
                    <a:pt x="631" y="6309"/>
                  </a:cubicBezTo>
                  <a:lnTo>
                    <a:pt x="631" y="843"/>
                  </a:lnTo>
                  <a:cubicBezTo>
                    <a:pt x="631" y="377"/>
                    <a:pt x="1008" y="0"/>
                    <a:pt x="1474" y="0"/>
                  </a:cubicBezTo>
                  <a:close/>
                </a:path>
              </a:pathLst>
            </a:custGeom>
            <a:solidFill>
              <a:srgbClr val="7B90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3" name="Google Shape;10443;p91"/>
            <p:cNvSpPr/>
            <p:nvPr/>
          </p:nvSpPr>
          <p:spPr>
            <a:xfrm>
              <a:off x="6563827" y="2816683"/>
              <a:ext cx="39974" cy="60799"/>
            </a:xfrm>
            <a:custGeom>
              <a:avLst/>
              <a:gdLst/>
              <a:ahLst/>
              <a:cxnLst/>
              <a:rect l="l" t="t" r="r" b="b"/>
              <a:pathLst>
                <a:path w="1526" h="2321" extrusionOk="0">
                  <a:moveTo>
                    <a:pt x="263" y="1"/>
                  </a:moveTo>
                  <a:cubicBezTo>
                    <a:pt x="176" y="1"/>
                    <a:pt x="88" y="11"/>
                    <a:pt x="0" y="31"/>
                  </a:cubicBezTo>
                  <a:cubicBezTo>
                    <a:pt x="545" y="134"/>
                    <a:pt x="939" y="610"/>
                    <a:pt x="943" y="1162"/>
                  </a:cubicBezTo>
                  <a:cubicBezTo>
                    <a:pt x="946" y="1717"/>
                    <a:pt x="556" y="2193"/>
                    <a:pt x="14" y="2303"/>
                  </a:cubicBezTo>
                  <a:lnTo>
                    <a:pt x="7" y="2303"/>
                  </a:lnTo>
                  <a:cubicBezTo>
                    <a:pt x="78" y="2315"/>
                    <a:pt x="149" y="2321"/>
                    <a:pt x="220" y="2321"/>
                  </a:cubicBezTo>
                  <a:cubicBezTo>
                    <a:pt x="292" y="2321"/>
                    <a:pt x="364" y="2315"/>
                    <a:pt x="436" y="2303"/>
                  </a:cubicBezTo>
                  <a:cubicBezTo>
                    <a:pt x="1083" y="2207"/>
                    <a:pt x="1525" y="1587"/>
                    <a:pt x="1402" y="942"/>
                  </a:cubicBezTo>
                  <a:cubicBezTo>
                    <a:pt x="1296" y="384"/>
                    <a:pt x="807" y="1"/>
                    <a:pt x="263" y="1"/>
                  </a:cubicBezTo>
                  <a:close/>
                </a:path>
              </a:pathLst>
            </a:custGeom>
            <a:solidFill>
              <a:srgbClr val="AA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4" name="Google Shape;10444;p91"/>
            <p:cNvSpPr/>
            <p:nvPr/>
          </p:nvSpPr>
          <p:spPr>
            <a:xfrm>
              <a:off x="6500540" y="2761830"/>
              <a:ext cx="22030" cy="71643"/>
            </a:xfrm>
            <a:custGeom>
              <a:avLst/>
              <a:gdLst/>
              <a:ahLst/>
              <a:cxnLst/>
              <a:rect l="l" t="t" r="r" b="b"/>
              <a:pathLst>
                <a:path w="841" h="2735" extrusionOk="0">
                  <a:moveTo>
                    <a:pt x="210" y="0"/>
                  </a:moveTo>
                  <a:cubicBezTo>
                    <a:pt x="93" y="0"/>
                    <a:pt x="1" y="96"/>
                    <a:pt x="1" y="213"/>
                  </a:cubicBezTo>
                  <a:lnTo>
                    <a:pt x="1" y="2313"/>
                  </a:lnTo>
                  <a:cubicBezTo>
                    <a:pt x="1" y="2546"/>
                    <a:pt x="186" y="2735"/>
                    <a:pt x="419" y="2735"/>
                  </a:cubicBezTo>
                  <a:lnTo>
                    <a:pt x="840" y="2735"/>
                  </a:lnTo>
                  <a:cubicBezTo>
                    <a:pt x="607" y="2735"/>
                    <a:pt x="419" y="2546"/>
                    <a:pt x="419" y="2313"/>
                  </a:cubicBezTo>
                  <a:lnTo>
                    <a:pt x="419" y="213"/>
                  </a:lnTo>
                  <a:cubicBezTo>
                    <a:pt x="419" y="96"/>
                    <a:pt x="515" y="0"/>
                    <a:pt x="631" y="0"/>
                  </a:cubicBezTo>
                  <a:close/>
                </a:path>
              </a:pathLst>
            </a:custGeom>
            <a:solidFill>
              <a:srgbClr val="AA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5" name="Google Shape;10445;p91"/>
            <p:cNvSpPr/>
            <p:nvPr/>
          </p:nvSpPr>
          <p:spPr>
            <a:xfrm>
              <a:off x="6500540" y="2861004"/>
              <a:ext cx="22030" cy="71565"/>
            </a:xfrm>
            <a:custGeom>
              <a:avLst/>
              <a:gdLst/>
              <a:ahLst/>
              <a:cxnLst/>
              <a:rect l="l" t="t" r="r" b="b"/>
              <a:pathLst>
                <a:path w="841" h="2732" extrusionOk="0">
                  <a:moveTo>
                    <a:pt x="419" y="1"/>
                  </a:moveTo>
                  <a:cubicBezTo>
                    <a:pt x="186" y="1"/>
                    <a:pt x="1" y="189"/>
                    <a:pt x="1" y="419"/>
                  </a:cubicBezTo>
                  <a:lnTo>
                    <a:pt x="1" y="2732"/>
                  </a:lnTo>
                  <a:lnTo>
                    <a:pt x="419" y="2732"/>
                  </a:lnTo>
                  <a:lnTo>
                    <a:pt x="419" y="419"/>
                  </a:lnTo>
                  <a:cubicBezTo>
                    <a:pt x="419" y="189"/>
                    <a:pt x="607" y="1"/>
                    <a:pt x="840" y="1"/>
                  </a:cubicBezTo>
                  <a:close/>
                </a:path>
              </a:pathLst>
            </a:custGeom>
            <a:solidFill>
              <a:srgbClr val="AA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6" name="Google Shape;10446;p91"/>
            <p:cNvSpPr/>
            <p:nvPr/>
          </p:nvSpPr>
          <p:spPr>
            <a:xfrm>
              <a:off x="6547219" y="2932648"/>
              <a:ext cx="44191" cy="88120"/>
            </a:xfrm>
            <a:custGeom>
              <a:avLst/>
              <a:gdLst/>
              <a:ahLst/>
              <a:cxnLst/>
              <a:rect l="l" t="t" r="r" b="b"/>
              <a:pathLst>
                <a:path w="1687" h="3364" extrusionOk="0">
                  <a:moveTo>
                    <a:pt x="532" y="0"/>
                  </a:moveTo>
                  <a:cubicBezTo>
                    <a:pt x="761" y="0"/>
                    <a:pt x="950" y="189"/>
                    <a:pt x="950" y="422"/>
                  </a:cubicBezTo>
                  <a:lnTo>
                    <a:pt x="950" y="850"/>
                  </a:lnTo>
                  <a:cubicBezTo>
                    <a:pt x="950" y="1032"/>
                    <a:pt x="871" y="1207"/>
                    <a:pt x="730" y="1327"/>
                  </a:cubicBezTo>
                  <a:cubicBezTo>
                    <a:pt x="0" y="1943"/>
                    <a:pt x="292" y="3132"/>
                    <a:pt x="1227" y="3338"/>
                  </a:cubicBezTo>
                  <a:cubicBezTo>
                    <a:pt x="1309" y="3355"/>
                    <a:pt x="1392" y="3363"/>
                    <a:pt x="1476" y="3363"/>
                  </a:cubicBezTo>
                  <a:cubicBezTo>
                    <a:pt x="1546" y="3363"/>
                    <a:pt x="1616" y="3357"/>
                    <a:pt x="1686" y="3345"/>
                  </a:cubicBezTo>
                  <a:cubicBezTo>
                    <a:pt x="1673" y="3341"/>
                    <a:pt x="1659" y="3341"/>
                    <a:pt x="1649" y="3338"/>
                  </a:cubicBezTo>
                  <a:cubicBezTo>
                    <a:pt x="713" y="3132"/>
                    <a:pt x="422" y="1943"/>
                    <a:pt x="1152" y="1327"/>
                  </a:cubicBezTo>
                  <a:cubicBezTo>
                    <a:pt x="1292" y="1207"/>
                    <a:pt x="1371" y="1032"/>
                    <a:pt x="1371" y="850"/>
                  </a:cubicBezTo>
                  <a:lnTo>
                    <a:pt x="1371" y="422"/>
                  </a:lnTo>
                  <a:cubicBezTo>
                    <a:pt x="1371" y="189"/>
                    <a:pt x="1183" y="0"/>
                    <a:pt x="950" y="0"/>
                  </a:cubicBezTo>
                  <a:close/>
                </a:path>
              </a:pathLst>
            </a:custGeom>
            <a:solidFill>
              <a:srgbClr val="AA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7" name="Google Shape;10447;p91"/>
            <p:cNvSpPr/>
            <p:nvPr/>
          </p:nvSpPr>
          <p:spPr>
            <a:xfrm>
              <a:off x="6489512" y="2932648"/>
              <a:ext cx="22004" cy="71565"/>
            </a:xfrm>
            <a:custGeom>
              <a:avLst/>
              <a:gdLst/>
              <a:ahLst/>
              <a:cxnLst/>
              <a:rect l="l" t="t" r="r" b="b"/>
              <a:pathLst>
                <a:path w="840" h="2732" extrusionOk="0">
                  <a:moveTo>
                    <a:pt x="422" y="0"/>
                  </a:moveTo>
                  <a:lnTo>
                    <a:pt x="422" y="2313"/>
                  </a:lnTo>
                  <a:cubicBezTo>
                    <a:pt x="422" y="2546"/>
                    <a:pt x="233" y="2732"/>
                    <a:pt x="0" y="2732"/>
                  </a:cubicBezTo>
                  <a:lnTo>
                    <a:pt x="422" y="2732"/>
                  </a:lnTo>
                  <a:cubicBezTo>
                    <a:pt x="424" y="2732"/>
                    <a:pt x="426" y="2732"/>
                    <a:pt x="428" y="2732"/>
                  </a:cubicBezTo>
                  <a:cubicBezTo>
                    <a:pt x="655" y="2732"/>
                    <a:pt x="840" y="2544"/>
                    <a:pt x="840" y="2313"/>
                  </a:cubicBezTo>
                  <a:lnTo>
                    <a:pt x="840" y="0"/>
                  </a:lnTo>
                  <a:close/>
                </a:path>
              </a:pathLst>
            </a:custGeom>
            <a:solidFill>
              <a:srgbClr val="8AA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8" name="Google Shape;10448;p91"/>
            <p:cNvSpPr/>
            <p:nvPr/>
          </p:nvSpPr>
          <p:spPr>
            <a:xfrm>
              <a:off x="6408255" y="2987736"/>
              <a:ext cx="39895" cy="60825"/>
            </a:xfrm>
            <a:custGeom>
              <a:avLst/>
              <a:gdLst/>
              <a:ahLst/>
              <a:cxnLst/>
              <a:rect l="l" t="t" r="r" b="b"/>
              <a:pathLst>
                <a:path w="1523" h="2322" extrusionOk="0">
                  <a:moveTo>
                    <a:pt x="1303" y="1"/>
                  </a:moveTo>
                  <a:cubicBezTo>
                    <a:pt x="1232" y="1"/>
                    <a:pt x="1161" y="7"/>
                    <a:pt x="1091" y="19"/>
                  </a:cubicBezTo>
                  <a:cubicBezTo>
                    <a:pt x="439" y="114"/>
                    <a:pt x="1" y="735"/>
                    <a:pt x="124" y="1379"/>
                  </a:cubicBezTo>
                  <a:cubicBezTo>
                    <a:pt x="230" y="1937"/>
                    <a:pt x="715" y="2321"/>
                    <a:pt x="1257" y="2321"/>
                  </a:cubicBezTo>
                  <a:cubicBezTo>
                    <a:pt x="1344" y="2321"/>
                    <a:pt x="1433" y="2311"/>
                    <a:pt x="1522" y="2290"/>
                  </a:cubicBezTo>
                  <a:cubicBezTo>
                    <a:pt x="882" y="2171"/>
                    <a:pt x="463" y="1543"/>
                    <a:pt x="604" y="906"/>
                  </a:cubicBezTo>
                  <a:cubicBezTo>
                    <a:pt x="703" y="457"/>
                    <a:pt x="1060" y="108"/>
                    <a:pt x="1512" y="19"/>
                  </a:cubicBezTo>
                  <a:lnTo>
                    <a:pt x="1515" y="19"/>
                  </a:lnTo>
                  <a:cubicBezTo>
                    <a:pt x="1445" y="7"/>
                    <a:pt x="1374" y="1"/>
                    <a:pt x="1303" y="1"/>
                  </a:cubicBezTo>
                  <a:close/>
                </a:path>
              </a:pathLst>
            </a:custGeom>
            <a:solidFill>
              <a:srgbClr val="8AA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49" name="Google Shape;10449;p91"/>
            <p:cNvSpPr/>
            <p:nvPr/>
          </p:nvSpPr>
          <p:spPr>
            <a:xfrm>
              <a:off x="6489512" y="3031743"/>
              <a:ext cx="27479" cy="71670"/>
            </a:xfrm>
            <a:custGeom>
              <a:avLst/>
              <a:gdLst/>
              <a:ahLst/>
              <a:cxnLst/>
              <a:rect l="l" t="t" r="r" b="b"/>
              <a:pathLst>
                <a:path w="1049" h="2736" extrusionOk="0">
                  <a:moveTo>
                    <a:pt x="0" y="1"/>
                  </a:moveTo>
                  <a:cubicBezTo>
                    <a:pt x="233" y="4"/>
                    <a:pt x="422" y="189"/>
                    <a:pt x="422" y="422"/>
                  </a:cubicBezTo>
                  <a:lnTo>
                    <a:pt x="422" y="2526"/>
                  </a:lnTo>
                  <a:cubicBezTo>
                    <a:pt x="422" y="2643"/>
                    <a:pt x="514" y="2735"/>
                    <a:pt x="631" y="2735"/>
                  </a:cubicBezTo>
                  <a:lnTo>
                    <a:pt x="1049" y="2735"/>
                  </a:lnTo>
                  <a:cubicBezTo>
                    <a:pt x="932" y="2735"/>
                    <a:pt x="840" y="2643"/>
                    <a:pt x="840" y="2526"/>
                  </a:cubicBezTo>
                  <a:lnTo>
                    <a:pt x="840" y="422"/>
                  </a:lnTo>
                  <a:cubicBezTo>
                    <a:pt x="840" y="189"/>
                    <a:pt x="651" y="1"/>
                    <a:pt x="422" y="1"/>
                  </a:cubicBezTo>
                  <a:close/>
                </a:path>
              </a:pathLst>
            </a:custGeom>
            <a:solidFill>
              <a:srgbClr val="8AA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0" name="Google Shape;10450;p91"/>
            <p:cNvSpPr/>
            <p:nvPr/>
          </p:nvSpPr>
          <p:spPr>
            <a:xfrm>
              <a:off x="6324614" y="2756696"/>
              <a:ext cx="351799" cy="351904"/>
            </a:xfrm>
            <a:custGeom>
              <a:avLst/>
              <a:gdLst/>
              <a:ahLst/>
              <a:cxnLst/>
              <a:rect l="l" t="t" r="r" b="b"/>
              <a:pathLst>
                <a:path w="13430" h="13434" extrusionOk="0">
                  <a:moveTo>
                    <a:pt x="3460" y="3546"/>
                  </a:moveTo>
                  <a:cubicBezTo>
                    <a:pt x="3528" y="3546"/>
                    <a:pt x="3596" y="3554"/>
                    <a:pt x="3663" y="3568"/>
                  </a:cubicBezTo>
                  <a:cubicBezTo>
                    <a:pt x="4438" y="3739"/>
                    <a:pt x="4681" y="4726"/>
                    <a:pt x="4071" y="5240"/>
                  </a:cubicBezTo>
                  <a:cubicBezTo>
                    <a:pt x="3889" y="5395"/>
                    <a:pt x="3783" y="5624"/>
                    <a:pt x="3783" y="5864"/>
                  </a:cubicBezTo>
                  <a:lnTo>
                    <a:pt x="3783" y="6292"/>
                  </a:lnTo>
                  <a:cubicBezTo>
                    <a:pt x="3783" y="6635"/>
                    <a:pt x="4061" y="6909"/>
                    <a:pt x="4400" y="6913"/>
                  </a:cubicBezTo>
                  <a:lnTo>
                    <a:pt x="6518" y="6913"/>
                  </a:lnTo>
                  <a:lnTo>
                    <a:pt x="6518" y="9030"/>
                  </a:lnTo>
                  <a:cubicBezTo>
                    <a:pt x="6518" y="9154"/>
                    <a:pt x="6418" y="9253"/>
                    <a:pt x="6295" y="9253"/>
                  </a:cubicBezTo>
                  <a:lnTo>
                    <a:pt x="5867" y="9253"/>
                  </a:lnTo>
                  <a:cubicBezTo>
                    <a:pt x="5740" y="9253"/>
                    <a:pt x="5623" y="9198"/>
                    <a:pt x="5541" y="9106"/>
                  </a:cubicBezTo>
                  <a:cubicBezTo>
                    <a:pt x="5263" y="8775"/>
                    <a:pt x="4886" y="8623"/>
                    <a:pt x="4514" y="8623"/>
                  </a:cubicBezTo>
                  <a:cubicBezTo>
                    <a:pt x="3919" y="8623"/>
                    <a:pt x="3335" y="9013"/>
                    <a:pt x="3187" y="9688"/>
                  </a:cubicBezTo>
                  <a:cubicBezTo>
                    <a:pt x="3053" y="10298"/>
                    <a:pt x="3355" y="10919"/>
                    <a:pt x="3917" y="11193"/>
                  </a:cubicBezTo>
                  <a:cubicBezTo>
                    <a:pt x="4106" y="11285"/>
                    <a:pt x="4308" y="11330"/>
                    <a:pt x="4508" y="11330"/>
                  </a:cubicBezTo>
                  <a:cubicBezTo>
                    <a:pt x="4902" y="11330"/>
                    <a:pt x="5289" y="11157"/>
                    <a:pt x="5555" y="10836"/>
                  </a:cubicBezTo>
                  <a:cubicBezTo>
                    <a:pt x="5631" y="10747"/>
                    <a:pt x="5746" y="10699"/>
                    <a:pt x="5865" y="10699"/>
                  </a:cubicBezTo>
                  <a:cubicBezTo>
                    <a:pt x="5869" y="10699"/>
                    <a:pt x="5873" y="10699"/>
                    <a:pt x="5877" y="10699"/>
                  </a:cubicBezTo>
                  <a:lnTo>
                    <a:pt x="6298" y="10699"/>
                  </a:lnTo>
                  <a:cubicBezTo>
                    <a:pt x="6422" y="10699"/>
                    <a:pt x="6521" y="10799"/>
                    <a:pt x="6521" y="10922"/>
                  </a:cubicBezTo>
                  <a:lnTo>
                    <a:pt x="6521" y="13040"/>
                  </a:lnTo>
                  <a:lnTo>
                    <a:pt x="1038" y="13040"/>
                  </a:lnTo>
                  <a:cubicBezTo>
                    <a:pt x="682" y="13040"/>
                    <a:pt x="394" y="12752"/>
                    <a:pt x="391" y="12396"/>
                  </a:cubicBezTo>
                  <a:lnTo>
                    <a:pt x="391" y="6913"/>
                  </a:lnTo>
                  <a:lnTo>
                    <a:pt x="2508" y="6913"/>
                  </a:lnTo>
                  <a:cubicBezTo>
                    <a:pt x="2848" y="6913"/>
                    <a:pt x="3125" y="6635"/>
                    <a:pt x="3125" y="6296"/>
                  </a:cubicBezTo>
                  <a:lnTo>
                    <a:pt x="3125" y="5874"/>
                  </a:lnTo>
                  <a:cubicBezTo>
                    <a:pt x="3132" y="5634"/>
                    <a:pt x="3026" y="5401"/>
                    <a:pt x="2844" y="5247"/>
                  </a:cubicBezTo>
                  <a:cubicBezTo>
                    <a:pt x="2375" y="4860"/>
                    <a:pt x="2378" y="4144"/>
                    <a:pt x="2851" y="3760"/>
                  </a:cubicBezTo>
                  <a:cubicBezTo>
                    <a:pt x="3024" y="3621"/>
                    <a:pt x="3241" y="3546"/>
                    <a:pt x="3460" y="3546"/>
                  </a:cubicBezTo>
                  <a:close/>
                  <a:moveTo>
                    <a:pt x="12395" y="391"/>
                  </a:moveTo>
                  <a:cubicBezTo>
                    <a:pt x="12748" y="395"/>
                    <a:pt x="13036" y="679"/>
                    <a:pt x="13036" y="1036"/>
                  </a:cubicBezTo>
                  <a:lnTo>
                    <a:pt x="13036" y="6519"/>
                  </a:lnTo>
                  <a:lnTo>
                    <a:pt x="12813" y="6519"/>
                  </a:lnTo>
                  <a:cubicBezTo>
                    <a:pt x="12549" y="6519"/>
                    <a:pt x="12549" y="6913"/>
                    <a:pt x="12813" y="6913"/>
                  </a:cubicBezTo>
                  <a:lnTo>
                    <a:pt x="13036" y="6913"/>
                  </a:lnTo>
                  <a:lnTo>
                    <a:pt x="13036" y="12396"/>
                  </a:lnTo>
                  <a:cubicBezTo>
                    <a:pt x="13036" y="12749"/>
                    <a:pt x="12748" y="13040"/>
                    <a:pt x="12395" y="13040"/>
                  </a:cubicBezTo>
                  <a:lnTo>
                    <a:pt x="12395" y="13036"/>
                  </a:lnTo>
                  <a:lnTo>
                    <a:pt x="6912" y="13036"/>
                  </a:lnTo>
                  <a:lnTo>
                    <a:pt x="6912" y="10922"/>
                  </a:lnTo>
                  <a:cubicBezTo>
                    <a:pt x="6912" y="10583"/>
                    <a:pt x="6634" y="10305"/>
                    <a:pt x="6295" y="10305"/>
                  </a:cubicBezTo>
                  <a:lnTo>
                    <a:pt x="5874" y="10305"/>
                  </a:lnTo>
                  <a:cubicBezTo>
                    <a:pt x="5870" y="10305"/>
                    <a:pt x="5866" y="10305"/>
                    <a:pt x="5862" y="10305"/>
                  </a:cubicBezTo>
                  <a:cubicBezTo>
                    <a:pt x="5623" y="10305"/>
                    <a:pt x="5398" y="10408"/>
                    <a:pt x="5246" y="10586"/>
                  </a:cubicBezTo>
                  <a:cubicBezTo>
                    <a:pt x="5054" y="10820"/>
                    <a:pt x="4779" y="10937"/>
                    <a:pt x="4505" y="10937"/>
                  </a:cubicBezTo>
                  <a:cubicBezTo>
                    <a:pt x="4228" y="10937"/>
                    <a:pt x="3952" y="10818"/>
                    <a:pt x="3759" y="10583"/>
                  </a:cubicBezTo>
                  <a:cubicBezTo>
                    <a:pt x="3574" y="10353"/>
                    <a:pt x="3506" y="10055"/>
                    <a:pt x="3567" y="9767"/>
                  </a:cubicBezTo>
                  <a:cubicBezTo>
                    <a:pt x="3673" y="9291"/>
                    <a:pt x="4086" y="9016"/>
                    <a:pt x="4507" y="9016"/>
                  </a:cubicBezTo>
                  <a:cubicBezTo>
                    <a:pt x="4772" y="9016"/>
                    <a:pt x="5039" y="9124"/>
                    <a:pt x="5236" y="9359"/>
                  </a:cubicBezTo>
                  <a:cubicBezTo>
                    <a:pt x="5394" y="9541"/>
                    <a:pt x="5623" y="9647"/>
                    <a:pt x="5863" y="9647"/>
                  </a:cubicBezTo>
                  <a:lnTo>
                    <a:pt x="6292" y="9647"/>
                  </a:lnTo>
                  <a:cubicBezTo>
                    <a:pt x="6631" y="9647"/>
                    <a:pt x="6908" y="9370"/>
                    <a:pt x="6908" y="9030"/>
                  </a:cubicBezTo>
                  <a:lnTo>
                    <a:pt x="6908" y="6913"/>
                  </a:lnTo>
                  <a:lnTo>
                    <a:pt x="9026" y="6913"/>
                  </a:lnTo>
                  <a:cubicBezTo>
                    <a:pt x="9150" y="6913"/>
                    <a:pt x="9249" y="7012"/>
                    <a:pt x="9249" y="7139"/>
                  </a:cubicBezTo>
                  <a:lnTo>
                    <a:pt x="9249" y="7567"/>
                  </a:lnTo>
                  <a:cubicBezTo>
                    <a:pt x="9249" y="7691"/>
                    <a:pt x="9194" y="7810"/>
                    <a:pt x="9098" y="7893"/>
                  </a:cubicBezTo>
                  <a:cubicBezTo>
                    <a:pt x="8241" y="8616"/>
                    <a:pt x="8588" y="10007"/>
                    <a:pt x="9681" y="10247"/>
                  </a:cubicBezTo>
                  <a:cubicBezTo>
                    <a:pt x="9777" y="10268"/>
                    <a:pt x="9873" y="10278"/>
                    <a:pt x="9969" y="10278"/>
                  </a:cubicBezTo>
                  <a:cubicBezTo>
                    <a:pt x="9971" y="10278"/>
                    <a:pt x="9974" y="10278"/>
                    <a:pt x="9977" y="10278"/>
                  </a:cubicBezTo>
                  <a:cubicBezTo>
                    <a:pt x="10546" y="10278"/>
                    <a:pt x="11056" y="9919"/>
                    <a:pt x="11247" y="9383"/>
                  </a:cubicBezTo>
                  <a:cubicBezTo>
                    <a:pt x="11442" y="8845"/>
                    <a:pt x="11274" y="8242"/>
                    <a:pt x="10832" y="7879"/>
                  </a:cubicBezTo>
                  <a:cubicBezTo>
                    <a:pt x="10740" y="7797"/>
                    <a:pt x="10688" y="7677"/>
                    <a:pt x="10695" y="7553"/>
                  </a:cubicBezTo>
                  <a:lnTo>
                    <a:pt x="10695" y="7135"/>
                  </a:lnTo>
                  <a:cubicBezTo>
                    <a:pt x="10695" y="7012"/>
                    <a:pt x="10794" y="6913"/>
                    <a:pt x="10918" y="6913"/>
                  </a:cubicBezTo>
                  <a:lnTo>
                    <a:pt x="11970" y="6913"/>
                  </a:lnTo>
                  <a:cubicBezTo>
                    <a:pt x="12079" y="6913"/>
                    <a:pt x="12165" y="6824"/>
                    <a:pt x="12165" y="6714"/>
                  </a:cubicBezTo>
                  <a:cubicBezTo>
                    <a:pt x="12165" y="6604"/>
                    <a:pt x="12079" y="6519"/>
                    <a:pt x="11970" y="6519"/>
                  </a:cubicBezTo>
                  <a:lnTo>
                    <a:pt x="10918" y="6519"/>
                  </a:lnTo>
                  <a:cubicBezTo>
                    <a:pt x="10579" y="6519"/>
                    <a:pt x="10301" y="6793"/>
                    <a:pt x="10301" y="7135"/>
                  </a:cubicBezTo>
                  <a:lnTo>
                    <a:pt x="10301" y="7553"/>
                  </a:lnTo>
                  <a:cubicBezTo>
                    <a:pt x="10294" y="7793"/>
                    <a:pt x="10397" y="8026"/>
                    <a:pt x="10582" y="8181"/>
                  </a:cubicBezTo>
                  <a:cubicBezTo>
                    <a:pt x="11051" y="8568"/>
                    <a:pt x="11048" y="9284"/>
                    <a:pt x="10575" y="9668"/>
                  </a:cubicBezTo>
                  <a:cubicBezTo>
                    <a:pt x="10403" y="9808"/>
                    <a:pt x="10188" y="9882"/>
                    <a:pt x="9969" y="9882"/>
                  </a:cubicBezTo>
                  <a:cubicBezTo>
                    <a:pt x="9900" y="9882"/>
                    <a:pt x="9831" y="9875"/>
                    <a:pt x="9763" y="9860"/>
                  </a:cubicBezTo>
                  <a:cubicBezTo>
                    <a:pt x="8989" y="9688"/>
                    <a:pt x="8745" y="8701"/>
                    <a:pt x="9355" y="8191"/>
                  </a:cubicBezTo>
                  <a:cubicBezTo>
                    <a:pt x="9537" y="8033"/>
                    <a:pt x="9643" y="7804"/>
                    <a:pt x="9643" y="7564"/>
                  </a:cubicBezTo>
                  <a:lnTo>
                    <a:pt x="9643" y="7135"/>
                  </a:lnTo>
                  <a:cubicBezTo>
                    <a:pt x="9643" y="6793"/>
                    <a:pt x="9365" y="6519"/>
                    <a:pt x="9026" y="6519"/>
                  </a:cubicBezTo>
                  <a:lnTo>
                    <a:pt x="6908" y="6519"/>
                  </a:lnTo>
                  <a:lnTo>
                    <a:pt x="6908" y="4404"/>
                  </a:lnTo>
                  <a:cubicBezTo>
                    <a:pt x="6908" y="4277"/>
                    <a:pt x="7008" y="4178"/>
                    <a:pt x="7131" y="4178"/>
                  </a:cubicBezTo>
                  <a:lnTo>
                    <a:pt x="7560" y="4178"/>
                  </a:lnTo>
                  <a:cubicBezTo>
                    <a:pt x="7686" y="4178"/>
                    <a:pt x="7806" y="4233"/>
                    <a:pt x="7889" y="4329"/>
                  </a:cubicBezTo>
                  <a:cubicBezTo>
                    <a:pt x="8167" y="4658"/>
                    <a:pt x="8544" y="4810"/>
                    <a:pt x="8916" y="4810"/>
                  </a:cubicBezTo>
                  <a:cubicBezTo>
                    <a:pt x="9511" y="4810"/>
                    <a:pt x="10095" y="4421"/>
                    <a:pt x="10243" y="3746"/>
                  </a:cubicBezTo>
                  <a:cubicBezTo>
                    <a:pt x="10376" y="3136"/>
                    <a:pt x="10075" y="2513"/>
                    <a:pt x="9513" y="2239"/>
                  </a:cubicBezTo>
                  <a:cubicBezTo>
                    <a:pt x="9324" y="2148"/>
                    <a:pt x="9123" y="2104"/>
                    <a:pt x="8923" y="2104"/>
                  </a:cubicBezTo>
                  <a:cubicBezTo>
                    <a:pt x="8527" y="2104"/>
                    <a:pt x="8139" y="2276"/>
                    <a:pt x="7875" y="2595"/>
                  </a:cubicBezTo>
                  <a:cubicBezTo>
                    <a:pt x="7795" y="2685"/>
                    <a:pt x="7683" y="2736"/>
                    <a:pt x="7564" y="2736"/>
                  </a:cubicBezTo>
                  <a:cubicBezTo>
                    <a:pt x="7560" y="2736"/>
                    <a:pt x="7557" y="2736"/>
                    <a:pt x="7553" y="2735"/>
                  </a:cubicBezTo>
                  <a:lnTo>
                    <a:pt x="7131" y="2735"/>
                  </a:lnTo>
                  <a:cubicBezTo>
                    <a:pt x="7008" y="2732"/>
                    <a:pt x="6908" y="2633"/>
                    <a:pt x="6908" y="2509"/>
                  </a:cubicBezTo>
                  <a:lnTo>
                    <a:pt x="6908" y="1457"/>
                  </a:lnTo>
                  <a:cubicBezTo>
                    <a:pt x="6908" y="1327"/>
                    <a:pt x="6810" y="1262"/>
                    <a:pt x="6711" y="1262"/>
                  </a:cubicBezTo>
                  <a:cubicBezTo>
                    <a:pt x="6613" y="1262"/>
                    <a:pt x="6514" y="1327"/>
                    <a:pt x="6514" y="1457"/>
                  </a:cubicBezTo>
                  <a:lnTo>
                    <a:pt x="6514" y="2509"/>
                  </a:lnTo>
                  <a:cubicBezTo>
                    <a:pt x="6514" y="2852"/>
                    <a:pt x="6792" y="3126"/>
                    <a:pt x="7131" y="3126"/>
                  </a:cubicBezTo>
                  <a:lnTo>
                    <a:pt x="7560" y="3126"/>
                  </a:lnTo>
                  <a:cubicBezTo>
                    <a:pt x="7567" y="3126"/>
                    <a:pt x="7575" y="3126"/>
                    <a:pt x="7582" y="3126"/>
                  </a:cubicBezTo>
                  <a:cubicBezTo>
                    <a:pt x="7814" y="3126"/>
                    <a:pt x="8034" y="3024"/>
                    <a:pt x="8187" y="2845"/>
                  </a:cubicBezTo>
                  <a:cubicBezTo>
                    <a:pt x="8378" y="2613"/>
                    <a:pt x="8652" y="2496"/>
                    <a:pt x="8927" y="2496"/>
                  </a:cubicBezTo>
                  <a:cubicBezTo>
                    <a:pt x="9203" y="2496"/>
                    <a:pt x="9480" y="2615"/>
                    <a:pt x="9670" y="2852"/>
                  </a:cubicBezTo>
                  <a:cubicBezTo>
                    <a:pt x="9856" y="3078"/>
                    <a:pt x="9924" y="3380"/>
                    <a:pt x="9862" y="3664"/>
                  </a:cubicBezTo>
                  <a:cubicBezTo>
                    <a:pt x="9757" y="4142"/>
                    <a:pt x="9344" y="4417"/>
                    <a:pt x="8922" y="4417"/>
                  </a:cubicBezTo>
                  <a:cubicBezTo>
                    <a:pt x="8658" y="4417"/>
                    <a:pt x="8390" y="4309"/>
                    <a:pt x="8194" y="4075"/>
                  </a:cubicBezTo>
                  <a:cubicBezTo>
                    <a:pt x="8036" y="3890"/>
                    <a:pt x="7806" y="3784"/>
                    <a:pt x="7566" y="3784"/>
                  </a:cubicBezTo>
                  <a:lnTo>
                    <a:pt x="7138" y="3784"/>
                  </a:lnTo>
                  <a:cubicBezTo>
                    <a:pt x="6795" y="3784"/>
                    <a:pt x="6521" y="4062"/>
                    <a:pt x="6521" y="4404"/>
                  </a:cubicBezTo>
                  <a:lnTo>
                    <a:pt x="6521" y="6519"/>
                  </a:lnTo>
                  <a:lnTo>
                    <a:pt x="4400" y="6519"/>
                  </a:lnTo>
                  <a:cubicBezTo>
                    <a:pt x="4277" y="6519"/>
                    <a:pt x="4177" y="6419"/>
                    <a:pt x="4177" y="6296"/>
                  </a:cubicBezTo>
                  <a:lnTo>
                    <a:pt x="4177" y="5868"/>
                  </a:lnTo>
                  <a:cubicBezTo>
                    <a:pt x="4177" y="5741"/>
                    <a:pt x="4232" y="5624"/>
                    <a:pt x="4325" y="5542"/>
                  </a:cubicBezTo>
                  <a:cubicBezTo>
                    <a:pt x="5188" y="4819"/>
                    <a:pt x="4846" y="3421"/>
                    <a:pt x="3746" y="3184"/>
                  </a:cubicBezTo>
                  <a:cubicBezTo>
                    <a:pt x="3647" y="3163"/>
                    <a:pt x="3549" y="3152"/>
                    <a:pt x="3453" y="3152"/>
                  </a:cubicBezTo>
                  <a:cubicBezTo>
                    <a:pt x="2727" y="3152"/>
                    <a:pt x="2104" y="3742"/>
                    <a:pt x="2104" y="4507"/>
                  </a:cubicBezTo>
                  <a:cubicBezTo>
                    <a:pt x="2101" y="4911"/>
                    <a:pt x="2282" y="5292"/>
                    <a:pt x="2598" y="5549"/>
                  </a:cubicBezTo>
                  <a:cubicBezTo>
                    <a:pt x="2687" y="5631"/>
                    <a:pt x="2738" y="5751"/>
                    <a:pt x="2735" y="5871"/>
                  </a:cubicBezTo>
                  <a:lnTo>
                    <a:pt x="2735" y="6296"/>
                  </a:lnTo>
                  <a:cubicBezTo>
                    <a:pt x="2735" y="6419"/>
                    <a:pt x="2632" y="6519"/>
                    <a:pt x="2508" y="6519"/>
                  </a:cubicBezTo>
                  <a:lnTo>
                    <a:pt x="394" y="6519"/>
                  </a:lnTo>
                  <a:lnTo>
                    <a:pt x="394" y="1036"/>
                  </a:lnTo>
                  <a:cubicBezTo>
                    <a:pt x="394" y="679"/>
                    <a:pt x="682" y="395"/>
                    <a:pt x="1035" y="391"/>
                  </a:cubicBezTo>
                  <a:lnTo>
                    <a:pt x="6518" y="391"/>
                  </a:lnTo>
                  <a:lnTo>
                    <a:pt x="6518" y="618"/>
                  </a:lnTo>
                  <a:cubicBezTo>
                    <a:pt x="6518" y="724"/>
                    <a:pt x="6607" y="813"/>
                    <a:pt x="6713" y="813"/>
                  </a:cubicBezTo>
                  <a:cubicBezTo>
                    <a:pt x="6823" y="813"/>
                    <a:pt x="6912" y="724"/>
                    <a:pt x="6912" y="618"/>
                  </a:cubicBezTo>
                  <a:lnTo>
                    <a:pt x="6912" y="391"/>
                  </a:lnTo>
                  <a:close/>
                  <a:moveTo>
                    <a:pt x="1035" y="1"/>
                  </a:moveTo>
                  <a:cubicBezTo>
                    <a:pt x="463" y="1"/>
                    <a:pt x="0" y="463"/>
                    <a:pt x="0" y="1039"/>
                  </a:cubicBezTo>
                  <a:lnTo>
                    <a:pt x="0" y="12396"/>
                  </a:lnTo>
                  <a:cubicBezTo>
                    <a:pt x="0" y="12968"/>
                    <a:pt x="463" y="13430"/>
                    <a:pt x="1035" y="13434"/>
                  </a:cubicBezTo>
                  <a:lnTo>
                    <a:pt x="12395" y="13434"/>
                  </a:lnTo>
                  <a:cubicBezTo>
                    <a:pt x="12967" y="13430"/>
                    <a:pt x="13430" y="12968"/>
                    <a:pt x="13430" y="12396"/>
                  </a:cubicBezTo>
                  <a:lnTo>
                    <a:pt x="13430" y="1039"/>
                  </a:lnTo>
                  <a:cubicBezTo>
                    <a:pt x="13430" y="463"/>
                    <a:pt x="12967" y="1"/>
                    <a:pt x="1239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51" name="Google Shape;10451;p91"/>
          <p:cNvGrpSpPr/>
          <p:nvPr/>
        </p:nvGrpSpPr>
        <p:grpSpPr>
          <a:xfrm>
            <a:off x="1953690" y="4126249"/>
            <a:ext cx="390044" cy="370031"/>
            <a:chOff x="1953690" y="4126249"/>
            <a:chExt cx="390044" cy="370031"/>
          </a:xfrm>
        </p:grpSpPr>
        <p:sp>
          <p:nvSpPr>
            <p:cNvPr id="10452" name="Google Shape;10452;p91"/>
            <p:cNvSpPr/>
            <p:nvPr/>
          </p:nvSpPr>
          <p:spPr>
            <a:xfrm>
              <a:off x="1993166" y="4461886"/>
              <a:ext cx="336213" cy="28657"/>
            </a:xfrm>
            <a:custGeom>
              <a:avLst/>
              <a:gdLst/>
              <a:ahLst/>
              <a:cxnLst/>
              <a:rect l="l" t="t" r="r" b="b"/>
              <a:pathLst>
                <a:path w="12835" h="1094" extrusionOk="0">
                  <a:moveTo>
                    <a:pt x="1" y="0"/>
                  </a:moveTo>
                  <a:lnTo>
                    <a:pt x="186" y="641"/>
                  </a:lnTo>
                  <a:cubicBezTo>
                    <a:pt x="272" y="901"/>
                    <a:pt x="512" y="1083"/>
                    <a:pt x="786" y="1093"/>
                  </a:cubicBezTo>
                  <a:lnTo>
                    <a:pt x="12050" y="1093"/>
                  </a:lnTo>
                  <a:cubicBezTo>
                    <a:pt x="12324" y="1083"/>
                    <a:pt x="12564" y="901"/>
                    <a:pt x="12649" y="641"/>
                  </a:cubicBezTo>
                  <a:lnTo>
                    <a:pt x="12834" y="0"/>
                  </a:ln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3" name="Google Shape;10453;p91"/>
            <p:cNvSpPr/>
            <p:nvPr/>
          </p:nvSpPr>
          <p:spPr>
            <a:xfrm>
              <a:off x="1960239" y="4251828"/>
              <a:ext cx="322015" cy="185461"/>
            </a:xfrm>
            <a:custGeom>
              <a:avLst/>
              <a:gdLst/>
              <a:ahLst/>
              <a:cxnLst/>
              <a:rect l="l" t="t" r="r" b="b"/>
              <a:pathLst>
                <a:path w="12293" h="7080" extrusionOk="0">
                  <a:moveTo>
                    <a:pt x="3060" y="939"/>
                  </a:moveTo>
                  <a:lnTo>
                    <a:pt x="3060" y="2464"/>
                  </a:lnTo>
                  <a:cubicBezTo>
                    <a:pt x="3060" y="2749"/>
                    <a:pt x="3088" y="3033"/>
                    <a:pt x="3139" y="3314"/>
                  </a:cubicBezTo>
                  <a:lnTo>
                    <a:pt x="2845" y="3314"/>
                  </a:lnTo>
                  <a:cubicBezTo>
                    <a:pt x="1618" y="3314"/>
                    <a:pt x="778" y="2081"/>
                    <a:pt x="1224" y="939"/>
                  </a:cubicBezTo>
                  <a:close/>
                  <a:moveTo>
                    <a:pt x="679" y="0"/>
                  </a:moveTo>
                  <a:cubicBezTo>
                    <a:pt x="86" y="813"/>
                    <a:pt x="0" y="1892"/>
                    <a:pt x="456" y="2790"/>
                  </a:cubicBezTo>
                  <a:cubicBezTo>
                    <a:pt x="915" y="3688"/>
                    <a:pt x="1837" y="4253"/>
                    <a:pt x="2845" y="4253"/>
                  </a:cubicBezTo>
                  <a:lnTo>
                    <a:pt x="3420" y="4253"/>
                  </a:lnTo>
                  <a:cubicBezTo>
                    <a:pt x="4149" y="5990"/>
                    <a:pt x="5844" y="7080"/>
                    <a:pt x="7672" y="7080"/>
                  </a:cubicBezTo>
                  <a:cubicBezTo>
                    <a:pt x="7975" y="7080"/>
                    <a:pt x="8281" y="7050"/>
                    <a:pt x="8588" y="6988"/>
                  </a:cubicBezTo>
                  <a:cubicBezTo>
                    <a:pt x="10743" y="6556"/>
                    <a:pt x="12292" y="4661"/>
                    <a:pt x="12292" y="2464"/>
                  </a:cubicBezTo>
                  <a:lnTo>
                    <a:pt x="12292" y="0"/>
                  </a:lnTo>
                  <a:close/>
                </a:path>
              </a:pathLst>
            </a:custGeom>
            <a:solidFill>
              <a:srgbClr val="BECB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4" name="Google Shape;10454;p91"/>
            <p:cNvSpPr/>
            <p:nvPr/>
          </p:nvSpPr>
          <p:spPr>
            <a:xfrm>
              <a:off x="2155104" y="4294814"/>
              <a:ext cx="100563" cy="107661"/>
            </a:xfrm>
            <a:custGeom>
              <a:avLst/>
              <a:gdLst/>
              <a:ahLst/>
              <a:cxnLst/>
              <a:rect l="l" t="t" r="r" b="b"/>
              <a:pathLst>
                <a:path w="3839" h="4110" extrusionOk="0">
                  <a:moveTo>
                    <a:pt x="3602" y="1"/>
                  </a:moveTo>
                  <a:cubicBezTo>
                    <a:pt x="3472" y="1"/>
                    <a:pt x="3366" y="107"/>
                    <a:pt x="3366" y="237"/>
                  </a:cubicBezTo>
                  <a:lnTo>
                    <a:pt x="3366" y="508"/>
                  </a:lnTo>
                  <a:cubicBezTo>
                    <a:pt x="3366" y="2235"/>
                    <a:pt x="1964" y="3637"/>
                    <a:pt x="237" y="3637"/>
                  </a:cubicBezTo>
                  <a:cubicBezTo>
                    <a:pt x="107" y="3637"/>
                    <a:pt x="1" y="3743"/>
                    <a:pt x="1" y="3873"/>
                  </a:cubicBezTo>
                  <a:cubicBezTo>
                    <a:pt x="1" y="4003"/>
                    <a:pt x="107" y="4110"/>
                    <a:pt x="237" y="4110"/>
                  </a:cubicBezTo>
                  <a:cubicBezTo>
                    <a:pt x="2225" y="4106"/>
                    <a:pt x="3836" y="2496"/>
                    <a:pt x="3839" y="512"/>
                  </a:cubicBezTo>
                  <a:lnTo>
                    <a:pt x="3839" y="237"/>
                  </a:lnTo>
                  <a:cubicBezTo>
                    <a:pt x="3839" y="107"/>
                    <a:pt x="3733" y="1"/>
                    <a:pt x="36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5" name="Google Shape;10455;p91"/>
            <p:cNvSpPr/>
            <p:nvPr/>
          </p:nvSpPr>
          <p:spPr>
            <a:xfrm>
              <a:off x="2243276" y="4237473"/>
              <a:ext cx="12390" cy="45082"/>
            </a:xfrm>
            <a:custGeom>
              <a:avLst/>
              <a:gdLst/>
              <a:ahLst/>
              <a:cxnLst/>
              <a:rect l="l" t="t" r="r" b="b"/>
              <a:pathLst>
                <a:path w="473" h="1721" extrusionOk="0">
                  <a:moveTo>
                    <a:pt x="236" y="0"/>
                  </a:moveTo>
                  <a:cubicBezTo>
                    <a:pt x="106" y="0"/>
                    <a:pt x="0" y="103"/>
                    <a:pt x="0" y="233"/>
                  </a:cubicBezTo>
                  <a:lnTo>
                    <a:pt x="0" y="1487"/>
                  </a:lnTo>
                  <a:cubicBezTo>
                    <a:pt x="0" y="1614"/>
                    <a:pt x="106" y="1720"/>
                    <a:pt x="236" y="1720"/>
                  </a:cubicBezTo>
                  <a:cubicBezTo>
                    <a:pt x="367" y="1720"/>
                    <a:pt x="473" y="1618"/>
                    <a:pt x="473" y="1487"/>
                  </a:cubicBezTo>
                  <a:lnTo>
                    <a:pt x="473" y="233"/>
                  </a:lnTo>
                  <a:cubicBezTo>
                    <a:pt x="473" y="103"/>
                    <a:pt x="367" y="0"/>
                    <a:pt x="2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6" name="Google Shape;10456;p91"/>
            <p:cNvSpPr/>
            <p:nvPr/>
          </p:nvSpPr>
          <p:spPr>
            <a:xfrm>
              <a:off x="1978916" y="4455232"/>
              <a:ext cx="364818" cy="41048"/>
            </a:xfrm>
            <a:custGeom>
              <a:avLst/>
              <a:gdLst/>
              <a:ahLst/>
              <a:cxnLst/>
              <a:rect l="l" t="t" r="r" b="b"/>
              <a:pathLst>
                <a:path w="13927" h="1567" extrusionOk="0">
                  <a:moveTo>
                    <a:pt x="13066" y="470"/>
                  </a:moveTo>
                  <a:lnTo>
                    <a:pt x="12971" y="813"/>
                  </a:lnTo>
                  <a:cubicBezTo>
                    <a:pt x="12912" y="974"/>
                    <a:pt x="12765" y="1083"/>
                    <a:pt x="12597" y="1094"/>
                  </a:cubicBezTo>
                  <a:lnTo>
                    <a:pt x="1330" y="1094"/>
                  </a:lnTo>
                  <a:cubicBezTo>
                    <a:pt x="1162" y="1083"/>
                    <a:pt x="1014" y="974"/>
                    <a:pt x="960" y="813"/>
                  </a:cubicBezTo>
                  <a:lnTo>
                    <a:pt x="860" y="470"/>
                  </a:lnTo>
                  <a:close/>
                  <a:moveTo>
                    <a:pt x="237" y="1"/>
                  </a:moveTo>
                  <a:cubicBezTo>
                    <a:pt x="106" y="1"/>
                    <a:pt x="0" y="103"/>
                    <a:pt x="0" y="234"/>
                  </a:cubicBezTo>
                  <a:cubicBezTo>
                    <a:pt x="0" y="364"/>
                    <a:pt x="106" y="470"/>
                    <a:pt x="237" y="470"/>
                  </a:cubicBezTo>
                  <a:lnTo>
                    <a:pt x="370" y="470"/>
                  </a:lnTo>
                  <a:lnTo>
                    <a:pt x="507" y="943"/>
                  </a:lnTo>
                  <a:cubicBezTo>
                    <a:pt x="620" y="1306"/>
                    <a:pt x="953" y="1553"/>
                    <a:pt x="1330" y="1567"/>
                  </a:cubicBezTo>
                  <a:lnTo>
                    <a:pt x="12597" y="1567"/>
                  </a:lnTo>
                  <a:cubicBezTo>
                    <a:pt x="12974" y="1553"/>
                    <a:pt x="13303" y="1306"/>
                    <a:pt x="13419" y="943"/>
                  </a:cubicBezTo>
                  <a:lnTo>
                    <a:pt x="13557" y="470"/>
                  </a:lnTo>
                  <a:lnTo>
                    <a:pt x="13690" y="470"/>
                  </a:lnTo>
                  <a:cubicBezTo>
                    <a:pt x="13820" y="470"/>
                    <a:pt x="13927" y="364"/>
                    <a:pt x="13927" y="234"/>
                  </a:cubicBezTo>
                  <a:cubicBezTo>
                    <a:pt x="13927" y="103"/>
                    <a:pt x="13820" y="1"/>
                    <a:pt x="1369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7" name="Google Shape;10457;p91"/>
            <p:cNvSpPr/>
            <p:nvPr/>
          </p:nvSpPr>
          <p:spPr>
            <a:xfrm>
              <a:off x="1973258" y="4269693"/>
              <a:ext cx="75965" cy="74630"/>
            </a:xfrm>
            <a:custGeom>
              <a:avLst/>
              <a:gdLst/>
              <a:ahLst/>
              <a:cxnLst/>
              <a:rect l="l" t="t" r="r" b="b"/>
              <a:pathLst>
                <a:path w="2900" h="2849" extrusionOk="0">
                  <a:moveTo>
                    <a:pt x="2327" y="470"/>
                  </a:moveTo>
                  <a:lnTo>
                    <a:pt x="2327" y="1762"/>
                  </a:lnTo>
                  <a:cubicBezTo>
                    <a:pt x="2327" y="1967"/>
                    <a:pt x="2341" y="2173"/>
                    <a:pt x="2368" y="2375"/>
                  </a:cubicBezTo>
                  <a:lnTo>
                    <a:pt x="2348" y="2375"/>
                  </a:lnTo>
                  <a:cubicBezTo>
                    <a:pt x="1354" y="2375"/>
                    <a:pt x="631" y="1429"/>
                    <a:pt x="895" y="470"/>
                  </a:cubicBezTo>
                  <a:close/>
                  <a:moveTo>
                    <a:pt x="727" y="0"/>
                  </a:moveTo>
                  <a:cubicBezTo>
                    <a:pt x="631" y="0"/>
                    <a:pt x="545" y="62"/>
                    <a:pt x="511" y="151"/>
                  </a:cubicBezTo>
                  <a:cubicBezTo>
                    <a:pt x="0" y="1447"/>
                    <a:pt x="956" y="2845"/>
                    <a:pt x="2348" y="2848"/>
                  </a:cubicBezTo>
                  <a:lnTo>
                    <a:pt x="2348" y="2845"/>
                  </a:lnTo>
                  <a:lnTo>
                    <a:pt x="2642" y="2845"/>
                  </a:lnTo>
                  <a:cubicBezTo>
                    <a:pt x="2790" y="2845"/>
                    <a:pt x="2899" y="2714"/>
                    <a:pt x="2872" y="2567"/>
                  </a:cubicBezTo>
                  <a:cubicBezTo>
                    <a:pt x="2824" y="2303"/>
                    <a:pt x="2797" y="2032"/>
                    <a:pt x="2800" y="1762"/>
                  </a:cubicBezTo>
                  <a:lnTo>
                    <a:pt x="2800" y="237"/>
                  </a:lnTo>
                  <a:cubicBezTo>
                    <a:pt x="2800" y="107"/>
                    <a:pt x="2694" y="0"/>
                    <a:pt x="256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8" name="Google Shape;10458;p91"/>
            <p:cNvSpPr/>
            <p:nvPr/>
          </p:nvSpPr>
          <p:spPr>
            <a:xfrm>
              <a:off x="1953690" y="4245096"/>
              <a:ext cx="334667" cy="197851"/>
            </a:xfrm>
            <a:custGeom>
              <a:avLst/>
              <a:gdLst/>
              <a:ahLst/>
              <a:cxnLst/>
              <a:rect l="l" t="t" r="r" b="b"/>
              <a:pathLst>
                <a:path w="12776" h="7553" extrusionOk="0">
                  <a:moveTo>
                    <a:pt x="12306" y="470"/>
                  </a:moveTo>
                  <a:lnTo>
                    <a:pt x="12306" y="2701"/>
                  </a:lnTo>
                  <a:cubicBezTo>
                    <a:pt x="12306" y="4788"/>
                    <a:pt x="10836" y="6583"/>
                    <a:pt x="8790" y="6995"/>
                  </a:cubicBezTo>
                  <a:cubicBezTo>
                    <a:pt x="8499" y="7054"/>
                    <a:pt x="8207" y="7082"/>
                    <a:pt x="7919" y="7082"/>
                  </a:cubicBezTo>
                  <a:cubicBezTo>
                    <a:pt x="6187" y="7082"/>
                    <a:pt x="4580" y="6048"/>
                    <a:pt x="3886" y="4397"/>
                  </a:cubicBezTo>
                  <a:cubicBezTo>
                    <a:pt x="3850" y="4314"/>
                    <a:pt x="3768" y="4256"/>
                    <a:pt x="3678" y="4256"/>
                  </a:cubicBezTo>
                  <a:cubicBezTo>
                    <a:pt x="3675" y="4256"/>
                    <a:pt x="3673" y="4256"/>
                    <a:pt x="3670" y="4257"/>
                  </a:cubicBezTo>
                  <a:lnTo>
                    <a:pt x="3095" y="4257"/>
                  </a:lnTo>
                  <a:cubicBezTo>
                    <a:pt x="1744" y="4253"/>
                    <a:pt x="651" y="3160"/>
                    <a:pt x="651" y="1810"/>
                  </a:cubicBezTo>
                  <a:cubicBezTo>
                    <a:pt x="648" y="1333"/>
                    <a:pt x="788" y="867"/>
                    <a:pt x="1052" y="470"/>
                  </a:cubicBezTo>
                  <a:close/>
                  <a:moveTo>
                    <a:pt x="929" y="0"/>
                  </a:moveTo>
                  <a:cubicBezTo>
                    <a:pt x="853" y="0"/>
                    <a:pt x="782" y="38"/>
                    <a:pt x="737" y="96"/>
                  </a:cubicBezTo>
                  <a:cubicBezTo>
                    <a:pt x="93" y="984"/>
                    <a:pt x="0" y="2156"/>
                    <a:pt x="497" y="3133"/>
                  </a:cubicBezTo>
                  <a:cubicBezTo>
                    <a:pt x="994" y="4109"/>
                    <a:pt x="1998" y="4723"/>
                    <a:pt x="3095" y="4723"/>
                  </a:cubicBezTo>
                  <a:lnTo>
                    <a:pt x="3516" y="4723"/>
                  </a:lnTo>
                  <a:cubicBezTo>
                    <a:pt x="4321" y="6473"/>
                    <a:pt x="6061" y="7552"/>
                    <a:pt x="7925" y="7552"/>
                  </a:cubicBezTo>
                  <a:cubicBezTo>
                    <a:pt x="8268" y="7552"/>
                    <a:pt x="8615" y="7516"/>
                    <a:pt x="8961" y="7440"/>
                  </a:cubicBezTo>
                  <a:cubicBezTo>
                    <a:pt x="11189" y="6953"/>
                    <a:pt x="12775" y="4983"/>
                    <a:pt x="12775" y="2701"/>
                  </a:cubicBezTo>
                  <a:lnTo>
                    <a:pt x="12775" y="237"/>
                  </a:lnTo>
                  <a:cubicBezTo>
                    <a:pt x="12775" y="107"/>
                    <a:pt x="12672" y="0"/>
                    <a:pt x="1254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59" name="Google Shape;10459;p91"/>
            <p:cNvSpPr/>
            <p:nvPr/>
          </p:nvSpPr>
          <p:spPr>
            <a:xfrm>
              <a:off x="2124875" y="4126249"/>
              <a:ext cx="23706" cy="106587"/>
            </a:xfrm>
            <a:custGeom>
              <a:avLst/>
              <a:gdLst/>
              <a:ahLst/>
              <a:cxnLst/>
              <a:rect l="l" t="t" r="r" b="b"/>
              <a:pathLst>
                <a:path w="905" h="4069" extrusionOk="0">
                  <a:moveTo>
                    <a:pt x="607" y="0"/>
                  </a:moveTo>
                  <a:cubicBezTo>
                    <a:pt x="480" y="0"/>
                    <a:pt x="374" y="107"/>
                    <a:pt x="374" y="237"/>
                  </a:cubicBezTo>
                  <a:cubicBezTo>
                    <a:pt x="374" y="477"/>
                    <a:pt x="315" y="586"/>
                    <a:pt x="243" y="727"/>
                  </a:cubicBezTo>
                  <a:cubicBezTo>
                    <a:pt x="0" y="1166"/>
                    <a:pt x="0" y="1704"/>
                    <a:pt x="243" y="2142"/>
                  </a:cubicBezTo>
                  <a:cubicBezTo>
                    <a:pt x="315" y="2283"/>
                    <a:pt x="374" y="2392"/>
                    <a:pt x="374" y="2636"/>
                  </a:cubicBezTo>
                  <a:cubicBezTo>
                    <a:pt x="374" y="2879"/>
                    <a:pt x="315" y="2989"/>
                    <a:pt x="243" y="3126"/>
                  </a:cubicBezTo>
                  <a:cubicBezTo>
                    <a:pt x="120" y="3342"/>
                    <a:pt x="55" y="3585"/>
                    <a:pt x="62" y="3835"/>
                  </a:cubicBezTo>
                  <a:cubicBezTo>
                    <a:pt x="62" y="3965"/>
                    <a:pt x="168" y="4068"/>
                    <a:pt x="295" y="4068"/>
                  </a:cubicBezTo>
                  <a:cubicBezTo>
                    <a:pt x="297" y="4068"/>
                    <a:pt x="299" y="4068"/>
                    <a:pt x="301" y="4068"/>
                  </a:cubicBezTo>
                  <a:cubicBezTo>
                    <a:pt x="428" y="4068"/>
                    <a:pt x="531" y="3963"/>
                    <a:pt x="531" y="3835"/>
                  </a:cubicBezTo>
                  <a:cubicBezTo>
                    <a:pt x="531" y="3592"/>
                    <a:pt x="590" y="3482"/>
                    <a:pt x="661" y="3345"/>
                  </a:cubicBezTo>
                  <a:cubicBezTo>
                    <a:pt x="905" y="2903"/>
                    <a:pt x="905" y="2368"/>
                    <a:pt x="661" y="1926"/>
                  </a:cubicBezTo>
                  <a:cubicBezTo>
                    <a:pt x="590" y="1786"/>
                    <a:pt x="531" y="1676"/>
                    <a:pt x="531" y="1436"/>
                  </a:cubicBezTo>
                  <a:cubicBezTo>
                    <a:pt x="531" y="1193"/>
                    <a:pt x="590" y="1083"/>
                    <a:pt x="661" y="943"/>
                  </a:cubicBezTo>
                  <a:cubicBezTo>
                    <a:pt x="785" y="730"/>
                    <a:pt x="850" y="484"/>
                    <a:pt x="843" y="237"/>
                  </a:cubicBezTo>
                  <a:cubicBezTo>
                    <a:pt x="843" y="107"/>
                    <a:pt x="737" y="0"/>
                    <a:pt x="60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0" name="Google Shape;10460;p91"/>
            <p:cNvSpPr/>
            <p:nvPr/>
          </p:nvSpPr>
          <p:spPr>
            <a:xfrm>
              <a:off x="2174043" y="4126249"/>
              <a:ext cx="23733" cy="106587"/>
            </a:xfrm>
            <a:custGeom>
              <a:avLst/>
              <a:gdLst/>
              <a:ahLst/>
              <a:cxnLst/>
              <a:rect l="l" t="t" r="r" b="b"/>
              <a:pathLst>
                <a:path w="906" h="4069" extrusionOk="0">
                  <a:moveTo>
                    <a:pt x="608" y="0"/>
                  </a:moveTo>
                  <a:cubicBezTo>
                    <a:pt x="477" y="0"/>
                    <a:pt x="375" y="107"/>
                    <a:pt x="375" y="237"/>
                  </a:cubicBezTo>
                  <a:cubicBezTo>
                    <a:pt x="375" y="477"/>
                    <a:pt x="316" y="586"/>
                    <a:pt x="244" y="727"/>
                  </a:cubicBezTo>
                  <a:cubicBezTo>
                    <a:pt x="1" y="1166"/>
                    <a:pt x="1" y="1704"/>
                    <a:pt x="244" y="2142"/>
                  </a:cubicBezTo>
                  <a:cubicBezTo>
                    <a:pt x="316" y="2283"/>
                    <a:pt x="375" y="2392"/>
                    <a:pt x="375" y="2636"/>
                  </a:cubicBezTo>
                  <a:cubicBezTo>
                    <a:pt x="375" y="2879"/>
                    <a:pt x="316" y="2989"/>
                    <a:pt x="244" y="3126"/>
                  </a:cubicBezTo>
                  <a:cubicBezTo>
                    <a:pt x="121" y="3342"/>
                    <a:pt x="56" y="3585"/>
                    <a:pt x="63" y="3835"/>
                  </a:cubicBezTo>
                  <a:cubicBezTo>
                    <a:pt x="63" y="3965"/>
                    <a:pt x="165" y="4068"/>
                    <a:pt x="296" y="4068"/>
                  </a:cubicBezTo>
                  <a:cubicBezTo>
                    <a:pt x="298" y="4068"/>
                    <a:pt x="300" y="4068"/>
                    <a:pt x="302" y="4068"/>
                  </a:cubicBezTo>
                  <a:cubicBezTo>
                    <a:pt x="429" y="4068"/>
                    <a:pt x="532" y="3963"/>
                    <a:pt x="532" y="3835"/>
                  </a:cubicBezTo>
                  <a:cubicBezTo>
                    <a:pt x="532" y="3592"/>
                    <a:pt x="590" y="3482"/>
                    <a:pt x="662" y="3345"/>
                  </a:cubicBezTo>
                  <a:cubicBezTo>
                    <a:pt x="906" y="2903"/>
                    <a:pt x="906" y="2368"/>
                    <a:pt x="662" y="1926"/>
                  </a:cubicBezTo>
                  <a:cubicBezTo>
                    <a:pt x="590" y="1786"/>
                    <a:pt x="532" y="1676"/>
                    <a:pt x="532" y="1436"/>
                  </a:cubicBezTo>
                  <a:cubicBezTo>
                    <a:pt x="532" y="1193"/>
                    <a:pt x="590" y="1083"/>
                    <a:pt x="662" y="943"/>
                  </a:cubicBezTo>
                  <a:cubicBezTo>
                    <a:pt x="786" y="730"/>
                    <a:pt x="851" y="484"/>
                    <a:pt x="844" y="237"/>
                  </a:cubicBezTo>
                  <a:cubicBezTo>
                    <a:pt x="844" y="107"/>
                    <a:pt x="738" y="0"/>
                    <a:pt x="60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61" name="Google Shape;10461;p91"/>
          <p:cNvGrpSpPr/>
          <p:nvPr/>
        </p:nvGrpSpPr>
        <p:grpSpPr>
          <a:xfrm>
            <a:off x="6904755" y="2752295"/>
            <a:ext cx="282592" cy="361805"/>
            <a:chOff x="6904755" y="2752295"/>
            <a:chExt cx="282592" cy="361805"/>
          </a:xfrm>
        </p:grpSpPr>
        <p:sp>
          <p:nvSpPr>
            <p:cNvPr id="10462" name="Google Shape;10462;p91"/>
            <p:cNvSpPr/>
            <p:nvPr/>
          </p:nvSpPr>
          <p:spPr>
            <a:xfrm>
              <a:off x="6909784" y="2955988"/>
              <a:ext cx="272192" cy="153057"/>
            </a:xfrm>
            <a:custGeom>
              <a:avLst/>
              <a:gdLst/>
              <a:ahLst/>
              <a:cxnLst/>
              <a:rect l="l" t="t" r="r" b="b"/>
              <a:pathLst>
                <a:path w="10391" h="5843" extrusionOk="0">
                  <a:moveTo>
                    <a:pt x="3681" y="0"/>
                  </a:moveTo>
                  <a:lnTo>
                    <a:pt x="3681" y="1028"/>
                  </a:lnTo>
                  <a:cubicBezTo>
                    <a:pt x="3681" y="1316"/>
                    <a:pt x="3492" y="1570"/>
                    <a:pt x="3215" y="1652"/>
                  </a:cubicBezTo>
                  <a:lnTo>
                    <a:pt x="936" y="2324"/>
                  </a:lnTo>
                  <a:cubicBezTo>
                    <a:pt x="381" y="2485"/>
                    <a:pt x="0" y="2992"/>
                    <a:pt x="4" y="3568"/>
                  </a:cubicBezTo>
                  <a:lnTo>
                    <a:pt x="4" y="5843"/>
                  </a:lnTo>
                  <a:lnTo>
                    <a:pt x="10390" y="5843"/>
                  </a:lnTo>
                  <a:lnTo>
                    <a:pt x="10390" y="3568"/>
                  </a:lnTo>
                  <a:cubicBezTo>
                    <a:pt x="10387" y="2992"/>
                    <a:pt x="10007" y="2485"/>
                    <a:pt x="9455" y="2324"/>
                  </a:cubicBezTo>
                  <a:lnTo>
                    <a:pt x="7176" y="1652"/>
                  </a:lnTo>
                  <a:cubicBezTo>
                    <a:pt x="6898" y="1570"/>
                    <a:pt x="6707" y="1316"/>
                    <a:pt x="6710" y="1028"/>
                  </a:cubicBezTo>
                  <a:lnTo>
                    <a:pt x="6710" y="0"/>
                  </a:lnTo>
                  <a:close/>
                </a:path>
              </a:pathLst>
            </a:custGeom>
            <a:solidFill>
              <a:srgbClr val="D1D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3" name="Google Shape;10463;p91"/>
            <p:cNvSpPr/>
            <p:nvPr/>
          </p:nvSpPr>
          <p:spPr>
            <a:xfrm>
              <a:off x="6909784" y="3003558"/>
              <a:ext cx="272087" cy="105487"/>
            </a:xfrm>
            <a:custGeom>
              <a:avLst/>
              <a:gdLst/>
              <a:ahLst/>
              <a:cxnLst/>
              <a:rect l="l" t="t" r="r" b="b"/>
              <a:pathLst>
                <a:path w="10387" h="4027" extrusionOk="0">
                  <a:moveTo>
                    <a:pt x="2649" y="1"/>
                  </a:moveTo>
                  <a:lnTo>
                    <a:pt x="932" y="508"/>
                  </a:lnTo>
                  <a:cubicBezTo>
                    <a:pt x="381" y="669"/>
                    <a:pt x="0" y="1176"/>
                    <a:pt x="0" y="1752"/>
                  </a:cubicBezTo>
                  <a:lnTo>
                    <a:pt x="0" y="4027"/>
                  </a:lnTo>
                  <a:lnTo>
                    <a:pt x="10387" y="4027"/>
                  </a:lnTo>
                  <a:lnTo>
                    <a:pt x="10387" y="1752"/>
                  </a:lnTo>
                  <a:cubicBezTo>
                    <a:pt x="10387" y="1176"/>
                    <a:pt x="10007" y="669"/>
                    <a:pt x="9455" y="508"/>
                  </a:cubicBezTo>
                  <a:lnTo>
                    <a:pt x="7738" y="1"/>
                  </a:lnTo>
                  <a:cubicBezTo>
                    <a:pt x="7491" y="1210"/>
                    <a:pt x="6429" y="2081"/>
                    <a:pt x="5192" y="2081"/>
                  </a:cubicBezTo>
                  <a:cubicBezTo>
                    <a:pt x="3958" y="2081"/>
                    <a:pt x="2896" y="1210"/>
                    <a:pt x="2649" y="1"/>
                  </a:cubicBez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4" name="Google Shape;10464;p91"/>
            <p:cNvSpPr/>
            <p:nvPr/>
          </p:nvSpPr>
          <p:spPr>
            <a:xfrm>
              <a:off x="7006182" y="2955988"/>
              <a:ext cx="79371" cy="28369"/>
            </a:xfrm>
            <a:custGeom>
              <a:avLst/>
              <a:gdLst/>
              <a:ahLst/>
              <a:cxnLst/>
              <a:rect l="l" t="t" r="r" b="b"/>
              <a:pathLst>
                <a:path w="3030" h="1083" extrusionOk="0">
                  <a:moveTo>
                    <a:pt x="1" y="0"/>
                  </a:moveTo>
                  <a:lnTo>
                    <a:pt x="1" y="699"/>
                  </a:lnTo>
                  <a:cubicBezTo>
                    <a:pt x="474" y="955"/>
                    <a:pt x="994" y="1082"/>
                    <a:pt x="1515" y="1082"/>
                  </a:cubicBezTo>
                  <a:cubicBezTo>
                    <a:pt x="2036" y="1082"/>
                    <a:pt x="2557" y="955"/>
                    <a:pt x="3030" y="699"/>
                  </a:cubicBezTo>
                  <a:lnTo>
                    <a:pt x="3030" y="0"/>
                  </a:ln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5" name="Google Shape;10465;p91"/>
            <p:cNvSpPr/>
            <p:nvPr/>
          </p:nvSpPr>
          <p:spPr>
            <a:xfrm>
              <a:off x="6949444" y="2808667"/>
              <a:ext cx="192769" cy="158663"/>
            </a:xfrm>
            <a:custGeom>
              <a:avLst/>
              <a:gdLst/>
              <a:ahLst/>
              <a:cxnLst/>
              <a:rect l="l" t="t" r="r" b="b"/>
              <a:pathLst>
                <a:path w="7359" h="6057" extrusionOk="0">
                  <a:moveTo>
                    <a:pt x="868" y="1"/>
                  </a:moveTo>
                  <a:lnTo>
                    <a:pt x="868" y="2379"/>
                  </a:lnTo>
                  <a:lnTo>
                    <a:pt x="542" y="2379"/>
                  </a:lnTo>
                  <a:cubicBezTo>
                    <a:pt x="244" y="2379"/>
                    <a:pt x="1" y="2622"/>
                    <a:pt x="1" y="2921"/>
                  </a:cubicBezTo>
                  <a:cubicBezTo>
                    <a:pt x="1" y="3219"/>
                    <a:pt x="244" y="3462"/>
                    <a:pt x="542" y="3462"/>
                  </a:cubicBezTo>
                  <a:lnTo>
                    <a:pt x="878" y="3462"/>
                  </a:lnTo>
                  <a:cubicBezTo>
                    <a:pt x="991" y="4925"/>
                    <a:pt x="2211" y="6056"/>
                    <a:pt x="3678" y="6056"/>
                  </a:cubicBezTo>
                  <a:cubicBezTo>
                    <a:pt x="5148" y="6056"/>
                    <a:pt x="6368" y="4925"/>
                    <a:pt x="6481" y="3462"/>
                  </a:cubicBezTo>
                  <a:lnTo>
                    <a:pt x="6817" y="3462"/>
                  </a:lnTo>
                  <a:cubicBezTo>
                    <a:pt x="7115" y="3462"/>
                    <a:pt x="7358" y="3219"/>
                    <a:pt x="7358" y="2921"/>
                  </a:cubicBezTo>
                  <a:cubicBezTo>
                    <a:pt x="7358" y="2622"/>
                    <a:pt x="7115" y="2379"/>
                    <a:pt x="6817" y="2379"/>
                  </a:cubicBezTo>
                  <a:lnTo>
                    <a:pt x="6495" y="2379"/>
                  </a:lnTo>
                  <a:lnTo>
                    <a:pt x="6495" y="1"/>
                  </a:ln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6" name="Google Shape;10466;p91"/>
            <p:cNvSpPr/>
            <p:nvPr/>
          </p:nvSpPr>
          <p:spPr>
            <a:xfrm>
              <a:off x="6948658" y="2808667"/>
              <a:ext cx="170844" cy="158716"/>
            </a:xfrm>
            <a:custGeom>
              <a:avLst/>
              <a:gdLst/>
              <a:ahLst/>
              <a:cxnLst/>
              <a:rect l="l" t="t" r="r" b="b"/>
              <a:pathLst>
                <a:path w="6522" h="6059" extrusionOk="0">
                  <a:moveTo>
                    <a:pt x="898" y="1"/>
                  </a:moveTo>
                  <a:lnTo>
                    <a:pt x="898" y="2379"/>
                  </a:lnTo>
                  <a:lnTo>
                    <a:pt x="603" y="2379"/>
                  </a:lnTo>
                  <a:cubicBezTo>
                    <a:pt x="319" y="2379"/>
                    <a:pt x="62" y="2585"/>
                    <a:pt x="34" y="2866"/>
                  </a:cubicBezTo>
                  <a:cubicBezTo>
                    <a:pt x="0" y="3184"/>
                    <a:pt x="250" y="3462"/>
                    <a:pt x="572" y="3462"/>
                  </a:cubicBezTo>
                  <a:lnTo>
                    <a:pt x="908" y="3462"/>
                  </a:lnTo>
                  <a:cubicBezTo>
                    <a:pt x="1011" y="4946"/>
                    <a:pt x="2252" y="6059"/>
                    <a:pt x="3690" y="6059"/>
                  </a:cubicBezTo>
                  <a:cubicBezTo>
                    <a:pt x="3839" y="6059"/>
                    <a:pt x="3991" y="6047"/>
                    <a:pt x="4143" y="6022"/>
                  </a:cubicBezTo>
                  <a:cubicBezTo>
                    <a:pt x="2772" y="5809"/>
                    <a:pt x="1761" y="4631"/>
                    <a:pt x="1761" y="3246"/>
                  </a:cubicBezTo>
                  <a:lnTo>
                    <a:pt x="1761" y="1512"/>
                  </a:lnTo>
                  <a:cubicBezTo>
                    <a:pt x="1761" y="1036"/>
                    <a:pt x="2149" y="649"/>
                    <a:pt x="2628" y="649"/>
                  </a:cubicBezTo>
                  <a:lnTo>
                    <a:pt x="3931" y="649"/>
                  </a:lnTo>
                  <a:cubicBezTo>
                    <a:pt x="4119" y="790"/>
                    <a:pt x="4346" y="863"/>
                    <a:pt x="4573" y="863"/>
                  </a:cubicBezTo>
                  <a:cubicBezTo>
                    <a:pt x="4741" y="863"/>
                    <a:pt x="4910" y="823"/>
                    <a:pt x="5065" y="741"/>
                  </a:cubicBezTo>
                  <a:cubicBezTo>
                    <a:pt x="5363" y="963"/>
                    <a:pt x="5720" y="1079"/>
                    <a:pt x="6083" y="1079"/>
                  </a:cubicBezTo>
                  <a:cubicBezTo>
                    <a:pt x="6229" y="1079"/>
                    <a:pt x="6377" y="1061"/>
                    <a:pt x="6521" y="1022"/>
                  </a:cubicBezTo>
                  <a:lnTo>
                    <a:pt x="6521" y="1"/>
                  </a:lnTo>
                  <a:close/>
                </a:path>
              </a:pathLst>
            </a:custGeom>
            <a:solidFill>
              <a:srgbClr val="D1D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7" name="Google Shape;10467;p91"/>
            <p:cNvSpPr/>
            <p:nvPr/>
          </p:nvSpPr>
          <p:spPr>
            <a:xfrm>
              <a:off x="6957433" y="2757613"/>
              <a:ext cx="172468" cy="113398"/>
            </a:xfrm>
            <a:custGeom>
              <a:avLst/>
              <a:gdLst/>
              <a:ahLst/>
              <a:cxnLst/>
              <a:rect l="l" t="t" r="r" b="b"/>
              <a:pathLst>
                <a:path w="6584" h="4329" extrusionOk="0">
                  <a:moveTo>
                    <a:pt x="1827" y="0"/>
                  </a:moveTo>
                  <a:cubicBezTo>
                    <a:pt x="803" y="0"/>
                    <a:pt x="1" y="884"/>
                    <a:pt x="104" y="1902"/>
                  </a:cubicBezTo>
                  <a:lnTo>
                    <a:pt x="347" y="4328"/>
                  </a:lnTo>
                  <a:lnTo>
                    <a:pt x="563" y="4328"/>
                  </a:lnTo>
                  <a:cubicBezTo>
                    <a:pt x="803" y="4328"/>
                    <a:pt x="995" y="4133"/>
                    <a:pt x="995" y="3893"/>
                  </a:cubicBezTo>
                  <a:lnTo>
                    <a:pt x="995" y="2940"/>
                  </a:lnTo>
                  <a:cubicBezTo>
                    <a:pt x="995" y="2461"/>
                    <a:pt x="1382" y="2073"/>
                    <a:pt x="1862" y="2073"/>
                  </a:cubicBezTo>
                  <a:lnTo>
                    <a:pt x="5758" y="2073"/>
                  </a:lnTo>
                  <a:lnTo>
                    <a:pt x="5758" y="3896"/>
                  </a:lnTo>
                  <a:cubicBezTo>
                    <a:pt x="5758" y="4133"/>
                    <a:pt x="5950" y="4328"/>
                    <a:pt x="6190" y="4328"/>
                  </a:cubicBezTo>
                  <a:lnTo>
                    <a:pt x="6402" y="4328"/>
                  </a:lnTo>
                  <a:lnTo>
                    <a:pt x="6584" y="1988"/>
                  </a:lnTo>
                  <a:lnTo>
                    <a:pt x="6570" y="1981"/>
                  </a:lnTo>
                  <a:lnTo>
                    <a:pt x="57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8" name="Google Shape;10468;p91"/>
            <p:cNvSpPr/>
            <p:nvPr/>
          </p:nvSpPr>
          <p:spPr>
            <a:xfrm>
              <a:off x="6957433" y="2757613"/>
              <a:ext cx="71408" cy="113398"/>
            </a:xfrm>
            <a:custGeom>
              <a:avLst/>
              <a:gdLst/>
              <a:ahLst/>
              <a:cxnLst/>
              <a:rect l="l" t="t" r="r" b="b"/>
              <a:pathLst>
                <a:path w="2726" h="4329" extrusionOk="0">
                  <a:moveTo>
                    <a:pt x="1827" y="0"/>
                  </a:moveTo>
                  <a:cubicBezTo>
                    <a:pt x="803" y="0"/>
                    <a:pt x="1" y="884"/>
                    <a:pt x="104" y="1902"/>
                  </a:cubicBezTo>
                  <a:lnTo>
                    <a:pt x="347" y="4328"/>
                  </a:lnTo>
                  <a:lnTo>
                    <a:pt x="563" y="4328"/>
                  </a:lnTo>
                  <a:cubicBezTo>
                    <a:pt x="803" y="4328"/>
                    <a:pt x="995" y="4133"/>
                    <a:pt x="995" y="3893"/>
                  </a:cubicBezTo>
                  <a:lnTo>
                    <a:pt x="995" y="1731"/>
                  </a:lnTo>
                  <a:cubicBezTo>
                    <a:pt x="995" y="775"/>
                    <a:pt x="1769" y="0"/>
                    <a:pt x="272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69" name="Google Shape;10469;p91"/>
            <p:cNvSpPr/>
            <p:nvPr/>
          </p:nvSpPr>
          <p:spPr>
            <a:xfrm>
              <a:off x="7074132" y="2757613"/>
              <a:ext cx="68081" cy="68055"/>
            </a:xfrm>
            <a:custGeom>
              <a:avLst/>
              <a:gdLst/>
              <a:ahLst/>
              <a:cxnLst/>
              <a:rect l="l" t="t" r="r" b="b"/>
              <a:pathLst>
                <a:path w="2599" h="2598" extrusionOk="0">
                  <a:moveTo>
                    <a:pt x="1300" y="0"/>
                  </a:moveTo>
                  <a:cubicBezTo>
                    <a:pt x="583" y="0"/>
                    <a:pt x="1" y="583"/>
                    <a:pt x="1" y="1299"/>
                  </a:cubicBezTo>
                  <a:cubicBezTo>
                    <a:pt x="1" y="2015"/>
                    <a:pt x="583" y="2598"/>
                    <a:pt x="1300" y="2598"/>
                  </a:cubicBezTo>
                  <a:cubicBezTo>
                    <a:pt x="2016" y="2598"/>
                    <a:pt x="2598" y="2015"/>
                    <a:pt x="2598" y="1299"/>
                  </a:cubicBezTo>
                  <a:cubicBezTo>
                    <a:pt x="2598" y="583"/>
                    <a:pt x="2016" y="0"/>
                    <a:pt x="13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0" name="Google Shape;10470;p91"/>
            <p:cNvSpPr/>
            <p:nvPr/>
          </p:nvSpPr>
          <p:spPr>
            <a:xfrm>
              <a:off x="7051525" y="2785956"/>
              <a:ext cx="34027" cy="34053"/>
            </a:xfrm>
            <a:custGeom>
              <a:avLst/>
              <a:gdLst/>
              <a:ahLst/>
              <a:cxnLst/>
              <a:rect l="l" t="t" r="r" b="b"/>
              <a:pathLst>
                <a:path w="1299" h="1300" extrusionOk="0">
                  <a:moveTo>
                    <a:pt x="648" y="1"/>
                  </a:moveTo>
                  <a:cubicBezTo>
                    <a:pt x="288" y="1"/>
                    <a:pt x="0" y="289"/>
                    <a:pt x="0" y="649"/>
                  </a:cubicBezTo>
                  <a:cubicBezTo>
                    <a:pt x="0" y="1008"/>
                    <a:pt x="288" y="1300"/>
                    <a:pt x="648" y="1300"/>
                  </a:cubicBezTo>
                  <a:cubicBezTo>
                    <a:pt x="1008" y="1300"/>
                    <a:pt x="1299" y="1008"/>
                    <a:pt x="1299" y="649"/>
                  </a:cubicBezTo>
                  <a:cubicBezTo>
                    <a:pt x="1299" y="289"/>
                    <a:pt x="1008" y="1"/>
                    <a:pt x="6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1" name="Google Shape;10471;p91"/>
            <p:cNvSpPr/>
            <p:nvPr/>
          </p:nvSpPr>
          <p:spPr>
            <a:xfrm>
              <a:off x="6957433" y="3003558"/>
              <a:ext cx="176790" cy="77144"/>
            </a:xfrm>
            <a:custGeom>
              <a:avLst/>
              <a:gdLst/>
              <a:ahLst/>
              <a:cxnLst/>
              <a:rect l="l" t="t" r="r" b="b"/>
              <a:pathLst>
                <a:path w="6749" h="2945" extrusionOk="0">
                  <a:moveTo>
                    <a:pt x="830" y="1"/>
                  </a:moveTo>
                  <a:lnTo>
                    <a:pt x="1" y="247"/>
                  </a:lnTo>
                  <a:cubicBezTo>
                    <a:pt x="354" y="1824"/>
                    <a:pt x="1759" y="2944"/>
                    <a:pt x="3376" y="2944"/>
                  </a:cubicBezTo>
                  <a:cubicBezTo>
                    <a:pt x="4990" y="2944"/>
                    <a:pt x="6395" y="1824"/>
                    <a:pt x="6748" y="247"/>
                  </a:cubicBezTo>
                  <a:lnTo>
                    <a:pt x="5919" y="1"/>
                  </a:lnTo>
                  <a:cubicBezTo>
                    <a:pt x="5672" y="1210"/>
                    <a:pt x="4610" y="2081"/>
                    <a:pt x="3373" y="2081"/>
                  </a:cubicBezTo>
                  <a:cubicBezTo>
                    <a:pt x="2139" y="2081"/>
                    <a:pt x="1077" y="1210"/>
                    <a:pt x="83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2" name="Google Shape;10472;p91"/>
            <p:cNvSpPr/>
            <p:nvPr/>
          </p:nvSpPr>
          <p:spPr>
            <a:xfrm>
              <a:off x="7006732" y="2871325"/>
              <a:ext cx="10609" cy="16031"/>
            </a:xfrm>
            <a:custGeom>
              <a:avLst/>
              <a:gdLst/>
              <a:ahLst/>
              <a:cxnLst/>
              <a:rect l="l" t="t" r="r" b="b"/>
              <a:pathLst>
                <a:path w="405" h="612" extrusionOk="0">
                  <a:moveTo>
                    <a:pt x="202" y="1"/>
                  </a:moveTo>
                  <a:cubicBezTo>
                    <a:pt x="93" y="1"/>
                    <a:pt x="0" y="90"/>
                    <a:pt x="0" y="203"/>
                  </a:cubicBezTo>
                  <a:lnTo>
                    <a:pt x="0" y="419"/>
                  </a:lnTo>
                  <a:cubicBezTo>
                    <a:pt x="7" y="547"/>
                    <a:pt x="106" y="612"/>
                    <a:pt x="204" y="612"/>
                  </a:cubicBezTo>
                  <a:cubicBezTo>
                    <a:pt x="302" y="612"/>
                    <a:pt x="399" y="547"/>
                    <a:pt x="405" y="419"/>
                  </a:cubicBezTo>
                  <a:lnTo>
                    <a:pt x="405" y="203"/>
                  </a:lnTo>
                  <a:cubicBezTo>
                    <a:pt x="405" y="90"/>
                    <a:pt x="316" y="1"/>
                    <a:pt x="20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3" name="Google Shape;10473;p91"/>
            <p:cNvSpPr/>
            <p:nvPr/>
          </p:nvSpPr>
          <p:spPr>
            <a:xfrm>
              <a:off x="7074577" y="2871325"/>
              <a:ext cx="10976" cy="16555"/>
            </a:xfrm>
            <a:custGeom>
              <a:avLst/>
              <a:gdLst/>
              <a:ahLst/>
              <a:cxnLst/>
              <a:rect l="l" t="t" r="r" b="b"/>
              <a:pathLst>
                <a:path w="419" h="632" extrusionOk="0">
                  <a:moveTo>
                    <a:pt x="210" y="1"/>
                  </a:moveTo>
                  <a:cubicBezTo>
                    <a:pt x="97" y="1"/>
                    <a:pt x="8" y="90"/>
                    <a:pt x="8" y="203"/>
                  </a:cubicBezTo>
                  <a:lnTo>
                    <a:pt x="8" y="419"/>
                  </a:lnTo>
                  <a:cubicBezTo>
                    <a:pt x="1" y="535"/>
                    <a:pt x="93" y="631"/>
                    <a:pt x="210" y="631"/>
                  </a:cubicBezTo>
                  <a:cubicBezTo>
                    <a:pt x="326" y="631"/>
                    <a:pt x="419" y="535"/>
                    <a:pt x="412" y="419"/>
                  </a:cubicBezTo>
                  <a:lnTo>
                    <a:pt x="412" y="203"/>
                  </a:lnTo>
                  <a:cubicBezTo>
                    <a:pt x="412" y="90"/>
                    <a:pt x="323" y="1"/>
                    <a:pt x="21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4" name="Google Shape;10474;p91"/>
            <p:cNvSpPr/>
            <p:nvPr/>
          </p:nvSpPr>
          <p:spPr>
            <a:xfrm>
              <a:off x="7021689" y="2910775"/>
              <a:ext cx="49247" cy="16503"/>
            </a:xfrm>
            <a:custGeom>
              <a:avLst/>
              <a:gdLst/>
              <a:ahLst/>
              <a:cxnLst/>
              <a:rect l="l" t="t" r="r" b="b"/>
              <a:pathLst>
                <a:path w="1880" h="630" extrusionOk="0">
                  <a:moveTo>
                    <a:pt x="1582" y="1"/>
                  </a:moveTo>
                  <a:cubicBezTo>
                    <a:pt x="1533" y="1"/>
                    <a:pt x="1482" y="20"/>
                    <a:pt x="1437" y="68"/>
                  </a:cubicBezTo>
                  <a:cubicBezTo>
                    <a:pt x="1365" y="140"/>
                    <a:pt x="1187" y="225"/>
                    <a:pt x="930" y="225"/>
                  </a:cubicBezTo>
                  <a:cubicBezTo>
                    <a:pt x="673" y="225"/>
                    <a:pt x="498" y="140"/>
                    <a:pt x="423" y="68"/>
                  </a:cubicBezTo>
                  <a:cubicBezTo>
                    <a:pt x="380" y="27"/>
                    <a:pt x="332" y="10"/>
                    <a:pt x="287" y="10"/>
                  </a:cubicBezTo>
                  <a:cubicBezTo>
                    <a:pt x="132" y="10"/>
                    <a:pt x="1" y="210"/>
                    <a:pt x="139" y="356"/>
                  </a:cubicBezTo>
                  <a:cubicBezTo>
                    <a:pt x="313" y="527"/>
                    <a:pt x="608" y="630"/>
                    <a:pt x="930" y="630"/>
                  </a:cubicBezTo>
                  <a:cubicBezTo>
                    <a:pt x="1249" y="630"/>
                    <a:pt x="1547" y="527"/>
                    <a:pt x="1722" y="356"/>
                  </a:cubicBezTo>
                  <a:cubicBezTo>
                    <a:pt x="1879" y="211"/>
                    <a:pt x="1741" y="1"/>
                    <a:pt x="158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5" name="Google Shape;10475;p91"/>
            <p:cNvSpPr/>
            <p:nvPr/>
          </p:nvSpPr>
          <p:spPr>
            <a:xfrm>
              <a:off x="6904755" y="2752295"/>
              <a:ext cx="282592" cy="361805"/>
            </a:xfrm>
            <a:custGeom>
              <a:avLst/>
              <a:gdLst/>
              <a:ahLst/>
              <a:cxnLst/>
              <a:rect l="l" t="t" r="r" b="b"/>
              <a:pathLst>
                <a:path w="10788" h="13812" extrusionOk="0">
                  <a:moveTo>
                    <a:pt x="8348" y="2879"/>
                  </a:moveTo>
                  <a:lnTo>
                    <a:pt x="8238" y="4329"/>
                  </a:lnTo>
                  <a:lnTo>
                    <a:pt x="8208" y="4329"/>
                  </a:lnTo>
                  <a:cubicBezTo>
                    <a:pt x="8081" y="4329"/>
                    <a:pt x="7978" y="4226"/>
                    <a:pt x="7978" y="4096"/>
                  </a:cubicBezTo>
                  <a:lnTo>
                    <a:pt x="7978" y="2982"/>
                  </a:lnTo>
                  <a:cubicBezTo>
                    <a:pt x="8105" y="2965"/>
                    <a:pt x="8228" y="2931"/>
                    <a:pt x="8348" y="2879"/>
                  </a:cubicBezTo>
                  <a:close/>
                  <a:moveTo>
                    <a:pt x="7759" y="405"/>
                  </a:moveTo>
                  <a:cubicBezTo>
                    <a:pt x="8605" y="405"/>
                    <a:pt x="9129" y="1320"/>
                    <a:pt x="8704" y="2054"/>
                  </a:cubicBezTo>
                  <a:cubicBezTo>
                    <a:pt x="8493" y="2416"/>
                    <a:pt x="8127" y="2597"/>
                    <a:pt x="7760" y="2597"/>
                  </a:cubicBezTo>
                  <a:cubicBezTo>
                    <a:pt x="7389" y="2597"/>
                    <a:pt x="7017" y="2411"/>
                    <a:pt x="6806" y="2040"/>
                  </a:cubicBezTo>
                  <a:cubicBezTo>
                    <a:pt x="6765" y="1961"/>
                    <a:pt x="6699" y="1929"/>
                    <a:pt x="6634" y="1929"/>
                  </a:cubicBezTo>
                  <a:cubicBezTo>
                    <a:pt x="6493" y="1929"/>
                    <a:pt x="6353" y="2078"/>
                    <a:pt x="6453" y="2242"/>
                  </a:cubicBezTo>
                  <a:cubicBezTo>
                    <a:pt x="6467" y="2263"/>
                    <a:pt x="6477" y="2283"/>
                    <a:pt x="6491" y="2304"/>
                  </a:cubicBezTo>
                  <a:cubicBezTo>
                    <a:pt x="6413" y="2356"/>
                    <a:pt x="6328" y="2380"/>
                    <a:pt x="6244" y="2380"/>
                  </a:cubicBezTo>
                  <a:cubicBezTo>
                    <a:pt x="6012" y="2380"/>
                    <a:pt x="5796" y="2196"/>
                    <a:pt x="5799" y="1934"/>
                  </a:cubicBezTo>
                  <a:cubicBezTo>
                    <a:pt x="5792" y="1805"/>
                    <a:pt x="5693" y="1741"/>
                    <a:pt x="5595" y="1741"/>
                  </a:cubicBezTo>
                  <a:cubicBezTo>
                    <a:pt x="5497" y="1741"/>
                    <a:pt x="5399" y="1805"/>
                    <a:pt x="5394" y="1934"/>
                  </a:cubicBezTo>
                  <a:cubicBezTo>
                    <a:pt x="5392" y="2439"/>
                    <a:pt x="5805" y="2788"/>
                    <a:pt x="6247" y="2788"/>
                  </a:cubicBezTo>
                  <a:cubicBezTo>
                    <a:pt x="6419" y="2788"/>
                    <a:pt x="6597" y="2734"/>
                    <a:pt x="6755" y="2616"/>
                  </a:cubicBezTo>
                  <a:cubicBezTo>
                    <a:pt x="6984" y="2821"/>
                    <a:pt x="7269" y="2951"/>
                    <a:pt x="7574" y="2989"/>
                  </a:cubicBezTo>
                  <a:lnTo>
                    <a:pt x="7574" y="4096"/>
                  </a:lnTo>
                  <a:cubicBezTo>
                    <a:pt x="7577" y="4449"/>
                    <a:pt x="7858" y="4730"/>
                    <a:pt x="8211" y="4733"/>
                  </a:cubicBezTo>
                  <a:lnTo>
                    <a:pt x="8533" y="4733"/>
                  </a:lnTo>
                  <a:cubicBezTo>
                    <a:pt x="8735" y="4733"/>
                    <a:pt x="8893" y="4905"/>
                    <a:pt x="8872" y="5107"/>
                  </a:cubicBezTo>
                  <a:cubicBezTo>
                    <a:pt x="8855" y="5278"/>
                    <a:pt x="8694" y="5408"/>
                    <a:pt x="8502" y="5408"/>
                  </a:cubicBezTo>
                  <a:lnTo>
                    <a:pt x="8413" y="5408"/>
                  </a:lnTo>
                  <a:lnTo>
                    <a:pt x="8413" y="5398"/>
                  </a:lnTo>
                  <a:cubicBezTo>
                    <a:pt x="8413" y="5285"/>
                    <a:pt x="8321" y="5196"/>
                    <a:pt x="8211" y="5196"/>
                  </a:cubicBezTo>
                  <a:cubicBezTo>
                    <a:pt x="8209" y="5196"/>
                    <a:pt x="8207" y="5196"/>
                    <a:pt x="8205" y="5196"/>
                  </a:cubicBezTo>
                  <a:cubicBezTo>
                    <a:pt x="8095" y="5196"/>
                    <a:pt x="8009" y="5287"/>
                    <a:pt x="8009" y="5398"/>
                  </a:cubicBezTo>
                  <a:cubicBezTo>
                    <a:pt x="8009" y="6837"/>
                    <a:pt x="6840" y="8006"/>
                    <a:pt x="5398" y="8006"/>
                  </a:cubicBezTo>
                  <a:cubicBezTo>
                    <a:pt x="3955" y="8006"/>
                    <a:pt x="2786" y="6837"/>
                    <a:pt x="2786" y="5398"/>
                  </a:cubicBezTo>
                  <a:lnTo>
                    <a:pt x="2783" y="5395"/>
                  </a:lnTo>
                  <a:cubicBezTo>
                    <a:pt x="2778" y="5266"/>
                    <a:pt x="2680" y="5202"/>
                    <a:pt x="2582" y="5202"/>
                  </a:cubicBezTo>
                  <a:cubicBezTo>
                    <a:pt x="2484" y="5202"/>
                    <a:pt x="2385" y="5266"/>
                    <a:pt x="2379" y="5395"/>
                  </a:cubicBezTo>
                  <a:lnTo>
                    <a:pt x="2379" y="5408"/>
                  </a:lnTo>
                  <a:lnTo>
                    <a:pt x="2259" y="5408"/>
                  </a:lnTo>
                  <a:cubicBezTo>
                    <a:pt x="2056" y="5408"/>
                    <a:pt x="1899" y="5237"/>
                    <a:pt x="1919" y="5035"/>
                  </a:cubicBezTo>
                  <a:cubicBezTo>
                    <a:pt x="1937" y="4864"/>
                    <a:pt x="2101" y="4733"/>
                    <a:pt x="2290" y="4733"/>
                  </a:cubicBezTo>
                  <a:lnTo>
                    <a:pt x="2581" y="4733"/>
                  </a:lnTo>
                  <a:cubicBezTo>
                    <a:pt x="2934" y="4733"/>
                    <a:pt x="3218" y="4449"/>
                    <a:pt x="3218" y="4096"/>
                  </a:cubicBezTo>
                  <a:lnTo>
                    <a:pt x="3218" y="3150"/>
                  </a:lnTo>
                  <a:cubicBezTo>
                    <a:pt x="3218" y="2783"/>
                    <a:pt x="3513" y="2489"/>
                    <a:pt x="3880" y="2489"/>
                  </a:cubicBezTo>
                  <a:lnTo>
                    <a:pt x="4729" y="2489"/>
                  </a:lnTo>
                  <a:cubicBezTo>
                    <a:pt x="4731" y="2489"/>
                    <a:pt x="4734" y="2489"/>
                    <a:pt x="4736" y="2489"/>
                  </a:cubicBezTo>
                  <a:cubicBezTo>
                    <a:pt x="4849" y="2489"/>
                    <a:pt x="4942" y="2398"/>
                    <a:pt x="4942" y="2287"/>
                  </a:cubicBezTo>
                  <a:cubicBezTo>
                    <a:pt x="4942" y="2172"/>
                    <a:pt x="4849" y="2081"/>
                    <a:pt x="4736" y="2081"/>
                  </a:cubicBezTo>
                  <a:cubicBezTo>
                    <a:pt x="4734" y="2081"/>
                    <a:pt x="4731" y="2081"/>
                    <a:pt x="4729" y="2081"/>
                  </a:cubicBezTo>
                  <a:lnTo>
                    <a:pt x="3883" y="2081"/>
                  </a:lnTo>
                  <a:cubicBezTo>
                    <a:pt x="3294" y="2084"/>
                    <a:pt x="2817" y="2561"/>
                    <a:pt x="2814" y="3150"/>
                  </a:cubicBezTo>
                  <a:lnTo>
                    <a:pt x="2814" y="4096"/>
                  </a:lnTo>
                  <a:cubicBezTo>
                    <a:pt x="2814" y="4226"/>
                    <a:pt x="2711" y="4329"/>
                    <a:pt x="2584" y="4329"/>
                  </a:cubicBezTo>
                  <a:lnTo>
                    <a:pt x="2550" y="4329"/>
                  </a:lnTo>
                  <a:lnTo>
                    <a:pt x="2327" y="2084"/>
                  </a:lnTo>
                  <a:cubicBezTo>
                    <a:pt x="2238" y="1187"/>
                    <a:pt x="2944" y="405"/>
                    <a:pt x="3849" y="405"/>
                  </a:cubicBezTo>
                  <a:close/>
                  <a:moveTo>
                    <a:pt x="6707" y="8112"/>
                  </a:moveTo>
                  <a:lnTo>
                    <a:pt x="6707" y="8804"/>
                  </a:lnTo>
                  <a:cubicBezTo>
                    <a:pt x="6707" y="9181"/>
                    <a:pt x="6957" y="9514"/>
                    <a:pt x="7317" y="9623"/>
                  </a:cubicBezTo>
                  <a:lnTo>
                    <a:pt x="7680" y="9730"/>
                  </a:lnTo>
                  <a:cubicBezTo>
                    <a:pt x="7580" y="10072"/>
                    <a:pt x="7409" y="10391"/>
                    <a:pt x="7173" y="10658"/>
                  </a:cubicBezTo>
                  <a:cubicBezTo>
                    <a:pt x="7027" y="10809"/>
                    <a:pt x="7169" y="11005"/>
                    <a:pt x="7322" y="11005"/>
                  </a:cubicBezTo>
                  <a:cubicBezTo>
                    <a:pt x="7375" y="11005"/>
                    <a:pt x="7430" y="10982"/>
                    <a:pt x="7474" y="10926"/>
                  </a:cubicBezTo>
                  <a:cubicBezTo>
                    <a:pt x="7752" y="10614"/>
                    <a:pt x="7954" y="10244"/>
                    <a:pt x="8071" y="9843"/>
                  </a:cubicBezTo>
                  <a:lnTo>
                    <a:pt x="8513" y="9969"/>
                  </a:lnTo>
                  <a:cubicBezTo>
                    <a:pt x="8324" y="10621"/>
                    <a:pt x="7940" y="11196"/>
                    <a:pt x="7416" y="11618"/>
                  </a:cubicBezTo>
                  <a:cubicBezTo>
                    <a:pt x="6820" y="12094"/>
                    <a:pt x="6098" y="12332"/>
                    <a:pt x="5377" y="12332"/>
                  </a:cubicBezTo>
                  <a:cubicBezTo>
                    <a:pt x="4656" y="12332"/>
                    <a:pt x="3934" y="12094"/>
                    <a:pt x="3338" y="11618"/>
                  </a:cubicBezTo>
                  <a:cubicBezTo>
                    <a:pt x="2814" y="11196"/>
                    <a:pt x="2433" y="10627"/>
                    <a:pt x="2245" y="9983"/>
                  </a:cubicBezTo>
                  <a:lnTo>
                    <a:pt x="2687" y="9853"/>
                  </a:lnTo>
                  <a:cubicBezTo>
                    <a:pt x="3051" y="11107"/>
                    <a:pt x="4187" y="11877"/>
                    <a:pt x="5381" y="11877"/>
                  </a:cubicBezTo>
                  <a:cubicBezTo>
                    <a:pt x="5852" y="11877"/>
                    <a:pt x="6331" y="11758"/>
                    <a:pt x="6775" y="11501"/>
                  </a:cubicBezTo>
                  <a:cubicBezTo>
                    <a:pt x="6959" y="11382"/>
                    <a:pt x="6850" y="11126"/>
                    <a:pt x="6672" y="11126"/>
                  </a:cubicBezTo>
                  <a:cubicBezTo>
                    <a:pt x="6641" y="11126"/>
                    <a:pt x="6607" y="11134"/>
                    <a:pt x="6573" y="11152"/>
                  </a:cubicBezTo>
                  <a:cubicBezTo>
                    <a:pt x="6193" y="11370"/>
                    <a:pt x="5784" y="11472"/>
                    <a:pt x="5382" y="11472"/>
                  </a:cubicBezTo>
                  <a:cubicBezTo>
                    <a:pt x="4358" y="11472"/>
                    <a:pt x="3384" y="10813"/>
                    <a:pt x="3074" y="9740"/>
                  </a:cubicBezTo>
                  <a:lnTo>
                    <a:pt x="3472" y="9623"/>
                  </a:lnTo>
                  <a:cubicBezTo>
                    <a:pt x="3832" y="9517"/>
                    <a:pt x="4078" y="9185"/>
                    <a:pt x="4082" y="8808"/>
                  </a:cubicBezTo>
                  <a:lnTo>
                    <a:pt x="4082" y="8112"/>
                  </a:lnTo>
                  <a:cubicBezTo>
                    <a:pt x="4496" y="8313"/>
                    <a:pt x="4945" y="8413"/>
                    <a:pt x="5394" y="8413"/>
                  </a:cubicBezTo>
                  <a:cubicBezTo>
                    <a:pt x="5843" y="8413"/>
                    <a:pt x="6292" y="8313"/>
                    <a:pt x="6707" y="8112"/>
                  </a:cubicBezTo>
                  <a:close/>
                  <a:moveTo>
                    <a:pt x="3845" y="1"/>
                  </a:moveTo>
                  <a:cubicBezTo>
                    <a:pt x="2701" y="1"/>
                    <a:pt x="1810" y="988"/>
                    <a:pt x="1923" y="2126"/>
                  </a:cubicBezTo>
                  <a:lnTo>
                    <a:pt x="2142" y="4343"/>
                  </a:lnTo>
                  <a:cubicBezTo>
                    <a:pt x="1813" y="4404"/>
                    <a:pt x="1549" y="4668"/>
                    <a:pt x="1518" y="4997"/>
                  </a:cubicBezTo>
                  <a:cubicBezTo>
                    <a:pt x="1474" y="5436"/>
                    <a:pt x="1817" y="5816"/>
                    <a:pt x="2259" y="5816"/>
                  </a:cubicBezTo>
                  <a:lnTo>
                    <a:pt x="2409" y="5816"/>
                  </a:lnTo>
                  <a:cubicBezTo>
                    <a:pt x="2526" y="6649"/>
                    <a:pt x="2985" y="7396"/>
                    <a:pt x="3677" y="7876"/>
                  </a:cubicBezTo>
                  <a:lnTo>
                    <a:pt x="3677" y="8808"/>
                  </a:lnTo>
                  <a:cubicBezTo>
                    <a:pt x="3677" y="9003"/>
                    <a:pt x="3547" y="9178"/>
                    <a:pt x="3359" y="9236"/>
                  </a:cubicBezTo>
                  <a:lnTo>
                    <a:pt x="1076" y="9904"/>
                  </a:lnTo>
                  <a:cubicBezTo>
                    <a:pt x="439" y="10096"/>
                    <a:pt x="0" y="10679"/>
                    <a:pt x="0" y="11344"/>
                  </a:cubicBezTo>
                  <a:lnTo>
                    <a:pt x="0" y="13619"/>
                  </a:lnTo>
                  <a:cubicBezTo>
                    <a:pt x="6" y="13747"/>
                    <a:pt x="103" y="13812"/>
                    <a:pt x="201" y="13812"/>
                  </a:cubicBezTo>
                  <a:cubicBezTo>
                    <a:pt x="299" y="13812"/>
                    <a:pt x="398" y="13747"/>
                    <a:pt x="405" y="13619"/>
                  </a:cubicBezTo>
                  <a:lnTo>
                    <a:pt x="405" y="11344"/>
                  </a:lnTo>
                  <a:cubicBezTo>
                    <a:pt x="405" y="10857"/>
                    <a:pt x="727" y="10432"/>
                    <a:pt x="1190" y="10292"/>
                  </a:cubicBezTo>
                  <a:lnTo>
                    <a:pt x="1858" y="10096"/>
                  </a:lnTo>
                  <a:cubicBezTo>
                    <a:pt x="2313" y="11663"/>
                    <a:pt x="3745" y="12738"/>
                    <a:pt x="5373" y="12738"/>
                  </a:cubicBezTo>
                  <a:cubicBezTo>
                    <a:pt x="5375" y="12738"/>
                    <a:pt x="5378" y="12738"/>
                    <a:pt x="5380" y="12738"/>
                  </a:cubicBezTo>
                  <a:cubicBezTo>
                    <a:pt x="7015" y="12738"/>
                    <a:pt x="8447" y="11655"/>
                    <a:pt x="8900" y="10086"/>
                  </a:cubicBezTo>
                  <a:lnTo>
                    <a:pt x="9599" y="10292"/>
                  </a:lnTo>
                  <a:cubicBezTo>
                    <a:pt x="10065" y="10432"/>
                    <a:pt x="10384" y="10860"/>
                    <a:pt x="10384" y="11344"/>
                  </a:cubicBezTo>
                  <a:lnTo>
                    <a:pt x="10384" y="13619"/>
                  </a:lnTo>
                  <a:cubicBezTo>
                    <a:pt x="10389" y="13747"/>
                    <a:pt x="10487" y="13812"/>
                    <a:pt x="10586" y="13812"/>
                  </a:cubicBezTo>
                  <a:cubicBezTo>
                    <a:pt x="10684" y="13812"/>
                    <a:pt x="10783" y="13747"/>
                    <a:pt x="10788" y="13619"/>
                  </a:cubicBezTo>
                  <a:lnTo>
                    <a:pt x="10788" y="11344"/>
                  </a:lnTo>
                  <a:cubicBezTo>
                    <a:pt x="10785" y="10679"/>
                    <a:pt x="10349" y="10096"/>
                    <a:pt x="9712" y="9904"/>
                  </a:cubicBezTo>
                  <a:lnTo>
                    <a:pt x="7433" y="9233"/>
                  </a:lnTo>
                  <a:cubicBezTo>
                    <a:pt x="7245" y="9178"/>
                    <a:pt x="7114" y="9003"/>
                    <a:pt x="7111" y="8804"/>
                  </a:cubicBezTo>
                  <a:lnTo>
                    <a:pt x="7111" y="7872"/>
                  </a:lnTo>
                  <a:cubicBezTo>
                    <a:pt x="7803" y="7393"/>
                    <a:pt x="8262" y="6649"/>
                    <a:pt x="8382" y="5816"/>
                  </a:cubicBezTo>
                  <a:lnTo>
                    <a:pt x="8502" y="5816"/>
                  </a:lnTo>
                  <a:cubicBezTo>
                    <a:pt x="8896" y="5816"/>
                    <a:pt x="9236" y="5521"/>
                    <a:pt x="9273" y="5148"/>
                  </a:cubicBezTo>
                  <a:cubicBezTo>
                    <a:pt x="9314" y="4754"/>
                    <a:pt x="9037" y="4394"/>
                    <a:pt x="8643" y="4336"/>
                  </a:cubicBezTo>
                  <a:lnTo>
                    <a:pt x="8776" y="2602"/>
                  </a:lnTo>
                  <a:cubicBezTo>
                    <a:pt x="9232" y="2184"/>
                    <a:pt x="9383" y="1529"/>
                    <a:pt x="9157" y="954"/>
                  </a:cubicBezTo>
                  <a:cubicBezTo>
                    <a:pt x="8931" y="378"/>
                    <a:pt x="8375" y="1"/>
                    <a:pt x="775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6" name="Google Shape;10476;p91"/>
            <p:cNvSpPr/>
            <p:nvPr/>
          </p:nvSpPr>
          <p:spPr>
            <a:xfrm>
              <a:off x="7000812" y="2854272"/>
              <a:ext cx="22449" cy="10714"/>
            </a:xfrm>
            <a:custGeom>
              <a:avLst/>
              <a:gdLst/>
              <a:ahLst/>
              <a:cxnLst/>
              <a:rect l="l" t="t" r="r" b="b"/>
              <a:pathLst>
                <a:path w="857" h="409" extrusionOk="0">
                  <a:moveTo>
                    <a:pt x="206" y="1"/>
                  </a:moveTo>
                  <a:cubicBezTo>
                    <a:pt x="93" y="1"/>
                    <a:pt x="0" y="92"/>
                    <a:pt x="0" y="203"/>
                  </a:cubicBezTo>
                  <a:cubicBezTo>
                    <a:pt x="0" y="317"/>
                    <a:pt x="93" y="409"/>
                    <a:pt x="206" y="409"/>
                  </a:cubicBezTo>
                  <a:cubicBezTo>
                    <a:pt x="208" y="409"/>
                    <a:pt x="210" y="409"/>
                    <a:pt x="213" y="409"/>
                  </a:cubicBezTo>
                  <a:lnTo>
                    <a:pt x="644" y="409"/>
                  </a:lnTo>
                  <a:cubicBezTo>
                    <a:pt x="646" y="409"/>
                    <a:pt x="648" y="409"/>
                    <a:pt x="651" y="409"/>
                  </a:cubicBezTo>
                  <a:cubicBezTo>
                    <a:pt x="764" y="409"/>
                    <a:pt x="857" y="317"/>
                    <a:pt x="857" y="203"/>
                  </a:cubicBezTo>
                  <a:cubicBezTo>
                    <a:pt x="857" y="92"/>
                    <a:pt x="764" y="1"/>
                    <a:pt x="651" y="1"/>
                  </a:cubicBezTo>
                  <a:cubicBezTo>
                    <a:pt x="649" y="1"/>
                    <a:pt x="646" y="1"/>
                    <a:pt x="644" y="1"/>
                  </a:cubicBezTo>
                  <a:lnTo>
                    <a:pt x="213" y="1"/>
                  </a:lnTo>
                  <a:cubicBezTo>
                    <a:pt x="210" y="1"/>
                    <a:pt x="208" y="1"/>
                    <a:pt x="20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77" name="Google Shape;10477;p91"/>
            <p:cNvSpPr/>
            <p:nvPr/>
          </p:nvSpPr>
          <p:spPr>
            <a:xfrm>
              <a:off x="7068840" y="2854272"/>
              <a:ext cx="22475" cy="10714"/>
            </a:xfrm>
            <a:custGeom>
              <a:avLst/>
              <a:gdLst/>
              <a:ahLst/>
              <a:cxnLst/>
              <a:rect l="l" t="t" r="r" b="b"/>
              <a:pathLst>
                <a:path w="858" h="409" extrusionOk="0">
                  <a:moveTo>
                    <a:pt x="207" y="1"/>
                  </a:moveTo>
                  <a:cubicBezTo>
                    <a:pt x="93" y="1"/>
                    <a:pt x="1" y="92"/>
                    <a:pt x="1" y="203"/>
                  </a:cubicBezTo>
                  <a:cubicBezTo>
                    <a:pt x="1" y="317"/>
                    <a:pt x="93" y="409"/>
                    <a:pt x="207" y="409"/>
                  </a:cubicBezTo>
                  <a:cubicBezTo>
                    <a:pt x="209" y="409"/>
                    <a:pt x="211" y="409"/>
                    <a:pt x="213" y="409"/>
                  </a:cubicBezTo>
                  <a:lnTo>
                    <a:pt x="645" y="409"/>
                  </a:lnTo>
                  <a:cubicBezTo>
                    <a:pt x="647" y="409"/>
                    <a:pt x="649" y="409"/>
                    <a:pt x="651" y="409"/>
                  </a:cubicBezTo>
                  <a:cubicBezTo>
                    <a:pt x="765" y="409"/>
                    <a:pt x="857" y="317"/>
                    <a:pt x="857" y="203"/>
                  </a:cubicBezTo>
                  <a:cubicBezTo>
                    <a:pt x="857" y="92"/>
                    <a:pt x="765" y="1"/>
                    <a:pt x="651" y="1"/>
                  </a:cubicBezTo>
                  <a:cubicBezTo>
                    <a:pt x="649" y="1"/>
                    <a:pt x="647" y="1"/>
                    <a:pt x="645" y="1"/>
                  </a:cubicBezTo>
                  <a:lnTo>
                    <a:pt x="213" y="1"/>
                  </a:lnTo>
                  <a:cubicBezTo>
                    <a:pt x="211" y="1"/>
                    <a:pt x="209" y="1"/>
                    <a:pt x="20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78" name="Google Shape;10478;p91"/>
          <p:cNvGrpSpPr/>
          <p:nvPr/>
        </p:nvGrpSpPr>
        <p:grpSpPr>
          <a:xfrm>
            <a:off x="7455819" y="2753395"/>
            <a:ext cx="271380" cy="361308"/>
            <a:chOff x="7455819" y="2753395"/>
            <a:chExt cx="271380" cy="361308"/>
          </a:xfrm>
        </p:grpSpPr>
        <p:sp>
          <p:nvSpPr>
            <p:cNvPr id="10479" name="Google Shape;10479;p91"/>
            <p:cNvSpPr/>
            <p:nvPr/>
          </p:nvSpPr>
          <p:spPr>
            <a:xfrm>
              <a:off x="7480678" y="2757613"/>
              <a:ext cx="221924" cy="237615"/>
            </a:xfrm>
            <a:custGeom>
              <a:avLst/>
              <a:gdLst/>
              <a:ahLst/>
              <a:cxnLst/>
              <a:rect l="l" t="t" r="r" b="b"/>
              <a:pathLst>
                <a:path w="8472" h="9071" extrusionOk="0">
                  <a:moveTo>
                    <a:pt x="4236" y="0"/>
                  </a:moveTo>
                  <a:cubicBezTo>
                    <a:pt x="2204" y="0"/>
                    <a:pt x="556" y="1645"/>
                    <a:pt x="556" y="3677"/>
                  </a:cubicBezTo>
                  <a:lnTo>
                    <a:pt x="556" y="5192"/>
                  </a:lnTo>
                  <a:cubicBezTo>
                    <a:pt x="563" y="6024"/>
                    <a:pt x="405" y="6850"/>
                    <a:pt x="93" y="7621"/>
                  </a:cubicBezTo>
                  <a:cubicBezTo>
                    <a:pt x="1" y="7841"/>
                    <a:pt x="107" y="8098"/>
                    <a:pt x="330" y="8183"/>
                  </a:cubicBezTo>
                  <a:cubicBezTo>
                    <a:pt x="871" y="8399"/>
                    <a:pt x="2937" y="9071"/>
                    <a:pt x="4236" y="9071"/>
                  </a:cubicBezTo>
                  <a:cubicBezTo>
                    <a:pt x="5535" y="9071"/>
                    <a:pt x="7601" y="8399"/>
                    <a:pt x="8139" y="8183"/>
                  </a:cubicBezTo>
                  <a:cubicBezTo>
                    <a:pt x="8362" y="8098"/>
                    <a:pt x="8472" y="7841"/>
                    <a:pt x="8379" y="7621"/>
                  </a:cubicBezTo>
                  <a:cubicBezTo>
                    <a:pt x="8067" y="6850"/>
                    <a:pt x="7910" y="6024"/>
                    <a:pt x="7913" y="5192"/>
                  </a:cubicBezTo>
                  <a:lnTo>
                    <a:pt x="7913" y="3677"/>
                  </a:lnTo>
                  <a:cubicBezTo>
                    <a:pt x="7913" y="1645"/>
                    <a:pt x="6268" y="0"/>
                    <a:pt x="4236" y="0"/>
                  </a:cubicBezTo>
                  <a:close/>
                </a:path>
              </a:pathLst>
            </a:custGeom>
            <a:solidFill>
              <a:srgbClr val="DB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0" name="Google Shape;10480;p91"/>
            <p:cNvSpPr/>
            <p:nvPr/>
          </p:nvSpPr>
          <p:spPr>
            <a:xfrm>
              <a:off x="7546297" y="2757613"/>
              <a:ext cx="141060" cy="84584"/>
            </a:xfrm>
            <a:custGeom>
              <a:avLst/>
              <a:gdLst/>
              <a:ahLst/>
              <a:cxnLst/>
              <a:rect l="l" t="t" r="r" b="b"/>
              <a:pathLst>
                <a:path w="5385" h="3229" extrusionOk="0">
                  <a:moveTo>
                    <a:pt x="1738" y="0"/>
                  </a:moveTo>
                  <a:cubicBezTo>
                    <a:pt x="1736" y="0"/>
                    <a:pt x="1734" y="0"/>
                    <a:pt x="1731" y="0"/>
                  </a:cubicBezTo>
                  <a:cubicBezTo>
                    <a:pt x="1128" y="0"/>
                    <a:pt x="532" y="147"/>
                    <a:pt x="1" y="432"/>
                  </a:cubicBezTo>
                  <a:lnTo>
                    <a:pt x="1" y="631"/>
                  </a:lnTo>
                  <a:cubicBezTo>
                    <a:pt x="1" y="2063"/>
                    <a:pt x="1162" y="3228"/>
                    <a:pt x="2598" y="3228"/>
                  </a:cubicBezTo>
                  <a:lnTo>
                    <a:pt x="5384" y="3228"/>
                  </a:lnTo>
                  <a:cubicBezTo>
                    <a:pt x="5155" y="1383"/>
                    <a:pt x="3592" y="0"/>
                    <a:pt x="173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1" name="Google Shape;10481;p91"/>
            <p:cNvSpPr/>
            <p:nvPr/>
          </p:nvSpPr>
          <p:spPr>
            <a:xfrm>
              <a:off x="7461294" y="2955542"/>
              <a:ext cx="260797" cy="152979"/>
            </a:xfrm>
            <a:custGeom>
              <a:avLst/>
              <a:gdLst/>
              <a:ahLst/>
              <a:cxnLst/>
              <a:rect l="l" t="t" r="r" b="b"/>
              <a:pathLst>
                <a:path w="9956" h="5840" extrusionOk="0">
                  <a:moveTo>
                    <a:pt x="3677" y="0"/>
                  </a:moveTo>
                  <a:lnTo>
                    <a:pt x="3677" y="1333"/>
                  </a:lnTo>
                  <a:cubicBezTo>
                    <a:pt x="3677" y="1700"/>
                    <a:pt x="3448" y="2025"/>
                    <a:pt x="3102" y="2149"/>
                  </a:cubicBezTo>
                  <a:lnTo>
                    <a:pt x="868" y="2937"/>
                  </a:lnTo>
                  <a:cubicBezTo>
                    <a:pt x="347" y="3122"/>
                    <a:pt x="1" y="3612"/>
                    <a:pt x="1" y="4164"/>
                  </a:cubicBezTo>
                  <a:lnTo>
                    <a:pt x="1" y="5839"/>
                  </a:lnTo>
                  <a:lnTo>
                    <a:pt x="9955" y="5839"/>
                  </a:lnTo>
                  <a:lnTo>
                    <a:pt x="9955" y="4164"/>
                  </a:lnTo>
                  <a:cubicBezTo>
                    <a:pt x="9955" y="3612"/>
                    <a:pt x="9606" y="3122"/>
                    <a:pt x="9085" y="2937"/>
                  </a:cubicBezTo>
                  <a:lnTo>
                    <a:pt x="6851" y="2149"/>
                  </a:lnTo>
                  <a:cubicBezTo>
                    <a:pt x="6505" y="2025"/>
                    <a:pt x="6275" y="1700"/>
                    <a:pt x="6275" y="1333"/>
                  </a:cubicBezTo>
                  <a:lnTo>
                    <a:pt x="6275" y="0"/>
                  </a:lnTo>
                  <a:close/>
                </a:path>
              </a:pathLst>
            </a:custGeom>
            <a:solidFill>
              <a:srgbClr val="D1D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2" name="Google Shape;10482;p91"/>
            <p:cNvSpPr/>
            <p:nvPr/>
          </p:nvSpPr>
          <p:spPr>
            <a:xfrm>
              <a:off x="7461215" y="3014769"/>
              <a:ext cx="260771" cy="93830"/>
            </a:xfrm>
            <a:custGeom>
              <a:avLst/>
              <a:gdLst/>
              <a:ahLst/>
              <a:cxnLst/>
              <a:rect l="l" t="t" r="r" b="b"/>
              <a:pathLst>
                <a:path w="9955" h="3582" extrusionOk="0">
                  <a:moveTo>
                    <a:pt x="2783" y="1"/>
                  </a:moveTo>
                  <a:lnTo>
                    <a:pt x="867" y="679"/>
                  </a:lnTo>
                  <a:cubicBezTo>
                    <a:pt x="350" y="861"/>
                    <a:pt x="0" y="1351"/>
                    <a:pt x="0" y="1903"/>
                  </a:cubicBezTo>
                  <a:lnTo>
                    <a:pt x="0" y="3582"/>
                  </a:lnTo>
                  <a:lnTo>
                    <a:pt x="4" y="3578"/>
                  </a:lnTo>
                  <a:lnTo>
                    <a:pt x="9955" y="3578"/>
                  </a:lnTo>
                  <a:lnTo>
                    <a:pt x="9955" y="1903"/>
                  </a:lnTo>
                  <a:cubicBezTo>
                    <a:pt x="9955" y="1351"/>
                    <a:pt x="9609" y="861"/>
                    <a:pt x="9091" y="679"/>
                  </a:cubicBezTo>
                  <a:lnTo>
                    <a:pt x="7176" y="1"/>
                  </a:lnTo>
                  <a:cubicBezTo>
                    <a:pt x="6854" y="511"/>
                    <a:pt x="6117" y="1492"/>
                    <a:pt x="5048" y="1827"/>
                  </a:cubicBezTo>
                  <a:cubicBezTo>
                    <a:pt x="5026" y="1834"/>
                    <a:pt x="5002" y="1838"/>
                    <a:pt x="4979" y="1838"/>
                  </a:cubicBezTo>
                  <a:cubicBezTo>
                    <a:pt x="4956" y="1838"/>
                    <a:pt x="4933" y="1834"/>
                    <a:pt x="4911" y="1827"/>
                  </a:cubicBezTo>
                  <a:cubicBezTo>
                    <a:pt x="3838" y="1492"/>
                    <a:pt x="3105" y="511"/>
                    <a:pt x="278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3" name="Google Shape;10483;p91"/>
            <p:cNvSpPr/>
            <p:nvPr/>
          </p:nvSpPr>
          <p:spPr>
            <a:xfrm>
              <a:off x="7523140" y="3010656"/>
              <a:ext cx="137000" cy="63601"/>
            </a:xfrm>
            <a:custGeom>
              <a:avLst/>
              <a:gdLst/>
              <a:ahLst/>
              <a:cxnLst/>
              <a:rect l="l" t="t" r="r" b="b"/>
              <a:pathLst>
                <a:path w="5230" h="2428" extrusionOk="0">
                  <a:moveTo>
                    <a:pt x="833" y="0"/>
                  </a:moveTo>
                  <a:cubicBezTo>
                    <a:pt x="802" y="17"/>
                    <a:pt x="772" y="31"/>
                    <a:pt x="737" y="45"/>
                  </a:cubicBezTo>
                  <a:lnTo>
                    <a:pt x="1" y="305"/>
                  </a:lnTo>
                  <a:cubicBezTo>
                    <a:pt x="323" y="836"/>
                    <a:pt x="1149" y="1998"/>
                    <a:pt x="2416" y="2399"/>
                  </a:cubicBezTo>
                  <a:cubicBezTo>
                    <a:pt x="2482" y="2418"/>
                    <a:pt x="2548" y="2427"/>
                    <a:pt x="2615" y="2427"/>
                  </a:cubicBezTo>
                  <a:cubicBezTo>
                    <a:pt x="2682" y="2427"/>
                    <a:pt x="2749" y="2418"/>
                    <a:pt x="2814" y="2399"/>
                  </a:cubicBezTo>
                  <a:cubicBezTo>
                    <a:pt x="4082" y="1998"/>
                    <a:pt x="4908" y="836"/>
                    <a:pt x="5230" y="305"/>
                  </a:cubicBezTo>
                  <a:lnTo>
                    <a:pt x="4490" y="45"/>
                  </a:lnTo>
                  <a:cubicBezTo>
                    <a:pt x="4459" y="31"/>
                    <a:pt x="4428" y="17"/>
                    <a:pt x="4397" y="0"/>
                  </a:cubicBezTo>
                  <a:cubicBezTo>
                    <a:pt x="4092" y="466"/>
                    <a:pt x="3475" y="1251"/>
                    <a:pt x="2615" y="1549"/>
                  </a:cubicBezTo>
                  <a:cubicBezTo>
                    <a:pt x="1759" y="1251"/>
                    <a:pt x="1138" y="466"/>
                    <a:pt x="833" y="0"/>
                  </a:cubicBezTo>
                  <a:close/>
                </a:path>
              </a:pathLst>
            </a:custGeom>
            <a:solidFill>
              <a:srgbClr val="DB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4" name="Google Shape;10484;p91"/>
            <p:cNvSpPr/>
            <p:nvPr/>
          </p:nvSpPr>
          <p:spPr>
            <a:xfrm>
              <a:off x="7557613" y="2955542"/>
              <a:ext cx="68055" cy="33949"/>
            </a:xfrm>
            <a:custGeom>
              <a:avLst/>
              <a:gdLst/>
              <a:ahLst/>
              <a:cxnLst/>
              <a:rect l="l" t="t" r="r" b="b"/>
              <a:pathLst>
                <a:path w="2598" h="1296" extrusionOk="0">
                  <a:moveTo>
                    <a:pt x="0" y="0"/>
                  </a:moveTo>
                  <a:lnTo>
                    <a:pt x="0" y="1021"/>
                  </a:lnTo>
                  <a:cubicBezTo>
                    <a:pt x="360" y="1182"/>
                    <a:pt x="748" y="1275"/>
                    <a:pt x="1142" y="1292"/>
                  </a:cubicBezTo>
                  <a:cubicBezTo>
                    <a:pt x="1196" y="1296"/>
                    <a:pt x="1248" y="1296"/>
                    <a:pt x="1299" y="1296"/>
                  </a:cubicBezTo>
                  <a:cubicBezTo>
                    <a:pt x="1745" y="1296"/>
                    <a:pt x="2187" y="1203"/>
                    <a:pt x="2598" y="1025"/>
                  </a:cubicBezTo>
                  <a:lnTo>
                    <a:pt x="2598" y="0"/>
                  </a:ln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5" name="Google Shape;10485;p91"/>
            <p:cNvSpPr/>
            <p:nvPr/>
          </p:nvSpPr>
          <p:spPr>
            <a:xfrm>
              <a:off x="7517927" y="2829859"/>
              <a:ext cx="147425" cy="142658"/>
            </a:xfrm>
            <a:custGeom>
              <a:avLst/>
              <a:gdLst/>
              <a:ahLst/>
              <a:cxnLst/>
              <a:rect l="l" t="t" r="r" b="b"/>
              <a:pathLst>
                <a:path w="5628" h="5446" extrusionOk="0">
                  <a:moveTo>
                    <a:pt x="3375" y="1"/>
                  </a:moveTo>
                  <a:cubicBezTo>
                    <a:pt x="3309" y="1"/>
                    <a:pt x="3246" y="53"/>
                    <a:pt x="3246" y="131"/>
                  </a:cubicBezTo>
                  <a:lnTo>
                    <a:pt x="3246" y="686"/>
                  </a:lnTo>
                  <a:cubicBezTo>
                    <a:pt x="3246" y="803"/>
                    <a:pt x="3150" y="902"/>
                    <a:pt x="3030" y="902"/>
                  </a:cubicBezTo>
                  <a:lnTo>
                    <a:pt x="868" y="902"/>
                  </a:lnTo>
                  <a:cubicBezTo>
                    <a:pt x="388" y="902"/>
                    <a:pt x="1" y="1289"/>
                    <a:pt x="1" y="1765"/>
                  </a:cubicBezTo>
                  <a:lnTo>
                    <a:pt x="1" y="2554"/>
                  </a:lnTo>
                  <a:cubicBezTo>
                    <a:pt x="1" y="4068"/>
                    <a:pt x="1166" y="5370"/>
                    <a:pt x="2677" y="5442"/>
                  </a:cubicBezTo>
                  <a:cubicBezTo>
                    <a:pt x="2724" y="5445"/>
                    <a:pt x="2771" y="5446"/>
                    <a:pt x="2818" y="5446"/>
                  </a:cubicBezTo>
                  <a:cubicBezTo>
                    <a:pt x="4362" y="5446"/>
                    <a:pt x="5628" y="4193"/>
                    <a:pt x="5628" y="2632"/>
                  </a:cubicBezTo>
                  <a:lnTo>
                    <a:pt x="5628" y="1765"/>
                  </a:lnTo>
                  <a:cubicBezTo>
                    <a:pt x="5628" y="1289"/>
                    <a:pt x="5240" y="902"/>
                    <a:pt x="4761" y="902"/>
                  </a:cubicBezTo>
                  <a:lnTo>
                    <a:pt x="4418" y="902"/>
                  </a:lnTo>
                  <a:cubicBezTo>
                    <a:pt x="4360" y="902"/>
                    <a:pt x="4305" y="878"/>
                    <a:pt x="4267" y="837"/>
                  </a:cubicBezTo>
                  <a:lnTo>
                    <a:pt x="3469" y="42"/>
                  </a:lnTo>
                  <a:cubicBezTo>
                    <a:pt x="3442" y="14"/>
                    <a:pt x="3408" y="1"/>
                    <a:pt x="3375" y="1"/>
                  </a:cubicBez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6" name="Google Shape;10486;p91"/>
            <p:cNvSpPr/>
            <p:nvPr/>
          </p:nvSpPr>
          <p:spPr>
            <a:xfrm>
              <a:off x="7517927" y="2829885"/>
              <a:ext cx="124714" cy="142658"/>
            </a:xfrm>
            <a:custGeom>
              <a:avLst/>
              <a:gdLst/>
              <a:ahLst/>
              <a:cxnLst/>
              <a:rect l="l" t="t" r="r" b="b"/>
              <a:pathLst>
                <a:path w="4761" h="5446" extrusionOk="0">
                  <a:moveTo>
                    <a:pt x="3376" y="0"/>
                  </a:moveTo>
                  <a:cubicBezTo>
                    <a:pt x="3309" y="0"/>
                    <a:pt x="3246" y="53"/>
                    <a:pt x="3246" y="133"/>
                  </a:cubicBezTo>
                  <a:lnTo>
                    <a:pt x="3246" y="685"/>
                  </a:lnTo>
                  <a:cubicBezTo>
                    <a:pt x="3246" y="805"/>
                    <a:pt x="3150" y="901"/>
                    <a:pt x="3030" y="901"/>
                  </a:cubicBezTo>
                  <a:lnTo>
                    <a:pt x="868" y="901"/>
                  </a:lnTo>
                  <a:cubicBezTo>
                    <a:pt x="388" y="901"/>
                    <a:pt x="1" y="1288"/>
                    <a:pt x="1" y="1768"/>
                  </a:cubicBezTo>
                  <a:lnTo>
                    <a:pt x="1" y="2546"/>
                  </a:lnTo>
                  <a:cubicBezTo>
                    <a:pt x="1" y="3814"/>
                    <a:pt x="810" y="4975"/>
                    <a:pt x="2030" y="5332"/>
                  </a:cubicBezTo>
                  <a:cubicBezTo>
                    <a:pt x="2284" y="5407"/>
                    <a:pt x="2549" y="5445"/>
                    <a:pt x="2813" y="5445"/>
                  </a:cubicBezTo>
                  <a:cubicBezTo>
                    <a:pt x="2958" y="5445"/>
                    <a:pt x="3103" y="5434"/>
                    <a:pt x="3246" y="5411"/>
                  </a:cubicBezTo>
                  <a:cubicBezTo>
                    <a:pt x="1882" y="5198"/>
                    <a:pt x="868" y="3968"/>
                    <a:pt x="868" y="2553"/>
                  </a:cubicBezTo>
                  <a:lnTo>
                    <a:pt x="868" y="2416"/>
                  </a:lnTo>
                  <a:cubicBezTo>
                    <a:pt x="868" y="1936"/>
                    <a:pt x="1255" y="1549"/>
                    <a:pt x="1731" y="1549"/>
                  </a:cubicBezTo>
                  <a:lnTo>
                    <a:pt x="4329" y="1549"/>
                  </a:lnTo>
                  <a:cubicBezTo>
                    <a:pt x="4569" y="1549"/>
                    <a:pt x="4761" y="1357"/>
                    <a:pt x="4761" y="1117"/>
                  </a:cubicBezTo>
                  <a:lnTo>
                    <a:pt x="4761" y="901"/>
                  </a:lnTo>
                  <a:lnTo>
                    <a:pt x="4418" y="901"/>
                  </a:lnTo>
                  <a:cubicBezTo>
                    <a:pt x="4360" y="901"/>
                    <a:pt x="4305" y="877"/>
                    <a:pt x="4267" y="836"/>
                  </a:cubicBezTo>
                  <a:lnTo>
                    <a:pt x="3469" y="41"/>
                  </a:lnTo>
                  <a:cubicBezTo>
                    <a:pt x="3442" y="13"/>
                    <a:pt x="3408" y="0"/>
                    <a:pt x="3376" y="0"/>
                  </a:cubicBezTo>
                  <a:close/>
                </a:path>
              </a:pathLst>
            </a:custGeom>
            <a:solidFill>
              <a:srgbClr val="D1D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7" name="Google Shape;10487;p91"/>
            <p:cNvSpPr/>
            <p:nvPr/>
          </p:nvSpPr>
          <p:spPr>
            <a:xfrm>
              <a:off x="7552321" y="2882746"/>
              <a:ext cx="10609" cy="16005"/>
            </a:xfrm>
            <a:custGeom>
              <a:avLst/>
              <a:gdLst/>
              <a:ahLst/>
              <a:cxnLst/>
              <a:rect l="l" t="t" r="r" b="b"/>
              <a:pathLst>
                <a:path w="405" h="611" extrusionOk="0">
                  <a:moveTo>
                    <a:pt x="202" y="0"/>
                  </a:moveTo>
                  <a:cubicBezTo>
                    <a:pt x="89" y="0"/>
                    <a:pt x="0" y="89"/>
                    <a:pt x="0" y="202"/>
                  </a:cubicBezTo>
                  <a:lnTo>
                    <a:pt x="0" y="418"/>
                  </a:lnTo>
                  <a:cubicBezTo>
                    <a:pt x="5" y="547"/>
                    <a:pt x="104" y="611"/>
                    <a:pt x="202" y="611"/>
                  </a:cubicBezTo>
                  <a:cubicBezTo>
                    <a:pt x="301" y="611"/>
                    <a:pt x="400" y="547"/>
                    <a:pt x="405" y="418"/>
                  </a:cubicBezTo>
                  <a:lnTo>
                    <a:pt x="405" y="202"/>
                  </a:lnTo>
                  <a:cubicBezTo>
                    <a:pt x="405" y="89"/>
                    <a:pt x="316" y="0"/>
                    <a:pt x="20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8" name="Google Shape;10488;p91"/>
            <p:cNvSpPr/>
            <p:nvPr/>
          </p:nvSpPr>
          <p:spPr>
            <a:xfrm>
              <a:off x="7620350" y="2882746"/>
              <a:ext cx="10635" cy="16005"/>
            </a:xfrm>
            <a:custGeom>
              <a:avLst/>
              <a:gdLst/>
              <a:ahLst/>
              <a:cxnLst/>
              <a:rect l="l" t="t" r="r" b="b"/>
              <a:pathLst>
                <a:path w="406" h="611" extrusionOk="0">
                  <a:moveTo>
                    <a:pt x="203" y="0"/>
                  </a:moveTo>
                  <a:cubicBezTo>
                    <a:pt x="90" y="0"/>
                    <a:pt x="1" y="89"/>
                    <a:pt x="1" y="202"/>
                  </a:cubicBezTo>
                  <a:lnTo>
                    <a:pt x="1" y="418"/>
                  </a:lnTo>
                  <a:cubicBezTo>
                    <a:pt x="6" y="547"/>
                    <a:pt x="104" y="611"/>
                    <a:pt x="202" y="611"/>
                  </a:cubicBezTo>
                  <a:cubicBezTo>
                    <a:pt x="300" y="611"/>
                    <a:pt x="398" y="547"/>
                    <a:pt x="405" y="418"/>
                  </a:cubicBezTo>
                  <a:lnTo>
                    <a:pt x="405" y="202"/>
                  </a:lnTo>
                  <a:cubicBezTo>
                    <a:pt x="405" y="89"/>
                    <a:pt x="313" y="0"/>
                    <a:pt x="20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89" name="Google Shape;10489;p91"/>
            <p:cNvSpPr/>
            <p:nvPr/>
          </p:nvSpPr>
          <p:spPr>
            <a:xfrm>
              <a:off x="7567200" y="2922091"/>
              <a:ext cx="49325" cy="16503"/>
            </a:xfrm>
            <a:custGeom>
              <a:avLst/>
              <a:gdLst/>
              <a:ahLst/>
              <a:cxnLst/>
              <a:rect l="l" t="t" r="r" b="b"/>
              <a:pathLst>
                <a:path w="1883" h="630" extrusionOk="0">
                  <a:moveTo>
                    <a:pt x="1585" y="0"/>
                  </a:moveTo>
                  <a:cubicBezTo>
                    <a:pt x="1536" y="0"/>
                    <a:pt x="1485" y="20"/>
                    <a:pt x="1440" y="68"/>
                  </a:cubicBezTo>
                  <a:cubicBezTo>
                    <a:pt x="1365" y="139"/>
                    <a:pt x="1190" y="225"/>
                    <a:pt x="933" y="225"/>
                  </a:cubicBezTo>
                  <a:cubicBezTo>
                    <a:pt x="676" y="225"/>
                    <a:pt x="498" y="139"/>
                    <a:pt x="426" y="68"/>
                  </a:cubicBezTo>
                  <a:cubicBezTo>
                    <a:pt x="383" y="28"/>
                    <a:pt x="336" y="12"/>
                    <a:pt x="290" y="12"/>
                  </a:cubicBezTo>
                  <a:cubicBezTo>
                    <a:pt x="134" y="12"/>
                    <a:pt x="1" y="209"/>
                    <a:pt x="142" y="355"/>
                  </a:cubicBezTo>
                  <a:cubicBezTo>
                    <a:pt x="316" y="530"/>
                    <a:pt x="611" y="630"/>
                    <a:pt x="933" y="630"/>
                  </a:cubicBezTo>
                  <a:cubicBezTo>
                    <a:pt x="1255" y="630"/>
                    <a:pt x="1550" y="527"/>
                    <a:pt x="1725" y="355"/>
                  </a:cubicBezTo>
                  <a:cubicBezTo>
                    <a:pt x="1882" y="211"/>
                    <a:pt x="1744" y="0"/>
                    <a:pt x="158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0" name="Google Shape;10490;p91"/>
            <p:cNvSpPr/>
            <p:nvPr/>
          </p:nvSpPr>
          <p:spPr>
            <a:xfrm>
              <a:off x="7455819" y="2753395"/>
              <a:ext cx="271380" cy="361308"/>
            </a:xfrm>
            <a:custGeom>
              <a:avLst/>
              <a:gdLst/>
              <a:ahLst/>
              <a:cxnLst/>
              <a:rect l="l" t="t" r="r" b="b"/>
              <a:pathLst>
                <a:path w="10360" h="13793" extrusionOk="0">
                  <a:moveTo>
                    <a:pt x="5185" y="363"/>
                  </a:moveTo>
                  <a:cubicBezTo>
                    <a:pt x="7104" y="363"/>
                    <a:pt x="8663" y="1919"/>
                    <a:pt x="8663" y="3838"/>
                  </a:cubicBezTo>
                  <a:lnTo>
                    <a:pt x="8663" y="5353"/>
                  </a:lnTo>
                  <a:cubicBezTo>
                    <a:pt x="8663" y="6477"/>
                    <a:pt x="8924" y="7337"/>
                    <a:pt x="9140" y="7861"/>
                  </a:cubicBezTo>
                  <a:cubicBezTo>
                    <a:pt x="9164" y="7913"/>
                    <a:pt x="9164" y="7978"/>
                    <a:pt x="9140" y="8032"/>
                  </a:cubicBezTo>
                  <a:cubicBezTo>
                    <a:pt x="9116" y="8087"/>
                    <a:pt x="9071" y="8132"/>
                    <a:pt x="9013" y="8156"/>
                  </a:cubicBezTo>
                  <a:cubicBezTo>
                    <a:pt x="8547" y="8341"/>
                    <a:pt x="7649" y="8670"/>
                    <a:pt x="6686" y="8872"/>
                  </a:cubicBezTo>
                  <a:lnTo>
                    <a:pt x="6686" y="8187"/>
                  </a:lnTo>
                  <a:cubicBezTo>
                    <a:pt x="7622" y="7649"/>
                    <a:pt x="8201" y="6651"/>
                    <a:pt x="8201" y="5572"/>
                  </a:cubicBezTo>
                  <a:lnTo>
                    <a:pt x="8201" y="4705"/>
                  </a:lnTo>
                  <a:cubicBezTo>
                    <a:pt x="8197" y="4116"/>
                    <a:pt x="7721" y="3639"/>
                    <a:pt x="7132" y="3636"/>
                  </a:cubicBezTo>
                  <a:lnTo>
                    <a:pt x="6782" y="3636"/>
                  </a:lnTo>
                  <a:lnTo>
                    <a:pt x="5761" y="2615"/>
                  </a:lnTo>
                  <a:cubicBezTo>
                    <a:pt x="5720" y="2574"/>
                    <a:pt x="5669" y="2555"/>
                    <a:pt x="5619" y="2555"/>
                  </a:cubicBezTo>
                  <a:cubicBezTo>
                    <a:pt x="5515" y="2555"/>
                    <a:pt x="5415" y="2636"/>
                    <a:pt x="5415" y="2759"/>
                  </a:cubicBezTo>
                  <a:lnTo>
                    <a:pt x="5415" y="3636"/>
                  </a:lnTo>
                  <a:lnTo>
                    <a:pt x="4318" y="3636"/>
                  </a:lnTo>
                  <a:cubicBezTo>
                    <a:pt x="4316" y="3636"/>
                    <a:pt x="4314" y="3636"/>
                    <a:pt x="4312" y="3636"/>
                  </a:cubicBezTo>
                  <a:cubicBezTo>
                    <a:pt x="4202" y="3636"/>
                    <a:pt x="4109" y="3724"/>
                    <a:pt x="4109" y="3838"/>
                  </a:cubicBezTo>
                  <a:cubicBezTo>
                    <a:pt x="4109" y="3950"/>
                    <a:pt x="4199" y="4041"/>
                    <a:pt x="4306" y="4041"/>
                  </a:cubicBezTo>
                  <a:cubicBezTo>
                    <a:pt x="4310" y="4041"/>
                    <a:pt x="4314" y="4040"/>
                    <a:pt x="4318" y="4040"/>
                  </a:cubicBezTo>
                  <a:lnTo>
                    <a:pt x="5617" y="4040"/>
                  </a:lnTo>
                  <a:cubicBezTo>
                    <a:pt x="5730" y="4040"/>
                    <a:pt x="5819" y="3951"/>
                    <a:pt x="5819" y="3838"/>
                  </a:cubicBezTo>
                  <a:lnTo>
                    <a:pt x="5819" y="3245"/>
                  </a:lnTo>
                  <a:lnTo>
                    <a:pt x="6556" y="3982"/>
                  </a:lnTo>
                  <a:cubicBezTo>
                    <a:pt x="6594" y="4020"/>
                    <a:pt x="6645" y="4040"/>
                    <a:pt x="6700" y="4040"/>
                  </a:cubicBezTo>
                  <a:lnTo>
                    <a:pt x="7132" y="4040"/>
                  </a:lnTo>
                  <a:cubicBezTo>
                    <a:pt x="7498" y="4044"/>
                    <a:pt x="7796" y="4338"/>
                    <a:pt x="7796" y="4705"/>
                  </a:cubicBezTo>
                  <a:lnTo>
                    <a:pt x="7796" y="5569"/>
                  </a:lnTo>
                  <a:cubicBezTo>
                    <a:pt x="7776" y="6998"/>
                    <a:pt x="6614" y="8149"/>
                    <a:pt x="5185" y="8149"/>
                  </a:cubicBezTo>
                  <a:cubicBezTo>
                    <a:pt x="3756" y="8149"/>
                    <a:pt x="2591" y="6998"/>
                    <a:pt x="2574" y="5569"/>
                  </a:cubicBezTo>
                  <a:lnTo>
                    <a:pt x="2574" y="4705"/>
                  </a:lnTo>
                  <a:cubicBezTo>
                    <a:pt x="2574" y="4338"/>
                    <a:pt x="2872" y="4044"/>
                    <a:pt x="3239" y="4040"/>
                  </a:cubicBezTo>
                  <a:lnTo>
                    <a:pt x="3455" y="4040"/>
                  </a:lnTo>
                  <a:cubicBezTo>
                    <a:pt x="3459" y="4040"/>
                    <a:pt x="3463" y="4041"/>
                    <a:pt x="3467" y="4041"/>
                  </a:cubicBezTo>
                  <a:cubicBezTo>
                    <a:pt x="3575" y="4041"/>
                    <a:pt x="3667" y="3950"/>
                    <a:pt x="3667" y="3838"/>
                  </a:cubicBezTo>
                  <a:cubicBezTo>
                    <a:pt x="3667" y="3727"/>
                    <a:pt x="3571" y="3636"/>
                    <a:pt x="3461" y="3636"/>
                  </a:cubicBezTo>
                  <a:cubicBezTo>
                    <a:pt x="3459" y="3636"/>
                    <a:pt x="3457" y="3636"/>
                    <a:pt x="3455" y="3636"/>
                  </a:cubicBezTo>
                  <a:lnTo>
                    <a:pt x="3239" y="3636"/>
                  </a:lnTo>
                  <a:cubicBezTo>
                    <a:pt x="2649" y="3639"/>
                    <a:pt x="2170" y="4116"/>
                    <a:pt x="2170" y="4705"/>
                  </a:cubicBezTo>
                  <a:lnTo>
                    <a:pt x="2170" y="5569"/>
                  </a:lnTo>
                  <a:cubicBezTo>
                    <a:pt x="2170" y="6648"/>
                    <a:pt x="2749" y="7645"/>
                    <a:pt x="3684" y="8183"/>
                  </a:cubicBezTo>
                  <a:lnTo>
                    <a:pt x="3684" y="8869"/>
                  </a:lnTo>
                  <a:cubicBezTo>
                    <a:pt x="2721" y="8666"/>
                    <a:pt x="1824" y="8337"/>
                    <a:pt x="1358" y="8152"/>
                  </a:cubicBezTo>
                  <a:cubicBezTo>
                    <a:pt x="1299" y="8132"/>
                    <a:pt x="1255" y="8087"/>
                    <a:pt x="1231" y="8032"/>
                  </a:cubicBezTo>
                  <a:cubicBezTo>
                    <a:pt x="1207" y="7978"/>
                    <a:pt x="1207" y="7916"/>
                    <a:pt x="1231" y="7861"/>
                  </a:cubicBezTo>
                  <a:cubicBezTo>
                    <a:pt x="1450" y="7337"/>
                    <a:pt x="1710" y="6477"/>
                    <a:pt x="1710" y="5356"/>
                  </a:cubicBezTo>
                  <a:lnTo>
                    <a:pt x="1710" y="3838"/>
                  </a:lnTo>
                  <a:cubicBezTo>
                    <a:pt x="1710" y="1919"/>
                    <a:pt x="3266" y="363"/>
                    <a:pt x="5185" y="363"/>
                  </a:cubicBezTo>
                  <a:close/>
                  <a:moveTo>
                    <a:pt x="6282" y="8382"/>
                  </a:moveTo>
                  <a:lnTo>
                    <a:pt x="6282" y="9071"/>
                  </a:lnTo>
                  <a:cubicBezTo>
                    <a:pt x="6282" y="9386"/>
                    <a:pt x="6422" y="9688"/>
                    <a:pt x="6666" y="9890"/>
                  </a:cubicBezTo>
                  <a:cubicBezTo>
                    <a:pt x="6624" y="9948"/>
                    <a:pt x="6580" y="10006"/>
                    <a:pt x="6539" y="10065"/>
                  </a:cubicBezTo>
                  <a:cubicBezTo>
                    <a:pt x="6412" y="10219"/>
                    <a:pt x="6551" y="10397"/>
                    <a:pt x="6700" y="10397"/>
                  </a:cubicBezTo>
                  <a:cubicBezTo>
                    <a:pt x="6756" y="10397"/>
                    <a:pt x="6813" y="10372"/>
                    <a:pt x="6858" y="10311"/>
                  </a:cubicBezTo>
                  <a:cubicBezTo>
                    <a:pt x="6912" y="10239"/>
                    <a:pt x="6967" y="10167"/>
                    <a:pt x="7022" y="10089"/>
                  </a:cubicBezTo>
                  <a:lnTo>
                    <a:pt x="7471" y="10250"/>
                  </a:lnTo>
                  <a:cubicBezTo>
                    <a:pt x="6645" y="11476"/>
                    <a:pt x="5809" y="11918"/>
                    <a:pt x="5243" y="12069"/>
                  </a:cubicBezTo>
                  <a:cubicBezTo>
                    <a:pt x="5225" y="12074"/>
                    <a:pt x="5205" y="12077"/>
                    <a:pt x="5185" y="12077"/>
                  </a:cubicBezTo>
                  <a:cubicBezTo>
                    <a:pt x="5166" y="12077"/>
                    <a:pt x="5146" y="12074"/>
                    <a:pt x="5127" y="12069"/>
                  </a:cubicBezTo>
                  <a:cubicBezTo>
                    <a:pt x="4562" y="11918"/>
                    <a:pt x="3725" y="11476"/>
                    <a:pt x="2896" y="10246"/>
                  </a:cubicBezTo>
                  <a:lnTo>
                    <a:pt x="3345" y="10089"/>
                  </a:lnTo>
                  <a:cubicBezTo>
                    <a:pt x="3743" y="10654"/>
                    <a:pt x="4353" y="11329"/>
                    <a:pt x="5120" y="11586"/>
                  </a:cubicBezTo>
                  <a:cubicBezTo>
                    <a:pt x="5141" y="11593"/>
                    <a:pt x="5162" y="11596"/>
                    <a:pt x="5184" y="11596"/>
                  </a:cubicBezTo>
                  <a:cubicBezTo>
                    <a:pt x="5206" y="11596"/>
                    <a:pt x="5228" y="11593"/>
                    <a:pt x="5250" y="11586"/>
                  </a:cubicBezTo>
                  <a:cubicBezTo>
                    <a:pt x="5607" y="11466"/>
                    <a:pt x="5967" y="11240"/>
                    <a:pt x="6316" y="10911"/>
                  </a:cubicBezTo>
                  <a:cubicBezTo>
                    <a:pt x="6458" y="10766"/>
                    <a:pt x="6327" y="10564"/>
                    <a:pt x="6170" y="10564"/>
                  </a:cubicBezTo>
                  <a:cubicBezTo>
                    <a:pt x="6126" y="10564"/>
                    <a:pt x="6081" y="10580"/>
                    <a:pt x="6039" y="10616"/>
                  </a:cubicBezTo>
                  <a:cubicBezTo>
                    <a:pt x="5754" y="10884"/>
                    <a:pt x="5466" y="11072"/>
                    <a:pt x="5185" y="11182"/>
                  </a:cubicBezTo>
                  <a:cubicBezTo>
                    <a:pt x="4565" y="10949"/>
                    <a:pt x="4051" y="10383"/>
                    <a:pt x="3705" y="9890"/>
                  </a:cubicBezTo>
                  <a:cubicBezTo>
                    <a:pt x="3948" y="9688"/>
                    <a:pt x="4089" y="9386"/>
                    <a:pt x="4089" y="9071"/>
                  </a:cubicBezTo>
                  <a:lnTo>
                    <a:pt x="4089" y="8382"/>
                  </a:lnTo>
                  <a:cubicBezTo>
                    <a:pt x="4442" y="8519"/>
                    <a:pt x="4813" y="8588"/>
                    <a:pt x="5185" y="8588"/>
                  </a:cubicBezTo>
                  <a:cubicBezTo>
                    <a:pt x="5557" y="8588"/>
                    <a:pt x="5929" y="8519"/>
                    <a:pt x="6282" y="8382"/>
                  </a:cubicBezTo>
                  <a:close/>
                  <a:moveTo>
                    <a:pt x="5182" y="0"/>
                  </a:moveTo>
                  <a:cubicBezTo>
                    <a:pt x="3054" y="0"/>
                    <a:pt x="1323" y="1710"/>
                    <a:pt x="1303" y="3838"/>
                  </a:cubicBezTo>
                  <a:lnTo>
                    <a:pt x="1303" y="5353"/>
                  </a:lnTo>
                  <a:cubicBezTo>
                    <a:pt x="1306" y="6158"/>
                    <a:pt x="1155" y="6956"/>
                    <a:pt x="854" y="7703"/>
                  </a:cubicBezTo>
                  <a:cubicBezTo>
                    <a:pt x="789" y="7858"/>
                    <a:pt x="789" y="8032"/>
                    <a:pt x="854" y="8190"/>
                  </a:cubicBezTo>
                  <a:cubicBezTo>
                    <a:pt x="919" y="8344"/>
                    <a:pt x="1046" y="8468"/>
                    <a:pt x="1203" y="8533"/>
                  </a:cubicBezTo>
                  <a:cubicBezTo>
                    <a:pt x="1690" y="8725"/>
                    <a:pt x="2636" y="9071"/>
                    <a:pt x="3647" y="9276"/>
                  </a:cubicBezTo>
                  <a:cubicBezTo>
                    <a:pt x="3582" y="9472"/>
                    <a:pt x="3431" y="9626"/>
                    <a:pt x="3239" y="9694"/>
                  </a:cubicBezTo>
                  <a:lnTo>
                    <a:pt x="1001" y="10483"/>
                  </a:lnTo>
                  <a:cubicBezTo>
                    <a:pt x="401" y="10695"/>
                    <a:pt x="0" y="11260"/>
                    <a:pt x="0" y="11894"/>
                  </a:cubicBezTo>
                  <a:lnTo>
                    <a:pt x="0" y="13574"/>
                  </a:lnTo>
                  <a:cubicBezTo>
                    <a:pt x="6" y="13702"/>
                    <a:pt x="104" y="13766"/>
                    <a:pt x="203" y="13766"/>
                  </a:cubicBezTo>
                  <a:cubicBezTo>
                    <a:pt x="301" y="13766"/>
                    <a:pt x="400" y="13702"/>
                    <a:pt x="405" y="13574"/>
                  </a:cubicBezTo>
                  <a:lnTo>
                    <a:pt x="405" y="11898"/>
                  </a:lnTo>
                  <a:cubicBezTo>
                    <a:pt x="405" y="11768"/>
                    <a:pt x="429" y="11637"/>
                    <a:pt x="477" y="11514"/>
                  </a:cubicBezTo>
                  <a:lnTo>
                    <a:pt x="1498" y="12391"/>
                  </a:lnTo>
                  <a:cubicBezTo>
                    <a:pt x="1645" y="12518"/>
                    <a:pt x="1731" y="12700"/>
                    <a:pt x="1731" y="12895"/>
                  </a:cubicBezTo>
                  <a:lnTo>
                    <a:pt x="1731" y="13580"/>
                  </a:lnTo>
                  <a:cubicBezTo>
                    <a:pt x="1738" y="13709"/>
                    <a:pt x="1836" y="13773"/>
                    <a:pt x="1934" y="13773"/>
                  </a:cubicBezTo>
                  <a:cubicBezTo>
                    <a:pt x="2033" y="13773"/>
                    <a:pt x="2130" y="13709"/>
                    <a:pt x="2135" y="13580"/>
                  </a:cubicBezTo>
                  <a:lnTo>
                    <a:pt x="2135" y="12895"/>
                  </a:lnTo>
                  <a:cubicBezTo>
                    <a:pt x="2135" y="12583"/>
                    <a:pt x="1998" y="12285"/>
                    <a:pt x="1762" y="12083"/>
                  </a:cubicBezTo>
                  <a:lnTo>
                    <a:pt x="689" y="11165"/>
                  </a:lnTo>
                  <a:cubicBezTo>
                    <a:pt x="813" y="11031"/>
                    <a:pt x="967" y="10928"/>
                    <a:pt x="1135" y="10866"/>
                  </a:cubicBezTo>
                  <a:lnTo>
                    <a:pt x="2495" y="10387"/>
                  </a:lnTo>
                  <a:cubicBezTo>
                    <a:pt x="3414" y="11788"/>
                    <a:pt x="4370" y="12289"/>
                    <a:pt x="5017" y="12460"/>
                  </a:cubicBezTo>
                  <a:cubicBezTo>
                    <a:pt x="5070" y="12475"/>
                    <a:pt x="5125" y="12483"/>
                    <a:pt x="5180" y="12483"/>
                  </a:cubicBezTo>
                  <a:cubicBezTo>
                    <a:pt x="5235" y="12483"/>
                    <a:pt x="5290" y="12475"/>
                    <a:pt x="5343" y="12460"/>
                  </a:cubicBezTo>
                  <a:cubicBezTo>
                    <a:pt x="5991" y="12289"/>
                    <a:pt x="6943" y="11788"/>
                    <a:pt x="7862" y="10387"/>
                  </a:cubicBezTo>
                  <a:lnTo>
                    <a:pt x="9222" y="10866"/>
                  </a:lnTo>
                  <a:cubicBezTo>
                    <a:pt x="9393" y="10928"/>
                    <a:pt x="9548" y="11031"/>
                    <a:pt x="9671" y="11165"/>
                  </a:cubicBezTo>
                  <a:lnTo>
                    <a:pt x="8598" y="12083"/>
                  </a:lnTo>
                  <a:cubicBezTo>
                    <a:pt x="8358" y="12285"/>
                    <a:pt x="8225" y="12583"/>
                    <a:pt x="8225" y="12895"/>
                  </a:cubicBezTo>
                  <a:lnTo>
                    <a:pt x="8225" y="13580"/>
                  </a:lnTo>
                  <a:cubicBezTo>
                    <a:pt x="8218" y="13694"/>
                    <a:pt x="8310" y="13793"/>
                    <a:pt x="8427" y="13793"/>
                  </a:cubicBezTo>
                  <a:cubicBezTo>
                    <a:pt x="8540" y="13793"/>
                    <a:pt x="8633" y="13694"/>
                    <a:pt x="8629" y="13580"/>
                  </a:cubicBezTo>
                  <a:lnTo>
                    <a:pt x="8629" y="12895"/>
                  </a:lnTo>
                  <a:cubicBezTo>
                    <a:pt x="8629" y="12700"/>
                    <a:pt x="8711" y="12518"/>
                    <a:pt x="8859" y="12391"/>
                  </a:cubicBezTo>
                  <a:lnTo>
                    <a:pt x="9883" y="11514"/>
                  </a:lnTo>
                  <a:cubicBezTo>
                    <a:pt x="9931" y="11637"/>
                    <a:pt x="9955" y="11768"/>
                    <a:pt x="9955" y="11898"/>
                  </a:cubicBezTo>
                  <a:lnTo>
                    <a:pt x="9955" y="13577"/>
                  </a:lnTo>
                  <a:cubicBezTo>
                    <a:pt x="9960" y="13705"/>
                    <a:pt x="10058" y="13770"/>
                    <a:pt x="10156" y="13770"/>
                  </a:cubicBezTo>
                  <a:cubicBezTo>
                    <a:pt x="10254" y="13770"/>
                    <a:pt x="10353" y="13705"/>
                    <a:pt x="10360" y="13577"/>
                  </a:cubicBezTo>
                  <a:lnTo>
                    <a:pt x="10360" y="11898"/>
                  </a:lnTo>
                  <a:cubicBezTo>
                    <a:pt x="10360" y="11264"/>
                    <a:pt x="9962" y="10698"/>
                    <a:pt x="9363" y="10483"/>
                  </a:cubicBezTo>
                  <a:lnTo>
                    <a:pt x="7128" y="9694"/>
                  </a:lnTo>
                  <a:cubicBezTo>
                    <a:pt x="6936" y="9626"/>
                    <a:pt x="6786" y="9472"/>
                    <a:pt x="6720" y="9280"/>
                  </a:cubicBezTo>
                  <a:cubicBezTo>
                    <a:pt x="7731" y="9071"/>
                    <a:pt x="8677" y="8728"/>
                    <a:pt x="9160" y="8533"/>
                  </a:cubicBezTo>
                  <a:cubicBezTo>
                    <a:pt x="9318" y="8471"/>
                    <a:pt x="9445" y="8348"/>
                    <a:pt x="9513" y="8190"/>
                  </a:cubicBezTo>
                  <a:cubicBezTo>
                    <a:pt x="9578" y="8036"/>
                    <a:pt x="9578" y="7861"/>
                    <a:pt x="9513" y="7707"/>
                  </a:cubicBezTo>
                  <a:cubicBezTo>
                    <a:pt x="9212" y="6960"/>
                    <a:pt x="9058" y="6161"/>
                    <a:pt x="9064" y="5356"/>
                  </a:cubicBezTo>
                  <a:lnTo>
                    <a:pt x="9064" y="3838"/>
                  </a:lnTo>
                  <a:cubicBezTo>
                    <a:pt x="9040" y="1710"/>
                    <a:pt x="7310" y="0"/>
                    <a:pt x="518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1" name="Google Shape;10491;p91"/>
            <p:cNvSpPr/>
            <p:nvPr/>
          </p:nvSpPr>
          <p:spPr>
            <a:xfrm>
              <a:off x="7546663" y="2865143"/>
              <a:ext cx="22187" cy="10635"/>
            </a:xfrm>
            <a:custGeom>
              <a:avLst/>
              <a:gdLst/>
              <a:ahLst/>
              <a:cxnLst/>
              <a:rect l="l" t="t" r="r" b="b"/>
              <a:pathLst>
                <a:path w="847" h="406" extrusionOk="0">
                  <a:moveTo>
                    <a:pt x="641" y="0"/>
                  </a:moveTo>
                  <a:cubicBezTo>
                    <a:pt x="639" y="0"/>
                    <a:pt x="636" y="0"/>
                    <a:pt x="634" y="0"/>
                  </a:cubicBezTo>
                  <a:lnTo>
                    <a:pt x="203" y="0"/>
                  </a:lnTo>
                  <a:cubicBezTo>
                    <a:pt x="90" y="0"/>
                    <a:pt x="0" y="93"/>
                    <a:pt x="0" y="203"/>
                  </a:cubicBezTo>
                  <a:cubicBezTo>
                    <a:pt x="0" y="316"/>
                    <a:pt x="90" y="405"/>
                    <a:pt x="203" y="405"/>
                  </a:cubicBezTo>
                  <a:lnTo>
                    <a:pt x="634" y="405"/>
                  </a:lnTo>
                  <a:cubicBezTo>
                    <a:pt x="638" y="405"/>
                    <a:pt x="642" y="405"/>
                    <a:pt x="647" y="405"/>
                  </a:cubicBezTo>
                  <a:cubicBezTo>
                    <a:pt x="757" y="405"/>
                    <a:pt x="847" y="315"/>
                    <a:pt x="847" y="203"/>
                  </a:cubicBezTo>
                  <a:cubicBezTo>
                    <a:pt x="847" y="92"/>
                    <a:pt x="754" y="0"/>
                    <a:pt x="64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2" name="Google Shape;10492;p91"/>
            <p:cNvSpPr/>
            <p:nvPr/>
          </p:nvSpPr>
          <p:spPr>
            <a:xfrm>
              <a:off x="7614430" y="2865143"/>
              <a:ext cx="22475" cy="10635"/>
            </a:xfrm>
            <a:custGeom>
              <a:avLst/>
              <a:gdLst/>
              <a:ahLst/>
              <a:cxnLst/>
              <a:rect l="l" t="t" r="r" b="b"/>
              <a:pathLst>
                <a:path w="858" h="406" extrusionOk="0">
                  <a:moveTo>
                    <a:pt x="207" y="0"/>
                  </a:moveTo>
                  <a:cubicBezTo>
                    <a:pt x="93" y="0"/>
                    <a:pt x="1" y="92"/>
                    <a:pt x="1" y="203"/>
                  </a:cubicBezTo>
                  <a:cubicBezTo>
                    <a:pt x="1" y="315"/>
                    <a:pt x="90" y="405"/>
                    <a:pt x="201" y="405"/>
                  </a:cubicBezTo>
                  <a:cubicBezTo>
                    <a:pt x="205" y="405"/>
                    <a:pt x="209" y="405"/>
                    <a:pt x="213" y="405"/>
                  </a:cubicBezTo>
                  <a:lnTo>
                    <a:pt x="645" y="405"/>
                  </a:lnTo>
                  <a:cubicBezTo>
                    <a:pt x="649" y="405"/>
                    <a:pt x="653" y="405"/>
                    <a:pt x="657" y="405"/>
                  </a:cubicBezTo>
                  <a:cubicBezTo>
                    <a:pt x="765" y="405"/>
                    <a:pt x="857" y="315"/>
                    <a:pt x="857" y="203"/>
                  </a:cubicBezTo>
                  <a:cubicBezTo>
                    <a:pt x="857" y="92"/>
                    <a:pt x="762" y="0"/>
                    <a:pt x="651" y="0"/>
                  </a:cubicBezTo>
                  <a:cubicBezTo>
                    <a:pt x="649" y="0"/>
                    <a:pt x="647" y="0"/>
                    <a:pt x="645" y="0"/>
                  </a:cubicBezTo>
                  <a:lnTo>
                    <a:pt x="213" y="0"/>
                  </a:lnTo>
                  <a:cubicBezTo>
                    <a:pt x="211" y="0"/>
                    <a:pt x="209" y="0"/>
                    <a:pt x="20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493" name="Google Shape;10493;p91"/>
          <p:cNvGrpSpPr/>
          <p:nvPr/>
        </p:nvGrpSpPr>
        <p:grpSpPr>
          <a:xfrm>
            <a:off x="7943229" y="2786689"/>
            <a:ext cx="387110" cy="331079"/>
            <a:chOff x="7943229" y="2786689"/>
            <a:chExt cx="387110" cy="331079"/>
          </a:xfrm>
        </p:grpSpPr>
        <p:sp>
          <p:nvSpPr>
            <p:cNvPr id="10494" name="Google Shape;10494;p91"/>
            <p:cNvSpPr/>
            <p:nvPr/>
          </p:nvSpPr>
          <p:spPr>
            <a:xfrm>
              <a:off x="7950145" y="2881934"/>
              <a:ext cx="42305" cy="47780"/>
            </a:xfrm>
            <a:custGeom>
              <a:avLst/>
              <a:gdLst/>
              <a:ahLst/>
              <a:cxnLst/>
              <a:rect l="l" t="t" r="r" b="b"/>
              <a:pathLst>
                <a:path w="1615" h="1824" extrusionOk="0">
                  <a:moveTo>
                    <a:pt x="1615" y="0"/>
                  </a:moveTo>
                  <a:lnTo>
                    <a:pt x="1" y="679"/>
                  </a:lnTo>
                  <a:lnTo>
                    <a:pt x="1450" y="1823"/>
                  </a:lnTo>
                  <a:lnTo>
                    <a:pt x="1615" y="0"/>
                  </a:lnTo>
                  <a:close/>
                </a:path>
              </a:pathLst>
            </a:custGeom>
            <a:solidFill>
              <a:srgbClr val="AA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5" name="Google Shape;10495;p91"/>
            <p:cNvSpPr/>
            <p:nvPr/>
          </p:nvSpPr>
          <p:spPr>
            <a:xfrm>
              <a:off x="7969555" y="2792347"/>
              <a:ext cx="354680" cy="283587"/>
            </a:xfrm>
            <a:custGeom>
              <a:avLst/>
              <a:gdLst/>
              <a:ahLst/>
              <a:cxnLst/>
              <a:rect l="l" t="t" r="r" b="b"/>
              <a:pathLst>
                <a:path w="13540" h="10826" extrusionOk="0">
                  <a:moveTo>
                    <a:pt x="5312" y="0"/>
                  </a:moveTo>
                  <a:cubicBezTo>
                    <a:pt x="5052" y="0"/>
                    <a:pt x="1082" y="71"/>
                    <a:pt x="442" y="4376"/>
                  </a:cubicBezTo>
                  <a:cubicBezTo>
                    <a:pt x="0" y="8293"/>
                    <a:pt x="3177" y="10826"/>
                    <a:pt x="6860" y="10826"/>
                  </a:cubicBezTo>
                  <a:cubicBezTo>
                    <a:pt x="10085" y="10826"/>
                    <a:pt x="12847" y="8752"/>
                    <a:pt x="13539" y="5990"/>
                  </a:cubicBezTo>
                  <a:lnTo>
                    <a:pt x="13539" y="5990"/>
                  </a:lnTo>
                  <a:cubicBezTo>
                    <a:pt x="13539" y="5990"/>
                    <a:pt x="12723" y="6570"/>
                    <a:pt x="11457" y="6570"/>
                  </a:cubicBezTo>
                  <a:cubicBezTo>
                    <a:pt x="11333" y="6570"/>
                    <a:pt x="11204" y="6565"/>
                    <a:pt x="11072" y="6552"/>
                  </a:cubicBezTo>
                  <a:cubicBezTo>
                    <a:pt x="9184" y="6374"/>
                    <a:pt x="7820" y="4034"/>
                    <a:pt x="7004" y="2622"/>
                  </a:cubicBezTo>
                  <a:cubicBezTo>
                    <a:pt x="6460" y="1679"/>
                    <a:pt x="5730" y="1097"/>
                    <a:pt x="4647" y="884"/>
                  </a:cubicBezTo>
                  <a:lnTo>
                    <a:pt x="5325" y="0"/>
                  </a:lnTo>
                  <a:cubicBezTo>
                    <a:pt x="5325" y="0"/>
                    <a:pt x="5321" y="0"/>
                    <a:pt x="5312" y="0"/>
                  </a:cubicBezTo>
                  <a:close/>
                </a:path>
              </a:pathLst>
            </a:custGeom>
            <a:solidFill>
              <a:srgbClr val="81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6" name="Google Shape;10496;p91"/>
            <p:cNvSpPr/>
            <p:nvPr/>
          </p:nvSpPr>
          <p:spPr>
            <a:xfrm>
              <a:off x="7969555" y="2792426"/>
              <a:ext cx="240051" cy="283508"/>
            </a:xfrm>
            <a:custGeom>
              <a:avLst/>
              <a:gdLst/>
              <a:ahLst/>
              <a:cxnLst/>
              <a:rect l="l" t="t" r="r" b="b"/>
              <a:pathLst>
                <a:path w="9164" h="10823" extrusionOk="0">
                  <a:moveTo>
                    <a:pt x="5312" y="1"/>
                  </a:moveTo>
                  <a:cubicBezTo>
                    <a:pt x="5052" y="1"/>
                    <a:pt x="1082" y="71"/>
                    <a:pt x="442" y="4377"/>
                  </a:cubicBezTo>
                  <a:cubicBezTo>
                    <a:pt x="0" y="8290"/>
                    <a:pt x="3177" y="10823"/>
                    <a:pt x="6860" y="10823"/>
                  </a:cubicBezTo>
                  <a:cubicBezTo>
                    <a:pt x="6871" y="10823"/>
                    <a:pt x="6881" y="10823"/>
                    <a:pt x="6891" y="10823"/>
                  </a:cubicBezTo>
                  <a:cubicBezTo>
                    <a:pt x="7662" y="10823"/>
                    <a:pt x="8429" y="10696"/>
                    <a:pt x="9163" y="10459"/>
                  </a:cubicBezTo>
                  <a:lnTo>
                    <a:pt x="9163" y="10459"/>
                  </a:lnTo>
                  <a:cubicBezTo>
                    <a:pt x="8992" y="10470"/>
                    <a:pt x="8821" y="10476"/>
                    <a:pt x="8646" y="10476"/>
                  </a:cubicBezTo>
                  <a:cubicBezTo>
                    <a:pt x="4962" y="10476"/>
                    <a:pt x="1785" y="7944"/>
                    <a:pt x="2227" y="4031"/>
                  </a:cubicBezTo>
                  <a:cubicBezTo>
                    <a:pt x="2598" y="1532"/>
                    <a:pt x="4088" y="460"/>
                    <a:pt x="5325" y="1"/>
                  </a:cubicBezTo>
                  <a:cubicBezTo>
                    <a:pt x="5325" y="1"/>
                    <a:pt x="5321" y="1"/>
                    <a:pt x="5312" y="1"/>
                  </a:cubicBezTo>
                  <a:close/>
                </a:path>
              </a:pathLst>
            </a:custGeom>
            <a:solidFill>
              <a:srgbClr val="6E86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7" name="Google Shape;10497;p91"/>
            <p:cNvSpPr/>
            <p:nvPr/>
          </p:nvSpPr>
          <p:spPr>
            <a:xfrm>
              <a:off x="8066582" y="2870749"/>
              <a:ext cx="217707" cy="127491"/>
            </a:xfrm>
            <a:custGeom>
              <a:avLst/>
              <a:gdLst/>
              <a:ahLst/>
              <a:cxnLst/>
              <a:rect l="l" t="t" r="r" b="b"/>
              <a:pathLst>
                <a:path w="8311" h="4867" extrusionOk="0">
                  <a:moveTo>
                    <a:pt x="2891" y="1"/>
                  </a:moveTo>
                  <a:cubicBezTo>
                    <a:pt x="2687" y="1"/>
                    <a:pt x="2480" y="50"/>
                    <a:pt x="2290" y="153"/>
                  </a:cubicBezTo>
                  <a:lnTo>
                    <a:pt x="2283" y="156"/>
                  </a:lnTo>
                  <a:cubicBezTo>
                    <a:pt x="1" y="1398"/>
                    <a:pt x="1185" y="4867"/>
                    <a:pt x="3997" y="4867"/>
                  </a:cubicBezTo>
                  <a:cubicBezTo>
                    <a:pt x="5189" y="4867"/>
                    <a:pt x="6673" y="4244"/>
                    <a:pt x="8310" y="2566"/>
                  </a:cubicBezTo>
                  <a:lnTo>
                    <a:pt x="8310" y="2566"/>
                  </a:lnTo>
                  <a:cubicBezTo>
                    <a:pt x="8310" y="2566"/>
                    <a:pt x="7992" y="2715"/>
                    <a:pt x="7465" y="2715"/>
                  </a:cubicBezTo>
                  <a:cubicBezTo>
                    <a:pt x="6646" y="2715"/>
                    <a:pt x="5323" y="2354"/>
                    <a:pt x="3907" y="506"/>
                  </a:cubicBezTo>
                  <a:cubicBezTo>
                    <a:pt x="3660" y="178"/>
                    <a:pt x="3280" y="1"/>
                    <a:pt x="2891" y="1"/>
                  </a:cubicBezTo>
                  <a:close/>
                </a:path>
              </a:pathLst>
            </a:custGeom>
            <a:solidFill>
              <a:srgbClr val="6E86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8" name="Google Shape;10498;p91"/>
            <p:cNvSpPr/>
            <p:nvPr/>
          </p:nvSpPr>
          <p:spPr>
            <a:xfrm>
              <a:off x="8090812" y="2919079"/>
              <a:ext cx="193371" cy="79161"/>
            </a:xfrm>
            <a:custGeom>
              <a:avLst/>
              <a:gdLst/>
              <a:ahLst/>
              <a:cxnLst/>
              <a:rect l="l" t="t" r="r" b="b"/>
              <a:pathLst>
                <a:path w="7382" h="3022" extrusionOk="0">
                  <a:moveTo>
                    <a:pt x="172" y="1"/>
                  </a:moveTo>
                  <a:cubicBezTo>
                    <a:pt x="1" y="1418"/>
                    <a:pt x="1159" y="3022"/>
                    <a:pt x="3071" y="3022"/>
                  </a:cubicBezTo>
                  <a:cubicBezTo>
                    <a:pt x="4262" y="3022"/>
                    <a:pt x="5746" y="2399"/>
                    <a:pt x="7382" y="721"/>
                  </a:cubicBezTo>
                  <a:lnTo>
                    <a:pt x="7382" y="721"/>
                  </a:lnTo>
                  <a:cubicBezTo>
                    <a:pt x="7364" y="728"/>
                    <a:pt x="7050" y="868"/>
                    <a:pt x="6542" y="868"/>
                  </a:cubicBezTo>
                  <a:cubicBezTo>
                    <a:pt x="6385" y="868"/>
                    <a:pt x="6209" y="855"/>
                    <a:pt x="6018" y="820"/>
                  </a:cubicBezTo>
                  <a:cubicBezTo>
                    <a:pt x="5206" y="1582"/>
                    <a:pt x="3795" y="2181"/>
                    <a:pt x="2561" y="2181"/>
                  </a:cubicBezTo>
                  <a:cubicBezTo>
                    <a:pt x="1341" y="2181"/>
                    <a:pt x="295" y="1595"/>
                    <a:pt x="172" y="1"/>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99" name="Google Shape;10499;p91"/>
            <p:cNvSpPr/>
            <p:nvPr/>
          </p:nvSpPr>
          <p:spPr>
            <a:xfrm>
              <a:off x="8016497" y="2864777"/>
              <a:ext cx="36280" cy="42226"/>
            </a:xfrm>
            <a:custGeom>
              <a:avLst/>
              <a:gdLst/>
              <a:ahLst/>
              <a:cxnLst/>
              <a:rect l="l" t="t" r="r" b="b"/>
              <a:pathLst>
                <a:path w="1385" h="1612" extrusionOk="0">
                  <a:moveTo>
                    <a:pt x="686" y="1"/>
                  </a:moveTo>
                  <a:cubicBezTo>
                    <a:pt x="309" y="1"/>
                    <a:pt x="0" y="311"/>
                    <a:pt x="4" y="689"/>
                  </a:cubicBezTo>
                  <a:lnTo>
                    <a:pt x="4" y="923"/>
                  </a:lnTo>
                  <a:cubicBezTo>
                    <a:pt x="4" y="1303"/>
                    <a:pt x="312" y="1611"/>
                    <a:pt x="692" y="1611"/>
                  </a:cubicBezTo>
                  <a:cubicBezTo>
                    <a:pt x="1076" y="1611"/>
                    <a:pt x="1385" y="1303"/>
                    <a:pt x="1385" y="919"/>
                  </a:cubicBezTo>
                  <a:lnTo>
                    <a:pt x="1385" y="689"/>
                  </a:lnTo>
                  <a:cubicBezTo>
                    <a:pt x="1385" y="311"/>
                    <a:pt x="1076" y="1"/>
                    <a:pt x="699" y="1"/>
                  </a:cubicBezTo>
                  <a:cubicBezTo>
                    <a:pt x="697" y="1"/>
                    <a:pt x="695" y="1"/>
                    <a:pt x="692" y="1"/>
                  </a:cubicBezTo>
                  <a:cubicBezTo>
                    <a:pt x="690" y="1"/>
                    <a:pt x="688" y="1"/>
                    <a:pt x="686" y="1"/>
                  </a:cubicBez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0" name="Google Shape;10500;p91"/>
            <p:cNvSpPr/>
            <p:nvPr/>
          </p:nvSpPr>
          <p:spPr>
            <a:xfrm>
              <a:off x="8034624" y="2864777"/>
              <a:ext cx="18153" cy="30203"/>
            </a:xfrm>
            <a:custGeom>
              <a:avLst/>
              <a:gdLst/>
              <a:ahLst/>
              <a:cxnLst/>
              <a:rect l="l" t="t" r="r" b="b"/>
              <a:pathLst>
                <a:path w="693" h="1153" extrusionOk="0">
                  <a:moveTo>
                    <a:pt x="0" y="1"/>
                  </a:moveTo>
                  <a:lnTo>
                    <a:pt x="0" y="806"/>
                  </a:lnTo>
                  <a:cubicBezTo>
                    <a:pt x="0" y="994"/>
                    <a:pt x="155" y="1152"/>
                    <a:pt x="347" y="1152"/>
                  </a:cubicBezTo>
                  <a:cubicBezTo>
                    <a:pt x="538" y="1152"/>
                    <a:pt x="693" y="994"/>
                    <a:pt x="693" y="806"/>
                  </a:cubicBezTo>
                  <a:lnTo>
                    <a:pt x="693" y="689"/>
                  </a:lnTo>
                  <a:cubicBezTo>
                    <a:pt x="693" y="309"/>
                    <a:pt x="381" y="1"/>
                    <a:pt x="0" y="1"/>
                  </a:cubicBezTo>
                  <a:close/>
                </a:path>
              </a:pathLst>
            </a:custGeom>
            <a:solidFill>
              <a:srgbClr val="637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1" name="Google Shape;10501;p91"/>
            <p:cNvSpPr/>
            <p:nvPr/>
          </p:nvSpPr>
          <p:spPr>
            <a:xfrm>
              <a:off x="8028258" y="2870435"/>
              <a:ext cx="12757" cy="12862"/>
            </a:xfrm>
            <a:custGeom>
              <a:avLst/>
              <a:gdLst/>
              <a:ahLst/>
              <a:cxnLst/>
              <a:rect l="l" t="t" r="r" b="b"/>
              <a:pathLst>
                <a:path w="487" h="491" extrusionOk="0">
                  <a:moveTo>
                    <a:pt x="243" y="1"/>
                  </a:moveTo>
                  <a:cubicBezTo>
                    <a:pt x="110" y="1"/>
                    <a:pt x="0" y="110"/>
                    <a:pt x="0" y="244"/>
                  </a:cubicBezTo>
                  <a:cubicBezTo>
                    <a:pt x="0" y="381"/>
                    <a:pt x="110" y="491"/>
                    <a:pt x="243" y="491"/>
                  </a:cubicBezTo>
                  <a:cubicBezTo>
                    <a:pt x="377" y="491"/>
                    <a:pt x="487" y="381"/>
                    <a:pt x="487" y="244"/>
                  </a:cubicBezTo>
                  <a:cubicBezTo>
                    <a:pt x="487" y="110"/>
                    <a:pt x="377" y="1"/>
                    <a:pt x="2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2" name="Google Shape;10502;p91"/>
            <p:cNvSpPr/>
            <p:nvPr/>
          </p:nvSpPr>
          <p:spPr>
            <a:xfrm>
              <a:off x="8010917" y="2859118"/>
              <a:ext cx="47518" cy="53543"/>
            </a:xfrm>
            <a:custGeom>
              <a:avLst/>
              <a:gdLst/>
              <a:ahLst/>
              <a:cxnLst/>
              <a:rect l="l" t="t" r="r" b="b"/>
              <a:pathLst>
                <a:path w="1814" h="2044" extrusionOk="0">
                  <a:moveTo>
                    <a:pt x="909" y="1"/>
                  </a:moveTo>
                  <a:cubicBezTo>
                    <a:pt x="405" y="1"/>
                    <a:pt x="1" y="405"/>
                    <a:pt x="1" y="905"/>
                  </a:cubicBezTo>
                  <a:lnTo>
                    <a:pt x="1" y="1135"/>
                  </a:lnTo>
                  <a:cubicBezTo>
                    <a:pt x="1" y="1635"/>
                    <a:pt x="405" y="2043"/>
                    <a:pt x="909" y="2043"/>
                  </a:cubicBezTo>
                  <a:cubicBezTo>
                    <a:pt x="1409" y="2043"/>
                    <a:pt x="1814" y="1635"/>
                    <a:pt x="1814" y="1135"/>
                  </a:cubicBezTo>
                  <a:lnTo>
                    <a:pt x="1814" y="905"/>
                  </a:lnTo>
                  <a:cubicBezTo>
                    <a:pt x="1814" y="788"/>
                    <a:pt x="1721" y="693"/>
                    <a:pt x="1604" y="693"/>
                  </a:cubicBezTo>
                  <a:cubicBezTo>
                    <a:pt x="1602" y="693"/>
                    <a:pt x="1600" y="693"/>
                    <a:pt x="1598" y="693"/>
                  </a:cubicBezTo>
                  <a:cubicBezTo>
                    <a:pt x="1478" y="693"/>
                    <a:pt x="1382" y="789"/>
                    <a:pt x="1382" y="905"/>
                  </a:cubicBezTo>
                  <a:lnTo>
                    <a:pt x="1382" y="1135"/>
                  </a:lnTo>
                  <a:cubicBezTo>
                    <a:pt x="1382" y="1399"/>
                    <a:pt x="1169" y="1611"/>
                    <a:pt x="909" y="1611"/>
                  </a:cubicBezTo>
                  <a:cubicBezTo>
                    <a:pt x="645" y="1611"/>
                    <a:pt x="433" y="1399"/>
                    <a:pt x="433" y="1135"/>
                  </a:cubicBezTo>
                  <a:lnTo>
                    <a:pt x="433" y="905"/>
                  </a:lnTo>
                  <a:cubicBezTo>
                    <a:pt x="433" y="645"/>
                    <a:pt x="645" y="429"/>
                    <a:pt x="909" y="429"/>
                  </a:cubicBezTo>
                  <a:cubicBezTo>
                    <a:pt x="1025" y="429"/>
                    <a:pt x="1121" y="333"/>
                    <a:pt x="1121" y="217"/>
                  </a:cubicBezTo>
                  <a:cubicBezTo>
                    <a:pt x="1121" y="97"/>
                    <a:pt x="1025" y="1"/>
                    <a:pt x="90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3" name="Google Shape;10503;p91"/>
            <p:cNvSpPr/>
            <p:nvPr/>
          </p:nvSpPr>
          <p:spPr>
            <a:xfrm>
              <a:off x="7943229" y="2786689"/>
              <a:ext cx="387110" cy="331079"/>
            </a:xfrm>
            <a:custGeom>
              <a:avLst/>
              <a:gdLst/>
              <a:ahLst/>
              <a:cxnLst/>
              <a:rect l="l" t="t" r="r" b="b"/>
              <a:pathLst>
                <a:path w="14778" h="12639" extrusionOk="0">
                  <a:moveTo>
                    <a:pt x="1307" y="4161"/>
                  </a:moveTo>
                  <a:lnTo>
                    <a:pt x="1307" y="4161"/>
                  </a:lnTo>
                  <a:cubicBezTo>
                    <a:pt x="1276" y="4291"/>
                    <a:pt x="1252" y="4424"/>
                    <a:pt x="1235" y="4561"/>
                  </a:cubicBezTo>
                  <a:lnTo>
                    <a:pt x="1235" y="4568"/>
                  </a:lnTo>
                  <a:cubicBezTo>
                    <a:pt x="1224" y="4657"/>
                    <a:pt x="1218" y="4746"/>
                    <a:pt x="1211" y="4836"/>
                  </a:cubicBezTo>
                  <a:lnTo>
                    <a:pt x="686" y="4421"/>
                  </a:lnTo>
                  <a:lnTo>
                    <a:pt x="1307" y="4161"/>
                  </a:lnTo>
                  <a:close/>
                  <a:moveTo>
                    <a:pt x="5868" y="466"/>
                  </a:moveTo>
                  <a:lnTo>
                    <a:pt x="5480" y="970"/>
                  </a:lnTo>
                  <a:cubicBezTo>
                    <a:pt x="5381" y="1094"/>
                    <a:pt x="5446" y="1279"/>
                    <a:pt x="5600" y="1313"/>
                  </a:cubicBezTo>
                  <a:cubicBezTo>
                    <a:pt x="6508" y="1532"/>
                    <a:pt x="7300" y="2115"/>
                    <a:pt x="7828" y="2954"/>
                  </a:cubicBezTo>
                  <a:cubicBezTo>
                    <a:pt x="8424" y="3907"/>
                    <a:pt x="9068" y="4661"/>
                    <a:pt x="9740" y="5192"/>
                  </a:cubicBezTo>
                  <a:cubicBezTo>
                    <a:pt x="10285" y="5624"/>
                    <a:pt x="10854" y="5912"/>
                    <a:pt x="11422" y="6049"/>
                  </a:cubicBezTo>
                  <a:cubicBezTo>
                    <a:pt x="11671" y="6109"/>
                    <a:pt x="11927" y="6138"/>
                    <a:pt x="12182" y="6138"/>
                  </a:cubicBezTo>
                  <a:cubicBezTo>
                    <a:pt x="12233" y="6138"/>
                    <a:pt x="12284" y="6137"/>
                    <a:pt x="12334" y="6134"/>
                  </a:cubicBezTo>
                  <a:lnTo>
                    <a:pt x="12334" y="6134"/>
                  </a:lnTo>
                  <a:cubicBezTo>
                    <a:pt x="11525" y="6868"/>
                    <a:pt x="10723" y="7375"/>
                    <a:pt x="9942" y="7649"/>
                  </a:cubicBezTo>
                  <a:cubicBezTo>
                    <a:pt x="9514" y="7797"/>
                    <a:pt x="9094" y="7871"/>
                    <a:pt x="8695" y="7871"/>
                  </a:cubicBezTo>
                  <a:cubicBezTo>
                    <a:pt x="8355" y="7871"/>
                    <a:pt x="8031" y="7818"/>
                    <a:pt x="7728" y="7711"/>
                  </a:cubicBezTo>
                  <a:cubicBezTo>
                    <a:pt x="7358" y="7580"/>
                    <a:pt x="7026" y="7368"/>
                    <a:pt x="6752" y="7087"/>
                  </a:cubicBezTo>
                  <a:lnTo>
                    <a:pt x="6752" y="7087"/>
                  </a:lnTo>
                  <a:cubicBezTo>
                    <a:pt x="7081" y="7265"/>
                    <a:pt x="7471" y="7375"/>
                    <a:pt x="7920" y="7409"/>
                  </a:cubicBezTo>
                  <a:cubicBezTo>
                    <a:pt x="8020" y="7416"/>
                    <a:pt x="8119" y="7419"/>
                    <a:pt x="8225" y="7419"/>
                  </a:cubicBezTo>
                  <a:cubicBezTo>
                    <a:pt x="8613" y="7416"/>
                    <a:pt x="9003" y="7368"/>
                    <a:pt x="9380" y="7275"/>
                  </a:cubicBezTo>
                  <a:cubicBezTo>
                    <a:pt x="9497" y="7245"/>
                    <a:pt x="9565" y="7128"/>
                    <a:pt x="9538" y="7012"/>
                  </a:cubicBezTo>
                  <a:cubicBezTo>
                    <a:pt x="9514" y="6915"/>
                    <a:pt x="9426" y="6848"/>
                    <a:pt x="9327" y="6848"/>
                  </a:cubicBezTo>
                  <a:cubicBezTo>
                    <a:pt x="9311" y="6848"/>
                    <a:pt x="9294" y="6850"/>
                    <a:pt x="9277" y="6854"/>
                  </a:cubicBezTo>
                  <a:cubicBezTo>
                    <a:pt x="8915" y="6944"/>
                    <a:pt x="8561" y="6987"/>
                    <a:pt x="8229" y="6987"/>
                  </a:cubicBezTo>
                  <a:cubicBezTo>
                    <a:pt x="7646" y="6987"/>
                    <a:pt x="7132" y="6852"/>
                    <a:pt x="6765" y="6590"/>
                  </a:cubicBezTo>
                  <a:cubicBezTo>
                    <a:pt x="6334" y="6282"/>
                    <a:pt x="6087" y="5795"/>
                    <a:pt x="6029" y="5147"/>
                  </a:cubicBezTo>
                  <a:cubicBezTo>
                    <a:pt x="6094" y="4479"/>
                    <a:pt x="6467" y="3914"/>
                    <a:pt x="7101" y="3554"/>
                  </a:cubicBezTo>
                  <a:cubicBezTo>
                    <a:pt x="7309" y="3433"/>
                    <a:pt x="7191" y="3148"/>
                    <a:pt x="6999" y="3148"/>
                  </a:cubicBezTo>
                  <a:cubicBezTo>
                    <a:pt x="6963" y="3148"/>
                    <a:pt x="6925" y="3158"/>
                    <a:pt x="6885" y="3180"/>
                  </a:cubicBezTo>
                  <a:cubicBezTo>
                    <a:pt x="5991" y="3688"/>
                    <a:pt x="5511" y="4592"/>
                    <a:pt x="5600" y="5593"/>
                  </a:cubicBezTo>
                  <a:cubicBezTo>
                    <a:pt x="5700" y="6731"/>
                    <a:pt x="6481" y="7724"/>
                    <a:pt x="7588" y="8118"/>
                  </a:cubicBezTo>
                  <a:cubicBezTo>
                    <a:pt x="7934" y="8242"/>
                    <a:pt x="8304" y="8303"/>
                    <a:pt x="8690" y="8303"/>
                  </a:cubicBezTo>
                  <a:cubicBezTo>
                    <a:pt x="9140" y="8303"/>
                    <a:pt x="9610" y="8219"/>
                    <a:pt x="10086" y="8053"/>
                  </a:cubicBezTo>
                  <a:cubicBezTo>
                    <a:pt x="10720" y="7834"/>
                    <a:pt x="11364" y="7471"/>
                    <a:pt x="12012" y="6970"/>
                  </a:cubicBezTo>
                  <a:cubicBezTo>
                    <a:pt x="12022" y="6974"/>
                    <a:pt x="12032" y="6977"/>
                    <a:pt x="12046" y="6981"/>
                  </a:cubicBezTo>
                  <a:cubicBezTo>
                    <a:pt x="12231" y="7009"/>
                    <a:pt x="12418" y="7023"/>
                    <a:pt x="12604" y="7023"/>
                  </a:cubicBezTo>
                  <a:cubicBezTo>
                    <a:pt x="13147" y="7023"/>
                    <a:pt x="13686" y="6904"/>
                    <a:pt x="14181" y="6669"/>
                  </a:cubicBezTo>
                  <a:lnTo>
                    <a:pt x="14181" y="6669"/>
                  </a:lnTo>
                  <a:cubicBezTo>
                    <a:pt x="13304" y="9105"/>
                    <a:pt x="10737" y="10826"/>
                    <a:pt x="7865" y="10826"/>
                  </a:cubicBezTo>
                  <a:cubicBezTo>
                    <a:pt x="5881" y="10826"/>
                    <a:pt x="4079" y="10082"/>
                    <a:pt x="2921" y="8783"/>
                  </a:cubicBezTo>
                  <a:cubicBezTo>
                    <a:pt x="1917" y="7659"/>
                    <a:pt x="1481" y="6220"/>
                    <a:pt x="1660" y="4620"/>
                  </a:cubicBezTo>
                  <a:cubicBezTo>
                    <a:pt x="1803" y="3650"/>
                    <a:pt x="2139" y="2824"/>
                    <a:pt x="2650" y="2173"/>
                  </a:cubicBezTo>
                  <a:cubicBezTo>
                    <a:pt x="3068" y="1645"/>
                    <a:pt x="3603" y="1224"/>
                    <a:pt x="4213" y="939"/>
                  </a:cubicBezTo>
                  <a:cubicBezTo>
                    <a:pt x="4737" y="693"/>
                    <a:pt x="5295" y="535"/>
                    <a:pt x="5868" y="466"/>
                  </a:cubicBezTo>
                  <a:close/>
                  <a:moveTo>
                    <a:pt x="7543" y="11251"/>
                  </a:moveTo>
                  <a:cubicBezTo>
                    <a:pt x="7650" y="11254"/>
                    <a:pt x="7756" y="11257"/>
                    <a:pt x="7865" y="11257"/>
                  </a:cubicBezTo>
                  <a:lnTo>
                    <a:pt x="7979" y="11257"/>
                  </a:lnTo>
                  <a:lnTo>
                    <a:pt x="7502" y="12207"/>
                  </a:lnTo>
                  <a:lnTo>
                    <a:pt x="7064" y="12207"/>
                  </a:lnTo>
                  <a:lnTo>
                    <a:pt x="7543" y="11251"/>
                  </a:lnTo>
                  <a:close/>
                  <a:moveTo>
                    <a:pt x="6325" y="0"/>
                  </a:moveTo>
                  <a:cubicBezTo>
                    <a:pt x="6212" y="0"/>
                    <a:pt x="5174" y="10"/>
                    <a:pt x="4045" y="542"/>
                  </a:cubicBezTo>
                  <a:cubicBezTo>
                    <a:pt x="3373" y="854"/>
                    <a:pt x="2780" y="1316"/>
                    <a:pt x="2321" y="1899"/>
                  </a:cubicBezTo>
                  <a:cubicBezTo>
                    <a:pt x="1917" y="2416"/>
                    <a:pt x="1618" y="3006"/>
                    <a:pt x="1437" y="3636"/>
                  </a:cubicBezTo>
                  <a:lnTo>
                    <a:pt x="183" y="4164"/>
                  </a:lnTo>
                  <a:cubicBezTo>
                    <a:pt x="28" y="4226"/>
                    <a:pt x="1" y="4431"/>
                    <a:pt x="131" y="4531"/>
                  </a:cubicBezTo>
                  <a:lnTo>
                    <a:pt x="1190" y="5370"/>
                  </a:lnTo>
                  <a:cubicBezTo>
                    <a:pt x="1200" y="6775"/>
                    <a:pt x="1680" y="8043"/>
                    <a:pt x="2598" y="9071"/>
                  </a:cubicBezTo>
                  <a:cubicBezTo>
                    <a:pt x="3681" y="10284"/>
                    <a:pt x="5285" y="11045"/>
                    <a:pt x="7074" y="11220"/>
                  </a:cubicBezTo>
                  <a:lnTo>
                    <a:pt x="6580" y="12207"/>
                  </a:lnTo>
                  <a:lnTo>
                    <a:pt x="5333" y="12207"/>
                  </a:lnTo>
                  <a:cubicBezTo>
                    <a:pt x="5045" y="12207"/>
                    <a:pt x="5045" y="12638"/>
                    <a:pt x="5333" y="12638"/>
                  </a:cubicBezTo>
                  <a:lnTo>
                    <a:pt x="8558" y="12638"/>
                  </a:lnTo>
                  <a:cubicBezTo>
                    <a:pt x="8674" y="12638"/>
                    <a:pt x="8770" y="12542"/>
                    <a:pt x="8770" y="12423"/>
                  </a:cubicBezTo>
                  <a:cubicBezTo>
                    <a:pt x="8770" y="12303"/>
                    <a:pt x="8674" y="12207"/>
                    <a:pt x="8558" y="12207"/>
                  </a:cubicBezTo>
                  <a:lnTo>
                    <a:pt x="7985" y="12207"/>
                  </a:lnTo>
                  <a:lnTo>
                    <a:pt x="8472" y="11233"/>
                  </a:lnTo>
                  <a:cubicBezTo>
                    <a:pt x="9846" y="11124"/>
                    <a:pt x="11165" y="10641"/>
                    <a:pt x="12283" y="9832"/>
                  </a:cubicBezTo>
                  <a:cubicBezTo>
                    <a:pt x="13527" y="8924"/>
                    <a:pt x="14407" y="7652"/>
                    <a:pt x="14753" y="6258"/>
                  </a:cubicBezTo>
                  <a:cubicBezTo>
                    <a:pt x="14777" y="6169"/>
                    <a:pt x="14740" y="6073"/>
                    <a:pt x="14661" y="6025"/>
                  </a:cubicBezTo>
                  <a:cubicBezTo>
                    <a:pt x="14625" y="6001"/>
                    <a:pt x="14584" y="5990"/>
                    <a:pt x="14544" y="5990"/>
                  </a:cubicBezTo>
                  <a:cubicBezTo>
                    <a:pt x="14496" y="5990"/>
                    <a:pt x="14450" y="6005"/>
                    <a:pt x="14411" y="6035"/>
                  </a:cubicBezTo>
                  <a:cubicBezTo>
                    <a:pt x="14401" y="6042"/>
                    <a:pt x="13694" y="6592"/>
                    <a:pt x="12599" y="6592"/>
                  </a:cubicBezTo>
                  <a:cubicBezTo>
                    <a:pt x="12558" y="6592"/>
                    <a:pt x="12517" y="6592"/>
                    <a:pt x="12475" y="6590"/>
                  </a:cubicBezTo>
                  <a:cubicBezTo>
                    <a:pt x="12704" y="6384"/>
                    <a:pt x="12941" y="6162"/>
                    <a:pt x="13174" y="5925"/>
                  </a:cubicBezTo>
                  <a:cubicBezTo>
                    <a:pt x="13324" y="5781"/>
                    <a:pt x="13201" y="5554"/>
                    <a:pt x="13028" y="5554"/>
                  </a:cubicBezTo>
                  <a:cubicBezTo>
                    <a:pt x="12995" y="5554"/>
                    <a:pt x="12961" y="5561"/>
                    <a:pt x="12927" y="5579"/>
                  </a:cubicBezTo>
                  <a:cubicBezTo>
                    <a:pt x="12922" y="5582"/>
                    <a:pt x="12644" y="5709"/>
                    <a:pt x="12177" y="5709"/>
                  </a:cubicBezTo>
                  <a:cubicBezTo>
                    <a:pt x="11988" y="5709"/>
                    <a:pt x="11769" y="5689"/>
                    <a:pt x="11525" y="5631"/>
                  </a:cubicBezTo>
                  <a:cubicBezTo>
                    <a:pt x="10055" y="5278"/>
                    <a:pt x="8900" y="3856"/>
                    <a:pt x="8191" y="2725"/>
                  </a:cubicBezTo>
                  <a:cubicBezTo>
                    <a:pt x="7667" y="1885"/>
                    <a:pt x="6903" y="1275"/>
                    <a:pt x="6015" y="980"/>
                  </a:cubicBezTo>
                  <a:lnTo>
                    <a:pt x="6502" y="350"/>
                  </a:lnTo>
                  <a:cubicBezTo>
                    <a:pt x="6611" y="209"/>
                    <a:pt x="6512" y="4"/>
                    <a:pt x="6334" y="0"/>
                  </a:cubicBezTo>
                  <a:cubicBezTo>
                    <a:pt x="6332" y="0"/>
                    <a:pt x="6329" y="0"/>
                    <a:pt x="632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4" name="Google Shape;10504;p91"/>
            <p:cNvSpPr/>
            <p:nvPr/>
          </p:nvSpPr>
          <p:spPr>
            <a:xfrm>
              <a:off x="8202272" y="2951718"/>
              <a:ext cx="25331" cy="17393"/>
            </a:xfrm>
            <a:custGeom>
              <a:avLst/>
              <a:gdLst/>
              <a:ahLst/>
              <a:cxnLst/>
              <a:rect l="l" t="t" r="r" b="b"/>
              <a:pathLst>
                <a:path w="967" h="664" extrusionOk="0">
                  <a:moveTo>
                    <a:pt x="653" y="0"/>
                  </a:moveTo>
                  <a:cubicBezTo>
                    <a:pt x="607" y="0"/>
                    <a:pt x="558" y="17"/>
                    <a:pt x="512" y="57"/>
                  </a:cubicBezTo>
                  <a:cubicBezTo>
                    <a:pt x="416" y="136"/>
                    <a:pt x="317" y="201"/>
                    <a:pt x="207" y="256"/>
                  </a:cubicBezTo>
                  <a:cubicBezTo>
                    <a:pt x="1" y="354"/>
                    <a:pt x="75" y="664"/>
                    <a:pt x="299" y="664"/>
                  </a:cubicBezTo>
                  <a:cubicBezTo>
                    <a:pt x="302" y="664"/>
                    <a:pt x="304" y="664"/>
                    <a:pt x="307" y="664"/>
                  </a:cubicBezTo>
                  <a:cubicBezTo>
                    <a:pt x="341" y="664"/>
                    <a:pt x="375" y="657"/>
                    <a:pt x="406" y="640"/>
                  </a:cubicBezTo>
                  <a:cubicBezTo>
                    <a:pt x="547" y="568"/>
                    <a:pt x="677" y="482"/>
                    <a:pt x="797" y="383"/>
                  </a:cubicBezTo>
                  <a:cubicBezTo>
                    <a:pt x="967" y="234"/>
                    <a:pt x="826" y="0"/>
                    <a:pt x="65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05" name="Google Shape;10505;p91"/>
          <p:cNvGrpSpPr/>
          <p:nvPr/>
        </p:nvGrpSpPr>
        <p:grpSpPr>
          <a:xfrm>
            <a:off x="853526" y="2742734"/>
            <a:ext cx="380535" cy="375270"/>
            <a:chOff x="853526" y="2742734"/>
            <a:chExt cx="380535" cy="375270"/>
          </a:xfrm>
        </p:grpSpPr>
        <p:sp>
          <p:nvSpPr>
            <p:cNvPr id="10506" name="Google Shape;10506;p91"/>
            <p:cNvSpPr/>
            <p:nvPr/>
          </p:nvSpPr>
          <p:spPr>
            <a:xfrm>
              <a:off x="860625" y="2860821"/>
              <a:ext cx="166338" cy="79738"/>
            </a:xfrm>
            <a:custGeom>
              <a:avLst/>
              <a:gdLst/>
              <a:ahLst/>
              <a:cxnLst/>
              <a:rect l="l" t="t" r="r" b="b"/>
              <a:pathLst>
                <a:path w="6350" h="3044" extrusionOk="0">
                  <a:moveTo>
                    <a:pt x="6350" y="1"/>
                  </a:moveTo>
                  <a:lnTo>
                    <a:pt x="4962" y="117"/>
                  </a:lnTo>
                  <a:cubicBezTo>
                    <a:pt x="3146" y="268"/>
                    <a:pt x="1439" y="1056"/>
                    <a:pt x="151" y="2348"/>
                  </a:cubicBezTo>
                  <a:cubicBezTo>
                    <a:pt x="0" y="2499"/>
                    <a:pt x="93" y="2759"/>
                    <a:pt x="309" y="2780"/>
                  </a:cubicBezTo>
                  <a:lnTo>
                    <a:pt x="3307" y="3044"/>
                  </a:lnTo>
                  <a:lnTo>
                    <a:pt x="6350" y="1"/>
                  </a:lnTo>
                  <a:close/>
                </a:path>
              </a:pathLst>
            </a:custGeom>
            <a:solidFill>
              <a:srgbClr val="A6B8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7" name="Google Shape;10507;p91"/>
            <p:cNvSpPr/>
            <p:nvPr/>
          </p:nvSpPr>
          <p:spPr>
            <a:xfrm>
              <a:off x="1034927" y="2948522"/>
              <a:ext cx="79659" cy="164269"/>
            </a:xfrm>
            <a:custGeom>
              <a:avLst/>
              <a:gdLst/>
              <a:ahLst/>
              <a:cxnLst/>
              <a:rect l="l" t="t" r="r" b="b"/>
              <a:pathLst>
                <a:path w="3041" h="6271" extrusionOk="0">
                  <a:moveTo>
                    <a:pt x="3041" y="1"/>
                  </a:moveTo>
                  <a:lnTo>
                    <a:pt x="1" y="3040"/>
                  </a:lnTo>
                  <a:lnTo>
                    <a:pt x="265" y="6039"/>
                  </a:lnTo>
                  <a:cubicBezTo>
                    <a:pt x="278" y="6182"/>
                    <a:pt x="396" y="6271"/>
                    <a:pt x="518" y="6271"/>
                  </a:cubicBezTo>
                  <a:cubicBezTo>
                    <a:pt x="581" y="6271"/>
                    <a:pt x="644" y="6247"/>
                    <a:pt x="697" y="6197"/>
                  </a:cubicBezTo>
                  <a:cubicBezTo>
                    <a:pt x="1985" y="4908"/>
                    <a:pt x="2777" y="3202"/>
                    <a:pt x="2927" y="1385"/>
                  </a:cubicBezTo>
                  <a:lnTo>
                    <a:pt x="3041" y="1"/>
                  </a:lnTo>
                  <a:close/>
                </a:path>
              </a:pathLst>
            </a:custGeom>
            <a:solidFill>
              <a:srgbClr val="A6B8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8" name="Google Shape;10508;p91"/>
            <p:cNvSpPr/>
            <p:nvPr/>
          </p:nvSpPr>
          <p:spPr>
            <a:xfrm>
              <a:off x="860521" y="2864960"/>
              <a:ext cx="119868" cy="69679"/>
            </a:xfrm>
            <a:custGeom>
              <a:avLst/>
              <a:gdLst/>
              <a:ahLst/>
              <a:cxnLst/>
              <a:rect l="l" t="t" r="r" b="b"/>
              <a:pathLst>
                <a:path w="4576" h="2660" extrusionOk="0">
                  <a:moveTo>
                    <a:pt x="4575" y="1"/>
                  </a:moveTo>
                  <a:cubicBezTo>
                    <a:pt x="2903" y="227"/>
                    <a:pt x="1347" y="994"/>
                    <a:pt x="151" y="2190"/>
                  </a:cubicBezTo>
                  <a:cubicBezTo>
                    <a:pt x="1" y="2341"/>
                    <a:pt x="97" y="2601"/>
                    <a:pt x="309" y="2622"/>
                  </a:cubicBezTo>
                  <a:lnTo>
                    <a:pt x="755" y="2660"/>
                  </a:lnTo>
                  <a:cubicBezTo>
                    <a:pt x="611" y="2557"/>
                    <a:pt x="594" y="2348"/>
                    <a:pt x="717" y="2221"/>
                  </a:cubicBezTo>
                  <a:cubicBezTo>
                    <a:pt x="1786" y="1152"/>
                    <a:pt x="3116" y="388"/>
                    <a:pt x="4575" y="1"/>
                  </a:cubicBezTo>
                  <a:close/>
                </a:path>
              </a:pathLst>
            </a:custGeom>
            <a:solidFill>
              <a:srgbClr val="97AC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09" name="Google Shape;10509;p91"/>
            <p:cNvSpPr/>
            <p:nvPr/>
          </p:nvSpPr>
          <p:spPr>
            <a:xfrm>
              <a:off x="1034848" y="3013512"/>
              <a:ext cx="23366" cy="99331"/>
            </a:xfrm>
            <a:custGeom>
              <a:avLst/>
              <a:gdLst/>
              <a:ahLst/>
              <a:cxnLst/>
              <a:rect l="l" t="t" r="r" b="b"/>
              <a:pathLst>
                <a:path w="892" h="3792" extrusionOk="0">
                  <a:moveTo>
                    <a:pt x="563" y="1"/>
                  </a:moveTo>
                  <a:lnTo>
                    <a:pt x="1" y="563"/>
                  </a:lnTo>
                  <a:lnTo>
                    <a:pt x="268" y="3561"/>
                  </a:lnTo>
                  <a:cubicBezTo>
                    <a:pt x="279" y="3702"/>
                    <a:pt x="397" y="3791"/>
                    <a:pt x="520" y="3791"/>
                  </a:cubicBezTo>
                  <a:cubicBezTo>
                    <a:pt x="583" y="3791"/>
                    <a:pt x="647" y="3768"/>
                    <a:pt x="700" y="3716"/>
                  </a:cubicBezTo>
                  <a:cubicBezTo>
                    <a:pt x="765" y="3650"/>
                    <a:pt x="826" y="3585"/>
                    <a:pt x="892" y="3517"/>
                  </a:cubicBezTo>
                  <a:cubicBezTo>
                    <a:pt x="878" y="3486"/>
                    <a:pt x="868" y="3455"/>
                    <a:pt x="864" y="3421"/>
                  </a:cubicBezTo>
                  <a:lnTo>
                    <a:pt x="563" y="1"/>
                  </a:lnTo>
                  <a:close/>
                </a:path>
              </a:pathLst>
            </a:custGeom>
            <a:solidFill>
              <a:srgbClr val="97AC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0" name="Google Shape;10510;p91"/>
            <p:cNvSpPr/>
            <p:nvPr/>
          </p:nvSpPr>
          <p:spPr>
            <a:xfrm>
              <a:off x="929728" y="2748576"/>
              <a:ext cx="297994" cy="296423"/>
            </a:xfrm>
            <a:custGeom>
              <a:avLst/>
              <a:gdLst/>
              <a:ahLst/>
              <a:cxnLst/>
              <a:rect l="l" t="t" r="r" b="b"/>
              <a:pathLst>
                <a:path w="11376" h="11316" extrusionOk="0">
                  <a:moveTo>
                    <a:pt x="11147" y="1"/>
                  </a:moveTo>
                  <a:cubicBezTo>
                    <a:pt x="11128" y="1"/>
                    <a:pt x="11109" y="4"/>
                    <a:pt x="11090" y="9"/>
                  </a:cubicBezTo>
                  <a:lnTo>
                    <a:pt x="8688" y="712"/>
                  </a:lnTo>
                  <a:lnTo>
                    <a:pt x="6916" y="1229"/>
                  </a:lnTo>
                  <a:cubicBezTo>
                    <a:pt x="6772" y="1270"/>
                    <a:pt x="6638" y="1349"/>
                    <a:pt x="6532" y="1459"/>
                  </a:cubicBezTo>
                  <a:lnTo>
                    <a:pt x="83" y="7908"/>
                  </a:lnTo>
                  <a:cubicBezTo>
                    <a:pt x="1" y="7990"/>
                    <a:pt x="1" y="8124"/>
                    <a:pt x="83" y="8203"/>
                  </a:cubicBezTo>
                  <a:lnTo>
                    <a:pt x="1375" y="9495"/>
                  </a:lnTo>
                  <a:lnTo>
                    <a:pt x="1848" y="9971"/>
                  </a:lnTo>
                  <a:lnTo>
                    <a:pt x="3126" y="11249"/>
                  </a:lnTo>
                  <a:cubicBezTo>
                    <a:pt x="3171" y="11294"/>
                    <a:pt x="3229" y="11316"/>
                    <a:pt x="3287" y="11316"/>
                  </a:cubicBezTo>
                  <a:cubicBezTo>
                    <a:pt x="3345" y="11316"/>
                    <a:pt x="3404" y="11294"/>
                    <a:pt x="3448" y="11249"/>
                  </a:cubicBezTo>
                  <a:lnTo>
                    <a:pt x="7057" y="7634"/>
                  </a:lnTo>
                  <a:lnTo>
                    <a:pt x="9867" y="4831"/>
                  </a:lnTo>
                  <a:cubicBezTo>
                    <a:pt x="9986" y="4711"/>
                    <a:pt x="10076" y="4563"/>
                    <a:pt x="10124" y="4402"/>
                  </a:cubicBezTo>
                  <a:lnTo>
                    <a:pt x="11337" y="256"/>
                  </a:lnTo>
                  <a:cubicBezTo>
                    <a:pt x="11375" y="125"/>
                    <a:pt x="11274" y="1"/>
                    <a:pt x="11147" y="1"/>
                  </a:cubicBez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1" name="Google Shape;10511;p91"/>
            <p:cNvSpPr/>
            <p:nvPr/>
          </p:nvSpPr>
          <p:spPr>
            <a:xfrm>
              <a:off x="929728" y="2748576"/>
              <a:ext cx="297811" cy="221610"/>
            </a:xfrm>
            <a:custGeom>
              <a:avLst/>
              <a:gdLst/>
              <a:ahLst/>
              <a:cxnLst/>
              <a:rect l="l" t="t" r="r" b="b"/>
              <a:pathLst>
                <a:path w="11369" h="8460" extrusionOk="0">
                  <a:moveTo>
                    <a:pt x="11143" y="1"/>
                  </a:moveTo>
                  <a:cubicBezTo>
                    <a:pt x="11125" y="1"/>
                    <a:pt x="11106" y="3"/>
                    <a:pt x="11086" y="9"/>
                  </a:cubicBezTo>
                  <a:lnTo>
                    <a:pt x="6895" y="1233"/>
                  </a:lnTo>
                  <a:cubicBezTo>
                    <a:pt x="6765" y="1270"/>
                    <a:pt x="6642" y="1342"/>
                    <a:pt x="6546" y="1442"/>
                  </a:cubicBezTo>
                  <a:lnTo>
                    <a:pt x="83" y="7908"/>
                  </a:lnTo>
                  <a:cubicBezTo>
                    <a:pt x="1" y="7990"/>
                    <a:pt x="1" y="8120"/>
                    <a:pt x="83" y="8203"/>
                  </a:cubicBezTo>
                  <a:lnTo>
                    <a:pt x="340" y="8460"/>
                  </a:lnTo>
                  <a:lnTo>
                    <a:pt x="1070" y="7730"/>
                  </a:lnTo>
                  <a:lnTo>
                    <a:pt x="6875" y="1928"/>
                  </a:lnTo>
                  <a:cubicBezTo>
                    <a:pt x="6961" y="1839"/>
                    <a:pt x="7070" y="1774"/>
                    <a:pt x="7190" y="1736"/>
                  </a:cubicBezTo>
                  <a:lnTo>
                    <a:pt x="11248" y="551"/>
                  </a:lnTo>
                  <a:lnTo>
                    <a:pt x="11333" y="253"/>
                  </a:lnTo>
                  <a:lnTo>
                    <a:pt x="11333" y="249"/>
                  </a:lnTo>
                  <a:cubicBezTo>
                    <a:pt x="11369" y="121"/>
                    <a:pt x="11267" y="1"/>
                    <a:pt x="11143" y="1"/>
                  </a:cubicBezTo>
                  <a:close/>
                </a:path>
              </a:pathLst>
            </a:custGeom>
            <a:solidFill>
              <a:srgbClr val="C9D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2" name="Google Shape;10512;p91"/>
            <p:cNvSpPr/>
            <p:nvPr/>
          </p:nvSpPr>
          <p:spPr>
            <a:xfrm>
              <a:off x="1079904" y="2833185"/>
              <a:ext cx="62318" cy="62318"/>
            </a:xfrm>
            <a:custGeom>
              <a:avLst/>
              <a:gdLst/>
              <a:ahLst/>
              <a:cxnLst/>
              <a:rect l="l" t="t" r="r" b="b"/>
              <a:pathLst>
                <a:path w="2379" h="2379" extrusionOk="0">
                  <a:moveTo>
                    <a:pt x="1190" y="0"/>
                  </a:moveTo>
                  <a:cubicBezTo>
                    <a:pt x="532" y="0"/>
                    <a:pt x="1" y="535"/>
                    <a:pt x="1" y="1190"/>
                  </a:cubicBezTo>
                  <a:cubicBezTo>
                    <a:pt x="1" y="1848"/>
                    <a:pt x="532" y="2379"/>
                    <a:pt x="1190" y="2379"/>
                  </a:cubicBezTo>
                  <a:cubicBezTo>
                    <a:pt x="1848" y="2379"/>
                    <a:pt x="2379" y="1848"/>
                    <a:pt x="2379" y="1190"/>
                  </a:cubicBezTo>
                  <a:cubicBezTo>
                    <a:pt x="2379" y="535"/>
                    <a:pt x="1848" y="0"/>
                    <a:pt x="119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3" name="Google Shape;10513;p91"/>
            <p:cNvSpPr/>
            <p:nvPr/>
          </p:nvSpPr>
          <p:spPr>
            <a:xfrm>
              <a:off x="1080008" y="2833212"/>
              <a:ext cx="38428" cy="62344"/>
            </a:xfrm>
            <a:custGeom>
              <a:avLst/>
              <a:gdLst/>
              <a:ahLst/>
              <a:cxnLst/>
              <a:rect l="l" t="t" r="r" b="b"/>
              <a:pathLst>
                <a:path w="1467" h="2380" extrusionOk="0">
                  <a:moveTo>
                    <a:pt x="1188" y="1"/>
                  </a:moveTo>
                  <a:cubicBezTo>
                    <a:pt x="550" y="1"/>
                    <a:pt x="0" y="517"/>
                    <a:pt x="0" y="1189"/>
                  </a:cubicBezTo>
                  <a:cubicBezTo>
                    <a:pt x="0" y="1860"/>
                    <a:pt x="551" y="2380"/>
                    <a:pt x="1189" y="2380"/>
                  </a:cubicBezTo>
                  <a:cubicBezTo>
                    <a:pt x="1281" y="2380"/>
                    <a:pt x="1374" y="2369"/>
                    <a:pt x="1467" y="2347"/>
                  </a:cubicBezTo>
                  <a:cubicBezTo>
                    <a:pt x="569" y="2131"/>
                    <a:pt x="247" y="1007"/>
                    <a:pt x="905" y="349"/>
                  </a:cubicBezTo>
                  <a:cubicBezTo>
                    <a:pt x="1059" y="191"/>
                    <a:pt x="1254" y="85"/>
                    <a:pt x="1467" y="34"/>
                  </a:cubicBezTo>
                  <a:cubicBezTo>
                    <a:pt x="1373" y="11"/>
                    <a:pt x="1280" y="1"/>
                    <a:pt x="1188" y="1"/>
                  </a:cubicBezTo>
                  <a:close/>
                </a:path>
              </a:pathLst>
            </a:custGeom>
            <a:solidFill>
              <a:srgbClr val="7C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4" name="Google Shape;10514;p91"/>
            <p:cNvSpPr/>
            <p:nvPr/>
          </p:nvSpPr>
          <p:spPr>
            <a:xfrm>
              <a:off x="921843" y="2973040"/>
              <a:ext cx="80628" cy="79764"/>
            </a:xfrm>
            <a:custGeom>
              <a:avLst/>
              <a:gdLst/>
              <a:ahLst/>
              <a:cxnLst/>
              <a:rect l="l" t="t" r="r" b="b"/>
              <a:pathLst>
                <a:path w="3078" h="3045" extrusionOk="0">
                  <a:moveTo>
                    <a:pt x="795" y="0"/>
                  </a:moveTo>
                  <a:lnTo>
                    <a:pt x="124" y="675"/>
                  </a:lnTo>
                  <a:cubicBezTo>
                    <a:pt x="0" y="795"/>
                    <a:pt x="0" y="994"/>
                    <a:pt x="124" y="1118"/>
                  </a:cubicBezTo>
                  <a:lnTo>
                    <a:pt x="1042" y="2036"/>
                  </a:lnTo>
                  <a:lnTo>
                    <a:pt x="1960" y="2954"/>
                  </a:lnTo>
                  <a:cubicBezTo>
                    <a:pt x="2020" y="3014"/>
                    <a:pt x="2100" y="3044"/>
                    <a:pt x="2180" y="3044"/>
                  </a:cubicBezTo>
                  <a:cubicBezTo>
                    <a:pt x="2260" y="3044"/>
                    <a:pt x="2341" y="3014"/>
                    <a:pt x="2402" y="2954"/>
                  </a:cubicBezTo>
                  <a:lnTo>
                    <a:pt x="3077" y="2279"/>
                  </a:lnTo>
                  <a:lnTo>
                    <a:pt x="2176" y="1381"/>
                  </a:lnTo>
                  <a:lnTo>
                    <a:pt x="1696" y="898"/>
                  </a:lnTo>
                  <a:lnTo>
                    <a:pt x="795"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5" name="Google Shape;10515;p91"/>
            <p:cNvSpPr/>
            <p:nvPr/>
          </p:nvSpPr>
          <p:spPr>
            <a:xfrm>
              <a:off x="921843" y="2973040"/>
              <a:ext cx="31251" cy="34839"/>
            </a:xfrm>
            <a:custGeom>
              <a:avLst/>
              <a:gdLst/>
              <a:ahLst/>
              <a:cxnLst/>
              <a:rect l="l" t="t" r="r" b="b"/>
              <a:pathLst>
                <a:path w="1193" h="1330" extrusionOk="0">
                  <a:moveTo>
                    <a:pt x="795" y="0"/>
                  </a:moveTo>
                  <a:lnTo>
                    <a:pt x="124" y="675"/>
                  </a:lnTo>
                  <a:cubicBezTo>
                    <a:pt x="0" y="795"/>
                    <a:pt x="0" y="994"/>
                    <a:pt x="124" y="1118"/>
                  </a:cubicBezTo>
                  <a:lnTo>
                    <a:pt x="333" y="1330"/>
                  </a:lnTo>
                  <a:cubicBezTo>
                    <a:pt x="350" y="1265"/>
                    <a:pt x="384" y="1207"/>
                    <a:pt x="429" y="1162"/>
                  </a:cubicBezTo>
                  <a:lnTo>
                    <a:pt x="1193" y="398"/>
                  </a:lnTo>
                  <a:lnTo>
                    <a:pt x="795" y="0"/>
                  </a:lnTo>
                  <a:close/>
                </a:path>
              </a:pathLst>
            </a:custGeom>
            <a:solidFill>
              <a:srgbClr val="7C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6" name="Google Shape;10516;p91"/>
            <p:cNvSpPr/>
            <p:nvPr/>
          </p:nvSpPr>
          <p:spPr>
            <a:xfrm>
              <a:off x="929728" y="2940454"/>
              <a:ext cx="105225" cy="104544"/>
            </a:xfrm>
            <a:custGeom>
              <a:avLst/>
              <a:gdLst/>
              <a:ahLst/>
              <a:cxnLst/>
              <a:rect l="l" t="t" r="r" b="b"/>
              <a:pathLst>
                <a:path w="4017" h="3991" extrusionOk="0">
                  <a:moveTo>
                    <a:pt x="666" y="0"/>
                  </a:moveTo>
                  <a:lnTo>
                    <a:pt x="83" y="583"/>
                  </a:lnTo>
                  <a:cubicBezTo>
                    <a:pt x="1" y="665"/>
                    <a:pt x="1" y="799"/>
                    <a:pt x="83" y="881"/>
                  </a:cubicBezTo>
                  <a:lnTo>
                    <a:pt x="1375" y="2173"/>
                  </a:lnTo>
                  <a:lnTo>
                    <a:pt x="1848" y="2646"/>
                  </a:lnTo>
                  <a:lnTo>
                    <a:pt x="3126" y="3924"/>
                  </a:lnTo>
                  <a:cubicBezTo>
                    <a:pt x="3171" y="3969"/>
                    <a:pt x="3229" y="3991"/>
                    <a:pt x="3287" y="3991"/>
                  </a:cubicBezTo>
                  <a:cubicBezTo>
                    <a:pt x="3345" y="3991"/>
                    <a:pt x="3404" y="3969"/>
                    <a:pt x="3448" y="3924"/>
                  </a:cubicBezTo>
                  <a:lnTo>
                    <a:pt x="4017" y="3355"/>
                  </a:lnTo>
                  <a:lnTo>
                    <a:pt x="2578" y="1916"/>
                  </a:lnTo>
                  <a:lnTo>
                    <a:pt x="2105" y="1440"/>
                  </a:lnTo>
                  <a:lnTo>
                    <a:pt x="666" y="0"/>
                  </a:lnTo>
                  <a:close/>
                </a:path>
              </a:pathLst>
            </a:custGeom>
            <a:solidFill>
              <a:srgbClr val="BCC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7" name="Google Shape;10517;p91"/>
            <p:cNvSpPr/>
            <p:nvPr/>
          </p:nvSpPr>
          <p:spPr>
            <a:xfrm>
              <a:off x="929728" y="2940532"/>
              <a:ext cx="28029" cy="29758"/>
            </a:xfrm>
            <a:custGeom>
              <a:avLst/>
              <a:gdLst/>
              <a:ahLst/>
              <a:cxnLst/>
              <a:rect l="l" t="t" r="r" b="b"/>
              <a:pathLst>
                <a:path w="1070" h="1136" extrusionOk="0">
                  <a:moveTo>
                    <a:pt x="666" y="1"/>
                  </a:moveTo>
                  <a:lnTo>
                    <a:pt x="83" y="583"/>
                  </a:lnTo>
                  <a:cubicBezTo>
                    <a:pt x="1" y="662"/>
                    <a:pt x="1" y="796"/>
                    <a:pt x="83" y="878"/>
                  </a:cubicBezTo>
                  <a:lnTo>
                    <a:pt x="340" y="1135"/>
                  </a:lnTo>
                  <a:lnTo>
                    <a:pt x="1070" y="402"/>
                  </a:lnTo>
                  <a:lnTo>
                    <a:pt x="666" y="1"/>
                  </a:lnTo>
                  <a:close/>
                </a:path>
              </a:pathLst>
            </a:custGeom>
            <a:solidFill>
              <a:srgbClr val="F4F6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8" name="Google Shape;10518;p91"/>
            <p:cNvSpPr/>
            <p:nvPr/>
          </p:nvSpPr>
          <p:spPr>
            <a:xfrm>
              <a:off x="1157284" y="2748602"/>
              <a:ext cx="70281" cy="69522"/>
            </a:xfrm>
            <a:custGeom>
              <a:avLst/>
              <a:gdLst/>
              <a:ahLst/>
              <a:cxnLst/>
              <a:rect l="l" t="t" r="r" b="b"/>
              <a:pathLst>
                <a:path w="2683" h="2654" extrusionOk="0">
                  <a:moveTo>
                    <a:pt x="2456" y="1"/>
                  </a:moveTo>
                  <a:cubicBezTo>
                    <a:pt x="2439" y="1"/>
                    <a:pt x="2421" y="3"/>
                    <a:pt x="2403" y="8"/>
                  </a:cubicBezTo>
                  <a:lnTo>
                    <a:pt x="1" y="711"/>
                  </a:lnTo>
                  <a:lnTo>
                    <a:pt x="1947" y="2654"/>
                  </a:lnTo>
                  <a:lnTo>
                    <a:pt x="2646" y="255"/>
                  </a:lnTo>
                  <a:cubicBezTo>
                    <a:pt x="2682" y="123"/>
                    <a:pt x="2581" y="1"/>
                    <a:pt x="2456" y="1"/>
                  </a:cubicBezTo>
                  <a:close/>
                </a:path>
              </a:pathLst>
            </a:custGeom>
            <a:solidFill>
              <a:srgbClr val="DC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19" name="Google Shape;10519;p91"/>
            <p:cNvSpPr/>
            <p:nvPr/>
          </p:nvSpPr>
          <p:spPr>
            <a:xfrm>
              <a:off x="1157284" y="2748602"/>
              <a:ext cx="70281" cy="30570"/>
            </a:xfrm>
            <a:custGeom>
              <a:avLst/>
              <a:gdLst/>
              <a:ahLst/>
              <a:cxnLst/>
              <a:rect l="l" t="t" r="r" b="b"/>
              <a:pathLst>
                <a:path w="2683" h="1167" extrusionOk="0">
                  <a:moveTo>
                    <a:pt x="2456" y="1"/>
                  </a:moveTo>
                  <a:cubicBezTo>
                    <a:pt x="2439" y="1"/>
                    <a:pt x="2421" y="3"/>
                    <a:pt x="2403" y="8"/>
                  </a:cubicBezTo>
                  <a:lnTo>
                    <a:pt x="1615" y="238"/>
                  </a:lnTo>
                  <a:lnTo>
                    <a:pt x="1" y="711"/>
                  </a:lnTo>
                  <a:lnTo>
                    <a:pt x="456" y="1167"/>
                  </a:lnTo>
                  <a:lnTo>
                    <a:pt x="2561" y="553"/>
                  </a:lnTo>
                  <a:lnTo>
                    <a:pt x="2646" y="255"/>
                  </a:lnTo>
                  <a:cubicBezTo>
                    <a:pt x="2682" y="123"/>
                    <a:pt x="2581" y="1"/>
                    <a:pt x="2456" y="1"/>
                  </a:cubicBezTo>
                  <a:close/>
                </a:path>
              </a:pathLst>
            </a:cu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0" name="Google Shape;10520;p91"/>
            <p:cNvSpPr/>
            <p:nvPr/>
          </p:nvSpPr>
          <p:spPr>
            <a:xfrm>
              <a:off x="945183" y="2901947"/>
              <a:ext cx="129089" cy="127491"/>
            </a:xfrm>
            <a:custGeom>
              <a:avLst/>
              <a:gdLst/>
              <a:ahLst/>
              <a:cxnLst/>
              <a:rect l="l" t="t" r="r" b="b"/>
              <a:pathLst>
                <a:path w="4928" h="4867" extrusionOk="0">
                  <a:moveTo>
                    <a:pt x="4557" y="0"/>
                  </a:moveTo>
                  <a:cubicBezTo>
                    <a:pt x="4475" y="0"/>
                    <a:pt x="4393" y="31"/>
                    <a:pt x="4332" y="93"/>
                  </a:cubicBezTo>
                  <a:lnTo>
                    <a:pt x="127" y="4298"/>
                  </a:lnTo>
                  <a:cubicBezTo>
                    <a:pt x="0" y="4424"/>
                    <a:pt x="0" y="4627"/>
                    <a:pt x="127" y="4753"/>
                  </a:cubicBezTo>
                  <a:lnTo>
                    <a:pt x="148" y="4774"/>
                  </a:lnTo>
                  <a:cubicBezTo>
                    <a:pt x="209" y="4836"/>
                    <a:pt x="291" y="4866"/>
                    <a:pt x="374" y="4866"/>
                  </a:cubicBezTo>
                  <a:cubicBezTo>
                    <a:pt x="456" y="4866"/>
                    <a:pt x="538" y="4836"/>
                    <a:pt x="600" y="4774"/>
                  </a:cubicBezTo>
                  <a:lnTo>
                    <a:pt x="4805" y="569"/>
                  </a:lnTo>
                  <a:cubicBezTo>
                    <a:pt x="4928" y="442"/>
                    <a:pt x="4928" y="240"/>
                    <a:pt x="4805" y="113"/>
                  </a:cubicBezTo>
                  <a:lnTo>
                    <a:pt x="4784" y="93"/>
                  </a:lnTo>
                  <a:cubicBezTo>
                    <a:pt x="4721" y="31"/>
                    <a:pt x="4638" y="0"/>
                    <a:pt x="4557" y="0"/>
                  </a:cubicBezTo>
                  <a:close/>
                </a:path>
              </a:pathLst>
            </a:custGeom>
            <a:solidFill>
              <a:srgbClr val="A6B8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1" name="Google Shape;10521;p91"/>
            <p:cNvSpPr/>
            <p:nvPr/>
          </p:nvSpPr>
          <p:spPr>
            <a:xfrm>
              <a:off x="945183" y="2901947"/>
              <a:ext cx="129089" cy="127491"/>
            </a:xfrm>
            <a:custGeom>
              <a:avLst/>
              <a:gdLst/>
              <a:ahLst/>
              <a:cxnLst/>
              <a:rect l="l" t="t" r="r" b="b"/>
              <a:pathLst>
                <a:path w="4928" h="4867" extrusionOk="0">
                  <a:moveTo>
                    <a:pt x="4557" y="0"/>
                  </a:moveTo>
                  <a:cubicBezTo>
                    <a:pt x="4475" y="0"/>
                    <a:pt x="4393" y="31"/>
                    <a:pt x="4332" y="93"/>
                  </a:cubicBezTo>
                  <a:lnTo>
                    <a:pt x="127" y="4298"/>
                  </a:lnTo>
                  <a:cubicBezTo>
                    <a:pt x="0" y="4424"/>
                    <a:pt x="0" y="4627"/>
                    <a:pt x="127" y="4753"/>
                  </a:cubicBezTo>
                  <a:lnTo>
                    <a:pt x="148" y="4774"/>
                  </a:lnTo>
                  <a:cubicBezTo>
                    <a:pt x="209" y="4836"/>
                    <a:pt x="291" y="4866"/>
                    <a:pt x="374" y="4866"/>
                  </a:cubicBezTo>
                  <a:cubicBezTo>
                    <a:pt x="456" y="4866"/>
                    <a:pt x="538" y="4836"/>
                    <a:pt x="600" y="4774"/>
                  </a:cubicBezTo>
                  <a:lnTo>
                    <a:pt x="4805" y="569"/>
                  </a:lnTo>
                  <a:cubicBezTo>
                    <a:pt x="4928" y="442"/>
                    <a:pt x="4928" y="240"/>
                    <a:pt x="4805" y="113"/>
                  </a:cubicBezTo>
                  <a:lnTo>
                    <a:pt x="4784" y="93"/>
                  </a:lnTo>
                  <a:cubicBezTo>
                    <a:pt x="4721" y="31"/>
                    <a:pt x="4638" y="0"/>
                    <a:pt x="4557" y="0"/>
                  </a:cubicBezTo>
                  <a:close/>
                </a:path>
              </a:pathLst>
            </a:custGeom>
            <a:solidFill>
              <a:srgbClr val="A6B8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2" name="Google Shape;10522;p91"/>
            <p:cNvSpPr/>
            <p:nvPr/>
          </p:nvSpPr>
          <p:spPr>
            <a:xfrm>
              <a:off x="945183" y="2901947"/>
              <a:ext cx="127124" cy="127491"/>
            </a:xfrm>
            <a:custGeom>
              <a:avLst/>
              <a:gdLst/>
              <a:ahLst/>
              <a:cxnLst/>
              <a:rect l="l" t="t" r="r" b="b"/>
              <a:pathLst>
                <a:path w="4853" h="4867" extrusionOk="0">
                  <a:moveTo>
                    <a:pt x="4559" y="0"/>
                  </a:moveTo>
                  <a:cubicBezTo>
                    <a:pt x="4477" y="0"/>
                    <a:pt x="4395" y="31"/>
                    <a:pt x="4332" y="93"/>
                  </a:cubicBezTo>
                  <a:lnTo>
                    <a:pt x="127" y="4298"/>
                  </a:lnTo>
                  <a:cubicBezTo>
                    <a:pt x="0" y="4424"/>
                    <a:pt x="0" y="4627"/>
                    <a:pt x="127" y="4753"/>
                  </a:cubicBezTo>
                  <a:lnTo>
                    <a:pt x="148" y="4774"/>
                  </a:lnTo>
                  <a:cubicBezTo>
                    <a:pt x="206" y="4832"/>
                    <a:pt x="285" y="4863"/>
                    <a:pt x="367" y="4866"/>
                  </a:cubicBezTo>
                  <a:cubicBezTo>
                    <a:pt x="288" y="4740"/>
                    <a:pt x="309" y="4575"/>
                    <a:pt x="415" y="4469"/>
                  </a:cubicBezTo>
                  <a:lnTo>
                    <a:pt x="4619" y="268"/>
                  </a:lnTo>
                  <a:cubicBezTo>
                    <a:pt x="4681" y="206"/>
                    <a:pt x="4763" y="172"/>
                    <a:pt x="4853" y="172"/>
                  </a:cubicBezTo>
                  <a:cubicBezTo>
                    <a:pt x="4839" y="151"/>
                    <a:pt x="4822" y="134"/>
                    <a:pt x="4805" y="113"/>
                  </a:cubicBezTo>
                  <a:lnTo>
                    <a:pt x="4784" y="93"/>
                  </a:lnTo>
                  <a:cubicBezTo>
                    <a:pt x="4722" y="31"/>
                    <a:pt x="4641" y="0"/>
                    <a:pt x="4559" y="0"/>
                  </a:cubicBezTo>
                  <a:close/>
                </a:path>
              </a:pathLst>
            </a:custGeom>
            <a:solidFill>
              <a:srgbClr val="97AC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3" name="Google Shape;10523;p91"/>
            <p:cNvSpPr/>
            <p:nvPr/>
          </p:nvSpPr>
          <p:spPr>
            <a:xfrm>
              <a:off x="881922" y="3011102"/>
              <a:ext cx="32665" cy="29836"/>
            </a:xfrm>
            <a:custGeom>
              <a:avLst/>
              <a:gdLst/>
              <a:ahLst/>
              <a:cxnLst/>
              <a:rect l="l" t="t" r="r" b="b"/>
              <a:pathLst>
                <a:path w="1247" h="1139" extrusionOk="0">
                  <a:moveTo>
                    <a:pt x="1015" y="0"/>
                  </a:moveTo>
                  <a:cubicBezTo>
                    <a:pt x="961" y="0"/>
                    <a:pt x="907" y="21"/>
                    <a:pt x="866" y="62"/>
                  </a:cubicBezTo>
                  <a:lnTo>
                    <a:pt x="153" y="775"/>
                  </a:lnTo>
                  <a:cubicBezTo>
                    <a:pt x="1" y="927"/>
                    <a:pt x="141" y="1138"/>
                    <a:pt x="304" y="1138"/>
                  </a:cubicBezTo>
                  <a:cubicBezTo>
                    <a:pt x="354" y="1138"/>
                    <a:pt x="405" y="1119"/>
                    <a:pt x="452" y="1073"/>
                  </a:cubicBezTo>
                  <a:lnTo>
                    <a:pt x="1164" y="360"/>
                  </a:lnTo>
                  <a:cubicBezTo>
                    <a:pt x="1247" y="278"/>
                    <a:pt x="1247" y="144"/>
                    <a:pt x="1164" y="62"/>
                  </a:cubicBezTo>
                  <a:cubicBezTo>
                    <a:pt x="1123" y="21"/>
                    <a:pt x="1069" y="0"/>
                    <a:pt x="1015" y="0"/>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4" name="Google Shape;10524;p91"/>
            <p:cNvSpPr/>
            <p:nvPr/>
          </p:nvSpPr>
          <p:spPr>
            <a:xfrm>
              <a:off x="900154" y="3029334"/>
              <a:ext cx="32560" cy="29731"/>
            </a:xfrm>
            <a:custGeom>
              <a:avLst/>
              <a:gdLst/>
              <a:ahLst/>
              <a:cxnLst/>
              <a:rect l="l" t="t" r="r" b="b"/>
              <a:pathLst>
                <a:path w="1243" h="1135" extrusionOk="0">
                  <a:moveTo>
                    <a:pt x="1015" y="0"/>
                  </a:moveTo>
                  <a:cubicBezTo>
                    <a:pt x="961" y="0"/>
                    <a:pt x="907" y="21"/>
                    <a:pt x="866" y="62"/>
                  </a:cubicBezTo>
                  <a:lnTo>
                    <a:pt x="153" y="774"/>
                  </a:lnTo>
                  <a:cubicBezTo>
                    <a:pt x="1" y="924"/>
                    <a:pt x="141" y="1135"/>
                    <a:pt x="302" y="1135"/>
                  </a:cubicBezTo>
                  <a:cubicBezTo>
                    <a:pt x="351" y="1135"/>
                    <a:pt x="402" y="1115"/>
                    <a:pt x="448" y="1069"/>
                  </a:cubicBezTo>
                  <a:lnTo>
                    <a:pt x="1161" y="356"/>
                  </a:lnTo>
                  <a:cubicBezTo>
                    <a:pt x="1243" y="274"/>
                    <a:pt x="1243" y="141"/>
                    <a:pt x="1161" y="62"/>
                  </a:cubicBezTo>
                  <a:cubicBezTo>
                    <a:pt x="1121" y="21"/>
                    <a:pt x="1068" y="0"/>
                    <a:pt x="1015" y="0"/>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5" name="Google Shape;10525;p91"/>
            <p:cNvSpPr/>
            <p:nvPr/>
          </p:nvSpPr>
          <p:spPr>
            <a:xfrm>
              <a:off x="936512" y="3065561"/>
              <a:ext cx="34420" cy="29915"/>
            </a:xfrm>
            <a:custGeom>
              <a:avLst/>
              <a:gdLst/>
              <a:ahLst/>
              <a:cxnLst/>
              <a:rect l="l" t="t" r="r" b="b"/>
              <a:pathLst>
                <a:path w="1314" h="1142" extrusionOk="0">
                  <a:moveTo>
                    <a:pt x="1013" y="1"/>
                  </a:moveTo>
                  <a:cubicBezTo>
                    <a:pt x="963" y="1"/>
                    <a:pt x="912" y="20"/>
                    <a:pt x="866" y="67"/>
                  </a:cubicBezTo>
                  <a:lnTo>
                    <a:pt x="153" y="779"/>
                  </a:lnTo>
                  <a:cubicBezTo>
                    <a:pt x="0" y="932"/>
                    <a:pt x="141" y="1142"/>
                    <a:pt x="303" y="1142"/>
                  </a:cubicBezTo>
                  <a:cubicBezTo>
                    <a:pt x="352" y="1142"/>
                    <a:pt x="403" y="1123"/>
                    <a:pt x="448" y="1077"/>
                  </a:cubicBezTo>
                  <a:lnTo>
                    <a:pt x="1164" y="361"/>
                  </a:lnTo>
                  <a:cubicBezTo>
                    <a:pt x="1314" y="211"/>
                    <a:pt x="1175" y="1"/>
                    <a:pt x="1013" y="1"/>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6" name="Google Shape;10526;p91"/>
            <p:cNvSpPr/>
            <p:nvPr/>
          </p:nvSpPr>
          <p:spPr>
            <a:xfrm>
              <a:off x="918359" y="3047460"/>
              <a:ext cx="32587" cy="29836"/>
            </a:xfrm>
            <a:custGeom>
              <a:avLst/>
              <a:gdLst/>
              <a:ahLst/>
              <a:cxnLst/>
              <a:rect l="l" t="t" r="r" b="b"/>
              <a:pathLst>
                <a:path w="1244" h="1139" extrusionOk="0">
                  <a:moveTo>
                    <a:pt x="1012" y="0"/>
                  </a:moveTo>
                  <a:cubicBezTo>
                    <a:pt x="958" y="0"/>
                    <a:pt x="904" y="21"/>
                    <a:pt x="863" y="62"/>
                  </a:cubicBezTo>
                  <a:lnTo>
                    <a:pt x="150" y="775"/>
                  </a:lnTo>
                  <a:cubicBezTo>
                    <a:pt x="0" y="927"/>
                    <a:pt x="139" y="1138"/>
                    <a:pt x="302" y="1138"/>
                  </a:cubicBezTo>
                  <a:cubicBezTo>
                    <a:pt x="351" y="1138"/>
                    <a:pt x="402" y="1119"/>
                    <a:pt x="448" y="1073"/>
                  </a:cubicBezTo>
                  <a:lnTo>
                    <a:pt x="1161" y="360"/>
                  </a:lnTo>
                  <a:cubicBezTo>
                    <a:pt x="1243" y="278"/>
                    <a:pt x="1243" y="144"/>
                    <a:pt x="1161" y="62"/>
                  </a:cubicBezTo>
                  <a:cubicBezTo>
                    <a:pt x="1120" y="21"/>
                    <a:pt x="1066" y="0"/>
                    <a:pt x="1012" y="0"/>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7" name="Google Shape;10527;p91"/>
            <p:cNvSpPr/>
            <p:nvPr/>
          </p:nvSpPr>
          <p:spPr>
            <a:xfrm>
              <a:off x="853526" y="2742734"/>
              <a:ext cx="380535" cy="375270"/>
            </a:xfrm>
            <a:custGeom>
              <a:avLst/>
              <a:gdLst/>
              <a:ahLst/>
              <a:cxnLst/>
              <a:rect l="l" t="t" r="r" b="b"/>
              <a:pathLst>
                <a:path w="14527" h="14326" extrusionOk="0">
                  <a:moveTo>
                    <a:pt x="14043" y="428"/>
                  </a:moveTo>
                  <a:lnTo>
                    <a:pt x="13447" y="2463"/>
                  </a:lnTo>
                  <a:lnTo>
                    <a:pt x="12004" y="1024"/>
                  </a:lnTo>
                  <a:lnTo>
                    <a:pt x="14043" y="428"/>
                  </a:lnTo>
                  <a:close/>
                  <a:moveTo>
                    <a:pt x="6069" y="4749"/>
                  </a:moveTo>
                  <a:lnTo>
                    <a:pt x="3503" y="7319"/>
                  </a:lnTo>
                  <a:lnTo>
                    <a:pt x="604" y="7065"/>
                  </a:lnTo>
                  <a:cubicBezTo>
                    <a:pt x="562" y="7062"/>
                    <a:pt x="549" y="7017"/>
                    <a:pt x="576" y="6990"/>
                  </a:cubicBezTo>
                  <a:cubicBezTo>
                    <a:pt x="1830" y="5736"/>
                    <a:pt x="3485" y="4968"/>
                    <a:pt x="5254" y="4817"/>
                  </a:cubicBezTo>
                  <a:lnTo>
                    <a:pt x="6069" y="4749"/>
                  </a:lnTo>
                  <a:close/>
                  <a:moveTo>
                    <a:pt x="3581" y="7833"/>
                  </a:moveTo>
                  <a:lnTo>
                    <a:pt x="4723" y="8974"/>
                  </a:lnTo>
                  <a:lnTo>
                    <a:pt x="4291" y="9406"/>
                  </a:lnTo>
                  <a:lnTo>
                    <a:pt x="3146" y="8265"/>
                  </a:lnTo>
                  <a:lnTo>
                    <a:pt x="3581" y="7833"/>
                  </a:lnTo>
                  <a:close/>
                  <a:moveTo>
                    <a:pt x="3400" y="9115"/>
                  </a:moveTo>
                  <a:lnTo>
                    <a:pt x="3993" y="9704"/>
                  </a:lnTo>
                  <a:lnTo>
                    <a:pt x="3485" y="10215"/>
                  </a:lnTo>
                  <a:cubicBezTo>
                    <a:pt x="3458" y="10239"/>
                    <a:pt x="3437" y="10269"/>
                    <a:pt x="3417" y="10300"/>
                  </a:cubicBezTo>
                  <a:lnTo>
                    <a:pt x="2886" y="9772"/>
                  </a:lnTo>
                  <a:cubicBezTo>
                    <a:pt x="2848" y="9731"/>
                    <a:pt x="2848" y="9670"/>
                    <a:pt x="2886" y="9632"/>
                  </a:cubicBezTo>
                  <a:lnTo>
                    <a:pt x="3400" y="9115"/>
                  </a:lnTo>
                  <a:close/>
                  <a:moveTo>
                    <a:pt x="11545" y="1158"/>
                  </a:moveTo>
                  <a:lnTo>
                    <a:pt x="13314" y="2922"/>
                  </a:lnTo>
                  <a:lnTo>
                    <a:pt x="12782" y="4745"/>
                  </a:lnTo>
                  <a:lnTo>
                    <a:pt x="6933" y="10591"/>
                  </a:lnTo>
                  <a:lnTo>
                    <a:pt x="5792" y="9447"/>
                  </a:lnTo>
                  <a:lnTo>
                    <a:pt x="8458" y="6781"/>
                  </a:lnTo>
                  <a:cubicBezTo>
                    <a:pt x="8650" y="6589"/>
                    <a:pt x="8687" y="6260"/>
                    <a:pt x="8437" y="6010"/>
                  </a:cubicBezTo>
                  <a:cubicBezTo>
                    <a:pt x="8334" y="5907"/>
                    <a:pt x="8199" y="5856"/>
                    <a:pt x="8063" y="5856"/>
                  </a:cubicBezTo>
                  <a:cubicBezTo>
                    <a:pt x="7927" y="5856"/>
                    <a:pt x="7791" y="5907"/>
                    <a:pt x="7687" y="6010"/>
                  </a:cubicBezTo>
                  <a:lnTo>
                    <a:pt x="5021" y="8676"/>
                  </a:lnTo>
                  <a:lnTo>
                    <a:pt x="3876" y="7535"/>
                  </a:lnTo>
                  <a:lnTo>
                    <a:pt x="9722" y="1689"/>
                  </a:lnTo>
                  <a:lnTo>
                    <a:pt x="11545" y="1158"/>
                  </a:lnTo>
                  <a:close/>
                  <a:moveTo>
                    <a:pt x="8062" y="6278"/>
                  </a:moveTo>
                  <a:cubicBezTo>
                    <a:pt x="8158" y="6278"/>
                    <a:pt x="8242" y="6404"/>
                    <a:pt x="8153" y="6493"/>
                  </a:cubicBezTo>
                  <a:lnTo>
                    <a:pt x="5346" y="9300"/>
                  </a:lnTo>
                  <a:lnTo>
                    <a:pt x="3969" y="10677"/>
                  </a:lnTo>
                  <a:cubicBezTo>
                    <a:pt x="3941" y="10705"/>
                    <a:pt x="3909" y="10717"/>
                    <a:pt x="3880" y="10717"/>
                  </a:cubicBezTo>
                  <a:cubicBezTo>
                    <a:pt x="3783" y="10717"/>
                    <a:pt x="3701" y="10592"/>
                    <a:pt x="3790" y="10502"/>
                  </a:cubicBezTo>
                  <a:lnTo>
                    <a:pt x="7975" y="6318"/>
                  </a:lnTo>
                  <a:cubicBezTo>
                    <a:pt x="8002" y="6290"/>
                    <a:pt x="8033" y="6278"/>
                    <a:pt x="8062" y="6278"/>
                  </a:cubicBezTo>
                  <a:close/>
                  <a:moveTo>
                    <a:pt x="5497" y="9745"/>
                  </a:moveTo>
                  <a:lnTo>
                    <a:pt x="6638" y="10890"/>
                  </a:lnTo>
                  <a:lnTo>
                    <a:pt x="6220" y="11308"/>
                  </a:lnTo>
                  <a:cubicBezTo>
                    <a:pt x="6215" y="11311"/>
                    <a:pt x="6210" y="11313"/>
                    <a:pt x="6205" y="11313"/>
                  </a:cubicBezTo>
                  <a:cubicBezTo>
                    <a:pt x="6200" y="11313"/>
                    <a:pt x="6196" y="11311"/>
                    <a:pt x="6193" y="11308"/>
                  </a:cubicBezTo>
                  <a:lnTo>
                    <a:pt x="5062" y="10180"/>
                  </a:lnTo>
                  <a:lnTo>
                    <a:pt x="5497" y="9745"/>
                  </a:lnTo>
                  <a:close/>
                  <a:moveTo>
                    <a:pt x="4764" y="10475"/>
                  </a:moveTo>
                  <a:lnTo>
                    <a:pt x="5357" y="11068"/>
                  </a:lnTo>
                  <a:lnTo>
                    <a:pt x="4839" y="11585"/>
                  </a:lnTo>
                  <a:cubicBezTo>
                    <a:pt x="4820" y="11604"/>
                    <a:pt x="4795" y="11614"/>
                    <a:pt x="4770" y="11614"/>
                  </a:cubicBezTo>
                  <a:cubicBezTo>
                    <a:pt x="4745" y="11614"/>
                    <a:pt x="4719" y="11604"/>
                    <a:pt x="4699" y="11585"/>
                  </a:cubicBezTo>
                  <a:lnTo>
                    <a:pt x="4171" y="11054"/>
                  </a:lnTo>
                  <a:cubicBezTo>
                    <a:pt x="4202" y="11034"/>
                    <a:pt x="4229" y="11010"/>
                    <a:pt x="4257" y="10986"/>
                  </a:cubicBezTo>
                  <a:lnTo>
                    <a:pt x="4764" y="10475"/>
                  </a:lnTo>
                  <a:close/>
                  <a:moveTo>
                    <a:pt x="14056" y="1"/>
                  </a:moveTo>
                  <a:cubicBezTo>
                    <a:pt x="14019" y="1"/>
                    <a:pt x="13982" y="6"/>
                    <a:pt x="13944" y="16"/>
                  </a:cubicBezTo>
                  <a:lnTo>
                    <a:pt x="9554" y="1301"/>
                  </a:lnTo>
                  <a:cubicBezTo>
                    <a:pt x="9520" y="1312"/>
                    <a:pt x="9489" y="1332"/>
                    <a:pt x="9465" y="1356"/>
                  </a:cubicBezTo>
                  <a:lnTo>
                    <a:pt x="6528" y="4290"/>
                  </a:lnTo>
                  <a:lnTo>
                    <a:pt x="5219" y="4403"/>
                  </a:lnTo>
                  <a:cubicBezTo>
                    <a:pt x="3352" y="4557"/>
                    <a:pt x="1604" y="5369"/>
                    <a:pt x="278" y="6692"/>
                  </a:cubicBezTo>
                  <a:cubicBezTo>
                    <a:pt x="0" y="6973"/>
                    <a:pt x="172" y="7446"/>
                    <a:pt x="566" y="7480"/>
                  </a:cubicBezTo>
                  <a:lnTo>
                    <a:pt x="3112" y="7706"/>
                  </a:lnTo>
                  <a:lnTo>
                    <a:pt x="2852" y="7970"/>
                  </a:lnTo>
                  <a:cubicBezTo>
                    <a:pt x="2687" y="8131"/>
                    <a:pt x="2687" y="8398"/>
                    <a:pt x="2852" y="8563"/>
                  </a:cubicBezTo>
                  <a:lnTo>
                    <a:pt x="3109" y="8820"/>
                  </a:lnTo>
                  <a:lnTo>
                    <a:pt x="2588" y="9334"/>
                  </a:lnTo>
                  <a:cubicBezTo>
                    <a:pt x="2382" y="9536"/>
                    <a:pt x="2382" y="9865"/>
                    <a:pt x="2588" y="10067"/>
                  </a:cubicBezTo>
                  <a:lnTo>
                    <a:pt x="4400" y="11880"/>
                  </a:lnTo>
                  <a:cubicBezTo>
                    <a:pt x="4502" y="11981"/>
                    <a:pt x="4634" y="12032"/>
                    <a:pt x="4767" y="12032"/>
                  </a:cubicBezTo>
                  <a:cubicBezTo>
                    <a:pt x="4900" y="12032"/>
                    <a:pt x="5033" y="11981"/>
                    <a:pt x="5134" y="11880"/>
                  </a:cubicBezTo>
                  <a:lnTo>
                    <a:pt x="5651" y="11366"/>
                  </a:lnTo>
                  <a:lnTo>
                    <a:pt x="5891" y="11606"/>
                  </a:lnTo>
                  <a:cubicBezTo>
                    <a:pt x="5977" y="11691"/>
                    <a:pt x="6089" y="11734"/>
                    <a:pt x="6201" y="11734"/>
                  </a:cubicBezTo>
                  <a:cubicBezTo>
                    <a:pt x="6313" y="11734"/>
                    <a:pt x="6426" y="11691"/>
                    <a:pt x="6511" y="11606"/>
                  </a:cubicBezTo>
                  <a:lnTo>
                    <a:pt x="6761" y="11356"/>
                  </a:lnTo>
                  <a:lnTo>
                    <a:pt x="6984" y="13902"/>
                  </a:lnTo>
                  <a:cubicBezTo>
                    <a:pt x="7007" y="14163"/>
                    <a:pt x="7223" y="14326"/>
                    <a:pt x="7448" y="14326"/>
                  </a:cubicBezTo>
                  <a:cubicBezTo>
                    <a:pt x="7562" y="14326"/>
                    <a:pt x="7679" y="14283"/>
                    <a:pt x="7772" y="14190"/>
                  </a:cubicBezTo>
                  <a:cubicBezTo>
                    <a:pt x="8585" y="13384"/>
                    <a:pt x="9208" y="12408"/>
                    <a:pt x="9602" y="11335"/>
                  </a:cubicBezTo>
                  <a:cubicBezTo>
                    <a:pt x="9667" y="11169"/>
                    <a:pt x="9533" y="11048"/>
                    <a:pt x="9400" y="11048"/>
                  </a:cubicBezTo>
                  <a:cubicBezTo>
                    <a:pt x="9322" y="11048"/>
                    <a:pt x="9244" y="11091"/>
                    <a:pt x="9208" y="11191"/>
                  </a:cubicBezTo>
                  <a:cubicBezTo>
                    <a:pt x="8835" y="12205"/>
                    <a:pt x="8245" y="13127"/>
                    <a:pt x="7478" y="13895"/>
                  </a:cubicBezTo>
                  <a:cubicBezTo>
                    <a:pt x="7469" y="13903"/>
                    <a:pt x="7458" y="13906"/>
                    <a:pt x="7448" y="13906"/>
                  </a:cubicBezTo>
                  <a:cubicBezTo>
                    <a:pt x="7426" y="13906"/>
                    <a:pt x="7405" y="13891"/>
                    <a:pt x="7402" y="13867"/>
                  </a:cubicBezTo>
                  <a:lnTo>
                    <a:pt x="7149" y="10968"/>
                  </a:lnTo>
                  <a:lnTo>
                    <a:pt x="9719" y="8398"/>
                  </a:lnTo>
                  <a:lnTo>
                    <a:pt x="9719" y="8398"/>
                  </a:lnTo>
                  <a:cubicBezTo>
                    <a:pt x="9633" y="9437"/>
                    <a:pt x="9613" y="9707"/>
                    <a:pt x="9493" y="10235"/>
                  </a:cubicBezTo>
                  <a:cubicBezTo>
                    <a:pt x="9469" y="10348"/>
                    <a:pt x="9537" y="10461"/>
                    <a:pt x="9650" y="10485"/>
                  </a:cubicBezTo>
                  <a:cubicBezTo>
                    <a:pt x="9667" y="10489"/>
                    <a:pt x="9683" y="10491"/>
                    <a:pt x="9699" y="10491"/>
                  </a:cubicBezTo>
                  <a:cubicBezTo>
                    <a:pt x="9794" y="10491"/>
                    <a:pt x="9880" y="10424"/>
                    <a:pt x="9904" y="10328"/>
                  </a:cubicBezTo>
                  <a:cubicBezTo>
                    <a:pt x="10048" y="9687"/>
                    <a:pt x="10058" y="9378"/>
                    <a:pt x="10178" y="7939"/>
                  </a:cubicBezTo>
                  <a:lnTo>
                    <a:pt x="13115" y="5002"/>
                  </a:lnTo>
                  <a:cubicBezTo>
                    <a:pt x="13139" y="4978"/>
                    <a:pt x="13156" y="4948"/>
                    <a:pt x="13166" y="4917"/>
                  </a:cubicBezTo>
                  <a:lnTo>
                    <a:pt x="13749" y="2922"/>
                  </a:lnTo>
                  <a:lnTo>
                    <a:pt x="14451" y="524"/>
                  </a:lnTo>
                  <a:cubicBezTo>
                    <a:pt x="14526" y="253"/>
                    <a:pt x="14317" y="1"/>
                    <a:pt x="14056" y="1"/>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28" name="Google Shape;10528;p91"/>
            <p:cNvSpPr/>
            <p:nvPr/>
          </p:nvSpPr>
          <p:spPr>
            <a:xfrm>
              <a:off x="1071836" y="2830173"/>
              <a:ext cx="88356" cy="70543"/>
            </a:xfrm>
            <a:custGeom>
              <a:avLst/>
              <a:gdLst/>
              <a:ahLst/>
              <a:cxnLst/>
              <a:rect l="l" t="t" r="r" b="b"/>
              <a:pathLst>
                <a:path w="3373" h="2693" extrusionOk="0">
                  <a:moveTo>
                    <a:pt x="1012" y="1"/>
                  </a:moveTo>
                  <a:cubicBezTo>
                    <a:pt x="987" y="1"/>
                    <a:pt x="960" y="6"/>
                    <a:pt x="932" y="16"/>
                  </a:cubicBezTo>
                  <a:cubicBezTo>
                    <a:pt x="329" y="287"/>
                    <a:pt x="0" y="941"/>
                    <a:pt x="137" y="1586"/>
                  </a:cubicBezTo>
                  <a:cubicBezTo>
                    <a:pt x="275" y="2230"/>
                    <a:pt x="847" y="2689"/>
                    <a:pt x="1505" y="2692"/>
                  </a:cubicBezTo>
                  <a:cubicBezTo>
                    <a:pt x="2749" y="2692"/>
                    <a:pt x="3372" y="1181"/>
                    <a:pt x="2495" y="304"/>
                  </a:cubicBezTo>
                  <a:cubicBezTo>
                    <a:pt x="2375" y="184"/>
                    <a:pt x="2235" y="88"/>
                    <a:pt x="2080" y="16"/>
                  </a:cubicBezTo>
                  <a:cubicBezTo>
                    <a:pt x="2053" y="6"/>
                    <a:pt x="2026" y="1"/>
                    <a:pt x="2001" y="1"/>
                  </a:cubicBezTo>
                  <a:cubicBezTo>
                    <a:pt x="1802" y="1"/>
                    <a:pt x="1699" y="293"/>
                    <a:pt x="1909" y="400"/>
                  </a:cubicBezTo>
                  <a:cubicBezTo>
                    <a:pt x="2331" y="588"/>
                    <a:pt x="2560" y="1048"/>
                    <a:pt x="2464" y="1500"/>
                  </a:cubicBezTo>
                  <a:cubicBezTo>
                    <a:pt x="2365" y="1949"/>
                    <a:pt x="1967" y="2271"/>
                    <a:pt x="1505" y="2271"/>
                  </a:cubicBezTo>
                  <a:cubicBezTo>
                    <a:pt x="1046" y="2271"/>
                    <a:pt x="645" y="1949"/>
                    <a:pt x="549" y="1500"/>
                  </a:cubicBezTo>
                  <a:cubicBezTo>
                    <a:pt x="453" y="1048"/>
                    <a:pt x="682" y="588"/>
                    <a:pt x="1104" y="400"/>
                  </a:cubicBezTo>
                  <a:cubicBezTo>
                    <a:pt x="1311" y="293"/>
                    <a:pt x="1210" y="1"/>
                    <a:pt x="1012" y="1"/>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29" name="Google Shape;10529;p91"/>
          <p:cNvGrpSpPr/>
          <p:nvPr/>
        </p:nvGrpSpPr>
        <p:grpSpPr>
          <a:xfrm>
            <a:off x="4668540" y="2737181"/>
            <a:ext cx="396409" cy="382997"/>
            <a:chOff x="4668540" y="2737181"/>
            <a:chExt cx="396409" cy="382997"/>
          </a:xfrm>
        </p:grpSpPr>
        <p:sp>
          <p:nvSpPr>
            <p:cNvPr id="10530" name="Google Shape;10530;p91"/>
            <p:cNvSpPr/>
            <p:nvPr/>
          </p:nvSpPr>
          <p:spPr>
            <a:xfrm>
              <a:off x="4831368" y="2898254"/>
              <a:ext cx="63837" cy="60851"/>
            </a:xfrm>
            <a:custGeom>
              <a:avLst/>
              <a:gdLst/>
              <a:ahLst/>
              <a:cxnLst/>
              <a:rect l="l" t="t" r="r" b="b"/>
              <a:pathLst>
                <a:path w="2437" h="2323" extrusionOk="0">
                  <a:moveTo>
                    <a:pt x="1223" y="0"/>
                  </a:moveTo>
                  <a:cubicBezTo>
                    <a:pt x="1179" y="0"/>
                    <a:pt x="1134" y="3"/>
                    <a:pt x="1090" y="8"/>
                  </a:cubicBezTo>
                  <a:cubicBezTo>
                    <a:pt x="555" y="69"/>
                    <a:pt x="134" y="487"/>
                    <a:pt x="65" y="1019"/>
                  </a:cubicBezTo>
                  <a:cubicBezTo>
                    <a:pt x="0" y="1553"/>
                    <a:pt x="309" y="2060"/>
                    <a:pt x="812" y="2249"/>
                  </a:cubicBezTo>
                  <a:cubicBezTo>
                    <a:pt x="946" y="2299"/>
                    <a:pt x="1083" y="2323"/>
                    <a:pt x="1219" y="2323"/>
                  </a:cubicBezTo>
                  <a:cubicBezTo>
                    <a:pt x="1597" y="2323"/>
                    <a:pt x="1961" y="2138"/>
                    <a:pt x="2183" y="1810"/>
                  </a:cubicBezTo>
                  <a:cubicBezTo>
                    <a:pt x="2389" y="1502"/>
                    <a:pt x="2437" y="1115"/>
                    <a:pt x="2310" y="765"/>
                  </a:cubicBezTo>
                  <a:cubicBezTo>
                    <a:pt x="2144" y="303"/>
                    <a:pt x="1704" y="0"/>
                    <a:pt x="1223" y="0"/>
                  </a:cubicBezTo>
                  <a:close/>
                </a:path>
              </a:pathLst>
            </a:custGeom>
            <a:solidFill>
              <a:srgbClr val="DC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1" name="Google Shape;10531;p91"/>
            <p:cNvSpPr/>
            <p:nvPr/>
          </p:nvSpPr>
          <p:spPr>
            <a:xfrm>
              <a:off x="4670243" y="2803978"/>
              <a:ext cx="64309" cy="49797"/>
            </a:xfrm>
            <a:custGeom>
              <a:avLst/>
              <a:gdLst/>
              <a:ahLst/>
              <a:cxnLst/>
              <a:rect l="l" t="t" r="r" b="b"/>
              <a:pathLst>
                <a:path w="2455" h="1901" extrusionOk="0">
                  <a:moveTo>
                    <a:pt x="1242" y="0"/>
                  </a:moveTo>
                  <a:cubicBezTo>
                    <a:pt x="1180" y="0"/>
                    <a:pt x="1117" y="6"/>
                    <a:pt x="1052" y="19"/>
                  </a:cubicBezTo>
                  <a:cubicBezTo>
                    <a:pt x="220" y="180"/>
                    <a:pt x="0" y="1266"/>
                    <a:pt x="703" y="1739"/>
                  </a:cubicBezTo>
                  <a:cubicBezTo>
                    <a:pt x="795" y="1801"/>
                    <a:pt x="898" y="1849"/>
                    <a:pt x="1008" y="1873"/>
                  </a:cubicBezTo>
                  <a:cubicBezTo>
                    <a:pt x="1083" y="1892"/>
                    <a:pt x="1160" y="1901"/>
                    <a:pt x="1235" y="1901"/>
                  </a:cubicBezTo>
                  <a:cubicBezTo>
                    <a:pt x="1546" y="1901"/>
                    <a:pt x="1843" y="1747"/>
                    <a:pt x="2022" y="1482"/>
                  </a:cubicBezTo>
                  <a:cubicBezTo>
                    <a:pt x="2455" y="834"/>
                    <a:pt x="1970" y="0"/>
                    <a:pt x="1242" y="0"/>
                  </a:cubicBezTo>
                  <a:close/>
                </a:path>
              </a:pathLst>
            </a:custGeom>
            <a:solidFill>
              <a:srgbClr val="BFCC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2" name="Google Shape;10532;p91"/>
            <p:cNvSpPr/>
            <p:nvPr/>
          </p:nvSpPr>
          <p:spPr>
            <a:xfrm>
              <a:off x="4998597" y="3001200"/>
              <a:ext cx="52442" cy="49875"/>
            </a:xfrm>
            <a:custGeom>
              <a:avLst/>
              <a:gdLst/>
              <a:ahLst/>
              <a:cxnLst/>
              <a:rect l="l" t="t" r="r" b="b"/>
              <a:pathLst>
                <a:path w="2002" h="1904" extrusionOk="0">
                  <a:moveTo>
                    <a:pt x="1013" y="1"/>
                  </a:moveTo>
                  <a:cubicBezTo>
                    <a:pt x="1004" y="1"/>
                    <a:pt x="994" y="1"/>
                    <a:pt x="984" y="1"/>
                  </a:cubicBezTo>
                  <a:cubicBezTo>
                    <a:pt x="535" y="15"/>
                    <a:pt x="158" y="344"/>
                    <a:pt x="79" y="786"/>
                  </a:cubicBezTo>
                  <a:cubicBezTo>
                    <a:pt x="0" y="1228"/>
                    <a:pt x="244" y="1663"/>
                    <a:pt x="658" y="1835"/>
                  </a:cubicBezTo>
                  <a:cubicBezTo>
                    <a:pt x="774" y="1881"/>
                    <a:pt x="895" y="1904"/>
                    <a:pt x="1014" y="1904"/>
                  </a:cubicBezTo>
                  <a:cubicBezTo>
                    <a:pt x="1324" y="1904"/>
                    <a:pt x="1622" y="1753"/>
                    <a:pt x="1803" y="1485"/>
                  </a:cubicBezTo>
                  <a:cubicBezTo>
                    <a:pt x="1954" y="1262"/>
                    <a:pt x="2002" y="985"/>
                    <a:pt x="1940" y="728"/>
                  </a:cubicBezTo>
                  <a:cubicBezTo>
                    <a:pt x="1836" y="299"/>
                    <a:pt x="1450" y="1"/>
                    <a:pt x="1013" y="1"/>
                  </a:cubicBezTo>
                  <a:close/>
                </a:path>
              </a:pathLst>
            </a:custGeom>
            <a:solidFill>
              <a:srgbClr val="D9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3" name="Google Shape;10533;p91"/>
            <p:cNvSpPr/>
            <p:nvPr/>
          </p:nvSpPr>
          <p:spPr>
            <a:xfrm>
              <a:off x="4845487" y="2916433"/>
              <a:ext cx="49718" cy="42672"/>
            </a:xfrm>
            <a:custGeom>
              <a:avLst/>
              <a:gdLst/>
              <a:ahLst/>
              <a:cxnLst/>
              <a:rect l="l" t="t" r="r" b="b"/>
              <a:pathLst>
                <a:path w="1898" h="1629" extrusionOk="0">
                  <a:moveTo>
                    <a:pt x="1372" y="0"/>
                  </a:moveTo>
                  <a:cubicBezTo>
                    <a:pt x="611" y="0"/>
                    <a:pt x="0" y="768"/>
                    <a:pt x="287" y="1558"/>
                  </a:cubicBezTo>
                  <a:cubicBezTo>
                    <a:pt x="417" y="1605"/>
                    <a:pt x="551" y="1628"/>
                    <a:pt x="683" y="1628"/>
                  </a:cubicBezTo>
                  <a:cubicBezTo>
                    <a:pt x="1060" y="1628"/>
                    <a:pt x="1423" y="1444"/>
                    <a:pt x="1644" y="1116"/>
                  </a:cubicBezTo>
                  <a:cubicBezTo>
                    <a:pt x="1850" y="808"/>
                    <a:pt x="1898" y="421"/>
                    <a:pt x="1771" y="71"/>
                  </a:cubicBezTo>
                  <a:cubicBezTo>
                    <a:pt x="1636" y="23"/>
                    <a:pt x="1502" y="0"/>
                    <a:pt x="1372" y="0"/>
                  </a:cubicBezTo>
                  <a:close/>
                </a:path>
              </a:pathLst>
            </a:custGeom>
            <a:solidFill>
              <a:srgbClr val="97AC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4" name="Google Shape;10534;p91"/>
            <p:cNvSpPr/>
            <p:nvPr/>
          </p:nvSpPr>
          <p:spPr>
            <a:xfrm>
              <a:off x="4692639" y="2822236"/>
              <a:ext cx="35782" cy="31539"/>
            </a:xfrm>
            <a:custGeom>
              <a:avLst/>
              <a:gdLst/>
              <a:ahLst/>
              <a:cxnLst/>
              <a:rect l="l" t="t" r="r" b="b"/>
              <a:pathLst>
                <a:path w="1366" h="1204" extrusionOk="0">
                  <a:moveTo>
                    <a:pt x="1072" y="0"/>
                  </a:moveTo>
                  <a:cubicBezTo>
                    <a:pt x="478" y="0"/>
                    <a:pt x="1" y="561"/>
                    <a:pt x="153" y="1176"/>
                  </a:cubicBezTo>
                  <a:cubicBezTo>
                    <a:pt x="228" y="1195"/>
                    <a:pt x="305" y="1204"/>
                    <a:pt x="380" y="1204"/>
                  </a:cubicBezTo>
                  <a:cubicBezTo>
                    <a:pt x="691" y="1204"/>
                    <a:pt x="988" y="1050"/>
                    <a:pt x="1167" y="785"/>
                  </a:cubicBezTo>
                  <a:cubicBezTo>
                    <a:pt x="1314" y="562"/>
                    <a:pt x="1366" y="288"/>
                    <a:pt x="1301" y="28"/>
                  </a:cubicBezTo>
                  <a:cubicBezTo>
                    <a:pt x="1223" y="9"/>
                    <a:pt x="1147" y="0"/>
                    <a:pt x="1072" y="0"/>
                  </a:cubicBezTo>
                  <a:close/>
                </a:path>
              </a:pathLst>
            </a:custGeom>
            <a:solidFill>
              <a:srgbClr val="C9D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5" name="Google Shape;10535;p91"/>
            <p:cNvSpPr/>
            <p:nvPr/>
          </p:nvSpPr>
          <p:spPr>
            <a:xfrm>
              <a:off x="5015362" y="3019510"/>
              <a:ext cx="35782" cy="31539"/>
            </a:xfrm>
            <a:custGeom>
              <a:avLst/>
              <a:gdLst/>
              <a:ahLst/>
              <a:cxnLst/>
              <a:rect l="l" t="t" r="r" b="b"/>
              <a:pathLst>
                <a:path w="1366" h="1204" extrusionOk="0">
                  <a:moveTo>
                    <a:pt x="1069" y="0"/>
                  </a:moveTo>
                  <a:cubicBezTo>
                    <a:pt x="476" y="0"/>
                    <a:pt x="0" y="563"/>
                    <a:pt x="152" y="1177"/>
                  </a:cubicBezTo>
                  <a:cubicBezTo>
                    <a:pt x="226" y="1195"/>
                    <a:pt x="301" y="1203"/>
                    <a:pt x="375" y="1203"/>
                  </a:cubicBezTo>
                  <a:cubicBezTo>
                    <a:pt x="685" y="1203"/>
                    <a:pt x="983" y="1052"/>
                    <a:pt x="1163" y="786"/>
                  </a:cubicBezTo>
                  <a:cubicBezTo>
                    <a:pt x="1314" y="563"/>
                    <a:pt x="1365" y="286"/>
                    <a:pt x="1300" y="29"/>
                  </a:cubicBezTo>
                  <a:cubicBezTo>
                    <a:pt x="1222" y="10"/>
                    <a:pt x="1144" y="0"/>
                    <a:pt x="1069" y="0"/>
                  </a:cubicBezTo>
                  <a:close/>
                </a:path>
              </a:pathLst>
            </a:custGeom>
            <a:solidFill>
              <a:srgbClr val="E1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6" name="Google Shape;10536;p91"/>
            <p:cNvSpPr/>
            <p:nvPr/>
          </p:nvSpPr>
          <p:spPr>
            <a:xfrm>
              <a:off x="4827229" y="2892569"/>
              <a:ext cx="75153" cy="72089"/>
            </a:xfrm>
            <a:custGeom>
              <a:avLst/>
              <a:gdLst/>
              <a:ahLst/>
              <a:cxnLst/>
              <a:rect l="l" t="t" r="r" b="b"/>
              <a:pathLst>
                <a:path w="2869" h="2752" extrusionOk="0">
                  <a:moveTo>
                    <a:pt x="1387" y="1"/>
                  </a:moveTo>
                  <a:cubicBezTo>
                    <a:pt x="674" y="1"/>
                    <a:pt x="1" y="559"/>
                    <a:pt x="1" y="1376"/>
                  </a:cubicBezTo>
                  <a:cubicBezTo>
                    <a:pt x="1" y="2141"/>
                    <a:pt x="623" y="2752"/>
                    <a:pt x="1373" y="2752"/>
                  </a:cubicBezTo>
                  <a:cubicBezTo>
                    <a:pt x="1412" y="2752"/>
                    <a:pt x="1452" y="2750"/>
                    <a:pt x="1491" y="2747"/>
                  </a:cubicBezTo>
                  <a:cubicBezTo>
                    <a:pt x="2297" y="2682"/>
                    <a:pt x="2869" y="1942"/>
                    <a:pt x="2735" y="1147"/>
                  </a:cubicBezTo>
                  <a:cubicBezTo>
                    <a:pt x="2714" y="1023"/>
                    <a:pt x="2622" y="967"/>
                    <a:pt x="2528" y="967"/>
                  </a:cubicBezTo>
                  <a:cubicBezTo>
                    <a:pt x="2407" y="967"/>
                    <a:pt x="2283" y="1060"/>
                    <a:pt x="2310" y="1219"/>
                  </a:cubicBezTo>
                  <a:cubicBezTo>
                    <a:pt x="2414" y="1836"/>
                    <a:pt x="1920" y="2325"/>
                    <a:pt x="1374" y="2325"/>
                  </a:cubicBezTo>
                  <a:cubicBezTo>
                    <a:pt x="1199" y="2325"/>
                    <a:pt x="1018" y="2274"/>
                    <a:pt x="851" y="2161"/>
                  </a:cubicBezTo>
                  <a:cubicBezTo>
                    <a:pt x="80" y="1643"/>
                    <a:pt x="446" y="434"/>
                    <a:pt x="1378" y="434"/>
                  </a:cubicBezTo>
                  <a:cubicBezTo>
                    <a:pt x="1587" y="434"/>
                    <a:pt x="1793" y="502"/>
                    <a:pt x="1957" y="633"/>
                  </a:cubicBezTo>
                  <a:cubicBezTo>
                    <a:pt x="2002" y="666"/>
                    <a:pt x="2048" y="681"/>
                    <a:pt x="2091" y="681"/>
                  </a:cubicBezTo>
                  <a:cubicBezTo>
                    <a:pt x="2271" y="681"/>
                    <a:pt x="2406" y="431"/>
                    <a:pt x="2221" y="290"/>
                  </a:cubicBezTo>
                  <a:cubicBezTo>
                    <a:pt x="1964" y="91"/>
                    <a:pt x="1672" y="1"/>
                    <a:pt x="1387" y="1"/>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37" name="Google Shape;10537;p91"/>
            <p:cNvSpPr/>
            <p:nvPr/>
          </p:nvSpPr>
          <p:spPr>
            <a:xfrm>
              <a:off x="4668540" y="2737181"/>
              <a:ext cx="396409" cy="382997"/>
            </a:xfrm>
            <a:custGeom>
              <a:avLst/>
              <a:gdLst/>
              <a:ahLst/>
              <a:cxnLst/>
              <a:rect l="l" t="t" r="r" b="b"/>
              <a:pathLst>
                <a:path w="15133" h="14621" extrusionOk="0">
                  <a:moveTo>
                    <a:pt x="1305" y="2765"/>
                  </a:moveTo>
                  <a:cubicBezTo>
                    <a:pt x="1459" y="2765"/>
                    <a:pt x="1617" y="2815"/>
                    <a:pt x="1758" y="2929"/>
                  </a:cubicBezTo>
                  <a:cubicBezTo>
                    <a:pt x="2056" y="3169"/>
                    <a:pt x="2121" y="3597"/>
                    <a:pt x="1905" y="3912"/>
                  </a:cubicBezTo>
                  <a:cubicBezTo>
                    <a:pt x="1758" y="4132"/>
                    <a:pt x="1528" y="4235"/>
                    <a:pt x="1301" y="4235"/>
                  </a:cubicBezTo>
                  <a:cubicBezTo>
                    <a:pt x="974" y="4235"/>
                    <a:pt x="651" y="4023"/>
                    <a:pt x="576" y="3641"/>
                  </a:cubicBezTo>
                  <a:cubicBezTo>
                    <a:pt x="483" y="3150"/>
                    <a:pt x="878" y="2765"/>
                    <a:pt x="1305" y="2765"/>
                  </a:cubicBezTo>
                  <a:close/>
                  <a:moveTo>
                    <a:pt x="5421" y="3837"/>
                  </a:moveTo>
                  <a:lnTo>
                    <a:pt x="7001" y="4741"/>
                  </a:lnTo>
                  <a:lnTo>
                    <a:pt x="5421" y="5646"/>
                  </a:lnTo>
                  <a:lnTo>
                    <a:pt x="5421" y="3837"/>
                  </a:lnTo>
                  <a:close/>
                  <a:moveTo>
                    <a:pt x="9451" y="3837"/>
                  </a:moveTo>
                  <a:lnTo>
                    <a:pt x="9451" y="5646"/>
                  </a:lnTo>
                  <a:lnTo>
                    <a:pt x="9448" y="5646"/>
                  </a:lnTo>
                  <a:lnTo>
                    <a:pt x="7871" y="4741"/>
                  </a:lnTo>
                  <a:lnTo>
                    <a:pt x="9451" y="3837"/>
                  </a:lnTo>
                  <a:close/>
                  <a:moveTo>
                    <a:pt x="3213" y="2879"/>
                  </a:moveTo>
                  <a:cubicBezTo>
                    <a:pt x="3559" y="2879"/>
                    <a:pt x="3904" y="2968"/>
                    <a:pt x="4212" y="3145"/>
                  </a:cubicBezTo>
                  <a:lnTo>
                    <a:pt x="4986" y="3590"/>
                  </a:lnTo>
                  <a:lnTo>
                    <a:pt x="4986" y="5889"/>
                  </a:lnTo>
                  <a:lnTo>
                    <a:pt x="4990" y="5893"/>
                  </a:lnTo>
                  <a:lnTo>
                    <a:pt x="2944" y="7061"/>
                  </a:lnTo>
                  <a:lnTo>
                    <a:pt x="2214" y="6643"/>
                  </a:lnTo>
                  <a:cubicBezTo>
                    <a:pt x="1748" y="6379"/>
                    <a:pt x="1409" y="5937"/>
                    <a:pt x="1271" y="5423"/>
                  </a:cubicBezTo>
                  <a:cubicBezTo>
                    <a:pt x="1203" y="5177"/>
                    <a:pt x="1182" y="4920"/>
                    <a:pt x="1210" y="4663"/>
                  </a:cubicBezTo>
                  <a:lnTo>
                    <a:pt x="1210" y="4663"/>
                  </a:lnTo>
                  <a:cubicBezTo>
                    <a:pt x="1240" y="4665"/>
                    <a:pt x="1271" y="4666"/>
                    <a:pt x="1300" y="4666"/>
                  </a:cubicBezTo>
                  <a:cubicBezTo>
                    <a:pt x="2110" y="4666"/>
                    <a:pt x="2689" y="3832"/>
                    <a:pt x="2375" y="3062"/>
                  </a:cubicBezTo>
                  <a:cubicBezTo>
                    <a:pt x="2642" y="2940"/>
                    <a:pt x="2928" y="2879"/>
                    <a:pt x="3213" y="2879"/>
                  </a:cubicBezTo>
                  <a:close/>
                  <a:moveTo>
                    <a:pt x="11655" y="2881"/>
                  </a:moveTo>
                  <a:cubicBezTo>
                    <a:pt x="12567" y="2881"/>
                    <a:pt x="13365" y="3493"/>
                    <a:pt x="13601" y="4375"/>
                  </a:cubicBezTo>
                  <a:cubicBezTo>
                    <a:pt x="13838" y="5259"/>
                    <a:pt x="13450" y="6191"/>
                    <a:pt x="12655" y="6643"/>
                  </a:cubicBezTo>
                  <a:lnTo>
                    <a:pt x="11925" y="7061"/>
                  </a:lnTo>
                  <a:lnTo>
                    <a:pt x="9880" y="5889"/>
                  </a:lnTo>
                  <a:lnTo>
                    <a:pt x="9880" y="3590"/>
                  </a:lnTo>
                  <a:cubicBezTo>
                    <a:pt x="10472" y="3295"/>
                    <a:pt x="10867" y="2881"/>
                    <a:pt x="11648" y="2881"/>
                  </a:cubicBezTo>
                  <a:cubicBezTo>
                    <a:pt x="11650" y="2881"/>
                    <a:pt x="11653" y="2881"/>
                    <a:pt x="11655" y="2881"/>
                  </a:cubicBezTo>
                  <a:close/>
                  <a:moveTo>
                    <a:pt x="4990" y="6390"/>
                  </a:moveTo>
                  <a:lnTo>
                    <a:pt x="4990" y="8230"/>
                  </a:lnTo>
                  <a:lnTo>
                    <a:pt x="3379" y="7312"/>
                  </a:lnTo>
                  <a:lnTo>
                    <a:pt x="4990" y="6390"/>
                  </a:lnTo>
                  <a:close/>
                  <a:moveTo>
                    <a:pt x="9880" y="6390"/>
                  </a:moveTo>
                  <a:lnTo>
                    <a:pt x="11490" y="7312"/>
                  </a:lnTo>
                  <a:lnTo>
                    <a:pt x="9880" y="8233"/>
                  </a:lnTo>
                  <a:lnTo>
                    <a:pt x="9880" y="6390"/>
                  </a:lnTo>
                  <a:close/>
                  <a:moveTo>
                    <a:pt x="7436" y="4988"/>
                  </a:moveTo>
                  <a:lnTo>
                    <a:pt x="9448" y="6140"/>
                  </a:lnTo>
                  <a:lnTo>
                    <a:pt x="9448" y="8477"/>
                  </a:lnTo>
                  <a:lnTo>
                    <a:pt x="9448" y="8480"/>
                  </a:lnTo>
                  <a:lnTo>
                    <a:pt x="7436" y="9632"/>
                  </a:lnTo>
                  <a:lnTo>
                    <a:pt x="5421" y="8480"/>
                  </a:lnTo>
                  <a:lnTo>
                    <a:pt x="5421" y="6140"/>
                  </a:lnTo>
                  <a:lnTo>
                    <a:pt x="7436" y="4988"/>
                  </a:lnTo>
                  <a:close/>
                  <a:moveTo>
                    <a:pt x="5421" y="8977"/>
                  </a:moveTo>
                  <a:lnTo>
                    <a:pt x="7001" y="9878"/>
                  </a:lnTo>
                  <a:lnTo>
                    <a:pt x="5421" y="10783"/>
                  </a:lnTo>
                  <a:lnTo>
                    <a:pt x="5421" y="8977"/>
                  </a:lnTo>
                  <a:close/>
                  <a:moveTo>
                    <a:pt x="9448" y="8977"/>
                  </a:moveTo>
                  <a:lnTo>
                    <a:pt x="9448" y="10783"/>
                  </a:lnTo>
                  <a:lnTo>
                    <a:pt x="7868" y="9882"/>
                  </a:lnTo>
                  <a:lnTo>
                    <a:pt x="9448" y="8977"/>
                  </a:lnTo>
                  <a:close/>
                  <a:moveTo>
                    <a:pt x="11925" y="7558"/>
                  </a:moveTo>
                  <a:lnTo>
                    <a:pt x="12655" y="7976"/>
                  </a:lnTo>
                  <a:cubicBezTo>
                    <a:pt x="13121" y="8240"/>
                    <a:pt x="13461" y="8679"/>
                    <a:pt x="13598" y="9196"/>
                  </a:cubicBezTo>
                  <a:cubicBezTo>
                    <a:pt x="13656" y="9416"/>
                    <a:pt x="13680" y="9642"/>
                    <a:pt x="13666" y="9868"/>
                  </a:cubicBezTo>
                  <a:cubicBezTo>
                    <a:pt x="13648" y="9867"/>
                    <a:pt x="13631" y="9867"/>
                    <a:pt x="13613" y="9867"/>
                  </a:cubicBezTo>
                  <a:cubicBezTo>
                    <a:pt x="12768" y="9867"/>
                    <a:pt x="12197" y="10748"/>
                    <a:pt x="12559" y="11523"/>
                  </a:cubicBezTo>
                  <a:cubicBezTo>
                    <a:pt x="12275" y="11667"/>
                    <a:pt x="11965" y="11738"/>
                    <a:pt x="11655" y="11738"/>
                  </a:cubicBezTo>
                  <a:cubicBezTo>
                    <a:pt x="11309" y="11738"/>
                    <a:pt x="10963" y="11649"/>
                    <a:pt x="10654" y="11472"/>
                  </a:cubicBezTo>
                  <a:lnTo>
                    <a:pt x="9880" y="11030"/>
                  </a:lnTo>
                  <a:lnTo>
                    <a:pt x="9880" y="8727"/>
                  </a:lnTo>
                  <a:lnTo>
                    <a:pt x="11925" y="7558"/>
                  </a:lnTo>
                  <a:close/>
                  <a:moveTo>
                    <a:pt x="13615" y="10298"/>
                  </a:moveTo>
                  <a:cubicBezTo>
                    <a:pt x="13756" y="10298"/>
                    <a:pt x="13899" y="10339"/>
                    <a:pt x="14026" y="10423"/>
                  </a:cubicBezTo>
                  <a:cubicBezTo>
                    <a:pt x="14571" y="10790"/>
                    <a:pt x="14393" y="11629"/>
                    <a:pt x="13759" y="11753"/>
                  </a:cubicBezTo>
                  <a:lnTo>
                    <a:pt x="13755" y="11753"/>
                  </a:lnTo>
                  <a:cubicBezTo>
                    <a:pt x="13705" y="11763"/>
                    <a:pt x="13655" y="11767"/>
                    <a:pt x="13607" y="11767"/>
                  </a:cubicBezTo>
                  <a:cubicBezTo>
                    <a:pt x="13042" y="11767"/>
                    <a:pt x="12670" y="11118"/>
                    <a:pt x="13005" y="10622"/>
                  </a:cubicBezTo>
                  <a:cubicBezTo>
                    <a:pt x="13146" y="10412"/>
                    <a:pt x="13378" y="10298"/>
                    <a:pt x="13615" y="10298"/>
                  </a:cubicBezTo>
                  <a:close/>
                  <a:moveTo>
                    <a:pt x="7433" y="10128"/>
                  </a:moveTo>
                  <a:lnTo>
                    <a:pt x="9448" y="11280"/>
                  </a:lnTo>
                  <a:lnTo>
                    <a:pt x="9448" y="12174"/>
                  </a:lnTo>
                  <a:cubicBezTo>
                    <a:pt x="9448" y="13284"/>
                    <a:pt x="8547" y="14186"/>
                    <a:pt x="7433" y="14186"/>
                  </a:cubicBezTo>
                  <a:cubicBezTo>
                    <a:pt x="6323" y="14186"/>
                    <a:pt x="5421" y="13284"/>
                    <a:pt x="5421" y="12174"/>
                  </a:cubicBezTo>
                  <a:lnTo>
                    <a:pt x="5421" y="11280"/>
                  </a:lnTo>
                  <a:lnTo>
                    <a:pt x="7433" y="10128"/>
                  </a:lnTo>
                  <a:close/>
                  <a:moveTo>
                    <a:pt x="7436" y="0"/>
                  </a:moveTo>
                  <a:cubicBezTo>
                    <a:pt x="7193" y="0"/>
                    <a:pt x="6947" y="37"/>
                    <a:pt x="6706" y="112"/>
                  </a:cubicBezTo>
                  <a:cubicBezTo>
                    <a:pt x="5685" y="431"/>
                    <a:pt x="4990" y="1376"/>
                    <a:pt x="4993" y="2446"/>
                  </a:cubicBezTo>
                  <a:lnTo>
                    <a:pt x="4993" y="3093"/>
                  </a:lnTo>
                  <a:lnTo>
                    <a:pt x="4431" y="2771"/>
                  </a:lnTo>
                  <a:cubicBezTo>
                    <a:pt x="4056" y="2557"/>
                    <a:pt x="3637" y="2449"/>
                    <a:pt x="3216" y="2449"/>
                  </a:cubicBezTo>
                  <a:cubicBezTo>
                    <a:pt x="2850" y="2449"/>
                    <a:pt x="2482" y="2531"/>
                    <a:pt x="2142" y="2696"/>
                  </a:cubicBezTo>
                  <a:cubicBezTo>
                    <a:pt x="1900" y="2442"/>
                    <a:pt x="1605" y="2331"/>
                    <a:pt x="1315" y="2331"/>
                  </a:cubicBezTo>
                  <a:cubicBezTo>
                    <a:pt x="641" y="2331"/>
                    <a:pt x="1" y="2932"/>
                    <a:pt x="154" y="3724"/>
                  </a:cubicBezTo>
                  <a:cubicBezTo>
                    <a:pt x="223" y="4087"/>
                    <a:pt x="463" y="4395"/>
                    <a:pt x="795" y="4553"/>
                  </a:cubicBezTo>
                  <a:cubicBezTo>
                    <a:pt x="655" y="5543"/>
                    <a:pt x="1134" y="6520"/>
                    <a:pt x="2001" y="7020"/>
                  </a:cubicBezTo>
                  <a:lnTo>
                    <a:pt x="2512" y="7312"/>
                  </a:lnTo>
                  <a:lnTo>
                    <a:pt x="2001" y="7603"/>
                  </a:lnTo>
                  <a:cubicBezTo>
                    <a:pt x="1073" y="8134"/>
                    <a:pt x="600" y="9207"/>
                    <a:pt x="829" y="10252"/>
                  </a:cubicBezTo>
                  <a:cubicBezTo>
                    <a:pt x="1059" y="11297"/>
                    <a:pt x="1943" y="12068"/>
                    <a:pt x="3005" y="12160"/>
                  </a:cubicBezTo>
                  <a:lnTo>
                    <a:pt x="3026" y="12160"/>
                  </a:lnTo>
                  <a:cubicBezTo>
                    <a:pt x="3028" y="12161"/>
                    <a:pt x="3030" y="12161"/>
                    <a:pt x="3033" y="12161"/>
                  </a:cubicBezTo>
                  <a:cubicBezTo>
                    <a:pt x="3150" y="12161"/>
                    <a:pt x="3245" y="12073"/>
                    <a:pt x="3249" y="11955"/>
                  </a:cubicBezTo>
                  <a:cubicBezTo>
                    <a:pt x="3256" y="11838"/>
                    <a:pt x="3163" y="11736"/>
                    <a:pt x="3043" y="11732"/>
                  </a:cubicBezTo>
                  <a:cubicBezTo>
                    <a:pt x="2166" y="11657"/>
                    <a:pt x="1439" y="11019"/>
                    <a:pt x="1251" y="10159"/>
                  </a:cubicBezTo>
                  <a:cubicBezTo>
                    <a:pt x="1059" y="9299"/>
                    <a:pt x="1450" y="8415"/>
                    <a:pt x="2214" y="7980"/>
                  </a:cubicBezTo>
                  <a:lnTo>
                    <a:pt x="2947" y="7562"/>
                  </a:lnTo>
                  <a:lnTo>
                    <a:pt x="4990" y="8730"/>
                  </a:lnTo>
                  <a:lnTo>
                    <a:pt x="4990" y="11033"/>
                  </a:lnTo>
                  <a:cubicBezTo>
                    <a:pt x="4304" y="11413"/>
                    <a:pt x="4150" y="11547"/>
                    <a:pt x="3814" y="11650"/>
                  </a:cubicBezTo>
                  <a:cubicBezTo>
                    <a:pt x="3566" y="11728"/>
                    <a:pt x="3647" y="12073"/>
                    <a:pt x="3868" y="12073"/>
                  </a:cubicBezTo>
                  <a:cubicBezTo>
                    <a:pt x="3891" y="12073"/>
                    <a:pt x="3915" y="12069"/>
                    <a:pt x="3941" y="12061"/>
                  </a:cubicBezTo>
                  <a:cubicBezTo>
                    <a:pt x="4332" y="11941"/>
                    <a:pt x="4524" y="11787"/>
                    <a:pt x="4993" y="11530"/>
                  </a:cubicBezTo>
                  <a:lnTo>
                    <a:pt x="4993" y="12174"/>
                  </a:lnTo>
                  <a:cubicBezTo>
                    <a:pt x="4993" y="13524"/>
                    <a:pt x="6086" y="14621"/>
                    <a:pt x="7436" y="14621"/>
                  </a:cubicBezTo>
                  <a:cubicBezTo>
                    <a:pt x="8790" y="14621"/>
                    <a:pt x="9883" y="13524"/>
                    <a:pt x="9883" y="12174"/>
                  </a:cubicBezTo>
                  <a:lnTo>
                    <a:pt x="9883" y="11527"/>
                  </a:lnTo>
                  <a:cubicBezTo>
                    <a:pt x="10493" y="11876"/>
                    <a:pt x="10904" y="12171"/>
                    <a:pt x="11655" y="12171"/>
                  </a:cubicBezTo>
                  <a:cubicBezTo>
                    <a:pt x="12059" y="12167"/>
                    <a:pt x="12460" y="12068"/>
                    <a:pt x="12816" y="11876"/>
                  </a:cubicBezTo>
                  <a:cubicBezTo>
                    <a:pt x="13036" y="12085"/>
                    <a:pt x="13324" y="12199"/>
                    <a:pt x="13620" y="12199"/>
                  </a:cubicBezTo>
                  <a:cubicBezTo>
                    <a:pt x="13694" y="12199"/>
                    <a:pt x="13768" y="12192"/>
                    <a:pt x="13841" y="12178"/>
                  </a:cubicBezTo>
                  <a:cubicBezTo>
                    <a:pt x="14948" y="11962"/>
                    <a:pt x="15133" y="10427"/>
                    <a:pt x="14091" y="9967"/>
                  </a:cubicBezTo>
                  <a:cubicBezTo>
                    <a:pt x="14184" y="9008"/>
                    <a:pt x="13707" y="8083"/>
                    <a:pt x="12871" y="7603"/>
                  </a:cubicBezTo>
                  <a:lnTo>
                    <a:pt x="12361" y="7312"/>
                  </a:lnTo>
                  <a:lnTo>
                    <a:pt x="12871" y="7020"/>
                  </a:lnTo>
                  <a:cubicBezTo>
                    <a:pt x="13834" y="6469"/>
                    <a:pt x="14307" y="5338"/>
                    <a:pt x="14019" y="4265"/>
                  </a:cubicBezTo>
                  <a:cubicBezTo>
                    <a:pt x="13735" y="3195"/>
                    <a:pt x="12766" y="2452"/>
                    <a:pt x="11659" y="2452"/>
                  </a:cubicBezTo>
                  <a:cubicBezTo>
                    <a:pt x="11656" y="2452"/>
                    <a:pt x="11654" y="2452"/>
                    <a:pt x="11651" y="2452"/>
                  </a:cubicBezTo>
                  <a:cubicBezTo>
                    <a:pt x="10757" y="2452"/>
                    <a:pt x="10257" y="2915"/>
                    <a:pt x="9883" y="3097"/>
                  </a:cubicBezTo>
                  <a:cubicBezTo>
                    <a:pt x="9869" y="2562"/>
                    <a:pt x="9910" y="2315"/>
                    <a:pt x="9821" y="1918"/>
                  </a:cubicBezTo>
                  <a:cubicBezTo>
                    <a:pt x="9796" y="1800"/>
                    <a:pt x="9707" y="1749"/>
                    <a:pt x="9617" y="1749"/>
                  </a:cubicBezTo>
                  <a:cubicBezTo>
                    <a:pt x="9492" y="1749"/>
                    <a:pt x="9365" y="1849"/>
                    <a:pt x="9403" y="2010"/>
                  </a:cubicBezTo>
                  <a:cubicBezTo>
                    <a:pt x="9479" y="2353"/>
                    <a:pt x="9441" y="2548"/>
                    <a:pt x="9451" y="3340"/>
                  </a:cubicBezTo>
                  <a:lnTo>
                    <a:pt x="7436" y="4491"/>
                  </a:lnTo>
                  <a:lnTo>
                    <a:pt x="5425" y="3340"/>
                  </a:lnTo>
                  <a:lnTo>
                    <a:pt x="5425" y="2446"/>
                  </a:lnTo>
                  <a:cubicBezTo>
                    <a:pt x="5425" y="1565"/>
                    <a:pt x="5997" y="787"/>
                    <a:pt x="6837" y="523"/>
                  </a:cubicBezTo>
                  <a:cubicBezTo>
                    <a:pt x="7033" y="462"/>
                    <a:pt x="7234" y="433"/>
                    <a:pt x="7433" y="433"/>
                  </a:cubicBezTo>
                  <a:cubicBezTo>
                    <a:pt x="8082" y="433"/>
                    <a:pt x="8708" y="747"/>
                    <a:pt x="9091" y="1301"/>
                  </a:cubicBezTo>
                  <a:cubicBezTo>
                    <a:pt x="9139" y="1369"/>
                    <a:pt x="9201" y="1397"/>
                    <a:pt x="9263" y="1397"/>
                  </a:cubicBezTo>
                  <a:cubicBezTo>
                    <a:pt x="9417" y="1397"/>
                    <a:pt x="9565" y="1223"/>
                    <a:pt x="9448" y="1054"/>
                  </a:cubicBezTo>
                  <a:cubicBezTo>
                    <a:pt x="8982" y="381"/>
                    <a:pt x="8223" y="0"/>
                    <a:pt x="7436" y="0"/>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38" name="Google Shape;10538;p91"/>
          <p:cNvGrpSpPr/>
          <p:nvPr/>
        </p:nvGrpSpPr>
        <p:grpSpPr>
          <a:xfrm>
            <a:off x="2499358" y="4118495"/>
            <a:ext cx="386900" cy="385328"/>
            <a:chOff x="2499358" y="4118495"/>
            <a:chExt cx="386900" cy="385328"/>
          </a:xfrm>
        </p:grpSpPr>
        <p:sp>
          <p:nvSpPr>
            <p:cNvPr id="10539" name="Google Shape;10539;p91"/>
            <p:cNvSpPr/>
            <p:nvPr/>
          </p:nvSpPr>
          <p:spPr>
            <a:xfrm>
              <a:off x="2617576" y="4124180"/>
              <a:ext cx="183522" cy="77956"/>
            </a:xfrm>
            <a:custGeom>
              <a:avLst/>
              <a:gdLst/>
              <a:ahLst/>
              <a:cxnLst/>
              <a:rect l="l" t="t" r="r" b="b"/>
              <a:pathLst>
                <a:path w="7006" h="2976" extrusionOk="0">
                  <a:moveTo>
                    <a:pt x="7005" y="1"/>
                  </a:moveTo>
                  <a:cubicBezTo>
                    <a:pt x="7005" y="1"/>
                    <a:pt x="2917" y="309"/>
                    <a:pt x="1" y="2536"/>
                  </a:cubicBezTo>
                  <a:lnTo>
                    <a:pt x="4857" y="2975"/>
                  </a:lnTo>
                  <a:cubicBezTo>
                    <a:pt x="5261" y="1327"/>
                    <a:pt x="7005" y="1"/>
                    <a:pt x="7005" y="1"/>
                  </a:cubicBezTo>
                  <a:close/>
                </a:path>
              </a:pathLst>
            </a:custGeom>
            <a:solidFill>
              <a:srgbClr val="87A0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0" name="Google Shape;10540;p91"/>
            <p:cNvSpPr/>
            <p:nvPr/>
          </p:nvSpPr>
          <p:spPr>
            <a:xfrm>
              <a:off x="2617576" y="4420314"/>
              <a:ext cx="183522" cy="77956"/>
            </a:xfrm>
            <a:custGeom>
              <a:avLst/>
              <a:gdLst/>
              <a:ahLst/>
              <a:cxnLst/>
              <a:rect l="l" t="t" r="r" b="b"/>
              <a:pathLst>
                <a:path w="7006" h="2976" extrusionOk="0">
                  <a:moveTo>
                    <a:pt x="4857" y="1"/>
                  </a:moveTo>
                  <a:lnTo>
                    <a:pt x="1" y="443"/>
                  </a:lnTo>
                  <a:cubicBezTo>
                    <a:pt x="2917" y="2667"/>
                    <a:pt x="7005" y="2975"/>
                    <a:pt x="7005" y="2975"/>
                  </a:cubicBezTo>
                  <a:cubicBezTo>
                    <a:pt x="7005" y="2975"/>
                    <a:pt x="5261" y="1652"/>
                    <a:pt x="4857" y="1"/>
                  </a:cubicBezTo>
                  <a:close/>
                </a:path>
              </a:pathLst>
            </a:custGeom>
            <a:solidFill>
              <a:srgbClr val="87A0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1" name="Google Shape;10541;p91"/>
            <p:cNvSpPr/>
            <p:nvPr/>
          </p:nvSpPr>
          <p:spPr>
            <a:xfrm>
              <a:off x="2505462" y="4178482"/>
              <a:ext cx="373384" cy="265460"/>
            </a:xfrm>
            <a:custGeom>
              <a:avLst/>
              <a:gdLst/>
              <a:ahLst/>
              <a:cxnLst/>
              <a:rect l="l" t="t" r="r" b="b"/>
              <a:pathLst>
                <a:path w="14254" h="10134" extrusionOk="0">
                  <a:moveTo>
                    <a:pt x="6657" y="1"/>
                  </a:moveTo>
                  <a:cubicBezTo>
                    <a:pt x="6654" y="1"/>
                    <a:pt x="6651" y="1"/>
                    <a:pt x="6649" y="1"/>
                  </a:cubicBezTo>
                  <a:cubicBezTo>
                    <a:pt x="2441" y="1"/>
                    <a:pt x="1776" y="3085"/>
                    <a:pt x="1" y="5069"/>
                  </a:cubicBezTo>
                  <a:cubicBezTo>
                    <a:pt x="1776" y="7050"/>
                    <a:pt x="2441" y="10134"/>
                    <a:pt x="6649" y="10134"/>
                  </a:cubicBezTo>
                  <a:cubicBezTo>
                    <a:pt x="6651" y="10134"/>
                    <a:pt x="6654" y="10134"/>
                    <a:pt x="6657" y="10134"/>
                  </a:cubicBezTo>
                  <a:cubicBezTo>
                    <a:pt x="8905" y="10134"/>
                    <a:pt x="10888" y="8661"/>
                    <a:pt x="11535" y="6512"/>
                  </a:cubicBezTo>
                  <a:cubicBezTo>
                    <a:pt x="11598" y="6314"/>
                    <a:pt x="11778" y="6192"/>
                    <a:pt x="11971" y="6192"/>
                  </a:cubicBezTo>
                  <a:cubicBezTo>
                    <a:pt x="12032" y="6192"/>
                    <a:pt x="12095" y="6204"/>
                    <a:pt x="12156" y="6231"/>
                  </a:cubicBezTo>
                  <a:lnTo>
                    <a:pt x="14177" y="7098"/>
                  </a:lnTo>
                  <a:cubicBezTo>
                    <a:pt x="14183" y="7100"/>
                    <a:pt x="14189" y="7102"/>
                    <a:pt x="14195" y="7102"/>
                  </a:cubicBezTo>
                  <a:cubicBezTo>
                    <a:pt x="14227" y="7102"/>
                    <a:pt x="14254" y="7067"/>
                    <a:pt x="14242" y="7033"/>
                  </a:cubicBezTo>
                  <a:lnTo>
                    <a:pt x="13711" y="5432"/>
                  </a:lnTo>
                  <a:cubicBezTo>
                    <a:pt x="13632" y="5196"/>
                    <a:pt x="13632" y="4939"/>
                    <a:pt x="13711" y="4702"/>
                  </a:cubicBezTo>
                  <a:lnTo>
                    <a:pt x="14242" y="3102"/>
                  </a:lnTo>
                  <a:cubicBezTo>
                    <a:pt x="14254" y="3068"/>
                    <a:pt x="14227" y="3036"/>
                    <a:pt x="14197" y="3036"/>
                  </a:cubicBezTo>
                  <a:cubicBezTo>
                    <a:pt x="14190" y="3036"/>
                    <a:pt x="14184" y="3037"/>
                    <a:pt x="14177" y="3040"/>
                  </a:cubicBezTo>
                  <a:lnTo>
                    <a:pt x="12156" y="3907"/>
                  </a:lnTo>
                  <a:cubicBezTo>
                    <a:pt x="12096" y="3933"/>
                    <a:pt x="12034" y="3944"/>
                    <a:pt x="11974" y="3944"/>
                  </a:cubicBezTo>
                  <a:cubicBezTo>
                    <a:pt x="11780" y="3944"/>
                    <a:pt x="11598" y="3822"/>
                    <a:pt x="11535" y="3626"/>
                  </a:cubicBezTo>
                  <a:cubicBezTo>
                    <a:pt x="10888" y="1473"/>
                    <a:pt x="8905" y="1"/>
                    <a:pt x="6657" y="1"/>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2" name="Google Shape;10542;p91"/>
            <p:cNvSpPr/>
            <p:nvPr/>
          </p:nvSpPr>
          <p:spPr>
            <a:xfrm>
              <a:off x="2505462" y="4210990"/>
              <a:ext cx="242409" cy="232952"/>
            </a:xfrm>
            <a:custGeom>
              <a:avLst/>
              <a:gdLst/>
              <a:ahLst/>
              <a:cxnLst/>
              <a:rect l="l" t="t" r="r" b="b"/>
              <a:pathLst>
                <a:path w="9254" h="8893" extrusionOk="0">
                  <a:moveTo>
                    <a:pt x="2972" y="0"/>
                  </a:moveTo>
                  <a:lnTo>
                    <a:pt x="2972" y="0"/>
                  </a:lnTo>
                  <a:cubicBezTo>
                    <a:pt x="1721" y="1080"/>
                    <a:pt x="1056" y="2646"/>
                    <a:pt x="1" y="3828"/>
                  </a:cubicBezTo>
                  <a:cubicBezTo>
                    <a:pt x="1776" y="5809"/>
                    <a:pt x="2441" y="8893"/>
                    <a:pt x="6649" y="8893"/>
                  </a:cubicBezTo>
                  <a:cubicBezTo>
                    <a:pt x="7567" y="8893"/>
                    <a:pt x="8465" y="8646"/>
                    <a:pt x="9253" y="8180"/>
                  </a:cubicBezTo>
                  <a:cubicBezTo>
                    <a:pt x="5669" y="7567"/>
                    <a:pt x="2937" y="4448"/>
                    <a:pt x="2937" y="689"/>
                  </a:cubicBezTo>
                  <a:cubicBezTo>
                    <a:pt x="2937" y="456"/>
                    <a:pt x="2951" y="226"/>
                    <a:pt x="2972" y="0"/>
                  </a:cubicBezTo>
                  <a:close/>
                </a:path>
              </a:pathLst>
            </a:custGeom>
            <a:solidFill>
              <a:srgbClr val="AA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3" name="Google Shape;10543;p91"/>
            <p:cNvSpPr/>
            <p:nvPr/>
          </p:nvSpPr>
          <p:spPr>
            <a:xfrm>
              <a:off x="2547741" y="4287113"/>
              <a:ext cx="30203" cy="30177"/>
            </a:xfrm>
            <a:custGeom>
              <a:avLst/>
              <a:gdLst/>
              <a:ahLst/>
              <a:cxnLst/>
              <a:rect l="l" t="t" r="r" b="b"/>
              <a:pathLst>
                <a:path w="1153" h="1152" extrusionOk="0">
                  <a:moveTo>
                    <a:pt x="576" y="0"/>
                  </a:moveTo>
                  <a:cubicBezTo>
                    <a:pt x="258" y="0"/>
                    <a:pt x="1" y="257"/>
                    <a:pt x="1" y="576"/>
                  </a:cubicBezTo>
                  <a:cubicBezTo>
                    <a:pt x="1" y="895"/>
                    <a:pt x="258" y="1152"/>
                    <a:pt x="576" y="1152"/>
                  </a:cubicBezTo>
                  <a:cubicBezTo>
                    <a:pt x="892" y="1152"/>
                    <a:pt x="1152" y="895"/>
                    <a:pt x="1152" y="576"/>
                  </a:cubicBezTo>
                  <a:cubicBezTo>
                    <a:pt x="1152" y="257"/>
                    <a:pt x="892" y="0"/>
                    <a:pt x="576" y="0"/>
                  </a:cubicBez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4" name="Google Shape;10544;p91"/>
            <p:cNvSpPr/>
            <p:nvPr/>
          </p:nvSpPr>
          <p:spPr>
            <a:xfrm>
              <a:off x="2559764" y="4293111"/>
              <a:ext cx="12154" cy="12050"/>
            </a:xfrm>
            <a:custGeom>
              <a:avLst/>
              <a:gdLst/>
              <a:ahLst/>
              <a:cxnLst/>
              <a:rect l="l" t="t" r="r" b="b"/>
              <a:pathLst>
                <a:path w="464" h="460" extrusionOk="0">
                  <a:moveTo>
                    <a:pt x="234" y="1"/>
                  </a:moveTo>
                  <a:cubicBezTo>
                    <a:pt x="104" y="1"/>
                    <a:pt x="1" y="104"/>
                    <a:pt x="1" y="230"/>
                  </a:cubicBezTo>
                  <a:cubicBezTo>
                    <a:pt x="1" y="357"/>
                    <a:pt x="104" y="460"/>
                    <a:pt x="234" y="460"/>
                  </a:cubicBezTo>
                  <a:cubicBezTo>
                    <a:pt x="361" y="460"/>
                    <a:pt x="464" y="357"/>
                    <a:pt x="464" y="230"/>
                  </a:cubicBezTo>
                  <a:cubicBezTo>
                    <a:pt x="464" y="104"/>
                    <a:pt x="361" y="1"/>
                    <a:pt x="23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5" name="Google Shape;10545;p91"/>
            <p:cNvSpPr/>
            <p:nvPr/>
          </p:nvSpPr>
          <p:spPr>
            <a:xfrm>
              <a:off x="2595232" y="4181285"/>
              <a:ext cx="51473" cy="259881"/>
            </a:xfrm>
            <a:custGeom>
              <a:avLst/>
              <a:gdLst/>
              <a:ahLst/>
              <a:cxnLst/>
              <a:rect l="l" t="t" r="r" b="b"/>
              <a:pathLst>
                <a:path w="1965" h="9921" extrusionOk="0">
                  <a:moveTo>
                    <a:pt x="1964" y="0"/>
                  </a:moveTo>
                  <a:lnTo>
                    <a:pt x="1964" y="0"/>
                  </a:lnTo>
                  <a:cubicBezTo>
                    <a:pt x="1563" y="69"/>
                    <a:pt x="1172" y="185"/>
                    <a:pt x="799" y="343"/>
                  </a:cubicBezTo>
                  <a:cubicBezTo>
                    <a:pt x="299" y="1648"/>
                    <a:pt x="0" y="3238"/>
                    <a:pt x="0" y="4959"/>
                  </a:cubicBezTo>
                  <a:cubicBezTo>
                    <a:pt x="0" y="6682"/>
                    <a:pt x="299" y="8272"/>
                    <a:pt x="799" y="9578"/>
                  </a:cubicBezTo>
                  <a:cubicBezTo>
                    <a:pt x="1172" y="9736"/>
                    <a:pt x="1567" y="9852"/>
                    <a:pt x="1964" y="9921"/>
                  </a:cubicBezTo>
                  <a:cubicBezTo>
                    <a:pt x="1639" y="8522"/>
                    <a:pt x="1440" y="6812"/>
                    <a:pt x="1440" y="4959"/>
                  </a:cubicBezTo>
                  <a:cubicBezTo>
                    <a:pt x="1440" y="3108"/>
                    <a:pt x="1635" y="1398"/>
                    <a:pt x="1964" y="0"/>
                  </a:cubicBezTo>
                  <a:close/>
                </a:path>
              </a:pathLst>
            </a:custGeom>
            <a:solidFill>
              <a:srgbClr val="81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6" name="Google Shape;10546;p91"/>
            <p:cNvSpPr/>
            <p:nvPr/>
          </p:nvSpPr>
          <p:spPr>
            <a:xfrm>
              <a:off x="2595232" y="4300132"/>
              <a:ext cx="51473" cy="141034"/>
            </a:xfrm>
            <a:custGeom>
              <a:avLst/>
              <a:gdLst/>
              <a:ahLst/>
              <a:cxnLst/>
              <a:rect l="l" t="t" r="r" b="b"/>
              <a:pathLst>
                <a:path w="1965" h="5384" extrusionOk="0">
                  <a:moveTo>
                    <a:pt x="11" y="0"/>
                  </a:moveTo>
                  <a:cubicBezTo>
                    <a:pt x="7" y="141"/>
                    <a:pt x="0" y="281"/>
                    <a:pt x="0" y="425"/>
                  </a:cubicBezTo>
                  <a:cubicBezTo>
                    <a:pt x="0" y="2145"/>
                    <a:pt x="299" y="3735"/>
                    <a:pt x="799" y="5041"/>
                  </a:cubicBezTo>
                  <a:cubicBezTo>
                    <a:pt x="1172" y="5199"/>
                    <a:pt x="1567" y="5315"/>
                    <a:pt x="1964" y="5384"/>
                  </a:cubicBezTo>
                  <a:cubicBezTo>
                    <a:pt x="1745" y="4410"/>
                    <a:pt x="1594" y="3427"/>
                    <a:pt x="1519" y="2433"/>
                  </a:cubicBezTo>
                  <a:cubicBezTo>
                    <a:pt x="867" y="1724"/>
                    <a:pt x="353" y="898"/>
                    <a:pt x="11" y="0"/>
                  </a:cubicBezTo>
                  <a:close/>
                </a:path>
              </a:pathLst>
            </a:custGeom>
            <a:solidFill>
              <a:srgbClr val="6E86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7" name="Google Shape;10547;p91"/>
            <p:cNvSpPr/>
            <p:nvPr/>
          </p:nvSpPr>
          <p:spPr>
            <a:xfrm>
              <a:off x="2669914" y="4178770"/>
              <a:ext cx="47701" cy="264989"/>
            </a:xfrm>
            <a:custGeom>
              <a:avLst/>
              <a:gdLst/>
              <a:ahLst/>
              <a:cxnLst/>
              <a:rect l="l" t="t" r="r" b="b"/>
              <a:pathLst>
                <a:path w="1821" h="10116" extrusionOk="0">
                  <a:moveTo>
                    <a:pt x="587" y="0"/>
                  </a:moveTo>
                  <a:cubicBezTo>
                    <a:pt x="220" y="1374"/>
                    <a:pt x="1" y="3136"/>
                    <a:pt x="1" y="5058"/>
                  </a:cubicBezTo>
                  <a:cubicBezTo>
                    <a:pt x="1" y="6980"/>
                    <a:pt x="220" y="8742"/>
                    <a:pt x="587" y="10116"/>
                  </a:cubicBezTo>
                  <a:cubicBezTo>
                    <a:pt x="1005" y="10099"/>
                    <a:pt x="1419" y="10030"/>
                    <a:pt x="1820" y="9910"/>
                  </a:cubicBezTo>
                  <a:cubicBezTo>
                    <a:pt x="1522" y="8584"/>
                    <a:pt x="1344" y="6898"/>
                    <a:pt x="1344" y="5058"/>
                  </a:cubicBezTo>
                  <a:cubicBezTo>
                    <a:pt x="1344" y="3214"/>
                    <a:pt x="1522" y="1528"/>
                    <a:pt x="1820" y="202"/>
                  </a:cubicBezTo>
                  <a:cubicBezTo>
                    <a:pt x="1419" y="86"/>
                    <a:pt x="1005" y="17"/>
                    <a:pt x="587" y="0"/>
                  </a:cubicBezTo>
                  <a:close/>
                </a:path>
              </a:pathLst>
            </a:custGeom>
            <a:solidFill>
              <a:srgbClr val="81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8" name="Google Shape;10548;p91"/>
            <p:cNvSpPr/>
            <p:nvPr/>
          </p:nvSpPr>
          <p:spPr>
            <a:xfrm>
              <a:off x="2676017" y="4397787"/>
              <a:ext cx="41598" cy="45972"/>
            </a:xfrm>
            <a:custGeom>
              <a:avLst/>
              <a:gdLst/>
              <a:ahLst/>
              <a:cxnLst/>
              <a:rect l="l" t="t" r="r" b="b"/>
              <a:pathLst>
                <a:path w="1588" h="1755" extrusionOk="0">
                  <a:moveTo>
                    <a:pt x="1" y="0"/>
                  </a:moveTo>
                  <a:cubicBezTo>
                    <a:pt x="83" y="590"/>
                    <a:pt x="203" y="1176"/>
                    <a:pt x="354" y="1755"/>
                  </a:cubicBezTo>
                  <a:cubicBezTo>
                    <a:pt x="772" y="1738"/>
                    <a:pt x="1186" y="1669"/>
                    <a:pt x="1587" y="1549"/>
                  </a:cubicBezTo>
                  <a:cubicBezTo>
                    <a:pt x="1526" y="1282"/>
                    <a:pt x="1471" y="994"/>
                    <a:pt x="1423" y="696"/>
                  </a:cubicBezTo>
                  <a:cubicBezTo>
                    <a:pt x="926" y="514"/>
                    <a:pt x="446" y="281"/>
                    <a:pt x="1" y="0"/>
                  </a:cubicBezTo>
                  <a:close/>
                </a:path>
              </a:pathLst>
            </a:custGeom>
            <a:solidFill>
              <a:srgbClr val="6E86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49" name="Google Shape;10549;p91"/>
            <p:cNvSpPr/>
            <p:nvPr/>
          </p:nvSpPr>
          <p:spPr>
            <a:xfrm>
              <a:off x="2743443" y="4203891"/>
              <a:ext cx="41755" cy="214668"/>
            </a:xfrm>
            <a:custGeom>
              <a:avLst/>
              <a:gdLst/>
              <a:ahLst/>
              <a:cxnLst/>
              <a:rect l="l" t="t" r="r" b="b"/>
              <a:pathLst>
                <a:path w="1594" h="8195" extrusionOk="0">
                  <a:moveTo>
                    <a:pt x="555" y="1"/>
                  </a:moveTo>
                  <a:cubicBezTo>
                    <a:pt x="206" y="1179"/>
                    <a:pt x="0" y="2581"/>
                    <a:pt x="0" y="4092"/>
                  </a:cubicBezTo>
                  <a:cubicBezTo>
                    <a:pt x="0" y="5600"/>
                    <a:pt x="209" y="7012"/>
                    <a:pt x="562" y="8194"/>
                  </a:cubicBezTo>
                  <a:cubicBezTo>
                    <a:pt x="949" y="7910"/>
                    <a:pt x="1299" y="7574"/>
                    <a:pt x="1594" y="7197"/>
                  </a:cubicBezTo>
                  <a:cubicBezTo>
                    <a:pt x="1361" y="6299"/>
                    <a:pt x="1227" y="5237"/>
                    <a:pt x="1227" y="4096"/>
                  </a:cubicBezTo>
                  <a:cubicBezTo>
                    <a:pt x="1227" y="2954"/>
                    <a:pt x="1361" y="1896"/>
                    <a:pt x="1594" y="998"/>
                  </a:cubicBezTo>
                  <a:cubicBezTo>
                    <a:pt x="1295" y="617"/>
                    <a:pt x="946" y="282"/>
                    <a:pt x="555" y="1"/>
                  </a:cubicBezTo>
                  <a:close/>
                </a:path>
              </a:pathLst>
            </a:custGeom>
            <a:solidFill>
              <a:srgbClr val="81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0" name="Google Shape;10550;p91"/>
            <p:cNvSpPr/>
            <p:nvPr/>
          </p:nvSpPr>
          <p:spPr>
            <a:xfrm>
              <a:off x="2499358" y="4118495"/>
              <a:ext cx="386900" cy="385328"/>
            </a:xfrm>
            <a:custGeom>
              <a:avLst/>
              <a:gdLst/>
              <a:ahLst/>
              <a:cxnLst/>
              <a:rect l="l" t="t" r="r" b="b"/>
              <a:pathLst>
                <a:path w="14770" h="14710" extrusionOk="0">
                  <a:moveTo>
                    <a:pt x="10829" y="512"/>
                  </a:moveTo>
                  <a:cubicBezTo>
                    <a:pt x="10305" y="985"/>
                    <a:pt x="9568" y="1773"/>
                    <a:pt x="9280" y="2644"/>
                  </a:cubicBezTo>
                  <a:cubicBezTo>
                    <a:pt x="8537" y="2267"/>
                    <a:pt x="7714" y="2075"/>
                    <a:pt x="6882" y="2075"/>
                  </a:cubicBezTo>
                  <a:cubicBezTo>
                    <a:pt x="6536" y="2075"/>
                    <a:pt x="6186" y="2099"/>
                    <a:pt x="5843" y="2143"/>
                  </a:cubicBezTo>
                  <a:cubicBezTo>
                    <a:pt x="7053" y="1462"/>
                    <a:pt x="8304" y="1050"/>
                    <a:pt x="9236" y="821"/>
                  </a:cubicBezTo>
                  <a:cubicBezTo>
                    <a:pt x="9760" y="690"/>
                    <a:pt x="10291" y="588"/>
                    <a:pt x="10829" y="512"/>
                  </a:cubicBezTo>
                  <a:close/>
                  <a:moveTo>
                    <a:pt x="11018" y="4782"/>
                  </a:moveTo>
                  <a:cubicBezTo>
                    <a:pt x="11254" y="5152"/>
                    <a:pt x="11439" y="5557"/>
                    <a:pt x="11566" y="5978"/>
                  </a:cubicBezTo>
                  <a:cubicBezTo>
                    <a:pt x="11618" y="6156"/>
                    <a:pt x="11748" y="6304"/>
                    <a:pt x="11919" y="6386"/>
                  </a:cubicBezTo>
                  <a:cubicBezTo>
                    <a:pt x="12009" y="6428"/>
                    <a:pt x="12107" y="6450"/>
                    <a:pt x="12204" y="6450"/>
                  </a:cubicBezTo>
                  <a:cubicBezTo>
                    <a:pt x="12296" y="6450"/>
                    <a:pt x="12388" y="6431"/>
                    <a:pt x="12474" y="6393"/>
                  </a:cubicBezTo>
                  <a:lnTo>
                    <a:pt x="14160" y="5673"/>
                  </a:lnTo>
                  <a:lnTo>
                    <a:pt x="13742" y="6924"/>
                  </a:lnTo>
                  <a:cubicBezTo>
                    <a:pt x="13650" y="7205"/>
                    <a:pt x="13650" y="7510"/>
                    <a:pt x="13742" y="7791"/>
                  </a:cubicBezTo>
                  <a:lnTo>
                    <a:pt x="14160" y="9042"/>
                  </a:lnTo>
                  <a:lnTo>
                    <a:pt x="12474" y="8322"/>
                  </a:lnTo>
                  <a:cubicBezTo>
                    <a:pt x="12389" y="8286"/>
                    <a:pt x="12298" y="8268"/>
                    <a:pt x="12208" y="8268"/>
                  </a:cubicBezTo>
                  <a:cubicBezTo>
                    <a:pt x="12109" y="8268"/>
                    <a:pt x="12010" y="8289"/>
                    <a:pt x="11919" y="8332"/>
                  </a:cubicBezTo>
                  <a:cubicBezTo>
                    <a:pt x="11748" y="8411"/>
                    <a:pt x="11618" y="8558"/>
                    <a:pt x="11566" y="8740"/>
                  </a:cubicBezTo>
                  <a:cubicBezTo>
                    <a:pt x="11439" y="9162"/>
                    <a:pt x="11254" y="9562"/>
                    <a:pt x="11018" y="9933"/>
                  </a:cubicBezTo>
                  <a:cubicBezTo>
                    <a:pt x="10696" y="8229"/>
                    <a:pt x="10696" y="6485"/>
                    <a:pt x="11018" y="4782"/>
                  </a:cubicBezTo>
                  <a:close/>
                  <a:moveTo>
                    <a:pt x="4116" y="3154"/>
                  </a:moveTo>
                  <a:lnTo>
                    <a:pt x="4116" y="3154"/>
                  </a:lnTo>
                  <a:cubicBezTo>
                    <a:pt x="3695" y="4405"/>
                    <a:pt x="3472" y="5848"/>
                    <a:pt x="3472" y="7359"/>
                  </a:cubicBezTo>
                  <a:cubicBezTo>
                    <a:pt x="3472" y="8870"/>
                    <a:pt x="3695" y="10313"/>
                    <a:pt x="4116" y="11567"/>
                  </a:cubicBezTo>
                  <a:cubicBezTo>
                    <a:pt x="3907" y="11451"/>
                    <a:pt x="3708" y="11317"/>
                    <a:pt x="3520" y="11170"/>
                  </a:cubicBezTo>
                  <a:cubicBezTo>
                    <a:pt x="2722" y="10539"/>
                    <a:pt x="2149" y="9679"/>
                    <a:pt x="1598" y="8853"/>
                  </a:cubicBezTo>
                  <a:cubicBezTo>
                    <a:pt x="1262" y="8346"/>
                    <a:pt x="916" y="7828"/>
                    <a:pt x="522" y="7359"/>
                  </a:cubicBezTo>
                  <a:cubicBezTo>
                    <a:pt x="916" y="6893"/>
                    <a:pt x="1262" y="6376"/>
                    <a:pt x="1598" y="5868"/>
                  </a:cubicBezTo>
                  <a:cubicBezTo>
                    <a:pt x="2149" y="5039"/>
                    <a:pt x="2722" y="4179"/>
                    <a:pt x="3520" y="3548"/>
                  </a:cubicBezTo>
                  <a:cubicBezTo>
                    <a:pt x="3708" y="3401"/>
                    <a:pt x="3907" y="3271"/>
                    <a:pt x="4116" y="3154"/>
                  </a:cubicBezTo>
                  <a:close/>
                  <a:moveTo>
                    <a:pt x="8489" y="2774"/>
                  </a:moveTo>
                  <a:cubicBezTo>
                    <a:pt x="8893" y="2914"/>
                    <a:pt x="9280" y="3110"/>
                    <a:pt x="9637" y="3353"/>
                  </a:cubicBezTo>
                  <a:cubicBezTo>
                    <a:pt x="9561" y="3583"/>
                    <a:pt x="9493" y="3829"/>
                    <a:pt x="9431" y="4080"/>
                  </a:cubicBezTo>
                  <a:cubicBezTo>
                    <a:pt x="9404" y="4196"/>
                    <a:pt x="9476" y="4313"/>
                    <a:pt x="9592" y="4340"/>
                  </a:cubicBezTo>
                  <a:cubicBezTo>
                    <a:pt x="9609" y="4344"/>
                    <a:pt x="9625" y="4346"/>
                    <a:pt x="9641" y="4346"/>
                  </a:cubicBezTo>
                  <a:cubicBezTo>
                    <a:pt x="9737" y="4346"/>
                    <a:pt x="9826" y="4279"/>
                    <a:pt x="9849" y="4182"/>
                  </a:cubicBezTo>
                  <a:cubicBezTo>
                    <a:pt x="9897" y="3990"/>
                    <a:pt x="9949" y="3802"/>
                    <a:pt x="10003" y="3624"/>
                  </a:cubicBezTo>
                  <a:cubicBezTo>
                    <a:pt x="10250" y="3829"/>
                    <a:pt x="10476" y="4059"/>
                    <a:pt x="10679" y="4309"/>
                  </a:cubicBezTo>
                  <a:cubicBezTo>
                    <a:pt x="10459" y="5210"/>
                    <a:pt x="10343" y="6259"/>
                    <a:pt x="10343" y="7352"/>
                  </a:cubicBezTo>
                  <a:cubicBezTo>
                    <a:pt x="10343" y="8449"/>
                    <a:pt x="10459" y="9501"/>
                    <a:pt x="10679" y="10399"/>
                  </a:cubicBezTo>
                  <a:cubicBezTo>
                    <a:pt x="10476" y="10649"/>
                    <a:pt x="10254" y="10882"/>
                    <a:pt x="10007" y="11087"/>
                  </a:cubicBezTo>
                  <a:cubicBezTo>
                    <a:pt x="9678" y="10022"/>
                    <a:pt x="9500" y="8709"/>
                    <a:pt x="9500" y="7356"/>
                  </a:cubicBezTo>
                  <a:cubicBezTo>
                    <a:pt x="9500" y="6598"/>
                    <a:pt x="9555" y="5838"/>
                    <a:pt x="9671" y="5087"/>
                  </a:cubicBezTo>
                  <a:cubicBezTo>
                    <a:pt x="9696" y="4928"/>
                    <a:pt x="9574" y="4836"/>
                    <a:pt x="9454" y="4836"/>
                  </a:cubicBezTo>
                  <a:cubicBezTo>
                    <a:pt x="9359" y="4836"/>
                    <a:pt x="9266" y="4893"/>
                    <a:pt x="9246" y="5019"/>
                  </a:cubicBezTo>
                  <a:cubicBezTo>
                    <a:pt x="9126" y="5793"/>
                    <a:pt x="9065" y="6574"/>
                    <a:pt x="9068" y="7356"/>
                  </a:cubicBezTo>
                  <a:cubicBezTo>
                    <a:pt x="9068" y="8812"/>
                    <a:pt x="9270" y="10227"/>
                    <a:pt x="9637" y="11362"/>
                  </a:cubicBezTo>
                  <a:cubicBezTo>
                    <a:pt x="9280" y="11605"/>
                    <a:pt x="8897" y="11797"/>
                    <a:pt x="8489" y="11941"/>
                  </a:cubicBezTo>
                  <a:cubicBezTo>
                    <a:pt x="8218" y="10652"/>
                    <a:pt x="8067" y="9031"/>
                    <a:pt x="8067" y="7356"/>
                  </a:cubicBezTo>
                  <a:cubicBezTo>
                    <a:pt x="8067" y="5683"/>
                    <a:pt x="8218" y="4062"/>
                    <a:pt x="8489" y="2774"/>
                  </a:cubicBezTo>
                  <a:close/>
                  <a:moveTo>
                    <a:pt x="7245" y="2520"/>
                  </a:moveTo>
                  <a:cubicBezTo>
                    <a:pt x="7522" y="2541"/>
                    <a:pt x="7803" y="2585"/>
                    <a:pt x="8074" y="2651"/>
                  </a:cubicBezTo>
                  <a:cubicBezTo>
                    <a:pt x="7793" y="3973"/>
                    <a:pt x="7639" y="5639"/>
                    <a:pt x="7639" y="7359"/>
                  </a:cubicBezTo>
                  <a:cubicBezTo>
                    <a:pt x="7639" y="9076"/>
                    <a:pt x="7793" y="10741"/>
                    <a:pt x="8074" y="12064"/>
                  </a:cubicBezTo>
                  <a:cubicBezTo>
                    <a:pt x="7801" y="12132"/>
                    <a:pt x="7525" y="12177"/>
                    <a:pt x="7245" y="12194"/>
                  </a:cubicBezTo>
                  <a:lnTo>
                    <a:pt x="7245" y="12194"/>
                  </a:lnTo>
                  <a:cubicBezTo>
                    <a:pt x="6916" y="10844"/>
                    <a:pt x="6738" y="9131"/>
                    <a:pt x="6738" y="7359"/>
                  </a:cubicBezTo>
                  <a:cubicBezTo>
                    <a:pt x="6738" y="5584"/>
                    <a:pt x="6916" y="3871"/>
                    <a:pt x="7245" y="2520"/>
                  </a:cubicBezTo>
                  <a:close/>
                  <a:moveTo>
                    <a:pt x="6803" y="2507"/>
                  </a:moveTo>
                  <a:cubicBezTo>
                    <a:pt x="6484" y="3874"/>
                    <a:pt x="6306" y="5591"/>
                    <a:pt x="6306" y="7356"/>
                  </a:cubicBezTo>
                  <a:cubicBezTo>
                    <a:pt x="6306" y="9124"/>
                    <a:pt x="6484" y="10841"/>
                    <a:pt x="6803" y="12208"/>
                  </a:cubicBezTo>
                  <a:cubicBezTo>
                    <a:pt x="6460" y="12204"/>
                    <a:pt x="6118" y="12177"/>
                    <a:pt x="5775" y="12126"/>
                  </a:cubicBezTo>
                  <a:lnTo>
                    <a:pt x="5778" y="12126"/>
                  </a:lnTo>
                  <a:cubicBezTo>
                    <a:pt x="5460" y="10786"/>
                    <a:pt x="5288" y="9100"/>
                    <a:pt x="5288" y="7359"/>
                  </a:cubicBezTo>
                  <a:cubicBezTo>
                    <a:pt x="5285" y="6290"/>
                    <a:pt x="5353" y="5221"/>
                    <a:pt x="5494" y="4162"/>
                  </a:cubicBezTo>
                  <a:cubicBezTo>
                    <a:pt x="5515" y="4005"/>
                    <a:pt x="5394" y="3917"/>
                    <a:pt x="5275" y="3917"/>
                  </a:cubicBezTo>
                  <a:cubicBezTo>
                    <a:pt x="5178" y="3917"/>
                    <a:pt x="5082" y="3976"/>
                    <a:pt x="5065" y="4104"/>
                  </a:cubicBezTo>
                  <a:cubicBezTo>
                    <a:pt x="4922" y="5183"/>
                    <a:pt x="4853" y="6269"/>
                    <a:pt x="4856" y="7359"/>
                  </a:cubicBezTo>
                  <a:cubicBezTo>
                    <a:pt x="4856" y="9048"/>
                    <a:pt x="5018" y="10693"/>
                    <a:pt x="5312" y="12030"/>
                  </a:cubicBezTo>
                  <a:cubicBezTo>
                    <a:pt x="5093" y="11975"/>
                    <a:pt x="4880" y="11906"/>
                    <a:pt x="4671" y="11824"/>
                  </a:cubicBezTo>
                  <a:cubicBezTo>
                    <a:pt x="4171" y="10529"/>
                    <a:pt x="3907" y="8987"/>
                    <a:pt x="3907" y="7356"/>
                  </a:cubicBezTo>
                  <a:cubicBezTo>
                    <a:pt x="3907" y="5728"/>
                    <a:pt x="4171" y="4186"/>
                    <a:pt x="4671" y="2890"/>
                  </a:cubicBezTo>
                  <a:cubicBezTo>
                    <a:pt x="4880" y="2805"/>
                    <a:pt x="5096" y="2736"/>
                    <a:pt x="5316" y="2685"/>
                  </a:cubicBezTo>
                  <a:lnTo>
                    <a:pt x="5316" y="2685"/>
                  </a:lnTo>
                  <a:cubicBezTo>
                    <a:pt x="5281" y="2843"/>
                    <a:pt x="5247" y="3004"/>
                    <a:pt x="5216" y="3171"/>
                  </a:cubicBezTo>
                  <a:cubicBezTo>
                    <a:pt x="5192" y="3288"/>
                    <a:pt x="5271" y="3401"/>
                    <a:pt x="5388" y="3422"/>
                  </a:cubicBezTo>
                  <a:cubicBezTo>
                    <a:pt x="5402" y="3425"/>
                    <a:pt x="5416" y="3426"/>
                    <a:pt x="5430" y="3426"/>
                  </a:cubicBezTo>
                  <a:cubicBezTo>
                    <a:pt x="5530" y="3426"/>
                    <a:pt x="5620" y="3353"/>
                    <a:pt x="5638" y="3250"/>
                  </a:cubicBezTo>
                  <a:cubicBezTo>
                    <a:pt x="5682" y="3024"/>
                    <a:pt x="5730" y="2801"/>
                    <a:pt x="5778" y="2589"/>
                  </a:cubicBezTo>
                  <a:cubicBezTo>
                    <a:pt x="6118" y="2538"/>
                    <a:pt x="6460" y="2510"/>
                    <a:pt x="6803" y="2507"/>
                  </a:cubicBezTo>
                  <a:close/>
                  <a:moveTo>
                    <a:pt x="9280" y="12074"/>
                  </a:moveTo>
                  <a:cubicBezTo>
                    <a:pt x="9568" y="12941"/>
                    <a:pt x="10305" y="13729"/>
                    <a:pt x="10829" y="14206"/>
                  </a:cubicBezTo>
                  <a:cubicBezTo>
                    <a:pt x="10291" y="14130"/>
                    <a:pt x="9760" y="14028"/>
                    <a:pt x="9232" y="13897"/>
                  </a:cubicBezTo>
                  <a:cubicBezTo>
                    <a:pt x="8304" y="13668"/>
                    <a:pt x="7050" y="13253"/>
                    <a:pt x="5840" y="12571"/>
                  </a:cubicBezTo>
                  <a:lnTo>
                    <a:pt x="5840" y="12571"/>
                  </a:lnTo>
                  <a:cubicBezTo>
                    <a:pt x="6164" y="12616"/>
                    <a:pt x="6489" y="12640"/>
                    <a:pt x="6816" y="12640"/>
                  </a:cubicBezTo>
                  <a:cubicBezTo>
                    <a:pt x="6838" y="12640"/>
                    <a:pt x="6860" y="12640"/>
                    <a:pt x="6882" y="12640"/>
                  </a:cubicBezTo>
                  <a:cubicBezTo>
                    <a:pt x="6889" y="12640"/>
                    <a:pt x="6896" y="12640"/>
                    <a:pt x="6904" y="12640"/>
                  </a:cubicBezTo>
                  <a:cubicBezTo>
                    <a:pt x="7729" y="12640"/>
                    <a:pt x="8543" y="12448"/>
                    <a:pt x="9280" y="12074"/>
                  </a:cubicBezTo>
                  <a:close/>
                  <a:moveTo>
                    <a:pt x="11526" y="1"/>
                  </a:moveTo>
                  <a:cubicBezTo>
                    <a:pt x="11520" y="1"/>
                    <a:pt x="11514" y="1"/>
                    <a:pt x="11508" y="2"/>
                  </a:cubicBezTo>
                  <a:cubicBezTo>
                    <a:pt x="11463" y="5"/>
                    <a:pt x="10494" y="67"/>
                    <a:pt x="9140" y="399"/>
                  </a:cubicBezTo>
                  <a:cubicBezTo>
                    <a:pt x="7896" y="708"/>
                    <a:pt x="6087" y="1331"/>
                    <a:pt x="4527" y="2479"/>
                  </a:cubicBezTo>
                  <a:cubicBezTo>
                    <a:pt x="4072" y="2657"/>
                    <a:pt x="3643" y="2904"/>
                    <a:pt x="3256" y="3209"/>
                  </a:cubicBezTo>
                  <a:cubicBezTo>
                    <a:pt x="2399" y="3881"/>
                    <a:pt x="1810" y="4768"/>
                    <a:pt x="1238" y="5628"/>
                  </a:cubicBezTo>
                  <a:cubicBezTo>
                    <a:pt x="861" y="6197"/>
                    <a:pt x="504" y="6735"/>
                    <a:pt x="76" y="7212"/>
                  </a:cubicBezTo>
                  <a:cubicBezTo>
                    <a:pt x="1" y="7294"/>
                    <a:pt x="1" y="7417"/>
                    <a:pt x="76" y="7500"/>
                  </a:cubicBezTo>
                  <a:cubicBezTo>
                    <a:pt x="504" y="7979"/>
                    <a:pt x="861" y="8517"/>
                    <a:pt x="1238" y="9086"/>
                  </a:cubicBezTo>
                  <a:cubicBezTo>
                    <a:pt x="1810" y="9943"/>
                    <a:pt x="2399" y="10830"/>
                    <a:pt x="3256" y="11502"/>
                  </a:cubicBezTo>
                  <a:cubicBezTo>
                    <a:pt x="3640" y="11807"/>
                    <a:pt x="4068" y="12054"/>
                    <a:pt x="4524" y="12232"/>
                  </a:cubicBezTo>
                  <a:cubicBezTo>
                    <a:pt x="6083" y="13383"/>
                    <a:pt x="7893" y="14007"/>
                    <a:pt x="9140" y="14315"/>
                  </a:cubicBezTo>
                  <a:cubicBezTo>
                    <a:pt x="10494" y="14648"/>
                    <a:pt x="11467" y="14709"/>
                    <a:pt x="11508" y="14709"/>
                  </a:cubicBezTo>
                  <a:lnTo>
                    <a:pt x="11522" y="14709"/>
                  </a:lnTo>
                  <a:cubicBezTo>
                    <a:pt x="11524" y="14710"/>
                    <a:pt x="11527" y="14710"/>
                    <a:pt x="11529" y="14710"/>
                  </a:cubicBezTo>
                  <a:cubicBezTo>
                    <a:pt x="11736" y="14710"/>
                    <a:pt x="11821" y="14441"/>
                    <a:pt x="11648" y="14319"/>
                  </a:cubicBezTo>
                  <a:cubicBezTo>
                    <a:pt x="11631" y="14309"/>
                    <a:pt x="10034" y="13133"/>
                    <a:pt x="9668" y="11855"/>
                  </a:cubicBezTo>
                  <a:cubicBezTo>
                    <a:pt x="9812" y="11766"/>
                    <a:pt x="9952" y="11670"/>
                    <a:pt x="10089" y="11567"/>
                  </a:cubicBezTo>
                  <a:cubicBezTo>
                    <a:pt x="10990" y="10889"/>
                    <a:pt x="11652" y="9939"/>
                    <a:pt x="11977" y="8860"/>
                  </a:cubicBezTo>
                  <a:cubicBezTo>
                    <a:pt x="11994" y="8798"/>
                    <a:pt x="12042" y="8747"/>
                    <a:pt x="12101" y="8719"/>
                  </a:cubicBezTo>
                  <a:cubicBezTo>
                    <a:pt x="12134" y="8704"/>
                    <a:pt x="12170" y="8696"/>
                    <a:pt x="12207" y="8696"/>
                  </a:cubicBezTo>
                  <a:cubicBezTo>
                    <a:pt x="12241" y="8696"/>
                    <a:pt x="12275" y="8703"/>
                    <a:pt x="12306" y="8716"/>
                  </a:cubicBezTo>
                  <a:lnTo>
                    <a:pt x="14431" y="9628"/>
                  </a:lnTo>
                  <a:cubicBezTo>
                    <a:pt x="14460" y="9640"/>
                    <a:pt x="14490" y="9646"/>
                    <a:pt x="14518" y="9646"/>
                  </a:cubicBezTo>
                  <a:cubicBezTo>
                    <a:pt x="14656" y="9646"/>
                    <a:pt x="14770" y="9508"/>
                    <a:pt x="14719" y="9360"/>
                  </a:cubicBezTo>
                  <a:lnTo>
                    <a:pt x="14146" y="7654"/>
                  </a:lnTo>
                  <a:cubicBezTo>
                    <a:pt x="14085" y="7458"/>
                    <a:pt x="14085" y="7253"/>
                    <a:pt x="14146" y="7061"/>
                  </a:cubicBezTo>
                  <a:lnTo>
                    <a:pt x="14715" y="5351"/>
                  </a:lnTo>
                  <a:cubicBezTo>
                    <a:pt x="14766" y="5204"/>
                    <a:pt x="14654" y="5067"/>
                    <a:pt x="14518" y="5067"/>
                  </a:cubicBezTo>
                  <a:cubicBezTo>
                    <a:pt x="14488" y="5067"/>
                    <a:pt x="14458" y="5073"/>
                    <a:pt x="14427" y="5087"/>
                  </a:cubicBezTo>
                  <a:lnTo>
                    <a:pt x="12303" y="5995"/>
                  </a:lnTo>
                  <a:cubicBezTo>
                    <a:pt x="12271" y="6008"/>
                    <a:pt x="12237" y="6015"/>
                    <a:pt x="12203" y="6015"/>
                  </a:cubicBezTo>
                  <a:cubicBezTo>
                    <a:pt x="12167" y="6015"/>
                    <a:pt x="12131" y="6008"/>
                    <a:pt x="12097" y="5992"/>
                  </a:cubicBezTo>
                  <a:cubicBezTo>
                    <a:pt x="12039" y="5964"/>
                    <a:pt x="11994" y="5916"/>
                    <a:pt x="11977" y="5855"/>
                  </a:cubicBezTo>
                  <a:cubicBezTo>
                    <a:pt x="11648" y="4772"/>
                    <a:pt x="10987" y="3826"/>
                    <a:pt x="10089" y="3144"/>
                  </a:cubicBezTo>
                  <a:cubicBezTo>
                    <a:pt x="9952" y="3041"/>
                    <a:pt x="9812" y="2945"/>
                    <a:pt x="9664" y="2856"/>
                  </a:cubicBezTo>
                  <a:cubicBezTo>
                    <a:pt x="10031" y="1581"/>
                    <a:pt x="11631" y="406"/>
                    <a:pt x="11648" y="392"/>
                  </a:cubicBezTo>
                  <a:cubicBezTo>
                    <a:pt x="11821" y="273"/>
                    <a:pt x="11729" y="1"/>
                    <a:pt x="1152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1" name="Google Shape;10551;p91"/>
            <p:cNvSpPr/>
            <p:nvPr/>
          </p:nvSpPr>
          <p:spPr>
            <a:xfrm>
              <a:off x="2535088" y="4281455"/>
              <a:ext cx="48513" cy="41545"/>
            </a:xfrm>
            <a:custGeom>
              <a:avLst/>
              <a:gdLst/>
              <a:ahLst/>
              <a:cxnLst/>
              <a:rect l="l" t="t" r="r" b="b"/>
              <a:pathLst>
                <a:path w="1852" h="1586" extrusionOk="0">
                  <a:moveTo>
                    <a:pt x="1058" y="430"/>
                  </a:moveTo>
                  <a:cubicBezTo>
                    <a:pt x="1243" y="430"/>
                    <a:pt x="1419" y="574"/>
                    <a:pt x="1419" y="792"/>
                  </a:cubicBezTo>
                  <a:cubicBezTo>
                    <a:pt x="1419" y="991"/>
                    <a:pt x="1258" y="1152"/>
                    <a:pt x="1059" y="1152"/>
                  </a:cubicBezTo>
                  <a:cubicBezTo>
                    <a:pt x="737" y="1152"/>
                    <a:pt x="576" y="764"/>
                    <a:pt x="806" y="538"/>
                  </a:cubicBezTo>
                  <a:cubicBezTo>
                    <a:pt x="879" y="464"/>
                    <a:pt x="970" y="430"/>
                    <a:pt x="1058" y="430"/>
                  </a:cubicBezTo>
                  <a:close/>
                  <a:moveTo>
                    <a:pt x="1059" y="0"/>
                  </a:moveTo>
                  <a:cubicBezTo>
                    <a:pt x="354" y="0"/>
                    <a:pt x="1" y="854"/>
                    <a:pt x="501" y="1350"/>
                  </a:cubicBezTo>
                  <a:cubicBezTo>
                    <a:pt x="662" y="1513"/>
                    <a:pt x="860" y="1585"/>
                    <a:pt x="1055" y="1585"/>
                  </a:cubicBezTo>
                  <a:cubicBezTo>
                    <a:pt x="1461" y="1585"/>
                    <a:pt x="1851" y="1269"/>
                    <a:pt x="1851" y="792"/>
                  </a:cubicBezTo>
                  <a:cubicBezTo>
                    <a:pt x="1851" y="353"/>
                    <a:pt x="1495" y="0"/>
                    <a:pt x="105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52" name="Google Shape;10552;p91"/>
          <p:cNvGrpSpPr/>
          <p:nvPr/>
        </p:nvGrpSpPr>
        <p:grpSpPr>
          <a:xfrm>
            <a:off x="3040547" y="4138456"/>
            <a:ext cx="387005" cy="345433"/>
            <a:chOff x="3040547" y="4138456"/>
            <a:chExt cx="387005" cy="345433"/>
          </a:xfrm>
        </p:grpSpPr>
        <p:sp>
          <p:nvSpPr>
            <p:cNvPr id="10553" name="Google Shape;10553;p91"/>
            <p:cNvSpPr/>
            <p:nvPr/>
          </p:nvSpPr>
          <p:spPr>
            <a:xfrm>
              <a:off x="3083638" y="4158155"/>
              <a:ext cx="54250" cy="54014"/>
            </a:xfrm>
            <a:custGeom>
              <a:avLst/>
              <a:gdLst/>
              <a:ahLst/>
              <a:cxnLst/>
              <a:rect l="l" t="t" r="r" b="b"/>
              <a:pathLst>
                <a:path w="2071" h="2062" extrusionOk="0">
                  <a:moveTo>
                    <a:pt x="893" y="0"/>
                  </a:moveTo>
                  <a:cubicBezTo>
                    <a:pt x="754" y="0"/>
                    <a:pt x="617" y="37"/>
                    <a:pt x="494" y="112"/>
                  </a:cubicBezTo>
                  <a:cubicBezTo>
                    <a:pt x="110" y="345"/>
                    <a:pt x="1" y="859"/>
                    <a:pt x="309" y="1339"/>
                  </a:cubicBezTo>
                  <a:cubicBezTo>
                    <a:pt x="556" y="1725"/>
                    <a:pt x="1043" y="2061"/>
                    <a:pt x="1425" y="2061"/>
                  </a:cubicBezTo>
                  <a:cubicBezTo>
                    <a:pt x="1521" y="2061"/>
                    <a:pt x="1610" y="2040"/>
                    <a:pt x="1687" y="1993"/>
                  </a:cubicBezTo>
                  <a:cubicBezTo>
                    <a:pt x="2070" y="1760"/>
                    <a:pt x="2009" y="979"/>
                    <a:pt x="1704" y="496"/>
                  </a:cubicBezTo>
                  <a:cubicBezTo>
                    <a:pt x="1494" y="167"/>
                    <a:pt x="1188" y="0"/>
                    <a:pt x="893" y="0"/>
                  </a:cubicBezTo>
                  <a:close/>
                </a:path>
              </a:pathLst>
            </a:custGeom>
            <a:solidFill>
              <a:srgbClr val="7E93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4" name="Google Shape;10554;p91"/>
            <p:cNvSpPr/>
            <p:nvPr/>
          </p:nvSpPr>
          <p:spPr>
            <a:xfrm>
              <a:off x="3044424" y="4206092"/>
              <a:ext cx="51264" cy="42829"/>
            </a:xfrm>
            <a:custGeom>
              <a:avLst/>
              <a:gdLst/>
              <a:ahLst/>
              <a:cxnLst/>
              <a:rect l="l" t="t" r="r" b="b"/>
              <a:pathLst>
                <a:path w="1957" h="1635" extrusionOk="0">
                  <a:moveTo>
                    <a:pt x="739" y="0"/>
                  </a:moveTo>
                  <a:cubicBezTo>
                    <a:pt x="549" y="0"/>
                    <a:pt x="374" y="75"/>
                    <a:pt x="250" y="218"/>
                  </a:cubicBezTo>
                  <a:cubicBezTo>
                    <a:pt x="0" y="503"/>
                    <a:pt x="45" y="955"/>
                    <a:pt x="418" y="1280"/>
                  </a:cubicBezTo>
                  <a:cubicBezTo>
                    <a:pt x="659" y="1490"/>
                    <a:pt x="1019" y="1635"/>
                    <a:pt x="1312" y="1635"/>
                  </a:cubicBezTo>
                  <a:cubicBezTo>
                    <a:pt x="1473" y="1635"/>
                    <a:pt x="1614" y="1591"/>
                    <a:pt x="1703" y="1489"/>
                  </a:cubicBezTo>
                  <a:cubicBezTo>
                    <a:pt x="1957" y="1202"/>
                    <a:pt x="1700" y="568"/>
                    <a:pt x="1330" y="242"/>
                  </a:cubicBezTo>
                  <a:cubicBezTo>
                    <a:pt x="1141" y="78"/>
                    <a:pt x="932" y="0"/>
                    <a:pt x="739" y="0"/>
                  </a:cubicBezTo>
                  <a:close/>
                </a:path>
              </a:pathLst>
            </a:custGeom>
            <a:solidFill>
              <a:srgbClr val="7E93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5" name="Google Shape;10555;p91"/>
            <p:cNvSpPr/>
            <p:nvPr/>
          </p:nvSpPr>
          <p:spPr>
            <a:xfrm>
              <a:off x="3207619" y="4171566"/>
              <a:ext cx="43824" cy="48199"/>
            </a:xfrm>
            <a:custGeom>
              <a:avLst/>
              <a:gdLst/>
              <a:ahLst/>
              <a:cxnLst/>
              <a:rect l="l" t="t" r="r" b="b"/>
              <a:pathLst>
                <a:path w="1673" h="1840" extrusionOk="0">
                  <a:moveTo>
                    <a:pt x="921" y="0"/>
                  </a:moveTo>
                  <a:cubicBezTo>
                    <a:pt x="649" y="0"/>
                    <a:pt x="374" y="177"/>
                    <a:pt x="216" y="512"/>
                  </a:cubicBezTo>
                  <a:cubicBezTo>
                    <a:pt x="0" y="957"/>
                    <a:pt x="17" y="1639"/>
                    <a:pt x="360" y="1803"/>
                  </a:cubicBezTo>
                  <a:cubicBezTo>
                    <a:pt x="412" y="1828"/>
                    <a:pt x="469" y="1840"/>
                    <a:pt x="528" y="1840"/>
                  </a:cubicBezTo>
                  <a:cubicBezTo>
                    <a:pt x="860" y="1840"/>
                    <a:pt x="1276" y="1482"/>
                    <a:pt x="1456" y="1104"/>
                  </a:cubicBezTo>
                  <a:cubicBezTo>
                    <a:pt x="1672" y="659"/>
                    <a:pt x="1535" y="227"/>
                    <a:pt x="1193" y="63"/>
                  </a:cubicBezTo>
                  <a:cubicBezTo>
                    <a:pt x="1105" y="21"/>
                    <a:pt x="1013" y="0"/>
                    <a:pt x="921" y="0"/>
                  </a:cubicBezTo>
                  <a:close/>
                </a:path>
              </a:pathLst>
            </a:custGeom>
            <a:solidFill>
              <a:srgbClr val="7E93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6" name="Google Shape;10556;p91"/>
            <p:cNvSpPr/>
            <p:nvPr/>
          </p:nvSpPr>
          <p:spPr>
            <a:xfrm>
              <a:off x="3093880" y="4224218"/>
              <a:ext cx="136816" cy="90111"/>
            </a:xfrm>
            <a:custGeom>
              <a:avLst/>
              <a:gdLst/>
              <a:ahLst/>
              <a:cxnLst/>
              <a:rect l="l" t="t" r="r" b="b"/>
              <a:pathLst>
                <a:path w="5223" h="3440" extrusionOk="0">
                  <a:moveTo>
                    <a:pt x="2752" y="0"/>
                  </a:moveTo>
                  <a:cubicBezTo>
                    <a:pt x="2571" y="0"/>
                    <a:pt x="2389" y="18"/>
                    <a:pt x="2211" y="54"/>
                  </a:cubicBezTo>
                  <a:cubicBezTo>
                    <a:pt x="874" y="328"/>
                    <a:pt x="0" y="1565"/>
                    <a:pt x="206" y="2566"/>
                  </a:cubicBezTo>
                  <a:cubicBezTo>
                    <a:pt x="339" y="3218"/>
                    <a:pt x="860" y="3439"/>
                    <a:pt x="1575" y="3439"/>
                  </a:cubicBezTo>
                  <a:cubicBezTo>
                    <a:pt x="1961" y="3439"/>
                    <a:pt x="2403" y="3375"/>
                    <a:pt x="2872" y="3278"/>
                  </a:cubicBezTo>
                  <a:cubicBezTo>
                    <a:pt x="4208" y="3008"/>
                    <a:pt x="5223" y="2528"/>
                    <a:pt x="4966" y="1538"/>
                  </a:cubicBezTo>
                  <a:cubicBezTo>
                    <a:pt x="4702" y="527"/>
                    <a:pt x="3866" y="211"/>
                    <a:pt x="3506" y="105"/>
                  </a:cubicBezTo>
                  <a:cubicBezTo>
                    <a:pt x="3260" y="35"/>
                    <a:pt x="3006" y="0"/>
                    <a:pt x="2752" y="0"/>
                  </a:cubicBezTo>
                  <a:close/>
                </a:path>
              </a:pathLst>
            </a:custGeom>
            <a:solidFill>
              <a:srgbClr val="7E93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7" name="Google Shape;10557;p91"/>
            <p:cNvSpPr/>
            <p:nvPr/>
          </p:nvSpPr>
          <p:spPr>
            <a:xfrm>
              <a:off x="3149518" y="4144586"/>
              <a:ext cx="46889" cy="58101"/>
            </a:xfrm>
            <a:custGeom>
              <a:avLst/>
              <a:gdLst/>
              <a:ahLst/>
              <a:cxnLst/>
              <a:rect l="l" t="t" r="r" b="b"/>
              <a:pathLst>
                <a:path w="1790" h="2218" extrusionOk="0">
                  <a:moveTo>
                    <a:pt x="909" y="0"/>
                  </a:moveTo>
                  <a:cubicBezTo>
                    <a:pt x="522" y="0"/>
                    <a:pt x="176" y="303"/>
                    <a:pt x="93" y="805"/>
                  </a:cubicBezTo>
                  <a:cubicBezTo>
                    <a:pt x="1" y="1370"/>
                    <a:pt x="244" y="2128"/>
                    <a:pt x="690" y="2210"/>
                  </a:cubicBezTo>
                  <a:cubicBezTo>
                    <a:pt x="716" y="2215"/>
                    <a:pt x="743" y="2217"/>
                    <a:pt x="769" y="2217"/>
                  </a:cubicBezTo>
                  <a:cubicBezTo>
                    <a:pt x="1187" y="2217"/>
                    <a:pt x="1610" y="1631"/>
                    <a:pt x="1697" y="1103"/>
                  </a:cubicBezTo>
                  <a:cubicBezTo>
                    <a:pt x="1790" y="541"/>
                    <a:pt x="1492" y="95"/>
                    <a:pt x="1050" y="13"/>
                  </a:cubicBezTo>
                  <a:cubicBezTo>
                    <a:pt x="1002" y="4"/>
                    <a:pt x="956" y="0"/>
                    <a:pt x="909" y="0"/>
                  </a:cubicBezTo>
                  <a:close/>
                </a:path>
              </a:pathLst>
            </a:custGeom>
            <a:solidFill>
              <a:srgbClr val="7E93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8" name="Google Shape;10558;p91"/>
            <p:cNvSpPr/>
            <p:nvPr/>
          </p:nvSpPr>
          <p:spPr>
            <a:xfrm>
              <a:off x="3094247" y="4227309"/>
              <a:ext cx="50923" cy="86967"/>
            </a:xfrm>
            <a:custGeom>
              <a:avLst/>
              <a:gdLst/>
              <a:ahLst/>
              <a:cxnLst/>
              <a:rect l="l" t="t" r="r" b="b"/>
              <a:pathLst>
                <a:path w="1944" h="3320" extrusionOk="0">
                  <a:moveTo>
                    <a:pt x="1943" y="1"/>
                  </a:moveTo>
                  <a:cubicBezTo>
                    <a:pt x="751" y="368"/>
                    <a:pt x="0" y="1512"/>
                    <a:pt x="192" y="2448"/>
                  </a:cubicBezTo>
                  <a:cubicBezTo>
                    <a:pt x="323" y="3100"/>
                    <a:pt x="846" y="3319"/>
                    <a:pt x="1562" y="3319"/>
                  </a:cubicBezTo>
                  <a:cubicBezTo>
                    <a:pt x="1595" y="3319"/>
                    <a:pt x="1628" y="3319"/>
                    <a:pt x="1662" y="3318"/>
                  </a:cubicBezTo>
                  <a:cubicBezTo>
                    <a:pt x="1504" y="3171"/>
                    <a:pt x="1378" y="2962"/>
                    <a:pt x="1295" y="2677"/>
                  </a:cubicBezTo>
                  <a:cubicBezTo>
                    <a:pt x="1042" y="1810"/>
                    <a:pt x="1313" y="734"/>
                    <a:pt x="1943" y="1"/>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59" name="Google Shape;10559;p91"/>
            <p:cNvSpPr/>
            <p:nvPr/>
          </p:nvSpPr>
          <p:spPr>
            <a:xfrm>
              <a:off x="3044502" y="4209995"/>
              <a:ext cx="47072" cy="38900"/>
            </a:xfrm>
            <a:custGeom>
              <a:avLst/>
              <a:gdLst/>
              <a:ahLst/>
              <a:cxnLst/>
              <a:rect l="l" t="t" r="r" b="b"/>
              <a:pathLst>
                <a:path w="1797" h="1485" extrusionOk="0">
                  <a:moveTo>
                    <a:pt x="323" y="1"/>
                  </a:moveTo>
                  <a:cubicBezTo>
                    <a:pt x="295" y="21"/>
                    <a:pt x="271" y="42"/>
                    <a:pt x="251" y="66"/>
                  </a:cubicBezTo>
                  <a:cubicBezTo>
                    <a:pt x="1" y="354"/>
                    <a:pt x="45" y="806"/>
                    <a:pt x="419" y="1131"/>
                  </a:cubicBezTo>
                  <a:cubicBezTo>
                    <a:pt x="656" y="1341"/>
                    <a:pt x="1014" y="1485"/>
                    <a:pt x="1307" y="1485"/>
                  </a:cubicBezTo>
                  <a:cubicBezTo>
                    <a:pt x="1470" y="1485"/>
                    <a:pt x="1613" y="1440"/>
                    <a:pt x="1704" y="1337"/>
                  </a:cubicBezTo>
                  <a:cubicBezTo>
                    <a:pt x="1755" y="1272"/>
                    <a:pt x="1789" y="1193"/>
                    <a:pt x="1796" y="1107"/>
                  </a:cubicBezTo>
                  <a:lnTo>
                    <a:pt x="1796" y="1107"/>
                  </a:lnTo>
                  <a:cubicBezTo>
                    <a:pt x="1793" y="1107"/>
                    <a:pt x="1790" y="1107"/>
                    <a:pt x="1787" y="1107"/>
                  </a:cubicBezTo>
                  <a:cubicBezTo>
                    <a:pt x="1456" y="1107"/>
                    <a:pt x="1016" y="917"/>
                    <a:pt x="713" y="652"/>
                  </a:cubicBezTo>
                  <a:cubicBezTo>
                    <a:pt x="487" y="450"/>
                    <a:pt x="357" y="216"/>
                    <a:pt x="323" y="1"/>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0" name="Google Shape;10560;p91"/>
            <p:cNvSpPr/>
            <p:nvPr/>
          </p:nvSpPr>
          <p:spPr>
            <a:xfrm>
              <a:off x="3083743" y="4158731"/>
              <a:ext cx="44977" cy="53438"/>
            </a:xfrm>
            <a:custGeom>
              <a:avLst/>
              <a:gdLst/>
              <a:ahLst/>
              <a:cxnLst/>
              <a:rect l="l" t="t" r="r" b="b"/>
              <a:pathLst>
                <a:path w="1717" h="2040" extrusionOk="0">
                  <a:moveTo>
                    <a:pt x="723" y="1"/>
                  </a:moveTo>
                  <a:cubicBezTo>
                    <a:pt x="641" y="18"/>
                    <a:pt x="562" y="49"/>
                    <a:pt x="490" y="90"/>
                  </a:cubicBezTo>
                  <a:cubicBezTo>
                    <a:pt x="106" y="323"/>
                    <a:pt x="0" y="837"/>
                    <a:pt x="305" y="1317"/>
                  </a:cubicBezTo>
                  <a:cubicBezTo>
                    <a:pt x="549" y="1703"/>
                    <a:pt x="1038" y="2039"/>
                    <a:pt x="1421" y="2039"/>
                  </a:cubicBezTo>
                  <a:cubicBezTo>
                    <a:pt x="1517" y="2039"/>
                    <a:pt x="1606" y="2018"/>
                    <a:pt x="1683" y="1971"/>
                  </a:cubicBezTo>
                  <a:cubicBezTo>
                    <a:pt x="1696" y="1961"/>
                    <a:pt x="1707" y="1951"/>
                    <a:pt x="1717" y="1940"/>
                  </a:cubicBezTo>
                  <a:cubicBezTo>
                    <a:pt x="1374" y="1783"/>
                    <a:pt x="1011" y="1420"/>
                    <a:pt x="809" y="1043"/>
                  </a:cubicBezTo>
                  <a:cubicBezTo>
                    <a:pt x="600" y="649"/>
                    <a:pt x="590" y="272"/>
                    <a:pt x="723" y="1"/>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1" name="Google Shape;10561;p91"/>
            <p:cNvSpPr/>
            <p:nvPr/>
          </p:nvSpPr>
          <p:spPr>
            <a:xfrm>
              <a:off x="3149885" y="4144586"/>
              <a:ext cx="35206" cy="56293"/>
            </a:xfrm>
            <a:custGeom>
              <a:avLst/>
              <a:gdLst/>
              <a:ahLst/>
              <a:cxnLst/>
              <a:rect l="l" t="t" r="r" b="b"/>
              <a:pathLst>
                <a:path w="1344" h="2149" extrusionOk="0">
                  <a:moveTo>
                    <a:pt x="895" y="0"/>
                  </a:moveTo>
                  <a:cubicBezTo>
                    <a:pt x="508" y="0"/>
                    <a:pt x="162" y="303"/>
                    <a:pt x="79" y="805"/>
                  </a:cubicBezTo>
                  <a:cubicBezTo>
                    <a:pt x="1" y="1298"/>
                    <a:pt x="175" y="1936"/>
                    <a:pt x="515" y="2148"/>
                  </a:cubicBezTo>
                  <a:cubicBezTo>
                    <a:pt x="426" y="1747"/>
                    <a:pt x="443" y="1332"/>
                    <a:pt x="573" y="945"/>
                  </a:cubicBezTo>
                  <a:cubicBezTo>
                    <a:pt x="727" y="517"/>
                    <a:pt x="1015" y="243"/>
                    <a:pt x="1344" y="143"/>
                  </a:cubicBezTo>
                  <a:cubicBezTo>
                    <a:pt x="1251" y="78"/>
                    <a:pt x="1149" y="34"/>
                    <a:pt x="1036" y="13"/>
                  </a:cubicBezTo>
                  <a:cubicBezTo>
                    <a:pt x="988" y="4"/>
                    <a:pt x="942" y="0"/>
                    <a:pt x="895" y="0"/>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2" name="Google Shape;10562;p91"/>
            <p:cNvSpPr/>
            <p:nvPr/>
          </p:nvSpPr>
          <p:spPr>
            <a:xfrm>
              <a:off x="3208247" y="4171566"/>
              <a:ext cx="38428" cy="43300"/>
            </a:xfrm>
            <a:custGeom>
              <a:avLst/>
              <a:gdLst/>
              <a:ahLst/>
              <a:cxnLst/>
              <a:rect l="l" t="t" r="r" b="b"/>
              <a:pathLst>
                <a:path w="1467" h="1653" extrusionOk="0">
                  <a:moveTo>
                    <a:pt x="897" y="0"/>
                  </a:moveTo>
                  <a:cubicBezTo>
                    <a:pt x="625" y="0"/>
                    <a:pt x="350" y="177"/>
                    <a:pt x="192" y="512"/>
                  </a:cubicBezTo>
                  <a:cubicBezTo>
                    <a:pt x="21" y="871"/>
                    <a:pt x="0" y="1378"/>
                    <a:pt x="178" y="1653"/>
                  </a:cubicBezTo>
                  <a:cubicBezTo>
                    <a:pt x="240" y="1307"/>
                    <a:pt x="401" y="984"/>
                    <a:pt x="637" y="727"/>
                  </a:cubicBezTo>
                  <a:cubicBezTo>
                    <a:pt x="869" y="480"/>
                    <a:pt x="1145" y="358"/>
                    <a:pt x="1406" y="358"/>
                  </a:cubicBezTo>
                  <a:cubicBezTo>
                    <a:pt x="1426" y="358"/>
                    <a:pt x="1446" y="359"/>
                    <a:pt x="1467" y="361"/>
                  </a:cubicBezTo>
                  <a:cubicBezTo>
                    <a:pt x="1405" y="227"/>
                    <a:pt x="1299" y="124"/>
                    <a:pt x="1169" y="63"/>
                  </a:cubicBezTo>
                  <a:cubicBezTo>
                    <a:pt x="1081" y="21"/>
                    <a:pt x="989" y="0"/>
                    <a:pt x="897" y="0"/>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3" name="Google Shape;10563;p91"/>
            <p:cNvSpPr/>
            <p:nvPr/>
          </p:nvSpPr>
          <p:spPr>
            <a:xfrm>
              <a:off x="3284815" y="4302515"/>
              <a:ext cx="43379" cy="58415"/>
            </a:xfrm>
            <a:custGeom>
              <a:avLst/>
              <a:gdLst/>
              <a:ahLst/>
              <a:cxnLst/>
              <a:rect l="l" t="t" r="r" b="b"/>
              <a:pathLst>
                <a:path w="1656" h="2230" extrusionOk="0">
                  <a:moveTo>
                    <a:pt x="817" y="1"/>
                  </a:moveTo>
                  <a:cubicBezTo>
                    <a:pt x="381" y="1"/>
                    <a:pt x="27" y="363"/>
                    <a:pt x="14" y="920"/>
                  </a:cubicBezTo>
                  <a:cubicBezTo>
                    <a:pt x="0" y="1489"/>
                    <a:pt x="346" y="2208"/>
                    <a:pt x="795" y="2229"/>
                  </a:cubicBezTo>
                  <a:cubicBezTo>
                    <a:pt x="802" y="2229"/>
                    <a:pt x="808" y="2229"/>
                    <a:pt x="815" y="2229"/>
                  </a:cubicBezTo>
                  <a:cubicBezTo>
                    <a:pt x="1259" y="2229"/>
                    <a:pt x="1628" y="1556"/>
                    <a:pt x="1642" y="992"/>
                  </a:cubicBezTo>
                  <a:cubicBezTo>
                    <a:pt x="1655" y="423"/>
                    <a:pt x="1302" y="22"/>
                    <a:pt x="853" y="2"/>
                  </a:cubicBezTo>
                  <a:cubicBezTo>
                    <a:pt x="841" y="1"/>
                    <a:pt x="829" y="1"/>
                    <a:pt x="817" y="1"/>
                  </a:cubicBezTo>
                  <a:close/>
                </a:path>
              </a:pathLst>
            </a:custGeom>
            <a:solidFill>
              <a:srgbClr val="7E93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4" name="Google Shape;10564;p91"/>
            <p:cNvSpPr/>
            <p:nvPr/>
          </p:nvSpPr>
          <p:spPr>
            <a:xfrm>
              <a:off x="3225929" y="4318704"/>
              <a:ext cx="41571" cy="49718"/>
            </a:xfrm>
            <a:custGeom>
              <a:avLst/>
              <a:gdLst/>
              <a:ahLst/>
              <a:cxnLst/>
              <a:rect l="l" t="t" r="r" b="b"/>
              <a:pathLst>
                <a:path w="1587" h="1898" extrusionOk="0">
                  <a:moveTo>
                    <a:pt x="740" y="0"/>
                  </a:moveTo>
                  <a:cubicBezTo>
                    <a:pt x="687" y="0"/>
                    <a:pt x="633" y="7"/>
                    <a:pt x="579" y="21"/>
                  </a:cubicBezTo>
                  <a:cubicBezTo>
                    <a:pt x="213" y="120"/>
                    <a:pt x="0" y="521"/>
                    <a:pt x="127" y="1001"/>
                  </a:cubicBezTo>
                  <a:cubicBezTo>
                    <a:pt x="243" y="1437"/>
                    <a:pt x="634" y="1898"/>
                    <a:pt x="980" y="1898"/>
                  </a:cubicBezTo>
                  <a:cubicBezTo>
                    <a:pt x="1013" y="1898"/>
                    <a:pt x="1045" y="1894"/>
                    <a:pt x="1076" y="1885"/>
                  </a:cubicBezTo>
                  <a:cubicBezTo>
                    <a:pt x="1446" y="1789"/>
                    <a:pt x="1587" y="1121"/>
                    <a:pt x="1460" y="645"/>
                  </a:cubicBezTo>
                  <a:cubicBezTo>
                    <a:pt x="1349" y="235"/>
                    <a:pt x="1053" y="0"/>
                    <a:pt x="740" y="0"/>
                  </a:cubicBezTo>
                  <a:close/>
                </a:path>
              </a:pathLst>
            </a:custGeom>
            <a:solidFill>
              <a:srgbClr val="7E93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5" name="Google Shape;10565;p91"/>
            <p:cNvSpPr/>
            <p:nvPr/>
          </p:nvSpPr>
          <p:spPr>
            <a:xfrm>
              <a:off x="3370080" y="4383510"/>
              <a:ext cx="53621" cy="40183"/>
            </a:xfrm>
            <a:custGeom>
              <a:avLst/>
              <a:gdLst/>
              <a:ahLst/>
              <a:cxnLst/>
              <a:rect l="l" t="t" r="r" b="b"/>
              <a:pathLst>
                <a:path w="2047" h="1534" extrusionOk="0">
                  <a:moveTo>
                    <a:pt x="1279" y="0"/>
                  </a:moveTo>
                  <a:cubicBezTo>
                    <a:pt x="1124" y="0"/>
                    <a:pt x="957" y="46"/>
                    <a:pt x="792" y="145"/>
                  </a:cubicBezTo>
                  <a:cubicBezTo>
                    <a:pt x="367" y="395"/>
                    <a:pt x="1" y="970"/>
                    <a:pt x="192" y="1299"/>
                  </a:cubicBezTo>
                  <a:cubicBezTo>
                    <a:pt x="287" y="1462"/>
                    <a:pt x="502" y="1533"/>
                    <a:pt x="746" y="1533"/>
                  </a:cubicBezTo>
                  <a:cubicBezTo>
                    <a:pt x="996" y="1533"/>
                    <a:pt x="1276" y="1458"/>
                    <a:pt x="1491" y="1330"/>
                  </a:cubicBezTo>
                  <a:cubicBezTo>
                    <a:pt x="1916" y="1080"/>
                    <a:pt x="2046" y="645"/>
                    <a:pt x="1851" y="316"/>
                  </a:cubicBezTo>
                  <a:cubicBezTo>
                    <a:pt x="1734" y="114"/>
                    <a:pt x="1522" y="0"/>
                    <a:pt x="1279" y="0"/>
                  </a:cubicBezTo>
                  <a:close/>
                </a:path>
              </a:pathLst>
            </a:custGeom>
            <a:solidFill>
              <a:srgbClr val="7E93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6" name="Google Shape;10566;p91"/>
            <p:cNvSpPr/>
            <p:nvPr/>
          </p:nvSpPr>
          <p:spPr>
            <a:xfrm>
              <a:off x="3226636" y="4381624"/>
              <a:ext cx="137812" cy="96005"/>
            </a:xfrm>
            <a:custGeom>
              <a:avLst/>
              <a:gdLst/>
              <a:ahLst/>
              <a:cxnLst/>
              <a:rect l="l" t="t" r="r" b="b"/>
              <a:pathLst>
                <a:path w="5261" h="3665" extrusionOk="0">
                  <a:moveTo>
                    <a:pt x="2438" y="1"/>
                  </a:moveTo>
                  <a:cubicBezTo>
                    <a:pt x="1512" y="1"/>
                    <a:pt x="672" y="478"/>
                    <a:pt x="388" y="1173"/>
                  </a:cubicBezTo>
                  <a:cubicBezTo>
                    <a:pt x="1" y="2122"/>
                    <a:pt x="946" y="2735"/>
                    <a:pt x="2207" y="3249"/>
                  </a:cubicBezTo>
                  <a:cubicBezTo>
                    <a:pt x="2815" y="3496"/>
                    <a:pt x="3388" y="3664"/>
                    <a:pt x="3855" y="3664"/>
                  </a:cubicBezTo>
                  <a:cubicBezTo>
                    <a:pt x="4360" y="3664"/>
                    <a:pt x="4744" y="3468"/>
                    <a:pt x="4918" y="2965"/>
                  </a:cubicBezTo>
                  <a:cubicBezTo>
                    <a:pt x="5261" y="1978"/>
                    <a:pt x="4743" y="1248"/>
                    <a:pt x="4500" y="967"/>
                  </a:cubicBezTo>
                  <a:cubicBezTo>
                    <a:pt x="4219" y="631"/>
                    <a:pt x="3859" y="367"/>
                    <a:pt x="3451" y="199"/>
                  </a:cubicBezTo>
                  <a:cubicBezTo>
                    <a:pt x="3117" y="63"/>
                    <a:pt x="2772" y="1"/>
                    <a:pt x="2438" y="1"/>
                  </a:cubicBezTo>
                  <a:close/>
                </a:path>
              </a:pathLst>
            </a:custGeom>
            <a:solidFill>
              <a:srgbClr val="7E93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7" name="Google Shape;10567;p91"/>
            <p:cNvSpPr/>
            <p:nvPr/>
          </p:nvSpPr>
          <p:spPr>
            <a:xfrm>
              <a:off x="3334612" y="4328239"/>
              <a:ext cx="56765" cy="51892"/>
            </a:xfrm>
            <a:custGeom>
              <a:avLst/>
              <a:gdLst/>
              <a:ahLst/>
              <a:cxnLst/>
              <a:rect l="l" t="t" r="r" b="b"/>
              <a:pathLst>
                <a:path w="2167" h="1981" extrusionOk="0">
                  <a:moveTo>
                    <a:pt x="1321" y="0"/>
                  </a:moveTo>
                  <a:cubicBezTo>
                    <a:pt x="1081" y="0"/>
                    <a:pt x="824" y="111"/>
                    <a:pt x="608" y="342"/>
                  </a:cubicBezTo>
                  <a:cubicBezTo>
                    <a:pt x="220" y="760"/>
                    <a:pt x="1" y="1525"/>
                    <a:pt x="323" y="1840"/>
                  </a:cubicBezTo>
                  <a:cubicBezTo>
                    <a:pt x="423" y="1938"/>
                    <a:pt x="563" y="1980"/>
                    <a:pt x="720" y="1980"/>
                  </a:cubicBezTo>
                  <a:cubicBezTo>
                    <a:pt x="1071" y="1980"/>
                    <a:pt x="1507" y="1769"/>
                    <a:pt x="1776" y="1480"/>
                  </a:cubicBezTo>
                  <a:cubicBezTo>
                    <a:pt x="2167" y="1062"/>
                    <a:pt x="2167" y="527"/>
                    <a:pt x="1845" y="212"/>
                  </a:cubicBezTo>
                  <a:cubicBezTo>
                    <a:pt x="1701" y="73"/>
                    <a:pt x="1516" y="0"/>
                    <a:pt x="1321" y="0"/>
                  </a:cubicBezTo>
                  <a:close/>
                </a:path>
              </a:pathLst>
            </a:custGeom>
            <a:solidFill>
              <a:srgbClr val="7E93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8" name="Google Shape;10568;p91"/>
            <p:cNvSpPr/>
            <p:nvPr/>
          </p:nvSpPr>
          <p:spPr>
            <a:xfrm>
              <a:off x="3229963" y="4381650"/>
              <a:ext cx="80733" cy="71093"/>
            </a:xfrm>
            <a:custGeom>
              <a:avLst/>
              <a:gdLst/>
              <a:ahLst/>
              <a:cxnLst/>
              <a:rect l="l" t="t" r="r" b="b"/>
              <a:pathLst>
                <a:path w="3082" h="2714" extrusionOk="0">
                  <a:moveTo>
                    <a:pt x="2309" y="0"/>
                  </a:moveTo>
                  <a:cubicBezTo>
                    <a:pt x="1384" y="0"/>
                    <a:pt x="546" y="475"/>
                    <a:pt x="261" y="1172"/>
                  </a:cubicBezTo>
                  <a:cubicBezTo>
                    <a:pt x="0" y="1816"/>
                    <a:pt x="350" y="2306"/>
                    <a:pt x="1001" y="2714"/>
                  </a:cubicBezTo>
                  <a:cubicBezTo>
                    <a:pt x="953" y="2505"/>
                    <a:pt x="963" y="2261"/>
                    <a:pt x="1052" y="1977"/>
                  </a:cubicBezTo>
                  <a:cubicBezTo>
                    <a:pt x="1323" y="1117"/>
                    <a:pt x="2146" y="373"/>
                    <a:pt x="3081" y="113"/>
                  </a:cubicBezTo>
                  <a:cubicBezTo>
                    <a:pt x="2824" y="36"/>
                    <a:pt x="2563" y="0"/>
                    <a:pt x="2309" y="0"/>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69" name="Google Shape;10569;p91"/>
            <p:cNvSpPr/>
            <p:nvPr/>
          </p:nvSpPr>
          <p:spPr>
            <a:xfrm>
              <a:off x="3225929" y="4318887"/>
              <a:ext cx="33582" cy="49613"/>
            </a:xfrm>
            <a:custGeom>
              <a:avLst/>
              <a:gdLst/>
              <a:ahLst/>
              <a:cxnLst/>
              <a:rect l="l" t="t" r="r" b="b"/>
              <a:pathLst>
                <a:path w="1282" h="1894" extrusionOk="0">
                  <a:moveTo>
                    <a:pt x="675" y="0"/>
                  </a:moveTo>
                  <a:cubicBezTo>
                    <a:pt x="644" y="4"/>
                    <a:pt x="610" y="7"/>
                    <a:pt x="579" y="17"/>
                  </a:cubicBezTo>
                  <a:cubicBezTo>
                    <a:pt x="213" y="113"/>
                    <a:pt x="0" y="514"/>
                    <a:pt x="127" y="994"/>
                  </a:cubicBezTo>
                  <a:cubicBezTo>
                    <a:pt x="243" y="1431"/>
                    <a:pt x="636" y="1893"/>
                    <a:pt x="983" y="1893"/>
                  </a:cubicBezTo>
                  <a:cubicBezTo>
                    <a:pt x="1015" y="1893"/>
                    <a:pt x="1046" y="1890"/>
                    <a:pt x="1076" y="1882"/>
                  </a:cubicBezTo>
                  <a:cubicBezTo>
                    <a:pt x="1158" y="1854"/>
                    <a:pt x="1230" y="1806"/>
                    <a:pt x="1282" y="1741"/>
                  </a:cubicBezTo>
                  <a:cubicBezTo>
                    <a:pt x="1008" y="1559"/>
                    <a:pt x="740" y="1152"/>
                    <a:pt x="641" y="761"/>
                  </a:cubicBezTo>
                  <a:cubicBezTo>
                    <a:pt x="562" y="466"/>
                    <a:pt x="586" y="199"/>
                    <a:pt x="675" y="0"/>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0" name="Google Shape;10570;p91"/>
            <p:cNvSpPr/>
            <p:nvPr/>
          </p:nvSpPr>
          <p:spPr>
            <a:xfrm>
              <a:off x="3284815" y="4302515"/>
              <a:ext cx="28736" cy="58310"/>
            </a:xfrm>
            <a:custGeom>
              <a:avLst/>
              <a:gdLst/>
              <a:ahLst/>
              <a:cxnLst/>
              <a:rect l="l" t="t" r="r" b="b"/>
              <a:pathLst>
                <a:path w="1097" h="2226" extrusionOk="0">
                  <a:moveTo>
                    <a:pt x="817" y="1"/>
                  </a:moveTo>
                  <a:cubicBezTo>
                    <a:pt x="381" y="1"/>
                    <a:pt x="27" y="363"/>
                    <a:pt x="14" y="917"/>
                  </a:cubicBezTo>
                  <a:cubicBezTo>
                    <a:pt x="0" y="1489"/>
                    <a:pt x="346" y="2205"/>
                    <a:pt x="795" y="2226"/>
                  </a:cubicBezTo>
                  <a:cubicBezTo>
                    <a:pt x="812" y="2226"/>
                    <a:pt x="826" y="2222"/>
                    <a:pt x="843" y="2219"/>
                  </a:cubicBezTo>
                  <a:cubicBezTo>
                    <a:pt x="644" y="1900"/>
                    <a:pt x="545" y="1396"/>
                    <a:pt x="586" y="971"/>
                  </a:cubicBezTo>
                  <a:cubicBezTo>
                    <a:pt x="631" y="526"/>
                    <a:pt x="833" y="204"/>
                    <a:pt x="1097" y="56"/>
                  </a:cubicBezTo>
                  <a:cubicBezTo>
                    <a:pt x="1018" y="22"/>
                    <a:pt x="936" y="5"/>
                    <a:pt x="853" y="2"/>
                  </a:cubicBezTo>
                  <a:cubicBezTo>
                    <a:pt x="841" y="1"/>
                    <a:pt x="829" y="1"/>
                    <a:pt x="817" y="1"/>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1" name="Google Shape;10571;p91"/>
            <p:cNvSpPr/>
            <p:nvPr/>
          </p:nvSpPr>
          <p:spPr>
            <a:xfrm>
              <a:off x="3336158" y="4328265"/>
              <a:ext cx="51552" cy="44505"/>
            </a:xfrm>
            <a:custGeom>
              <a:avLst/>
              <a:gdLst/>
              <a:ahLst/>
              <a:cxnLst/>
              <a:rect l="l" t="t" r="r" b="b"/>
              <a:pathLst>
                <a:path w="1968" h="1699" extrusionOk="0">
                  <a:moveTo>
                    <a:pt x="1261" y="0"/>
                  </a:moveTo>
                  <a:cubicBezTo>
                    <a:pt x="1021" y="0"/>
                    <a:pt x="766" y="111"/>
                    <a:pt x="552" y="341"/>
                  </a:cubicBezTo>
                  <a:cubicBezTo>
                    <a:pt x="209" y="705"/>
                    <a:pt x="0" y="1335"/>
                    <a:pt x="165" y="1698"/>
                  </a:cubicBezTo>
                  <a:cubicBezTo>
                    <a:pt x="312" y="1315"/>
                    <a:pt x="559" y="979"/>
                    <a:pt x="884" y="732"/>
                  </a:cubicBezTo>
                  <a:cubicBezTo>
                    <a:pt x="1141" y="540"/>
                    <a:pt x="1414" y="450"/>
                    <a:pt x="1667" y="450"/>
                  </a:cubicBezTo>
                  <a:cubicBezTo>
                    <a:pt x="1771" y="450"/>
                    <a:pt x="1872" y="466"/>
                    <a:pt x="1967" y="496"/>
                  </a:cubicBezTo>
                  <a:cubicBezTo>
                    <a:pt x="1930" y="389"/>
                    <a:pt x="1868" y="293"/>
                    <a:pt x="1786" y="215"/>
                  </a:cubicBezTo>
                  <a:cubicBezTo>
                    <a:pt x="1641" y="73"/>
                    <a:pt x="1456" y="0"/>
                    <a:pt x="1261" y="0"/>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2" name="Google Shape;10572;p91"/>
            <p:cNvSpPr/>
            <p:nvPr/>
          </p:nvSpPr>
          <p:spPr>
            <a:xfrm>
              <a:off x="3373852" y="4383510"/>
              <a:ext cx="47518" cy="28474"/>
            </a:xfrm>
            <a:custGeom>
              <a:avLst/>
              <a:gdLst/>
              <a:ahLst/>
              <a:cxnLst/>
              <a:rect l="l" t="t" r="r" b="b"/>
              <a:pathLst>
                <a:path w="1814" h="1087" extrusionOk="0">
                  <a:moveTo>
                    <a:pt x="1135" y="0"/>
                  </a:moveTo>
                  <a:cubicBezTo>
                    <a:pt x="980" y="0"/>
                    <a:pt x="813" y="46"/>
                    <a:pt x="648" y="145"/>
                  </a:cubicBezTo>
                  <a:cubicBezTo>
                    <a:pt x="305" y="347"/>
                    <a:pt x="4" y="761"/>
                    <a:pt x="0" y="1087"/>
                  </a:cubicBezTo>
                  <a:cubicBezTo>
                    <a:pt x="247" y="833"/>
                    <a:pt x="556" y="655"/>
                    <a:pt x="898" y="569"/>
                  </a:cubicBezTo>
                  <a:cubicBezTo>
                    <a:pt x="999" y="546"/>
                    <a:pt x="1096" y="535"/>
                    <a:pt x="1188" y="535"/>
                  </a:cubicBezTo>
                  <a:cubicBezTo>
                    <a:pt x="1425" y="535"/>
                    <a:pt x="1632" y="606"/>
                    <a:pt x="1789" y="727"/>
                  </a:cubicBezTo>
                  <a:cubicBezTo>
                    <a:pt x="1813" y="583"/>
                    <a:pt x="1782" y="439"/>
                    <a:pt x="1710" y="316"/>
                  </a:cubicBezTo>
                  <a:cubicBezTo>
                    <a:pt x="1591" y="114"/>
                    <a:pt x="1379" y="0"/>
                    <a:pt x="1135" y="0"/>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3" name="Google Shape;10573;p91"/>
            <p:cNvSpPr/>
            <p:nvPr/>
          </p:nvSpPr>
          <p:spPr>
            <a:xfrm>
              <a:off x="3080311" y="4152339"/>
              <a:ext cx="61794" cy="65409"/>
            </a:xfrm>
            <a:custGeom>
              <a:avLst/>
              <a:gdLst/>
              <a:ahLst/>
              <a:cxnLst/>
              <a:rect l="l" t="t" r="r" b="b"/>
              <a:pathLst>
                <a:path w="2359" h="2497" extrusionOk="0">
                  <a:moveTo>
                    <a:pt x="1022" y="430"/>
                  </a:moveTo>
                  <a:cubicBezTo>
                    <a:pt x="1252" y="430"/>
                    <a:pt x="1492" y="574"/>
                    <a:pt x="1649" y="827"/>
                  </a:cubicBezTo>
                  <a:cubicBezTo>
                    <a:pt x="1827" y="1108"/>
                    <a:pt x="1910" y="1516"/>
                    <a:pt x="1845" y="1794"/>
                  </a:cubicBezTo>
                  <a:cubicBezTo>
                    <a:pt x="1827" y="1873"/>
                    <a:pt x="1786" y="1975"/>
                    <a:pt x="1704" y="2027"/>
                  </a:cubicBezTo>
                  <a:cubicBezTo>
                    <a:pt x="1664" y="2048"/>
                    <a:pt x="1616" y="2062"/>
                    <a:pt x="1569" y="2062"/>
                  </a:cubicBezTo>
                  <a:cubicBezTo>
                    <a:pt x="1564" y="2062"/>
                    <a:pt x="1558" y="2061"/>
                    <a:pt x="1553" y="2061"/>
                  </a:cubicBezTo>
                  <a:cubicBezTo>
                    <a:pt x="1272" y="2061"/>
                    <a:pt x="837" y="1790"/>
                    <a:pt x="618" y="1441"/>
                  </a:cubicBezTo>
                  <a:cubicBezTo>
                    <a:pt x="491" y="1242"/>
                    <a:pt x="446" y="1033"/>
                    <a:pt x="491" y="848"/>
                  </a:cubicBezTo>
                  <a:cubicBezTo>
                    <a:pt x="522" y="708"/>
                    <a:pt x="611" y="584"/>
                    <a:pt x="734" y="512"/>
                  </a:cubicBezTo>
                  <a:cubicBezTo>
                    <a:pt x="820" y="457"/>
                    <a:pt x="919" y="430"/>
                    <a:pt x="1022" y="430"/>
                  </a:cubicBezTo>
                  <a:close/>
                  <a:moveTo>
                    <a:pt x="1017" y="1"/>
                  </a:moveTo>
                  <a:cubicBezTo>
                    <a:pt x="843" y="1"/>
                    <a:pt x="670" y="47"/>
                    <a:pt x="511" y="142"/>
                  </a:cubicBezTo>
                  <a:cubicBezTo>
                    <a:pt x="289" y="276"/>
                    <a:pt x="131" y="495"/>
                    <a:pt x="73" y="749"/>
                  </a:cubicBezTo>
                  <a:cubicBezTo>
                    <a:pt x="1" y="1047"/>
                    <a:pt x="66" y="1376"/>
                    <a:pt x="254" y="1674"/>
                  </a:cubicBezTo>
                  <a:cubicBezTo>
                    <a:pt x="443" y="1955"/>
                    <a:pt x="697" y="2188"/>
                    <a:pt x="998" y="2346"/>
                  </a:cubicBezTo>
                  <a:cubicBezTo>
                    <a:pt x="1169" y="2438"/>
                    <a:pt x="1361" y="2489"/>
                    <a:pt x="1553" y="2496"/>
                  </a:cubicBezTo>
                  <a:cubicBezTo>
                    <a:pt x="1687" y="2496"/>
                    <a:pt x="1814" y="2462"/>
                    <a:pt x="1930" y="2393"/>
                  </a:cubicBezTo>
                  <a:cubicBezTo>
                    <a:pt x="2095" y="2294"/>
                    <a:pt x="2215" y="2119"/>
                    <a:pt x="2266" y="1890"/>
                  </a:cubicBezTo>
                  <a:cubicBezTo>
                    <a:pt x="2359" y="1499"/>
                    <a:pt x="2256" y="978"/>
                    <a:pt x="2016" y="598"/>
                  </a:cubicBezTo>
                  <a:cubicBezTo>
                    <a:pt x="1772" y="214"/>
                    <a:pt x="1393" y="1"/>
                    <a:pt x="101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4" name="Google Shape;10574;p91"/>
            <p:cNvSpPr/>
            <p:nvPr/>
          </p:nvSpPr>
          <p:spPr>
            <a:xfrm>
              <a:off x="3040547" y="4200302"/>
              <a:ext cx="58101" cy="54145"/>
            </a:xfrm>
            <a:custGeom>
              <a:avLst/>
              <a:gdLst/>
              <a:ahLst/>
              <a:cxnLst/>
              <a:rect l="l" t="t" r="r" b="b"/>
              <a:pathLst>
                <a:path w="2218" h="2067" extrusionOk="0">
                  <a:moveTo>
                    <a:pt x="877" y="432"/>
                  </a:moveTo>
                  <a:cubicBezTo>
                    <a:pt x="881" y="432"/>
                    <a:pt x="885" y="432"/>
                    <a:pt x="888" y="432"/>
                  </a:cubicBezTo>
                  <a:cubicBezTo>
                    <a:pt x="1053" y="439"/>
                    <a:pt x="1214" y="508"/>
                    <a:pt x="1337" y="621"/>
                  </a:cubicBezTo>
                  <a:cubicBezTo>
                    <a:pt x="1615" y="867"/>
                    <a:pt x="1848" y="1388"/>
                    <a:pt x="1694" y="1563"/>
                  </a:cubicBezTo>
                  <a:cubicBezTo>
                    <a:pt x="1651" y="1612"/>
                    <a:pt x="1567" y="1638"/>
                    <a:pt x="1460" y="1638"/>
                  </a:cubicBezTo>
                  <a:cubicBezTo>
                    <a:pt x="1411" y="1638"/>
                    <a:pt x="1357" y="1632"/>
                    <a:pt x="1300" y="1621"/>
                  </a:cubicBezTo>
                  <a:cubicBezTo>
                    <a:pt x="1084" y="1577"/>
                    <a:pt x="882" y="1477"/>
                    <a:pt x="710" y="1337"/>
                  </a:cubicBezTo>
                  <a:cubicBezTo>
                    <a:pt x="583" y="1231"/>
                    <a:pt x="494" y="1083"/>
                    <a:pt x="463" y="919"/>
                  </a:cubicBezTo>
                  <a:cubicBezTo>
                    <a:pt x="446" y="796"/>
                    <a:pt x="481" y="669"/>
                    <a:pt x="563" y="576"/>
                  </a:cubicBezTo>
                  <a:cubicBezTo>
                    <a:pt x="643" y="486"/>
                    <a:pt x="758" y="432"/>
                    <a:pt x="877" y="432"/>
                  </a:cubicBezTo>
                  <a:close/>
                  <a:moveTo>
                    <a:pt x="885" y="0"/>
                  </a:moveTo>
                  <a:cubicBezTo>
                    <a:pt x="640" y="0"/>
                    <a:pt x="409" y="96"/>
                    <a:pt x="241" y="288"/>
                  </a:cubicBezTo>
                  <a:cubicBezTo>
                    <a:pt x="73" y="477"/>
                    <a:pt x="1" y="730"/>
                    <a:pt x="39" y="981"/>
                  </a:cubicBezTo>
                  <a:cubicBezTo>
                    <a:pt x="83" y="1244"/>
                    <a:pt x="220" y="1484"/>
                    <a:pt x="429" y="1659"/>
                  </a:cubicBezTo>
                  <a:cubicBezTo>
                    <a:pt x="652" y="1851"/>
                    <a:pt x="926" y="1985"/>
                    <a:pt x="1217" y="2043"/>
                  </a:cubicBezTo>
                  <a:cubicBezTo>
                    <a:pt x="1296" y="2060"/>
                    <a:pt x="1378" y="2067"/>
                    <a:pt x="1464" y="2067"/>
                  </a:cubicBezTo>
                  <a:cubicBezTo>
                    <a:pt x="1697" y="2067"/>
                    <a:pt x="1889" y="1995"/>
                    <a:pt x="2016" y="1848"/>
                  </a:cubicBezTo>
                  <a:cubicBezTo>
                    <a:pt x="2187" y="1652"/>
                    <a:pt x="2218" y="1361"/>
                    <a:pt x="2105" y="1029"/>
                  </a:cubicBezTo>
                  <a:cubicBezTo>
                    <a:pt x="2009" y="748"/>
                    <a:pt x="1841" y="494"/>
                    <a:pt x="1622" y="295"/>
                  </a:cubicBezTo>
                  <a:cubicBezTo>
                    <a:pt x="1396" y="99"/>
                    <a:pt x="1133" y="0"/>
                    <a:pt x="88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5" name="Google Shape;10575;p91"/>
            <p:cNvSpPr/>
            <p:nvPr/>
          </p:nvSpPr>
          <p:spPr>
            <a:xfrm>
              <a:off x="3145825" y="4138456"/>
              <a:ext cx="55612" cy="69312"/>
            </a:xfrm>
            <a:custGeom>
              <a:avLst/>
              <a:gdLst/>
              <a:ahLst/>
              <a:cxnLst/>
              <a:rect l="l" t="t" r="r" b="b"/>
              <a:pathLst>
                <a:path w="2123" h="2646" extrusionOk="0">
                  <a:moveTo>
                    <a:pt x="1090" y="1"/>
                  </a:moveTo>
                  <a:cubicBezTo>
                    <a:pt x="712" y="1"/>
                    <a:pt x="359" y="223"/>
                    <a:pt x="166" y="593"/>
                  </a:cubicBezTo>
                  <a:cubicBezTo>
                    <a:pt x="76" y="764"/>
                    <a:pt x="219" y="910"/>
                    <a:pt x="362" y="910"/>
                  </a:cubicBezTo>
                  <a:cubicBezTo>
                    <a:pt x="432" y="910"/>
                    <a:pt x="503" y="875"/>
                    <a:pt x="546" y="792"/>
                  </a:cubicBezTo>
                  <a:cubicBezTo>
                    <a:pt x="666" y="565"/>
                    <a:pt x="871" y="434"/>
                    <a:pt x="1093" y="434"/>
                  </a:cubicBezTo>
                  <a:cubicBezTo>
                    <a:pt x="1118" y="434"/>
                    <a:pt x="1144" y="436"/>
                    <a:pt x="1170" y="439"/>
                  </a:cubicBezTo>
                  <a:cubicBezTo>
                    <a:pt x="1314" y="456"/>
                    <a:pt x="1441" y="535"/>
                    <a:pt x="1526" y="652"/>
                  </a:cubicBezTo>
                  <a:cubicBezTo>
                    <a:pt x="1639" y="806"/>
                    <a:pt x="1681" y="1018"/>
                    <a:pt x="1643" y="1248"/>
                  </a:cubicBezTo>
                  <a:cubicBezTo>
                    <a:pt x="1567" y="1719"/>
                    <a:pt x="1183" y="2216"/>
                    <a:pt x="907" y="2216"/>
                  </a:cubicBezTo>
                  <a:cubicBezTo>
                    <a:pt x="896" y="2216"/>
                    <a:pt x="886" y="2216"/>
                    <a:pt x="875" y="2214"/>
                  </a:cubicBezTo>
                  <a:cubicBezTo>
                    <a:pt x="677" y="2187"/>
                    <a:pt x="491" y="1868"/>
                    <a:pt x="447" y="1474"/>
                  </a:cubicBezTo>
                  <a:cubicBezTo>
                    <a:pt x="431" y="1344"/>
                    <a:pt x="333" y="1283"/>
                    <a:pt x="234" y="1283"/>
                  </a:cubicBezTo>
                  <a:cubicBezTo>
                    <a:pt x="117" y="1283"/>
                    <a:pt x="0" y="1368"/>
                    <a:pt x="19" y="1522"/>
                  </a:cubicBezTo>
                  <a:cubicBezTo>
                    <a:pt x="77" y="2033"/>
                    <a:pt x="348" y="2574"/>
                    <a:pt x="814" y="2639"/>
                  </a:cubicBezTo>
                  <a:cubicBezTo>
                    <a:pt x="844" y="2646"/>
                    <a:pt x="875" y="2646"/>
                    <a:pt x="906" y="2646"/>
                  </a:cubicBezTo>
                  <a:cubicBezTo>
                    <a:pt x="1160" y="2646"/>
                    <a:pt x="1420" y="2502"/>
                    <a:pt x="1646" y="2228"/>
                  </a:cubicBezTo>
                  <a:cubicBezTo>
                    <a:pt x="1862" y="1964"/>
                    <a:pt x="2006" y="1649"/>
                    <a:pt x="2064" y="1316"/>
                  </a:cubicBezTo>
                  <a:cubicBezTo>
                    <a:pt x="2123" y="967"/>
                    <a:pt x="2054" y="641"/>
                    <a:pt x="1872" y="395"/>
                  </a:cubicBezTo>
                  <a:cubicBezTo>
                    <a:pt x="1718" y="185"/>
                    <a:pt x="1485" y="48"/>
                    <a:pt x="1228" y="11"/>
                  </a:cubicBezTo>
                  <a:cubicBezTo>
                    <a:pt x="1182" y="4"/>
                    <a:pt x="1136" y="1"/>
                    <a:pt x="109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6" name="Google Shape;10576;p91"/>
            <p:cNvSpPr/>
            <p:nvPr/>
          </p:nvSpPr>
          <p:spPr>
            <a:xfrm>
              <a:off x="3203663" y="4165751"/>
              <a:ext cx="51552" cy="59620"/>
            </a:xfrm>
            <a:custGeom>
              <a:avLst/>
              <a:gdLst/>
              <a:ahLst/>
              <a:cxnLst/>
              <a:rect l="l" t="t" r="r" b="b"/>
              <a:pathLst>
                <a:path w="1968" h="2276" extrusionOk="0">
                  <a:moveTo>
                    <a:pt x="1081" y="432"/>
                  </a:moveTo>
                  <a:cubicBezTo>
                    <a:pt x="1143" y="432"/>
                    <a:pt x="1204" y="446"/>
                    <a:pt x="1258" y="473"/>
                  </a:cubicBezTo>
                  <a:cubicBezTo>
                    <a:pt x="1371" y="528"/>
                    <a:pt x="1453" y="631"/>
                    <a:pt x="1484" y="751"/>
                  </a:cubicBezTo>
                  <a:cubicBezTo>
                    <a:pt x="1522" y="912"/>
                    <a:pt x="1498" y="1083"/>
                    <a:pt x="1422" y="1230"/>
                  </a:cubicBezTo>
                  <a:cubicBezTo>
                    <a:pt x="1280" y="1527"/>
                    <a:pt x="922" y="1844"/>
                    <a:pt x="694" y="1844"/>
                  </a:cubicBezTo>
                  <a:cubicBezTo>
                    <a:pt x="663" y="1844"/>
                    <a:pt x="635" y="1839"/>
                    <a:pt x="610" y="1827"/>
                  </a:cubicBezTo>
                  <a:cubicBezTo>
                    <a:pt x="401" y="1724"/>
                    <a:pt x="408" y="1155"/>
                    <a:pt x="569" y="819"/>
                  </a:cubicBezTo>
                  <a:cubicBezTo>
                    <a:pt x="634" y="668"/>
                    <a:pt x="751" y="545"/>
                    <a:pt x="902" y="470"/>
                  </a:cubicBezTo>
                  <a:cubicBezTo>
                    <a:pt x="956" y="446"/>
                    <a:pt x="1017" y="432"/>
                    <a:pt x="1081" y="432"/>
                  </a:cubicBezTo>
                  <a:close/>
                  <a:moveTo>
                    <a:pt x="1077" y="0"/>
                  </a:moveTo>
                  <a:cubicBezTo>
                    <a:pt x="960" y="0"/>
                    <a:pt x="841" y="24"/>
                    <a:pt x="727" y="76"/>
                  </a:cubicBezTo>
                  <a:cubicBezTo>
                    <a:pt x="483" y="192"/>
                    <a:pt x="288" y="387"/>
                    <a:pt x="178" y="634"/>
                  </a:cubicBezTo>
                  <a:cubicBezTo>
                    <a:pt x="55" y="905"/>
                    <a:pt x="0" y="1200"/>
                    <a:pt x="24" y="1498"/>
                  </a:cubicBezTo>
                  <a:cubicBezTo>
                    <a:pt x="52" y="1847"/>
                    <a:pt x="196" y="2104"/>
                    <a:pt x="425" y="2214"/>
                  </a:cubicBezTo>
                  <a:cubicBezTo>
                    <a:pt x="511" y="2255"/>
                    <a:pt x="600" y="2276"/>
                    <a:pt x="693" y="2276"/>
                  </a:cubicBezTo>
                  <a:cubicBezTo>
                    <a:pt x="1138" y="2276"/>
                    <a:pt x="1614" y="1827"/>
                    <a:pt x="1813" y="1415"/>
                  </a:cubicBezTo>
                  <a:cubicBezTo>
                    <a:pt x="1933" y="1176"/>
                    <a:pt x="1967" y="901"/>
                    <a:pt x="1902" y="638"/>
                  </a:cubicBezTo>
                  <a:cubicBezTo>
                    <a:pt x="1800" y="248"/>
                    <a:pt x="1451" y="0"/>
                    <a:pt x="107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7" name="Google Shape;10577;p91"/>
            <p:cNvSpPr/>
            <p:nvPr/>
          </p:nvSpPr>
          <p:spPr>
            <a:xfrm>
              <a:off x="3090737" y="4218403"/>
              <a:ext cx="143994" cy="101584"/>
            </a:xfrm>
            <a:custGeom>
              <a:avLst/>
              <a:gdLst/>
              <a:ahLst/>
              <a:cxnLst/>
              <a:rect l="l" t="t" r="r" b="b"/>
              <a:pathLst>
                <a:path w="5497" h="3878" extrusionOk="0">
                  <a:moveTo>
                    <a:pt x="2875" y="0"/>
                  </a:moveTo>
                  <a:cubicBezTo>
                    <a:pt x="2680" y="0"/>
                    <a:pt x="2485" y="20"/>
                    <a:pt x="2293" y="60"/>
                  </a:cubicBezTo>
                  <a:cubicBezTo>
                    <a:pt x="1611" y="197"/>
                    <a:pt x="1004" y="574"/>
                    <a:pt x="583" y="1126"/>
                  </a:cubicBezTo>
                  <a:cubicBezTo>
                    <a:pt x="172" y="1657"/>
                    <a:pt x="0" y="2274"/>
                    <a:pt x="117" y="2829"/>
                  </a:cubicBezTo>
                  <a:cubicBezTo>
                    <a:pt x="230" y="3384"/>
                    <a:pt x="593" y="3723"/>
                    <a:pt x="1200" y="3833"/>
                  </a:cubicBezTo>
                  <a:cubicBezTo>
                    <a:pt x="1364" y="3864"/>
                    <a:pt x="1532" y="3877"/>
                    <a:pt x="1700" y="3877"/>
                  </a:cubicBezTo>
                  <a:cubicBezTo>
                    <a:pt x="2063" y="3877"/>
                    <a:pt x="2505" y="3823"/>
                    <a:pt x="3040" y="3710"/>
                  </a:cubicBezTo>
                  <a:cubicBezTo>
                    <a:pt x="3849" y="3545"/>
                    <a:pt x="4404" y="3350"/>
                    <a:pt x="4781" y="3100"/>
                  </a:cubicBezTo>
                  <a:cubicBezTo>
                    <a:pt x="5295" y="2757"/>
                    <a:pt x="5497" y="2305"/>
                    <a:pt x="5380" y="1749"/>
                  </a:cubicBezTo>
                  <a:cubicBezTo>
                    <a:pt x="5288" y="1290"/>
                    <a:pt x="4993" y="862"/>
                    <a:pt x="4558" y="540"/>
                  </a:cubicBezTo>
                  <a:cubicBezTo>
                    <a:pt x="4514" y="507"/>
                    <a:pt x="4469" y="494"/>
                    <a:pt x="4427" y="494"/>
                  </a:cubicBezTo>
                  <a:cubicBezTo>
                    <a:pt x="4246" y="494"/>
                    <a:pt x="4112" y="750"/>
                    <a:pt x="4301" y="889"/>
                  </a:cubicBezTo>
                  <a:cubicBezTo>
                    <a:pt x="4651" y="1146"/>
                    <a:pt x="4884" y="1482"/>
                    <a:pt x="4959" y="1835"/>
                  </a:cubicBezTo>
                  <a:cubicBezTo>
                    <a:pt x="5034" y="2212"/>
                    <a:pt x="4904" y="2500"/>
                    <a:pt x="4541" y="2740"/>
                  </a:cubicBezTo>
                  <a:cubicBezTo>
                    <a:pt x="4212" y="2959"/>
                    <a:pt x="3705" y="3134"/>
                    <a:pt x="2951" y="3288"/>
                  </a:cubicBezTo>
                  <a:cubicBezTo>
                    <a:pt x="2427" y="3398"/>
                    <a:pt x="2015" y="3442"/>
                    <a:pt x="1697" y="3442"/>
                  </a:cubicBezTo>
                  <a:cubicBezTo>
                    <a:pt x="826" y="3442"/>
                    <a:pt x="610" y="3106"/>
                    <a:pt x="535" y="2743"/>
                  </a:cubicBezTo>
                  <a:cubicBezTo>
                    <a:pt x="364" y="1890"/>
                    <a:pt x="1111" y="742"/>
                    <a:pt x="2379" y="481"/>
                  </a:cubicBezTo>
                  <a:cubicBezTo>
                    <a:pt x="2543" y="447"/>
                    <a:pt x="2710" y="430"/>
                    <a:pt x="2877" y="430"/>
                  </a:cubicBezTo>
                  <a:cubicBezTo>
                    <a:pt x="3111" y="430"/>
                    <a:pt x="3345" y="463"/>
                    <a:pt x="3571" y="529"/>
                  </a:cubicBezTo>
                  <a:cubicBezTo>
                    <a:pt x="3592" y="536"/>
                    <a:pt x="3613" y="539"/>
                    <a:pt x="3634" y="539"/>
                  </a:cubicBezTo>
                  <a:cubicBezTo>
                    <a:pt x="3728" y="539"/>
                    <a:pt x="3813" y="478"/>
                    <a:pt x="3838" y="386"/>
                  </a:cubicBezTo>
                  <a:cubicBezTo>
                    <a:pt x="3873" y="269"/>
                    <a:pt x="3808" y="149"/>
                    <a:pt x="3691" y="118"/>
                  </a:cubicBezTo>
                  <a:cubicBezTo>
                    <a:pt x="3426" y="40"/>
                    <a:pt x="3151" y="0"/>
                    <a:pt x="287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8" name="Google Shape;10578;p91"/>
            <p:cNvSpPr/>
            <p:nvPr/>
          </p:nvSpPr>
          <p:spPr>
            <a:xfrm>
              <a:off x="3279341" y="4296674"/>
              <a:ext cx="54590" cy="69626"/>
            </a:xfrm>
            <a:custGeom>
              <a:avLst/>
              <a:gdLst/>
              <a:ahLst/>
              <a:cxnLst/>
              <a:rect l="l" t="t" r="r" b="b"/>
              <a:pathLst>
                <a:path w="2084" h="2658" extrusionOk="0">
                  <a:moveTo>
                    <a:pt x="1009" y="430"/>
                  </a:moveTo>
                  <a:cubicBezTo>
                    <a:pt x="1013" y="430"/>
                    <a:pt x="1017" y="430"/>
                    <a:pt x="1021" y="430"/>
                  </a:cubicBezTo>
                  <a:lnTo>
                    <a:pt x="1049" y="430"/>
                  </a:lnTo>
                  <a:cubicBezTo>
                    <a:pt x="1398" y="444"/>
                    <a:pt x="1645" y="769"/>
                    <a:pt x="1635" y="1201"/>
                  </a:cubicBezTo>
                  <a:cubicBezTo>
                    <a:pt x="1624" y="1534"/>
                    <a:pt x="1467" y="1917"/>
                    <a:pt x="1258" y="2113"/>
                  </a:cubicBezTo>
                  <a:cubicBezTo>
                    <a:pt x="1202" y="2165"/>
                    <a:pt x="1116" y="2226"/>
                    <a:pt x="1025" y="2226"/>
                  </a:cubicBezTo>
                  <a:cubicBezTo>
                    <a:pt x="1020" y="2226"/>
                    <a:pt x="1016" y="2226"/>
                    <a:pt x="1011" y="2226"/>
                  </a:cubicBezTo>
                  <a:cubicBezTo>
                    <a:pt x="730" y="2216"/>
                    <a:pt x="422" y="1633"/>
                    <a:pt x="435" y="1136"/>
                  </a:cubicBezTo>
                  <a:cubicBezTo>
                    <a:pt x="439" y="903"/>
                    <a:pt x="521" y="701"/>
                    <a:pt x="658" y="571"/>
                  </a:cubicBezTo>
                  <a:cubicBezTo>
                    <a:pt x="754" y="481"/>
                    <a:pt x="879" y="430"/>
                    <a:pt x="1009" y="430"/>
                  </a:cubicBezTo>
                  <a:close/>
                  <a:moveTo>
                    <a:pt x="1019" y="1"/>
                  </a:moveTo>
                  <a:cubicBezTo>
                    <a:pt x="776" y="1"/>
                    <a:pt x="543" y="92"/>
                    <a:pt x="367" y="259"/>
                  </a:cubicBezTo>
                  <a:cubicBezTo>
                    <a:pt x="141" y="464"/>
                    <a:pt x="14" y="773"/>
                    <a:pt x="4" y="1126"/>
                  </a:cubicBezTo>
                  <a:cubicBezTo>
                    <a:pt x="0" y="1465"/>
                    <a:pt x="86" y="1801"/>
                    <a:pt x="247" y="2099"/>
                  </a:cubicBezTo>
                  <a:cubicBezTo>
                    <a:pt x="442" y="2445"/>
                    <a:pt x="706" y="2644"/>
                    <a:pt x="990" y="2658"/>
                  </a:cubicBezTo>
                  <a:lnTo>
                    <a:pt x="1021" y="2658"/>
                  </a:lnTo>
                  <a:cubicBezTo>
                    <a:pt x="1206" y="2658"/>
                    <a:pt x="1391" y="2579"/>
                    <a:pt x="1549" y="2428"/>
                  </a:cubicBezTo>
                  <a:cubicBezTo>
                    <a:pt x="1847" y="2157"/>
                    <a:pt x="2053" y="1667"/>
                    <a:pt x="2063" y="1215"/>
                  </a:cubicBezTo>
                  <a:cubicBezTo>
                    <a:pt x="2084" y="550"/>
                    <a:pt x="1655" y="26"/>
                    <a:pt x="1069" y="2"/>
                  </a:cubicBezTo>
                  <a:cubicBezTo>
                    <a:pt x="1052" y="1"/>
                    <a:pt x="1035" y="1"/>
                    <a:pt x="101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79" name="Google Shape;10579;p91"/>
            <p:cNvSpPr/>
            <p:nvPr/>
          </p:nvSpPr>
          <p:spPr>
            <a:xfrm>
              <a:off x="3219642" y="4312758"/>
              <a:ext cx="53516" cy="61087"/>
            </a:xfrm>
            <a:custGeom>
              <a:avLst/>
              <a:gdLst/>
              <a:ahLst/>
              <a:cxnLst/>
              <a:rect l="l" t="t" r="r" b="b"/>
              <a:pathLst>
                <a:path w="2043" h="2332" extrusionOk="0">
                  <a:moveTo>
                    <a:pt x="977" y="433"/>
                  </a:moveTo>
                  <a:cubicBezTo>
                    <a:pt x="1066" y="433"/>
                    <a:pt x="1152" y="460"/>
                    <a:pt x="1224" y="508"/>
                  </a:cubicBezTo>
                  <a:cubicBezTo>
                    <a:pt x="1357" y="608"/>
                    <a:pt x="1450" y="752"/>
                    <a:pt x="1487" y="916"/>
                  </a:cubicBezTo>
                  <a:cubicBezTo>
                    <a:pt x="1583" y="1273"/>
                    <a:pt x="1484" y="1835"/>
                    <a:pt x="1258" y="1896"/>
                  </a:cubicBezTo>
                  <a:cubicBezTo>
                    <a:pt x="1246" y="1899"/>
                    <a:pt x="1233" y="1901"/>
                    <a:pt x="1219" y="1901"/>
                  </a:cubicBezTo>
                  <a:cubicBezTo>
                    <a:pt x="1129" y="1901"/>
                    <a:pt x="1011" y="1835"/>
                    <a:pt x="898" y="1725"/>
                  </a:cubicBezTo>
                  <a:cubicBezTo>
                    <a:pt x="744" y="1567"/>
                    <a:pt x="631" y="1372"/>
                    <a:pt x="569" y="1160"/>
                  </a:cubicBezTo>
                  <a:cubicBezTo>
                    <a:pt x="477" y="817"/>
                    <a:pt x="603" y="519"/>
                    <a:pt x="871" y="447"/>
                  </a:cubicBezTo>
                  <a:cubicBezTo>
                    <a:pt x="905" y="436"/>
                    <a:pt x="939" y="433"/>
                    <a:pt x="977" y="433"/>
                  </a:cubicBezTo>
                  <a:close/>
                  <a:moveTo>
                    <a:pt x="975" y="0"/>
                  </a:moveTo>
                  <a:cubicBezTo>
                    <a:pt x="902" y="0"/>
                    <a:pt x="829" y="10"/>
                    <a:pt x="758" y="29"/>
                  </a:cubicBezTo>
                  <a:cubicBezTo>
                    <a:pt x="261" y="162"/>
                    <a:pt x="0" y="697"/>
                    <a:pt x="151" y="1273"/>
                  </a:cubicBezTo>
                  <a:cubicBezTo>
                    <a:pt x="233" y="1557"/>
                    <a:pt x="384" y="1817"/>
                    <a:pt x="593" y="2030"/>
                  </a:cubicBezTo>
                  <a:cubicBezTo>
                    <a:pt x="795" y="2229"/>
                    <a:pt x="1011" y="2331"/>
                    <a:pt x="1213" y="2331"/>
                  </a:cubicBezTo>
                  <a:cubicBezTo>
                    <a:pt x="1265" y="2331"/>
                    <a:pt x="1316" y="2325"/>
                    <a:pt x="1368" y="2311"/>
                  </a:cubicBezTo>
                  <a:cubicBezTo>
                    <a:pt x="1909" y="2167"/>
                    <a:pt x="2043" y="1338"/>
                    <a:pt x="1902" y="803"/>
                  </a:cubicBezTo>
                  <a:cubicBezTo>
                    <a:pt x="1840" y="543"/>
                    <a:pt x="1683" y="313"/>
                    <a:pt x="1467" y="155"/>
                  </a:cubicBezTo>
                  <a:cubicBezTo>
                    <a:pt x="1322" y="54"/>
                    <a:pt x="1150" y="0"/>
                    <a:pt x="97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0" name="Google Shape;10580;p91"/>
            <p:cNvSpPr/>
            <p:nvPr/>
          </p:nvSpPr>
          <p:spPr>
            <a:xfrm>
              <a:off x="3330395" y="4322685"/>
              <a:ext cx="65383" cy="62475"/>
            </a:xfrm>
            <a:custGeom>
              <a:avLst/>
              <a:gdLst/>
              <a:ahLst/>
              <a:cxnLst/>
              <a:rect l="l" t="t" r="r" b="b"/>
              <a:pathLst>
                <a:path w="2496" h="2385" extrusionOk="0">
                  <a:moveTo>
                    <a:pt x="1499" y="1"/>
                  </a:moveTo>
                  <a:cubicBezTo>
                    <a:pt x="1317" y="1"/>
                    <a:pt x="1130" y="48"/>
                    <a:pt x="954" y="143"/>
                  </a:cubicBezTo>
                  <a:cubicBezTo>
                    <a:pt x="738" y="257"/>
                    <a:pt x="855" y="549"/>
                    <a:pt x="1051" y="549"/>
                  </a:cubicBezTo>
                  <a:cubicBezTo>
                    <a:pt x="1085" y="549"/>
                    <a:pt x="1121" y="540"/>
                    <a:pt x="1159" y="520"/>
                  </a:cubicBezTo>
                  <a:cubicBezTo>
                    <a:pt x="1270" y="460"/>
                    <a:pt x="1385" y="430"/>
                    <a:pt x="1495" y="430"/>
                  </a:cubicBezTo>
                  <a:cubicBezTo>
                    <a:pt x="1635" y="430"/>
                    <a:pt x="1767" y="478"/>
                    <a:pt x="1872" y="571"/>
                  </a:cubicBezTo>
                  <a:cubicBezTo>
                    <a:pt x="1982" y="667"/>
                    <a:pt x="2043" y="801"/>
                    <a:pt x="2050" y="948"/>
                  </a:cubicBezTo>
                  <a:cubicBezTo>
                    <a:pt x="2057" y="1137"/>
                    <a:pt x="1975" y="1336"/>
                    <a:pt x="1814" y="1507"/>
                  </a:cubicBezTo>
                  <a:cubicBezTo>
                    <a:pt x="1564" y="1775"/>
                    <a:pt x="1158" y="1953"/>
                    <a:pt x="877" y="1953"/>
                  </a:cubicBezTo>
                  <a:cubicBezTo>
                    <a:pt x="777" y="1953"/>
                    <a:pt x="693" y="1930"/>
                    <a:pt x="638" y="1881"/>
                  </a:cubicBezTo>
                  <a:cubicBezTo>
                    <a:pt x="491" y="1747"/>
                    <a:pt x="515" y="1380"/>
                    <a:pt x="697" y="1027"/>
                  </a:cubicBezTo>
                  <a:cubicBezTo>
                    <a:pt x="784" y="855"/>
                    <a:pt x="641" y="711"/>
                    <a:pt x="498" y="711"/>
                  </a:cubicBezTo>
                  <a:cubicBezTo>
                    <a:pt x="427" y="711"/>
                    <a:pt x="356" y="747"/>
                    <a:pt x="313" y="832"/>
                  </a:cubicBezTo>
                  <a:cubicBezTo>
                    <a:pt x="80" y="1284"/>
                    <a:pt x="1" y="1887"/>
                    <a:pt x="350" y="2203"/>
                  </a:cubicBezTo>
                  <a:cubicBezTo>
                    <a:pt x="491" y="2320"/>
                    <a:pt x="668" y="2385"/>
                    <a:pt x="854" y="2385"/>
                  </a:cubicBezTo>
                  <a:cubicBezTo>
                    <a:pt x="863" y="2385"/>
                    <a:pt x="872" y="2385"/>
                    <a:pt x="882" y="2384"/>
                  </a:cubicBezTo>
                  <a:cubicBezTo>
                    <a:pt x="1015" y="2384"/>
                    <a:pt x="1145" y="2364"/>
                    <a:pt x="1276" y="2323"/>
                  </a:cubicBezTo>
                  <a:cubicBezTo>
                    <a:pt x="1601" y="2227"/>
                    <a:pt x="1896" y="2045"/>
                    <a:pt x="2132" y="1802"/>
                  </a:cubicBezTo>
                  <a:cubicBezTo>
                    <a:pt x="2372" y="1545"/>
                    <a:pt x="2496" y="1233"/>
                    <a:pt x="2482" y="928"/>
                  </a:cubicBezTo>
                  <a:cubicBezTo>
                    <a:pt x="2472" y="667"/>
                    <a:pt x="2355" y="424"/>
                    <a:pt x="2160" y="249"/>
                  </a:cubicBezTo>
                  <a:cubicBezTo>
                    <a:pt x="1976" y="85"/>
                    <a:pt x="1742" y="1"/>
                    <a:pt x="149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1" name="Google Shape;10581;p91"/>
            <p:cNvSpPr/>
            <p:nvPr/>
          </p:nvSpPr>
          <p:spPr>
            <a:xfrm>
              <a:off x="3366858" y="4377774"/>
              <a:ext cx="60694" cy="51447"/>
            </a:xfrm>
            <a:custGeom>
              <a:avLst/>
              <a:gdLst/>
              <a:ahLst/>
              <a:cxnLst/>
              <a:rect l="l" t="t" r="r" b="b"/>
              <a:pathLst>
                <a:path w="2317" h="1964" extrusionOk="0">
                  <a:moveTo>
                    <a:pt x="1401" y="432"/>
                  </a:moveTo>
                  <a:cubicBezTo>
                    <a:pt x="1568" y="432"/>
                    <a:pt x="1711" y="504"/>
                    <a:pt x="1792" y="641"/>
                  </a:cubicBezTo>
                  <a:cubicBezTo>
                    <a:pt x="1854" y="751"/>
                    <a:pt x="1868" y="881"/>
                    <a:pt x="1823" y="997"/>
                  </a:cubicBezTo>
                  <a:cubicBezTo>
                    <a:pt x="1765" y="1152"/>
                    <a:pt x="1652" y="1282"/>
                    <a:pt x="1505" y="1361"/>
                  </a:cubicBezTo>
                  <a:cubicBezTo>
                    <a:pt x="1313" y="1470"/>
                    <a:pt x="1097" y="1529"/>
                    <a:pt x="877" y="1532"/>
                  </a:cubicBezTo>
                  <a:cubicBezTo>
                    <a:pt x="692" y="1532"/>
                    <a:pt x="545" y="1484"/>
                    <a:pt x="501" y="1405"/>
                  </a:cubicBezTo>
                  <a:cubicBezTo>
                    <a:pt x="453" y="1323"/>
                    <a:pt x="480" y="1176"/>
                    <a:pt x="569" y="1011"/>
                  </a:cubicBezTo>
                  <a:cubicBezTo>
                    <a:pt x="679" y="819"/>
                    <a:pt x="836" y="658"/>
                    <a:pt x="1021" y="545"/>
                  </a:cubicBezTo>
                  <a:cubicBezTo>
                    <a:pt x="1150" y="469"/>
                    <a:pt x="1282" y="432"/>
                    <a:pt x="1401" y="432"/>
                  </a:cubicBezTo>
                  <a:close/>
                  <a:moveTo>
                    <a:pt x="1402" y="1"/>
                  </a:moveTo>
                  <a:cubicBezTo>
                    <a:pt x="1208" y="1"/>
                    <a:pt x="1002" y="56"/>
                    <a:pt x="806" y="172"/>
                  </a:cubicBezTo>
                  <a:cubicBezTo>
                    <a:pt x="548" y="329"/>
                    <a:pt x="339" y="545"/>
                    <a:pt x="192" y="802"/>
                  </a:cubicBezTo>
                  <a:cubicBezTo>
                    <a:pt x="21" y="1111"/>
                    <a:pt x="0" y="1405"/>
                    <a:pt x="127" y="1625"/>
                  </a:cubicBezTo>
                  <a:cubicBezTo>
                    <a:pt x="257" y="1844"/>
                    <a:pt x="521" y="1964"/>
                    <a:pt x="871" y="1964"/>
                  </a:cubicBezTo>
                  <a:lnTo>
                    <a:pt x="877" y="1964"/>
                  </a:lnTo>
                  <a:cubicBezTo>
                    <a:pt x="1176" y="1960"/>
                    <a:pt x="1467" y="1878"/>
                    <a:pt x="1724" y="1731"/>
                  </a:cubicBezTo>
                  <a:cubicBezTo>
                    <a:pt x="1960" y="1601"/>
                    <a:pt x="2139" y="1388"/>
                    <a:pt x="2234" y="1138"/>
                  </a:cubicBezTo>
                  <a:cubicBezTo>
                    <a:pt x="2317" y="898"/>
                    <a:pt x="2289" y="638"/>
                    <a:pt x="2163" y="422"/>
                  </a:cubicBezTo>
                  <a:cubicBezTo>
                    <a:pt x="1999" y="146"/>
                    <a:pt x="1716" y="1"/>
                    <a:pt x="140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2" name="Google Shape;10582;p91"/>
            <p:cNvSpPr/>
            <p:nvPr/>
          </p:nvSpPr>
          <p:spPr>
            <a:xfrm>
              <a:off x="3225746" y="4375757"/>
              <a:ext cx="140589" cy="108133"/>
            </a:xfrm>
            <a:custGeom>
              <a:avLst/>
              <a:gdLst/>
              <a:ahLst/>
              <a:cxnLst/>
              <a:rect l="l" t="t" r="r" b="b"/>
              <a:pathLst>
                <a:path w="5367" h="4128" extrusionOk="0">
                  <a:moveTo>
                    <a:pt x="2467" y="1"/>
                  </a:moveTo>
                  <a:cubicBezTo>
                    <a:pt x="2159" y="1"/>
                    <a:pt x="1850" y="50"/>
                    <a:pt x="1553" y="149"/>
                  </a:cubicBezTo>
                  <a:cubicBezTo>
                    <a:pt x="915" y="362"/>
                    <a:pt x="432" y="780"/>
                    <a:pt x="216" y="1304"/>
                  </a:cubicBezTo>
                  <a:cubicBezTo>
                    <a:pt x="0" y="1828"/>
                    <a:pt x="113" y="2315"/>
                    <a:pt x="555" y="2743"/>
                  </a:cubicBezTo>
                  <a:cubicBezTo>
                    <a:pt x="881" y="3059"/>
                    <a:pt x="1388" y="3353"/>
                    <a:pt x="2156" y="3665"/>
                  </a:cubicBezTo>
                  <a:cubicBezTo>
                    <a:pt x="2920" y="3980"/>
                    <a:pt x="3485" y="4128"/>
                    <a:pt x="3941" y="4128"/>
                  </a:cubicBezTo>
                  <a:lnTo>
                    <a:pt x="3951" y="4128"/>
                  </a:lnTo>
                  <a:cubicBezTo>
                    <a:pt x="4558" y="4128"/>
                    <a:pt x="4979" y="3864"/>
                    <a:pt x="5192" y="3343"/>
                  </a:cubicBezTo>
                  <a:cubicBezTo>
                    <a:pt x="5367" y="2911"/>
                    <a:pt x="5363" y="2390"/>
                    <a:pt x="5178" y="1880"/>
                  </a:cubicBezTo>
                  <a:cubicBezTo>
                    <a:pt x="5141" y="1779"/>
                    <a:pt x="5061" y="1736"/>
                    <a:pt x="4981" y="1736"/>
                  </a:cubicBezTo>
                  <a:cubicBezTo>
                    <a:pt x="4847" y="1736"/>
                    <a:pt x="4712" y="1856"/>
                    <a:pt x="4774" y="2024"/>
                  </a:cubicBezTo>
                  <a:cubicBezTo>
                    <a:pt x="4921" y="2435"/>
                    <a:pt x="4928" y="2846"/>
                    <a:pt x="4791" y="3179"/>
                  </a:cubicBezTo>
                  <a:cubicBezTo>
                    <a:pt x="4678" y="3453"/>
                    <a:pt x="4478" y="3696"/>
                    <a:pt x="3958" y="3696"/>
                  </a:cubicBezTo>
                  <a:cubicBezTo>
                    <a:pt x="3594" y="3696"/>
                    <a:pt x="3074" y="3578"/>
                    <a:pt x="2317" y="3268"/>
                  </a:cubicBezTo>
                  <a:cubicBezTo>
                    <a:pt x="1604" y="2976"/>
                    <a:pt x="1138" y="2712"/>
                    <a:pt x="854" y="2435"/>
                  </a:cubicBezTo>
                  <a:cubicBezTo>
                    <a:pt x="545" y="2133"/>
                    <a:pt x="466" y="1825"/>
                    <a:pt x="614" y="1469"/>
                  </a:cubicBezTo>
                  <a:cubicBezTo>
                    <a:pt x="778" y="1064"/>
                    <a:pt x="1172" y="732"/>
                    <a:pt x="1686" y="557"/>
                  </a:cubicBezTo>
                  <a:cubicBezTo>
                    <a:pt x="1941" y="472"/>
                    <a:pt x="2204" y="429"/>
                    <a:pt x="2467" y="429"/>
                  </a:cubicBezTo>
                  <a:cubicBezTo>
                    <a:pt x="2785" y="429"/>
                    <a:pt x="3101" y="491"/>
                    <a:pt x="3400" y="615"/>
                  </a:cubicBezTo>
                  <a:cubicBezTo>
                    <a:pt x="3777" y="769"/>
                    <a:pt x="4106" y="1013"/>
                    <a:pt x="4366" y="1321"/>
                  </a:cubicBezTo>
                  <a:cubicBezTo>
                    <a:pt x="4414" y="1378"/>
                    <a:pt x="4472" y="1402"/>
                    <a:pt x="4528" y="1402"/>
                  </a:cubicBezTo>
                  <a:cubicBezTo>
                    <a:pt x="4687" y="1402"/>
                    <a:pt x="4833" y="1209"/>
                    <a:pt x="4698" y="1047"/>
                  </a:cubicBezTo>
                  <a:cubicBezTo>
                    <a:pt x="4393" y="680"/>
                    <a:pt x="4006" y="396"/>
                    <a:pt x="3564" y="218"/>
                  </a:cubicBezTo>
                  <a:cubicBezTo>
                    <a:pt x="3213" y="73"/>
                    <a:pt x="2840" y="1"/>
                    <a:pt x="246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83" name="Google Shape;10583;p91"/>
          <p:cNvGrpSpPr/>
          <p:nvPr/>
        </p:nvGrpSpPr>
        <p:grpSpPr>
          <a:xfrm>
            <a:off x="3635776" y="4118522"/>
            <a:ext cx="271406" cy="385381"/>
            <a:chOff x="3635776" y="4118522"/>
            <a:chExt cx="271406" cy="385381"/>
          </a:xfrm>
        </p:grpSpPr>
        <p:sp>
          <p:nvSpPr>
            <p:cNvPr id="10584" name="Google Shape;10584;p91"/>
            <p:cNvSpPr/>
            <p:nvPr/>
          </p:nvSpPr>
          <p:spPr>
            <a:xfrm>
              <a:off x="3641984" y="4124285"/>
              <a:ext cx="188525" cy="373881"/>
            </a:xfrm>
            <a:custGeom>
              <a:avLst/>
              <a:gdLst/>
              <a:ahLst/>
              <a:cxnLst/>
              <a:rect l="l" t="t" r="r" b="b"/>
              <a:pathLst>
                <a:path w="7197" h="14273" extrusionOk="0">
                  <a:moveTo>
                    <a:pt x="3598" y="0"/>
                  </a:moveTo>
                  <a:cubicBezTo>
                    <a:pt x="2536" y="0"/>
                    <a:pt x="1676" y="860"/>
                    <a:pt x="1676" y="1922"/>
                  </a:cubicBezTo>
                  <a:lnTo>
                    <a:pt x="1676" y="8252"/>
                  </a:lnTo>
                  <a:cubicBezTo>
                    <a:pt x="501" y="9088"/>
                    <a:pt x="0" y="10589"/>
                    <a:pt x="439" y="11966"/>
                  </a:cubicBezTo>
                  <a:cubicBezTo>
                    <a:pt x="878" y="13341"/>
                    <a:pt x="2156" y="14273"/>
                    <a:pt x="3598" y="14273"/>
                  </a:cubicBezTo>
                  <a:cubicBezTo>
                    <a:pt x="5041" y="14273"/>
                    <a:pt x="6319" y="13341"/>
                    <a:pt x="6758" y="11966"/>
                  </a:cubicBezTo>
                  <a:cubicBezTo>
                    <a:pt x="7197" y="10589"/>
                    <a:pt x="6696" y="9088"/>
                    <a:pt x="5521" y="8252"/>
                  </a:cubicBezTo>
                  <a:lnTo>
                    <a:pt x="5521" y="1922"/>
                  </a:lnTo>
                  <a:cubicBezTo>
                    <a:pt x="5521" y="860"/>
                    <a:pt x="4661" y="0"/>
                    <a:pt x="3598" y="0"/>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5" name="Google Shape;10585;p91"/>
            <p:cNvSpPr/>
            <p:nvPr/>
          </p:nvSpPr>
          <p:spPr>
            <a:xfrm>
              <a:off x="3669175" y="4154802"/>
              <a:ext cx="123457" cy="312847"/>
            </a:xfrm>
            <a:custGeom>
              <a:avLst/>
              <a:gdLst/>
              <a:ahLst/>
              <a:cxnLst/>
              <a:rect l="l" t="t" r="r" b="b"/>
              <a:pathLst>
                <a:path w="4713" h="11943" extrusionOk="0">
                  <a:moveTo>
                    <a:pt x="2560" y="0"/>
                  </a:moveTo>
                  <a:cubicBezTo>
                    <a:pt x="2142" y="0"/>
                    <a:pt x="1803" y="339"/>
                    <a:pt x="1803" y="757"/>
                  </a:cubicBezTo>
                  <a:lnTo>
                    <a:pt x="1803" y="7686"/>
                  </a:lnTo>
                  <a:lnTo>
                    <a:pt x="1313" y="8036"/>
                  </a:lnTo>
                  <a:cubicBezTo>
                    <a:pt x="1" y="8968"/>
                    <a:pt x="141" y="10959"/>
                    <a:pt x="1574" y="11699"/>
                  </a:cubicBezTo>
                  <a:cubicBezTo>
                    <a:pt x="1896" y="11866"/>
                    <a:pt x="2232" y="11942"/>
                    <a:pt x="2559" y="11942"/>
                  </a:cubicBezTo>
                  <a:cubicBezTo>
                    <a:pt x="3685" y="11942"/>
                    <a:pt x="4710" y="11038"/>
                    <a:pt x="4712" y="9790"/>
                  </a:cubicBezTo>
                  <a:cubicBezTo>
                    <a:pt x="4712" y="9095"/>
                    <a:pt x="4373" y="8440"/>
                    <a:pt x="3808" y="8036"/>
                  </a:cubicBezTo>
                  <a:lnTo>
                    <a:pt x="3318" y="7690"/>
                  </a:lnTo>
                  <a:lnTo>
                    <a:pt x="3318" y="757"/>
                  </a:lnTo>
                  <a:cubicBezTo>
                    <a:pt x="3318" y="339"/>
                    <a:pt x="2979" y="0"/>
                    <a:pt x="2560" y="0"/>
                  </a:cubicBezTo>
                  <a:close/>
                </a:path>
              </a:pathLst>
            </a:custGeom>
            <a:solidFill>
              <a:srgbClr val="DA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6" name="Google Shape;10586;p91"/>
            <p:cNvSpPr/>
            <p:nvPr/>
          </p:nvSpPr>
          <p:spPr>
            <a:xfrm>
              <a:off x="3675095" y="4154802"/>
              <a:ext cx="61165" cy="312847"/>
            </a:xfrm>
            <a:custGeom>
              <a:avLst/>
              <a:gdLst/>
              <a:ahLst/>
              <a:cxnLst/>
              <a:rect l="l" t="t" r="r" b="b"/>
              <a:pathLst>
                <a:path w="2335" h="11943" extrusionOk="0">
                  <a:moveTo>
                    <a:pt x="2334" y="0"/>
                  </a:moveTo>
                  <a:cubicBezTo>
                    <a:pt x="1916" y="0"/>
                    <a:pt x="1577" y="339"/>
                    <a:pt x="1577" y="757"/>
                  </a:cubicBezTo>
                  <a:lnTo>
                    <a:pt x="1577" y="7690"/>
                  </a:lnTo>
                  <a:lnTo>
                    <a:pt x="1087" y="8036"/>
                  </a:lnTo>
                  <a:cubicBezTo>
                    <a:pt x="326" y="8581"/>
                    <a:pt x="1" y="9554"/>
                    <a:pt x="285" y="10445"/>
                  </a:cubicBezTo>
                  <a:cubicBezTo>
                    <a:pt x="570" y="11336"/>
                    <a:pt x="1399" y="11942"/>
                    <a:pt x="2334" y="11942"/>
                  </a:cubicBezTo>
                  <a:cubicBezTo>
                    <a:pt x="1656" y="11942"/>
                    <a:pt x="1108" y="10980"/>
                    <a:pt x="1104" y="9790"/>
                  </a:cubicBezTo>
                  <a:cubicBezTo>
                    <a:pt x="1104" y="8427"/>
                    <a:pt x="2047" y="7690"/>
                    <a:pt x="2047" y="7690"/>
                  </a:cubicBezTo>
                  <a:lnTo>
                    <a:pt x="2047" y="757"/>
                  </a:lnTo>
                  <a:cubicBezTo>
                    <a:pt x="2047" y="339"/>
                    <a:pt x="2095" y="0"/>
                    <a:pt x="2334" y="0"/>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7" name="Google Shape;10587;p91"/>
            <p:cNvSpPr/>
            <p:nvPr/>
          </p:nvSpPr>
          <p:spPr>
            <a:xfrm>
              <a:off x="3716404" y="4154802"/>
              <a:ext cx="39685" cy="86182"/>
            </a:xfrm>
            <a:custGeom>
              <a:avLst/>
              <a:gdLst/>
              <a:ahLst/>
              <a:cxnLst/>
              <a:rect l="l" t="t" r="r" b="b"/>
              <a:pathLst>
                <a:path w="1515" h="3290" extrusionOk="0">
                  <a:moveTo>
                    <a:pt x="757" y="0"/>
                  </a:moveTo>
                  <a:cubicBezTo>
                    <a:pt x="339" y="0"/>
                    <a:pt x="0" y="339"/>
                    <a:pt x="0" y="757"/>
                  </a:cubicBezTo>
                  <a:lnTo>
                    <a:pt x="0" y="3290"/>
                  </a:lnTo>
                  <a:lnTo>
                    <a:pt x="1515" y="3290"/>
                  </a:lnTo>
                  <a:lnTo>
                    <a:pt x="1515" y="757"/>
                  </a:lnTo>
                  <a:cubicBezTo>
                    <a:pt x="1515" y="339"/>
                    <a:pt x="1176" y="0"/>
                    <a:pt x="75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8" name="Google Shape;10588;p91"/>
            <p:cNvSpPr/>
            <p:nvPr/>
          </p:nvSpPr>
          <p:spPr>
            <a:xfrm>
              <a:off x="3635776" y="4118522"/>
              <a:ext cx="200942" cy="385381"/>
            </a:xfrm>
            <a:custGeom>
              <a:avLst/>
              <a:gdLst/>
              <a:ahLst/>
              <a:cxnLst/>
              <a:rect l="l" t="t" r="r" b="b"/>
              <a:pathLst>
                <a:path w="7671" h="14712" extrusionOk="0">
                  <a:moveTo>
                    <a:pt x="3835" y="1"/>
                  </a:moveTo>
                  <a:cubicBezTo>
                    <a:pt x="2650" y="1"/>
                    <a:pt x="1694" y="960"/>
                    <a:pt x="1694" y="2142"/>
                  </a:cubicBezTo>
                  <a:lnTo>
                    <a:pt x="1694" y="8362"/>
                  </a:lnTo>
                  <a:cubicBezTo>
                    <a:pt x="484" y="9280"/>
                    <a:pt x="1" y="10867"/>
                    <a:pt x="484" y="12306"/>
                  </a:cubicBezTo>
                  <a:cubicBezTo>
                    <a:pt x="971" y="13742"/>
                    <a:pt x="2317" y="14712"/>
                    <a:pt x="3835" y="14712"/>
                  </a:cubicBezTo>
                  <a:cubicBezTo>
                    <a:pt x="5350" y="14712"/>
                    <a:pt x="6700" y="13742"/>
                    <a:pt x="7183" y="12306"/>
                  </a:cubicBezTo>
                  <a:cubicBezTo>
                    <a:pt x="7670" y="10867"/>
                    <a:pt x="7183" y="9280"/>
                    <a:pt x="5977" y="8362"/>
                  </a:cubicBezTo>
                  <a:lnTo>
                    <a:pt x="5977" y="4569"/>
                  </a:lnTo>
                  <a:cubicBezTo>
                    <a:pt x="5977" y="4423"/>
                    <a:pt x="5868" y="4350"/>
                    <a:pt x="5758" y="4350"/>
                  </a:cubicBezTo>
                  <a:cubicBezTo>
                    <a:pt x="5648" y="4350"/>
                    <a:pt x="5539" y="4423"/>
                    <a:pt x="5539" y="4569"/>
                  </a:cubicBezTo>
                  <a:lnTo>
                    <a:pt x="5539" y="8472"/>
                  </a:lnTo>
                  <a:cubicBezTo>
                    <a:pt x="5539" y="8540"/>
                    <a:pt x="5573" y="8609"/>
                    <a:pt x="5631" y="8650"/>
                  </a:cubicBezTo>
                  <a:cubicBezTo>
                    <a:pt x="6728" y="9431"/>
                    <a:pt x="7197" y="10833"/>
                    <a:pt x="6786" y="12118"/>
                  </a:cubicBezTo>
                  <a:cubicBezTo>
                    <a:pt x="6375" y="13399"/>
                    <a:pt x="5182" y="14273"/>
                    <a:pt x="3835" y="14273"/>
                  </a:cubicBezTo>
                  <a:cubicBezTo>
                    <a:pt x="2489" y="14273"/>
                    <a:pt x="1293" y="13399"/>
                    <a:pt x="885" y="12118"/>
                  </a:cubicBezTo>
                  <a:cubicBezTo>
                    <a:pt x="474" y="10833"/>
                    <a:pt x="940" y="9431"/>
                    <a:pt x="2040" y="8650"/>
                  </a:cubicBezTo>
                  <a:cubicBezTo>
                    <a:pt x="2098" y="8609"/>
                    <a:pt x="2132" y="8540"/>
                    <a:pt x="2132" y="8472"/>
                  </a:cubicBezTo>
                  <a:lnTo>
                    <a:pt x="2132" y="2142"/>
                  </a:lnTo>
                  <a:cubicBezTo>
                    <a:pt x="2132" y="1203"/>
                    <a:pt x="2893" y="439"/>
                    <a:pt x="3835" y="439"/>
                  </a:cubicBezTo>
                  <a:cubicBezTo>
                    <a:pt x="4774" y="439"/>
                    <a:pt x="5539" y="1203"/>
                    <a:pt x="5539" y="2142"/>
                  </a:cubicBezTo>
                  <a:lnTo>
                    <a:pt x="5539" y="3695"/>
                  </a:lnTo>
                  <a:cubicBezTo>
                    <a:pt x="5539" y="3815"/>
                    <a:pt x="5638" y="3914"/>
                    <a:pt x="5758" y="3914"/>
                  </a:cubicBezTo>
                  <a:cubicBezTo>
                    <a:pt x="5878" y="3914"/>
                    <a:pt x="5977" y="3815"/>
                    <a:pt x="5977" y="3695"/>
                  </a:cubicBezTo>
                  <a:lnTo>
                    <a:pt x="5977" y="2142"/>
                  </a:lnTo>
                  <a:cubicBezTo>
                    <a:pt x="5977" y="960"/>
                    <a:pt x="5018" y="1"/>
                    <a:pt x="383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89" name="Google Shape;10589;p91"/>
            <p:cNvSpPr/>
            <p:nvPr/>
          </p:nvSpPr>
          <p:spPr>
            <a:xfrm>
              <a:off x="3665848" y="4149144"/>
              <a:ext cx="132442" cy="324216"/>
            </a:xfrm>
            <a:custGeom>
              <a:avLst/>
              <a:gdLst/>
              <a:ahLst/>
              <a:cxnLst/>
              <a:rect l="l" t="t" r="r" b="b"/>
              <a:pathLst>
                <a:path w="5056" h="12377" extrusionOk="0">
                  <a:moveTo>
                    <a:pt x="2687" y="435"/>
                  </a:moveTo>
                  <a:lnTo>
                    <a:pt x="2687" y="439"/>
                  </a:lnTo>
                  <a:cubicBezTo>
                    <a:pt x="2986" y="439"/>
                    <a:pt x="3225" y="679"/>
                    <a:pt x="3225" y="977"/>
                  </a:cubicBezTo>
                  <a:lnTo>
                    <a:pt x="3225" y="1618"/>
                  </a:lnTo>
                  <a:lnTo>
                    <a:pt x="2149" y="1618"/>
                  </a:lnTo>
                  <a:lnTo>
                    <a:pt x="2149" y="977"/>
                  </a:lnTo>
                  <a:cubicBezTo>
                    <a:pt x="2146" y="679"/>
                    <a:pt x="2389" y="435"/>
                    <a:pt x="2687" y="435"/>
                  </a:cubicBezTo>
                  <a:close/>
                  <a:moveTo>
                    <a:pt x="3225" y="2056"/>
                  </a:moveTo>
                  <a:lnTo>
                    <a:pt x="3225" y="3287"/>
                  </a:lnTo>
                  <a:lnTo>
                    <a:pt x="2149" y="3287"/>
                  </a:lnTo>
                  <a:lnTo>
                    <a:pt x="2149" y="2056"/>
                  </a:lnTo>
                  <a:close/>
                  <a:moveTo>
                    <a:pt x="3225" y="3725"/>
                  </a:moveTo>
                  <a:lnTo>
                    <a:pt x="3225" y="4959"/>
                  </a:lnTo>
                  <a:lnTo>
                    <a:pt x="2149" y="4959"/>
                  </a:lnTo>
                  <a:lnTo>
                    <a:pt x="2149" y="3725"/>
                  </a:lnTo>
                  <a:close/>
                  <a:moveTo>
                    <a:pt x="3225" y="5394"/>
                  </a:moveTo>
                  <a:lnTo>
                    <a:pt x="3225" y="6628"/>
                  </a:lnTo>
                  <a:lnTo>
                    <a:pt x="2149" y="6628"/>
                  </a:lnTo>
                  <a:lnTo>
                    <a:pt x="2149" y="5394"/>
                  </a:lnTo>
                  <a:close/>
                  <a:moveTo>
                    <a:pt x="2684" y="0"/>
                  </a:moveTo>
                  <a:cubicBezTo>
                    <a:pt x="2146" y="0"/>
                    <a:pt x="1711" y="435"/>
                    <a:pt x="1711" y="973"/>
                  </a:cubicBezTo>
                  <a:lnTo>
                    <a:pt x="1711" y="7793"/>
                  </a:lnTo>
                  <a:lnTo>
                    <a:pt x="1313" y="8074"/>
                  </a:lnTo>
                  <a:cubicBezTo>
                    <a:pt x="265" y="8821"/>
                    <a:pt x="1" y="10263"/>
                    <a:pt x="720" y="11329"/>
                  </a:cubicBezTo>
                  <a:cubicBezTo>
                    <a:pt x="768" y="11403"/>
                    <a:pt x="833" y="11433"/>
                    <a:pt x="898" y="11433"/>
                  </a:cubicBezTo>
                  <a:cubicBezTo>
                    <a:pt x="1053" y="11433"/>
                    <a:pt x="1202" y="11258"/>
                    <a:pt x="1084" y="11086"/>
                  </a:cubicBezTo>
                  <a:cubicBezTo>
                    <a:pt x="498" y="10215"/>
                    <a:pt x="710" y="9037"/>
                    <a:pt x="1567" y="8430"/>
                  </a:cubicBezTo>
                  <a:lnTo>
                    <a:pt x="2054" y="8081"/>
                  </a:lnTo>
                  <a:cubicBezTo>
                    <a:pt x="2112" y="8039"/>
                    <a:pt x="2146" y="7974"/>
                    <a:pt x="2146" y="7902"/>
                  </a:cubicBezTo>
                  <a:lnTo>
                    <a:pt x="2146" y="7059"/>
                  </a:lnTo>
                  <a:lnTo>
                    <a:pt x="3225" y="7059"/>
                  </a:lnTo>
                  <a:lnTo>
                    <a:pt x="3225" y="7902"/>
                  </a:lnTo>
                  <a:cubicBezTo>
                    <a:pt x="3225" y="7974"/>
                    <a:pt x="3260" y="8039"/>
                    <a:pt x="3315" y="8081"/>
                  </a:cubicBezTo>
                  <a:lnTo>
                    <a:pt x="3805" y="8430"/>
                  </a:lnTo>
                  <a:cubicBezTo>
                    <a:pt x="4490" y="8917"/>
                    <a:pt x="4781" y="9794"/>
                    <a:pt x="4528" y="10592"/>
                  </a:cubicBezTo>
                  <a:cubicBezTo>
                    <a:pt x="4271" y="11394"/>
                    <a:pt x="3527" y="11939"/>
                    <a:pt x="2684" y="11939"/>
                  </a:cubicBezTo>
                  <a:lnTo>
                    <a:pt x="2687" y="11939"/>
                  </a:lnTo>
                  <a:cubicBezTo>
                    <a:pt x="2682" y="11939"/>
                    <a:pt x="2677" y="11939"/>
                    <a:pt x="2671" y="11939"/>
                  </a:cubicBezTo>
                  <a:cubicBezTo>
                    <a:pt x="2279" y="11939"/>
                    <a:pt x="1898" y="11816"/>
                    <a:pt x="1581" y="11593"/>
                  </a:cubicBezTo>
                  <a:cubicBezTo>
                    <a:pt x="1537" y="11562"/>
                    <a:pt x="1493" y="11549"/>
                    <a:pt x="1451" y="11549"/>
                  </a:cubicBezTo>
                  <a:cubicBezTo>
                    <a:pt x="1266" y="11549"/>
                    <a:pt x="1134" y="11812"/>
                    <a:pt x="1330" y="11949"/>
                  </a:cubicBezTo>
                  <a:cubicBezTo>
                    <a:pt x="1735" y="12233"/>
                    <a:pt x="2208" y="12376"/>
                    <a:pt x="2684" y="12376"/>
                  </a:cubicBezTo>
                  <a:cubicBezTo>
                    <a:pt x="3059" y="12376"/>
                    <a:pt x="3436" y="12287"/>
                    <a:pt x="3781" y="12107"/>
                  </a:cubicBezTo>
                  <a:cubicBezTo>
                    <a:pt x="4565" y="11699"/>
                    <a:pt x="5055" y="10891"/>
                    <a:pt x="5055" y="10006"/>
                  </a:cubicBezTo>
                  <a:cubicBezTo>
                    <a:pt x="5055" y="9239"/>
                    <a:pt x="4682" y="8519"/>
                    <a:pt x="4058" y="8074"/>
                  </a:cubicBezTo>
                  <a:lnTo>
                    <a:pt x="3661" y="7793"/>
                  </a:lnTo>
                  <a:lnTo>
                    <a:pt x="3661" y="973"/>
                  </a:lnTo>
                  <a:cubicBezTo>
                    <a:pt x="3661" y="435"/>
                    <a:pt x="3225" y="0"/>
                    <a:pt x="268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0" name="Google Shape;10590;p91"/>
            <p:cNvSpPr/>
            <p:nvPr/>
          </p:nvSpPr>
          <p:spPr>
            <a:xfrm>
              <a:off x="3843869" y="4172117"/>
              <a:ext cx="63313" cy="107740"/>
            </a:xfrm>
            <a:custGeom>
              <a:avLst/>
              <a:gdLst/>
              <a:ahLst/>
              <a:cxnLst/>
              <a:rect l="l" t="t" r="r" b="b"/>
              <a:pathLst>
                <a:path w="2417" h="4113" extrusionOk="0">
                  <a:moveTo>
                    <a:pt x="1203" y="0"/>
                  </a:moveTo>
                  <a:cubicBezTo>
                    <a:pt x="439" y="0"/>
                    <a:pt x="0" y="446"/>
                    <a:pt x="0" y="1220"/>
                  </a:cubicBezTo>
                  <a:lnTo>
                    <a:pt x="0" y="2889"/>
                  </a:lnTo>
                  <a:cubicBezTo>
                    <a:pt x="0" y="3307"/>
                    <a:pt x="117" y="3626"/>
                    <a:pt x="353" y="3835"/>
                  </a:cubicBezTo>
                  <a:cubicBezTo>
                    <a:pt x="559" y="4017"/>
                    <a:pt x="850" y="4113"/>
                    <a:pt x="1200" y="4113"/>
                  </a:cubicBezTo>
                  <a:cubicBezTo>
                    <a:pt x="1916" y="4113"/>
                    <a:pt x="2416" y="3701"/>
                    <a:pt x="2416" y="3115"/>
                  </a:cubicBezTo>
                  <a:cubicBezTo>
                    <a:pt x="2416" y="2889"/>
                    <a:pt x="2320" y="2841"/>
                    <a:pt x="2169" y="2841"/>
                  </a:cubicBezTo>
                  <a:cubicBezTo>
                    <a:pt x="2015" y="2841"/>
                    <a:pt x="1933" y="2900"/>
                    <a:pt x="1923" y="3013"/>
                  </a:cubicBezTo>
                  <a:cubicBezTo>
                    <a:pt x="1888" y="3270"/>
                    <a:pt x="1840" y="3660"/>
                    <a:pt x="1234" y="3660"/>
                  </a:cubicBezTo>
                  <a:cubicBezTo>
                    <a:pt x="734" y="3660"/>
                    <a:pt x="494" y="3407"/>
                    <a:pt x="494" y="2889"/>
                  </a:cubicBezTo>
                  <a:lnTo>
                    <a:pt x="494" y="1220"/>
                  </a:lnTo>
                  <a:cubicBezTo>
                    <a:pt x="494" y="706"/>
                    <a:pt x="737" y="449"/>
                    <a:pt x="1217" y="449"/>
                  </a:cubicBezTo>
                  <a:cubicBezTo>
                    <a:pt x="1772" y="449"/>
                    <a:pt x="1905" y="789"/>
                    <a:pt x="1923" y="1073"/>
                  </a:cubicBezTo>
                  <a:cubicBezTo>
                    <a:pt x="1926" y="1186"/>
                    <a:pt x="2015" y="1248"/>
                    <a:pt x="2169" y="1248"/>
                  </a:cubicBezTo>
                  <a:cubicBezTo>
                    <a:pt x="2320" y="1248"/>
                    <a:pt x="2416" y="1203"/>
                    <a:pt x="2416" y="977"/>
                  </a:cubicBezTo>
                  <a:cubicBezTo>
                    <a:pt x="2416" y="401"/>
                    <a:pt x="1916" y="0"/>
                    <a:pt x="120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1" name="Google Shape;10591;p91"/>
            <p:cNvSpPr/>
            <p:nvPr/>
          </p:nvSpPr>
          <p:spPr>
            <a:xfrm>
              <a:off x="3808218" y="4137068"/>
              <a:ext cx="43746" cy="37406"/>
            </a:xfrm>
            <a:custGeom>
              <a:avLst/>
              <a:gdLst/>
              <a:ahLst/>
              <a:cxnLst/>
              <a:rect l="l" t="t" r="r" b="b"/>
              <a:pathLst>
                <a:path w="1670" h="1428" extrusionOk="0">
                  <a:moveTo>
                    <a:pt x="952" y="438"/>
                  </a:moveTo>
                  <a:cubicBezTo>
                    <a:pt x="1095" y="438"/>
                    <a:pt x="1231" y="548"/>
                    <a:pt x="1231" y="715"/>
                  </a:cubicBezTo>
                  <a:cubicBezTo>
                    <a:pt x="1231" y="869"/>
                    <a:pt x="1108" y="992"/>
                    <a:pt x="957" y="992"/>
                  </a:cubicBezTo>
                  <a:cubicBezTo>
                    <a:pt x="710" y="992"/>
                    <a:pt x="587" y="694"/>
                    <a:pt x="758" y="519"/>
                  </a:cubicBezTo>
                  <a:cubicBezTo>
                    <a:pt x="815" y="463"/>
                    <a:pt x="884" y="438"/>
                    <a:pt x="952" y="438"/>
                  </a:cubicBezTo>
                  <a:close/>
                  <a:moveTo>
                    <a:pt x="950" y="0"/>
                  </a:moveTo>
                  <a:cubicBezTo>
                    <a:pt x="774" y="0"/>
                    <a:pt x="595" y="66"/>
                    <a:pt x="450" y="211"/>
                  </a:cubicBezTo>
                  <a:cubicBezTo>
                    <a:pt x="1" y="660"/>
                    <a:pt x="319" y="1428"/>
                    <a:pt x="957" y="1428"/>
                  </a:cubicBezTo>
                  <a:cubicBezTo>
                    <a:pt x="1347" y="1428"/>
                    <a:pt x="1670" y="1109"/>
                    <a:pt x="1670" y="715"/>
                  </a:cubicBezTo>
                  <a:cubicBezTo>
                    <a:pt x="1670" y="284"/>
                    <a:pt x="1317" y="0"/>
                    <a:pt x="95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592" name="Google Shape;10592;p91"/>
          <p:cNvGrpSpPr/>
          <p:nvPr/>
        </p:nvGrpSpPr>
        <p:grpSpPr>
          <a:xfrm>
            <a:off x="1358016" y="3195384"/>
            <a:ext cx="414641" cy="367699"/>
            <a:chOff x="1358016" y="3195384"/>
            <a:chExt cx="414641" cy="367699"/>
          </a:xfrm>
        </p:grpSpPr>
        <p:sp>
          <p:nvSpPr>
            <p:cNvPr id="10593" name="Google Shape;10593;p91"/>
            <p:cNvSpPr/>
            <p:nvPr/>
          </p:nvSpPr>
          <p:spPr>
            <a:xfrm>
              <a:off x="1418055" y="3251127"/>
              <a:ext cx="181715" cy="166915"/>
            </a:xfrm>
            <a:custGeom>
              <a:avLst/>
              <a:gdLst/>
              <a:ahLst/>
              <a:cxnLst/>
              <a:rect l="l" t="t" r="r" b="b"/>
              <a:pathLst>
                <a:path w="6937" h="6372" extrusionOk="0">
                  <a:moveTo>
                    <a:pt x="3478" y="0"/>
                  </a:moveTo>
                  <a:cubicBezTo>
                    <a:pt x="3461" y="0"/>
                    <a:pt x="3444" y="0"/>
                    <a:pt x="3427" y="1"/>
                  </a:cubicBezTo>
                  <a:cubicBezTo>
                    <a:pt x="1522" y="28"/>
                    <a:pt x="1" y="1587"/>
                    <a:pt x="14" y="3489"/>
                  </a:cubicBezTo>
                  <a:lnTo>
                    <a:pt x="14" y="3585"/>
                  </a:lnTo>
                  <a:cubicBezTo>
                    <a:pt x="18" y="3599"/>
                    <a:pt x="18" y="3609"/>
                    <a:pt x="18" y="3619"/>
                  </a:cubicBezTo>
                  <a:cubicBezTo>
                    <a:pt x="18" y="3640"/>
                    <a:pt x="18" y="3660"/>
                    <a:pt x="21" y="3681"/>
                  </a:cubicBezTo>
                  <a:cubicBezTo>
                    <a:pt x="21" y="3695"/>
                    <a:pt x="21" y="3705"/>
                    <a:pt x="21" y="3719"/>
                  </a:cubicBezTo>
                  <a:cubicBezTo>
                    <a:pt x="21" y="3736"/>
                    <a:pt x="25" y="3756"/>
                    <a:pt x="28" y="3774"/>
                  </a:cubicBezTo>
                  <a:cubicBezTo>
                    <a:pt x="28" y="3791"/>
                    <a:pt x="28" y="3801"/>
                    <a:pt x="31" y="3811"/>
                  </a:cubicBezTo>
                  <a:cubicBezTo>
                    <a:pt x="31" y="3825"/>
                    <a:pt x="35" y="3849"/>
                    <a:pt x="35" y="3866"/>
                  </a:cubicBezTo>
                  <a:cubicBezTo>
                    <a:pt x="38" y="3883"/>
                    <a:pt x="38" y="3893"/>
                    <a:pt x="38" y="3904"/>
                  </a:cubicBezTo>
                  <a:cubicBezTo>
                    <a:pt x="42" y="3917"/>
                    <a:pt x="45" y="3941"/>
                    <a:pt x="45" y="3959"/>
                  </a:cubicBezTo>
                  <a:cubicBezTo>
                    <a:pt x="49" y="3976"/>
                    <a:pt x="49" y="3983"/>
                    <a:pt x="52" y="3996"/>
                  </a:cubicBezTo>
                  <a:cubicBezTo>
                    <a:pt x="52" y="4010"/>
                    <a:pt x="55" y="4031"/>
                    <a:pt x="59" y="4048"/>
                  </a:cubicBezTo>
                  <a:cubicBezTo>
                    <a:pt x="62" y="4065"/>
                    <a:pt x="62" y="4075"/>
                    <a:pt x="66" y="4089"/>
                  </a:cubicBezTo>
                  <a:cubicBezTo>
                    <a:pt x="66" y="4099"/>
                    <a:pt x="72" y="4123"/>
                    <a:pt x="76" y="4140"/>
                  </a:cubicBezTo>
                  <a:cubicBezTo>
                    <a:pt x="79" y="4157"/>
                    <a:pt x="79" y="4164"/>
                    <a:pt x="83" y="4178"/>
                  </a:cubicBezTo>
                  <a:cubicBezTo>
                    <a:pt x="86" y="4192"/>
                    <a:pt x="90" y="4212"/>
                    <a:pt x="93" y="4229"/>
                  </a:cubicBezTo>
                  <a:cubicBezTo>
                    <a:pt x="96" y="4246"/>
                    <a:pt x="100" y="4253"/>
                    <a:pt x="100" y="4267"/>
                  </a:cubicBezTo>
                  <a:cubicBezTo>
                    <a:pt x="103" y="4277"/>
                    <a:pt x="110" y="4305"/>
                    <a:pt x="114" y="4322"/>
                  </a:cubicBezTo>
                  <a:lnTo>
                    <a:pt x="120" y="4353"/>
                  </a:lnTo>
                  <a:cubicBezTo>
                    <a:pt x="127" y="4377"/>
                    <a:pt x="134" y="4397"/>
                    <a:pt x="141" y="4421"/>
                  </a:cubicBezTo>
                  <a:lnTo>
                    <a:pt x="144" y="4442"/>
                  </a:lnTo>
                  <a:cubicBezTo>
                    <a:pt x="155" y="4469"/>
                    <a:pt x="162" y="4497"/>
                    <a:pt x="172" y="4527"/>
                  </a:cubicBezTo>
                  <a:lnTo>
                    <a:pt x="179" y="4551"/>
                  </a:lnTo>
                  <a:cubicBezTo>
                    <a:pt x="186" y="4572"/>
                    <a:pt x="192" y="4593"/>
                    <a:pt x="199" y="4610"/>
                  </a:cubicBezTo>
                  <a:cubicBezTo>
                    <a:pt x="203" y="4620"/>
                    <a:pt x="206" y="4634"/>
                    <a:pt x="210" y="4644"/>
                  </a:cubicBezTo>
                  <a:cubicBezTo>
                    <a:pt x="216" y="4661"/>
                    <a:pt x="223" y="4678"/>
                    <a:pt x="227" y="4695"/>
                  </a:cubicBezTo>
                  <a:lnTo>
                    <a:pt x="240" y="4730"/>
                  </a:lnTo>
                  <a:lnTo>
                    <a:pt x="261" y="4778"/>
                  </a:lnTo>
                  <a:lnTo>
                    <a:pt x="275" y="4812"/>
                  </a:lnTo>
                  <a:cubicBezTo>
                    <a:pt x="282" y="4829"/>
                    <a:pt x="288" y="4846"/>
                    <a:pt x="295" y="4860"/>
                  </a:cubicBezTo>
                  <a:lnTo>
                    <a:pt x="309" y="4897"/>
                  </a:lnTo>
                  <a:cubicBezTo>
                    <a:pt x="316" y="4911"/>
                    <a:pt x="323" y="4925"/>
                    <a:pt x="329" y="4942"/>
                  </a:cubicBezTo>
                  <a:lnTo>
                    <a:pt x="347" y="4976"/>
                  </a:lnTo>
                  <a:lnTo>
                    <a:pt x="367" y="5021"/>
                  </a:lnTo>
                  <a:lnTo>
                    <a:pt x="384" y="5055"/>
                  </a:lnTo>
                  <a:lnTo>
                    <a:pt x="408" y="5103"/>
                  </a:lnTo>
                  <a:lnTo>
                    <a:pt x="425" y="5134"/>
                  </a:lnTo>
                  <a:lnTo>
                    <a:pt x="453" y="5182"/>
                  </a:lnTo>
                  <a:lnTo>
                    <a:pt x="470" y="5213"/>
                  </a:lnTo>
                  <a:lnTo>
                    <a:pt x="501" y="5264"/>
                  </a:lnTo>
                  <a:lnTo>
                    <a:pt x="515" y="5288"/>
                  </a:lnTo>
                  <a:cubicBezTo>
                    <a:pt x="528" y="5312"/>
                    <a:pt x="545" y="5336"/>
                    <a:pt x="559" y="5360"/>
                  </a:cubicBezTo>
                  <a:lnTo>
                    <a:pt x="566" y="5370"/>
                  </a:lnTo>
                  <a:cubicBezTo>
                    <a:pt x="580" y="5394"/>
                    <a:pt x="597" y="5415"/>
                    <a:pt x="610" y="5435"/>
                  </a:cubicBezTo>
                  <a:lnTo>
                    <a:pt x="628" y="5459"/>
                  </a:lnTo>
                  <a:lnTo>
                    <a:pt x="658" y="5507"/>
                  </a:lnTo>
                  <a:lnTo>
                    <a:pt x="679" y="5535"/>
                  </a:lnTo>
                  <a:lnTo>
                    <a:pt x="713" y="5576"/>
                  </a:lnTo>
                  <a:lnTo>
                    <a:pt x="734" y="5607"/>
                  </a:lnTo>
                  <a:lnTo>
                    <a:pt x="765" y="5648"/>
                  </a:lnTo>
                  <a:lnTo>
                    <a:pt x="789" y="5675"/>
                  </a:lnTo>
                  <a:lnTo>
                    <a:pt x="820" y="5716"/>
                  </a:lnTo>
                  <a:lnTo>
                    <a:pt x="844" y="5744"/>
                  </a:lnTo>
                  <a:lnTo>
                    <a:pt x="878" y="5782"/>
                  </a:lnTo>
                  <a:lnTo>
                    <a:pt x="902" y="5809"/>
                  </a:lnTo>
                  <a:lnTo>
                    <a:pt x="939" y="5847"/>
                  </a:lnTo>
                  <a:lnTo>
                    <a:pt x="963" y="5874"/>
                  </a:lnTo>
                  <a:lnTo>
                    <a:pt x="1001" y="5912"/>
                  </a:lnTo>
                  <a:lnTo>
                    <a:pt x="1022" y="5936"/>
                  </a:lnTo>
                  <a:lnTo>
                    <a:pt x="1066" y="5977"/>
                  </a:lnTo>
                  <a:lnTo>
                    <a:pt x="1083" y="5997"/>
                  </a:lnTo>
                  <a:cubicBezTo>
                    <a:pt x="1104" y="6015"/>
                    <a:pt x="1128" y="6035"/>
                    <a:pt x="1149" y="6056"/>
                  </a:cubicBezTo>
                  <a:cubicBezTo>
                    <a:pt x="1169" y="6076"/>
                    <a:pt x="1193" y="6097"/>
                    <a:pt x="1214" y="6114"/>
                  </a:cubicBezTo>
                  <a:cubicBezTo>
                    <a:pt x="1323" y="6207"/>
                    <a:pt x="1440" y="6292"/>
                    <a:pt x="1556" y="6371"/>
                  </a:cubicBezTo>
                  <a:cubicBezTo>
                    <a:pt x="1928" y="6042"/>
                    <a:pt x="2401" y="5868"/>
                    <a:pt x="2882" y="5868"/>
                  </a:cubicBezTo>
                  <a:cubicBezTo>
                    <a:pt x="3093" y="5868"/>
                    <a:pt x="3306" y="5901"/>
                    <a:pt x="3513" y="5970"/>
                  </a:cubicBezTo>
                  <a:cubicBezTo>
                    <a:pt x="3856" y="4459"/>
                    <a:pt x="5199" y="3386"/>
                    <a:pt x="6748" y="3386"/>
                  </a:cubicBezTo>
                  <a:cubicBezTo>
                    <a:pt x="6813" y="3386"/>
                    <a:pt x="6875" y="3386"/>
                    <a:pt x="6936" y="3390"/>
                  </a:cubicBezTo>
                  <a:cubicBezTo>
                    <a:pt x="6899" y="1505"/>
                    <a:pt x="5357" y="0"/>
                    <a:pt x="3478" y="0"/>
                  </a:cubicBezTo>
                  <a:close/>
                </a:path>
              </a:pathLst>
            </a:custGeom>
            <a:solidFill>
              <a:srgbClr val="95AB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4" name="Google Shape;10594;p91"/>
            <p:cNvSpPr/>
            <p:nvPr/>
          </p:nvSpPr>
          <p:spPr>
            <a:xfrm>
              <a:off x="1459967" y="3251048"/>
              <a:ext cx="139803" cy="168067"/>
            </a:xfrm>
            <a:custGeom>
              <a:avLst/>
              <a:gdLst/>
              <a:ahLst/>
              <a:cxnLst/>
              <a:rect l="l" t="t" r="r" b="b"/>
              <a:pathLst>
                <a:path w="5337" h="6416" extrusionOk="0">
                  <a:moveTo>
                    <a:pt x="2030" y="0"/>
                  </a:moveTo>
                  <a:cubicBezTo>
                    <a:pt x="676" y="757"/>
                    <a:pt x="1" y="2334"/>
                    <a:pt x="388" y="3838"/>
                  </a:cubicBezTo>
                  <a:cubicBezTo>
                    <a:pt x="775" y="5343"/>
                    <a:pt x="2125" y="6401"/>
                    <a:pt x="3678" y="6415"/>
                  </a:cubicBezTo>
                  <a:cubicBezTo>
                    <a:pt x="3839" y="6316"/>
                    <a:pt x="3993" y="6203"/>
                    <a:pt x="4137" y="6079"/>
                  </a:cubicBezTo>
                  <a:cubicBezTo>
                    <a:pt x="4158" y="6062"/>
                    <a:pt x="4178" y="6042"/>
                    <a:pt x="4202" y="6021"/>
                  </a:cubicBezTo>
                  <a:cubicBezTo>
                    <a:pt x="4226" y="6000"/>
                    <a:pt x="4247" y="5983"/>
                    <a:pt x="4267" y="5963"/>
                  </a:cubicBezTo>
                  <a:lnTo>
                    <a:pt x="4284" y="5942"/>
                  </a:lnTo>
                  <a:lnTo>
                    <a:pt x="4329" y="5901"/>
                  </a:lnTo>
                  <a:lnTo>
                    <a:pt x="4349" y="5877"/>
                  </a:lnTo>
                  <a:lnTo>
                    <a:pt x="4387" y="5839"/>
                  </a:lnTo>
                  <a:lnTo>
                    <a:pt x="4411" y="5812"/>
                  </a:lnTo>
                  <a:lnTo>
                    <a:pt x="4449" y="5774"/>
                  </a:lnTo>
                  <a:lnTo>
                    <a:pt x="4473" y="5747"/>
                  </a:lnTo>
                  <a:lnTo>
                    <a:pt x="4507" y="5709"/>
                  </a:lnTo>
                  <a:lnTo>
                    <a:pt x="4531" y="5682"/>
                  </a:lnTo>
                  <a:lnTo>
                    <a:pt x="4562" y="5641"/>
                  </a:lnTo>
                  <a:lnTo>
                    <a:pt x="4586" y="5613"/>
                  </a:lnTo>
                  <a:lnTo>
                    <a:pt x="4617" y="5572"/>
                  </a:lnTo>
                  <a:lnTo>
                    <a:pt x="4641" y="5541"/>
                  </a:lnTo>
                  <a:lnTo>
                    <a:pt x="4672" y="5500"/>
                  </a:lnTo>
                  <a:lnTo>
                    <a:pt x="4692" y="5473"/>
                  </a:lnTo>
                  <a:lnTo>
                    <a:pt x="4723" y="5425"/>
                  </a:lnTo>
                  <a:lnTo>
                    <a:pt x="4740" y="5401"/>
                  </a:lnTo>
                  <a:cubicBezTo>
                    <a:pt x="4757" y="5380"/>
                    <a:pt x="4771" y="5360"/>
                    <a:pt x="4785" y="5336"/>
                  </a:cubicBezTo>
                  <a:lnTo>
                    <a:pt x="4791" y="5325"/>
                  </a:lnTo>
                  <a:cubicBezTo>
                    <a:pt x="4805" y="5301"/>
                    <a:pt x="4822" y="5277"/>
                    <a:pt x="4836" y="5253"/>
                  </a:cubicBezTo>
                  <a:lnTo>
                    <a:pt x="4850" y="5229"/>
                  </a:lnTo>
                  <a:cubicBezTo>
                    <a:pt x="4860" y="5212"/>
                    <a:pt x="4870" y="5195"/>
                    <a:pt x="4881" y="5178"/>
                  </a:cubicBezTo>
                  <a:lnTo>
                    <a:pt x="4898" y="5147"/>
                  </a:lnTo>
                  <a:cubicBezTo>
                    <a:pt x="4908" y="5130"/>
                    <a:pt x="4915" y="5116"/>
                    <a:pt x="4925" y="5099"/>
                  </a:cubicBezTo>
                  <a:lnTo>
                    <a:pt x="4942" y="5068"/>
                  </a:lnTo>
                  <a:lnTo>
                    <a:pt x="4966" y="5020"/>
                  </a:lnTo>
                  <a:lnTo>
                    <a:pt x="4983" y="4986"/>
                  </a:lnTo>
                  <a:lnTo>
                    <a:pt x="5004" y="4942"/>
                  </a:lnTo>
                  <a:lnTo>
                    <a:pt x="5021" y="4907"/>
                  </a:lnTo>
                  <a:lnTo>
                    <a:pt x="5042" y="4863"/>
                  </a:lnTo>
                  <a:lnTo>
                    <a:pt x="5055" y="4825"/>
                  </a:lnTo>
                  <a:lnTo>
                    <a:pt x="5076" y="4781"/>
                  </a:lnTo>
                  <a:lnTo>
                    <a:pt x="5093" y="4743"/>
                  </a:lnTo>
                  <a:cubicBezTo>
                    <a:pt x="5100" y="4726"/>
                    <a:pt x="5107" y="4712"/>
                    <a:pt x="5114" y="4695"/>
                  </a:cubicBezTo>
                  <a:lnTo>
                    <a:pt x="5124" y="4661"/>
                  </a:lnTo>
                  <a:cubicBezTo>
                    <a:pt x="5131" y="4643"/>
                    <a:pt x="5138" y="4626"/>
                    <a:pt x="5144" y="4609"/>
                  </a:cubicBezTo>
                  <a:lnTo>
                    <a:pt x="5155" y="4575"/>
                  </a:lnTo>
                  <a:cubicBezTo>
                    <a:pt x="5162" y="4554"/>
                    <a:pt x="5168" y="4534"/>
                    <a:pt x="5175" y="4517"/>
                  </a:cubicBezTo>
                  <a:cubicBezTo>
                    <a:pt x="5175" y="4506"/>
                    <a:pt x="5179" y="4500"/>
                    <a:pt x="5182" y="4493"/>
                  </a:cubicBezTo>
                  <a:cubicBezTo>
                    <a:pt x="5192" y="4462"/>
                    <a:pt x="5199" y="4434"/>
                    <a:pt x="5206" y="4407"/>
                  </a:cubicBezTo>
                  <a:lnTo>
                    <a:pt x="5213" y="4386"/>
                  </a:lnTo>
                  <a:cubicBezTo>
                    <a:pt x="5220" y="4362"/>
                    <a:pt x="5227" y="4342"/>
                    <a:pt x="5230" y="4318"/>
                  </a:cubicBezTo>
                  <a:lnTo>
                    <a:pt x="5237" y="4287"/>
                  </a:lnTo>
                  <a:cubicBezTo>
                    <a:pt x="5244" y="4270"/>
                    <a:pt x="5247" y="4249"/>
                    <a:pt x="5251" y="4232"/>
                  </a:cubicBezTo>
                  <a:lnTo>
                    <a:pt x="5261" y="4195"/>
                  </a:lnTo>
                  <a:cubicBezTo>
                    <a:pt x="5264" y="4177"/>
                    <a:pt x="5268" y="4160"/>
                    <a:pt x="5271" y="4143"/>
                  </a:cubicBezTo>
                  <a:cubicBezTo>
                    <a:pt x="5275" y="4126"/>
                    <a:pt x="5275" y="4116"/>
                    <a:pt x="5278" y="4105"/>
                  </a:cubicBezTo>
                  <a:cubicBezTo>
                    <a:pt x="5282" y="4092"/>
                    <a:pt x="5285" y="4071"/>
                    <a:pt x="5288" y="4054"/>
                  </a:cubicBezTo>
                  <a:cubicBezTo>
                    <a:pt x="5292" y="4037"/>
                    <a:pt x="5292" y="4027"/>
                    <a:pt x="5295" y="4013"/>
                  </a:cubicBezTo>
                  <a:cubicBezTo>
                    <a:pt x="5295" y="4003"/>
                    <a:pt x="5299" y="3979"/>
                    <a:pt x="5302" y="3962"/>
                  </a:cubicBezTo>
                  <a:lnTo>
                    <a:pt x="5306" y="3924"/>
                  </a:lnTo>
                  <a:cubicBezTo>
                    <a:pt x="5309" y="3907"/>
                    <a:pt x="5312" y="3890"/>
                    <a:pt x="5312" y="3872"/>
                  </a:cubicBezTo>
                  <a:cubicBezTo>
                    <a:pt x="5312" y="3859"/>
                    <a:pt x="5316" y="3845"/>
                    <a:pt x="5319" y="3831"/>
                  </a:cubicBezTo>
                  <a:cubicBezTo>
                    <a:pt x="5319" y="3818"/>
                    <a:pt x="5323" y="3797"/>
                    <a:pt x="5323" y="3777"/>
                  </a:cubicBezTo>
                  <a:cubicBezTo>
                    <a:pt x="5326" y="3759"/>
                    <a:pt x="5326" y="3753"/>
                    <a:pt x="5326" y="3739"/>
                  </a:cubicBezTo>
                  <a:cubicBezTo>
                    <a:pt x="5326" y="3725"/>
                    <a:pt x="5330" y="3701"/>
                    <a:pt x="5330" y="3684"/>
                  </a:cubicBezTo>
                  <a:cubicBezTo>
                    <a:pt x="5330" y="3670"/>
                    <a:pt x="5330" y="3660"/>
                    <a:pt x="5333" y="3646"/>
                  </a:cubicBezTo>
                  <a:cubicBezTo>
                    <a:pt x="5333" y="3626"/>
                    <a:pt x="5333" y="3605"/>
                    <a:pt x="5336" y="3585"/>
                  </a:cubicBezTo>
                  <a:lnTo>
                    <a:pt x="5336" y="3554"/>
                  </a:lnTo>
                  <a:lnTo>
                    <a:pt x="5336" y="3461"/>
                  </a:lnTo>
                  <a:cubicBezTo>
                    <a:pt x="5336" y="2368"/>
                    <a:pt x="4822" y="1340"/>
                    <a:pt x="3945" y="686"/>
                  </a:cubicBezTo>
                  <a:lnTo>
                    <a:pt x="3949" y="686"/>
                  </a:lnTo>
                  <a:cubicBezTo>
                    <a:pt x="3393" y="267"/>
                    <a:pt x="2725" y="28"/>
                    <a:pt x="2030"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5" name="Google Shape;10595;p91"/>
            <p:cNvSpPr/>
            <p:nvPr/>
          </p:nvSpPr>
          <p:spPr>
            <a:xfrm>
              <a:off x="1440766" y="3274545"/>
              <a:ext cx="136921" cy="132992"/>
            </a:xfrm>
            <a:custGeom>
              <a:avLst/>
              <a:gdLst/>
              <a:ahLst/>
              <a:cxnLst/>
              <a:rect l="l" t="t" r="r" b="b"/>
              <a:pathLst>
                <a:path w="5227" h="5077" extrusionOk="0">
                  <a:moveTo>
                    <a:pt x="2454" y="1"/>
                  </a:moveTo>
                  <a:lnTo>
                    <a:pt x="2416" y="4"/>
                  </a:lnTo>
                  <a:lnTo>
                    <a:pt x="2389" y="8"/>
                  </a:lnTo>
                  <a:lnTo>
                    <a:pt x="2351" y="8"/>
                  </a:lnTo>
                  <a:lnTo>
                    <a:pt x="2324" y="11"/>
                  </a:lnTo>
                  <a:lnTo>
                    <a:pt x="2290" y="15"/>
                  </a:lnTo>
                  <a:lnTo>
                    <a:pt x="2259" y="15"/>
                  </a:lnTo>
                  <a:lnTo>
                    <a:pt x="2224" y="18"/>
                  </a:lnTo>
                  <a:lnTo>
                    <a:pt x="2197" y="22"/>
                  </a:lnTo>
                  <a:lnTo>
                    <a:pt x="2163" y="28"/>
                  </a:lnTo>
                  <a:lnTo>
                    <a:pt x="2149" y="32"/>
                  </a:lnTo>
                  <a:lnTo>
                    <a:pt x="2132" y="35"/>
                  </a:lnTo>
                  <a:lnTo>
                    <a:pt x="2101" y="35"/>
                  </a:lnTo>
                  <a:lnTo>
                    <a:pt x="2070" y="39"/>
                  </a:lnTo>
                  <a:lnTo>
                    <a:pt x="2036" y="46"/>
                  </a:lnTo>
                  <a:lnTo>
                    <a:pt x="2009" y="52"/>
                  </a:lnTo>
                  <a:lnTo>
                    <a:pt x="1974" y="63"/>
                  </a:lnTo>
                  <a:lnTo>
                    <a:pt x="1947" y="70"/>
                  </a:lnTo>
                  <a:lnTo>
                    <a:pt x="1916" y="76"/>
                  </a:lnTo>
                  <a:lnTo>
                    <a:pt x="1885" y="87"/>
                  </a:lnTo>
                  <a:lnTo>
                    <a:pt x="1854" y="94"/>
                  </a:lnTo>
                  <a:lnTo>
                    <a:pt x="1827" y="104"/>
                  </a:lnTo>
                  <a:lnTo>
                    <a:pt x="1810" y="107"/>
                  </a:lnTo>
                  <a:lnTo>
                    <a:pt x="1793" y="114"/>
                  </a:lnTo>
                  <a:lnTo>
                    <a:pt x="1779" y="118"/>
                  </a:lnTo>
                  <a:lnTo>
                    <a:pt x="1765" y="121"/>
                  </a:lnTo>
                  <a:lnTo>
                    <a:pt x="1734" y="135"/>
                  </a:lnTo>
                  <a:lnTo>
                    <a:pt x="1707" y="141"/>
                  </a:lnTo>
                  <a:lnTo>
                    <a:pt x="1673" y="155"/>
                  </a:lnTo>
                  <a:lnTo>
                    <a:pt x="1649" y="165"/>
                  </a:lnTo>
                  <a:lnTo>
                    <a:pt x="1601" y="186"/>
                  </a:lnTo>
                  <a:lnTo>
                    <a:pt x="1573" y="196"/>
                  </a:lnTo>
                  <a:lnTo>
                    <a:pt x="1556" y="203"/>
                  </a:lnTo>
                  <a:lnTo>
                    <a:pt x="1539" y="213"/>
                  </a:lnTo>
                  <a:lnTo>
                    <a:pt x="1512" y="224"/>
                  </a:lnTo>
                  <a:lnTo>
                    <a:pt x="1498" y="231"/>
                  </a:lnTo>
                  <a:lnTo>
                    <a:pt x="1481" y="237"/>
                  </a:lnTo>
                  <a:lnTo>
                    <a:pt x="1457" y="251"/>
                  </a:lnTo>
                  <a:lnTo>
                    <a:pt x="1426" y="265"/>
                  </a:lnTo>
                  <a:lnTo>
                    <a:pt x="1402" y="279"/>
                  </a:lnTo>
                  <a:lnTo>
                    <a:pt x="1375" y="292"/>
                  </a:lnTo>
                  <a:lnTo>
                    <a:pt x="1347" y="309"/>
                  </a:lnTo>
                  <a:lnTo>
                    <a:pt x="1320" y="323"/>
                  </a:lnTo>
                  <a:lnTo>
                    <a:pt x="1292" y="340"/>
                  </a:lnTo>
                  <a:lnTo>
                    <a:pt x="1265" y="354"/>
                  </a:lnTo>
                  <a:lnTo>
                    <a:pt x="1241" y="371"/>
                  </a:lnTo>
                  <a:lnTo>
                    <a:pt x="1214" y="388"/>
                  </a:lnTo>
                  <a:lnTo>
                    <a:pt x="1190" y="402"/>
                  </a:lnTo>
                  <a:lnTo>
                    <a:pt x="1162" y="419"/>
                  </a:lnTo>
                  <a:lnTo>
                    <a:pt x="1138" y="436"/>
                  </a:lnTo>
                  <a:lnTo>
                    <a:pt x="1114" y="453"/>
                  </a:lnTo>
                  <a:lnTo>
                    <a:pt x="1087" y="474"/>
                  </a:lnTo>
                  <a:lnTo>
                    <a:pt x="1063" y="491"/>
                  </a:lnTo>
                  <a:lnTo>
                    <a:pt x="1039" y="508"/>
                  </a:lnTo>
                  <a:lnTo>
                    <a:pt x="1015" y="525"/>
                  </a:lnTo>
                  <a:lnTo>
                    <a:pt x="991" y="546"/>
                  </a:lnTo>
                  <a:lnTo>
                    <a:pt x="967" y="563"/>
                  </a:lnTo>
                  <a:lnTo>
                    <a:pt x="943" y="584"/>
                  </a:lnTo>
                  <a:lnTo>
                    <a:pt x="933" y="594"/>
                  </a:lnTo>
                  <a:lnTo>
                    <a:pt x="919" y="604"/>
                  </a:lnTo>
                  <a:lnTo>
                    <a:pt x="909" y="614"/>
                  </a:lnTo>
                  <a:lnTo>
                    <a:pt x="898" y="625"/>
                  </a:lnTo>
                  <a:lnTo>
                    <a:pt x="874" y="645"/>
                  </a:lnTo>
                  <a:lnTo>
                    <a:pt x="850" y="662"/>
                  </a:lnTo>
                  <a:cubicBezTo>
                    <a:pt x="720" y="782"/>
                    <a:pt x="604" y="913"/>
                    <a:pt x="501" y="1056"/>
                  </a:cubicBezTo>
                  <a:cubicBezTo>
                    <a:pt x="463" y="1104"/>
                    <a:pt x="432" y="1152"/>
                    <a:pt x="401" y="1204"/>
                  </a:cubicBezTo>
                  <a:lnTo>
                    <a:pt x="388" y="1221"/>
                  </a:lnTo>
                  <a:cubicBezTo>
                    <a:pt x="360" y="1269"/>
                    <a:pt x="333" y="1317"/>
                    <a:pt x="302" y="1368"/>
                  </a:cubicBezTo>
                  <a:lnTo>
                    <a:pt x="295" y="1385"/>
                  </a:lnTo>
                  <a:cubicBezTo>
                    <a:pt x="268" y="1433"/>
                    <a:pt x="244" y="1485"/>
                    <a:pt x="220" y="1540"/>
                  </a:cubicBezTo>
                  <a:lnTo>
                    <a:pt x="213" y="1557"/>
                  </a:lnTo>
                  <a:cubicBezTo>
                    <a:pt x="189" y="1608"/>
                    <a:pt x="168" y="1663"/>
                    <a:pt x="151" y="1714"/>
                  </a:cubicBezTo>
                  <a:lnTo>
                    <a:pt x="144" y="1735"/>
                  </a:lnTo>
                  <a:cubicBezTo>
                    <a:pt x="124" y="1790"/>
                    <a:pt x="107" y="1845"/>
                    <a:pt x="93" y="1899"/>
                  </a:cubicBezTo>
                  <a:lnTo>
                    <a:pt x="86" y="1920"/>
                  </a:lnTo>
                  <a:cubicBezTo>
                    <a:pt x="72" y="1975"/>
                    <a:pt x="59" y="2033"/>
                    <a:pt x="48" y="2088"/>
                  </a:cubicBezTo>
                  <a:cubicBezTo>
                    <a:pt x="48" y="2095"/>
                    <a:pt x="45" y="2102"/>
                    <a:pt x="42" y="2112"/>
                  </a:cubicBezTo>
                  <a:cubicBezTo>
                    <a:pt x="31" y="2167"/>
                    <a:pt x="24" y="2225"/>
                    <a:pt x="18" y="2283"/>
                  </a:cubicBezTo>
                  <a:cubicBezTo>
                    <a:pt x="18" y="2290"/>
                    <a:pt x="18" y="2297"/>
                    <a:pt x="14" y="2304"/>
                  </a:cubicBezTo>
                  <a:cubicBezTo>
                    <a:pt x="11" y="2331"/>
                    <a:pt x="7" y="2362"/>
                    <a:pt x="4" y="2393"/>
                  </a:cubicBezTo>
                  <a:cubicBezTo>
                    <a:pt x="4" y="2420"/>
                    <a:pt x="1" y="2451"/>
                    <a:pt x="1" y="2482"/>
                  </a:cubicBezTo>
                  <a:lnTo>
                    <a:pt x="1" y="2503"/>
                  </a:lnTo>
                  <a:lnTo>
                    <a:pt x="1" y="2592"/>
                  </a:lnTo>
                  <a:cubicBezTo>
                    <a:pt x="1" y="2681"/>
                    <a:pt x="4" y="2770"/>
                    <a:pt x="14" y="2859"/>
                  </a:cubicBezTo>
                  <a:cubicBezTo>
                    <a:pt x="11" y="2886"/>
                    <a:pt x="14" y="2907"/>
                    <a:pt x="14" y="2924"/>
                  </a:cubicBezTo>
                  <a:cubicBezTo>
                    <a:pt x="18" y="2951"/>
                    <a:pt x="21" y="2975"/>
                    <a:pt x="24" y="2999"/>
                  </a:cubicBezTo>
                  <a:cubicBezTo>
                    <a:pt x="42" y="3106"/>
                    <a:pt x="66" y="3212"/>
                    <a:pt x="93" y="3315"/>
                  </a:cubicBezTo>
                  <a:cubicBezTo>
                    <a:pt x="103" y="3346"/>
                    <a:pt x="114" y="3376"/>
                    <a:pt x="124" y="3407"/>
                  </a:cubicBezTo>
                  <a:lnTo>
                    <a:pt x="131" y="3431"/>
                  </a:lnTo>
                  <a:cubicBezTo>
                    <a:pt x="138" y="3455"/>
                    <a:pt x="148" y="3479"/>
                    <a:pt x="155" y="3503"/>
                  </a:cubicBezTo>
                  <a:lnTo>
                    <a:pt x="165" y="3524"/>
                  </a:lnTo>
                  <a:cubicBezTo>
                    <a:pt x="172" y="3548"/>
                    <a:pt x="182" y="3575"/>
                    <a:pt x="196" y="3599"/>
                  </a:cubicBezTo>
                  <a:cubicBezTo>
                    <a:pt x="295" y="3846"/>
                    <a:pt x="436" y="4075"/>
                    <a:pt x="607" y="4281"/>
                  </a:cubicBezTo>
                  <a:lnTo>
                    <a:pt x="631" y="4308"/>
                  </a:lnTo>
                  <a:lnTo>
                    <a:pt x="645" y="4326"/>
                  </a:lnTo>
                  <a:cubicBezTo>
                    <a:pt x="665" y="4346"/>
                    <a:pt x="686" y="4370"/>
                    <a:pt x="706" y="4394"/>
                  </a:cubicBezTo>
                  <a:lnTo>
                    <a:pt x="717" y="4404"/>
                  </a:lnTo>
                  <a:cubicBezTo>
                    <a:pt x="737" y="4425"/>
                    <a:pt x="754" y="4442"/>
                    <a:pt x="775" y="4463"/>
                  </a:cubicBezTo>
                  <a:lnTo>
                    <a:pt x="789" y="4476"/>
                  </a:lnTo>
                  <a:cubicBezTo>
                    <a:pt x="809" y="4497"/>
                    <a:pt x="833" y="4518"/>
                    <a:pt x="854" y="4538"/>
                  </a:cubicBezTo>
                  <a:lnTo>
                    <a:pt x="867" y="4548"/>
                  </a:lnTo>
                  <a:cubicBezTo>
                    <a:pt x="888" y="4565"/>
                    <a:pt x="905" y="4583"/>
                    <a:pt x="926" y="4600"/>
                  </a:cubicBezTo>
                  <a:lnTo>
                    <a:pt x="943" y="4613"/>
                  </a:lnTo>
                  <a:cubicBezTo>
                    <a:pt x="967" y="4634"/>
                    <a:pt x="991" y="4655"/>
                    <a:pt x="1015" y="4672"/>
                  </a:cubicBezTo>
                  <a:lnTo>
                    <a:pt x="1025" y="4682"/>
                  </a:lnTo>
                  <a:cubicBezTo>
                    <a:pt x="1049" y="4696"/>
                    <a:pt x="1070" y="4713"/>
                    <a:pt x="1090" y="4730"/>
                  </a:cubicBezTo>
                  <a:lnTo>
                    <a:pt x="1111" y="4740"/>
                  </a:lnTo>
                  <a:cubicBezTo>
                    <a:pt x="1135" y="4757"/>
                    <a:pt x="1159" y="4775"/>
                    <a:pt x="1186" y="4792"/>
                  </a:cubicBezTo>
                  <a:lnTo>
                    <a:pt x="1196" y="4799"/>
                  </a:lnTo>
                  <a:cubicBezTo>
                    <a:pt x="1220" y="4816"/>
                    <a:pt x="1244" y="4829"/>
                    <a:pt x="1265" y="4843"/>
                  </a:cubicBezTo>
                  <a:lnTo>
                    <a:pt x="1286" y="4853"/>
                  </a:lnTo>
                  <a:cubicBezTo>
                    <a:pt x="1313" y="4870"/>
                    <a:pt x="1337" y="4884"/>
                    <a:pt x="1364" y="4898"/>
                  </a:cubicBezTo>
                  <a:lnTo>
                    <a:pt x="1378" y="4905"/>
                  </a:lnTo>
                  <a:cubicBezTo>
                    <a:pt x="1402" y="4918"/>
                    <a:pt x="1426" y="4932"/>
                    <a:pt x="1450" y="4942"/>
                  </a:cubicBezTo>
                  <a:lnTo>
                    <a:pt x="1471" y="4953"/>
                  </a:lnTo>
                  <a:cubicBezTo>
                    <a:pt x="1498" y="4966"/>
                    <a:pt x="1525" y="4980"/>
                    <a:pt x="1556" y="4990"/>
                  </a:cubicBezTo>
                  <a:lnTo>
                    <a:pt x="1567" y="4997"/>
                  </a:lnTo>
                  <a:lnTo>
                    <a:pt x="1611" y="5014"/>
                  </a:lnTo>
                  <a:cubicBezTo>
                    <a:pt x="1744" y="4988"/>
                    <a:pt x="1879" y="4975"/>
                    <a:pt x="2013" y="4975"/>
                  </a:cubicBezTo>
                  <a:cubicBezTo>
                    <a:pt x="2227" y="4975"/>
                    <a:pt x="2440" y="5009"/>
                    <a:pt x="2643" y="5076"/>
                  </a:cubicBezTo>
                  <a:cubicBezTo>
                    <a:pt x="2934" y="3805"/>
                    <a:pt x="3945" y="2818"/>
                    <a:pt x="5226" y="2561"/>
                  </a:cubicBezTo>
                  <a:lnTo>
                    <a:pt x="5226" y="2509"/>
                  </a:lnTo>
                  <a:lnTo>
                    <a:pt x="5226" y="2489"/>
                  </a:lnTo>
                  <a:cubicBezTo>
                    <a:pt x="5226" y="2458"/>
                    <a:pt x="5223" y="2427"/>
                    <a:pt x="5223" y="2400"/>
                  </a:cubicBezTo>
                  <a:cubicBezTo>
                    <a:pt x="5220" y="2369"/>
                    <a:pt x="5216" y="2338"/>
                    <a:pt x="5213" y="2311"/>
                  </a:cubicBezTo>
                  <a:lnTo>
                    <a:pt x="5209" y="2290"/>
                  </a:lnTo>
                  <a:cubicBezTo>
                    <a:pt x="5202" y="2232"/>
                    <a:pt x="5196" y="2174"/>
                    <a:pt x="5185" y="2119"/>
                  </a:cubicBezTo>
                  <a:cubicBezTo>
                    <a:pt x="5185" y="2108"/>
                    <a:pt x="5182" y="2102"/>
                    <a:pt x="5178" y="2095"/>
                  </a:cubicBezTo>
                  <a:cubicBezTo>
                    <a:pt x="5168" y="2040"/>
                    <a:pt x="5154" y="1982"/>
                    <a:pt x="5141" y="1927"/>
                  </a:cubicBezTo>
                  <a:lnTo>
                    <a:pt x="5134" y="1906"/>
                  </a:lnTo>
                  <a:cubicBezTo>
                    <a:pt x="5120" y="1851"/>
                    <a:pt x="5103" y="1797"/>
                    <a:pt x="5082" y="1742"/>
                  </a:cubicBezTo>
                  <a:lnTo>
                    <a:pt x="5076" y="1721"/>
                  </a:lnTo>
                  <a:cubicBezTo>
                    <a:pt x="5058" y="1670"/>
                    <a:pt x="5038" y="1615"/>
                    <a:pt x="5014" y="1564"/>
                  </a:cubicBezTo>
                  <a:lnTo>
                    <a:pt x="5007" y="1543"/>
                  </a:lnTo>
                  <a:cubicBezTo>
                    <a:pt x="4983" y="1492"/>
                    <a:pt x="4959" y="1440"/>
                    <a:pt x="4932" y="1392"/>
                  </a:cubicBezTo>
                  <a:lnTo>
                    <a:pt x="4921" y="1375"/>
                  </a:lnTo>
                  <a:cubicBezTo>
                    <a:pt x="4897" y="1324"/>
                    <a:pt x="4867" y="1276"/>
                    <a:pt x="4836" y="1228"/>
                  </a:cubicBezTo>
                  <a:lnTo>
                    <a:pt x="4825" y="1211"/>
                  </a:lnTo>
                  <a:cubicBezTo>
                    <a:pt x="4795" y="1159"/>
                    <a:pt x="4764" y="1111"/>
                    <a:pt x="4726" y="1063"/>
                  </a:cubicBezTo>
                  <a:cubicBezTo>
                    <a:pt x="4623" y="919"/>
                    <a:pt x="4507" y="789"/>
                    <a:pt x="4377" y="669"/>
                  </a:cubicBezTo>
                  <a:lnTo>
                    <a:pt x="4353" y="652"/>
                  </a:lnTo>
                  <a:lnTo>
                    <a:pt x="4329" y="628"/>
                  </a:lnTo>
                  <a:lnTo>
                    <a:pt x="4318" y="621"/>
                  </a:lnTo>
                  <a:lnTo>
                    <a:pt x="4308" y="611"/>
                  </a:lnTo>
                  <a:lnTo>
                    <a:pt x="4294" y="601"/>
                  </a:lnTo>
                  <a:lnTo>
                    <a:pt x="4284" y="590"/>
                  </a:lnTo>
                  <a:lnTo>
                    <a:pt x="4260" y="570"/>
                  </a:lnTo>
                  <a:lnTo>
                    <a:pt x="4236" y="553"/>
                  </a:lnTo>
                  <a:lnTo>
                    <a:pt x="4212" y="532"/>
                  </a:lnTo>
                  <a:lnTo>
                    <a:pt x="4188" y="515"/>
                  </a:lnTo>
                  <a:lnTo>
                    <a:pt x="4164" y="498"/>
                  </a:lnTo>
                  <a:lnTo>
                    <a:pt x="4140" y="481"/>
                  </a:lnTo>
                  <a:lnTo>
                    <a:pt x="4113" y="460"/>
                  </a:lnTo>
                  <a:lnTo>
                    <a:pt x="4089" y="443"/>
                  </a:lnTo>
                  <a:lnTo>
                    <a:pt x="4065" y="426"/>
                  </a:lnTo>
                  <a:lnTo>
                    <a:pt x="4037" y="409"/>
                  </a:lnTo>
                  <a:lnTo>
                    <a:pt x="4013" y="392"/>
                  </a:lnTo>
                  <a:lnTo>
                    <a:pt x="3986" y="378"/>
                  </a:lnTo>
                  <a:lnTo>
                    <a:pt x="3958" y="361"/>
                  </a:lnTo>
                  <a:lnTo>
                    <a:pt x="3934" y="347"/>
                  </a:lnTo>
                  <a:lnTo>
                    <a:pt x="3907" y="330"/>
                  </a:lnTo>
                  <a:lnTo>
                    <a:pt x="3880" y="316"/>
                  </a:lnTo>
                  <a:lnTo>
                    <a:pt x="3852" y="299"/>
                  </a:lnTo>
                  <a:lnTo>
                    <a:pt x="3825" y="285"/>
                  </a:lnTo>
                  <a:lnTo>
                    <a:pt x="3801" y="272"/>
                  </a:lnTo>
                  <a:lnTo>
                    <a:pt x="3770" y="258"/>
                  </a:lnTo>
                  <a:lnTo>
                    <a:pt x="3746" y="244"/>
                  </a:lnTo>
                  <a:lnTo>
                    <a:pt x="3729" y="237"/>
                  </a:lnTo>
                  <a:lnTo>
                    <a:pt x="3715" y="231"/>
                  </a:lnTo>
                  <a:lnTo>
                    <a:pt x="3688" y="220"/>
                  </a:lnTo>
                  <a:lnTo>
                    <a:pt x="3671" y="210"/>
                  </a:lnTo>
                  <a:lnTo>
                    <a:pt x="3653" y="203"/>
                  </a:lnTo>
                  <a:lnTo>
                    <a:pt x="3626" y="193"/>
                  </a:lnTo>
                  <a:lnTo>
                    <a:pt x="3578" y="172"/>
                  </a:lnTo>
                  <a:lnTo>
                    <a:pt x="3554" y="162"/>
                  </a:lnTo>
                  <a:lnTo>
                    <a:pt x="3520" y="148"/>
                  </a:lnTo>
                  <a:lnTo>
                    <a:pt x="3492" y="141"/>
                  </a:lnTo>
                  <a:lnTo>
                    <a:pt x="3462" y="128"/>
                  </a:lnTo>
                  <a:lnTo>
                    <a:pt x="3448" y="124"/>
                  </a:lnTo>
                  <a:lnTo>
                    <a:pt x="3434" y="121"/>
                  </a:lnTo>
                  <a:lnTo>
                    <a:pt x="3417" y="114"/>
                  </a:lnTo>
                  <a:lnTo>
                    <a:pt x="3400" y="111"/>
                  </a:lnTo>
                  <a:lnTo>
                    <a:pt x="3372" y="100"/>
                  </a:lnTo>
                  <a:lnTo>
                    <a:pt x="3342" y="90"/>
                  </a:lnTo>
                  <a:lnTo>
                    <a:pt x="3311" y="83"/>
                  </a:lnTo>
                  <a:lnTo>
                    <a:pt x="3280" y="76"/>
                  </a:lnTo>
                  <a:lnTo>
                    <a:pt x="3253" y="70"/>
                  </a:lnTo>
                  <a:lnTo>
                    <a:pt x="3218" y="59"/>
                  </a:lnTo>
                  <a:lnTo>
                    <a:pt x="3191" y="52"/>
                  </a:lnTo>
                  <a:lnTo>
                    <a:pt x="3157" y="46"/>
                  </a:lnTo>
                  <a:lnTo>
                    <a:pt x="3129" y="39"/>
                  </a:lnTo>
                  <a:lnTo>
                    <a:pt x="3095" y="35"/>
                  </a:lnTo>
                  <a:lnTo>
                    <a:pt x="3081" y="32"/>
                  </a:lnTo>
                  <a:lnTo>
                    <a:pt x="3067" y="28"/>
                  </a:lnTo>
                  <a:lnTo>
                    <a:pt x="3033" y="22"/>
                  </a:lnTo>
                  <a:lnTo>
                    <a:pt x="3002" y="18"/>
                  </a:lnTo>
                  <a:lnTo>
                    <a:pt x="2968" y="15"/>
                  </a:lnTo>
                  <a:lnTo>
                    <a:pt x="2941" y="15"/>
                  </a:lnTo>
                  <a:lnTo>
                    <a:pt x="2903" y="11"/>
                  </a:lnTo>
                  <a:lnTo>
                    <a:pt x="2876" y="8"/>
                  </a:lnTo>
                  <a:lnTo>
                    <a:pt x="2838" y="8"/>
                  </a:lnTo>
                  <a:lnTo>
                    <a:pt x="2810" y="4"/>
                  </a:lnTo>
                  <a:lnTo>
                    <a:pt x="2773" y="1"/>
                  </a:ln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6" name="Google Shape;10596;p91"/>
            <p:cNvSpPr/>
            <p:nvPr/>
          </p:nvSpPr>
          <p:spPr>
            <a:xfrm>
              <a:off x="1452161" y="3273471"/>
              <a:ext cx="125422" cy="136109"/>
            </a:xfrm>
            <a:custGeom>
              <a:avLst/>
              <a:gdLst/>
              <a:ahLst/>
              <a:cxnLst/>
              <a:rect l="l" t="t" r="r" b="b"/>
              <a:pathLst>
                <a:path w="4788" h="5196" extrusionOk="0">
                  <a:moveTo>
                    <a:pt x="1981" y="1"/>
                  </a:moveTo>
                  <a:lnTo>
                    <a:pt x="1954" y="4"/>
                  </a:lnTo>
                  <a:lnTo>
                    <a:pt x="1920" y="4"/>
                  </a:lnTo>
                  <a:lnTo>
                    <a:pt x="1889" y="8"/>
                  </a:lnTo>
                  <a:lnTo>
                    <a:pt x="1855" y="11"/>
                  </a:lnTo>
                  <a:lnTo>
                    <a:pt x="1824" y="11"/>
                  </a:lnTo>
                  <a:lnTo>
                    <a:pt x="1789" y="15"/>
                  </a:lnTo>
                  <a:lnTo>
                    <a:pt x="1762" y="21"/>
                  </a:lnTo>
                  <a:lnTo>
                    <a:pt x="1728" y="25"/>
                  </a:lnTo>
                  <a:lnTo>
                    <a:pt x="1714" y="28"/>
                  </a:lnTo>
                  <a:lnTo>
                    <a:pt x="1697" y="32"/>
                  </a:lnTo>
                  <a:lnTo>
                    <a:pt x="1666" y="39"/>
                  </a:lnTo>
                  <a:lnTo>
                    <a:pt x="1635" y="45"/>
                  </a:lnTo>
                  <a:lnTo>
                    <a:pt x="1604" y="52"/>
                  </a:lnTo>
                  <a:lnTo>
                    <a:pt x="1574" y="56"/>
                  </a:lnTo>
                  <a:lnTo>
                    <a:pt x="1543" y="66"/>
                  </a:lnTo>
                  <a:lnTo>
                    <a:pt x="1512" y="73"/>
                  </a:lnTo>
                  <a:lnTo>
                    <a:pt x="1481" y="83"/>
                  </a:lnTo>
                  <a:lnTo>
                    <a:pt x="1454" y="90"/>
                  </a:lnTo>
                  <a:lnTo>
                    <a:pt x="1419" y="100"/>
                  </a:lnTo>
                  <a:lnTo>
                    <a:pt x="1392" y="107"/>
                  </a:lnTo>
                  <a:lnTo>
                    <a:pt x="1375" y="114"/>
                  </a:lnTo>
                  <a:lnTo>
                    <a:pt x="1361" y="117"/>
                  </a:lnTo>
                  <a:lnTo>
                    <a:pt x="1347" y="121"/>
                  </a:lnTo>
                  <a:lnTo>
                    <a:pt x="1334" y="128"/>
                  </a:lnTo>
                  <a:lnTo>
                    <a:pt x="1299" y="138"/>
                  </a:lnTo>
                  <a:lnTo>
                    <a:pt x="1275" y="148"/>
                  </a:lnTo>
                  <a:lnTo>
                    <a:pt x="1241" y="159"/>
                  </a:lnTo>
                  <a:lnTo>
                    <a:pt x="1217" y="169"/>
                  </a:lnTo>
                  <a:lnTo>
                    <a:pt x="1190" y="179"/>
                  </a:lnTo>
                  <a:cubicBezTo>
                    <a:pt x="1" y="1892"/>
                    <a:pt x="607" y="4264"/>
                    <a:pt x="2475" y="5196"/>
                  </a:cubicBezTo>
                  <a:lnTo>
                    <a:pt x="2519" y="5196"/>
                  </a:lnTo>
                  <a:cubicBezTo>
                    <a:pt x="2547" y="5189"/>
                    <a:pt x="2578" y="5186"/>
                    <a:pt x="2608" y="5182"/>
                  </a:cubicBezTo>
                  <a:lnTo>
                    <a:pt x="2615" y="5182"/>
                  </a:lnTo>
                  <a:cubicBezTo>
                    <a:pt x="2646" y="5175"/>
                    <a:pt x="2677" y="5168"/>
                    <a:pt x="2708" y="5162"/>
                  </a:cubicBezTo>
                  <a:lnTo>
                    <a:pt x="2732" y="5158"/>
                  </a:lnTo>
                  <a:cubicBezTo>
                    <a:pt x="2759" y="5151"/>
                    <a:pt x="2790" y="5144"/>
                    <a:pt x="2818" y="5138"/>
                  </a:cubicBezTo>
                  <a:lnTo>
                    <a:pt x="2824" y="5138"/>
                  </a:lnTo>
                  <a:cubicBezTo>
                    <a:pt x="2855" y="5131"/>
                    <a:pt x="2886" y="5121"/>
                    <a:pt x="2917" y="5114"/>
                  </a:cubicBezTo>
                  <a:lnTo>
                    <a:pt x="2937" y="5107"/>
                  </a:lnTo>
                  <a:cubicBezTo>
                    <a:pt x="2968" y="5097"/>
                    <a:pt x="2996" y="5090"/>
                    <a:pt x="3020" y="5079"/>
                  </a:cubicBezTo>
                  <a:lnTo>
                    <a:pt x="3030" y="5076"/>
                  </a:lnTo>
                  <a:cubicBezTo>
                    <a:pt x="3057" y="5066"/>
                    <a:pt x="3088" y="5055"/>
                    <a:pt x="3119" y="5045"/>
                  </a:cubicBezTo>
                  <a:lnTo>
                    <a:pt x="3140" y="5035"/>
                  </a:lnTo>
                  <a:cubicBezTo>
                    <a:pt x="3164" y="5025"/>
                    <a:pt x="3191" y="5014"/>
                    <a:pt x="3215" y="5004"/>
                  </a:cubicBezTo>
                  <a:lnTo>
                    <a:pt x="3225" y="5001"/>
                  </a:lnTo>
                  <a:cubicBezTo>
                    <a:pt x="3256" y="4987"/>
                    <a:pt x="3284" y="4973"/>
                    <a:pt x="3311" y="4959"/>
                  </a:cubicBezTo>
                  <a:lnTo>
                    <a:pt x="3332" y="4949"/>
                  </a:lnTo>
                  <a:cubicBezTo>
                    <a:pt x="3359" y="4939"/>
                    <a:pt x="3383" y="4925"/>
                    <a:pt x="3407" y="4911"/>
                  </a:cubicBezTo>
                  <a:lnTo>
                    <a:pt x="3417" y="4908"/>
                  </a:lnTo>
                  <a:cubicBezTo>
                    <a:pt x="3445" y="4891"/>
                    <a:pt x="3472" y="4877"/>
                    <a:pt x="3499" y="4860"/>
                  </a:cubicBezTo>
                  <a:lnTo>
                    <a:pt x="3517" y="4850"/>
                  </a:lnTo>
                  <a:cubicBezTo>
                    <a:pt x="3541" y="4836"/>
                    <a:pt x="3565" y="4822"/>
                    <a:pt x="3585" y="4809"/>
                  </a:cubicBezTo>
                  <a:lnTo>
                    <a:pt x="3599" y="4802"/>
                  </a:lnTo>
                  <a:cubicBezTo>
                    <a:pt x="3623" y="4785"/>
                    <a:pt x="3647" y="4768"/>
                    <a:pt x="3674" y="4747"/>
                  </a:cubicBezTo>
                  <a:lnTo>
                    <a:pt x="3691" y="4737"/>
                  </a:lnTo>
                  <a:cubicBezTo>
                    <a:pt x="3712" y="4720"/>
                    <a:pt x="3736" y="4706"/>
                    <a:pt x="3756" y="4689"/>
                  </a:cubicBezTo>
                  <a:lnTo>
                    <a:pt x="3767" y="4678"/>
                  </a:lnTo>
                  <a:cubicBezTo>
                    <a:pt x="3791" y="4661"/>
                    <a:pt x="3815" y="4641"/>
                    <a:pt x="3839" y="4624"/>
                  </a:cubicBezTo>
                  <a:lnTo>
                    <a:pt x="3856" y="4606"/>
                  </a:lnTo>
                  <a:cubicBezTo>
                    <a:pt x="3876" y="4593"/>
                    <a:pt x="3897" y="4572"/>
                    <a:pt x="3918" y="4555"/>
                  </a:cubicBezTo>
                  <a:lnTo>
                    <a:pt x="3928" y="4545"/>
                  </a:lnTo>
                  <a:cubicBezTo>
                    <a:pt x="3952" y="4524"/>
                    <a:pt x="3972" y="4504"/>
                    <a:pt x="3996" y="4483"/>
                  </a:cubicBezTo>
                  <a:lnTo>
                    <a:pt x="4010" y="4469"/>
                  </a:lnTo>
                  <a:cubicBezTo>
                    <a:pt x="4027" y="4449"/>
                    <a:pt x="4048" y="4432"/>
                    <a:pt x="4065" y="4411"/>
                  </a:cubicBezTo>
                  <a:lnTo>
                    <a:pt x="4075" y="4401"/>
                  </a:lnTo>
                  <a:cubicBezTo>
                    <a:pt x="4096" y="4377"/>
                    <a:pt x="4116" y="4356"/>
                    <a:pt x="4137" y="4332"/>
                  </a:cubicBezTo>
                  <a:lnTo>
                    <a:pt x="4151" y="4315"/>
                  </a:lnTo>
                  <a:lnTo>
                    <a:pt x="4175" y="4291"/>
                  </a:lnTo>
                  <a:lnTo>
                    <a:pt x="4175" y="4288"/>
                  </a:lnTo>
                  <a:cubicBezTo>
                    <a:pt x="4346" y="4082"/>
                    <a:pt x="4486" y="3853"/>
                    <a:pt x="4589" y="3609"/>
                  </a:cubicBezTo>
                  <a:cubicBezTo>
                    <a:pt x="4599" y="3582"/>
                    <a:pt x="4610" y="3554"/>
                    <a:pt x="4620" y="3530"/>
                  </a:cubicBezTo>
                  <a:lnTo>
                    <a:pt x="4627" y="3510"/>
                  </a:lnTo>
                  <a:cubicBezTo>
                    <a:pt x="4634" y="3486"/>
                    <a:pt x="4644" y="3462"/>
                    <a:pt x="4651" y="3438"/>
                  </a:cubicBezTo>
                  <a:lnTo>
                    <a:pt x="4661" y="3414"/>
                  </a:lnTo>
                  <a:cubicBezTo>
                    <a:pt x="4671" y="3383"/>
                    <a:pt x="4678" y="3352"/>
                    <a:pt x="4689" y="3321"/>
                  </a:cubicBezTo>
                  <a:cubicBezTo>
                    <a:pt x="4719" y="3219"/>
                    <a:pt x="4740" y="3112"/>
                    <a:pt x="4757" y="3006"/>
                  </a:cubicBezTo>
                  <a:cubicBezTo>
                    <a:pt x="4761" y="2982"/>
                    <a:pt x="4764" y="2958"/>
                    <a:pt x="4767" y="2934"/>
                  </a:cubicBezTo>
                  <a:cubicBezTo>
                    <a:pt x="4771" y="2910"/>
                    <a:pt x="4771" y="2893"/>
                    <a:pt x="4774" y="2876"/>
                  </a:cubicBezTo>
                  <a:cubicBezTo>
                    <a:pt x="4785" y="2787"/>
                    <a:pt x="4788" y="2698"/>
                    <a:pt x="4788" y="2609"/>
                  </a:cubicBezTo>
                  <a:lnTo>
                    <a:pt x="4788" y="2516"/>
                  </a:lnTo>
                  <a:cubicBezTo>
                    <a:pt x="4788" y="2502"/>
                    <a:pt x="4788" y="2496"/>
                    <a:pt x="4788" y="2489"/>
                  </a:cubicBezTo>
                  <a:cubicBezTo>
                    <a:pt x="4788" y="2461"/>
                    <a:pt x="4785" y="2430"/>
                    <a:pt x="4781" y="2400"/>
                  </a:cubicBezTo>
                  <a:cubicBezTo>
                    <a:pt x="4778" y="2369"/>
                    <a:pt x="4778" y="2341"/>
                    <a:pt x="4771" y="2311"/>
                  </a:cubicBezTo>
                  <a:lnTo>
                    <a:pt x="4771" y="2290"/>
                  </a:lnTo>
                  <a:cubicBezTo>
                    <a:pt x="4764" y="2232"/>
                    <a:pt x="4754" y="2177"/>
                    <a:pt x="4743" y="2119"/>
                  </a:cubicBezTo>
                  <a:lnTo>
                    <a:pt x="4740" y="2098"/>
                  </a:lnTo>
                  <a:cubicBezTo>
                    <a:pt x="4726" y="2040"/>
                    <a:pt x="4716" y="1985"/>
                    <a:pt x="4699" y="1930"/>
                  </a:cubicBezTo>
                  <a:lnTo>
                    <a:pt x="4695" y="1910"/>
                  </a:lnTo>
                  <a:cubicBezTo>
                    <a:pt x="4678" y="1851"/>
                    <a:pt x="4661" y="1797"/>
                    <a:pt x="4644" y="1745"/>
                  </a:cubicBezTo>
                  <a:lnTo>
                    <a:pt x="4637" y="1725"/>
                  </a:lnTo>
                  <a:cubicBezTo>
                    <a:pt x="4617" y="1670"/>
                    <a:pt x="4596" y="1618"/>
                    <a:pt x="4575" y="1567"/>
                  </a:cubicBezTo>
                  <a:lnTo>
                    <a:pt x="4565" y="1546"/>
                  </a:lnTo>
                  <a:cubicBezTo>
                    <a:pt x="4545" y="1495"/>
                    <a:pt x="4517" y="1444"/>
                    <a:pt x="4493" y="1392"/>
                  </a:cubicBezTo>
                  <a:lnTo>
                    <a:pt x="4483" y="1375"/>
                  </a:lnTo>
                  <a:cubicBezTo>
                    <a:pt x="4456" y="1327"/>
                    <a:pt x="4428" y="1276"/>
                    <a:pt x="4397" y="1228"/>
                  </a:cubicBezTo>
                  <a:lnTo>
                    <a:pt x="4387" y="1211"/>
                  </a:lnTo>
                  <a:cubicBezTo>
                    <a:pt x="4356" y="1163"/>
                    <a:pt x="4322" y="1115"/>
                    <a:pt x="4288" y="1067"/>
                  </a:cubicBezTo>
                  <a:cubicBezTo>
                    <a:pt x="4185" y="923"/>
                    <a:pt x="4065" y="792"/>
                    <a:pt x="3935" y="673"/>
                  </a:cubicBezTo>
                  <a:lnTo>
                    <a:pt x="3914" y="652"/>
                  </a:lnTo>
                  <a:lnTo>
                    <a:pt x="3890" y="631"/>
                  </a:lnTo>
                  <a:lnTo>
                    <a:pt x="3880" y="621"/>
                  </a:lnTo>
                  <a:lnTo>
                    <a:pt x="3866" y="611"/>
                  </a:lnTo>
                  <a:lnTo>
                    <a:pt x="3856" y="601"/>
                  </a:lnTo>
                  <a:lnTo>
                    <a:pt x="3846" y="594"/>
                  </a:lnTo>
                  <a:lnTo>
                    <a:pt x="3822" y="573"/>
                  </a:lnTo>
                  <a:lnTo>
                    <a:pt x="3798" y="553"/>
                  </a:lnTo>
                  <a:lnTo>
                    <a:pt x="3774" y="535"/>
                  </a:lnTo>
                  <a:lnTo>
                    <a:pt x="3750" y="518"/>
                  </a:lnTo>
                  <a:lnTo>
                    <a:pt x="3726" y="498"/>
                  </a:lnTo>
                  <a:lnTo>
                    <a:pt x="3702" y="481"/>
                  </a:lnTo>
                  <a:lnTo>
                    <a:pt x="3674" y="463"/>
                  </a:lnTo>
                  <a:lnTo>
                    <a:pt x="3650" y="446"/>
                  </a:lnTo>
                  <a:lnTo>
                    <a:pt x="3626" y="429"/>
                  </a:lnTo>
                  <a:lnTo>
                    <a:pt x="3599" y="412"/>
                  </a:lnTo>
                  <a:lnTo>
                    <a:pt x="3571" y="395"/>
                  </a:lnTo>
                  <a:lnTo>
                    <a:pt x="3547" y="378"/>
                  </a:lnTo>
                  <a:lnTo>
                    <a:pt x="3520" y="364"/>
                  </a:lnTo>
                  <a:lnTo>
                    <a:pt x="3496" y="347"/>
                  </a:lnTo>
                  <a:lnTo>
                    <a:pt x="3469" y="333"/>
                  </a:lnTo>
                  <a:lnTo>
                    <a:pt x="3441" y="316"/>
                  </a:lnTo>
                  <a:lnTo>
                    <a:pt x="3414" y="302"/>
                  </a:lnTo>
                  <a:lnTo>
                    <a:pt x="3386" y="289"/>
                  </a:lnTo>
                  <a:lnTo>
                    <a:pt x="3359" y="275"/>
                  </a:lnTo>
                  <a:lnTo>
                    <a:pt x="3332" y="261"/>
                  </a:lnTo>
                  <a:lnTo>
                    <a:pt x="3304" y="248"/>
                  </a:lnTo>
                  <a:lnTo>
                    <a:pt x="3290" y="241"/>
                  </a:lnTo>
                  <a:lnTo>
                    <a:pt x="3277" y="234"/>
                  </a:lnTo>
                  <a:lnTo>
                    <a:pt x="3249" y="220"/>
                  </a:lnTo>
                  <a:lnTo>
                    <a:pt x="3232" y="213"/>
                  </a:lnTo>
                  <a:lnTo>
                    <a:pt x="3215" y="206"/>
                  </a:lnTo>
                  <a:lnTo>
                    <a:pt x="3188" y="193"/>
                  </a:lnTo>
                  <a:lnTo>
                    <a:pt x="3136" y="176"/>
                  </a:lnTo>
                  <a:lnTo>
                    <a:pt x="3112" y="165"/>
                  </a:lnTo>
                  <a:lnTo>
                    <a:pt x="3078" y="152"/>
                  </a:lnTo>
                  <a:lnTo>
                    <a:pt x="3054" y="141"/>
                  </a:lnTo>
                  <a:lnTo>
                    <a:pt x="3020" y="131"/>
                  </a:lnTo>
                  <a:lnTo>
                    <a:pt x="3006" y="128"/>
                  </a:lnTo>
                  <a:lnTo>
                    <a:pt x="2992" y="117"/>
                  </a:lnTo>
                  <a:lnTo>
                    <a:pt x="2975" y="114"/>
                  </a:lnTo>
                  <a:lnTo>
                    <a:pt x="2961" y="107"/>
                  </a:lnTo>
                  <a:lnTo>
                    <a:pt x="2931" y="100"/>
                  </a:lnTo>
                  <a:lnTo>
                    <a:pt x="2900" y="90"/>
                  </a:lnTo>
                  <a:lnTo>
                    <a:pt x="2872" y="83"/>
                  </a:lnTo>
                  <a:lnTo>
                    <a:pt x="2838" y="73"/>
                  </a:lnTo>
                  <a:lnTo>
                    <a:pt x="2811" y="66"/>
                  </a:lnTo>
                  <a:lnTo>
                    <a:pt x="2780" y="56"/>
                  </a:lnTo>
                  <a:lnTo>
                    <a:pt x="2749" y="52"/>
                  </a:lnTo>
                  <a:lnTo>
                    <a:pt x="2718" y="45"/>
                  </a:lnTo>
                  <a:lnTo>
                    <a:pt x="2687" y="39"/>
                  </a:lnTo>
                  <a:lnTo>
                    <a:pt x="2653" y="32"/>
                  </a:lnTo>
                  <a:lnTo>
                    <a:pt x="2639" y="28"/>
                  </a:lnTo>
                  <a:lnTo>
                    <a:pt x="2626" y="25"/>
                  </a:lnTo>
                  <a:lnTo>
                    <a:pt x="2591" y="21"/>
                  </a:lnTo>
                  <a:lnTo>
                    <a:pt x="2561" y="15"/>
                  </a:lnTo>
                  <a:lnTo>
                    <a:pt x="2526" y="11"/>
                  </a:lnTo>
                  <a:lnTo>
                    <a:pt x="2499" y="11"/>
                  </a:lnTo>
                  <a:lnTo>
                    <a:pt x="2465" y="8"/>
                  </a:lnTo>
                  <a:lnTo>
                    <a:pt x="2434" y="4"/>
                  </a:lnTo>
                  <a:lnTo>
                    <a:pt x="2399" y="4"/>
                  </a:lnTo>
                  <a:lnTo>
                    <a:pt x="2369" y="1"/>
                  </a:lnTo>
                  <a:close/>
                </a:path>
              </a:pathLst>
            </a:custGeom>
            <a:solidFill>
              <a:srgbClr val="D9E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7" name="Google Shape;10597;p91"/>
            <p:cNvSpPr/>
            <p:nvPr/>
          </p:nvSpPr>
          <p:spPr>
            <a:xfrm>
              <a:off x="1364381" y="3339849"/>
              <a:ext cx="406573" cy="216240"/>
            </a:xfrm>
            <a:custGeom>
              <a:avLst/>
              <a:gdLst/>
              <a:ahLst/>
              <a:cxnLst/>
              <a:rect l="l" t="t" r="r" b="b"/>
              <a:pathLst>
                <a:path w="15521" h="8255" extrusionOk="0">
                  <a:moveTo>
                    <a:pt x="8810" y="1"/>
                  </a:moveTo>
                  <a:cubicBezTo>
                    <a:pt x="7336" y="1"/>
                    <a:pt x="5926" y="986"/>
                    <a:pt x="5562" y="2587"/>
                  </a:cubicBezTo>
                  <a:cubicBezTo>
                    <a:pt x="5355" y="2517"/>
                    <a:pt x="5142" y="2484"/>
                    <a:pt x="4932" y="2484"/>
                  </a:cubicBezTo>
                  <a:cubicBezTo>
                    <a:pt x="4291" y="2484"/>
                    <a:pt x="3673" y="2794"/>
                    <a:pt x="3293" y="3344"/>
                  </a:cubicBezTo>
                  <a:cubicBezTo>
                    <a:pt x="3081" y="3288"/>
                    <a:pt x="2869" y="3262"/>
                    <a:pt x="2660" y="3262"/>
                  </a:cubicBezTo>
                  <a:cubicBezTo>
                    <a:pt x="1439" y="3262"/>
                    <a:pt x="353" y="4168"/>
                    <a:pt x="189" y="5444"/>
                  </a:cubicBezTo>
                  <a:cubicBezTo>
                    <a:pt x="0" y="6935"/>
                    <a:pt x="1162" y="8254"/>
                    <a:pt x="2666" y="8254"/>
                  </a:cubicBezTo>
                  <a:lnTo>
                    <a:pt x="12854" y="8254"/>
                  </a:lnTo>
                  <a:cubicBezTo>
                    <a:pt x="14365" y="8254"/>
                    <a:pt x="15520" y="6908"/>
                    <a:pt x="15291" y="5414"/>
                  </a:cubicBezTo>
                  <a:cubicBezTo>
                    <a:pt x="15100" y="4176"/>
                    <a:pt x="14035" y="3319"/>
                    <a:pt x="12855" y="3319"/>
                  </a:cubicBezTo>
                  <a:cubicBezTo>
                    <a:pt x="12610" y="3319"/>
                    <a:pt x="12361" y="3355"/>
                    <a:pt x="12114" y="3433"/>
                  </a:cubicBezTo>
                  <a:cubicBezTo>
                    <a:pt x="12117" y="3395"/>
                    <a:pt x="12117" y="3358"/>
                    <a:pt x="12117" y="3320"/>
                  </a:cubicBezTo>
                  <a:cubicBezTo>
                    <a:pt x="12117" y="2559"/>
                    <a:pt x="11854" y="1819"/>
                    <a:pt x="11374" y="1229"/>
                  </a:cubicBezTo>
                  <a:lnTo>
                    <a:pt x="10747" y="633"/>
                  </a:lnTo>
                  <a:cubicBezTo>
                    <a:pt x="10148" y="200"/>
                    <a:pt x="9472" y="1"/>
                    <a:pt x="8810" y="1"/>
                  </a:cubicBezTo>
                  <a:close/>
                </a:path>
              </a:pathLst>
            </a:custGeom>
            <a:solidFill>
              <a:srgbClr val="93A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8" name="Google Shape;10598;p91"/>
            <p:cNvSpPr/>
            <p:nvPr/>
          </p:nvSpPr>
          <p:spPr>
            <a:xfrm>
              <a:off x="1369411" y="3406830"/>
              <a:ext cx="204766" cy="151145"/>
            </a:xfrm>
            <a:custGeom>
              <a:avLst/>
              <a:gdLst/>
              <a:ahLst/>
              <a:cxnLst/>
              <a:rect l="l" t="t" r="r" b="b"/>
              <a:pathLst>
                <a:path w="7817" h="5770" extrusionOk="0">
                  <a:moveTo>
                    <a:pt x="4928" y="1"/>
                  </a:moveTo>
                  <a:cubicBezTo>
                    <a:pt x="4288" y="1"/>
                    <a:pt x="3672" y="311"/>
                    <a:pt x="3293" y="859"/>
                  </a:cubicBezTo>
                  <a:cubicBezTo>
                    <a:pt x="3081" y="803"/>
                    <a:pt x="2869" y="777"/>
                    <a:pt x="2660" y="777"/>
                  </a:cubicBezTo>
                  <a:cubicBezTo>
                    <a:pt x="1439" y="777"/>
                    <a:pt x="353" y="1683"/>
                    <a:pt x="189" y="2956"/>
                  </a:cubicBezTo>
                  <a:cubicBezTo>
                    <a:pt x="0" y="4450"/>
                    <a:pt x="1162" y="5769"/>
                    <a:pt x="2666" y="5769"/>
                  </a:cubicBezTo>
                  <a:lnTo>
                    <a:pt x="7817" y="5769"/>
                  </a:lnTo>
                  <a:cubicBezTo>
                    <a:pt x="6309" y="4707"/>
                    <a:pt x="5411" y="2977"/>
                    <a:pt x="5415" y="1133"/>
                  </a:cubicBezTo>
                  <a:cubicBezTo>
                    <a:pt x="5415" y="783"/>
                    <a:pt x="5445" y="430"/>
                    <a:pt x="5510" y="88"/>
                  </a:cubicBezTo>
                  <a:cubicBezTo>
                    <a:pt x="5318" y="29"/>
                    <a:pt x="5122" y="1"/>
                    <a:pt x="4928" y="1"/>
                  </a:cubicBezTo>
                  <a:close/>
                </a:path>
              </a:pathLst>
            </a:custGeom>
            <a:solidFill>
              <a:srgbClr val="DFE6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99" name="Google Shape;10599;p91"/>
            <p:cNvSpPr/>
            <p:nvPr/>
          </p:nvSpPr>
          <p:spPr>
            <a:xfrm>
              <a:off x="1502246" y="3195384"/>
              <a:ext cx="13779" cy="42043"/>
            </a:xfrm>
            <a:custGeom>
              <a:avLst/>
              <a:gdLst/>
              <a:ahLst/>
              <a:cxnLst/>
              <a:rect l="l" t="t" r="r" b="b"/>
              <a:pathLst>
                <a:path w="526" h="1605" extrusionOk="0">
                  <a:moveTo>
                    <a:pt x="265" y="1"/>
                  </a:moveTo>
                  <a:cubicBezTo>
                    <a:pt x="117" y="1"/>
                    <a:pt x="1" y="117"/>
                    <a:pt x="1" y="264"/>
                  </a:cubicBezTo>
                  <a:lnTo>
                    <a:pt x="1" y="1340"/>
                  </a:lnTo>
                  <a:cubicBezTo>
                    <a:pt x="1" y="1484"/>
                    <a:pt x="117" y="1604"/>
                    <a:pt x="265" y="1604"/>
                  </a:cubicBezTo>
                  <a:cubicBezTo>
                    <a:pt x="409" y="1604"/>
                    <a:pt x="525" y="1484"/>
                    <a:pt x="525" y="1340"/>
                  </a:cubicBezTo>
                  <a:lnTo>
                    <a:pt x="525" y="264"/>
                  </a:lnTo>
                  <a:cubicBezTo>
                    <a:pt x="525" y="117"/>
                    <a:pt x="409" y="1"/>
                    <a:pt x="26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0" name="Google Shape;10600;p91"/>
            <p:cNvSpPr/>
            <p:nvPr/>
          </p:nvSpPr>
          <p:spPr>
            <a:xfrm>
              <a:off x="1430000" y="3214244"/>
              <a:ext cx="31067" cy="38271"/>
            </a:xfrm>
            <a:custGeom>
              <a:avLst/>
              <a:gdLst/>
              <a:ahLst/>
              <a:cxnLst/>
              <a:rect l="l" t="t" r="r" b="b"/>
              <a:pathLst>
                <a:path w="1186" h="1461" extrusionOk="0">
                  <a:moveTo>
                    <a:pt x="355" y="0"/>
                  </a:moveTo>
                  <a:cubicBezTo>
                    <a:pt x="176" y="0"/>
                    <a:pt x="0" y="187"/>
                    <a:pt x="113" y="394"/>
                  </a:cubicBezTo>
                  <a:lnTo>
                    <a:pt x="651" y="1326"/>
                  </a:lnTo>
                  <a:cubicBezTo>
                    <a:pt x="700" y="1412"/>
                    <a:pt x="791" y="1460"/>
                    <a:pt x="884" y="1460"/>
                  </a:cubicBezTo>
                  <a:cubicBezTo>
                    <a:pt x="928" y="1460"/>
                    <a:pt x="974" y="1449"/>
                    <a:pt x="1015" y="1426"/>
                  </a:cubicBezTo>
                  <a:cubicBezTo>
                    <a:pt x="1141" y="1350"/>
                    <a:pt x="1186" y="1186"/>
                    <a:pt x="1107" y="1062"/>
                  </a:cubicBezTo>
                  <a:lnTo>
                    <a:pt x="573" y="130"/>
                  </a:lnTo>
                  <a:cubicBezTo>
                    <a:pt x="517" y="39"/>
                    <a:pt x="435" y="0"/>
                    <a:pt x="35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1" name="Google Shape;10601;p91"/>
            <p:cNvSpPr/>
            <p:nvPr/>
          </p:nvSpPr>
          <p:spPr>
            <a:xfrm>
              <a:off x="1379548" y="3265455"/>
              <a:ext cx="40236" cy="27950"/>
            </a:xfrm>
            <a:custGeom>
              <a:avLst/>
              <a:gdLst/>
              <a:ahLst/>
              <a:cxnLst/>
              <a:rect l="l" t="t" r="r" b="b"/>
              <a:pathLst>
                <a:path w="1536" h="1067" extrusionOk="0">
                  <a:moveTo>
                    <a:pt x="302" y="0"/>
                  </a:moveTo>
                  <a:cubicBezTo>
                    <a:pt x="212" y="0"/>
                    <a:pt x="123" y="48"/>
                    <a:pt x="76" y="132"/>
                  </a:cubicBezTo>
                  <a:cubicBezTo>
                    <a:pt x="0" y="259"/>
                    <a:pt x="48" y="423"/>
                    <a:pt x="175" y="495"/>
                  </a:cubicBezTo>
                  <a:lnTo>
                    <a:pt x="1107" y="1033"/>
                  </a:lnTo>
                  <a:cubicBezTo>
                    <a:pt x="1148" y="1056"/>
                    <a:pt x="1193" y="1066"/>
                    <a:pt x="1236" y="1066"/>
                  </a:cubicBezTo>
                  <a:cubicBezTo>
                    <a:pt x="1327" y="1066"/>
                    <a:pt x="1415" y="1020"/>
                    <a:pt x="1464" y="934"/>
                  </a:cubicBezTo>
                  <a:cubicBezTo>
                    <a:pt x="1536" y="811"/>
                    <a:pt x="1495" y="653"/>
                    <a:pt x="1371" y="578"/>
                  </a:cubicBezTo>
                  <a:lnTo>
                    <a:pt x="439" y="40"/>
                  </a:lnTo>
                  <a:cubicBezTo>
                    <a:pt x="396" y="13"/>
                    <a:pt x="349" y="0"/>
                    <a:pt x="30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2" name="Google Shape;10602;p91"/>
            <p:cNvSpPr/>
            <p:nvPr/>
          </p:nvSpPr>
          <p:spPr>
            <a:xfrm>
              <a:off x="1361945" y="3335789"/>
              <a:ext cx="41964" cy="13752"/>
            </a:xfrm>
            <a:custGeom>
              <a:avLst/>
              <a:gdLst/>
              <a:ahLst/>
              <a:cxnLst/>
              <a:rect l="l" t="t" r="r" b="b"/>
              <a:pathLst>
                <a:path w="1602" h="525" extrusionOk="0">
                  <a:moveTo>
                    <a:pt x="265" y="0"/>
                  </a:moveTo>
                  <a:cubicBezTo>
                    <a:pt x="117" y="0"/>
                    <a:pt x="1" y="117"/>
                    <a:pt x="1" y="261"/>
                  </a:cubicBezTo>
                  <a:cubicBezTo>
                    <a:pt x="1" y="408"/>
                    <a:pt x="117" y="524"/>
                    <a:pt x="265" y="524"/>
                  </a:cubicBezTo>
                  <a:lnTo>
                    <a:pt x="1341" y="524"/>
                  </a:lnTo>
                  <a:cubicBezTo>
                    <a:pt x="1485" y="524"/>
                    <a:pt x="1601" y="408"/>
                    <a:pt x="1601" y="261"/>
                  </a:cubicBezTo>
                  <a:cubicBezTo>
                    <a:pt x="1601" y="117"/>
                    <a:pt x="1485" y="0"/>
                    <a:pt x="134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3" name="Google Shape;10603;p91"/>
            <p:cNvSpPr/>
            <p:nvPr/>
          </p:nvSpPr>
          <p:spPr>
            <a:xfrm>
              <a:off x="1379732" y="3391741"/>
              <a:ext cx="40314" cy="28002"/>
            </a:xfrm>
            <a:custGeom>
              <a:avLst/>
              <a:gdLst/>
              <a:ahLst/>
              <a:cxnLst/>
              <a:rect l="l" t="t" r="r" b="b"/>
              <a:pathLst>
                <a:path w="1539" h="1069" extrusionOk="0">
                  <a:moveTo>
                    <a:pt x="1237" y="1"/>
                  </a:moveTo>
                  <a:cubicBezTo>
                    <a:pt x="1190" y="1"/>
                    <a:pt x="1143" y="13"/>
                    <a:pt x="1100" y="40"/>
                  </a:cubicBezTo>
                  <a:lnTo>
                    <a:pt x="168" y="578"/>
                  </a:lnTo>
                  <a:cubicBezTo>
                    <a:pt x="41" y="650"/>
                    <a:pt x="0" y="811"/>
                    <a:pt x="72" y="938"/>
                  </a:cubicBezTo>
                  <a:cubicBezTo>
                    <a:pt x="121" y="1021"/>
                    <a:pt x="210" y="1068"/>
                    <a:pt x="301" y="1068"/>
                  </a:cubicBezTo>
                  <a:cubicBezTo>
                    <a:pt x="346" y="1068"/>
                    <a:pt x="391" y="1057"/>
                    <a:pt x="432" y="1034"/>
                  </a:cubicBezTo>
                  <a:lnTo>
                    <a:pt x="1364" y="496"/>
                  </a:lnTo>
                  <a:cubicBezTo>
                    <a:pt x="1491" y="424"/>
                    <a:pt x="1539" y="259"/>
                    <a:pt x="1464" y="133"/>
                  </a:cubicBezTo>
                  <a:cubicBezTo>
                    <a:pt x="1416" y="49"/>
                    <a:pt x="1328" y="1"/>
                    <a:pt x="123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4" name="Google Shape;10604;p91"/>
            <p:cNvSpPr/>
            <p:nvPr/>
          </p:nvSpPr>
          <p:spPr>
            <a:xfrm>
              <a:off x="1596679" y="3265508"/>
              <a:ext cx="41964" cy="27924"/>
            </a:xfrm>
            <a:custGeom>
              <a:avLst/>
              <a:gdLst/>
              <a:ahLst/>
              <a:cxnLst/>
              <a:rect l="l" t="t" r="r" b="b"/>
              <a:pathLst>
                <a:path w="1602" h="1066" extrusionOk="0">
                  <a:moveTo>
                    <a:pt x="1299" y="1"/>
                  </a:moveTo>
                  <a:cubicBezTo>
                    <a:pt x="1254" y="1"/>
                    <a:pt x="1208" y="13"/>
                    <a:pt x="1166" y="38"/>
                  </a:cubicBezTo>
                  <a:lnTo>
                    <a:pt x="234" y="576"/>
                  </a:lnTo>
                  <a:cubicBezTo>
                    <a:pt x="1" y="709"/>
                    <a:pt x="97" y="1066"/>
                    <a:pt x="368" y="1066"/>
                  </a:cubicBezTo>
                  <a:cubicBezTo>
                    <a:pt x="412" y="1066"/>
                    <a:pt x="460" y="1055"/>
                    <a:pt x="498" y="1031"/>
                  </a:cubicBezTo>
                  <a:lnTo>
                    <a:pt x="1430" y="493"/>
                  </a:lnTo>
                  <a:cubicBezTo>
                    <a:pt x="1557" y="421"/>
                    <a:pt x="1601" y="260"/>
                    <a:pt x="1526" y="134"/>
                  </a:cubicBezTo>
                  <a:cubicBezTo>
                    <a:pt x="1478" y="49"/>
                    <a:pt x="1390" y="1"/>
                    <a:pt x="129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5" name="Google Shape;10605;p91"/>
            <p:cNvSpPr/>
            <p:nvPr/>
          </p:nvSpPr>
          <p:spPr>
            <a:xfrm>
              <a:off x="1557360" y="3214244"/>
              <a:ext cx="30989" cy="38166"/>
            </a:xfrm>
            <a:custGeom>
              <a:avLst/>
              <a:gdLst/>
              <a:ahLst/>
              <a:cxnLst/>
              <a:rect l="l" t="t" r="r" b="b"/>
              <a:pathLst>
                <a:path w="1183" h="1457" extrusionOk="0">
                  <a:moveTo>
                    <a:pt x="829" y="0"/>
                  </a:moveTo>
                  <a:cubicBezTo>
                    <a:pt x="748" y="0"/>
                    <a:pt x="666" y="39"/>
                    <a:pt x="611" y="130"/>
                  </a:cubicBezTo>
                  <a:lnTo>
                    <a:pt x="73" y="1062"/>
                  </a:lnTo>
                  <a:cubicBezTo>
                    <a:pt x="1" y="1186"/>
                    <a:pt x="42" y="1347"/>
                    <a:pt x="169" y="1422"/>
                  </a:cubicBezTo>
                  <a:cubicBezTo>
                    <a:pt x="210" y="1446"/>
                    <a:pt x="255" y="1457"/>
                    <a:pt x="299" y="1457"/>
                  </a:cubicBezTo>
                  <a:cubicBezTo>
                    <a:pt x="391" y="1457"/>
                    <a:pt x="480" y="1410"/>
                    <a:pt x="529" y="1326"/>
                  </a:cubicBezTo>
                  <a:lnTo>
                    <a:pt x="1067" y="394"/>
                  </a:lnTo>
                  <a:cubicBezTo>
                    <a:pt x="1182" y="187"/>
                    <a:pt x="1007" y="0"/>
                    <a:pt x="82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6" name="Google Shape;10606;p91"/>
            <p:cNvSpPr/>
            <p:nvPr/>
          </p:nvSpPr>
          <p:spPr>
            <a:xfrm>
              <a:off x="1358016" y="3245023"/>
              <a:ext cx="319579" cy="318060"/>
            </a:xfrm>
            <a:custGeom>
              <a:avLst/>
              <a:gdLst/>
              <a:ahLst/>
              <a:cxnLst/>
              <a:rect l="l" t="t" r="r" b="b"/>
              <a:pathLst>
                <a:path w="12200" h="12142" extrusionOk="0">
                  <a:moveTo>
                    <a:pt x="5826" y="1388"/>
                  </a:moveTo>
                  <a:lnTo>
                    <a:pt x="5915" y="1392"/>
                  </a:lnTo>
                  <a:lnTo>
                    <a:pt x="5942" y="1392"/>
                  </a:lnTo>
                  <a:lnTo>
                    <a:pt x="6000" y="1399"/>
                  </a:lnTo>
                  <a:lnTo>
                    <a:pt x="6028" y="1399"/>
                  </a:lnTo>
                  <a:lnTo>
                    <a:pt x="6059" y="1402"/>
                  </a:lnTo>
                  <a:lnTo>
                    <a:pt x="6083" y="1406"/>
                  </a:lnTo>
                  <a:lnTo>
                    <a:pt x="6113" y="1412"/>
                  </a:lnTo>
                  <a:lnTo>
                    <a:pt x="6141" y="1416"/>
                  </a:lnTo>
                  <a:lnTo>
                    <a:pt x="6172" y="1419"/>
                  </a:lnTo>
                  <a:lnTo>
                    <a:pt x="6226" y="1430"/>
                  </a:lnTo>
                  <a:lnTo>
                    <a:pt x="6254" y="1436"/>
                  </a:lnTo>
                  <a:lnTo>
                    <a:pt x="6281" y="1443"/>
                  </a:lnTo>
                  <a:lnTo>
                    <a:pt x="6309" y="1447"/>
                  </a:lnTo>
                  <a:lnTo>
                    <a:pt x="6340" y="1457"/>
                  </a:lnTo>
                  <a:lnTo>
                    <a:pt x="6364" y="1460"/>
                  </a:lnTo>
                  <a:lnTo>
                    <a:pt x="6391" y="1471"/>
                  </a:lnTo>
                  <a:lnTo>
                    <a:pt x="6415" y="1478"/>
                  </a:lnTo>
                  <a:lnTo>
                    <a:pt x="6446" y="1484"/>
                  </a:lnTo>
                  <a:lnTo>
                    <a:pt x="6579" y="1529"/>
                  </a:lnTo>
                  <a:lnTo>
                    <a:pt x="6600" y="1536"/>
                  </a:lnTo>
                  <a:lnTo>
                    <a:pt x="6631" y="1549"/>
                  </a:lnTo>
                  <a:lnTo>
                    <a:pt x="6672" y="1567"/>
                  </a:lnTo>
                  <a:lnTo>
                    <a:pt x="6696" y="1577"/>
                  </a:lnTo>
                  <a:lnTo>
                    <a:pt x="6802" y="1625"/>
                  </a:lnTo>
                  <a:lnTo>
                    <a:pt x="6809" y="1625"/>
                  </a:lnTo>
                  <a:lnTo>
                    <a:pt x="6830" y="1635"/>
                  </a:lnTo>
                  <a:lnTo>
                    <a:pt x="6878" y="1663"/>
                  </a:lnTo>
                  <a:lnTo>
                    <a:pt x="6905" y="1676"/>
                  </a:lnTo>
                  <a:lnTo>
                    <a:pt x="6926" y="1690"/>
                  </a:lnTo>
                  <a:lnTo>
                    <a:pt x="6974" y="1717"/>
                  </a:lnTo>
                  <a:lnTo>
                    <a:pt x="6998" y="1731"/>
                  </a:lnTo>
                  <a:lnTo>
                    <a:pt x="7001" y="1731"/>
                  </a:lnTo>
                  <a:lnTo>
                    <a:pt x="7022" y="1745"/>
                  </a:lnTo>
                  <a:lnTo>
                    <a:pt x="7042" y="1759"/>
                  </a:lnTo>
                  <a:lnTo>
                    <a:pt x="7066" y="1776"/>
                  </a:lnTo>
                  <a:lnTo>
                    <a:pt x="7090" y="1789"/>
                  </a:lnTo>
                  <a:lnTo>
                    <a:pt x="7107" y="1803"/>
                  </a:lnTo>
                  <a:lnTo>
                    <a:pt x="7114" y="1807"/>
                  </a:lnTo>
                  <a:lnTo>
                    <a:pt x="7135" y="1820"/>
                  </a:lnTo>
                  <a:lnTo>
                    <a:pt x="7155" y="1837"/>
                  </a:lnTo>
                  <a:lnTo>
                    <a:pt x="7296" y="1947"/>
                  </a:lnTo>
                  <a:lnTo>
                    <a:pt x="7299" y="1950"/>
                  </a:lnTo>
                  <a:lnTo>
                    <a:pt x="7347" y="1995"/>
                  </a:lnTo>
                  <a:lnTo>
                    <a:pt x="7350" y="1995"/>
                  </a:lnTo>
                  <a:cubicBezTo>
                    <a:pt x="7467" y="2105"/>
                    <a:pt x="7573" y="2221"/>
                    <a:pt x="7666" y="2351"/>
                  </a:cubicBezTo>
                  <a:cubicBezTo>
                    <a:pt x="7697" y="2392"/>
                    <a:pt x="7727" y="2437"/>
                    <a:pt x="7758" y="2485"/>
                  </a:cubicBezTo>
                  <a:lnTo>
                    <a:pt x="7765" y="2499"/>
                  </a:lnTo>
                  <a:cubicBezTo>
                    <a:pt x="7793" y="2540"/>
                    <a:pt x="7817" y="2584"/>
                    <a:pt x="7841" y="2629"/>
                  </a:cubicBezTo>
                  <a:lnTo>
                    <a:pt x="7851" y="2646"/>
                  </a:lnTo>
                  <a:cubicBezTo>
                    <a:pt x="7875" y="2691"/>
                    <a:pt x="7895" y="2739"/>
                    <a:pt x="7916" y="2783"/>
                  </a:cubicBezTo>
                  <a:lnTo>
                    <a:pt x="7923" y="2800"/>
                  </a:lnTo>
                  <a:cubicBezTo>
                    <a:pt x="7943" y="2848"/>
                    <a:pt x="7964" y="2896"/>
                    <a:pt x="7981" y="2944"/>
                  </a:cubicBezTo>
                  <a:lnTo>
                    <a:pt x="7984" y="2961"/>
                  </a:lnTo>
                  <a:cubicBezTo>
                    <a:pt x="8002" y="3009"/>
                    <a:pt x="8019" y="3057"/>
                    <a:pt x="8032" y="3109"/>
                  </a:cubicBezTo>
                  <a:lnTo>
                    <a:pt x="8036" y="3126"/>
                  </a:lnTo>
                  <a:cubicBezTo>
                    <a:pt x="8050" y="3177"/>
                    <a:pt x="8063" y="3229"/>
                    <a:pt x="8074" y="3280"/>
                  </a:cubicBezTo>
                  <a:lnTo>
                    <a:pt x="8074" y="3297"/>
                  </a:lnTo>
                  <a:cubicBezTo>
                    <a:pt x="8084" y="3349"/>
                    <a:pt x="8094" y="3400"/>
                    <a:pt x="8098" y="3455"/>
                  </a:cubicBezTo>
                  <a:lnTo>
                    <a:pt x="8098" y="3472"/>
                  </a:lnTo>
                  <a:lnTo>
                    <a:pt x="8098" y="3489"/>
                  </a:lnTo>
                  <a:cubicBezTo>
                    <a:pt x="7724" y="3588"/>
                    <a:pt x="7364" y="3753"/>
                    <a:pt x="7042" y="3969"/>
                  </a:cubicBezTo>
                  <a:lnTo>
                    <a:pt x="7032" y="3976"/>
                  </a:lnTo>
                  <a:lnTo>
                    <a:pt x="7018" y="3986"/>
                  </a:lnTo>
                  <a:cubicBezTo>
                    <a:pt x="6984" y="4010"/>
                    <a:pt x="6950" y="4034"/>
                    <a:pt x="6915" y="4058"/>
                  </a:cubicBezTo>
                  <a:lnTo>
                    <a:pt x="6908" y="4061"/>
                  </a:lnTo>
                  <a:cubicBezTo>
                    <a:pt x="6867" y="4092"/>
                    <a:pt x="6830" y="4123"/>
                    <a:pt x="6792" y="4154"/>
                  </a:cubicBezTo>
                  <a:cubicBezTo>
                    <a:pt x="6758" y="4181"/>
                    <a:pt x="6723" y="4209"/>
                    <a:pt x="6693" y="4240"/>
                  </a:cubicBezTo>
                  <a:lnTo>
                    <a:pt x="6686" y="4243"/>
                  </a:lnTo>
                  <a:cubicBezTo>
                    <a:pt x="6185" y="4678"/>
                    <a:pt x="5815" y="5247"/>
                    <a:pt x="5620" y="5884"/>
                  </a:cubicBezTo>
                  <a:cubicBezTo>
                    <a:pt x="5582" y="5878"/>
                    <a:pt x="5548" y="5871"/>
                    <a:pt x="5510" y="5864"/>
                  </a:cubicBezTo>
                  <a:cubicBezTo>
                    <a:pt x="5397" y="5847"/>
                    <a:pt x="5288" y="5840"/>
                    <a:pt x="5174" y="5840"/>
                  </a:cubicBezTo>
                  <a:lnTo>
                    <a:pt x="5031" y="5840"/>
                  </a:lnTo>
                  <a:lnTo>
                    <a:pt x="4989" y="5843"/>
                  </a:lnTo>
                  <a:lnTo>
                    <a:pt x="4969" y="5843"/>
                  </a:lnTo>
                  <a:lnTo>
                    <a:pt x="4935" y="5847"/>
                  </a:lnTo>
                  <a:lnTo>
                    <a:pt x="4900" y="5847"/>
                  </a:lnTo>
                  <a:lnTo>
                    <a:pt x="4869" y="5850"/>
                  </a:lnTo>
                  <a:lnTo>
                    <a:pt x="4811" y="5860"/>
                  </a:lnTo>
                  <a:lnTo>
                    <a:pt x="4804" y="5860"/>
                  </a:lnTo>
                  <a:lnTo>
                    <a:pt x="4746" y="5833"/>
                  </a:lnTo>
                  <a:lnTo>
                    <a:pt x="4729" y="5823"/>
                  </a:lnTo>
                  <a:cubicBezTo>
                    <a:pt x="4708" y="5812"/>
                    <a:pt x="4688" y="5802"/>
                    <a:pt x="4664" y="5788"/>
                  </a:cubicBezTo>
                  <a:lnTo>
                    <a:pt x="4654" y="5785"/>
                  </a:lnTo>
                  <a:cubicBezTo>
                    <a:pt x="4630" y="5771"/>
                    <a:pt x="4606" y="5758"/>
                    <a:pt x="4582" y="5740"/>
                  </a:cubicBezTo>
                  <a:lnTo>
                    <a:pt x="4564" y="5730"/>
                  </a:lnTo>
                  <a:lnTo>
                    <a:pt x="4503" y="5692"/>
                  </a:lnTo>
                  <a:lnTo>
                    <a:pt x="4493" y="5686"/>
                  </a:lnTo>
                  <a:cubicBezTo>
                    <a:pt x="4469" y="5672"/>
                    <a:pt x="4445" y="5655"/>
                    <a:pt x="4424" y="5641"/>
                  </a:cubicBezTo>
                  <a:lnTo>
                    <a:pt x="4407" y="5627"/>
                  </a:lnTo>
                  <a:cubicBezTo>
                    <a:pt x="4386" y="5614"/>
                    <a:pt x="4369" y="5600"/>
                    <a:pt x="4349" y="5586"/>
                  </a:cubicBezTo>
                  <a:lnTo>
                    <a:pt x="4338" y="5576"/>
                  </a:lnTo>
                  <a:cubicBezTo>
                    <a:pt x="4318" y="5562"/>
                    <a:pt x="4297" y="5542"/>
                    <a:pt x="4273" y="5528"/>
                  </a:cubicBezTo>
                  <a:lnTo>
                    <a:pt x="4260" y="5514"/>
                  </a:lnTo>
                  <a:cubicBezTo>
                    <a:pt x="4242" y="5497"/>
                    <a:pt x="4222" y="5483"/>
                    <a:pt x="4205" y="5466"/>
                  </a:cubicBezTo>
                  <a:lnTo>
                    <a:pt x="4194" y="5456"/>
                  </a:lnTo>
                  <a:cubicBezTo>
                    <a:pt x="4174" y="5439"/>
                    <a:pt x="4153" y="5418"/>
                    <a:pt x="4133" y="5401"/>
                  </a:cubicBezTo>
                  <a:lnTo>
                    <a:pt x="4122" y="5387"/>
                  </a:lnTo>
                  <a:cubicBezTo>
                    <a:pt x="4105" y="5370"/>
                    <a:pt x="4088" y="5353"/>
                    <a:pt x="4071" y="5336"/>
                  </a:cubicBezTo>
                  <a:lnTo>
                    <a:pt x="4061" y="5326"/>
                  </a:lnTo>
                  <a:cubicBezTo>
                    <a:pt x="4040" y="5305"/>
                    <a:pt x="4023" y="5285"/>
                    <a:pt x="4002" y="5264"/>
                  </a:cubicBezTo>
                  <a:lnTo>
                    <a:pt x="3985" y="5240"/>
                  </a:lnTo>
                  <a:lnTo>
                    <a:pt x="3979" y="5237"/>
                  </a:lnTo>
                  <a:lnTo>
                    <a:pt x="3972" y="5223"/>
                  </a:lnTo>
                  <a:cubicBezTo>
                    <a:pt x="3817" y="5045"/>
                    <a:pt x="3691" y="4846"/>
                    <a:pt x="3598" y="4630"/>
                  </a:cubicBezTo>
                  <a:lnTo>
                    <a:pt x="3591" y="4620"/>
                  </a:lnTo>
                  <a:cubicBezTo>
                    <a:pt x="3584" y="4599"/>
                    <a:pt x="3578" y="4579"/>
                    <a:pt x="3567" y="4558"/>
                  </a:cubicBezTo>
                  <a:lnTo>
                    <a:pt x="3564" y="4541"/>
                  </a:lnTo>
                  <a:cubicBezTo>
                    <a:pt x="3554" y="4521"/>
                    <a:pt x="3547" y="4500"/>
                    <a:pt x="3540" y="4476"/>
                  </a:cubicBezTo>
                  <a:lnTo>
                    <a:pt x="3533" y="4455"/>
                  </a:lnTo>
                  <a:cubicBezTo>
                    <a:pt x="3523" y="4428"/>
                    <a:pt x="3516" y="4401"/>
                    <a:pt x="3506" y="4373"/>
                  </a:cubicBezTo>
                  <a:cubicBezTo>
                    <a:pt x="3478" y="4281"/>
                    <a:pt x="3458" y="4185"/>
                    <a:pt x="3444" y="4089"/>
                  </a:cubicBezTo>
                  <a:cubicBezTo>
                    <a:pt x="3441" y="4065"/>
                    <a:pt x="3437" y="4044"/>
                    <a:pt x="3437" y="4024"/>
                  </a:cubicBezTo>
                  <a:cubicBezTo>
                    <a:pt x="3434" y="4000"/>
                    <a:pt x="3430" y="3989"/>
                    <a:pt x="3430" y="3969"/>
                  </a:cubicBezTo>
                  <a:cubicBezTo>
                    <a:pt x="3420" y="3890"/>
                    <a:pt x="3417" y="3808"/>
                    <a:pt x="3417" y="3729"/>
                  </a:cubicBezTo>
                  <a:lnTo>
                    <a:pt x="3417" y="3650"/>
                  </a:lnTo>
                  <a:lnTo>
                    <a:pt x="3417" y="3630"/>
                  </a:lnTo>
                  <a:cubicBezTo>
                    <a:pt x="3417" y="3602"/>
                    <a:pt x="3420" y="3575"/>
                    <a:pt x="3423" y="3547"/>
                  </a:cubicBezTo>
                  <a:cubicBezTo>
                    <a:pt x="3423" y="3520"/>
                    <a:pt x="3427" y="3496"/>
                    <a:pt x="3430" y="3468"/>
                  </a:cubicBezTo>
                  <a:lnTo>
                    <a:pt x="3434" y="3448"/>
                  </a:lnTo>
                  <a:cubicBezTo>
                    <a:pt x="3437" y="3397"/>
                    <a:pt x="3447" y="3345"/>
                    <a:pt x="3454" y="3294"/>
                  </a:cubicBezTo>
                  <a:cubicBezTo>
                    <a:pt x="3454" y="3287"/>
                    <a:pt x="3454" y="3280"/>
                    <a:pt x="3461" y="3273"/>
                  </a:cubicBezTo>
                  <a:cubicBezTo>
                    <a:pt x="3468" y="3225"/>
                    <a:pt x="3482" y="3174"/>
                    <a:pt x="3495" y="3122"/>
                  </a:cubicBezTo>
                  <a:lnTo>
                    <a:pt x="3499" y="3105"/>
                  </a:lnTo>
                  <a:cubicBezTo>
                    <a:pt x="3512" y="3054"/>
                    <a:pt x="3530" y="3006"/>
                    <a:pt x="3547" y="2954"/>
                  </a:cubicBezTo>
                  <a:lnTo>
                    <a:pt x="3550" y="2937"/>
                  </a:lnTo>
                  <a:cubicBezTo>
                    <a:pt x="3567" y="2889"/>
                    <a:pt x="3588" y="2841"/>
                    <a:pt x="3608" y="2797"/>
                  </a:cubicBezTo>
                  <a:lnTo>
                    <a:pt x="3615" y="2780"/>
                  </a:lnTo>
                  <a:cubicBezTo>
                    <a:pt x="3636" y="2732"/>
                    <a:pt x="3656" y="2687"/>
                    <a:pt x="3680" y="2643"/>
                  </a:cubicBezTo>
                  <a:lnTo>
                    <a:pt x="3691" y="2626"/>
                  </a:lnTo>
                  <a:cubicBezTo>
                    <a:pt x="3715" y="2584"/>
                    <a:pt x="3739" y="2536"/>
                    <a:pt x="3766" y="2499"/>
                  </a:cubicBezTo>
                  <a:lnTo>
                    <a:pt x="3776" y="2482"/>
                  </a:lnTo>
                  <a:cubicBezTo>
                    <a:pt x="3804" y="2434"/>
                    <a:pt x="3835" y="2392"/>
                    <a:pt x="3865" y="2348"/>
                  </a:cubicBezTo>
                  <a:cubicBezTo>
                    <a:pt x="3958" y="2221"/>
                    <a:pt x="4064" y="2101"/>
                    <a:pt x="4181" y="1995"/>
                  </a:cubicBezTo>
                  <a:lnTo>
                    <a:pt x="4184" y="1992"/>
                  </a:lnTo>
                  <a:lnTo>
                    <a:pt x="4225" y="1957"/>
                  </a:lnTo>
                  <a:lnTo>
                    <a:pt x="4397" y="1820"/>
                  </a:lnTo>
                  <a:lnTo>
                    <a:pt x="4417" y="1803"/>
                  </a:lnTo>
                  <a:lnTo>
                    <a:pt x="4424" y="1803"/>
                  </a:lnTo>
                  <a:lnTo>
                    <a:pt x="4441" y="1789"/>
                  </a:lnTo>
                  <a:lnTo>
                    <a:pt x="4465" y="1772"/>
                  </a:lnTo>
                  <a:lnTo>
                    <a:pt x="4486" y="1759"/>
                  </a:lnTo>
                  <a:lnTo>
                    <a:pt x="4513" y="1741"/>
                  </a:lnTo>
                  <a:lnTo>
                    <a:pt x="4530" y="1731"/>
                  </a:lnTo>
                  <a:lnTo>
                    <a:pt x="4534" y="1731"/>
                  </a:lnTo>
                  <a:lnTo>
                    <a:pt x="4558" y="1717"/>
                  </a:lnTo>
                  <a:lnTo>
                    <a:pt x="4606" y="1690"/>
                  </a:lnTo>
                  <a:lnTo>
                    <a:pt x="4630" y="1673"/>
                  </a:lnTo>
                  <a:lnTo>
                    <a:pt x="4650" y="1663"/>
                  </a:lnTo>
                  <a:lnTo>
                    <a:pt x="4702" y="1635"/>
                  </a:lnTo>
                  <a:lnTo>
                    <a:pt x="4722" y="1625"/>
                  </a:lnTo>
                  <a:lnTo>
                    <a:pt x="4729" y="1625"/>
                  </a:lnTo>
                  <a:lnTo>
                    <a:pt x="4835" y="1577"/>
                  </a:lnTo>
                  <a:lnTo>
                    <a:pt x="4859" y="1567"/>
                  </a:lnTo>
                  <a:lnTo>
                    <a:pt x="4900" y="1549"/>
                  </a:lnTo>
                  <a:lnTo>
                    <a:pt x="4931" y="1536"/>
                  </a:lnTo>
                  <a:lnTo>
                    <a:pt x="4955" y="1529"/>
                  </a:lnTo>
                  <a:lnTo>
                    <a:pt x="5085" y="1484"/>
                  </a:lnTo>
                  <a:lnTo>
                    <a:pt x="5113" y="1478"/>
                  </a:lnTo>
                  <a:lnTo>
                    <a:pt x="5140" y="1471"/>
                  </a:lnTo>
                  <a:lnTo>
                    <a:pt x="5168" y="1464"/>
                  </a:lnTo>
                  <a:lnTo>
                    <a:pt x="5195" y="1457"/>
                  </a:lnTo>
                  <a:lnTo>
                    <a:pt x="5222" y="1450"/>
                  </a:lnTo>
                  <a:lnTo>
                    <a:pt x="5250" y="1443"/>
                  </a:lnTo>
                  <a:lnTo>
                    <a:pt x="5277" y="1436"/>
                  </a:lnTo>
                  <a:lnTo>
                    <a:pt x="5305" y="1430"/>
                  </a:lnTo>
                  <a:lnTo>
                    <a:pt x="5360" y="1419"/>
                  </a:lnTo>
                  <a:lnTo>
                    <a:pt x="5394" y="1416"/>
                  </a:lnTo>
                  <a:lnTo>
                    <a:pt x="5418" y="1412"/>
                  </a:lnTo>
                  <a:lnTo>
                    <a:pt x="5449" y="1406"/>
                  </a:lnTo>
                  <a:lnTo>
                    <a:pt x="5476" y="1402"/>
                  </a:lnTo>
                  <a:lnTo>
                    <a:pt x="5507" y="1399"/>
                  </a:lnTo>
                  <a:lnTo>
                    <a:pt x="5531" y="1395"/>
                  </a:lnTo>
                  <a:lnTo>
                    <a:pt x="5589" y="1392"/>
                  </a:lnTo>
                  <a:lnTo>
                    <a:pt x="5617" y="1392"/>
                  </a:lnTo>
                  <a:lnTo>
                    <a:pt x="5706" y="1388"/>
                  </a:lnTo>
                  <a:close/>
                  <a:moveTo>
                    <a:pt x="5775" y="523"/>
                  </a:moveTo>
                  <a:cubicBezTo>
                    <a:pt x="7391" y="523"/>
                    <a:pt x="8766" y="1739"/>
                    <a:pt x="8947" y="3362"/>
                  </a:cubicBezTo>
                  <a:lnTo>
                    <a:pt x="8917" y="3362"/>
                  </a:lnTo>
                  <a:lnTo>
                    <a:pt x="8848" y="3366"/>
                  </a:lnTo>
                  <a:lnTo>
                    <a:pt x="8769" y="3373"/>
                  </a:lnTo>
                  <a:lnTo>
                    <a:pt x="8697" y="3376"/>
                  </a:lnTo>
                  <a:lnTo>
                    <a:pt x="8629" y="3383"/>
                  </a:lnTo>
                  <a:cubicBezTo>
                    <a:pt x="8622" y="3321"/>
                    <a:pt x="8612" y="3259"/>
                    <a:pt x="8598" y="3198"/>
                  </a:cubicBezTo>
                  <a:cubicBezTo>
                    <a:pt x="8598" y="3187"/>
                    <a:pt x="8594" y="3177"/>
                    <a:pt x="8594" y="3170"/>
                  </a:cubicBezTo>
                  <a:cubicBezTo>
                    <a:pt x="8584" y="3109"/>
                    <a:pt x="8567" y="3047"/>
                    <a:pt x="8553" y="2985"/>
                  </a:cubicBezTo>
                  <a:lnTo>
                    <a:pt x="8546" y="2965"/>
                  </a:lnTo>
                  <a:cubicBezTo>
                    <a:pt x="8529" y="2903"/>
                    <a:pt x="8509" y="2841"/>
                    <a:pt x="8488" y="2783"/>
                  </a:cubicBezTo>
                  <a:lnTo>
                    <a:pt x="8481" y="2759"/>
                  </a:lnTo>
                  <a:cubicBezTo>
                    <a:pt x="8461" y="2701"/>
                    <a:pt x="8440" y="2643"/>
                    <a:pt x="8413" y="2588"/>
                  </a:cubicBezTo>
                  <a:lnTo>
                    <a:pt x="8403" y="2564"/>
                  </a:lnTo>
                  <a:cubicBezTo>
                    <a:pt x="8379" y="2509"/>
                    <a:pt x="8351" y="2451"/>
                    <a:pt x="8324" y="2396"/>
                  </a:cubicBezTo>
                  <a:lnTo>
                    <a:pt x="8313" y="2375"/>
                  </a:lnTo>
                  <a:cubicBezTo>
                    <a:pt x="8283" y="2324"/>
                    <a:pt x="8252" y="2269"/>
                    <a:pt x="8217" y="2214"/>
                  </a:cubicBezTo>
                  <a:lnTo>
                    <a:pt x="8207" y="2197"/>
                  </a:lnTo>
                  <a:cubicBezTo>
                    <a:pt x="8173" y="2142"/>
                    <a:pt x="8135" y="2087"/>
                    <a:pt x="8098" y="2036"/>
                  </a:cubicBezTo>
                  <a:cubicBezTo>
                    <a:pt x="7984" y="1878"/>
                    <a:pt x="7854" y="1735"/>
                    <a:pt x="7714" y="1604"/>
                  </a:cubicBezTo>
                  <a:lnTo>
                    <a:pt x="7707" y="1597"/>
                  </a:lnTo>
                  <a:lnTo>
                    <a:pt x="7679" y="1573"/>
                  </a:lnTo>
                  <a:lnTo>
                    <a:pt x="7662" y="1556"/>
                  </a:lnTo>
                  <a:lnTo>
                    <a:pt x="7645" y="1543"/>
                  </a:lnTo>
                  <a:lnTo>
                    <a:pt x="7556" y="1471"/>
                  </a:lnTo>
                  <a:lnTo>
                    <a:pt x="7529" y="1450"/>
                  </a:lnTo>
                  <a:lnTo>
                    <a:pt x="7474" y="1409"/>
                  </a:lnTo>
                  <a:lnTo>
                    <a:pt x="7450" y="1388"/>
                  </a:lnTo>
                  <a:lnTo>
                    <a:pt x="7422" y="1368"/>
                  </a:lnTo>
                  <a:lnTo>
                    <a:pt x="7419" y="1368"/>
                  </a:lnTo>
                  <a:lnTo>
                    <a:pt x="7395" y="1351"/>
                  </a:lnTo>
                  <a:lnTo>
                    <a:pt x="7368" y="1330"/>
                  </a:lnTo>
                  <a:lnTo>
                    <a:pt x="7337" y="1313"/>
                  </a:lnTo>
                  <a:lnTo>
                    <a:pt x="7333" y="1310"/>
                  </a:lnTo>
                  <a:lnTo>
                    <a:pt x="7309" y="1296"/>
                  </a:lnTo>
                  <a:lnTo>
                    <a:pt x="7282" y="1279"/>
                  </a:lnTo>
                  <a:lnTo>
                    <a:pt x="7251" y="1258"/>
                  </a:lnTo>
                  <a:lnTo>
                    <a:pt x="7193" y="1224"/>
                  </a:lnTo>
                  <a:lnTo>
                    <a:pt x="7165" y="1210"/>
                  </a:lnTo>
                  <a:lnTo>
                    <a:pt x="7135" y="1193"/>
                  </a:lnTo>
                  <a:lnTo>
                    <a:pt x="7076" y="1162"/>
                  </a:lnTo>
                  <a:lnTo>
                    <a:pt x="7045" y="1149"/>
                  </a:lnTo>
                  <a:lnTo>
                    <a:pt x="7042" y="1145"/>
                  </a:lnTo>
                  <a:lnTo>
                    <a:pt x="7039" y="1142"/>
                  </a:lnTo>
                  <a:lnTo>
                    <a:pt x="7015" y="1131"/>
                  </a:lnTo>
                  <a:lnTo>
                    <a:pt x="6977" y="1114"/>
                  </a:lnTo>
                  <a:lnTo>
                    <a:pt x="6953" y="1104"/>
                  </a:lnTo>
                  <a:lnTo>
                    <a:pt x="6915" y="1087"/>
                  </a:lnTo>
                  <a:lnTo>
                    <a:pt x="6884" y="1073"/>
                  </a:lnTo>
                  <a:lnTo>
                    <a:pt x="6830" y="1053"/>
                  </a:lnTo>
                  <a:lnTo>
                    <a:pt x="6809" y="1042"/>
                  </a:lnTo>
                  <a:lnTo>
                    <a:pt x="6795" y="1039"/>
                  </a:lnTo>
                  <a:lnTo>
                    <a:pt x="6764" y="1025"/>
                  </a:lnTo>
                  <a:lnTo>
                    <a:pt x="6737" y="1018"/>
                  </a:lnTo>
                  <a:lnTo>
                    <a:pt x="6727" y="1011"/>
                  </a:lnTo>
                  <a:lnTo>
                    <a:pt x="6703" y="1005"/>
                  </a:lnTo>
                  <a:lnTo>
                    <a:pt x="6686" y="1001"/>
                  </a:lnTo>
                  <a:lnTo>
                    <a:pt x="6675" y="994"/>
                  </a:lnTo>
                  <a:lnTo>
                    <a:pt x="6669" y="994"/>
                  </a:lnTo>
                  <a:lnTo>
                    <a:pt x="6638" y="984"/>
                  </a:lnTo>
                  <a:lnTo>
                    <a:pt x="6634" y="984"/>
                  </a:lnTo>
                  <a:lnTo>
                    <a:pt x="6607" y="977"/>
                  </a:lnTo>
                  <a:lnTo>
                    <a:pt x="6569" y="967"/>
                  </a:lnTo>
                  <a:lnTo>
                    <a:pt x="6538" y="957"/>
                  </a:lnTo>
                  <a:lnTo>
                    <a:pt x="6504" y="946"/>
                  </a:lnTo>
                  <a:lnTo>
                    <a:pt x="6473" y="940"/>
                  </a:lnTo>
                  <a:lnTo>
                    <a:pt x="6436" y="933"/>
                  </a:lnTo>
                  <a:lnTo>
                    <a:pt x="6405" y="922"/>
                  </a:lnTo>
                  <a:lnTo>
                    <a:pt x="6367" y="916"/>
                  </a:lnTo>
                  <a:lnTo>
                    <a:pt x="6333" y="909"/>
                  </a:lnTo>
                  <a:lnTo>
                    <a:pt x="6285" y="898"/>
                  </a:lnTo>
                  <a:lnTo>
                    <a:pt x="6268" y="898"/>
                  </a:lnTo>
                  <a:lnTo>
                    <a:pt x="6230" y="892"/>
                  </a:lnTo>
                  <a:lnTo>
                    <a:pt x="6196" y="885"/>
                  </a:lnTo>
                  <a:lnTo>
                    <a:pt x="6158" y="881"/>
                  </a:lnTo>
                  <a:lnTo>
                    <a:pt x="6127" y="878"/>
                  </a:lnTo>
                  <a:lnTo>
                    <a:pt x="6089" y="871"/>
                  </a:lnTo>
                  <a:lnTo>
                    <a:pt x="6055" y="868"/>
                  </a:lnTo>
                  <a:lnTo>
                    <a:pt x="5987" y="864"/>
                  </a:lnTo>
                  <a:lnTo>
                    <a:pt x="5952" y="861"/>
                  </a:lnTo>
                  <a:lnTo>
                    <a:pt x="5915" y="857"/>
                  </a:lnTo>
                  <a:lnTo>
                    <a:pt x="5627" y="857"/>
                  </a:lnTo>
                  <a:lnTo>
                    <a:pt x="5589" y="861"/>
                  </a:lnTo>
                  <a:lnTo>
                    <a:pt x="5555" y="864"/>
                  </a:lnTo>
                  <a:lnTo>
                    <a:pt x="5486" y="868"/>
                  </a:lnTo>
                  <a:lnTo>
                    <a:pt x="5455" y="871"/>
                  </a:lnTo>
                  <a:lnTo>
                    <a:pt x="5414" y="874"/>
                  </a:lnTo>
                  <a:lnTo>
                    <a:pt x="5383" y="881"/>
                  </a:lnTo>
                  <a:lnTo>
                    <a:pt x="5346" y="885"/>
                  </a:lnTo>
                  <a:lnTo>
                    <a:pt x="5312" y="892"/>
                  </a:lnTo>
                  <a:lnTo>
                    <a:pt x="5277" y="895"/>
                  </a:lnTo>
                  <a:lnTo>
                    <a:pt x="5209" y="909"/>
                  </a:lnTo>
                  <a:lnTo>
                    <a:pt x="5174" y="916"/>
                  </a:lnTo>
                  <a:lnTo>
                    <a:pt x="5140" y="922"/>
                  </a:lnTo>
                  <a:lnTo>
                    <a:pt x="5106" y="929"/>
                  </a:lnTo>
                  <a:lnTo>
                    <a:pt x="5072" y="940"/>
                  </a:lnTo>
                  <a:lnTo>
                    <a:pt x="5041" y="946"/>
                  </a:lnTo>
                  <a:lnTo>
                    <a:pt x="5003" y="957"/>
                  </a:lnTo>
                  <a:lnTo>
                    <a:pt x="4972" y="967"/>
                  </a:lnTo>
                  <a:lnTo>
                    <a:pt x="4938" y="977"/>
                  </a:lnTo>
                  <a:lnTo>
                    <a:pt x="4911" y="984"/>
                  </a:lnTo>
                  <a:lnTo>
                    <a:pt x="4904" y="984"/>
                  </a:lnTo>
                  <a:lnTo>
                    <a:pt x="4873" y="994"/>
                  </a:lnTo>
                  <a:lnTo>
                    <a:pt x="4869" y="994"/>
                  </a:lnTo>
                  <a:lnTo>
                    <a:pt x="4842" y="1005"/>
                  </a:lnTo>
                  <a:lnTo>
                    <a:pt x="4818" y="1015"/>
                  </a:lnTo>
                  <a:lnTo>
                    <a:pt x="4804" y="1018"/>
                  </a:lnTo>
                  <a:lnTo>
                    <a:pt x="4777" y="1029"/>
                  </a:lnTo>
                  <a:lnTo>
                    <a:pt x="4746" y="1039"/>
                  </a:lnTo>
                  <a:lnTo>
                    <a:pt x="4736" y="1042"/>
                  </a:lnTo>
                  <a:lnTo>
                    <a:pt x="4712" y="1053"/>
                  </a:lnTo>
                  <a:lnTo>
                    <a:pt x="4660" y="1073"/>
                  </a:lnTo>
                  <a:lnTo>
                    <a:pt x="4630" y="1087"/>
                  </a:lnTo>
                  <a:lnTo>
                    <a:pt x="4588" y="1104"/>
                  </a:lnTo>
                  <a:lnTo>
                    <a:pt x="4568" y="1114"/>
                  </a:lnTo>
                  <a:lnTo>
                    <a:pt x="4530" y="1131"/>
                  </a:lnTo>
                  <a:lnTo>
                    <a:pt x="4527" y="1131"/>
                  </a:lnTo>
                  <a:lnTo>
                    <a:pt x="4503" y="1145"/>
                  </a:lnTo>
                  <a:lnTo>
                    <a:pt x="4496" y="1145"/>
                  </a:lnTo>
                  <a:lnTo>
                    <a:pt x="4469" y="1159"/>
                  </a:lnTo>
                  <a:lnTo>
                    <a:pt x="4407" y="1193"/>
                  </a:lnTo>
                  <a:lnTo>
                    <a:pt x="4379" y="1207"/>
                  </a:lnTo>
                  <a:lnTo>
                    <a:pt x="4349" y="1224"/>
                  </a:lnTo>
                  <a:lnTo>
                    <a:pt x="4294" y="1258"/>
                  </a:lnTo>
                  <a:lnTo>
                    <a:pt x="4290" y="1258"/>
                  </a:lnTo>
                  <a:lnTo>
                    <a:pt x="4260" y="1275"/>
                  </a:lnTo>
                  <a:lnTo>
                    <a:pt x="4236" y="1292"/>
                  </a:lnTo>
                  <a:lnTo>
                    <a:pt x="4205" y="1310"/>
                  </a:lnTo>
                  <a:lnTo>
                    <a:pt x="4177" y="1330"/>
                  </a:lnTo>
                  <a:lnTo>
                    <a:pt x="4150" y="1347"/>
                  </a:lnTo>
                  <a:lnTo>
                    <a:pt x="4126" y="1364"/>
                  </a:lnTo>
                  <a:lnTo>
                    <a:pt x="4098" y="1385"/>
                  </a:lnTo>
                  <a:lnTo>
                    <a:pt x="4074" y="1402"/>
                  </a:lnTo>
                  <a:lnTo>
                    <a:pt x="4016" y="1443"/>
                  </a:lnTo>
                  <a:lnTo>
                    <a:pt x="3989" y="1467"/>
                  </a:lnTo>
                  <a:lnTo>
                    <a:pt x="3903" y="1539"/>
                  </a:lnTo>
                  <a:lnTo>
                    <a:pt x="3889" y="1549"/>
                  </a:lnTo>
                  <a:lnTo>
                    <a:pt x="3869" y="1570"/>
                  </a:lnTo>
                  <a:lnTo>
                    <a:pt x="3838" y="1594"/>
                  </a:lnTo>
                  <a:lnTo>
                    <a:pt x="3835" y="1601"/>
                  </a:lnTo>
                  <a:cubicBezTo>
                    <a:pt x="3691" y="1731"/>
                    <a:pt x="3560" y="1872"/>
                    <a:pt x="3447" y="2029"/>
                  </a:cubicBezTo>
                  <a:cubicBezTo>
                    <a:pt x="3410" y="2081"/>
                    <a:pt x="3372" y="2135"/>
                    <a:pt x="3341" y="2187"/>
                  </a:cubicBezTo>
                  <a:lnTo>
                    <a:pt x="3327" y="2207"/>
                  </a:lnTo>
                  <a:cubicBezTo>
                    <a:pt x="3293" y="2262"/>
                    <a:pt x="3262" y="2314"/>
                    <a:pt x="3235" y="2372"/>
                  </a:cubicBezTo>
                  <a:lnTo>
                    <a:pt x="3225" y="2389"/>
                  </a:lnTo>
                  <a:cubicBezTo>
                    <a:pt x="3194" y="2444"/>
                    <a:pt x="3166" y="2502"/>
                    <a:pt x="3142" y="2557"/>
                  </a:cubicBezTo>
                  <a:lnTo>
                    <a:pt x="3136" y="2578"/>
                  </a:lnTo>
                  <a:cubicBezTo>
                    <a:pt x="3108" y="2636"/>
                    <a:pt x="3088" y="2694"/>
                    <a:pt x="3064" y="2752"/>
                  </a:cubicBezTo>
                  <a:lnTo>
                    <a:pt x="3057" y="2776"/>
                  </a:lnTo>
                  <a:cubicBezTo>
                    <a:pt x="3036" y="2835"/>
                    <a:pt x="3019" y="2896"/>
                    <a:pt x="3002" y="2954"/>
                  </a:cubicBezTo>
                  <a:lnTo>
                    <a:pt x="2995" y="2978"/>
                  </a:lnTo>
                  <a:cubicBezTo>
                    <a:pt x="2978" y="3040"/>
                    <a:pt x="2964" y="3102"/>
                    <a:pt x="2950" y="3160"/>
                  </a:cubicBezTo>
                  <a:cubicBezTo>
                    <a:pt x="2950" y="3170"/>
                    <a:pt x="2947" y="3181"/>
                    <a:pt x="2947" y="3187"/>
                  </a:cubicBezTo>
                  <a:cubicBezTo>
                    <a:pt x="2933" y="3253"/>
                    <a:pt x="2926" y="3318"/>
                    <a:pt x="2916" y="3376"/>
                  </a:cubicBezTo>
                  <a:lnTo>
                    <a:pt x="2916" y="3403"/>
                  </a:lnTo>
                  <a:cubicBezTo>
                    <a:pt x="2913" y="3434"/>
                    <a:pt x="2909" y="3465"/>
                    <a:pt x="2906" y="3499"/>
                  </a:cubicBezTo>
                  <a:cubicBezTo>
                    <a:pt x="2902" y="3530"/>
                    <a:pt x="2902" y="3564"/>
                    <a:pt x="2899" y="3599"/>
                  </a:cubicBezTo>
                  <a:lnTo>
                    <a:pt x="2899" y="3623"/>
                  </a:lnTo>
                  <a:lnTo>
                    <a:pt x="2899" y="3722"/>
                  </a:lnTo>
                  <a:cubicBezTo>
                    <a:pt x="2899" y="3818"/>
                    <a:pt x="2906" y="3917"/>
                    <a:pt x="2916" y="4013"/>
                  </a:cubicBezTo>
                  <a:cubicBezTo>
                    <a:pt x="2916" y="4034"/>
                    <a:pt x="2920" y="4058"/>
                    <a:pt x="2923" y="4078"/>
                  </a:cubicBezTo>
                  <a:cubicBezTo>
                    <a:pt x="2926" y="4099"/>
                    <a:pt x="2930" y="4133"/>
                    <a:pt x="2933" y="4157"/>
                  </a:cubicBezTo>
                  <a:cubicBezTo>
                    <a:pt x="2950" y="4277"/>
                    <a:pt x="2978" y="4394"/>
                    <a:pt x="3009" y="4507"/>
                  </a:cubicBezTo>
                  <a:cubicBezTo>
                    <a:pt x="3019" y="4541"/>
                    <a:pt x="3029" y="4575"/>
                    <a:pt x="3040" y="4610"/>
                  </a:cubicBezTo>
                  <a:lnTo>
                    <a:pt x="3050" y="4637"/>
                  </a:lnTo>
                  <a:cubicBezTo>
                    <a:pt x="3060" y="4661"/>
                    <a:pt x="3067" y="4688"/>
                    <a:pt x="3077" y="4716"/>
                  </a:cubicBezTo>
                  <a:lnTo>
                    <a:pt x="3084" y="4736"/>
                  </a:lnTo>
                  <a:cubicBezTo>
                    <a:pt x="3094" y="4764"/>
                    <a:pt x="3108" y="4795"/>
                    <a:pt x="3118" y="4822"/>
                  </a:cubicBezTo>
                  <a:lnTo>
                    <a:pt x="3125" y="4832"/>
                  </a:lnTo>
                  <a:cubicBezTo>
                    <a:pt x="3235" y="5096"/>
                    <a:pt x="3382" y="5343"/>
                    <a:pt x="3567" y="5562"/>
                  </a:cubicBezTo>
                  <a:lnTo>
                    <a:pt x="3578" y="5573"/>
                  </a:lnTo>
                  <a:lnTo>
                    <a:pt x="3598" y="5597"/>
                  </a:lnTo>
                  <a:lnTo>
                    <a:pt x="3605" y="5607"/>
                  </a:lnTo>
                  <a:lnTo>
                    <a:pt x="3619" y="5621"/>
                  </a:lnTo>
                  <a:cubicBezTo>
                    <a:pt x="3639" y="5648"/>
                    <a:pt x="3660" y="5672"/>
                    <a:pt x="3687" y="5696"/>
                  </a:cubicBezTo>
                  <a:lnTo>
                    <a:pt x="3698" y="5710"/>
                  </a:lnTo>
                  <a:cubicBezTo>
                    <a:pt x="3718" y="5730"/>
                    <a:pt x="3739" y="5751"/>
                    <a:pt x="3759" y="5771"/>
                  </a:cubicBezTo>
                  <a:lnTo>
                    <a:pt x="3776" y="5788"/>
                  </a:lnTo>
                  <a:cubicBezTo>
                    <a:pt x="3800" y="5812"/>
                    <a:pt x="3824" y="5833"/>
                    <a:pt x="3852" y="5857"/>
                  </a:cubicBezTo>
                  <a:lnTo>
                    <a:pt x="3862" y="5867"/>
                  </a:lnTo>
                  <a:cubicBezTo>
                    <a:pt x="3886" y="5888"/>
                    <a:pt x="3907" y="5908"/>
                    <a:pt x="3931" y="5926"/>
                  </a:cubicBezTo>
                  <a:lnTo>
                    <a:pt x="3948" y="5939"/>
                  </a:lnTo>
                  <a:cubicBezTo>
                    <a:pt x="3972" y="5963"/>
                    <a:pt x="3999" y="5984"/>
                    <a:pt x="4026" y="6004"/>
                  </a:cubicBezTo>
                  <a:lnTo>
                    <a:pt x="4040" y="6015"/>
                  </a:lnTo>
                  <a:cubicBezTo>
                    <a:pt x="4061" y="6032"/>
                    <a:pt x="4085" y="6049"/>
                    <a:pt x="4112" y="6066"/>
                  </a:cubicBezTo>
                  <a:lnTo>
                    <a:pt x="4129" y="6080"/>
                  </a:lnTo>
                  <a:lnTo>
                    <a:pt x="4143" y="6090"/>
                  </a:lnTo>
                  <a:lnTo>
                    <a:pt x="4109" y="6111"/>
                  </a:lnTo>
                  <a:lnTo>
                    <a:pt x="4105" y="6111"/>
                  </a:lnTo>
                  <a:cubicBezTo>
                    <a:pt x="4033" y="6148"/>
                    <a:pt x="3965" y="6193"/>
                    <a:pt x="3900" y="6237"/>
                  </a:cubicBezTo>
                  <a:lnTo>
                    <a:pt x="3889" y="6244"/>
                  </a:lnTo>
                  <a:lnTo>
                    <a:pt x="3852" y="6272"/>
                  </a:lnTo>
                  <a:cubicBezTo>
                    <a:pt x="3797" y="6230"/>
                    <a:pt x="3742" y="6189"/>
                    <a:pt x="3691" y="6145"/>
                  </a:cubicBezTo>
                  <a:cubicBezTo>
                    <a:pt x="3670" y="6128"/>
                    <a:pt x="3650" y="6111"/>
                    <a:pt x="3632" y="6090"/>
                  </a:cubicBezTo>
                  <a:lnTo>
                    <a:pt x="3629" y="6090"/>
                  </a:lnTo>
                  <a:cubicBezTo>
                    <a:pt x="3608" y="6069"/>
                    <a:pt x="3588" y="6052"/>
                    <a:pt x="3567" y="6032"/>
                  </a:cubicBezTo>
                  <a:lnTo>
                    <a:pt x="3554" y="6018"/>
                  </a:lnTo>
                  <a:lnTo>
                    <a:pt x="3509" y="5977"/>
                  </a:lnTo>
                  <a:lnTo>
                    <a:pt x="3488" y="5956"/>
                  </a:lnTo>
                  <a:lnTo>
                    <a:pt x="3444" y="5922"/>
                  </a:lnTo>
                  <a:lnTo>
                    <a:pt x="3423" y="5902"/>
                  </a:lnTo>
                  <a:lnTo>
                    <a:pt x="3389" y="5864"/>
                  </a:lnTo>
                  <a:lnTo>
                    <a:pt x="3365" y="5840"/>
                  </a:lnTo>
                  <a:lnTo>
                    <a:pt x="3334" y="5806"/>
                  </a:lnTo>
                  <a:lnTo>
                    <a:pt x="3314" y="5778"/>
                  </a:lnTo>
                  <a:lnTo>
                    <a:pt x="3283" y="5740"/>
                  </a:lnTo>
                  <a:lnTo>
                    <a:pt x="3262" y="5716"/>
                  </a:lnTo>
                  <a:lnTo>
                    <a:pt x="3231" y="5675"/>
                  </a:lnTo>
                  <a:lnTo>
                    <a:pt x="3211" y="5651"/>
                  </a:lnTo>
                  <a:lnTo>
                    <a:pt x="3183" y="5610"/>
                  </a:lnTo>
                  <a:lnTo>
                    <a:pt x="3166" y="5586"/>
                  </a:lnTo>
                  <a:lnTo>
                    <a:pt x="3136" y="5545"/>
                  </a:lnTo>
                  <a:lnTo>
                    <a:pt x="3118" y="5518"/>
                  </a:lnTo>
                  <a:cubicBezTo>
                    <a:pt x="3105" y="5501"/>
                    <a:pt x="3094" y="5480"/>
                    <a:pt x="3081" y="5463"/>
                  </a:cubicBezTo>
                  <a:lnTo>
                    <a:pt x="3074" y="5453"/>
                  </a:lnTo>
                  <a:cubicBezTo>
                    <a:pt x="3060" y="5429"/>
                    <a:pt x="3046" y="5405"/>
                    <a:pt x="3033" y="5384"/>
                  </a:cubicBezTo>
                  <a:lnTo>
                    <a:pt x="3019" y="5360"/>
                  </a:lnTo>
                  <a:cubicBezTo>
                    <a:pt x="3009" y="5346"/>
                    <a:pt x="2998" y="5329"/>
                    <a:pt x="2988" y="5312"/>
                  </a:cubicBezTo>
                  <a:lnTo>
                    <a:pt x="2974" y="5285"/>
                  </a:lnTo>
                  <a:lnTo>
                    <a:pt x="2950" y="5244"/>
                  </a:lnTo>
                  <a:lnTo>
                    <a:pt x="2933" y="5213"/>
                  </a:lnTo>
                  <a:lnTo>
                    <a:pt x="2913" y="5172"/>
                  </a:lnTo>
                  <a:lnTo>
                    <a:pt x="2896" y="5141"/>
                  </a:lnTo>
                  <a:lnTo>
                    <a:pt x="2875" y="5096"/>
                  </a:lnTo>
                  <a:lnTo>
                    <a:pt x="2861" y="5062"/>
                  </a:lnTo>
                  <a:lnTo>
                    <a:pt x="2841" y="5021"/>
                  </a:lnTo>
                  <a:lnTo>
                    <a:pt x="2841" y="5014"/>
                  </a:lnTo>
                  <a:lnTo>
                    <a:pt x="2827" y="4987"/>
                  </a:lnTo>
                  <a:cubicBezTo>
                    <a:pt x="2820" y="4973"/>
                    <a:pt x="2817" y="4959"/>
                    <a:pt x="2810" y="4942"/>
                  </a:cubicBezTo>
                  <a:lnTo>
                    <a:pt x="2796" y="4911"/>
                  </a:lnTo>
                  <a:cubicBezTo>
                    <a:pt x="2789" y="4897"/>
                    <a:pt x="2786" y="4880"/>
                    <a:pt x="2779" y="4870"/>
                  </a:cubicBezTo>
                  <a:lnTo>
                    <a:pt x="2765" y="4836"/>
                  </a:lnTo>
                  <a:cubicBezTo>
                    <a:pt x="2762" y="4822"/>
                    <a:pt x="2755" y="4808"/>
                    <a:pt x="2752" y="4795"/>
                  </a:cubicBezTo>
                  <a:lnTo>
                    <a:pt x="2738" y="4757"/>
                  </a:lnTo>
                  <a:cubicBezTo>
                    <a:pt x="2731" y="4740"/>
                    <a:pt x="2728" y="4723"/>
                    <a:pt x="2721" y="4702"/>
                  </a:cubicBezTo>
                  <a:lnTo>
                    <a:pt x="2714" y="4682"/>
                  </a:lnTo>
                  <a:cubicBezTo>
                    <a:pt x="2704" y="4654"/>
                    <a:pt x="2697" y="4627"/>
                    <a:pt x="2690" y="4603"/>
                  </a:cubicBezTo>
                  <a:lnTo>
                    <a:pt x="2687" y="4582"/>
                  </a:lnTo>
                  <a:cubicBezTo>
                    <a:pt x="2680" y="4562"/>
                    <a:pt x="2673" y="4541"/>
                    <a:pt x="2669" y="4524"/>
                  </a:cubicBezTo>
                  <a:lnTo>
                    <a:pt x="2663" y="4490"/>
                  </a:lnTo>
                  <a:cubicBezTo>
                    <a:pt x="2656" y="4473"/>
                    <a:pt x="2652" y="4459"/>
                    <a:pt x="2649" y="4442"/>
                  </a:cubicBezTo>
                  <a:lnTo>
                    <a:pt x="2642" y="4404"/>
                  </a:lnTo>
                  <a:cubicBezTo>
                    <a:pt x="2639" y="4387"/>
                    <a:pt x="2635" y="4373"/>
                    <a:pt x="2632" y="4359"/>
                  </a:cubicBezTo>
                  <a:lnTo>
                    <a:pt x="2625" y="4325"/>
                  </a:lnTo>
                  <a:cubicBezTo>
                    <a:pt x="2621" y="4308"/>
                    <a:pt x="2618" y="4291"/>
                    <a:pt x="2618" y="4277"/>
                  </a:cubicBezTo>
                  <a:lnTo>
                    <a:pt x="2611" y="4240"/>
                  </a:lnTo>
                  <a:cubicBezTo>
                    <a:pt x="2608" y="4226"/>
                    <a:pt x="2604" y="4209"/>
                    <a:pt x="2604" y="4192"/>
                  </a:cubicBezTo>
                  <a:lnTo>
                    <a:pt x="2598" y="4157"/>
                  </a:lnTo>
                  <a:cubicBezTo>
                    <a:pt x="2598" y="4140"/>
                    <a:pt x="2594" y="4123"/>
                    <a:pt x="2591" y="4109"/>
                  </a:cubicBezTo>
                  <a:lnTo>
                    <a:pt x="2587" y="4072"/>
                  </a:lnTo>
                  <a:cubicBezTo>
                    <a:pt x="2587" y="4054"/>
                    <a:pt x="2584" y="4041"/>
                    <a:pt x="2584" y="4024"/>
                  </a:cubicBezTo>
                  <a:lnTo>
                    <a:pt x="2584" y="4017"/>
                  </a:lnTo>
                  <a:cubicBezTo>
                    <a:pt x="2584" y="4007"/>
                    <a:pt x="2584" y="3996"/>
                    <a:pt x="2580" y="3986"/>
                  </a:cubicBezTo>
                  <a:cubicBezTo>
                    <a:pt x="2577" y="3976"/>
                    <a:pt x="2577" y="3955"/>
                    <a:pt x="2577" y="3938"/>
                  </a:cubicBezTo>
                  <a:lnTo>
                    <a:pt x="2574" y="3900"/>
                  </a:lnTo>
                  <a:cubicBezTo>
                    <a:pt x="2574" y="3883"/>
                    <a:pt x="2574" y="3863"/>
                    <a:pt x="2574" y="3845"/>
                  </a:cubicBezTo>
                  <a:lnTo>
                    <a:pt x="2574" y="3815"/>
                  </a:lnTo>
                  <a:lnTo>
                    <a:pt x="2574" y="3729"/>
                  </a:lnTo>
                  <a:cubicBezTo>
                    <a:pt x="2567" y="2029"/>
                    <a:pt x="3889" y="624"/>
                    <a:pt x="5586" y="528"/>
                  </a:cubicBezTo>
                  <a:cubicBezTo>
                    <a:pt x="5649" y="525"/>
                    <a:pt x="5712" y="523"/>
                    <a:pt x="5775" y="523"/>
                  </a:cubicBezTo>
                  <a:close/>
                  <a:moveTo>
                    <a:pt x="5771" y="1"/>
                  </a:moveTo>
                  <a:cubicBezTo>
                    <a:pt x="4986" y="1"/>
                    <a:pt x="4201" y="247"/>
                    <a:pt x="3540" y="741"/>
                  </a:cubicBezTo>
                  <a:cubicBezTo>
                    <a:pt x="2598" y="1443"/>
                    <a:pt x="2046" y="2550"/>
                    <a:pt x="2046" y="3726"/>
                  </a:cubicBezTo>
                  <a:lnTo>
                    <a:pt x="2046" y="3828"/>
                  </a:lnTo>
                  <a:lnTo>
                    <a:pt x="2046" y="3852"/>
                  </a:lnTo>
                  <a:lnTo>
                    <a:pt x="2046" y="3859"/>
                  </a:lnTo>
                  <a:cubicBezTo>
                    <a:pt x="2046" y="3883"/>
                    <a:pt x="2046" y="3904"/>
                    <a:pt x="2049" y="3928"/>
                  </a:cubicBezTo>
                  <a:lnTo>
                    <a:pt x="2049" y="3962"/>
                  </a:lnTo>
                  <a:lnTo>
                    <a:pt x="2049" y="3972"/>
                  </a:lnTo>
                  <a:cubicBezTo>
                    <a:pt x="2049" y="3989"/>
                    <a:pt x="2053" y="4010"/>
                    <a:pt x="2053" y="4027"/>
                  </a:cubicBezTo>
                  <a:cubicBezTo>
                    <a:pt x="2053" y="4044"/>
                    <a:pt x="2053" y="4051"/>
                    <a:pt x="2056" y="4061"/>
                  </a:cubicBezTo>
                  <a:lnTo>
                    <a:pt x="2056" y="4068"/>
                  </a:lnTo>
                  <a:cubicBezTo>
                    <a:pt x="2056" y="4085"/>
                    <a:pt x="2060" y="4106"/>
                    <a:pt x="2060" y="4126"/>
                  </a:cubicBezTo>
                  <a:lnTo>
                    <a:pt x="2066" y="4168"/>
                  </a:lnTo>
                  <a:cubicBezTo>
                    <a:pt x="2070" y="4188"/>
                    <a:pt x="2070" y="4205"/>
                    <a:pt x="2073" y="4226"/>
                  </a:cubicBezTo>
                  <a:cubicBezTo>
                    <a:pt x="2077" y="4243"/>
                    <a:pt x="2077" y="4253"/>
                    <a:pt x="2080" y="4267"/>
                  </a:cubicBezTo>
                  <a:cubicBezTo>
                    <a:pt x="2080" y="4284"/>
                    <a:pt x="2083" y="4305"/>
                    <a:pt x="2087" y="4325"/>
                  </a:cubicBezTo>
                  <a:lnTo>
                    <a:pt x="2094" y="4366"/>
                  </a:lnTo>
                  <a:cubicBezTo>
                    <a:pt x="2097" y="4387"/>
                    <a:pt x="2101" y="4404"/>
                    <a:pt x="2104" y="4421"/>
                  </a:cubicBezTo>
                  <a:lnTo>
                    <a:pt x="2104" y="4428"/>
                  </a:lnTo>
                  <a:lnTo>
                    <a:pt x="2111" y="4462"/>
                  </a:lnTo>
                  <a:cubicBezTo>
                    <a:pt x="2114" y="4479"/>
                    <a:pt x="2118" y="4497"/>
                    <a:pt x="2121" y="4514"/>
                  </a:cubicBezTo>
                  <a:lnTo>
                    <a:pt x="2125" y="4531"/>
                  </a:lnTo>
                  <a:lnTo>
                    <a:pt x="2131" y="4558"/>
                  </a:lnTo>
                  <a:cubicBezTo>
                    <a:pt x="2135" y="4579"/>
                    <a:pt x="2142" y="4599"/>
                    <a:pt x="2145" y="4616"/>
                  </a:cubicBezTo>
                  <a:lnTo>
                    <a:pt x="2155" y="4654"/>
                  </a:lnTo>
                  <a:cubicBezTo>
                    <a:pt x="2159" y="4678"/>
                    <a:pt x="2166" y="4702"/>
                    <a:pt x="2173" y="4726"/>
                  </a:cubicBezTo>
                  <a:lnTo>
                    <a:pt x="2179" y="4747"/>
                  </a:lnTo>
                  <a:cubicBezTo>
                    <a:pt x="2190" y="4778"/>
                    <a:pt x="2197" y="4808"/>
                    <a:pt x="2207" y="4839"/>
                  </a:cubicBezTo>
                  <a:lnTo>
                    <a:pt x="2214" y="4860"/>
                  </a:lnTo>
                  <a:lnTo>
                    <a:pt x="2214" y="4863"/>
                  </a:lnTo>
                  <a:cubicBezTo>
                    <a:pt x="2221" y="4887"/>
                    <a:pt x="2227" y="4908"/>
                    <a:pt x="2234" y="4928"/>
                  </a:cubicBezTo>
                  <a:lnTo>
                    <a:pt x="2245" y="4956"/>
                  </a:lnTo>
                  <a:lnTo>
                    <a:pt x="2248" y="4969"/>
                  </a:lnTo>
                  <a:cubicBezTo>
                    <a:pt x="2255" y="4987"/>
                    <a:pt x="2262" y="5004"/>
                    <a:pt x="2269" y="5021"/>
                  </a:cubicBezTo>
                  <a:lnTo>
                    <a:pt x="2279" y="5048"/>
                  </a:lnTo>
                  <a:lnTo>
                    <a:pt x="2282" y="5059"/>
                  </a:lnTo>
                  <a:cubicBezTo>
                    <a:pt x="2289" y="5076"/>
                    <a:pt x="2296" y="5093"/>
                    <a:pt x="2303" y="5110"/>
                  </a:cubicBezTo>
                  <a:lnTo>
                    <a:pt x="2317" y="5148"/>
                  </a:lnTo>
                  <a:cubicBezTo>
                    <a:pt x="2323" y="5165"/>
                    <a:pt x="2330" y="5182"/>
                    <a:pt x="2337" y="5199"/>
                  </a:cubicBezTo>
                  <a:lnTo>
                    <a:pt x="2354" y="5230"/>
                  </a:lnTo>
                  <a:lnTo>
                    <a:pt x="2354" y="5237"/>
                  </a:lnTo>
                  <a:lnTo>
                    <a:pt x="2378" y="5285"/>
                  </a:lnTo>
                  <a:lnTo>
                    <a:pt x="2395" y="5326"/>
                  </a:lnTo>
                  <a:lnTo>
                    <a:pt x="2419" y="5374"/>
                  </a:lnTo>
                  <a:lnTo>
                    <a:pt x="2436" y="5411"/>
                  </a:lnTo>
                  <a:lnTo>
                    <a:pt x="2464" y="5459"/>
                  </a:lnTo>
                  <a:lnTo>
                    <a:pt x="2467" y="5466"/>
                  </a:lnTo>
                  <a:lnTo>
                    <a:pt x="2481" y="5494"/>
                  </a:lnTo>
                  <a:lnTo>
                    <a:pt x="2508" y="5545"/>
                  </a:lnTo>
                  <a:lnTo>
                    <a:pt x="2512" y="5552"/>
                  </a:lnTo>
                  <a:lnTo>
                    <a:pt x="2526" y="5576"/>
                  </a:lnTo>
                  <a:cubicBezTo>
                    <a:pt x="2539" y="5597"/>
                    <a:pt x="2550" y="5614"/>
                    <a:pt x="2560" y="5631"/>
                  </a:cubicBezTo>
                  <a:lnTo>
                    <a:pt x="2574" y="5658"/>
                  </a:lnTo>
                  <a:cubicBezTo>
                    <a:pt x="2591" y="5686"/>
                    <a:pt x="2608" y="5713"/>
                    <a:pt x="2625" y="5737"/>
                  </a:cubicBezTo>
                  <a:lnTo>
                    <a:pt x="2632" y="5747"/>
                  </a:lnTo>
                  <a:cubicBezTo>
                    <a:pt x="2645" y="5771"/>
                    <a:pt x="2663" y="5795"/>
                    <a:pt x="2676" y="5816"/>
                  </a:cubicBezTo>
                  <a:lnTo>
                    <a:pt x="2697" y="5850"/>
                  </a:lnTo>
                  <a:lnTo>
                    <a:pt x="2731" y="5895"/>
                  </a:lnTo>
                  <a:lnTo>
                    <a:pt x="2748" y="5919"/>
                  </a:lnTo>
                  <a:lnTo>
                    <a:pt x="2752" y="5926"/>
                  </a:lnTo>
                  <a:lnTo>
                    <a:pt x="2786" y="5970"/>
                  </a:lnTo>
                  <a:lnTo>
                    <a:pt x="2810" y="6001"/>
                  </a:lnTo>
                  <a:lnTo>
                    <a:pt x="2844" y="6045"/>
                  </a:lnTo>
                  <a:lnTo>
                    <a:pt x="2868" y="6073"/>
                  </a:lnTo>
                  <a:lnTo>
                    <a:pt x="2868" y="6076"/>
                  </a:lnTo>
                  <a:lnTo>
                    <a:pt x="2906" y="6117"/>
                  </a:lnTo>
                  <a:lnTo>
                    <a:pt x="2930" y="6148"/>
                  </a:lnTo>
                  <a:lnTo>
                    <a:pt x="2964" y="6189"/>
                  </a:lnTo>
                  <a:lnTo>
                    <a:pt x="2992" y="6220"/>
                  </a:lnTo>
                  <a:lnTo>
                    <a:pt x="3029" y="6261"/>
                  </a:lnTo>
                  <a:lnTo>
                    <a:pt x="3057" y="6289"/>
                  </a:lnTo>
                  <a:lnTo>
                    <a:pt x="3098" y="6333"/>
                  </a:lnTo>
                  <a:lnTo>
                    <a:pt x="3105" y="6340"/>
                  </a:lnTo>
                  <a:lnTo>
                    <a:pt x="3122" y="6357"/>
                  </a:lnTo>
                  <a:lnTo>
                    <a:pt x="3170" y="6405"/>
                  </a:lnTo>
                  <a:lnTo>
                    <a:pt x="3190" y="6422"/>
                  </a:lnTo>
                  <a:cubicBezTo>
                    <a:pt x="3211" y="6443"/>
                    <a:pt x="3235" y="6464"/>
                    <a:pt x="3255" y="6484"/>
                  </a:cubicBezTo>
                  <a:lnTo>
                    <a:pt x="3259" y="6487"/>
                  </a:lnTo>
                  <a:cubicBezTo>
                    <a:pt x="3283" y="6508"/>
                    <a:pt x="3303" y="6529"/>
                    <a:pt x="3327" y="6549"/>
                  </a:cubicBezTo>
                  <a:lnTo>
                    <a:pt x="3338" y="6556"/>
                  </a:lnTo>
                  <a:cubicBezTo>
                    <a:pt x="3372" y="6587"/>
                    <a:pt x="3410" y="6618"/>
                    <a:pt x="3444" y="6645"/>
                  </a:cubicBezTo>
                  <a:cubicBezTo>
                    <a:pt x="3437" y="6655"/>
                    <a:pt x="3430" y="6662"/>
                    <a:pt x="3423" y="6673"/>
                  </a:cubicBezTo>
                  <a:cubicBezTo>
                    <a:pt x="3246" y="6638"/>
                    <a:pt x="3070" y="6622"/>
                    <a:pt x="2897" y="6622"/>
                  </a:cubicBezTo>
                  <a:cubicBezTo>
                    <a:pt x="1504" y="6622"/>
                    <a:pt x="291" y="7681"/>
                    <a:pt x="154" y="9123"/>
                  </a:cubicBezTo>
                  <a:cubicBezTo>
                    <a:pt x="0" y="10742"/>
                    <a:pt x="1272" y="12142"/>
                    <a:pt x="2897" y="12142"/>
                  </a:cubicBezTo>
                  <a:cubicBezTo>
                    <a:pt x="2899" y="12142"/>
                    <a:pt x="2901" y="12142"/>
                    <a:pt x="2902" y="12142"/>
                  </a:cubicBezTo>
                  <a:lnTo>
                    <a:pt x="11939" y="12142"/>
                  </a:lnTo>
                  <a:cubicBezTo>
                    <a:pt x="12083" y="12142"/>
                    <a:pt x="12199" y="12025"/>
                    <a:pt x="12199" y="11878"/>
                  </a:cubicBezTo>
                  <a:cubicBezTo>
                    <a:pt x="12199" y="11736"/>
                    <a:pt x="12086" y="11617"/>
                    <a:pt x="11945" y="11617"/>
                  </a:cubicBezTo>
                  <a:cubicBezTo>
                    <a:pt x="11943" y="11617"/>
                    <a:pt x="11941" y="11617"/>
                    <a:pt x="11939" y="11617"/>
                  </a:cubicBezTo>
                  <a:lnTo>
                    <a:pt x="11939" y="11614"/>
                  </a:lnTo>
                  <a:lnTo>
                    <a:pt x="2909" y="11614"/>
                  </a:lnTo>
                  <a:cubicBezTo>
                    <a:pt x="1563" y="11611"/>
                    <a:pt x="524" y="10432"/>
                    <a:pt x="696" y="9095"/>
                  </a:cubicBezTo>
                  <a:cubicBezTo>
                    <a:pt x="839" y="7955"/>
                    <a:pt x="1815" y="7146"/>
                    <a:pt x="2910" y="7146"/>
                  </a:cubicBezTo>
                  <a:cubicBezTo>
                    <a:pt x="3095" y="7146"/>
                    <a:pt x="3283" y="7169"/>
                    <a:pt x="3471" y="7217"/>
                  </a:cubicBezTo>
                  <a:cubicBezTo>
                    <a:pt x="3493" y="7223"/>
                    <a:pt x="3515" y="7226"/>
                    <a:pt x="3537" y="7226"/>
                  </a:cubicBezTo>
                  <a:cubicBezTo>
                    <a:pt x="3622" y="7226"/>
                    <a:pt x="3703" y="7185"/>
                    <a:pt x="3752" y="7115"/>
                  </a:cubicBezTo>
                  <a:cubicBezTo>
                    <a:pt x="3831" y="6998"/>
                    <a:pt x="3924" y="6892"/>
                    <a:pt x="4030" y="6799"/>
                  </a:cubicBezTo>
                  <a:lnTo>
                    <a:pt x="4033" y="6796"/>
                  </a:lnTo>
                  <a:cubicBezTo>
                    <a:pt x="4057" y="6775"/>
                    <a:pt x="4081" y="6758"/>
                    <a:pt x="4105" y="6738"/>
                  </a:cubicBezTo>
                  <a:lnTo>
                    <a:pt x="4119" y="6727"/>
                  </a:lnTo>
                  <a:cubicBezTo>
                    <a:pt x="4143" y="6710"/>
                    <a:pt x="4167" y="6693"/>
                    <a:pt x="4191" y="6676"/>
                  </a:cubicBezTo>
                  <a:lnTo>
                    <a:pt x="4198" y="6673"/>
                  </a:lnTo>
                  <a:cubicBezTo>
                    <a:pt x="4253" y="6631"/>
                    <a:pt x="4311" y="6597"/>
                    <a:pt x="4373" y="6566"/>
                  </a:cubicBezTo>
                  <a:cubicBezTo>
                    <a:pt x="4403" y="6549"/>
                    <a:pt x="4431" y="6535"/>
                    <a:pt x="4465" y="6522"/>
                  </a:cubicBezTo>
                  <a:cubicBezTo>
                    <a:pt x="4527" y="6494"/>
                    <a:pt x="4588" y="6470"/>
                    <a:pt x="4654" y="6450"/>
                  </a:cubicBezTo>
                  <a:lnTo>
                    <a:pt x="4664" y="6450"/>
                  </a:lnTo>
                  <a:cubicBezTo>
                    <a:pt x="4691" y="6440"/>
                    <a:pt x="4722" y="6433"/>
                    <a:pt x="4750" y="6422"/>
                  </a:cubicBezTo>
                  <a:lnTo>
                    <a:pt x="4763" y="6419"/>
                  </a:lnTo>
                  <a:cubicBezTo>
                    <a:pt x="4791" y="6412"/>
                    <a:pt x="4818" y="6409"/>
                    <a:pt x="4845" y="6402"/>
                  </a:cubicBezTo>
                  <a:lnTo>
                    <a:pt x="4900" y="6392"/>
                  </a:lnTo>
                  <a:lnTo>
                    <a:pt x="4948" y="6385"/>
                  </a:lnTo>
                  <a:cubicBezTo>
                    <a:pt x="4972" y="6381"/>
                    <a:pt x="4996" y="6381"/>
                    <a:pt x="5020" y="6378"/>
                  </a:cubicBezTo>
                  <a:lnTo>
                    <a:pt x="5051" y="6374"/>
                  </a:lnTo>
                  <a:lnTo>
                    <a:pt x="5058" y="6374"/>
                  </a:lnTo>
                  <a:cubicBezTo>
                    <a:pt x="5089" y="6374"/>
                    <a:pt x="5120" y="6371"/>
                    <a:pt x="5150" y="6371"/>
                  </a:cubicBezTo>
                  <a:lnTo>
                    <a:pt x="5164" y="6371"/>
                  </a:lnTo>
                  <a:cubicBezTo>
                    <a:pt x="5198" y="6371"/>
                    <a:pt x="5236" y="6374"/>
                    <a:pt x="5270" y="6374"/>
                  </a:cubicBezTo>
                  <a:lnTo>
                    <a:pt x="5281" y="6374"/>
                  </a:lnTo>
                  <a:cubicBezTo>
                    <a:pt x="5353" y="6378"/>
                    <a:pt x="5425" y="6388"/>
                    <a:pt x="5497" y="6402"/>
                  </a:cubicBezTo>
                  <a:lnTo>
                    <a:pt x="5503" y="6402"/>
                  </a:lnTo>
                  <a:cubicBezTo>
                    <a:pt x="5538" y="6409"/>
                    <a:pt x="5569" y="6416"/>
                    <a:pt x="5603" y="6426"/>
                  </a:cubicBezTo>
                  <a:lnTo>
                    <a:pt x="5620" y="6429"/>
                  </a:lnTo>
                  <a:cubicBezTo>
                    <a:pt x="5654" y="6440"/>
                    <a:pt x="5685" y="6446"/>
                    <a:pt x="5719" y="6460"/>
                  </a:cubicBezTo>
                  <a:cubicBezTo>
                    <a:pt x="5733" y="6464"/>
                    <a:pt x="5743" y="6467"/>
                    <a:pt x="5757" y="6467"/>
                  </a:cubicBezTo>
                  <a:lnTo>
                    <a:pt x="5764" y="6467"/>
                  </a:lnTo>
                  <a:cubicBezTo>
                    <a:pt x="5778" y="6470"/>
                    <a:pt x="5791" y="6470"/>
                    <a:pt x="5802" y="6470"/>
                  </a:cubicBezTo>
                  <a:lnTo>
                    <a:pt x="5843" y="6470"/>
                  </a:lnTo>
                  <a:lnTo>
                    <a:pt x="5863" y="6467"/>
                  </a:lnTo>
                  <a:lnTo>
                    <a:pt x="5874" y="6464"/>
                  </a:lnTo>
                  <a:lnTo>
                    <a:pt x="5894" y="6457"/>
                  </a:lnTo>
                  <a:lnTo>
                    <a:pt x="5904" y="6453"/>
                  </a:lnTo>
                  <a:cubicBezTo>
                    <a:pt x="5922" y="6446"/>
                    <a:pt x="5939" y="6436"/>
                    <a:pt x="5956" y="6426"/>
                  </a:cubicBezTo>
                  <a:cubicBezTo>
                    <a:pt x="6011" y="6388"/>
                    <a:pt x="6045" y="6333"/>
                    <a:pt x="6059" y="6268"/>
                  </a:cubicBezTo>
                  <a:lnTo>
                    <a:pt x="6062" y="6258"/>
                  </a:lnTo>
                  <a:cubicBezTo>
                    <a:pt x="6072" y="6224"/>
                    <a:pt x="6079" y="6186"/>
                    <a:pt x="6089" y="6152"/>
                  </a:cubicBezTo>
                  <a:cubicBezTo>
                    <a:pt x="6096" y="6131"/>
                    <a:pt x="6100" y="6111"/>
                    <a:pt x="6107" y="6093"/>
                  </a:cubicBezTo>
                  <a:cubicBezTo>
                    <a:pt x="6113" y="6073"/>
                    <a:pt x="6117" y="6059"/>
                    <a:pt x="6120" y="6042"/>
                  </a:cubicBezTo>
                  <a:cubicBezTo>
                    <a:pt x="6131" y="6011"/>
                    <a:pt x="6137" y="5984"/>
                    <a:pt x="6148" y="5960"/>
                  </a:cubicBezTo>
                  <a:lnTo>
                    <a:pt x="6155" y="5939"/>
                  </a:lnTo>
                  <a:cubicBezTo>
                    <a:pt x="6507" y="4918"/>
                    <a:pt x="7374" y="4161"/>
                    <a:pt x="8437" y="3945"/>
                  </a:cubicBezTo>
                  <a:lnTo>
                    <a:pt x="8454" y="3941"/>
                  </a:lnTo>
                  <a:cubicBezTo>
                    <a:pt x="8646" y="3904"/>
                    <a:pt x="8845" y="3883"/>
                    <a:pt x="9040" y="3883"/>
                  </a:cubicBezTo>
                  <a:lnTo>
                    <a:pt x="9132" y="3883"/>
                  </a:lnTo>
                  <a:lnTo>
                    <a:pt x="9215" y="3887"/>
                  </a:lnTo>
                  <a:lnTo>
                    <a:pt x="9218" y="3887"/>
                  </a:lnTo>
                  <a:cubicBezTo>
                    <a:pt x="9801" y="3921"/>
                    <a:pt x="10363" y="4120"/>
                    <a:pt x="10836" y="4462"/>
                  </a:cubicBezTo>
                  <a:cubicBezTo>
                    <a:pt x="10882" y="4496"/>
                    <a:pt x="10935" y="4512"/>
                    <a:pt x="10987" y="4512"/>
                  </a:cubicBezTo>
                  <a:cubicBezTo>
                    <a:pt x="11068" y="4512"/>
                    <a:pt x="11147" y="4474"/>
                    <a:pt x="11199" y="4404"/>
                  </a:cubicBezTo>
                  <a:cubicBezTo>
                    <a:pt x="11284" y="4287"/>
                    <a:pt x="11260" y="4123"/>
                    <a:pt x="11144" y="4037"/>
                  </a:cubicBezTo>
                  <a:cubicBezTo>
                    <a:pt x="10654" y="3681"/>
                    <a:pt x="10082" y="3455"/>
                    <a:pt x="9479" y="3383"/>
                  </a:cubicBezTo>
                  <a:cubicBezTo>
                    <a:pt x="9458" y="3153"/>
                    <a:pt x="9417" y="2924"/>
                    <a:pt x="9355" y="2704"/>
                  </a:cubicBezTo>
                  <a:cubicBezTo>
                    <a:pt x="9129" y="1920"/>
                    <a:pt x="8653" y="1231"/>
                    <a:pt x="8002" y="741"/>
                  </a:cubicBezTo>
                  <a:cubicBezTo>
                    <a:pt x="7340" y="247"/>
                    <a:pt x="6555" y="1"/>
                    <a:pt x="577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07" name="Google Shape;10607;p91"/>
            <p:cNvSpPr/>
            <p:nvPr/>
          </p:nvSpPr>
          <p:spPr>
            <a:xfrm>
              <a:off x="1652893" y="3365153"/>
              <a:ext cx="119764" cy="197851"/>
            </a:xfrm>
            <a:custGeom>
              <a:avLst/>
              <a:gdLst/>
              <a:ahLst/>
              <a:cxnLst/>
              <a:rect l="l" t="t" r="r" b="b"/>
              <a:pathLst>
                <a:path w="4572" h="7553" extrusionOk="0">
                  <a:moveTo>
                    <a:pt x="368" y="1"/>
                  </a:moveTo>
                  <a:cubicBezTo>
                    <a:pt x="176" y="1"/>
                    <a:pt x="1" y="229"/>
                    <a:pt x="158" y="431"/>
                  </a:cubicBezTo>
                  <a:cubicBezTo>
                    <a:pt x="600" y="976"/>
                    <a:pt x="840" y="1655"/>
                    <a:pt x="843" y="2357"/>
                  </a:cubicBezTo>
                  <a:lnTo>
                    <a:pt x="843" y="2440"/>
                  </a:lnTo>
                  <a:lnTo>
                    <a:pt x="843" y="2463"/>
                  </a:lnTo>
                  <a:cubicBezTo>
                    <a:pt x="837" y="2617"/>
                    <a:pt x="961" y="2733"/>
                    <a:pt x="1104" y="2733"/>
                  </a:cubicBezTo>
                  <a:cubicBezTo>
                    <a:pt x="1131" y="2733"/>
                    <a:pt x="1158" y="2729"/>
                    <a:pt x="1186" y="2721"/>
                  </a:cubicBezTo>
                  <a:cubicBezTo>
                    <a:pt x="1409" y="2649"/>
                    <a:pt x="1635" y="2615"/>
                    <a:pt x="1856" y="2615"/>
                  </a:cubicBezTo>
                  <a:cubicBezTo>
                    <a:pt x="2909" y="2615"/>
                    <a:pt x="3863" y="3381"/>
                    <a:pt x="4033" y="4489"/>
                  </a:cubicBezTo>
                  <a:cubicBezTo>
                    <a:pt x="4235" y="5825"/>
                    <a:pt x="3200" y="7028"/>
                    <a:pt x="1852" y="7028"/>
                  </a:cubicBezTo>
                  <a:cubicBezTo>
                    <a:pt x="1848" y="7028"/>
                    <a:pt x="1844" y="7028"/>
                    <a:pt x="1840" y="7028"/>
                  </a:cubicBezTo>
                  <a:lnTo>
                    <a:pt x="1652" y="7028"/>
                  </a:lnTo>
                  <a:cubicBezTo>
                    <a:pt x="1504" y="7028"/>
                    <a:pt x="1388" y="7144"/>
                    <a:pt x="1388" y="7288"/>
                  </a:cubicBezTo>
                  <a:cubicBezTo>
                    <a:pt x="1388" y="7436"/>
                    <a:pt x="1504" y="7552"/>
                    <a:pt x="1652" y="7552"/>
                  </a:cubicBezTo>
                  <a:lnTo>
                    <a:pt x="1840" y="7552"/>
                  </a:lnTo>
                  <a:cubicBezTo>
                    <a:pt x="3348" y="7552"/>
                    <a:pt x="4571" y="6329"/>
                    <a:pt x="4571" y="4821"/>
                  </a:cubicBezTo>
                  <a:cubicBezTo>
                    <a:pt x="4571" y="3313"/>
                    <a:pt x="3348" y="2093"/>
                    <a:pt x="1840" y="2093"/>
                  </a:cubicBezTo>
                  <a:lnTo>
                    <a:pt x="1840" y="2090"/>
                  </a:lnTo>
                  <a:cubicBezTo>
                    <a:pt x="1679" y="2090"/>
                    <a:pt x="1518" y="2107"/>
                    <a:pt x="1360" y="2135"/>
                  </a:cubicBezTo>
                  <a:cubicBezTo>
                    <a:pt x="1316" y="1391"/>
                    <a:pt x="1038" y="678"/>
                    <a:pt x="565" y="99"/>
                  </a:cubicBezTo>
                  <a:cubicBezTo>
                    <a:pt x="507" y="30"/>
                    <a:pt x="437" y="1"/>
                    <a:pt x="36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08" name="Google Shape;10608;p91"/>
          <p:cNvGrpSpPr/>
          <p:nvPr/>
        </p:nvGrpSpPr>
        <p:grpSpPr>
          <a:xfrm>
            <a:off x="844096" y="3203504"/>
            <a:ext cx="361517" cy="359500"/>
            <a:chOff x="844096" y="3203504"/>
            <a:chExt cx="361517" cy="359500"/>
          </a:xfrm>
        </p:grpSpPr>
        <p:sp>
          <p:nvSpPr>
            <p:cNvPr id="10609" name="Google Shape;10609;p91"/>
            <p:cNvSpPr/>
            <p:nvPr/>
          </p:nvSpPr>
          <p:spPr>
            <a:xfrm>
              <a:off x="898687" y="3270825"/>
              <a:ext cx="252441" cy="224805"/>
            </a:xfrm>
            <a:custGeom>
              <a:avLst/>
              <a:gdLst/>
              <a:ahLst/>
              <a:cxnLst/>
              <a:rect l="l" t="t" r="r" b="b"/>
              <a:pathLst>
                <a:path w="9637" h="8582" extrusionOk="0">
                  <a:moveTo>
                    <a:pt x="4847" y="0"/>
                  </a:moveTo>
                  <a:cubicBezTo>
                    <a:pt x="3978" y="0"/>
                    <a:pt x="3101" y="264"/>
                    <a:pt x="2344" y="808"/>
                  </a:cubicBezTo>
                  <a:cubicBezTo>
                    <a:pt x="480" y="2148"/>
                    <a:pt x="0" y="4714"/>
                    <a:pt x="1254" y="6637"/>
                  </a:cubicBezTo>
                  <a:cubicBezTo>
                    <a:pt x="2074" y="7893"/>
                    <a:pt x="3446" y="8582"/>
                    <a:pt x="4850" y="8582"/>
                  </a:cubicBezTo>
                  <a:cubicBezTo>
                    <a:pt x="5594" y="8582"/>
                    <a:pt x="6347" y="8388"/>
                    <a:pt x="7032" y="7983"/>
                  </a:cubicBezTo>
                  <a:lnTo>
                    <a:pt x="7652" y="7538"/>
                  </a:lnTo>
                  <a:cubicBezTo>
                    <a:pt x="9390" y="6037"/>
                    <a:pt x="9636" y="3436"/>
                    <a:pt x="8218" y="1634"/>
                  </a:cubicBezTo>
                  <a:cubicBezTo>
                    <a:pt x="7373" y="563"/>
                    <a:pt x="6118" y="0"/>
                    <a:pt x="4847" y="0"/>
                  </a:cubicBezTo>
                  <a:close/>
                </a:path>
              </a:pathLst>
            </a:custGeom>
            <a:solidFill>
              <a:srgbClr val="95AB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0" name="Google Shape;10610;p91"/>
            <p:cNvSpPr/>
            <p:nvPr/>
          </p:nvSpPr>
          <p:spPr>
            <a:xfrm>
              <a:off x="957390" y="3271061"/>
              <a:ext cx="180719" cy="214642"/>
            </a:xfrm>
            <a:custGeom>
              <a:avLst/>
              <a:gdLst/>
              <a:ahLst/>
              <a:cxnLst/>
              <a:rect l="l" t="t" r="r" b="b"/>
              <a:pathLst>
                <a:path w="6899" h="8194" extrusionOk="0">
                  <a:moveTo>
                    <a:pt x="2564" y="0"/>
                  </a:moveTo>
                  <a:cubicBezTo>
                    <a:pt x="2326" y="0"/>
                    <a:pt x="2092" y="24"/>
                    <a:pt x="1858" y="65"/>
                  </a:cubicBezTo>
                  <a:cubicBezTo>
                    <a:pt x="514" y="1292"/>
                    <a:pt x="0" y="3184"/>
                    <a:pt x="535" y="4925"/>
                  </a:cubicBezTo>
                  <a:cubicBezTo>
                    <a:pt x="1073" y="6662"/>
                    <a:pt x="2563" y="7937"/>
                    <a:pt x="4366" y="8194"/>
                  </a:cubicBezTo>
                  <a:lnTo>
                    <a:pt x="4400" y="8177"/>
                  </a:lnTo>
                  <a:lnTo>
                    <a:pt x="4438" y="8163"/>
                  </a:lnTo>
                  <a:cubicBezTo>
                    <a:pt x="4465" y="8149"/>
                    <a:pt x="4493" y="8132"/>
                    <a:pt x="4524" y="8118"/>
                  </a:cubicBezTo>
                  <a:lnTo>
                    <a:pt x="4551" y="8105"/>
                  </a:lnTo>
                  <a:cubicBezTo>
                    <a:pt x="4589" y="8088"/>
                    <a:pt x="4623" y="8067"/>
                    <a:pt x="4661" y="8046"/>
                  </a:cubicBezTo>
                  <a:lnTo>
                    <a:pt x="4685" y="8036"/>
                  </a:lnTo>
                  <a:cubicBezTo>
                    <a:pt x="4712" y="8019"/>
                    <a:pt x="4743" y="8002"/>
                    <a:pt x="4770" y="7985"/>
                  </a:cubicBezTo>
                  <a:lnTo>
                    <a:pt x="4787" y="7974"/>
                  </a:lnTo>
                  <a:lnTo>
                    <a:pt x="4791" y="7974"/>
                  </a:lnTo>
                  <a:cubicBezTo>
                    <a:pt x="5007" y="7848"/>
                    <a:pt x="5216" y="7697"/>
                    <a:pt x="5408" y="7532"/>
                  </a:cubicBezTo>
                  <a:cubicBezTo>
                    <a:pt x="5435" y="7508"/>
                    <a:pt x="5463" y="7484"/>
                    <a:pt x="5490" y="7460"/>
                  </a:cubicBezTo>
                  <a:cubicBezTo>
                    <a:pt x="5514" y="7436"/>
                    <a:pt x="5541" y="7409"/>
                    <a:pt x="5569" y="7385"/>
                  </a:cubicBezTo>
                  <a:lnTo>
                    <a:pt x="5589" y="7365"/>
                  </a:lnTo>
                  <a:lnTo>
                    <a:pt x="5644" y="7310"/>
                  </a:lnTo>
                  <a:lnTo>
                    <a:pt x="5672" y="7282"/>
                  </a:lnTo>
                  <a:lnTo>
                    <a:pt x="5720" y="7231"/>
                  </a:lnTo>
                  <a:lnTo>
                    <a:pt x="5747" y="7200"/>
                  </a:lnTo>
                  <a:lnTo>
                    <a:pt x="5792" y="7152"/>
                  </a:lnTo>
                  <a:lnTo>
                    <a:pt x="5822" y="7118"/>
                  </a:lnTo>
                  <a:lnTo>
                    <a:pt x="5863" y="7070"/>
                  </a:lnTo>
                  <a:lnTo>
                    <a:pt x="5894" y="7036"/>
                  </a:lnTo>
                  <a:lnTo>
                    <a:pt x="5935" y="6988"/>
                  </a:lnTo>
                  <a:lnTo>
                    <a:pt x="5963" y="6953"/>
                  </a:lnTo>
                  <a:lnTo>
                    <a:pt x="6001" y="6902"/>
                  </a:lnTo>
                  <a:lnTo>
                    <a:pt x="6028" y="6868"/>
                  </a:lnTo>
                  <a:lnTo>
                    <a:pt x="6076" y="6806"/>
                  </a:lnTo>
                  <a:lnTo>
                    <a:pt x="6100" y="6772"/>
                  </a:lnTo>
                  <a:cubicBezTo>
                    <a:pt x="6114" y="6751"/>
                    <a:pt x="6127" y="6734"/>
                    <a:pt x="6141" y="6713"/>
                  </a:cubicBezTo>
                  <a:lnTo>
                    <a:pt x="6165" y="6683"/>
                  </a:lnTo>
                  <a:cubicBezTo>
                    <a:pt x="6182" y="6659"/>
                    <a:pt x="6199" y="6631"/>
                    <a:pt x="6216" y="6604"/>
                  </a:cubicBezTo>
                  <a:lnTo>
                    <a:pt x="6223" y="6593"/>
                  </a:lnTo>
                  <a:cubicBezTo>
                    <a:pt x="6244" y="6563"/>
                    <a:pt x="6261" y="6532"/>
                    <a:pt x="6282" y="6501"/>
                  </a:cubicBezTo>
                  <a:lnTo>
                    <a:pt x="6299" y="6470"/>
                  </a:lnTo>
                  <a:cubicBezTo>
                    <a:pt x="6312" y="6450"/>
                    <a:pt x="6323" y="6429"/>
                    <a:pt x="6336" y="6405"/>
                  </a:cubicBezTo>
                  <a:lnTo>
                    <a:pt x="6357" y="6371"/>
                  </a:lnTo>
                  <a:cubicBezTo>
                    <a:pt x="6367" y="6350"/>
                    <a:pt x="6377" y="6330"/>
                    <a:pt x="6388" y="6313"/>
                  </a:cubicBezTo>
                  <a:lnTo>
                    <a:pt x="6408" y="6271"/>
                  </a:lnTo>
                  <a:cubicBezTo>
                    <a:pt x="6419" y="6251"/>
                    <a:pt x="6429" y="6234"/>
                    <a:pt x="6439" y="6213"/>
                  </a:cubicBezTo>
                  <a:lnTo>
                    <a:pt x="6460" y="6172"/>
                  </a:lnTo>
                  <a:cubicBezTo>
                    <a:pt x="6470" y="6151"/>
                    <a:pt x="6480" y="6134"/>
                    <a:pt x="6487" y="6117"/>
                  </a:cubicBezTo>
                  <a:lnTo>
                    <a:pt x="6508" y="6073"/>
                  </a:lnTo>
                  <a:lnTo>
                    <a:pt x="6532" y="6018"/>
                  </a:lnTo>
                  <a:lnTo>
                    <a:pt x="6552" y="5973"/>
                  </a:lnTo>
                  <a:cubicBezTo>
                    <a:pt x="6563" y="5953"/>
                    <a:pt x="6569" y="5936"/>
                    <a:pt x="6576" y="5915"/>
                  </a:cubicBezTo>
                  <a:lnTo>
                    <a:pt x="6593" y="5874"/>
                  </a:lnTo>
                  <a:cubicBezTo>
                    <a:pt x="6604" y="5853"/>
                    <a:pt x="6611" y="5833"/>
                    <a:pt x="6617" y="5812"/>
                  </a:cubicBezTo>
                  <a:lnTo>
                    <a:pt x="6634" y="5771"/>
                  </a:lnTo>
                  <a:lnTo>
                    <a:pt x="6658" y="5706"/>
                  </a:lnTo>
                  <a:lnTo>
                    <a:pt x="6672" y="5665"/>
                  </a:lnTo>
                  <a:cubicBezTo>
                    <a:pt x="6679" y="5641"/>
                    <a:pt x="6689" y="5617"/>
                    <a:pt x="6696" y="5589"/>
                  </a:cubicBezTo>
                  <a:cubicBezTo>
                    <a:pt x="6700" y="5579"/>
                    <a:pt x="6703" y="5572"/>
                    <a:pt x="6706" y="5562"/>
                  </a:cubicBezTo>
                  <a:cubicBezTo>
                    <a:pt x="6717" y="5524"/>
                    <a:pt x="6727" y="5490"/>
                    <a:pt x="6737" y="5456"/>
                  </a:cubicBezTo>
                  <a:lnTo>
                    <a:pt x="6744" y="5432"/>
                  </a:lnTo>
                  <a:cubicBezTo>
                    <a:pt x="6751" y="5404"/>
                    <a:pt x="6761" y="5374"/>
                    <a:pt x="6768" y="5346"/>
                  </a:cubicBezTo>
                  <a:cubicBezTo>
                    <a:pt x="6772" y="5332"/>
                    <a:pt x="6775" y="5322"/>
                    <a:pt x="6778" y="5308"/>
                  </a:cubicBezTo>
                  <a:cubicBezTo>
                    <a:pt x="6782" y="5284"/>
                    <a:pt x="6789" y="5260"/>
                    <a:pt x="6792" y="5240"/>
                  </a:cubicBezTo>
                  <a:cubicBezTo>
                    <a:pt x="6796" y="5223"/>
                    <a:pt x="6799" y="5209"/>
                    <a:pt x="6802" y="5195"/>
                  </a:cubicBezTo>
                  <a:cubicBezTo>
                    <a:pt x="6809" y="5175"/>
                    <a:pt x="6813" y="5154"/>
                    <a:pt x="6816" y="5130"/>
                  </a:cubicBezTo>
                  <a:cubicBezTo>
                    <a:pt x="6820" y="5110"/>
                    <a:pt x="6823" y="5099"/>
                    <a:pt x="6826" y="5082"/>
                  </a:cubicBezTo>
                  <a:cubicBezTo>
                    <a:pt x="6830" y="5069"/>
                    <a:pt x="6833" y="5041"/>
                    <a:pt x="6837" y="5021"/>
                  </a:cubicBezTo>
                  <a:cubicBezTo>
                    <a:pt x="6840" y="5000"/>
                    <a:pt x="6844" y="4986"/>
                    <a:pt x="6847" y="4973"/>
                  </a:cubicBezTo>
                  <a:cubicBezTo>
                    <a:pt x="6847" y="4955"/>
                    <a:pt x="6854" y="4928"/>
                    <a:pt x="6854" y="4908"/>
                  </a:cubicBezTo>
                  <a:cubicBezTo>
                    <a:pt x="6857" y="4887"/>
                    <a:pt x="6861" y="4877"/>
                    <a:pt x="6861" y="4860"/>
                  </a:cubicBezTo>
                  <a:cubicBezTo>
                    <a:pt x="6864" y="4842"/>
                    <a:pt x="6868" y="4815"/>
                    <a:pt x="6871" y="4794"/>
                  </a:cubicBezTo>
                  <a:cubicBezTo>
                    <a:pt x="6874" y="4774"/>
                    <a:pt x="6874" y="4760"/>
                    <a:pt x="6874" y="4746"/>
                  </a:cubicBezTo>
                  <a:cubicBezTo>
                    <a:pt x="6878" y="4729"/>
                    <a:pt x="6881" y="4702"/>
                    <a:pt x="6881" y="4678"/>
                  </a:cubicBezTo>
                  <a:cubicBezTo>
                    <a:pt x="6885" y="4654"/>
                    <a:pt x="6885" y="4647"/>
                    <a:pt x="6888" y="4630"/>
                  </a:cubicBezTo>
                  <a:cubicBezTo>
                    <a:pt x="6888" y="4609"/>
                    <a:pt x="6892" y="4585"/>
                    <a:pt x="6892" y="4561"/>
                  </a:cubicBezTo>
                  <a:cubicBezTo>
                    <a:pt x="6892" y="4548"/>
                    <a:pt x="6892" y="4531"/>
                    <a:pt x="6895" y="4517"/>
                  </a:cubicBezTo>
                  <a:cubicBezTo>
                    <a:pt x="6895" y="4489"/>
                    <a:pt x="6895" y="4465"/>
                    <a:pt x="6898" y="4438"/>
                  </a:cubicBezTo>
                  <a:lnTo>
                    <a:pt x="6898" y="4400"/>
                  </a:lnTo>
                  <a:lnTo>
                    <a:pt x="6898" y="4284"/>
                  </a:lnTo>
                  <a:cubicBezTo>
                    <a:pt x="6898" y="2930"/>
                    <a:pt x="6261" y="1659"/>
                    <a:pt x="5175" y="850"/>
                  </a:cubicBezTo>
                  <a:cubicBezTo>
                    <a:pt x="4439" y="298"/>
                    <a:pt x="3543" y="0"/>
                    <a:pt x="2627" y="0"/>
                  </a:cubicBezTo>
                  <a:cubicBezTo>
                    <a:pt x="2622" y="0"/>
                    <a:pt x="2617" y="0"/>
                    <a:pt x="2611" y="0"/>
                  </a:cubicBezTo>
                  <a:cubicBezTo>
                    <a:pt x="2595" y="0"/>
                    <a:pt x="2580" y="0"/>
                    <a:pt x="2564"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1" name="Google Shape;10611;p91"/>
            <p:cNvSpPr/>
            <p:nvPr/>
          </p:nvSpPr>
          <p:spPr>
            <a:xfrm>
              <a:off x="932347" y="3298487"/>
              <a:ext cx="188892" cy="169691"/>
            </a:xfrm>
            <a:custGeom>
              <a:avLst/>
              <a:gdLst/>
              <a:ahLst/>
              <a:cxnLst/>
              <a:rect l="l" t="t" r="r" b="b"/>
              <a:pathLst>
                <a:path w="7211" h="6478" extrusionOk="0">
                  <a:moveTo>
                    <a:pt x="3570" y="1"/>
                  </a:moveTo>
                  <a:cubicBezTo>
                    <a:pt x="2753" y="1"/>
                    <a:pt x="1937" y="308"/>
                    <a:pt x="1309" y="920"/>
                  </a:cubicBezTo>
                  <a:cubicBezTo>
                    <a:pt x="82" y="2113"/>
                    <a:pt x="0" y="4059"/>
                    <a:pt x="1121" y="5355"/>
                  </a:cubicBezTo>
                  <a:cubicBezTo>
                    <a:pt x="1759" y="6094"/>
                    <a:pt x="2662" y="6477"/>
                    <a:pt x="3572" y="6477"/>
                  </a:cubicBezTo>
                  <a:cubicBezTo>
                    <a:pt x="4260" y="6477"/>
                    <a:pt x="4952" y="6259"/>
                    <a:pt x="5538" y="5810"/>
                  </a:cubicBezTo>
                  <a:cubicBezTo>
                    <a:pt x="6898" y="4769"/>
                    <a:pt x="7210" y="2846"/>
                    <a:pt x="6254" y="1427"/>
                  </a:cubicBezTo>
                  <a:lnTo>
                    <a:pt x="5750" y="845"/>
                  </a:lnTo>
                  <a:cubicBezTo>
                    <a:pt x="5131" y="281"/>
                    <a:pt x="4350" y="1"/>
                    <a:pt x="3570" y="1"/>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2" name="Google Shape;10612;p91"/>
            <p:cNvSpPr/>
            <p:nvPr/>
          </p:nvSpPr>
          <p:spPr>
            <a:xfrm>
              <a:off x="951915" y="3298618"/>
              <a:ext cx="158637" cy="169324"/>
            </a:xfrm>
            <a:custGeom>
              <a:avLst/>
              <a:gdLst/>
              <a:ahLst/>
              <a:cxnLst/>
              <a:rect l="l" t="t" r="r" b="b"/>
              <a:pathLst>
                <a:path w="6056" h="6464" extrusionOk="0">
                  <a:moveTo>
                    <a:pt x="2629" y="0"/>
                  </a:moveTo>
                  <a:lnTo>
                    <a:pt x="2581" y="4"/>
                  </a:lnTo>
                  <a:lnTo>
                    <a:pt x="2546" y="7"/>
                  </a:lnTo>
                  <a:lnTo>
                    <a:pt x="2502" y="11"/>
                  </a:lnTo>
                  <a:lnTo>
                    <a:pt x="2467" y="14"/>
                  </a:lnTo>
                  <a:lnTo>
                    <a:pt x="2423" y="21"/>
                  </a:lnTo>
                  <a:lnTo>
                    <a:pt x="2389" y="24"/>
                  </a:lnTo>
                  <a:lnTo>
                    <a:pt x="2344" y="31"/>
                  </a:lnTo>
                  <a:lnTo>
                    <a:pt x="2310" y="35"/>
                  </a:lnTo>
                  <a:lnTo>
                    <a:pt x="2265" y="41"/>
                  </a:lnTo>
                  <a:lnTo>
                    <a:pt x="2231" y="48"/>
                  </a:lnTo>
                  <a:lnTo>
                    <a:pt x="2186" y="59"/>
                  </a:lnTo>
                  <a:lnTo>
                    <a:pt x="2152" y="65"/>
                  </a:lnTo>
                  <a:lnTo>
                    <a:pt x="2111" y="72"/>
                  </a:lnTo>
                  <a:lnTo>
                    <a:pt x="2073" y="83"/>
                  </a:lnTo>
                  <a:lnTo>
                    <a:pt x="2032" y="93"/>
                  </a:lnTo>
                  <a:lnTo>
                    <a:pt x="2001" y="100"/>
                  </a:lnTo>
                  <a:lnTo>
                    <a:pt x="1960" y="110"/>
                  </a:lnTo>
                  <a:lnTo>
                    <a:pt x="1926" y="120"/>
                  </a:lnTo>
                  <a:lnTo>
                    <a:pt x="1885" y="134"/>
                  </a:lnTo>
                  <a:lnTo>
                    <a:pt x="1851" y="144"/>
                  </a:lnTo>
                  <a:lnTo>
                    <a:pt x="1810" y="155"/>
                  </a:lnTo>
                  <a:lnTo>
                    <a:pt x="1775" y="168"/>
                  </a:lnTo>
                  <a:lnTo>
                    <a:pt x="1734" y="182"/>
                  </a:lnTo>
                  <a:lnTo>
                    <a:pt x="1703" y="192"/>
                  </a:lnTo>
                  <a:lnTo>
                    <a:pt x="1659" y="209"/>
                  </a:lnTo>
                  <a:lnTo>
                    <a:pt x="1631" y="220"/>
                  </a:lnTo>
                  <a:lnTo>
                    <a:pt x="1563" y="247"/>
                  </a:lnTo>
                  <a:lnTo>
                    <a:pt x="1542" y="257"/>
                  </a:lnTo>
                  <a:lnTo>
                    <a:pt x="1491" y="278"/>
                  </a:lnTo>
                  <a:lnTo>
                    <a:pt x="1463" y="292"/>
                  </a:lnTo>
                  <a:lnTo>
                    <a:pt x="1422" y="312"/>
                  </a:lnTo>
                  <a:lnTo>
                    <a:pt x="1391" y="326"/>
                  </a:lnTo>
                  <a:lnTo>
                    <a:pt x="1354" y="343"/>
                  </a:lnTo>
                  <a:lnTo>
                    <a:pt x="1323" y="360"/>
                  </a:lnTo>
                  <a:lnTo>
                    <a:pt x="1285" y="381"/>
                  </a:lnTo>
                  <a:lnTo>
                    <a:pt x="1254" y="398"/>
                  </a:lnTo>
                  <a:lnTo>
                    <a:pt x="1220" y="415"/>
                  </a:lnTo>
                  <a:lnTo>
                    <a:pt x="1189" y="436"/>
                  </a:lnTo>
                  <a:lnTo>
                    <a:pt x="1155" y="456"/>
                  </a:lnTo>
                  <a:lnTo>
                    <a:pt x="1124" y="473"/>
                  </a:lnTo>
                  <a:lnTo>
                    <a:pt x="1090" y="494"/>
                  </a:lnTo>
                  <a:lnTo>
                    <a:pt x="1059" y="514"/>
                  </a:lnTo>
                  <a:lnTo>
                    <a:pt x="1028" y="535"/>
                  </a:lnTo>
                  <a:lnTo>
                    <a:pt x="994" y="556"/>
                  </a:lnTo>
                  <a:lnTo>
                    <a:pt x="963" y="580"/>
                  </a:lnTo>
                  <a:lnTo>
                    <a:pt x="932" y="600"/>
                  </a:lnTo>
                  <a:lnTo>
                    <a:pt x="925" y="607"/>
                  </a:lnTo>
                  <a:cubicBezTo>
                    <a:pt x="0" y="2735"/>
                    <a:pt x="768" y="5226"/>
                    <a:pt x="2735" y="6463"/>
                  </a:cubicBezTo>
                  <a:lnTo>
                    <a:pt x="2820" y="6463"/>
                  </a:lnTo>
                  <a:cubicBezTo>
                    <a:pt x="2823" y="6463"/>
                    <a:pt x="2825" y="6463"/>
                    <a:pt x="2827" y="6463"/>
                  </a:cubicBezTo>
                  <a:cubicBezTo>
                    <a:pt x="4421" y="6463"/>
                    <a:pt x="5778" y="5299"/>
                    <a:pt x="6018" y="3722"/>
                  </a:cubicBezTo>
                  <a:cubicBezTo>
                    <a:pt x="6028" y="3667"/>
                    <a:pt x="6035" y="3612"/>
                    <a:pt x="6038" y="3561"/>
                  </a:cubicBezTo>
                  <a:cubicBezTo>
                    <a:pt x="6048" y="3448"/>
                    <a:pt x="6055" y="3338"/>
                    <a:pt x="6055" y="3228"/>
                  </a:cubicBezTo>
                  <a:lnTo>
                    <a:pt x="6055" y="3115"/>
                  </a:lnTo>
                  <a:cubicBezTo>
                    <a:pt x="6055" y="3112"/>
                    <a:pt x="6055" y="3102"/>
                    <a:pt x="6055" y="3091"/>
                  </a:cubicBezTo>
                  <a:cubicBezTo>
                    <a:pt x="6052" y="3019"/>
                    <a:pt x="6045" y="2947"/>
                    <a:pt x="6038" y="2872"/>
                  </a:cubicBezTo>
                  <a:lnTo>
                    <a:pt x="6035" y="2848"/>
                  </a:lnTo>
                  <a:cubicBezTo>
                    <a:pt x="6028" y="2773"/>
                    <a:pt x="6014" y="2704"/>
                    <a:pt x="6004" y="2632"/>
                  </a:cubicBezTo>
                  <a:lnTo>
                    <a:pt x="5997" y="2608"/>
                  </a:lnTo>
                  <a:cubicBezTo>
                    <a:pt x="5983" y="2536"/>
                    <a:pt x="5966" y="2464"/>
                    <a:pt x="5949" y="2396"/>
                  </a:cubicBezTo>
                  <a:lnTo>
                    <a:pt x="5942" y="2372"/>
                  </a:lnTo>
                  <a:cubicBezTo>
                    <a:pt x="5922" y="2300"/>
                    <a:pt x="5901" y="2235"/>
                    <a:pt x="5877" y="2166"/>
                  </a:cubicBezTo>
                  <a:lnTo>
                    <a:pt x="5870" y="2142"/>
                  </a:lnTo>
                  <a:cubicBezTo>
                    <a:pt x="5846" y="2077"/>
                    <a:pt x="5819" y="2008"/>
                    <a:pt x="5791" y="1947"/>
                  </a:cubicBezTo>
                  <a:lnTo>
                    <a:pt x="5781" y="1923"/>
                  </a:lnTo>
                  <a:cubicBezTo>
                    <a:pt x="5754" y="1858"/>
                    <a:pt x="5723" y="1796"/>
                    <a:pt x="5689" y="1734"/>
                  </a:cubicBezTo>
                  <a:lnTo>
                    <a:pt x="5678" y="1710"/>
                  </a:lnTo>
                  <a:cubicBezTo>
                    <a:pt x="5644" y="1649"/>
                    <a:pt x="5610" y="1590"/>
                    <a:pt x="5572" y="1529"/>
                  </a:cubicBezTo>
                  <a:lnTo>
                    <a:pt x="5562" y="1508"/>
                  </a:lnTo>
                  <a:cubicBezTo>
                    <a:pt x="5404" y="1261"/>
                    <a:pt x="5219" y="1039"/>
                    <a:pt x="5003" y="840"/>
                  </a:cubicBezTo>
                  <a:lnTo>
                    <a:pt x="5000" y="840"/>
                  </a:lnTo>
                  <a:lnTo>
                    <a:pt x="4976" y="816"/>
                  </a:lnTo>
                  <a:lnTo>
                    <a:pt x="4945" y="792"/>
                  </a:lnTo>
                  <a:lnTo>
                    <a:pt x="4918" y="768"/>
                  </a:lnTo>
                  <a:lnTo>
                    <a:pt x="4887" y="741"/>
                  </a:lnTo>
                  <a:lnTo>
                    <a:pt x="4859" y="717"/>
                  </a:lnTo>
                  <a:lnTo>
                    <a:pt x="4829" y="693"/>
                  </a:lnTo>
                  <a:lnTo>
                    <a:pt x="4801" y="672"/>
                  </a:lnTo>
                  <a:lnTo>
                    <a:pt x="4770" y="648"/>
                  </a:lnTo>
                  <a:lnTo>
                    <a:pt x="4739" y="624"/>
                  </a:lnTo>
                  <a:lnTo>
                    <a:pt x="4709" y="603"/>
                  </a:lnTo>
                  <a:lnTo>
                    <a:pt x="4678" y="583"/>
                  </a:lnTo>
                  <a:lnTo>
                    <a:pt x="4647" y="559"/>
                  </a:lnTo>
                  <a:lnTo>
                    <a:pt x="4616" y="538"/>
                  </a:lnTo>
                  <a:lnTo>
                    <a:pt x="4585" y="518"/>
                  </a:lnTo>
                  <a:lnTo>
                    <a:pt x="4551" y="497"/>
                  </a:lnTo>
                  <a:lnTo>
                    <a:pt x="4520" y="477"/>
                  </a:lnTo>
                  <a:lnTo>
                    <a:pt x="4486" y="460"/>
                  </a:lnTo>
                  <a:lnTo>
                    <a:pt x="4455" y="439"/>
                  </a:lnTo>
                  <a:lnTo>
                    <a:pt x="4421" y="418"/>
                  </a:lnTo>
                  <a:lnTo>
                    <a:pt x="4386" y="401"/>
                  </a:lnTo>
                  <a:lnTo>
                    <a:pt x="4356" y="384"/>
                  </a:lnTo>
                  <a:lnTo>
                    <a:pt x="4321" y="364"/>
                  </a:lnTo>
                  <a:lnTo>
                    <a:pt x="4287" y="346"/>
                  </a:lnTo>
                  <a:lnTo>
                    <a:pt x="4253" y="329"/>
                  </a:lnTo>
                  <a:lnTo>
                    <a:pt x="4219" y="316"/>
                  </a:lnTo>
                  <a:lnTo>
                    <a:pt x="4181" y="295"/>
                  </a:lnTo>
                  <a:lnTo>
                    <a:pt x="4150" y="281"/>
                  </a:lnTo>
                  <a:lnTo>
                    <a:pt x="4102" y="261"/>
                  </a:lnTo>
                  <a:lnTo>
                    <a:pt x="4082" y="251"/>
                  </a:lnTo>
                  <a:lnTo>
                    <a:pt x="4010" y="223"/>
                  </a:lnTo>
                  <a:lnTo>
                    <a:pt x="3982" y="213"/>
                  </a:lnTo>
                  <a:lnTo>
                    <a:pt x="3941" y="196"/>
                  </a:lnTo>
                  <a:lnTo>
                    <a:pt x="3910" y="185"/>
                  </a:lnTo>
                  <a:lnTo>
                    <a:pt x="3866" y="168"/>
                  </a:lnTo>
                  <a:lnTo>
                    <a:pt x="3835" y="158"/>
                  </a:lnTo>
                  <a:lnTo>
                    <a:pt x="3790" y="144"/>
                  </a:lnTo>
                  <a:lnTo>
                    <a:pt x="3756" y="134"/>
                  </a:lnTo>
                  <a:lnTo>
                    <a:pt x="3718" y="124"/>
                  </a:lnTo>
                  <a:lnTo>
                    <a:pt x="3684" y="113"/>
                  </a:lnTo>
                  <a:lnTo>
                    <a:pt x="3643" y="103"/>
                  </a:lnTo>
                  <a:lnTo>
                    <a:pt x="3609" y="93"/>
                  </a:lnTo>
                  <a:lnTo>
                    <a:pt x="3567" y="83"/>
                  </a:lnTo>
                  <a:lnTo>
                    <a:pt x="3533" y="76"/>
                  </a:lnTo>
                  <a:lnTo>
                    <a:pt x="3489" y="65"/>
                  </a:lnTo>
                  <a:lnTo>
                    <a:pt x="3458" y="59"/>
                  </a:lnTo>
                  <a:lnTo>
                    <a:pt x="3413" y="48"/>
                  </a:lnTo>
                  <a:lnTo>
                    <a:pt x="3379" y="41"/>
                  </a:lnTo>
                  <a:lnTo>
                    <a:pt x="3334" y="35"/>
                  </a:lnTo>
                  <a:lnTo>
                    <a:pt x="3300" y="31"/>
                  </a:lnTo>
                  <a:lnTo>
                    <a:pt x="3256" y="24"/>
                  </a:lnTo>
                  <a:lnTo>
                    <a:pt x="3221" y="21"/>
                  </a:lnTo>
                  <a:lnTo>
                    <a:pt x="3177" y="14"/>
                  </a:lnTo>
                  <a:lnTo>
                    <a:pt x="3143" y="11"/>
                  </a:lnTo>
                  <a:lnTo>
                    <a:pt x="3098" y="7"/>
                  </a:lnTo>
                  <a:lnTo>
                    <a:pt x="3064" y="4"/>
                  </a:lnTo>
                  <a:lnTo>
                    <a:pt x="3016" y="0"/>
                  </a:lnTo>
                  <a:close/>
                </a:path>
              </a:pathLst>
            </a:custGeom>
            <a:solidFill>
              <a:srgbClr val="D9E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3" name="Google Shape;10613;p91"/>
            <p:cNvSpPr/>
            <p:nvPr/>
          </p:nvSpPr>
          <p:spPr>
            <a:xfrm>
              <a:off x="892583" y="3265822"/>
              <a:ext cx="264910" cy="235834"/>
            </a:xfrm>
            <a:custGeom>
              <a:avLst/>
              <a:gdLst/>
              <a:ahLst/>
              <a:cxnLst/>
              <a:rect l="l" t="t" r="r" b="b"/>
              <a:pathLst>
                <a:path w="10113" h="9003" extrusionOk="0">
                  <a:moveTo>
                    <a:pt x="5088" y="1"/>
                  </a:moveTo>
                  <a:cubicBezTo>
                    <a:pt x="4174" y="1"/>
                    <a:pt x="3252" y="278"/>
                    <a:pt x="2457" y="851"/>
                  </a:cubicBezTo>
                  <a:cubicBezTo>
                    <a:pt x="504" y="2256"/>
                    <a:pt x="0" y="4953"/>
                    <a:pt x="1319" y="6965"/>
                  </a:cubicBezTo>
                  <a:cubicBezTo>
                    <a:pt x="2179" y="8281"/>
                    <a:pt x="3617" y="9002"/>
                    <a:pt x="5089" y="9002"/>
                  </a:cubicBezTo>
                  <a:cubicBezTo>
                    <a:pt x="5871" y="9002"/>
                    <a:pt x="6662" y="8799"/>
                    <a:pt x="7381" y="8373"/>
                  </a:cubicBezTo>
                  <a:cubicBezTo>
                    <a:pt x="7603" y="8244"/>
                    <a:pt x="7472" y="7943"/>
                    <a:pt x="7268" y="7943"/>
                  </a:cubicBezTo>
                  <a:cubicBezTo>
                    <a:pt x="7229" y="7943"/>
                    <a:pt x="7187" y="7954"/>
                    <a:pt x="7145" y="7979"/>
                  </a:cubicBezTo>
                  <a:lnTo>
                    <a:pt x="7148" y="7976"/>
                  </a:lnTo>
                  <a:lnTo>
                    <a:pt x="7148" y="7976"/>
                  </a:lnTo>
                  <a:cubicBezTo>
                    <a:pt x="6500" y="8359"/>
                    <a:pt x="5788" y="8542"/>
                    <a:pt x="5083" y="8542"/>
                  </a:cubicBezTo>
                  <a:cubicBezTo>
                    <a:pt x="3755" y="8542"/>
                    <a:pt x="2456" y="7890"/>
                    <a:pt x="1679" y="6701"/>
                  </a:cubicBezTo>
                  <a:cubicBezTo>
                    <a:pt x="494" y="4885"/>
                    <a:pt x="949" y="2455"/>
                    <a:pt x="2714" y="1187"/>
                  </a:cubicBezTo>
                  <a:cubicBezTo>
                    <a:pt x="3430" y="672"/>
                    <a:pt x="4259" y="423"/>
                    <a:pt x="5081" y="423"/>
                  </a:cubicBezTo>
                  <a:cubicBezTo>
                    <a:pt x="6284" y="423"/>
                    <a:pt x="7471" y="955"/>
                    <a:pt x="8269" y="1969"/>
                  </a:cubicBezTo>
                  <a:cubicBezTo>
                    <a:pt x="9612" y="3672"/>
                    <a:pt x="9379" y="6136"/>
                    <a:pt x="7734" y="7554"/>
                  </a:cubicBezTo>
                  <a:cubicBezTo>
                    <a:pt x="7567" y="7716"/>
                    <a:pt x="7711" y="7954"/>
                    <a:pt x="7894" y="7954"/>
                  </a:cubicBezTo>
                  <a:cubicBezTo>
                    <a:pt x="7940" y="7954"/>
                    <a:pt x="7989" y="7939"/>
                    <a:pt x="8036" y="7904"/>
                  </a:cubicBezTo>
                  <a:cubicBezTo>
                    <a:pt x="9856" y="6327"/>
                    <a:pt x="10113" y="3596"/>
                    <a:pt x="8618" y="1708"/>
                  </a:cubicBezTo>
                  <a:cubicBezTo>
                    <a:pt x="7733" y="589"/>
                    <a:pt x="6418" y="1"/>
                    <a:pt x="508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4" name="Google Shape;10614;p91"/>
            <p:cNvSpPr/>
            <p:nvPr/>
          </p:nvSpPr>
          <p:spPr>
            <a:xfrm>
              <a:off x="925956" y="3292462"/>
              <a:ext cx="202016" cy="181374"/>
            </a:xfrm>
            <a:custGeom>
              <a:avLst/>
              <a:gdLst/>
              <a:ahLst/>
              <a:cxnLst/>
              <a:rect l="l" t="t" r="r" b="b"/>
              <a:pathLst>
                <a:path w="7712" h="6924" extrusionOk="0">
                  <a:moveTo>
                    <a:pt x="3816" y="0"/>
                  </a:moveTo>
                  <a:cubicBezTo>
                    <a:pt x="2944" y="0"/>
                    <a:pt x="2073" y="328"/>
                    <a:pt x="1402" y="979"/>
                  </a:cubicBezTo>
                  <a:cubicBezTo>
                    <a:pt x="90" y="2257"/>
                    <a:pt x="1" y="4337"/>
                    <a:pt x="1197" y="5725"/>
                  </a:cubicBezTo>
                  <a:cubicBezTo>
                    <a:pt x="1880" y="6514"/>
                    <a:pt x="2847" y="6924"/>
                    <a:pt x="3821" y="6924"/>
                  </a:cubicBezTo>
                  <a:cubicBezTo>
                    <a:pt x="4555" y="6924"/>
                    <a:pt x="5294" y="6691"/>
                    <a:pt x="5919" y="6212"/>
                  </a:cubicBezTo>
                  <a:cubicBezTo>
                    <a:pt x="7375" y="5101"/>
                    <a:pt x="7711" y="3045"/>
                    <a:pt x="6687" y="1527"/>
                  </a:cubicBezTo>
                  <a:cubicBezTo>
                    <a:pt x="6643" y="1455"/>
                    <a:pt x="6567" y="1417"/>
                    <a:pt x="6490" y="1417"/>
                  </a:cubicBezTo>
                  <a:cubicBezTo>
                    <a:pt x="6446" y="1417"/>
                    <a:pt x="6401" y="1429"/>
                    <a:pt x="6361" y="1455"/>
                  </a:cubicBezTo>
                  <a:cubicBezTo>
                    <a:pt x="6251" y="1527"/>
                    <a:pt x="6227" y="1678"/>
                    <a:pt x="6306" y="1784"/>
                  </a:cubicBezTo>
                  <a:cubicBezTo>
                    <a:pt x="7077" y="2929"/>
                    <a:pt x="6971" y="4450"/>
                    <a:pt x="6046" y="5475"/>
                  </a:cubicBezTo>
                  <a:cubicBezTo>
                    <a:pt x="5461" y="6125"/>
                    <a:pt x="4641" y="6470"/>
                    <a:pt x="3810" y="6470"/>
                  </a:cubicBezTo>
                  <a:cubicBezTo>
                    <a:pt x="3331" y="6470"/>
                    <a:pt x="2848" y="6356"/>
                    <a:pt x="2403" y="6119"/>
                  </a:cubicBezTo>
                  <a:cubicBezTo>
                    <a:pt x="1183" y="5468"/>
                    <a:pt x="563" y="4077"/>
                    <a:pt x="895" y="2737"/>
                  </a:cubicBezTo>
                  <a:cubicBezTo>
                    <a:pt x="1231" y="1397"/>
                    <a:pt x="2434" y="458"/>
                    <a:pt x="3811" y="458"/>
                  </a:cubicBezTo>
                  <a:lnTo>
                    <a:pt x="3811" y="462"/>
                  </a:lnTo>
                  <a:cubicBezTo>
                    <a:pt x="4562" y="462"/>
                    <a:pt x="5285" y="739"/>
                    <a:pt x="5840" y="1246"/>
                  </a:cubicBezTo>
                  <a:cubicBezTo>
                    <a:pt x="5889" y="1291"/>
                    <a:pt x="5942" y="1310"/>
                    <a:pt x="5993" y="1310"/>
                  </a:cubicBezTo>
                  <a:cubicBezTo>
                    <a:pt x="6176" y="1310"/>
                    <a:pt x="6328" y="1065"/>
                    <a:pt x="6149" y="904"/>
                  </a:cubicBezTo>
                  <a:cubicBezTo>
                    <a:pt x="5487" y="300"/>
                    <a:pt x="4651" y="0"/>
                    <a:pt x="381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5" name="Google Shape;10615;p91"/>
            <p:cNvSpPr/>
            <p:nvPr/>
          </p:nvSpPr>
          <p:spPr>
            <a:xfrm>
              <a:off x="1019760" y="3203504"/>
              <a:ext cx="12154" cy="47020"/>
            </a:xfrm>
            <a:custGeom>
              <a:avLst/>
              <a:gdLst/>
              <a:ahLst/>
              <a:cxnLst/>
              <a:rect l="l" t="t" r="r" b="b"/>
              <a:pathLst>
                <a:path w="464" h="1795" extrusionOk="0">
                  <a:moveTo>
                    <a:pt x="231" y="1"/>
                  </a:moveTo>
                  <a:cubicBezTo>
                    <a:pt x="116" y="1"/>
                    <a:pt x="1" y="78"/>
                    <a:pt x="1" y="232"/>
                  </a:cubicBezTo>
                  <a:lnTo>
                    <a:pt x="1" y="1562"/>
                  </a:lnTo>
                  <a:cubicBezTo>
                    <a:pt x="1" y="1688"/>
                    <a:pt x="104" y="1795"/>
                    <a:pt x="230" y="1795"/>
                  </a:cubicBezTo>
                  <a:cubicBezTo>
                    <a:pt x="357" y="1795"/>
                    <a:pt x="463" y="1688"/>
                    <a:pt x="463" y="1562"/>
                  </a:cubicBezTo>
                  <a:lnTo>
                    <a:pt x="463" y="232"/>
                  </a:lnTo>
                  <a:cubicBezTo>
                    <a:pt x="462" y="78"/>
                    <a:pt x="346" y="1"/>
                    <a:pt x="23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6" name="Google Shape;10616;p91"/>
            <p:cNvSpPr/>
            <p:nvPr/>
          </p:nvSpPr>
          <p:spPr>
            <a:xfrm>
              <a:off x="1019760" y="3516037"/>
              <a:ext cx="12154" cy="46968"/>
            </a:xfrm>
            <a:custGeom>
              <a:avLst/>
              <a:gdLst/>
              <a:ahLst/>
              <a:cxnLst/>
              <a:rect l="l" t="t" r="r" b="b"/>
              <a:pathLst>
                <a:path w="464" h="1793" extrusionOk="0">
                  <a:moveTo>
                    <a:pt x="230" y="0"/>
                  </a:moveTo>
                  <a:cubicBezTo>
                    <a:pt x="104" y="0"/>
                    <a:pt x="1" y="103"/>
                    <a:pt x="1" y="233"/>
                  </a:cubicBezTo>
                  <a:lnTo>
                    <a:pt x="1" y="1563"/>
                  </a:lnTo>
                  <a:cubicBezTo>
                    <a:pt x="1" y="1689"/>
                    <a:pt x="104" y="1792"/>
                    <a:pt x="230" y="1792"/>
                  </a:cubicBezTo>
                  <a:cubicBezTo>
                    <a:pt x="357" y="1792"/>
                    <a:pt x="463" y="1689"/>
                    <a:pt x="463" y="1563"/>
                  </a:cubicBezTo>
                  <a:lnTo>
                    <a:pt x="463" y="233"/>
                  </a:lnTo>
                  <a:cubicBezTo>
                    <a:pt x="463" y="103"/>
                    <a:pt x="357" y="0"/>
                    <a:pt x="23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7" name="Google Shape;10617;p91"/>
            <p:cNvSpPr/>
            <p:nvPr/>
          </p:nvSpPr>
          <p:spPr>
            <a:xfrm>
              <a:off x="931011" y="3226739"/>
              <a:ext cx="32325" cy="42331"/>
            </a:xfrm>
            <a:custGeom>
              <a:avLst/>
              <a:gdLst/>
              <a:ahLst/>
              <a:cxnLst/>
              <a:rect l="l" t="t" r="r" b="b"/>
              <a:pathLst>
                <a:path w="1234" h="1616" extrusionOk="0">
                  <a:moveTo>
                    <a:pt x="310" y="0"/>
                  </a:moveTo>
                  <a:cubicBezTo>
                    <a:pt x="154" y="0"/>
                    <a:pt x="0" y="166"/>
                    <a:pt x="106" y="349"/>
                  </a:cubicBezTo>
                  <a:lnTo>
                    <a:pt x="771" y="1500"/>
                  </a:lnTo>
                  <a:cubicBezTo>
                    <a:pt x="812" y="1574"/>
                    <a:pt x="890" y="1616"/>
                    <a:pt x="971" y="1616"/>
                  </a:cubicBezTo>
                  <a:cubicBezTo>
                    <a:pt x="1010" y="1616"/>
                    <a:pt x="1049" y="1606"/>
                    <a:pt x="1086" y="1586"/>
                  </a:cubicBezTo>
                  <a:cubicBezTo>
                    <a:pt x="1196" y="1521"/>
                    <a:pt x="1233" y="1381"/>
                    <a:pt x="1168" y="1271"/>
                  </a:cubicBezTo>
                  <a:lnTo>
                    <a:pt x="503" y="119"/>
                  </a:lnTo>
                  <a:cubicBezTo>
                    <a:pt x="455" y="35"/>
                    <a:pt x="382" y="0"/>
                    <a:pt x="31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8" name="Google Shape;10618;p91"/>
            <p:cNvSpPr/>
            <p:nvPr/>
          </p:nvSpPr>
          <p:spPr>
            <a:xfrm>
              <a:off x="1088181" y="3497202"/>
              <a:ext cx="32194" cy="42384"/>
            </a:xfrm>
            <a:custGeom>
              <a:avLst/>
              <a:gdLst/>
              <a:ahLst/>
              <a:cxnLst/>
              <a:rect l="l" t="t" r="r" b="b"/>
              <a:pathLst>
                <a:path w="1229" h="1618" extrusionOk="0">
                  <a:moveTo>
                    <a:pt x="262" y="0"/>
                  </a:moveTo>
                  <a:cubicBezTo>
                    <a:pt x="223" y="0"/>
                    <a:pt x="184" y="10"/>
                    <a:pt x="147" y="30"/>
                  </a:cubicBezTo>
                  <a:cubicBezTo>
                    <a:pt x="34" y="99"/>
                    <a:pt x="0" y="246"/>
                    <a:pt x="69" y="356"/>
                  </a:cubicBezTo>
                  <a:lnTo>
                    <a:pt x="733" y="1507"/>
                  </a:lnTo>
                  <a:cubicBezTo>
                    <a:pt x="783" y="1585"/>
                    <a:pt x="854" y="1617"/>
                    <a:pt x="924" y="1617"/>
                  </a:cubicBezTo>
                  <a:cubicBezTo>
                    <a:pt x="1079" y="1617"/>
                    <a:pt x="1229" y="1457"/>
                    <a:pt x="1134" y="1278"/>
                  </a:cubicBezTo>
                  <a:lnTo>
                    <a:pt x="470" y="126"/>
                  </a:lnTo>
                  <a:cubicBezTo>
                    <a:pt x="427" y="46"/>
                    <a:pt x="346" y="0"/>
                    <a:pt x="26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19" name="Google Shape;10619;p91"/>
            <p:cNvSpPr/>
            <p:nvPr/>
          </p:nvSpPr>
          <p:spPr>
            <a:xfrm>
              <a:off x="866467" y="3290262"/>
              <a:ext cx="46051" cy="29627"/>
            </a:xfrm>
            <a:custGeom>
              <a:avLst/>
              <a:gdLst/>
              <a:ahLst/>
              <a:cxnLst/>
              <a:rect l="l" t="t" r="r" b="b"/>
              <a:pathLst>
                <a:path w="1758" h="1131" extrusionOk="0">
                  <a:moveTo>
                    <a:pt x="335" y="0"/>
                  </a:moveTo>
                  <a:cubicBezTo>
                    <a:pt x="131" y="0"/>
                    <a:pt x="1" y="303"/>
                    <a:pt x="226" y="432"/>
                  </a:cubicBezTo>
                  <a:lnTo>
                    <a:pt x="226" y="436"/>
                  </a:lnTo>
                  <a:lnTo>
                    <a:pt x="1377" y="1101"/>
                  </a:lnTo>
                  <a:cubicBezTo>
                    <a:pt x="1413" y="1121"/>
                    <a:pt x="1452" y="1130"/>
                    <a:pt x="1490" y="1130"/>
                  </a:cubicBezTo>
                  <a:cubicBezTo>
                    <a:pt x="1570" y="1130"/>
                    <a:pt x="1649" y="1089"/>
                    <a:pt x="1693" y="1015"/>
                  </a:cubicBezTo>
                  <a:cubicBezTo>
                    <a:pt x="1758" y="905"/>
                    <a:pt x="1720" y="765"/>
                    <a:pt x="1607" y="700"/>
                  </a:cubicBezTo>
                  <a:lnTo>
                    <a:pt x="456" y="35"/>
                  </a:lnTo>
                  <a:cubicBezTo>
                    <a:pt x="414" y="11"/>
                    <a:pt x="373" y="0"/>
                    <a:pt x="33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0" name="Google Shape;10620;p91"/>
            <p:cNvSpPr/>
            <p:nvPr/>
          </p:nvSpPr>
          <p:spPr>
            <a:xfrm>
              <a:off x="1137114" y="3446541"/>
              <a:ext cx="46051" cy="29627"/>
            </a:xfrm>
            <a:custGeom>
              <a:avLst/>
              <a:gdLst/>
              <a:ahLst/>
              <a:cxnLst/>
              <a:rect l="l" t="t" r="r" b="b"/>
              <a:pathLst>
                <a:path w="1758" h="1131" extrusionOk="0">
                  <a:moveTo>
                    <a:pt x="334" y="0"/>
                  </a:moveTo>
                  <a:cubicBezTo>
                    <a:pt x="128" y="0"/>
                    <a:pt x="0" y="305"/>
                    <a:pt x="226" y="433"/>
                  </a:cubicBezTo>
                  <a:lnTo>
                    <a:pt x="1377" y="1101"/>
                  </a:lnTo>
                  <a:cubicBezTo>
                    <a:pt x="1413" y="1121"/>
                    <a:pt x="1452" y="1130"/>
                    <a:pt x="1490" y="1130"/>
                  </a:cubicBezTo>
                  <a:cubicBezTo>
                    <a:pt x="1570" y="1130"/>
                    <a:pt x="1649" y="1089"/>
                    <a:pt x="1693" y="1015"/>
                  </a:cubicBezTo>
                  <a:cubicBezTo>
                    <a:pt x="1758" y="905"/>
                    <a:pt x="1716" y="765"/>
                    <a:pt x="1607" y="700"/>
                  </a:cubicBezTo>
                  <a:lnTo>
                    <a:pt x="1610" y="700"/>
                  </a:lnTo>
                  <a:lnTo>
                    <a:pt x="455" y="35"/>
                  </a:lnTo>
                  <a:cubicBezTo>
                    <a:pt x="414" y="11"/>
                    <a:pt x="373" y="0"/>
                    <a:pt x="33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1" name="Google Shape;10621;p91"/>
            <p:cNvSpPr/>
            <p:nvPr/>
          </p:nvSpPr>
          <p:spPr>
            <a:xfrm>
              <a:off x="844096" y="3377256"/>
              <a:ext cx="48958" cy="12050"/>
            </a:xfrm>
            <a:custGeom>
              <a:avLst/>
              <a:gdLst/>
              <a:ahLst/>
              <a:cxnLst/>
              <a:rect l="l" t="t" r="r" b="b"/>
              <a:pathLst>
                <a:path w="1869" h="460" extrusionOk="0">
                  <a:moveTo>
                    <a:pt x="306" y="0"/>
                  </a:moveTo>
                  <a:cubicBezTo>
                    <a:pt x="1" y="0"/>
                    <a:pt x="1" y="459"/>
                    <a:pt x="306" y="459"/>
                  </a:cubicBezTo>
                  <a:lnTo>
                    <a:pt x="1639" y="459"/>
                  </a:lnTo>
                  <a:cubicBezTo>
                    <a:pt x="1765" y="459"/>
                    <a:pt x="1868" y="357"/>
                    <a:pt x="1868" y="230"/>
                  </a:cubicBezTo>
                  <a:cubicBezTo>
                    <a:pt x="1868" y="103"/>
                    <a:pt x="1765" y="0"/>
                    <a:pt x="163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2" name="Google Shape;10622;p91"/>
            <p:cNvSpPr/>
            <p:nvPr/>
          </p:nvSpPr>
          <p:spPr>
            <a:xfrm>
              <a:off x="1156576" y="3377256"/>
              <a:ext cx="49037" cy="12050"/>
            </a:xfrm>
            <a:custGeom>
              <a:avLst/>
              <a:gdLst/>
              <a:ahLst/>
              <a:cxnLst/>
              <a:rect l="l" t="t" r="r" b="b"/>
              <a:pathLst>
                <a:path w="1872" h="460" extrusionOk="0">
                  <a:moveTo>
                    <a:pt x="309" y="0"/>
                  </a:moveTo>
                  <a:cubicBezTo>
                    <a:pt x="0" y="0"/>
                    <a:pt x="0" y="459"/>
                    <a:pt x="309" y="459"/>
                  </a:cubicBezTo>
                  <a:lnTo>
                    <a:pt x="1642" y="459"/>
                  </a:lnTo>
                  <a:cubicBezTo>
                    <a:pt x="1769" y="459"/>
                    <a:pt x="1871" y="357"/>
                    <a:pt x="1871" y="230"/>
                  </a:cubicBezTo>
                  <a:cubicBezTo>
                    <a:pt x="1871" y="103"/>
                    <a:pt x="1769" y="0"/>
                    <a:pt x="164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3" name="Google Shape;10623;p91"/>
            <p:cNvSpPr/>
            <p:nvPr/>
          </p:nvSpPr>
          <p:spPr>
            <a:xfrm>
              <a:off x="866467" y="3446620"/>
              <a:ext cx="46051" cy="29653"/>
            </a:xfrm>
            <a:custGeom>
              <a:avLst/>
              <a:gdLst/>
              <a:ahLst/>
              <a:cxnLst/>
              <a:rect l="l" t="t" r="r" b="b"/>
              <a:pathLst>
                <a:path w="1758" h="1132" extrusionOk="0">
                  <a:moveTo>
                    <a:pt x="1493" y="0"/>
                  </a:moveTo>
                  <a:cubicBezTo>
                    <a:pt x="1453" y="0"/>
                    <a:pt x="1414" y="10"/>
                    <a:pt x="1377" y="32"/>
                  </a:cubicBezTo>
                  <a:lnTo>
                    <a:pt x="226" y="697"/>
                  </a:lnTo>
                  <a:cubicBezTo>
                    <a:pt x="0" y="827"/>
                    <a:pt x="129" y="1131"/>
                    <a:pt x="336" y="1131"/>
                  </a:cubicBezTo>
                  <a:cubicBezTo>
                    <a:pt x="374" y="1131"/>
                    <a:pt x="414" y="1121"/>
                    <a:pt x="456" y="1098"/>
                  </a:cubicBezTo>
                  <a:lnTo>
                    <a:pt x="1607" y="430"/>
                  </a:lnTo>
                  <a:cubicBezTo>
                    <a:pt x="1720" y="368"/>
                    <a:pt x="1758" y="227"/>
                    <a:pt x="1693" y="118"/>
                  </a:cubicBezTo>
                  <a:cubicBezTo>
                    <a:pt x="1649" y="42"/>
                    <a:pt x="1572" y="0"/>
                    <a:pt x="149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4" name="Google Shape;10624;p91"/>
            <p:cNvSpPr/>
            <p:nvPr/>
          </p:nvSpPr>
          <p:spPr>
            <a:xfrm>
              <a:off x="1137821" y="3290393"/>
              <a:ext cx="45344" cy="29522"/>
            </a:xfrm>
            <a:custGeom>
              <a:avLst/>
              <a:gdLst/>
              <a:ahLst/>
              <a:cxnLst/>
              <a:rect l="l" t="t" r="r" b="b"/>
              <a:pathLst>
                <a:path w="1731" h="1127" extrusionOk="0">
                  <a:moveTo>
                    <a:pt x="1467" y="0"/>
                  </a:moveTo>
                  <a:cubicBezTo>
                    <a:pt x="1428" y="0"/>
                    <a:pt x="1389" y="10"/>
                    <a:pt x="1354" y="30"/>
                  </a:cubicBezTo>
                  <a:lnTo>
                    <a:pt x="199" y="695"/>
                  </a:lnTo>
                  <a:cubicBezTo>
                    <a:pt x="0" y="815"/>
                    <a:pt x="82" y="1123"/>
                    <a:pt x="315" y="1123"/>
                  </a:cubicBezTo>
                  <a:lnTo>
                    <a:pt x="315" y="1127"/>
                  </a:lnTo>
                  <a:cubicBezTo>
                    <a:pt x="356" y="1127"/>
                    <a:pt x="394" y="1116"/>
                    <a:pt x="432" y="1096"/>
                  </a:cubicBezTo>
                  <a:lnTo>
                    <a:pt x="1583" y="431"/>
                  </a:lnTo>
                  <a:cubicBezTo>
                    <a:pt x="1693" y="366"/>
                    <a:pt x="1731" y="225"/>
                    <a:pt x="1666" y="116"/>
                  </a:cubicBezTo>
                  <a:cubicBezTo>
                    <a:pt x="1624" y="42"/>
                    <a:pt x="1546" y="0"/>
                    <a:pt x="146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5" name="Google Shape;10625;p91"/>
            <p:cNvSpPr/>
            <p:nvPr/>
          </p:nvSpPr>
          <p:spPr>
            <a:xfrm>
              <a:off x="932059" y="3497438"/>
              <a:ext cx="31277" cy="42331"/>
            </a:xfrm>
            <a:custGeom>
              <a:avLst/>
              <a:gdLst/>
              <a:ahLst/>
              <a:cxnLst/>
              <a:rect l="l" t="t" r="r" b="b"/>
              <a:pathLst>
                <a:path w="1194" h="1616" extrusionOk="0">
                  <a:moveTo>
                    <a:pt x="931" y="0"/>
                  </a:moveTo>
                  <a:cubicBezTo>
                    <a:pt x="850" y="0"/>
                    <a:pt x="772" y="43"/>
                    <a:pt x="731" y="117"/>
                  </a:cubicBezTo>
                  <a:lnTo>
                    <a:pt x="66" y="1269"/>
                  </a:lnTo>
                  <a:cubicBezTo>
                    <a:pt x="1" y="1378"/>
                    <a:pt x="39" y="1522"/>
                    <a:pt x="148" y="1584"/>
                  </a:cubicBezTo>
                  <a:cubicBezTo>
                    <a:pt x="185" y="1606"/>
                    <a:pt x="225" y="1616"/>
                    <a:pt x="265" y="1616"/>
                  </a:cubicBezTo>
                  <a:cubicBezTo>
                    <a:pt x="345" y="1616"/>
                    <a:pt x="422" y="1575"/>
                    <a:pt x="463" y="1502"/>
                  </a:cubicBezTo>
                  <a:lnTo>
                    <a:pt x="1132" y="350"/>
                  </a:lnTo>
                  <a:cubicBezTo>
                    <a:pt x="1193" y="237"/>
                    <a:pt x="1156" y="93"/>
                    <a:pt x="1046" y="32"/>
                  </a:cubicBezTo>
                  <a:cubicBezTo>
                    <a:pt x="1009" y="10"/>
                    <a:pt x="970" y="0"/>
                    <a:pt x="93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6" name="Google Shape;10626;p91"/>
            <p:cNvSpPr/>
            <p:nvPr/>
          </p:nvSpPr>
          <p:spPr>
            <a:xfrm>
              <a:off x="1088338" y="3226713"/>
              <a:ext cx="32351" cy="42357"/>
            </a:xfrm>
            <a:custGeom>
              <a:avLst/>
              <a:gdLst/>
              <a:ahLst/>
              <a:cxnLst/>
              <a:rect l="l" t="t" r="r" b="b"/>
              <a:pathLst>
                <a:path w="1235" h="1617" extrusionOk="0">
                  <a:moveTo>
                    <a:pt x="921" y="0"/>
                  </a:moveTo>
                  <a:cubicBezTo>
                    <a:pt x="849" y="0"/>
                    <a:pt x="778" y="35"/>
                    <a:pt x="731" y="117"/>
                  </a:cubicBezTo>
                  <a:lnTo>
                    <a:pt x="63" y="1272"/>
                  </a:lnTo>
                  <a:cubicBezTo>
                    <a:pt x="1" y="1382"/>
                    <a:pt x="39" y="1522"/>
                    <a:pt x="148" y="1587"/>
                  </a:cubicBezTo>
                  <a:cubicBezTo>
                    <a:pt x="184" y="1607"/>
                    <a:pt x="223" y="1617"/>
                    <a:pt x="262" y="1617"/>
                  </a:cubicBezTo>
                  <a:cubicBezTo>
                    <a:pt x="343" y="1617"/>
                    <a:pt x="422" y="1575"/>
                    <a:pt x="464" y="1501"/>
                  </a:cubicBezTo>
                  <a:lnTo>
                    <a:pt x="1128" y="350"/>
                  </a:lnTo>
                  <a:cubicBezTo>
                    <a:pt x="1234" y="166"/>
                    <a:pt x="1078" y="0"/>
                    <a:pt x="92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27" name="Google Shape;10627;p91"/>
          <p:cNvGrpSpPr/>
          <p:nvPr/>
        </p:nvGrpSpPr>
        <p:grpSpPr>
          <a:xfrm>
            <a:off x="1939493" y="3205285"/>
            <a:ext cx="368223" cy="355021"/>
            <a:chOff x="1939493" y="3205285"/>
            <a:chExt cx="368223" cy="355021"/>
          </a:xfrm>
        </p:grpSpPr>
        <p:sp>
          <p:nvSpPr>
            <p:cNvPr id="10628" name="Google Shape;10628;p91"/>
            <p:cNvSpPr/>
            <p:nvPr/>
          </p:nvSpPr>
          <p:spPr>
            <a:xfrm>
              <a:off x="1955210" y="3211598"/>
              <a:ext cx="344648" cy="342421"/>
            </a:xfrm>
            <a:custGeom>
              <a:avLst/>
              <a:gdLst/>
              <a:ahLst/>
              <a:cxnLst/>
              <a:rect l="l" t="t" r="r" b="b"/>
              <a:pathLst>
                <a:path w="13157" h="13072" extrusionOk="0">
                  <a:moveTo>
                    <a:pt x="4145" y="1"/>
                  </a:moveTo>
                  <a:cubicBezTo>
                    <a:pt x="4095" y="1"/>
                    <a:pt x="4042" y="12"/>
                    <a:pt x="3989" y="36"/>
                  </a:cubicBezTo>
                  <a:cubicBezTo>
                    <a:pt x="1560" y="1146"/>
                    <a:pt x="0" y="3573"/>
                    <a:pt x="0" y="6245"/>
                  </a:cubicBezTo>
                  <a:cubicBezTo>
                    <a:pt x="0" y="10008"/>
                    <a:pt x="3064" y="13072"/>
                    <a:pt x="6827" y="13072"/>
                  </a:cubicBezTo>
                  <a:cubicBezTo>
                    <a:pt x="9500" y="13072"/>
                    <a:pt x="11926" y="11512"/>
                    <a:pt x="13036" y="9079"/>
                  </a:cubicBezTo>
                  <a:cubicBezTo>
                    <a:pt x="13157" y="8819"/>
                    <a:pt x="12947" y="8567"/>
                    <a:pt x="12707" y="8567"/>
                  </a:cubicBezTo>
                  <a:cubicBezTo>
                    <a:pt x="12634" y="8567"/>
                    <a:pt x="12558" y="8591"/>
                    <a:pt x="12488" y="8644"/>
                  </a:cubicBezTo>
                  <a:cubicBezTo>
                    <a:pt x="11495" y="9406"/>
                    <a:pt x="10284" y="9820"/>
                    <a:pt x="9033" y="9820"/>
                  </a:cubicBezTo>
                  <a:cubicBezTo>
                    <a:pt x="9023" y="9820"/>
                    <a:pt x="9013" y="9820"/>
                    <a:pt x="9003" y="9820"/>
                  </a:cubicBezTo>
                  <a:cubicBezTo>
                    <a:pt x="8657" y="9820"/>
                    <a:pt x="8310" y="9789"/>
                    <a:pt x="7971" y="9727"/>
                  </a:cubicBezTo>
                  <a:lnTo>
                    <a:pt x="7200" y="9532"/>
                  </a:lnTo>
                  <a:cubicBezTo>
                    <a:pt x="4846" y="8750"/>
                    <a:pt x="3252" y="6550"/>
                    <a:pt x="3249" y="4069"/>
                  </a:cubicBezTo>
                  <a:cubicBezTo>
                    <a:pt x="3246" y="2808"/>
                    <a:pt x="3660" y="1582"/>
                    <a:pt x="4428" y="584"/>
                  </a:cubicBezTo>
                  <a:cubicBezTo>
                    <a:pt x="4622" y="329"/>
                    <a:pt x="4419" y="1"/>
                    <a:pt x="4145"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29" name="Google Shape;10629;p91"/>
            <p:cNvSpPr/>
            <p:nvPr/>
          </p:nvSpPr>
          <p:spPr>
            <a:xfrm>
              <a:off x="1960056" y="3236667"/>
              <a:ext cx="312847" cy="313502"/>
            </a:xfrm>
            <a:custGeom>
              <a:avLst/>
              <a:gdLst/>
              <a:ahLst/>
              <a:cxnLst/>
              <a:rect l="l" t="t" r="r" b="b"/>
              <a:pathLst>
                <a:path w="11943" h="11968" extrusionOk="0">
                  <a:moveTo>
                    <a:pt x="2334" y="1"/>
                  </a:moveTo>
                  <a:cubicBezTo>
                    <a:pt x="850" y="1300"/>
                    <a:pt x="1" y="3171"/>
                    <a:pt x="1" y="5141"/>
                  </a:cubicBezTo>
                  <a:cubicBezTo>
                    <a:pt x="1" y="8907"/>
                    <a:pt x="3064" y="11967"/>
                    <a:pt x="6827" y="11967"/>
                  </a:cubicBezTo>
                  <a:cubicBezTo>
                    <a:pt x="8783" y="11967"/>
                    <a:pt x="10648" y="11128"/>
                    <a:pt x="11943" y="9661"/>
                  </a:cubicBezTo>
                  <a:lnTo>
                    <a:pt x="11943" y="9661"/>
                  </a:lnTo>
                  <a:cubicBezTo>
                    <a:pt x="11703" y="9870"/>
                    <a:pt x="11449" y="10059"/>
                    <a:pt x="11182" y="10233"/>
                  </a:cubicBezTo>
                  <a:cubicBezTo>
                    <a:pt x="10072" y="10960"/>
                    <a:pt x="8773" y="11347"/>
                    <a:pt x="7447" y="11347"/>
                  </a:cubicBezTo>
                  <a:cubicBezTo>
                    <a:pt x="3684" y="11347"/>
                    <a:pt x="621" y="8283"/>
                    <a:pt x="621" y="4521"/>
                  </a:cubicBezTo>
                  <a:cubicBezTo>
                    <a:pt x="621" y="3195"/>
                    <a:pt x="1008" y="1896"/>
                    <a:pt x="1734" y="786"/>
                  </a:cubicBezTo>
                  <a:cubicBezTo>
                    <a:pt x="1916" y="511"/>
                    <a:pt x="2115" y="248"/>
                    <a:pt x="2334" y="1"/>
                  </a:cubicBezTo>
                  <a:close/>
                </a:path>
              </a:pathLst>
            </a:custGeom>
            <a:solidFill>
              <a:srgbClr val="95AB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0" name="Google Shape;10630;p91"/>
            <p:cNvSpPr/>
            <p:nvPr/>
          </p:nvSpPr>
          <p:spPr>
            <a:xfrm>
              <a:off x="2118404" y="3278238"/>
              <a:ext cx="65828" cy="65907"/>
            </a:xfrm>
            <a:custGeom>
              <a:avLst/>
              <a:gdLst/>
              <a:ahLst/>
              <a:cxnLst/>
              <a:rect l="l" t="t" r="r" b="b"/>
              <a:pathLst>
                <a:path w="2513" h="2516" extrusionOk="0">
                  <a:moveTo>
                    <a:pt x="1258" y="0"/>
                  </a:moveTo>
                  <a:cubicBezTo>
                    <a:pt x="1258" y="693"/>
                    <a:pt x="693" y="1258"/>
                    <a:pt x="0" y="1258"/>
                  </a:cubicBezTo>
                  <a:cubicBezTo>
                    <a:pt x="693" y="1258"/>
                    <a:pt x="1258" y="1820"/>
                    <a:pt x="1258" y="2516"/>
                  </a:cubicBezTo>
                  <a:cubicBezTo>
                    <a:pt x="1258" y="1820"/>
                    <a:pt x="1820" y="1258"/>
                    <a:pt x="2512" y="1258"/>
                  </a:cubicBezTo>
                  <a:cubicBezTo>
                    <a:pt x="1820" y="1258"/>
                    <a:pt x="1258" y="693"/>
                    <a:pt x="1258" y="0"/>
                  </a:cubicBezTo>
                  <a:close/>
                </a:path>
              </a:pathLst>
            </a:custGeom>
            <a:solidFill>
              <a:srgbClr val="D9E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1" name="Google Shape;10631;p91"/>
            <p:cNvSpPr/>
            <p:nvPr/>
          </p:nvSpPr>
          <p:spPr>
            <a:xfrm>
              <a:off x="2193453" y="3364944"/>
              <a:ext cx="26326" cy="26326"/>
            </a:xfrm>
            <a:custGeom>
              <a:avLst/>
              <a:gdLst/>
              <a:ahLst/>
              <a:cxnLst/>
              <a:rect l="l" t="t" r="r" b="b"/>
              <a:pathLst>
                <a:path w="1005" h="1005" extrusionOk="0">
                  <a:moveTo>
                    <a:pt x="500" y="1"/>
                  </a:moveTo>
                  <a:cubicBezTo>
                    <a:pt x="223" y="1"/>
                    <a:pt x="0" y="227"/>
                    <a:pt x="0" y="505"/>
                  </a:cubicBezTo>
                  <a:cubicBezTo>
                    <a:pt x="0" y="782"/>
                    <a:pt x="223" y="1005"/>
                    <a:pt x="500" y="1005"/>
                  </a:cubicBezTo>
                  <a:cubicBezTo>
                    <a:pt x="778" y="1005"/>
                    <a:pt x="1004" y="782"/>
                    <a:pt x="1004" y="505"/>
                  </a:cubicBezTo>
                  <a:cubicBezTo>
                    <a:pt x="1004" y="227"/>
                    <a:pt x="778" y="1"/>
                    <a:pt x="500" y="1"/>
                  </a:cubicBezTo>
                  <a:close/>
                </a:path>
              </a:pathLst>
            </a:custGeom>
            <a:solidFill>
              <a:srgbClr val="D9E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2" name="Google Shape;10632;p91"/>
            <p:cNvSpPr/>
            <p:nvPr/>
          </p:nvSpPr>
          <p:spPr>
            <a:xfrm>
              <a:off x="1955131" y="3517635"/>
              <a:ext cx="26326" cy="26326"/>
            </a:xfrm>
            <a:custGeom>
              <a:avLst/>
              <a:gdLst/>
              <a:ahLst/>
              <a:cxnLst/>
              <a:rect l="l" t="t" r="r" b="b"/>
              <a:pathLst>
                <a:path w="1005" h="1005" extrusionOk="0">
                  <a:moveTo>
                    <a:pt x="500" y="1"/>
                  </a:moveTo>
                  <a:cubicBezTo>
                    <a:pt x="223" y="1"/>
                    <a:pt x="0" y="227"/>
                    <a:pt x="0" y="501"/>
                  </a:cubicBezTo>
                  <a:cubicBezTo>
                    <a:pt x="0" y="779"/>
                    <a:pt x="223" y="1005"/>
                    <a:pt x="500" y="1005"/>
                  </a:cubicBezTo>
                  <a:cubicBezTo>
                    <a:pt x="778" y="1005"/>
                    <a:pt x="1004" y="779"/>
                    <a:pt x="1004" y="501"/>
                  </a:cubicBezTo>
                  <a:cubicBezTo>
                    <a:pt x="1004" y="227"/>
                    <a:pt x="778" y="1"/>
                    <a:pt x="500" y="1"/>
                  </a:cubicBezTo>
                  <a:close/>
                </a:path>
              </a:pathLst>
            </a:custGeom>
            <a:solidFill>
              <a:srgbClr val="D9E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3" name="Google Shape;10633;p91"/>
            <p:cNvSpPr/>
            <p:nvPr/>
          </p:nvSpPr>
          <p:spPr>
            <a:xfrm>
              <a:off x="1949028" y="3205285"/>
              <a:ext cx="358688" cy="355021"/>
            </a:xfrm>
            <a:custGeom>
              <a:avLst/>
              <a:gdLst/>
              <a:ahLst/>
              <a:cxnLst/>
              <a:rect l="l" t="t" r="r" b="b"/>
              <a:pathLst>
                <a:path w="13693" h="13553" extrusionOk="0">
                  <a:moveTo>
                    <a:pt x="4390" y="1"/>
                  </a:moveTo>
                  <a:cubicBezTo>
                    <a:pt x="4306" y="1"/>
                    <a:pt x="4218" y="20"/>
                    <a:pt x="4129" y="61"/>
                  </a:cubicBezTo>
                  <a:cubicBezTo>
                    <a:pt x="1614" y="1209"/>
                    <a:pt x="0" y="3721"/>
                    <a:pt x="0" y="6486"/>
                  </a:cubicBezTo>
                  <a:cubicBezTo>
                    <a:pt x="0" y="10379"/>
                    <a:pt x="3166" y="13549"/>
                    <a:pt x="7063" y="13549"/>
                  </a:cubicBezTo>
                  <a:lnTo>
                    <a:pt x="7063" y="13552"/>
                  </a:lnTo>
                  <a:cubicBezTo>
                    <a:pt x="9828" y="13552"/>
                    <a:pt x="12340" y="11938"/>
                    <a:pt x="13488" y="9423"/>
                  </a:cubicBezTo>
                  <a:cubicBezTo>
                    <a:pt x="13693" y="8987"/>
                    <a:pt x="13341" y="8566"/>
                    <a:pt x="12942" y="8566"/>
                  </a:cubicBezTo>
                  <a:cubicBezTo>
                    <a:pt x="12821" y="8566"/>
                    <a:pt x="12695" y="8605"/>
                    <a:pt x="12580" y="8693"/>
                  </a:cubicBezTo>
                  <a:cubicBezTo>
                    <a:pt x="11624" y="9427"/>
                    <a:pt x="10458" y="9824"/>
                    <a:pt x="9254" y="9824"/>
                  </a:cubicBezTo>
                  <a:cubicBezTo>
                    <a:pt x="9249" y="9824"/>
                    <a:pt x="9244" y="9824"/>
                    <a:pt x="9239" y="9824"/>
                  </a:cubicBezTo>
                  <a:cubicBezTo>
                    <a:pt x="8906" y="9824"/>
                    <a:pt x="8577" y="9793"/>
                    <a:pt x="8252" y="9735"/>
                  </a:cubicBezTo>
                  <a:cubicBezTo>
                    <a:pt x="8237" y="9732"/>
                    <a:pt x="8222" y="9731"/>
                    <a:pt x="8208" y="9731"/>
                  </a:cubicBezTo>
                  <a:cubicBezTo>
                    <a:pt x="8095" y="9731"/>
                    <a:pt x="7995" y="9811"/>
                    <a:pt x="7974" y="9927"/>
                  </a:cubicBezTo>
                  <a:cubicBezTo>
                    <a:pt x="7950" y="10057"/>
                    <a:pt x="8036" y="10181"/>
                    <a:pt x="8166" y="10204"/>
                  </a:cubicBezTo>
                  <a:cubicBezTo>
                    <a:pt x="8519" y="10266"/>
                    <a:pt x="8879" y="10300"/>
                    <a:pt x="9239" y="10300"/>
                  </a:cubicBezTo>
                  <a:cubicBezTo>
                    <a:pt x="9244" y="10300"/>
                    <a:pt x="9249" y="10300"/>
                    <a:pt x="9254" y="10300"/>
                  </a:cubicBezTo>
                  <a:cubicBezTo>
                    <a:pt x="10561" y="10300"/>
                    <a:pt x="11833" y="9869"/>
                    <a:pt x="12871" y="9074"/>
                  </a:cubicBezTo>
                  <a:cubicBezTo>
                    <a:pt x="12894" y="9055"/>
                    <a:pt x="12920" y="9047"/>
                    <a:pt x="12945" y="9047"/>
                  </a:cubicBezTo>
                  <a:cubicBezTo>
                    <a:pt x="13026" y="9047"/>
                    <a:pt x="13098" y="9133"/>
                    <a:pt x="13056" y="9224"/>
                  </a:cubicBezTo>
                  <a:cubicBezTo>
                    <a:pt x="11987" y="11568"/>
                    <a:pt x="9643" y="13073"/>
                    <a:pt x="7063" y="13073"/>
                  </a:cubicBezTo>
                  <a:cubicBezTo>
                    <a:pt x="3434" y="13073"/>
                    <a:pt x="476" y="10119"/>
                    <a:pt x="476" y="6486"/>
                  </a:cubicBezTo>
                  <a:cubicBezTo>
                    <a:pt x="476" y="3906"/>
                    <a:pt x="1981" y="1566"/>
                    <a:pt x="4328" y="493"/>
                  </a:cubicBezTo>
                  <a:cubicBezTo>
                    <a:pt x="4345" y="485"/>
                    <a:pt x="4363" y="482"/>
                    <a:pt x="4379" y="482"/>
                  </a:cubicBezTo>
                  <a:cubicBezTo>
                    <a:pt x="4473" y="482"/>
                    <a:pt x="4543" y="594"/>
                    <a:pt x="4479" y="681"/>
                  </a:cubicBezTo>
                  <a:cubicBezTo>
                    <a:pt x="3303" y="2220"/>
                    <a:pt x="2947" y="4232"/>
                    <a:pt x="3519" y="6082"/>
                  </a:cubicBezTo>
                  <a:cubicBezTo>
                    <a:pt x="4092" y="7933"/>
                    <a:pt x="5524" y="9392"/>
                    <a:pt x="7361" y="9999"/>
                  </a:cubicBezTo>
                  <a:cubicBezTo>
                    <a:pt x="7386" y="10007"/>
                    <a:pt x="7411" y="10011"/>
                    <a:pt x="7436" y="10011"/>
                  </a:cubicBezTo>
                  <a:cubicBezTo>
                    <a:pt x="7537" y="10011"/>
                    <a:pt x="7629" y="9947"/>
                    <a:pt x="7662" y="9848"/>
                  </a:cubicBezTo>
                  <a:cubicBezTo>
                    <a:pt x="7703" y="9721"/>
                    <a:pt x="7635" y="9588"/>
                    <a:pt x="7512" y="9547"/>
                  </a:cubicBezTo>
                  <a:cubicBezTo>
                    <a:pt x="5819" y="8988"/>
                    <a:pt x="4499" y="7645"/>
                    <a:pt x="3972" y="5942"/>
                  </a:cubicBezTo>
                  <a:cubicBezTo>
                    <a:pt x="3447" y="4238"/>
                    <a:pt x="3776" y="2388"/>
                    <a:pt x="4856" y="969"/>
                  </a:cubicBezTo>
                  <a:cubicBezTo>
                    <a:pt x="5180" y="550"/>
                    <a:pt x="4844" y="1"/>
                    <a:pt x="439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4" name="Google Shape;10634;p91"/>
            <p:cNvSpPr/>
            <p:nvPr/>
          </p:nvSpPr>
          <p:spPr>
            <a:xfrm>
              <a:off x="2112118" y="3271952"/>
              <a:ext cx="78402" cy="78402"/>
            </a:xfrm>
            <a:custGeom>
              <a:avLst/>
              <a:gdLst/>
              <a:ahLst/>
              <a:cxnLst/>
              <a:rect l="l" t="t" r="r" b="b"/>
              <a:pathLst>
                <a:path w="2993" h="2993" extrusionOk="0">
                  <a:moveTo>
                    <a:pt x="1498" y="1049"/>
                  </a:moveTo>
                  <a:cubicBezTo>
                    <a:pt x="1611" y="1227"/>
                    <a:pt x="1765" y="1382"/>
                    <a:pt x="1947" y="1498"/>
                  </a:cubicBezTo>
                  <a:cubicBezTo>
                    <a:pt x="1765" y="1611"/>
                    <a:pt x="1611" y="1765"/>
                    <a:pt x="1498" y="1947"/>
                  </a:cubicBezTo>
                  <a:cubicBezTo>
                    <a:pt x="1381" y="1765"/>
                    <a:pt x="1227" y="1611"/>
                    <a:pt x="1049" y="1498"/>
                  </a:cubicBezTo>
                  <a:cubicBezTo>
                    <a:pt x="1227" y="1382"/>
                    <a:pt x="1381" y="1227"/>
                    <a:pt x="1498" y="1049"/>
                  </a:cubicBezTo>
                  <a:close/>
                  <a:moveTo>
                    <a:pt x="1498" y="1"/>
                  </a:moveTo>
                  <a:cubicBezTo>
                    <a:pt x="1364" y="1"/>
                    <a:pt x="1258" y="107"/>
                    <a:pt x="1258" y="240"/>
                  </a:cubicBezTo>
                  <a:cubicBezTo>
                    <a:pt x="1258" y="802"/>
                    <a:pt x="802" y="1258"/>
                    <a:pt x="240" y="1258"/>
                  </a:cubicBezTo>
                  <a:cubicBezTo>
                    <a:pt x="107" y="1258"/>
                    <a:pt x="0" y="1364"/>
                    <a:pt x="0" y="1498"/>
                  </a:cubicBezTo>
                  <a:cubicBezTo>
                    <a:pt x="0" y="1628"/>
                    <a:pt x="107" y="1735"/>
                    <a:pt x="240" y="1735"/>
                  </a:cubicBezTo>
                  <a:cubicBezTo>
                    <a:pt x="802" y="1735"/>
                    <a:pt x="1258" y="2190"/>
                    <a:pt x="1258" y="2756"/>
                  </a:cubicBezTo>
                  <a:cubicBezTo>
                    <a:pt x="1258" y="2886"/>
                    <a:pt x="1364" y="2992"/>
                    <a:pt x="1498" y="2992"/>
                  </a:cubicBezTo>
                  <a:cubicBezTo>
                    <a:pt x="1628" y="2992"/>
                    <a:pt x="1734" y="2886"/>
                    <a:pt x="1734" y="2756"/>
                  </a:cubicBezTo>
                  <a:cubicBezTo>
                    <a:pt x="1734" y="2190"/>
                    <a:pt x="2190" y="1735"/>
                    <a:pt x="2756" y="1735"/>
                  </a:cubicBezTo>
                  <a:cubicBezTo>
                    <a:pt x="2886" y="1735"/>
                    <a:pt x="2992" y="1628"/>
                    <a:pt x="2992" y="1498"/>
                  </a:cubicBezTo>
                  <a:cubicBezTo>
                    <a:pt x="2992" y="1364"/>
                    <a:pt x="2886" y="1258"/>
                    <a:pt x="2756" y="1258"/>
                  </a:cubicBezTo>
                  <a:cubicBezTo>
                    <a:pt x="2190" y="1258"/>
                    <a:pt x="1734" y="802"/>
                    <a:pt x="1734" y="240"/>
                  </a:cubicBezTo>
                  <a:cubicBezTo>
                    <a:pt x="1734" y="107"/>
                    <a:pt x="1628" y="1"/>
                    <a:pt x="149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5" name="Google Shape;10635;p91"/>
            <p:cNvSpPr/>
            <p:nvPr/>
          </p:nvSpPr>
          <p:spPr>
            <a:xfrm>
              <a:off x="2180696" y="3358683"/>
              <a:ext cx="45265" cy="38873"/>
            </a:xfrm>
            <a:custGeom>
              <a:avLst/>
              <a:gdLst/>
              <a:ahLst/>
              <a:cxnLst/>
              <a:rect l="l" t="t" r="r" b="b"/>
              <a:pathLst>
                <a:path w="1728" h="1484" extrusionOk="0">
                  <a:moveTo>
                    <a:pt x="987" y="480"/>
                  </a:moveTo>
                  <a:cubicBezTo>
                    <a:pt x="1135" y="480"/>
                    <a:pt x="1251" y="596"/>
                    <a:pt x="1255" y="744"/>
                  </a:cubicBezTo>
                  <a:cubicBezTo>
                    <a:pt x="1255" y="901"/>
                    <a:pt x="1123" y="1007"/>
                    <a:pt x="987" y="1007"/>
                  </a:cubicBezTo>
                  <a:cubicBezTo>
                    <a:pt x="922" y="1007"/>
                    <a:pt x="856" y="983"/>
                    <a:pt x="802" y="929"/>
                  </a:cubicBezTo>
                  <a:cubicBezTo>
                    <a:pt x="635" y="764"/>
                    <a:pt x="754" y="480"/>
                    <a:pt x="987" y="480"/>
                  </a:cubicBezTo>
                  <a:close/>
                  <a:moveTo>
                    <a:pt x="984" y="1"/>
                  </a:moveTo>
                  <a:cubicBezTo>
                    <a:pt x="803" y="1"/>
                    <a:pt x="617" y="68"/>
                    <a:pt x="467" y="219"/>
                  </a:cubicBezTo>
                  <a:cubicBezTo>
                    <a:pt x="1" y="685"/>
                    <a:pt x="330" y="1484"/>
                    <a:pt x="987" y="1484"/>
                  </a:cubicBezTo>
                  <a:cubicBezTo>
                    <a:pt x="1399" y="1480"/>
                    <a:pt x="1728" y="1151"/>
                    <a:pt x="1728" y="744"/>
                  </a:cubicBezTo>
                  <a:cubicBezTo>
                    <a:pt x="1728" y="296"/>
                    <a:pt x="1364" y="1"/>
                    <a:pt x="98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6" name="Google Shape;10636;p91"/>
            <p:cNvSpPr/>
            <p:nvPr/>
          </p:nvSpPr>
          <p:spPr>
            <a:xfrm>
              <a:off x="1942269" y="3511374"/>
              <a:ext cx="45370" cy="38795"/>
            </a:xfrm>
            <a:custGeom>
              <a:avLst/>
              <a:gdLst/>
              <a:ahLst/>
              <a:cxnLst/>
              <a:rect l="l" t="t" r="r" b="b"/>
              <a:pathLst>
                <a:path w="1732" h="1481" extrusionOk="0">
                  <a:moveTo>
                    <a:pt x="991" y="476"/>
                  </a:moveTo>
                  <a:cubicBezTo>
                    <a:pt x="1139" y="476"/>
                    <a:pt x="1255" y="596"/>
                    <a:pt x="1255" y="740"/>
                  </a:cubicBezTo>
                  <a:cubicBezTo>
                    <a:pt x="1255" y="900"/>
                    <a:pt x="1125" y="1007"/>
                    <a:pt x="989" y="1007"/>
                  </a:cubicBezTo>
                  <a:cubicBezTo>
                    <a:pt x="925" y="1007"/>
                    <a:pt x="859" y="983"/>
                    <a:pt x="806" y="929"/>
                  </a:cubicBezTo>
                  <a:cubicBezTo>
                    <a:pt x="638" y="761"/>
                    <a:pt x="758" y="476"/>
                    <a:pt x="991" y="476"/>
                  </a:cubicBezTo>
                  <a:close/>
                  <a:moveTo>
                    <a:pt x="989" y="1"/>
                  </a:moveTo>
                  <a:cubicBezTo>
                    <a:pt x="807" y="1"/>
                    <a:pt x="621" y="68"/>
                    <a:pt x="470" y="219"/>
                  </a:cubicBezTo>
                  <a:cubicBezTo>
                    <a:pt x="1" y="685"/>
                    <a:pt x="333" y="1480"/>
                    <a:pt x="991" y="1480"/>
                  </a:cubicBezTo>
                  <a:cubicBezTo>
                    <a:pt x="1399" y="1480"/>
                    <a:pt x="1732" y="1151"/>
                    <a:pt x="1732" y="740"/>
                  </a:cubicBezTo>
                  <a:cubicBezTo>
                    <a:pt x="1732" y="295"/>
                    <a:pt x="1368" y="1"/>
                    <a:pt x="98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7" name="Google Shape;10637;p91"/>
            <p:cNvSpPr/>
            <p:nvPr/>
          </p:nvSpPr>
          <p:spPr>
            <a:xfrm>
              <a:off x="2143525" y="3378146"/>
              <a:ext cx="15665" cy="15638"/>
            </a:xfrm>
            <a:custGeom>
              <a:avLst/>
              <a:gdLst/>
              <a:ahLst/>
              <a:cxnLst/>
              <a:rect l="l" t="t" r="r" b="b"/>
              <a:pathLst>
                <a:path w="598" h="597" extrusionOk="0">
                  <a:moveTo>
                    <a:pt x="299" y="1"/>
                  </a:moveTo>
                  <a:cubicBezTo>
                    <a:pt x="135" y="1"/>
                    <a:pt x="1" y="134"/>
                    <a:pt x="1" y="299"/>
                  </a:cubicBezTo>
                  <a:cubicBezTo>
                    <a:pt x="1" y="463"/>
                    <a:pt x="135" y="597"/>
                    <a:pt x="299" y="597"/>
                  </a:cubicBezTo>
                  <a:cubicBezTo>
                    <a:pt x="463" y="597"/>
                    <a:pt x="597" y="463"/>
                    <a:pt x="597" y="299"/>
                  </a:cubicBezTo>
                  <a:cubicBezTo>
                    <a:pt x="597" y="134"/>
                    <a:pt x="463" y="1"/>
                    <a:pt x="29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8" name="Google Shape;10638;p91"/>
            <p:cNvSpPr/>
            <p:nvPr/>
          </p:nvSpPr>
          <p:spPr>
            <a:xfrm>
              <a:off x="1939493" y="3471950"/>
              <a:ext cx="15665" cy="15638"/>
            </a:xfrm>
            <a:custGeom>
              <a:avLst/>
              <a:gdLst/>
              <a:ahLst/>
              <a:cxnLst/>
              <a:rect l="l" t="t" r="r" b="b"/>
              <a:pathLst>
                <a:path w="598" h="597" extrusionOk="0">
                  <a:moveTo>
                    <a:pt x="299" y="1"/>
                  </a:moveTo>
                  <a:cubicBezTo>
                    <a:pt x="134" y="1"/>
                    <a:pt x="1" y="134"/>
                    <a:pt x="1" y="299"/>
                  </a:cubicBezTo>
                  <a:cubicBezTo>
                    <a:pt x="1" y="463"/>
                    <a:pt x="134" y="597"/>
                    <a:pt x="299" y="597"/>
                  </a:cubicBezTo>
                  <a:cubicBezTo>
                    <a:pt x="463" y="597"/>
                    <a:pt x="597" y="463"/>
                    <a:pt x="597" y="299"/>
                  </a:cubicBezTo>
                  <a:cubicBezTo>
                    <a:pt x="597" y="134"/>
                    <a:pt x="463" y="1"/>
                    <a:pt x="29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39" name="Google Shape;10639;p91"/>
            <p:cNvSpPr/>
            <p:nvPr/>
          </p:nvSpPr>
          <p:spPr>
            <a:xfrm>
              <a:off x="2193636" y="3257413"/>
              <a:ext cx="15638" cy="15638"/>
            </a:xfrm>
            <a:custGeom>
              <a:avLst/>
              <a:gdLst/>
              <a:ahLst/>
              <a:cxnLst/>
              <a:rect l="l" t="t" r="r" b="b"/>
              <a:pathLst>
                <a:path w="597" h="597" extrusionOk="0">
                  <a:moveTo>
                    <a:pt x="298" y="0"/>
                  </a:moveTo>
                  <a:cubicBezTo>
                    <a:pt x="134" y="0"/>
                    <a:pt x="0" y="131"/>
                    <a:pt x="0" y="299"/>
                  </a:cubicBezTo>
                  <a:cubicBezTo>
                    <a:pt x="0" y="463"/>
                    <a:pt x="134" y="597"/>
                    <a:pt x="298" y="597"/>
                  </a:cubicBezTo>
                  <a:cubicBezTo>
                    <a:pt x="463" y="597"/>
                    <a:pt x="596" y="463"/>
                    <a:pt x="596" y="299"/>
                  </a:cubicBezTo>
                  <a:cubicBezTo>
                    <a:pt x="596" y="131"/>
                    <a:pt x="463" y="0"/>
                    <a:pt x="29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40" name="Google Shape;10640;p91"/>
          <p:cNvGrpSpPr/>
          <p:nvPr/>
        </p:nvGrpSpPr>
        <p:grpSpPr>
          <a:xfrm>
            <a:off x="2476834" y="3245314"/>
            <a:ext cx="388891" cy="307320"/>
            <a:chOff x="2471434" y="3239339"/>
            <a:chExt cx="388891" cy="307320"/>
          </a:xfrm>
        </p:grpSpPr>
        <p:sp>
          <p:nvSpPr>
            <p:cNvPr id="10641" name="Google Shape;10641;p91"/>
            <p:cNvSpPr/>
            <p:nvPr/>
          </p:nvSpPr>
          <p:spPr>
            <a:xfrm>
              <a:off x="2495691" y="3245861"/>
              <a:ext cx="175768" cy="95769"/>
            </a:xfrm>
            <a:custGeom>
              <a:avLst/>
              <a:gdLst/>
              <a:ahLst/>
              <a:cxnLst/>
              <a:rect l="l" t="t" r="r" b="b"/>
              <a:pathLst>
                <a:path w="6710" h="3656" extrusionOk="0">
                  <a:moveTo>
                    <a:pt x="3896" y="0"/>
                  </a:moveTo>
                  <a:cubicBezTo>
                    <a:pt x="3219" y="0"/>
                    <a:pt x="2619" y="470"/>
                    <a:pt x="2467" y="1144"/>
                  </a:cubicBezTo>
                  <a:cubicBezTo>
                    <a:pt x="2376" y="1114"/>
                    <a:pt x="2282" y="1099"/>
                    <a:pt x="2189" y="1099"/>
                  </a:cubicBezTo>
                  <a:cubicBezTo>
                    <a:pt x="1905" y="1099"/>
                    <a:pt x="1631" y="1237"/>
                    <a:pt x="1460" y="1480"/>
                  </a:cubicBezTo>
                  <a:cubicBezTo>
                    <a:pt x="1366" y="1455"/>
                    <a:pt x="1272" y="1444"/>
                    <a:pt x="1180" y="1444"/>
                  </a:cubicBezTo>
                  <a:cubicBezTo>
                    <a:pt x="640" y="1444"/>
                    <a:pt x="159" y="1844"/>
                    <a:pt x="86" y="2408"/>
                  </a:cubicBezTo>
                  <a:cubicBezTo>
                    <a:pt x="0" y="3070"/>
                    <a:pt x="518" y="3656"/>
                    <a:pt x="1182" y="3656"/>
                  </a:cubicBezTo>
                  <a:lnTo>
                    <a:pt x="4822" y="3656"/>
                  </a:lnTo>
                  <a:cubicBezTo>
                    <a:pt x="5223" y="2919"/>
                    <a:pt x="5901" y="2374"/>
                    <a:pt x="6710" y="2148"/>
                  </a:cubicBezTo>
                  <a:cubicBezTo>
                    <a:pt x="6535" y="1729"/>
                    <a:pt x="6130" y="1470"/>
                    <a:pt x="5698" y="1470"/>
                  </a:cubicBezTo>
                  <a:cubicBezTo>
                    <a:pt x="5589" y="1470"/>
                    <a:pt x="5479" y="1486"/>
                    <a:pt x="5370" y="1521"/>
                  </a:cubicBezTo>
                  <a:lnTo>
                    <a:pt x="5370" y="1470"/>
                  </a:lnTo>
                  <a:cubicBezTo>
                    <a:pt x="5370" y="719"/>
                    <a:pt x="4808" y="92"/>
                    <a:pt x="4064" y="10"/>
                  </a:cubicBezTo>
                  <a:cubicBezTo>
                    <a:pt x="4008" y="3"/>
                    <a:pt x="3952" y="0"/>
                    <a:pt x="3896" y="0"/>
                  </a:cubicBezTo>
                  <a:close/>
                </a:path>
              </a:pathLst>
            </a:custGeom>
            <a:solidFill>
              <a:srgbClr val="93A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2" name="Google Shape;10642;p91"/>
            <p:cNvSpPr/>
            <p:nvPr/>
          </p:nvSpPr>
          <p:spPr>
            <a:xfrm>
              <a:off x="2477381" y="3299011"/>
              <a:ext cx="381792" cy="202854"/>
            </a:xfrm>
            <a:custGeom>
              <a:avLst/>
              <a:gdLst/>
              <a:ahLst/>
              <a:cxnLst/>
              <a:rect l="l" t="t" r="r" b="b"/>
              <a:pathLst>
                <a:path w="14575" h="7744" extrusionOk="0">
                  <a:moveTo>
                    <a:pt x="8253" y="0"/>
                  </a:moveTo>
                  <a:cubicBezTo>
                    <a:pt x="7982" y="0"/>
                    <a:pt x="7709" y="36"/>
                    <a:pt x="7440" y="109"/>
                  </a:cubicBezTo>
                  <a:cubicBezTo>
                    <a:pt x="6326" y="410"/>
                    <a:pt x="5469" y="1301"/>
                    <a:pt x="5216" y="2429"/>
                  </a:cubicBezTo>
                  <a:cubicBezTo>
                    <a:pt x="5020" y="2363"/>
                    <a:pt x="4821" y="2332"/>
                    <a:pt x="4623" y="2332"/>
                  </a:cubicBezTo>
                  <a:cubicBezTo>
                    <a:pt x="4024" y="2332"/>
                    <a:pt x="3447" y="2622"/>
                    <a:pt x="3091" y="3138"/>
                  </a:cubicBezTo>
                  <a:cubicBezTo>
                    <a:pt x="2892" y="3086"/>
                    <a:pt x="2693" y="3061"/>
                    <a:pt x="2497" y="3061"/>
                  </a:cubicBezTo>
                  <a:cubicBezTo>
                    <a:pt x="1351" y="3061"/>
                    <a:pt x="331" y="3911"/>
                    <a:pt x="178" y="5105"/>
                  </a:cubicBezTo>
                  <a:cubicBezTo>
                    <a:pt x="0" y="6505"/>
                    <a:pt x="1087" y="7744"/>
                    <a:pt x="2496" y="7744"/>
                  </a:cubicBezTo>
                  <a:cubicBezTo>
                    <a:pt x="2498" y="7744"/>
                    <a:pt x="2500" y="7744"/>
                    <a:pt x="2502" y="7744"/>
                  </a:cubicBezTo>
                  <a:lnTo>
                    <a:pt x="5085" y="7744"/>
                  </a:lnTo>
                  <a:cubicBezTo>
                    <a:pt x="5091" y="6924"/>
                    <a:pt x="5764" y="6306"/>
                    <a:pt x="6533" y="6306"/>
                  </a:cubicBezTo>
                  <a:cubicBezTo>
                    <a:pt x="6676" y="6306"/>
                    <a:pt x="6824" y="6327"/>
                    <a:pt x="6970" y="6373"/>
                  </a:cubicBezTo>
                  <a:lnTo>
                    <a:pt x="6970" y="6308"/>
                  </a:lnTo>
                  <a:cubicBezTo>
                    <a:pt x="6967" y="5314"/>
                    <a:pt x="7714" y="4478"/>
                    <a:pt x="8701" y="4368"/>
                  </a:cubicBezTo>
                  <a:cubicBezTo>
                    <a:pt x="8775" y="4360"/>
                    <a:pt x="8850" y="4356"/>
                    <a:pt x="8923" y="4356"/>
                  </a:cubicBezTo>
                  <a:cubicBezTo>
                    <a:pt x="9822" y="4356"/>
                    <a:pt x="10616" y="4980"/>
                    <a:pt x="10819" y="5876"/>
                  </a:cubicBezTo>
                  <a:cubicBezTo>
                    <a:pt x="10942" y="5834"/>
                    <a:pt x="11068" y="5814"/>
                    <a:pt x="11193" y="5814"/>
                  </a:cubicBezTo>
                  <a:cubicBezTo>
                    <a:pt x="11568" y="5814"/>
                    <a:pt x="11930" y="5997"/>
                    <a:pt x="12152" y="6318"/>
                  </a:cubicBezTo>
                  <a:cubicBezTo>
                    <a:pt x="12275" y="6286"/>
                    <a:pt x="12399" y="6270"/>
                    <a:pt x="12522" y="6270"/>
                  </a:cubicBezTo>
                  <a:cubicBezTo>
                    <a:pt x="13028" y="6270"/>
                    <a:pt x="13509" y="6533"/>
                    <a:pt x="13779" y="6983"/>
                  </a:cubicBezTo>
                  <a:cubicBezTo>
                    <a:pt x="14482" y="6208"/>
                    <a:pt x="14574" y="5060"/>
                    <a:pt x="14012" y="4183"/>
                  </a:cubicBezTo>
                  <a:cubicBezTo>
                    <a:pt x="13579" y="3504"/>
                    <a:pt x="12836" y="3114"/>
                    <a:pt x="12062" y="3114"/>
                  </a:cubicBezTo>
                  <a:cubicBezTo>
                    <a:pt x="11831" y="3114"/>
                    <a:pt x="11599" y="3149"/>
                    <a:pt x="11370" y="3220"/>
                  </a:cubicBezTo>
                  <a:cubicBezTo>
                    <a:pt x="11370" y="3186"/>
                    <a:pt x="11374" y="3152"/>
                    <a:pt x="11374" y="3117"/>
                  </a:cubicBezTo>
                  <a:cubicBezTo>
                    <a:pt x="11374" y="2610"/>
                    <a:pt x="11250" y="2113"/>
                    <a:pt x="11017" y="1668"/>
                  </a:cubicBezTo>
                  <a:lnTo>
                    <a:pt x="10527" y="989"/>
                  </a:lnTo>
                  <a:cubicBezTo>
                    <a:pt x="9929" y="350"/>
                    <a:pt x="9103" y="0"/>
                    <a:pt x="8253" y="0"/>
                  </a:cubicBezTo>
                  <a:close/>
                </a:path>
              </a:pathLst>
            </a:custGeom>
            <a:solidFill>
              <a:srgbClr val="ADB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3" name="Google Shape;10643;p91"/>
            <p:cNvSpPr/>
            <p:nvPr/>
          </p:nvSpPr>
          <p:spPr>
            <a:xfrm>
              <a:off x="2607439" y="3413090"/>
              <a:ext cx="238872" cy="127020"/>
            </a:xfrm>
            <a:custGeom>
              <a:avLst/>
              <a:gdLst/>
              <a:ahLst/>
              <a:cxnLst/>
              <a:rect l="l" t="t" r="r" b="b"/>
              <a:pathLst>
                <a:path w="9119" h="4849" extrusionOk="0">
                  <a:moveTo>
                    <a:pt x="3955" y="1"/>
                  </a:moveTo>
                  <a:cubicBezTo>
                    <a:pt x="3881" y="1"/>
                    <a:pt x="3807" y="5"/>
                    <a:pt x="3732" y="13"/>
                  </a:cubicBezTo>
                  <a:cubicBezTo>
                    <a:pt x="2745" y="123"/>
                    <a:pt x="1998" y="959"/>
                    <a:pt x="2002" y="1949"/>
                  </a:cubicBezTo>
                  <a:lnTo>
                    <a:pt x="2002" y="2018"/>
                  </a:lnTo>
                  <a:cubicBezTo>
                    <a:pt x="1856" y="1972"/>
                    <a:pt x="1708" y="1950"/>
                    <a:pt x="1564" y="1950"/>
                  </a:cubicBezTo>
                  <a:cubicBezTo>
                    <a:pt x="870" y="1950"/>
                    <a:pt x="245" y="2453"/>
                    <a:pt x="134" y="3180"/>
                  </a:cubicBezTo>
                  <a:cubicBezTo>
                    <a:pt x="1" y="4057"/>
                    <a:pt x="679" y="4848"/>
                    <a:pt x="1567" y="4848"/>
                  </a:cubicBezTo>
                  <a:lnTo>
                    <a:pt x="7553" y="4848"/>
                  </a:lnTo>
                  <a:cubicBezTo>
                    <a:pt x="7555" y="4848"/>
                    <a:pt x="7557" y="4848"/>
                    <a:pt x="7559" y="4848"/>
                  </a:cubicBezTo>
                  <a:cubicBezTo>
                    <a:pt x="8440" y="4848"/>
                    <a:pt x="9119" y="4072"/>
                    <a:pt x="9010" y="3197"/>
                  </a:cubicBezTo>
                  <a:cubicBezTo>
                    <a:pt x="8913" y="2447"/>
                    <a:pt x="8273" y="1915"/>
                    <a:pt x="7555" y="1915"/>
                  </a:cubicBezTo>
                  <a:cubicBezTo>
                    <a:pt x="7432" y="1915"/>
                    <a:pt x="7308" y="1931"/>
                    <a:pt x="7183" y="1963"/>
                  </a:cubicBezTo>
                  <a:cubicBezTo>
                    <a:pt x="6962" y="1642"/>
                    <a:pt x="6600" y="1459"/>
                    <a:pt x="6224" y="1459"/>
                  </a:cubicBezTo>
                  <a:cubicBezTo>
                    <a:pt x="6099" y="1459"/>
                    <a:pt x="5973" y="1479"/>
                    <a:pt x="5850" y="1521"/>
                  </a:cubicBezTo>
                  <a:cubicBezTo>
                    <a:pt x="5647" y="625"/>
                    <a:pt x="4853" y="1"/>
                    <a:pt x="3955" y="1"/>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4" name="Google Shape;10644;p91"/>
            <p:cNvSpPr/>
            <p:nvPr/>
          </p:nvSpPr>
          <p:spPr>
            <a:xfrm>
              <a:off x="2607360" y="3415133"/>
              <a:ext cx="137629" cy="125160"/>
            </a:xfrm>
            <a:custGeom>
              <a:avLst/>
              <a:gdLst/>
              <a:ahLst/>
              <a:cxnLst/>
              <a:rect l="l" t="t" r="r" b="b"/>
              <a:pathLst>
                <a:path w="5254" h="4778" extrusionOk="0">
                  <a:moveTo>
                    <a:pt x="3427" y="0"/>
                  </a:moveTo>
                  <a:cubicBezTo>
                    <a:pt x="2584" y="237"/>
                    <a:pt x="2001" y="1004"/>
                    <a:pt x="2001" y="1878"/>
                  </a:cubicBezTo>
                  <a:lnTo>
                    <a:pt x="2001" y="1943"/>
                  </a:lnTo>
                  <a:cubicBezTo>
                    <a:pt x="1857" y="1898"/>
                    <a:pt x="1712" y="1877"/>
                    <a:pt x="1569" y="1877"/>
                  </a:cubicBezTo>
                  <a:cubicBezTo>
                    <a:pt x="875" y="1877"/>
                    <a:pt x="247" y="2381"/>
                    <a:pt x="134" y="3108"/>
                  </a:cubicBezTo>
                  <a:cubicBezTo>
                    <a:pt x="0" y="3986"/>
                    <a:pt x="679" y="4777"/>
                    <a:pt x="1570" y="4777"/>
                  </a:cubicBezTo>
                  <a:lnTo>
                    <a:pt x="5253" y="4777"/>
                  </a:lnTo>
                  <a:cubicBezTo>
                    <a:pt x="3951" y="4191"/>
                    <a:pt x="3115" y="2896"/>
                    <a:pt x="3115" y="1470"/>
                  </a:cubicBezTo>
                  <a:cubicBezTo>
                    <a:pt x="3115" y="963"/>
                    <a:pt x="3221" y="463"/>
                    <a:pt x="3427" y="0"/>
                  </a:cubicBezTo>
                  <a:close/>
                </a:path>
              </a:pathLst>
            </a:custGeom>
            <a:solidFill>
              <a:srgbClr val="C9D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5" name="Google Shape;10645;p91"/>
            <p:cNvSpPr/>
            <p:nvPr/>
          </p:nvSpPr>
          <p:spPr>
            <a:xfrm>
              <a:off x="2481493" y="3381028"/>
              <a:ext cx="133699" cy="122645"/>
            </a:xfrm>
            <a:custGeom>
              <a:avLst/>
              <a:gdLst/>
              <a:ahLst/>
              <a:cxnLst/>
              <a:rect l="l" t="t" r="r" b="b"/>
              <a:pathLst>
                <a:path w="5104" h="4682" extrusionOk="0">
                  <a:moveTo>
                    <a:pt x="2345" y="0"/>
                  </a:moveTo>
                  <a:cubicBezTo>
                    <a:pt x="1049" y="0"/>
                    <a:pt x="1" y="1045"/>
                    <a:pt x="1" y="2341"/>
                  </a:cubicBezTo>
                  <a:cubicBezTo>
                    <a:pt x="1" y="3633"/>
                    <a:pt x="1049" y="4681"/>
                    <a:pt x="2345" y="4681"/>
                  </a:cubicBezTo>
                  <a:lnTo>
                    <a:pt x="4925" y="4681"/>
                  </a:lnTo>
                  <a:cubicBezTo>
                    <a:pt x="4925" y="4441"/>
                    <a:pt x="4987" y="4205"/>
                    <a:pt x="5103" y="3992"/>
                  </a:cubicBezTo>
                  <a:cubicBezTo>
                    <a:pt x="3808" y="2995"/>
                    <a:pt x="2883" y="1590"/>
                    <a:pt x="2485" y="4"/>
                  </a:cubicBezTo>
                  <a:cubicBezTo>
                    <a:pt x="2437" y="0"/>
                    <a:pt x="2389" y="0"/>
                    <a:pt x="2345" y="0"/>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6" name="Google Shape;10646;p91"/>
            <p:cNvSpPr/>
            <p:nvPr/>
          </p:nvSpPr>
          <p:spPr>
            <a:xfrm>
              <a:off x="2496582" y="3277688"/>
              <a:ext cx="53071" cy="66561"/>
            </a:xfrm>
            <a:custGeom>
              <a:avLst/>
              <a:gdLst/>
              <a:ahLst/>
              <a:cxnLst/>
              <a:rect l="l" t="t" r="r" b="b"/>
              <a:pathLst>
                <a:path w="2026" h="2541" extrusionOk="0">
                  <a:moveTo>
                    <a:pt x="2026" y="1"/>
                  </a:moveTo>
                  <a:lnTo>
                    <a:pt x="2026" y="1"/>
                  </a:lnTo>
                  <a:cubicBezTo>
                    <a:pt x="1796" y="42"/>
                    <a:pt x="1590" y="172"/>
                    <a:pt x="1460" y="364"/>
                  </a:cubicBezTo>
                  <a:cubicBezTo>
                    <a:pt x="1367" y="340"/>
                    <a:pt x="1273" y="328"/>
                    <a:pt x="1181" y="328"/>
                  </a:cubicBezTo>
                  <a:cubicBezTo>
                    <a:pt x="640" y="328"/>
                    <a:pt x="156" y="731"/>
                    <a:pt x="83" y="1296"/>
                  </a:cubicBezTo>
                  <a:cubicBezTo>
                    <a:pt x="0" y="1958"/>
                    <a:pt x="514" y="2540"/>
                    <a:pt x="1183" y="2540"/>
                  </a:cubicBezTo>
                  <a:lnTo>
                    <a:pt x="1700" y="2540"/>
                  </a:lnTo>
                  <a:cubicBezTo>
                    <a:pt x="1693" y="2420"/>
                    <a:pt x="1690" y="2300"/>
                    <a:pt x="1690" y="2180"/>
                  </a:cubicBezTo>
                  <a:cubicBezTo>
                    <a:pt x="1690" y="1440"/>
                    <a:pt x="1803" y="703"/>
                    <a:pt x="2026" y="1"/>
                  </a:cubicBezTo>
                  <a:close/>
                </a:path>
              </a:pathLst>
            </a:custGeom>
            <a:solidFill>
              <a:srgbClr val="DFE6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47" name="Google Shape;10647;p91"/>
            <p:cNvSpPr/>
            <p:nvPr/>
          </p:nvSpPr>
          <p:spPr>
            <a:xfrm>
              <a:off x="2471434" y="3239339"/>
              <a:ext cx="388891" cy="307320"/>
            </a:xfrm>
            <a:custGeom>
              <a:avLst/>
              <a:gdLst/>
              <a:ahLst/>
              <a:cxnLst/>
              <a:rect l="l" t="t" r="r" b="b"/>
              <a:pathLst>
                <a:path w="14846" h="11732" extrusionOk="0">
                  <a:moveTo>
                    <a:pt x="4820" y="1"/>
                  </a:moveTo>
                  <a:cubicBezTo>
                    <a:pt x="4119" y="1"/>
                    <a:pt x="3476" y="437"/>
                    <a:pt x="3219" y="1105"/>
                  </a:cubicBezTo>
                  <a:cubicBezTo>
                    <a:pt x="3184" y="1102"/>
                    <a:pt x="3150" y="1098"/>
                    <a:pt x="3112" y="1098"/>
                  </a:cubicBezTo>
                  <a:cubicBezTo>
                    <a:pt x="2801" y="1098"/>
                    <a:pt x="2503" y="1228"/>
                    <a:pt x="2287" y="1455"/>
                  </a:cubicBezTo>
                  <a:cubicBezTo>
                    <a:pt x="2228" y="1447"/>
                    <a:pt x="2169" y="1443"/>
                    <a:pt x="2112" y="1443"/>
                  </a:cubicBezTo>
                  <a:cubicBezTo>
                    <a:pt x="1410" y="1443"/>
                    <a:pt x="809" y="1987"/>
                    <a:pt x="762" y="2709"/>
                  </a:cubicBezTo>
                  <a:cubicBezTo>
                    <a:pt x="710" y="3490"/>
                    <a:pt x="1327" y="4152"/>
                    <a:pt x="2108" y="4152"/>
                  </a:cubicBezTo>
                  <a:lnTo>
                    <a:pt x="3877" y="4152"/>
                  </a:lnTo>
                  <a:cubicBezTo>
                    <a:pt x="4010" y="4148"/>
                    <a:pt x="4113" y="4038"/>
                    <a:pt x="4113" y="3905"/>
                  </a:cubicBezTo>
                  <a:cubicBezTo>
                    <a:pt x="4113" y="3771"/>
                    <a:pt x="4010" y="3662"/>
                    <a:pt x="3877" y="3655"/>
                  </a:cubicBezTo>
                  <a:lnTo>
                    <a:pt x="2108" y="3655"/>
                  </a:lnTo>
                  <a:cubicBezTo>
                    <a:pt x="1598" y="3651"/>
                    <a:pt x="1204" y="3199"/>
                    <a:pt x="1269" y="2692"/>
                  </a:cubicBezTo>
                  <a:cubicBezTo>
                    <a:pt x="1325" y="2255"/>
                    <a:pt x="1698" y="1943"/>
                    <a:pt x="2118" y="1943"/>
                  </a:cubicBezTo>
                  <a:cubicBezTo>
                    <a:pt x="2186" y="1943"/>
                    <a:pt x="2255" y="1951"/>
                    <a:pt x="2324" y="1969"/>
                  </a:cubicBezTo>
                  <a:cubicBezTo>
                    <a:pt x="2344" y="1973"/>
                    <a:pt x="2364" y="1976"/>
                    <a:pt x="2384" y="1976"/>
                  </a:cubicBezTo>
                  <a:cubicBezTo>
                    <a:pt x="2464" y="1976"/>
                    <a:pt x="2542" y="1938"/>
                    <a:pt x="2588" y="1869"/>
                  </a:cubicBezTo>
                  <a:cubicBezTo>
                    <a:pt x="2710" y="1693"/>
                    <a:pt x="2908" y="1594"/>
                    <a:pt x="3112" y="1594"/>
                  </a:cubicBezTo>
                  <a:cubicBezTo>
                    <a:pt x="3179" y="1594"/>
                    <a:pt x="3246" y="1604"/>
                    <a:pt x="3311" y="1626"/>
                  </a:cubicBezTo>
                  <a:cubicBezTo>
                    <a:pt x="3339" y="1635"/>
                    <a:pt x="3366" y="1640"/>
                    <a:pt x="3393" y="1640"/>
                  </a:cubicBezTo>
                  <a:cubicBezTo>
                    <a:pt x="3505" y="1640"/>
                    <a:pt x="3605" y="1564"/>
                    <a:pt x="3630" y="1448"/>
                  </a:cubicBezTo>
                  <a:cubicBezTo>
                    <a:pt x="3757" y="886"/>
                    <a:pt x="4257" y="495"/>
                    <a:pt x="4824" y="495"/>
                  </a:cubicBezTo>
                  <a:cubicBezTo>
                    <a:pt x="4869" y="495"/>
                    <a:pt x="4914" y="497"/>
                    <a:pt x="4960" y="502"/>
                  </a:cubicBezTo>
                  <a:cubicBezTo>
                    <a:pt x="5580" y="571"/>
                    <a:pt x="6046" y="1095"/>
                    <a:pt x="6046" y="1719"/>
                  </a:cubicBezTo>
                  <a:lnTo>
                    <a:pt x="6046" y="1749"/>
                  </a:lnTo>
                  <a:lnTo>
                    <a:pt x="6046" y="1763"/>
                  </a:lnTo>
                  <a:cubicBezTo>
                    <a:pt x="6040" y="1908"/>
                    <a:pt x="6156" y="2018"/>
                    <a:pt x="6292" y="2018"/>
                  </a:cubicBezTo>
                  <a:cubicBezTo>
                    <a:pt x="6317" y="2018"/>
                    <a:pt x="6342" y="2014"/>
                    <a:pt x="6368" y="2006"/>
                  </a:cubicBezTo>
                  <a:cubicBezTo>
                    <a:pt x="6451" y="1981"/>
                    <a:pt x="6535" y="1968"/>
                    <a:pt x="6619" y="1968"/>
                  </a:cubicBezTo>
                  <a:cubicBezTo>
                    <a:pt x="6861" y="1968"/>
                    <a:pt x="7096" y="2072"/>
                    <a:pt x="7259" y="2263"/>
                  </a:cubicBezTo>
                  <a:lnTo>
                    <a:pt x="7235" y="2274"/>
                  </a:lnTo>
                  <a:lnTo>
                    <a:pt x="7187" y="2291"/>
                  </a:lnTo>
                  <a:cubicBezTo>
                    <a:pt x="7163" y="2301"/>
                    <a:pt x="7139" y="2311"/>
                    <a:pt x="7115" y="2322"/>
                  </a:cubicBezTo>
                  <a:cubicBezTo>
                    <a:pt x="7091" y="2335"/>
                    <a:pt x="7057" y="2349"/>
                    <a:pt x="7029" y="2363"/>
                  </a:cubicBezTo>
                  <a:lnTo>
                    <a:pt x="6998" y="2376"/>
                  </a:lnTo>
                  <a:cubicBezTo>
                    <a:pt x="6772" y="2486"/>
                    <a:pt x="6560" y="2623"/>
                    <a:pt x="6365" y="2781"/>
                  </a:cubicBezTo>
                  <a:cubicBezTo>
                    <a:pt x="6101" y="2997"/>
                    <a:pt x="5868" y="3247"/>
                    <a:pt x="5679" y="3531"/>
                  </a:cubicBezTo>
                  <a:lnTo>
                    <a:pt x="5655" y="3569"/>
                  </a:lnTo>
                  <a:cubicBezTo>
                    <a:pt x="5641" y="3593"/>
                    <a:pt x="5624" y="3617"/>
                    <a:pt x="5614" y="3641"/>
                  </a:cubicBezTo>
                  <a:lnTo>
                    <a:pt x="5600" y="3662"/>
                  </a:lnTo>
                  <a:lnTo>
                    <a:pt x="4682" y="3662"/>
                  </a:lnTo>
                  <a:cubicBezTo>
                    <a:pt x="4363" y="3672"/>
                    <a:pt x="4363" y="4141"/>
                    <a:pt x="4682" y="4155"/>
                  </a:cubicBezTo>
                  <a:lnTo>
                    <a:pt x="5354" y="4155"/>
                  </a:lnTo>
                  <a:cubicBezTo>
                    <a:pt x="5323" y="4237"/>
                    <a:pt x="5292" y="4319"/>
                    <a:pt x="5265" y="4405"/>
                  </a:cubicBezTo>
                  <a:cubicBezTo>
                    <a:pt x="5124" y="4376"/>
                    <a:pt x="4983" y="4362"/>
                    <a:pt x="4843" y="4362"/>
                  </a:cubicBezTo>
                  <a:cubicBezTo>
                    <a:pt x="4217" y="4362"/>
                    <a:pt x="3614" y="4643"/>
                    <a:pt x="3208" y="5138"/>
                  </a:cubicBezTo>
                  <a:cubicBezTo>
                    <a:pt x="3043" y="5107"/>
                    <a:pt x="2879" y="5091"/>
                    <a:pt x="2717" y="5091"/>
                  </a:cubicBezTo>
                  <a:cubicBezTo>
                    <a:pt x="1413" y="5091"/>
                    <a:pt x="273" y="6084"/>
                    <a:pt x="145" y="7438"/>
                  </a:cubicBezTo>
                  <a:cubicBezTo>
                    <a:pt x="1" y="8959"/>
                    <a:pt x="1197" y="10272"/>
                    <a:pt x="2722" y="10272"/>
                  </a:cubicBezTo>
                  <a:lnTo>
                    <a:pt x="5073" y="10272"/>
                  </a:lnTo>
                  <a:cubicBezTo>
                    <a:pt x="5193" y="11108"/>
                    <a:pt x="5909" y="11732"/>
                    <a:pt x="6755" y="11732"/>
                  </a:cubicBezTo>
                  <a:lnTo>
                    <a:pt x="11093" y="11732"/>
                  </a:lnTo>
                  <a:cubicBezTo>
                    <a:pt x="11227" y="11728"/>
                    <a:pt x="11330" y="11619"/>
                    <a:pt x="11330" y="11485"/>
                  </a:cubicBezTo>
                  <a:cubicBezTo>
                    <a:pt x="11330" y="11351"/>
                    <a:pt x="11227" y="11242"/>
                    <a:pt x="11093" y="11235"/>
                  </a:cubicBezTo>
                  <a:lnTo>
                    <a:pt x="6759" y="11235"/>
                  </a:lnTo>
                  <a:cubicBezTo>
                    <a:pt x="6097" y="11235"/>
                    <a:pt x="5559" y="10700"/>
                    <a:pt x="5559" y="10035"/>
                  </a:cubicBezTo>
                  <a:lnTo>
                    <a:pt x="5559" y="10018"/>
                  </a:lnTo>
                  <a:lnTo>
                    <a:pt x="5559" y="9967"/>
                  </a:lnTo>
                  <a:lnTo>
                    <a:pt x="5559" y="9963"/>
                  </a:lnTo>
                  <a:cubicBezTo>
                    <a:pt x="5559" y="9943"/>
                    <a:pt x="5563" y="9926"/>
                    <a:pt x="5563" y="9909"/>
                  </a:cubicBezTo>
                  <a:cubicBezTo>
                    <a:pt x="5631" y="9280"/>
                    <a:pt x="6164" y="8835"/>
                    <a:pt x="6758" y="8835"/>
                  </a:cubicBezTo>
                  <a:cubicBezTo>
                    <a:pt x="6877" y="8835"/>
                    <a:pt x="6998" y="8853"/>
                    <a:pt x="7118" y="8891"/>
                  </a:cubicBezTo>
                  <a:cubicBezTo>
                    <a:pt x="7143" y="8899"/>
                    <a:pt x="7168" y="8902"/>
                    <a:pt x="7192" y="8902"/>
                  </a:cubicBezTo>
                  <a:cubicBezTo>
                    <a:pt x="7326" y="8902"/>
                    <a:pt x="7443" y="8790"/>
                    <a:pt x="7441" y="8647"/>
                  </a:cubicBezTo>
                  <a:lnTo>
                    <a:pt x="7441" y="8630"/>
                  </a:lnTo>
                  <a:lnTo>
                    <a:pt x="7441" y="8589"/>
                  </a:lnTo>
                  <a:cubicBezTo>
                    <a:pt x="7437" y="7722"/>
                    <a:pt x="8088" y="6992"/>
                    <a:pt x="8952" y="6896"/>
                  </a:cubicBezTo>
                  <a:cubicBezTo>
                    <a:pt x="9015" y="6889"/>
                    <a:pt x="9079" y="6886"/>
                    <a:pt x="9142" y="6886"/>
                  </a:cubicBezTo>
                  <a:cubicBezTo>
                    <a:pt x="9927" y="6886"/>
                    <a:pt x="10624" y="7429"/>
                    <a:pt x="10799" y="8212"/>
                  </a:cubicBezTo>
                  <a:cubicBezTo>
                    <a:pt x="10826" y="8328"/>
                    <a:pt x="10927" y="8404"/>
                    <a:pt x="11039" y="8404"/>
                  </a:cubicBezTo>
                  <a:cubicBezTo>
                    <a:pt x="11066" y="8404"/>
                    <a:pt x="11094" y="8400"/>
                    <a:pt x="11121" y="8390"/>
                  </a:cubicBezTo>
                  <a:cubicBezTo>
                    <a:pt x="11216" y="8359"/>
                    <a:pt x="11313" y="8344"/>
                    <a:pt x="11409" y="8344"/>
                  </a:cubicBezTo>
                  <a:cubicBezTo>
                    <a:pt x="11706" y="8344"/>
                    <a:pt x="11994" y="8487"/>
                    <a:pt x="12169" y="8743"/>
                  </a:cubicBezTo>
                  <a:cubicBezTo>
                    <a:pt x="12219" y="8812"/>
                    <a:pt x="12297" y="8850"/>
                    <a:pt x="12377" y="8850"/>
                  </a:cubicBezTo>
                  <a:cubicBezTo>
                    <a:pt x="12397" y="8850"/>
                    <a:pt x="12417" y="8848"/>
                    <a:pt x="12437" y="8843"/>
                  </a:cubicBezTo>
                  <a:cubicBezTo>
                    <a:pt x="12536" y="8815"/>
                    <a:pt x="12639" y="8802"/>
                    <a:pt x="12745" y="8802"/>
                  </a:cubicBezTo>
                  <a:cubicBezTo>
                    <a:pt x="12769" y="8802"/>
                    <a:pt x="12793" y="8802"/>
                    <a:pt x="12817" y="8805"/>
                  </a:cubicBezTo>
                  <a:lnTo>
                    <a:pt x="12841" y="8805"/>
                  </a:lnTo>
                  <a:lnTo>
                    <a:pt x="12886" y="8809"/>
                  </a:lnTo>
                  <a:lnTo>
                    <a:pt x="12920" y="8812"/>
                  </a:lnTo>
                  <a:lnTo>
                    <a:pt x="12947" y="8819"/>
                  </a:lnTo>
                  <a:cubicBezTo>
                    <a:pt x="13256" y="8870"/>
                    <a:pt x="13530" y="9038"/>
                    <a:pt x="13718" y="9288"/>
                  </a:cubicBezTo>
                  <a:lnTo>
                    <a:pt x="13722" y="9292"/>
                  </a:lnTo>
                  <a:cubicBezTo>
                    <a:pt x="14318" y="10097"/>
                    <a:pt x="13746" y="11238"/>
                    <a:pt x="12745" y="11238"/>
                  </a:cubicBezTo>
                  <a:lnTo>
                    <a:pt x="11906" y="11238"/>
                  </a:lnTo>
                  <a:cubicBezTo>
                    <a:pt x="11587" y="11252"/>
                    <a:pt x="11587" y="11721"/>
                    <a:pt x="11906" y="11732"/>
                  </a:cubicBezTo>
                  <a:lnTo>
                    <a:pt x="12742" y="11732"/>
                  </a:lnTo>
                  <a:cubicBezTo>
                    <a:pt x="12743" y="11732"/>
                    <a:pt x="12745" y="11732"/>
                    <a:pt x="12747" y="11732"/>
                  </a:cubicBezTo>
                  <a:cubicBezTo>
                    <a:pt x="13998" y="11732"/>
                    <a:pt x="14825" y="10431"/>
                    <a:pt x="14298" y="9295"/>
                  </a:cubicBezTo>
                  <a:cubicBezTo>
                    <a:pt x="14654" y="8843"/>
                    <a:pt x="14846" y="8284"/>
                    <a:pt x="14846" y="7709"/>
                  </a:cubicBezTo>
                  <a:cubicBezTo>
                    <a:pt x="14846" y="6271"/>
                    <a:pt x="13672" y="5146"/>
                    <a:pt x="12289" y="5146"/>
                  </a:cubicBezTo>
                  <a:cubicBezTo>
                    <a:pt x="12139" y="5146"/>
                    <a:pt x="11987" y="5159"/>
                    <a:pt x="11834" y="5186"/>
                  </a:cubicBezTo>
                  <a:cubicBezTo>
                    <a:pt x="11806" y="4714"/>
                    <a:pt x="11676" y="4251"/>
                    <a:pt x="11457" y="3829"/>
                  </a:cubicBezTo>
                  <a:cubicBezTo>
                    <a:pt x="11414" y="3741"/>
                    <a:pt x="11326" y="3689"/>
                    <a:pt x="11235" y="3689"/>
                  </a:cubicBezTo>
                  <a:cubicBezTo>
                    <a:pt x="11195" y="3689"/>
                    <a:pt x="11155" y="3699"/>
                    <a:pt x="11117" y="3720"/>
                  </a:cubicBezTo>
                  <a:cubicBezTo>
                    <a:pt x="10991" y="3785"/>
                    <a:pt x="10946" y="3939"/>
                    <a:pt x="11018" y="4062"/>
                  </a:cubicBezTo>
                  <a:cubicBezTo>
                    <a:pt x="11234" y="4474"/>
                    <a:pt x="11347" y="4929"/>
                    <a:pt x="11347" y="5395"/>
                  </a:cubicBezTo>
                  <a:lnTo>
                    <a:pt x="11347" y="5471"/>
                  </a:lnTo>
                  <a:lnTo>
                    <a:pt x="11347" y="5491"/>
                  </a:lnTo>
                  <a:cubicBezTo>
                    <a:pt x="11341" y="5636"/>
                    <a:pt x="11458" y="5746"/>
                    <a:pt x="11591" y="5746"/>
                  </a:cubicBezTo>
                  <a:cubicBezTo>
                    <a:pt x="11615" y="5746"/>
                    <a:pt x="11641" y="5743"/>
                    <a:pt x="11666" y="5735"/>
                  </a:cubicBezTo>
                  <a:cubicBezTo>
                    <a:pt x="11869" y="5672"/>
                    <a:pt x="12076" y="5641"/>
                    <a:pt x="12281" y="5641"/>
                  </a:cubicBezTo>
                  <a:cubicBezTo>
                    <a:pt x="12922" y="5641"/>
                    <a:pt x="13541" y="5939"/>
                    <a:pt x="13941" y="6468"/>
                  </a:cubicBezTo>
                  <a:cubicBezTo>
                    <a:pt x="14465" y="7171"/>
                    <a:pt x="14493" y="8127"/>
                    <a:pt x="14006" y="8857"/>
                  </a:cubicBezTo>
                  <a:cubicBezTo>
                    <a:pt x="13996" y="8846"/>
                    <a:pt x="13989" y="8836"/>
                    <a:pt x="13979" y="8829"/>
                  </a:cubicBezTo>
                  <a:lnTo>
                    <a:pt x="13948" y="8798"/>
                  </a:lnTo>
                  <a:lnTo>
                    <a:pt x="13927" y="8778"/>
                  </a:lnTo>
                  <a:cubicBezTo>
                    <a:pt x="13914" y="8764"/>
                    <a:pt x="13897" y="8750"/>
                    <a:pt x="13883" y="8737"/>
                  </a:cubicBezTo>
                  <a:lnTo>
                    <a:pt x="13873" y="8730"/>
                  </a:lnTo>
                  <a:cubicBezTo>
                    <a:pt x="13561" y="8456"/>
                    <a:pt x="13160" y="8301"/>
                    <a:pt x="12745" y="8301"/>
                  </a:cubicBezTo>
                  <a:cubicBezTo>
                    <a:pt x="12656" y="8301"/>
                    <a:pt x="12564" y="8312"/>
                    <a:pt x="12474" y="8325"/>
                  </a:cubicBezTo>
                  <a:cubicBezTo>
                    <a:pt x="12203" y="8018"/>
                    <a:pt x="11814" y="7846"/>
                    <a:pt x="11411" y="7846"/>
                  </a:cubicBezTo>
                  <a:cubicBezTo>
                    <a:pt x="11347" y="7846"/>
                    <a:pt x="11282" y="7850"/>
                    <a:pt x="11217" y="7859"/>
                  </a:cubicBezTo>
                  <a:cubicBezTo>
                    <a:pt x="10906" y="6971"/>
                    <a:pt x="10070" y="6388"/>
                    <a:pt x="9147" y="6388"/>
                  </a:cubicBezTo>
                  <a:cubicBezTo>
                    <a:pt x="9062" y="6388"/>
                    <a:pt x="8976" y="6393"/>
                    <a:pt x="8890" y="6403"/>
                  </a:cubicBezTo>
                  <a:cubicBezTo>
                    <a:pt x="7872" y="6519"/>
                    <a:pt x="7067" y="7328"/>
                    <a:pt x="6957" y="8349"/>
                  </a:cubicBezTo>
                  <a:cubicBezTo>
                    <a:pt x="6892" y="8339"/>
                    <a:pt x="6827" y="8336"/>
                    <a:pt x="6762" y="8336"/>
                  </a:cubicBezTo>
                  <a:lnTo>
                    <a:pt x="6676" y="8336"/>
                  </a:lnTo>
                  <a:lnTo>
                    <a:pt x="6645" y="8339"/>
                  </a:lnTo>
                  <a:lnTo>
                    <a:pt x="6598" y="8343"/>
                  </a:lnTo>
                  <a:lnTo>
                    <a:pt x="6556" y="8346"/>
                  </a:lnTo>
                  <a:lnTo>
                    <a:pt x="6515" y="8353"/>
                  </a:lnTo>
                  <a:lnTo>
                    <a:pt x="6471" y="8360"/>
                  </a:lnTo>
                  <a:lnTo>
                    <a:pt x="6440" y="8366"/>
                  </a:lnTo>
                  <a:lnTo>
                    <a:pt x="6388" y="8377"/>
                  </a:lnTo>
                  <a:lnTo>
                    <a:pt x="6365" y="8380"/>
                  </a:lnTo>
                  <a:lnTo>
                    <a:pt x="6310" y="8397"/>
                  </a:lnTo>
                  <a:lnTo>
                    <a:pt x="6293" y="8401"/>
                  </a:lnTo>
                  <a:cubicBezTo>
                    <a:pt x="6272" y="8408"/>
                    <a:pt x="6251" y="8414"/>
                    <a:pt x="6231" y="8421"/>
                  </a:cubicBezTo>
                  <a:lnTo>
                    <a:pt x="6227" y="8421"/>
                  </a:lnTo>
                  <a:cubicBezTo>
                    <a:pt x="5621" y="8620"/>
                    <a:pt x="5179" y="9144"/>
                    <a:pt x="5083" y="9775"/>
                  </a:cubicBezTo>
                  <a:lnTo>
                    <a:pt x="2729" y="9775"/>
                  </a:lnTo>
                  <a:cubicBezTo>
                    <a:pt x="1468" y="9771"/>
                    <a:pt x="494" y="8665"/>
                    <a:pt x="655" y="7414"/>
                  </a:cubicBezTo>
                  <a:cubicBezTo>
                    <a:pt x="790" y="6344"/>
                    <a:pt x="1702" y="5585"/>
                    <a:pt x="2727" y="5585"/>
                  </a:cubicBezTo>
                  <a:cubicBezTo>
                    <a:pt x="2900" y="5585"/>
                    <a:pt x="3076" y="5607"/>
                    <a:pt x="3253" y="5652"/>
                  </a:cubicBezTo>
                  <a:cubicBezTo>
                    <a:pt x="3274" y="5658"/>
                    <a:pt x="3296" y="5661"/>
                    <a:pt x="3317" y="5661"/>
                  </a:cubicBezTo>
                  <a:cubicBezTo>
                    <a:pt x="3398" y="5661"/>
                    <a:pt x="3474" y="5621"/>
                    <a:pt x="3520" y="5553"/>
                  </a:cubicBezTo>
                  <a:cubicBezTo>
                    <a:pt x="3828" y="5106"/>
                    <a:pt x="4332" y="4854"/>
                    <a:pt x="4854" y="4854"/>
                  </a:cubicBezTo>
                  <a:cubicBezTo>
                    <a:pt x="5024" y="4854"/>
                    <a:pt x="5196" y="4881"/>
                    <a:pt x="5364" y="4936"/>
                  </a:cubicBezTo>
                  <a:cubicBezTo>
                    <a:pt x="5391" y="4946"/>
                    <a:pt x="5419" y="4950"/>
                    <a:pt x="5446" y="4950"/>
                  </a:cubicBezTo>
                  <a:cubicBezTo>
                    <a:pt x="5557" y="4950"/>
                    <a:pt x="5658" y="4874"/>
                    <a:pt x="5686" y="4758"/>
                  </a:cubicBezTo>
                  <a:cubicBezTo>
                    <a:pt x="5741" y="4511"/>
                    <a:pt x="5826" y="4275"/>
                    <a:pt x="5943" y="4052"/>
                  </a:cubicBezTo>
                  <a:cubicBezTo>
                    <a:pt x="5950" y="4042"/>
                    <a:pt x="5957" y="4035"/>
                    <a:pt x="5964" y="4021"/>
                  </a:cubicBezTo>
                  <a:cubicBezTo>
                    <a:pt x="6334" y="3346"/>
                    <a:pt x="6957" y="2846"/>
                    <a:pt x="7701" y="2633"/>
                  </a:cubicBezTo>
                  <a:cubicBezTo>
                    <a:pt x="7708" y="2630"/>
                    <a:pt x="7718" y="2630"/>
                    <a:pt x="7725" y="2623"/>
                  </a:cubicBezTo>
                  <a:cubicBezTo>
                    <a:pt x="7972" y="2558"/>
                    <a:pt x="8225" y="2527"/>
                    <a:pt x="8479" y="2527"/>
                  </a:cubicBezTo>
                  <a:cubicBezTo>
                    <a:pt x="8483" y="2527"/>
                    <a:pt x="8487" y="2527"/>
                    <a:pt x="8491" y="2527"/>
                  </a:cubicBezTo>
                  <a:cubicBezTo>
                    <a:pt x="9282" y="2527"/>
                    <a:pt x="10034" y="2856"/>
                    <a:pt x="10573" y="3435"/>
                  </a:cubicBezTo>
                  <a:cubicBezTo>
                    <a:pt x="10622" y="3492"/>
                    <a:pt x="10692" y="3522"/>
                    <a:pt x="10762" y="3522"/>
                  </a:cubicBezTo>
                  <a:cubicBezTo>
                    <a:pt x="10822" y="3522"/>
                    <a:pt x="10882" y="3500"/>
                    <a:pt x="10929" y="3456"/>
                  </a:cubicBezTo>
                  <a:cubicBezTo>
                    <a:pt x="11032" y="3360"/>
                    <a:pt x="11035" y="3195"/>
                    <a:pt x="10932" y="3096"/>
                  </a:cubicBezTo>
                  <a:cubicBezTo>
                    <a:pt x="10293" y="2410"/>
                    <a:pt x="9401" y="2031"/>
                    <a:pt x="8480" y="2031"/>
                  </a:cubicBezTo>
                  <a:cubicBezTo>
                    <a:pt x="8242" y="2031"/>
                    <a:pt x="8001" y="2057"/>
                    <a:pt x="7763" y="2109"/>
                  </a:cubicBezTo>
                  <a:cubicBezTo>
                    <a:pt x="7519" y="1712"/>
                    <a:pt x="7088" y="1468"/>
                    <a:pt x="6622" y="1468"/>
                  </a:cubicBezTo>
                  <a:cubicBezTo>
                    <a:pt x="6591" y="1468"/>
                    <a:pt x="6560" y="1472"/>
                    <a:pt x="6526" y="1472"/>
                  </a:cubicBezTo>
                  <a:cubicBezTo>
                    <a:pt x="6416" y="697"/>
                    <a:pt x="5792" y="98"/>
                    <a:pt x="5014" y="12"/>
                  </a:cubicBezTo>
                  <a:cubicBezTo>
                    <a:pt x="4949" y="4"/>
                    <a:pt x="4884" y="1"/>
                    <a:pt x="482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48" name="Google Shape;10648;p91"/>
          <p:cNvGrpSpPr/>
          <p:nvPr/>
        </p:nvGrpSpPr>
        <p:grpSpPr>
          <a:xfrm>
            <a:off x="3015243" y="3208979"/>
            <a:ext cx="391301" cy="368040"/>
            <a:chOff x="3015243" y="3208979"/>
            <a:chExt cx="391301" cy="368040"/>
          </a:xfrm>
        </p:grpSpPr>
        <p:sp>
          <p:nvSpPr>
            <p:cNvPr id="10649" name="Google Shape;10649;p91"/>
            <p:cNvSpPr/>
            <p:nvPr/>
          </p:nvSpPr>
          <p:spPr>
            <a:xfrm>
              <a:off x="3022603" y="3214663"/>
              <a:ext cx="380089" cy="356671"/>
            </a:xfrm>
            <a:custGeom>
              <a:avLst/>
              <a:gdLst/>
              <a:ahLst/>
              <a:cxnLst/>
              <a:rect l="l" t="t" r="r" b="b"/>
              <a:pathLst>
                <a:path w="14510" h="13616" extrusionOk="0">
                  <a:moveTo>
                    <a:pt x="7257" y="0"/>
                  </a:moveTo>
                  <a:cubicBezTo>
                    <a:pt x="7119" y="0"/>
                    <a:pt x="6981" y="75"/>
                    <a:pt x="6916" y="224"/>
                  </a:cubicBezTo>
                  <a:lnTo>
                    <a:pt x="5079" y="4490"/>
                  </a:lnTo>
                  <a:lnTo>
                    <a:pt x="453" y="4919"/>
                  </a:lnTo>
                  <a:cubicBezTo>
                    <a:pt x="131" y="4950"/>
                    <a:pt x="0" y="5351"/>
                    <a:pt x="244" y="5566"/>
                  </a:cubicBezTo>
                  <a:lnTo>
                    <a:pt x="3732" y="8633"/>
                  </a:lnTo>
                  <a:lnTo>
                    <a:pt x="2711" y="13164"/>
                  </a:lnTo>
                  <a:cubicBezTo>
                    <a:pt x="2655" y="13409"/>
                    <a:pt x="2850" y="13615"/>
                    <a:pt x="3072" y="13615"/>
                  </a:cubicBezTo>
                  <a:cubicBezTo>
                    <a:pt x="3135" y="13615"/>
                    <a:pt x="3201" y="13598"/>
                    <a:pt x="3263" y="13561"/>
                  </a:cubicBezTo>
                  <a:lnTo>
                    <a:pt x="7255" y="11190"/>
                  </a:lnTo>
                  <a:lnTo>
                    <a:pt x="11247" y="13561"/>
                  </a:lnTo>
                  <a:cubicBezTo>
                    <a:pt x="11309" y="13598"/>
                    <a:pt x="11375" y="13615"/>
                    <a:pt x="11438" y="13615"/>
                  </a:cubicBezTo>
                  <a:cubicBezTo>
                    <a:pt x="11660" y="13615"/>
                    <a:pt x="11855" y="13409"/>
                    <a:pt x="11799" y="13164"/>
                  </a:cubicBezTo>
                  <a:lnTo>
                    <a:pt x="10778" y="8633"/>
                  </a:lnTo>
                  <a:lnTo>
                    <a:pt x="14266" y="5566"/>
                  </a:lnTo>
                  <a:cubicBezTo>
                    <a:pt x="14509" y="5354"/>
                    <a:pt x="14383" y="4953"/>
                    <a:pt x="14061" y="4919"/>
                  </a:cubicBezTo>
                  <a:lnTo>
                    <a:pt x="9434" y="4490"/>
                  </a:lnTo>
                  <a:lnTo>
                    <a:pt x="7598" y="224"/>
                  </a:lnTo>
                  <a:cubicBezTo>
                    <a:pt x="7533" y="75"/>
                    <a:pt x="7395" y="0"/>
                    <a:pt x="7257" y="0"/>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0" name="Google Shape;10650;p91"/>
            <p:cNvSpPr/>
            <p:nvPr/>
          </p:nvSpPr>
          <p:spPr>
            <a:xfrm>
              <a:off x="3022603" y="3214663"/>
              <a:ext cx="222815" cy="356671"/>
            </a:xfrm>
            <a:custGeom>
              <a:avLst/>
              <a:gdLst/>
              <a:ahLst/>
              <a:cxnLst/>
              <a:rect l="l" t="t" r="r" b="b"/>
              <a:pathLst>
                <a:path w="8506" h="13616" extrusionOk="0">
                  <a:moveTo>
                    <a:pt x="7257" y="0"/>
                  </a:moveTo>
                  <a:cubicBezTo>
                    <a:pt x="7119" y="0"/>
                    <a:pt x="6981" y="75"/>
                    <a:pt x="6916" y="224"/>
                  </a:cubicBezTo>
                  <a:lnTo>
                    <a:pt x="5079" y="4490"/>
                  </a:lnTo>
                  <a:lnTo>
                    <a:pt x="453" y="4919"/>
                  </a:lnTo>
                  <a:cubicBezTo>
                    <a:pt x="131" y="4950"/>
                    <a:pt x="0" y="5351"/>
                    <a:pt x="244" y="5566"/>
                  </a:cubicBezTo>
                  <a:lnTo>
                    <a:pt x="3732" y="8630"/>
                  </a:lnTo>
                  <a:lnTo>
                    <a:pt x="2711" y="13164"/>
                  </a:lnTo>
                  <a:cubicBezTo>
                    <a:pt x="2655" y="13409"/>
                    <a:pt x="2850" y="13615"/>
                    <a:pt x="3072" y="13615"/>
                  </a:cubicBezTo>
                  <a:cubicBezTo>
                    <a:pt x="3135" y="13615"/>
                    <a:pt x="3201" y="13598"/>
                    <a:pt x="3263" y="13561"/>
                  </a:cubicBezTo>
                  <a:lnTo>
                    <a:pt x="4154" y="13033"/>
                  </a:lnTo>
                  <a:cubicBezTo>
                    <a:pt x="4277" y="7955"/>
                    <a:pt x="6638" y="4381"/>
                    <a:pt x="8506" y="2335"/>
                  </a:cubicBezTo>
                  <a:lnTo>
                    <a:pt x="7598" y="224"/>
                  </a:lnTo>
                  <a:cubicBezTo>
                    <a:pt x="7533" y="75"/>
                    <a:pt x="7395" y="0"/>
                    <a:pt x="7257" y="0"/>
                  </a:cubicBezTo>
                  <a:close/>
                </a:path>
              </a:pathLst>
            </a:custGeom>
            <a:solidFill>
              <a:srgbClr val="AA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1" name="Google Shape;10651;p91"/>
            <p:cNvSpPr/>
            <p:nvPr/>
          </p:nvSpPr>
          <p:spPr>
            <a:xfrm>
              <a:off x="3085917" y="3269306"/>
              <a:ext cx="320627" cy="307713"/>
            </a:xfrm>
            <a:custGeom>
              <a:avLst/>
              <a:gdLst/>
              <a:ahLst/>
              <a:cxnLst/>
              <a:rect l="l" t="t" r="r" b="b"/>
              <a:pathLst>
                <a:path w="12240" h="11747" extrusionOk="0">
                  <a:moveTo>
                    <a:pt x="6082" y="1"/>
                  </a:moveTo>
                  <a:cubicBezTo>
                    <a:pt x="5943" y="1"/>
                    <a:pt x="5803" y="133"/>
                    <a:pt x="5876" y="304"/>
                  </a:cubicBezTo>
                  <a:lnTo>
                    <a:pt x="6819" y="2490"/>
                  </a:lnTo>
                  <a:cubicBezTo>
                    <a:pt x="6850" y="2562"/>
                    <a:pt x="6918" y="2613"/>
                    <a:pt x="6997" y="2620"/>
                  </a:cubicBezTo>
                  <a:lnTo>
                    <a:pt x="11623" y="3049"/>
                  </a:lnTo>
                  <a:cubicBezTo>
                    <a:pt x="11760" y="3059"/>
                    <a:pt x="11815" y="3230"/>
                    <a:pt x="11712" y="3319"/>
                  </a:cubicBezTo>
                  <a:lnTo>
                    <a:pt x="8224" y="6383"/>
                  </a:lnTo>
                  <a:cubicBezTo>
                    <a:pt x="8162" y="6434"/>
                    <a:pt x="8138" y="6517"/>
                    <a:pt x="8155" y="6592"/>
                  </a:cubicBezTo>
                  <a:lnTo>
                    <a:pt x="9176" y="11126"/>
                  </a:lnTo>
                  <a:cubicBezTo>
                    <a:pt x="9200" y="11227"/>
                    <a:pt x="9119" y="11313"/>
                    <a:pt x="9027" y="11313"/>
                  </a:cubicBezTo>
                  <a:cubicBezTo>
                    <a:pt x="9000" y="11313"/>
                    <a:pt x="8973" y="11306"/>
                    <a:pt x="8947" y="11290"/>
                  </a:cubicBezTo>
                  <a:lnTo>
                    <a:pt x="4951" y="8919"/>
                  </a:lnTo>
                  <a:cubicBezTo>
                    <a:pt x="4917" y="8900"/>
                    <a:pt x="4879" y="8890"/>
                    <a:pt x="4841" y="8890"/>
                  </a:cubicBezTo>
                  <a:cubicBezTo>
                    <a:pt x="4804" y="8890"/>
                    <a:pt x="4766" y="8900"/>
                    <a:pt x="4732" y="8919"/>
                  </a:cubicBezTo>
                  <a:lnTo>
                    <a:pt x="740" y="11290"/>
                  </a:lnTo>
                  <a:cubicBezTo>
                    <a:pt x="713" y="11306"/>
                    <a:pt x="685" y="11313"/>
                    <a:pt x="658" y="11313"/>
                  </a:cubicBezTo>
                  <a:cubicBezTo>
                    <a:pt x="565" y="11313"/>
                    <a:pt x="485" y="11227"/>
                    <a:pt x="507" y="11126"/>
                  </a:cubicBezTo>
                  <a:lnTo>
                    <a:pt x="1034" y="8785"/>
                  </a:lnTo>
                  <a:cubicBezTo>
                    <a:pt x="1072" y="8622"/>
                    <a:pt x="945" y="8522"/>
                    <a:pt x="820" y="8522"/>
                  </a:cubicBezTo>
                  <a:cubicBezTo>
                    <a:pt x="731" y="8522"/>
                    <a:pt x="642" y="8573"/>
                    <a:pt x="616" y="8689"/>
                  </a:cubicBezTo>
                  <a:lnTo>
                    <a:pt x="88" y="11030"/>
                  </a:lnTo>
                  <a:cubicBezTo>
                    <a:pt x="0" y="11420"/>
                    <a:pt x="311" y="11746"/>
                    <a:pt x="662" y="11746"/>
                  </a:cubicBezTo>
                  <a:cubicBezTo>
                    <a:pt x="760" y="11746"/>
                    <a:pt x="862" y="11721"/>
                    <a:pt x="959" y="11664"/>
                  </a:cubicBezTo>
                  <a:lnTo>
                    <a:pt x="4841" y="9357"/>
                  </a:lnTo>
                  <a:lnTo>
                    <a:pt x="8724" y="11664"/>
                  </a:lnTo>
                  <a:cubicBezTo>
                    <a:pt x="8816" y="11718"/>
                    <a:pt x="8919" y="11745"/>
                    <a:pt x="9022" y="11745"/>
                  </a:cubicBezTo>
                  <a:cubicBezTo>
                    <a:pt x="9144" y="11745"/>
                    <a:pt x="9266" y="11707"/>
                    <a:pt x="9368" y="11633"/>
                  </a:cubicBezTo>
                  <a:cubicBezTo>
                    <a:pt x="9560" y="11496"/>
                    <a:pt x="9649" y="11256"/>
                    <a:pt x="9594" y="11030"/>
                  </a:cubicBezTo>
                  <a:lnTo>
                    <a:pt x="8604" y="6623"/>
                  </a:lnTo>
                  <a:lnTo>
                    <a:pt x="11997" y="3641"/>
                  </a:lnTo>
                  <a:cubicBezTo>
                    <a:pt x="12171" y="3487"/>
                    <a:pt x="12240" y="3244"/>
                    <a:pt x="12164" y="3021"/>
                  </a:cubicBezTo>
                  <a:cubicBezTo>
                    <a:pt x="12096" y="2799"/>
                    <a:pt x="11897" y="2637"/>
                    <a:pt x="11661" y="2620"/>
                  </a:cubicBezTo>
                  <a:lnTo>
                    <a:pt x="7165" y="2202"/>
                  </a:lnTo>
                  <a:lnTo>
                    <a:pt x="6274" y="132"/>
                  </a:lnTo>
                  <a:cubicBezTo>
                    <a:pt x="6233" y="40"/>
                    <a:pt x="6157" y="1"/>
                    <a:pt x="608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2" name="Google Shape;10652;p91"/>
            <p:cNvSpPr/>
            <p:nvPr/>
          </p:nvSpPr>
          <p:spPr>
            <a:xfrm>
              <a:off x="3015243" y="3208979"/>
              <a:ext cx="226639" cy="270752"/>
            </a:xfrm>
            <a:custGeom>
              <a:avLst/>
              <a:gdLst/>
              <a:ahLst/>
              <a:cxnLst/>
              <a:rect l="l" t="t" r="r" b="b"/>
              <a:pathLst>
                <a:path w="8652" h="10336" extrusionOk="0">
                  <a:moveTo>
                    <a:pt x="7541" y="1"/>
                  </a:moveTo>
                  <a:cubicBezTo>
                    <a:pt x="7323" y="1"/>
                    <a:pt x="7104" y="119"/>
                    <a:pt x="7001" y="355"/>
                  </a:cubicBezTo>
                  <a:lnTo>
                    <a:pt x="5216" y="4505"/>
                  </a:lnTo>
                  <a:lnTo>
                    <a:pt x="717" y="4920"/>
                  </a:lnTo>
                  <a:cubicBezTo>
                    <a:pt x="206" y="4968"/>
                    <a:pt x="0" y="5605"/>
                    <a:pt x="384" y="5944"/>
                  </a:cubicBezTo>
                  <a:lnTo>
                    <a:pt x="3777" y="8926"/>
                  </a:lnTo>
                  <a:lnTo>
                    <a:pt x="3520" y="10074"/>
                  </a:lnTo>
                  <a:cubicBezTo>
                    <a:pt x="3492" y="10187"/>
                    <a:pt x="3564" y="10303"/>
                    <a:pt x="3681" y="10331"/>
                  </a:cubicBezTo>
                  <a:cubicBezTo>
                    <a:pt x="3696" y="10334"/>
                    <a:pt x="3711" y="10335"/>
                    <a:pt x="3726" y="10335"/>
                  </a:cubicBezTo>
                  <a:cubicBezTo>
                    <a:pt x="3826" y="10335"/>
                    <a:pt x="3917" y="10268"/>
                    <a:pt x="3938" y="10166"/>
                  </a:cubicBezTo>
                  <a:lnTo>
                    <a:pt x="4226" y="8895"/>
                  </a:lnTo>
                  <a:cubicBezTo>
                    <a:pt x="4243" y="8820"/>
                    <a:pt x="4215" y="8737"/>
                    <a:pt x="4157" y="8686"/>
                  </a:cubicBezTo>
                  <a:lnTo>
                    <a:pt x="669" y="5622"/>
                  </a:lnTo>
                  <a:cubicBezTo>
                    <a:pt x="566" y="5530"/>
                    <a:pt x="621" y="5362"/>
                    <a:pt x="758" y="5348"/>
                  </a:cubicBezTo>
                  <a:lnTo>
                    <a:pt x="5384" y="4920"/>
                  </a:lnTo>
                  <a:cubicBezTo>
                    <a:pt x="5463" y="4913"/>
                    <a:pt x="5531" y="4865"/>
                    <a:pt x="5562" y="4793"/>
                  </a:cubicBezTo>
                  <a:lnTo>
                    <a:pt x="7399" y="527"/>
                  </a:lnTo>
                  <a:cubicBezTo>
                    <a:pt x="7425" y="465"/>
                    <a:pt x="7482" y="434"/>
                    <a:pt x="7540" y="434"/>
                  </a:cubicBezTo>
                  <a:cubicBezTo>
                    <a:pt x="7598" y="434"/>
                    <a:pt x="7656" y="465"/>
                    <a:pt x="7683" y="527"/>
                  </a:cubicBezTo>
                  <a:lnTo>
                    <a:pt x="8180" y="1685"/>
                  </a:lnTo>
                  <a:cubicBezTo>
                    <a:pt x="8221" y="1778"/>
                    <a:pt x="8297" y="1817"/>
                    <a:pt x="8372" y="1817"/>
                  </a:cubicBezTo>
                  <a:cubicBezTo>
                    <a:pt x="8511" y="1817"/>
                    <a:pt x="8651" y="1685"/>
                    <a:pt x="8578" y="1514"/>
                  </a:cubicBezTo>
                  <a:lnTo>
                    <a:pt x="8077" y="355"/>
                  </a:lnTo>
                  <a:cubicBezTo>
                    <a:pt x="7976" y="119"/>
                    <a:pt x="7759" y="1"/>
                    <a:pt x="754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53" name="Google Shape;10653;p91"/>
          <p:cNvGrpSpPr/>
          <p:nvPr/>
        </p:nvGrpSpPr>
        <p:grpSpPr>
          <a:xfrm>
            <a:off x="3569896" y="3254349"/>
            <a:ext cx="385381" cy="277326"/>
            <a:chOff x="3569896" y="3254349"/>
            <a:chExt cx="385381" cy="277326"/>
          </a:xfrm>
        </p:grpSpPr>
        <p:sp>
          <p:nvSpPr>
            <p:cNvPr id="10654" name="Google Shape;10654;p91"/>
            <p:cNvSpPr/>
            <p:nvPr/>
          </p:nvSpPr>
          <p:spPr>
            <a:xfrm>
              <a:off x="3731283" y="3273026"/>
              <a:ext cx="110805" cy="41152"/>
            </a:xfrm>
            <a:custGeom>
              <a:avLst/>
              <a:gdLst/>
              <a:ahLst/>
              <a:cxnLst/>
              <a:rect l="l" t="t" r="r" b="b"/>
              <a:pathLst>
                <a:path w="4230" h="1571" extrusionOk="0">
                  <a:moveTo>
                    <a:pt x="1228" y="1"/>
                  </a:moveTo>
                  <a:cubicBezTo>
                    <a:pt x="923" y="1"/>
                    <a:pt x="649" y="176"/>
                    <a:pt x="522" y="453"/>
                  </a:cubicBezTo>
                  <a:lnTo>
                    <a:pt x="1" y="1570"/>
                  </a:lnTo>
                  <a:lnTo>
                    <a:pt x="4230" y="1570"/>
                  </a:lnTo>
                  <a:lnTo>
                    <a:pt x="3712" y="453"/>
                  </a:lnTo>
                  <a:cubicBezTo>
                    <a:pt x="3585" y="176"/>
                    <a:pt x="3308" y="1"/>
                    <a:pt x="3006" y="1"/>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5" name="Google Shape;10655;p91"/>
            <p:cNvSpPr/>
            <p:nvPr/>
          </p:nvSpPr>
          <p:spPr>
            <a:xfrm>
              <a:off x="3867471" y="3288114"/>
              <a:ext cx="58022" cy="31617"/>
            </a:xfrm>
            <a:custGeom>
              <a:avLst/>
              <a:gdLst/>
              <a:ahLst/>
              <a:cxnLst/>
              <a:rect l="l" t="t" r="r" b="b"/>
              <a:pathLst>
                <a:path w="2215" h="1207" extrusionOk="0">
                  <a:moveTo>
                    <a:pt x="350" y="0"/>
                  </a:moveTo>
                  <a:cubicBezTo>
                    <a:pt x="158" y="4"/>
                    <a:pt x="0" y="158"/>
                    <a:pt x="0" y="350"/>
                  </a:cubicBezTo>
                  <a:lnTo>
                    <a:pt x="0" y="1207"/>
                  </a:lnTo>
                  <a:lnTo>
                    <a:pt x="2214" y="1207"/>
                  </a:lnTo>
                  <a:lnTo>
                    <a:pt x="2214" y="350"/>
                  </a:lnTo>
                  <a:cubicBezTo>
                    <a:pt x="2214" y="158"/>
                    <a:pt x="2057" y="4"/>
                    <a:pt x="1865" y="0"/>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6" name="Google Shape;10656;p91"/>
            <p:cNvSpPr/>
            <p:nvPr/>
          </p:nvSpPr>
          <p:spPr>
            <a:xfrm>
              <a:off x="3575554" y="3314152"/>
              <a:ext cx="373907" cy="211787"/>
            </a:xfrm>
            <a:custGeom>
              <a:avLst/>
              <a:gdLst/>
              <a:ahLst/>
              <a:cxnLst/>
              <a:rect l="l" t="t" r="r" b="b"/>
              <a:pathLst>
                <a:path w="14274" h="8085" extrusionOk="0">
                  <a:moveTo>
                    <a:pt x="871" y="0"/>
                  </a:moveTo>
                  <a:cubicBezTo>
                    <a:pt x="391" y="0"/>
                    <a:pt x="1" y="391"/>
                    <a:pt x="1" y="874"/>
                  </a:cubicBezTo>
                  <a:lnTo>
                    <a:pt x="1" y="7214"/>
                  </a:lnTo>
                  <a:cubicBezTo>
                    <a:pt x="1" y="7693"/>
                    <a:pt x="391" y="8084"/>
                    <a:pt x="871" y="8084"/>
                  </a:cubicBezTo>
                  <a:lnTo>
                    <a:pt x="13399" y="8084"/>
                  </a:lnTo>
                  <a:cubicBezTo>
                    <a:pt x="13882" y="8084"/>
                    <a:pt x="14270" y="7693"/>
                    <a:pt x="14273" y="7214"/>
                  </a:cubicBezTo>
                  <a:lnTo>
                    <a:pt x="14273" y="874"/>
                  </a:lnTo>
                  <a:cubicBezTo>
                    <a:pt x="14270" y="391"/>
                    <a:pt x="13882" y="0"/>
                    <a:pt x="13399" y="0"/>
                  </a:cubicBez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7" name="Google Shape;10657;p91"/>
            <p:cNvSpPr/>
            <p:nvPr/>
          </p:nvSpPr>
          <p:spPr>
            <a:xfrm>
              <a:off x="3896102" y="3349698"/>
              <a:ext cx="53254" cy="147871"/>
            </a:xfrm>
            <a:custGeom>
              <a:avLst/>
              <a:gdLst/>
              <a:ahLst/>
              <a:cxnLst/>
              <a:rect l="l" t="t" r="r" b="b"/>
              <a:pathLst>
                <a:path w="2033" h="5645" extrusionOk="0">
                  <a:moveTo>
                    <a:pt x="765" y="0"/>
                  </a:moveTo>
                  <a:cubicBezTo>
                    <a:pt x="333" y="28"/>
                    <a:pt x="1" y="384"/>
                    <a:pt x="1" y="816"/>
                  </a:cubicBezTo>
                  <a:lnTo>
                    <a:pt x="1" y="4829"/>
                  </a:lnTo>
                  <a:cubicBezTo>
                    <a:pt x="1" y="5277"/>
                    <a:pt x="364" y="5641"/>
                    <a:pt x="813" y="5644"/>
                  </a:cubicBezTo>
                  <a:lnTo>
                    <a:pt x="2033" y="5644"/>
                  </a:lnTo>
                  <a:lnTo>
                    <a:pt x="2033" y="0"/>
                  </a:lnTo>
                  <a:close/>
                </a:path>
              </a:pathLst>
            </a:custGeom>
            <a:solidFill>
              <a:srgbClr val="586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8" name="Google Shape;10658;p91"/>
            <p:cNvSpPr/>
            <p:nvPr/>
          </p:nvSpPr>
          <p:spPr>
            <a:xfrm>
              <a:off x="3691178" y="3329581"/>
              <a:ext cx="189599" cy="182186"/>
            </a:xfrm>
            <a:custGeom>
              <a:avLst/>
              <a:gdLst/>
              <a:ahLst/>
              <a:cxnLst/>
              <a:rect l="l" t="t" r="r" b="b"/>
              <a:pathLst>
                <a:path w="7238" h="6955" extrusionOk="0">
                  <a:moveTo>
                    <a:pt x="3768" y="1"/>
                  </a:moveTo>
                  <a:cubicBezTo>
                    <a:pt x="3762" y="1"/>
                    <a:pt x="3755" y="1"/>
                    <a:pt x="3749" y="1"/>
                  </a:cubicBezTo>
                  <a:cubicBezTo>
                    <a:pt x="2344" y="1"/>
                    <a:pt x="1076" y="847"/>
                    <a:pt x="538" y="2146"/>
                  </a:cubicBezTo>
                  <a:cubicBezTo>
                    <a:pt x="0" y="3445"/>
                    <a:pt x="295" y="4942"/>
                    <a:pt x="1292" y="5936"/>
                  </a:cubicBezTo>
                  <a:cubicBezTo>
                    <a:pt x="1957" y="6601"/>
                    <a:pt x="2846" y="6954"/>
                    <a:pt x="3751" y="6954"/>
                  </a:cubicBezTo>
                  <a:cubicBezTo>
                    <a:pt x="4199" y="6954"/>
                    <a:pt x="4651" y="6868"/>
                    <a:pt x="5082" y="6690"/>
                  </a:cubicBezTo>
                  <a:cubicBezTo>
                    <a:pt x="6381" y="6152"/>
                    <a:pt x="7227" y="4884"/>
                    <a:pt x="7227" y="3475"/>
                  </a:cubicBezTo>
                  <a:cubicBezTo>
                    <a:pt x="7238" y="1559"/>
                    <a:pt x="5685" y="1"/>
                    <a:pt x="3768" y="1"/>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59" name="Google Shape;10659;p91"/>
            <p:cNvSpPr/>
            <p:nvPr/>
          </p:nvSpPr>
          <p:spPr>
            <a:xfrm>
              <a:off x="3707969" y="3345114"/>
              <a:ext cx="157196" cy="151093"/>
            </a:xfrm>
            <a:custGeom>
              <a:avLst/>
              <a:gdLst/>
              <a:ahLst/>
              <a:cxnLst/>
              <a:rect l="l" t="t" r="r" b="b"/>
              <a:pathLst>
                <a:path w="6001" h="5768" extrusionOk="0">
                  <a:moveTo>
                    <a:pt x="3121" y="0"/>
                  </a:moveTo>
                  <a:cubicBezTo>
                    <a:pt x="3117" y="0"/>
                    <a:pt x="3112" y="0"/>
                    <a:pt x="3108" y="0"/>
                  </a:cubicBezTo>
                  <a:cubicBezTo>
                    <a:pt x="1943" y="0"/>
                    <a:pt x="891" y="703"/>
                    <a:pt x="446" y="1782"/>
                  </a:cubicBezTo>
                  <a:cubicBezTo>
                    <a:pt x="0" y="2858"/>
                    <a:pt x="247" y="4099"/>
                    <a:pt x="1069" y="4921"/>
                  </a:cubicBezTo>
                  <a:cubicBezTo>
                    <a:pt x="1622" y="5474"/>
                    <a:pt x="2360" y="5767"/>
                    <a:pt x="3111" y="5767"/>
                  </a:cubicBezTo>
                  <a:cubicBezTo>
                    <a:pt x="3482" y="5767"/>
                    <a:pt x="3856" y="5696"/>
                    <a:pt x="4212" y="5548"/>
                  </a:cubicBezTo>
                  <a:cubicBezTo>
                    <a:pt x="5291" y="5100"/>
                    <a:pt x="5993" y="4051"/>
                    <a:pt x="5990" y="2882"/>
                  </a:cubicBezTo>
                  <a:cubicBezTo>
                    <a:pt x="6000" y="1293"/>
                    <a:pt x="4712" y="0"/>
                    <a:pt x="3121" y="0"/>
                  </a:cubicBez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0" name="Google Shape;10660;p91"/>
            <p:cNvSpPr/>
            <p:nvPr/>
          </p:nvSpPr>
          <p:spPr>
            <a:xfrm>
              <a:off x="3724027" y="3364996"/>
              <a:ext cx="123640" cy="110019"/>
            </a:xfrm>
            <a:custGeom>
              <a:avLst/>
              <a:gdLst/>
              <a:ahLst/>
              <a:cxnLst/>
              <a:rect l="l" t="t" r="r" b="b"/>
              <a:pathLst>
                <a:path w="4720" h="4200" extrusionOk="0">
                  <a:moveTo>
                    <a:pt x="2482" y="0"/>
                  </a:moveTo>
                  <a:cubicBezTo>
                    <a:pt x="2261" y="0"/>
                    <a:pt x="2038" y="36"/>
                    <a:pt x="1820" y="108"/>
                  </a:cubicBezTo>
                  <a:cubicBezTo>
                    <a:pt x="1741" y="132"/>
                    <a:pt x="1666" y="163"/>
                    <a:pt x="1590" y="198"/>
                  </a:cubicBezTo>
                  <a:cubicBezTo>
                    <a:pt x="377" y="766"/>
                    <a:pt x="0" y="2308"/>
                    <a:pt x="813" y="3374"/>
                  </a:cubicBezTo>
                  <a:cubicBezTo>
                    <a:pt x="1231" y="3922"/>
                    <a:pt x="1856" y="4199"/>
                    <a:pt x="2482" y="4199"/>
                  </a:cubicBezTo>
                  <a:cubicBezTo>
                    <a:pt x="3070" y="4199"/>
                    <a:pt x="3658" y="3954"/>
                    <a:pt x="4078" y="3460"/>
                  </a:cubicBezTo>
                  <a:lnTo>
                    <a:pt x="4085" y="3453"/>
                  </a:lnTo>
                  <a:cubicBezTo>
                    <a:pt x="4126" y="3405"/>
                    <a:pt x="4161" y="3360"/>
                    <a:pt x="4195" y="3309"/>
                  </a:cubicBezTo>
                  <a:cubicBezTo>
                    <a:pt x="4719" y="2569"/>
                    <a:pt x="4705" y="1579"/>
                    <a:pt x="4167" y="849"/>
                  </a:cubicBezTo>
                  <a:cubicBezTo>
                    <a:pt x="3763" y="306"/>
                    <a:pt x="3133" y="0"/>
                    <a:pt x="2482" y="0"/>
                  </a:cubicBezTo>
                  <a:close/>
                </a:path>
              </a:pathLst>
            </a:custGeom>
            <a:solidFill>
              <a:srgbClr val="DC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1" name="Google Shape;10661;p91"/>
            <p:cNvSpPr/>
            <p:nvPr/>
          </p:nvSpPr>
          <p:spPr>
            <a:xfrm>
              <a:off x="3751322" y="3364996"/>
              <a:ext cx="96345" cy="91892"/>
            </a:xfrm>
            <a:custGeom>
              <a:avLst/>
              <a:gdLst/>
              <a:ahLst/>
              <a:cxnLst/>
              <a:rect l="l" t="t" r="r" b="b"/>
              <a:pathLst>
                <a:path w="3678" h="3508" extrusionOk="0">
                  <a:moveTo>
                    <a:pt x="1440" y="0"/>
                  </a:moveTo>
                  <a:cubicBezTo>
                    <a:pt x="1219" y="0"/>
                    <a:pt x="996" y="36"/>
                    <a:pt x="778" y="108"/>
                  </a:cubicBezTo>
                  <a:cubicBezTo>
                    <a:pt x="699" y="132"/>
                    <a:pt x="624" y="163"/>
                    <a:pt x="548" y="198"/>
                  </a:cubicBezTo>
                  <a:cubicBezTo>
                    <a:pt x="0" y="975"/>
                    <a:pt x="41" y="2027"/>
                    <a:pt x="655" y="2757"/>
                  </a:cubicBezTo>
                  <a:cubicBezTo>
                    <a:pt x="1062" y="3245"/>
                    <a:pt x="1657" y="3508"/>
                    <a:pt x="2263" y="3508"/>
                  </a:cubicBezTo>
                  <a:cubicBezTo>
                    <a:pt x="2564" y="3508"/>
                    <a:pt x="2867" y="3443"/>
                    <a:pt x="3153" y="3309"/>
                  </a:cubicBezTo>
                  <a:cubicBezTo>
                    <a:pt x="3677" y="2569"/>
                    <a:pt x="3663" y="1579"/>
                    <a:pt x="3125" y="849"/>
                  </a:cubicBezTo>
                  <a:cubicBezTo>
                    <a:pt x="2721" y="306"/>
                    <a:pt x="2091" y="0"/>
                    <a:pt x="1440" y="0"/>
                  </a:cubicBezTo>
                  <a:close/>
                </a:path>
              </a:pathLst>
            </a:custGeom>
            <a:solidFill>
              <a:srgbClr val="DE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2" name="Google Shape;10662;p91"/>
            <p:cNvSpPr/>
            <p:nvPr/>
          </p:nvSpPr>
          <p:spPr>
            <a:xfrm>
              <a:off x="3781473" y="3393575"/>
              <a:ext cx="34761" cy="34787"/>
            </a:xfrm>
            <a:custGeom>
              <a:avLst/>
              <a:gdLst/>
              <a:ahLst/>
              <a:cxnLst/>
              <a:rect l="l" t="t" r="r" b="b"/>
              <a:pathLst>
                <a:path w="1327" h="1328" extrusionOk="0">
                  <a:moveTo>
                    <a:pt x="662" y="1"/>
                  </a:moveTo>
                  <a:cubicBezTo>
                    <a:pt x="295" y="1"/>
                    <a:pt x="1" y="299"/>
                    <a:pt x="1" y="662"/>
                  </a:cubicBezTo>
                  <a:cubicBezTo>
                    <a:pt x="1" y="1029"/>
                    <a:pt x="295" y="1327"/>
                    <a:pt x="662" y="1327"/>
                  </a:cubicBezTo>
                  <a:cubicBezTo>
                    <a:pt x="1029" y="1327"/>
                    <a:pt x="1327" y="1029"/>
                    <a:pt x="1327" y="662"/>
                  </a:cubicBezTo>
                  <a:cubicBezTo>
                    <a:pt x="1327" y="299"/>
                    <a:pt x="1029" y="1"/>
                    <a:pt x="662" y="1"/>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3" name="Google Shape;10663;p91"/>
            <p:cNvSpPr/>
            <p:nvPr/>
          </p:nvSpPr>
          <p:spPr>
            <a:xfrm>
              <a:off x="3608952" y="3264512"/>
              <a:ext cx="35835" cy="31251"/>
            </a:xfrm>
            <a:custGeom>
              <a:avLst/>
              <a:gdLst/>
              <a:ahLst/>
              <a:cxnLst/>
              <a:rect l="l" t="t" r="r" b="b"/>
              <a:pathLst>
                <a:path w="1368" h="1193" extrusionOk="0">
                  <a:moveTo>
                    <a:pt x="350" y="0"/>
                  </a:moveTo>
                  <a:cubicBezTo>
                    <a:pt x="158" y="0"/>
                    <a:pt x="0" y="154"/>
                    <a:pt x="0" y="350"/>
                  </a:cubicBezTo>
                  <a:lnTo>
                    <a:pt x="0" y="843"/>
                  </a:lnTo>
                  <a:cubicBezTo>
                    <a:pt x="0" y="1035"/>
                    <a:pt x="158" y="1189"/>
                    <a:pt x="350" y="1193"/>
                  </a:cubicBezTo>
                  <a:lnTo>
                    <a:pt x="1018" y="1193"/>
                  </a:lnTo>
                  <a:cubicBezTo>
                    <a:pt x="1210" y="1189"/>
                    <a:pt x="1368" y="1035"/>
                    <a:pt x="1368" y="843"/>
                  </a:cubicBezTo>
                  <a:lnTo>
                    <a:pt x="1368" y="350"/>
                  </a:lnTo>
                  <a:cubicBezTo>
                    <a:pt x="1368" y="154"/>
                    <a:pt x="1210" y="0"/>
                    <a:pt x="1018" y="0"/>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4" name="Google Shape;10664;p91"/>
            <p:cNvSpPr/>
            <p:nvPr/>
          </p:nvSpPr>
          <p:spPr>
            <a:xfrm>
              <a:off x="3575632" y="3286778"/>
              <a:ext cx="102737" cy="239160"/>
            </a:xfrm>
            <a:custGeom>
              <a:avLst/>
              <a:gdLst/>
              <a:ahLst/>
              <a:cxnLst/>
              <a:rect l="l" t="t" r="r" b="b"/>
              <a:pathLst>
                <a:path w="3922" h="9130" extrusionOk="0">
                  <a:moveTo>
                    <a:pt x="875" y="0"/>
                  </a:moveTo>
                  <a:cubicBezTo>
                    <a:pt x="392" y="0"/>
                    <a:pt x="1" y="391"/>
                    <a:pt x="1" y="874"/>
                  </a:cubicBezTo>
                  <a:lnTo>
                    <a:pt x="1" y="8259"/>
                  </a:lnTo>
                  <a:cubicBezTo>
                    <a:pt x="1" y="8738"/>
                    <a:pt x="392" y="9129"/>
                    <a:pt x="875" y="9129"/>
                  </a:cubicBezTo>
                  <a:lnTo>
                    <a:pt x="3047" y="9129"/>
                  </a:lnTo>
                  <a:cubicBezTo>
                    <a:pt x="3527" y="9129"/>
                    <a:pt x="3918" y="8738"/>
                    <a:pt x="3921" y="8259"/>
                  </a:cubicBezTo>
                  <a:lnTo>
                    <a:pt x="3921" y="874"/>
                  </a:lnTo>
                  <a:cubicBezTo>
                    <a:pt x="3918" y="401"/>
                    <a:pt x="3548" y="17"/>
                    <a:pt x="3078" y="0"/>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5" name="Google Shape;10665;p91"/>
            <p:cNvSpPr/>
            <p:nvPr/>
          </p:nvSpPr>
          <p:spPr>
            <a:xfrm>
              <a:off x="3575554" y="3286778"/>
              <a:ext cx="80628" cy="212494"/>
            </a:xfrm>
            <a:custGeom>
              <a:avLst/>
              <a:gdLst/>
              <a:ahLst/>
              <a:cxnLst/>
              <a:rect l="l" t="t" r="r" b="b"/>
              <a:pathLst>
                <a:path w="3078" h="8112" extrusionOk="0">
                  <a:moveTo>
                    <a:pt x="878" y="0"/>
                  </a:moveTo>
                  <a:cubicBezTo>
                    <a:pt x="395" y="0"/>
                    <a:pt x="4" y="391"/>
                    <a:pt x="1" y="874"/>
                  </a:cubicBezTo>
                  <a:lnTo>
                    <a:pt x="1" y="8111"/>
                  </a:lnTo>
                  <a:lnTo>
                    <a:pt x="2204" y="8111"/>
                  </a:lnTo>
                  <a:cubicBezTo>
                    <a:pt x="2687" y="8111"/>
                    <a:pt x="3078" y="7721"/>
                    <a:pt x="3078" y="7237"/>
                  </a:cubicBezTo>
                  <a:lnTo>
                    <a:pt x="3078" y="0"/>
                  </a:lnTo>
                  <a:close/>
                </a:path>
              </a:pathLst>
            </a:custGeom>
            <a:solidFill>
              <a:srgbClr val="586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6" name="Google Shape;10666;p91"/>
            <p:cNvSpPr/>
            <p:nvPr/>
          </p:nvSpPr>
          <p:spPr>
            <a:xfrm>
              <a:off x="3867025" y="3332986"/>
              <a:ext cx="22921" cy="22921"/>
            </a:xfrm>
            <a:custGeom>
              <a:avLst/>
              <a:gdLst/>
              <a:ahLst/>
              <a:cxnLst/>
              <a:rect l="l" t="t" r="r" b="b"/>
              <a:pathLst>
                <a:path w="875" h="875" extrusionOk="0">
                  <a:moveTo>
                    <a:pt x="439" y="1"/>
                  </a:moveTo>
                  <a:cubicBezTo>
                    <a:pt x="196" y="1"/>
                    <a:pt x="0" y="196"/>
                    <a:pt x="0" y="439"/>
                  </a:cubicBezTo>
                  <a:cubicBezTo>
                    <a:pt x="0" y="679"/>
                    <a:pt x="196" y="875"/>
                    <a:pt x="439" y="875"/>
                  </a:cubicBezTo>
                  <a:cubicBezTo>
                    <a:pt x="679" y="875"/>
                    <a:pt x="874" y="679"/>
                    <a:pt x="874" y="439"/>
                  </a:cubicBezTo>
                  <a:cubicBezTo>
                    <a:pt x="874" y="196"/>
                    <a:pt x="679" y="1"/>
                    <a:pt x="439" y="1"/>
                  </a:cubicBez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7" name="Google Shape;10667;p91"/>
            <p:cNvSpPr/>
            <p:nvPr/>
          </p:nvSpPr>
          <p:spPr>
            <a:xfrm>
              <a:off x="3569896" y="3254349"/>
              <a:ext cx="385381" cy="277326"/>
            </a:xfrm>
            <a:custGeom>
              <a:avLst/>
              <a:gdLst/>
              <a:ahLst/>
              <a:cxnLst/>
              <a:rect l="l" t="t" r="r" b="b"/>
              <a:pathLst>
                <a:path w="14712" h="10587" extrusionOk="0">
                  <a:moveTo>
                    <a:pt x="2509" y="436"/>
                  </a:moveTo>
                  <a:cubicBezTo>
                    <a:pt x="2581" y="436"/>
                    <a:pt x="2639" y="494"/>
                    <a:pt x="2639" y="566"/>
                  </a:cubicBezTo>
                  <a:lnTo>
                    <a:pt x="2639" y="1019"/>
                  </a:lnTo>
                  <a:lnTo>
                    <a:pt x="1711" y="1019"/>
                  </a:lnTo>
                  <a:lnTo>
                    <a:pt x="1711" y="566"/>
                  </a:lnTo>
                  <a:cubicBezTo>
                    <a:pt x="1711" y="494"/>
                    <a:pt x="1769" y="436"/>
                    <a:pt x="1841" y="436"/>
                  </a:cubicBezTo>
                  <a:close/>
                  <a:moveTo>
                    <a:pt x="13225" y="1509"/>
                  </a:moveTo>
                  <a:cubicBezTo>
                    <a:pt x="13297" y="1512"/>
                    <a:pt x="13355" y="1570"/>
                    <a:pt x="13355" y="1642"/>
                  </a:cubicBezTo>
                  <a:lnTo>
                    <a:pt x="13355" y="2067"/>
                  </a:lnTo>
                  <a:lnTo>
                    <a:pt x="11580" y="2067"/>
                  </a:lnTo>
                  <a:lnTo>
                    <a:pt x="11580" y="1642"/>
                  </a:lnTo>
                  <a:cubicBezTo>
                    <a:pt x="11580" y="1570"/>
                    <a:pt x="11638" y="1512"/>
                    <a:pt x="11710" y="1509"/>
                  </a:cubicBezTo>
                  <a:close/>
                  <a:moveTo>
                    <a:pt x="1841" y="1"/>
                  </a:moveTo>
                  <a:cubicBezTo>
                    <a:pt x="1529" y="1"/>
                    <a:pt x="1272" y="255"/>
                    <a:pt x="1272" y="570"/>
                  </a:cubicBezTo>
                  <a:lnTo>
                    <a:pt x="1272" y="1019"/>
                  </a:lnTo>
                  <a:lnTo>
                    <a:pt x="1094" y="1019"/>
                  </a:lnTo>
                  <a:cubicBezTo>
                    <a:pt x="840" y="1019"/>
                    <a:pt x="597" y="1104"/>
                    <a:pt x="402" y="1265"/>
                  </a:cubicBezTo>
                  <a:cubicBezTo>
                    <a:pt x="226" y="1414"/>
                    <a:pt x="365" y="1654"/>
                    <a:pt x="543" y="1654"/>
                  </a:cubicBezTo>
                  <a:cubicBezTo>
                    <a:pt x="587" y="1654"/>
                    <a:pt x="634" y="1639"/>
                    <a:pt x="679" y="1605"/>
                  </a:cubicBezTo>
                  <a:cubicBezTo>
                    <a:pt x="837" y="1474"/>
                    <a:pt x="993" y="1454"/>
                    <a:pt x="1145" y="1454"/>
                  </a:cubicBezTo>
                  <a:cubicBezTo>
                    <a:pt x="1211" y="1454"/>
                    <a:pt x="1276" y="1457"/>
                    <a:pt x="1340" y="1457"/>
                  </a:cubicBezTo>
                  <a:cubicBezTo>
                    <a:pt x="1371" y="1457"/>
                    <a:pt x="1402" y="1457"/>
                    <a:pt x="1433" y="1454"/>
                  </a:cubicBezTo>
                  <a:lnTo>
                    <a:pt x="3266" y="1454"/>
                  </a:lnTo>
                  <a:cubicBezTo>
                    <a:pt x="3630" y="1454"/>
                    <a:pt x="3921" y="1749"/>
                    <a:pt x="3921" y="2112"/>
                  </a:cubicBezTo>
                  <a:lnTo>
                    <a:pt x="3921" y="2948"/>
                  </a:lnTo>
                  <a:cubicBezTo>
                    <a:pt x="3921" y="3068"/>
                    <a:pt x="4020" y="3164"/>
                    <a:pt x="4140" y="3164"/>
                  </a:cubicBezTo>
                  <a:cubicBezTo>
                    <a:pt x="4260" y="3164"/>
                    <a:pt x="4359" y="3068"/>
                    <a:pt x="4359" y="2948"/>
                  </a:cubicBezTo>
                  <a:lnTo>
                    <a:pt x="4359" y="2503"/>
                  </a:lnTo>
                  <a:lnTo>
                    <a:pt x="13667" y="2503"/>
                  </a:lnTo>
                  <a:cubicBezTo>
                    <a:pt x="14006" y="2527"/>
                    <a:pt x="14270" y="2811"/>
                    <a:pt x="14273" y="3154"/>
                  </a:cubicBezTo>
                  <a:lnTo>
                    <a:pt x="14273" y="3421"/>
                  </a:lnTo>
                  <a:lnTo>
                    <a:pt x="13896" y="3421"/>
                  </a:lnTo>
                  <a:cubicBezTo>
                    <a:pt x="13605" y="3421"/>
                    <a:pt x="13605" y="3856"/>
                    <a:pt x="13896" y="3856"/>
                  </a:cubicBezTo>
                  <a:lnTo>
                    <a:pt x="14270" y="3856"/>
                  </a:lnTo>
                  <a:lnTo>
                    <a:pt x="14270" y="9061"/>
                  </a:lnTo>
                  <a:lnTo>
                    <a:pt x="13269" y="9061"/>
                  </a:lnTo>
                  <a:cubicBezTo>
                    <a:pt x="12937" y="9061"/>
                    <a:pt x="12673" y="8794"/>
                    <a:pt x="12673" y="8465"/>
                  </a:cubicBezTo>
                  <a:lnTo>
                    <a:pt x="12673" y="4452"/>
                  </a:lnTo>
                  <a:cubicBezTo>
                    <a:pt x="12673" y="4192"/>
                    <a:pt x="12844" y="3962"/>
                    <a:pt x="13091" y="3884"/>
                  </a:cubicBezTo>
                  <a:cubicBezTo>
                    <a:pt x="13328" y="3795"/>
                    <a:pt x="13247" y="3458"/>
                    <a:pt x="13023" y="3458"/>
                  </a:cubicBezTo>
                  <a:cubicBezTo>
                    <a:pt x="13004" y="3458"/>
                    <a:pt x="12985" y="3460"/>
                    <a:pt x="12964" y="3465"/>
                  </a:cubicBezTo>
                  <a:cubicBezTo>
                    <a:pt x="12532" y="3603"/>
                    <a:pt x="12238" y="4000"/>
                    <a:pt x="12234" y="4452"/>
                  </a:cubicBezTo>
                  <a:lnTo>
                    <a:pt x="12234" y="8465"/>
                  </a:lnTo>
                  <a:cubicBezTo>
                    <a:pt x="12238" y="9034"/>
                    <a:pt x="12697" y="9497"/>
                    <a:pt x="13269" y="9497"/>
                  </a:cubicBezTo>
                  <a:lnTo>
                    <a:pt x="14273" y="9497"/>
                  </a:lnTo>
                  <a:cubicBezTo>
                    <a:pt x="14270" y="9856"/>
                    <a:pt x="13979" y="10144"/>
                    <a:pt x="13619" y="10148"/>
                  </a:cubicBezTo>
                  <a:lnTo>
                    <a:pt x="4137" y="10148"/>
                  </a:lnTo>
                  <a:cubicBezTo>
                    <a:pt x="4233" y="10017"/>
                    <a:pt x="4301" y="9870"/>
                    <a:pt x="4336" y="9712"/>
                  </a:cubicBezTo>
                  <a:cubicBezTo>
                    <a:pt x="4369" y="9549"/>
                    <a:pt x="4241" y="9449"/>
                    <a:pt x="4115" y="9449"/>
                  </a:cubicBezTo>
                  <a:cubicBezTo>
                    <a:pt x="4023" y="9449"/>
                    <a:pt x="3932" y="9503"/>
                    <a:pt x="3907" y="9623"/>
                  </a:cubicBezTo>
                  <a:cubicBezTo>
                    <a:pt x="3842" y="9928"/>
                    <a:pt x="3575" y="10144"/>
                    <a:pt x="3263" y="10148"/>
                  </a:cubicBezTo>
                  <a:lnTo>
                    <a:pt x="1059" y="10148"/>
                  </a:lnTo>
                  <a:lnTo>
                    <a:pt x="1025" y="10144"/>
                  </a:lnTo>
                  <a:lnTo>
                    <a:pt x="994" y="10141"/>
                  </a:lnTo>
                  <a:cubicBezTo>
                    <a:pt x="676" y="10093"/>
                    <a:pt x="439" y="9815"/>
                    <a:pt x="439" y="9493"/>
                  </a:cubicBezTo>
                  <a:lnTo>
                    <a:pt x="439" y="2208"/>
                  </a:lnTo>
                  <a:cubicBezTo>
                    <a:pt x="439" y="2062"/>
                    <a:pt x="330" y="1989"/>
                    <a:pt x="220" y="1989"/>
                  </a:cubicBezTo>
                  <a:cubicBezTo>
                    <a:pt x="110" y="1989"/>
                    <a:pt x="1" y="2062"/>
                    <a:pt x="1" y="2208"/>
                  </a:cubicBezTo>
                  <a:lnTo>
                    <a:pt x="1" y="9497"/>
                  </a:lnTo>
                  <a:cubicBezTo>
                    <a:pt x="1" y="10024"/>
                    <a:pt x="384" y="10480"/>
                    <a:pt x="905" y="10569"/>
                  </a:cubicBezTo>
                  <a:cubicBezTo>
                    <a:pt x="933" y="10576"/>
                    <a:pt x="957" y="10579"/>
                    <a:pt x="984" y="10579"/>
                  </a:cubicBezTo>
                  <a:cubicBezTo>
                    <a:pt x="1001" y="10579"/>
                    <a:pt x="1018" y="10583"/>
                    <a:pt x="1036" y="10586"/>
                  </a:cubicBezTo>
                  <a:lnTo>
                    <a:pt x="13619" y="10586"/>
                  </a:lnTo>
                  <a:cubicBezTo>
                    <a:pt x="14222" y="10583"/>
                    <a:pt x="14708" y="10096"/>
                    <a:pt x="14712" y="9493"/>
                  </a:cubicBezTo>
                  <a:lnTo>
                    <a:pt x="14712" y="3154"/>
                  </a:lnTo>
                  <a:cubicBezTo>
                    <a:pt x="14708" y="2619"/>
                    <a:pt x="14321" y="2163"/>
                    <a:pt x="13790" y="2081"/>
                  </a:cubicBezTo>
                  <a:lnTo>
                    <a:pt x="13790" y="1639"/>
                  </a:lnTo>
                  <a:cubicBezTo>
                    <a:pt x="13790" y="1327"/>
                    <a:pt x="13536" y="1074"/>
                    <a:pt x="13225" y="1074"/>
                  </a:cubicBezTo>
                  <a:lnTo>
                    <a:pt x="11710" y="1074"/>
                  </a:lnTo>
                  <a:cubicBezTo>
                    <a:pt x="11395" y="1074"/>
                    <a:pt x="11141" y="1327"/>
                    <a:pt x="11141" y="1639"/>
                  </a:cubicBezTo>
                  <a:lnTo>
                    <a:pt x="11141" y="2064"/>
                  </a:lnTo>
                  <a:lnTo>
                    <a:pt x="10531" y="2064"/>
                  </a:lnTo>
                  <a:lnTo>
                    <a:pt x="10072" y="1074"/>
                  </a:lnTo>
                  <a:cubicBezTo>
                    <a:pt x="9907" y="721"/>
                    <a:pt x="9555" y="494"/>
                    <a:pt x="9167" y="494"/>
                  </a:cubicBezTo>
                  <a:lnTo>
                    <a:pt x="7389" y="494"/>
                  </a:lnTo>
                  <a:cubicBezTo>
                    <a:pt x="7067" y="494"/>
                    <a:pt x="6762" y="652"/>
                    <a:pt x="6577" y="916"/>
                  </a:cubicBezTo>
                  <a:cubicBezTo>
                    <a:pt x="6466" y="1084"/>
                    <a:pt x="6608" y="1255"/>
                    <a:pt x="6761" y="1255"/>
                  </a:cubicBezTo>
                  <a:cubicBezTo>
                    <a:pt x="6820" y="1255"/>
                    <a:pt x="6881" y="1229"/>
                    <a:pt x="6930" y="1166"/>
                  </a:cubicBezTo>
                  <a:cubicBezTo>
                    <a:pt x="7036" y="1019"/>
                    <a:pt x="7207" y="933"/>
                    <a:pt x="7389" y="933"/>
                  </a:cubicBezTo>
                  <a:lnTo>
                    <a:pt x="9167" y="933"/>
                  </a:lnTo>
                  <a:cubicBezTo>
                    <a:pt x="9383" y="933"/>
                    <a:pt x="9582" y="1060"/>
                    <a:pt x="9674" y="1259"/>
                  </a:cubicBezTo>
                  <a:lnTo>
                    <a:pt x="10048" y="2067"/>
                  </a:lnTo>
                  <a:lnTo>
                    <a:pt x="6508" y="2067"/>
                  </a:lnTo>
                  <a:lnTo>
                    <a:pt x="6577" y="1920"/>
                  </a:lnTo>
                  <a:cubicBezTo>
                    <a:pt x="6662" y="1743"/>
                    <a:pt x="6515" y="1601"/>
                    <a:pt x="6371" y="1601"/>
                  </a:cubicBezTo>
                  <a:cubicBezTo>
                    <a:pt x="6295" y="1601"/>
                    <a:pt x="6219" y="1640"/>
                    <a:pt x="6179" y="1735"/>
                  </a:cubicBezTo>
                  <a:lnTo>
                    <a:pt x="6025" y="2064"/>
                  </a:lnTo>
                  <a:lnTo>
                    <a:pt x="4356" y="2064"/>
                  </a:lnTo>
                  <a:cubicBezTo>
                    <a:pt x="4329" y="1481"/>
                    <a:pt x="3849" y="1019"/>
                    <a:pt x="3263" y="1019"/>
                  </a:cubicBezTo>
                  <a:lnTo>
                    <a:pt x="3078" y="1019"/>
                  </a:lnTo>
                  <a:lnTo>
                    <a:pt x="3078" y="570"/>
                  </a:lnTo>
                  <a:cubicBezTo>
                    <a:pt x="3078" y="255"/>
                    <a:pt x="2824" y="1"/>
                    <a:pt x="250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8" name="Google Shape;10668;p91"/>
            <p:cNvSpPr/>
            <p:nvPr/>
          </p:nvSpPr>
          <p:spPr>
            <a:xfrm>
              <a:off x="3672580" y="3348624"/>
              <a:ext cx="11447" cy="141925"/>
            </a:xfrm>
            <a:custGeom>
              <a:avLst/>
              <a:gdLst/>
              <a:ahLst/>
              <a:cxnLst/>
              <a:rect l="l" t="t" r="r" b="b"/>
              <a:pathLst>
                <a:path w="437" h="5418" extrusionOk="0">
                  <a:moveTo>
                    <a:pt x="218" y="1"/>
                  </a:moveTo>
                  <a:cubicBezTo>
                    <a:pt x="110" y="1"/>
                    <a:pt x="1" y="74"/>
                    <a:pt x="1" y="219"/>
                  </a:cubicBezTo>
                  <a:lnTo>
                    <a:pt x="1" y="5199"/>
                  </a:lnTo>
                  <a:cubicBezTo>
                    <a:pt x="1" y="5322"/>
                    <a:pt x="97" y="5418"/>
                    <a:pt x="217" y="5418"/>
                  </a:cubicBezTo>
                  <a:cubicBezTo>
                    <a:pt x="340" y="5418"/>
                    <a:pt x="436" y="5322"/>
                    <a:pt x="436" y="5199"/>
                  </a:cubicBezTo>
                  <a:lnTo>
                    <a:pt x="436" y="219"/>
                  </a:lnTo>
                  <a:cubicBezTo>
                    <a:pt x="436" y="74"/>
                    <a:pt x="327" y="1"/>
                    <a:pt x="21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9" name="Google Shape;10669;p91"/>
            <p:cNvSpPr/>
            <p:nvPr/>
          </p:nvSpPr>
          <p:spPr>
            <a:xfrm>
              <a:off x="3859560" y="3329423"/>
              <a:ext cx="42410" cy="32220"/>
            </a:xfrm>
            <a:custGeom>
              <a:avLst/>
              <a:gdLst/>
              <a:ahLst/>
              <a:cxnLst/>
              <a:rect l="l" t="t" r="r" b="b"/>
              <a:pathLst>
                <a:path w="1619" h="1230" extrusionOk="0">
                  <a:moveTo>
                    <a:pt x="976" y="0"/>
                  </a:moveTo>
                  <a:cubicBezTo>
                    <a:pt x="792" y="0"/>
                    <a:pt x="662" y="257"/>
                    <a:pt x="847" y="397"/>
                  </a:cubicBezTo>
                  <a:cubicBezTo>
                    <a:pt x="988" y="497"/>
                    <a:pt x="960" y="713"/>
                    <a:pt x="799" y="778"/>
                  </a:cubicBezTo>
                  <a:cubicBezTo>
                    <a:pt x="772" y="788"/>
                    <a:pt x="745" y="793"/>
                    <a:pt x="719" y="793"/>
                  </a:cubicBezTo>
                  <a:cubicBezTo>
                    <a:pt x="588" y="793"/>
                    <a:pt x="476" y="674"/>
                    <a:pt x="505" y="531"/>
                  </a:cubicBezTo>
                  <a:cubicBezTo>
                    <a:pt x="525" y="414"/>
                    <a:pt x="450" y="301"/>
                    <a:pt x="333" y="277"/>
                  </a:cubicBezTo>
                  <a:cubicBezTo>
                    <a:pt x="319" y="274"/>
                    <a:pt x="305" y="273"/>
                    <a:pt x="291" y="273"/>
                  </a:cubicBezTo>
                  <a:cubicBezTo>
                    <a:pt x="190" y="273"/>
                    <a:pt x="97" y="347"/>
                    <a:pt x="76" y="452"/>
                  </a:cubicBezTo>
                  <a:cubicBezTo>
                    <a:pt x="1" y="853"/>
                    <a:pt x="309" y="1230"/>
                    <a:pt x="721" y="1230"/>
                  </a:cubicBezTo>
                  <a:cubicBezTo>
                    <a:pt x="1354" y="1230"/>
                    <a:pt x="1618" y="411"/>
                    <a:pt x="1101" y="41"/>
                  </a:cubicBezTo>
                  <a:cubicBezTo>
                    <a:pt x="1059" y="13"/>
                    <a:pt x="1016" y="0"/>
                    <a:pt x="97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0" name="Google Shape;10670;p91"/>
            <p:cNvSpPr/>
            <p:nvPr/>
          </p:nvSpPr>
          <p:spPr>
            <a:xfrm>
              <a:off x="3692331" y="3323137"/>
              <a:ext cx="193660" cy="193555"/>
            </a:xfrm>
            <a:custGeom>
              <a:avLst/>
              <a:gdLst/>
              <a:ahLst/>
              <a:cxnLst/>
              <a:rect l="l" t="t" r="r" b="b"/>
              <a:pathLst>
                <a:path w="7393" h="7389" extrusionOk="0">
                  <a:moveTo>
                    <a:pt x="3672" y="0"/>
                  </a:moveTo>
                  <a:cubicBezTo>
                    <a:pt x="2896" y="0"/>
                    <a:pt x="2103" y="247"/>
                    <a:pt x="1409" y="795"/>
                  </a:cubicBezTo>
                  <a:cubicBezTo>
                    <a:pt x="1215" y="937"/>
                    <a:pt x="1357" y="1193"/>
                    <a:pt x="1539" y="1193"/>
                  </a:cubicBezTo>
                  <a:cubicBezTo>
                    <a:pt x="1585" y="1193"/>
                    <a:pt x="1634" y="1176"/>
                    <a:pt x="1680" y="1138"/>
                  </a:cubicBezTo>
                  <a:cubicBezTo>
                    <a:pt x="2292" y="654"/>
                    <a:pt x="2991" y="436"/>
                    <a:pt x="3675" y="436"/>
                  </a:cubicBezTo>
                  <a:cubicBezTo>
                    <a:pt x="5360" y="436"/>
                    <a:pt x="6957" y="1757"/>
                    <a:pt x="6957" y="3694"/>
                  </a:cubicBezTo>
                  <a:cubicBezTo>
                    <a:pt x="6954" y="5493"/>
                    <a:pt x="5497" y="6949"/>
                    <a:pt x="3698" y="6949"/>
                  </a:cubicBezTo>
                  <a:cubicBezTo>
                    <a:pt x="1899" y="6949"/>
                    <a:pt x="439" y="5493"/>
                    <a:pt x="439" y="3694"/>
                  </a:cubicBezTo>
                  <a:cubicBezTo>
                    <a:pt x="436" y="2978"/>
                    <a:pt x="672" y="2282"/>
                    <a:pt x="1108" y="1717"/>
                  </a:cubicBezTo>
                  <a:cubicBezTo>
                    <a:pt x="1180" y="1621"/>
                    <a:pt x="1162" y="1484"/>
                    <a:pt x="1066" y="1412"/>
                  </a:cubicBezTo>
                  <a:cubicBezTo>
                    <a:pt x="1027" y="1381"/>
                    <a:pt x="981" y="1366"/>
                    <a:pt x="935" y="1366"/>
                  </a:cubicBezTo>
                  <a:cubicBezTo>
                    <a:pt x="868" y="1366"/>
                    <a:pt x="802" y="1396"/>
                    <a:pt x="758" y="1453"/>
                  </a:cubicBezTo>
                  <a:cubicBezTo>
                    <a:pt x="265" y="2097"/>
                    <a:pt x="1" y="2885"/>
                    <a:pt x="1" y="3694"/>
                  </a:cubicBezTo>
                  <a:cubicBezTo>
                    <a:pt x="1" y="5736"/>
                    <a:pt x="1656" y="7388"/>
                    <a:pt x="3698" y="7388"/>
                  </a:cubicBezTo>
                  <a:cubicBezTo>
                    <a:pt x="5737" y="7388"/>
                    <a:pt x="7392" y="5736"/>
                    <a:pt x="7392" y="3694"/>
                  </a:cubicBezTo>
                  <a:cubicBezTo>
                    <a:pt x="7392" y="1496"/>
                    <a:pt x="5582" y="0"/>
                    <a:pt x="367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1" name="Google Shape;10671;p91"/>
            <p:cNvSpPr/>
            <p:nvPr/>
          </p:nvSpPr>
          <p:spPr>
            <a:xfrm>
              <a:off x="3723136" y="3359207"/>
              <a:ext cx="146247" cy="121335"/>
            </a:xfrm>
            <a:custGeom>
              <a:avLst/>
              <a:gdLst/>
              <a:ahLst/>
              <a:cxnLst/>
              <a:rect l="l" t="t" r="r" b="b"/>
              <a:pathLst>
                <a:path w="5583" h="4632" extrusionOk="0">
                  <a:moveTo>
                    <a:pt x="2522" y="0"/>
                  </a:moveTo>
                  <a:cubicBezTo>
                    <a:pt x="1090" y="0"/>
                    <a:pt x="0" y="1286"/>
                    <a:pt x="237" y="2697"/>
                  </a:cubicBezTo>
                  <a:cubicBezTo>
                    <a:pt x="252" y="2805"/>
                    <a:pt x="345" y="2885"/>
                    <a:pt x="454" y="2885"/>
                  </a:cubicBezTo>
                  <a:cubicBezTo>
                    <a:pt x="466" y="2885"/>
                    <a:pt x="478" y="2884"/>
                    <a:pt x="490" y="2882"/>
                  </a:cubicBezTo>
                  <a:cubicBezTo>
                    <a:pt x="610" y="2862"/>
                    <a:pt x="689" y="2745"/>
                    <a:pt x="668" y="2625"/>
                  </a:cubicBezTo>
                  <a:cubicBezTo>
                    <a:pt x="463" y="1401"/>
                    <a:pt x="1444" y="437"/>
                    <a:pt x="2525" y="437"/>
                  </a:cubicBezTo>
                  <a:cubicBezTo>
                    <a:pt x="2957" y="437"/>
                    <a:pt x="3405" y="591"/>
                    <a:pt x="3800" y="943"/>
                  </a:cubicBezTo>
                  <a:cubicBezTo>
                    <a:pt x="4626" y="1710"/>
                    <a:pt x="4592" y="3026"/>
                    <a:pt x="3732" y="3753"/>
                  </a:cubicBezTo>
                  <a:cubicBezTo>
                    <a:pt x="3378" y="4052"/>
                    <a:pt x="2948" y="4196"/>
                    <a:pt x="2522" y="4196"/>
                  </a:cubicBezTo>
                  <a:cubicBezTo>
                    <a:pt x="1915" y="4196"/>
                    <a:pt x="1314" y="3903"/>
                    <a:pt x="949" y="3348"/>
                  </a:cubicBezTo>
                  <a:cubicBezTo>
                    <a:pt x="902" y="3280"/>
                    <a:pt x="839" y="3252"/>
                    <a:pt x="777" y="3252"/>
                  </a:cubicBezTo>
                  <a:cubicBezTo>
                    <a:pt x="625" y="3252"/>
                    <a:pt x="479" y="3418"/>
                    <a:pt x="586" y="3588"/>
                  </a:cubicBezTo>
                  <a:cubicBezTo>
                    <a:pt x="1038" y="4276"/>
                    <a:pt x="1778" y="4632"/>
                    <a:pt x="2522" y="4632"/>
                  </a:cubicBezTo>
                  <a:cubicBezTo>
                    <a:pt x="3139" y="4632"/>
                    <a:pt x="3759" y="4388"/>
                    <a:pt x="4222" y="3886"/>
                  </a:cubicBezTo>
                  <a:cubicBezTo>
                    <a:pt x="5582" y="2413"/>
                    <a:pt x="4534" y="0"/>
                    <a:pt x="252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2" name="Google Shape;10672;p91"/>
            <p:cNvSpPr/>
            <p:nvPr/>
          </p:nvSpPr>
          <p:spPr>
            <a:xfrm>
              <a:off x="3768820" y="3388205"/>
              <a:ext cx="58729" cy="45972"/>
            </a:xfrm>
            <a:custGeom>
              <a:avLst/>
              <a:gdLst/>
              <a:ahLst/>
              <a:cxnLst/>
              <a:rect l="l" t="t" r="r" b="b"/>
              <a:pathLst>
                <a:path w="2242" h="1755" extrusionOk="0">
                  <a:moveTo>
                    <a:pt x="1012" y="0"/>
                  </a:moveTo>
                  <a:cubicBezTo>
                    <a:pt x="999" y="0"/>
                    <a:pt x="986" y="1"/>
                    <a:pt x="974" y="4"/>
                  </a:cubicBezTo>
                  <a:cubicBezTo>
                    <a:pt x="148" y="168"/>
                    <a:pt x="0" y="1285"/>
                    <a:pt x="754" y="1659"/>
                  </a:cubicBezTo>
                  <a:cubicBezTo>
                    <a:pt x="887" y="1725"/>
                    <a:pt x="1020" y="1754"/>
                    <a:pt x="1149" y="1754"/>
                  </a:cubicBezTo>
                  <a:cubicBezTo>
                    <a:pt x="1751" y="1754"/>
                    <a:pt x="2242" y="1107"/>
                    <a:pt x="1940" y="483"/>
                  </a:cubicBezTo>
                  <a:cubicBezTo>
                    <a:pt x="1895" y="401"/>
                    <a:pt x="1824" y="366"/>
                    <a:pt x="1753" y="366"/>
                  </a:cubicBezTo>
                  <a:cubicBezTo>
                    <a:pt x="1611" y="366"/>
                    <a:pt x="1471" y="504"/>
                    <a:pt x="1546" y="675"/>
                  </a:cubicBezTo>
                  <a:cubicBezTo>
                    <a:pt x="1698" y="989"/>
                    <a:pt x="1451" y="1316"/>
                    <a:pt x="1146" y="1316"/>
                  </a:cubicBezTo>
                  <a:cubicBezTo>
                    <a:pt x="1081" y="1316"/>
                    <a:pt x="1013" y="1301"/>
                    <a:pt x="946" y="1268"/>
                  </a:cubicBezTo>
                  <a:cubicBezTo>
                    <a:pt x="569" y="1080"/>
                    <a:pt x="641" y="514"/>
                    <a:pt x="1056" y="432"/>
                  </a:cubicBezTo>
                  <a:lnTo>
                    <a:pt x="1059" y="432"/>
                  </a:lnTo>
                  <a:cubicBezTo>
                    <a:pt x="1176" y="408"/>
                    <a:pt x="1248" y="292"/>
                    <a:pt x="1224" y="175"/>
                  </a:cubicBezTo>
                  <a:cubicBezTo>
                    <a:pt x="1205" y="71"/>
                    <a:pt x="1114" y="0"/>
                    <a:pt x="101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73" name="Google Shape;10673;p91"/>
          <p:cNvGrpSpPr/>
          <p:nvPr/>
        </p:nvGrpSpPr>
        <p:grpSpPr>
          <a:xfrm>
            <a:off x="4204810" y="3180452"/>
            <a:ext cx="210241" cy="386769"/>
            <a:chOff x="4204810" y="3180452"/>
            <a:chExt cx="210241" cy="386769"/>
          </a:xfrm>
        </p:grpSpPr>
        <p:sp>
          <p:nvSpPr>
            <p:cNvPr id="10674" name="Google Shape;10674;p91"/>
            <p:cNvSpPr/>
            <p:nvPr/>
          </p:nvSpPr>
          <p:spPr>
            <a:xfrm>
              <a:off x="4296178" y="3412881"/>
              <a:ext cx="27400" cy="148499"/>
            </a:xfrm>
            <a:custGeom>
              <a:avLst/>
              <a:gdLst/>
              <a:ahLst/>
              <a:cxnLst/>
              <a:rect l="l" t="t" r="r" b="b"/>
              <a:pathLst>
                <a:path w="1046" h="5669" extrusionOk="0">
                  <a:moveTo>
                    <a:pt x="254" y="1"/>
                  </a:moveTo>
                  <a:cubicBezTo>
                    <a:pt x="114" y="1"/>
                    <a:pt x="1" y="114"/>
                    <a:pt x="1" y="254"/>
                  </a:cubicBezTo>
                  <a:lnTo>
                    <a:pt x="1" y="5144"/>
                  </a:lnTo>
                  <a:cubicBezTo>
                    <a:pt x="1" y="5432"/>
                    <a:pt x="234" y="5669"/>
                    <a:pt x="525" y="5669"/>
                  </a:cubicBezTo>
                  <a:cubicBezTo>
                    <a:pt x="813" y="5669"/>
                    <a:pt x="1046" y="5432"/>
                    <a:pt x="1046" y="5144"/>
                  </a:cubicBezTo>
                  <a:lnTo>
                    <a:pt x="1046" y="254"/>
                  </a:lnTo>
                  <a:cubicBezTo>
                    <a:pt x="1046" y="114"/>
                    <a:pt x="933" y="1"/>
                    <a:pt x="792" y="1"/>
                  </a:cubicBezTo>
                  <a:close/>
                </a:path>
              </a:pathLst>
            </a:cu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5" name="Google Shape;10675;p91"/>
            <p:cNvSpPr/>
            <p:nvPr/>
          </p:nvSpPr>
          <p:spPr>
            <a:xfrm>
              <a:off x="4300134" y="3419980"/>
              <a:ext cx="84767" cy="139829"/>
            </a:xfrm>
            <a:custGeom>
              <a:avLst/>
              <a:gdLst/>
              <a:ahLst/>
              <a:cxnLst/>
              <a:rect l="l" t="t" r="r" b="b"/>
              <a:pathLst>
                <a:path w="3236" h="5338" extrusionOk="0">
                  <a:moveTo>
                    <a:pt x="771" y="0"/>
                  </a:moveTo>
                  <a:cubicBezTo>
                    <a:pt x="734" y="0"/>
                    <a:pt x="697" y="8"/>
                    <a:pt x="662" y="24"/>
                  </a:cubicBezTo>
                  <a:lnTo>
                    <a:pt x="179" y="261"/>
                  </a:lnTo>
                  <a:cubicBezTo>
                    <a:pt x="52" y="323"/>
                    <a:pt x="1" y="473"/>
                    <a:pt x="59" y="600"/>
                  </a:cubicBezTo>
                  <a:lnTo>
                    <a:pt x="2166" y="5041"/>
                  </a:lnTo>
                  <a:cubicBezTo>
                    <a:pt x="2257" y="5228"/>
                    <a:pt x="2445" y="5337"/>
                    <a:pt x="2640" y="5337"/>
                  </a:cubicBezTo>
                  <a:cubicBezTo>
                    <a:pt x="2717" y="5337"/>
                    <a:pt x="2795" y="5320"/>
                    <a:pt x="2869" y="5285"/>
                  </a:cubicBezTo>
                  <a:cubicBezTo>
                    <a:pt x="3126" y="5158"/>
                    <a:pt x="3235" y="4846"/>
                    <a:pt x="3109" y="4585"/>
                  </a:cubicBezTo>
                  <a:lnTo>
                    <a:pt x="1001" y="144"/>
                  </a:lnTo>
                  <a:cubicBezTo>
                    <a:pt x="957" y="53"/>
                    <a:pt x="866" y="0"/>
                    <a:pt x="771" y="0"/>
                  </a:cubicBezTo>
                  <a:close/>
                </a:path>
              </a:pathLst>
            </a:custGeom>
            <a:solidFill>
              <a:srgbClr val="E0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6" name="Google Shape;10676;p91"/>
            <p:cNvSpPr/>
            <p:nvPr/>
          </p:nvSpPr>
          <p:spPr>
            <a:xfrm>
              <a:off x="4234960" y="3419980"/>
              <a:ext cx="84767" cy="139829"/>
            </a:xfrm>
            <a:custGeom>
              <a:avLst/>
              <a:gdLst/>
              <a:ahLst/>
              <a:cxnLst/>
              <a:rect l="l" t="t" r="r" b="b"/>
              <a:pathLst>
                <a:path w="3236" h="5338" extrusionOk="0">
                  <a:moveTo>
                    <a:pt x="2466" y="0"/>
                  </a:moveTo>
                  <a:cubicBezTo>
                    <a:pt x="2371" y="0"/>
                    <a:pt x="2280" y="53"/>
                    <a:pt x="2235" y="144"/>
                  </a:cubicBezTo>
                  <a:lnTo>
                    <a:pt x="124" y="4585"/>
                  </a:lnTo>
                  <a:cubicBezTo>
                    <a:pt x="1" y="4846"/>
                    <a:pt x="107" y="5158"/>
                    <a:pt x="367" y="5285"/>
                  </a:cubicBezTo>
                  <a:cubicBezTo>
                    <a:pt x="441" y="5320"/>
                    <a:pt x="519" y="5337"/>
                    <a:pt x="595" y="5337"/>
                  </a:cubicBezTo>
                  <a:cubicBezTo>
                    <a:pt x="789" y="5337"/>
                    <a:pt x="975" y="5228"/>
                    <a:pt x="1066" y="5041"/>
                  </a:cubicBezTo>
                  <a:lnTo>
                    <a:pt x="3177" y="600"/>
                  </a:lnTo>
                  <a:cubicBezTo>
                    <a:pt x="3236" y="473"/>
                    <a:pt x="3184" y="323"/>
                    <a:pt x="3057" y="261"/>
                  </a:cubicBezTo>
                  <a:lnTo>
                    <a:pt x="2574" y="24"/>
                  </a:lnTo>
                  <a:cubicBezTo>
                    <a:pt x="2539" y="8"/>
                    <a:pt x="2502" y="0"/>
                    <a:pt x="2466" y="0"/>
                  </a:cubicBez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7" name="Google Shape;10677;p91"/>
            <p:cNvSpPr/>
            <p:nvPr/>
          </p:nvSpPr>
          <p:spPr>
            <a:xfrm>
              <a:off x="4294580" y="3186242"/>
              <a:ext cx="30622" cy="42750"/>
            </a:xfrm>
            <a:custGeom>
              <a:avLst/>
              <a:gdLst/>
              <a:ahLst/>
              <a:cxnLst/>
              <a:rect l="l" t="t" r="r" b="b"/>
              <a:pathLst>
                <a:path w="1169" h="1632" extrusionOk="0">
                  <a:moveTo>
                    <a:pt x="586" y="0"/>
                  </a:moveTo>
                  <a:cubicBezTo>
                    <a:pt x="261" y="3"/>
                    <a:pt x="0" y="264"/>
                    <a:pt x="0" y="586"/>
                  </a:cubicBezTo>
                  <a:lnTo>
                    <a:pt x="0" y="1251"/>
                  </a:lnTo>
                  <a:cubicBezTo>
                    <a:pt x="0" y="1460"/>
                    <a:pt x="168" y="1628"/>
                    <a:pt x="377" y="1631"/>
                  </a:cubicBezTo>
                  <a:lnTo>
                    <a:pt x="792" y="1631"/>
                  </a:lnTo>
                  <a:cubicBezTo>
                    <a:pt x="1001" y="1628"/>
                    <a:pt x="1169" y="1460"/>
                    <a:pt x="1169" y="1251"/>
                  </a:cubicBezTo>
                  <a:lnTo>
                    <a:pt x="1169" y="586"/>
                  </a:lnTo>
                  <a:cubicBezTo>
                    <a:pt x="1169" y="264"/>
                    <a:pt x="908" y="3"/>
                    <a:pt x="586" y="0"/>
                  </a:cubicBezTo>
                  <a:close/>
                </a:path>
              </a:pathLst>
            </a:custGeom>
            <a:solidFill>
              <a:srgbClr val="DFE6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8" name="Google Shape;10678;p91"/>
            <p:cNvSpPr/>
            <p:nvPr/>
          </p:nvSpPr>
          <p:spPr>
            <a:xfrm>
              <a:off x="4230219" y="3227525"/>
              <a:ext cx="159344" cy="193188"/>
            </a:xfrm>
            <a:custGeom>
              <a:avLst/>
              <a:gdLst/>
              <a:ahLst/>
              <a:cxnLst/>
              <a:rect l="l" t="t" r="r" b="b"/>
              <a:pathLst>
                <a:path w="6083" h="7375" extrusionOk="0">
                  <a:moveTo>
                    <a:pt x="350" y="0"/>
                  </a:moveTo>
                  <a:cubicBezTo>
                    <a:pt x="158" y="0"/>
                    <a:pt x="0" y="155"/>
                    <a:pt x="0" y="350"/>
                  </a:cubicBezTo>
                  <a:lnTo>
                    <a:pt x="0" y="7025"/>
                  </a:lnTo>
                  <a:cubicBezTo>
                    <a:pt x="0" y="7217"/>
                    <a:pt x="158" y="7375"/>
                    <a:pt x="350" y="7375"/>
                  </a:cubicBezTo>
                  <a:lnTo>
                    <a:pt x="5733" y="7375"/>
                  </a:lnTo>
                  <a:cubicBezTo>
                    <a:pt x="5925" y="7375"/>
                    <a:pt x="6083" y="7217"/>
                    <a:pt x="6083" y="7025"/>
                  </a:cubicBezTo>
                  <a:lnTo>
                    <a:pt x="6083" y="350"/>
                  </a:lnTo>
                  <a:cubicBezTo>
                    <a:pt x="6083" y="158"/>
                    <a:pt x="5928" y="0"/>
                    <a:pt x="5733" y="0"/>
                  </a:cubicBez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79" name="Google Shape;10679;p91"/>
            <p:cNvSpPr/>
            <p:nvPr/>
          </p:nvSpPr>
          <p:spPr>
            <a:xfrm>
              <a:off x="4253821" y="3227525"/>
              <a:ext cx="135742" cy="193188"/>
            </a:xfrm>
            <a:custGeom>
              <a:avLst/>
              <a:gdLst/>
              <a:ahLst/>
              <a:cxnLst/>
              <a:rect l="l" t="t" r="r" b="b"/>
              <a:pathLst>
                <a:path w="5182" h="7375" extrusionOk="0">
                  <a:moveTo>
                    <a:pt x="350" y="0"/>
                  </a:moveTo>
                  <a:cubicBezTo>
                    <a:pt x="158" y="0"/>
                    <a:pt x="0" y="155"/>
                    <a:pt x="0" y="350"/>
                  </a:cubicBezTo>
                  <a:lnTo>
                    <a:pt x="0" y="7025"/>
                  </a:lnTo>
                  <a:cubicBezTo>
                    <a:pt x="0" y="7217"/>
                    <a:pt x="158" y="7375"/>
                    <a:pt x="350" y="7375"/>
                  </a:cubicBezTo>
                  <a:lnTo>
                    <a:pt x="4832" y="7375"/>
                  </a:lnTo>
                  <a:cubicBezTo>
                    <a:pt x="5024" y="7375"/>
                    <a:pt x="5182" y="7217"/>
                    <a:pt x="5182" y="7025"/>
                  </a:cubicBezTo>
                  <a:lnTo>
                    <a:pt x="5182" y="350"/>
                  </a:lnTo>
                  <a:cubicBezTo>
                    <a:pt x="5182" y="158"/>
                    <a:pt x="5027" y="0"/>
                    <a:pt x="4836" y="0"/>
                  </a:cubicBezTo>
                  <a:close/>
                </a:path>
              </a:pathLst>
            </a:custGeom>
            <a:solidFill>
              <a:srgbClr val="93A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0" name="Google Shape;10680;p91"/>
            <p:cNvSpPr/>
            <p:nvPr/>
          </p:nvSpPr>
          <p:spPr>
            <a:xfrm>
              <a:off x="4210468" y="3210551"/>
              <a:ext cx="198846" cy="31801"/>
            </a:xfrm>
            <a:custGeom>
              <a:avLst/>
              <a:gdLst/>
              <a:ahLst/>
              <a:cxnLst/>
              <a:rect l="l" t="t" r="r" b="b"/>
              <a:pathLst>
                <a:path w="7591" h="1214" extrusionOk="0">
                  <a:moveTo>
                    <a:pt x="363" y="1"/>
                  </a:moveTo>
                  <a:cubicBezTo>
                    <a:pt x="165" y="1"/>
                    <a:pt x="0" y="165"/>
                    <a:pt x="0" y="364"/>
                  </a:cubicBezTo>
                  <a:lnTo>
                    <a:pt x="0" y="851"/>
                  </a:lnTo>
                  <a:cubicBezTo>
                    <a:pt x="0" y="1049"/>
                    <a:pt x="165" y="1210"/>
                    <a:pt x="363" y="1214"/>
                  </a:cubicBezTo>
                  <a:lnTo>
                    <a:pt x="7227" y="1214"/>
                  </a:lnTo>
                  <a:cubicBezTo>
                    <a:pt x="7430" y="1210"/>
                    <a:pt x="7591" y="1049"/>
                    <a:pt x="7591" y="851"/>
                  </a:cubicBezTo>
                  <a:lnTo>
                    <a:pt x="7591" y="367"/>
                  </a:lnTo>
                  <a:cubicBezTo>
                    <a:pt x="7591" y="165"/>
                    <a:pt x="7430" y="1"/>
                    <a:pt x="7227" y="1"/>
                  </a:cubicBezTo>
                  <a:close/>
                </a:path>
              </a:pathLst>
            </a:cu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1" name="Google Shape;10681;p91"/>
            <p:cNvSpPr/>
            <p:nvPr/>
          </p:nvSpPr>
          <p:spPr>
            <a:xfrm>
              <a:off x="4210468" y="3405887"/>
              <a:ext cx="198846" cy="31722"/>
            </a:xfrm>
            <a:custGeom>
              <a:avLst/>
              <a:gdLst/>
              <a:ahLst/>
              <a:cxnLst/>
              <a:rect l="l" t="t" r="r" b="b"/>
              <a:pathLst>
                <a:path w="7591" h="1211" extrusionOk="0">
                  <a:moveTo>
                    <a:pt x="363" y="0"/>
                  </a:moveTo>
                  <a:cubicBezTo>
                    <a:pt x="165" y="0"/>
                    <a:pt x="0" y="161"/>
                    <a:pt x="0" y="364"/>
                  </a:cubicBezTo>
                  <a:lnTo>
                    <a:pt x="0" y="847"/>
                  </a:lnTo>
                  <a:cubicBezTo>
                    <a:pt x="0" y="1049"/>
                    <a:pt x="165" y="1210"/>
                    <a:pt x="363" y="1210"/>
                  </a:cubicBezTo>
                  <a:lnTo>
                    <a:pt x="7227" y="1210"/>
                  </a:lnTo>
                  <a:cubicBezTo>
                    <a:pt x="7430" y="1210"/>
                    <a:pt x="7591" y="1049"/>
                    <a:pt x="7591" y="847"/>
                  </a:cubicBezTo>
                  <a:lnTo>
                    <a:pt x="7591" y="364"/>
                  </a:lnTo>
                  <a:cubicBezTo>
                    <a:pt x="7591" y="161"/>
                    <a:pt x="7430" y="0"/>
                    <a:pt x="7227" y="0"/>
                  </a:cubicBezTo>
                  <a:close/>
                </a:path>
              </a:pathLst>
            </a:cu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2" name="Google Shape;10682;p91"/>
            <p:cNvSpPr/>
            <p:nvPr/>
          </p:nvSpPr>
          <p:spPr>
            <a:xfrm>
              <a:off x="4238654" y="3210551"/>
              <a:ext cx="170660" cy="31801"/>
            </a:xfrm>
            <a:custGeom>
              <a:avLst/>
              <a:gdLst/>
              <a:ahLst/>
              <a:cxnLst/>
              <a:rect l="l" t="t" r="r" b="b"/>
              <a:pathLst>
                <a:path w="6515" h="1214" extrusionOk="0">
                  <a:moveTo>
                    <a:pt x="363" y="1"/>
                  </a:moveTo>
                  <a:cubicBezTo>
                    <a:pt x="161" y="1"/>
                    <a:pt x="0" y="165"/>
                    <a:pt x="0" y="364"/>
                  </a:cubicBezTo>
                  <a:lnTo>
                    <a:pt x="0" y="851"/>
                  </a:lnTo>
                  <a:cubicBezTo>
                    <a:pt x="0" y="1049"/>
                    <a:pt x="161" y="1210"/>
                    <a:pt x="363" y="1214"/>
                  </a:cubicBezTo>
                  <a:lnTo>
                    <a:pt x="6151" y="1214"/>
                  </a:lnTo>
                  <a:cubicBezTo>
                    <a:pt x="6354" y="1210"/>
                    <a:pt x="6515" y="1049"/>
                    <a:pt x="6515" y="851"/>
                  </a:cubicBezTo>
                  <a:lnTo>
                    <a:pt x="6515" y="367"/>
                  </a:lnTo>
                  <a:cubicBezTo>
                    <a:pt x="6515" y="165"/>
                    <a:pt x="6354" y="1"/>
                    <a:pt x="6151" y="1"/>
                  </a:cubicBezTo>
                  <a:close/>
                </a:path>
              </a:pathLst>
            </a:custGeom>
            <a:solidFill>
              <a:srgbClr val="E0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3" name="Google Shape;10683;p91"/>
            <p:cNvSpPr/>
            <p:nvPr/>
          </p:nvSpPr>
          <p:spPr>
            <a:xfrm>
              <a:off x="4238654" y="3405887"/>
              <a:ext cx="170660" cy="31722"/>
            </a:xfrm>
            <a:custGeom>
              <a:avLst/>
              <a:gdLst/>
              <a:ahLst/>
              <a:cxnLst/>
              <a:rect l="l" t="t" r="r" b="b"/>
              <a:pathLst>
                <a:path w="6515" h="1211" extrusionOk="0">
                  <a:moveTo>
                    <a:pt x="363" y="0"/>
                  </a:moveTo>
                  <a:cubicBezTo>
                    <a:pt x="161" y="0"/>
                    <a:pt x="0" y="161"/>
                    <a:pt x="0" y="364"/>
                  </a:cubicBezTo>
                  <a:lnTo>
                    <a:pt x="0" y="847"/>
                  </a:lnTo>
                  <a:cubicBezTo>
                    <a:pt x="0" y="1049"/>
                    <a:pt x="161" y="1210"/>
                    <a:pt x="363" y="1210"/>
                  </a:cubicBezTo>
                  <a:lnTo>
                    <a:pt x="6151" y="1210"/>
                  </a:lnTo>
                  <a:cubicBezTo>
                    <a:pt x="6354" y="1210"/>
                    <a:pt x="6515" y="1049"/>
                    <a:pt x="6515" y="847"/>
                  </a:cubicBezTo>
                  <a:lnTo>
                    <a:pt x="6515" y="364"/>
                  </a:lnTo>
                  <a:cubicBezTo>
                    <a:pt x="6515" y="161"/>
                    <a:pt x="6350" y="0"/>
                    <a:pt x="6151" y="0"/>
                  </a:cubicBezTo>
                  <a:close/>
                </a:path>
              </a:pathLst>
            </a:custGeom>
            <a:solidFill>
              <a:srgbClr val="E0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4" name="Google Shape;10684;p91"/>
            <p:cNvSpPr/>
            <p:nvPr/>
          </p:nvSpPr>
          <p:spPr>
            <a:xfrm>
              <a:off x="4204810" y="3180452"/>
              <a:ext cx="210241" cy="118008"/>
            </a:xfrm>
            <a:custGeom>
              <a:avLst/>
              <a:gdLst/>
              <a:ahLst/>
              <a:cxnLst/>
              <a:rect l="l" t="t" r="r" b="b"/>
              <a:pathLst>
                <a:path w="8026" h="4505" extrusionOk="0">
                  <a:moveTo>
                    <a:pt x="4011" y="0"/>
                  </a:moveTo>
                  <a:cubicBezTo>
                    <a:pt x="3819" y="0"/>
                    <a:pt x="3677" y="89"/>
                    <a:pt x="3705" y="266"/>
                  </a:cubicBezTo>
                  <a:cubicBezTo>
                    <a:pt x="3723" y="370"/>
                    <a:pt x="3813" y="447"/>
                    <a:pt x="3918" y="447"/>
                  </a:cubicBezTo>
                  <a:cubicBezTo>
                    <a:pt x="3930" y="447"/>
                    <a:pt x="3942" y="446"/>
                    <a:pt x="3955" y="444"/>
                  </a:cubicBezTo>
                  <a:cubicBezTo>
                    <a:pt x="3974" y="441"/>
                    <a:pt x="3993" y="439"/>
                    <a:pt x="4012" y="439"/>
                  </a:cubicBezTo>
                  <a:cubicBezTo>
                    <a:pt x="4211" y="439"/>
                    <a:pt x="4380" y="600"/>
                    <a:pt x="4380" y="807"/>
                  </a:cubicBezTo>
                  <a:lnTo>
                    <a:pt x="4380" y="934"/>
                  </a:lnTo>
                  <a:lnTo>
                    <a:pt x="3646" y="934"/>
                  </a:lnTo>
                  <a:lnTo>
                    <a:pt x="3646" y="852"/>
                  </a:lnTo>
                  <a:cubicBezTo>
                    <a:pt x="3646" y="708"/>
                    <a:pt x="3537" y="636"/>
                    <a:pt x="3427" y="636"/>
                  </a:cubicBezTo>
                  <a:cubicBezTo>
                    <a:pt x="3317" y="636"/>
                    <a:pt x="3208" y="708"/>
                    <a:pt x="3208" y="852"/>
                  </a:cubicBezTo>
                  <a:lnTo>
                    <a:pt x="3208" y="934"/>
                  </a:lnTo>
                  <a:lnTo>
                    <a:pt x="1865" y="934"/>
                  </a:lnTo>
                  <a:cubicBezTo>
                    <a:pt x="1573" y="934"/>
                    <a:pt x="1573" y="1369"/>
                    <a:pt x="1865" y="1369"/>
                  </a:cubicBezTo>
                  <a:lnTo>
                    <a:pt x="7443" y="1369"/>
                  </a:lnTo>
                  <a:cubicBezTo>
                    <a:pt x="7526" y="1369"/>
                    <a:pt x="7587" y="1434"/>
                    <a:pt x="7591" y="1513"/>
                  </a:cubicBezTo>
                  <a:lnTo>
                    <a:pt x="7591" y="2000"/>
                  </a:lnTo>
                  <a:cubicBezTo>
                    <a:pt x="7587" y="2078"/>
                    <a:pt x="7526" y="2143"/>
                    <a:pt x="7443" y="2143"/>
                  </a:cubicBezTo>
                  <a:lnTo>
                    <a:pt x="579" y="2143"/>
                  </a:lnTo>
                  <a:cubicBezTo>
                    <a:pt x="501" y="2143"/>
                    <a:pt x="436" y="2078"/>
                    <a:pt x="436" y="2000"/>
                  </a:cubicBezTo>
                  <a:lnTo>
                    <a:pt x="436" y="1513"/>
                  </a:lnTo>
                  <a:cubicBezTo>
                    <a:pt x="436" y="1434"/>
                    <a:pt x="501" y="1369"/>
                    <a:pt x="579" y="1369"/>
                  </a:cubicBezTo>
                  <a:lnTo>
                    <a:pt x="991" y="1369"/>
                  </a:lnTo>
                  <a:cubicBezTo>
                    <a:pt x="1111" y="1369"/>
                    <a:pt x="1210" y="1270"/>
                    <a:pt x="1210" y="1150"/>
                  </a:cubicBezTo>
                  <a:cubicBezTo>
                    <a:pt x="1210" y="1030"/>
                    <a:pt x="1111" y="934"/>
                    <a:pt x="991" y="934"/>
                  </a:cubicBezTo>
                  <a:lnTo>
                    <a:pt x="579" y="934"/>
                  </a:lnTo>
                  <a:cubicBezTo>
                    <a:pt x="261" y="934"/>
                    <a:pt x="0" y="1194"/>
                    <a:pt x="0" y="1513"/>
                  </a:cubicBezTo>
                  <a:lnTo>
                    <a:pt x="0" y="2000"/>
                  </a:lnTo>
                  <a:cubicBezTo>
                    <a:pt x="0" y="2318"/>
                    <a:pt x="261" y="2579"/>
                    <a:pt x="579" y="2579"/>
                  </a:cubicBezTo>
                  <a:lnTo>
                    <a:pt x="751" y="2579"/>
                  </a:lnTo>
                  <a:lnTo>
                    <a:pt x="751" y="4285"/>
                  </a:lnTo>
                  <a:cubicBezTo>
                    <a:pt x="751" y="4405"/>
                    <a:pt x="850" y="4505"/>
                    <a:pt x="970" y="4505"/>
                  </a:cubicBezTo>
                  <a:cubicBezTo>
                    <a:pt x="1090" y="4505"/>
                    <a:pt x="1189" y="4405"/>
                    <a:pt x="1189" y="4285"/>
                  </a:cubicBezTo>
                  <a:lnTo>
                    <a:pt x="1189" y="2582"/>
                  </a:lnTo>
                  <a:lnTo>
                    <a:pt x="6833" y="2582"/>
                  </a:lnTo>
                  <a:lnTo>
                    <a:pt x="6833" y="3120"/>
                  </a:lnTo>
                  <a:cubicBezTo>
                    <a:pt x="6833" y="3240"/>
                    <a:pt x="6933" y="3339"/>
                    <a:pt x="7053" y="3339"/>
                  </a:cubicBezTo>
                  <a:cubicBezTo>
                    <a:pt x="7173" y="3339"/>
                    <a:pt x="7272" y="3240"/>
                    <a:pt x="7272" y="3120"/>
                  </a:cubicBezTo>
                  <a:lnTo>
                    <a:pt x="7272" y="2582"/>
                  </a:lnTo>
                  <a:lnTo>
                    <a:pt x="7443" y="2582"/>
                  </a:lnTo>
                  <a:cubicBezTo>
                    <a:pt x="7765" y="2582"/>
                    <a:pt x="8026" y="2318"/>
                    <a:pt x="8026" y="2000"/>
                  </a:cubicBezTo>
                  <a:lnTo>
                    <a:pt x="8026" y="1513"/>
                  </a:lnTo>
                  <a:cubicBezTo>
                    <a:pt x="8026" y="1194"/>
                    <a:pt x="7765" y="934"/>
                    <a:pt x="7443" y="934"/>
                  </a:cubicBezTo>
                  <a:lnTo>
                    <a:pt x="4815" y="934"/>
                  </a:lnTo>
                  <a:lnTo>
                    <a:pt x="4815" y="807"/>
                  </a:lnTo>
                  <a:cubicBezTo>
                    <a:pt x="4815" y="265"/>
                    <a:pt x="4340" y="0"/>
                    <a:pt x="401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5" name="Google Shape;10685;p91"/>
            <p:cNvSpPr/>
            <p:nvPr/>
          </p:nvSpPr>
          <p:spPr>
            <a:xfrm>
              <a:off x="4204810" y="3279339"/>
              <a:ext cx="210241" cy="287883"/>
            </a:xfrm>
            <a:custGeom>
              <a:avLst/>
              <a:gdLst/>
              <a:ahLst/>
              <a:cxnLst/>
              <a:rect l="l" t="t" r="r" b="b"/>
              <a:pathLst>
                <a:path w="8026" h="10990" extrusionOk="0">
                  <a:moveTo>
                    <a:pt x="3948" y="6260"/>
                  </a:moveTo>
                  <a:lnTo>
                    <a:pt x="2022" y="10321"/>
                  </a:lnTo>
                  <a:cubicBezTo>
                    <a:pt x="1971" y="10427"/>
                    <a:pt x="1861" y="10492"/>
                    <a:pt x="1745" y="10492"/>
                  </a:cubicBezTo>
                  <a:cubicBezTo>
                    <a:pt x="1700" y="10492"/>
                    <a:pt x="1655" y="10482"/>
                    <a:pt x="1614" y="10462"/>
                  </a:cubicBezTo>
                  <a:cubicBezTo>
                    <a:pt x="1460" y="10390"/>
                    <a:pt x="1398" y="10205"/>
                    <a:pt x="1474" y="10054"/>
                  </a:cubicBezTo>
                  <a:lnTo>
                    <a:pt x="3273" y="6260"/>
                  </a:lnTo>
                  <a:close/>
                  <a:moveTo>
                    <a:pt x="4753" y="6260"/>
                  </a:moveTo>
                  <a:lnTo>
                    <a:pt x="6552" y="10054"/>
                  </a:lnTo>
                  <a:cubicBezTo>
                    <a:pt x="6624" y="10208"/>
                    <a:pt x="6563" y="10390"/>
                    <a:pt x="6412" y="10462"/>
                  </a:cubicBezTo>
                  <a:cubicBezTo>
                    <a:pt x="6371" y="10482"/>
                    <a:pt x="6326" y="10492"/>
                    <a:pt x="6278" y="10492"/>
                  </a:cubicBezTo>
                  <a:cubicBezTo>
                    <a:pt x="6162" y="10492"/>
                    <a:pt x="6055" y="10427"/>
                    <a:pt x="6004" y="10321"/>
                  </a:cubicBezTo>
                  <a:lnTo>
                    <a:pt x="4753" y="7689"/>
                  </a:lnTo>
                  <a:lnTo>
                    <a:pt x="4253" y="6634"/>
                  </a:lnTo>
                  <a:lnTo>
                    <a:pt x="4428" y="6267"/>
                  </a:lnTo>
                  <a:lnTo>
                    <a:pt x="4431" y="6260"/>
                  </a:lnTo>
                  <a:close/>
                  <a:moveTo>
                    <a:pt x="4013" y="7141"/>
                  </a:moveTo>
                  <a:lnTo>
                    <a:pt x="4318" y="7785"/>
                  </a:lnTo>
                  <a:lnTo>
                    <a:pt x="4318" y="10249"/>
                  </a:lnTo>
                  <a:cubicBezTo>
                    <a:pt x="4318" y="10417"/>
                    <a:pt x="4181" y="10554"/>
                    <a:pt x="4013" y="10554"/>
                  </a:cubicBezTo>
                  <a:cubicBezTo>
                    <a:pt x="3845" y="10554"/>
                    <a:pt x="3708" y="10417"/>
                    <a:pt x="3708" y="10249"/>
                  </a:cubicBezTo>
                  <a:lnTo>
                    <a:pt x="3708" y="7785"/>
                  </a:lnTo>
                  <a:lnTo>
                    <a:pt x="4013" y="7141"/>
                  </a:lnTo>
                  <a:close/>
                  <a:moveTo>
                    <a:pt x="7054" y="0"/>
                  </a:moveTo>
                  <a:cubicBezTo>
                    <a:pt x="6946" y="0"/>
                    <a:pt x="6837" y="73"/>
                    <a:pt x="6837" y="219"/>
                  </a:cubicBezTo>
                  <a:lnTo>
                    <a:pt x="6837" y="4612"/>
                  </a:lnTo>
                  <a:lnTo>
                    <a:pt x="1189" y="4612"/>
                  </a:lnTo>
                  <a:lnTo>
                    <a:pt x="1189" y="1384"/>
                  </a:lnTo>
                  <a:cubicBezTo>
                    <a:pt x="1189" y="1238"/>
                    <a:pt x="1081" y="1166"/>
                    <a:pt x="972" y="1166"/>
                  </a:cubicBezTo>
                  <a:cubicBezTo>
                    <a:pt x="863" y="1166"/>
                    <a:pt x="754" y="1238"/>
                    <a:pt x="754" y="1384"/>
                  </a:cubicBezTo>
                  <a:lnTo>
                    <a:pt x="754" y="4612"/>
                  </a:lnTo>
                  <a:lnTo>
                    <a:pt x="583" y="4612"/>
                  </a:lnTo>
                  <a:cubicBezTo>
                    <a:pt x="261" y="4612"/>
                    <a:pt x="0" y="4873"/>
                    <a:pt x="0" y="5195"/>
                  </a:cubicBezTo>
                  <a:lnTo>
                    <a:pt x="0" y="5678"/>
                  </a:lnTo>
                  <a:cubicBezTo>
                    <a:pt x="0" y="6000"/>
                    <a:pt x="261" y="6260"/>
                    <a:pt x="583" y="6260"/>
                  </a:cubicBezTo>
                  <a:lnTo>
                    <a:pt x="2790" y="6260"/>
                  </a:lnTo>
                  <a:lnTo>
                    <a:pt x="1080" y="9865"/>
                  </a:lnTo>
                  <a:cubicBezTo>
                    <a:pt x="902" y="10235"/>
                    <a:pt x="1056" y="10677"/>
                    <a:pt x="1422" y="10856"/>
                  </a:cubicBezTo>
                  <a:cubicBezTo>
                    <a:pt x="1522" y="10904"/>
                    <a:pt x="1631" y="10931"/>
                    <a:pt x="1745" y="10931"/>
                  </a:cubicBezTo>
                  <a:cubicBezTo>
                    <a:pt x="2029" y="10928"/>
                    <a:pt x="2289" y="10767"/>
                    <a:pt x="2413" y="10510"/>
                  </a:cubicBezTo>
                  <a:lnTo>
                    <a:pt x="3269" y="8704"/>
                  </a:lnTo>
                  <a:lnTo>
                    <a:pt x="3269" y="10246"/>
                  </a:lnTo>
                  <a:cubicBezTo>
                    <a:pt x="3269" y="10657"/>
                    <a:pt x="3602" y="10989"/>
                    <a:pt x="4013" y="10989"/>
                  </a:cubicBezTo>
                  <a:cubicBezTo>
                    <a:pt x="4421" y="10989"/>
                    <a:pt x="4753" y="10657"/>
                    <a:pt x="4753" y="10246"/>
                  </a:cubicBezTo>
                  <a:lnTo>
                    <a:pt x="4753" y="8704"/>
                  </a:lnTo>
                  <a:lnTo>
                    <a:pt x="5610" y="10513"/>
                  </a:lnTo>
                  <a:cubicBezTo>
                    <a:pt x="5733" y="10767"/>
                    <a:pt x="5994" y="10931"/>
                    <a:pt x="6278" y="10931"/>
                  </a:cubicBezTo>
                  <a:cubicBezTo>
                    <a:pt x="6391" y="10931"/>
                    <a:pt x="6501" y="10907"/>
                    <a:pt x="6600" y="10856"/>
                  </a:cubicBezTo>
                  <a:cubicBezTo>
                    <a:pt x="6967" y="10677"/>
                    <a:pt x="7121" y="10235"/>
                    <a:pt x="6946" y="9869"/>
                  </a:cubicBezTo>
                  <a:lnTo>
                    <a:pt x="5236" y="6260"/>
                  </a:lnTo>
                  <a:lnTo>
                    <a:pt x="6162" y="6260"/>
                  </a:lnTo>
                  <a:cubicBezTo>
                    <a:pt x="6282" y="6260"/>
                    <a:pt x="6378" y="6164"/>
                    <a:pt x="6378" y="6044"/>
                  </a:cubicBezTo>
                  <a:cubicBezTo>
                    <a:pt x="6378" y="5921"/>
                    <a:pt x="6282" y="5825"/>
                    <a:pt x="6162" y="5825"/>
                  </a:cubicBezTo>
                  <a:lnTo>
                    <a:pt x="579" y="5825"/>
                  </a:lnTo>
                  <a:cubicBezTo>
                    <a:pt x="501" y="5825"/>
                    <a:pt x="436" y="5760"/>
                    <a:pt x="436" y="5678"/>
                  </a:cubicBezTo>
                  <a:lnTo>
                    <a:pt x="436" y="5195"/>
                  </a:lnTo>
                  <a:cubicBezTo>
                    <a:pt x="436" y="5116"/>
                    <a:pt x="501" y="5051"/>
                    <a:pt x="579" y="5051"/>
                  </a:cubicBezTo>
                  <a:lnTo>
                    <a:pt x="7443" y="5051"/>
                  </a:lnTo>
                  <a:cubicBezTo>
                    <a:pt x="7522" y="5051"/>
                    <a:pt x="7587" y="5116"/>
                    <a:pt x="7587" y="5195"/>
                  </a:cubicBezTo>
                  <a:lnTo>
                    <a:pt x="7587" y="5678"/>
                  </a:lnTo>
                  <a:cubicBezTo>
                    <a:pt x="7587" y="5760"/>
                    <a:pt x="7522" y="5825"/>
                    <a:pt x="7443" y="5825"/>
                  </a:cubicBezTo>
                  <a:lnTo>
                    <a:pt x="7032" y="5825"/>
                  </a:lnTo>
                  <a:cubicBezTo>
                    <a:pt x="6744" y="5825"/>
                    <a:pt x="6744" y="6260"/>
                    <a:pt x="7032" y="6260"/>
                  </a:cubicBezTo>
                  <a:lnTo>
                    <a:pt x="7443" y="6260"/>
                  </a:lnTo>
                  <a:cubicBezTo>
                    <a:pt x="7765" y="6260"/>
                    <a:pt x="8026" y="6000"/>
                    <a:pt x="8026" y="5678"/>
                  </a:cubicBezTo>
                  <a:lnTo>
                    <a:pt x="8026" y="5195"/>
                  </a:lnTo>
                  <a:cubicBezTo>
                    <a:pt x="8026" y="4873"/>
                    <a:pt x="7765" y="4612"/>
                    <a:pt x="7443" y="4612"/>
                  </a:cubicBezTo>
                  <a:lnTo>
                    <a:pt x="7272" y="4612"/>
                  </a:lnTo>
                  <a:lnTo>
                    <a:pt x="7272" y="219"/>
                  </a:lnTo>
                  <a:cubicBezTo>
                    <a:pt x="7272" y="73"/>
                    <a:pt x="7163" y="0"/>
                    <a:pt x="705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86" name="Google Shape;10686;p91"/>
          <p:cNvGrpSpPr/>
          <p:nvPr/>
        </p:nvGrpSpPr>
        <p:grpSpPr>
          <a:xfrm>
            <a:off x="4803811" y="3180479"/>
            <a:ext cx="84584" cy="385617"/>
            <a:chOff x="4803811" y="3180479"/>
            <a:chExt cx="84584" cy="385617"/>
          </a:xfrm>
        </p:grpSpPr>
        <p:sp>
          <p:nvSpPr>
            <p:cNvPr id="10687" name="Google Shape;10687;p91"/>
            <p:cNvSpPr/>
            <p:nvPr/>
          </p:nvSpPr>
          <p:spPr>
            <a:xfrm>
              <a:off x="4809548" y="3189333"/>
              <a:ext cx="73110" cy="370974"/>
            </a:xfrm>
            <a:custGeom>
              <a:avLst/>
              <a:gdLst/>
              <a:ahLst/>
              <a:cxnLst/>
              <a:rect l="l" t="t" r="r" b="b"/>
              <a:pathLst>
                <a:path w="2791" h="14162" extrusionOk="0">
                  <a:moveTo>
                    <a:pt x="1395" y="0"/>
                  </a:moveTo>
                  <a:cubicBezTo>
                    <a:pt x="1358" y="0"/>
                    <a:pt x="1322" y="19"/>
                    <a:pt x="1303" y="57"/>
                  </a:cubicBezTo>
                  <a:lnTo>
                    <a:pt x="785" y="1030"/>
                  </a:lnTo>
                  <a:lnTo>
                    <a:pt x="141" y="2253"/>
                  </a:lnTo>
                  <a:cubicBezTo>
                    <a:pt x="49" y="2425"/>
                    <a:pt x="1" y="2613"/>
                    <a:pt x="4" y="2805"/>
                  </a:cubicBezTo>
                  <a:lnTo>
                    <a:pt x="4" y="12767"/>
                  </a:lnTo>
                  <a:cubicBezTo>
                    <a:pt x="1" y="13538"/>
                    <a:pt x="631" y="14162"/>
                    <a:pt x="1400" y="14162"/>
                  </a:cubicBezTo>
                  <a:cubicBezTo>
                    <a:pt x="1407" y="14162"/>
                    <a:pt x="1413" y="14162"/>
                    <a:pt x="1419" y="14161"/>
                  </a:cubicBezTo>
                  <a:cubicBezTo>
                    <a:pt x="1608" y="14158"/>
                    <a:pt x="1793" y="14117"/>
                    <a:pt x="1964" y="14038"/>
                  </a:cubicBezTo>
                  <a:cubicBezTo>
                    <a:pt x="2461" y="13809"/>
                    <a:pt x="2783" y="13315"/>
                    <a:pt x="2790" y="12767"/>
                  </a:cubicBezTo>
                  <a:lnTo>
                    <a:pt x="2790" y="12743"/>
                  </a:lnTo>
                  <a:lnTo>
                    <a:pt x="2790" y="2805"/>
                  </a:lnTo>
                  <a:cubicBezTo>
                    <a:pt x="2790" y="2723"/>
                    <a:pt x="2783" y="2637"/>
                    <a:pt x="2766" y="2558"/>
                  </a:cubicBezTo>
                  <a:cubicBezTo>
                    <a:pt x="2763" y="2552"/>
                    <a:pt x="2759" y="2545"/>
                    <a:pt x="2759" y="2538"/>
                  </a:cubicBezTo>
                  <a:cubicBezTo>
                    <a:pt x="2739" y="2438"/>
                    <a:pt x="2701" y="2342"/>
                    <a:pt x="2653" y="2253"/>
                  </a:cubicBezTo>
                  <a:lnTo>
                    <a:pt x="2005" y="1033"/>
                  </a:lnTo>
                  <a:lnTo>
                    <a:pt x="1488" y="57"/>
                  </a:lnTo>
                  <a:cubicBezTo>
                    <a:pt x="1469" y="19"/>
                    <a:pt x="1432" y="0"/>
                    <a:pt x="1395" y="0"/>
                  </a:cubicBezTo>
                  <a:close/>
                </a:path>
              </a:pathLst>
            </a:custGeom>
            <a:solidFill>
              <a:srgbClr val="A7B8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8" name="Google Shape;10688;p91"/>
            <p:cNvSpPr/>
            <p:nvPr/>
          </p:nvSpPr>
          <p:spPr>
            <a:xfrm>
              <a:off x="4809653" y="3490261"/>
              <a:ext cx="73005" cy="33503"/>
            </a:xfrm>
            <a:custGeom>
              <a:avLst/>
              <a:gdLst/>
              <a:ahLst/>
              <a:cxnLst/>
              <a:rect l="l" t="t" r="r" b="b"/>
              <a:pathLst>
                <a:path w="2787" h="1279" extrusionOk="0">
                  <a:moveTo>
                    <a:pt x="0" y="1"/>
                  </a:moveTo>
                  <a:lnTo>
                    <a:pt x="0" y="1279"/>
                  </a:lnTo>
                  <a:lnTo>
                    <a:pt x="2786" y="1279"/>
                  </a:lnTo>
                  <a:lnTo>
                    <a:pt x="2786" y="1255"/>
                  </a:lnTo>
                  <a:lnTo>
                    <a:pt x="2786" y="1"/>
                  </a:lnTo>
                  <a:close/>
                </a:path>
              </a:pathLst>
            </a:custGeom>
            <a:solidFill>
              <a:srgbClr val="B4C3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9" name="Google Shape;10689;p91"/>
            <p:cNvSpPr/>
            <p:nvPr/>
          </p:nvSpPr>
          <p:spPr>
            <a:xfrm>
              <a:off x="4830111" y="3189333"/>
              <a:ext cx="31984" cy="33006"/>
            </a:xfrm>
            <a:custGeom>
              <a:avLst/>
              <a:gdLst/>
              <a:ahLst/>
              <a:cxnLst/>
              <a:rect l="l" t="t" r="r" b="b"/>
              <a:pathLst>
                <a:path w="1221" h="1260" extrusionOk="0">
                  <a:moveTo>
                    <a:pt x="609" y="0"/>
                  </a:moveTo>
                  <a:cubicBezTo>
                    <a:pt x="572" y="0"/>
                    <a:pt x="535" y="19"/>
                    <a:pt x="514" y="57"/>
                  </a:cubicBezTo>
                  <a:lnTo>
                    <a:pt x="0" y="1033"/>
                  </a:lnTo>
                  <a:cubicBezTo>
                    <a:pt x="175" y="1184"/>
                    <a:pt x="393" y="1260"/>
                    <a:pt x="610" y="1260"/>
                  </a:cubicBezTo>
                  <a:cubicBezTo>
                    <a:pt x="828" y="1260"/>
                    <a:pt x="1046" y="1184"/>
                    <a:pt x="1220" y="1033"/>
                  </a:cubicBezTo>
                  <a:lnTo>
                    <a:pt x="703" y="57"/>
                  </a:lnTo>
                  <a:cubicBezTo>
                    <a:pt x="682" y="19"/>
                    <a:pt x="645" y="0"/>
                    <a:pt x="609" y="0"/>
                  </a:cubicBezTo>
                  <a:close/>
                </a:path>
              </a:pathLst>
            </a:custGeom>
            <a:solidFill>
              <a:srgbClr val="7C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0" name="Google Shape;10690;p91"/>
            <p:cNvSpPr/>
            <p:nvPr/>
          </p:nvSpPr>
          <p:spPr>
            <a:xfrm>
              <a:off x="4809548" y="3523738"/>
              <a:ext cx="73110" cy="36568"/>
            </a:xfrm>
            <a:custGeom>
              <a:avLst/>
              <a:gdLst/>
              <a:ahLst/>
              <a:cxnLst/>
              <a:rect l="l" t="t" r="r" b="b"/>
              <a:pathLst>
                <a:path w="2791" h="1396" extrusionOk="0">
                  <a:moveTo>
                    <a:pt x="4" y="1"/>
                  </a:moveTo>
                  <a:cubicBezTo>
                    <a:pt x="1" y="772"/>
                    <a:pt x="631" y="1396"/>
                    <a:pt x="1400" y="1396"/>
                  </a:cubicBezTo>
                  <a:cubicBezTo>
                    <a:pt x="1407" y="1396"/>
                    <a:pt x="1413" y="1396"/>
                    <a:pt x="1419" y="1395"/>
                  </a:cubicBezTo>
                  <a:cubicBezTo>
                    <a:pt x="1608" y="1392"/>
                    <a:pt x="1793" y="1351"/>
                    <a:pt x="1964" y="1272"/>
                  </a:cubicBezTo>
                  <a:cubicBezTo>
                    <a:pt x="2461" y="1043"/>
                    <a:pt x="2783" y="549"/>
                    <a:pt x="2790" y="1"/>
                  </a:cubicBezTo>
                  <a:close/>
                </a:path>
              </a:pathLst>
            </a:custGeom>
            <a:solidFill>
              <a:srgbClr val="D3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1" name="Google Shape;10691;p91"/>
            <p:cNvSpPr/>
            <p:nvPr/>
          </p:nvSpPr>
          <p:spPr>
            <a:xfrm>
              <a:off x="4839358" y="3490261"/>
              <a:ext cx="43300" cy="33503"/>
            </a:xfrm>
            <a:custGeom>
              <a:avLst/>
              <a:gdLst/>
              <a:ahLst/>
              <a:cxnLst/>
              <a:rect l="l" t="t" r="r" b="b"/>
              <a:pathLst>
                <a:path w="1653" h="1279" extrusionOk="0">
                  <a:moveTo>
                    <a:pt x="0" y="1"/>
                  </a:moveTo>
                  <a:lnTo>
                    <a:pt x="0" y="1279"/>
                  </a:lnTo>
                  <a:lnTo>
                    <a:pt x="1652" y="1279"/>
                  </a:lnTo>
                  <a:lnTo>
                    <a:pt x="1652" y="1255"/>
                  </a:lnTo>
                  <a:lnTo>
                    <a:pt x="1652" y="1"/>
                  </a:lnTo>
                  <a:close/>
                </a:path>
              </a:pathLst>
            </a:custGeom>
            <a:solidFill>
              <a:srgbClr val="D6DE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2" name="Google Shape;10692;p91"/>
            <p:cNvSpPr/>
            <p:nvPr/>
          </p:nvSpPr>
          <p:spPr>
            <a:xfrm>
              <a:off x="4839358" y="3523738"/>
              <a:ext cx="43300" cy="33346"/>
            </a:xfrm>
            <a:custGeom>
              <a:avLst/>
              <a:gdLst/>
              <a:ahLst/>
              <a:cxnLst/>
              <a:rect l="l" t="t" r="r" b="b"/>
              <a:pathLst>
                <a:path w="1653" h="1273" extrusionOk="0">
                  <a:moveTo>
                    <a:pt x="0" y="1"/>
                  </a:moveTo>
                  <a:cubicBezTo>
                    <a:pt x="0" y="549"/>
                    <a:pt x="322" y="1046"/>
                    <a:pt x="826" y="1272"/>
                  </a:cubicBezTo>
                  <a:cubicBezTo>
                    <a:pt x="1323" y="1043"/>
                    <a:pt x="1645" y="549"/>
                    <a:pt x="1652" y="1"/>
                  </a:cubicBezTo>
                  <a:close/>
                </a:path>
              </a:pathLst>
            </a:custGeom>
            <a:solidFill>
              <a:srgbClr val="D9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3" name="Google Shape;10693;p91"/>
            <p:cNvSpPr/>
            <p:nvPr/>
          </p:nvSpPr>
          <p:spPr>
            <a:xfrm>
              <a:off x="4809548" y="3255789"/>
              <a:ext cx="73110" cy="234498"/>
            </a:xfrm>
            <a:custGeom>
              <a:avLst/>
              <a:gdLst/>
              <a:ahLst/>
              <a:cxnLst/>
              <a:rect l="l" t="t" r="r" b="b"/>
              <a:pathLst>
                <a:path w="2791" h="8952" extrusionOk="0">
                  <a:moveTo>
                    <a:pt x="31" y="1"/>
                  </a:moveTo>
                  <a:cubicBezTo>
                    <a:pt x="11" y="90"/>
                    <a:pt x="1" y="179"/>
                    <a:pt x="4" y="268"/>
                  </a:cubicBezTo>
                  <a:lnTo>
                    <a:pt x="4" y="8952"/>
                  </a:lnTo>
                  <a:lnTo>
                    <a:pt x="2790" y="8952"/>
                  </a:lnTo>
                  <a:lnTo>
                    <a:pt x="2790" y="268"/>
                  </a:lnTo>
                  <a:cubicBezTo>
                    <a:pt x="2790" y="186"/>
                    <a:pt x="2783" y="100"/>
                    <a:pt x="2766" y="18"/>
                  </a:cubicBezTo>
                  <a:cubicBezTo>
                    <a:pt x="2763" y="15"/>
                    <a:pt x="2759" y="8"/>
                    <a:pt x="2759" y="1"/>
                  </a:cubicBezTo>
                  <a:close/>
                </a:path>
              </a:pathLst>
            </a:custGeom>
            <a:solidFill>
              <a:srgbClr val="7C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4" name="Google Shape;10694;p91"/>
            <p:cNvSpPr/>
            <p:nvPr/>
          </p:nvSpPr>
          <p:spPr>
            <a:xfrm>
              <a:off x="4844387" y="3255789"/>
              <a:ext cx="38271" cy="234498"/>
            </a:xfrm>
            <a:custGeom>
              <a:avLst/>
              <a:gdLst/>
              <a:ahLst/>
              <a:cxnLst/>
              <a:rect l="l" t="t" r="r" b="b"/>
              <a:pathLst>
                <a:path w="1461" h="8952" extrusionOk="0">
                  <a:moveTo>
                    <a:pt x="0" y="1"/>
                  </a:moveTo>
                  <a:lnTo>
                    <a:pt x="0" y="8952"/>
                  </a:lnTo>
                  <a:lnTo>
                    <a:pt x="1460" y="8952"/>
                  </a:lnTo>
                  <a:lnTo>
                    <a:pt x="1460" y="268"/>
                  </a:lnTo>
                  <a:cubicBezTo>
                    <a:pt x="1460" y="186"/>
                    <a:pt x="1453" y="100"/>
                    <a:pt x="1439" y="18"/>
                  </a:cubicBezTo>
                  <a:cubicBezTo>
                    <a:pt x="1436" y="15"/>
                    <a:pt x="1436" y="8"/>
                    <a:pt x="1436" y="1"/>
                  </a:cubicBezTo>
                  <a:close/>
                </a:path>
              </a:pathLst>
            </a:custGeom>
            <a:solidFill>
              <a:srgbClr val="DC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5" name="Google Shape;10695;p91"/>
            <p:cNvSpPr/>
            <p:nvPr/>
          </p:nvSpPr>
          <p:spPr>
            <a:xfrm>
              <a:off x="4803811" y="3180479"/>
              <a:ext cx="84584" cy="385617"/>
            </a:xfrm>
            <a:custGeom>
              <a:avLst/>
              <a:gdLst/>
              <a:ahLst/>
              <a:cxnLst/>
              <a:rect l="l" t="t" r="r" b="b"/>
              <a:pathLst>
                <a:path w="3229" h="14721" extrusionOk="0">
                  <a:moveTo>
                    <a:pt x="1614" y="686"/>
                  </a:moveTo>
                  <a:lnTo>
                    <a:pt x="1936" y="1289"/>
                  </a:lnTo>
                  <a:lnTo>
                    <a:pt x="1940" y="1299"/>
                  </a:lnTo>
                  <a:cubicBezTo>
                    <a:pt x="1839" y="1353"/>
                    <a:pt x="1727" y="1379"/>
                    <a:pt x="1616" y="1379"/>
                  </a:cubicBezTo>
                  <a:cubicBezTo>
                    <a:pt x="1504" y="1379"/>
                    <a:pt x="1392" y="1353"/>
                    <a:pt x="1289" y="1299"/>
                  </a:cubicBezTo>
                  <a:lnTo>
                    <a:pt x="1614" y="686"/>
                  </a:lnTo>
                  <a:close/>
                  <a:moveTo>
                    <a:pt x="2145" y="1687"/>
                  </a:moveTo>
                  <a:lnTo>
                    <a:pt x="2660" y="2656"/>
                  </a:lnTo>
                  <a:lnTo>
                    <a:pt x="569" y="2656"/>
                  </a:lnTo>
                  <a:lnTo>
                    <a:pt x="1083" y="1687"/>
                  </a:lnTo>
                  <a:cubicBezTo>
                    <a:pt x="1249" y="1772"/>
                    <a:pt x="1432" y="1815"/>
                    <a:pt x="1614" y="1815"/>
                  </a:cubicBezTo>
                  <a:cubicBezTo>
                    <a:pt x="1797" y="1815"/>
                    <a:pt x="1979" y="1772"/>
                    <a:pt x="2145" y="1687"/>
                  </a:cubicBezTo>
                  <a:close/>
                  <a:moveTo>
                    <a:pt x="2793" y="12042"/>
                  </a:moveTo>
                  <a:lnTo>
                    <a:pt x="2793" y="12885"/>
                  </a:lnTo>
                  <a:lnTo>
                    <a:pt x="439" y="12885"/>
                  </a:lnTo>
                  <a:lnTo>
                    <a:pt x="439" y="12042"/>
                  </a:lnTo>
                  <a:close/>
                  <a:moveTo>
                    <a:pt x="1619" y="1"/>
                  </a:moveTo>
                  <a:cubicBezTo>
                    <a:pt x="1616" y="1"/>
                    <a:pt x="1614" y="1"/>
                    <a:pt x="1611" y="1"/>
                  </a:cubicBezTo>
                  <a:cubicBezTo>
                    <a:pt x="1532" y="1"/>
                    <a:pt x="1457" y="45"/>
                    <a:pt x="1419" y="117"/>
                  </a:cubicBezTo>
                  <a:lnTo>
                    <a:pt x="812" y="1269"/>
                  </a:lnTo>
                  <a:lnTo>
                    <a:pt x="165" y="2489"/>
                  </a:lnTo>
                  <a:cubicBezTo>
                    <a:pt x="55" y="2691"/>
                    <a:pt x="0" y="2917"/>
                    <a:pt x="0" y="3143"/>
                  </a:cubicBezTo>
                  <a:lnTo>
                    <a:pt x="0" y="7070"/>
                  </a:lnTo>
                  <a:cubicBezTo>
                    <a:pt x="0" y="7190"/>
                    <a:pt x="100" y="7286"/>
                    <a:pt x="220" y="7286"/>
                  </a:cubicBezTo>
                  <a:cubicBezTo>
                    <a:pt x="340" y="7286"/>
                    <a:pt x="439" y="7190"/>
                    <a:pt x="439" y="7070"/>
                  </a:cubicBezTo>
                  <a:lnTo>
                    <a:pt x="439" y="3095"/>
                  </a:lnTo>
                  <a:lnTo>
                    <a:pt x="1395" y="3095"/>
                  </a:lnTo>
                  <a:lnTo>
                    <a:pt x="1395" y="11597"/>
                  </a:lnTo>
                  <a:lnTo>
                    <a:pt x="1395" y="11607"/>
                  </a:lnTo>
                  <a:lnTo>
                    <a:pt x="436" y="11607"/>
                  </a:lnTo>
                  <a:lnTo>
                    <a:pt x="436" y="7944"/>
                  </a:lnTo>
                  <a:cubicBezTo>
                    <a:pt x="436" y="7798"/>
                    <a:pt x="327" y="7726"/>
                    <a:pt x="218" y="7726"/>
                  </a:cubicBezTo>
                  <a:cubicBezTo>
                    <a:pt x="109" y="7726"/>
                    <a:pt x="0" y="7798"/>
                    <a:pt x="0" y="7944"/>
                  </a:cubicBezTo>
                  <a:lnTo>
                    <a:pt x="0" y="13101"/>
                  </a:lnTo>
                  <a:lnTo>
                    <a:pt x="0" y="13105"/>
                  </a:lnTo>
                  <a:lnTo>
                    <a:pt x="0" y="13108"/>
                  </a:lnTo>
                  <a:cubicBezTo>
                    <a:pt x="0" y="13399"/>
                    <a:pt x="79" y="13687"/>
                    <a:pt x="230" y="13934"/>
                  </a:cubicBezTo>
                  <a:cubicBezTo>
                    <a:pt x="276" y="14011"/>
                    <a:pt x="344" y="14043"/>
                    <a:pt x="411" y="14043"/>
                  </a:cubicBezTo>
                  <a:cubicBezTo>
                    <a:pt x="561" y="14043"/>
                    <a:pt x="708" y="13882"/>
                    <a:pt x="603" y="13711"/>
                  </a:cubicBezTo>
                  <a:cubicBezTo>
                    <a:pt x="531" y="13591"/>
                    <a:pt x="483" y="13461"/>
                    <a:pt x="456" y="13324"/>
                  </a:cubicBezTo>
                  <a:lnTo>
                    <a:pt x="2762" y="13324"/>
                  </a:lnTo>
                  <a:cubicBezTo>
                    <a:pt x="2656" y="13869"/>
                    <a:pt x="2187" y="14266"/>
                    <a:pt x="1631" y="14280"/>
                  </a:cubicBezTo>
                  <a:cubicBezTo>
                    <a:pt x="1623" y="14280"/>
                    <a:pt x="1615" y="14280"/>
                    <a:pt x="1607" y="14280"/>
                  </a:cubicBezTo>
                  <a:cubicBezTo>
                    <a:pt x="1451" y="14280"/>
                    <a:pt x="1295" y="14249"/>
                    <a:pt x="1152" y="14188"/>
                  </a:cubicBezTo>
                  <a:cubicBezTo>
                    <a:pt x="1119" y="14174"/>
                    <a:pt x="1088" y="14168"/>
                    <a:pt x="1059" y="14168"/>
                  </a:cubicBezTo>
                  <a:cubicBezTo>
                    <a:pt x="849" y="14168"/>
                    <a:pt x="746" y="14490"/>
                    <a:pt x="980" y="14592"/>
                  </a:cubicBezTo>
                  <a:cubicBezTo>
                    <a:pt x="1186" y="14680"/>
                    <a:pt x="1396" y="14720"/>
                    <a:pt x="1602" y="14720"/>
                  </a:cubicBezTo>
                  <a:cubicBezTo>
                    <a:pt x="2456" y="14720"/>
                    <a:pt x="3225" y="14019"/>
                    <a:pt x="3225" y="13105"/>
                  </a:cubicBezTo>
                  <a:lnTo>
                    <a:pt x="3225" y="11844"/>
                  </a:lnTo>
                  <a:cubicBezTo>
                    <a:pt x="3225" y="11840"/>
                    <a:pt x="3228" y="11830"/>
                    <a:pt x="3228" y="11827"/>
                  </a:cubicBezTo>
                  <a:lnTo>
                    <a:pt x="3228" y="11806"/>
                  </a:lnTo>
                  <a:lnTo>
                    <a:pt x="3228" y="9935"/>
                  </a:lnTo>
                  <a:cubicBezTo>
                    <a:pt x="3228" y="9789"/>
                    <a:pt x="3120" y="9717"/>
                    <a:pt x="3011" y="9717"/>
                  </a:cubicBezTo>
                  <a:cubicBezTo>
                    <a:pt x="2902" y="9717"/>
                    <a:pt x="2793" y="9789"/>
                    <a:pt x="2793" y="9935"/>
                  </a:cubicBezTo>
                  <a:lnTo>
                    <a:pt x="2793" y="11604"/>
                  </a:lnTo>
                  <a:lnTo>
                    <a:pt x="1834" y="11604"/>
                  </a:lnTo>
                  <a:lnTo>
                    <a:pt x="1834" y="11597"/>
                  </a:lnTo>
                  <a:lnTo>
                    <a:pt x="1834" y="3095"/>
                  </a:lnTo>
                  <a:lnTo>
                    <a:pt x="2790" y="3095"/>
                  </a:lnTo>
                  <a:lnTo>
                    <a:pt x="2790" y="3143"/>
                  </a:lnTo>
                  <a:lnTo>
                    <a:pt x="2790" y="9061"/>
                  </a:lnTo>
                  <a:cubicBezTo>
                    <a:pt x="2790" y="9181"/>
                    <a:pt x="2886" y="9277"/>
                    <a:pt x="3009" y="9277"/>
                  </a:cubicBezTo>
                  <a:cubicBezTo>
                    <a:pt x="3129" y="9277"/>
                    <a:pt x="3228" y="9181"/>
                    <a:pt x="3228" y="9061"/>
                  </a:cubicBezTo>
                  <a:lnTo>
                    <a:pt x="3228" y="3143"/>
                  </a:lnTo>
                  <a:cubicBezTo>
                    <a:pt x="3225" y="2917"/>
                    <a:pt x="3170" y="2691"/>
                    <a:pt x="3064" y="2489"/>
                  </a:cubicBezTo>
                  <a:lnTo>
                    <a:pt x="1806" y="114"/>
                  </a:lnTo>
                  <a:cubicBezTo>
                    <a:pt x="1770" y="48"/>
                    <a:pt x="1698" y="1"/>
                    <a:pt x="161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696" name="Google Shape;10696;p91"/>
          <p:cNvGrpSpPr/>
          <p:nvPr/>
        </p:nvGrpSpPr>
        <p:grpSpPr>
          <a:xfrm>
            <a:off x="5232073" y="3214113"/>
            <a:ext cx="357824" cy="347581"/>
            <a:chOff x="5232073" y="3214113"/>
            <a:chExt cx="357824" cy="347581"/>
          </a:xfrm>
        </p:grpSpPr>
        <p:sp>
          <p:nvSpPr>
            <p:cNvPr id="10697" name="Google Shape;10697;p91"/>
            <p:cNvSpPr/>
            <p:nvPr/>
          </p:nvSpPr>
          <p:spPr>
            <a:xfrm>
              <a:off x="5239067" y="3248874"/>
              <a:ext cx="315204" cy="306639"/>
            </a:xfrm>
            <a:custGeom>
              <a:avLst/>
              <a:gdLst/>
              <a:ahLst/>
              <a:cxnLst/>
              <a:rect l="l" t="t" r="r" b="b"/>
              <a:pathLst>
                <a:path w="12033" h="11706" extrusionOk="0">
                  <a:moveTo>
                    <a:pt x="2811" y="1"/>
                  </a:moveTo>
                  <a:lnTo>
                    <a:pt x="1865" y="498"/>
                  </a:lnTo>
                  <a:lnTo>
                    <a:pt x="1605" y="635"/>
                  </a:lnTo>
                  <a:cubicBezTo>
                    <a:pt x="460" y="1235"/>
                    <a:pt x="1" y="2640"/>
                    <a:pt x="577" y="3801"/>
                  </a:cubicBezTo>
                  <a:cubicBezTo>
                    <a:pt x="1341" y="5340"/>
                    <a:pt x="6697" y="10696"/>
                    <a:pt x="8235" y="11457"/>
                  </a:cubicBezTo>
                  <a:cubicBezTo>
                    <a:pt x="8575" y="11625"/>
                    <a:pt x="8936" y="11706"/>
                    <a:pt x="9291" y="11706"/>
                  </a:cubicBezTo>
                  <a:cubicBezTo>
                    <a:pt x="10148" y="11706"/>
                    <a:pt x="10974" y="11240"/>
                    <a:pt x="11398" y="10429"/>
                  </a:cubicBezTo>
                  <a:lnTo>
                    <a:pt x="11535" y="10172"/>
                  </a:lnTo>
                  <a:lnTo>
                    <a:pt x="12032" y="9226"/>
                  </a:lnTo>
                  <a:lnTo>
                    <a:pt x="9305" y="7698"/>
                  </a:lnTo>
                  <a:lnTo>
                    <a:pt x="9061" y="8290"/>
                  </a:lnTo>
                  <a:cubicBezTo>
                    <a:pt x="8881" y="8726"/>
                    <a:pt x="8462" y="8976"/>
                    <a:pt x="8030" y="8976"/>
                  </a:cubicBezTo>
                  <a:cubicBezTo>
                    <a:pt x="7807" y="8976"/>
                    <a:pt x="7581" y="8909"/>
                    <a:pt x="7382" y="8767"/>
                  </a:cubicBezTo>
                  <a:cubicBezTo>
                    <a:pt x="7111" y="8568"/>
                    <a:pt x="3465" y="4925"/>
                    <a:pt x="3270" y="4655"/>
                  </a:cubicBezTo>
                  <a:cubicBezTo>
                    <a:pt x="2849" y="4072"/>
                    <a:pt x="3082" y="3250"/>
                    <a:pt x="3746" y="2975"/>
                  </a:cubicBezTo>
                  <a:lnTo>
                    <a:pt x="4339" y="2732"/>
                  </a:lnTo>
                  <a:lnTo>
                    <a:pt x="2811" y="1"/>
                  </a:ln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8" name="Google Shape;10698;p91"/>
            <p:cNvSpPr/>
            <p:nvPr/>
          </p:nvSpPr>
          <p:spPr>
            <a:xfrm>
              <a:off x="5287921" y="3248979"/>
              <a:ext cx="64833" cy="82960"/>
            </a:xfrm>
            <a:custGeom>
              <a:avLst/>
              <a:gdLst/>
              <a:ahLst/>
              <a:cxnLst/>
              <a:rect l="l" t="t" r="r" b="b"/>
              <a:pathLst>
                <a:path w="2475" h="3167" extrusionOk="0">
                  <a:moveTo>
                    <a:pt x="946" y="0"/>
                  </a:moveTo>
                  <a:lnTo>
                    <a:pt x="0" y="497"/>
                  </a:lnTo>
                  <a:lnTo>
                    <a:pt x="1569" y="3167"/>
                  </a:lnTo>
                  <a:cubicBezTo>
                    <a:pt x="1662" y="3084"/>
                    <a:pt x="1768" y="3019"/>
                    <a:pt x="1881" y="2971"/>
                  </a:cubicBezTo>
                  <a:lnTo>
                    <a:pt x="2474" y="2728"/>
                  </a:lnTo>
                  <a:lnTo>
                    <a:pt x="946" y="0"/>
                  </a:lnTo>
                  <a:close/>
                </a:path>
              </a:pathLst>
            </a:custGeom>
            <a:solidFill>
              <a:srgbClr val="D4DD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99" name="Google Shape;10699;p91"/>
            <p:cNvSpPr/>
            <p:nvPr/>
          </p:nvSpPr>
          <p:spPr>
            <a:xfrm>
              <a:off x="5471286" y="3450497"/>
              <a:ext cx="82986" cy="64833"/>
            </a:xfrm>
            <a:custGeom>
              <a:avLst/>
              <a:gdLst/>
              <a:ahLst/>
              <a:cxnLst/>
              <a:rect l="l" t="t" r="r" b="b"/>
              <a:pathLst>
                <a:path w="3168" h="2475" extrusionOk="0">
                  <a:moveTo>
                    <a:pt x="440" y="1"/>
                  </a:moveTo>
                  <a:lnTo>
                    <a:pt x="193" y="590"/>
                  </a:lnTo>
                  <a:cubicBezTo>
                    <a:pt x="145" y="703"/>
                    <a:pt x="80" y="809"/>
                    <a:pt x="1" y="902"/>
                  </a:cubicBezTo>
                  <a:lnTo>
                    <a:pt x="2670" y="2475"/>
                  </a:lnTo>
                  <a:lnTo>
                    <a:pt x="3167" y="1529"/>
                  </a:lnTo>
                  <a:lnTo>
                    <a:pt x="440" y="1"/>
                  </a:lnTo>
                  <a:close/>
                </a:path>
              </a:pathLst>
            </a:custGeom>
            <a:solidFill>
              <a:srgbClr val="D4DD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0" name="Google Shape;10700;p91"/>
            <p:cNvSpPr/>
            <p:nvPr/>
          </p:nvSpPr>
          <p:spPr>
            <a:xfrm>
              <a:off x="5295177" y="3220426"/>
              <a:ext cx="93385" cy="116908"/>
            </a:xfrm>
            <a:custGeom>
              <a:avLst/>
              <a:gdLst/>
              <a:ahLst/>
              <a:cxnLst/>
              <a:rect l="l" t="t" r="r" b="b"/>
              <a:pathLst>
                <a:path w="3565" h="4463" extrusionOk="0">
                  <a:moveTo>
                    <a:pt x="1433" y="1"/>
                  </a:moveTo>
                  <a:lnTo>
                    <a:pt x="1" y="844"/>
                  </a:lnTo>
                  <a:lnTo>
                    <a:pt x="2132" y="4462"/>
                  </a:lnTo>
                  <a:lnTo>
                    <a:pt x="3564" y="3619"/>
                  </a:lnTo>
                  <a:lnTo>
                    <a:pt x="1433" y="1"/>
                  </a:lnTo>
                  <a:close/>
                </a:path>
              </a:pathLst>
            </a:custGeom>
            <a:solidFill>
              <a:srgbClr val="AA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1" name="Google Shape;10701;p91"/>
            <p:cNvSpPr/>
            <p:nvPr/>
          </p:nvSpPr>
          <p:spPr>
            <a:xfrm>
              <a:off x="5465811" y="3414583"/>
              <a:ext cx="116908" cy="93307"/>
            </a:xfrm>
            <a:custGeom>
              <a:avLst/>
              <a:gdLst/>
              <a:ahLst/>
              <a:cxnLst/>
              <a:rect l="l" t="t" r="r" b="b"/>
              <a:pathLst>
                <a:path w="4463" h="3562" extrusionOk="0">
                  <a:moveTo>
                    <a:pt x="844" y="1"/>
                  </a:moveTo>
                  <a:lnTo>
                    <a:pt x="1" y="1430"/>
                  </a:lnTo>
                  <a:lnTo>
                    <a:pt x="3620" y="3561"/>
                  </a:lnTo>
                  <a:lnTo>
                    <a:pt x="4463" y="2132"/>
                  </a:lnTo>
                  <a:lnTo>
                    <a:pt x="844" y="1"/>
                  </a:lnTo>
                  <a:close/>
                </a:path>
              </a:pathLst>
            </a:custGeom>
            <a:solidFill>
              <a:srgbClr val="AA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2" name="Google Shape;10702;p91"/>
            <p:cNvSpPr/>
            <p:nvPr/>
          </p:nvSpPr>
          <p:spPr>
            <a:xfrm>
              <a:off x="5232073" y="3214113"/>
              <a:ext cx="357824" cy="347581"/>
            </a:xfrm>
            <a:custGeom>
              <a:avLst/>
              <a:gdLst/>
              <a:ahLst/>
              <a:cxnLst/>
              <a:rect l="l" t="t" r="r" b="b"/>
              <a:pathLst>
                <a:path w="13660" h="13269" extrusionOk="0">
                  <a:moveTo>
                    <a:pt x="3756" y="564"/>
                  </a:moveTo>
                  <a:lnTo>
                    <a:pt x="5648" y="3775"/>
                  </a:lnTo>
                  <a:lnTo>
                    <a:pt x="4627" y="4378"/>
                  </a:lnTo>
                  <a:lnTo>
                    <a:pt x="2735" y="1167"/>
                  </a:lnTo>
                  <a:lnTo>
                    <a:pt x="3756" y="564"/>
                  </a:lnTo>
                  <a:close/>
                  <a:moveTo>
                    <a:pt x="3841" y="1"/>
                  </a:moveTo>
                  <a:cubicBezTo>
                    <a:pt x="3800" y="1"/>
                    <a:pt x="3760" y="11"/>
                    <a:pt x="3722" y="33"/>
                  </a:cubicBezTo>
                  <a:lnTo>
                    <a:pt x="2290" y="876"/>
                  </a:lnTo>
                  <a:cubicBezTo>
                    <a:pt x="2177" y="944"/>
                    <a:pt x="2139" y="1088"/>
                    <a:pt x="2204" y="1201"/>
                  </a:cubicBezTo>
                  <a:lnTo>
                    <a:pt x="2344" y="1444"/>
                  </a:lnTo>
                  <a:lnTo>
                    <a:pt x="1762" y="1753"/>
                  </a:lnTo>
                  <a:cubicBezTo>
                    <a:pt x="504" y="2414"/>
                    <a:pt x="1" y="3960"/>
                    <a:pt x="631" y="5234"/>
                  </a:cubicBezTo>
                  <a:cubicBezTo>
                    <a:pt x="933" y="5834"/>
                    <a:pt x="1813" y="6862"/>
                    <a:pt x="2499" y="7616"/>
                  </a:cubicBezTo>
                  <a:cubicBezTo>
                    <a:pt x="2545" y="7674"/>
                    <a:pt x="2613" y="7703"/>
                    <a:pt x="2681" y="7703"/>
                  </a:cubicBezTo>
                  <a:cubicBezTo>
                    <a:pt x="2738" y="7703"/>
                    <a:pt x="2796" y="7682"/>
                    <a:pt x="2841" y="7640"/>
                  </a:cubicBezTo>
                  <a:cubicBezTo>
                    <a:pt x="2941" y="7551"/>
                    <a:pt x="2944" y="7393"/>
                    <a:pt x="2852" y="7301"/>
                  </a:cubicBezTo>
                  <a:cubicBezTo>
                    <a:pt x="1909" y="6263"/>
                    <a:pt x="1272" y="5454"/>
                    <a:pt x="1056" y="5022"/>
                  </a:cubicBezTo>
                  <a:cubicBezTo>
                    <a:pt x="542" y="3991"/>
                    <a:pt x="957" y="2709"/>
                    <a:pt x="1981" y="2171"/>
                  </a:cubicBezTo>
                  <a:lnTo>
                    <a:pt x="2591" y="1852"/>
                  </a:lnTo>
                  <a:lnTo>
                    <a:pt x="3907" y="4090"/>
                  </a:lnTo>
                  <a:cubicBezTo>
                    <a:pt x="3112" y="4429"/>
                    <a:pt x="2838" y="5420"/>
                    <a:pt x="3349" y="6119"/>
                  </a:cubicBezTo>
                  <a:cubicBezTo>
                    <a:pt x="3561" y="6413"/>
                    <a:pt x="7217" y="10070"/>
                    <a:pt x="7509" y="10282"/>
                  </a:cubicBezTo>
                  <a:cubicBezTo>
                    <a:pt x="7751" y="10457"/>
                    <a:pt x="8026" y="10539"/>
                    <a:pt x="8297" y="10539"/>
                  </a:cubicBezTo>
                  <a:cubicBezTo>
                    <a:pt x="8814" y="10539"/>
                    <a:pt x="9315" y="10241"/>
                    <a:pt x="9537" y="9720"/>
                  </a:cubicBezTo>
                  <a:lnTo>
                    <a:pt x="11778" y="11039"/>
                  </a:lnTo>
                  <a:lnTo>
                    <a:pt x="11456" y="11646"/>
                  </a:lnTo>
                  <a:cubicBezTo>
                    <a:pt x="11075" y="12373"/>
                    <a:pt x="10320" y="12795"/>
                    <a:pt x="9546" y="12795"/>
                  </a:cubicBezTo>
                  <a:cubicBezTo>
                    <a:pt x="9229" y="12795"/>
                    <a:pt x="8908" y="12724"/>
                    <a:pt x="8609" y="12575"/>
                  </a:cubicBezTo>
                  <a:cubicBezTo>
                    <a:pt x="7779" y="12160"/>
                    <a:pt x="5603" y="10214"/>
                    <a:pt x="3540" y="8041"/>
                  </a:cubicBezTo>
                  <a:cubicBezTo>
                    <a:pt x="3490" y="7994"/>
                    <a:pt x="3435" y="7974"/>
                    <a:pt x="3382" y="7974"/>
                  </a:cubicBezTo>
                  <a:cubicBezTo>
                    <a:pt x="3204" y="7974"/>
                    <a:pt x="3050" y="8193"/>
                    <a:pt x="3198" y="8367"/>
                  </a:cubicBezTo>
                  <a:cubicBezTo>
                    <a:pt x="5024" y="10289"/>
                    <a:pt x="7396" y="12499"/>
                    <a:pt x="8396" y="12996"/>
                  </a:cubicBezTo>
                  <a:cubicBezTo>
                    <a:pt x="8769" y="13181"/>
                    <a:pt x="9166" y="13268"/>
                    <a:pt x="9557" y="13268"/>
                  </a:cubicBezTo>
                  <a:cubicBezTo>
                    <a:pt x="10500" y="13268"/>
                    <a:pt x="11410" y="12757"/>
                    <a:pt x="11878" y="11865"/>
                  </a:cubicBezTo>
                  <a:lnTo>
                    <a:pt x="12186" y="11279"/>
                  </a:lnTo>
                  <a:lnTo>
                    <a:pt x="12430" y="11423"/>
                  </a:lnTo>
                  <a:cubicBezTo>
                    <a:pt x="12467" y="11445"/>
                    <a:pt x="12508" y="11455"/>
                    <a:pt x="12548" y="11455"/>
                  </a:cubicBezTo>
                  <a:cubicBezTo>
                    <a:pt x="12629" y="11455"/>
                    <a:pt x="12708" y="11413"/>
                    <a:pt x="12752" y="11338"/>
                  </a:cubicBezTo>
                  <a:lnTo>
                    <a:pt x="13595" y="9905"/>
                  </a:lnTo>
                  <a:cubicBezTo>
                    <a:pt x="13660" y="9792"/>
                    <a:pt x="13622" y="9645"/>
                    <a:pt x="13509" y="9580"/>
                  </a:cubicBezTo>
                  <a:lnTo>
                    <a:pt x="13509" y="9583"/>
                  </a:lnTo>
                  <a:lnTo>
                    <a:pt x="11929" y="8651"/>
                  </a:lnTo>
                  <a:cubicBezTo>
                    <a:pt x="11891" y="8628"/>
                    <a:pt x="11849" y="8617"/>
                    <a:pt x="11807" y="8617"/>
                  </a:cubicBezTo>
                  <a:cubicBezTo>
                    <a:pt x="11725" y="8617"/>
                    <a:pt x="11646" y="8659"/>
                    <a:pt x="11600" y="8733"/>
                  </a:cubicBezTo>
                  <a:cubicBezTo>
                    <a:pt x="11532" y="8846"/>
                    <a:pt x="11573" y="8994"/>
                    <a:pt x="11689" y="9059"/>
                  </a:cubicBezTo>
                  <a:lnTo>
                    <a:pt x="13067" y="9871"/>
                  </a:lnTo>
                  <a:lnTo>
                    <a:pt x="12464" y="10896"/>
                  </a:lnTo>
                  <a:lnTo>
                    <a:pt x="9249" y="9004"/>
                  </a:lnTo>
                  <a:lnTo>
                    <a:pt x="9853" y="7979"/>
                  </a:lnTo>
                  <a:lnTo>
                    <a:pt x="10857" y="8572"/>
                  </a:lnTo>
                  <a:cubicBezTo>
                    <a:pt x="10898" y="8595"/>
                    <a:pt x="10939" y="8606"/>
                    <a:pt x="10978" y="8606"/>
                  </a:cubicBezTo>
                  <a:cubicBezTo>
                    <a:pt x="11187" y="8606"/>
                    <a:pt x="11320" y="8300"/>
                    <a:pt x="11097" y="8161"/>
                  </a:cubicBezTo>
                  <a:lnTo>
                    <a:pt x="9890" y="7452"/>
                  </a:lnTo>
                  <a:cubicBezTo>
                    <a:pt x="9853" y="7430"/>
                    <a:pt x="9812" y="7420"/>
                    <a:pt x="9771" y="7420"/>
                  </a:cubicBezTo>
                  <a:cubicBezTo>
                    <a:pt x="9689" y="7420"/>
                    <a:pt x="9608" y="7462"/>
                    <a:pt x="9565" y="7537"/>
                  </a:cubicBezTo>
                  <a:lnTo>
                    <a:pt x="8722" y="8970"/>
                  </a:lnTo>
                  <a:cubicBezTo>
                    <a:pt x="8657" y="9083"/>
                    <a:pt x="8694" y="9227"/>
                    <a:pt x="8807" y="9292"/>
                  </a:cubicBezTo>
                  <a:lnTo>
                    <a:pt x="9126" y="9480"/>
                  </a:lnTo>
                  <a:lnTo>
                    <a:pt x="9106" y="9525"/>
                  </a:lnTo>
                  <a:cubicBezTo>
                    <a:pt x="8966" y="9868"/>
                    <a:pt x="8637" y="10064"/>
                    <a:pt x="8298" y="10064"/>
                  </a:cubicBezTo>
                  <a:cubicBezTo>
                    <a:pt x="8122" y="10064"/>
                    <a:pt x="7943" y="10011"/>
                    <a:pt x="7786" y="9898"/>
                  </a:cubicBezTo>
                  <a:cubicBezTo>
                    <a:pt x="7526" y="9706"/>
                    <a:pt x="3921" y="6101"/>
                    <a:pt x="3729" y="5841"/>
                  </a:cubicBezTo>
                  <a:cubicBezTo>
                    <a:pt x="3400" y="5382"/>
                    <a:pt x="3582" y="4734"/>
                    <a:pt x="4106" y="4522"/>
                  </a:cubicBezTo>
                  <a:lnTo>
                    <a:pt x="4147" y="4501"/>
                  </a:lnTo>
                  <a:lnTo>
                    <a:pt x="4335" y="4820"/>
                  </a:lnTo>
                  <a:cubicBezTo>
                    <a:pt x="4379" y="4895"/>
                    <a:pt x="4459" y="4939"/>
                    <a:pt x="4542" y="4939"/>
                  </a:cubicBezTo>
                  <a:cubicBezTo>
                    <a:pt x="4582" y="4939"/>
                    <a:pt x="4624" y="4928"/>
                    <a:pt x="4661" y="4906"/>
                  </a:cubicBezTo>
                  <a:lnTo>
                    <a:pt x="6090" y="4063"/>
                  </a:lnTo>
                  <a:cubicBezTo>
                    <a:pt x="6203" y="3997"/>
                    <a:pt x="6244" y="3853"/>
                    <a:pt x="6176" y="3740"/>
                  </a:cubicBezTo>
                  <a:lnTo>
                    <a:pt x="4044" y="118"/>
                  </a:lnTo>
                  <a:cubicBezTo>
                    <a:pt x="4001" y="43"/>
                    <a:pt x="3922" y="1"/>
                    <a:pt x="384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03" name="Google Shape;10703;p91"/>
          <p:cNvGrpSpPr/>
          <p:nvPr/>
        </p:nvGrpSpPr>
        <p:grpSpPr>
          <a:xfrm>
            <a:off x="5739863" y="3222757"/>
            <a:ext cx="385407" cy="343128"/>
            <a:chOff x="5739863" y="3222757"/>
            <a:chExt cx="385407" cy="343128"/>
          </a:xfrm>
        </p:grpSpPr>
        <p:sp>
          <p:nvSpPr>
            <p:cNvPr id="10704" name="Google Shape;10704;p91"/>
            <p:cNvSpPr/>
            <p:nvPr/>
          </p:nvSpPr>
          <p:spPr>
            <a:xfrm>
              <a:off x="5748665" y="3229594"/>
              <a:ext cx="367699" cy="329612"/>
            </a:xfrm>
            <a:custGeom>
              <a:avLst/>
              <a:gdLst/>
              <a:ahLst/>
              <a:cxnLst/>
              <a:rect l="l" t="t" r="r" b="b"/>
              <a:pathLst>
                <a:path w="14037" h="12583" extrusionOk="0">
                  <a:moveTo>
                    <a:pt x="3852" y="0"/>
                  </a:moveTo>
                  <a:cubicBezTo>
                    <a:pt x="1724" y="0"/>
                    <a:pt x="4" y="1734"/>
                    <a:pt x="4" y="3872"/>
                  </a:cubicBezTo>
                  <a:lnTo>
                    <a:pt x="1" y="3872"/>
                  </a:lnTo>
                  <a:cubicBezTo>
                    <a:pt x="1" y="7868"/>
                    <a:pt x="5148" y="11504"/>
                    <a:pt x="6628" y="12467"/>
                  </a:cubicBezTo>
                  <a:cubicBezTo>
                    <a:pt x="6746" y="12544"/>
                    <a:pt x="6883" y="12582"/>
                    <a:pt x="7019" y="12582"/>
                  </a:cubicBezTo>
                  <a:cubicBezTo>
                    <a:pt x="7156" y="12582"/>
                    <a:pt x="7293" y="12544"/>
                    <a:pt x="7413" y="12467"/>
                  </a:cubicBezTo>
                  <a:cubicBezTo>
                    <a:pt x="8890" y="11504"/>
                    <a:pt x="14037" y="7868"/>
                    <a:pt x="14037" y="3872"/>
                  </a:cubicBezTo>
                  <a:cubicBezTo>
                    <a:pt x="14037" y="1734"/>
                    <a:pt x="12313" y="0"/>
                    <a:pt x="10189" y="0"/>
                  </a:cubicBezTo>
                  <a:cubicBezTo>
                    <a:pt x="9174" y="0"/>
                    <a:pt x="8204" y="401"/>
                    <a:pt x="7488" y="1117"/>
                  </a:cubicBezTo>
                  <a:cubicBezTo>
                    <a:pt x="7358" y="1244"/>
                    <a:pt x="7188" y="1307"/>
                    <a:pt x="7019" y="1307"/>
                  </a:cubicBezTo>
                  <a:cubicBezTo>
                    <a:pt x="6850" y="1307"/>
                    <a:pt x="6681" y="1244"/>
                    <a:pt x="6553" y="1117"/>
                  </a:cubicBezTo>
                  <a:cubicBezTo>
                    <a:pt x="5837" y="401"/>
                    <a:pt x="4863" y="0"/>
                    <a:pt x="3852" y="0"/>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5" name="Google Shape;10705;p91"/>
            <p:cNvSpPr/>
            <p:nvPr/>
          </p:nvSpPr>
          <p:spPr>
            <a:xfrm>
              <a:off x="5748770" y="3229594"/>
              <a:ext cx="183758" cy="329533"/>
            </a:xfrm>
            <a:custGeom>
              <a:avLst/>
              <a:gdLst/>
              <a:ahLst/>
              <a:cxnLst/>
              <a:rect l="l" t="t" r="r" b="b"/>
              <a:pathLst>
                <a:path w="7015" h="12580" extrusionOk="0">
                  <a:moveTo>
                    <a:pt x="3848" y="0"/>
                  </a:moveTo>
                  <a:cubicBezTo>
                    <a:pt x="1720" y="0"/>
                    <a:pt x="0" y="1731"/>
                    <a:pt x="0" y="3869"/>
                  </a:cubicBezTo>
                  <a:cubicBezTo>
                    <a:pt x="0" y="7868"/>
                    <a:pt x="5147" y="11504"/>
                    <a:pt x="6624" y="12463"/>
                  </a:cubicBezTo>
                  <a:cubicBezTo>
                    <a:pt x="6741" y="12542"/>
                    <a:pt x="6878" y="12580"/>
                    <a:pt x="7015" y="12580"/>
                  </a:cubicBezTo>
                  <a:cubicBezTo>
                    <a:pt x="1758" y="5404"/>
                    <a:pt x="3629" y="1388"/>
                    <a:pt x="5411" y="336"/>
                  </a:cubicBezTo>
                  <a:cubicBezTo>
                    <a:pt x="4921" y="113"/>
                    <a:pt x="4386" y="0"/>
                    <a:pt x="3848" y="0"/>
                  </a:cubicBezTo>
                  <a:close/>
                </a:path>
              </a:pathLst>
            </a:custGeom>
            <a:solidFill>
              <a:srgbClr val="8A9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6" name="Google Shape;10706;p91"/>
            <p:cNvSpPr/>
            <p:nvPr/>
          </p:nvSpPr>
          <p:spPr>
            <a:xfrm>
              <a:off x="5739863" y="3222757"/>
              <a:ext cx="385407" cy="343128"/>
            </a:xfrm>
            <a:custGeom>
              <a:avLst/>
              <a:gdLst/>
              <a:ahLst/>
              <a:cxnLst/>
              <a:rect l="l" t="t" r="r" b="b"/>
              <a:pathLst>
                <a:path w="14713" h="13099" extrusionOk="0">
                  <a:moveTo>
                    <a:pt x="10577" y="459"/>
                  </a:moveTo>
                  <a:cubicBezTo>
                    <a:pt x="10940" y="459"/>
                    <a:pt x="11306" y="513"/>
                    <a:pt x="11666" y="624"/>
                  </a:cubicBezTo>
                  <a:cubicBezTo>
                    <a:pt x="13204" y="1104"/>
                    <a:pt x="14250" y="2526"/>
                    <a:pt x="14250" y="4137"/>
                  </a:cubicBezTo>
                  <a:cubicBezTo>
                    <a:pt x="14250" y="6488"/>
                    <a:pt x="12358" y="8674"/>
                    <a:pt x="10771" y="10096"/>
                  </a:cubicBezTo>
                  <a:cubicBezTo>
                    <a:pt x="9712" y="11035"/>
                    <a:pt x="8568" y="11875"/>
                    <a:pt x="7355" y="12608"/>
                  </a:cubicBezTo>
                  <a:cubicBezTo>
                    <a:pt x="6145" y="11878"/>
                    <a:pt x="5004" y="11038"/>
                    <a:pt x="3949" y="10103"/>
                  </a:cubicBezTo>
                  <a:cubicBezTo>
                    <a:pt x="2359" y="8677"/>
                    <a:pt x="460" y="6488"/>
                    <a:pt x="460" y="4140"/>
                  </a:cubicBezTo>
                  <a:cubicBezTo>
                    <a:pt x="460" y="2530"/>
                    <a:pt x="1505" y="1104"/>
                    <a:pt x="3044" y="624"/>
                  </a:cubicBezTo>
                  <a:cubicBezTo>
                    <a:pt x="3403" y="513"/>
                    <a:pt x="3770" y="459"/>
                    <a:pt x="4133" y="459"/>
                  </a:cubicBezTo>
                  <a:cubicBezTo>
                    <a:pt x="5322" y="459"/>
                    <a:pt x="6468" y="1037"/>
                    <a:pt x="7166" y="2053"/>
                  </a:cubicBezTo>
                  <a:cubicBezTo>
                    <a:pt x="7213" y="2120"/>
                    <a:pt x="7285" y="2154"/>
                    <a:pt x="7356" y="2154"/>
                  </a:cubicBezTo>
                  <a:cubicBezTo>
                    <a:pt x="7428" y="2154"/>
                    <a:pt x="7499" y="2120"/>
                    <a:pt x="7543" y="2053"/>
                  </a:cubicBezTo>
                  <a:cubicBezTo>
                    <a:pt x="8244" y="1037"/>
                    <a:pt x="9388" y="459"/>
                    <a:pt x="10577" y="459"/>
                  </a:cubicBezTo>
                  <a:close/>
                  <a:moveTo>
                    <a:pt x="4137" y="0"/>
                  </a:moveTo>
                  <a:cubicBezTo>
                    <a:pt x="3677" y="0"/>
                    <a:pt x="3211" y="77"/>
                    <a:pt x="2759" y="237"/>
                  </a:cubicBezTo>
                  <a:cubicBezTo>
                    <a:pt x="1108" y="820"/>
                    <a:pt x="1" y="2382"/>
                    <a:pt x="1" y="4137"/>
                  </a:cubicBezTo>
                  <a:cubicBezTo>
                    <a:pt x="1" y="5257"/>
                    <a:pt x="388" y="6426"/>
                    <a:pt x="1152" y="7615"/>
                  </a:cubicBezTo>
                  <a:cubicBezTo>
                    <a:pt x="1755" y="8551"/>
                    <a:pt x="2592" y="9503"/>
                    <a:pt x="3640" y="10442"/>
                  </a:cubicBezTo>
                  <a:cubicBezTo>
                    <a:pt x="4754" y="11429"/>
                    <a:pt x="5960" y="12310"/>
                    <a:pt x="7242" y="13071"/>
                  </a:cubicBezTo>
                  <a:cubicBezTo>
                    <a:pt x="7278" y="13089"/>
                    <a:pt x="7317" y="13099"/>
                    <a:pt x="7356" y="13099"/>
                  </a:cubicBezTo>
                  <a:cubicBezTo>
                    <a:pt x="7395" y="13099"/>
                    <a:pt x="7434" y="13089"/>
                    <a:pt x="7468" y="13071"/>
                  </a:cubicBezTo>
                  <a:cubicBezTo>
                    <a:pt x="8750" y="12310"/>
                    <a:pt x="9959" y="11429"/>
                    <a:pt x="11073" y="10442"/>
                  </a:cubicBezTo>
                  <a:cubicBezTo>
                    <a:pt x="12121" y="9500"/>
                    <a:pt x="12958" y="8551"/>
                    <a:pt x="13561" y="7615"/>
                  </a:cubicBezTo>
                  <a:cubicBezTo>
                    <a:pt x="14325" y="6426"/>
                    <a:pt x="14712" y="5257"/>
                    <a:pt x="14712" y="4137"/>
                  </a:cubicBezTo>
                  <a:cubicBezTo>
                    <a:pt x="14705" y="1855"/>
                    <a:pt x="12855" y="4"/>
                    <a:pt x="10573" y="4"/>
                  </a:cubicBezTo>
                  <a:cubicBezTo>
                    <a:pt x="9325" y="4"/>
                    <a:pt x="8143" y="566"/>
                    <a:pt x="7355" y="1539"/>
                  </a:cubicBezTo>
                  <a:cubicBezTo>
                    <a:pt x="6555" y="548"/>
                    <a:pt x="5364" y="0"/>
                    <a:pt x="413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7" name="Google Shape;10707;p91"/>
            <p:cNvSpPr/>
            <p:nvPr/>
          </p:nvSpPr>
          <p:spPr>
            <a:xfrm>
              <a:off x="5840504" y="3246909"/>
              <a:ext cx="80026" cy="45789"/>
            </a:xfrm>
            <a:custGeom>
              <a:avLst/>
              <a:gdLst/>
              <a:ahLst/>
              <a:cxnLst/>
              <a:rect l="l" t="t" r="r" b="b"/>
              <a:pathLst>
                <a:path w="3055" h="1748" extrusionOk="0">
                  <a:moveTo>
                    <a:pt x="295" y="1"/>
                  </a:moveTo>
                  <a:cubicBezTo>
                    <a:pt x="0" y="11"/>
                    <a:pt x="0" y="446"/>
                    <a:pt x="295" y="460"/>
                  </a:cubicBezTo>
                  <a:cubicBezTo>
                    <a:pt x="1203" y="460"/>
                    <a:pt x="2050" y="909"/>
                    <a:pt x="2567" y="1656"/>
                  </a:cubicBezTo>
                  <a:cubicBezTo>
                    <a:pt x="2616" y="1721"/>
                    <a:pt x="2680" y="1748"/>
                    <a:pt x="2743" y="1748"/>
                  </a:cubicBezTo>
                  <a:cubicBezTo>
                    <a:pt x="2902" y="1748"/>
                    <a:pt x="3055" y="1572"/>
                    <a:pt x="2944" y="1395"/>
                  </a:cubicBezTo>
                  <a:cubicBezTo>
                    <a:pt x="2344" y="521"/>
                    <a:pt x="1354" y="1"/>
                    <a:pt x="29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8" name="Google Shape;10708;p91"/>
            <p:cNvSpPr/>
            <p:nvPr/>
          </p:nvSpPr>
          <p:spPr>
            <a:xfrm>
              <a:off x="6010510" y="3246909"/>
              <a:ext cx="90609" cy="88906"/>
            </a:xfrm>
            <a:custGeom>
              <a:avLst/>
              <a:gdLst/>
              <a:ahLst/>
              <a:cxnLst/>
              <a:rect l="l" t="t" r="r" b="b"/>
              <a:pathLst>
                <a:path w="3459" h="3394" extrusionOk="0">
                  <a:moveTo>
                    <a:pt x="229" y="0"/>
                  </a:moveTo>
                  <a:cubicBezTo>
                    <a:pt x="104" y="0"/>
                    <a:pt x="1" y="104"/>
                    <a:pt x="1" y="230"/>
                  </a:cubicBezTo>
                  <a:cubicBezTo>
                    <a:pt x="1" y="356"/>
                    <a:pt x="104" y="460"/>
                    <a:pt x="229" y="460"/>
                  </a:cubicBezTo>
                  <a:cubicBezTo>
                    <a:pt x="233" y="460"/>
                    <a:pt x="237" y="460"/>
                    <a:pt x="241" y="460"/>
                  </a:cubicBezTo>
                  <a:cubicBezTo>
                    <a:pt x="1742" y="467"/>
                    <a:pt x="2961" y="1666"/>
                    <a:pt x="2996" y="3167"/>
                  </a:cubicBezTo>
                  <a:cubicBezTo>
                    <a:pt x="2999" y="3294"/>
                    <a:pt x="3102" y="3393"/>
                    <a:pt x="3225" y="3393"/>
                  </a:cubicBezTo>
                  <a:lnTo>
                    <a:pt x="3232" y="3393"/>
                  </a:lnTo>
                  <a:cubicBezTo>
                    <a:pt x="3359" y="3390"/>
                    <a:pt x="3458" y="3287"/>
                    <a:pt x="3455" y="3160"/>
                  </a:cubicBezTo>
                  <a:cubicBezTo>
                    <a:pt x="3424" y="1416"/>
                    <a:pt x="1981" y="1"/>
                    <a:pt x="241" y="1"/>
                  </a:cubicBezTo>
                  <a:cubicBezTo>
                    <a:pt x="237" y="0"/>
                    <a:pt x="233" y="0"/>
                    <a:pt x="22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09" name="Google Shape;10709;p91"/>
          <p:cNvGrpSpPr/>
          <p:nvPr/>
        </p:nvGrpSpPr>
        <p:grpSpPr>
          <a:xfrm>
            <a:off x="6217870" y="3235200"/>
            <a:ext cx="455217" cy="308577"/>
            <a:chOff x="6217870" y="3235200"/>
            <a:chExt cx="455217" cy="308577"/>
          </a:xfrm>
        </p:grpSpPr>
        <p:sp>
          <p:nvSpPr>
            <p:cNvPr id="10710" name="Google Shape;10710;p91"/>
            <p:cNvSpPr/>
            <p:nvPr/>
          </p:nvSpPr>
          <p:spPr>
            <a:xfrm>
              <a:off x="6533676" y="3411885"/>
              <a:ext cx="91656" cy="58389"/>
            </a:xfrm>
            <a:custGeom>
              <a:avLst/>
              <a:gdLst/>
              <a:ahLst/>
              <a:cxnLst/>
              <a:rect l="l" t="t" r="r" b="b"/>
              <a:pathLst>
                <a:path w="3499" h="2229" extrusionOk="0">
                  <a:moveTo>
                    <a:pt x="0" y="1"/>
                  </a:moveTo>
                  <a:lnTo>
                    <a:pt x="0" y="2228"/>
                  </a:lnTo>
                  <a:lnTo>
                    <a:pt x="3499" y="2228"/>
                  </a:lnTo>
                  <a:lnTo>
                    <a:pt x="3499" y="1"/>
                  </a:lnTo>
                  <a:close/>
                </a:path>
              </a:pathLst>
            </a:custGeom>
            <a:solidFill>
              <a:srgbClr val="DB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1" name="Google Shape;10711;p91"/>
            <p:cNvSpPr/>
            <p:nvPr/>
          </p:nvSpPr>
          <p:spPr>
            <a:xfrm>
              <a:off x="6533676" y="3441067"/>
              <a:ext cx="91656" cy="29207"/>
            </a:xfrm>
            <a:custGeom>
              <a:avLst/>
              <a:gdLst/>
              <a:ahLst/>
              <a:cxnLst/>
              <a:rect l="l" t="t" r="r" b="b"/>
              <a:pathLst>
                <a:path w="3499" h="1115" extrusionOk="0">
                  <a:moveTo>
                    <a:pt x="0" y="1"/>
                  </a:moveTo>
                  <a:lnTo>
                    <a:pt x="0" y="1114"/>
                  </a:lnTo>
                  <a:lnTo>
                    <a:pt x="3499" y="1114"/>
                  </a:lnTo>
                  <a:lnTo>
                    <a:pt x="3499" y="1"/>
                  </a:ln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2" name="Google Shape;10712;p91"/>
            <p:cNvSpPr/>
            <p:nvPr/>
          </p:nvSpPr>
          <p:spPr>
            <a:xfrm>
              <a:off x="6602517" y="3372776"/>
              <a:ext cx="64021" cy="136686"/>
            </a:xfrm>
            <a:custGeom>
              <a:avLst/>
              <a:gdLst/>
              <a:ahLst/>
              <a:cxnLst/>
              <a:rect l="l" t="t" r="r" b="b"/>
              <a:pathLst>
                <a:path w="2444" h="5218" extrusionOk="0">
                  <a:moveTo>
                    <a:pt x="2177" y="0"/>
                  </a:moveTo>
                  <a:cubicBezTo>
                    <a:pt x="2153" y="0"/>
                    <a:pt x="2129" y="3"/>
                    <a:pt x="2104" y="10"/>
                  </a:cubicBezTo>
                  <a:lnTo>
                    <a:pt x="196" y="534"/>
                  </a:lnTo>
                  <a:cubicBezTo>
                    <a:pt x="79" y="565"/>
                    <a:pt x="0" y="672"/>
                    <a:pt x="0" y="791"/>
                  </a:cubicBezTo>
                  <a:lnTo>
                    <a:pt x="0" y="4427"/>
                  </a:lnTo>
                  <a:cubicBezTo>
                    <a:pt x="0" y="4547"/>
                    <a:pt x="79" y="4650"/>
                    <a:pt x="196" y="4684"/>
                  </a:cubicBezTo>
                  <a:lnTo>
                    <a:pt x="2104" y="5209"/>
                  </a:lnTo>
                  <a:cubicBezTo>
                    <a:pt x="2128" y="5215"/>
                    <a:pt x="2151" y="5218"/>
                    <a:pt x="2174" y="5218"/>
                  </a:cubicBezTo>
                  <a:cubicBezTo>
                    <a:pt x="2319" y="5218"/>
                    <a:pt x="2444" y="5102"/>
                    <a:pt x="2444" y="4948"/>
                  </a:cubicBezTo>
                  <a:lnTo>
                    <a:pt x="2444" y="267"/>
                  </a:lnTo>
                  <a:cubicBezTo>
                    <a:pt x="2444" y="117"/>
                    <a:pt x="2320" y="0"/>
                    <a:pt x="2177" y="0"/>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3" name="Google Shape;10713;p91"/>
            <p:cNvSpPr/>
            <p:nvPr/>
          </p:nvSpPr>
          <p:spPr>
            <a:xfrm>
              <a:off x="6267509" y="3345036"/>
              <a:ext cx="294641" cy="192193"/>
            </a:xfrm>
            <a:custGeom>
              <a:avLst/>
              <a:gdLst/>
              <a:ahLst/>
              <a:cxnLst/>
              <a:rect l="l" t="t" r="r" b="b"/>
              <a:pathLst>
                <a:path w="11248" h="7337" extrusionOk="0">
                  <a:moveTo>
                    <a:pt x="378" y="0"/>
                  </a:moveTo>
                  <a:cubicBezTo>
                    <a:pt x="169" y="0"/>
                    <a:pt x="1" y="168"/>
                    <a:pt x="1" y="377"/>
                  </a:cubicBezTo>
                  <a:lnTo>
                    <a:pt x="1" y="6956"/>
                  </a:lnTo>
                  <a:cubicBezTo>
                    <a:pt x="1" y="7165"/>
                    <a:pt x="169" y="7337"/>
                    <a:pt x="378" y="7337"/>
                  </a:cubicBezTo>
                  <a:lnTo>
                    <a:pt x="10867" y="7337"/>
                  </a:lnTo>
                  <a:cubicBezTo>
                    <a:pt x="11076" y="7337"/>
                    <a:pt x="11247" y="7165"/>
                    <a:pt x="11247" y="6956"/>
                  </a:cubicBezTo>
                  <a:lnTo>
                    <a:pt x="11247" y="377"/>
                  </a:lnTo>
                  <a:cubicBezTo>
                    <a:pt x="11247" y="168"/>
                    <a:pt x="11076" y="0"/>
                    <a:pt x="10867" y="0"/>
                  </a:cubicBezTo>
                  <a:close/>
                </a:path>
              </a:pathLst>
            </a:custGeom>
            <a:solidFill>
              <a:srgbClr val="637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4" name="Google Shape;10714;p91"/>
            <p:cNvSpPr/>
            <p:nvPr/>
          </p:nvSpPr>
          <p:spPr>
            <a:xfrm>
              <a:off x="6267509" y="3345036"/>
              <a:ext cx="294641" cy="192193"/>
            </a:xfrm>
            <a:custGeom>
              <a:avLst/>
              <a:gdLst/>
              <a:ahLst/>
              <a:cxnLst/>
              <a:rect l="l" t="t" r="r" b="b"/>
              <a:pathLst>
                <a:path w="11248" h="7337" extrusionOk="0">
                  <a:moveTo>
                    <a:pt x="9130" y="0"/>
                  </a:moveTo>
                  <a:cubicBezTo>
                    <a:pt x="9339" y="0"/>
                    <a:pt x="9510" y="171"/>
                    <a:pt x="9510" y="380"/>
                  </a:cubicBezTo>
                  <a:lnTo>
                    <a:pt x="9510" y="6333"/>
                  </a:lnTo>
                  <a:cubicBezTo>
                    <a:pt x="9510" y="6617"/>
                    <a:pt x="9280" y="6843"/>
                    <a:pt x="8999" y="6843"/>
                  </a:cubicBezTo>
                  <a:lnTo>
                    <a:pt x="371" y="6843"/>
                  </a:lnTo>
                  <a:cubicBezTo>
                    <a:pt x="189" y="6843"/>
                    <a:pt x="31" y="6713"/>
                    <a:pt x="1" y="6531"/>
                  </a:cubicBezTo>
                  <a:lnTo>
                    <a:pt x="1" y="6956"/>
                  </a:lnTo>
                  <a:cubicBezTo>
                    <a:pt x="1" y="7165"/>
                    <a:pt x="169" y="7337"/>
                    <a:pt x="378" y="7337"/>
                  </a:cubicBezTo>
                  <a:lnTo>
                    <a:pt x="10867" y="7337"/>
                  </a:lnTo>
                  <a:cubicBezTo>
                    <a:pt x="11076" y="7337"/>
                    <a:pt x="11247" y="7165"/>
                    <a:pt x="11247" y="6956"/>
                  </a:cubicBezTo>
                  <a:lnTo>
                    <a:pt x="11247" y="377"/>
                  </a:lnTo>
                  <a:cubicBezTo>
                    <a:pt x="11247" y="367"/>
                    <a:pt x="11247" y="353"/>
                    <a:pt x="11244" y="343"/>
                  </a:cubicBezTo>
                  <a:cubicBezTo>
                    <a:pt x="11227" y="147"/>
                    <a:pt x="11062" y="0"/>
                    <a:pt x="10867" y="0"/>
                  </a:cubicBezTo>
                  <a:close/>
                </a:path>
              </a:pathLst>
            </a:custGeom>
            <a:solidFill>
              <a:srgbClr val="586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5" name="Google Shape;10715;p91"/>
            <p:cNvSpPr/>
            <p:nvPr/>
          </p:nvSpPr>
          <p:spPr>
            <a:xfrm>
              <a:off x="6234556" y="3241434"/>
              <a:ext cx="175978" cy="175978"/>
            </a:xfrm>
            <a:custGeom>
              <a:avLst/>
              <a:gdLst/>
              <a:ahLst/>
              <a:cxnLst/>
              <a:rect l="l" t="t" r="r" b="b"/>
              <a:pathLst>
                <a:path w="6718" h="6718" extrusionOk="0">
                  <a:moveTo>
                    <a:pt x="3359" y="1"/>
                  </a:moveTo>
                  <a:cubicBezTo>
                    <a:pt x="1505" y="1"/>
                    <a:pt x="1" y="1505"/>
                    <a:pt x="1" y="3359"/>
                  </a:cubicBezTo>
                  <a:cubicBezTo>
                    <a:pt x="1" y="5213"/>
                    <a:pt x="1505" y="6717"/>
                    <a:pt x="3359" y="6717"/>
                  </a:cubicBezTo>
                  <a:cubicBezTo>
                    <a:pt x="5213" y="6717"/>
                    <a:pt x="6717" y="5213"/>
                    <a:pt x="6717" y="3359"/>
                  </a:cubicBezTo>
                  <a:cubicBezTo>
                    <a:pt x="6717" y="1505"/>
                    <a:pt x="5213" y="1"/>
                    <a:pt x="3359" y="1"/>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6" name="Google Shape;10716;p91"/>
            <p:cNvSpPr/>
            <p:nvPr/>
          </p:nvSpPr>
          <p:spPr>
            <a:xfrm>
              <a:off x="6260332" y="3267210"/>
              <a:ext cx="158113" cy="149442"/>
            </a:xfrm>
            <a:custGeom>
              <a:avLst/>
              <a:gdLst/>
              <a:ahLst/>
              <a:cxnLst/>
              <a:rect l="l" t="t" r="r" b="b"/>
              <a:pathLst>
                <a:path w="6036" h="5705" extrusionOk="0">
                  <a:moveTo>
                    <a:pt x="4750" y="0"/>
                  </a:moveTo>
                  <a:lnTo>
                    <a:pt x="0" y="4750"/>
                  </a:lnTo>
                  <a:cubicBezTo>
                    <a:pt x="653" y="5387"/>
                    <a:pt x="1499" y="5704"/>
                    <a:pt x="2345" y="5704"/>
                  </a:cubicBezTo>
                  <a:cubicBezTo>
                    <a:pt x="3205" y="5704"/>
                    <a:pt x="4066" y="5375"/>
                    <a:pt x="4723" y="4719"/>
                  </a:cubicBezTo>
                  <a:cubicBezTo>
                    <a:pt x="6021" y="3420"/>
                    <a:pt x="6035" y="1316"/>
                    <a:pt x="4750" y="0"/>
                  </a:cubicBez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7" name="Google Shape;10717;p91"/>
            <p:cNvSpPr/>
            <p:nvPr/>
          </p:nvSpPr>
          <p:spPr>
            <a:xfrm>
              <a:off x="6457816" y="3443581"/>
              <a:ext cx="64387" cy="64387"/>
            </a:xfrm>
            <a:custGeom>
              <a:avLst/>
              <a:gdLst/>
              <a:ahLst/>
              <a:cxnLst/>
              <a:rect l="l" t="t" r="r" b="b"/>
              <a:pathLst>
                <a:path w="2458" h="2458" extrusionOk="0">
                  <a:moveTo>
                    <a:pt x="113" y="1"/>
                  </a:moveTo>
                  <a:cubicBezTo>
                    <a:pt x="52" y="1"/>
                    <a:pt x="0" y="52"/>
                    <a:pt x="0" y="114"/>
                  </a:cubicBezTo>
                  <a:lnTo>
                    <a:pt x="0" y="2348"/>
                  </a:lnTo>
                  <a:cubicBezTo>
                    <a:pt x="0" y="2410"/>
                    <a:pt x="52" y="2458"/>
                    <a:pt x="113" y="2458"/>
                  </a:cubicBezTo>
                  <a:lnTo>
                    <a:pt x="2344" y="2458"/>
                  </a:lnTo>
                  <a:cubicBezTo>
                    <a:pt x="2406" y="2458"/>
                    <a:pt x="2457" y="2410"/>
                    <a:pt x="2457" y="2348"/>
                  </a:cubicBezTo>
                  <a:lnTo>
                    <a:pt x="2457" y="114"/>
                  </a:lnTo>
                  <a:cubicBezTo>
                    <a:pt x="2457" y="52"/>
                    <a:pt x="2406" y="1"/>
                    <a:pt x="2344" y="1"/>
                  </a:cubicBezTo>
                  <a:close/>
                </a:path>
              </a:pathLst>
            </a:custGeom>
            <a:solidFill>
              <a:srgbClr val="DB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8" name="Google Shape;10718;p91"/>
            <p:cNvSpPr/>
            <p:nvPr/>
          </p:nvSpPr>
          <p:spPr>
            <a:xfrm>
              <a:off x="6283226" y="3299875"/>
              <a:ext cx="68867" cy="58991"/>
            </a:xfrm>
            <a:custGeom>
              <a:avLst/>
              <a:gdLst/>
              <a:ahLst/>
              <a:cxnLst/>
              <a:rect l="l" t="t" r="r" b="b"/>
              <a:pathLst>
                <a:path w="2629" h="2252" extrusionOk="0">
                  <a:moveTo>
                    <a:pt x="1494" y="1"/>
                  </a:moveTo>
                  <a:cubicBezTo>
                    <a:pt x="1217" y="1"/>
                    <a:pt x="935" y="103"/>
                    <a:pt x="706" y="333"/>
                  </a:cubicBezTo>
                  <a:cubicBezTo>
                    <a:pt x="0" y="1042"/>
                    <a:pt x="501" y="2252"/>
                    <a:pt x="1501" y="2252"/>
                  </a:cubicBezTo>
                  <a:cubicBezTo>
                    <a:pt x="2125" y="2252"/>
                    <a:pt x="2625" y="1748"/>
                    <a:pt x="2629" y="1128"/>
                  </a:cubicBezTo>
                  <a:cubicBezTo>
                    <a:pt x="2629" y="451"/>
                    <a:pt x="2073" y="1"/>
                    <a:pt x="1494" y="1"/>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19" name="Google Shape;10719;p91"/>
            <p:cNvSpPr/>
            <p:nvPr/>
          </p:nvSpPr>
          <p:spPr>
            <a:xfrm>
              <a:off x="6433769" y="3261893"/>
              <a:ext cx="135114" cy="135035"/>
            </a:xfrm>
            <a:custGeom>
              <a:avLst/>
              <a:gdLst/>
              <a:ahLst/>
              <a:cxnLst/>
              <a:rect l="l" t="t" r="r" b="b"/>
              <a:pathLst>
                <a:path w="5158" h="5155" extrusionOk="0">
                  <a:moveTo>
                    <a:pt x="2580" y="1"/>
                  </a:moveTo>
                  <a:cubicBezTo>
                    <a:pt x="1155" y="1"/>
                    <a:pt x="0" y="1152"/>
                    <a:pt x="0" y="2578"/>
                  </a:cubicBezTo>
                  <a:cubicBezTo>
                    <a:pt x="0" y="4003"/>
                    <a:pt x="1155" y="5155"/>
                    <a:pt x="2580" y="5155"/>
                  </a:cubicBezTo>
                  <a:cubicBezTo>
                    <a:pt x="4003" y="5155"/>
                    <a:pt x="5157" y="4003"/>
                    <a:pt x="5157" y="2578"/>
                  </a:cubicBezTo>
                  <a:cubicBezTo>
                    <a:pt x="5157" y="1152"/>
                    <a:pt x="4003" y="1"/>
                    <a:pt x="2580" y="1"/>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0" name="Google Shape;10720;p91"/>
            <p:cNvSpPr/>
            <p:nvPr/>
          </p:nvSpPr>
          <p:spPr>
            <a:xfrm>
              <a:off x="6453598" y="3281644"/>
              <a:ext cx="121833" cy="115337"/>
            </a:xfrm>
            <a:custGeom>
              <a:avLst/>
              <a:gdLst/>
              <a:ahLst/>
              <a:cxnLst/>
              <a:rect l="l" t="t" r="r" b="b"/>
              <a:pathLst>
                <a:path w="4651" h="4403" extrusionOk="0">
                  <a:moveTo>
                    <a:pt x="3646" y="1"/>
                  </a:moveTo>
                  <a:lnTo>
                    <a:pt x="0" y="3647"/>
                  </a:lnTo>
                  <a:cubicBezTo>
                    <a:pt x="502" y="4151"/>
                    <a:pt x="1162" y="4402"/>
                    <a:pt x="1822" y="4402"/>
                  </a:cubicBezTo>
                  <a:cubicBezTo>
                    <a:pt x="2482" y="4402"/>
                    <a:pt x="3143" y="4151"/>
                    <a:pt x="3646" y="3647"/>
                  </a:cubicBezTo>
                  <a:cubicBezTo>
                    <a:pt x="4651" y="2639"/>
                    <a:pt x="4651" y="1008"/>
                    <a:pt x="3646" y="1"/>
                  </a:cubicBez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1" name="Google Shape;10721;p91"/>
            <p:cNvSpPr/>
            <p:nvPr/>
          </p:nvSpPr>
          <p:spPr>
            <a:xfrm>
              <a:off x="6477200" y="3311323"/>
              <a:ext cx="42226" cy="36149"/>
            </a:xfrm>
            <a:custGeom>
              <a:avLst/>
              <a:gdLst/>
              <a:ahLst/>
              <a:cxnLst/>
              <a:rect l="l" t="t" r="r" b="b"/>
              <a:pathLst>
                <a:path w="1612" h="1380" extrusionOk="0">
                  <a:moveTo>
                    <a:pt x="917" y="0"/>
                  </a:moveTo>
                  <a:cubicBezTo>
                    <a:pt x="748" y="0"/>
                    <a:pt x="575" y="63"/>
                    <a:pt x="436" y="204"/>
                  </a:cubicBezTo>
                  <a:cubicBezTo>
                    <a:pt x="1" y="639"/>
                    <a:pt x="309" y="1380"/>
                    <a:pt x="922" y="1380"/>
                  </a:cubicBezTo>
                  <a:cubicBezTo>
                    <a:pt x="1303" y="1380"/>
                    <a:pt x="1608" y="1071"/>
                    <a:pt x="1611" y="691"/>
                  </a:cubicBezTo>
                  <a:cubicBezTo>
                    <a:pt x="1611" y="276"/>
                    <a:pt x="1271" y="0"/>
                    <a:pt x="917" y="0"/>
                  </a:cubicBez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2" name="Google Shape;10722;p91"/>
            <p:cNvSpPr/>
            <p:nvPr/>
          </p:nvSpPr>
          <p:spPr>
            <a:xfrm>
              <a:off x="6490036" y="3443581"/>
              <a:ext cx="32167" cy="64387"/>
            </a:xfrm>
            <a:custGeom>
              <a:avLst/>
              <a:gdLst/>
              <a:ahLst/>
              <a:cxnLst/>
              <a:rect l="l" t="t" r="r" b="b"/>
              <a:pathLst>
                <a:path w="1228" h="2458" extrusionOk="0">
                  <a:moveTo>
                    <a:pt x="1" y="1"/>
                  </a:moveTo>
                  <a:lnTo>
                    <a:pt x="1" y="2458"/>
                  </a:lnTo>
                  <a:lnTo>
                    <a:pt x="1114" y="2458"/>
                  </a:lnTo>
                  <a:cubicBezTo>
                    <a:pt x="1176" y="2458"/>
                    <a:pt x="1227" y="2410"/>
                    <a:pt x="1227" y="2348"/>
                  </a:cubicBezTo>
                  <a:lnTo>
                    <a:pt x="1227" y="114"/>
                  </a:lnTo>
                  <a:cubicBezTo>
                    <a:pt x="1227" y="52"/>
                    <a:pt x="1176" y="1"/>
                    <a:pt x="1114" y="1"/>
                  </a:cubicBez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3" name="Google Shape;10723;p91"/>
            <p:cNvSpPr/>
            <p:nvPr/>
          </p:nvSpPr>
          <p:spPr>
            <a:xfrm>
              <a:off x="6602517" y="3441067"/>
              <a:ext cx="64021" cy="68343"/>
            </a:xfrm>
            <a:custGeom>
              <a:avLst/>
              <a:gdLst/>
              <a:ahLst/>
              <a:cxnLst/>
              <a:rect l="l" t="t" r="r" b="b"/>
              <a:pathLst>
                <a:path w="2444" h="2609" extrusionOk="0">
                  <a:moveTo>
                    <a:pt x="0" y="1"/>
                  </a:moveTo>
                  <a:lnTo>
                    <a:pt x="0" y="1820"/>
                  </a:lnTo>
                  <a:cubicBezTo>
                    <a:pt x="0" y="1940"/>
                    <a:pt x="79" y="2043"/>
                    <a:pt x="196" y="2077"/>
                  </a:cubicBezTo>
                  <a:lnTo>
                    <a:pt x="2104" y="2598"/>
                  </a:lnTo>
                  <a:cubicBezTo>
                    <a:pt x="2129" y="2605"/>
                    <a:pt x="2154" y="2608"/>
                    <a:pt x="2178" y="2608"/>
                  </a:cubicBezTo>
                  <a:cubicBezTo>
                    <a:pt x="2321" y="2608"/>
                    <a:pt x="2444" y="2494"/>
                    <a:pt x="2444" y="2341"/>
                  </a:cubicBezTo>
                  <a:lnTo>
                    <a:pt x="2444" y="1"/>
                  </a:ln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4" name="Google Shape;10724;p91"/>
            <p:cNvSpPr/>
            <p:nvPr/>
          </p:nvSpPr>
          <p:spPr>
            <a:xfrm>
              <a:off x="6322545" y="3299954"/>
              <a:ext cx="28919" cy="58913"/>
            </a:xfrm>
            <a:custGeom>
              <a:avLst/>
              <a:gdLst/>
              <a:ahLst/>
              <a:cxnLst/>
              <a:rect l="l" t="t" r="r" b="b"/>
              <a:pathLst>
                <a:path w="1104" h="2249" extrusionOk="0">
                  <a:moveTo>
                    <a:pt x="0" y="1"/>
                  </a:moveTo>
                  <a:lnTo>
                    <a:pt x="0" y="2249"/>
                  </a:lnTo>
                  <a:cubicBezTo>
                    <a:pt x="614" y="2238"/>
                    <a:pt x="1104" y="1738"/>
                    <a:pt x="1104" y="1125"/>
                  </a:cubicBezTo>
                  <a:cubicBezTo>
                    <a:pt x="1104" y="511"/>
                    <a:pt x="614" y="11"/>
                    <a:pt x="0" y="1"/>
                  </a:cubicBez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5" name="Google Shape;10725;p91"/>
            <p:cNvSpPr/>
            <p:nvPr/>
          </p:nvSpPr>
          <p:spPr>
            <a:xfrm>
              <a:off x="6501352" y="3311349"/>
              <a:ext cx="17970" cy="36044"/>
            </a:xfrm>
            <a:custGeom>
              <a:avLst/>
              <a:gdLst/>
              <a:ahLst/>
              <a:cxnLst/>
              <a:rect l="l" t="t" r="r" b="b"/>
              <a:pathLst>
                <a:path w="686" h="1376" extrusionOk="0">
                  <a:moveTo>
                    <a:pt x="0" y="1"/>
                  </a:moveTo>
                  <a:lnTo>
                    <a:pt x="0" y="1375"/>
                  </a:lnTo>
                  <a:cubicBezTo>
                    <a:pt x="381" y="1375"/>
                    <a:pt x="686" y="1067"/>
                    <a:pt x="686" y="686"/>
                  </a:cubicBezTo>
                  <a:cubicBezTo>
                    <a:pt x="686" y="306"/>
                    <a:pt x="381" y="1"/>
                    <a:pt x="0" y="1"/>
                  </a:cubicBezTo>
                  <a:close/>
                </a:path>
              </a:pathLst>
            </a:custGeom>
            <a:solidFill>
              <a:srgbClr val="88A1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6" name="Google Shape;10726;p91"/>
            <p:cNvSpPr/>
            <p:nvPr/>
          </p:nvSpPr>
          <p:spPr>
            <a:xfrm>
              <a:off x="6348294" y="3275016"/>
              <a:ext cx="31382" cy="26509"/>
            </a:xfrm>
            <a:custGeom>
              <a:avLst/>
              <a:gdLst/>
              <a:ahLst/>
              <a:cxnLst/>
              <a:rect l="l" t="t" r="r" b="b"/>
              <a:pathLst>
                <a:path w="1198" h="1012" extrusionOk="0">
                  <a:moveTo>
                    <a:pt x="839" y="1"/>
                  </a:moveTo>
                  <a:cubicBezTo>
                    <a:pt x="781" y="1"/>
                    <a:pt x="720" y="24"/>
                    <a:pt x="666" y="79"/>
                  </a:cubicBezTo>
                  <a:lnTo>
                    <a:pt x="158" y="586"/>
                  </a:lnTo>
                  <a:cubicBezTo>
                    <a:pt x="1" y="740"/>
                    <a:pt x="114" y="1011"/>
                    <a:pt x="333" y="1011"/>
                  </a:cubicBezTo>
                  <a:cubicBezTo>
                    <a:pt x="402" y="1011"/>
                    <a:pt x="463" y="984"/>
                    <a:pt x="511" y="936"/>
                  </a:cubicBezTo>
                  <a:lnTo>
                    <a:pt x="1018" y="428"/>
                  </a:lnTo>
                  <a:cubicBezTo>
                    <a:pt x="1197" y="250"/>
                    <a:pt x="1031" y="1"/>
                    <a:pt x="83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7" name="Google Shape;10727;p91"/>
            <p:cNvSpPr/>
            <p:nvPr/>
          </p:nvSpPr>
          <p:spPr>
            <a:xfrm>
              <a:off x="6265518" y="3357243"/>
              <a:ext cx="31932" cy="26562"/>
            </a:xfrm>
            <a:custGeom>
              <a:avLst/>
              <a:gdLst/>
              <a:ahLst/>
              <a:cxnLst/>
              <a:rect l="l" t="t" r="r" b="b"/>
              <a:pathLst>
                <a:path w="1219" h="1014" extrusionOk="0">
                  <a:moveTo>
                    <a:pt x="860" y="1"/>
                  </a:moveTo>
                  <a:cubicBezTo>
                    <a:pt x="802" y="1"/>
                    <a:pt x="741" y="24"/>
                    <a:pt x="687" y="79"/>
                  </a:cubicBezTo>
                  <a:lnTo>
                    <a:pt x="179" y="586"/>
                  </a:lnTo>
                  <a:cubicBezTo>
                    <a:pt x="1" y="765"/>
                    <a:pt x="165" y="1014"/>
                    <a:pt x="357" y="1014"/>
                  </a:cubicBezTo>
                  <a:cubicBezTo>
                    <a:pt x="416" y="1014"/>
                    <a:pt x="477" y="991"/>
                    <a:pt x="532" y="936"/>
                  </a:cubicBezTo>
                  <a:lnTo>
                    <a:pt x="1040" y="428"/>
                  </a:lnTo>
                  <a:cubicBezTo>
                    <a:pt x="1218" y="250"/>
                    <a:pt x="1052" y="1"/>
                    <a:pt x="86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8" name="Google Shape;10728;p91"/>
            <p:cNvSpPr/>
            <p:nvPr/>
          </p:nvSpPr>
          <p:spPr>
            <a:xfrm>
              <a:off x="6347692" y="3357243"/>
              <a:ext cx="31984" cy="26562"/>
            </a:xfrm>
            <a:custGeom>
              <a:avLst/>
              <a:gdLst/>
              <a:ahLst/>
              <a:cxnLst/>
              <a:rect l="l" t="t" r="r" b="b"/>
              <a:pathLst>
                <a:path w="1221" h="1014" extrusionOk="0">
                  <a:moveTo>
                    <a:pt x="359" y="1"/>
                  </a:moveTo>
                  <a:cubicBezTo>
                    <a:pt x="165" y="1"/>
                    <a:pt x="0" y="250"/>
                    <a:pt x="181" y="428"/>
                  </a:cubicBezTo>
                  <a:lnTo>
                    <a:pt x="689" y="936"/>
                  </a:lnTo>
                  <a:cubicBezTo>
                    <a:pt x="743" y="991"/>
                    <a:pt x="804" y="1014"/>
                    <a:pt x="862" y="1014"/>
                  </a:cubicBezTo>
                  <a:cubicBezTo>
                    <a:pt x="1054" y="1014"/>
                    <a:pt x="1220" y="765"/>
                    <a:pt x="1041" y="586"/>
                  </a:cubicBezTo>
                  <a:lnTo>
                    <a:pt x="534" y="79"/>
                  </a:lnTo>
                  <a:cubicBezTo>
                    <a:pt x="479" y="24"/>
                    <a:pt x="418" y="1"/>
                    <a:pt x="35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9" name="Google Shape;10729;p91"/>
            <p:cNvSpPr/>
            <p:nvPr/>
          </p:nvSpPr>
          <p:spPr>
            <a:xfrm>
              <a:off x="6265518" y="3275016"/>
              <a:ext cx="31932" cy="26562"/>
            </a:xfrm>
            <a:custGeom>
              <a:avLst/>
              <a:gdLst/>
              <a:ahLst/>
              <a:cxnLst/>
              <a:rect l="l" t="t" r="r" b="b"/>
              <a:pathLst>
                <a:path w="1219" h="1014" extrusionOk="0">
                  <a:moveTo>
                    <a:pt x="357" y="1"/>
                  </a:moveTo>
                  <a:cubicBezTo>
                    <a:pt x="165" y="1"/>
                    <a:pt x="1" y="250"/>
                    <a:pt x="179" y="428"/>
                  </a:cubicBezTo>
                  <a:lnTo>
                    <a:pt x="687" y="936"/>
                  </a:lnTo>
                  <a:cubicBezTo>
                    <a:pt x="741" y="991"/>
                    <a:pt x="802" y="1014"/>
                    <a:pt x="860" y="1014"/>
                  </a:cubicBezTo>
                  <a:cubicBezTo>
                    <a:pt x="1052" y="1014"/>
                    <a:pt x="1218" y="765"/>
                    <a:pt x="1040" y="586"/>
                  </a:cubicBezTo>
                  <a:lnTo>
                    <a:pt x="532" y="79"/>
                  </a:lnTo>
                  <a:cubicBezTo>
                    <a:pt x="477" y="24"/>
                    <a:pt x="416" y="1"/>
                    <a:pt x="35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0" name="Google Shape;10730;p91"/>
            <p:cNvSpPr/>
            <p:nvPr/>
          </p:nvSpPr>
          <p:spPr>
            <a:xfrm>
              <a:off x="6520369" y="3287800"/>
              <a:ext cx="25278" cy="20354"/>
            </a:xfrm>
            <a:custGeom>
              <a:avLst/>
              <a:gdLst/>
              <a:ahLst/>
              <a:cxnLst/>
              <a:rect l="l" t="t" r="r" b="b"/>
              <a:pathLst>
                <a:path w="965" h="777" extrusionOk="0">
                  <a:moveTo>
                    <a:pt x="606" y="1"/>
                  </a:moveTo>
                  <a:cubicBezTo>
                    <a:pt x="547" y="1"/>
                    <a:pt x="487" y="23"/>
                    <a:pt x="433" y="78"/>
                  </a:cubicBezTo>
                  <a:lnTo>
                    <a:pt x="159" y="352"/>
                  </a:lnTo>
                  <a:cubicBezTo>
                    <a:pt x="1" y="509"/>
                    <a:pt x="114" y="777"/>
                    <a:pt x="337" y="777"/>
                  </a:cubicBezTo>
                  <a:cubicBezTo>
                    <a:pt x="402" y="777"/>
                    <a:pt x="463" y="749"/>
                    <a:pt x="511" y="705"/>
                  </a:cubicBezTo>
                  <a:lnTo>
                    <a:pt x="786" y="431"/>
                  </a:lnTo>
                  <a:cubicBezTo>
                    <a:pt x="965" y="249"/>
                    <a:pt x="798" y="1"/>
                    <a:pt x="60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1" name="Google Shape;10731;p91"/>
            <p:cNvSpPr/>
            <p:nvPr/>
          </p:nvSpPr>
          <p:spPr>
            <a:xfrm>
              <a:off x="6457632" y="3350615"/>
              <a:ext cx="25252" cy="20275"/>
            </a:xfrm>
            <a:custGeom>
              <a:avLst/>
              <a:gdLst/>
              <a:ahLst/>
              <a:cxnLst/>
              <a:rect l="l" t="t" r="r" b="b"/>
              <a:pathLst>
                <a:path w="964" h="774" extrusionOk="0">
                  <a:moveTo>
                    <a:pt x="606" y="0"/>
                  </a:moveTo>
                  <a:cubicBezTo>
                    <a:pt x="548" y="0"/>
                    <a:pt x="487" y="23"/>
                    <a:pt x="432" y="78"/>
                  </a:cubicBezTo>
                  <a:lnTo>
                    <a:pt x="158" y="349"/>
                  </a:lnTo>
                  <a:cubicBezTo>
                    <a:pt x="1" y="507"/>
                    <a:pt x="110" y="774"/>
                    <a:pt x="333" y="774"/>
                  </a:cubicBezTo>
                  <a:cubicBezTo>
                    <a:pt x="398" y="774"/>
                    <a:pt x="463" y="750"/>
                    <a:pt x="508" y="702"/>
                  </a:cubicBezTo>
                  <a:lnTo>
                    <a:pt x="782" y="428"/>
                  </a:lnTo>
                  <a:cubicBezTo>
                    <a:pt x="963" y="249"/>
                    <a:pt x="798" y="0"/>
                    <a:pt x="60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2" name="Google Shape;10732;p91"/>
            <p:cNvSpPr/>
            <p:nvPr/>
          </p:nvSpPr>
          <p:spPr>
            <a:xfrm>
              <a:off x="6519819" y="3350615"/>
              <a:ext cx="25828" cy="20458"/>
            </a:xfrm>
            <a:custGeom>
              <a:avLst/>
              <a:gdLst/>
              <a:ahLst/>
              <a:cxnLst/>
              <a:rect l="l" t="t" r="r" b="b"/>
              <a:pathLst>
                <a:path w="986" h="781" extrusionOk="0">
                  <a:moveTo>
                    <a:pt x="357" y="0"/>
                  </a:moveTo>
                  <a:cubicBezTo>
                    <a:pt x="165" y="0"/>
                    <a:pt x="1" y="249"/>
                    <a:pt x="180" y="428"/>
                  </a:cubicBezTo>
                  <a:lnTo>
                    <a:pt x="454" y="702"/>
                  </a:lnTo>
                  <a:cubicBezTo>
                    <a:pt x="508" y="757"/>
                    <a:pt x="569" y="780"/>
                    <a:pt x="627" y="780"/>
                  </a:cubicBezTo>
                  <a:cubicBezTo>
                    <a:pt x="819" y="780"/>
                    <a:pt x="985" y="530"/>
                    <a:pt x="807" y="349"/>
                  </a:cubicBezTo>
                  <a:lnTo>
                    <a:pt x="532" y="78"/>
                  </a:lnTo>
                  <a:cubicBezTo>
                    <a:pt x="477" y="23"/>
                    <a:pt x="416" y="0"/>
                    <a:pt x="35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3" name="Google Shape;10733;p91"/>
            <p:cNvSpPr/>
            <p:nvPr/>
          </p:nvSpPr>
          <p:spPr>
            <a:xfrm>
              <a:off x="6457004" y="3287773"/>
              <a:ext cx="25881" cy="20511"/>
            </a:xfrm>
            <a:custGeom>
              <a:avLst/>
              <a:gdLst/>
              <a:ahLst/>
              <a:cxnLst/>
              <a:rect l="l" t="t" r="r" b="b"/>
              <a:pathLst>
                <a:path w="988" h="783" extrusionOk="0">
                  <a:moveTo>
                    <a:pt x="358" y="0"/>
                  </a:moveTo>
                  <a:cubicBezTo>
                    <a:pt x="166" y="0"/>
                    <a:pt x="1" y="250"/>
                    <a:pt x="182" y="432"/>
                  </a:cubicBezTo>
                  <a:lnTo>
                    <a:pt x="456" y="706"/>
                  </a:lnTo>
                  <a:cubicBezTo>
                    <a:pt x="510" y="759"/>
                    <a:pt x="570" y="782"/>
                    <a:pt x="628" y="782"/>
                  </a:cubicBezTo>
                  <a:cubicBezTo>
                    <a:pt x="821" y="782"/>
                    <a:pt x="988" y="532"/>
                    <a:pt x="806" y="353"/>
                  </a:cubicBezTo>
                  <a:lnTo>
                    <a:pt x="532" y="79"/>
                  </a:lnTo>
                  <a:cubicBezTo>
                    <a:pt x="477" y="23"/>
                    <a:pt x="417" y="0"/>
                    <a:pt x="35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4" name="Google Shape;10734;p91"/>
            <p:cNvSpPr/>
            <p:nvPr/>
          </p:nvSpPr>
          <p:spPr>
            <a:xfrm>
              <a:off x="6296324" y="3437032"/>
              <a:ext cx="120759" cy="13124"/>
            </a:xfrm>
            <a:custGeom>
              <a:avLst/>
              <a:gdLst/>
              <a:ahLst/>
              <a:cxnLst/>
              <a:rect l="l" t="t" r="r" b="b"/>
              <a:pathLst>
                <a:path w="4610" h="501" extrusionOk="0">
                  <a:moveTo>
                    <a:pt x="247" y="0"/>
                  </a:moveTo>
                  <a:cubicBezTo>
                    <a:pt x="110" y="0"/>
                    <a:pt x="1" y="114"/>
                    <a:pt x="1" y="251"/>
                  </a:cubicBezTo>
                  <a:cubicBezTo>
                    <a:pt x="1" y="388"/>
                    <a:pt x="110" y="501"/>
                    <a:pt x="247" y="501"/>
                  </a:cubicBezTo>
                  <a:lnTo>
                    <a:pt x="4359" y="501"/>
                  </a:lnTo>
                  <a:cubicBezTo>
                    <a:pt x="4497" y="501"/>
                    <a:pt x="4610" y="388"/>
                    <a:pt x="4610" y="251"/>
                  </a:cubicBezTo>
                  <a:cubicBezTo>
                    <a:pt x="4610" y="114"/>
                    <a:pt x="4497" y="0"/>
                    <a:pt x="435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5" name="Google Shape;10735;p91"/>
            <p:cNvSpPr/>
            <p:nvPr/>
          </p:nvSpPr>
          <p:spPr>
            <a:xfrm>
              <a:off x="6296324" y="3501472"/>
              <a:ext cx="25802" cy="13045"/>
            </a:xfrm>
            <a:custGeom>
              <a:avLst/>
              <a:gdLst/>
              <a:ahLst/>
              <a:cxnLst/>
              <a:rect l="l" t="t" r="r" b="b"/>
              <a:pathLst>
                <a:path w="985" h="498" extrusionOk="0">
                  <a:moveTo>
                    <a:pt x="251" y="1"/>
                  </a:moveTo>
                  <a:cubicBezTo>
                    <a:pt x="110" y="1"/>
                    <a:pt x="1" y="111"/>
                    <a:pt x="1" y="248"/>
                  </a:cubicBezTo>
                  <a:cubicBezTo>
                    <a:pt x="1" y="385"/>
                    <a:pt x="110" y="498"/>
                    <a:pt x="251" y="498"/>
                  </a:cubicBezTo>
                  <a:lnTo>
                    <a:pt x="734" y="498"/>
                  </a:lnTo>
                  <a:cubicBezTo>
                    <a:pt x="871" y="498"/>
                    <a:pt x="984" y="385"/>
                    <a:pt x="984" y="248"/>
                  </a:cubicBezTo>
                  <a:cubicBezTo>
                    <a:pt x="984" y="111"/>
                    <a:pt x="871" y="1"/>
                    <a:pt x="73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6" name="Google Shape;10736;p91"/>
            <p:cNvSpPr/>
            <p:nvPr/>
          </p:nvSpPr>
          <p:spPr>
            <a:xfrm>
              <a:off x="6339493" y="3501472"/>
              <a:ext cx="77590" cy="13045"/>
            </a:xfrm>
            <a:custGeom>
              <a:avLst/>
              <a:gdLst/>
              <a:ahLst/>
              <a:cxnLst/>
              <a:rect l="l" t="t" r="r" b="b"/>
              <a:pathLst>
                <a:path w="2962" h="498" extrusionOk="0">
                  <a:moveTo>
                    <a:pt x="251" y="1"/>
                  </a:moveTo>
                  <a:cubicBezTo>
                    <a:pt x="114" y="1"/>
                    <a:pt x="1" y="111"/>
                    <a:pt x="1" y="248"/>
                  </a:cubicBezTo>
                  <a:cubicBezTo>
                    <a:pt x="1" y="385"/>
                    <a:pt x="114" y="498"/>
                    <a:pt x="251" y="498"/>
                  </a:cubicBezTo>
                  <a:lnTo>
                    <a:pt x="2711" y="498"/>
                  </a:lnTo>
                  <a:cubicBezTo>
                    <a:pt x="2849" y="498"/>
                    <a:pt x="2962" y="385"/>
                    <a:pt x="2962" y="248"/>
                  </a:cubicBezTo>
                  <a:cubicBezTo>
                    <a:pt x="2962" y="111"/>
                    <a:pt x="2849" y="1"/>
                    <a:pt x="271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7" name="Google Shape;10737;p91"/>
            <p:cNvSpPr/>
            <p:nvPr/>
          </p:nvSpPr>
          <p:spPr>
            <a:xfrm>
              <a:off x="6296324" y="3469252"/>
              <a:ext cx="120759" cy="13045"/>
            </a:xfrm>
            <a:custGeom>
              <a:avLst/>
              <a:gdLst/>
              <a:ahLst/>
              <a:cxnLst/>
              <a:rect l="l" t="t" r="r" b="b"/>
              <a:pathLst>
                <a:path w="4610" h="498" extrusionOk="0">
                  <a:moveTo>
                    <a:pt x="247" y="1"/>
                  </a:moveTo>
                  <a:cubicBezTo>
                    <a:pt x="110" y="1"/>
                    <a:pt x="1" y="114"/>
                    <a:pt x="1" y="251"/>
                  </a:cubicBezTo>
                  <a:cubicBezTo>
                    <a:pt x="1" y="388"/>
                    <a:pt x="110" y="498"/>
                    <a:pt x="247" y="498"/>
                  </a:cubicBezTo>
                  <a:lnTo>
                    <a:pt x="4359" y="498"/>
                  </a:lnTo>
                  <a:cubicBezTo>
                    <a:pt x="4497" y="498"/>
                    <a:pt x="4610" y="388"/>
                    <a:pt x="4610" y="251"/>
                  </a:cubicBezTo>
                  <a:cubicBezTo>
                    <a:pt x="4610" y="114"/>
                    <a:pt x="4497" y="1"/>
                    <a:pt x="435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8" name="Google Shape;10738;p91"/>
            <p:cNvSpPr/>
            <p:nvPr/>
          </p:nvSpPr>
          <p:spPr>
            <a:xfrm>
              <a:off x="6217870" y="3235200"/>
              <a:ext cx="364739" cy="188709"/>
            </a:xfrm>
            <a:custGeom>
              <a:avLst/>
              <a:gdLst/>
              <a:ahLst/>
              <a:cxnLst/>
              <a:rect l="l" t="t" r="r" b="b"/>
              <a:pathLst>
                <a:path w="13924" h="7204" extrusionOk="0">
                  <a:moveTo>
                    <a:pt x="10823" y="1268"/>
                  </a:moveTo>
                  <a:cubicBezTo>
                    <a:pt x="11123" y="1268"/>
                    <a:pt x="11425" y="1326"/>
                    <a:pt x="11713" y="1445"/>
                  </a:cubicBezTo>
                  <a:cubicBezTo>
                    <a:pt x="12584" y="1805"/>
                    <a:pt x="13149" y="2654"/>
                    <a:pt x="13149" y="3597"/>
                  </a:cubicBezTo>
                  <a:cubicBezTo>
                    <a:pt x="13149" y="4539"/>
                    <a:pt x="12584" y="5389"/>
                    <a:pt x="11713" y="5749"/>
                  </a:cubicBezTo>
                  <a:cubicBezTo>
                    <a:pt x="11425" y="5868"/>
                    <a:pt x="11123" y="5926"/>
                    <a:pt x="10823" y="5926"/>
                  </a:cubicBezTo>
                  <a:cubicBezTo>
                    <a:pt x="10217" y="5926"/>
                    <a:pt x="9621" y="5690"/>
                    <a:pt x="9174" y="5245"/>
                  </a:cubicBezTo>
                  <a:cubicBezTo>
                    <a:pt x="8259" y="4337"/>
                    <a:pt x="8259" y="2857"/>
                    <a:pt x="9174" y="1948"/>
                  </a:cubicBezTo>
                  <a:cubicBezTo>
                    <a:pt x="9621" y="1504"/>
                    <a:pt x="10217" y="1268"/>
                    <a:pt x="10823" y="1268"/>
                  </a:cubicBezTo>
                  <a:close/>
                  <a:moveTo>
                    <a:pt x="3998" y="487"/>
                  </a:moveTo>
                  <a:cubicBezTo>
                    <a:pt x="4399" y="487"/>
                    <a:pt x="4804" y="565"/>
                    <a:pt x="5189" y="725"/>
                  </a:cubicBezTo>
                  <a:cubicBezTo>
                    <a:pt x="6350" y="1205"/>
                    <a:pt x="7108" y="2339"/>
                    <a:pt x="7108" y="3597"/>
                  </a:cubicBezTo>
                  <a:cubicBezTo>
                    <a:pt x="7108" y="4854"/>
                    <a:pt x="6350" y="5989"/>
                    <a:pt x="5189" y="6468"/>
                  </a:cubicBezTo>
                  <a:cubicBezTo>
                    <a:pt x="4804" y="6629"/>
                    <a:pt x="4399" y="6706"/>
                    <a:pt x="3998" y="6706"/>
                  </a:cubicBezTo>
                  <a:cubicBezTo>
                    <a:pt x="3189" y="6706"/>
                    <a:pt x="2393" y="6390"/>
                    <a:pt x="1800" y="5797"/>
                  </a:cubicBezTo>
                  <a:cubicBezTo>
                    <a:pt x="580" y="4584"/>
                    <a:pt x="580" y="2610"/>
                    <a:pt x="1800" y="1397"/>
                  </a:cubicBezTo>
                  <a:cubicBezTo>
                    <a:pt x="2393" y="803"/>
                    <a:pt x="3189" y="487"/>
                    <a:pt x="3998" y="487"/>
                  </a:cubicBezTo>
                  <a:close/>
                  <a:moveTo>
                    <a:pt x="4003" y="0"/>
                  </a:moveTo>
                  <a:cubicBezTo>
                    <a:pt x="2637" y="0"/>
                    <a:pt x="1351" y="782"/>
                    <a:pt x="744" y="2068"/>
                  </a:cubicBezTo>
                  <a:cubicBezTo>
                    <a:pt x="1" y="3652"/>
                    <a:pt x="501" y="5540"/>
                    <a:pt x="1930" y="6547"/>
                  </a:cubicBezTo>
                  <a:cubicBezTo>
                    <a:pt x="2556" y="6987"/>
                    <a:pt x="3280" y="7203"/>
                    <a:pt x="4001" y="7203"/>
                  </a:cubicBezTo>
                  <a:cubicBezTo>
                    <a:pt x="4930" y="7203"/>
                    <a:pt x="5853" y="6845"/>
                    <a:pt x="6549" y="6146"/>
                  </a:cubicBezTo>
                  <a:cubicBezTo>
                    <a:pt x="7019" y="5677"/>
                    <a:pt x="7351" y="5087"/>
                    <a:pt x="7505" y="4440"/>
                  </a:cubicBezTo>
                  <a:lnTo>
                    <a:pt x="8126" y="4440"/>
                  </a:lnTo>
                  <a:cubicBezTo>
                    <a:pt x="8501" y="5652"/>
                    <a:pt x="9620" y="6438"/>
                    <a:pt x="10834" y="6438"/>
                  </a:cubicBezTo>
                  <a:cubicBezTo>
                    <a:pt x="11071" y="6438"/>
                    <a:pt x="11312" y="6408"/>
                    <a:pt x="11552" y="6345"/>
                  </a:cubicBezTo>
                  <a:cubicBezTo>
                    <a:pt x="13019" y="5961"/>
                    <a:pt x="13924" y="4488"/>
                    <a:pt x="13608" y="3004"/>
                  </a:cubicBezTo>
                  <a:cubicBezTo>
                    <a:pt x="13323" y="1677"/>
                    <a:pt x="12151" y="761"/>
                    <a:pt x="10837" y="761"/>
                  </a:cubicBezTo>
                  <a:cubicBezTo>
                    <a:pt x="10682" y="761"/>
                    <a:pt x="10525" y="774"/>
                    <a:pt x="10367" y="801"/>
                  </a:cubicBezTo>
                  <a:cubicBezTo>
                    <a:pt x="8869" y="1051"/>
                    <a:pt x="7834" y="2435"/>
                    <a:pt x="8019" y="3943"/>
                  </a:cubicBezTo>
                  <a:lnTo>
                    <a:pt x="7588" y="3943"/>
                  </a:lnTo>
                  <a:cubicBezTo>
                    <a:pt x="7752" y="2202"/>
                    <a:pt x="6642" y="591"/>
                    <a:pt x="4956" y="129"/>
                  </a:cubicBezTo>
                  <a:cubicBezTo>
                    <a:pt x="4639" y="42"/>
                    <a:pt x="4319" y="0"/>
                    <a:pt x="400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39" name="Google Shape;10739;p91"/>
            <p:cNvSpPr/>
            <p:nvPr/>
          </p:nvSpPr>
          <p:spPr>
            <a:xfrm>
              <a:off x="6283750" y="3293458"/>
              <a:ext cx="74813" cy="71958"/>
            </a:xfrm>
            <a:custGeom>
              <a:avLst/>
              <a:gdLst/>
              <a:ahLst/>
              <a:cxnLst/>
              <a:rect l="l" t="t" r="r" b="b"/>
              <a:pathLst>
                <a:path w="2856" h="2747" extrusionOk="0">
                  <a:moveTo>
                    <a:pt x="1489" y="494"/>
                  </a:moveTo>
                  <a:cubicBezTo>
                    <a:pt x="1704" y="494"/>
                    <a:pt x="1923" y="574"/>
                    <a:pt x="2101" y="753"/>
                  </a:cubicBezTo>
                  <a:cubicBezTo>
                    <a:pt x="2653" y="1304"/>
                    <a:pt x="2263" y="2250"/>
                    <a:pt x="1481" y="2250"/>
                  </a:cubicBezTo>
                  <a:cubicBezTo>
                    <a:pt x="998" y="2247"/>
                    <a:pt x="607" y="1856"/>
                    <a:pt x="607" y="1373"/>
                  </a:cubicBezTo>
                  <a:cubicBezTo>
                    <a:pt x="607" y="844"/>
                    <a:pt x="1039" y="494"/>
                    <a:pt x="1489" y="494"/>
                  </a:cubicBezTo>
                  <a:close/>
                  <a:moveTo>
                    <a:pt x="1483" y="0"/>
                  </a:moveTo>
                  <a:cubicBezTo>
                    <a:pt x="1126" y="0"/>
                    <a:pt x="775" y="140"/>
                    <a:pt x="511" y="403"/>
                  </a:cubicBezTo>
                  <a:cubicBezTo>
                    <a:pt x="117" y="794"/>
                    <a:pt x="1" y="1386"/>
                    <a:pt x="213" y="1897"/>
                  </a:cubicBezTo>
                  <a:cubicBezTo>
                    <a:pt x="426" y="2411"/>
                    <a:pt x="926" y="2747"/>
                    <a:pt x="1481" y="2747"/>
                  </a:cubicBezTo>
                  <a:cubicBezTo>
                    <a:pt x="2239" y="2747"/>
                    <a:pt x="2855" y="2130"/>
                    <a:pt x="2855" y="1373"/>
                  </a:cubicBezTo>
                  <a:cubicBezTo>
                    <a:pt x="2855" y="818"/>
                    <a:pt x="2520" y="317"/>
                    <a:pt x="2009" y="105"/>
                  </a:cubicBezTo>
                  <a:cubicBezTo>
                    <a:pt x="1839" y="34"/>
                    <a:pt x="1660" y="0"/>
                    <a:pt x="148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0" name="Google Shape;10740;p91"/>
            <p:cNvSpPr/>
            <p:nvPr/>
          </p:nvSpPr>
          <p:spPr>
            <a:xfrm>
              <a:off x="6476755" y="3304800"/>
              <a:ext cx="57393" cy="49220"/>
            </a:xfrm>
            <a:custGeom>
              <a:avLst/>
              <a:gdLst/>
              <a:ahLst/>
              <a:cxnLst/>
              <a:rect l="l" t="t" r="r" b="b"/>
              <a:pathLst>
                <a:path w="2191" h="1879" extrusionOk="0">
                  <a:moveTo>
                    <a:pt x="939" y="501"/>
                  </a:moveTo>
                  <a:cubicBezTo>
                    <a:pt x="1330" y="501"/>
                    <a:pt x="1525" y="974"/>
                    <a:pt x="1248" y="1252"/>
                  </a:cubicBezTo>
                  <a:cubicBezTo>
                    <a:pt x="1159" y="1340"/>
                    <a:pt x="1050" y="1380"/>
                    <a:pt x="942" y="1380"/>
                  </a:cubicBezTo>
                  <a:cubicBezTo>
                    <a:pt x="716" y="1380"/>
                    <a:pt x="497" y="1205"/>
                    <a:pt x="497" y="940"/>
                  </a:cubicBezTo>
                  <a:cubicBezTo>
                    <a:pt x="497" y="696"/>
                    <a:pt x="696" y="501"/>
                    <a:pt x="939" y="501"/>
                  </a:cubicBezTo>
                  <a:close/>
                  <a:moveTo>
                    <a:pt x="944" y="0"/>
                  </a:moveTo>
                  <a:cubicBezTo>
                    <a:pt x="462" y="0"/>
                    <a:pt x="0" y="375"/>
                    <a:pt x="0" y="940"/>
                  </a:cubicBezTo>
                  <a:cubicBezTo>
                    <a:pt x="0" y="1457"/>
                    <a:pt x="422" y="1875"/>
                    <a:pt x="939" y="1879"/>
                  </a:cubicBezTo>
                  <a:cubicBezTo>
                    <a:pt x="1772" y="1879"/>
                    <a:pt x="2190" y="868"/>
                    <a:pt x="1601" y="278"/>
                  </a:cubicBezTo>
                  <a:cubicBezTo>
                    <a:pt x="1410" y="86"/>
                    <a:pt x="1175" y="0"/>
                    <a:pt x="94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1" name="Google Shape;10741;p91"/>
            <p:cNvSpPr/>
            <p:nvPr/>
          </p:nvSpPr>
          <p:spPr>
            <a:xfrm>
              <a:off x="6451267" y="3437032"/>
              <a:ext cx="77406" cy="77485"/>
            </a:xfrm>
            <a:custGeom>
              <a:avLst/>
              <a:gdLst/>
              <a:ahLst/>
              <a:cxnLst/>
              <a:rect l="l" t="t" r="r" b="b"/>
              <a:pathLst>
                <a:path w="2955" h="2958" extrusionOk="0">
                  <a:moveTo>
                    <a:pt x="2461" y="501"/>
                  </a:moveTo>
                  <a:lnTo>
                    <a:pt x="2461" y="2457"/>
                  </a:lnTo>
                  <a:lnTo>
                    <a:pt x="501" y="2457"/>
                  </a:lnTo>
                  <a:lnTo>
                    <a:pt x="501" y="501"/>
                  </a:lnTo>
                  <a:close/>
                  <a:moveTo>
                    <a:pt x="363" y="0"/>
                  </a:moveTo>
                  <a:cubicBezTo>
                    <a:pt x="165" y="0"/>
                    <a:pt x="4" y="165"/>
                    <a:pt x="0" y="364"/>
                  </a:cubicBezTo>
                  <a:lnTo>
                    <a:pt x="0" y="2595"/>
                  </a:lnTo>
                  <a:cubicBezTo>
                    <a:pt x="4" y="2793"/>
                    <a:pt x="165" y="2958"/>
                    <a:pt x="363" y="2958"/>
                  </a:cubicBezTo>
                  <a:lnTo>
                    <a:pt x="2594" y="2958"/>
                  </a:lnTo>
                  <a:cubicBezTo>
                    <a:pt x="2793" y="2958"/>
                    <a:pt x="2954" y="2793"/>
                    <a:pt x="2954" y="2595"/>
                  </a:cubicBezTo>
                  <a:lnTo>
                    <a:pt x="2954" y="364"/>
                  </a:lnTo>
                  <a:cubicBezTo>
                    <a:pt x="2954" y="165"/>
                    <a:pt x="2793" y="4"/>
                    <a:pt x="2594" y="4"/>
                  </a:cubicBezTo>
                  <a:lnTo>
                    <a:pt x="363" y="0"/>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2" name="Google Shape;10742;p91"/>
            <p:cNvSpPr/>
            <p:nvPr/>
          </p:nvSpPr>
          <p:spPr>
            <a:xfrm>
              <a:off x="6260960" y="3366280"/>
              <a:ext cx="412126" cy="177497"/>
            </a:xfrm>
            <a:custGeom>
              <a:avLst/>
              <a:gdLst/>
              <a:ahLst/>
              <a:cxnLst/>
              <a:rect l="l" t="t" r="r" b="b"/>
              <a:pathLst>
                <a:path w="15733" h="6776" extrusionOk="0">
                  <a:moveTo>
                    <a:pt x="12789" y="1992"/>
                  </a:moveTo>
                  <a:lnTo>
                    <a:pt x="12789" y="3723"/>
                  </a:lnTo>
                  <a:lnTo>
                    <a:pt x="11744" y="3723"/>
                  </a:lnTo>
                  <a:lnTo>
                    <a:pt x="11744" y="1992"/>
                  </a:lnTo>
                  <a:close/>
                  <a:moveTo>
                    <a:pt x="15213" y="497"/>
                  </a:moveTo>
                  <a:cubicBezTo>
                    <a:pt x="15222" y="497"/>
                    <a:pt x="15233" y="506"/>
                    <a:pt x="15233" y="515"/>
                  </a:cubicBezTo>
                  <a:lnTo>
                    <a:pt x="15233" y="5196"/>
                  </a:lnTo>
                  <a:cubicBezTo>
                    <a:pt x="15233" y="5208"/>
                    <a:pt x="15222" y="5217"/>
                    <a:pt x="15213" y="5217"/>
                  </a:cubicBezTo>
                  <a:cubicBezTo>
                    <a:pt x="15211" y="5217"/>
                    <a:pt x="15210" y="5217"/>
                    <a:pt x="15209" y="5217"/>
                  </a:cubicBezTo>
                  <a:lnTo>
                    <a:pt x="13300" y="4692"/>
                  </a:lnTo>
                  <a:cubicBezTo>
                    <a:pt x="13293" y="4689"/>
                    <a:pt x="13286" y="4682"/>
                    <a:pt x="13286" y="4675"/>
                  </a:cubicBezTo>
                  <a:lnTo>
                    <a:pt x="13286" y="1039"/>
                  </a:lnTo>
                  <a:cubicBezTo>
                    <a:pt x="13286" y="1029"/>
                    <a:pt x="13293" y="1022"/>
                    <a:pt x="13300" y="1022"/>
                  </a:cubicBezTo>
                  <a:lnTo>
                    <a:pt x="15209" y="498"/>
                  </a:lnTo>
                  <a:cubicBezTo>
                    <a:pt x="15210" y="498"/>
                    <a:pt x="15211" y="497"/>
                    <a:pt x="15213" y="497"/>
                  </a:cubicBezTo>
                  <a:close/>
                  <a:moveTo>
                    <a:pt x="15214" y="1"/>
                  </a:moveTo>
                  <a:cubicBezTo>
                    <a:pt x="15169" y="1"/>
                    <a:pt x="15123" y="6"/>
                    <a:pt x="15078" y="18"/>
                  </a:cubicBezTo>
                  <a:lnTo>
                    <a:pt x="13170" y="543"/>
                  </a:lnTo>
                  <a:cubicBezTo>
                    <a:pt x="12947" y="604"/>
                    <a:pt x="12789" y="810"/>
                    <a:pt x="12789" y="1039"/>
                  </a:cubicBezTo>
                  <a:lnTo>
                    <a:pt x="12789" y="1495"/>
                  </a:lnTo>
                  <a:lnTo>
                    <a:pt x="11744" y="1495"/>
                  </a:lnTo>
                  <a:lnTo>
                    <a:pt x="11744" y="1132"/>
                  </a:lnTo>
                  <a:cubicBezTo>
                    <a:pt x="11744" y="992"/>
                    <a:pt x="11631" y="882"/>
                    <a:pt x="11494" y="882"/>
                  </a:cubicBezTo>
                  <a:cubicBezTo>
                    <a:pt x="11357" y="882"/>
                    <a:pt x="11247" y="992"/>
                    <a:pt x="11247" y="1132"/>
                  </a:cubicBezTo>
                  <a:lnTo>
                    <a:pt x="11247" y="6149"/>
                  </a:lnTo>
                  <a:cubicBezTo>
                    <a:pt x="11247" y="6217"/>
                    <a:pt x="11189" y="6276"/>
                    <a:pt x="11117" y="6276"/>
                  </a:cubicBezTo>
                  <a:lnTo>
                    <a:pt x="628" y="6276"/>
                  </a:lnTo>
                  <a:cubicBezTo>
                    <a:pt x="556" y="6276"/>
                    <a:pt x="501" y="6217"/>
                    <a:pt x="501" y="6149"/>
                  </a:cubicBezTo>
                  <a:lnTo>
                    <a:pt x="501" y="2294"/>
                  </a:lnTo>
                  <a:cubicBezTo>
                    <a:pt x="501" y="2157"/>
                    <a:pt x="388" y="2044"/>
                    <a:pt x="251" y="2044"/>
                  </a:cubicBezTo>
                  <a:cubicBezTo>
                    <a:pt x="114" y="2044"/>
                    <a:pt x="0" y="2157"/>
                    <a:pt x="0" y="2294"/>
                  </a:cubicBezTo>
                  <a:lnTo>
                    <a:pt x="0" y="6149"/>
                  </a:lnTo>
                  <a:cubicBezTo>
                    <a:pt x="0" y="6495"/>
                    <a:pt x="281" y="6776"/>
                    <a:pt x="628" y="6776"/>
                  </a:cubicBezTo>
                  <a:lnTo>
                    <a:pt x="11120" y="6776"/>
                  </a:lnTo>
                  <a:cubicBezTo>
                    <a:pt x="11467" y="6776"/>
                    <a:pt x="11747" y="6495"/>
                    <a:pt x="11747" y="6149"/>
                  </a:cubicBezTo>
                  <a:lnTo>
                    <a:pt x="11747" y="4220"/>
                  </a:lnTo>
                  <a:lnTo>
                    <a:pt x="12793" y="4220"/>
                  </a:lnTo>
                  <a:lnTo>
                    <a:pt x="12793" y="4675"/>
                  </a:lnTo>
                  <a:cubicBezTo>
                    <a:pt x="12793" y="4908"/>
                    <a:pt x="12947" y="5111"/>
                    <a:pt x="13170" y="5172"/>
                  </a:cubicBezTo>
                  <a:lnTo>
                    <a:pt x="15078" y="5697"/>
                  </a:lnTo>
                  <a:cubicBezTo>
                    <a:pt x="15123" y="5707"/>
                    <a:pt x="15171" y="5714"/>
                    <a:pt x="15219" y="5714"/>
                  </a:cubicBezTo>
                  <a:cubicBezTo>
                    <a:pt x="15500" y="5714"/>
                    <a:pt x="15729" y="5481"/>
                    <a:pt x="15733" y="5200"/>
                  </a:cubicBezTo>
                  <a:lnTo>
                    <a:pt x="15733" y="515"/>
                  </a:lnTo>
                  <a:cubicBezTo>
                    <a:pt x="15733" y="354"/>
                    <a:pt x="15657" y="203"/>
                    <a:pt x="15527" y="104"/>
                  </a:cubicBezTo>
                  <a:cubicBezTo>
                    <a:pt x="15437" y="36"/>
                    <a:pt x="15326" y="1"/>
                    <a:pt x="1521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43" name="Google Shape;10743;p91"/>
          <p:cNvGrpSpPr/>
          <p:nvPr/>
        </p:nvGrpSpPr>
        <p:grpSpPr>
          <a:xfrm>
            <a:off x="6883746" y="3212699"/>
            <a:ext cx="331445" cy="356593"/>
            <a:chOff x="6883746" y="3212699"/>
            <a:chExt cx="331445" cy="356593"/>
          </a:xfrm>
        </p:grpSpPr>
        <p:sp>
          <p:nvSpPr>
            <p:cNvPr id="10744" name="Google Shape;10744;p91"/>
            <p:cNvSpPr/>
            <p:nvPr/>
          </p:nvSpPr>
          <p:spPr>
            <a:xfrm>
              <a:off x="6888959" y="3364760"/>
              <a:ext cx="321020" cy="47518"/>
            </a:xfrm>
            <a:custGeom>
              <a:avLst/>
              <a:gdLst/>
              <a:ahLst/>
              <a:cxnLst/>
              <a:rect l="l" t="t" r="r" b="b"/>
              <a:pathLst>
                <a:path w="12255" h="1814" extrusionOk="0">
                  <a:moveTo>
                    <a:pt x="0" y="1"/>
                  </a:moveTo>
                  <a:lnTo>
                    <a:pt x="0" y="1814"/>
                  </a:lnTo>
                  <a:lnTo>
                    <a:pt x="12255" y="1814"/>
                  </a:lnTo>
                  <a:lnTo>
                    <a:pt x="12255" y="1"/>
                  </a:ln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5" name="Google Shape;10745;p91"/>
            <p:cNvSpPr/>
            <p:nvPr/>
          </p:nvSpPr>
          <p:spPr>
            <a:xfrm>
              <a:off x="6989234" y="3217911"/>
              <a:ext cx="127308" cy="63680"/>
            </a:xfrm>
            <a:custGeom>
              <a:avLst/>
              <a:gdLst/>
              <a:ahLst/>
              <a:cxnLst/>
              <a:rect l="l" t="t" r="r" b="b"/>
              <a:pathLst>
                <a:path w="4860" h="2431" extrusionOk="0">
                  <a:moveTo>
                    <a:pt x="2430" y="1"/>
                  </a:moveTo>
                  <a:lnTo>
                    <a:pt x="990" y="1440"/>
                  </a:lnTo>
                  <a:lnTo>
                    <a:pt x="0" y="2430"/>
                  </a:lnTo>
                  <a:lnTo>
                    <a:pt x="4859" y="2430"/>
                  </a:lnTo>
                  <a:lnTo>
                    <a:pt x="2430" y="1"/>
                  </a:lnTo>
                  <a:close/>
                </a:path>
              </a:pathLst>
            </a:custGeom>
            <a:solidFill>
              <a:srgbClr val="BCC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6" name="Google Shape;10746;p91"/>
            <p:cNvSpPr/>
            <p:nvPr/>
          </p:nvSpPr>
          <p:spPr>
            <a:xfrm>
              <a:off x="6989234" y="3255606"/>
              <a:ext cx="127308" cy="25985"/>
            </a:xfrm>
            <a:custGeom>
              <a:avLst/>
              <a:gdLst/>
              <a:ahLst/>
              <a:cxnLst/>
              <a:rect l="l" t="t" r="r" b="b"/>
              <a:pathLst>
                <a:path w="4860" h="992" extrusionOk="0">
                  <a:moveTo>
                    <a:pt x="990" y="1"/>
                  </a:moveTo>
                  <a:lnTo>
                    <a:pt x="0" y="991"/>
                  </a:lnTo>
                  <a:lnTo>
                    <a:pt x="4859" y="991"/>
                  </a:lnTo>
                  <a:lnTo>
                    <a:pt x="3869" y="1"/>
                  </a:ln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7" name="Google Shape;10747;p91"/>
            <p:cNvSpPr/>
            <p:nvPr/>
          </p:nvSpPr>
          <p:spPr>
            <a:xfrm>
              <a:off x="6911932" y="3272580"/>
              <a:ext cx="275152" cy="257575"/>
            </a:xfrm>
            <a:custGeom>
              <a:avLst/>
              <a:gdLst/>
              <a:ahLst/>
              <a:cxnLst/>
              <a:rect l="l" t="t" r="r" b="b"/>
              <a:pathLst>
                <a:path w="10504" h="9833" extrusionOk="0">
                  <a:moveTo>
                    <a:pt x="1" y="1"/>
                  </a:moveTo>
                  <a:lnTo>
                    <a:pt x="1" y="9832"/>
                  </a:lnTo>
                  <a:lnTo>
                    <a:pt x="10504" y="9832"/>
                  </a:lnTo>
                  <a:lnTo>
                    <a:pt x="10504" y="1"/>
                  </a:ln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8" name="Google Shape;10748;p91"/>
            <p:cNvSpPr/>
            <p:nvPr/>
          </p:nvSpPr>
          <p:spPr>
            <a:xfrm>
              <a:off x="7167857" y="3272580"/>
              <a:ext cx="19227" cy="257575"/>
            </a:xfrm>
            <a:custGeom>
              <a:avLst/>
              <a:gdLst/>
              <a:ahLst/>
              <a:cxnLst/>
              <a:rect l="l" t="t" r="r" b="b"/>
              <a:pathLst>
                <a:path w="734" h="9833" extrusionOk="0">
                  <a:moveTo>
                    <a:pt x="0" y="1"/>
                  </a:moveTo>
                  <a:lnTo>
                    <a:pt x="0" y="9832"/>
                  </a:lnTo>
                  <a:lnTo>
                    <a:pt x="734" y="9832"/>
                  </a:lnTo>
                  <a:lnTo>
                    <a:pt x="734" y="1"/>
                  </a:lnTo>
                  <a:close/>
                </a:path>
              </a:pathLst>
            </a:custGeom>
            <a:solidFill>
              <a:srgbClr val="BCC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9" name="Google Shape;10749;p91"/>
            <p:cNvSpPr/>
            <p:nvPr/>
          </p:nvSpPr>
          <p:spPr>
            <a:xfrm>
              <a:off x="6911932" y="3359024"/>
              <a:ext cx="275152" cy="171132"/>
            </a:xfrm>
            <a:custGeom>
              <a:avLst/>
              <a:gdLst/>
              <a:ahLst/>
              <a:cxnLst/>
              <a:rect l="l" t="t" r="r" b="b"/>
              <a:pathLst>
                <a:path w="10504" h="6533" extrusionOk="0">
                  <a:moveTo>
                    <a:pt x="1" y="1"/>
                  </a:moveTo>
                  <a:lnTo>
                    <a:pt x="1" y="6532"/>
                  </a:lnTo>
                  <a:lnTo>
                    <a:pt x="10504" y="6532"/>
                  </a:lnTo>
                  <a:lnTo>
                    <a:pt x="10504" y="1"/>
                  </a:lnTo>
                  <a:lnTo>
                    <a:pt x="5250" y="3763"/>
                  </a:lnTo>
                  <a:lnTo>
                    <a:pt x="1" y="1"/>
                  </a:lnTo>
                  <a:close/>
                </a:path>
              </a:pathLst>
            </a:custGeom>
            <a:solidFill>
              <a:srgbClr val="BCC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0" name="Google Shape;10750;p91"/>
            <p:cNvSpPr/>
            <p:nvPr/>
          </p:nvSpPr>
          <p:spPr>
            <a:xfrm>
              <a:off x="6888959" y="3364760"/>
              <a:ext cx="321020" cy="199213"/>
            </a:xfrm>
            <a:custGeom>
              <a:avLst/>
              <a:gdLst/>
              <a:ahLst/>
              <a:cxnLst/>
              <a:rect l="l" t="t" r="r" b="b"/>
              <a:pathLst>
                <a:path w="12255" h="7605" extrusionOk="0">
                  <a:moveTo>
                    <a:pt x="0" y="1"/>
                  </a:moveTo>
                  <a:lnTo>
                    <a:pt x="0" y="7605"/>
                  </a:lnTo>
                  <a:lnTo>
                    <a:pt x="12255" y="7605"/>
                  </a:lnTo>
                  <a:lnTo>
                    <a:pt x="12255" y="1"/>
                  </a:lnTo>
                  <a:lnTo>
                    <a:pt x="11603" y="470"/>
                  </a:lnTo>
                  <a:lnTo>
                    <a:pt x="6127" y="4394"/>
                  </a:lnTo>
                  <a:lnTo>
                    <a:pt x="0" y="1"/>
                  </a:ln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1" name="Google Shape;10751;p91"/>
            <p:cNvSpPr/>
            <p:nvPr/>
          </p:nvSpPr>
          <p:spPr>
            <a:xfrm>
              <a:off x="7192900" y="3364760"/>
              <a:ext cx="17079" cy="199213"/>
            </a:xfrm>
            <a:custGeom>
              <a:avLst/>
              <a:gdLst/>
              <a:ahLst/>
              <a:cxnLst/>
              <a:rect l="l" t="t" r="r" b="b"/>
              <a:pathLst>
                <a:path w="652" h="7605" extrusionOk="0">
                  <a:moveTo>
                    <a:pt x="652" y="1"/>
                  </a:moveTo>
                  <a:lnTo>
                    <a:pt x="0" y="470"/>
                  </a:lnTo>
                  <a:lnTo>
                    <a:pt x="0" y="7605"/>
                  </a:lnTo>
                  <a:lnTo>
                    <a:pt x="652" y="7605"/>
                  </a:lnTo>
                  <a:lnTo>
                    <a:pt x="652" y="1"/>
                  </a:ln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2" name="Google Shape;10752;p91"/>
            <p:cNvSpPr/>
            <p:nvPr/>
          </p:nvSpPr>
          <p:spPr>
            <a:xfrm>
              <a:off x="6948736" y="3310563"/>
              <a:ext cx="32351" cy="32246"/>
            </a:xfrm>
            <a:custGeom>
              <a:avLst/>
              <a:gdLst/>
              <a:ahLst/>
              <a:cxnLst/>
              <a:rect l="l" t="t" r="r" b="b"/>
              <a:pathLst>
                <a:path w="1235" h="1231" extrusionOk="0">
                  <a:moveTo>
                    <a:pt x="1" y="0"/>
                  </a:moveTo>
                  <a:lnTo>
                    <a:pt x="1" y="1230"/>
                  </a:lnTo>
                  <a:lnTo>
                    <a:pt x="1234" y="1230"/>
                  </a:lnTo>
                  <a:lnTo>
                    <a:pt x="1234" y="0"/>
                  </a:lnTo>
                  <a:close/>
                </a:path>
              </a:pathLst>
            </a:custGeom>
            <a:solidFill>
              <a:srgbClr val="839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3" name="Google Shape;10753;p91"/>
            <p:cNvSpPr/>
            <p:nvPr/>
          </p:nvSpPr>
          <p:spPr>
            <a:xfrm>
              <a:off x="6883746" y="3212699"/>
              <a:ext cx="308551" cy="356488"/>
            </a:xfrm>
            <a:custGeom>
              <a:avLst/>
              <a:gdLst/>
              <a:ahLst/>
              <a:cxnLst/>
              <a:rect l="l" t="t" r="r" b="b"/>
              <a:pathLst>
                <a:path w="11779" h="13609" extrusionOk="0">
                  <a:moveTo>
                    <a:pt x="6457" y="481"/>
                  </a:moveTo>
                  <a:lnTo>
                    <a:pt x="8060" y="2088"/>
                  </a:lnTo>
                  <a:lnTo>
                    <a:pt x="4849" y="2088"/>
                  </a:lnTo>
                  <a:lnTo>
                    <a:pt x="6457" y="481"/>
                  </a:lnTo>
                  <a:close/>
                  <a:moveTo>
                    <a:pt x="6458" y="0"/>
                  </a:moveTo>
                  <a:cubicBezTo>
                    <a:pt x="6407" y="0"/>
                    <a:pt x="6356" y="20"/>
                    <a:pt x="6316" y="59"/>
                  </a:cubicBezTo>
                  <a:lnTo>
                    <a:pt x="4287" y="2088"/>
                  </a:lnTo>
                  <a:lnTo>
                    <a:pt x="1077" y="2088"/>
                  </a:lnTo>
                  <a:cubicBezTo>
                    <a:pt x="967" y="2088"/>
                    <a:pt x="878" y="2177"/>
                    <a:pt x="878" y="2287"/>
                  </a:cubicBezTo>
                  <a:lnTo>
                    <a:pt x="878" y="5607"/>
                  </a:lnTo>
                  <a:lnTo>
                    <a:pt x="203" y="5607"/>
                  </a:lnTo>
                  <a:cubicBezTo>
                    <a:pt x="93" y="5607"/>
                    <a:pt x="4" y="5696"/>
                    <a:pt x="1" y="5806"/>
                  </a:cubicBezTo>
                  <a:lnTo>
                    <a:pt x="1" y="13410"/>
                  </a:lnTo>
                  <a:cubicBezTo>
                    <a:pt x="1" y="13520"/>
                    <a:pt x="90" y="13609"/>
                    <a:pt x="199" y="13609"/>
                  </a:cubicBezTo>
                  <a:lnTo>
                    <a:pt x="2286" y="13609"/>
                  </a:lnTo>
                  <a:cubicBezTo>
                    <a:pt x="2396" y="13609"/>
                    <a:pt x="2485" y="13520"/>
                    <a:pt x="2485" y="13410"/>
                  </a:cubicBezTo>
                  <a:cubicBezTo>
                    <a:pt x="2485" y="13300"/>
                    <a:pt x="2396" y="13211"/>
                    <a:pt x="2286" y="13211"/>
                  </a:cubicBezTo>
                  <a:lnTo>
                    <a:pt x="401" y="13211"/>
                  </a:lnTo>
                  <a:lnTo>
                    <a:pt x="401" y="6197"/>
                  </a:lnTo>
                  <a:lnTo>
                    <a:pt x="1351" y="6875"/>
                  </a:lnTo>
                  <a:cubicBezTo>
                    <a:pt x="1391" y="6904"/>
                    <a:pt x="1431" y="6916"/>
                    <a:pt x="1469" y="6916"/>
                  </a:cubicBezTo>
                  <a:cubicBezTo>
                    <a:pt x="1637" y="6916"/>
                    <a:pt x="1760" y="6679"/>
                    <a:pt x="1584" y="6553"/>
                  </a:cubicBezTo>
                  <a:lnTo>
                    <a:pt x="1275" y="6334"/>
                  </a:lnTo>
                  <a:lnTo>
                    <a:pt x="1275" y="5830"/>
                  </a:lnTo>
                  <a:cubicBezTo>
                    <a:pt x="1279" y="5816"/>
                    <a:pt x="1279" y="5802"/>
                    <a:pt x="1275" y="5785"/>
                  </a:cubicBezTo>
                  <a:lnTo>
                    <a:pt x="1275" y="2489"/>
                  </a:lnTo>
                  <a:lnTo>
                    <a:pt x="11381" y="2489"/>
                  </a:lnTo>
                  <a:lnTo>
                    <a:pt x="11381" y="3253"/>
                  </a:lnTo>
                  <a:cubicBezTo>
                    <a:pt x="11381" y="3363"/>
                    <a:pt x="11470" y="3452"/>
                    <a:pt x="11580" y="3452"/>
                  </a:cubicBezTo>
                  <a:cubicBezTo>
                    <a:pt x="11689" y="3452"/>
                    <a:pt x="11778" y="3363"/>
                    <a:pt x="11778" y="3253"/>
                  </a:cubicBezTo>
                  <a:lnTo>
                    <a:pt x="11778" y="2287"/>
                  </a:lnTo>
                  <a:cubicBezTo>
                    <a:pt x="11778" y="2177"/>
                    <a:pt x="11689" y="2088"/>
                    <a:pt x="11580" y="2088"/>
                  </a:cubicBezTo>
                  <a:lnTo>
                    <a:pt x="8629" y="2088"/>
                  </a:lnTo>
                  <a:lnTo>
                    <a:pt x="6601" y="59"/>
                  </a:lnTo>
                  <a:cubicBezTo>
                    <a:pt x="6561" y="20"/>
                    <a:pt x="6510" y="0"/>
                    <a:pt x="645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4" name="Google Shape;10754;p91"/>
            <p:cNvSpPr/>
            <p:nvPr/>
          </p:nvSpPr>
          <p:spPr>
            <a:xfrm>
              <a:off x="6943523" y="3305245"/>
              <a:ext cx="42750" cy="42776"/>
            </a:xfrm>
            <a:custGeom>
              <a:avLst/>
              <a:gdLst/>
              <a:ahLst/>
              <a:cxnLst/>
              <a:rect l="l" t="t" r="r" b="b"/>
              <a:pathLst>
                <a:path w="1632" h="1633" extrusionOk="0">
                  <a:moveTo>
                    <a:pt x="1231" y="402"/>
                  </a:moveTo>
                  <a:lnTo>
                    <a:pt x="1231" y="1235"/>
                  </a:lnTo>
                  <a:lnTo>
                    <a:pt x="398" y="1235"/>
                  </a:lnTo>
                  <a:lnTo>
                    <a:pt x="398" y="402"/>
                  </a:lnTo>
                  <a:close/>
                  <a:moveTo>
                    <a:pt x="200" y="1"/>
                  </a:moveTo>
                  <a:cubicBezTo>
                    <a:pt x="90" y="1"/>
                    <a:pt x="1" y="90"/>
                    <a:pt x="1" y="203"/>
                  </a:cubicBezTo>
                  <a:lnTo>
                    <a:pt x="1" y="1433"/>
                  </a:lnTo>
                  <a:cubicBezTo>
                    <a:pt x="1" y="1543"/>
                    <a:pt x="90" y="1632"/>
                    <a:pt x="200" y="1632"/>
                  </a:cubicBezTo>
                  <a:lnTo>
                    <a:pt x="1433" y="1632"/>
                  </a:lnTo>
                  <a:cubicBezTo>
                    <a:pt x="1543" y="1632"/>
                    <a:pt x="1632" y="1543"/>
                    <a:pt x="1632" y="1433"/>
                  </a:cubicBezTo>
                  <a:lnTo>
                    <a:pt x="1632" y="203"/>
                  </a:lnTo>
                  <a:cubicBezTo>
                    <a:pt x="1632" y="90"/>
                    <a:pt x="1543" y="1"/>
                    <a:pt x="143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5" name="Google Shape;10755;p91"/>
            <p:cNvSpPr/>
            <p:nvPr/>
          </p:nvSpPr>
          <p:spPr>
            <a:xfrm>
              <a:off x="7001781" y="3305245"/>
              <a:ext cx="34420" cy="10530"/>
            </a:xfrm>
            <a:custGeom>
              <a:avLst/>
              <a:gdLst/>
              <a:ahLst/>
              <a:cxnLst/>
              <a:rect l="l" t="t" r="r" b="b"/>
              <a:pathLst>
                <a:path w="1314" h="402" extrusionOk="0">
                  <a:moveTo>
                    <a:pt x="268" y="1"/>
                  </a:moveTo>
                  <a:cubicBezTo>
                    <a:pt x="1" y="1"/>
                    <a:pt x="1" y="402"/>
                    <a:pt x="268" y="402"/>
                  </a:cubicBezTo>
                  <a:lnTo>
                    <a:pt x="1114" y="402"/>
                  </a:lnTo>
                  <a:cubicBezTo>
                    <a:pt x="1224" y="402"/>
                    <a:pt x="1313" y="313"/>
                    <a:pt x="1313" y="203"/>
                  </a:cubicBezTo>
                  <a:cubicBezTo>
                    <a:pt x="1313" y="90"/>
                    <a:pt x="1224" y="1"/>
                    <a:pt x="111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6" name="Google Shape;10756;p91"/>
            <p:cNvSpPr/>
            <p:nvPr/>
          </p:nvSpPr>
          <p:spPr>
            <a:xfrm>
              <a:off x="7001781" y="3332986"/>
              <a:ext cx="110255" cy="10452"/>
            </a:xfrm>
            <a:custGeom>
              <a:avLst/>
              <a:gdLst/>
              <a:ahLst/>
              <a:cxnLst/>
              <a:rect l="l" t="t" r="r" b="b"/>
              <a:pathLst>
                <a:path w="4209" h="399" extrusionOk="0">
                  <a:moveTo>
                    <a:pt x="268" y="1"/>
                  </a:moveTo>
                  <a:cubicBezTo>
                    <a:pt x="1" y="1"/>
                    <a:pt x="1" y="398"/>
                    <a:pt x="268" y="398"/>
                  </a:cubicBezTo>
                  <a:lnTo>
                    <a:pt x="4010" y="398"/>
                  </a:lnTo>
                  <a:cubicBezTo>
                    <a:pt x="4120" y="398"/>
                    <a:pt x="4209" y="309"/>
                    <a:pt x="4209" y="200"/>
                  </a:cubicBezTo>
                  <a:cubicBezTo>
                    <a:pt x="4209" y="90"/>
                    <a:pt x="4120" y="1"/>
                    <a:pt x="401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7" name="Google Shape;10757;p91"/>
            <p:cNvSpPr/>
            <p:nvPr/>
          </p:nvSpPr>
          <p:spPr>
            <a:xfrm>
              <a:off x="6954316" y="3376522"/>
              <a:ext cx="67243" cy="10452"/>
            </a:xfrm>
            <a:custGeom>
              <a:avLst/>
              <a:gdLst/>
              <a:ahLst/>
              <a:cxnLst/>
              <a:rect l="l" t="t" r="r" b="b"/>
              <a:pathLst>
                <a:path w="2567" h="399" extrusionOk="0">
                  <a:moveTo>
                    <a:pt x="267" y="1"/>
                  </a:moveTo>
                  <a:cubicBezTo>
                    <a:pt x="0" y="1"/>
                    <a:pt x="0" y="398"/>
                    <a:pt x="267" y="398"/>
                  </a:cubicBezTo>
                  <a:lnTo>
                    <a:pt x="2368" y="398"/>
                  </a:lnTo>
                  <a:cubicBezTo>
                    <a:pt x="2478" y="398"/>
                    <a:pt x="2567" y="309"/>
                    <a:pt x="2567" y="200"/>
                  </a:cubicBezTo>
                  <a:cubicBezTo>
                    <a:pt x="2567" y="90"/>
                    <a:pt x="2478" y="1"/>
                    <a:pt x="236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8" name="Google Shape;10758;p91"/>
            <p:cNvSpPr/>
            <p:nvPr/>
          </p:nvSpPr>
          <p:spPr>
            <a:xfrm>
              <a:off x="6917040" y="3528584"/>
              <a:ext cx="53097" cy="10452"/>
            </a:xfrm>
            <a:custGeom>
              <a:avLst/>
              <a:gdLst/>
              <a:ahLst/>
              <a:cxnLst/>
              <a:rect l="l" t="t" r="r" b="b"/>
              <a:pathLst>
                <a:path w="2027" h="399" extrusionOk="0">
                  <a:moveTo>
                    <a:pt x="197" y="1"/>
                  </a:moveTo>
                  <a:cubicBezTo>
                    <a:pt x="87" y="1"/>
                    <a:pt x="1" y="92"/>
                    <a:pt x="4" y="200"/>
                  </a:cubicBezTo>
                  <a:cubicBezTo>
                    <a:pt x="4" y="309"/>
                    <a:pt x="93" y="398"/>
                    <a:pt x="203" y="398"/>
                  </a:cubicBezTo>
                  <a:lnTo>
                    <a:pt x="1827" y="398"/>
                  </a:lnTo>
                  <a:cubicBezTo>
                    <a:pt x="1937" y="398"/>
                    <a:pt x="2026" y="309"/>
                    <a:pt x="2026" y="200"/>
                  </a:cubicBezTo>
                  <a:cubicBezTo>
                    <a:pt x="2026" y="90"/>
                    <a:pt x="1937" y="1"/>
                    <a:pt x="1827" y="1"/>
                  </a:cubicBezTo>
                  <a:lnTo>
                    <a:pt x="203" y="1"/>
                  </a:lnTo>
                  <a:cubicBezTo>
                    <a:pt x="201" y="1"/>
                    <a:pt x="199" y="1"/>
                    <a:pt x="19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59" name="Google Shape;10759;p91"/>
            <p:cNvSpPr/>
            <p:nvPr/>
          </p:nvSpPr>
          <p:spPr>
            <a:xfrm>
              <a:off x="6932312" y="3313811"/>
              <a:ext cx="282880" cy="255480"/>
            </a:xfrm>
            <a:custGeom>
              <a:avLst/>
              <a:gdLst/>
              <a:ahLst/>
              <a:cxnLst/>
              <a:rect l="l" t="t" r="r" b="b"/>
              <a:pathLst>
                <a:path w="10799" h="9753" extrusionOk="0">
                  <a:moveTo>
                    <a:pt x="7306" y="4060"/>
                  </a:moveTo>
                  <a:lnTo>
                    <a:pt x="6676" y="4513"/>
                  </a:lnTo>
                  <a:lnTo>
                    <a:pt x="2272" y="4513"/>
                  </a:lnTo>
                  <a:lnTo>
                    <a:pt x="1638" y="4060"/>
                  </a:lnTo>
                  <a:close/>
                  <a:moveTo>
                    <a:pt x="6121" y="4910"/>
                  </a:moveTo>
                  <a:lnTo>
                    <a:pt x="5494" y="5359"/>
                  </a:lnTo>
                  <a:lnTo>
                    <a:pt x="3451" y="5359"/>
                  </a:lnTo>
                  <a:lnTo>
                    <a:pt x="2828" y="4910"/>
                  </a:lnTo>
                  <a:close/>
                  <a:moveTo>
                    <a:pt x="4938" y="5760"/>
                  </a:moveTo>
                  <a:lnTo>
                    <a:pt x="4472" y="6092"/>
                  </a:lnTo>
                  <a:lnTo>
                    <a:pt x="4010" y="5760"/>
                  </a:lnTo>
                  <a:close/>
                  <a:moveTo>
                    <a:pt x="9724" y="0"/>
                  </a:moveTo>
                  <a:cubicBezTo>
                    <a:pt x="9624" y="0"/>
                    <a:pt x="9523" y="66"/>
                    <a:pt x="9523" y="198"/>
                  </a:cubicBezTo>
                  <a:lnTo>
                    <a:pt x="9523" y="2474"/>
                  </a:lnTo>
                  <a:lnTo>
                    <a:pt x="7865" y="3663"/>
                  </a:lnTo>
                  <a:lnTo>
                    <a:pt x="1083" y="3663"/>
                  </a:lnTo>
                  <a:lnTo>
                    <a:pt x="408" y="3183"/>
                  </a:lnTo>
                  <a:cubicBezTo>
                    <a:pt x="368" y="3154"/>
                    <a:pt x="327" y="3141"/>
                    <a:pt x="289" y="3141"/>
                  </a:cubicBezTo>
                  <a:cubicBezTo>
                    <a:pt x="121" y="3141"/>
                    <a:pt x="0" y="3380"/>
                    <a:pt x="179" y="3505"/>
                  </a:cubicBezTo>
                  <a:lnTo>
                    <a:pt x="4356" y="6500"/>
                  </a:lnTo>
                  <a:cubicBezTo>
                    <a:pt x="4390" y="6526"/>
                    <a:pt x="4431" y="6539"/>
                    <a:pt x="4472" y="6539"/>
                  </a:cubicBezTo>
                  <a:cubicBezTo>
                    <a:pt x="4514" y="6539"/>
                    <a:pt x="4555" y="6526"/>
                    <a:pt x="4589" y="6500"/>
                  </a:cubicBezTo>
                  <a:lnTo>
                    <a:pt x="10404" y="2337"/>
                  </a:lnTo>
                  <a:lnTo>
                    <a:pt x="10404" y="9351"/>
                  </a:lnTo>
                  <a:lnTo>
                    <a:pt x="1244" y="9351"/>
                  </a:lnTo>
                  <a:cubicBezTo>
                    <a:pt x="977" y="9351"/>
                    <a:pt x="977" y="9752"/>
                    <a:pt x="1244" y="9752"/>
                  </a:cubicBezTo>
                  <a:lnTo>
                    <a:pt x="10600" y="9752"/>
                  </a:lnTo>
                  <a:cubicBezTo>
                    <a:pt x="10709" y="9752"/>
                    <a:pt x="10798" y="9663"/>
                    <a:pt x="10798" y="9550"/>
                  </a:cubicBezTo>
                  <a:lnTo>
                    <a:pt x="10798" y="1946"/>
                  </a:lnTo>
                  <a:cubicBezTo>
                    <a:pt x="10798" y="1939"/>
                    <a:pt x="10798" y="1929"/>
                    <a:pt x="10798" y="1922"/>
                  </a:cubicBezTo>
                  <a:cubicBezTo>
                    <a:pt x="10785" y="1823"/>
                    <a:pt x="10699" y="1747"/>
                    <a:pt x="10600" y="1747"/>
                  </a:cubicBezTo>
                  <a:lnTo>
                    <a:pt x="9924" y="1747"/>
                  </a:lnTo>
                  <a:lnTo>
                    <a:pt x="9924" y="198"/>
                  </a:lnTo>
                  <a:cubicBezTo>
                    <a:pt x="9924" y="66"/>
                    <a:pt x="9824" y="0"/>
                    <a:pt x="972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60" name="Google Shape;10760;p91"/>
          <p:cNvGrpSpPr/>
          <p:nvPr/>
        </p:nvGrpSpPr>
        <p:grpSpPr>
          <a:xfrm>
            <a:off x="7418465" y="3218645"/>
            <a:ext cx="348053" cy="348184"/>
            <a:chOff x="7418465" y="3218645"/>
            <a:chExt cx="348053" cy="348184"/>
          </a:xfrm>
        </p:grpSpPr>
        <p:sp>
          <p:nvSpPr>
            <p:cNvPr id="10761" name="Google Shape;10761;p91"/>
            <p:cNvSpPr/>
            <p:nvPr/>
          </p:nvSpPr>
          <p:spPr>
            <a:xfrm>
              <a:off x="7424045" y="3303202"/>
              <a:ext cx="141951" cy="182684"/>
            </a:xfrm>
            <a:custGeom>
              <a:avLst/>
              <a:gdLst/>
              <a:ahLst/>
              <a:cxnLst/>
              <a:rect l="l" t="t" r="r" b="b"/>
              <a:pathLst>
                <a:path w="5419" h="6974" extrusionOk="0">
                  <a:moveTo>
                    <a:pt x="0" y="0"/>
                  </a:moveTo>
                  <a:lnTo>
                    <a:pt x="0" y="4287"/>
                  </a:lnTo>
                  <a:lnTo>
                    <a:pt x="5418" y="6974"/>
                  </a:lnTo>
                  <a:lnTo>
                    <a:pt x="4287" y="1275"/>
                  </a:lnTo>
                  <a:lnTo>
                    <a:pt x="847" y="254"/>
                  </a:lnTo>
                  <a:lnTo>
                    <a:pt x="0" y="0"/>
                  </a:lnTo>
                  <a:close/>
                </a:path>
              </a:pathLst>
            </a:custGeom>
            <a:solidFill>
              <a:srgbClr val="BECB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2" name="Google Shape;10762;p91"/>
            <p:cNvSpPr/>
            <p:nvPr/>
          </p:nvSpPr>
          <p:spPr>
            <a:xfrm>
              <a:off x="7424045" y="3415500"/>
              <a:ext cx="134485" cy="145697"/>
            </a:xfrm>
            <a:custGeom>
              <a:avLst/>
              <a:gdLst/>
              <a:ahLst/>
              <a:cxnLst/>
              <a:rect l="l" t="t" r="r" b="b"/>
              <a:pathLst>
                <a:path w="5134" h="5562" extrusionOk="0">
                  <a:moveTo>
                    <a:pt x="0" y="0"/>
                  </a:moveTo>
                  <a:lnTo>
                    <a:pt x="0" y="4290"/>
                  </a:lnTo>
                  <a:lnTo>
                    <a:pt x="4287" y="5562"/>
                  </a:lnTo>
                  <a:lnTo>
                    <a:pt x="5134" y="3417"/>
                  </a:lnTo>
                  <a:lnTo>
                    <a:pt x="4287" y="1275"/>
                  </a:lnTo>
                  <a:lnTo>
                    <a:pt x="0"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3" name="Google Shape;10763;p91"/>
            <p:cNvSpPr/>
            <p:nvPr/>
          </p:nvSpPr>
          <p:spPr>
            <a:xfrm>
              <a:off x="7723951" y="3420058"/>
              <a:ext cx="37014" cy="141139"/>
            </a:xfrm>
            <a:custGeom>
              <a:avLst/>
              <a:gdLst/>
              <a:ahLst/>
              <a:cxnLst/>
              <a:rect l="l" t="t" r="r" b="b"/>
              <a:pathLst>
                <a:path w="1413" h="5388" extrusionOk="0">
                  <a:moveTo>
                    <a:pt x="0" y="1"/>
                  </a:moveTo>
                  <a:lnTo>
                    <a:pt x="566" y="5134"/>
                  </a:lnTo>
                  <a:lnTo>
                    <a:pt x="1412" y="5388"/>
                  </a:lnTo>
                  <a:lnTo>
                    <a:pt x="1412" y="1101"/>
                  </a:lnTo>
                  <a:lnTo>
                    <a:pt x="0" y="1"/>
                  </a:ln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4" name="Google Shape;10764;p91"/>
            <p:cNvSpPr/>
            <p:nvPr/>
          </p:nvSpPr>
          <p:spPr>
            <a:xfrm>
              <a:off x="7619014" y="3385874"/>
              <a:ext cx="119764" cy="168696"/>
            </a:xfrm>
            <a:custGeom>
              <a:avLst/>
              <a:gdLst/>
              <a:ahLst/>
              <a:cxnLst/>
              <a:rect l="l" t="t" r="r" b="b"/>
              <a:pathLst>
                <a:path w="4572" h="6440" extrusionOk="0">
                  <a:moveTo>
                    <a:pt x="0" y="0"/>
                  </a:moveTo>
                  <a:lnTo>
                    <a:pt x="1131" y="5421"/>
                  </a:lnTo>
                  <a:lnTo>
                    <a:pt x="4572" y="6439"/>
                  </a:lnTo>
                  <a:lnTo>
                    <a:pt x="4572" y="2152"/>
                  </a:lnTo>
                  <a:lnTo>
                    <a:pt x="0"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5" name="Google Shape;10765;p91"/>
            <p:cNvSpPr/>
            <p:nvPr/>
          </p:nvSpPr>
          <p:spPr>
            <a:xfrm>
              <a:off x="7536343" y="3410654"/>
              <a:ext cx="112324" cy="150543"/>
            </a:xfrm>
            <a:custGeom>
              <a:avLst/>
              <a:gdLst/>
              <a:ahLst/>
              <a:cxnLst/>
              <a:rect l="l" t="t" r="r" b="b"/>
              <a:pathLst>
                <a:path w="4288" h="5747" extrusionOk="0">
                  <a:moveTo>
                    <a:pt x="2146" y="0"/>
                  </a:moveTo>
                  <a:lnTo>
                    <a:pt x="0" y="1460"/>
                  </a:lnTo>
                  <a:lnTo>
                    <a:pt x="0" y="5747"/>
                  </a:lnTo>
                  <a:lnTo>
                    <a:pt x="4287" y="4475"/>
                  </a:lnTo>
                  <a:lnTo>
                    <a:pt x="4287" y="185"/>
                  </a:lnTo>
                  <a:lnTo>
                    <a:pt x="2146" y="0"/>
                  </a:ln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6" name="Google Shape;10766;p91"/>
            <p:cNvSpPr/>
            <p:nvPr/>
          </p:nvSpPr>
          <p:spPr>
            <a:xfrm>
              <a:off x="7723951" y="3329947"/>
              <a:ext cx="37014" cy="118951"/>
            </a:xfrm>
            <a:custGeom>
              <a:avLst/>
              <a:gdLst/>
              <a:ahLst/>
              <a:cxnLst/>
              <a:rect l="l" t="t" r="r" b="b"/>
              <a:pathLst>
                <a:path w="1413" h="4541" extrusionOk="0">
                  <a:moveTo>
                    <a:pt x="566" y="0"/>
                  </a:moveTo>
                  <a:lnTo>
                    <a:pt x="0" y="2145"/>
                  </a:lnTo>
                  <a:lnTo>
                    <a:pt x="566" y="4287"/>
                  </a:lnTo>
                  <a:lnTo>
                    <a:pt x="1412" y="4541"/>
                  </a:lnTo>
                  <a:lnTo>
                    <a:pt x="1412" y="254"/>
                  </a:lnTo>
                  <a:lnTo>
                    <a:pt x="566"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7" name="Google Shape;10767;p91"/>
            <p:cNvSpPr/>
            <p:nvPr/>
          </p:nvSpPr>
          <p:spPr>
            <a:xfrm>
              <a:off x="7626453" y="3303202"/>
              <a:ext cx="112324" cy="139069"/>
            </a:xfrm>
            <a:custGeom>
              <a:avLst/>
              <a:gdLst/>
              <a:ahLst/>
              <a:cxnLst/>
              <a:rect l="l" t="t" r="r" b="b"/>
              <a:pathLst>
                <a:path w="4288" h="5309" extrusionOk="0">
                  <a:moveTo>
                    <a:pt x="847" y="0"/>
                  </a:moveTo>
                  <a:lnTo>
                    <a:pt x="1" y="2145"/>
                  </a:lnTo>
                  <a:lnTo>
                    <a:pt x="847" y="4287"/>
                  </a:lnTo>
                  <a:lnTo>
                    <a:pt x="4288" y="5308"/>
                  </a:lnTo>
                  <a:lnTo>
                    <a:pt x="4288" y="1021"/>
                  </a:lnTo>
                  <a:lnTo>
                    <a:pt x="847" y="0"/>
                  </a:lnTo>
                  <a:close/>
                </a:path>
              </a:pathLst>
            </a:custGeom>
            <a:solidFill>
              <a:srgbClr val="BECB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8" name="Google Shape;10768;p91"/>
            <p:cNvSpPr/>
            <p:nvPr/>
          </p:nvSpPr>
          <p:spPr>
            <a:xfrm>
              <a:off x="7536343" y="3303202"/>
              <a:ext cx="112324" cy="145697"/>
            </a:xfrm>
            <a:custGeom>
              <a:avLst/>
              <a:gdLst/>
              <a:ahLst/>
              <a:cxnLst/>
              <a:rect l="l" t="t" r="r" b="b"/>
              <a:pathLst>
                <a:path w="4288" h="5562" extrusionOk="0">
                  <a:moveTo>
                    <a:pt x="4287" y="0"/>
                  </a:moveTo>
                  <a:lnTo>
                    <a:pt x="0" y="1275"/>
                  </a:lnTo>
                  <a:lnTo>
                    <a:pt x="0" y="5562"/>
                  </a:lnTo>
                  <a:lnTo>
                    <a:pt x="4287" y="4287"/>
                  </a:lnTo>
                  <a:lnTo>
                    <a:pt x="4287"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9" name="Google Shape;10769;p91"/>
            <p:cNvSpPr/>
            <p:nvPr/>
          </p:nvSpPr>
          <p:spPr>
            <a:xfrm>
              <a:off x="7648640" y="3224198"/>
              <a:ext cx="62947" cy="169141"/>
            </a:xfrm>
            <a:custGeom>
              <a:avLst/>
              <a:gdLst/>
              <a:ahLst/>
              <a:cxnLst/>
              <a:rect l="l" t="t" r="r" b="b"/>
              <a:pathLst>
                <a:path w="2403" h="6457" extrusionOk="0">
                  <a:moveTo>
                    <a:pt x="0" y="1"/>
                  </a:moveTo>
                  <a:lnTo>
                    <a:pt x="0" y="6457"/>
                  </a:lnTo>
                  <a:cubicBezTo>
                    <a:pt x="0" y="6457"/>
                    <a:pt x="2402" y="4058"/>
                    <a:pt x="2402" y="2403"/>
                  </a:cubicBezTo>
                  <a:cubicBezTo>
                    <a:pt x="2402" y="1077"/>
                    <a:pt x="1326" y="4"/>
                    <a:pt x="0" y="1"/>
                  </a:cubicBezTo>
                  <a:close/>
                </a:path>
              </a:pathLst>
            </a:custGeom>
            <a:solidFill>
              <a:srgbClr val="6379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0" name="Google Shape;10770;p91"/>
            <p:cNvSpPr/>
            <p:nvPr/>
          </p:nvSpPr>
          <p:spPr>
            <a:xfrm>
              <a:off x="7585720" y="3224198"/>
              <a:ext cx="111041" cy="169141"/>
            </a:xfrm>
            <a:custGeom>
              <a:avLst/>
              <a:gdLst/>
              <a:ahLst/>
              <a:cxnLst/>
              <a:rect l="l" t="t" r="r" b="b"/>
              <a:pathLst>
                <a:path w="4239" h="6457" extrusionOk="0">
                  <a:moveTo>
                    <a:pt x="2402" y="1"/>
                  </a:moveTo>
                  <a:cubicBezTo>
                    <a:pt x="1076" y="4"/>
                    <a:pt x="0" y="1077"/>
                    <a:pt x="0" y="2406"/>
                  </a:cubicBezTo>
                  <a:cubicBezTo>
                    <a:pt x="0" y="4058"/>
                    <a:pt x="2402" y="6457"/>
                    <a:pt x="2402" y="6457"/>
                  </a:cubicBezTo>
                  <a:cubicBezTo>
                    <a:pt x="2402" y="6457"/>
                    <a:pt x="4239" y="4058"/>
                    <a:pt x="4239" y="2406"/>
                  </a:cubicBezTo>
                  <a:cubicBezTo>
                    <a:pt x="4239" y="1080"/>
                    <a:pt x="3417" y="1"/>
                    <a:pt x="2402" y="1"/>
                  </a:cubicBez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1" name="Google Shape;10771;p91"/>
            <p:cNvSpPr/>
            <p:nvPr/>
          </p:nvSpPr>
          <p:spPr>
            <a:xfrm>
              <a:off x="7604109" y="3253772"/>
              <a:ext cx="77852" cy="66771"/>
            </a:xfrm>
            <a:custGeom>
              <a:avLst/>
              <a:gdLst/>
              <a:ahLst/>
              <a:cxnLst/>
              <a:rect l="l" t="t" r="r" b="b"/>
              <a:pathLst>
                <a:path w="2972" h="2549" extrusionOk="0">
                  <a:moveTo>
                    <a:pt x="1691" y="1"/>
                  </a:moveTo>
                  <a:cubicBezTo>
                    <a:pt x="1379" y="1"/>
                    <a:pt x="1061" y="117"/>
                    <a:pt x="802" y="376"/>
                  </a:cubicBezTo>
                  <a:cubicBezTo>
                    <a:pt x="1" y="1178"/>
                    <a:pt x="566" y="2549"/>
                    <a:pt x="1700" y="2549"/>
                  </a:cubicBezTo>
                  <a:cubicBezTo>
                    <a:pt x="2403" y="2545"/>
                    <a:pt x="2972" y="1976"/>
                    <a:pt x="2972" y="1274"/>
                  </a:cubicBezTo>
                  <a:cubicBezTo>
                    <a:pt x="2972" y="509"/>
                    <a:pt x="2344" y="1"/>
                    <a:pt x="16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2" name="Google Shape;10772;p91"/>
            <p:cNvSpPr/>
            <p:nvPr/>
          </p:nvSpPr>
          <p:spPr>
            <a:xfrm>
              <a:off x="7418465" y="3218645"/>
              <a:ext cx="348053" cy="348184"/>
            </a:xfrm>
            <a:custGeom>
              <a:avLst/>
              <a:gdLst/>
              <a:ahLst/>
              <a:cxnLst/>
              <a:rect l="l" t="t" r="r" b="b"/>
              <a:pathLst>
                <a:path w="13287" h="13292" extrusionOk="0">
                  <a:moveTo>
                    <a:pt x="8787" y="425"/>
                  </a:moveTo>
                  <a:cubicBezTo>
                    <a:pt x="9997" y="428"/>
                    <a:pt x="10977" y="1409"/>
                    <a:pt x="10980" y="2618"/>
                  </a:cubicBezTo>
                  <a:cubicBezTo>
                    <a:pt x="10980" y="2961"/>
                    <a:pt x="10864" y="3345"/>
                    <a:pt x="10686" y="3732"/>
                  </a:cubicBezTo>
                  <a:cubicBezTo>
                    <a:pt x="10675" y="3746"/>
                    <a:pt x="10669" y="3763"/>
                    <a:pt x="10662" y="3780"/>
                  </a:cubicBezTo>
                  <a:cubicBezTo>
                    <a:pt x="10151" y="4859"/>
                    <a:pt x="9164" y="5963"/>
                    <a:pt x="8787" y="6364"/>
                  </a:cubicBezTo>
                  <a:cubicBezTo>
                    <a:pt x="8410" y="5963"/>
                    <a:pt x="7423" y="4859"/>
                    <a:pt x="6913" y="3780"/>
                  </a:cubicBezTo>
                  <a:cubicBezTo>
                    <a:pt x="6906" y="3763"/>
                    <a:pt x="6899" y="3746"/>
                    <a:pt x="6892" y="3732"/>
                  </a:cubicBezTo>
                  <a:cubicBezTo>
                    <a:pt x="6711" y="3345"/>
                    <a:pt x="6598" y="2961"/>
                    <a:pt x="6598" y="2618"/>
                  </a:cubicBezTo>
                  <a:cubicBezTo>
                    <a:pt x="6598" y="1409"/>
                    <a:pt x="7578" y="428"/>
                    <a:pt x="8787" y="425"/>
                  </a:cubicBezTo>
                  <a:close/>
                  <a:moveTo>
                    <a:pt x="6601" y="4099"/>
                  </a:moveTo>
                  <a:cubicBezTo>
                    <a:pt x="7214" y="5315"/>
                    <a:pt x="8301" y="6470"/>
                    <a:pt x="8575" y="6754"/>
                  </a:cubicBezTo>
                  <a:lnTo>
                    <a:pt x="8575" y="7357"/>
                  </a:lnTo>
                  <a:lnTo>
                    <a:pt x="4713" y="8505"/>
                  </a:lnTo>
                  <a:lnTo>
                    <a:pt x="4713" y="4661"/>
                  </a:lnTo>
                  <a:lnTo>
                    <a:pt x="6601" y="4099"/>
                  </a:lnTo>
                  <a:close/>
                  <a:moveTo>
                    <a:pt x="10977" y="4099"/>
                  </a:moveTo>
                  <a:lnTo>
                    <a:pt x="12865" y="4661"/>
                  </a:lnTo>
                  <a:lnTo>
                    <a:pt x="12865" y="8505"/>
                  </a:lnTo>
                  <a:lnTo>
                    <a:pt x="9000" y="7357"/>
                  </a:lnTo>
                  <a:lnTo>
                    <a:pt x="9000" y="6754"/>
                  </a:lnTo>
                  <a:cubicBezTo>
                    <a:pt x="9277" y="6470"/>
                    <a:pt x="10364" y="5315"/>
                    <a:pt x="10977" y="4099"/>
                  </a:cubicBezTo>
                  <a:close/>
                  <a:moveTo>
                    <a:pt x="426" y="3513"/>
                  </a:moveTo>
                  <a:lnTo>
                    <a:pt x="4288" y="4661"/>
                  </a:lnTo>
                  <a:lnTo>
                    <a:pt x="4288" y="8505"/>
                  </a:lnTo>
                  <a:lnTo>
                    <a:pt x="2825" y="8070"/>
                  </a:lnTo>
                  <a:cubicBezTo>
                    <a:pt x="2800" y="8063"/>
                    <a:pt x="2777" y="8059"/>
                    <a:pt x="2755" y="8059"/>
                  </a:cubicBezTo>
                  <a:cubicBezTo>
                    <a:pt x="2535" y="8059"/>
                    <a:pt x="2455" y="8403"/>
                    <a:pt x="2705" y="8478"/>
                  </a:cubicBezTo>
                  <a:lnTo>
                    <a:pt x="4288" y="8947"/>
                  </a:lnTo>
                  <a:lnTo>
                    <a:pt x="4288" y="12792"/>
                  </a:lnTo>
                  <a:lnTo>
                    <a:pt x="426" y="11644"/>
                  </a:lnTo>
                  <a:lnTo>
                    <a:pt x="426" y="7799"/>
                  </a:lnTo>
                  <a:lnTo>
                    <a:pt x="1889" y="8235"/>
                  </a:lnTo>
                  <a:cubicBezTo>
                    <a:pt x="1910" y="8241"/>
                    <a:pt x="1930" y="8244"/>
                    <a:pt x="1950" y="8244"/>
                  </a:cubicBezTo>
                  <a:cubicBezTo>
                    <a:pt x="2042" y="8244"/>
                    <a:pt x="2125" y="8183"/>
                    <a:pt x="2153" y="8091"/>
                  </a:cubicBezTo>
                  <a:cubicBezTo>
                    <a:pt x="2187" y="7981"/>
                    <a:pt x="2122" y="7861"/>
                    <a:pt x="2009" y="7830"/>
                  </a:cubicBezTo>
                  <a:lnTo>
                    <a:pt x="426" y="7357"/>
                  </a:lnTo>
                  <a:lnTo>
                    <a:pt x="426" y="3513"/>
                  </a:lnTo>
                  <a:close/>
                  <a:moveTo>
                    <a:pt x="9000" y="7799"/>
                  </a:moveTo>
                  <a:lnTo>
                    <a:pt x="12865" y="8947"/>
                  </a:lnTo>
                  <a:lnTo>
                    <a:pt x="12865" y="12792"/>
                  </a:lnTo>
                  <a:lnTo>
                    <a:pt x="9000" y="11644"/>
                  </a:lnTo>
                  <a:lnTo>
                    <a:pt x="9000" y="10113"/>
                  </a:lnTo>
                  <a:cubicBezTo>
                    <a:pt x="9000" y="9970"/>
                    <a:pt x="8893" y="9899"/>
                    <a:pt x="8787" y="9899"/>
                  </a:cubicBezTo>
                  <a:cubicBezTo>
                    <a:pt x="8681" y="9899"/>
                    <a:pt x="8575" y="9970"/>
                    <a:pt x="8575" y="10113"/>
                  </a:cubicBezTo>
                  <a:lnTo>
                    <a:pt x="8575" y="11644"/>
                  </a:lnTo>
                  <a:lnTo>
                    <a:pt x="4713" y="12792"/>
                  </a:lnTo>
                  <a:lnTo>
                    <a:pt x="4713" y="8947"/>
                  </a:lnTo>
                  <a:lnTo>
                    <a:pt x="8575" y="7799"/>
                  </a:lnTo>
                  <a:lnTo>
                    <a:pt x="8575" y="9263"/>
                  </a:lnTo>
                  <a:cubicBezTo>
                    <a:pt x="8575" y="9379"/>
                    <a:pt x="8671" y="9475"/>
                    <a:pt x="8787" y="9475"/>
                  </a:cubicBezTo>
                  <a:cubicBezTo>
                    <a:pt x="8904" y="9475"/>
                    <a:pt x="9000" y="9379"/>
                    <a:pt x="9000" y="9263"/>
                  </a:cubicBezTo>
                  <a:lnTo>
                    <a:pt x="9000" y="7799"/>
                  </a:lnTo>
                  <a:close/>
                  <a:moveTo>
                    <a:pt x="8787" y="0"/>
                  </a:moveTo>
                  <a:cubicBezTo>
                    <a:pt x="7345" y="0"/>
                    <a:pt x="6173" y="1172"/>
                    <a:pt x="6173" y="2615"/>
                  </a:cubicBezTo>
                  <a:cubicBezTo>
                    <a:pt x="6173" y="2961"/>
                    <a:pt x="6269" y="3334"/>
                    <a:pt x="6423" y="3711"/>
                  </a:cubicBezTo>
                  <a:lnTo>
                    <a:pt x="4500" y="4280"/>
                  </a:lnTo>
                  <a:lnTo>
                    <a:pt x="272" y="3026"/>
                  </a:lnTo>
                  <a:cubicBezTo>
                    <a:pt x="251" y="3020"/>
                    <a:pt x="230" y="3017"/>
                    <a:pt x="210" y="3017"/>
                  </a:cubicBezTo>
                  <a:cubicBezTo>
                    <a:pt x="99" y="3017"/>
                    <a:pt x="1" y="3106"/>
                    <a:pt x="1" y="3228"/>
                  </a:cubicBezTo>
                  <a:lnTo>
                    <a:pt x="1" y="11805"/>
                  </a:lnTo>
                  <a:cubicBezTo>
                    <a:pt x="1" y="11898"/>
                    <a:pt x="63" y="11980"/>
                    <a:pt x="152" y="12008"/>
                  </a:cubicBezTo>
                  <a:lnTo>
                    <a:pt x="4435" y="13279"/>
                  </a:lnTo>
                  <a:lnTo>
                    <a:pt x="4442" y="13279"/>
                  </a:lnTo>
                  <a:cubicBezTo>
                    <a:pt x="4449" y="13282"/>
                    <a:pt x="4456" y="13286"/>
                    <a:pt x="4466" y="13286"/>
                  </a:cubicBezTo>
                  <a:lnTo>
                    <a:pt x="4531" y="13286"/>
                  </a:lnTo>
                  <a:cubicBezTo>
                    <a:pt x="4541" y="13286"/>
                    <a:pt x="4548" y="13282"/>
                    <a:pt x="4555" y="13279"/>
                  </a:cubicBezTo>
                  <a:lnTo>
                    <a:pt x="4562" y="13279"/>
                  </a:lnTo>
                  <a:lnTo>
                    <a:pt x="8702" y="12052"/>
                  </a:lnTo>
                  <a:cubicBezTo>
                    <a:pt x="8729" y="12064"/>
                    <a:pt x="8758" y="12070"/>
                    <a:pt x="8787" y="12070"/>
                  </a:cubicBezTo>
                  <a:cubicBezTo>
                    <a:pt x="8816" y="12070"/>
                    <a:pt x="8846" y="12064"/>
                    <a:pt x="8873" y="12052"/>
                  </a:cubicBezTo>
                  <a:lnTo>
                    <a:pt x="13012" y="13282"/>
                  </a:lnTo>
                  <a:cubicBezTo>
                    <a:pt x="13033" y="13289"/>
                    <a:pt x="13054" y="13291"/>
                    <a:pt x="13074" y="13291"/>
                  </a:cubicBezTo>
                  <a:cubicBezTo>
                    <a:pt x="13188" y="13291"/>
                    <a:pt x="13287" y="13199"/>
                    <a:pt x="13287" y="13080"/>
                  </a:cubicBezTo>
                  <a:lnTo>
                    <a:pt x="13287" y="8786"/>
                  </a:lnTo>
                  <a:lnTo>
                    <a:pt x="13287" y="4503"/>
                  </a:lnTo>
                  <a:cubicBezTo>
                    <a:pt x="13287" y="4407"/>
                    <a:pt x="13225" y="4325"/>
                    <a:pt x="13136" y="4297"/>
                  </a:cubicBezTo>
                  <a:lnTo>
                    <a:pt x="11155" y="3711"/>
                  </a:lnTo>
                  <a:cubicBezTo>
                    <a:pt x="11306" y="3334"/>
                    <a:pt x="11402" y="2961"/>
                    <a:pt x="11402" y="2615"/>
                  </a:cubicBezTo>
                  <a:cubicBezTo>
                    <a:pt x="11402" y="1172"/>
                    <a:pt x="10230" y="0"/>
                    <a:pt x="878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3" name="Google Shape;10773;p91"/>
            <p:cNvSpPr/>
            <p:nvPr/>
          </p:nvSpPr>
          <p:spPr>
            <a:xfrm>
              <a:off x="7609767" y="3248271"/>
              <a:ext cx="80812" cy="77825"/>
            </a:xfrm>
            <a:custGeom>
              <a:avLst/>
              <a:gdLst/>
              <a:ahLst/>
              <a:cxnLst/>
              <a:rect l="l" t="t" r="r" b="b"/>
              <a:pathLst>
                <a:path w="3085" h="2971" extrusionOk="0">
                  <a:moveTo>
                    <a:pt x="1484" y="425"/>
                  </a:moveTo>
                  <a:cubicBezTo>
                    <a:pt x="2430" y="425"/>
                    <a:pt x="2903" y="1566"/>
                    <a:pt x="2235" y="2234"/>
                  </a:cubicBezTo>
                  <a:cubicBezTo>
                    <a:pt x="2019" y="2450"/>
                    <a:pt x="1753" y="2547"/>
                    <a:pt x="1493" y="2547"/>
                  </a:cubicBezTo>
                  <a:cubicBezTo>
                    <a:pt x="948" y="2547"/>
                    <a:pt x="425" y="2124"/>
                    <a:pt x="425" y="1484"/>
                  </a:cubicBezTo>
                  <a:cubicBezTo>
                    <a:pt x="425" y="901"/>
                    <a:pt x="898" y="425"/>
                    <a:pt x="1484" y="425"/>
                  </a:cubicBezTo>
                  <a:close/>
                  <a:moveTo>
                    <a:pt x="1484" y="0"/>
                  </a:moveTo>
                  <a:cubicBezTo>
                    <a:pt x="1292" y="0"/>
                    <a:pt x="1099" y="37"/>
                    <a:pt x="915" y="113"/>
                  </a:cubicBezTo>
                  <a:cubicBezTo>
                    <a:pt x="364" y="343"/>
                    <a:pt x="0" y="884"/>
                    <a:pt x="0" y="1484"/>
                  </a:cubicBezTo>
                  <a:cubicBezTo>
                    <a:pt x="0" y="2303"/>
                    <a:pt x="665" y="2968"/>
                    <a:pt x="1484" y="2971"/>
                  </a:cubicBezTo>
                  <a:cubicBezTo>
                    <a:pt x="2084" y="2971"/>
                    <a:pt x="2625" y="2608"/>
                    <a:pt x="2855" y="2053"/>
                  </a:cubicBezTo>
                  <a:cubicBezTo>
                    <a:pt x="3085" y="1497"/>
                    <a:pt x="2958" y="860"/>
                    <a:pt x="2533" y="435"/>
                  </a:cubicBezTo>
                  <a:cubicBezTo>
                    <a:pt x="2251" y="151"/>
                    <a:pt x="1871" y="0"/>
                    <a:pt x="148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74" name="Google Shape;10774;p91"/>
          <p:cNvGrpSpPr/>
          <p:nvPr/>
        </p:nvGrpSpPr>
        <p:grpSpPr>
          <a:xfrm>
            <a:off x="8074309" y="3200492"/>
            <a:ext cx="234209" cy="367254"/>
            <a:chOff x="8074309" y="3200492"/>
            <a:chExt cx="234209" cy="367254"/>
          </a:xfrm>
        </p:grpSpPr>
        <p:sp>
          <p:nvSpPr>
            <p:cNvPr id="10775" name="Google Shape;10775;p91"/>
            <p:cNvSpPr/>
            <p:nvPr/>
          </p:nvSpPr>
          <p:spPr>
            <a:xfrm>
              <a:off x="8183097" y="3228782"/>
              <a:ext cx="118873" cy="126496"/>
            </a:xfrm>
            <a:custGeom>
              <a:avLst/>
              <a:gdLst/>
              <a:ahLst/>
              <a:cxnLst/>
              <a:rect l="l" t="t" r="r" b="b"/>
              <a:pathLst>
                <a:path w="4538" h="4829" extrusionOk="0">
                  <a:moveTo>
                    <a:pt x="0" y="0"/>
                  </a:moveTo>
                  <a:lnTo>
                    <a:pt x="0" y="4829"/>
                  </a:lnTo>
                  <a:lnTo>
                    <a:pt x="4274" y="4829"/>
                  </a:lnTo>
                  <a:cubicBezTo>
                    <a:pt x="4431" y="4829"/>
                    <a:pt x="4537" y="4664"/>
                    <a:pt x="4472" y="4520"/>
                  </a:cubicBezTo>
                  <a:lnTo>
                    <a:pt x="3516" y="2413"/>
                  </a:lnTo>
                  <a:lnTo>
                    <a:pt x="4472" y="309"/>
                  </a:lnTo>
                  <a:cubicBezTo>
                    <a:pt x="4537" y="165"/>
                    <a:pt x="4431" y="0"/>
                    <a:pt x="4274" y="0"/>
                  </a:cubicBezTo>
                  <a:close/>
                </a:path>
              </a:pathLst>
            </a:custGeom>
            <a:solidFill>
              <a:srgbClr val="DB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6" name="Google Shape;10776;p91"/>
            <p:cNvSpPr/>
            <p:nvPr/>
          </p:nvSpPr>
          <p:spPr>
            <a:xfrm>
              <a:off x="8183176" y="3228782"/>
              <a:ext cx="34499" cy="22999"/>
            </a:xfrm>
            <a:custGeom>
              <a:avLst/>
              <a:gdLst/>
              <a:ahLst/>
              <a:cxnLst/>
              <a:rect l="l" t="t" r="r" b="b"/>
              <a:pathLst>
                <a:path w="1317" h="878" extrusionOk="0">
                  <a:moveTo>
                    <a:pt x="1" y="0"/>
                  </a:moveTo>
                  <a:lnTo>
                    <a:pt x="1" y="878"/>
                  </a:lnTo>
                  <a:lnTo>
                    <a:pt x="1317" y="878"/>
                  </a:lnTo>
                  <a:lnTo>
                    <a:pt x="1" y="0"/>
                  </a:lnTo>
                  <a:close/>
                </a:path>
              </a:pathLst>
            </a:custGeom>
            <a:solidFill>
              <a:srgbClr val="81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7" name="Google Shape;10777;p91"/>
            <p:cNvSpPr/>
            <p:nvPr/>
          </p:nvSpPr>
          <p:spPr>
            <a:xfrm>
              <a:off x="8131388" y="3251755"/>
              <a:ext cx="86286" cy="126600"/>
            </a:xfrm>
            <a:custGeom>
              <a:avLst/>
              <a:gdLst/>
              <a:ahLst/>
              <a:cxnLst/>
              <a:rect l="l" t="t" r="r" b="b"/>
              <a:pathLst>
                <a:path w="3294" h="4833" extrusionOk="0">
                  <a:moveTo>
                    <a:pt x="1" y="1"/>
                  </a:moveTo>
                  <a:lnTo>
                    <a:pt x="1" y="4832"/>
                  </a:lnTo>
                  <a:lnTo>
                    <a:pt x="3074" y="4832"/>
                  </a:lnTo>
                  <a:cubicBezTo>
                    <a:pt x="3194" y="4829"/>
                    <a:pt x="3294" y="4733"/>
                    <a:pt x="3294" y="4610"/>
                  </a:cubicBezTo>
                  <a:lnTo>
                    <a:pt x="3294" y="1"/>
                  </a:ln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8" name="Google Shape;10778;p91"/>
            <p:cNvSpPr/>
            <p:nvPr/>
          </p:nvSpPr>
          <p:spPr>
            <a:xfrm>
              <a:off x="8079601" y="3539376"/>
              <a:ext cx="57550" cy="22999"/>
            </a:xfrm>
            <a:custGeom>
              <a:avLst/>
              <a:gdLst/>
              <a:ahLst/>
              <a:cxnLst/>
              <a:rect l="l" t="t" r="r" b="b"/>
              <a:pathLst>
                <a:path w="2197" h="878" extrusionOk="0">
                  <a:moveTo>
                    <a:pt x="439" y="0"/>
                  </a:moveTo>
                  <a:cubicBezTo>
                    <a:pt x="196" y="0"/>
                    <a:pt x="0" y="195"/>
                    <a:pt x="0" y="439"/>
                  </a:cubicBezTo>
                  <a:lnTo>
                    <a:pt x="0" y="877"/>
                  </a:lnTo>
                  <a:lnTo>
                    <a:pt x="2197" y="877"/>
                  </a:lnTo>
                  <a:lnTo>
                    <a:pt x="2197" y="439"/>
                  </a:lnTo>
                  <a:cubicBezTo>
                    <a:pt x="2197" y="195"/>
                    <a:pt x="2002" y="0"/>
                    <a:pt x="1758" y="0"/>
                  </a:cubicBezTo>
                  <a:close/>
                </a:path>
              </a:pathLst>
            </a:custGeom>
            <a:solidFill>
              <a:srgbClr val="DE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79" name="Google Shape;10779;p91"/>
            <p:cNvSpPr/>
            <p:nvPr/>
          </p:nvSpPr>
          <p:spPr>
            <a:xfrm>
              <a:off x="8096837" y="3205704"/>
              <a:ext cx="23078" cy="23104"/>
            </a:xfrm>
            <a:custGeom>
              <a:avLst/>
              <a:gdLst/>
              <a:ahLst/>
              <a:cxnLst/>
              <a:rect l="l" t="t" r="r" b="b"/>
              <a:pathLst>
                <a:path w="881" h="882" extrusionOk="0">
                  <a:moveTo>
                    <a:pt x="439" y="1"/>
                  </a:moveTo>
                  <a:cubicBezTo>
                    <a:pt x="199" y="1"/>
                    <a:pt x="0" y="199"/>
                    <a:pt x="0" y="439"/>
                  </a:cubicBezTo>
                  <a:cubicBezTo>
                    <a:pt x="0" y="683"/>
                    <a:pt x="199" y="881"/>
                    <a:pt x="439" y="881"/>
                  </a:cubicBezTo>
                  <a:cubicBezTo>
                    <a:pt x="682" y="881"/>
                    <a:pt x="881" y="683"/>
                    <a:pt x="881" y="439"/>
                  </a:cubicBezTo>
                  <a:cubicBezTo>
                    <a:pt x="881" y="199"/>
                    <a:pt x="682" y="1"/>
                    <a:pt x="439" y="1"/>
                  </a:cubicBezTo>
                  <a:close/>
                </a:path>
              </a:pathLst>
            </a:custGeom>
            <a:solidFill>
              <a:srgbClr val="DE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0" name="Google Shape;10780;p91"/>
            <p:cNvSpPr/>
            <p:nvPr/>
          </p:nvSpPr>
          <p:spPr>
            <a:xfrm>
              <a:off x="8079601" y="3539350"/>
              <a:ext cx="28841" cy="23025"/>
            </a:xfrm>
            <a:custGeom>
              <a:avLst/>
              <a:gdLst/>
              <a:ahLst/>
              <a:cxnLst/>
              <a:rect l="l" t="t" r="r" b="b"/>
              <a:pathLst>
                <a:path w="1101" h="879" extrusionOk="0">
                  <a:moveTo>
                    <a:pt x="1094" y="1"/>
                  </a:moveTo>
                  <a:cubicBezTo>
                    <a:pt x="1092" y="1"/>
                    <a:pt x="1090" y="1"/>
                    <a:pt x="1088" y="1"/>
                  </a:cubicBezTo>
                  <a:lnTo>
                    <a:pt x="1100" y="1"/>
                  </a:lnTo>
                  <a:cubicBezTo>
                    <a:pt x="1098" y="1"/>
                    <a:pt x="1096" y="1"/>
                    <a:pt x="1094" y="1"/>
                  </a:cubicBezTo>
                  <a:close/>
                  <a:moveTo>
                    <a:pt x="439" y="1"/>
                  </a:moveTo>
                  <a:cubicBezTo>
                    <a:pt x="196" y="1"/>
                    <a:pt x="0" y="196"/>
                    <a:pt x="0" y="440"/>
                  </a:cubicBezTo>
                  <a:lnTo>
                    <a:pt x="0" y="878"/>
                  </a:lnTo>
                  <a:lnTo>
                    <a:pt x="658" y="878"/>
                  </a:lnTo>
                  <a:lnTo>
                    <a:pt x="658" y="440"/>
                  </a:lnTo>
                  <a:cubicBezTo>
                    <a:pt x="658" y="201"/>
                    <a:pt x="850" y="4"/>
                    <a:pt x="1088" y="1"/>
                  </a:cubicBez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1" name="Google Shape;10781;p91"/>
            <p:cNvSpPr/>
            <p:nvPr/>
          </p:nvSpPr>
          <p:spPr>
            <a:xfrm>
              <a:off x="8074309" y="3200492"/>
              <a:ext cx="234209" cy="367254"/>
            </a:xfrm>
            <a:custGeom>
              <a:avLst/>
              <a:gdLst/>
              <a:ahLst/>
              <a:cxnLst/>
              <a:rect l="l" t="t" r="r" b="b"/>
              <a:pathLst>
                <a:path w="8941" h="14020" extrusionOk="0">
                  <a:moveTo>
                    <a:pt x="1301" y="405"/>
                  </a:moveTo>
                  <a:lnTo>
                    <a:pt x="1301" y="405"/>
                  </a:lnTo>
                  <a:cubicBezTo>
                    <a:pt x="1508" y="407"/>
                    <a:pt x="1614" y="659"/>
                    <a:pt x="1467" y="806"/>
                  </a:cubicBezTo>
                  <a:cubicBezTo>
                    <a:pt x="1419" y="854"/>
                    <a:pt x="1361" y="875"/>
                    <a:pt x="1303" y="875"/>
                  </a:cubicBezTo>
                  <a:cubicBezTo>
                    <a:pt x="1182" y="875"/>
                    <a:pt x="1066" y="781"/>
                    <a:pt x="1066" y="642"/>
                  </a:cubicBezTo>
                  <a:cubicBezTo>
                    <a:pt x="1066" y="512"/>
                    <a:pt x="1171" y="406"/>
                    <a:pt x="1301" y="405"/>
                  </a:cubicBezTo>
                  <a:close/>
                  <a:moveTo>
                    <a:pt x="4359" y="1464"/>
                  </a:moveTo>
                  <a:lnTo>
                    <a:pt x="4794" y="1752"/>
                  </a:lnTo>
                  <a:lnTo>
                    <a:pt x="4359" y="1752"/>
                  </a:lnTo>
                  <a:lnTo>
                    <a:pt x="4359" y="1464"/>
                  </a:lnTo>
                  <a:close/>
                  <a:moveTo>
                    <a:pt x="8423" y="1283"/>
                  </a:moveTo>
                  <a:cubicBezTo>
                    <a:pt x="8433" y="1283"/>
                    <a:pt x="8440" y="1293"/>
                    <a:pt x="8437" y="1303"/>
                  </a:cubicBezTo>
                  <a:lnTo>
                    <a:pt x="7481" y="3407"/>
                  </a:lnTo>
                  <a:cubicBezTo>
                    <a:pt x="7453" y="3462"/>
                    <a:pt x="7453" y="3527"/>
                    <a:pt x="7481" y="3578"/>
                  </a:cubicBezTo>
                  <a:lnTo>
                    <a:pt x="8437" y="5686"/>
                  </a:lnTo>
                  <a:cubicBezTo>
                    <a:pt x="8440" y="5689"/>
                    <a:pt x="8440" y="5693"/>
                    <a:pt x="8437" y="5696"/>
                  </a:cubicBezTo>
                  <a:cubicBezTo>
                    <a:pt x="8433" y="5703"/>
                    <a:pt x="8430" y="5703"/>
                    <a:pt x="8423" y="5703"/>
                  </a:cubicBezTo>
                  <a:lnTo>
                    <a:pt x="5678" y="5703"/>
                  </a:lnTo>
                  <a:lnTo>
                    <a:pt x="5678" y="1958"/>
                  </a:lnTo>
                  <a:cubicBezTo>
                    <a:pt x="5678" y="1889"/>
                    <a:pt x="5644" y="1824"/>
                    <a:pt x="5586" y="1786"/>
                  </a:cubicBezTo>
                  <a:lnTo>
                    <a:pt x="4832" y="1283"/>
                  </a:lnTo>
                  <a:close/>
                  <a:moveTo>
                    <a:pt x="5267" y="2163"/>
                  </a:moveTo>
                  <a:lnTo>
                    <a:pt x="5267" y="6567"/>
                  </a:lnTo>
                  <a:lnTo>
                    <a:pt x="5267" y="6570"/>
                  </a:lnTo>
                  <a:cubicBezTo>
                    <a:pt x="5267" y="6577"/>
                    <a:pt x="5260" y="6584"/>
                    <a:pt x="5253" y="6584"/>
                  </a:cubicBezTo>
                  <a:lnTo>
                    <a:pt x="2382" y="6584"/>
                  </a:lnTo>
                  <a:lnTo>
                    <a:pt x="2382" y="3273"/>
                  </a:lnTo>
                  <a:cubicBezTo>
                    <a:pt x="2377" y="3143"/>
                    <a:pt x="2277" y="3078"/>
                    <a:pt x="2177" y="3078"/>
                  </a:cubicBezTo>
                  <a:cubicBezTo>
                    <a:pt x="2078" y="3078"/>
                    <a:pt x="1977" y="3143"/>
                    <a:pt x="1971" y="3273"/>
                  </a:cubicBezTo>
                  <a:lnTo>
                    <a:pt x="1971" y="6584"/>
                  </a:lnTo>
                  <a:lnTo>
                    <a:pt x="1504" y="6584"/>
                  </a:lnTo>
                  <a:lnTo>
                    <a:pt x="1504" y="2163"/>
                  </a:lnTo>
                  <a:lnTo>
                    <a:pt x="1974" y="2163"/>
                  </a:lnTo>
                  <a:lnTo>
                    <a:pt x="1974" y="2396"/>
                  </a:lnTo>
                  <a:cubicBezTo>
                    <a:pt x="1979" y="2526"/>
                    <a:pt x="2078" y="2592"/>
                    <a:pt x="2178" y="2592"/>
                  </a:cubicBezTo>
                  <a:cubicBezTo>
                    <a:pt x="2278" y="2592"/>
                    <a:pt x="2378" y="2526"/>
                    <a:pt x="2385" y="2396"/>
                  </a:cubicBezTo>
                  <a:lnTo>
                    <a:pt x="2385" y="2163"/>
                  </a:lnTo>
                  <a:close/>
                  <a:moveTo>
                    <a:pt x="1960" y="13143"/>
                  </a:moveTo>
                  <a:cubicBezTo>
                    <a:pt x="2087" y="13143"/>
                    <a:pt x="2193" y="13245"/>
                    <a:pt x="2193" y="13376"/>
                  </a:cubicBezTo>
                  <a:lnTo>
                    <a:pt x="2193" y="13609"/>
                  </a:lnTo>
                  <a:lnTo>
                    <a:pt x="408" y="13609"/>
                  </a:lnTo>
                  <a:lnTo>
                    <a:pt x="408" y="13376"/>
                  </a:lnTo>
                  <a:cubicBezTo>
                    <a:pt x="408" y="13245"/>
                    <a:pt x="514" y="13143"/>
                    <a:pt x="641" y="13143"/>
                  </a:cubicBezTo>
                  <a:close/>
                  <a:moveTo>
                    <a:pt x="1302" y="1"/>
                  </a:moveTo>
                  <a:cubicBezTo>
                    <a:pt x="987" y="1"/>
                    <a:pt x="720" y="227"/>
                    <a:pt x="668" y="539"/>
                  </a:cubicBezTo>
                  <a:cubicBezTo>
                    <a:pt x="617" y="851"/>
                    <a:pt x="799" y="1152"/>
                    <a:pt x="1097" y="1252"/>
                  </a:cubicBezTo>
                  <a:lnTo>
                    <a:pt x="1097" y="12731"/>
                  </a:lnTo>
                  <a:lnTo>
                    <a:pt x="641" y="12731"/>
                  </a:lnTo>
                  <a:cubicBezTo>
                    <a:pt x="288" y="12731"/>
                    <a:pt x="0" y="13019"/>
                    <a:pt x="0" y="13376"/>
                  </a:cubicBezTo>
                  <a:lnTo>
                    <a:pt x="0" y="13814"/>
                  </a:lnTo>
                  <a:cubicBezTo>
                    <a:pt x="0" y="13927"/>
                    <a:pt x="93" y="14020"/>
                    <a:pt x="206" y="14020"/>
                  </a:cubicBezTo>
                  <a:lnTo>
                    <a:pt x="2402" y="14020"/>
                  </a:lnTo>
                  <a:cubicBezTo>
                    <a:pt x="2515" y="14020"/>
                    <a:pt x="2608" y="13927"/>
                    <a:pt x="2608" y="13814"/>
                  </a:cubicBezTo>
                  <a:lnTo>
                    <a:pt x="2608" y="13376"/>
                  </a:lnTo>
                  <a:cubicBezTo>
                    <a:pt x="2604" y="13019"/>
                    <a:pt x="2317" y="12731"/>
                    <a:pt x="1964" y="12731"/>
                  </a:cubicBezTo>
                  <a:lnTo>
                    <a:pt x="1511" y="12731"/>
                  </a:lnTo>
                  <a:lnTo>
                    <a:pt x="1511" y="6995"/>
                  </a:lnTo>
                  <a:lnTo>
                    <a:pt x="5257" y="6995"/>
                  </a:lnTo>
                  <a:cubicBezTo>
                    <a:pt x="5493" y="6992"/>
                    <a:pt x="5682" y="6803"/>
                    <a:pt x="5682" y="6570"/>
                  </a:cubicBezTo>
                  <a:lnTo>
                    <a:pt x="5682" y="6118"/>
                  </a:lnTo>
                  <a:lnTo>
                    <a:pt x="8430" y="6118"/>
                  </a:lnTo>
                  <a:cubicBezTo>
                    <a:pt x="8738" y="6114"/>
                    <a:pt x="8941" y="5796"/>
                    <a:pt x="8814" y="5518"/>
                  </a:cubicBezTo>
                  <a:lnTo>
                    <a:pt x="7895" y="3493"/>
                  </a:lnTo>
                  <a:lnTo>
                    <a:pt x="8810" y="1474"/>
                  </a:lnTo>
                  <a:cubicBezTo>
                    <a:pt x="8937" y="1193"/>
                    <a:pt x="8735" y="875"/>
                    <a:pt x="8427" y="875"/>
                  </a:cubicBezTo>
                  <a:lnTo>
                    <a:pt x="4157" y="875"/>
                  </a:lnTo>
                  <a:cubicBezTo>
                    <a:pt x="4044" y="875"/>
                    <a:pt x="3951" y="967"/>
                    <a:pt x="3951" y="1080"/>
                  </a:cubicBezTo>
                  <a:lnTo>
                    <a:pt x="3951" y="1752"/>
                  </a:lnTo>
                  <a:lnTo>
                    <a:pt x="1508" y="1752"/>
                  </a:lnTo>
                  <a:lnTo>
                    <a:pt x="1508" y="1252"/>
                  </a:lnTo>
                  <a:cubicBezTo>
                    <a:pt x="1806" y="1152"/>
                    <a:pt x="1988" y="851"/>
                    <a:pt x="1936" y="539"/>
                  </a:cubicBezTo>
                  <a:cubicBezTo>
                    <a:pt x="1885" y="227"/>
                    <a:pt x="1618" y="1"/>
                    <a:pt x="130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782" name="Google Shape;10782;p91"/>
          <p:cNvGrpSpPr/>
          <p:nvPr/>
        </p:nvGrpSpPr>
        <p:grpSpPr>
          <a:xfrm>
            <a:off x="4117738" y="4097880"/>
            <a:ext cx="397692" cy="426402"/>
            <a:chOff x="4117738" y="4097880"/>
            <a:chExt cx="397692" cy="426402"/>
          </a:xfrm>
        </p:grpSpPr>
        <p:sp>
          <p:nvSpPr>
            <p:cNvPr id="10783" name="Google Shape;10783;p91"/>
            <p:cNvSpPr/>
            <p:nvPr/>
          </p:nvSpPr>
          <p:spPr>
            <a:xfrm>
              <a:off x="4190088" y="4175993"/>
              <a:ext cx="259357" cy="313187"/>
            </a:xfrm>
            <a:custGeom>
              <a:avLst/>
              <a:gdLst/>
              <a:ahLst/>
              <a:cxnLst/>
              <a:rect l="l" t="t" r="r" b="b"/>
              <a:pathLst>
                <a:path w="9901" h="11956" extrusionOk="0">
                  <a:moveTo>
                    <a:pt x="4840" y="1"/>
                  </a:moveTo>
                  <a:cubicBezTo>
                    <a:pt x="4665" y="1"/>
                    <a:pt x="4488" y="10"/>
                    <a:pt x="4311" y="31"/>
                  </a:cubicBezTo>
                  <a:cubicBezTo>
                    <a:pt x="2217" y="264"/>
                    <a:pt x="518" y="1939"/>
                    <a:pt x="257" y="4026"/>
                  </a:cubicBezTo>
                  <a:cubicBezTo>
                    <a:pt x="0" y="6014"/>
                    <a:pt x="1052" y="7940"/>
                    <a:pt x="2865" y="8796"/>
                  </a:cubicBezTo>
                  <a:cubicBezTo>
                    <a:pt x="3242" y="8975"/>
                    <a:pt x="3482" y="9355"/>
                    <a:pt x="3479" y="9773"/>
                  </a:cubicBezTo>
                  <a:lnTo>
                    <a:pt x="3479" y="11411"/>
                  </a:lnTo>
                  <a:cubicBezTo>
                    <a:pt x="3479" y="11713"/>
                    <a:pt x="3722" y="11956"/>
                    <a:pt x="4023" y="11956"/>
                  </a:cubicBezTo>
                  <a:lnTo>
                    <a:pt x="5655" y="11956"/>
                  </a:lnTo>
                  <a:cubicBezTo>
                    <a:pt x="5953" y="11956"/>
                    <a:pt x="6196" y="11713"/>
                    <a:pt x="6196" y="11411"/>
                  </a:cubicBezTo>
                  <a:lnTo>
                    <a:pt x="6196" y="9773"/>
                  </a:lnTo>
                  <a:cubicBezTo>
                    <a:pt x="6193" y="9358"/>
                    <a:pt x="6429" y="8978"/>
                    <a:pt x="6803" y="8800"/>
                  </a:cubicBezTo>
                  <a:cubicBezTo>
                    <a:pt x="8852" y="7837"/>
                    <a:pt x="9900" y="5534"/>
                    <a:pt x="9280" y="3358"/>
                  </a:cubicBezTo>
                  <a:cubicBezTo>
                    <a:pt x="8712" y="1354"/>
                    <a:pt x="6882" y="1"/>
                    <a:pt x="4840" y="1"/>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4" name="Google Shape;10784;p91"/>
            <p:cNvSpPr/>
            <p:nvPr/>
          </p:nvSpPr>
          <p:spPr>
            <a:xfrm>
              <a:off x="4217200" y="4197342"/>
              <a:ext cx="199292" cy="199292"/>
            </a:xfrm>
            <a:custGeom>
              <a:avLst/>
              <a:gdLst/>
              <a:ahLst/>
              <a:cxnLst/>
              <a:rect l="l" t="t" r="r" b="b"/>
              <a:pathLst>
                <a:path w="7608" h="7608" extrusionOk="0">
                  <a:moveTo>
                    <a:pt x="3804" y="0"/>
                  </a:moveTo>
                  <a:cubicBezTo>
                    <a:pt x="1703" y="0"/>
                    <a:pt x="0" y="1704"/>
                    <a:pt x="0" y="3804"/>
                  </a:cubicBezTo>
                  <a:cubicBezTo>
                    <a:pt x="0" y="5905"/>
                    <a:pt x="1703" y="7608"/>
                    <a:pt x="3804" y="7608"/>
                  </a:cubicBezTo>
                  <a:cubicBezTo>
                    <a:pt x="5905" y="7608"/>
                    <a:pt x="7608" y="5905"/>
                    <a:pt x="7608" y="3804"/>
                  </a:cubicBezTo>
                  <a:cubicBezTo>
                    <a:pt x="7608" y="1704"/>
                    <a:pt x="5905" y="0"/>
                    <a:pt x="3804" y="0"/>
                  </a:cubicBezTo>
                  <a:close/>
                </a:path>
              </a:pathLst>
            </a:custGeom>
            <a:solidFill>
              <a:srgbClr val="D1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5" name="Google Shape;10785;p91"/>
            <p:cNvSpPr/>
            <p:nvPr/>
          </p:nvSpPr>
          <p:spPr>
            <a:xfrm>
              <a:off x="4238549" y="4218691"/>
              <a:ext cx="156594" cy="156594"/>
            </a:xfrm>
            <a:custGeom>
              <a:avLst/>
              <a:gdLst/>
              <a:ahLst/>
              <a:cxnLst/>
              <a:rect l="l" t="t" r="r" b="b"/>
              <a:pathLst>
                <a:path w="5978" h="5978" extrusionOk="0">
                  <a:moveTo>
                    <a:pt x="2989" y="1"/>
                  </a:moveTo>
                  <a:cubicBezTo>
                    <a:pt x="1337" y="1"/>
                    <a:pt x="1" y="1341"/>
                    <a:pt x="1" y="2989"/>
                  </a:cubicBezTo>
                  <a:cubicBezTo>
                    <a:pt x="1" y="4641"/>
                    <a:pt x="1337" y="5977"/>
                    <a:pt x="2989" y="5977"/>
                  </a:cubicBezTo>
                  <a:cubicBezTo>
                    <a:pt x="4637" y="5977"/>
                    <a:pt x="5977" y="4641"/>
                    <a:pt x="5977" y="2989"/>
                  </a:cubicBezTo>
                  <a:cubicBezTo>
                    <a:pt x="5977" y="1341"/>
                    <a:pt x="4637" y="1"/>
                    <a:pt x="29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6" name="Google Shape;10786;p91"/>
            <p:cNvSpPr/>
            <p:nvPr/>
          </p:nvSpPr>
          <p:spPr>
            <a:xfrm>
              <a:off x="4295471" y="4489155"/>
              <a:ext cx="42672" cy="28500"/>
            </a:xfrm>
            <a:custGeom>
              <a:avLst/>
              <a:gdLst/>
              <a:ahLst/>
              <a:cxnLst/>
              <a:rect l="l" t="t" r="r" b="b"/>
              <a:pathLst>
                <a:path w="1629" h="1088" extrusionOk="0">
                  <a:moveTo>
                    <a:pt x="0" y="1"/>
                  </a:moveTo>
                  <a:lnTo>
                    <a:pt x="0" y="542"/>
                  </a:lnTo>
                  <a:cubicBezTo>
                    <a:pt x="0" y="844"/>
                    <a:pt x="244" y="1087"/>
                    <a:pt x="542" y="1087"/>
                  </a:cubicBezTo>
                  <a:lnTo>
                    <a:pt x="1087" y="1087"/>
                  </a:lnTo>
                  <a:cubicBezTo>
                    <a:pt x="1388" y="1087"/>
                    <a:pt x="1628" y="844"/>
                    <a:pt x="1628" y="542"/>
                  </a:cubicBezTo>
                  <a:lnTo>
                    <a:pt x="1628" y="1"/>
                  </a:ln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7" name="Google Shape;10787;p91"/>
            <p:cNvSpPr/>
            <p:nvPr/>
          </p:nvSpPr>
          <p:spPr>
            <a:xfrm>
              <a:off x="4281273" y="4446431"/>
              <a:ext cx="71119" cy="42750"/>
            </a:xfrm>
            <a:custGeom>
              <a:avLst/>
              <a:gdLst/>
              <a:ahLst/>
              <a:cxnLst/>
              <a:rect l="l" t="t" r="r" b="b"/>
              <a:pathLst>
                <a:path w="2715" h="1632" extrusionOk="0">
                  <a:moveTo>
                    <a:pt x="1" y="1"/>
                  </a:moveTo>
                  <a:lnTo>
                    <a:pt x="1" y="1087"/>
                  </a:lnTo>
                  <a:cubicBezTo>
                    <a:pt x="1" y="1389"/>
                    <a:pt x="241" y="1632"/>
                    <a:pt x="542" y="1632"/>
                  </a:cubicBezTo>
                  <a:lnTo>
                    <a:pt x="2174" y="1632"/>
                  </a:lnTo>
                  <a:cubicBezTo>
                    <a:pt x="2472" y="1632"/>
                    <a:pt x="2715" y="1389"/>
                    <a:pt x="2715" y="1087"/>
                  </a:cubicBezTo>
                  <a:lnTo>
                    <a:pt x="2715" y="1"/>
                  </a:lnTo>
                  <a:close/>
                </a:path>
              </a:pathLst>
            </a:custGeom>
            <a:solidFill>
              <a:srgbClr val="DE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8" name="Google Shape;10788;p91"/>
            <p:cNvSpPr/>
            <p:nvPr/>
          </p:nvSpPr>
          <p:spPr>
            <a:xfrm>
              <a:off x="4183173" y="4169261"/>
              <a:ext cx="266167" cy="355021"/>
            </a:xfrm>
            <a:custGeom>
              <a:avLst/>
              <a:gdLst/>
              <a:ahLst/>
              <a:cxnLst/>
              <a:rect l="l" t="t" r="r" b="b"/>
              <a:pathLst>
                <a:path w="10161" h="13553" extrusionOk="0">
                  <a:moveTo>
                    <a:pt x="5120" y="514"/>
                  </a:moveTo>
                  <a:cubicBezTo>
                    <a:pt x="6188" y="514"/>
                    <a:pt x="7221" y="911"/>
                    <a:pt x="8012" y="1628"/>
                  </a:cubicBezTo>
                  <a:cubicBezTo>
                    <a:pt x="9613" y="3060"/>
                    <a:pt x="9931" y="5442"/>
                    <a:pt x="8766" y="7247"/>
                  </a:cubicBezTo>
                  <a:lnTo>
                    <a:pt x="8770" y="7244"/>
                  </a:lnTo>
                  <a:lnTo>
                    <a:pt x="8770" y="7244"/>
                  </a:lnTo>
                  <a:cubicBezTo>
                    <a:pt x="8324" y="7929"/>
                    <a:pt x="7697" y="8478"/>
                    <a:pt x="6960" y="8827"/>
                  </a:cubicBezTo>
                  <a:cubicBezTo>
                    <a:pt x="6498" y="9050"/>
                    <a:pt x="6203" y="9516"/>
                    <a:pt x="6206" y="10030"/>
                  </a:cubicBezTo>
                  <a:lnTo>
                    <a:pt x="6206" y="10328"/>
                  </a:lnTo>
                  <a:lnTo>
                    <a:pt x="4000" y="10328"/>
                  </a:lnTo>
                  <a:lnTo>
                    <a:pt x="4000" y="10030"/>
                  </a:lnTo>
                  <a:cubicBezTo>
                    <a:pt x="4000" y="9516"/>
                    <a:pt x="3701" y="9047"/>
                    <a:pt x="3239" y="8824"/>
                  </a:cubicBezTo>
                  <a:cubicBezTo>
                    <a:pt x="1529" y="8012"/>
                    <a:pt x="532" y="6192"/>
                    <a:pt x="775" y="4318"/>
                  </a:cubicBezTo>
                  <a:cubicBezTo>
                    <a:pt x="1018" y="2347"/>
                    <a:pt x="2629" y="761"/>
                    <a:pt x="4603" y="541"/>
                  </a:cubicBezTo>
                  <a:cubicBezTo>
                    <a:pt x="4771" y="524"/>
                    <a:pt x="4938" y="514"/>
                    <a:pt x="5106" y="514"/>
                  </a:cubicBezTo>
                  <a:cubicBezTo>
                    <a:pt x="5111" y="514"/>
                    <a:pt x="5116" y="514"/>
                    <a:pt x="5120" y="514"/>
                  </a:cubicBezTo>
                  <a:close/>
                  <a:moveTo>
                    <a:pt x="6206" y="10835"/>
                  </a:moveTo>
                  <a:lnTo>
                    <a:pt x="6206" y="11668"/>
                  </a:lnTo>
                  <a:cubicBezTo>
                    <a:pt x="6206" y="11826"/>
                    <a:pt x="6076" y="11956"/>
                    <a:pt x="5919" y="11956"/>
                  </a:cubicBezTo>
                  <a:lnTo>
                    <a:pt x="4287" y="11956"/>
                  </a:lnTo>
                  <a:cubicBezTo>
                    <a:pt x="4126" y="11956"/>
                    <a:pt x="4000" y="11829"/>
                    <a:pt x="4000" y="11668"/>
                  </a:cubicBezTo>
                  <a:lnTo>
                    <a:pt x="4000" y="10835"/>
                  </a:lnTo>
                  <a:close/>
                  <a:moveTo>
                    <a:pt x="5662" y="12466"/>
                  </a:moveTo>
                  <a:lnTo>
                    <a:pt x="5662" y="12754"/>
                  </a:lnTo>
                  <a:cubicBezTo>
                    <a:pt x="5662" y="12915"/>
                    <a:pt x="5535" y="13042"/>
                    <a:pt x="5374" y="13042"/>
                  </a:cubicBezTo>
                  <a:lnTo>
                    <a:pt x="4832" y="13042"/>
                  </a:lnTo>
                  <a:cubicBezTo>
                    <a:pt x="4671" y="13042"/>
                    <a:pt x="4541" y="12915"/>
                    <a:pt x="4541" y="12754"/>
                  </a:cubicBezTo>
                  <a:lnTo>
                    <a:pt x="4541" y="12466"/>
                  </a:lnTo>
                  <a:close/>
                  <a:moveTo>
                    <a:pt x="5117" y="0"/>
                  </a:moveTo>
                  <a:cubicBezTo>
                    <a:pt x="4928" y="0"/>
                    <a:pt x="4738" y="12"/>
                    <a:pt x="4548" y="34"/>
                  </a:cubicBezTo>
                  <a:cubicBezTo>
                    <a:pt x="2341" y="277"/>
                    <a:pt x="542" y="2052"/>
                    <a:pt x="268" y="4252"/>
                  </a:cubicBezTo>
                  <a:cubicBezTo>
                    <a:pt x="0" y="6350"/>
                    <a:pt x="1111" y="8378"/>
                    <a:pt x="3019" y="9283"/>
                  </a:cubicBezTo>
                  <a:cubicBezTo>
                    <a:pt x="3307" y="9420"/>
                    <a:pt x="3489" y="9711"/>
                    <a:pt x="3489" y="10030"/>
                  </a:cubicBezTo>
                  <a:lnTo>
                    <a:pt x="3489" y="11668"/>
                  </a:lnTo>
                  <a:cubicBezTo>
                    <a:pt x="3489" y="12011"/>
                    <a:pt x="3708" y="12316"/>
                    <a:pt x="4034" y="12425"/>
                  </a:cubicBezTo>
                  <a:lnTo>
                    <a:pt x="4034" y="12754"/>
                  </a:lnTo>
                  <a:cubicBezTo>
                    <a:pt x="4034" y="13196"/>
                    <a:pt x="4390" y="13553"/>
                    <a:pt x="4832" y="13553"/>
                  </a:cubicBezTo>
                  <a:lnTo>
                    <a:pt x="5374" y="13553"/>
                  </a:lnTo>
                  <a:cubicBezTo>
                    <a:pt x="5816" y="13553"/>
                    <a:pt x="6172" y="13196"/>
                    <a:pt x="6172" y="12754"/>
                  </a:cubicBezTo>
                  <a:lnTo>
                    <a:pt x="6172" y="12425"/>
                  </a:lnTo>
                  <a:cubicBezTo>
                    <a:pt x="6498" y="12316"/>
                    <a:pt x="6714" y="12011"/>
                    <a:pt x="6714" y="11668"/>
                  </a:cubicBezTo>
                  <a:lnTo>
                    <a:pt x="6714" y="10030"/>
                  </a:lnTo>
                  <a:cubicBezTo>
                    <a:pt x="6714" y="9715"/>
                    <a:pt x="6892" y="9424"/>
                    <a:pt x="7176" y="9286"/>
                  </a:cubicBezTo>
                  <a:cubicBezTo>
                    <a:pt x="8657" y="8591"/>
                    <a:pt x="9688" y="7200"/>
                    <a:pt x="9924" y="5582"/>
                  </a:cubicBezTo>
                  <a:cubicBezTo>
                    <a:pt x="10161" y="3965"/>
                    <a:pt x="9572" y="2337"/>
                    <a:pt x="8352" y="1247"/>
                  </a:cubicBezTo>
                  <a:cubicBezTo>
                    <a:pt x="7459" y="440"/>
                    <a:pt x="6306" y="0"/>
                    <a:pt x="511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89" name="Google Shape;10789;p91"/>
            <p:cNvSpPr/>
            <p:nvPr/>
          </p:nvSpPr>
          <p:spPr>
            <a:xfrm>
              <a:off x="4457775" y="4290335"/>
              <a:ext cx="57655" cy="13307"/>
            </a:xfrm>
            <a:custGeom>
              <a:avLst/>
              <a:gdLst/>
              <a:ahLst/>
              <a:cxnLst/>
              <a:rect l="l" t="t" r="r" b="b"/>
              <a:pathLst>
                <a:path w="2201" h="508" extrusionOk="0">
                  <a:moveTo>
                    <a:pt x="326" y="1"/>
                  </a:moveTo>
                  <a:cubicBezTo>
                    <a:pt x="0" y="14"/>
                    <a:pt x="0" y="494"/>
                    <a:pt x="326" y="508"/>
                  </a:cubicBezTo>
                  <a:lnTo>
                    <a:pt x="1953" y="508"/>
                  </a:lnTo>
                  <a:cubicBezTo>
                    <a:pt x="2090" y="504"/>
                    <a:pt x="2200" y="391"/>
                    <a:pt x="2200" y="254"/>
                  </a:cubicBezTo>
                  <a:cubicBezTo>
                    <a:pt x="2200" y="117"/>
                    <a:pt x="2090" y="4"/>
                    <a:pt x="195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0" name="Google Shape;10790;p91"/>
            <p:cNvSpPr/>
            <p:nvPr/>
          </p:nvSpPr>
          <p:spPr>
            <a:xfrm>
              <a:off x="4117738" y="4290335"/>
              <a:ext cx="56293" cy="13333"/>
            </a:xfrm>
            <a:custGeom>
              <a:avLst/>
              <a:gdLst/>
              <a:ahLst/>
              <a:cxnLst/>
              <a:rect l="l" t="t" r="r" b="b"/>
              <a:pathLst>
                <a:path w="2149" h="509" extrusionOk="0">
                  <a:moveTo>
                    <a:pt x="252" y="0"/>
                  </a:moveTo>
                  <a:cubicBezTo>
                    <a:pt x="114" y="0"/>
                    <a:pt x="0" y="114"/>
                    <a:pt x="0" y="254"/>
                  </a:cubicBezTo>
                  <a:cubicBezTo>
                    <a:pt x="0" y="394"/>
                    <a:pt x="114" y="508"/>
                    <a:pt x="252" y="508"/>
                  </a:cubicBezTo>
                  <a:cubicBezTo>
                    <a:pt x="256" y="508"/>
                    <a:pt x="260" y="508"/>
                    <a:pt x="264" y="508"/>
                  </a:cubicBezTo>
                  <a:lnTo>
                    <a:pt x="1895" y="508"/>
                  </a:lnTo>
                  <a:cubicBezTo>
                    <a:pt x="2036" y="508"/>
                    <a:pt x="2149" y="395"/>
                    <a:pt x="2149" y="254"/>
                  </a:cubicBezTo>
                  <a:cubicBezTo>
                    <a:pt x="2149" y="114"/>
                    <a:pt x="2036" y="1"/>
                    <a:pt x="1895" y="1"/>
                  </a:cubicBezTo>
                  <a:lnTo>
                    <a:pt x="264" y="1"/>
                  </a:lnTo>
                  <a:cubicBezTo>
                    <a:pt x="260" y="0"/>
                    <a:pt x="256" y="0"/>
                    <a:pt x="25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1" name="Google Shape;10791;p91"/>
            <p:cNvSpPr/>
            <p:nvPr/>
          </p:nvSpPr>
          <p:spPr>
            <a:xfrm>
              <a:off x="4310009" y="4097880"/>
              <a:ext cx="13674" cy="56398"/>
            </a:xfrm>
            <a:custGeom>
              <a:avLst/>
              <a:gdLst/>
              <a:ahLst/>
              <a:cxnLst/>
              <a:rect l="l" t="t" r="r" b="b"/>
              <a:pathLst>
                <a:path w="522" h="2153" extrusionOk="0">
                  <a:moveTo>
                    <a:pt x="261" y="1"/>
                  </a:moveTo>
                  <a:cubicBezTo>
                    <a:pt x="117" y="1"/>
                    <a:pt x="1" y="120"/>
                    <a:pt x="7" y="268"/>
                  </a:cubicBezTo>
                  <a:lnTo>
                    <a:pt x="7" y="1896"/>
                  </a:lnTo>
                  <a:cubicBezTo>
                    <a:pt x="7" y="2036"/>
                    <a:pt x="120" y="2149"/>
                    <a:pt x="261" y="2153"/>
                  </a:cubicBezTo>
                  <a:cubicBezTo>
                    <a:pt x="401" y="2149"/>
                    <a:pt x="515" y="2036"/>
                    <a:pt x="515" y="1896"/>
                  </a:cubicBezTo>
                  <a:lnTo>
                    <a:pt x="515" y="268"/>
                  </a:lnTo>
                  <a:cubicBezTo>
                    <a:pt x="521" y="120"/>
                    <a:pt x="405" y="1"/>
                    <a:pt x="26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2" name="Google Shape;10792;p91"/>
            <p:cNvSpPr/>
            <p:nvPr/>
          </p:nvSpPr>
          <p:spPr>
            <a:xfrm>
              <a:off x="4383984" y="4142228"/>
              <a:ext cx="25959" cy="32036"/>
            </a:xfrm>
            <a:custGeom>
              <a:avLst/>
              <a:gdLst/>
              <a:ahLst/>
              <a:cxnLst/>
              <a:rect l="l" t="t" r="r" b="b"/>
              <a:pathLst>
                <a:path w="991" h="1223" extrusionOk="0">
                  <a:moveTo>
                    <a:pt x="699" y="0"/>
                  </a:moveTo>
                  <a:cubicBezTo>
                    <a:pt x="610" y="0"/>
                    <a:pt x="523" y="48"/>
                    <a:pt x="477" y="134"/>
                  </a:cubicBezTo>
                  <a:lnTo>
                    <a:pt x="69" y="840"/>
                  </a:lnTo>
                  <a:cubicBezTo>
                    <a:pt x="0" y="963"/>
                    <a:pt x="41" y="1118"/>
                    <a:pt x="161" y="1189"/>
                  </a:cubicBezTo>
                  <a:cubicBezTo>
                    <a:pt x="202" y="1212"/>
                    <a:pt x="245" y="1223"/>
                    <a:pt x="288" y="1223"/>
                  </a:cubicBezTo>
                  <a:cubicBezTo>
                    <a:pt x="377" y="1223"/>
                    <a:pt x="462" y="1178"/>
                    <a:pt x="511" y="1097"/>
                  </a:cubicBezTo>
                  <a:lnTo>
                    <a:pt x="915" y="391"/>
                  </a:lnTo>
                  <a:cubicBezTo>
                    <a:pt x="991" y="268"/>
                    <a:pt x="953" y="107"/>
                    <a:pt x="826" y="35"/>
                  </a:cubicBezTo>
                  <a:cubicBezTo>
                    <a:pt x="786" y="11"/>
                    <a:pt x="742" y="0"/>
                    <a:pt x="69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3" name="Google Shape;10793;p91"/>
            <p:cNvSpPr/>
            <p:nvPr/>
          </p:nvSpPr>
          <p:spPr>
            <a:xfrm>
              <a:off x="4223644" y="4419738"/>
              <a:ext cx="26064" cy="32036"/>
            </a:xfrm>
            <a:custGeom>
              <a:avLst/>
              <a:gdLst/>
              <a:ahLst/>
              <a:cxnLst/>
              <a:rect l="l" t="t" r="r" b="b"/>
              <a:pathLst>
                <a:path w="995" h="1223" extrusionOk="0">
                  <a:moveTo>
                    <a:pt x="703" y="1"/>
                  </a:moveTo>
                  <a:cubicBezTo>
                    <a:pt x="615" y="1"/>
                    <a:pt x="530" y="47"/>
                    <a:pt x="484" y="129"/>
                  </a:cubicBezTo>
                  <a:lnTo>
                    <a:pt x="76" y="835"/>
                  </a:lnTo>
                  <a:cubicBezTo>
                    <a:pt x="1" y="955"/>
                    <a:pt x="42" y="1116"/>
                    <a:pt x="165" y="1188"/>
                  </a:cubicBezTo>
                  <a:cubicBezTo>
                    <a:pt x="207" y="1211"/>
                    <a:pt x="251" y="1222"/>
                    <a:pt x="294" y="1222"/>
                  </a:cubicBezTo>
                  <a:cubicBezTo>
                    <a:pt x="385" y="1222"/>
                    <a:pt x="472" y="1174"/>
                    <a:pt x="518" y="1088"/>
                  </a:cubicBezTo>
                  <a:lnTo>
                    <a:pt x="926" y="382"/>
                  </a:lnTo>
                  <a:cubicBezTo>
                    <a:pt x="995" y="259"/>
                    <a:pt x="954" y="105"/>
                    <a:pt x="834" y="36"/>
                  </a:cubicBezTo>
                  <a:cubicBezTo>
                    <a:pt x="793" y="12"/>
                    <a:pt x="748" y="1"/>
                    <a:pt x="70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4" name="Google Shape;10794;p91"/>
            <p:cNvSpPr/>
            <p:nvPr/>
          </p:nvSpPr>
          <p:spPr>
            <a:xfrm>
              <a:off x="4222780" y="4142490"/>
              <a:ext cx="26850" cy="31617"/>
            </a:xfrm>
            <a:custGeom>
              <a:avLst/>
              <a:gdLst/>
              <a:ahLst/>
              <a:cxnLst/>
              <a:rect l="l" t="t" r="r" b="b"/>
              <a:pathLst>
                <a:path w="1025" h="1207" extrusionOk="0">
                  <a:moveTo>
                    <a:pt x="341" y="0"/>
                  </a:moveTo>
                  <a:cubicBezTo>
                    <a:pt x="169" y="0"/>
                    <a:pt x="1" y="180"/>
                    <a:pt x="109" y="381"/>
                  </a:cubicBezTo>
                  <a:lnTo>
                    <a:pt x="517" y="1087"/>
                  </a:lnTo>
                  <a:cubicBezTo>
                    <a:pt x="565" y="1164"/>
                    <a:pt x="649" y="1207"/>
                    <a:pt x="735" y="1207"/>
                  </a:cubicBezTo>
                  <a:cubicBezTo>
                    <a:pt x="778" y="1207"/>
                    <a:pt x="823" y="1196"/>
                    <a:pt x="863" y="1173"/>
                  </a:cubicBezTo>
                  <a:cubicBezTo>
                    <a:pt x="980" y="1104"/>
                    <a:pt x="1024" y="953"/>
                    <a:pt x="959" y="830"/>
                  </a:cubicBezTo>
                  <a:lnTo>
                    <a:pt x="551" y="124"/>
                  </a:lnTo>
                  <a:cubicBezTo>
                    <a:pt x="497" y="37"/>
                    <a:pt x="419" y="0"/>
                    <a:pt x="34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5" name="Google Shape;10795;p91"/>
            <p:cNvSpPr/>
            <p:nvPr/>
          </p:nvSpPr>
          <p:spPr>
            <a:xfrm>
              <a:off x="4382936" y="4419843"/>
              <a:ext cx="26824" cy="31591"/>
            </a:xfrm>
            <a:custGeom>
              <a:avLst/>
              <a:gdLst/>
              <a:ahLst/>
              <a:cxnLst/>
              <a:rect l="l" t="t" r="r" b="b"/>
              <a:pathLst>
                <a:path w="1024" h="1206" extrusionOk="0">
                  <a:moveTo>
                    <a:pt x="339" y="0"/>
                  </a:moveTo>
                  <a:cubicBezTo>
                    <a:pt x="167" y="0"/>
                    <a:pt x="0" y="178"/>
                    <a:pt x="109" y="378"/>
                  </a:cubicBezTo>
                  <a:lnTo>
                    <a:pt x="517" y="1084"/>
                  </a:lnTo>
                  <a:cubicBezTo>
                    <a:pt x="564" y="1162"/>
                    <a:pt x="647" y="1206"/>
                    <a:pt x="732" y="1206"/>
                  </a:cubicBezTo>
                  <a:cubicBezTo>
                    <a:pt x="775" y="1206"/>
                    <a:pt x="819" y="1194"/>
                    <a:pt x="859" y="1170"/>
                  </a:cubicBezTo>
                  <a:cubicBezTo>
                    <a:pt x="979" y="1101"/>
                    <a:pt x="1024" y="951"/>
                    <a:pt x="959" y="831"/>
                  </a:cubicBezTo>
                  <a:lnTo>
                    <a:pt x="551" y="125"/>
                  </a:lnTo>
                  <a:cubicBezTo>
                    <a:pt x="496" y="37"/>
                    <a:pt x="417" y="0"/>
                    <a:pt x="33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6" name="Google Shape;10796;p91"/>
            <p:cNvSpPr/>
            <p:nvPr/>
          </p:nvSpPr>
          <p:spPr>
            <a:xfrm>
              <a:off x="4438469" y="4364938"/>
              <a:ext cx="34132" cy="24257"/>
            </a:xfrm>
            <a:custGeom>
              <a:avLst/>
              <a:gdLst/>
              <a:ahLst/>
              <a:cxnLst/>
              <a:rect l="l" t="t" r="r" b="b"/>
              <a:pathLst>
                <a:path w="1303" h="926" extrusionOk="0">
                  <a:moveTo>
                    <a:pt x="292" y="0"/>
                  </a:moveTo>
                  <a:cubicBezTo>
                    <a:pt x="204" y="0"/>
                    <a:pt x="120" y="46"/>
                    <a:pt x="72" y="127"/>
                  </a:cubicBezTo>
                  <a:cubicBezTo>
                    <a:pt x="0" y="254"/>
                    <a:pt x="45" y="411"/>
                    <a:pt x="172" y="480"/>
                  </a:cubicBezTo>
                  <a:lnTo>
                    <a:pt x="878" y="888"/>
                  </a:lnTo>
                  <a:cubicBezTo>
                    <a:pt x="918" y="913"/>
                    <a:pt x="964" y="926"/>
                    <a:pt x="1009" y="926"/>
                  </a:cubicBezTo>
                  <a:cubicBezTo>
                    <a:pt x="1097" y="926"/>
                    <a:pt x="1183" y="880"/>
                    <a:pt x="1230" y="799"/>
                  </a:cubicBezTo>
                  <a:cubicBezTo>
                    <a:pt x="1302" y="672"/>
                    <a:pt x="1258" y="514"/>
                    <a:pt x="1131" y="446"/>
                  </a:cubicBezTo>
                  <a:lnTo>
                    <a:pt x="425" y="38"/>
                  </a:lnTo>
                  <a:cubicBezTo>
                    <a:pt x="383" y="12"/>
                    <a:pt x="337" y="0"/>
                    <a:pt x="29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7" name="Google Shape;10797;p91"/>
            <p:cNvSpPr/>
            <p:nvPr/>
          </p:nvSpPr>
          <p:spPr>
            <a:xfrm>
              <a:off x="4161091" y="4204782"/>
              <a:ext cx="33765" cy="24099"/>
            </a:xfrm>
            <a:custGeom>
              <a:avLst/>
              <a:gdLst/>
              <a:ahLst/>
              <a:cxnLst/>
              <a:rect l="l" t="t" r="r" b="b"/>
              <a:pathLst>
                <a:path w="1289" h="920" extrusionOk="0">
                  <a:moveTo>
                    <a:pt x="294" y="1"/>
                  </a:moveTo>
                  <a:cubicBezTo>
                    <a:pt x="206" y="1"/>
                    <a:pt x="120" y="46"/>
                    <a:pt x="72" y="128"/>
                  </a:cubicBezTo>
                  <a:cubicBezTo>
                    <a:pt x="0" y="254"/>
                    <a:pt x="45" y="412"/>
                    <a:pt x="172" y="481"/>
                  </a:cubicBezTo>
                  <a:lnTo>
                    <a:pt x="878" y="888"/>
                  </a:lnTo>
                  <a:cubicBezTo>
                    <a:pt x="916" y="909"/>
                    <a:pt x="958" y="919"/>
                    <a:pt x="999" y="919"/>
                  </a:cubicBezTo>
                  <a:cubicBezTo>
                    <a:pt x="1086" y="919"/>
                    <a:pt x="1171" y="874"/>
                    <a:pt x="1220" y="792"/>
                  </a:cubicBezTo>
                  <a:cubicBezTo>
                    <a:pt x="1289" y="672"/>
                    <a:pt x="1251" y="518"/>
                    <a:pt x="1131" y="446"/>
                  </a:cubicBezTo>
                  <a:lnTo>
                    <a:pt x="425" y="39"/>
                  </a:lnTo>
                  <a:cubicBezTo>
                    <a:pt x="385" y="13"/>
                    <a:pt x="339" y="1"/>
                    <a:pt x="29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8" name="Google Shape;10798;p91"/>
            <p:cNvSpPr/>
            <p:nvPr/>
          </p:nvSpPr>
          <p:spPr>
            <a:xfrm>
              <a:off x="4437029" y="4204991"/>
              <a:ext cx="35206" cy="23968"/>
            </a:xfrm>
            <a:custGeom>
              <a:avLst/>
              <a:gdLst/>
              <a:ahLst/>
              <a:cxnLst/>
              <a:rect l="l" t="t" r="r" b="b"/>
              <a:pathLst>
                <a:path w="1344" h="915" extrusionOk="0">
                  <a:moveTo>
                    <a:pt x="1050" y="1"/>
                  </a:moveTo>
                  <a:cubicBezTo>
                    <a:pt x="1010" y="1"/>
                    <a:pt x="970" y="10"/>
                    <a:pt x="933" y="31"/>
                  </a:cubicBezTo>
                  <a:lnTo>
                    <a:pt x="227" y="438"/>
                  </a:lnTo>
                  <a:cubicBezTo>
                    <a:pt x="0" y="569"/>
                    <a:pt x="93" y="915"/>
                    <a:pt x="353" y="915"/>
                  </a:cubicBezTo>
                  <a:cubicBezTo>
                    <a:pt x="398" y="915"/>
                    <a:pt x="442" y="904"/>
                    <a:pt x="480" y="880"/>
                  </a:cubicBezTo>
                  <a:lnTo>
                    <a:pt x="1186" y="473"/>
                  </a:lnTo>
                  <a:cubicBezTo>
                    <a:pt x="1303" y="401"/>
                    <a:pt x="1344" y="246"/>
                    <a:pt x="1272" y="130"/>
                  </a:cubicBezTo>
                  <a:cubicBezTo>
                    <a:pt x="1225" y="47"/>
                    <a:pt x="1139" y="1"/>
                    <a:pt x="105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99" name="Google Shape;10799;p91"/>
            <p:cNvSpPr/>
            <p:nvPr/>
          </p:nvSpPr>
          <p:spPr>
            <a:xfrm>
              <a:off x="4161091" y="4364938"/>
              <a:ext cx="34132" cy="24257"/>
            </a:xfrm>
            <a:custGeom>
              <a:avLst/>
              <a:gdLst/>
              <a:ahLst/>
              <a:cxnLst/>
              <a:rect l="l" t="t" r="r" b="b"/>
              <a:pathLst>
                <a:path w="1303" h="926" extrusionOk="0">
                  <a:moveTo>
                    <a:pt x="1011" y="0"/>
                  </a:moveTo>
                  <a:cubicBezTo>
                    <a:pt x="966" y="0"/>
                    <a:pt x="920" y="12"/>
                    <a:pt x="878" y="38"/>
                  </a:cubicBezTo>
                  <a:lnTo>
                    <a:pt x="172" y="446"/>
                  </a:lnTo>
                  <a:cubicBezTo>
                    <a:pt x="45" y="514"/>
                    <a:pt x="0" y="672"/>
                    <a:pt x="72" y="799"/>
                  </a:cubicBezTo>
                  <a:cubicBezTo>
                    <a:pt x="120" y="880"/>
                    <a:pt x="206" y="926"/>
                    <a:pt x="294" y="926"/>
                  </a:cubicBezTo>
                  <a:cubicBezTo>
                    <a:pt x="339" y="926"/>
                    <a:pt x="385" y="913"/>
                    <a:pt x="425" y="888"/>
                  </a:cubicBezTo>
                  <a:lnTo>
                    <a:pt x="1131" y="480"/>
                  </a:lnTo>
                  <a:cubicBezTo>
                    <a:pt x="1258" y="411"/>
                    <a:pt x="1303" y="254"/>
                    <a:pt x="1231" y="127"/>
                  </a:cubicBezTo>
                  <a:cubicBezTo>
                    <a:pt x="1183" y="46"/>
                    <a:pt x="1099" y="0"/>
                    <a:pt x="101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00" name="Google Shape;10800;p91"/>
          <p:cNvGrpSpPr/>
          <p:nvPr/>
        </p:nvGrpSpPr>
        <p:grpSpPr>
          <a:xfrm>
            <a:off x="4664768" y="4118574"/>
            <a:ext cx="389520" cy="385328"/>
            <a:chOff x="4664768" y="4118574"/>
            <a:chExt cx="389520" cy="385328"/>
          </a:xfrm>
        </p:grpSpPr>
        <p:sp>
          <p:nvSpPr>
            <p:cNvPr id="10801" name="Google Shape;10801;p91"/>
            <p:cNvSpPr/>
            <p:nvPr/>
          </p:nvSpPr>
          <p:spPr>
            <a:xfrm>
              <a:off x="4669850" y="4289889"/>
              <a:ext cx="209743" cy="208512"/>
            </a:xfrm>
            <a:custGeom>
              <a:avLst/>
              <a:gdLst/>
              <a:ahLst/>
              <a:cxnLst/>
              <a:rect l="l" t="t" r="r" b="b"/>
              <a:pathLst>
                <a:path w="8007" h="7960" extrusionOk="0">
                  <a:moveTo>
                    <a:pt x="7164" y="0"/>
                  </a:moveTo>
                  <a:lnTo>
                    <a:pt x="4319" y="2848"/>
                  </a:lnTo>
                  <a:cubicBezTo>
                    <a:pt x="3737" y="3427"/>
                    <a:pt x="3185" y="4034"/>
                    <a:pt x="2661" y="4661"/>
                  </a:cubicBezTo>
                  <a:lnTo>
                    <a:pt x="91" y="7738"/>
                  </a:lnTo>
                  <a:cubicBezTo>
                    <a:pt x="1" y="7846"/>
                    <a:pt x="65" y="7959"/>
                    <a:pt x="163" y="7959"/>
                  </a:cubicBezTo>
                  <a:cubicBezTo>
                    <a:pt x="196" y="7959"/>
                    <a:pt x="233" y="7946"/>
                    <a:pt x="269" y="7916"/>
                  </a:cubicBezTo>
                  <a:lnTo>
                    <a:pt x="3346" y="5346"/>
                  </a:lnTo>
                  <a:cubicBezTo>
                    <a:pt x="3973" y="4822"/>
                    <a:pt x="4580" y="4270"/>
                    <a:pt x="5159" y="3688"/>
                  </a:cubicBezTo>
                  <a:lnTo>
                    <a:pt x="8007" y="843"/>
                  </a:lnTo>
                  <a:lnTo>
                    <a:pt x="7164" y="0"/>
                  </a:ln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2" name="Google Shape;10802;p91"/>
            <p:cNvSpPr/>
            <p:nvPr/>
          </p:nvSpPr>
          <p:spPr>
            <a:xfrm>
              <a:off x="4671945" y="4300917"/>
              <a:ext cx="207648" cy="197536"/>
            </a:xfrm>
            <a:custGeom>
              <a:avLst/>
              <a:gdLst/>
              <a:ahLst/>
              <a:cxnLst/>
              <a:rect l="l" t="t" r="r" b="b"/>
              <a:pathLst>
                <a:path w="7927" h="7541" extrusionOk="0">
                  <a:moveTo>
                    <a:pt x="7505" y="1"/>
                  </a:moveTo>
                  <a:lnTo>
                    <a:pt x="0" y="7506"/>
                  </a:lnTo>
                  <a:cubicBezTo>
                    <a:pt x="22" y="7528"/>
                    <a:pt x="51" y="7540"/>
                    <a:pt x="83" y="7540"/>
                  </a:cubicBezTo>
                  <a:cubicBezTo>
                    <a:pt x="116" y="7540"/>
                    <a:pt x="152" y="7527"/>
                    <a:pt x="189" y="7495"/>
                  </a:cubicBezTo>
                  <a:lnTo>
                    <a:pt x="3266" y="4925"/>
                  </a:lnTo>
                  <a:cubicBezTo>
                    <a:pt x="3893" y="4401"/>
                    <a:pt x="4500" y="3849"/>
                    <a:pt x="5079" y="3267"/>
                  </a:cubicBezTo>
                  <a:lnTo>
                    <a:pt x="7927" y="422"/>
                  </a:lnTo>
                  <a:lnTo>
                    <a:pt x="7505" y="1"/>
                  </a:lnTo>
                  <a:close/>
                </a:path>
              </a:pathLst>
            </a:custGeom>
            <a:solidFill>
              <a:srgbClr val="ABBC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3" name="Google Shape;10803;p91"/>
            <p:cNvSpPr/>
            <p:nvPr/>
          </p:nvSpPr>
          <p:spPr>
            <a:xfrm>
              <a:off x="4743694" y="4124023"/>
              <a:ext cx="304648" cy="289481"/>
            </a:xfrm>
            <a:custGeom>
              <a:avLst/>
              <a:gdLst/>
              <a:ahLst/>
              <a:cxnLst/>
              <a:rect l="l" t="t" r="r" b="b"/>
              <a:pathLst>
                <a:path w="11630" h="11051" extrusionOk="0">
                  <a:moveTo>
                    <a:pt x="7513" y="1"/>
                  </a:moveTo>
                  <a:cubicBezTo>
                    <a:pt x="7242" y="1"/>
                    <a:pt x="6965" y="108"/>
                    <a:pt x="6754" y="322"/>
                  </a:cubicBezTo>
                  <a:cubicBezTo>
                    <a:pt x="6346" y="730"/>
                    <a:pt x="6325" y="1374"/>
                    <a:pt x="6712" y="1761"/>
                  </a:cubicBezTo>
                  <a:lnTo>
                    <a:pt x="6829" y="1881"/>
                  </a:lnTo>
                  <a:cubicBezTo>
                    <a:pt x="6898" y="1950"/>
                    <a:pt x="6894" y="2063"/>
                    <a:pt x="6822" y="2128"/>
                  </a:cubicBezTo>
                  <a:lnTo>
                    <a:pt x="5270" y="3680"/>
                  </a:lnTo>
                  <a:cubicBezTo>
                    <a:pt x="4862" y="4090"/>
                    <a:pt x="4325" y="4303"/>
                    <a:pt x="3793" y="4303"/>
                  </a:cubicBezTo>
                  <a:cubicBezTo>
                    <a:pt x="3440" y="4303"/>
                    <a:pt x="3090" y="4209"/>
                    <a:pt x="2782" y="4016"/>
                  </a:cubicBezTo>
                  <a:cubicBezTo>
                    <a:pt x="2311" y="3720"/>
                    <a:pt x="1799" y="3609"/>
                    <a:pt x="1373" y="3609"/>
                  </a:cubicBezTo>
                  <a:cubicBezTo>
                    <a:pt x="965" y="3609"/>
                    <a:pt x="637" y="3711"/>
                    <a:pt x="500" y="3848"/>
                  </a:cubicBezTo>
                  <a:cubicBezTo>
                    <a:pt x="0" y="4347"/>
                    <a:pt x="6665" y="11050"/>
                    <a:pt x="7594" y="11050"/>
                  </a:cubicBezTo>
                  <a:cubicBezTo>
                    <a:pt x="7628" y="11050"/>
                    <a:pt x="7654" y="11042"/>
                    <a:pt x="7672" y="11024"/>
                  </a:cubicBezTo>
                  <a:cubicBezTo>
                    <a:pt x="7953" y="10743"/>
                    <a:pt x="8083" y="9663"/>
                    <a:pt x="7504" y="8741"/>
                  </a:cubicBezTo>
                  <a:cubicBezTo>
                    <a:pt x="7021" y="7970"/>
                    <a:pt x="7161" y="6932"/>
                    <a:pt x="7843" y="6250"/>
                  </a:cubicBezTo>
                  <a:lnTo>
                    <a:pt x="9396" y="4698"/>
                  </a:lnTo>
                  <a:cubicBezTo>
                    <a:pt x="9429" y="4662"/>
                    <a:pt x="9475" y="4644"/>
                    <a:pt x="9521" y="4644"/>
                  </a:cubicBezTo>
                  <a:cubicBezTo>
                    <a:pt x="9564" y="4644"/>
                    <a:pt x="9606" y="4660"/>
                    <a:pt x="9639" y="4691"/>
                  </a:cubicBezTo>
                  <a:lnTo>
                    <a:pt x="9759" y="4811"/>
                  </a:lnTo>
                  <a:cubicBezTo>
                    <a:pt x="9945" y="4995"/>
                    <a:pt x="10190" y="5087"/>
                    <a:pt x="10441" y="5087"/>
                  </a:cubicBezTo>
                  <a:cubicBezTo>
                    <a:pt x="10712" y="5087"/>
                    <a:pt x="10988" y="4980"/>
                    <a:pt x="11202" y="4766"/>
                  </a:cubicBezTo>
                  <a:cubicBezTo>
                    <a:pt x="11609" y="4359"/>
                    <a:pt x="11630" y="3714"/>
                    <a:pt x="11243" y="3327"/>
                  </a:cubicBezTo>
                  <a:lnTo>
                    <a:pt x="8193" y="277"/>
                  </a:lnTo>
                  <a:cubicBezTo>
                    <a:pt x="8008" y="93"/>
                    <a:pt x="7763" y="1"/>
                    <a:pt x="7513" y="1"/>
                  </a:cubicBezTo>
                  <a:close/>
                </a:path>
              </a:pathLst>
            </a:custGeom>
            <a:solidFill>
              <a:srgbClr val="92A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4" name="Google Shape;10804;p91"/>
            <p:cNvSpPr/>
            <p:nvPr/>
          </p:nvSpPr>
          <p:spPr>
            <a:xfrm>
              <a:off x="4750583" y="4187388"/>
              <a:ext cx="297759" cy="225853"/>
            </a:xfrm>
            <a:custGeom>
              <a:avLst/>
              <a:gdLst/>
              <a:ahLst/>
              <a:cxnLst/>
              <a:rect l="l" t="t" r="r" b="b"/>
              <a:pathLst>
                <a:path w="11367" h="8622" extrusionOk="0">
                  <a:moveTo>
                    <a:pt x="10072" y="0"/>
                  </a:moveTo>
                  <a:lnTo>
                    <a:pt x="10078" y="6"/>
                  </a:lnTo>
                  <a:lnTo>
                    <a:pt x="10078" y="6"/>
                  </a:lnTo>
                  <a:cubicBezTo>
                    <a:pt x="10076" y="4"/>
                    <a:pt x="10074" y="2"/>
                    <a:pt x="10072" y="0"/>
                  </a:cubicBezTo>
                  <a:close/>
                  <a:moveTo>
                    <a:pt x="10078" y="6"/>
                  </a:moveTo>
                  <a:lnTo>
                    <a:pt x="10078" y="6"/>
                  </a:lnTo>
                  <a:cubicBezTo>
                    <a:pt x="10459" y="390"/>
                    <a:pt x="10440" y="1034"/>
                    <a:pt x="10030" y="1439"/>
                  </a:cubicBezTo>
                  <a:cubicBezTo>
                    <a:pt x="9817" y="1653"/>
                    <a:pt x="9540" y="1760"/>
                    <a:pt x="9270" y="1760"/>
                  </a:cubicBezTo>
                  <a:cubicBezTo>
                    <a:pt x="9020" y="1760"/>
                    <a:pt x="8776" y="1668"/>
                    <a:pt x="8591" y="1484"/>
                  </a:cubicBezTo>
                  <a:lnTo>
                    <a:pt x="8471" y="1364"/>
                  </a:lnTo>
                  <a:cubicBezTo>
                    <a:pt x="8437" y="1333"/>
                    <a:pt x="8393" y="1317"/>
                    <a:pt x="8350" y="1317"/>
                  </a:cubicBezTo>
                  <a:cubicBezTo>
                    <a:pt x="8304" y="1317"/>
                    <a:pt x="8258" y="1335"/>
                    <a:pt x="8225" y="1371"/>
                  </a:cubicBezTo>
                  <a:lnTo>
                    <a:pt x="6672" y="2923"/>
                  </a:lnTo>
                  <a:cubicBezTo>
                    <a:pt x="5990" y="3605"/>
                    <a:pt x="5850" y="4640"/>
                    <a:pt x="6333" y="5411"/>
                  </a:cubicBezTo>
                  <a:cubicBezTo>
                    <a:pt x="6912" y="6333"/>
                    <a:pt x="6782" y="7416"/>
                    <a:pt x="6501" y="7697"/>
                  </a:cubicBezTo>
                  <a:cubicBezTo>
                    <a:pt x="6477" y="7715"/>
                    <a:pt x="6450" y="7723"/>
                    <a:pt x="6422" y="7723"/>
                  </a:cubicBezTo>
                  <a:cubicBezTo>
                    <a:pt x="6413" y="7723"/>
                    <a:pt x="6404" y="7722"/>
                    <a:pt x="6395" y="7721"/>
                  </a:cubicBezTo>
                  <a:cubicBezTo>
                    <a:pt x="4339" y="6076"/>
                    <a:pt x="466" y="2060"/>
                    <a:pt x="415" y="1313"/>
                  </a:cubicBezTo>
                  <a:cubicBezTo>
                    <a:pt x="350" y="1340"/>
                    <a:pt x="288" y="1378"/>
                    <a:pt x="237" y="1429"/>
                  </a:cubicBezTo>
                  <a:cubicBezTo>
                    <a:pt x="0" y="1665"/>
                    <a:pt x="1374" y="3297"/>
                    <a:pt x="2985" y="4945"/>
                  </a:cubicBezTo>
                  <a:cubicBezTo>
                    <a:pt x="3252" y="5222"/>
                    <a:pt x="3526" y="5497"/>
                    <a:pt x="3797" y="5764"/>
                  </a:cubicBezTo>
                  <a:lnTo>
                    <a:pt x="3801" y="5767"/>
                  </a:lnTo>
                  <a:lnTo>
                    <a:pt x="3886" y="5853"/>
                  </a:lnTo>
                  <a:lnTo>
                    <a:pt x="3893" y="5860"/>
                  </a:lnTo>
                  <a:lnTo>
                    <a:pt x="3979" y="5942"/>
                  </a:lnTo>
                  <a:lnTo>
                    <a:pt x="3986" y="5949"/>
                  </a:lnTo>
                  <a:lnTo>
                    <a:pt x="4071" y="6031"/>
                  </a:lnTo>
                  <a:lnTo>
                    <a:pt x="4078" y="6038"/>
                  </a:lnTo>
                  <a:lnTo>
                    <a:pt x="4164" y="6120"/>
                  </a:lnTo>
                  <a:lnTo>
                    <a:pt x="4167" y="6124"/>
                  </a:lnTo>
                  <a:cubicBezTo>
                    <a:pt x="4349" y="6298"/>
                    <a:pt x="4530" y="6470"/>
                    <a:pt x="4709" y="6634"/>
                  </a:cubicBezTo>
                  <a:lnTo>
                    <a:pt x="4794" y="6713"/>
                  </a:lnTo>
                  <a:lnTo>
                    <a:pt x="4805" y="6723"/>
                  </a:lnTo>
                  <a:lnTo>
                    <a:pt x="4880" y="6792"/>
                  </a:lnTo>
                  <a:lnTo>
                    <a:pt x="4894" y="6806"/>
                  </a:lnTo>
                  <a:lnTo>
                    <a:pt x="4966" y="6871"/>
                  </a:lnTo>
                  <a:lnTo>
                    <a:pt x="4983" y="6888"/>
                  </a:lnTo>
                  <a:lnTo>
                    <a:pt x="5051" y="6950"/>
                  </a:lnTo>
                  <a:lnTo>
                    <a:pt x="5068" y="6963"/>
                  </a:lnTo>
                  <a:lnTo>
                    <a:pt x="5134" y="7025"/>
                  </a:lnTo>
                  <a:lnTo>
                    <a:pt x="5154" y="7042"/>
                  </a:lnTo>
                  <a:lnTo>
                    <a:pt x="5219" y="7104"/>
                  </a:lnTo>
                  <a:lnTo>
                    <a:pt x="5236" y="7117"/>
                  </a:lnTo>
                  <a:lnTo>
                    <a:pt x="5308" y="7179"/>
                  </a:lnTo>
                  <a:lnTo>
                    <a:pt x="5319" y="7189"/>
                  </a:lnTo>
                  <a:lnTo>
                    <a:pt x="5397" y="7258"/>
                  </a:lnTo>
                  <a:lnTo>
                    <a:pt x="5401" y="7261"/>
                  </a:lnTo>
                  <a:cubicBezTo>
                    <a:pt x="5483" y="7333"/>
                    <a:pt x="5565" y="7405"/>
                    <a:pt x="5644" y="7477"/>
                  </a:cubicBezTo>
                  <a:lnTo>
                    <a:pt x="5651" y="7481"/>
                  </a:lnTo>
                  <a:lnTo>
                    <a:pt x="5720" y="7542"/>
                  </a:lnTo>
                  <a:lnTo>
                    <a:pt x="5740" y="7556"/>
                  </a:lnTo>
                  <a:lnTo>
                    <a:pt x="5798" y="7608"/>
                  </a:lnTo>
                  <a:lnTo>
                    <a:pt x="5819" y="7625"/>
                  </a:lnTo>
                  <a:lnTo>
                    <a:pt x="5870" y="7669"/>
                  </a:lnTo>
                  <a:lnTo>
                    <a:pt x="5894" y="7686"/>
                  </a:lnTo>
                  <a:lnTo>
                    <a:pt x="5946" y="7731"/>
                  </a:lnTo>
                  <a:lnTo>
                    <a:pt x="5970" y="7751"/>
                  </a:lnTo>
                  <a:lnTo>
                    <a:pt x="6018" y="7789"/>
                  </a:lnTo>
                  <a:lnTo>
                    <a:pt x="6045" y="7813"/>
                  </a:lnTo>
                  <a:lnTo>
                    <a:pt x="6090" y="7851"/>
                  </a:lnTo>
                  <a:lnTo>
                    <a:pt x="6114" y="7868"/>
                  </a:lnTo>
                  <a:lnTo>
                    <a:pt x="6162" y="7906"/>
                  </a:lnTo>
                  <a:lnTo>
                    <a:pt x="6186" y="7926"/>
                  </a:lnTo>
                  <a:lnTo>
                    <a:pt x="6230" y="7964"/>
                  </a:lnTo>
                  <a:lnTo>
                    <a:pt x="6254" y="7981"/>
                  </a:lnTo>
                  <a:lnTo>
                    <a:pt x="6306" y="8019"/>
                  </a:lnTo>
                  <a:lnTo>
                    <a:pt x="6319" y="8032"/>
                  </a:lnTo>
                  <a:lnTo>
                    <a:pt x="6384" y="8084"/>
                  </a:lnTo>
                  <a:lnTo>
                    <a:pt x="6449" y="8132"/>
                  </a:lnTo>
                  <a:lnTo>
                    <a:pt x="6460" y="8139"/>
                  </a:lnTo>
                  <a:lnTo>
                    <a:pt x="6511" y="8180"/>
                  </a:lnTo>
                  <a:lnTo>
                    <a:pt x="6532" y="8194"/>
                  </a:lnTo>
                  <a:lnTo>
                    <a:pt x="6573" y="8224"/>
                  </a:lnTo>
                  <a:lnTo>
                    <a:pt x="6597" y="8238"/>
                  </a:lnTo>
                  <a:lnTo>
                    <a:pt x="6631" y="8265"/>
                  </a:lnTo>
                  <a:lnTo>
                    <a:pt x="6655" y="8283"/>
                  </a:lnTo>
                  <a:lnTo>
                    <a:pt x="6689" y="8307"/>
                  </a:lnTo>
                  <a:lnTo>
                    <a:pt x="6713" y="8324"/>
                  </a:lnTo>
                  <a:lnTo>
                    <a:pt x="6744" y="8344"/>
                  </a:lnTo>
                  <a:lnTo>
                    <a:pt x="6768" y="8361"/>
                  </a:lnTo>
                  <a:lnTo>
                    <a:pt x="6799" y="8382"/>
                  </a:lnTo>
                  <a:lnTo>
                    <a:pt x="6823" y="8396"/>
                  </a:lnTo>
                  <a:lnTo>
                    <a:pt x="6850" y="8413"/>
                  </a:lnTo>
                  <a:lnTo>
                    <a:pt x="6874" y="8427"/>
                  </a:lnTo>
                  <a:lnTo>
                    <a:pt x="6902" y="8447"/>
                  </a:lnTo>
                  <a:lnTo>
                    <a:pt x="6922" y="8457"/>
                  </a:lnTo>
                  <a:lnTo>
                    <a:pt x="6950" y="8474"/>
                  </a:lnTo>
                  <a:lnTo>
                    <a:pt x="6970" y="8488"/>
                  </a:lnTo>
                  <a:lnTo>
                    <a:pt x="7001" y="8505"/>
                  </a:lnTo>
                  <a:lnTo>
                    <a:pt x="7015" y="8512"/>
                  </a:lnTo>
                  <a:lnTo>
                    <a:pt x="7053" y="8533"/>
                  </a:lnTo>
                  <a:lnTo>
                    <a:pt x="7059" y="8533"/>
                  </a:lnTo>
                  <a:lnTo>
                    <a:pt x="7101" y="8553"/>
                  </a:lnTo>
                  <a:lnTo>
                    <a:pt x="7111" y="8560"/>
                  </a:lnTo>
                  <a:lnTo>
                    <a:pt x="7138" y="8574"/>
                  </a:lnTo>
                  <a:lnTo>
                    <a:pt x="7155" y="8577"/>
                  </a:lnTo>
                  <a:lnTo>
                    <a:pt x="7176" y="8588"/>
                  </a:lnTo>
                  <a:lnTo>
                    <a:pt x="7190" y="8594"/>
                  </a:lnTo>
                  <a:lnTo>
                    <a:pt x="7210" y="8601"/>
                  </a:lnTo>
                  <a:lnTo>
                    <a:pt x="7224" y="8605"/>
                  </a:lnTo>
                  <a:lnTo>
                    <a:pt x="7244" y="8612"/>
                  </a:lnTo>
                  <a:lnTo>
                    <a:pt x="7258" y="8615"/>
                  </a:lnTo>
                  <a:lnTo>
                    <a:pt x="7272" y="8618"/>
                  </a:lnTo>
                  <a:lnTo>
                    <a:pt x="7286" y="8622"/>
                  </a:lnTo>
                  <a:lnTo>
                    <a:pt x="7358" y="8622"/>
                  </a:lnTo>
                  <a:lnTo>
                    <a:pt x="7371" y="8618"/>
                  </a:lnTo>
                  <a:lnTo>
                    <a:pt x="7378" y="8618"/>
                  </a:lnTo>
                  <a:lnTo>
                    <a:pt x="7388" y="8612"/>
                  </a:lnTo>
                  <a:lnTo>
                    <a:pt x="7395" y="8608"/>
                  </a:lnTo>
                  <a:cubicBezTo>
                    <a:pt x="7399" y="8605"/>
                    <a:pt x="7406" y="8601"/>
                    <a:pt x="7409" y="8598"/>
                  </a:cubicBezTo>
                  <a:cubicBezTo>
                    <a:pt x="7419" y="8591"/>
                    <a:pt x="7430" y="8581"/>
                    <a:pt x="7440" y="8570"/>
                  </a:cubicBezTo>
                  <a:lnTo>
                    <a:pt x="7447" y="8560"/>
                  </a:lnTo>
                  <a:cubicBezTo>
                    <a:pt x="7454" y="8550"/>
                    <a:pt x="7460" y="8543"/>
                    <a:pt x="7467" y="8529"/>
                  </a:cubicBezTo>
                  <a:lnTo>
                    <a:pt x="7474" y="8519"/>
                  </a:lnTo>
                  <a:cubicBezTo>
                    <a:pt x="7481" y="8509"/>
                    <a:pt x="7488" y="8495"/>
                    <a:pt x="7495" y="8485"/>
                  </a:cubicBezTo>
                  <a:lnTo>
                    <a:pt x="7501" y="8474"/>
                  </a:lnTo>
                  <a:cubicBezTo>
                    <a:pt x="7711" y="8070"/>
                    <a:pt x="7755" y="7135"/>
                    <a:pt x="7244" y="6322"/>
                  </a:cubicBezTo>
                  <a:cubicBezTo>
                    <a:pt x="6758" y="5551"/>
                    <a:pt x="6902" y="4513"/>
                    <a:pt x="7580" y="3831"/>
                  </a:cubicBezTo>
                  <a:lnTo>
                    <a:pt x="9133" y="2279"/>
                  </a:lnTo>
                  <a:cubicBezTo>
                    <a:pt x="9166" y="2243"/>
                    <a:pt x="9212" y="2225"/>
                    <a:pt x="9259" y="2225"/>
                  </a:cubicBezTo>
                  <a:cubicBezTo>
                    <a:pt x="9301" y="2225"/>
                    <a:pt x="9345" y="2241"/>
                    <a:pt x="9379" y="2272"/>
                  </a:cubicBezTo>
                  <a:lnTo>
                    <a:pt x="9499" y="2392"/>
                  </a:lnTo>
                  <a:cubicBezTo>
                    <a:pt x="9684" y="2576"/>
                    <a:pt x="9928" y="2668"/>
                    <a:pt x="10178" y="2668"/>
                  </a:cubicBezTo>
                  <a:cubicBezTo>
                    <a:pt x="10449" y="2668"/>
                    <a:pt x="10725" y="2561"/>
                    <a:pt x="10939" y="2347"/>
                  </a:cubicBezTo>
                  <a:cubicBezTo>
                    <a:pt x="11346" y="1940"/>
                    <a:pt x="11367" y="1295"/>
                    <a:pt x="10980" y="908"/>
                  </a:cubicBezTo>
                  <a:lnTo>
                    <a:pt x="10078" y="6"/>
                  </a:lnTo>
                  <a:close/>
                </a:path>
              </a:pathLst>
            </a:custGeom>
            <a:solidFill>
              <a:srgbClr val="7C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5" name="Google Shape;10805;p91"/>
            <p:cNvSpPr/>
            <p:nvPr/>
          </p:nvSpPr>
          <p:spPr>
            <a:xfrm>
              <a:off x="4909377" y="4124023"/>
              <a:ext cx="138886" cy="133280"/>
            </a:xfrm>
            <a:custGeom>
              <a:avLst/>
              <a:gdLst/>
              <a:ahLst/>
              <a:cxnLst/>
              <a:rect l="l" t="t" r="r" b="b"/>
              <a:pathLst>
                <a:path w="5302" h="5088" extrusionOk="0">
                  <a:moveTo>
                    <a:pt x="1188" y="1"/>
                  </a:moveTo>
                  <a:cubicBezTo>
                    <a:pt x="917" y="1"/>
                    <a:pt x="640" y="108"/>
                    <a:pt x="429" y="322"/>
                  </a:cubicBezTo>
                  <a:cubicBezTo>
                    <a:pt x="17" y="730"/>
                    <a:pt x="0" y="1374"/>
                    <a:pt x="384" y="1761"/>
                  </a:cubicBezTo>
                  <a:lnTo>
                    <a:pt x="504" y="1881"/>
                  </a:lnTo>
                  <a:lnTo>
                    <a:pt x="3314" y="4691"/>
                  </a:lnTo>
                  <a:lnTo>
                    <a:pt x="3434" y="4811"/>
                  </a:lnTo>
                  <a:cubicBezTo>
                    <a:pt x="3620" y="4995"/>
                    <a:pt x="3865" y="5087"/>
                    <a:pt x="4116" y="5087"/>
                  </a:cubicBezTo>
                  <a:cubicBezTo>
                    <a:pt x="4386" y="5087"/>
                    <a:pt x="4661" y="4980"/>
                    <a:pt x="4873" y="4766"/>
                  </a:cubicBezTo>
                  <a:cubicBezTo>
                    <a:pt x="5284" y="4359"/>
                    <a:pt x="5301" y="3714"/>
                    <a:pt x="4918" y="3327"/>
                  </a:cubicBezTo>
                  <a:lnTo>
                    <a:pt x="1868" y="277"/>
                  </a:lnTo>
                  <a:cubicBezTo>
                    <a:pt x="1683" y="93"/>
                    <a:pt x="1438" y="1"/>
                    <a:pt x="1188" y="1"/>
                  </a:cubicBezTo>
                  <a:close/>
                </a:path>
              </a:pathLst>
            </a:custGeom>
            <a:solidFill>
              <a:srgbClr val="92A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6" name="Google Shape;10806;p91"/>
            <p:cNvSpPr/>
            <p:nvPr/>
          </p:nvSpPr>
          <p:spPr>
            <a:xfrm>
              <a:off x="4910713" y="4146079"/>
              <a:ext cx="137550" cy="111303"/>
            </a:xfrm>
            <a:custGeom>
              <a:avLst/>
              <a:gdLst/>
              <a:ahLst/>
              <a:cxnLst/>
              <a:rect l="l" t="t" r="r" b="b"/>
              <a:pathLst>
                <a:path w="5251" h="4249" extrusionOk="0">
                  <a:moveTo>
                    <a:pt x="86" y="1"/>
                  </a:moveTo>
                  <a:lnTo>
                    <a:pt x="86" y="1"/>
                  </a:lnTo>
                  <a:cubicBezTo>
                    <a:pt x="1" y="330"/>
                    <a:pt x="97" y="679"/>
                    <a:pt x="333" y="923"/>
                  </a:cubicBezTo>
                  <a:lnTo>
                    <a:pt x="453" y="1042"/>
                  </a:lnTo>
                  <a:lnTo>
                    <a:pt x="3263" y="3852"/>
                  </a:lnTo>
                  <a:lnTo>
                    <a:pt x="3383" y="3969"/>
                  </a:lnTo>
                  <a:cubicBezTo>
                    <a:pt x="3569" y="4155"/>
                    <a:pt x="3816" y="4248"/>
                    <a:pt x="4067" y="4248"/>
                  </a:cubicBezTo>
                  <a:cubicBezTo>
                    <a:pt x="4337" y="4248"/>
                    <a:pt x="4612" y="4141"/>
                    <a:pt x="4826" y="3928"/>
                  </a:cubicBezTo>
                  <a:cubicBezTo>
                    <a:pt x="5233" y="3517"/>
                    <a:pt x="5250" y="2872"/>
                    <a:pt x="4867" y="2489"/>
                  </a:cubicBezTo>
                  <a:lnTo>
                    <a:pt x="4534" y="2153"/>
                  </a:lnTo>
                  <a:cubicBezTo>
                    <a:pt x="4486" y="2351"/>
                    <a:pt x="4383" y="2530"/>
                    <a:pt x="4243" y="2674"/>
                  </a:cubicBezTo>
                  <a:cubicBezTo>
                    <a:pt x="4029" y="2887"/>
                    <a:pt x="3753" y="2994"/>
                    <a:pt x="3482" y="2994"/>
                  </a:cubicBezTo>
                  <a:cubicBezTo>
                    <a:pt x="3232" y="2994"/>
                    <a:pt x="2986" y="2903"/>
                    <a:pt x="2800" y="2718"/>
                  </a:cubicBezTo>
                  <a:lnTo>
                    <a:pt x="2680" y="2598"/>
                  </a:lnTo>
                  <a:lnTo>
                    <a:pt x="86" y="1"/>
                  </a:lnTo>
                  <a:close/>
                </a:path>
              </a:pathLst>
            </a:custGeom>
            <a:solidFill>
              <a:srgbClr val="7C91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07" name="Google Shape;10807;p91"/>
            <p:cNvSpPr/>
            <p:nvPr/>
          </p:nvSpPr>
          <p:spPr>
            <a:xfrm>
              <a:off x="4664768" y="4118574"/>
              <a:ext cx="389520" cy="385328"/>
            </a:xfrm>
            <a:custGeom>
              <a:avLst/>
              <a:gdLst/>
              <a:ahLst/>
              <a:cxnLst/>
              <a:rect l="l" t="t" r="r" b="b"/>
              <a:pathLst>
                <a:path w="14870" h="14710" extrusionOk="0">
                  <a:moveTo>
                    <a:pt x="10528" y="420"/>
                  </a:moveTo>
                  <a:cubicBezTo>
                    <a:pt x="10725" y="420"/>
                    <a:pt x="10917" y="491"/>
                    <a:pt x="11062" y="636"/>
                  </a:cubicBezTo>
                  <a:lnTo>
                    <a:pt x="14108" y="3682"/>
                  </a:lnTo>
                  <a:cubicBezTo>
                    <a:pt x="14410" y="3987"/>
                    <a:pt x="14393" y="4501"/>
                    <a:pt x="14064" y="4827"/>
                  </a:cubicBezTo>
                  <a:cubicBezTo>
                    <a:pt x="13893" y="5000"/>
                    <a:pt x="13670" y="5086"/>
                    <a:pt x="13453" y="5086"/>
                  </a:cubicBezTo>
                  <a:cubicBezTo>
                    <a:pt x="13257" y="5086"/>
                    <a:pt x="13064" y="5015"/>
                    <a:pt x="12919" y="4872"/>
                  </a:cubicBezTo>
                  <a:lnTo>
                    <a:pt x="12799" y="4752"/>
                  </a:lnTo>
                  <a:lnTo>
                    <a:pt x="11322" y="3271"/>
                  </a:lnTo>
                  <a:cubicBezTo>
                    <a:pt x="11275" y="3221"/>
                    <a:pt x="11222" y="3200"/>
                    <a:pt x="11171" y="3200"/>
                  </a:cubicBezTo>
                  <a:cubicBezTo>
                    <a:pt x="11005" y="3200"/>
                    <a:pt x="10862" y="3418"/>
                    <a:pt x="11024" y="3569"/>
                  </a:cubicBezTo>
                  <a:lnTo>
                    <a:pt x="12241" y="4779"/>
                  </a:lnTo>
                  <a:lnTo>
                    <a:pt x="10709" y="6311"/>
                  </a:lnTo>
                  <a:cubicBezTo>
                    <a:pt x="10349" y="6671"/>
                    <a:pt x="10116" y="7137"/>
                    <a:pt x="10044" y="7640"/>
                  </a:cubicBezTo>
                  <a:cubicBezTo>
                    <a:pt x="9976" y="8134"/>
                    <a:pt x="10082" y="8634"/>
                    <a:pt x="10342" y="9059"/>
                  </a:cubicBezTo>
                  <a:cubicBezTo>
                    <a:pt x="10846" y="9858"/>
                    <a:pt x="10753" y="10769"/>
                    <a:pt x="10575" y="11040"/>
                  </a:cubicBezTo>
                  <a:cubicBezTo>
                    <a:pt x="10472" y="11009"/>
                    <a:pt x="10140" y="10858"/>
                    <a:pt x="9246" y="10101"/>
                  </a:cubicBezTo>
                  <a:cubicBezTo>
                    <a:pt x="8670" y="9614"/>
                    <a:pt x="7974" y="8973"/>
                    <a:pt x="7251" y="8271"/>
                  </a:cubicBezTo>
                  <a:lnTo>
                    <a:pt x="7104" y="8124"/>
                  </a:lnTo>
                  <a:lnTo>
                    <a:pt x="7053" y="8072"/>
                  </a:lnTo>
                  <a:cubicBezTo>
                    <a:pt x="6926" y="7945"/>
                    <a:pt x="6799" y="7819"/>
                    <a:pt x="6672" y="7692"/>
                  </a:cubicBezTo>
                  <a:lnTo>
                    <a:pt x="6617" y="7637"/>
                  </a:lnTo>
                  <a:lnTo>
                    <a:pt x="6473" y="7493"/>
                  </a:lnTo>
                  <a:cubicBezTo>
                    <a:pt x="5768" y="6770"/>
                    <a:pt x="5130" y="6074"/>
                    <a:pt x="4644" y="5499"/>
                  </a:cubicBezTo>
                  <a:cubicBezTo>
                    <a:pt x="3886" y="4604"/>
                    <a:pt x="3735" y="4272"/>
                    <a:pt x="3705" y="4169"/>
                  </a:cubicBezTo>
                  <a:cubicBezTo>
                    <a:pt x="3826" y="4089"/>
                    <a:pt x="4075" y="4027"/>
                    <a:pt x="4385" y="4027"/>
                  </a:cubicBezTo>
                  <a:cubicBezTo>
                    <a:pt x="4768" y="4027"/>
                    <a:pt x="5244" y="4122"/>
                    <a:pt x="5685" y="4399"/>
                  </a:cubicBezTo>
                  <a:cubicBezTo>
                    <a:pt x="6026" y="4610"/>
                    <a:pt x="6415" y="4721"/>
                    <a:pt x="6811" y="4721"/>
                  </a:cubicBezTo>
                  <a:cubicBezTo>
                    <a:pt x="6908" y="4721"/>
                    <a:pt x="7006" y="4714"/>
                    <a:pt x="7104" y="4700"/>
                  </a:cubicBezTo>
                  <a:cubicBezTo>
                    <a:pt x="7608" y="4628"/>
                    <a:pt x="8074" y="4395"/>
                    <a:pt x="8434" y="4035"/>
                  </a:cubicBezTo>
                  <a:lnTo>
                    <a:pt x="9965" y="2504"/>
                  </a:lnTo>
                  <a:lnTo>
                    <a:pt x="10099" y="2637"/>
                  </a:lnTo>
                  <a:cubicBezTo>
                    <a:pt x="10145" y="2688"/>
                    <a:pt x="10198" y="2709"/>
                    <a:pt x="10249" y="2709"/>
                  </a:cubicBezTo>
                  <a:cubicBezTo>
                    <a:pt x="10413" y="2709"/>
                    <a:pt x="10556" y="2492"/>
                    <a:pt x="10394" y="2343"/>
                  </a:cubicBezTo>
                  <a:lnTo>
                    <a:pt x="9993" y="1942"/>
                  </a:lnTo>
                  <a:lnTo>
                    <a:pt x="9873" y="1822"/>
                  </a:lnTo>
                  <a:cubicBezTo>
                    <a:pt x="9866" y="1811"/>
                    <a:pt x="9856" y="1805"/>
                    <a:pt x="9845" y="1794"/>
                  </a:cubicBezTo>
                  <a:cubicBezTo>
                    <a:pt x="9616" y="1537"/>
                    <a:pt x="9599" y="1147"/>
                    <a:pt x="9787" y="842"/>
                  </a:cubicBezTo>
                  <a:cubicBezTo>
                    <a:pt x="9821" y="783"/>
                    <a:pt x="9866" y="729"/>
                    <a:pt x="9917" y="677"/>
                  </a:cubicBezTo>
                  <a:cubicBezTo>
                    <a:pt x="10088" y="506"/>
                    <a:pt x="10311" y="420"/>
                    <a:pt x="10528" y="420"/>
                  </a:cubicBezTo>
                  <a:close/>
                  <a:moveTo>
                    <a:pt x="10525" y="0"/>
                  </a:moveTo>
                  <a:cubicBezTo>
                    <a:pt x="10201" y="0"/>
                    <a:pt x="9870" y="128"/>
                    <a:pt x="9616" y="382"/>
                  </a:cubicBezTo>
                  <a:cubicBezTo>
                    <a:pt x="9126" y="873"/>
                    <a:pt x="9109" y="1650"/>
                    <a:pt x="9575" y="2120"/>
                  </a:cubicBezTo>
                  <a:lnTo>
                    <a:pt x="9664" y="2209"/>
                  </a:lnTo>
                  <a:lnTo>
                    <a:pt x="8135" y="3741"/>
                  </a:lnTo>
                  <a:cubicBezTo>
                    <a:pt x="7767" y="4107"/>
                    <a:pt x="7280" y="4300"/>
                    <a:pt x="6802" y="4300"/>
                  </a:cubicBezTo>
                  <a:cubicBezTo>
                    <a:pt x="6488" y="4300"/>
                    <a:pt x="6178" y="4217"/>
                    <a:pt x="5908" y="4046"/>
                  </a:cubicBezTo>
                  <a:cubicBezTo>
                    <a:pt x="5459" y="3768"/>
                    <a:pt x="4942" y="3617"/>
                    <a:pt x="4417" y="3607"/>
                  </a:cubicBezTo>
                  <a:cubicBezTo>
                    <a:pt x="4411" y="3607"/>
                    <a:pt x="4404" y="3607"/>
                    <a:pt x="4397" y="3607"/>
                  </a:cubicBezTo>
                  <a:cubicBezTo>
                    <a:pt x="3946" y="3607"/>
                    <a:pt x="3551" y="3720"/>
                    <a:pt x="3365" y="3909"/>
                  </a:cubicBezTo>
                  <a:cubicBezTo>
                    <a:pt x="3173" y="4097"/>
                    <a:pt x="3314" y="4382"/>
                    <a:pt x="3472" y="4642"/>
                  </a:cubicBezTo>
                  <a:cubicBezTo>
                    <a:pt x="3619" y="4889"/>
                    <a:pt x="3859" y="5211"/>
                    <a:pt x="4181" y="5601"/>
                  </a:cubicBezTo>
                  <a:cubicBezTo>
                    <a:pt x="4654" y="6174"/>
                    <a:pt x="5284" y="6869"/>
                    <a:pt x="6001" y="7606"/>
                  </a:cubicBezTo>
                  <a:lnTo>
                    <a:pt x="4366" y="9241"/>
                  </a:lnTo>
                  <a:cubicBezTo>
                    <a:pt x="3783" y="9823"/>
                    <a:pt x="3221" y="10437"/>
                    <a:pt x="2694" y="11067"/>
                  </a:cubicBezTo>
                  <a:lnTo>
                    <a:pt x="124" y="14144"/>
                  </a:lnTo>
                  <a:cubicBezTo>
                    <a:pt x="0" y="14292"/>
                    <a:pt x="4" y="14491"/>
                    <a:pt x="124" y="14614"/>
                  </a:cubicBezTo>
                  <a:cubicBezTo>
                    <a:pt x="185" y="14676"/>
                    <a:pt x="268" y="14710"/>
                    <a:pt x="353" y="14710"/>
                  </a:cubicBezTo>
                  <a:cubicBezTo>
                    <a:pt x="442" y="14710"/>
                    <a:pt x="528" y="14676"/>
                    <a:pt x="596" y="14617"/>
                  </a:cubicBezTo>
                  <a:lnTo>
                    <a:pt x="3547" y="12154"/>
                  </a:lnTo>
                  <a:cubicBezTo>
                    <a:pt x="3703" y="12011"/>
                    <a:pt x="3572" y="11789"/>
                    <a:pt x="3404" y="11789"/>
                  </a:cubicBezTo>
                  <a:cubicBezTo>
                    <a:pt x="3363" y="11789"/>
                    <a:pt x="3319" y="11803"/>
                    <a:pt x="3276" y="11835"/>
                  </a:cubicBezTo>
                  <a:lnTo>
                    <a:pt x="1035" y="13706"/>
                  </a:lnTo>
                  <a:lnTo>
                    <a:pt x="3012" y="11335"/>
                  </a:lnTo>
                  <a:cubicBezTo>
                    <a:pt x="3533" y="10714"/>
                    <a:pt x="4085" y="10111"/>
                    <a:pt x="4657" y="9535"/>
                  </a:cubicBezTo>
                  <a:lnTo>
                    <a:pt x="6288" y="7908"/>
                  </a:lnTo>
                  <a:lnTo>
                    <a:pt x="6316" y="7932"/>
                  </a:lnTo>
                  <a:cubicBezTo>
                    <a:pt x="6395" y="8014"/>
                    <a:pt x="6477" y="8096"/>
                    <a:pt x="6559" y="8178"/>
                  </a:cubicBezTo>
                  <a:cubicBezTo>
                    <a:pt x="6641" y="8261"/>
                    <a:pt x="6727" y="8343"/>
                    <a:pt x="6809" y="8425"/>
                  </a:cubicBezTo>
                  <a:lnTo>
                    <a:pt x="6833" y="8449"/>
                  </a:lnTo>
                  <a:lnTo>
                    <a:pt x="5202" y="10080"/>
                  </a:lnTo>
                  <a:cubicBezTo>
                    <a:pt x="4894" y="10389"/>
                    <a:pt x="4575" y="10694"/>
                    <a:pt x="4253" y="10985"/>
                  </a:cubicBezTo>
                  <a:cubicBezTo>
                    <a:pt x="4099" y="11133"/>
                    <a:pt x="4234" y="11351"/>
                    <a:pt x="4398" y="11351"/>
                  </a:cubicBezTo>
                  <a:cubicBezTo>
                    <a:pt x="4443" y="11351"/>
                    <a:pt x="4490" y="11335"/>
                    <a:pt x="4534" y="11297"/>
                  </a:cubicBezTo>
                  <a:cubicBezTo>
                    <a:pt x="4863" y="10999"/>
                    <a:pt x="5185" y="10690"/>
                    <a:pt x="5500" y="10378"/>
                  </a:cubicBezTo>
                  <a:lnTo>
                    <a:pt x="7135" y="8744"/>
                  </a:lnTo>
                  <a:cubicBezTo>
                    <a:pt x="7872" y="9457"/>
                    <a:pt x="8567" y="10091"/>
                    <a:pt x="9139" y="10560"/>
                  </a:cubicBezTo>
                  <a:cubicBezTo>
                    <a:pt x="9530" y="10886"/>
                    <a:pt x="9852" y="11122"/>
                    <a:pt x="10096" y="11269"/>
                  </a:cubicBezTo>
                  <a:cubicBezTo>
                    <a:pt x="10267" y="11372"/>
                    <a:pt x="10452" y="11468"/>
                    <a:pt x="10610" y="11468"/>
                  </a:cubicBezTo>
                  <a:cubicBezTo>
                    <a:pt x="10695" y="11468"/>
                    <a:pt x="10774" y="11437"/>
                    <a:pt x="10832" y="11379"/>
                  </a:cubicBezTo>
                  <a:cubicBezTo>
                    <a:pt x="11024" y="11187"/>
                    <a:pt x="11137" y="10786"/>
                    <a:pt x="11134" y="10327"/>
                  </a:cubicBezTo>
                  <a:cubicBezTo>
                    <a:pt x="11124" y="9799"/>
                    <a:pt x="10973" y="9282"/>
                    <a:pt x="10695" y="8836"/>
                  </a:cubicBezTo>
                  <a:cubicBezTo>
                    <a:pt x="10267" y="8151"/>
                    <a:pt x="10394" y="7212"/>
                    <a:pt x="11000" y="6609"/>
                  </a:cubicBezTo>
                  <a:lnTo>
                    <a:pt x="12532" y="5077"/>
                  </a:lnTo>
                  <a:lnTo>
                    <a:pt x="12625" y="5166"/>
                  </a:lnTo>
                  <a:lnTo>
                    <a:pt x="12669" y="5207"/>
                  </a:lnTo>
                  <a:lnTo>
                    <a:pt x="12683" y="5221"/>
                  </a:lnTo>
                  <a:cubicBezTo>
                    <a:pt x="12693" y="5228"/>
                    <a:pt x="12703" y="5238"/>
                    <a:pt x="12714" y="5245"/>
                  </a:cubicBezTo>
                  <a:lnTo>
                    <a:pt x="12731" y="5259"/>
                  </a:lnTo>
                  <a:lnTo>
                    <a:pt x="12762" y="5283"/>
                  </a:lnTo>
                  <a:lnTo>
                    <a:pt x="12782" y="5297"/>
                  </a:lnTo>
                  <a:lnTo>
                    <a:pt x="12810" y="5317"/>
                  </a:lnTo>
                  <a:lnTo>
                    <a:pt x="12830" y="5331"/>
                  </a:lnTo>
                  <a:lnTo>
                    <a:pt x="12861" y="5348"/>
                  </a:lnTo>
                  <a:lnTo>
                    <a:pt x="12882" y="5358"/>
                  </a:lnTo>
                  <a:lnTo>
                    <a:pt x="12912" y="5375"/>
                  </a:lnTo>
                  <a:lnTo>
                    <a:pt x="12933" y="5386"/>
                  </a:lnTo>
                  <a:lnTo>
                    <a:pt x="12964" y="5399"/>
                  </a:lnTo>
                  <a:lnTo>
                    <a:pt x="12988" y="5410"/>
                  </a:lnTo>
                  <a:lnTo>
                    <a:pt x="13015" y="5423"/>
                  </a:lnTo>
                  <a:lnTo>
                    <a:pt x="13043" y="5430"/>
                  </a:lnTo>
                  <a:lnTo>
                    <a:pt x="13070" y="5444"/>
                  </a:lnTo>
                  <a:lnTo>
                    <a:pt x="13097" y="5451"/>
                  </a:lnTo>
                  <a:lnTo>
                    <a:pt x="13125" y="5461"/>
                  </a:lnTo>
                  <a:lnTo>
                    <a:pt x="13152" y="5468"/>
                  </a:lnTo>
                  <a:lnTo>
                    <a:pt x="13183" y="5475"/>
                  </a:lnTo>
                  <a:lnTo>
                    <a:pt x="13207" y="5478"/>
                  </a:lnTo>
                  <a:lnTo>
                    <a:pt x="13238" y="5485"/>
                  </a:lnTo>
                  <a:lnTo>
                    <a:pt x="13265" y="5488"/>
                  </a:lnTo>
                  <a:lnTo>
                    <a:pt x="13296" y="5495"/>
                  </a:lnTo>
                  <a:lnTo>
                    <a:pt x="13324" y="5495"/>
                  </a:lnTo>
                  <a:lnTo>
                    <a:pt x="13354" y="5499"/>
                  </a:lnTo>
                  <a:lnTo>
                    <a:pt x="13560" y="5499"/>
                  </a:lnTo>
                  <a:lnTo>
                    <a:pt x="13587" y="5495"/>
                  </a:lnTo>
                  <a:lnTo>
                    <a:pt x="13618" y="5492"/>
                  </a:lnTo>
                  <a:lnTo>
                    <a:pt x="13646" y="5488"/>
                  </a:lnTo>
                  <a:lnTo>
                    <a:pt x="13680" y="5482"/>
                  </a:lnTo>
                  <a:lnTo>
                    <a:pt x="13707" y="5478"/>
                  </a:lnTo>
                  <a:lnTo>
                    <a:pt x="13738" y="5471"/>
                  </a:lnTo>
                  <a:lnTo>
                    <a:pt x="13766" y="5464"/>
                  </a:lnTo>
                  <a:lnTo>
                    <a:pt x="13796" y="5454"/>
                  </a:lnTo>
                  <a:lnTo>
                    <a:pt x="13824" y="5447"/>
                  </a:lnTo>
                  <a:lnTo>
                    <a:pt x="13855" y="5437"/>
                  </a:lnTo>
                  <a:lnTo>
                    <a:pt x="13882" y="5427"/>
                  </a:lnTo>
                  <a:lnTo>
                    <a:pt x="13913" y="5416"/>
                  </a:lnTo>
                  <a:lnTo>
                    <a:pt x="13940" y="5406"/>
                  </a:lnTo>
                  <a:lnTo>
                    <a:pt x="13971" y="5392"/>
                  </a:lnTo>
                  <a:lnTo>
                    <a:pt x="13995" y="5379"/>
                  </a:lnTo>
                  <a:lnTo>
                    <a:pt x="14030" y="5365"/>
                  </a:lnTo>
                  <a:lnTo>
                    <a:pt x="14053" y="5351"/>
                  </a:lnTo>
                  <a:lnTo>
                    <a:pt x="14084" y="5334"/>
                  </a:lnTo>
                  <a:lnTo>
                    <a:pt x="14108" y="5321"/>
                  </a:lnTo>
                  <a:lnTo>
                    <a:pt x="14139" y="5300"/>
                  </a:lnTo>
                  <a:lnTo>
                    <a:pt x="14160" y="5286"/>
                  </a:lnTo>
                  <a:lnTo>
                    <a:pt x="14191" y="5266"/>
                  </a:lnTo>
                  <a:lnTo>
                    <a:pt x="14211" y="5252"/>
                  </a:lnTo>
                  <a:lnTo>
                    <a:pt x="14245" y="5225"/>
                  </a:lnTo>
                  <a:lnTo>
                    <a:pt x="14263" y="5211"/>
                  </a:lnTo>
                  <a:cubicBezTo>
                    <a:pt x="14273" y="5201"/>
                    <a:pt x="14287" y="5190"/>
                    <a:pt x="14297" y="5183"/>
                  </a:cubicBezTo>
                  <a:lnTo>
                    <a:pt x="14314" y="5170"/>
                  </a:lnTo>
                  <a:cubicBezTo>
                    <a:pt x="14328" y="5153"/>
                    <a:pt x="14345" y="5139"/>
                    <a:pt x="14358" y="5122"/>
                  </a:cubicBezTo>
                  <a:cubicBezTo>
                    <a:pt x="14852" y="4635"/>
                    <a:pt x="14869" y="3854"/>
                    <a:pt x="14403" y="3388"/>
                  </a:cubicBezTo>
                  <a:lnTo>
                    <a:pt x="11353" y="338"/>
                  </a:lnTo>
                  <a:cubicBezTo>
                    <a:pt x="11128" y="112"/>
                    <a:pt x="10829" y="0"/>
                    <a:pt x="1052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08" name="Google Shape;10808;p91"/>
          <p:cNvGrpSpPr/>
          <p:nvPr/>
        </p:nvGrpSpPr>
        <p:grpSpPr>
          <a:xfrm>
            <a:off x="5134130" y="4136937"/>
            <a:ext cx="531261" cy="348577"/>
            <a:chOff x="5134130" y="4136937"/>
            <a:chExt cx="531261" cy="348577"/>
          </a:xfrm>
        </p:grpSpPr>
        <p:sp>
          <p:nvSpPr>
            <p:cNvPr id="10809" name="Google Shape;10809;p91"/>
            <p:cNvSpPr/>
            <p:nvPr/>
          </p:nvSpPr>
          <p:spPr>
            <a:xfrm>
              <a:off x="5270396" y="4147886"/>
              <a:ext cx="191328" cy="141034"/>
            </a:xfrm>
            <a:custGeom>
              <a:avLst/>
              <a:gdLst/>
              <a:ahLst/>
              <a:cxnLst/>
              <a:rect l="l" t="t" r="r" b="b"/>
              <a:pathLst>
                <a:path w="7304" h="5384" extrusionOk="0">
                  <a:moveTo>
                    <a:pt x="258" y="0"/>
                  </a:moveTo>
                  <a:cubicBezTo>
                    <a:pt x="93" y="0"/>
                    <a:pt x="1" y="189"/>
                    <a:pt x="104" y="319"/>
                  </a:cubicBezTo>
                  <a:lnTo>
                    <a:pt x="4055" y="5384"/>
                  </a:lnTo>
                  <a:lnTo>
                    <a:pt x="7303" y="5384"/>
                  </a:lnTo>
                  <a:lnTo>
                    <a:pt x="2334" y="651"/>
                  </a:lnTo>
                  <a:cubicBezTo>
                    <a:pt x="1896" y="233"/>
                    <a:pt x="1310" y="0"/>
                    <a:pt x="703" y="0"/>
                  </a:cubicBez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0" name="Google Shape;10810;p91"/>
            <p:cNvSpPr/>
            <p:nvPr/>
          </p:nvSpPr>
          <p:spPr>
            <a:xfrm>
              <a:off x="5273016" y="4147886"/>
              <a:ext cx="188709" cy="141034"/>
            </a:xfrm>
            <a:custGeom>
              <a:avLst/>
              <a:gdLst/>
              <a:ahLst/>
              <a:cxnLst/>
              <a:rect l="l" t="t" r="r" b="b"/>
              <a:pathLst>
                <a:path w="7204" h="5384" extrusionOk="0">
                  <a:moveTo>
                    <a:pt x="158" y="0"/>
                  </a:moveTo>
                  <a:cubicBezTo>
                    <a:pt x="96" y="0"/>
                    <a:pt x="38" y="28"/>
                    <a:pt x="0" y="76"/>
                  </a:cubicBezTo>
                  <a:cubicBezTo>
                    <a:pt x="394" y="175"/>
                    <a:pt x="751" y="374"/>
                    <a:pt x="1045" y="651"/>
                  </a:cubicBezTo>
                  <a:lnTo>
                    <a:pt x="6014" y="5384"/>
                  </a:lnTo>
                  <a:lnTo>
                    <a:pt x="7203" y="5384"/>
                  </a:lnTo>
                  <a:lnTo>
                    <a:pt x="2234" y="651"/>
                  </a:lnTo>
                  <a:cubicBezTo>
                    <a:pt x="1792" y="233"/>
                    <a:pt x="1206" y="0"/>
                    <a:pt x="600" y="0"/>
                  </a:cubicBezTo>
                  <a:close/>
                </a:path>
              </a:pathLst>
            </a:custGeom>
            <a:solidFill>
              <a:srgbClr val="D1D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1" name="Google Shape;10811;p91"/>
            <p:cNvSpPr/>
            <p:nvPr/>
          </p:nvSpPr>
          <p:spPr>
            <a:xfrm>
              <a:off x="5141962" y="4198154"/>
              <a:ext cx="515544" cy="148395"/>
            </a:xfrm>
            <a:custGeom>
              <a:avLst/>
              <a:gdLst/>
              <a:ahLst/>
              <a:cxnLst/>
              <a:rect l="l" t="t" r="r" b="b"/>
              <a:pathLst>
                <a:path w="19681" h="5665" extrusionOk="0">
                  <a:moveTo>
                    <a:pt x="1075" y="0"/>
                  </a:moveTo>
                  <a:cubicBezTo>
                    <a:pt x="1072" y="0"/>
                    <a:pt x="1069" y="0"/>
                    <a:pt x="1066" y="0"/>
                  </a:cubicBezTo>
                  <a:lnTo>
                    <a:pt x="199" y="0"/>
                  </a:lnTo>
                  <a:cubicBezTo>
                    <a:pt x="89" y="0"/>
                    <a:pt x="0" y="89"/>
                    <a:pt x="0" y="199"/>
                  </a:cubicBezTo>
                  <a:lnTo>
                    <a:pt x="0" y="4853"/>
                  </a:lnTo>
                  <a:cubicBezTo>
                    <a:pt x="0" y="5298"/>
                    <a:pt x="363" y="5661"/>
                    <a:pt x="812" y="5665"/>
                  </a:cubicBezTo>
                  <a:lnTo>
                    <a:pt x="19522" y="5665"/>
                  </a:lnTo>
                  <a:cubicBezTo>
                    <a:pt x="19608" y="5665"/>
                    <a:pt x="19680" y="5593"/>
                    <a:pt x="19680" y="5504"/>
                  </a:cubicBezTo>
                  <a:lnTo>
                    <a:pt x="19680" y="5497"/>
                  </a:lnTo>
                  <a:cubicBezTo>
                    <a:pt x="19680" y="5288"/>
                    <a:pt x="19598" y="5086"/>
                    <a:pt x="19451" y="4935"/>
                  </a:cubicBezTo>
                  <a:lnTo>
                    <a:pt x="18991" y="4476"/>
                  </a:lnTo>
                  <a:lnTo>
                    <a:pt x="18306" y="3787"/>
                  </a:lnTo>
                  <a:cubicBezTo>
                    <a:pt x="17864" y="3341"/>
                    <a:pt x="17261" y="3091"/>
                    <a:pt x="16634" y="3091"/>
                  </a:cubicBezTo>
                  <a:lnTo>
                    <a:pt x="3763" y="3091"/>
                  </a:lnTo>
                  <a:cubicBezTo>
                    <a:pt x="3478" y="3088"/>
                    <a:pt x="3218" y="2937"/>
                    <a:pt x="3077" y="2690"/>
                  </a:cubicBezTo>
                  <a:lnTo>
                    <a:pt x="1751" y="391"/>
                  </a:lnTo>
                  <a:cubicBezTo>
                    <a:pt x="1609" y="150"/>
                    <a:pt x="1353" y="0"/>
                    <a:pt x="1075" y="0"/>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2" name="Google Shape;10812;p91"/>
            <p:cNvSpPr/>
            <p:nvPr/>
          </p:nvSpPr>
          <p:spPr>
            <a:xfrm>
              <a:off x="5270396" y="4312784"/>
              <a:ext cx="213856" cy="164924"/>
            </a:xfrm>
            <a:custGeom>
              <a:avLst/>
              <a:gdLst/>
              <a:ahLst/>
              <a:cxnLst/>
              <a:rect l="l" t="t" r="r" b="b"/>
              <a:pathLst>
                <a:path w="8164" h="6296" extrusionOk="0">
                  <a:moveTo>
                    <a:pt x="4860" y="0"/>
                  </a:moveTo>
                  <a:cubicBezTo>
                    <a:pt x="4798" y="0"/>
                    <a:pt x="4740" y="28"/>
                    <a:pt x="4702" y="76"/>
                  </a:cubicBezTo>
                  <a:lnTo>
                    <a:pt x="104" y="5977"/>
                  </a:lnTo>
                  <a:cubicBezTo>
                    <a:pt x="1" y="6107"/>
                    <a:pt x="93" y="6295"/>
                    <a:pt x="258" y="6295"/>
                  </a:cubicBezTo>
                  <a:lnTo>
                    <a:pt x="703" y="6295"/>
                  </a:lnTo>
                  <a:cubicBezTo>
                    <a:pt x="1310" y="6295"/>
                    <a:pt x="1896" y="6062"/>
                    <a:pt x="2334" y="5644"/>
                  </a:cubicBezTo>
                  <a:lnTo>
                    <a:pt x="8085" y="206"/>
                  </a:lnTo>
                  <a:cubicBezTo>
                    <a:pt x="8163" y="130"/>
                    <a:pt x="8109" y="0"/>
                    <a:pt x="8002" y="0"/>
                  </a:cubicBez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3" name="Google Shape;10813;p91"/>
            <p:cNvSpPr/>
            <p:nvPr/>
          </p:nvSpPr>
          <p:spPr>
            <a:xfrm>
              <a:off x="5574442" y="4279123"/>
              <a:ext cx="65199" cy="36280"/>
            </a:xfrm>
            <a:custGeom>
              <a:avLst/>
              <a:gdLst/>
              <a:ahLst/>
              <a:cxnLst/>
              <a:rect l="l" t="t" r="r" b="b"/>
              <a:pathLst>
                <a:path w="2489" h="1385" extrusionOk="0">
                  <a:moveTo>
                    <a:pt x="0" y="0"/>
                  </a:moveTo>
                  <a:lnTo>
                    <a:pt x="0" y="792"/>
                  </a:lnTo>
                  <a:cubicBezTo>
                    <a:pt x="0" y="1121"/>
                    <a:pt x="268" y="1385"/>
                    <a:pt x="597" y="1385"/>
                  </a:cubicBezTo>
                  <a:lnTo>
                    <a:pt x="2488" y="1385"/>
                  </a:lnTo>
                  <a:lnTo>
                    <a:pt x="1799" y="696"/>
                  </a:lnTo>
                  <a:cubicBezTo>
                    <a:pt x="1357" y="250"/>
                    <a:pt x="754" y="0"/>
                    <a:pt x="124" y="0"/>
                  </a:cubicBez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4" name="Google Shape;10814;p91"/>
            <p:cNvSpPr/>
            <p:nvPr/>
          </p:nvSpPr>
          <p:spPr>
            <a:xfrm>
              <a:off x="5446715" y="4144717"/>
              <a:ext cx="207831" cy="78244"/>
            </a:xfrm>
            <a:custGeom>
              <a:avLst/>
              <a:gdLst/>
              <a:ahLst/>
              <a:cxnLst/>
              <a:rect l="l" t="t" r="r" b="b"/>
              <a:pathLst>
                <a:path w="7934" h="2987" extrusionOk="0">
                  <a:moveTo>
                    <a:pt x="3906" y="1"/>
                  </a:moveTo>
                  <a:cubicBezTo>
                    <a:pt x="3865" y="1"/>
                    <a:pt x="3824" y="2"/>
                    <a:pt x="3783" y="5"/>
                  </a:cubicBezTo>
                  <a:cubicBezTo>
                    <a:pt x="2841" y="66"/>
                    <a:pt x="2073" y="786"/>
                    <a:pt x="1957" y="1722"/>
                  </a:cubicBezTo>
                  <a:cubicBezTo>
                    <a:pt x="1768" y="1636"/>
                    <a:pt x="1574" y="1597"/>
                    <a:pt x="1386" y="1597"/>
                  </a:cubicBezTo>
                  <a:cubicBezTo>
                    <a:pt x="656" y="1597"/>
                    <a:pt x="0" y="2186"/>
                    <a:pt x="0" y="2986"/>
                  </a:cubicBezTo>
                  <a:lnTo>
                    <a:pt x="7933" y="2986"/>
                  </a:lnTo>
                  <a:cubicBezTo>
                    <a:pt x="7933" y="2072"/>
                    <a:pt x="7186" y="1385"/>
                    <a:pt x="6337" y="1385"/>
                  </a:cubicBezTo>
                  <a:cubicBezTo>
                    <a:pt x="6165" y="1385"/>
                    <a:pt x="5988" y="1414"/>
                    <a:pt x="5812" y="1475"/>
                  </a:cubicBezTo>
                  <a:cubicBezTo>
                    <a:pt x="5586" y="603"/>
                    <a:pt x="4799" y="1"/>
                    <a:pt x="3906" y="1"/>
                  </a:cubicBezTo>
                  <a:close/>
                </a:path>
              </a:pathLst>
            </a:custGeom>
            <a:solidFill>
              <a:srgbClr val="D8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5" name="Google Shape;10815;p91"/>
            <p:cNvSpPr/>
            <p:nvPr/>
          </p:nvSpPr>
          <p:spPr>
            <a:xfrm>
              <a:off x="5533499" y="4144743"/>
              <a:ext cx="121047" cy="78218"/>
            </a:xfrm>
            <a:custGeom>
              <a:avLst/>
              <a:gdLst/>
              <a:ahLst/>
              <a:cxnLst/>
              <a:rect l="l" t="t" r="r" b="b"/>
              <a:pathLst>
                <a:path w="4621" h="2986" extrusionOk="0">
                  <a:moveTo>
                    <a:pt x="593" y="1"/>
                  </a:moveTo>
                  <a:cubicBezTo>
                    <a:pt x="397" y="1"/>
                    <a:pt x="198" y="30"/>
                    <a:pt x="1" y="93"/>
                  </a:cubicBezTo>
                  <a:cubicBezTo>
                    <a:pt x="645" y="298"/>
                    <a:pt x="1142" y="819"/>
                    <a:pt x="1310" y="1474"/>
                  </a:cubicBezTo>
                  <a:cubicBezTo>
                    <a:pt x="1485" y="1413"/>
                    <a:pt x="1662" y="1384"/>
                    <a:pt x="1835" y="1384"/>
                  </a:cubicBezTo>
                  <a:cubicBezTo>
                    <a:pt x="2684" y="1384"/>
                    <a:pt x="3431" y="2071"/>
                    <a:pt x="3431" y="2985"/>
                  </a:cubicBezTo>
                  <a:lnTo>
                    <a:pt x="4620" y="2985"/>
                  </a:lnTo>
                  <a:cubicBezTo>
                    <a:pt x="4620" y="2071"/>
                    <a:pt x="3873" y="1384"/>
                    <a:pt x="3024" y="1384"/>
                  </a:cubicBezTo>
                  <a:cubicBezTo>
                    <a:pt x="2852" y="1384"/>
                    <a:pt x="2675" y="1413"/>
                    <a:pt x="2499" y="1474"/>
                  </a:cubicBezTo>
                  <a:cubicBezTo>
                    <a:pt x="2267" y="584"/>
                    <a:pt x="1464" y="1"/>
                    <a:pt x="593" y="1"/>
                  </a:cubicBez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6" name="Google Shape;10816;p91"/>
            <p:cNvSpPr/>
            <p:nvPr/>
          </p:nvSpPr>
          <p:spPr>
            <a:xfrm>
              <a:off x="5273094" y="4312784"/>
              <a:ext cx="211158" cy="164924"/>
            </a:xfrm>
            <a:custGeom>
              <a:avLst/>
              <a:gdLst/>
              <a:ahLst/>
              <a:cxnLst/>
              <a:rect l="l" t="t" r="r" b="b"/>
              <a:pathLst>
                <a:path w="8061" h="6296" extrusionOk="0">
                  <a:moveTo>
                    <a:pt x="6710" y="0"/>
                  </a:moveTo>
                  <a:cubicBezTo>
                    <a:pt x="6820" y="0"/>
                    <a:pt x="6871" y="130"/>
                    <a:pt x="6792" y="206"/>
                  </a:cubicBezTo>
                  <a:lnTo>
                    <a:pt x="1046" y="5644"/>
                  </a:lnTo>
                  <a:cubicBezTo>
                    <a:pt x="751" y="5922"/>
                    <a:pt x="391" y="6121"/>
                    <a:pt x="1" y="6220"/>
                  </a:cubicBezTo>
                  <a:cubicBezTo>
                    <a:pt x="38" y="6268"/>
                    <a:pt x="97" y="6295"/>
                    <a:pt x="155" y="6295"/>
                  </a:cubicBezTo>
                  <a:lnTo>
                    <a:pt x="600" y="6295"/>
                  </a:lnTo>
                  <a:cubicBezTo>
                    <a:pt x="1207" y="6295"/>
                    <a:pt x="1793" y="6062"/>
                    <a:pt x="2231" y="5644"/>
                  </a:cubicBezTo>
                  <a:lnTo>
                    <a:pt x="7982" y="206"/>
                  </a:lnTo>
                  <a:cubicBezTo>
                    <a:pt x="8060" y="130"/>
                    <a:pt x="8006" y="0"/>
                    <a:pt x="7899" y="0"/>
                  </a:cubicBezTo>
                  <a:close/>
                </a:path>
              </a:pathLst>
            </a:custGeom>
            <a:solidFill>
              <a:srgbClr val="D1D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7" name="Google Shape;10817;p91"/>
            <p:cNvSpPr/>
            <p:nvPr/>
          </p:nvSpPr>
          <p:spPr>
            <a:xfrm>
              <a:off x="5546623" y="4279123"/>
              <a:ext cx="27845" cy="6575"/>
            </a:xfrm>
            <a:custGeom>
              <a:avLst/>
              <a:gdLst/>
              <a:ahLst/>
              <a:cxnLst/>
              <a:rect l="l" t="t" r="r" b="b"/>
              <a:pathLst>
                <a:path w="1063" h="251" extrusionOk="0">
                  <a:moveTo>
                    <a:pt x="21" y="0"/>
                  </a:moveTo>
                  <a:cubicBezTo>
                    <a:pt x="14" y="0"/>
                    <a:pt x="7" y="0"/>
                    <a:pt x="0" y="0"/>
                  </a:cubicBezTo>
                  <a:lnTo>
                    <a:pt x="41" y="0"/>
                  </a:lnTo>
                  <a:cubicBezTo>
                    <a:pt x="34" y="0"/>
                    <a:pt x="27" y="0"/>
                    <a:pt x="21" y="0"/>
                  </a:cubicBezTo>
                  <a:close/>
                  <a:moveTo>
                    <a:pt x="41" y="0"/>
                  </a:moveTo>
                  <a:cubicBezTo>
                    <a:pt x="397" y="4"/>
                    <a:pt x="746" y="92"/>
                    <a:pt x="1062" y="250"/>
                  </a:cubicBezTo>
                  <a:lnTo>
                    <a:pt x="1062" y="0"/>
                  </a:lnTo>
                  <a:close/>
                </a:path>
              </a:pathLst>
            </a:custGeom>
            <a:solidFill>
              <a:srgbClr val="DE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8" name="Google Shape;10818;p91"/>
            <p:cNvSpPr/>
            <p:nvPr/>
          </p:nvSpPr>
          <p:spPr>
            <a:xfrm>
              <a:off x="5608548" y="4315377"/>
              <a:ext cx="49037" cy="31172"/>
            </a:xfrm>
            <a:custGeom>
              <a:avLst/>
              <a:gdLst/>
              <a:ahLst/>
              <a:cxnLst/>
              <a:rect l="l" t="t" r="r" b="b"/>
              <a:pathLst>
                <a:path w="1872" h="1190" extrusionOk="0">
                  <a:moveTo>
                    <a:pt x="1" y="1"/>
                  </a:moveTo>
                  <a:lnTo>
                    <a:pt x="460" y="460"/>
                  </a:lnTo>
                  <a:cubicBezTo>
                    <a:pt x="604" y="611"/>
                    <a:pt x="682" y="813"/>
                    <a:pt x="679" y="1022"/>
                  </a:cubicBezTo>
                  <a:lnTo>
                    <a:pt x="679" y="1029"/>
                  </a:lnTo>
                  <a:cubicBezTo>
                    <a:pt x="679" y="1118"/>
                    <a:pt x="610" y="1186"/>
                    <a:pt x="521" y="1190"/>
                  </a:cubicBezTo>
                  <a:lnTo>
                    <a:pt x="1710" y="1190"/>
                  </a:lnTo>
                  <a:cubicBezTo>
                    <a:pt x="1796" y="1190"/>
                    <a:pt x="1868" y="1118"/>
                    <a:pt x="1868" y="1029"/>
                  </a:cubicBezTo>
                  <a:lnTo>
                    <a:pt x="1868" y="1022"/>
                  </a:lnTo>
                  <a:cubicBezTo>
                    <a:pt x="1872" y="813"/>
                    <a:pt x="1793" y="611"/>
                    <a:pt x="1645" y="460"/>
                  </a:cubicBezTo>
                  <a:lnTo>
                    <a:pt x="1186" y="1"/>
                  </a:lnTo>
                  <a:close/>
                </a:path>
              </a:pathLst>
            </a:custGeom>
            <a:solidFill>
              <a:srgbClr val="DE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19" name="Google Shape;10819;p91"/>
            <p:cNvSpPr/>
            <p:nvPr/>
          </p:nvSpPr>
          <p:spPr>
            <a:xfrm>
              <a:off x="5574520" y="4279123"/>
              <a:ext cx="65121" cy="36280"/>
            </a:xfrm>
            <a:custGeom>
              <a:avLst/>
              <a:gdLst/>
              <a:ahLst/>
              <a:cxnLst/>
              <a:rect l="l" t="t" r="r" b="b"/>
              <a:pathLst>
                <a:path w="2486" h="1385" extrusionOk="0">
                  <a:moveTo>
                    <a:pt x="1" y="0"/>
                  </a:moveTo>
                  <a:lnTo>
                    <a:pt x="1" y="250"/>
                  </a:lnTo>
                  <a:cubicBezTo>
                    <a:pt x="227" y="367"/>
                    <a:pt x="433" y="514"/>
                    <a:pt x="611" y="696"/>
                  </a:cubicBezTo>
                  <a:lnTo>
                    <a:pt x="1296" y="1385"/>
                  </a:lnTo>
                  <a:lnTo>
                    <a:pt x="2485" y="1385"/>
                  </a:lnTo>
                  <a:lnTo>
                    <a:pt x="1800" y="696"/>
                  </a:lnTo>
                  <a:cubicBezTo>
                    <a:pt x="1354" y="250"/>
                    <a:pt x="755" y="0"/>
                    <a:pt x="124" y="0"/>
                  </a:cubicBez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0" name="Google Shape;10820;p91"/>
            <p:cNvSpPr/>
            <p:nvPr/>
          </p:nvSpPr>
          <p:spPr>
            <a:xfrm>
              <a:off x="5134130" y="4140080"/>
              <a:ext cx="531261" cy="345433"/>
            </a:xfrm>
            <a:custGeom>
              <a:avLst/>
              <a:gdLst/>
              <a:ahLst/>
              <a:cxnLst/>
              <a:rect l="l" t="t" r="r" b="b"/>
              <a:pathLst>
                <a:path w="20281" h="13187" extrusionOk="0">
                  <a:moveTo>
                    <a:pt x="5918" y="596"/>
                  </a:moveTo>
                  <a:cubicBezTo>
                    <a:pt x="6445" y="596"/>
                    <a:pt x="6950" y="802"/>
                    <a:pt x="7334" y="1165"/>
                  </a:cubicBezTo>
                  <a:lnTo>
                    <a:pt x="11398" y="5010"/>
                  </a:lnTo>
                  <a:lnTo>
                    <a:pt x="9106" y="5010"/>
                  </a:lnTo>
                  <a:lnTo>
                    <a:pt x="5665" y="596"/>
                  </a:lnTo>
                  <a:lnTo>
                    <a:pt x="5905" y="596"/>
                  </a:lnTo>
                  <a:cubicBezTo>
                    <a:pt x="5910" y="596"/>
                    <a:pt x="5914" y="596"/>
                    <a:pt x="5918" y="596"/>
                  </a:cubicBezTo>
                  <a:close/>
                  <a:moveTo>
                    <a:pt x="17111" y="5613"/>
                  </a:moveTo>
                  <a:cubicBezTo>
                    <a:pt x="17597" y="5651"/>
                    <a:pt x="18057" y="5863"/>
                    <a:pt x="18403" y="6213"/>
                  </a:cubicBezTo>
                  <a:lnTo>
                    <a:pt x="18584" y="6395"/>
                  </a:lnTo>
                  <a:lnTo>
                    <a:pt x="17406" y="6395"/>
                  </a:lnTo>
                  <a:cubicBezTo>
                    <a:pt x="17241" y="6395"/>
                    <a:pt x="17111" y="6261"/>
                    <a:pt x="17111" y="6100"/>
                  </a:cubicBezTo>
                  <a:lnTo>
                    <a:pt x="17111" y="5613"/>
                  </a:lnTo>
                  <a:close/>
                  <a:moveTo>
                    <a:pt x="12755" y="6891"/>
                  </a:moveTo>
                  <a:lnTo>
                    <a:pt x="7334" y="12025"/>
                  </a:lnTo>
                  <a:cubicBezTo>
                    <a:pt x="6947" y="12388"/>
                    <a:pt x="6436" y="12594"/>
                    <a:pt x="5905" y="12594"/>
                  </a:cubicBezTo>
                  <a:lnTo>
                    <a:pt x="5662" y="12594"/>
                  </a:lnTo>
                  <a:lnTo>
                    <a:pt x="10110" y="6891"/>
                  </a:lnTo>
                  <a:close/>
                  <a:moveTo>
                    <a:pt x="5460" y="0"/>
                  </a:moveTo>
                  <a:cubicBezTo>
                    <a:pt x="5049" y="0"/>
                    <a:pt x="4816" y="476"/>
                    <a:pt x="5069" y="799"/>
                  </a:cubicBezTo>
                  <a:lnTo>
                    <a:pt x="8352" y="5010"/>
                  </a:lnTo>
                  <a:lnTo>
                    <a:pt x="4065" y="5010"/>
                  </a:lnTo>
                  <a:cubicBezTo>
                    <a:pt x="3887" y="5010"/>
                    <a:pt x="3722" y="4914"/>
                    <a:pt x="3637" y="4760"/>
                  </a:cubicBezTo>
                  <a:lnTo>
                    <a:pt x="2311" y="2461"/>
                  </a:lnTo>
                  <a:cubicBezTo>
                    <a:pt x="2118" y="2127"/>
                    <a:pt x="1767" y="1922"/>
                    <a:pt x="1384" y="1922"/>
                  </a:cubicBezTo>
                  <a:cubicBezTo>
                    <a:pt x="1377" y="1922"/>
                    <a:pt x="1371" y="1922"/>
                    <a:pt x="1365" y="1923"/>
                  </a:cubicBezTo>
                  <a:lnTo>
                    <a:pt x="498" y="1923"/>
                  </a:lnTo>
                  <a:cubicBezTo>
                    <a:pt x="224" y="1923"/>
                    <a:pt x="4" y="2142"/>
                    <a:pt x="1" y="2416"/>
                  </a:cubicBezTo>
                  <a:lnTo>
                    <a:pt x="1" y="7070"/>
                  </a:lnTo>
                  <a:cubicBezTo>
                    <a:pt x="4" y="7680"/>
                    <a:pt x="498" y="8176"/>
                    <a:pt x="1111" y="8176"/>
                  </a:cubicBezTo>
                  <a:lnTo>
                    <a:pt x="3664" y="8176"/>
                  </a:lnTo>
                  <a:cubicBezTo>
                    <a:pt x="3829" y="8176"/>
                    <a:pt x="3962" y="8043"/>
                    <a:pt x="3962" y="7878"/>
                  </a:cubicBezTo>
                  <a:cubicBezTo>
                    <a:pt x="3962" y="7717"/>
                    <a:pt x="3829" y="7584"/>
                    <a:pt x="3664" y="7584"/>
                  </a:cubicBezTo>
                  <a:lnTo>
                    <a:pt x="1111" y="7584"/>
                  </a:lnTo>
                  <a:cubicBezTo>
                    <a:pt x="827" y="7584"/>
                    <a:pt x="597" y="7354"/>
                    <a:pt x="597" y="7070"/>
                  </a:cubicBezTo>
                  <a:lnTo>
                    <a:pt x="597" y="2515"/>
                  </a:lnTo>
                  <a:lnTo>
                    <a:pt x="1365" y="2515"/>
                  </a:lnTo>
                  <a:cubicBezTo>
                    <a:pt x="1368" y="2515"/>
                    <a:pt x="1371" y="2515"/>
                    <a:pt x="1374" y="2515"/>
                  </a:cubicBezTo>
                  <a:cubicBezTo>
                    <a:pt x="1545" y="2515"/>
                    <a:pt x="1706" y="2607"/>
                    <a:pt x="1793" y="2755"/>
                  </a:cubicBezTo>
                  <a:lnTo>
                    <a:pt x="3119" y="5058"/>
                  </a:lnTo>
                  <a:cubicBezTo>
                    <a:pt x="3315" y="5394"/>
                    <a:pt x="3674" y="5603"/>
                    <a:pt x="4062" y="5603"/>
                  </a:cubicBezTo>
                  <a:lnTo>
                    <a:pt x="16511" y="5603"/>
                  </a:lnTo>
                  <a:lnTo>
                    <a:pt x="16511" y="6100"/>
                  </a:lnTo>
                  <a:cubicBezTo>
                    <a:pt x="16515" y="6593"/>
                    <a:pt x="16912" y="6991"/>
                    <a:pt x="17402" y="6991"/>
                  </a:cubicBezTo>
                  <a:lnTo>
                    <a:pt x="19174" y="6991"/>
                  </a:lnTo>
                  <a:lnTo>
                    <a:pt x="19544" y="7364"/>
                  </a:lnTo>
                  <a:cubicBezTo>
                    <a:pt x="19606" y="7426"/>
                    <a:pt x="19647" y="7501"/>
                    <a:pt x="19664" y="7584"/>
                  </a:cubicBezTo>
                  <a:lnTo>
                    <a:pt x="12889" y="7584"/>
                  </a:lnTo>
                  <a:lnTo>
                    <a:pt x="13708" y="6809"/>
                  </a:lnTo>
                  <a:cubicBezTo>
                    <a:pt x="13903" y="6624"/>
                    <a:pt x="13773" y="6295"/>
                    <a:pt x="13502" y="6295"/>
                  </a:cubicBezTo>
                  <a:lnTo>
                    <a:pt x="10062" y="6295"/>
                  </a:lnTo>
                  <a:cubicBezTo>
                    <a:pt x="9908" y="6295"/>
                    <a:pt x="9764" y="6367"/>
                    <a:pt x="9671" y="6487"/>
                  </a:cubicBezTo>
                  <a:lnTo>
                    <a:pt x="8815" y="7584"/>
                  </a:lnTo>
                  <a:lnTo>
                    <a:pt x="5049" y="7584"/>
                  </a:lnTo>
                  <a:cubicBezTo>
                    <a:pt x="4884" y="7584"/>
                    <a:pt x="4750" y="7717"/>
                    <a:pt x="4750" y="7878"/>
                  </a:cubicBezTo>
                  <a:cubicBezTo>
                    <a:pt x="4750" y="8043"/>
                    <a:pt x="4884" y="8176"/>
                    <a:pt x="5049" y="8176"/>
                  </a:cubicBezTo>
                  <a:lnTo>
                    <a:pt x="8352" y="8176"/>
                  </a:lnTo>
                  <a:lnTo>
                    <a:pt x="5073" y="12388"/>
                  </a:lnTo>
                  <a:cubicBezTo>
                    <a:pt x="4819" y="12710"/>
                    <a:pt x="5052" y="13186"/>
                    <a:pt x="5463" y="13186"/>
                  </a:cubicBezTo>
                  <a:lnTo>
                    <a:pt x="5905" y="13186"/>
                  </a:lnTo>
                  <a:cubicBezTo>
                    <a:pt x="6591" y="13186"/>
                    <a:pt x="7249" y="12926"/>
                    <a:pt x="7745" y="12453"/>
                  </a:cubicBezTo>
                  <a:lnTo>
                    <a:pt x="12262" y="8176"/>
                  </a:lnTo>
                  <a:lnTo>
                    <a:pt x="19821" y="8176"/>
                  </a:lnTo>
                  <a:cubicBezTo>
                    <a:pt x="20072" y="8176"/>
                    <a:pt x="20277" y="7974"/>
                    <a:pt x="20277" y="7721"/>
                  </a:cubicBezTo>
                  <a:lnTo>
                    <a:pt x="20277" y="7714"/>
                  </a:lnTo>
                  <a:cubicBezTo>
                    <a:pt x="20281" y="7426"/>
                    <a:pt x="20168" y="7148"/>
                    <a:pt x="19965" y="6943"/>
                  </a:cubicBezTo>
                  <a:lnTo>
                    <a:pt x="18821" y="5791"/>
                  </a:lnTo>
                  <a:cubicBezTo>
                    <a:pt x="18321" y="5291"/>
                    <a:pt x="17642" y="5010"/>
                    <a:pt x="16936" y="5010"/>
                  </a:cubicBezTo>
                  <a:lnTo>
                    <a:pt x="12262" y="5010"/>
                  </a:lnTo>
                  <a:lnTo>
                    <a:pt x="7742" y="733"/>
                  </a:lnTo>
                  <a:cubicBezTo>
                    <a:pt x="7245" y="261"/>
                    <a:pt x="6587" y="0"/>
                    <a:pt x="590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1" name="Google Shape;10821;p91"/>
            <p:cNvSpPr/>
            <p:nvPr/>
          </p:nvSpPr>
          <p:spPr>
            <a:xfrm>
              <a:off x="5438883" y="4136937"/>
              <a:ext cx="223470" cy="93726"/>
            </a:xfrm>
            <a:custGeom>
              <a:avLst/>
              <a:gdLst/>
              <a:ahLst/>
              <a:cxnLst/>
              <a:rect l="l" t="t" r="r" b="b"/>
              <a:pathLst>
                <a:path w="8531" h="3578" extrusionOk="0">
                  <a:moveTo>
                    <a:pt x="4206" y="1"/>
                  </a:moveTo>
                  <a:cubicBezTo>
                    <a:pt x="4168" y="1"/>
                    <a:pt x="4130" y="2"/>
                    <a:pt x="4092" y="4"/>
                  </a:cubicBezTo>
                  <a:cubicBezTo>
                    <a:pt x="3126" y="55"/>
                    <a:pt x="2300" y="710"/>
                    <a:pt x="2033" y="1635"/>
                  </a:cubicBezTo>
                  <a:cubicBezTo>
                    <a:pt x="1916" y="1610"/>
                    <a:pt x="1799" y="1598"/>
                    <a:pt x="1684" y="1598"/>
                  </a:cubicBezTo>
                  <a:cubicBezTo>
                    <a:pt x="779" y="1598"/>
                    <a:pt x="4" y="2334"/>
                    <a:pt x="1" y="3283"/>
                  </a:cubicBezTo>
                  <a:cubicBezTo>
                    <a:pt x="1" y="3448"/>
                    <a:pt x="135" y="3578"/>
                    <a:pt x="299" y="3578"/>
                  </a:cubicBezTo>
                  <a:lnTo>
                    <a:pt x="5415" y="3578"/>
                  </a:lnTo>
                  <a:cubicBezTo>
                    <a:pt x="5580" y="3578"/>
                    <a:pt x="5710" y="3444"/>
                    <a:pt x="5710" y="3283"/>
                  </a:cubicBezTo>
                  <a:cubicBezTo>
                    <a:pt x="5710" y="3119"/>
                    <a:pt x="5580" y="2985"/>
                    <a:pt x="5415" y="2985"/>
                  </a:cubicBezTo>
                  <a:lnTo>
                    <a:pt x="638" y="2985"/>
                  </a:lnTo>
                  <a:cubicBezTo>
                    <a:pt x="772" y="2515"/>
                    <a:pt x="1197" y="2193"/>
                    <a:pt x="1687" y="2193"/>
                  </a:cubicBezTo>
                  <a:cubicBezTo>
                    <a:pt x="1841" y="2193"/>
                    <a:pt x="1992" y="2224"/>
                    <a:pt x="2132" y="2289"/>
                  </a:cubicBezTo>
                  <a:cubicBezTo>
                    <a:pt x="2173" y="2307"/>
                    <a:pt x="2214" y="2316"/>
                    <a:pt x="2255" y="2316"/>
                  </a:cubicBezTo>
                  <a:cubicBezTo>
                    <a:pt x="2399" y="2316"/>
                    <a:pt x="2532" y="2211"/>
                    <a:pt x="2550" y="2056"/>
                  </a:cubicBezTo>
                  <a:cubicBezTo>
                    <a:pt x="2653" y="1261"/>
                    <a:pt x="3304" y="655"/>
                    <a:pt x="4099" y="603"/>
                  </a:cubicBezTo>
                  <a:cubicBezTo>
                    <a:pt x="4136" y="601"/>
                    <a:pt x="4172" y="600"/>
                    <a:pt x="4208" y="600"/>
                  </a:cubicBezTo>
                  <a:cubicBezTo>
                    <a:pt x="4962" y="600"/>
                    <a:pt x="5630" y="1108"/>
                    <a:pt x="5823" y="1847"/>
                  </a:cubicBezTo>
                  <a:cubicBezTo>
                    <a:pt x="5859" y="1982"/>
                    <a:pt x="5980" y="2070"/>
                    <a:pt x="6111" y="2070"/>
                  </a:cubicBezTo>
                  <a:cubicBezTo>
                    <a:pt x="6144" y="2070"/>
                    <a:pt x="6177" y="2064"/>
                    <a:pt x="6210" y="2053"/>
                  </a:cubicBezTo>
                  <a:cubicBezTo>
                    <a:pt x="6351" y="2004"/>
                    <a:pt x="6495" y="1980"/>
                    <a:pt x="6636" y="1980"/>
                  </a:cubicBezTo>
                  <a:cubicBezTo>
                    <a:pt x="7220" y="1980"/>
                    <a:pt x="7759" y="2380"/>
                    <a:pt x="7900" y="2985"/>
                  </a:cubicBezTo>
                  <a:lnTo>
                    <a:pt x="6800" y="2985"/>
                  </a:lnTo>
                  <a:cubicBezTo>
                    <a:pt x="6635" y="2985"/>
                    <a:pt x="6502" y="3119"/>
                    <a:pt x="6502" y="3283"/>
                  </a:cubicBezTo>
                  <a:cubicBezTo>
                    <a:pt x="6502" y="3444"/>
                    <a:pt x="6635" y="3578"/>
                    <a:pt x="6800" y="3578"/>
                  </a:cubicBezTo>
                  <a:lnTo>
                    <a:pt x="8232" y="3578"/>
                  </a:lnTo>
                  <a:cubicBezTo>
                    <a:pt x="8397" y="3578"/>
                    <a:pt x="8530" y="3444"/>
                    <a:pt x="8530" y="3283"/>
                  </a:cubicBezTo>
                  <a:cubicBezTo>
                    <a:pt x="8527" y="2217"/>
                    <a:pt x="7658" y="1387"/>
                    <a:pt x="6636" y="1387"/>
                  </a:cubicBezTo>
                  <a:cubicBezTo>
                    <a:pt x="6527" y="1387"/>
                    <a:pt x="6417" y="1396"/>
                    <a:pt x="6306" y="1415"/>
                  </a:cubicBezTo>
                  <a:cubicBezTo>
                    <a:pt x="5957" y="556"/>
                    <a:pt x="5125" y="1"/>
                    <a:pt x="420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2" name="Google Shape;10822;p91"/>
            <p:cNvSpPr/>
            <p:nvPr/>
          </p:nvSpPr>
          <p:spPr>
            <a:xfrm>
              <a:off x="5336015" y="4302384"/>
              <a:ext cx="24257" cy="20825"/>
            </a:xfrm>
            <a:custGeom>
              <a:avLst/>
              <a:gdLst/>
              <a:ahLst/>
              <a:cxnLst/>
              <a:rect l="l" t="t" r="r" b="b"/>
              <a:pathLst>
                <a:path w="926" h="795" extrusionOk="0">
                  <a:moveTo>
                    <a:pt x="528" y="1"/>
                  </a:moveTo>
                  <a:cubicBezTo>
                    <a:pt x="431" y="1"/>
                    <a:pt x="332" y="37"/>
                    <a:pt x="251" y="116"/>
                  </a:cubicBezTo>
                  <a:cubicBezTo>
                    <a:pt x="1" y="366"/>
                    <a:pt x="179" y="795"/>
                    <a:pt x="532" y="795"/>
                  </a:cubicBezTo>
                  <a:cubicBezTo>
                    <a:pt x="751" y="791"/>
                    <a:pt x="926" y="617"/>
                    <a:pt x="926" y="397"/>
                  </a:cubicBezTo>
                  <a:cubicBezTo>
                    <a:pt x="926" y="158"/>
                    <a:pt x="731" y="1"/>
                    <a:pt x="52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3" name="Google Shape;10823;p91"/>
            <p:cNvSpPr/>
            <p:nvPr/>
          </p:nvSpPr>
          <p:spPr>
            <a:xfrm>
              <a:off x="5294548" y="4302384"/>
              <a:ext cx="24257" cy="20825"/>
            </a:xfrm>
            <a:custGeom>
              <a:avLst/>
              <a:gdLst/>
              <a:ahLst/>
              <a:cxnLst/>
              <a:rect l="l" t="t" r="r" b="b"/>
              <a:pathLst>
                <a:path w="926" h="795" extrusionOk="0">
                  <a:moveTo>
                    <a:pt x="527" y="1"/>
                  </a:moveTo>
                  <a:cubicBezTo>
                    <a:pt x="430" y="1"/>
                    <a:pt x="331" y="37"/>
                    <a:pt x="251" y="116"/>
                  </a:cubicBezTo>
                  <a:cubicBezTo>
                    <a:pt x="1" y="366"/>
                    <a:pt x="179" y="795"/>
                    <a:pt x="532" y="795"/>
                  </a:cubicBezTo>
                  <a:cubicBezTo>
                    <a:pt x="748" y="791"/>
                    <a:pt x="926" y="617"/>
                    <a:pt x="926" y="397"/>
                  </a:cubicBezTo>
                  <a:cubicBezTo>
                    <a:pt x="926" y="158"/>
                    <a:pt x="731" y="1"/>
                    <a:pt x="52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4" name="Google Shape;10824;p91"/>
            <p:cNvSpPr/>
            <p:nvPr/>
          </p:nvSpPr>
          <p:spPr>
            <a:xfrm>
              <a:off x="5256592" y="4302384"/>
              <a:ext cx="24257" cy="20825"/>
            </a:xfrm>
            <a:custGeom>
              <a:avLst/>
              <a:gdLst/>
              <a:ahLst/>
              <a:cxnLst/>
              <a:rect l="l" t="t" r="r" b="b"/>
              <a:pathLst>
                <a:path w="926" h="795" extrusionOk="0">
                  <a:moveTo>
                    <a:pt x="398" y="1"/>
                  </a:moveTo>
                  <a:cubicBezTo>
                    <a:pt x="195" y="1"/>
                    <a:pt x="0" y="158"/>
                    <a:pt x="0" y="397"/>
                  </a:cubicBezTo>
                  <a:cubicBezTo>
                    <a:pt x="0" y="617"/>
                    <a:pt x="175" y="791"/>
                    <a:pt x="394" y="795"/>
                  </a:cubicBezTo>
                  <a:cubicBezTo>
                    <a:pt x="747" y="795"/>
                    <a:pt x="925" y="366"/>
                    <a:pt x="675" y="116"/>
                  </a:cubicBezTo>
                  <a:cubicBezTo>
                    <a:pt x="594" y="37"/>
                    <a:pt x="495" y="1"/>
                    <a:pt x="39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5" name="Google Shape;10825;p91"/>
            <p:cNvSpPr/>
            <p:nvPr/>
          </p:nvSpPr>
          <p:spPr>
            <a:xfrm>
              <a:off x="5215046" y="4302463"/>
              <a:ext cx="24230" cy="20720"/>
            </a:xfrm>
            <a:custGeom>
              <a:avLst/>
              <a:gdLst/>
              <a:ahLst/>
              <a:cxnLst/>
              <a:rect l="l" t="t" r="r" b="b"/>
              <a:pathLst>
                <a:path w="925" h="791" extrusionOk="0">
                  <a:moveTo>
                    <a:pt x="397" y="0"/>
                  </a:moveTo>
                  <a:cubicBezTo>
                    <a:pt x="178" y="0"/>
                    <a:pt x="3" y="175"/>
                    <a:pt x="3" y="394"/>
                  </a:cubicBezTo>
                  <a:cubicBezTo>
                    <a:pt x="1" y="633"/>
                    <a:pt x="196" y="791"/>
                    <a:pt x="401" y="791"/>
                  </a:cubicBezTo>
                  <a:cubicBezTo>
                    <a:pt x="498" y="791"/>
                    <a:pt x="597" y="755"/>
                    <a:pt x="678" y="675"/>
                  </a:cubicBezTo>
                  <a:cubicBezTo>
                    <a:pt x="925" y="425"/>
                    <a:pt x="750" y="0"/>
                    <a:pt x="39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6" name="Google Shape;10826;p91"/>
            <p:cNvSpPr/>
            <p:nvPr/>
          </p:nvSpPr>
          <p:spPr>
            <a:xfrm>
              <a:off x="5512412" y="4302384"/>
              <a:ext cx="24257" cy="20825"/>
            </a:xfrm>
            <a:custGeom>
              <a:avLst/>
              <a:gdLst/>
              <a:ahLst/>
              <a:cxnLst/>
              <a:rect l="l" t="t" r="r" b="b"/>
              <a:pathLst>
                <a:path w="926" h="795" extrusionOk="0">
                  <a:moveTo>
                    <a:pt x="525" y="1"/>
                  </a:moveTo>
                  <a:cubicBezTo>
                    <a:pt x="427" y="1"/>
                    <a:pt x="328" y="37"/>
                    <a:pt x="247" y="116"/>
                  </a:cubicBezTo>
                  <a:cubicBezTo>
                    <a:pt x="0" y="366"/>
                    <a:pt x="175" y="795"/>
                    <a:pt x="528" y="795"/>
                  </a:cubicBezTo>
                  <a:cubicBezTo>
                    <a:pt x="747" y="791"/>
                    <a:pt x="922" y="617"/>
                    <a:pt x="926" y="397"/>
                  </a:cubicBezTo>
                  <a:cubicBezTo>
                    <a:pt x="926" y="158"/>
                    <a:pt x="729" y="1"/>
                    <a:pt x="52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27" name="Google Shape;10827;p91"/>
          <p:cNvGrpSpPr/>
          <p:nvPr/>
        </p:nvGrpSpPr>
        <p:grpSpPr>
          <a:xfrm>
            <a:off x="5793012" y="4199412"/>
            <a:ext cx="444005" cy="289952"/>
            <a:chOff x="5716812" y="4199412"/>
            <a:chExt cx="444005" cy="289952"/>
          </a:xfrm>
        </p:grpSpPr>
        <p:sp>
          <p:nvSpPr>
            <p:cNvPr id="10828" name="Google Shape;10828;p91"/>
            <p:cNvSpPr/>
            <p:nvPr/>
          </p:nvSpPr>
          <p:spPr>
            <a:xfrm>
              <a:off x="5723256" y="4205856"/>
              <a:ext cx="429834" cy="232166"/>
            </a:xfrm>
            <a:custGeom>
              <a:avLst/>
              <a:gdLst/>
              <a:ahLst/>
              <a:cxnLst/>
              <a:rect l="l" t="t" r="r" b="b"/>
              <a:pathLst>
                <a:path w="16409" h="8863" extrusionOk="0">
                  <a:moveTo>
                    <a:pt x="6005" y="1"/>
                  </a:moveTo>
                  <a:cubicBezTo>
                    <a:pt x="5306" y="1"/>
                    <a:pt x="4658" y="371"/>
                    <a:pt x="4305" y="978"/>
                  </a:cubicBezTo>
                  <a:lnTo>
                    <a:pt x="2578" y="3938"/>
                  </a:lnTo>
                  <a:lnTo>
                    <a:pt x="1485" y="4219"/>
                  </a:lnTo>
                  <a:cubicBezTo>
                    <a:pt x="611" y="4442"/>
                    <a:pt x="1" y="5227"/>
                    <a:pt x="1" y="6125"/>
                  </a:cubicBezTo>
                  <a:lnTo>
                    <a:pt x="1" y="7879"/>
                  </a:lnTo>
                  <a:cubicBezTo>
                    <a:pt x="1" y="8424"/>
                    <a:pt x="440" y="8863"/>
                    <a:pt x="984" y="8863"/>
                  </a:cubicBezTo>
                  <a:lnTo>
                    <a:pt x="15329" y="8863"/>
                  </a:lnTo>
                  <a:cubicBezTo>
                    <a:pt x="15874" y="8863"/>
                    <a:pt x="16316" y="8424"/>
                    <a:pt x="16316" y="7879"/>
                  </a:cubicBezTo>
                  <a:lnTo>
                    <a:pt x="16316" y="7396"/>
                  </a:lnTo>
                  <a:cubicBezTo>
                    <a:pt x="16316" y="7231"/>
                    <a:pt x="16247" y="7074"/>
                    <a:pt x="16131" y="6957"/>
                  </a:cubicBezTo>
                  <a:cubicBezTo>
                    <a:pt x="16014" y="6837"/>
                    <a:pt x="15953" y="6680"/>
                    <a:pt x="15953" y="6512"/>
                  </a:cubicBezTo>
                  <a:lnTo>
                    <a:pt x="15953" y="5254"/>
                  </a:lnTo>
                  <a:lnTo>
                    <a:pt x="16275" y="4559"/>
                  </a:lnTo>
                  <a:cubicBezTo>
                    <a:pt x="16408" y="4271"/>
                    <a:pt x="16196" y="3938"/>
                    <a:pt x="15877" y="3938"/>
                  </a:cubicBezTo>
                  <a:lnTo>
                    <a:pt x="14722" y="3938"/>
                  </a:lnTo>
                  <a:lnTo>
                    <a:pt x="12361" y="789"/>
                  </a:lnTo>
                  <a:cubicBezTo>
                    <a:pt x="11988" y="292"/>
                    <a:pt x="11405" y="1"/>
                    <a:pt x="10785" y="1"/>
                  </a:cubicBez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29" name="Google Shape;10829;p91"/>
            <p:cNvSpPr/>
            <p:nvPr/>
          </p:nvSpPr>
          <p:spPr>
            <a:xfrm>
              <a:off x="5723256" y="4210361"/>
              <a:ext cx="429834" cy="227661"/>
            </a:xfrm>
            <a:custGeom>
              <a:avLst/>
              <a:gdLst/>
              <a:ahLst/>
              <a:cxnLst/>
              <a:rect l="l" t="t" r="r" b="b"/>
              <a:pathLst>
                <a:path w="16409" h="8691" extrusionOk="0">
                  <a:moveTo>
                    <a:pt x="13489" y="3766"/>
                  </a:moveTo>
                  <a:lnTo>
                    <a:pt x="14082" y="4555"/>
                  </a:lnTo>
                  <a:cubicBezTo>
                    <a:pt x="14174" y="4678"/>
                    <a:pt x="14322" y="4753"/>
                    <a:pt x="14476" y="4753"/>
                  </a:cubicBezTo>
                  <a:lnTo>
                    <a:pt x="14966" y="4753"/>
                  </a:lnTo>
                  <a:lnTo>
                    <a:pt x="14966" y="6347"/>
                  </a:lnTo>
                  <a:cubicBezTo>
                    <a:pt x="14968" y="6476"/>
                    <a:pt x="14863" y="6567"/>
                    <a:pt x="14750" y="6567"/>
                  </a:cubicBezTo>
                  <a:cubicBezTo>
                    <a:pt x="14707" y="6567"/>
                    <a:pt x="14663" y="6554"/>
                    <a:pt x="14623" y="6525"/>
                  </a:cubicBezTo>
                  <a:lnTo>
                    <a:pt x="14623" y="6528"/>
                  </a:lnTo>
                  <a:cubicBezTo>
                    <a:pt x="14130" y="6157"/>
                    <a:pt x="13562" y="5983"/>
                    <a:pt x="13002" y="5983"/>
                  </a:cubicBezTo>
                  <a:cubicBezTo>
                    <a:pt x="11937" y="5983"/>
                    <a:pt x="10904" y="6613"/>
                    <a:pt x="10477" y="7707"/>
                  </a:cubicBezTo>
                  <a:lnTo>
                    <a:pt x="8650" y="7707"/>
                  </a:lnTo>
                  <a:lnTo>
                    <a:pt x="8650" y="3766"/>
                  </a:lnTo>
                  <a:close/>
                  <a:moveTo>
                    <a:pt x="11590" y="0"/>
                  </a:moveTo>
                  <a:cubicBezTo>
                    <a:pt x="11309" y="353"/>
                    <a:pt x="11303" y="847"/>
                    <a:pt x="11570" y="1207"/>
                  </a:cubicBezTo>
                  <a:lnTo>
                    <a:pt x="12581" y="2553"/>
                  </a:lnTo>
                  <a:lnTo>
                    <a:pt x="10388" y="2553"/>
                  </a:lnTo>
                  <a:lnTo>
                    <a:pt x="8650" y="812"/>
                  </a:lnTo>
                  <a:lnTo>
                    <a:pt x="7663" y="812"/>
                  </a:lnTo>
                  <a:lnTo>
                    <a:pt x="7663" y="7707"/>
                  </a:lnTo>
                  <a:lnTo>
                    <a:pt x="4963" y="7707"/>
                  </a:lnTo>
                  <a:cubicBezTo>
                    <a:pt x="4572" y="6809"/>
                    <a:pt x="3685" y="6230"/>
                    <a:pt x="2708" y="6230"/>
                  </a:cubicBezTo>
                  <a:cubicBezTo>
                    <a:pt x="1728" y="6230"/>
                    <a:pt x="844" y="6809"/>
                    <a:pt x="453" y="7707"/>
                  </a:cubicBezTo>
                  <a:lnTo>
                    <a:pt x="1" y="7707"/>
                  </a:lnTo>
                  <a:cubicBezTo>
                    <a:pt x="1" y="8252"/>
                    <a:pt x="440" y="8691"/>
                    <a:pt x="984" y="8691"/>
                  </a:cubicBezTo>
                  <a:lnTo>
                    <a:pt x="15329" y="8691"/>
                  </a:lnTo>
                  <a:cubicBezTo>
                    <a:pt x="15874" y="8691"/>
                    <a:pt x="16316" y="8252"/>
                    <a:pt x="16316" y="7707"/>
                  </a:cubicBezTo>
                  <a:lnTo>
                    <a:pt x="16316" y="7224"/>
                  </a:lnTo>
                  <a:cubicBezTo>
                    <a:pt x="16316" y="7059"/>
                    <a:pt x="16247" y="6902"/>
                    <a:pt x="16131" y="6785"/>
                  </a:cubicBezTo>
                  <a:cubicBezTo>
                    <a:pt x="16014" y="6665"/>
                    <a:pt x="15953" y="6508"/>
                    <a:pt x="15953" y="6340"/>
                  </a:cubicBezTo>
                  <a:lnTo>
                    <a:pt x="15953" y="5082"/>
                  </a:lnTo>
                  <a:lnTo>
                    <a:pt x="16275" y="4387"/>
                  </a:lnTo>
                  <a:cubicBezTo>
                    <a:pt x="16408" y="4099"/>
                    <a:pt x="16196" y="3766"/>
                    <a:pt x="15877" y="3766"/>
                  </a:cubicBezTo>
                  <a:lnTo>
                    <a:pt x="14722" y="3766"/>
                  </a:lnTo>
                  <a:lnTo>
                    <a:pt x="12361" y="617"/>
                  </a:lnTo>
                  <a:cubicBezTo>
                    <a:pt x="12159" y="350"/>
                    <a:pt x="11895" y="137"/>
                    <a:pt x="11590" y="0"/>
                  </a:cubicBezTo>
                  <a:close/>
                </a:path>
              </a:pathLst>
            </a:custGeom>
            <a:solidFill>
              <a:srgbClr val="67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0" name="Google Shape;10830;p91"/>
            <p:cNvSpPr/>
            <p:nvPr/>
          </p:nvSpPr>
          <p:spPr>
            <a:xfrm>
              <a:off x="5820675" y="4231632"/>
              <a:ext cx="103418" cy="77406"/>
            </a:xfrm>
            <a:custGeom>
              <a:avLst/>
              <a:gdLst/>
              <a:ahLst/>
              <a:cxnLst/>
              <a:rect l="l" t="t" r="r" b="b"/>
              <a:pathLst>
                <a:path w="3948" h="2955" extrusionOk="0">
                  <a:moveTo>
                    <a:pt x="2289" y="0"/>
                  </a:moveTo>
                  <a:cubicBezTo>
                    <a:pt x="1936" y="0"/>
                    <a:pt x="1614" y="185"/>
                    <a:pt x="1439" y="490"/>
                  </a:cubicBezTo>
                  <a:lnTo>
                    <a:pt x="0" y="2954"/>
                  </a:lnTo>
                  <a:lnTo>
                    <a:pt x="3948" y="2954"/>
                  </a:lnTo>
                  <a:lnTo>
                    <a:pt x="3948" y="0"/>
                  </a:lnTo>
                  <a:close/>
                </a:path>
              </a:pathLst>
            </a:custGeom>
            <a:solidFill>
              <a:srgbClr val="B0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1" name="Google Shape;10831;p91"/>
            <p:cNvSpPr/>
            <p:nvPr/>
          </p:nvSpPr>
          <p:spPr>
            <a:xfrm>
              <a:off x="5949842" y="4231632"/>
              <a:ext cx="113189" cy="77406"/>
            </a:xfrm>
            <a:custGeom>
              <a:avLst/>
              <a:gdLst/>
              <a:ahLst/>
              <a:cxnLst/>
              <a:rect l="l" t="t" r="r" b="b"/>
              <a:pathLst>
                <a:path w="4321" h="2955" extrusionOk="0">
                  <a:moveTo>
                    <a:pt x="0" y="0"/>
                  </a:moveTo>
                  <a:lnTo>
                    <a:pt x="0" y="2954"/>
                  </a:lnTo>
                  <a:lnTo>
                    <a:pt x="3365" y="2954"/>
                  </a:lnTo>
                  <a:cubicBezTo>
                    <a:pt x="3367" y="2954"/>
                    <a:pt x="3368" y="2954"/>
                    <a:pt x="3370" y="2954"/>
                  </a:cubicBezTo>
                  <a:cubicBezTo>
                    <a:pt x="3974" y="2954"/>
                    <a:pt x="4320" y="2261"/>
                    <a:pt x="3955" y="1776"/>
                  </a:cubicBezTo>
                  <a:lnTo>
                    <a:pt x="3955" y="1772"/>
                  </a:lnTo>
                  <a:lnTo>
                    <a:pt x="2920" y="395"/>
                  </a:lnTo>
                  <a:cubicBezTo>
                    <a:pt x="2735" y="148"/>
                    <a:pt x="2443" y="0"/>
                    <a:pt x="2132" y="0"/>
                  </a:cubicBezTo>
                  <a:close/>
                </a:path>
              </a:pathLst>
            </a:custGeom>
            <a:solidFill>
              <a:srgbClr val="B0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2" name="Google Shape;10832;p91"/>
            <p:cNvSpPr/>
            <p:nvPr/>
          </p:nvSpPr>
          <p:spPr>
            <a:xfrm>
              <a:off x="5745521" y="4392888"/>
              <a:ext cx="93830" cy="90294"/>
            </a:xfrm>
            <a:custGeom>
              <a:avLst/>
              <a:gdLst/>
              <a:ahLst/>
              <a:cxnLst/>
              <a:rect l="l" t="t" r="r" b="b"/>
              <a:pathLst>
                <a:path w="3582" h="3447" extrusionOk="0">
                  <a:moveTo>
                    <a:pt x="1859" y="1"/>
                  </a:moveTo>
                  <a:cubicBezTo>
                    <a:pt x="1410" y="1"/>
                    <a:pt x="969" y="176"/>
                    <a:pt x="642" y="506"/>
                  </a:cubicBezTo>
                  <a:cubicBezTo>
                    <a:pt x="148" y="996"/>
                    <a:pt x="1" y="1740"/>
                    <a:pt x="268" y="2384"/>
                  </a:cubicBezTo>
                  <a:cubicBezTo>
                    <a:pt x="532" y="3025"/>
                    <a:pt x="1162" y="3446"/>
                    <a:pt x="1858" y="3446"/>
                  </a:cubicBezTo>
                  <a:cubicBezTo>
                    <a:pt x="2811" y="3446"/>
                    <a:pt x="3582" y="2675"/>
                    <a:pt x="3582" y="1723"/>
                  </a:cubicBezTo>
                  <a:cubicBezTo>
                    <a:pt x="3582" y="1027"/>
                    <a:pt x="3160" y="396"/>
                    <a:pt x="2519" y="133"/>
                  </a:cubicBezTo>
                  <a:cubicBezTo>
                    <a:pt x="2306" y="44"/>
                    <a:pt x="2082" y="1"/>
                    <a:pt x="1859" y="1"/>
                  </a:cubicBezTo>
                  <a:close/>
                </a:path>
              </a:pathLst>
            </a:custGeom>
            <a:solidFill>
              <a:srgbClr val="677F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3" name="Google Shape;10833;p91"/>
            <p:cNvSpPr/>
            <p:nvPr/>
          </p:nvSpPr>
          <p:spPr>
            <a:xfrm>
              <a:off x="5750027" y="4393752"/>
              <a:ext cx="101532" cy="89430"/>
            </a:xfrm>
            <a:custGeom>
              <a:avLst/>
              <a:gdLst/>
              <a:ahLst/>
              <a:cxnLst/>
              <a:rect l="l" t="t" r="r" b="b"/>
              <a:pathLst>
                <a:path w="3876" h="3414" extrusionOk="0">
                  <a:moveTo>
                    <a:pt x="2039" y="0"/>
                  </a:moveTo>
                  <a:lnTo>
                    <a:pt x="2039" y="4"/>
                  </a:lnTo>
                  <a:cubicBezTo>
                    <a:pt x="1833" y="387"/>
                    <a:pt x="1902" y="860"/>
                    <a:pt x="2210" y="1169"/>
                  </a:cubicBezTo>
                  <a:lnTo>
                    <a:pt x="1165" y="2211"/>
                  </a:lnTo>
                  <a:cubicBezTo>
                    <a:pt x="975" y="2021"/>
                    <a:pt x="723" y="1922"/>
                    <a:pt x="468" y="1922"/>
                  </a:cubicBezTo>
                  <a:cubicBezTo>
                    <a:pt x="308" y="1922"/>
                    <a:pt x="148" y="1960"/>
                    <a:pt x="0" y="2039"/>
                  </a:cubicBezTo>
                  <a:cubicBezTo>
                    <a:pt x="180" y="2901"/>
                    <a:pt x="927" y="3413"/>
                    <a:pt x="1694" y="3413"/>
                  </a:cubicBezTo>
                  <a:cubicBezTo>
                    <a:pt x="2123" y="3413"/>
                    <a:pt x="2559" y="3254"/>
                    <a:pt x="2906" y="2906"/>
                  </a:cubicBezTo>
                  <a:cubicBezTo>
                    <a:pt x="3876" y="1936"/>
                    <a:pt x="3382" y="281"/>
                    <a:pt x="2039" y="0"/>
                  </a:cubicBezTo>
                  <a:close/>
                </a:path>
              </a:pathLst>
            </a:custGeom>
            <a:solidFill>
              <a:srgbClr val="506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4" name="Google Shape;10834;p91"/>
            <p:cNvSpPr/>
            <p:nvPr/>
          </p:nvSpPr>
          <p:spPr>
            <a:xfrm>
              <a:off x="5768337" y="4418690"/>
              <a:ext cx="45265" cy="38690"/>
            </a:xfrm>
            <a:custGeom>
              <a:avLst/>
              <a:gdLst/>
              <a:ahLst/>
              <a:cxnLst/>
              <a:rect l="l" t="t" r="r" b="b"/>
              <a:pathLst>
                <a:path w="1728" h="1477" extrusionOk="0">
                  <a:moveTo>
                    <a:pt x="987" y="1"/>
                  </a:moveTo>
                  <a:cubicBezTo>
                    <a:pt x="329" y="1"/>
                    <a:pt x="0" y="796"/>
                    <a:pt x="466" y="1259"/>
                  </a:cubicBezTo>
                  <a:cubicBezTo>
                    <a:pt x="617" y="1409"/>
                    <a:pt x="803" y="1477"/>
                    <a:pt x="984" y="1477"/>
                  </a:cubicBezTo>
                  <a:cubicBezTo>
                    <a:pt x="1364" y="1477"/>
                    <a:pt x="1727" y="1183"/>
                    <a:pt x="1727" y="738"/>
                  </a:cubicBezTo>
                  <a:cubicBezTo>
                    <a:pt x="1727" y="330"/>
                    <a:pt x="1395" y="1"/>
                    <a:pt x="987" y="1"/>
                  </a:cubicBezTo>
                  <a:close/>
                </a:path>
              </a:pathLst>
            </a:custGeom>
            <a:solidFill>
              <a:srgbClr val="CBD5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5" name="Google Shape;10835;p91"/>
            <p:cNvSpPr/>
            <p:nvPr/>
          </p:nvSpPr>
          <p:spPr>
            <a:xfrm>
              <a:off x="6015094" y="4392888"/>
              <a:ext cx="93830" cy="90294"/>
            </a:xfrm>
            <a:custGeom>
              <a:avLst/>
              <a:gdLst/>
              <a:ahLst/>
              <a:cxnLst/>
              <a:rect l="l" t="t" r="r" b="b"/>
              <a:pathLst>
                <a:path w="3582" h="3447" extrusionOk="0">
                  <a:moveTo>
                    <a:pt x="1858" y="1"/>
                  </a:moveTo>
                  <a:cubicBezTo>
                    <a:pt x="1410" y="1"/>
                    <a:pt x="968" y="176"/>
                    <a:pt x="638" y="506"/>
                  </a:cubicBezTo>
                  <a:cubicBezTo>
                    <a:pt x="148" y="996"/>
                    <a:pt x="0" y="1740"/>
                    <a:pt x="264" y="2384"/>
                  </a:cubicBezTo>
                  <a:cubicBezTo>
                    <a:pt x="532" y="3025"/>
                    <a:pt x="1162" y="3446"/>
                    <a:pt x="1858" y="3446"/>
                  </a:cubicBezTo>
                  <a:cubicBezTo>
                    <a:pt x="2810" y="3446"/>
                    <a:pt x="3581" y="2675"/>
                    <a:pt x="3581" y="1723"/>
                  </a:cubicBezTo>
                  <a:cubicBezTo>
                    <a:pt x="3581" y="1027"/>
                    <a:pt x="3160" y="396"/>
                    <a:pt x="2516" y="133"/>
                  </a:cubicBezTo>
                  <a:cubicBezTo>
                    <a:pt x="2303" y="44"/>
                    <a:pt x="2080" y="1"/>
                    <a:pt x="1858" y="1"/>
                  </a:cubicBezTo>
                  <a:close/>
                </a:path>
              </a:pathLst>
            </a:custGeom>
            <a:solidFill>
              <a:srgbClr val="677F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6" name="Google Shape;10836;p91"/>
            <p:cNvSpPr/>
            <p:nvPr/>
          </p:nvSpPr>
          <p:spPr>
            <a:xfrm>
              <a:off x="6019573" y="4393752"/>
              <a:ext cx="101558" cy="89430"/>
            </a:xfrm>
            <a:custGeom>
              <a:avLst/>
              <a:gdLst/>
              <a:ahLst/>
              <a:cxnLst/>
              <a:rect l="l" t="t" r="r" b="b"/>
              <a:pathLst>
                <a:path w="3877" h="3414" extrusionOk="0">
                  <a:moveTo>
                    <a:pt x="2040" y="0"/>
                  </a:moveTo>
                  <a:lnTo>
                    <a:pt x="2040" y="4"/>
                  </a:lnTo>
                  <a:cubicBezTo>
                    <a:pt x="1834" y="387"/>
                    <a:pt x="1903" y="860"/>
                    <a:pt x="2211" y="1169"/>
                  </a:cubicBezTo>
                  <a:lnTo>
                    <a:pt x="1166" y="2211"/>
                  </a:lnTo>
                  <a:cubicBezTo>
                    <a:pt x="976" y="2021"/>
                    <a:pt x="724" y="1922"/>
                    <a:pt x="468" y="1922"/>
                  </a:cubicBezTo>
                  <a:cubicBezTo>
                    <a:pt x="309" y="1922"/>
                    <a:pt x="148" y="1960"/>
                    <a:pt x="1" y="2039"/>
                  </a:cubicBezTo>
                  <a:cubicBezTo>
                    <a:pt x="181" y="2901"/>
                    <a:pt x="927" y="3413"/>
                    <a:pt x="1695" y="3413"/>
                  </a:cubicBezTo>
                  <a:cubicBezTo>
                    <a:pt x="2124" y="3413"/>
                    <a:pt x="2559" y="3254"/>
                    <a:pt x="2907" y="2906"/>
                  </a:cubicBezTo>
                  <a:cubicBezTo>
                    <a:pt x="3877" y="1936"/>
                    <a:pt x="3383" y="281"/>
                    <a:pt x="2040" y="0"/>
                  </a:cubicBezTo>
                  <a:close/>
                </a:path>
              </a:pathLst>
            </a:custGeom>
            <a:solidFill>
              <a:srgbClr val="506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7" name="Google Shape;10837;p91"/>
            <p:cNvSpPr/>
            <p:nvPr/>
          </p:nvSpPr>
          <p:spPr>
            <a:xfrm>
              <a:off x="6037884" y="4418690"/>
              <a:ext cx="45265" cy="38690"/>
            </a:xfrm>
            <a:custGeom>
              <a:avLst/>
              <a:gdLst/>
              <a:ahLst/>
              <a:cxnLst/>
              <a:rect l="l" t="t" r="r" b="b"/>
              <a:pathLst>
                <a:path w="1728" h="1477" extrusionOk="0">
                  <a:moveTo>
                    <a:pt x="988" y="1"/>
                  </a:moveTo>
                  <a:cubicBezTo>
                    <a:pt x="330" y="1"/>
                    <a:pt x="1" y="796"/>
                    <a:pt x="467" y="1259"/>
                  </a:cubicBezTo>
                  <a:cubicBezTo>
                    <a:pt x="618" y="1409"/>
                    <a:pt x="803" y="1477"/>
                    <a:pt x="985" y="1477"/>
                  </a:cubicBezTo>
                  <a:cubicBezTo>
                    <a:pt x="1365" y="1477"/>
                    <a:pt x="1728" y="1183"/>
                    <a:pt x="1728" y="738"/>
                  </a:cubicBezTo>
                  <a:cubicBezTo>
                    <a:pt x="1728" y="330"/>
                    <a:pt x="1396" y="1"/>
                    <a:pt x="988" y="1"/>
                  </a:cubicBezTo>
                  <a:close/>
                </a:path>
              </a:pathLst>
            </a:custGeom>
            <a:solidFill>
              <a:srgbClr val="CBD5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8" name="Google Shape;10838;p91"/>
            <p:cNvSpPr/>
            <p:nvPr/>
          </p:nvSpPr>
          <p:spPr>
            <a:xfrm>
              <a:off x="5723256" y="4315927"/>
              <a:ext cx="40707" cy="50373"/>
            </a:xfrm>
            <a:custGeom>
              <a:avLst/>
              <a:gdLst/>
              <a:ahLst/>
              <a:cxnLst/>
              <a:rect l="l" t="t" r="r" b="b"/>
              <a:pathLst>
                <a:path w="1554" h="1923" extrusionOk="0">
                  <a:moveTo>
                    <a:pt x="1550" y="0"/>
                  </a:moveTo>
                  <a:lnTo>
                    <a:pt x="1485" y="17"/>
                  </a:lnTo>
                  <a:cubicBezTo>
                    <a:pt x="611" y="237"/>
                    <a:pt x="1" y="1025"/>
                    <a:pt x="1" y="1923"/>
                  </a:cubicBezTo>
                  <a:lnTo>
                    <a:pt x="566" y="1923"/>
                  </a:lnTo>
                  <a:cubicBezTo>
                    <a:pt x="1111" y="1923"/>
                    <a:pt x="1553" y="1484"/>
                    <a:pt x="1553" y="939"/>
                  </a:cubicBezTo>
                  <a:lnTo>
                    <a:pt x="1550" y="0"/>
                  </a:lnTo>
                  <a:close/>
                </a:path>
              </a:pathLst>
            </a:custGeom>
            <a:solidFill>
              <a:srgbClr val="A8B9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39" name="Google Shape;10839;p91"/>
            <p:cNvSpPr/>
            <p:nvPr/>
          </p:nvSpPr>
          <p:spPr>
            <a:xfrm>
              <a:off x="6115369" y="4334866"/>
              <a:ext cx="29810" cy="25776"/>
            </a:xfrm>
            <a:custGeom>
              <a:avLst/>
              <a:gdLst/>
              <a:ahLst/>
              <a:cxnLst/>
              <a:rect l="l" t="t" r="r" b="b"/>
              <a:pathLst>
                <a:path w="1138" h="984" extrusionOk="0">
                  <a:moveTo>
                    <a:pt x="0" y="0"/>
                  </a:moveTo>
                  <a:lnTo>
                    <a:pt x="0" y="984"/>
                  </a:lnTo>
                  <a:lnTo>
                    <a:pt x="984" y="984"/>
                  </a:lnTo>
                  <a:lnTo>
                    <a:pt x="984" y="329"/>
                  </a:lnTo>
                  <a:lnTo>
                    <a:pt x="1138" y="0"/>
                  </a:ln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0" name="Google Shape;10840;p91"/>
            <p:cNvSpPr/>
            <p:nvPr/>
          </p:nvSpPr>
          <p:spPr>
            <a:xfrm>
              <a:off x="5716812" y="4199412"/>
              <a:ext cx="444005" cy="289952"/>
            </a:xfrm>
            <a:custGeom>
              <a:avLst/>
              <a:gdLst/>
              <a:ahLst/>
              <a:cxnLst/>
              <a:rect l="l" t="t" r="r" b="b"/>
              <a:pathLst>
                <a:path w="16950" h="11069" extrusionOk="0">
                  <a:moveTo>
                    <a:pt x="15952" y="5415"/>
                  </a:moveTo>
                  <a:lnTo>
                    <a:pt x="15952" y="5908"/>
                  </a:lnTo>
                  <a:lnTo>
                    <a:pt x="15462" y="5908"/>
                  </a:lnTo>
                  <a:lnTo>
                    <a:pt x="15462" y="5415"/>
                  </a:lnTo>
                  <a:close/>
                  <a:moveTo>
                    <a:pt x="1553" y="4784"/>
                  </a:moveTo>
                  <a:lnTo>
                    <a:pt x="1553" y="5387"/>
                  </a:lnTo>
                  <a:cubicBezTo>
                    <a:pt x="1549" y="5795"/>
                    <a:pt x="1220" y="6124"/>
                    <a:pt x="812" y="6124"/>
                  </a:cubicBezTo>
                  <a:lnTo>
                    <a:pt x="511" y="6124"/>
                  </a:lnTo>
                  <a:cubicBezTo>
                    <a:pt x="596" y="5528"/>
                    <a:pt x="991" y="5017"/>
                    <a:pt x="1553" y="4784"/>
                  </a:cubicBezTo>
                  <a:close/>
                  <a:moveTo>
                    <a:pt x="11028" y="490"/>
                  </a:moveTo>
                  <a:cubicBezTo>
                    <a:pt x="11573" y="494"/>
                    <a:pt x="12080" y="747"/>
                    <a:pt x="12409" y="1179"/>
                  </a:cubicBezTo>
                  <a:lnTo>
                    <a:pt x="14770" y="4332"/>
                  </a:lnTo>
                  <a:cubicBezTo>
                    <a:pt x="14818" y="4393"/>
                    <a:pt x="14890" y="4431"/>
                    <a:pt x="14968" y="4431"/>
                  </a:cubicBezTo>
                  <a:lnTo>
                    <a:pt x="16123" y="4431"/>
                  </a:lnTo>
                  <a:cubicBezTo>
                    <a:pt x="16260" y="4431"/>
                    <a:pt x="16353" y="4575"/>
                    <a:pt x="16295" y="4702"/>
                  </a:cubicBezTo>
                  <a:lnTo>
                    <a:pt x="16192" y="4921"/>
                  </a:lnTo>
                  <a:lnTo>
                    <a:pt x="15212" y="4921"/>
                  </a:lnTo>
                  <a:cubicBezTo>
                    <a:pt x="15075" y="4921"/>
                    <a:pt x="14965" y="5031"/>
                    <a:pt x="14965" y="5168"/>
                  </a:cubicBezTo>
                  <a:lnTo>
                    <a:pt x="14965" y="6155"/>
                  </a:lnTo>
                  <a:cubicBezTo>
                    <a:pt x="14965" y="6288"/>
                    <a:pt x="15075" y="6398"/>
                    <a:pt x="15212" y="6398"/>
                  </a:cubicBezTo>
                  <a:lnTo>
                    <a:pt x="15952" y="6398"/>
                  </a:lnTo>
                  <a:lnTo>
                    <a:pt x="15952" y="6758"/>
                  </a:lnTo>
                  <a:cubicBezTo>
                    <a:pt x="15949" y="6987"/>
                    <a:pt x="16038" y="7210"/>
                    <a:pt x="16202" y="7375"/>
                  </a:cubicBezTo>
                  <a:cubicBezTo>
                    <a:pt x="16271" y="7447"/>
                    <a:pt x="16312" y="7543"/>
                    <a:pt x="16312" y="7639"/>
                  </a:cubicBezTo>
                  <a:lnTo>
                    <a:pt x="16315" y="8125"/>
                  </a:lnTo>
                  <a:cubicBezTo>
                    <a:pt x="16312" y="8533"/>
                    <a:pt x="15983" y="8862"/>
                    <a:pt x="15575" y="8862"/>
                  </a:cubicBezTo>
                  <a:lnTo>
                    <a:pt x="15198" y="8862"/>
                  </a:lnTo>
                  <a:cubicBezTo>
                    <a:pt x="15068" y="7882"/>
                    <a:pt x="14235" y="7149"/>
                    <a:pt x="13245" y="7149"/>
                  </a:cubicBezTo>
                  <a:cubicBezTo>
                    <a:pt x="12258" y="7149"/>
                    <a:pt x="11422" y="7882"/>
                    <a:pt x="11292" y="8862"/>
                  </a:cubicBezTo>
                  <a:lnTo>
                    <a:pt x="4907" y="8862"/>
                  </a:lnTo>
                  <a:cubicBezTo>
                    <a:pt x="4781" y="7889"/>
                    <a:pt x="3955" y="7155"/>
                    <a:pt x="2975" y="7149"/>
                  </a:cubicBezTo>
                  <a:cubicBezTo>
                    <a:pt x="2968" y="7148"/>
                    <a:pt x="2961" y="7148"/>
                    <a:pt x="2954" y="7148"/>
                  </a:cubicBezTo>
                  <a:cubicBezTo>
                    <a:pt x="1979" y="7148"/>
                    <a:pt x="1151" y="7861"/>
                    <a:pt x="1008" y="8828"/>
                  </a:cubicBezTo>
                  <a:cubicBezTo>
                    <a:pt x="699" y="8728"/>
                    <a:pt x="494" y="8444"/>
                    <a:pt x="494" y="8125"/>
                  </a:cubicBezTo>
                  <a:lnTo>
                    <a:pt x="494" y="6621"/>
                  </a:lnTo>
                  <a:lnTo>
                    <a:pt x="812" y="6621"/>
                  </a:lnTo>
                  <a:cubicBezTo>
                    <a:pt x="1491" y="6617"/>
                    <a:pt x="2043" y="6069"/>
                    <a:pt x="2043" y="5387"/>
                  </a:cubicBezTo>
                  <a:lnTo>
                    <a:pt x="2043" y="4640"/>
                  </a:lnTo>
                  <a:lnTo>
                    <a:pt x="2886" y="4424"/>
                  </a:lnTo>
                  <a:cubicBezTo>
                    <a:pt x="2947" y="4407"/>
                    <a:pt x="3002" y="4366"/>
                    <a:pt x="3036" y="4311"/>
                  </a:cubicBezTo>
                  <a:lnTo>
                    <a:pt x="4763" y="1347"/>
                  </a:lnTo>
                  <a:cubicBezTo>
                    <a:pt x="5072" y="819"/>
                    <a:pt x="5641" y="494"/>
                    <a:pt x="6251" y="490"/>
                  </a:cubicBezTo>
                  <a:close/>
                  <a:moveTo>
                    <a:pt x="2954" y="7632"/>
                  </a:moveTo>
                  <a:cubicBezTo>
                    <a:pt x="3145" y="7632"/>
                    <a:pt x="3337" y="7669"/>
                    <a:pt x="3520" y="7745"/>
                  </a:cubicBezTo>
                  <a:cubicBezTo>
                    <a:pt x="4071" y="7974"/>
                    <a:pt x="4431" y="8512"/>
                    <a:pt x="4431" y="9109"/>
                  </a:cubicBezTo>
                  <a:cubicBezTo>
                    <a:pt x="4431" y="9924"/>
                    <a:pt x="3770" y="10586"/>
                    <a:pt x="2954" y="10586"/>
                  </a:cubicBezTo>
                  <a:cubicBezTo>
                    <a:pt x="2358" y="10586"/>
                    <a:pt x="1820" y="10226"/>
                    <a:pt x="1590" y="9674"/>
                  </a:cubicBezTo>
                  <a:cubicBezTo>
                    <a:pt x="1361" y="9122"/>
                    <a:pt x="1487" y="8488"/>
                    <a:pt x="1909" y="8063"/>
                  </a:cubicBezTo>
                  <a:cubicBezTo>
                    <a:pt x="2193" y="7782"/>
                    <a:pt x="2570" y="7632"/>
                    <a:pt x="2954" y="7632"/>
                  </a:cubicBezTo>
                  <a:close/>
                  <a:moveTo>
                    <a:pt x="13245" y="7632"/>
                  </a:moveTo>
                  <a:cubicBezTo>
                    <a:pt x="13435" y="7632"/>
                    <a:pt x="13627" y="7669"/>
                    <a:pt x="13810" y="7745"/>
                  </a:cubicBezTo>
                  <a:cubicBezTo>
                    <a:pt x="14362" y="7974"/>
                    <a:pt x="14722" y="8512"/>
                    <a:pt x="14722" y="9109"/>
                  </a:cubicBezTo>
                  <a:cubicBezTo>
                    <a:pt x="14722" y="9924"/>
                    <a:pt x="14060" y="10586"/>
                    <a:pt x="13245" y="10586"/>
                  </a:cubicBezTo>
                  <a:cubicBezTo>
                    <a:pt x="12649" y="10586"/>
                    <a:pt x="12111" y="10226"/>
                    <a:pt x="11881" y="9674"/>
                  </a:cubicBezTo>
                  <a:cubicBezTo>
                    <a:pt x="11651" y="9122"/>
                    <a:pt x="11778" y="8488"/>
                    <a:pt x="12200" y="8063"/>
                  </a:cubicBezTo>
                  <a:cubicBezTo>
                    <a:pt x="12484" y="7782"/>
                    <a:pt x="12861" y="7632"/>
                    <a:pt x="13245" y="7632"/>
                  </a:cubicBezTo>
                  <a:close/>
                  <a:moveTo>
                    <a:pt x="6251" y="0"/>
                  </a:moveTo>
                  <a:cubicBezTo>
                    <a:pt x="5466" y="0"/>
                    <a:pt x="4736" y="418"/>
                    <a:pt x="4339" y="1100"/>
                  </a:cubicBezTo>
                  <a:lnTo>
                    <a:pt x="2663" y="3972"/>
                  </a:lnTo>
                  <a:lnTo>
                    <a:pt x="1734" y="4208"/>
                  </a:lnTo>
                  <a:cubicBezTo>
                    <a:pt x="596" y="4500"/>
                    <a:pt x="0" y="5432"/>
                    <a:pt x="0" y="6374"/>
                  </a:cubicBezTo>
                  <a:lnTo>
                    <a:pt x="0" y="8125"/>
                  </a:lnTo>
                  <a:cubicBezTo>
                    <a:pt x="0" y="8715"/>
                    <a:pt x="418" y="9222"/>
                    <a:pt x="997" y="9331"/>
                  </a:cubicBezTo>
                  <a:cubicBezTo>
                    <a:pt x="1114" y="10318"/>
                    <a:pt x="1950" y="11062"/>
                    <a:pt x="2940" y="11069"/>
                  </a:cubicBezTo>
                  <a:cubicBezTo>
                    <a:pt x="2945" y="11069"/>
                    <a:pt x="2950" y="11069"/>
                    <a:pt x="2954" y="11069"/>
                  </a:cubicBezTo>
                  <a:cubicBezTo>
                    <a:pt x="3942" y="11069"/>
                    <a:pt x="4778" y="10334"/>
                    <a:pt x="4907" y="9355"/>
                  </a:cubicBezTo>
                  <a:lnTo>
                    <a:pt x="11288" y="9355"/>
                  </a:lnTo>
                  <a:cubicBezTo>
                    <a:pt x="11418" y="10335"/>
                    <a:pt x="12254" y="11069"/>
                    <a:pt x="13241" y="11069"/>
                  </a:cubicBezTo>
                  <a:cubicBezTo>
                    <a:pt x="14232" y="11069"/>
                    <a:pt x="15068" y="10335"/>
                    <a:pt x="15195" y="9355"/>
                  </a:cubicBezTo>
                  <a:lnTo>
                    <a:pt x="15572" y="9355"/>
                  </a:lnTo>
                  <a:cubicBezTo>
                    <a:pt x="16254" y="9355"/>
                    <a:pt x="16802" y="8804"/>
                    <a:pt x="16805" y="8125"/>
                  </a:cubicBezTo>
                  <a:lnTo>
                    <a:pt x="16805" y="7642"/>
                  </a:lnTo>
                  <a:cubicBezTo>
                    <a:pt x="16805" y="7409"/>
                    <a:pt x="16713" y="7190"/>
                    <a:pt x="16552" y="7029"/>
                  </a:cubicBezTo>
                  <a:cubicBezTo>
                    <a:pt x="16480" y="6957"/>
                    <a:pt x="16442" y="6857"/>
                    <a:pt x="16445" y="6758"/>
                  </a:cubicBezTo>
                  <a:lnTo>
                    <a:pt x="16445" y="5552"/>
                  </a:lnTo>
                  <a:lnTo>
                    <a:pt x="16572" y="5274"/>
                  </a:lnTo>
                  <a:lnTo>
                    <a:pt x="16744" y="4911"/>
                  </a:lnTo>
                  <a:cubicBezTo>
                    <a:pt x="16949" y="4458"/>
                    <a:pt x="16620" y="3941"/>
                    <a:pt x="16123" y="3938"/>
                  </a:cubicBezTo>
                  <a:lnTo>
                    <a:pt x="15092" y="3938"/>
                  </a:lnTo>
                  <a:lnTo>
                    <a:pt x="12803" y="888"/>
                  </a:lnTo>
                  <a:cubicBezTo>
                    <a:pt x="12381" y="329"/>
                    <a:pt x="11727" y="4"/>
                    <a:pt x="1102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1" name="Google Shape;10841;p91"/>
            <p:cNvSpPr/>
            <p:nvPr/>
          </p:nvSpPr>
          <p:spPr>
            <a:xfrm>
              <a:off x="5766163" y="4412246"/>
              <a:ext cx="55691" cy="51604"/>
            </a:xfrm>
            <a:custGeom>
              <a:avLst/>
              <a:gdLst/>
              <a:ahLst/>
              <a:cxnLst/>
              <a:rect l="l" t="t" r="r" b="b"/>
              <a:pathLst>
                <a:path w="2126" h="1970" extrusionOk="0">
                  <a:moveTo>
                    <a:pt x="1063" y="0"/>
                  </a:moveTo>
                  <a:cubicBezTo>
                    <a:pt x="645" y="4"/>
                    <a:pt x="272" y="271"/>
                    <a:pt x="138" y="668"/>
                  </a:cubicBezTo>
                  <a:cubicBezTo>
                    <a:pt x="1" y="1066"/>
                    <a:pt x="135" y="1505"/>
                    <a:pt x="464" y="1762"/>
                  </a:cubicBezTo>
                  <a:cubicBezTo>
                    <a:pt x="642" y="1900"/>
                    <a:pt x="856" y="1969"/>
                    <a:pt x="1071" y="1969"/>
                  </a:cubicBezTo>
                  <a:cubicBezTo>
                    <a:pt x="1256" y="1969"/>
                    <a:pt x="1441" y="1918"/>
                    <a:pt x="1605" y="1813"/>
                  </a:cubicBezTo>
                  <a:cubicBezTo>
                    <a:pt x="1958" y="1587"/>
                    <a:pt x="2126" y="1158"/>
                    <a:pt x="2026" y="754"/>
                  </a:cubicBezTo>
                  <a:cubicBezTo>
                    <a:pt x="2000" y="639"/>
                    <a:pt x="1898" y="563"/>
                    <a:pt x="1787" y="563"/>
                  </a:cubicBezTo>
                  <a:cubicBezTo>
                    <a:pt x="1769" y="563"/>
                    <a:pt x="1750" y="565"/>
                    <a:pt x="1731" y="569"/>
                  </a:cubicBezTo>
                  <a:cubicBezTo>
                    <a:pt x="1598" y="603"/>
                    <a:pt x="1516" y="737"/>
                    <a:pt x="1550" y="867"/>
                  </a:cubicBezTo>
                  <a:cubicBezTo>
                    <a:pt x="1631" y="1205"/>
                    <a:pt x="1364" y="1479"/>
                    <a:pt x="1069" y="1479"/>
                  </a:cubicBezTo>
                  <a:cubicBezTo>
                    <a:pt x="966" y="1479"/>
                    <a:pt x="861" y="1446"/>
                    <a:pt x="765" y="1371"/>
                  </a:cubicBezTo>
                  <a:cubicBezTo>
                    <a:pt x="400" y="1084"/>
                    <a:pt x="603" y="494"/>
                    <a:pt x="1066" y="494"/>
                  </a:cubicBezTo>
                  <a:cubicBezTo>
                    <a:pt x="1067" y="494"/>
                    <a:pt x="1069" y="494"/>
                    <a:pt x="1070" y="494"/>
                  </a:cubicBezTo>
                  <a:cubicBezTo>
                    <a:pt x="1204" y="487"/>
                    <a:pt x="1307" y="377"/>
                    <a:pt x="1307" y="247"/>
                  </a:cubicBezTo>
                  <a:cubicBezTo>
                    <a:pt x="1307" y="113"/>
                    <a:pt x="1204" y="4"/>
                    <a:pt x="107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2" name="Google Shape;10842;p91"/>
            <p:cNvSpPr/>
            <p:nvPr/>
          </p:nvSpPr>
          <p:spPr>
            <a:xfrm>
              <a:off x="6035736" y="4412220"/>
              <a:ext cx="55691" cy="51630"/>
            </a:xfrm>
            <a:custGeom>
              <a:avLst/>
              <a:gdLst/>
              <a:ahLst/>
              <a:cxnLst/>
              <a:rect l="l" t="t" r="r" b="b"/>
              <a:pathLst>
                <a:path w="2126" h="1971" extrusionOk="0">
                  <a:moveTo>
                    <a:pt x="1082" y="1"/>
                  </a:moveTo>
                  <a:cubicBezTo>
                    <a:pt x="1078" y="1"/>
                    <a:pt x="1074" y="1"/>
                    <a:pt x="1070" y="1"/>
                  </a:cubicBezTo>
                  <a:cubicBezTo>
                    <a:pt x="648" y="1"/>
                    <a:pt x="275" y="265"/>
                    <a:pt x="138" y="663"/>
                  </a:cubicBezTo>
                  <a:cubicBezTo>
                    <a:pt x="1" y="1060"/>
                    <a:pt x="131" y="1502"/>
                    <a:pt x="460" y="1759"/>
                  </a:cubicBezTo>
                  <a:cubicBezTo>
                    <a:pt x="639" y="1899"/>
                    <a:pt x="854" y="1970"/>
                    <a:pt x="1070" y="1970"/>
                  </a:cubicBezTo>
                  <a:cubicBezTo>
                    <a:pt x="1254" y="1970"/>
                    <a:pt x="1440" y="1918"/>
                    <a:pt x="1604" y="1814"/>
                  </a:cubicBezTo>
                  <a:cubicBezTo>
                    <a:pt x="1957" y="1588"/>
                    <a:pt x="2125" y="1159"/>
                    <a:pt x="2026" y="752"/>
                  </a:cubicBezTo>
                  <a:cubicBezTo>
                    <a:pt x="1999" y="640"/>
                    <a:pt x="1897" y="564"/>
                    <a:pt x="1787" y="564"/>
                  </a:cubicBezTo>
                  <a:cubicBezTo>
                    <a:pt x="1768" y="564"/>
                    <a:pt x="1750" y="566"/>
                    <a:pt x="1731" y="570"/>
                  </a:cubicBezTo>
                  <a:cubicBezTo>
                    <a:pt x="1598" y="604"/>
                    <a:pt x="1515" y="738"/>
                    <a:pt x="1550" y="868"/>
                  </a:cubicBezTo>
                  <a:cubicBezTo>
                    <a:pt x="1556" y="906"/>
                    <a:pt x="1563" y="947"/>
                    <a:pt x="1563" y="985"/>
                  </a:cubicBezTo>
                  <a:cubicBezTo>
                    <a:pt x="1563" y="1282"/>
                    <a:pt x="1320" y="1478"/>
                    <a:pt x="1065" y="1478"/>
                  </a:cubicBezTo>
                  <a:cubicBezTo>
                    <a:pt x="944" y="1478"/>
                    <a:pt x="821" y="1434"/>
                    <a:pt x="720" y="1334"/>
                  </a:cubicBezTo>
                  <a:cubicBezTo>
                    <a:pt x="412" y="1022"/>
                    <a:pt x="631" y="491"/>
                    <a:pt x="1070" y="491"/>
                  </a:cubicBezTo>
                  <a:cubicBezTo>
                    <a:pt x="1074" y="491"/>
                    <a:pt x="1078" y="491"/>
                    <a:pt x="1082" y="491"/>
                  </a:cubicBezTo>
                  <a:cubicBezTo>
                    <a:pt x="1217" y="491"/>
                    <a:pt x="1327" y="381"/>
                    <a:pt x="1327" y="248"/>
                  </a:cubicBezTo>
                  <a:cubicBezTo>
                    <a:pt x="1327" y="111"/>
                    <a:pt x="1217" y="1"/>
                    <a:pt x="108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3" name="Google Shape;10843;p91"/>
            <p:cNvSpPr/>
            <p:nvPr/>
          </p:nvSpPr>
          <p:spPr>
            <a:xfrm>
              <a:off x="5990235" y="4360616"/>
              <a:ext cx="123719" cy="58284"/>
            </a:xfrm>
            <a:custGeom>
              <a:avLst/>
              <a:gdLst/>
              <a:ahLst/>
              <a:cxnLst/>
              <a:rect l="l" t="t" r="r" b="b"/>
              <a:pathLst>
                <a:path w="4723" h="2225" extrusionOk="0">
                  <a:moveTo>
                    <a:pt x="2809" y="0"/>
                  </a:moveTo>
                  <a:cubicBezTo>
                    <a:pt x="2220" y="0"/>
                    <a:pt x="1631" y="176"/>
                    <a:pt x="1124" y="528"/>
                  </a:cubicBezTo>
                  <a:cubicBezTo>
                    <a:pt x="641" y="864"/>
                    <a:pt x="271" y="1334"/>
                    <a:pt x="55" y="1882"/>
                  </a:cubicBezTo>
                  <a:cubicBezTo>
                    <a:pt x="0" y="2009"/>
                    <a:pt x="62" y="2156"/>
                    <a:pt x="192" y="2208"/>
                  </a:cubicBezTo>
                  <a:cubicBezTo>
                    <a:pt x="222" y="2219"/>
                    <a:pt x="252" y="2225"/>
                    <a:pt x="282" y="2225"/>
                  </a:cubicBezTo>
                  <a:cubicBezTo>
                    <a:pt x="384" y="2225"/>
                    <a:pt x="480" y="2161"/>
                    <a:pt x="514" y="2060"/>
                  </a:cubicBezTo>
                  <a:cubicBezTo>
                    <a:pt x="888" y="1118"/>
                    <a:pt x="1796" y="498"/>
                    <a:pt x="2807" y="494"/>
                  </a:cubicBezTo>
                  <a:cubicBezTo>
                    <a:pt x="2812" y="494"/>
                    <a:pt x="2817" y="494"/>
                    <a:pt x="2822" y="494"/>
                  </a:cubicBezTo>
                  <a:cubicBezTo>
                    <a:pt x="3351" y="494"/>
                    <a:pt x="3863" y="669"/>
                    <a:pt x="4284" y="988"/>
                  </a:cubicBezTo>
                  <a:cubicBezTo>
                    <a:pt x="4330" y="1025"/>
                    <a:pt x="4384" y="1043"/>
                    <a:pt x="4438" y="1043"/>
                  </a:cubicBezTo>
                  <a:cubicBezTo>
                    <a:pt x="4513" y="1043"/>
                    <a:pt x="4587" y="1009"/>
                    <a:pt x="4637" y="943"/>
                  </a:cubicBezTo>
                  <a:cubicBezTo>
                    <a:pt x="4722" y="833"/>
                    <a:pt x="4695" y="672"/>
                    <a:pt x="4578" y="594"/>
                  </a:cubicBezTo>
                  <a:cubicBezTo>
                    <a:pt x="4056" y="198"/>
                    <a:pt x="3433" y="0"/>
                    <a:pt x="280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4" name="Google Shape;10844;p91"/>
            <p:cNvSpPr/>
            <p:nvPr/>
          </p:nvSpPr>
          <p:spPr>
            <a:xfrm>
              <a:off x="5806032" y="4225161"/>
              <a:ext cx="124426" cy="193214"/>
            </a:xfrm>
            <a:custGeom>
              <a:avLst/>
              <a:gdLst/>
              <a:ahLst/>
              <a:cxnLst/>
              <a:rect l="l" t="t" r="r" b="b"/>
              <a:pathLst>
                <a:path w="4750" h="7376" extrusionOk="0">
                  <a:moveTo>
                    <a:pt x="4260" y="494"/>
                  </a:moveTo>
                  <a:lnTo>
                    <a:pt x="4260" y="2958"/>
                  </a:lnTo>
                  <a:lnTo>
                    <a:pt x="984" y="2958"/>
                  </a:lnTo>
                  <a:lnTo>
                    <a:pt x="2207" y="861"/>
                  </a:lnTo>
                  <a:cubicBezTo>
                    <a:pt x="2341" y="635"/>
                    <a:pt x="2584" y="494"/>
                    <a:pt x="2845" y="494"/>
                  </a:cubicBezTo>
                  <a:close/>
                  <a:moveTo>
                    <a:pt x="2845" y="1"/>
                  </a:moveTo>
                  <a:cubicBezTo>
                    <a:pt x="2409" y="4"/>
                    <a:pt x="2005" y="234"/>
                    <a:pt x="1782" y="614"/>
                  </a:cubicBezTo>
                  <a:lnTo>
                    <a:pt x="343" y="3078"/>
                  </a:lnTo>
                  <a:lnTo>
                    <a:pt x="76" y="3541"/>
                  </a:lnTo>
                  <a:cubicBezTo>
                    <a:pt x="0" y="3661"/>
                    <a:pt x="38" y="3815"/>
                    <a:pt x="158" y="3883"/>
                  </a:cubicBezTo>
                  <a:cubicBezTo>
                    <a:pt x="197" y="3907"/>
                    <a:pt x="240" y="3918"/>
                    <a:pt x="283" y="3918"/>
                  </a:cubicBezTo>
                  <a:cubicBezTo>
                    <a:pt x="370" y="3918"/>
                    <a:pt x="455" y="3871"/>
                    <a:pt x="501" y="3791"/>
                  </a:cubicBezTo>
                  <a:lnTo>
                    <a:pt x="700" y="3448"/>
                  </a:lnTo>
                  <a:lnTo>
                    <a:pt x="4260" y="3448"/>
                  </a:lnTo>
                  <a:lnTo>
                    <a:pt x="4260" y="7139"/>
                  </a:lnTo>
                  <a:cubicBezTo>
                    <a:pt x="4263" y="7272"/>
                    <a:pt x="4373" y="7375"/>
                    <a:pt x="4503" y="7375"/>
                  </a:cubicBezTo>
                  <a:cubicBezTo>
                    <a:pt x="4637" y="7375"/>
                    <a:pt x="4747" y="7272"/>
                    <a:pt x="4750" y="7139"/>
                  </a:cubicBezTo>
                  <a:lnTo>
                    <a:pt x="4750" y="247"/>
                  </a:lnTo>
                  <a:cubicBezTo>
                    <a:pt x="4750" y="110"/>
                    <a:pt x="4640" y="1"/>
                    <a:pt x="450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5" name="Google Shape;10845;p91"/>
            <p:cNvSpPr/>
            <p:nvPr/>
          </p:nvSpPr>
          <p:spPr>
            <a:xfrm>
              <a:off x="5943189" y="4225266"/>
              <a:ext cx="128120" cy="102606"/>
            </a:xfrm>
            <a:custGeom>
              <a:avLst/>
              <a:gdLst/>
              <a:ahLst/>
              <a:cxnLst/>
              <a:rect l="l" t="t" r="r" b="b"/>
              <a:pathLst>
                <a:path w="4891" h="3917" extrusionOk="0">
                  <a:moveTo>
                    <a:pt x="254" y="0"/>
                  </a:moveTo>
                  <a:cubicBezTo>
                    <a:pt x="117" y="0"/>
                    <a:pt x="7" y="110"/>
                    <a:pt x="7" y="247"/>
                  </a:cubicBezTo>
                  <a:lnTo>
                    <a:pt x="7" y="3663"/>
                  </a:lnTo>
                  <a:cubicBezTo>
                    <a:pt x="1" y="3800"/>
                    <a:pt x="114" y="3917"/>
                    <a:pt x="254" y="3917"/>
                  </a:cubicBezTo>
                  <a:cubicBezTo>
                    <a:pt x="395" y="3917"/>
                    <a:pt x="504" y="3800"/>
                    <a:pt x="501" y="3663"/>
                  </a:cubicBezTo>
                  <a:lnTo>
                    <a:pt x="501" y="494"/>
                  </a:lnTo>
                  <a:lnTo>
                    <a:pt x="2386" y="494"/>
                  </a:lnTo>
                  <a:cubicBezTo>
                    <a:pt x="2389" y="494"/>
                    <a:pt x="2393" y="494"/>
                    <a:pt x="2396" y="494"/>
                  </a:cubicBezTo>
                  <a:cubicBezTo>
                    <a:pt x="2625" y="494"/>
                    <a:pt x="2840" y="603"/>
                    <a:pt x="2978" y="785"/>
                  </a:cubicBezTo>
                  <a:lnTo>
                    <a:pt x="4013" y="2166"/>
                  </a:lnTo>
                  <a:cubicBezTo>
                    <a:pt x="4257" y="2488"/>
                    <a:pt x="4024" y="2951"/>
                    <a:pt x="3619" y="2951"/>
                  </a:cubicBezTo>
                  <a:lnTo>
                    <a:pt x="1238" y="2951"/>
                  </a:lnTo>
                  <a:cubicBezTo>
                    <a:pt x="1236" y="2951"/>
                    <a:pt x="1233" y="2951"/>
                    <a:pt x="1231" y="2951"/>
                  </a:cubicBezTo>
                  <a:cubicBezTo>
                    <a:pt x="1094" y="2951"/>
                    <a:pt x="981" y="3059"/>
                    <a:pt x="981" y="3197"/>
                  </a:cubicBezTo>
                  <a:cubicBezTo>
                    <a:pt x="981" y="3334"/>
                    <a:pt x="1091" y="3444"/>
                    <a:pt x="1226" y="3444"/>
                  </a:cubicBezTo>
                  <a:cubicBezTo>
                    <a:pt x="1230" y="3444"/>
                    <a:pt x="1234" y="3444"/>
                    <a:pt x="1238" y="3444"/>
                  </a:cubicBezTo>
                  <a:lnTo>
                    <a:pt x="3619" y="3444"/>
                  </a:lnTo>
                  <a:cubicBezTo>
                    <a:pt x="4428" y="3444"/>
                    <a:pt x="4891" y="2519"/>
                    <a:pt x="4407" y="1868"/>
                  </a:cubicBezTo>
                  <a:lnTo>
                    <a:pt x="3373" y="494"/>
                  </a:lnTo>
                  <a:cubicBezTo>
                    <a:pt x="3140" y="182"/>
                    <a:pt x="2773" y="0"/>
                    <a:pt x="238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6" name="Google Shape;10846;p91"/>
            <p:cNvSpPr/>
            <p:nvPr/>
          </p:nvSpPr>
          <p:spPr>
            <a:xfrm>
              <a:off x="5865730" y="4328396"/>
              <a:ext cx="38716" cy="12862"/>
            </a:xfrm>
            <a:custGeom>
              <a:avLst/>
              <a:gdLst/>
              <a:ahLst/>
              <a:cxnLst/>
              <a:rect l="l" t="t" r="r" b="b"/>
              <a:pathLst>
                <a:path w="1478" h="491" extrusionOk="0">
                  <a:moveTo>
                    <a:pt x="245" y="0"/>
                  </a:moveTo>
                  <a:cubicBezTo>
                    <a:pt x="110" y="0"/>
                    <a:pt x="0" y="111"/>
                    <a:pt x="0" y="247"/>
                  </a:cubicBezTo>
                  <a:cubicBezTo>
                    <a:pt x="0" y="380"/>
                    <a:pt x="110" y="491"/>
                    <a:pt x="245" y="491"/>
                  </a:cubicBezTo>
                  <a:cubicBezTo>
                    <a:pt x="249" y="491"/>
                    <a:pt x="253" y="491"/>
                    <a:pt x="257" y="491"/>
                  </a:cubicBezTo>
                  <a:lnTo>
                    <a:pt x="1241" y="491"/>
                  </a:lnTo>
                  <a:cubicBezTo>
                    <a:pt x="1374" y="487"/>
                    <a:pt x="1477" y="377"/>
                    <a:pt x="1477" y="247"/>
                  </a:cubicBezTo>
                  <a:cubicBezTo>
                    <a:pt x="1477" y="114"/>
                    <a:pt x="1374" y="4"/>
                    <a:pt x="1241" y="1"/>
                  </a:cubicBezTo>
                  <a:lnTo>
                    <a:pt x="257" y="1"/>
                  </a:lnTo>
                  <a:cubicBezTo>
                    <a:pt x="253" y="0"/>
                    <a:pt x="249" y="0"/>
                    <a:pt x="24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47" name="Google Shape;10847;p91"/>
            <p:cNvSpPr/>
            <p:nvPr/>
          </p:nvSpPr>
          <p:spPr>
            <a:xfrm>
              <a:off x="5968860" y="4328396"/>
              <a:ext cx="38978" cy="12862"/>
            </a:xfrm>
            <a:custGeom>
              <a:avLst/>
              <a:gdLst/>
              <a:ahLst/>
              <a:cxnLst/>
              <a:rect l="l" t="t" r="r" b="b"/>
              <a:pathLst>
                <a:path w="1488" h="491" extrusionOk="0">
                  <a:moveTo>
                    <a:pt x="246" y="0"/>
                  </a:moveTo>
                  <a:cubicBezTo>
                    <a:pt x="111" y="0"/>
                    <a:pt x="1" y="111"/>
                    <a:pt x="1" y="247"/>
                  </a:cubicBezTo>
                  <a:cubicBezTo>
                    <a:pt x="1" y="380"/>
                    <a:pt x="111" y="491"/>
                    <a:pt x="246" y="491"/>
                  </a:cubicBezTo>
                  <a:cubicBezTo>
                    <a:pt x="250" y="491"/>
                    <a:pt x="254" y="491"/>
                    <a:pt x="258" y="491"/>
                  </a:cubicBezTo>
                  <a:lnTo>
                    <a:pt x="1245" y="491"/>
                  </a:lnTo>
                  <a:cubicBezTo>
                    <a:pt x="1378" y="491"/>
                    <a:pt x="1488" y="381"/>
                    <a:pt x="1488" y="247"/>
                  </a:cubicBezTo>
                  <a:cubicBezTo>
                    <a:pt x="1488" y="110"/>
                    <a:pt x="1378" y="1"/>
                    <a:pt x="1245" y="1"/>
                  </a:cubicBezTo>
                  <a:lnTo>
                    <a:pt x="258" y="1"/>
                  </a:lnTo>
                  <a:cubicBezTo>
                    <a:pt x="254" y="0"/>
                    <a:pt x="250" y="0"/>
                    <a:pt x="24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48" name="Google Shape;10848;p91"/>
          <p:cNvGrpSpPr/>
          <p:nvPr/>
        </p:nvGrpSpPr>
        <p:grpSpPr>
          <a:xfrm>
            <a:off x="850462" y="3680227"/>
            <a:ext cx="385302" cy="355126"/>
            <a:chOff x="850462" y="3680227"/>
            <a:chExt cx="385302" cy="355126"/>
          </a:xfrm>
        </p:grpSpPr>
        <p:sp>
          <p:nvSpPr>
            <p:cNvPr id="10849" name="Google Shape;10849;p91"/>
            <p:cNvSpPr/>
            <p:nvPr/>
          </p:nvSpPr>
          <p:spPr>
            <a:xfrm>
              <a:off x="1021829" y="3747627"/>
              <a:ext cx="42488" cy="42488"/>
            </a:xfrm>
            <a:custGeom>
              <a:avLst/>
              <a:gdLst/>
              <a:ahLst/>
              <a:cxnLst/>
              <a:rect l="l" t="t" r="r" b="b"/>
              <a:pathLst>
                <a:path w="1622" h="1622" extrusionOk="0">
                  <a:moveTo>
                    <a:pt x="1" y="0"/>
                  </a:moveTo>
                  <a:lnTo>
                    <a:pt x="1" y="1621"/>
                  </a:lnTo>
                  <a:lnTo>
                    <a:pt x="1622" y="1621"/>
                  </a:lnTo>
                  <a:lnTo>
                    <a:pt x="1622" y="0"/>
                  </a:lnTo>
                  <a:close/>
                </a:path>
              </a:pathLst>
            </a:custGeom>
            <a:solidFill>
              <a:srgbClr val="6E86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0" name="Google Shape;10850;p91"/>
            <p:cNvSpPr/>
            <p:nvPr/>
          </p:nvSpPr>
          <p:spPr>
            <a:xfrm>
              <a:off x="1021829" y="3769788"/>
              <a:ext cx="42488" cy="20327"/>
            </a:xfrm>
            <a:custGeom>
              <a:avLst/>
              <a:gdLst/>
              <a:ahLst/>
              <a:cxnLst/>
              <a:rect l="l" t="t" r="r" b="b"/>
              <a:pathLst>
                <a:path w="1622" h="776" extrusionOk="0">
                  <a:moveTo>
                    <a:pt x="1" y="1"/>
                  </a:moveTo>
                  <a:lnTo>
                    <a:pt x="1" y="775"/>
                  </a:lnTo>
                  <a:lnTo>
                    <a:pt x="1622" y="775"/>
                  </a:lnTo>
                  <a:lnTo>
                    <a:pt x="1622" y="1"/>
                  </a:lnTo>
                  <a:close/>
                </a:path>
              </a:pathLst>
            </a:custGeom>
            <a:solidFill>
              <a:srgbClr val="586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1" name="Google Shape;10851;p91"/>
            <p:cNvSpPr/>
            <p:nvPr/>
          </p:nvSpPr>
          <p:spPr>
            <a:xfrm>
              <a:off x="871653" y="3685911"/>
              <a:ext cx="150202" cy="104282"/>
            </a:xfrm>
            <a:custGeom>
              <a:avLst/>
              <a:gdLst/>
              <a:ahLst/>
              <a:cxnLst/>
              <a:rect l="l" t="t" r="r" b="b"/>
              <a:pathLst>
                <a:path w="5734" h="3981" extrusionOk="0">
                  <a:moveTo>
                    <a:pt x="2401" y="0"/>
                  </a:moveTo>
                  <a:cubicBezTo>
                    <a:pt x="1887" y="0"/>
                    <a:pt x="1420" y="288"/>
                    <a:pt x="1097" y="1064"/>
                  </a:cubicBezTo>
                  <a:cubicBezTo>
                    <a:pt x="1" y="3699"/>
                    <a:pt x="2118" y="3980"/>
                    <a:pt x="2118" y="3980"/>
                  </a:cubicBezTo>
                  <a:lnTo>
                    <a:pt x="5734" y="3980"/>
                  </a:lnTo>
                  <a:lnTo>
                    <a:pt x="5734" y="2356"/>
                  </a:lnTo>
                  <a:cubicBezTo>
                    <a:pt x="5734" y="2356"/>
                    <a:pt x="3873" y="0"/>
                    <a:pt x="2401" y="0"/>
                  </a:cubicBezTo>
                  <a:close/>
                </a:path>
              </a:pathLst>
            </a:custGeom>
            <a:solidFill>
              <a:srgbClr val="849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2" name="Google Shape;10852;p91"/>
            <p:cNvSpPr/>
            <p:nvPr/>
          </p:nvSpPr>
          <p:spPr>
            <a:xfrm>
              <a:off x="1064291" y="3685911"/>
              <a:ext cx="150202" cy="104282"/>
            </a:xfrm>
            <a:custGeom>
              <a:avLst/>
              <a:gdLst/>
              <a:ahLst/>
              <a:cxnLst/>
              <a:rect l="l" t="t" r="r" b="b"/>
              <a:pathLst>
                <a:path w="5734" h="3981" extrusionOk="0">
                  <a:moveTo>
                    <a:pt x="3333" y="0"/>
                  </a:moveTo>
                  <a:cubicBezTo>
                    <a:pt x="1862" y="0"/>
                    <a:pt x="1" y="2356"/>
                    <a:pt x="1" y="2356"/>
                  </a:cubicBezTo>
                  <a:lnTo>
                    <a:pt x="1" y="3980"/>
                  </a:lnTo>
                  <a:lnTo>
                    <a:pt x="3612" y="3980"/>
                  </a:lnTo>
                  <a:cubicBezTo>
                    <a:pt x="3612" y="3980"/>
                    <a:pt x="5734" y="3699"/>
                    <a:pt x="4637" y="1064"/>
                  </a:cubicBezTo>
                  <a:cubicBezTo>
                    <a:pt x="4314" y="288"/>
                    <a:pt x="3847" y="0"/>
                    <a:pt x="3333" y="0"/>
                  </a:cubicBezTo>
                  <a:close/>
                </a:path>
              </a:pathLst>
            </a:custGeom>
            <a:solidFill>
              <a:srgbClr val="849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3" name="Google Shape;10853;p91"/>
            <p:cNvSpPr/>
            <p:nvPr/>
          </p:nvSpPr>
          <p:spPr>
            <a:xfrm>
              <a:off x="885563" y="3738275"/>
              <a:ext cx="136293" cy="51918"/>
            </a:xfrm>
            <a:custGeom>
              <a:avLst/>
              <a:gdLst/>
              <a:ahLst/>
              <a:cxnLst/>
              <a:rect l="l" t="t" r="r" b="b"/>
              <a:pathLst>
                <a:path w="5203" h="1982" extrusionOk="0">
                  <a:moveTo>
                    <a:pt x="285" y="1"/>
                  </a:moveTo>
                  <a:cubicBezTo>
                    <a:pt x="1" y="1769"/>
                    <a:pt x="1587" y="1981"/>
                    <a:pt x="1587" y="1981"/>
                  </a:cubicBezTo>
                  <a:lnTo>
                    <a:pt x="5203" y="1981"/>
                  </a:lnTo>
                  <a:lnTo>
                    <a:pt x="5203" y="1204"/>
                  </a:lnTo>
                  <a:lnTo>
                    <a:pt x="1587" y="1204"/>
                  </a:lnTo>
                  <a:cubicBezTo>
                    <a:pt x="1587" y="1204"/>
                    <a:pt x="498" y="1060"/>
                    <a:pt x="285" y="1"/>
                  </a:cubicBezTo>
                  <a:close/>
                </a:path>
              </a:pathLst>
            </a:custGeom>
            <a:solidFill>
              <a:srgbClr val="6E86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4" name="Google Shape;10854;p91"/>
            <p:cNvSpPr/>
            <p:nvPr/>
          </p:nvSpPr>
          <p:spPr>
            <a:xfrm>
              <a:off x="1064291" y="3738275"/>
              <a:ext cx="136293" cy="51840"/>
            </a:xfrm>
            <a:custGeom>
              <a:avLst/>
              <a:gdLst/>
              <a:ahLst/>
              <a:cxnLst/>
              <a:rect l="l" t="t" r="r" b="b"/>
              <a:pathLst>
                <a:path w="5203" h="1979" extrusionOk="0">
                  <a:moveTo>
                    <a:pt x="4918" y="1"/>
                  </a:moveTo>
                  <a:lnTo>
                    <a:pt x="4918" y="1"/>
                  </a:lnTo>
                  <a:cubicBezTo>
                    <a:pt x="4706" y="1060"/>
                    <a:pt x="3612" y="1204"/>
                    <a:pt x="3612" y="1204"/>
                  </a:cubicBezTo>
                  <a:lnTo>
                    <a:pt x="1" y="1204"/>
                  </a:lnTo>
                  <a:lnTo>
                    <a:pt x="1" y="1978"/>
                  </a:lnTo>
                  <a:lnTo>
                    <a:pt x="3616" y="1978"/>
                  </a:lnTo>
                  <a:cubicBezTo>
                    <a:pt x="3616" y="1978"/>
                    <a:pt x="5202" y="1769"/>
                    <a:pt x="4918" y="1"/>
                  </a:cubicBezTo>
                  <a:close/>
                </a:path>
              </a:pathLst>
            </a:custGeom>
            <a:solidFill>
              <a:srgbClr val="6E86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5" name="Google Shape;10855;p91"/>
            <p:cNvSpPr/>
            <p:nvPr/>
          </p:nvSpPr>
          <p:spPr>
            <a:xfrm>
              <a:off x="884672" y="3845989"/>
              <a:ext cx="316802" cy="183706"/>
            </a:xfrm>
            <a:custGeom>
              <a:avLst/>
              <a:gdLst/>
              <a:ahLst/>
              <a:cxnLst/>
              <a:rect l="l" t="t" r="r" b="b"/>
              <a:pathLst>
                <a:path w="12094" h="7013" extrusionOk="0">
                  <a:moveTo>
                    <a:pt x="1" y="1"/>
                  </a:moveTo>
                  <a:lnTo>
                    <a:pt x="1" y="6293"/>
                  </a:lnTo>
                  <a:cubicBezTo>
                    <a:pt x="1" y="6690"/>
                    <a:pt x="323" y="7012"/>
                    <a:pt x="720" y="7012"/>
                  </a:cubicBezTo>
                  <a:lnTo>
                    <a:pt x="11374" y="7012"/>
                  </a:lnTo>
                  <a:cubicBezTo>
                    <a:pt x="11772" y="7012"/>
                    <a:pt x="12094" y="6690"/>
                    <a:pt x="12094" y="6293"/>
                  </a:cubicBezTo>
                  <a:lnTo>
                    <a:pt x="12094" y="1"/>
                  </a:lnTo>
                  <a:close/>
                </a:path>
              </a:pathLst>
            </a:custGeom>
            <a:solidFill>
              <a:srgbClr val="ADBE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6" name="Google Shape;10856;p91"/>
            <p:cNvSpPr/>
            <p:nvPr/>
          </p:nvSpPr>
          <p:spPr>
            <a:xfrm>
              <a:off x="884672" y="3845989"/>
              <a:ext cx="316802" cy="20327"/>
            </a:xfrm>
            <a:custGeom>
              <a:avLst/>
              <a:gdLst/>
              <a:ahLst/>
              <a:cxnLst/>
              <a:rect l="l" t="t" r="r" b="b"/>
              <a:pathLst>
                <a:path w="12094" h="776" extrusionOk="0">
                  <a:moveTo>
                    <a:pt x="1" y="1"/>
                  </a:moveTo>
                  <a:lnTo>
                    <a:pt x="1" y="775"/>
                  </a:lnTo>
                  <a:lnTo>
                    <a:pt x="12094" y="775"/>
                  </a:lnTo>
                  <a:lnTo>
                    <a:pt x="12094" y="1"/>
                  </a:lnTo>
                  <a:close/>
                </a:path>
              </a:pathLst>
            </a:custGeom>
            <a:solidFill>
              <a:srgbClr val="87A0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7" name="Google Shape;10857;p91"/>
            <p:cNvSpPr/>
            <p:nvPr/>
          </p:nvSpPr>
          <p:spPr>
            <a:xfrm>
              <a:off x="856041" y="3790089"/>
              <a:ext cx="374065" cy="55926"/>
            </a:xfrm>
            <a:custGeom>
              <a:avLst/>
              <a:gdLst/>
              <a:ahLst/>
              <a:cxnLst/>
              <a:rect l="l" t="t" r="r" b="b"/>
              <a:pathLst>
                <a:path w="14280" h="2135" extrusionOk="0">
                  <a:moveTo>
                    <a:pt x="0" y="0"/>
                  </a:moveTo>
                  <a:lnTo>
                    <a:pt x="0" y="2135"/>
                  </a:lnTo>
                  <a:lnTo>
                    <a:pt x="14280" y="2135"/>
                  </a:lnTo>
                  <a:lnTo>
                    <a:pt x="14280" y="0"/>
                  </a:ln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8" name="Google Shape;10858;p91"/>
            <p:cNvSpPr/>
            <p:nvPr/>
          </p:nvSpPr>
          <p:spPr>
            <a:xfrm>
              <a:off x="856041" y="3825635"/>
              <a:ext cx="374065" cy="20380"/>
            </a:xfrm>
            <a:custGeom>
              <a:avLst/>
              <a:gdLst/>
              <a:ahLst/>
              <a:cxnLst/>
              <a:rect l="l" t="t" r="r" b="b"/>
              <a:pathLst>
                <a:path w="14280" h="778" extrusionOk="0">
                  <a:moveTo>
                    <a:pt x="0" y="0"/>
                  </a:moveTo>
                  <a:lnTo>
                    <a:pt x="0" y="778"/>
                  </a:lnTo>
                  <a:lnTo>
                    <a:pt x="14280" y="778"/>
                  </a:lnTo>
                  <a:lnTo>
                    <a:pt x="14280" y="0"/>
                  </a:lnTo>
                  <a:close/>
                </a:path>
              </a:pathLst>
            </a:custGeom>
            <a:solidFill>
              <a:srgbClr val="A8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59" name="Google Shape;10859;p91"/>
            <p:cNvSpPr/>
            <p:nvPr/>
          </p:nvSpPr>
          <p:spPr>
            <a:xfrm>
              <a:off x="1015097" y="3790089"/>
              <a:ext cx="55953" cy="239606"/>
            </a:xfrm>
            <a:custGeom>
              <a:avLst/>
              <a:gdLst/>
              <a:ahLst/>
              <a:cxnLst/>
              <a:rect l="l" t="t" r="r" b="b"/>
              <a:pathLst>
                <a:path w="2136" h="9147" extrusionOk="0">
                  <a:moveTo>
                    <a:pt x="1" y="0"/>
                  </a:moveTo>
                  <a:lnTo>
                    <a:pt x="1" y="9146"/>
                  </a:lnTo>
                  <a:lnTo>
                    <a:pt x="2136" y="9146"/>
                  </a:lnTo>
                  <a:lnTo>
                    <a:pt x="2136" y="0"/>
                  </a:lnTo>
                  <a:close/>
                </a:path>
              </a:pathLst>
            </a:custGeom>
            <a:solidFill>
              <a:srgbClr val="849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0" name="Google Shape;10860;p91"/>
            <p:cNvSpPr/>
            <p:nvPr/>
          </p:nvSpPr>
          <p:spPr>
            <a:xfrm>
              <a:off x="1050644" y="3790089"/>
              <a:ext cx="20406" cy="239606"/>
            </a:xfrm>
            <a:custGeom>
              <a:avLst/>
              <a:gdLst/>
              <a:ahLst/>
              <a:cxnLst/>
              <a:rect l="l" t="t" r="r" b="b"/>
              <a:pathLst>
                <a:path w="779" h="9147" extrusionOk="0">
                  <a:moveTo>
                    <a:pt x="1" y="0"/>
                  </a:moveTo>
                  <a:lnTo>
                    <a:pt x="1" y="9146"/>
                  </a:lnTo>
                  <a:lnTo>
                    <a:pt x="779" y="9146"/>
                  </a:lnTo>
                  <a:lnTo>
                    <a:pt x="779" y="0"/>
                  </a:lnTo>
                  <a:close/>
                </a:path>
              </a:pathLst>
            </a:custGeom>
            <a:solidFill>
              <a:srgbClr val="6E86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1" name="Google Shape;10861;p91"/>
            <p:cNvSpPr/>
            <p:nvPr/>
          </p:nvSpPr>
          <p:spPr>
            <a:xfrm>
              <a:off x="850462" y="3680227"/>
              <a:ext cx="385302" cy="355126"/>
            </a:xfrm>
            <a:custGeom>
              <a:avLst/>
              <a:gdLst/>
              <a:ahLst/>
              <a:cxnLst/>
              <a:rect l="l" t="t" r="r" b="b"/>
              <a:pathLst>
                <a:path w="14709" h="13557" extrusionOk="0">
                  <a:moveTo>
                    <a:pt x="7948" y="2789"/>
                  </a:moveTo>
                  <a:lnTo>
                    <a:pt x="7948" y="3978"/>
                  </a:lnTo>
                  <a:lnTo>
                    <a:pt x="6759" y="3978"/>
                  </a:lnTo>
                  <a:lnTo>
                    <a:pt x="6759" y="2789"/>
                  </a:lnTo>
                  <a:close/>
                  <a:moveTo>
                    <a:pt x="11498" y="432"/>
                  </a:moveTo>
                  <a:cubicBezTo>
                    <a:pt x="11548" y="432"/>
                    <a:pt x="11597" y="435"/>
                    <a:pt x="11645" y="442"/>
                  </a:cubicBezTo>
                  <a:cubicBezTo>
                    <a:pt x="12053" y="497"/>
                    <a:pt x="12365" y="798"/>
                    <a:pt x="12601" y="1364"/>
                  </a:cubicBezTo>
                  <a:cubicBezTo>
                    <a:pt x="12951" y="2207"/>
                    <a:pt x="12995" y="2868"/>
                    <a:pt x="12728" y="3334"/>
                  </a:cubicBezTo>
                  <a:cubicBezTo>
                    <a:pt x="12440" y="3841"/>
                    <a:pt x="11851" y="3964"/>
                    <a:pt x="11762" y="3978"/>
                  </a:cubicBezTo>
                  <a:lnTo>
                    <a:pt x="8383" y="3978"/>
                  </a:lnTo>
                  <a:lnTo>
                    <a:pt x="8383" y="2649"/>
                  </a:lnTo>
                  <a:cubicBezTo>
                    <a:pt x="8729" y="2231"/>
                    <a:pt x="9102" y="1840"/>
                    <a:pt x="9507" y="1480"/>
                  </a:cubicBezTo>
                  <a:cubicBezTo>
                    <a:pt x="10286" y="792"/>
                    <a:pt x="10968" y="432"/>
                    <a:pt x="11498" y="432"/>
                  </a:cubicBezTo>
                  <a:close/>
                  <a:moveTo>
                    <a:pt x="6070" y="4413"/>
                  </a:moveTo>
                  <a:lnTo>
                    <a:pt x="6070" y="6113"/>
                  </a:lnTo>
                  <a:lnTo>
                    <a:pt x="429" y="6113"/>
                  </a:lnTo>
                  <a:lnTo>
                    <a:pt x="429" y="4413"/>
                  </a:lnTo>
                  <a:close/>
                  <a:moveTo>
                    <a:pt x="8205" y="4413"/>
                  </a:moveTo>
                  <a:lnTo>
                    <a:pt x="8205" y="13124"/>
                  </a:lnTo>
                  <a:lnTo>
                    <a:pt x="6502" y="13124"/>
                  </a:lnTo>
                  <a:lnTo>
                    <a:pt x="6502" y="4413"/>
                  </a:lnTo>
                  <a:close/>
                  <a:moveTo>
                    <a:pt x="14277" y="4413"/>
                  </a:moveTo>
                  <a:lnTo>
                    <a:pt x="14277" y="6113"/>
                  </a:lnTo>
                  <a:lnTo>
                    <a:pt x="11978" y="6113"/>
                  </a:lnTo>
                  <a:cubicBezTo>
                    <a:pt x="11690" y="6113"/>
                    <a:pt x="11690" y="6545"/>
                    <a:pt x="11978" y="6545"/>
                  </a:cubicBezTo>
                  <a:lnTo>
                    <a:pt x="13184" y="6545"/>
                  </a:lnTo>
                  <a:lnTo>
                    <a:pt x="13184" y="12621"/>
                  </a:lnTo>
                  <a:cubicBezTo>
                    <a:pt x="13184" y="12898"/>
                    <a:pt x="12958" y="13124"/>
                    <a:pt x="12680" y="13124"/>
                  </a:cubicBezTo>
                  <a:lnTo>
                    <a:pt x="8636" y="13124"/>
                  </a:lnTo>
                  <a:lnTo>
                    <a:pt x="8636" y="6545"/>
                  </a:lnTo>
                  <a:lnTo>
                    <a:pt x="11114" y="6545"/>
                  </a:lnTo>
                  <a:cubicBezTo>
                    <a:pt x="11234" y="6545"/>
                    <a:pt x="11330" y="6449"/>
                    <a:pt x="11330" y="6329"/>
                  </a:cubicBezTo>
                  <a:cubicBezTo>
                    <a:pt x="11330" y="6209"/>
                    <a:pt x="11234" y="6113"/>
                    <a:pt x="11114" y="6113"/>
                  </a:cubicBezTo>
                  <a:lnTo>
                    <a:pt x="8636" y="6113"/>
                  </a:lnTo>
                  <a:lnTo>
                    <a:pt x="8636" y="4413"/>
                  </a:lnTo>
                  <a:close/>
                  <a:moveTo>
                    <a:pt x="11504" y="0"/>
                  </a:moveTo>
                  <a:cubicBezTo>
                    <a:pt x="10086" y="0"/>
                    <a:pt x="8417" y="1925"/>
                    <a:pt x="8061" y="2357"/>
                  </a:cubicBezTo>
                  <a:lnTo>
                    <a:pt x="6645" y="2357"/>
                  </a:lnTo>
                  <a:cubicBezTo>
                    <a:pt x="6436" y="2104"/>
                    <a:pt x="5768" y="1329"/>
                    <a:pt x="4966" y="736"/>
                  </a:cubicBezTo>
                  <a:cubicBezTo>
                    <a:pt x="4923" y="704"/>
                    <a:pt x="4878" y="690"/>
                    <a:pt x="4836" y="690"/>
                  </a:cubicBezTo>
                  <a:cubicBezTo>
                    <a:pt x="4657" y="690"/>
                    <a:pt x="4523" y="944"/>
                    <a:pt x="4709" y="1083"/>
                  </a:cubicBezTo>
                  <a:cubicBezTo>
                    <a:pt x="5484" y="1658"/>
                    <a:pt x="6149" y="2436"/>
                    <a:pt x="6327" y="2652"/>
                  </a:cubicBezTo>
                  <a:lnTo>
                    <a:pt x="6327" y="3982"/>
                  </a:lnTo>
                  <a:lnTo>
                    <a:pt x="2945" y="3982"/>
                  </a:lnTo>
                  <a:cubicBezTo>
                    <a:pt x="2855" y="3964"/>
                    <a:pt x="2269" y="3845"/>
                    <a:pt x="1978" y="3337"/>
                  </a:cubicBezTo>
                  <a:cubicBezTo>
                    <a:pt x="1711" y="2871"/>
                    <a:pt x="1755" y="2207"/>
                    <a:pt x="2105" y="1367"/>
                  </a:cubicBezTo>
                  <a:cubicBezTo>
                    <a:pt x="2297" y="911"/>
                    <a:pt x="2544" y="620"/>
                    <a:pt x="2849" y="500"/>
                  </a:cubicBezTo>
                  <a:cubicBezTo>
                    <a:pt x="2960" y="456"/>
                    <a:pt x="3081" y="434"/>
                    <a:pt x="3210" y="434"/>
                  </a:cubicBezTo>
                  <a:cubicBezTo>
                    <a:pt x="3431" y="434"/>
                    <a:pt x="3677" y="497"/>
                    <a:pt x="3949" y="620"/>
                  </a:cubicBezTo>
                  <a:cubicBezTo>
                    <a:pt x="3982" y="635"/>
                    <a:pt x="4015" y="642"/>
                    <a:pt x="4045" y="642"/>
                  </a:cubicBezTo>
                  <a:cubicBezTo>
                    <a:pt x="4248" y="642"/>
                    <a:pt x="4353" y="330"/>
                    <a:pt x="4127" y="226"/>
                  </a:cubicBezTo>
                  <a:cubicBezTo>
                    <a:pt x="3800" y="77"/>
                    <a:pt x="3495" y="3"/>
                    <a:pt x="3214" y="3"/>
                  </a:cubicBezTo>
                  <a:cubicBezTo>
                    <a:pt x="3029" y="3"/>
                    <a:pt x="2854" y="35"/>
                    <a:pt x="2691" y="99"/>
                  </a:cubicBezTo>
                  <a:cubicBezTo>
                    <a:pt x="2280" y="260"/>
                    <a:pt x="1944" y="634"/>
                    <a:pt x="1707" y="1199"/>
                  </a:cubicBezTo>
                  <a:cubicBezTo>
                    <a:pt x="1303" y="2176"/>
                    <a:pt x="1269" y="2971"/>
                    <a:pt x="1608" y="3557"/>
                  </a:cubicBezTo>
                  <a:cubicBezTo>
                    <a:pt x="1701" y="3718"/>
                    <a:pt x="1821" y="3862"/>
                    <a:pt x="1964" y="3982"/>
                  </a:cubicBezTo>
                  <a:lnTo>
                    <a:pt x="213" y="3982"/>
                  </a:lnTo>
                  <a:cubicBezTo>
                    <a:pt x="97" y="3982"/>
                    <a:pt x="1" y="4078"/>
                    <a:pt x="1" y="4197"/>
                  </a:cubicBezTo>
                  <a:lnTo>
                    <a:pt x="1" y="6329"/>
                  </a:lnTo>
                  <a:cubicBezTo>
                    <a:pt x="1" y="6445"/>
                    <a:pt x="97" y="6541"/>
                    <a:pt x="213" y="6541"/>
                  </a:cubicBezTo>
                  <a:lnTo>
                    <a:pt x="1091" y="6541"/>
                  </a:lnTo>
                  <a:lnTo>
                    <a:pt x="1091" y="12617"/>
                  </a:lnTo>
                  <a:cubicBezTo>
                    <a:pt x="1091" y="13135"/>
                    <a:pt x="1509" y="13556"/>
                    <a:pt x="2026" y="13556"/>
                  </a:cubicBezTo>
                  <a:lnTo>
                    <a:pt x="3496" y="13556"/>
                  </a:lnTo>
                  <a:cubicBezTo>
                    <a:pt x="3616" y="13556"/>
                    <a:pt x="3712" y="13460"/>
                    <a:pt x="3712" y="13340"/>
                  </a:cubicBezTo>
                  <a:cubicBezTo>
                    <a:pt x="3712" y="13220"/>
                    <a:pt x="3616" y="13124"/>
                    <a:pt x="3496" y="13124"/>
                  </a:cubicBezTo>
                  <a:lnTo>
                    <a:pt x="2026" y="13124"/>
                  </a:lnTo>
                  <a:cubicBezTo>
                    <a:pt x="1749" y="13124"/>
                    <a:pt x="1522" y="12898"/>
                    <a:pt x="1522" y="12617"/>
                  </a:cubicBezTo>
                  <a:lnTo>
                    <a:pt x="1522" y="6545"/>
                  </a:lnTo>
                  <a:lnTo>
                    <a:pt x="6070" y="6545"/>
                  </a:lnTo>
                  <a:lnTo>
                    <a:pt x="6070" y="13124"/>
                  </a:lnTo>
                  <a:lnTo>
                    <a:pt x="4360" y="13124"/>
                  </a:lnTo>
                  <a:cubicBezTo>
                    <a:pt x="4072" y="13124"/>
                    <a:pt x="4072" y="13556"/>
                    <a:pt x="4360" y="13556"/>
                  </a:cubicBezTo>
                  <a:lnTo>
                    <a:pt x="12680" y="13556"/>
                  </a:lnTo>
                  <a:cubicBezTo>
                    <a:pt x="13197" y="13556"/>
                    <a:pt x="13616" y="13138"/>
                    <a:pt x="13616" y="12617"/>
                  </a:cubicBezTo>
                  <a:lnTo>
                    <a:pt x="13616" y="6545"/>
                  </a:lnTo>
                  <a:lnTo>
                    <a:pt x="14493" y="6545"/>
                  </a:lnTo>
                  <a:cubicBezTo>
                    <a:pt x="14609" y="6545"/>
                    <a:pt x="14705" y="6449"/>
                    <a:pt x="14705" y="6329"/>
                  </a:cubicBezTo>
                  <a:lnTo>
                    <a:pt x="14705" y="4197"/>
                  </a:lnTo>
                  <a:cubicBezTo>
                    <a:pt x="14709" y="4080"/>
                    <a:pt x="14616" y="3982"/>
                    <a:pt x="14499" y="3982"/>
                  </a:cubicBezTo>
                  <a:cubicBezTo>
                    <a:pt x="14497" y="3982"/>
                    <a:pt x="14495" y="3982"/>
                    <a:pt x="14493" y="3982"/>
                  </a:cubicBezTo>
                  <a:lnTo>
                    <a:pt x="12742" y="3982"/>
                  </a:lnTo>
                  <a:cubicBezTo>
                    <a:pt x="12886" y="3858"/>
                    <a:pt x="13006" y="3714"/>
                    <a:pt x="13098" y="3553"/>
                  </a:cubicBezTo>
                  <a:cubicBezTo>
                    <a:pt x="13437" y="2967"/>
                    <a:pt x="13403" y="2172"/>
                    <a:pt x="12999" y="1199"/>
                  </a:cubicBezTo>
                  <a:cubicBezTo>
                    <a:pt x="12704" y="493"/>
                    <a:pt x="12272" y="92"/>
                    <a:pt x="11703" y="13"/>
                  </a:cubicBezTo>
                  <a:cubicBezTo>
                    <a:pt x="11638" y="4"/>
                    <a:pt x="11571" y="0"/>
                    <a:pt x="1150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62" name="Google Shape;10862;p91"/>
          <p:cNvGrpSpPr/>
          <p:nvPr/>
        </p:nvGrpSpPr>
        <p:grpSpPr>
          <a:xfrm>
            <a:off x="1374886" y="3665217"/>
            <a:ext cx="418151" cy="385197"/>
            <a:chOff x="1374886" y="3665217"/>
            <a:chExt cx="418151" cy="385197"/>
          </a:xfrm>
        </p:grpSpPr>
        <p:sp>
          <p:nvSpPr>
            <p:cNvPr id="10863" name="Google Shape;10863;p91"/>
            <p:cNvSpPr/>
            <p:nvPr/>
          </p:nvSpPr>
          <p:spPr>
            <a:xfrm>
              <a:off x="1399561" y="3670770"/>
              <a:ext cx="374091" cy="373986"/>
            </a:xfrm>
            <a:custGeom>
              <a:avLst/>
              <a:gdLst/>
              <a:ahLst/>
              <a:cxnLst/>
              <a:rect l="l" t="t" r="r" b="b"/>
              <a:pathLst>
                <a:path w="14281" h="14277" extrusionOk="0">
                  <a:moveTo>
                    <a:pt x="7139" y="1"/>
                  </a:moveTo>
                  <a:cubicBezTo>
                    <a:pt x="3198" y="1"/>
                    <a:pt x="1" y="3198"/>
                    <a:pt x="1" y="7139"/>
                  </a:cubicBezTo>
                  <a:cubicBezTo>
                    <a:pt x="1" y="11083"/>
                    <a:pt x="3198" y="14277"/>
                    <a:pt x="7139" y="14277"/>
                  </a:cubicBezTo>
                  <a:cubicBezTo>
                    <a:pt x="11083" y="14277"/>
                    <a:pt x="14280" y="11083"/>
                    <a:pt x="14280" y="7139"/>
                  </a:cubicBezTo>
                  <a:cubicBezTo>
                    <a:pt x="14280" y="3198"/>
                    <a:pt x="11083" y="1"/>
                    <a:pt x="7139" y="1"/>
                  </a:cubicBezTo>
                  <a:close/>
                </a:path>
              </a:pathLst>
            </a:custGeom>
            <a:solidFill>
              <a:srgbClr val="C3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4" name="Google Shape;10864;p91"/>
            <p:cNvSpPr/>
            <p:nvPr/>
          </p:nvSpPr>
          <p:spPr>
            <a:xfrm>
              <a:off x="1508192" y="3815576"/>
              <a:ext cx="30177" cy="42200"/>
            </a:xfrm>
            <a:custGeom>
              <a:avLst/>
              <a:gdLst/>
              <a:ahLst/>
              <a:cxnLst/>
              <a:rect l="l" t="t" r="r" b="b"/>
              <a:pathLst>
                <a:path w="1152" h="1611" extrusionOk="0">
                  <a:moveTo>
                    <a:pt x="576" y="0"/>
                  </a:moveTo>
                  <a:cubicBezTo>
                    <a:pt x="257" y="0"/>
                    <a:pt x="0" y="257"/>
                    <a:pt x="0" y="576"/>
                  </a:cubicBezTo>
                  <a:lnTo>
                    <a:pt x="0" y="1035"/>
                  </a:lnTo>
                  <a:cubicBezTo>
                    <a:pt x="0" y="1354"/>
                    <a:pt x="257" y="1611"/>
                    <a:pt x="576" y="1611"/>
                  </a:cubicBezTo>
                  <a:cubicBezTo>
                    <a:pt x="894" y="1611"/>
                    <a:pt x="1151" y="1354"/>
                    <a:pt x="1151" y="1035"/>
                  </a:cubicBezTo>
                  <a:lnTo>
                    <a:pt x="1151" y="576"/>
                  </a:lnTo>
                  <a:cubicBezTo>
                    <a:pt x="1151" y="257"/>
                    <a:pt x="894" y="0"/>
                    <a:pt x="576" y="0"/>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5" name="Google Shape;10865;p91"/>
            <p:cNvSpPr/>
            <p:nvPr/>
          </p:nvSpPr>
          <p:spPr>
            <a:xfrm>
              <a:off x="1520215" y="3815524"/>
              <a:ext cx="18153" cy="30229"/>
            </a:xfrm>
            <a:custGeom>
              <a:avLst/>
              <a:gdLst/>
              <a:ahLst/>
              <a:cxnLst/>
              <a:rect l="l" t="t" r="r" b="b"/>
              <a:pathLst>
                <a:path w="693" h="1154" extrusionOk="0">
                  <a:moveTo>
                    <a:pt x="116" y="1"/>
                  </a:moveTo>
                  <a:cubicBezTo>
                    <a:pt x="78" y="1"/>
                    <a:pt x="39" y="5"/>
                    <a:pt x="0" y="13"/>
                  </a:cubicBezTo>
                  <a:lnTo>
                    <a:pt x="0" y="461"/>
                  </a:lnTo>
                  <a:cubicBezTo>
                    <a:pt x="0" y="842"/>
                    <a:pt x="309" y="1154"/>
                    <a:pt x="692" y="1154"/>
                  </a:cubicBezTo>
                  <a:lnTo>
                    <a:pt x="692" y="578"/>
                  </a:lnTo>
                  <a:cubicBezTo>
                    <a:pt x="692" y="251"/>
                    <a:pt x="426" y="1"/>
                    <a:pt x="116" y="1"/>
                  </a:cubicBezTo>
                  <a:close/>
                </a:path>
              </a:pathLst>
            </a:custGeom>
            <a:solidFill>
              <a:srgbClr val="7F9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6" name="Google Shape;10866;p91"/>
            <p:cNvSpPr/>
            <p:nvPr/>
          </p:nvSpPr>
          <p:spPr>
            <a:xfrm>
              <a:off x="1375855" y="3712709"/>
              <a:ext cx="355859" cy="332153"/>
            </a:xfrm>
            <a:custGeom>
              <a:avLst/>
              <a:gdLst/>
              <a:ahLst/>
              <a:cxnLst/>
              <a:rect l="l" t="t" r="r" b="b"/>
              <a:pathLst>
                <a:path w="13585" h="12680" extrusionOk="0">
                  <a:moveTo>
                    <a:pt x="3541" y="0"/>
                  </a:moveTo>
                  <a:lnTo>
                    <a:pt x="3541" y="0"/>
                  </a:lnTo>
                  <a:cubicBezTo>
                    <a:pt x="255" y="2670"/>
                    <a:pt x="1" y="7594"/>
                    <a:pt x="2993" y="10589"/>
                  </a:cubicBezTo>
                  <a:cubicBezTo>
                    <a:pt x="4394" y="11991"/>
                    <a:pt x="6219" y="12680"/>
                    <a:pt x="8038" y="12680"/>
                  </a:cubicBezTo>
                  <a:cubicBezTo>
                    <a:pt x="10105" y="12680"/>
                    <a:pt x="12165" y="11789"/>
                    <a:pt x="13585" y="10041"/>
                  </a:cubicBezTo>
                  <a:lnTo>
                    <a:pt x="13585" y="10041"/>
                  </a:lnTo>
                  <a:cubicBezTo>
                    <a:pt x="12317" y="11076"/>
                    <a:pt x="10730" y="11641"/>
                    <a:pt x="9097" y="11641"/>
                  </a:cubicBezTo>
                  <a:cubicBezTo>
                    <a:pt x="9092" y="11641"/>
                    <a:pt x="9087" y="11641"/>
                    <a:pt x="9082" y="11641"/>
                  </a:cubicBezTo>
                  <a:cubicBezTo>
                    <a:pt x="6327" y="11641"/>
                    <a:pt x="3818" y="10058"/>
                    <a:pt x="2633" y="7570"/>
                  </a:cubicBezTo>
                  <a:cubicBezTo>
                    <a:pt x="1450" y="5082"/>
                    <a:pt x="1803" y="2135"/>
                    <a:pt x="3541" y="0"/>
                  </a:cubicBezTo>
                  <a:close/>
                </a:path>
              </a:pathLst>
            </a:custGeom>
            <a:solidFill>
              <a:srgbClr val="AA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7" name="Google Shape;10867;p91"/>
            <p:cNvSpPr/>
            <p:nvPr/>
          </p:nvSpPr>
          <p:spPr>
            <a:xfrm>
              <a:off x="1634923" y="3815576"/>
              <a:ext cx="30203" cy="42200"/>
            </a:xfrm>
            <a:custGeom>
              <a:avLst/>
              <a:gdLst/>
              <a:ahLst/>
              <a:cxnLst/>
              <a:rect l="l" t="t" r="r" b="b"/>
              <a:pathLst>
                <a:path w="1153" h="1611" extrusionOk="0">
                  <a:moveTo>
                    <a:pt x="576" y="0"/>
                  </a:moveTo>
                  <a:cubicBezTo>
                    <a:pt x="258" y="0"/>
                    <a:pt x="1" y="257"/>
                    <a:pt x="1" y="576"/>
                  </a:cubicBezTo>
                  <a:lnTo>
                    <a:pt x="1" y="1035"/>
                  </a:lnTo>
                  <a:cubicBezTo>
                    <a:pt x="1" y="1354"/>
                    <a:pt x="254" y="1611"/>
                    <a:pt x="573" y="1611"/>
                  </a:cubicBezTo>
                  <a:cubicBezTo>
                    <a:pt x="892" y="1611"/>
                    <a:pt x="1149" y="1354"/>
                    <a:pt x="1152" y="1035"/>
                  </a:cubicBezTo>
                  <a:lnTo>
                    <a:pt x="1152" y="576"/>
                  </a:lnTo>
                  <a:cubicBezTo>
                    <a:pt x="1152" y="257"/>
                    <a:pt x="892" y="0"/>
                    <a:pt x="576" y="0"/>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8" name="Google Shape;10868;p91"/>
            <p:cNvSpPr/>
            <p:nvPr/>
          </p:nvSpPr>
          <p:spPr>
            <a:xfrm>
              <a:off x="1646868" y="3815524"/>
              <a:ext cx="18153" cy="30229"/>
            </a:xfrm>
            <a:custGeom>
              <a:avLst/>
              <a:gdLst/>
              <a:ahLst/>
              <a:cxnLst/>
              <a:rect l="l" t="t" r="r" b="b"/>
              <a:pathLst>
                <a:path w="693" h="1154" extrusionOk="0">
                  <a:moveTo>
                    <a:pt x="117" y="1"/>
                  </a:moveTo>
                  <a:cubicBezTo>
                    <a:pt x="79" y="1"/>
                    <a:pt x="40" y="5"/>
                    <a:pt x="0" y="13"/>
                  </a:cubicBezTo>
                  <a:lnTo>
                    <a:pt x="0" y="461"/>
                  </a:lnTo>
                  <a:cubicBezTo>
                    <a:pt x="0" y="842"/>
                    <a:pt x="312" y="1154"/>
                    <a:pt x="693" y="1154"/>
                  </a:cubicBezTo>
                  <a:lnTo>
                    <a:pt x="693" y="578"/>
                  </a:lnTo>
                  <a:cubicBezTo>
                    <a:pt x="693" y="251"/>
                    <a:pt x="429" y="1"/>
                    <a:pt x="117" y="1"/>
                  </a:cubicBezTo>
                  <a:close/>
                </a:path>
              </a:pathLst>
            </a:custGeom>
            <a:solidFill>
              <a:srgbClr val="7F9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69" name="Google Shape;10869;p91"/>
            <p:cNvSpPr/>
            <p:nvPr/>
          </p:nvSpPr>
          <p:spPr>
            <a:xfrm>
              <a:off x="1502534" y="3809918"/>
              <a:ext cx="41388" cy="53516"/>
            </a:xfrm>
            <a:custGeom>
              <a:avLst/>
              <a:gdLst/>
              <a:ahLst/>
              <a:cxnLst/>
              <a:rect l="l" t="t" r="r" b="b"/>
              <a:pathLst>
                <a:path w="1580" h="2043" extrusionOk="0">
                  <a:moveTo>
                    <a:pt x="792" y="0"/>
                  </a:moveTo>
                  <a:cubicBezTo>
                    <a:pt x="353" y="0"/>
                    <a:pt x="0" y="353"/>
                    <a:pt x="0" y="792"/>
                  </a:cubicBezTo>
                  <a:lnTo>
                    <a:pt x="0" y="1251"/>
                  </a:lnTo>
                  <a:cubicBezTo>
                    <a:pt x="0" y="1690"/>
                    <a:pt x="353" y="2043"/>
                    <a:pt x="788" y="2043"/>
                  </a:cubicBezTo>
                  <a:cubicBezTo>
                    <a:pt x="1227" y="2043"/>
                    <a:pt x="1580" y="1690"/>
                    <a:pt x="1580" y="1251"/>
                  </a:cubicBezTo>
                  <a:lnTo>
                    <a:pt x="1580" y="905"/>
                  </a:lnTo>
                  <a:cubicBezTo>
                    <a:pt x="1580" y="761"/>
                    <a:pt x="1473" y="689"/>
                    <a:pt x="1366" y="689"/>
                  </a:cubicBezTo>
                  <a:cubicBezTo>
                    <a:pt x="1259" y="689"/>
                    <a:pt x="1152" y="761"/>
                    <a:pt x="1152" y="905"/>
                  </a:cubicBezTo>
                  <a:lnTo>
                    <a:pt x="1152" y="1251"/>
                  </a:lnTo>
                  <a:cubicBezTo>
                    <a:pt x="1152" y="1450"/>
                    <a:pt x="987" y="1611"/>
                    <a:pt x="788" y="1611"/>
                  </a:cubicBezTo>
                  <a:cubicBezTo>
                    <a:pt x="590" y="1611"/>
                    <a:pt x="428" y="1450"/>
                    <a:pt x="428" y="1251"/>
                  </a:cubicBezTo>
                  <a:lnTo>
                    <a:pt x="428" y="792"/>
                  </a:lnTo>
                  <a:cubicBezTo>
                    <a:pt x="428" y="593"/>
                    <a:pt x="590" y="432"/>
                    <a:pt x="792" y="432"/>
                  </a:cubicBezTo>
                  <a:cubicBezTo>
                    <a:pt x="908" y="432"/>
                    <a:pt x="1004" y="333"/>
                    <a:pt x="1004" y="216"/>
                  </a:cubicBezTo>
                  <a:cubicBezTo>
                    <a:pt x="1004" y="96"/>
                    <a:pt x="908" y="0"/>
                    <a:pt x="79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0" name="Google Shape;10870;p91"/>
            <p:cNvSpPr/>
            <p:nvPr/>
          </p:nvSpPr>
          <p:spPr>
            <a:xfrm>
              <a:off x="1629187" y="3809918"/>
              <a:ext cx="41493" cy="53516"/>
            </a:xfrm>
            <a:custGeom>
              <a:avLst/>
              <a:gdLst/>
              <a:ahLst/>
              <a:cxnLst/>
              <a:rect l="l" t="t" r="r" b="b"/>
              <a:pathLst>
                <a:path w="1584" h="2043" extrusionOk="0">
                  <a:moveTo>
                    <a:pt x="792" y="0"/>
                  </a:moveTo>
                  <a:cubicBezTo>
                    <a:pt x="357" y="0"/>
                    <a:pt x="0" y="353"/>
                    <a:pt x="0" y="792"/>
                  </a:cubicBezTo>
                  <a:lnTo>
                    <a:pt x="0" y="1251"/>
                  </a:lnTo>
                  <a:cubicBezTo>
                    <a:pt x="0" y="1690"/>
                    <a:pt x="353" y="2043"/>
                    <a:pt x="792" y="2043"/>
                  </a:cubicBezTo>
                  <a:cubicBezTo>
                    <a:pt x="1231" y="2043"/>
                    <a:pt x="1584" y="1690"/>
                    <a:pt x="1584" y="1251"/>
                  </a:cubicBezTo>
                  <a:lnTo>
                    <a:pt x="1584" y="905"/>
                  </a:lnTo>
                  <a:cubicBezTo>
                    <a:pt x="1584" y="761"/>
                    <a:pt x="1476" y="689"/>
                    <a:pt x="1368" y="689"/>
                  </a:cubicBezTo>
                  <a:cubicBezTo>
                    <a:pt x="1260" y="689"/>
                    <a:pt x="1152" y="761"/>
                    <a:pt x="1152" y="905"/>
                  </a:cubicBezTo>
                  <a:lnTo>
                    <a:pt x="1152" y="1251"/>
                  </a:lnTo>
                  <a:cubicBezTo>
                    <a:pt x="1152" y="1450"/>
                    <a:pt x="991" y="1611"/>
                    <a:pt x="792" y="1611"/>
                  </a:cubicBezTo>
                  <a:cubicBezTo>
                    <a:pt x="593" y="1611"/>
                    <a:pt x="432" y="1450"/>
                    <a:pt x="432" y="1251"/>
                  </a:cubicBezTo>
                  <a:lnTo>
                    <a:pt x="432" y="792"/>
                  </a:lnTo>
                  <a:cubicBezTo>
                    <a:pt x="432" y="593"/>
                    <a:pt x="593" y="432"/>
                    <a:pt x="792" y="432"/>
                  </a:cubicBezTo>
                  <a:cubicBezTo>
                    <a:pt x="912" y="432"/>
                    <a:pt x="1008" y="333"/>
                    <a:pt x="1008" y="216"/>
                  </a:cubicBezTo>
                  <a:cubicBezTo>
                    <a:pt x="1008" y="96"/>
                    <a:pt x="912" y="0"/>
                    <a:pt x="79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1" name="Google Shape;10871;p91"/>
            <p:cNvSpPr/>
            <p:nvPr/>
          </p:nvSpPr>
          <p:spPr>
            <a:xfrm>
              <a:off x="1518225" y="3912367"/>
              <a:ext cx="136686" cy="35547"/>
            </a:xfrm>
            <a:custGeom>
              <a:avLst/>
              <a:gdLst/>
              <a:ahLst/>
              <a:cxnLst/>
              <a:rect l="l" t="t" r="r" b="b"/>
              <a:pathLst>
                <a:path w="5218" h="1357" extrusionOk="0">
                  <a:moveTo>
                    <a:pt x="310" y="1"/>
                  </a:moveTo>
                  <a:cubicBezTo>
                    <a:pt x="146" y="1"/>
                    <a:pt x="1" y="206"/>
                    <a:pt x="148" y="366"/>
                  </a:cubicBezTo>
                  <a:cubicBezTo>
                    <a:pt x="717" y="986"/>
                    <a:pt x="1639" y="1356"/>
                    <a:pt x="2609" y="1356"/>
                  </a:cubicBezTo>
                  <a:cubicBezTo>
                    <a:pt x="3582" y="1356"/>
                    <a:pt x="4500" y="986"/>
                    <a:pt x="5072" y="366"/>
                  </a:cubicBezTo>
                  <a:cubicBezTo>
                    <a:pt x="5217" y="206"/>
                    <a:pt x="5073" y="1"/>
                    <a:pt x="4910" y="1"/>
                  </a:cubicBezTo>
                  <a:cubicBezTo>
                    <a:pt x="4857" y="1"/>
                    <a:pt x="4802" y="23"/>
                    <a:pt x="4754" y="75"/>
                  </a:cubicBezTo>
                  <a:cubicBezTo>
                    <a:pt x="4264" y="606"/>
                    <a:pt x="3462" y="925"/>
                    <a:pt x="2609" y="925"/>
                  </a:cubicBezTo>
                  <a:cubicBezTo>
                    <a:pt x="1759" y="925"/>
                    <a:pt x="957" y="606"/>
                    <a:pt x="467" y="75"/>
                  </a:cubicBezTo>
                  <a:cubicBezTo>
                    <a:pt x="419" y="23"/>
                    <a:pt x="363" y="1"/>
                    <a:pt x="31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2" name="Google Shape;10872;p91"/>
            <p:cNvSpPr/>
            <p:nvPr/>
          </p:nvSpPr>
          <p:spPr>
            <a:xfrm>
              <a:off x="1374886" y="3665217"/>
              <a:ext cx="343312" cy="321727"/>
            </a:xfrm>
            <a:custGeom>
              <a:avLst/>
              <a:gdLst/>
              <a:ahLst/>
              <a:cxnLst/>
              <a:rect l="l" t="t" r="r" b="b"/>
              <a:pathLst>
                <a:path w="13106" h="12282" extrusionOk="0">
                  <a:moveTo>
                    <a:pt x="8089" y="1"/>
                  </a:moveTo>
                  <a:cubicBezTo>
                    <a:pt x="6201" y="1"/>
                    <a:pt x="4317" y="724"/>
                    <a:pt x="2886" y="2156"/>
                  </a:cubicBezTo>
                  <a:cubicBezTo>
                    <a:pt x="144" y="4894"/>
                    <a:pt x="0" y="9294"/>
                    <a:pt x="2560" y="12207"/>
                  </a:cubicBezTo>
                  <a:cubicBezTo>
                    <a:pt x="2607" y="12260"/>
                    <a:pt x="2662" y="12282"/>
                    <a:pt x="2716" y="12282"/>
                  </a:cubicBezTo>
                  <a:cubicBezTo>
                    <a:pt x="2877" y="12282"/>
                    <a:pt x="3024" y="12081"/>
                    <a:pt x="2882" y="11919"/>
                  </a:cubicBezTo>
                  <a:cubicBezTo>
                    <a:pt x="1720" y="10603"/>
                    <a:pt x="1107" y="8896"/>
                    <a:pt x="1162" y="7142"/>
                  </a:cubicBezTo>
                  <a:cubicBezTo>
                    <a:pt x="1241" y="4462"/>
                    <a:pt x="2862" y="2070"/>
                    <a:pt x="5322" y="1001"/>
                  </a:cubicBezTo>
                  <a:cubicBezTo>
                    <a:pt x="6209" y="615"/>
                    <a:pt x="7148" y="427"/>
                    <a:pt x="8080" y="427"/>
                  </a:cubicBezTo>
                  <a:cubicBezTo>
                    <a:pt x="9732" y="427"/>
                    <a:pt x="11364" y="1018"/>
                    <a:pt x="12652" y="2149"/>
                  </a:cubicBezTo>
                  <a:cubicBezTo>
                    <a:pt x="12699" y="2190"/>
                    <a:pt x="12748" y="2208"/>
                    <a:pt x="12796" y="2208"/>
                  </a:cubicBezTo>
                  <a:cubicBezTo>
                    <a:pt x="12967" y="2208"/>
                    <a:pt x="13106" y="1977"/>
                    <a:pt x="12936" y="1827"/>
                  </a:cubicBezTo>
                  <a:cubicBezTo>
                    <a:pt x="11545" y="606"/>
                    <a:pt x="9815" y="1"/>
                    <a:pt x="808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3" name="Google Shape;10873;p91"/>
            <p:cNvSpPr/>
            <p:nvPr/>
          </p:nvSpPr>
          <p:spPr>
            <a:xfrm>
              <a:off x="1454990" y="3728635"/>
              <a:ext cx="338046" cy="321779"/>
            </a:xfrm>
            <a:custGeom>
              <a:avLst/>
              <a:gdLst/>
              <a:ahLst/>
              <a:cxnLst/>
              <a:rect l="l" t="t" r="r" b="b"/>
              <a:pathLst>
                <a:path w="12905" h="12284" extrusionOk="0">
                  <a:moveTo>
                    <a:pt x="10391" y="1"/>
                  </a:moveTo>
                  <a:cubicBezTo>
                    <a:pt x="10228" y="1"/>
                    <a:pt x="10083" y="200"/>
                    <a:pt x="10224" y="362"/>
                  </a:cubicBezTo>
                  <a:cubicBezTo>
                    <a:pt x="12637" y="3103"/>
                    <a:pt x="12503" y="7246"/>
                    <a:pt x="9920" y="9827"/>
                  </a:cubicBezTo>
                  <a:cubicBezTo>
                    <a:pt x="8573" y="11174"/>
                    <a:pt x="6800" y="11854"/>
                    <a:pt x="5023" y="11854"/>
                  </a:cubicBezTo>
                  <a:cubicBezTo>
                    <a:pt x="3396" y="11854"/>
                    <a:pt x="1765" y="11283"/>
                    <a:pt x="455" y="10132"/>
                  </a:cubicBezTo>
                  <a:cubicBezTo>
                    <a:pt x="408" y="10091"/>
                    <a:pt x="359" y="10073"/>
                    <a:pt x="312" y="10073"/>
                  </a:cubicBezTo>
                  <a:cubicBezTo>
                    <a:pt x="140" y="10073"/>
                    <a:pt x="1" y="10306"/>
                    <a:pt x="170" y="10454"/>
                  </a:cubicBezTo>
                  <a:cubicBezTo>
                    <a:pt x="1507" y="11633"/>
                    <a:pt x="3228" y="12284"/>
                    <a:pt x="5009" y="12284"/>
                  </a:cubicBezTo>
                  <a:cubicBezTo>
                    <a:pt x="5013" y="12284"/>
                    <a:pt x="5018" y="12284"/>
                    <a:pt x="5023" y="12284"/>
                  </a:cubicBezTo>
                  <a:cubicBezTo>
                    <a:pt x="5098" y="12284"/>
                    <a:pt x="5170" y="12284"/>
                    <a:pt x="5245" y="12280"/>
                  </a:cubicBezTo>
                  <a:cubicBezTo>
                    <a:pt x="8093" y="12195"/>
                    <a:pt x="10636" y="10474"/>
                    <a:pt x="11770" y="7860"/>
                  </a:cubicBezTo>
                  <a:cubicBezTo>
                    <a:pt x="12904" y="5249"/>
                    <a:pt x="12428" y="2216"/>
                    <a:pt x="10550" y="78"/>
                  </a:cubicBezTo>
                  <a:cubicBezTo>
                    <a:pt x="10502" y="23"/>
                    <a:pt x="10445" y="1"/>
                    <a:pt x="1039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74" name="Google Shape;10874;p91"/>
          <p:cNvGrpSpPr/>
          <p:nvPr/>
        </p:nvGrpSpPr>
        <p:grpSpPr>
          <a:xfrm>
            <a:off x="1918327" y="3665112"/>
            <a:ext cx="418151" cy="385407"/>
            <a:chOff x="1918327" y="3665112"/>
            <a:chExt cx="418151" cy="385407"/>
          </a:xfrm>
        </p:grpSpPr>
        <p:sp>
          <p:nvSpPr>
            <p:cNvPr id="10875" name="Google Shape;10875;p91"/>
            <p:cNvSpPr/>
            <p:nvPr/>
          </p:nvSpPr>
          <p:spPr>
            <a:xfrm>
              <a:off x="1943081" y="3670770"/>
              <a:ext cx="373986" cy="373986"/>
            </a:xfrm>
            <a:custGeom>
              <a:avLst/>
              <a:gdLst/>
              <a:ahLst/>
              <a:cxnLst/>
              <a:rect l="l" t="t" r="r" b="b"/>
              <a:pathLst>
                <a:path w="14277" h="14277" extrusionOk="0">
                  <a:moveTo>
                    <a:pt x="7139" y="1"/>
                  </a:moveTo>
                  <a:cubicBezTo>
                    <a:pt x="3198" y="1"/>
                    <a:pt x="1" y="3198"/>
                    <a:pt x="1" y="7139"/>
                  </a:cubicBezTo>
                  <a:cubicBezTo>
                    <a:pt x="1" y="11083"/>
                    <a:pt x="3198" y="14277"/>
                    <a:pt x="7139" y="14277"/>
                  </a:cubicBezTo>
                  <a:cubicBezTo>
                    <a:pt x="11083" y="14277"/>
                    <a:pt x="14277" y="11083"/>
                    <a:pt x="14277" y="7139"/>
                  </a:cubicBezTo>
                  <a:cubicBezTo>
                    <a:pt x="14277" y="3198"/>
                    <a:pt x="11083" y="1"/>
                    <a:pt x="7139" y="1"/>
                  </a:cubicBezTo>
                  <a:close/>
                </a:path>
              </a:pathLst>
            </a:custGeom>
            <a:solidFill>
              <a:srgbClr val="C3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6" name="Google Shape;10876;p91"/>
            <p:cNvSpPr/>
            <p:nvPr/>
          </p:nvSpPr>
          <p:spPr>
            <a:xfrm>
              <a:off x="1919401" y="3712709"/>
              <a:ext cx="355833" cy="332153"/>
            </a:xfrm>
            <a:custGeom>
              <a:avLst/>
              <a:gdLst/>
              <a:ahLst/>
              <a:cxnLst/>
              <a:rect l="l" t="t" r="r" b="b"/>
              <a:pathLst>
                <a:path w="13584" h="12680" extrusionOk="0">
                  <a:moveTo>
                    <a:pt x="3540" y="0"/>
                  </a:moveTo>
                  <a:lnTo>
                    <a:pt x="3540" y="0"/>
                  </a:lnTo>
                  <a:cubicBezTo>
                    <a:pt x="254" y="2670"/>
                    <a:pt x="0" y="7594"/>
                    <a:pt x="2992" y="10589"/>
                  </a:cubicBezTo>
                  <a:cubicBezTo>
                    <a:pt x="4393" y="11991"/>
                    <a:pt x="6218" y="12680"/>
                    <a:pt x="8037" y="12680"/>
                  </a:cubicBezTo>
                  <a:cubicBezTo>
                    <a:pt x="10104" y="12680"/>
                    <a:pt x="12164" y="11789"/>
                    <a:pt x="13584" y="10041"/>
                  </a:cubicBezTo>
                  <a:lnTo>
                    <a:pt x="13584" y="10041"/>
                  </a:lnTo>
                  <a:cubicBezTo>
                    <a:pt x="12316" y="11076"/>
                    <a:pt x="10729" y="11641"/>
                    <a:pt x="9096" y="11641"/>
                  </a:cubicBezTo>
                  <a:cubicBezTo>
                    <a:pt x="9091" y="11641"/>
                    <a:pt x="9086" y="11641"/>
                    <a:pt x="9081" y="11641"/>
                  </a:cubicBezTo>
                  <a:cubicBezTo>
                    <a:pt x="6326" y="11641"/>
                    <a:pt x="3818" y="10058"/>
                    <a:pt x="2632" y="7570"/>
                  </a:cubicBezTo>
                  <a:cubicBezTo>
                    <a:pt x="1450" y="5082"/>
                    <a:pt x="1803" y="2135"/>
                    <a:pt x="3540" y="0"/>
                  </a:cubicBezTo>
                  <a:close/>
                </a:path>
              </a:pathLst>
            </a:custGeom>
            <a:solidFill>
              <a:srgbClr val="AA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7" name="Google Shape;10877;p91"/>
            <p:cNvSpPr/>
            <p:nvPr/>
          </p:nvSpPr>
          <p:spPr>
            <a:xfrm>
              <a:off x="2178365" y="3815576"/>
              <a:ext cx="30177" cy="42200"/>
            </a:xfrm>
            <a:custGeom>
              <a:avLst/>
              <a:gdLst/>
              <a:ahLst/>
              <a:cxnLst/>
              <a:rect l="l" t="t" r="r" b="b"/>
              <a:pathLst>
                <a:path w="1152" h="1611" extrusionOk="0">
                  <a:moveTo>
                    <a:pt x="576" y="0"/>
                  </a:moveTo>
                  <a:cubicBezTo>
                    <a:pt x="257" y="0"/>
                    <a:pt x="0" y="257"/>
                    <a:pt x="0" y="576"/>
                  </a:cubicBezTo>
                  <a:lnTo>
                    <a:pt x="0" y="1035"/>
                  </a:lnTo>
                  <a:cubicBezTo>
                    <a:pt x="0" y="1354"/>
                    <a:pt x="257" y="1611"/>
                    <a:pt x="576" y="1611"/>
                  </a:cubicBezTo>
                  <a:cubicBezTo>
                    <a:pt x="895" y="1611"/>
                    <a:pt x="1152" y="1354"/>
                    <a:pt x="1152" y="1035"/>
                  </a:cubicBezTo>
                  <a:lnTo>
                    <a:pt x="1152" y="576"/>
                  </a:lnTo>
                  <a:cubicBezTo>
                    <a:pt x="1152" y="257"/>
                    <a:pt x="895" y="0"/>
                    <a:pt x="576" y="0"/>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8" name="Google Shape;10878;p91"/>
            <p:cNvSpPr/>
            <p:nvPr/>
          </p:nvSpPr>
          <p:spPr>
            <a:xfrm>
              <a:off x="2190388" y="3815524"/>
              <a:ext cx="18153" cy="30229"/>
            </a:xfrm>
            <a:custGeom>
              <a:avLst/>
              <a:gdLst/>
              <a:ahLst/>
              <a:cxnLst/>
              <a:rect l="l" t="t" r="r" b="b"/>
              <a:pathLst>
                <a:path w="693" h="1154" extrusionOk="0">
                  <a:moveTo>
                    <a:pt x="116" y="1"/>
                  </a:moveTo>
                  <a:cubicBezTo>
                    <a:pt x="78" y="1"/>
                    <a:pt x="40" y="5"/>
                    <a:pt x="1" y="13"/>
                  </a:cubicBezTo>
                  <a:lnTo>
                    <a:pt x="1" y="461"/>
                  </a:lnTo>
                  <a:cubicBezTo>
                    <a:pt x="1" y="842"/>
                    <a:pt x="312" y="1154"/>
                    <a:pt x="693" y="1154"/>
                  </a:cubicBezTo>
                  <a:lnTo>
                    <a:pt x="693" y="578"/>
                  </a:lnTo>
                  <a:cubicBezTo>
                    <a:pt x="693" y="251"/>
                    <a:pt x="426" y="1"/>
                    <a:pt x="116" y="1"/>
                  </a:cubicBezTo>
                  <a:close/>
                </a:path>
              </a:pathLst>
            </a:custGeom>
            <a:solidFill>
              <a:srgbClr val="7F9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79" name="Google Shape;10879;p91"/>
            <p:cNvSpPr/>
            <p:nvPr/>
          </p:nvSpPr>
          <p:spPr>
            <a:xfrm>
              <a:off x="2051712" y="3815576"/>
              <a:ext cx="30177" cy="42200"/>
            </a:xfrm>
            <a:custGeom>
              <a:avLst/>
              <a:gdLst/>
              <a:ahLst/>
              <a:cxnLst/>
              <a:rect l="l" t="t" r="r" b="b"/>
              <a:pathLst>
                <a:path w="1152" h="1611" extrusionOk="0">
                  <a:moveTo>
                    <a:pt x="576" y="0"/>
                  </a:moveTo>
                  <a:cubicBezTo>
                    <a:pt x="257" y="0"/>
                    <a:pt x="0" y="257"/>
                    <a:pt x="0" y="576"/>
                  </a:cubicBezTo>
                  <a:lnTo>
                    <a:pt x="0" y="1035"/>
                  </a:lnTo>
                  <a:cubicBezTo>
                    <a:pt x="0" y="1354"/>
                    <a:pt x="257" y="1611"/>
                    <a:pt x="576" y="1611"/>
                  </a:cubicBezTo>
                  <a:cubicBezTo>
                    <a:pt x="891" y="1611"/>
                    <a:pt x="1152" y="1354"/>
                    <a:pt x="1152" y="1035"/>
                  </a:cubicBezTo>
                  <a:lnTo>
                    <a:pt x="1152" y="576"/>
                  </a:lnTo>
                  <a:cubicBezTo>
                    <a:pt x="1152" y="257"/>
                    <a:pt x="891" y="0"/>
                    <a:pt x="576" y="0"/>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0" name="Google Shape;10880;p91"/>
            <p:cNvSpPr/>
            <p:nvPr/>
          </p:nvSpPr>
          <p:spPr>
            <a:xfrm>
              <a:off x="2063735" y="3815524"/>
              <a:ext cx="18153" cy="30229"/>
            </a:xfrm>
            <a:custGeom>
              <a:avLst/>
              <a:gdLst/>
              <a:ahLst/>
              <a:cxnLst/>
              <a:rect l="l" t="t" r="r" b="b"/>
              <a:pathLst>
                <a:path w="693" h="1154" extrusionOk="0">
                  <a:moveTo>
                    <a:pt x="116" y="1"/>
                  </a:moveTo>
                  <a:cubicBezTo>
                    <a:pt x="78" y="1"/>
                    <a:pt x="39" y="5"/>
                    <a:pt x="0" y="13"/>
                  </a:cubicBezTo>
                  <a:lnTo>
                    <a:pt x="0" y="461"/>
                  </a:lnTo>
                  <a:cubicBezTo>
                    <a:pt x="0" y="842"/>
                    <a:pt x="309" y="1154"/>
                    <a:pt x="693" y="1154"/>
                  </a:cubicBezTo>
                  <a:lnTo>
                    <a:pt x="693" y="578"/>
                  </a:lnTo>
                  <a:cubicBezTo>
                    <a:pt x="693" y="251"/>
                    <a:pt x="426" y="1"/>
                    <a:pt x="116" y="1"/>
                  </a:cubicBezTo>
                  <a:close/>
                </a:path>
              </a:pathLst>
            </a:custGeom>
            <a:solidFill>
              <a:srgbClr val="7F9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1" name="Google Shape;10881;p91"/>
            <p:cNvSpPr/>
            <p:nvPr/>
          </p:nvSpPr>
          <p:spPr>
            <a:xfrm>
              <a:off x="2046054" y="3809918"/>
              <a:ext cx="41414" cy="53516"/>
            </a:xfrm>
            <a:custGeom>
              <a:avLst/>
              <a:gdLst/>
              <a:ahLst/>
              <a:cxnLst/>
              <a:rect l="l" t="t" r="r" b="b"/>
              <a:pathLst>
                <a:path w="1581" h="2043" extrusionOk="0">
                  <a:moveTo>
                    <a:pt x="792" y="0"/>
                  </a:moveTo>
                  <a:cubicBezTo>
                    <a:pt x="353" y="0"/>
                    <a:pt x="0" y="353"/>
                    <a:pt x="0" y="792"/>
                  </a:cubicBezTo>
                  <a:lnTo>
                    <a:pt x="0" y="1251"/>
                  </a:lnTo>
                  <a:cubicBezTo>
                    <a:pt x="0" y="1690"/>
                    <a:pt x="353" y="2043"/>
                    <a:pt x="792" y="2043"/>
                  </a:cubicBezTo>
                  <a:cubicBezTo>
                    <a:pt x="1227" y="2043"/>
                    <a:pt x="1580" y="1690"/>
                    <a:pt x="1580" y="1251"/>
                  </a:cubicBezTo>
                  <a:lnTo>
                    <a:pt x="1580" y="905"/>
                  </a:lnTo>
                  <a:cubicBezTo>
                    <a:pt x="1580" y="761"/>
                    <a:pt x="1473" y="689"/>
                    <a:pt x="1366" y="689"/>
                  </a:cubicBezTo>
                  <a:cubicBezTo>
                    <a:pt x="1259" y="689"/>
                    <a:pt x="1152" y="761"/>
                    <a:pt x="1152" y="905"/>
                  </a:cubicBezTo>
                  <a:lnTo>
                    <a:pt x="1152" y="1251"/>
                  </a:lnTo>
                  <a:cubicBezTo>
                    <a:pt x="1152" y="1450"/>
                    <a:pt x="991" y="1611"/>
                    <a:pt x="792" y="1611"/>
                  </a:cubicBezTo>
                  <a:cubicBezTo>
                    <a:pt x="590" y="1611"/>
                    <a:pt x="429" y="1450"/>
                    <a:pt x="429" y="1251"/>
                  </a:cubicBezTo>
                  <a:lnTo>
                    <a:pt x="429" y="792"/>
                  </a:lnTo>
                  <a:cubicBezTo>
                    <a:pt x="429" y="593"/>
                    <a:pt x="590" y="432"/>
                    <a:pt x="792" y="432"/>
                  </a:cubicBezTo>
                  <a:cubicBezTo>
                    <a:pt x="908" y="432"/>
                    <a:pt x="1004" y="333"/>
                    <a:pt x="1004" y="216"/>
                  </a:cubicBezTo>
                  <a:cubicBezTo>
                    <a:pt x="1004" y="96"/>
                    <a:pt x="908" y="0"/>
                    <a:pt x="79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2" name="Google Shape;10882;p91"/>
            <p:cNvSpPr/>
            <p:nvPr/>
          </p:nvSpPr>
          <p:spPr>
            <a:xfrm>
              <a:off x="2172707" y="3809918"/>
              <a:ext cx="41493" cy="53516"/>
            </a:xfrm>
            <a:custGeom>
              <a:avLst/>
              <a:gdLst/>
              <a:ahLst/>
              <a:cxnLst/>
              <a:rect l="l" t="t" r="r" b="b"/>
              <a:pathLst>
                <a:path w="1584" h="2043" extrusionOk="0">
                  <a:moveTo>
                    <a:pt x="792" y="0"/>
                  </a:moveTo>
                  <a:cubicBezTo>
                    <a:pt x="357" y="0"/>
                    <a:pt x="1" y="353"/>
                    <a:pt x="1" y="792"/>
                  </a:cubicBezTo>
                  <a:lnTo>
                    <a:pt x="1" y="1251"/>
                  </a:lnTo>
                  <a:cubicBezTo>
                    <a:pt x="1" y="1690"/>
                    <a:pt x="354" y="2043"/>
                    <a:pt x="792" y="2043"/>
                  </a:cubicBezTo>
                  <a:cubicBezTo>
                    <a:pt x="1231" y="2043"/>
                    <a:pt x="1584" y="1690"/>
                    <a:pt x="1584" y="1251"/>
                  </a:cubicBezTo>
                  <a:lnTo>
                    <a:pt x="1584" y="905"/>
                  </a:lnTo>
                  <a:cubicBezTo>
                    <a:pt x="1584" y="761"/>
                    <a:pt x="1476" y="689"/>
                    <a:pt x="1368" y="689"/>
                  </a:cubicBezTo>
                  <a:cubicBezTo>
                    <a:pt x="1260" y="689"/>
                    <a:pt x="1152" y="761"/>
                    <a:pt x="1152" y="905"/>
                  </a:cubicBezTo>
                  <a:lnTo>
                    <a:pt x="1152" y="1251"/>
                  </a:lnTo>
                  <a:cubicBezTo>
                    <a:pt x="1152" y="1450"/>
                    <a:pt x="991" y="1611"/>
                    <a:pt x="792" y="1611"/>
                  </a:cubicBezTo>
                  <a:cubicBezTo>
                    <a:pt x="593" y="1611"/>
                    <a:pt x="432" y="1450"/>
                    <a:pt x="432" y="1251"/>
                  </a:cubicBezTo>
                  <a:lnTo>
                    <a:pt x="432" y="792"/>
                  </a:lnTo>
                  <a:cubicBezTo>
                    <a:pt x="432" y="593"/>
                    <a:pt x="593" y="432"/>
                    <a:pt x="792" y="432"/>
                  </a:cubicBezTo>
                  <a:cubicBezTo>
                    <a:pt x="912" y="432"/>
                    <a:pt x="1008" y="333"/>
                    <a:pt x="1008" y="216"/>
                  </a:cubicBezTo>
                  <a:cubicBezTo>
                    <a:pt x="1008" y="96"/>
                    <a:pt x="912" y="0"/>
                    <a:pt x="79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3" name="Google Shape;10883;p91"/>
            <p:cNvSpPr/>
            <p:nvPr/>
          </p:nvSpPr>
          <p:spPr>
            <a:xfrm>
              <a:off x="2061745" y="3912419"/>
              <a:ext cx="136686" cy="35573"/>
            </a:xfrm>
            <a:custGeom>
              <a:avLst/>
              <a:gdLst/>
              <a:ahLst/>
              <a:cxnLst/>
              <a:rect l="l" t="t" r="r" b="b"/>
              <a:pathLst>
                <a:path w="5218" h="1358" extrusionOk="0">
                  <a:moveTo>
                    <a:pt x="2609" y="1"/>
                  </a:moveTo>
                  <a:cubicBezTo>
                    <a:pt x="1639" y="1"/>
                    <a:pt x="717" y="374"/>
                    <a:pt x="148" y="995"/>
                  </a:cubicBezTo>
                  <a:cubicBezTo>
                    <a:pt x="1" y="1153"/>
                    <a:pt x="147" y="1358"/>
                    <a:pt x="310" y="1358"/>
                  </a:cubicBezTo>
                  <a:cubicBezTo>
                    <a:pt x="363" y="1358"/>
                    <a:pt x="417" y="1337"/>
                    <a:pt x="464" y="1286"/>
                  </a:cubicBezTo>
                  <a:cubicBezTo>
                    <a:pt x="957" y="751"/>
                    <a:pt x="1759" y="433"/>
                    <a:pt x="2609" y="433"/>
                  </a:cubicBezTo>
                  <a:cubicBezTo>
                    <a:pt x="3462" y="433"/>
                    <a:pt x="4264" y="751"/>
                    <a:pt x="4754" y="1286"/>
                  </a:cubicBezTo>
                  <a:cubicBezTo>
                    <a:pt x="4802" y="1337"/>
                    <a:pt x="4856" y="1358"/>
                    <a:pt x="4909" y="1358"/>
                  </a:cubicBezTo>
                  <a:cubicBezTo>
                    <a:pt x="5073" y="1358"/>
                    <a:pt x="5218" y="1153"/>
                    <a:pt x="5073" y="995"/>
                  </a:cubicBezTo>
                  <a:cubicBezTo>
                    <a:pt x="4500" y="374"/>
                    <a:pt x="3582" y="1"/>
                    <a:pt x="260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4" name="Google Shape;10884;p91"/>
            <p:cNvSpPr/>
            <p:nvPr/>
          </p:nvSpPr>
          <p:spPr>
            <a:xfrm>
              <a:off x="1918327" y="3665112"/>
              <a:ext cx="343390" cy="321884"/>
            </a:xfrm>
            <a:custGeom>
              <a:avLst/>
              <a:gdLst/>
              <a:ahLst/>
              <a:cxnLst/>
              <a:rect l="l" t="t" r="r" b="b"/>
              <a:pathLst>
                <a:path w="13109" h="12288" extrusionOk="0">
                  <a:moveTo>
                    <a:pt x="8083" y="0"/>
                  </a:moveTo>
                  <a:cubicBezTo>
                    <a:pt x="6196" y="0"/>
                    <a:pt x="4312" y="722"/>
                    <a:pt x="2882" y="2153"/>
                  </a:cubicBezTo>
                  <a:cubicBezTo>
                    <a:pt x="141" y="4894"/>
                    <a:pt x="0" y="9298"/>
                    <a:pt x="2560" y="12211"/>
                  </a:cubicBezTo>
                  <a:cubicBezTo>
                    <a:pt x="2608" y="12265"/>
                    <a:pt x="2664" y="12287"/>
                    <a:pt x="2718" y="12287"/>
                  </a:cubicBezTo>
                  <a:cubicBezTo>
                    <a:pt x="2881" y="12287"/>
                    <a:pt x="3027" y="12085"/>
                    <a:pt x="2885" y="11923"/>
                  </a:cubicBezTo>
                  <a:cubicBezTo>
                    <a:pt x="1724" y="10607"/>
                    <a:pt x="1110" y="8900"/>
                    <a:pt x="1165" y="7146"/>
                  </a:cubicBezTo>
                  <a:cubicBezTo>
                    <a:pt x="1244" y="4466"/>
                    <a:pt x="2865" y="2074"/>
                    <a:pt x="5325" y="1005"/>
                  </a:cubicBezTo>
                  <a:cubicBezTo>
                    <a:pt x="6213" y="619"/>
                    <a:pt x="7151" y="431"/>
                    <a:pt x="8083" y="431"/>
                  </a:cubicBezTo>
                  <a:cubicBezTo>
                    <a:pt x="9736" y="431"/>
                    <a:pt x="11367" y="1022"/>
                    <a:pt x="12655" y="2153"/>
                  </a:cubicBezTo>
                  <a:cubicBezTo>
                    <a:pt x="12701" y="2194"/>
                    <a:pt x="12750" y="2212"/>
                    <a:pt x="12797" y="2212"/>
                  </a:cubicBezTo>
                  <a:cubicBezTo>
                    <a:pt x="12968" y="2212"/>
                    <a:pt x="13109" y="1981"/>
                    <a:pt x="12940" y="1831"/>
                  </a:cubicBezTo>
                  <a:cubicBezTo>
                    <a:pt x="11547" y="607"/>
                    <a:pt x="9813" y="0"/>
                    <a:pt x="808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5" name="Google Shape;10885;p91"/>
            <p:cNvSpPr/>
            <p:nvPr/>
          </p:nvSpPr>
          <p:spPr>
            <a:xfrm>
              <a:off x="1998458" y="3728635"/>
              <a:ext cx="338020" cy="321884"/>
            </a:xfrm>
            <a:custGeom>
              <a:avLst/>
              <a:gdLst/>
              <a:ahLst/>
              <a:cxnLst/>
              <a:rect l="l" t="t" r="r" b="b"/>
              <a:pathLst>
                <a:path w="12904" h="12288" extrusionOk="0">
                  <a:moveTo>
                    <a:pt x="10391" y="1"/>
                  </a:moveTo>
                  <a:cubicBezTo>
                    <a:pt x="10231" y="1"/>
                    <a:pt x="10086" y="200"/>
                    <a:pt x="10227" y="362"/>
                  </a:cubicBezTo>
                  <a:cubicBezTo>
                    <a:pt x="12636" y="3103"/>
                    <a:pt x="12506" y="7246"/>
                    <a:pt x="9922" y="9827"/>
                  </a:cubicBezTo>
                  <a:cubicBezTo>
                    <a:pt x="8575" y="11174"/>
                    <a:pt x="6802" y="11854"/>
                    <a:pt x="5025" y="11854"/>
                  </a:cubicBezTo>
                  <a:cubicBezTo>
                    <a:pt x="3398" y="11854"/>
                    <a:pt x="1767" y="11283"/>
                    <a:pt x="457" y="10132"/>
                  </a:cubicBezTo>
                  <a:cubicBezTo>
                    <a:pt x="411" y="10091"/>
                    <a:pt x="361" y="10073"/>
                    <a:pt x="314" y="10073"/>
                  </a:cubicBezTo>
                  <a:cubicBezTo>
                    <a:pt x="141" y="10073"/>
                    <a:pt x="0" y="10307"/>
                    <a:pt x="173" y="10457"/>
                  </a:cubicBezTo>
                  <a:cubicBezTo>
                    <a:pt x="1512" y="11636"/>
                    <a:pt x="3236" y="12287"/>
                    <a:pt x="5025" y="12287"/>
                  </a:cubicBezTo>
                  <a:cubicBezTo>
                    <a:pt x="5097" y="12287"/>
                    <a:pt x="5172" y="12284"/>
                    <a:pt x="5248" y="12284"/>
                  </a:cubicBezTo>
                  <a:cubicBezTo>
                    <a:pt x="8092" y="12195"/>
                    <a:pt x="10635" y="10474"/>
                    <a:pt x="11769" y="7863"/>
                  </a:cubicBezTo>
                  <a:cubicBezTo>
                    <a:pt x="12903" y="5249"/>
                    <a:pt x="12430" y="2216"/>
                    <a:pt x="10549" y="78"/>
                  </a:cubicBezTo>
                  <a:cubicBezTo>
                    <a:pt x="10501" y="23"/>
                    <a:pt x="10445" y="1"/>
                    <a:pt x="1039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86" name="Google Shape;10886;p91"/>
          <p:cNvGrpSpPr/>
          <p:nvPr/>
        </p:nvGrpSpPr>
        <p:grpSpPr>
          <a:xfrm>
            <a:off x="2461742" y="3665034"/>
            <a:ext cx="418334" cy="385381"/>
            <a:chOff x="2461742" y="3665034"/>
            <a:chExt cx="418334" cy="385381"/>
          </a:xfrm>
        </p:grpSpPr>
        <p:sp>
          <p:nvSpPr>
            <p:cNvPr id="10887" name="Google Shape;10887;p91"/>
            <p:cNvSpPr/>
            <p:nvPr/>
          </p:nvSpPr>
          <p:spPr>
            <a:xfrm>
              <a:off x="2486628" y="3670770"/>
              <a:ext cx="373986" cy="373986"/>
            </a:xfrm>
            <a:custGeom>
              <a:avLst/>
              <a:gdLst/>
              <a:ahLst/>
              <a:cxnLst/>
              <a:rect l="l" t="t" r="r" b="b"/>
              <a:pathLst>
                <a:path w="14277" h="14277" extrusionOk="0">
                  <a:moveTo>
                    <a:pt x="7138" y="1"/>
                  </a:moveTo>
                  <a:cubicBezTo>
                    <a:pt x="3197" y="1"/>
                    <a:pt x="0" y="3198"/>
                    <a:pt x="0" y="7139"/>
                  </a:cubicBezTo>
                  <a:cubicBezTo>
                    <a:pt x="0" y="11083"/>
                    <a:pt x="3197" y="14277"/>
                    <a:pt x="7138" y="14277"/>
                  </a:cubicBezTo>
                  <a:cubicBezTo>
                    <a:pt x="11082" y="14277"/>
                    <a:pt x="14276" y="11083"/>
                    <a:pt x="14276" y="7139"/>
                  </a:cubicBezTo>
                  <a:cubicBezTo>
                    <a:pt x="14276" y="3198"/>
                    <a:pt x="11082" y="1"/>
                    <a:pt x="7138" y="1"/>
                  </a:cubicBezTo>
                  <a:close/>
                </a:path>
              </a:pathLst>
            </a:custGeom>
            <a:solidFill>
              <a:srgbClr val="C3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8" name="Google Shape;10888;p91"/>
            <p:cNvSpPr/>
            <p:nvPr/>
          </p:nvSpPr>
          <p:spPr>
            <a:xfrm>
              <a:off x="2462738" y="3712709"/>
              <a:ext cx="355938" cy="332205"/>
            </a:xfrm>
            <a:custGeom>
              <a:avLst/>
              <a:gdLst/>
              <a:ahLst/>
              <a:cxnLst/>
              <a:rect l="l" t="t" r="r" b="b"/>
              <a:pathLst>
                <a:path w="13588" h="12682" extrusionOk="0">
                  <a:moveTo>
                    <a:pt x="3547" y="0"/>
                  </a:moveTo>
                  <a:cubicBezTo>
                    <a:pt x="258" y="2666"/>
                    <a:pt x="1" y="7594"/>
                    <a:pt x="2996" y="10589"/>
                  </a:cubicBezTo>
                  <a:cubicBezTo>
                    <a:pt x="4398" y="11991"/>
                    <a:pt x="6223" y="12681"/>
                    <a:pt x="8043" y="12681"/>
                  </a:cubicBezTo>
                  <a:cubicBezTo>
                    <a:pt x="10109" y="12681"/>
                    <a:pt x="12168" y="11790"/>
                    <a:pt x="13588" y="10041"/>
                  </a:cubicBezTo>
                  <a:lnTo>
                    <a:pt x="13588" y="10041"/>
                  </a:lnTo>
                  <a:cubicBezTo>
                    <a:pt x="12320" y="11076"/>
                    <a:pt x="10736" y="11641"/>
                    <a:pt x="9103" y="11641"/>
                  </a:cubicBezTo>
                  <a:cubicBezTo>
                    <a:pt x="9098" y="11641"/>
                    <a:pt x="9093" y="11641"/>
                    <a:pt x="9088" y="11641"/>
                  </a:cubicBezTo>
                  <a:cubicBezTo>
                    <a:pt x="6333" y="11641"/>
                    <a:pt x="3825" y="10058"/>
                    <a:pt x="2639" y="7570"/>
                  </a:cubicBezTo>
                  <a:cubicBezTo>
                    <a:pt x="1457" y="5082"/>
                    <a:pt x="1810" y="2135"/>
                    <a:pt x="3547" y="0"/>
                  </a:cubicBezTo>
                  <a:close/>
                </a:path>
              </a:pathLst>
            </a:custGeom>
            <a:solidFill>
              <a:srgbClr val="AA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89" name="Google Shape;10889;p91"/>
            <p:cNvSpPr/>
            <p:nvPr/>
          </p:nvSpPr>
          <p:spPr>
            <a:xfrm>
              <a:off x="2564112" y="3881928"/>
              <a:ext cx="218990" cy="96502"/>
            </a:xfrm>
            <a:custGeom>
              <a:avLst/>
              <a:gdLst/>
              <a:ahLst/>
              <a:cxnLst/>
              <a:rect l="l" t="t" r="r" b="b"/>
              <a:pathLst>
                <a:path w="8360" h="3684" extrusionOk="0">
                  <a:moveTo>
                    <a:pt x="242" y="1"/>
                  </a:moveTo>
                  <a:cubicBezTo>
                    <a:pt x="108" y="1"/>
                    <a:pt x="1" y="147"/>
                    <a:pt x="44" y="301"/>
                  </a:cubicBezTo>
                  <a:cubicBezTo>
                    <a:pt x="603" y="2261"/>
                    <a:pt x="2241" y="3683"/>
                    <a:pt x="4180" y="3683"/>
                  </a:cubicBezTo>
                  <a:cubicBezTo>
                    <a:pt x="6120" y="3683"/>
                    <a:pt x="7761" y="2261"/>
                    <a:pt x="8316" y="301"/>
                  </a:cubicBezTo>
                  <a:cubicBezTo>
                    <a:pt x="8359" y="147"/>
                    <a:pt x="8255" y="1"/>
                    <a:pt x="8119" y="1"/>
                  </a:cubicBezTo>
                  <a:cubicBezTo>
                    <a:pt x="8104" y="1"/>
                    <a:pt x="8089" y="3"/>
                    <a:pt x="8073" y="7"/>
                  </a:cubicBezTo>
                  <a:cubicBezTo>
                    <a:pt x="6812" y="301"/>
                    <a:pt x="5522" y="452"/>
                    <a:pt x="4224" y="452"/>
                  </a:cubicBezTo>
                  <a:cubicBezTo>
                    <a:pt x="4209" y="452"/>
                    <a:pt x="4195" y="452"/>
                    <a:pt x="4180" y="452"/>
                  </a:cubicBezTo>
                  <a:cubicBezTo>
                    <a:pt x="4166" y="452"/>
                    <a:pt x="4151" y="452"/>
                    <a:pt x="4136" y="452"/>
                  </a:cubicBezTo>
                  <a:cubicBezTo>
                    <a:pt x="2842" y="452"/>
                    <a:pt x="1548" y="301"/>
                    <a:pt x="287" y="7"/>
                  </a:cubicBezTo>
                  <a:cubicBezTo>
                    <a:pt x="272" y="3"/>
                    <a:pt x="257" y="1"/>
                    <a:pt x="242" y="1"/>
                  </a:cubicBezTo>
                  <a:close/>
                </a:path>
              </a:pathLst>
            </a:custGeom>
            <a:solidFill>
              <a:srgbClr val="7F9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0" name="Google Shape;10890;p91"/>
            <p:cNvSpPr/>
            <p:nvPr/>
          </p:nvSpPr>
          <p:spPr>
            <a:xfrm>
              <a:off x="2564112" y="3881928"/>
              <a:ext cx="218990" cy="53700"/>
            </a:xfrm>
            <a:custGeom>
              <a:avLst/>
              <a:gdLst/>
              <a:ahLst/>
              <a:cxnLst/>
              <a:rect l="l" t="t" r="r" b="b"/>
              <a:pathLst>
                <a:path w="8360" h="2050" extrusionOk="0">
                  <a:moveTo>
                    <a:pt x="242" y="1"/>
                  </a:moveTo>
                  <a:cubicBezTo>
                    <a:pt x="108" y="1"/>
                    <a:pt x="1" y="147"/>
                    <a:pt x="44" y="301"/>
                  </a:cubicBezTo>
                  <a:cubicBezTo>
                    <a:pt x="188" y="802"/>
                    <a:pt x="404" y="1278"/>
                    <a:pt x="692" y="1713"/>
                  </a:cubicBezTo>
                  <a:cubicBezTo>
                    <a:pt x="1843" y="1938"/>
                    <a:pt x="3012" y="2050"/>
                    <a:pt x="4180" y="2050"/>
                  </a:cubicBezTo>
                  <a:cubicBezTo>
                    <a:pt x="5349" y="2050"/>
                    <a:pt x="6517" y="1938"/>
                    <a:pt x="7669" y="1713"/>
                  </a:cubicBezTo>
                  <a:cubicBezTo>
                    <a:pt x="7956" y="1278"/>
                    <a:pt x="8176" y="802"/>
                    <a:pt x="8316" y="301"/>
                  </a:cubicBezTo>
                  <a:cubicBezTo>
                    <a:pt x="8359" y="147"/>
                    <a:pt x="8255" y="1"/>
                    <a:pt x="8119" y="1"/>
                  </a:cubicBezTo>
                  <a:cubicBezTo>
                    <a:pt x="8104" y="1"/>
                    <a:pt x="8089" y="3"/>
                    <a:pt x="8073" y="7"/>
                  </a:cubicBezTo>
                  <a:cubicBezTo>
                    <a:pt x="6793" y="305"/>
                    <a:pt x="5487" y="454"/>
                    <a:pt x="4180" y="454"/>
                  </a:cubicBezTo>
                  <a:cubicBezTo>
                    <a:pt x="2874" y="454"/>
                    <a:pt x="1567" y="305"/>
                    <a:pt x="287" y="7"/>
                  </a:cubicBezTo>
                  <a:cubicBezTo>
                    <a:pt x="272" y="3"/>
                    <a:pt x="257" y="1"/>
                    <a:pt x="242"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1" name="Google Shape;10891;p91"/>
            <p:cNvSpPr/>
            <p:nvPr/>
          </p:nvSpPr>
          <p:spPr>
            <a:xfrm>
              <a:off x="2595232" y="3785400"/>
              <a:ext cx="30177" cy="54617"/>
            </a:xfrm>
            <a:custGeom>
              <a:avLst/>
              <a:gdLst/>
              <a:ahLst/>
              <a:cxnLst/>
              <a:rect l="l" t="t" r="r" b="b"/>
              <a:pathLst>
                <a:path w="1152" h="2085" extrusionOk="0">
                  <a:moveTo>
                    <a:pt x="576" y="1"/>
                  </a:moveTo>
                  <a:cubicBezTo>
                    <a:pt x="258" y="1"/>
                    <a:pt x="0" y="258"/>
                    <a:pt x="0" y="577"/>
                  </a:cubicBezTo>
                  <a:lnTo>
                    <a:pt x="0" y="1509"/>
                  </a:lnTo>
                  <a:cubicBezTo>
                    <a:pt x="0" y="1827"/>
                    <a:pt x="258" y="2084"/>
                    <a:pt x="576" y="2084"/>
                  </a:cubicBezTo>
                  <a:cubicBezTo>
                    <a:pt x="891" y="2084"/>
                    <a:pt x="1152" y="1827"/>
                    <a:pt x="1152" y="1509"/>
                  </a:cubicBezTo>
                  <a:lnTo>
                    <a:pt x="1152" y="577"/>
                  </a:lnTo>
                  <a:cubicBezTo>
                    <a:pt x="1152" y="258"/>
                    <a:pt x="891" y="1"/>
                    <a:pt x="576"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2" name="Google Shape;10892;p91"/>
            <p:cNvSpPr/>
            <p:nvPr/>
          </p:nvSpPr>
          <p:spPr>
            <a:xfrm>
              <a:off x="2607256" y="3785374"/>
              <a:ext cx="18153" cy="42305"/>
            </a:xfrm>
            <a:custGeom>
              <a:avLst/>
              <a:gdLst/>
              <a:ahLst/>
              <a:cxnLst/>
              <a:rect l="l" t="t" r="r" b="b"/>
              <a:pathLst>
                <a:path w="693" h="1615" extrusionOk="0">
                  <a:moveTo>
                    <a:pt x="116" y="1"/>
                  </a:moveTo>
                  <a:cubicBezTo>
                    <a:pt x="78" y="1"/>
                    <a:pt x="40" y="4"/>
                    <a:pt x="1" y="12"/>
                  </a:cubicBezTo>
                  <a:lnTo>
                    <a:pt x="1" y="972"/>
                  </a:lnTo>
                  <a:cubicBezTo>
                    <a:pt x="1" y="1329"/>
                    <a:pt x="289" y="1614"/>
                    <a:pt x="644" y="1614"/>
                  </a:cubicBezTo>
                  <a:cubicBezTo>
                    <a:pt x="660" y="1614"/>
                    <a:pt x="677" y="1614"/>
                    <a:pt x="693" y="1612"/>
                  </a:cubicBezTo>
                  <a:lnTo>
                    <a:pt x="693" y="578"/>
                  </a:lnTo>
                  <a:cubicBezTo>
                    <a:pt x="690" y="251"/>
                    <a:pt x="426" y="1"/>
                    <a:pt x="116" y="1"/>
                  </a:cubicBezTo>
                  <a:close/>
                </a:path>
              </a:pathLst>
            </a:custGeom>
            <a:solidFill>
              <a:srgbClr val="7F9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3" name="Google Shape;10893;p91"/>
            <p:cNvSpPr/>
            <p:nvPr/>
          </p:nvSpPr>
          <p:spPr>
            <a:xfrm>
              <a:off x="2584099" y="3884862"/>
              <a:ext cx="178938" cy="33294"/>
            </a:xfrm>
            <a:custGeom>
              <a:avLst/>
              <a:gdLst/>
              <a:ahLst/>
              <a:cxnLst/>
              <a:rect l="l" t="t" r="r" b="b"/>
              <a:pathLst>
                <a:path w="6831" h="1271" extrusionOk="0">
                  <a:moveTo>
                    <a:pt x="1" y="1"/>
                  </a:moveTo>
                  <a:cubicBezTo>
                    <a:pt x="86" y="237"/>
                    <a:pt x="196" y="463"/>
                    <a:pt x="323" y="683"/>
                  </a:cubicBezTo>
                  <a:cubicBezTo>
                    <a:pt x="460" y="923"/>
                    <a:pt x="703" y="1084"/>
                    <a:pt x="977" y="1121"/>
                  </a:cubicBezTo>
                  <a:cubicBezTo>
                    <a:pt x="1788" y="1221"/>
                    <a:pt x="2602" y="1270"/>
                    <a:pt x="3417" y="1270"/>
                  </a:cubicBezTo>
                  <a:cubicBezTo>
                    <a:pt x="4231" y="1270"/>
                    <a:pt x="5045" y="1221"/>
                    <a:pt x="5854" y="1121"/>
                  </a:cubicBezTo>
                  <a:cubicBezTo>
                    <a:pt x="6131" y="1084"/>
                    <a:pt x="6374" y="923"/>
                    <a:pt x="6515" y="679"/>
                  </a:cubicBezTo>
                  <a:cubicBezTo>
                    <a:pt x="6638" y="463"/>
                    <a:pt x="6745" y="234"/>
                    <a:pt x="6830" y="1"/>
                  </a:cubicBezTo>
                  <a:lnTo>
                    <a:pt x="6830" y="1"/>
                  </a:lnTo>
                  <a:cubicBezTo>
                    <a:pt x="5703" y="229"/>
                    <a:pt x="4559" y="343"/>
                    <a:pt x="3415" y="343"/>
                  </a:cubicBezTo>
                  <a:cubicBezTo>
                    <a:pt x="2272" y="343"/>
                    <a:pt x="1128" y="229"/>
                    <a:pt x="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4" name="Google Shape;10894;p91"/>
            <p:cNvSpPr/>
            <p:nvPr/>
          </p:nvSpPr>
          <p:spPr>
            <a:xfrm>
              <a:off x="2721885" y="3785400"/>
              <a:ext cx="30203" cy="54617"/>
            </a:xfrm>
            <a:custGeom>
              <a:avLst/>
              <a:gdLst/>
              <a:ahLst/>
              <a:cxnLst/>
              <a:rect l="l" t="t" r="r" b="b"/>
              <a:pathLst>
                <a:path w="1153" h="2085" extrusionOk="0">
                  <a:moveTo>
                    <a:pt x="576" y="1"/>
                  </a:moveTo>
                  <a:cubicBezTo>
                    <a:pt x="258" y="1"/>
                    <a:pt x="1" y="258"/>
                    <a:pt x="1" y="577"/>
                  </a:cubicBezTo>
                  <a:lnTo>
                    <a:pt x="1" y="1509"/>
                  </a:lnTo>
                  <a:cubicBezTo>
                    <a:pt x="1" y="1827"/>
                    <a:pt x="258" y="2084"/>
                    <a:pt x="576" y="2084"/>
                  </a:cubicBezTo>
                  <a:cubicBezTo>
                    <a:pt x="895" y="2084"/>
                    <a:pt x="1152" y="1827"/>
                    <a:pt x="1152" y="1509"/>
                  </a:cubicBezTo>
                  <a:lnTo>
                    <a:pt x="1152" y="577"/>
                  </a:lnTo>
                  <a:cubicBezTo>
                    <a:pt x="1152" y="258"/>
                    <a:pt x="895" y="1"/>
                    <a:pt x="576" y="1"/>
                  </a:cubicBezTo>
                  <a:close/>
                </a:path>
              </a:pathLst>
            </a:custGeom>
            <a:solidFill>
              <a:srgbClr val="697D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5" name="Google Shape;10895;p91"/>
            <p:cNvSpPr/>
            <p:nvPr/>
          </p:nvSpPr>
          <p:spPr>
            <a:xfrm>
              <a:off x="2733908" y="3785374"/>
              <a:ext cx="18179" cy="42305"/>
            </a:xfrm>
            <a:custGeom>
              <a:avLst/>
              <a:gdLst/>
              <a:ahLst/>
              <a:cxnLst/>
              <a:rect l="l" t="t" r="r" b="b"/>
              <a:pathLst>
                <a:path w="694" h="1615" extrusionOk="0">
                  <a:moveTo>
                    <a:pt x="117" y="1"/>
                  </a:moveTo>
                  <a:cubicBezTo>
                    <a:pt x="79" y="1"/>
                    <a:pt x="40" y="4"/>
                    <a:pt x="1" y="12"/>
                  </a:cubicBezTo>
                  <a:lnTo>
                    <a:pt x="1" y="972"/>
                  </a:lnTo>
                  <a:cubicBezTo>
                    <a:pt x="1" y="1329"/>
                    <a:pt x="293" y="1614"/>
                    <a:pt x="645" y="1614"/>
                  </a:cubicBezTo>
                  <a:cubicBezTo>
                    <a:pt x="661" y="1614"/>
                    <a:pt x="677" y="1614"/>
                    <a:pt x="693" y="1612"/>
                  </a:cubicBezTo>
                  <a:lnTo>
                    <a:pt x="693" y="578"/>
                  </a:lnTo>
                  <a:cubicBezTo>
                    <a:pt x="693" y="251"/>
                    <a:pt x="427" y="1"/>
                    <a:pt x="117" y="1"/>
                  </a:cubicBezTo>
                  <a:close/>
                </a:path>
              </a:pathLst>
            </a:custGeom>
            <a:solidFill>
              <a:srgbClr val="7F9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6" name="Google Shape;10896;p91"/>
            <p:cNvSpPr/>
            <p:nvPr/>
          </p:nvSpPr>
          <p:spPr>
            <a:xfrm>
              <a:off x="2589574" y="3779742"/>
              <a:ext cx="41414" cy="65566"/>
            </a:xfrm>
            <a:custGeom>
              <a:avLst/>
              <a:gdLst/>
              <a:ahLst/>
              <a:cxnLst/>
              <a:rect l="l" t="t" r="r" b="b"/>
              <a:pathLst>
                <a:path w="1581" h="2503" extrusionOk="0">
                  <a:moveTo>
                    <a:pt x="789" y="1"/>
                  </a:moveTo>
                  <a:cubicBezTo>
                    <a:pt x="354" y="1"/>
                    <a:pt x="1" y="354"/>
                    <a:pt x="1" y="793"/>
                  </a:cubicBezTo>
                  <a:lnTo>
                    <a:pt x="1" y="1714"/>
                  </a:lnTo>
                  <a:cubicBezTo>
                    <a:pt x="1" y="2150"/>
                    <a:pt x="354" y="2503"/>
                    <a:pt x="789" y="2503"/>
                  </a:cubicBezTo>
                  <a:cubicBezTo>
                    <a:pt x="1227" y="2503"/>
                    <a:pt x="1580" y="2150"/>
                    <a:pt x="1580" y="1714"/>
                  </a:cubicBezTo>
                  <a:lnTo>
                    <a:pt x="1580" y="906"/>
                  </a:lnTo>
                  <a:cubicBezTo>
                    <a:pt x="1580" y="762"/>
                    <a:pt x="1473" y="690"/>
                    <a:pt x="1366" y="690"/>
                  </a:cubicBezTo>
                  <a:cubicBezTo>
                    <a:pt x="1259" y="690"/>
                    <a:pt x="1152" y="762"/>
                    <a:pt x="1152" y="906"/>
                  </a:cubicBezTo>
                  <a:lnTo>
                    <a:pt x="1152" y="1714"/>
                  </a:lnTo>
                  <a:cubicBezTo>
                    <a:pt x="1152" y="1913"/>
                    <a:pt x="988" y="2074"/>
                    <a:pt x="789" y="2074"/>
                  </a:cubicBezTo>
                  <a:cubicBezTo>
                    <a:pt x="590" y="2074"/>
                    <a:pt x="429" y="1913"/>
                    <a:pt x="429" y="1714"/>
                  </a:cubicBezTo>
                  <a:lnTo>
                    <a:pt x="429" y="793"/>
                  </a:lnTo>
                  <a:cubicBezTo>
                    <a:pt x="429" y="594"/>
                    <a:pt x="590" y="433"/>
                    <a:pt x="789" y="433"/>
                  </a:cubicBezTo>
                  <a:cubicBezTo>
                    <a:pt x="909" y="433"/>
                    <a:pt x="1005" y="333"/>
                    <a:pt x="1005" y="217"/>
                  </a:cubicBezTo>
                  <a:cubicBezTo>
                    <a:pt x="1005" y="97"/>
                    <a:pt x="909" y="1"/>
                    <a:pt x="78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7" name="Google Shape;10897;p91"/>
            <p:cNvSpPr/>
            <p:nvPr/>
          </p:nvSpPr>
          <p:spPr>
            <a:xfrm>
              <a:off x="2716227" y="3779742"/>
              <a:ext cx="41493" cy="65566"/>
            </a:xfrm>
            <a:custGeom>
              <a:avLst/>
              <a:gdLst/>
              <a:ahLst/>
              <a:cxnLst/>
              <a:rect l="l" t="t" r="r" b="b"/>
              <a:pathLst>
                <a:path w="1584" h="2503" extrusionOk="0">
                  <a:moveTo>
                    <a:pt x="792" y="1"/>
                  </a:moveTo>
                  <a:cubicBezTo>
                    <a:pt x="354" y="1"/>
                    <a:pt x="1" y="354"/>
                    <a:pt x="1" y="793"/>
                  </a:cubicBezTo>
                  <a:lnTo>
                    <a:pt x="1" y="1714"/>
                  </a:lnTo>
                  <a:cubicBezTo>
                    <a:pt x="1" y="2150"/>
                    <a:pt x="354" y="2503"/>
                    <a:pt x="792" y="2503"/>
                  </a:cubicBezTo>
                  <a:cubicBezTo>
                    <a:pt x="1228" y="2503"/>
                    <a:pt x="1584" y="2150"/>
                    <a:pt x="1584" y="1714"/>
                  </a:cubicBezTo>
                  <a:lnTo>
                    <a:pt x="1584" y="906"/>
                  </a:lnTo>
                  <a:cubicBezTo>
                    <a:pt x="1584" y="762"/>
                    <a:pt x="1476" y="690"/>
                    <a:pt x="1368" y="690"/>
                  </a:cubicBezTo>
                  <a:cubicBezTo>
                    <a:pt x="1260" y="690"/>
                    <a:pt x="1152" y="762"/>
                    <a:pt x="1152" y="906"/>
                  </a:cubicBezTo>
                  <a:lnTo>
                    <a:pt x="1152" y="1714"/>
                  </a:lnTo>
                  <a:cubicBezTo>
                    <a:pt x="1152" y="1913"/>
                    <a:pt x="991" y="2074"/>
                    <a:pt x="792" y="2074"/>
                  </a:cubicBezTo>
                  <a:cubicBezTo>
                    <a:pt x="594" y="2074"/>
                    <a:pt x="433" y="1913"/>
                    <a:pt x="433" y="1714"/>
                  </a:cubicBezTo>
                  <a:lnTo>
                    <a:pt x="433" y="793"/>
                  </a:lnTo>
                  <a:cubicBezTo>
                    <a:pt x="433" y="594"/>
                    <a:pt x="594" y="433"/>
                    <a:pt x="792" y="433"/>
                  </a:cubicBezTo>
                  <a:cubicBezTo>
                    <a:pt x="912" y="433"/>
                    <a:pt x="1008" y="333"/>
                    <a:pt x="1008" y="217"/>
                  </a:cubicBezTo>
                  <a:cubicBezTo>
                    <a:pt x="1008" y="97"/>
                    <a:pt x="912" y="1"/>
                    <a:pt x="79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8" name="Google Shape;10898;p91"/>
            <p:cNvSpPr/>
            <p:nvPr/>
          </p:nvSpPr>
          <p:spPr>
            <a:xfrm>
              <a:off x="2461742" y="3665034"/>
              <a:ext cx="343443" cy="321884"/>
            </a:xfrm>
            <a:custGeom>
              <a:avLst/>
              <a:gdLst/>
              <a:ahLst/>
              <a:cxnLst/>
              <a:rect l="l" t="t" r="r" b="b"/>
              <a:pathLst>
                <a:path w="13111" h="12288" extrusionOk="0">
                  <a:moveTo>
                    <a:pt x="8085" y="1"/>
                  </a:moveTo>
                  <a:cubicBezTo>
                    <a:pt x="6199" y="1"/>
                    <a:pt x="4317" y="724"/>
                    <a:pt x="2886" y="2156"/>
                  </a:cubicBezTo>
                  <a:cubicBezTo>
                    <a:pt x="141" y="4897"/>
                    <a:pt x="1" y="9297"/>
                    <a:pt x="2564" y="12210"/>
                  </a:cubicBezTo>
                  <a:cubicBezTo>
                    <a:pt x="2612" y="12265"/>
                    <a:pt x="2667" y="12287"/>
                    <a:pt x="2722" y="12287"/>
                  </a:cubicBezTo>
                  <a:cubicBezTo>
                    <a:pt x="2882" y="12287"/>
                    <a:pt x="3027" y="12087"/>
                    <a:pt x="2886" y="11926"/>
                  </a:cubicBezTo>
                  <a:cubicBezTo>
                    <a:pt x="1728" y="10610"/>
                    <a:pt x="1111" y="8903"/>
                    <a:pt x="1169" y="7149"/>
                  </a:cubicBezTo>
                  <a:cubicBezTo>
                    <a:pt x="1248" y="4469"/>
                    <a:pt x="2869" y="2077"/>
                    <a:pt x="5330" y="1008"/>
                  </a:cubicBezTo>
                  <a:cubicBezTo>
                    <a:pt x="6217" y="623"/>
                    <a:pt x="7155" y="434"/>
                    <a:pt x="8086" y="434"/>
                  </a:cubicBezTo>
                  <a:cubicBezTo>
                    <a:pt x="9739" y="434"/>
                    <a:pt x="11370" y="1026"/>
                    <a:pt x="12656" y="2159"/>
                  </a:cubicBezTo>
                  <a:cubicBezTo>
                    <a:pt x="12702" y="2199"/>
                    <a:pt x="12752" y="2216"/>
                    <a:pt x="12798" y="2216"/>
                  </a:cubicBezTo>
                  <a:cubicBezTo>
                    <a:pt x="12972" y="2216"/>
                    <a:pt x="13111" y="1982"/>
                    <a:pt x="12940" y="1834"/>
                  </a:cubicBezTo>
                  <a:cubicBezTo>
                    <a:pt x="11547" y="608"/>
                    <a:pt x="9814" y="1"/>
                    <a:pt x="808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99" name="Google Shape;10899;p91"/>
            <p:cNvSpPr/>
            <p:nvPr/>
          </p:nvSpPr>
          <p:spPr>
            <a:xfrm>
              <a:off x="2542056" y="3728635"/>
              <a:ext cx="338020" cy="321779"/>
            </a:xfrm>
            <a:custGeom>
              <a:avLst/>
              <a:gdLst/>
              <a:ahLst/>
              <a:cxnLst/>
              <a:rect l="l" t="t" r="r" b="b"/>
              <a:pathLst>
                <a:path w="12904" h="12284" extrusionOk="0">
                  <a:moveTo>
                    <a:pt x="10388" y="1"/>
                  </a:moveTo>
                  <a:cubicBezTo>
                    <a:pt x="10226" y="1"/>
                    <a:pt x="10080" y="200"/>
                    <a:pt x="10224" y="362"/>
                  </a:cubicBezTo>
                  <a:cubicBezTo>
                    <a:pt x="12633" y="3103"/>
                    <a:pt x="12499" y="7246"/>
                    <a:pt x="9919" y="9827"/>
                  </a:cubicBezTo>
                  <a:cubicBezTo>
                    <a:pt x="8572" y="11174"/>
                    <a:pt x="6799" y="11854"/>
                    <a:pt x="5023" y="11854"/>
                  </a:cubicBezTo>
                  <a:cubicBezTo>
                    <a:pt x="3395" y="11854"/>
                    <a:pt x="1765" y="11283"/>
                    <a:pt x="454" y="10132"/>
                  </a:cubicBezTo>
                  <a:cubicBezTo>
                    <a:pt x="408" y="10091"/>
                    <a:pt x="358" y="10073"/>
                    <a:pt x="311" y="10073"/>
                  </a:cubicBezTo>
                  <a:cubicBezTo>
                    <a:pt x="139" y="10073"/>
                    <a:pt x="0" y="10306"/>
                    <a:pt x="170" y="10454"/>
                  </a:cubicBezTo>
                  <a:cubicBezTo>
                    <a:pt x="1506" y="11633"/>
                    <a:pt x="3228" y="12284"/>
                    <a:pt x="5008" y="12284"/>
                  </a:cubicBezTo>
                  <a:cubicBezTo>
                    <a:pt x="5013" y="12284"/>
                    <a:pt x="5017" y="12284"/>
                    <a:pt x="5022" y="12284"/>
                  </a:cubicBezTo>
                  <a:cubicBezTo>
                    <a:pt x="5097" y="12284"/>
                    <a:pt x="5169" y="12284"/>
                    <a:pt x="5245" y="12280"/>
                  </a:cubicBezTo>
                  <a:cubicBezTo>
                    <a:pt x="8092" y="12195"/>
                    <a:pt x="10632" y="10474"/>
                    <a:pt x="11769" y="7860"/>
                  </a:cubicBezTo>
                  <a:cubicBezTo>
                    <a:pt x="12904" y="5249"/>
                    <a:pt x="12427" y="2216"/>
                    <a:pt x="10546" y="78"/>
                  </a:cubicBezTo>
                  <a:cubicBezTo>
                    <a:pt x="10499" y="23"/>
                    <a:pt x="10442" y="1"/>
                    <a:pt x="1038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0" name="Google Shape;10900;p91"/>
            <p:cNvSpPr/>
            <p:nvPr/>
          </p:nvSpPr>
          <p:spPr>
            <a:xfrm>
              <a:off x="2558611" y="3876218"/>
              <a:ext cx="229992" cy="107871"/>
            </a:xfrm>
            <a:custGeom>
              <a:avLst/>
              <a:gdLst/>
              <a:ahLst/>
              <a:cxnLst/>
              <a:rect l="l" t="t" r="r" b="b"/>
              <a:pathLst>
                <a:path w="8780" h="4118" extrusionOk="0">
                  <a:moveTo>
                    <a:pt x="1285" y="608"/>
                  </a:moveTo>
                  <a:cubicBezTo>
                    <a:pt x="2312" y="793"/>
                    <a:pt x="3351" y="886"/>
                    <a:pt x="4390" y="886"/>
                  </a:cubicBezTo>
                  <a:cubicBezTo>
                    <a:pt x="5429" y="886"/>
                    <a:pt x="6468" y="793"/>
                    <a:pt x="7495" y="608"/>
                  </a:cubicBezTo>
                  <a:lnTo>
                    <a:pt x="7495" y="608"/>
                  </a:lnTo>
                  <a:cubicBezTo>
                    <a:pt x="7437" y="721"/>
                    <a:pt x="7375" y="834"/>
                    <a:pt x="7306" y="944"/>
                  </a:cubicBezTo>
                  <a:cubicBezTo>
                    <a:pt x="7193" y="1115"/>
                    <a:pt x="7008" y="1225"/>
                    <a:pt x="6803" y="1249"/>
                  </a:cubicBezTo>
                  <a:cubicBezTo>
                    <a:pt x="6001" y="1338"/>
                    <a:pt x="5195" y="1383"/>
                    <a:pt x="4388" y="1383"/>
                  </a:cubicBezTo>
                  <a:cubicBezTo>
                    <a:pt x="3582" y="1383"/>
                    <a:pt x="2776" y="1338"/>
                    <a:pt x="1974" y="1249"/>
                  </a:cubicBezTo>
                  <a:cubicBezTo>
                    <a:pt x="1772" y="1225"/>
                    <a:pt x="1587" y="1115"/>
                    <a:pt x="1474" y="944"/>
                  </a:cubicBezTo>
                  <a:cubicBezTo>
                    <a:pt x="1405" y="834"/>
                    <a:pt x="1340" y="725"/>
                    <a:pt x="1285" y="608"/>
                  </a:cubicBezTo>
                  <a:close/>
                  <a:moveTo>
                    <a:pt x="8317" y="437"/>
                  </a:moveTo>
                  <a:cubicBezTo>
                    <a:pt x="8321" y="444"/>
                    <a:pt x="8321" y="451"/>
                    <a:pt x="8317" y="461"/>
                  </a:cubicBezTo>
                  <a:cubicBezTo>
                    <a:pt x="8057" y="1379"/>
                    <a:pt x="7532" y="2202"/>
                    <a:pt x="6840" y="2781"/>
                  </a:cubicBezTo>
                  <a:cubicBezTo>
                    <a:pt x="6124" y="3374"/>
                    <a:pt x="5278" y="3689"/>
                    <a:pt x="4390" y="3689"/>
                  </a:cubicBezTo>
                  <a:cubicBezTo>
                    <a:pt x="3499" y="3689"/>
                    <a:pt x="2653" y="3374"/>
                    <a:pt x="1940" y="2781"/>
                  </a:cubicBezTo>
                  <a:cubicBezTo>
                    <a:pt x="1248" y="2205"/>
                    <a:pt x="720" y="1379"/>
                    <a:pt x="460" y="461"/>
                  </a:cubicBezTo>
                  <a:cubicBezTo>
                    <a:pt x="460" y="451"/>
                    <a:pt x="460" y="444"/>
                    <a:pt x="460" y="437"/>
                  </a:cubicBezTo>
                  <a:cubicBezTo>
                    <a:pt x="562" y="461"/>
                    <a:pt x="665" y="485"/>
                    <a:pt x="768" y="506"/>
                  </a:cubicBezTo>
                  <a:cubicBezTo>
                    <a:pt x="860" y="742"/>
                    <a:pt x="977" y="965"/>
                    <a:pt x="1111" y="1181"/>
                  </a:cubicBezTo>
                  <a:cubicBezTo>
                    <a:pt x="1296" y="1458"/>
                    <a:pt x="1594" y="1640"/>
                    <a:pt x="1926" y="1677"/>
                  </a:cubicBezTo>
                  <a:cubicBezTo>
                    <a:pt x="2744" y="1770"/>
                    <a:pt x="3566" y="1816"/>
                    <a:pt x="4388" y="1816"/>
                  </a:cubicBezTo>
                  <a:cubicBezTo>
                    <a:pt x="5211" y="1816"/>
                    <a:pt x="6033" y="1770"/>
                    <a:pt x="6851" y="1677"/>
                  </a:cubicBezTo>
                  <a:cubicBezTo>
                    <a:pt x="7186" y="1640"/>
                    <a:pt x="7484" y="1458"/>
                    <a:pt x="7666" y="1177"/>
                  </a:cubicBezTo>
                  <a:cubicBezTo>
                    <a:pt x="7803" y="965"/>
                    <a:pt x="7916" y="739"/>
                    <a:pt x="8009" y="506"/>
                  </a:cubicBezTo>
                  <a:cubicBezTo>
                    <a:pt x="8115" y="485"/>
                    <a:pt x="8214" y="461"/>
                    <a:pt x="8317" y="437"/>
                  </a:cubicBezTo>
                  <a:close/>
                  <a:moveTo>
                    <a:pt x="453" y="1"/>
                  </a:moveTo>
                  <a:cubicBezTo>
                    <a:pt x="340" y="1"/>
                    <a:pt x="232" y="47"/>
                    <a:pt x="155" y="132"/>
                  </a:cubicBezTo>
                  <a:cubicBezTo>
                    <a:pt x="41" y="249"/>
                    <a:pt x="0" y="420"/>
                    <a:pt x="48" y="577"/>
                  </a:cubicBezTo>
                  <a:cubicBezTo>
                    <a:pt x="336" y="1595"/>
                    <a:pt x="895" y="2469"/>
                    <a:pt x="1666" y="3113"/>
                  </a:cubicBezTo>
                  <a:cubicBezTo>
                    <a:pt x="2457" y="3771"/>
                    <a:pt x="3400" y="4117"/>
                    <a:pt x="4390" y="4117"/>
                  </a:cubicBezTo>
                  <a:cubicBezTo>
                    <a:pt x="5380" y="4117"/>
                    <a:pt x="6323" y="3771"/>
                    <a:pt x="7114" y="3113"/>
                  </a:cubicBezTo>
                  <a:cubicBezTo>
                    <a:pt x="7885" y="2469"/>
                    <a:pt x="8444" y="1595"/>
                    <a:pt x="8732" y="577"/>
                  </a:cubicBezTo>
                  <a:cubicBezTo>
                    <a:pt x="8780" y="420"/>
                    <a:pt x="8739" y="249"/>
                    <a:pt x="8626" y="132"/>
                  </a:cubicBezTo>
                  <a:cubicBezTo>
                    <a:pt x="8548" y="49"/>
                    <a:pt x="8438" y="1"/>
                    <a:pt x="8326" y="1"/>
                  </a:cubicBezTo>
                  <a:cubicBezTo>
                    <a:pt x="8296" y="1"/>
                    <a:pt x="8265" y="5"/>
                    <a:pt x="8235" y="12"/>
                  </a:cubicBezTo>
                  <a:cubicBezTo>
                    <a:pt x="6970" y="308"/>
                    <a:pt x="5680" y="457"/>
                    <a:pt x="4391" y="457"/>
                  </a:cubicBezTo>
                  <a:cubicBezTo>
                    <a:pt x="3101" y="457"/>
                    <a:pt x="1811" y="308"/>
                    <a:pt x="549" y="12"/>
                  </a:cubicBezTo>
                  <a:cubicBezTo>
                    <a:pt x="517" y="4"/>
                    <a:pt x="485" y="1"/>
                    <a:pt x="45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01" name="Google Shape;10901;p91"/>
          <p:cNvGrpSpPr/>
          <p:nvPr/>
        </p:nvGrpSpPr>
        <p:grpSpPr>
          <a:xfrm>
            <a:off x="3009951" y="3665139"/>
            <a:ext cx="414745" cy="385328"/>
            <a:chOff x="3009951" y="3665139"/>
            <a:chExt cx="414745" cy="385328"/>
          </a:xfrm>
        </p:grpSpPr>
        <p:sp>
          <p:nvSpPr>
            <p:cNvPr id="10902" name="Google Shape;10902;p91"/>
            <p:cNvSpPr/>
            <p:nvPr/>
          </p:nvSpPr>
          <p:spPr>
            <a:xfrm>
              <a:off x="3015505" y="3670875"/>
              <a:ext cx="388524" cy="373829"/>
            </a:xfrm>
            <a:custGeom>
              <a:avLst/>
              <a:gdLst/>
              <a:ahLst/>
              <a:cxnLst/>
              <a:rect l="l" t="t" r="r" b="b"/>
              <a:pathLst>
                <a:path w="14832" h="14271" extrusionOk="0">
                  <a:moveTo>
                    <a:pt x="7697" y="0"/>
                  </a:moveTo>
                  <a:cubicBezTo>
                    <a:pt x="4812" y="0"/>
                    <a:pt x="2208" y="1738"/>
                    <a:pt x="1104" y="4404"/>
                  </a:cubicBezTo>
                  <a:cubicBezTo>
                    <a:pt x="1" y="7070"/>
                    <a:pt x="611" y="10140"/>
                    <a:pt x="2653" y="12179"/>
                  </a:cubicBezTo>
                  <a:cubicBezTo>
                    <a:pt x="4017" y="13545"/>
                    <a:pt x="5843" y="14271"/>
                    <a:pt x="7700" y="14271"/>
                  </a:cubicBezTo>
                  <a:cubicBezTo>
                    <a:pt x="8619" y="14271"/>
                    <a:pt x="9546" y="14093"/>
                    <a:pt x="10428" y="13728"/>
                  </a:cubicBezTo>
                  <a:cubicBezTo>
                    <a:pt x="13095" y="12625"/>
                    <a:pt x="14832" y="10020"/>
                    <a:pt x="14832" y="7135"/>
                  </a:cubicBezTo>
                  <a:cubicBezTo>
                    <a:pt x="14832" y="3194"/>
                    <a:pt x="11638" y="0"/>
                    <a:pt x="7697" y="0"/>
                  </a:cubicBezTo>
                  <a:close/>
                </a:path>
              </a:pathLst>
            </a:custGeom>
            <a:solidFill>
              <a:srgbClr val="7D8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3" name="Google Shape;10903;p91"/>
            <p:cNvSpPr/>
            <p:nvPr/>
          </p:nvSpPr>
          <p:spPr>
            <a:xfrm>
              <a:off x="3029519" y="3683056"/>
              <a:ext cx="379199" cy="349494"/>
            </a:xfrm>
            <a:custGeom>
              <a:avLst/>
              <a:gdLst/>
              <a:ahLst/>
              <a:cxnLst/>
              <a:rect l="l" t="t" r="r" b="b"/>
              <a:pathLst>
                <a:path w="14476" h="13342" extrusionOk="0">
                  <a:moveTo>
                    <a:pt x="7159" y="1"/>
                  </a:moveTo>
                  <a:cubicBezTo>
                    <a:pt x="6304" y="1"/>
                    <a:pt x="5439" y="165"/>
                    <a:pt x="4609" y="508"/>
                  </a:cubicBezTo>
                  <a:cubicBezTo>
                    <a:pt x="1669" y="1728"/>
                    <a:pt x="0" y="4850"/>
                    <a:pt x="621" y="7972"/>
                  </a:cubicBezTo>
                  <a:cubicBezTo>
                    <a:pt x="1241" y="11094"/>
                    <a:pt x="3979" y="13342"/>
                    <a:pt x="7162" y="13342"/>
                  </a:cubicBezTo>
                  <a:cubicBezTo>
                    <a:pt x="7167" y="13342"/>
                    <a:pt x="7171" y="13342"/>
                    <a:pt x="7175" y="13342"/>
                  </a:cubicBezTo>
                  <a:cubicBezTo>
                    <a:pt x="8942" y="13342"/>
                    <a:pt x="10633" y="12640"/>
                    <a:pt x="11878" y="11389"/>
                  </a:cubicBezTo>
                  <a:cubicBezTo>
                    <a:pt x="14129" y="9137"/>
                    <a:pt x="14475" y="5611"/>
                    <a:pt x="12707" y="2965"/>
                  </a:cubicBezTo>
                  <a:cubicBezTo>
                    <a:pt x="11440" y="1066"/>
                    <a:pt x="9334" y="1"/>
                    <a:pt x="7159" y="1"/>
                  </a:cubicBezTo>
                  <a:close/>
                </a:path>
              </a:pathLst>
            </a:custGeom>
            <a:solidFill>
              <a:srgbClr val="D9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4" name="Google Shape;10904;p91"/>
            <p:cNvSpPr/>
            <p:nvPr/>
          </p:nvSpPr>
          <p:spPr>
            <a:xfrm>
              <a:off x="3146113" y="3730102"/>
              <a:ext cx="142029" cy="255323"/>
            </a:xfrm>
            <a:custGeom>
              <a:avLst/>
              <a:gdLst/>
              <a:ahLst/>
              <a:cxnLst/>
              <a:rect l="l" t="t" r="r" b="b"/>
              <a:pathLst>
                <a:path w="5422" h="9747" extrusionOk="0">
                  <a:moveTo>
                    <a:pt x="2605" y="1"/>
                  </a:moveTo>
                  <a:cubicBezTo>
                    <a:pt x="820" y="1"/>
                    <a:pt x="1" y="1060"/>
                    <a:pt x="1" y="1773"/>
                  </a:cubicBezTo>
                  <a:cubicBezTo>
                    <a:pt x="1" y="2290"/>
                    <a:pt x="436" y="2527"/>
                    <a:pt x="792" y="2527"/>
                  </a:cubicBezTo>
                  <a:cubicBezTo>
                    <a:pt x="1505" y="2527"/>
                    <a:pt x="1217" y="1509"/>
                    <a:pt x="2564" y="1509"/>
                  </a:cubicBezTo>
                  <a:cubicBezTo>
                    <a:pt x="3225" y="1509"/>
                    <a:pt x="3753" y="1800"/>
                    <a:pt x="3753" y="2410"/>
                  </a:cubicBezTo>
                  <a:cubicBezTo>
                    <a:pt x="3753" y="3123"/>
                    <a:pt x="3013" y="3534"/>
                    <a:pt x="2578" y="3904"/>
                  </a:cubicBezTo>
                  <a:cubicBezTo>
                    <a:pt x="2194" y="4233"/>
                    <a:pt x="1694" y="4774"/>
                    <a:pt x="1694" y="5912"/>
                  </a:cubicBezTo>
                  <a:cubicBezTo>
                    <a:pt x="1694" y="6601"/>
                    <a:pt x="1879" y="6800"/>
                    <a:pt x="2420" y="6800"/>
                  </a:cubicBezTo>
                  <a:cubicBezTo>
                    <a:pt x="3068" y="6800"/>
                    <a:pt x="3201" y="6508"/>
                    <a:pt x="3201" y="6258"/>
                  </a:cubicBezTo>
                  <a:cubicBezTo>
                    <a:pt x="3201" y="5570"/>
                    <a:pt x="3212" y="5172"/>
                    <a:pt x="3942" y="4603"/>
                  </a:cubicBezTo>
                  <a:cubicBezTo>
                    <a:pt x="4298" y="4326"/>
                    <a:pt x="5422" y="3428"/>
                    <a:pt x="5422" y="2184"/>
                  </a:cubicBezTo>
                  <a:cubicBezTo>
                    <a:pt x="5422" y="940"/>
                    <a:pt x="4298" y="1"/>
                    <a:pt x="2605" y="1"/>
                  </a:cubicBezTo>
                  <a:close/>
                  <a:moveTo>
                    <a:pt x="2434" y="7711"/>
                  </a:moveTo>
                  <a:cubicBezTo>
                    <a:pt x="1875" y="7718"/>
                    <a:pt x="1426" y="8170"/>
                    <a:pt x="1430" y="8729"/>
                  </a:cubicBezTo>
                  <a:cubicBezTo>
                    <a:pt x="1430" y="9270"/>
                    <a:pt x="1865" y="9747"/>
                    <a:pt x="2434" y="9747"/>
                  </a:cubicBezTo>
                  <a:cubicBezTo>
                    <a:pt x="2992" y="9743"/>
                    <a:pt x="3448" y="9288"/>
                    <a:pt x="3452" y="8729"/>
                  </a:cubicBezTo>
                  <a:cubicBezTo>
                    <a:pt x="3448" y="8170"/>
                    <a:pt x="2992" y="7715"/>
                    <a:pt x="2434" y="7711"/>
                  </a:cubicBezTo>
                  <a:close/>
                </a:path>
              </a:pathLst>
            </a:custGeom>
            <a:solidFill>
              <a:srgbClr val="C5D0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5" name="Google Shape;10905;p91"/>
            <p:cNvSpPr/>
            <p:nvPr/>
          </p:nvSpPr>
          <p:spPr>
            <a:xfrm>
              <a:off x="3009951" y="3665139"/>
              <a:ext cx="414745" cy="385328"/>
            </a:xfrm>
            <a:custGeom>
              <a:avLst/>
              <a:gdLst/>
              <a:ahLst/>
              <a:cxnLst/>
              <a:rect l="l" t="t" r="r" b="b"/>
              <a:pathLst>
                <a:path w="15833" h="14710" extrusionOk="0">
                  <a:moveTo>
                    <a:pt x="7908" y="0"/>
                  </a:moveTo>
                  <a:cubicBezTo>
                    <a:pt x="6198" y="0"/>
                    <a:pt x="4484" y="594"/>
                    <a:pt x="3098" y="1792"/>
                  </a:cubicBezTo>
                  <a:cubicBezTo>
                    <a:pt x="2925" y="1943"/>
                    <a:pt x="3065" y="2179"/>
                    <a:pt x="3239" y="2179"/>
                  </a:cubicBezTo>
                  <a:cubicBezTo>
                    <a:pt x="3286" y="2179"/>
                    <a:pt x="3336" y="2162"/>
                    <a:pt x="3383" y="2121"/>
                  </a:cubicBezTo>
                  <a:cubicBezTo>
                    <a:pt x="4691" y="990"/>
                    <a:pt x="6304" y="434"/>
                    <a:pt x="7911" y="434"/>
                  </a:cubicBezTo>
                  <a:cubicBezTo>
                    <a:pt x="9781" y="434"/>
                    <a:pt x="11643" y="1188"/>
                    <a:pt x="13005" y="2666"/>
                  </a:cubicBezTo>
                  <a:cubicBezTo>
                    <a:pt x="15534" y="5418"/>
                    <a:pt x="15421" y="9681"/>
                    <a:pt x="12748" y="12295"/>
                  </a:cubicBezTo>
                  <a:cubicBezTo>
                    <a:pt x="11402" y="13612"/>
                    <a:pt x="9654" y="14271"/>
                    <a:pt x="7905" y="14271"/>
                  </a:cubicBezTo>
                  <a:cubicBezTo>
                    <a:pt x="6180" y="14271"/>
                    <a:pt x="4454" y="13630"/>
                    <a:pt x="3115" y="12343"/>
                  </a:cubicBezTo>
                  <a:cubicBezTo>
                    <a:pt x="422" y="9756"/>
                    <a:pt x="271" y="5490"/>
                    <a:pt x="2779" y="2714"/>
                  </a:cubicBezTo>
                  <a:cubicBezTo>
                    <a:pt x="2936" y="2552"/>
                    <a:pt x="2785" y="2341"/>
                    <a:pt x="2618" y="2341"/>
                  </a:cubicBezTo>
                  <a:cubicBezTo>
                    <a:pt x="2561" y="2341"/>
                    <a:pt x="2503" y="2365"/>
                    <a:pt x="2454" y="2423"/>
                  </a:cubicBezTo>
                  <a:cubicBezTo>
                    <a:pt x="483" y="4602"/>
                    <a:pt x="0" y="7751"/>
                    <a:pt x="1227" y="10424"/>
                  </a:cubicBezTo>
                  <a:cubicBezTo>
                    <a:pt x="2429" y="13042"/>
                    <a:pt x="5044" y="14710"/>
                    <a:pt x="7913" y="14710"/>
                  </a:cubicBezTo>
                  <a:cubicBezTo>
                    <a:pt x="7973" y="14710"/>
                    <a:pt x="8034" y="14709"/>
                    <a:pt x="8094" y="14708"/>
                  </a:cubicBezTo>
                  <a:cubicBezTo>
                    <a:pt x="11035" y="14632"/>
                    <a:pt x="13649" y="12813"/>
                    <a:pt x="14739" y="10082"/>
                  </a:cubicBezTo>
                  <a:cubicBezTo>
                    <a:pt x="15832" y="7350"/>
                    <a:pt x="15191" y="4232"/>
                    <a:pt x="13111" y="2155"/>
                  </a:cubicBezTo>
                  <a:cubicBezTo>
                    <a:pt x="11680" y="724"/>
                    <a:pt x="9796" y="0"/>
                    <a:pt x="790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6" name="Google Shape;10906;p91"/>
            <p:cNvSpPr/>
            <p:nvPr/>
          </p:nvSpPr>
          <p:spPr>
            <a:xfrm>
              <a:off x="3170920" y="3926329"/>
              <a:ext cx="71355" cy="64833"/>
            </a:xfrm>
            <a:custGeom>
              <a:avLst/>
              <a:gdLst/>
              <a:ahLst/>
              <a:cxnLst/>
              <a:rect l="l" t="t" r="r" b="b"/>
              <a:pathLst>
                <a:path w="2724" h="2475" extrusionOk="0">
                  <a:moveTo>
                    <a:pt x="1487" y="440"/>
                  </a:moveTo>
                  <a:cubicBezTo>
                    <a:pt x="1929" y="440"/>
                    <a:pt x="2285" y="796"/>
                    <a:pt x="2285" y="1238"/>
                  </a:cubicBezTo>
                  <a:cubicBezTo>
                    <a:pt x="2285" y="1680"/>
                    <a:pt x="1929" y="2036"/>
                    <a:pt x="1487" y="2036"/>
                  </a:cubicBezTo>
                  <a:cubicBezTo>
                    <a:pt x="1045" y="2036"/>
                    <a:pt x="688" y="1680"/>
                    <a:pt x="688" y="1238"/>
                  </a:cubicBezTo>
                  <a:cubicBezTo>
                    <a:pt x="688" y="796"/>
                    <a:pt x="1045" y="440"/>
                    <a:pt x="1487" y="440"/>
                  </a:cubicBezTo>
                  <a:close/>
                  <a:moveTo>
                    <a:pt x="1482" y="1"/>
                  </a:moveTo>
                  <a:cubicBezTo>
                    <a:pt x="600" y="1"/>
                    <a:pt x="0" y="900"/>
                    <a:pt x="342" y="1714"/>
                  </a:cubicBezTo>
                  <a:cubicBezTo>
                    <a:pt x="546" y="2205"/>
                    <a:pt x="1012" y="2475"/>
                    <a:pt x="1486" y="2475"/>
                  </a:cubicBezTo>
                  <a:cubicBezTo>
                    <a:pt x="1799" y="2475"/>
                    <a:pt x="2117" y="2356"/>
                    <a:pt x="2364" y="2105"/>
                  </a:cubicBezTo>
                  <a:cubicBezTo>
                    <a:pt x="2594" y="1872"/>
                    <a:pt x="2720" y="1564"/>
                    <a:pt x="2724" y="1238"/>
                  </a:cubicBezTo>
                  <a:cubicBezTo>
                    <a:pt x="2717" y="556"/>
                    <a:pt x="2169" y="8"/>
                    <a:pt x="1487" y="1"/>
                  </a:cubicBezTo>
                  <a:cubicBezTo>
                    <a:pt x="1485" y="1"/>
                    <a:pt x="1483" y="1"/>
                    <a:pt x="148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07" name="Google Shape;10907;p91"/>
            <p:cNvSpPr/>
            <p:nvPr/>
          </p:nvSpPr>
          <p:spPr>
            <a:xfrm>
              <a:off x="3140193" y="3724470"/>
              <a:ext cx="153712" cy="189416"/>
            </a:xfrm>
            <a:custGeom>
              <a:avLst/>
              <a:gdLst/>
              <a:ahLst/>
              <a:cxnLst/>
              <a:rect l="l" t="t" r="r" b="b"/>
              <a:pathLst>
                <a:path w="5868" h="7231" extrusionOk="0">
                  <a:moveTo>
                    <a:pt x="2831" y="0"/>
                  </a:moveTo>
                  <a:cubicBezTo>
                    <a:pt x="1755" y="0"/>
                    <a:pt x="1090" y="363"/>
                    <a:pt x="720" y="668"/>
                  </a:cubicBezTo>
                  <a:cubicBezTo>
                    <a:pt x="275" y="1035"/>
                    <a:pt x="7" y="1528"/>
                    <a:pt x="7" y="1988"/>
                  </a:cubicBezTo>
                  <a:cubicBezTo>
                    <a:pt x="1" y="2275"/>
                    <a:pt x="127" y="2550"/>
                    <a:pt x="350" y="2728"/>
                  </a:cubicBezTo>
                  <a:cubicBezTo>
                    <a:pt x="542" y="2879"/>
                    <a:pt x="775" y="2961"/>
                    <a:pt x="1018" y="2961"/>
                  </a:cubicBezTo>
                  <a:cubicBezTo>
                    <a:pt x="1433" y="2961"/>
                    <a:pt x="1618" y="2694"/>
                    <a:pt x="1765" y="2474"/>
                  </a:cubicBezTo>
                  <a:cubicBezTo>
                    <a:pt x="1950" y="2200"/>
                    <a:pt x="2125" y="1943"/>
                    <a:pt x="2793" y="1943"/>
                  </a:cubicBezTo>
                  <a:cubicBezTo>
                    <a:pt x="3020" y="1943"/>
                    <a:pt x="3763" y="1991"/>
                    <a:pt x="3763" y="2622"/>
                  </a:cubicBezTo>
                  <a:cubicBezTo>
                    <a:pt x="3763" y="3101"/>
                    <a:pt x="3321" y="3437"/>
                    <a:pt x="2934" y="3735"/>
                  </a:cubicBezTo>
                  <a:cubicBezTo>
                    <a:pt x="2838" y="3811"/>
                    <a:pt x="2745" y="3879"/>
                    <a:pt x="2663" y="3951"/>
                  </a:cubicBezTo>
                  <a:cubicBezTo>
                    <a:pt x="2214" y="4335"/>
                    <a:pt x="1700" y="4935"/>
                    <a:pt x="1700" y="6127"/>
                  </a:cubicBezTo>
                  <a:cubicBezTo>
                    <a:pt x="1700" y="6789"/>
                    <a:pt x="1861" y="7231"/>
                    <a:pt x="2646" y="7231"/>
                  </a:cubicBezTo>
                  <a:cubicBezTo>
                    <a:pt x="2996" y="7231"/>
                    <a:pt x="3256" y="7152"/>
                    <a:pt x="3427" y="6998"/>
                  </a:cubicBezTo>
                  <a:cubicBezTo>
                    <a:pt x="3571" y="6861"/>
                    <a:pt x="3650" y="6669"/>
                    <a:pt x="3647" y="6470"/>
                  </a:cubicBezTo>
                  <a:cubicBezTo>
                    <a:pt x="3647" y="5829"/>
                    <a:pt x="3647" y="5504"/>
                    <a:pt x="4301" y="4989"/>
                  </a:cubicBezTo>
                  <a:lnTo>
                    <a:pt x="4311" y="4979"/>
                  </a:lnTo>
                  <a:cubicBezTo>
                    <a:pt x="4342" y="4959"/>
                    <a:pt x="4377" y="4931"/>
                    <a:pt x="4414" y="4904"/>
                  </a:cubicBezTo>
                  <a:cubicBezTo>
                    <a:pt x="4600" y="4756"/>
                    <a:pt x="4459" y="4507"/>
                    <a:pt x="4280" y="4507"/>
                  </a:cubicBezTo>
                  <a:cubicBezTo>
                    <a:pt x="4234" y="4507"/>
                    <a:pt x="4186" y="4523"/>
                    <a:pt x="4140" y="4561"/>
                  </a:cubicBezTo>
                  <a:cubicBezTo>
                    <a:pt x="4102" y="4592"/>
                    <a:pt x="4072" y="4616"/>
                    <a:pt x="4044" y="4637"/>
                  </a:cubicBezTo>
                  <a:lnTo>
                    <a:pt x="4034" y="4647"/>
                  </a:lnTo>
                  <a:cubicBezTo>
                    <a:pt x="3246" y="5260"/>
                    <a:pt x="3208" y="5716"/>
                    <a:pt x="3208" y="6470"/>
                  </a:cubicBezTo>
                  <a:cubicBezTo>
                    <a:pt x="3208" y="6566"/>
                    <a:pt x="3208" y="6795"/>
                    <a:pt x="2646" y="6795"/>
                  </a:cubicBezTo>
                  <a:cubicBezTo>
                    <a:pt x="2372" y="6795"/>
                    <a:pt x="2290" y="6737"/>
                    <a:pt x="2249" y="6686"/>
                  </a:cubicBezTo>
                  <a:cubicBezTo>
                    <a:pt x="2173" y="6600"/>
                    <a:pt x="2139" y="6415"/>
                    <a:pt x="2139" y="6127"/>
                  </a:cubicBezTo>
                  <a:cubicBezTo>
                    <a:pt x="2139" y="5116"/>
                    <a:pt x="2547" y="4626"/>
                    <a:pt x="2948" y="4284"/>
                  </a:cubicBezTo>
                  <a:cubicBezTo>
                    <a:pt x="3023" y="4222"/>
                    <a:pt x="3109" y="4157"/>
                    <a:pt x="3201" y="4085"/>
                  </a:cubicBezTo>
                  <a:cubicBezTo>
                    <a:pt x="3647" y="3742"/>
                    <a:pt x="4202" y="3317"/>
                    <a:pt x="4202" y="2625"/>
                  </a:cubicBezTo>
                  <a:cubicBezTo>
                    <a:pt x="4202" y="1946"/>
                    <a:pt x="3647" y="1508"/>
                    <a:pt x="2793" y="1508"/>
                  </a:cubicBezTo>
                  <a:cubicBezTo>
                    <a:pt x="1896" y="1508"/>
                    <a:pt x="1611" y="1926"/>
                    <a:pt x="1406" y="2231"/>
                  </a:cubicBezTo>
                  <a:cubicBezTo>
                    <a:pt x="1262" y="2440"/>
                    <a:pt x="1197" y="2526"/>
                    <a:pt x="1018" y="2526"/>
                  </a:cubicBezTo>
                  <a:cubicBezTo>
                    <a:pt x="789" y="2526"/>
                    <a:pt x="443" y="2382"/>
                    <a:pt x="443" y="1988"/>
                  </a:cubicBezTo>
                  <a:cubicBezTo>
                    <a:pt x="443" y="1731"/>
                    <a:pt x="590" y="1340"/>
                    <a:pt x="998" y="1004"/>
                  </a:cubicBezTo>
                  <a:cubicBezTo>
                    <a:pt x="1313" y="747"/>
                    <a:pt x="1885" y="435"/>
                    <a:pt x="2831" y="435"/>
                  </a:cubicBezTo>
                  <a:cubicBezTo>
                    <a:pt x="4359" y="435"/>
                    <a:pt x="5429" y="1244"/>
                    <a:pt x="5429" y="2399"/>
                  </a:cubicBezTo>
                  <a:cubicBezTo>
                    <a:pt x="5429" y="2933"/>
                    <a:pt x="5199" y="3468"/>
                    <a:pt x="4743" y="3989"/>
                  </a:cubicBezTo>
                  <a:cubicBezTo>
                    <a:pt x="4664" y="4078"/>
                    <a:pt x="4675" y="4215"/>
                    <a:pt x="4764" y="4297"/>
                  </a:cubicBezTo>
                  <a:cubicBezTo>
                    <a:pt x="4805" y="4333"/>
                    <a:pt x="4856" y="4350"/>
                    <a:pt x="4906" y="4350"/>
                  </a:cubicBezTo>
                  <a:cubicBezTo>
                    <a:pt x="4968" y="4350"/>
                    <a:pt x="5029" y="4324"/>
                    <a:pt x="5072" y="4273"/>
                  </a:cubicBezTo>
                  <a:cubicBezTo>
                    <a:pt x="5600" y="3670"/>
                    <a:pt x="5867" y="3040"/>
                    <a:pt x="5867" y="2399"/>
                  </a:cubicBezTo>
                  <a:cubicBezTo>
                    <a:pt x="5867" y="1720"/>
                    <a:pt x="5562" y="1107"/>
                    <a:pt x="5011" y="672"/>
                  </a:cubicBezTo>
                  <a:cubicBezTo>
                    <a:pt x="4459" y="233"/>
                    <a:pt x="3701" y="0"/>
                    <a:pt x="283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08" name="Google Shape;10908;p91"/>
          <p:cNvGrpSpPr/>
          <p:nvPr/>
        </p:nvGrpSpPr>
        <p:grpSpPr>
          <a:xfrm>
            <a:off x="3557977" y="3685780"/>
            <a:ext cx="405368" cy="343993"/>
            <a:chOff x="3557977" y="3685780"/>
            <a:chExt cx="405368" cy="343993"/>
          </a:xfrm>
        </p:grpSpPr>
        <p:sp>
          <p:nvSpPr>
            <p:cNvPr id="10909" name="Google Shape;10909;p91"/>
            <p:cNvSpPr/>
            <p:nvPr/>
          </p:nvSpPr>
          <p:spPr>
            <a:xfrm>
              <a:off x="3565128" y="3691465"/>
              <a:ext cx="391065" cy="332650"/>
            </a:xfrm>
            <a:custGeom>
              <a:avLst/>
              <a:gdLst/>
              <a:ahLst/>
              <a:cxnLst/>
              <a:rect l="l" t="t" r="r" b="b"/>
              <a:pathLst>
                <a:path w="14929" h="12699" extrusionOk="0">
                  <a:moveTo>
                    <a:pt x="7465" y="1"/>
                  </a:moveTo>
                  <a:cubicBezTo>
                    <a:pt x="7004" y="1"/>
                    <a:pt x="6543" y="229"/>
                    <a:pt x="6279" y="684"/>
                  </a:cubicBezTo>
                  <a:lnTo>
                    <a:pt x="529" y="10646"/>
                  </a:lnTo>
                  <a:cubicBezTo>
                    <a:pt x="1" y="11558"/>
                    <a:pt x="659" y="12699"/>
                    <a:pt x="1711" y="12699"/>
                  </a:cubicBezTo>
                  <a:lnTo>
                    <a:pt x="13215" y="12699"/>
                  </a:lnTo>
                  <a:cubicBezTo>
                    <a:pt x="14270" y="12699"/>
                    <a:pt x="14928" y="11558"/>
                    <a:pt x="14400" y="10646"/>
                  </a:cubicBezTo>
                  <a:lnTo>
                    <a:pt x="8650" y="684"/>
                  </a:lnTo>
                  <a:cubicBezTo>
                    <a:pt x="8386" y="229"/>
                    <a:pt x="7925" y="1"/>
                    <a:pt x="7465" y="1"/>
                  </a:cubicBezTo>
                  <a:close/>
                </a:path>
              </a:pathLst>
            </a:custGeom>
            <a:solidFill>
              <a:srgbClr val="748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0" name="Google Shape;10910;p91"/>
            <p:cNvSpPr/>
            <p:nvPr/>
          </p:nvSpPr>
          <p:spPr>
            <a:xfrm>
              <a:off x="3603294" y="3721956"/>
              <a:ext cx="314733" cy="271747"/>
            </a:xfrm>
            <a:custGeom>
              <a:avLst/>
              <a:gdLst/>
              <a:ahLst/>
              <a:cxnLst/>
              <a:rect l="l" t="t" r="r" b="b"/>
              <a:pathLst>
                <a:path w="12015" h="10374" extrusionOk="0">
                  <a:moveTo>
                    <a:pt x="6008" y="0"/>
                  </a:moveTo>
                  <a:cubicBezTo>
                    <a:pt x="5938" y="0"/>
                    <a:pt x="5869" y="34"/>
                    <a:pt x="5829" y="103"/>
                  </a:cubicBezTo>
                  <a:lnTo>
                    <a:pt x="79" y="10065"/>
                  </a:lnTo>
                  <a:cubicBezTo>
                    <a:pt x="0" y="10202"/>
                    <a:pt x="96" y="10373"/>
                    <a:pt x="254" y="10373"/>
                  </a:cubicBezTo>
                  <a:lnTo>
                    <a:pt x="11758" y="10373"/>
                  </a:lnTo>
                  <a:cubicBezTo>
                    <a:pt x="11915" y="10373"/>
                    <a:pt x="12015" y="10202"/>
                    <a:pt x="11936" y="10065"/>
                  </a:cubicBezTo>
                  <a:lnTo>
                    <a:pt x="6186" y="103"/>
                  </a:lnTo>
                  <a:cubicBezTo>
                    <a:pt x="6146" y="34"/>
                    <a:pt x="6077" y="0"/>
                    <a:pt x="6008" y="0"/>
                  </a:cubicBezTo>
                  <a:close/>
                </a:path>
              </a:pathLst>
            </a:custGeom>
            <a:solidFill>
              <a:srgbClr val="C3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1" name="Google Shape;10911;p91"/>
            <p:cNvSpPr/>
            <p:nvPr/>
          </p:nvSpPr>
          <p:spPr>
            <a:xfrm>
              <a:off x="3728506" y="3919964"/>
              <a:ext cx="56214" cy="48146"/>
            </a:xfrm>
            <a:custGeom>
              <a:avLst/>
              <a:gdLst/>
              <a:ahLst/>
              <a:cxnLst/>
              <a:rect l="l" t="t" r="r" b="b"/>
              <a:pathLst>
                <a:path w="2146" h="1838" extrusionOk="0">
                  <a:moveTo>
                    <a:pt x="1228" y="1"/>
                  </a:moveTo>
                  <a:cubicBezTo>
                    <a:pt x="409" y="1"/>
                    <a:pt x="1" y="988"/>
                    <a:pt x="580" y="1567"/>
                  </a:cubicBezTo>
                  <a:cubicBezTo>
                    <a:pt x="766" y="1754"/>
                    <a:pt x="995" y="1838"/>
                    <a:pt x="1221" y="1838"/>
                  </a:cubicBezTo>
                  <a:cubicBezTo>
                    <a:pt x="1692" y="1838"/>
                    <a:pt x="2146" y="1471"/>
                    <a:pt x="2146" y="919"/>
                  </a:cubicBezTo>
                  <a:cubicBezTo>
                    <a:pt x="2146" y="412"/>
                    <a:pt x="1735" y="1"/>
                    <a:pt x="1228" y="1"/>
                  </a:cubicBezTo>
                  <a:close/>
                </a:path>
              </a:pathLst>
            </a:custGeom>
            <a:solidFill>
              <a:srgbClr val="748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2" name="Google Shape;10912;p91"/>
            <p:cNvSpPr/>
            <p:nvPr/>
          </p:nvSpPr>
          <p:spPr>
            <a:xfrm>
              <a:off x="3739823" y="3787286"/>
              <a:ext cx="41676" cy="113136"/>
            </a:xfrm>
            <a:custGeom>
              <a:avLst/>
              <a:gdLst/>
              <a:ahLst/>
              <a:cxnLst/>
              <a:rect l="l" t="t" r="r" b="b"/>
              <a:pathLst>
                <a:path w="1591" h="4319" extrusionOk="0">
                  <a:moveTo>
                    <a:pt x="539" y="1"/>
                  </a:moveTo>
                  <a:cubicBezTo>
                    <a:pt x="240" y="1"/>
                    <a:pt x="1" y="241"/>
                    <a:pt x="1" y="539"/>
                  </a:cubicBezTo>
                  <a:lnTo>
                    <a:pt x="1" y="3777"/>
                  </a:lnTo>
                  <a:cubicBezTo>
                    <a:pt x="1" y="4075"/>
                    <a:pt x="240" y="4319"/>
                    <a:pt x="539" y="4319"/>
                  </a:cubicBezTo>
                  <a:lnTo>
                    <a:pt x="1053" y="4319"/>
                  </a:lnTo>
                  <a:cubicBezTo>
                    <a:pt x="1347" y="4319"/>
                    <a:pt x="1591" y="4075"/>
                    <a:pt x="1591" y="3777"/>
                  </a:cubicBezTo>
                  <a:lnTo>
                    <a:pt x="1591" y="539"/>
                  </a:lnTo>
                  <a:cubicBezTo>
                    <a:pt x="1591" y="241"/>
                    <a:pt x="1351" y="1"/>
                    <a:pt x="1053" y="1"/>
                  </a:cubicBezTo>
                  <a:close/>
                </a:path>
              </a:pathLst>
            </a:custGeom>
            <a:solidFill>
              <a:srgbClr val="7487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3" name="Google Shape;10913;p91"/>
            <p:cNvSpPr/>
            <p:nvPr/>
          </p:nvSpPr>
          <p:spPr>
            <a:xfrm>
              <a:off x="3557977" y="3685780"/>
              <a:ext cx="405368" cy="343993"/>
            </a:xfrm>
            <a:custGeom>
              <a:avLst/>
              <a:gdLst/>
              <a:ahLst/>
              <a:cxnLst/>
              <a:rect l="l" t="t" r="r" b="b"/>
              <a:pathLst>
                <a:path w="15475" h="13132" extrusionOk="0">
                  <a:moveTo>
                    <a:pt x="7728" y="0"/>
                  </a:moveTo>
                  <a:cubicBezTo>
                    <a:pt x="7163" y="0"/>
                    <a:pt x="6643" y="301"/>
                    <a:pt x="6363" y="792"/>
                  </a:cubicBezTo>
                  <a:lnTo>
                    <a:pt x="1395" y="9400"/>
                  </a:lnTo>
                  <a:cubicBezTo>
                    <a:pt x="1329" y="9503"/>
                    <a:pt x="1364" y="9640"/>
                    <a:pt x="1470" y="9701"/>
                  </a:cubicBezTo>
                  <a:cubicBezTo>
                    <a:pt x="1504" y="9721"/>
                    <a:pt x="1542" y="9731"/>
                    <a:pt x="1579" y="9731"/>
                  </a:cubicBezTo>
                  <a:cubicBezTo>
                    <a:pt x="1657" y="9731"/>
                    <a:pt x="1732" y="9690"/>
                    <a:pt x="1772" y="9616"/>
                  </a:cubicBezTo>
                  <a:lnTo>
                    <a:pt x="6740" y="1011"/>
                  </a:lnTo>
                  <a:cubicBezTo>
                    <a:pt x="6961" y="627"/>
                    <a:pt x="7349" y="435"/>
                    <a:pt x="7736" y="435"/>
                  </a:cubicBezTo>
                  <a:cubicBezTo>
                    <a:pt x="8123" y="435"/>
                    <a:pt x="8510" y="627"/>
                    <a:pt x="8731" y="1011"/>
                  </a:cubicBezTo>
                  <a:lnTo>
                    <a:pt x="14485" y="10973"/>
                  </a:lnTo>
                  <a:cubicBezTo>
                    <a:pt x="14927" y="11740"/>
                    <a:pt x="14372" y="12696"/>
                    <a:pt x="13488" y="12696"/>
                  </a:cubicBezTo>
                  <a:lnTo>
                    <a:pt x="1984" y="12696"/>
                  </a:lnTo>
                  <a:cubicBezTo>
                    <a:pt x="1100" y="12696"/>
                    <a:pt x="548" y="11740"/>
                    <a:pt x="990" y="10973"/>
                  </a:cubicBezTo>
                  <a:lnTo>
                    <a:pt x="1340" y="10366"/>
                  </a:lnTo>
                  <a:cubicBezTo>
                    <a:pt x="1438" y="10195"/>
                    <a:pt x="1292" y="10038"/>
                    <a:pt x="1143" y="10038"/>
                  </a:cubicBezTo>
                  <a:cubicBezTo>
                    <a:pt x="1075" y="10038"/>
                    <a:pt x="1006" y="10071"/>
                    <a:pt x="959" y="10150"/>
                  </a:cubicBezTo>
                  <a:lnTo>
                    <a:pt x="613" y="10753"/>
                  </a:lnTo>
                  <a:cubicBezTo>
                    <a:pt x="1" y="11811"/>
                    <a:pt x="762" y="13132"/>
                    <a:pt x="1979" y="13132"/>
                  </a:cubicBezTo>
                  <a:cubicBezTo>
                    <a:pt x="1981" y="13132"/>
                    <a:pt x="1982" y="13132"/>
                    <a:pt x="1984" y="13132"/>
                  </a:cubicBezTo>
                  <a:lnTo>
                    <a:pt x="13488" y="13132"/>
                  </a:lnTo>
                  <a:cubicBezTo>
                    <a:pt x="13489" y="13132"/>
                    <a:pt x="13491" y="13132"/>
                    <a:pt x="13492" y="13132"/>
                  </a:cubicBezTo>
                  <a:cubicBezTo>
                    <a:pt x="14713" y="13132"/>
                    <a:pt x="15474" y="11811"/>
                    <a:pt x="14862" y="10753"/>
                  </a:cubicBezTo>
                  <a:lnTo>
                    <a:pt x="9112" y="792"/>
                  </a:lnTo>
                  <a:cubicBezTo>
                    <a:pt x="8832" y="301"/>
                    <a:pt x="8309" y="0"/>
                    <a:pt x="7747" y="0"/>
                  </a:cubicBezTo>
                  <a:cubicBezTo>
                    <a:pt x="7744" y="0"/>
                    <a:pt x="7741" y="0"/>
                    <a:pt x="7738" y="0"/>
                  </a:cubicBezTo>
                  <a:cubicBezTo>
                    <a:pt x="7734" y="0"/>
                    <a:pt x="7731" y="0"/>
                    <a:pt x="772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4" name="Google Shape;10914;p91"/>
            <p:cNvSpPr/>
            <p:nvPr/>
          </p:nvSpPr>
          <p:spPr>
            <a:xfrm>
              <a:off x="3596117" y="3716166"/>
              <a:ext cx="329088" cy="283168"/>
            </a:xfrm>
            <a:custGeom>
              <a:avLst/>
              <a:gdLst/>
              <a:ahLst/>
              <a:cxnLst/>
              <a:rect l="l" t="t" r="r" b="b"/>
              <a:pathLst>
                <a:path w="12563" h="10810" extrusionOk="0">
                  <a:moveTo>
                    <a:pt x="6282" y="451"/>
                  </a:moveTo>
                  <a:lnTo>
                    <a:pt x="12011" y="10375"/>
                  </a:lnTo>
                  <a:lnTo>
                    <a:pt x="552" y="10375"/>
                  </a:lnTo>
                  <a:lnTo>
                    <a:pt x="6282" y="451"/>
                  </a:lnTo>
                  <a:close/>
                  <a:moveTo>
                    <a:pt x="6280" y="1"/>
                  </a:moveTo>
                  <a:cubicBezTo>
                    <a:pt x="6138" y="1"/>
                    <a:pt x="5995" y="72"/>
                    <a:pt x="5915" y="214"/>
                  </a:cubicBezTo>
                  <a:lnTo>
                    <a:pt x="161" y="10176"/>
                  </a:lnTo>
                  <a:cubicBezTo>
                    <a:pt x="0" y="10457"/>
                    <a:pt x="202" y="10810"/>
                    <a:pt x="528" y="10810"/>
                  </a:cubicBezTo>
                  <a:lnTo>
                    <a:pt x="12032" y="10810"/>
                  </a:lnTo>
                  <a:cubicBezTo>
                    <a:pt x="12357" y="10810"/>
                    <a:pt x="12563" y="10457"/>
                    <a:pt x="12398" y="10176"/>
                  </a:cubicBezTo>
                  <a:lnTo>
                    <a:pt x="6648" y="214"/>
                  </a:lnTo>
                  <a:cubicBezTo>
                    <a:pt x="6566" y="72"/>
                    <a:pt x="6423" y="1"/>
                    <a:pt x="628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5" name="Google Shape;10915;p91"/>
            <p:cNvSpPr/>
            <p:nvPr/>
          </p:nvSpPr>
          <p:spPr>
            <a:xfrm>
              <a:off x="3720884" y="3914227"/>
              <a:ext cx="69495" cy="59541"/>
            </a:xfrm>
            <a:custGeom>
              <a:avLst/>
              <a:gdLst/>
              <a:ahLst/>
              <a:cxnLst/>
              <a:rect l="l" t="t" r="r" b="b"/>
              <a:pathLst>
                <a:path w="2653" h="2273" extrusionOk="0">
                  <a:moveTo>
                    <a:pt x="1512" y="436"/>
                  </a:moveTo>
                  <a:cubicBezTo>
                    <a:pt x="1872" y="436"/>
                    <a:pt x="2218" y="716"/>
                    <a:pt x="2218" y="1138"/>
                  </a:cubicBezTo>
                  <a:cubicBezTo>
                    <a:pt x="2218" y="1522"/>
                    <a:pt x="1906" y="1837"/>
                    <a:pt x="1519" y="1837"/>
                  </a:cubicBezTo>
                  <a:cubicBezTo>
                    <a:pt x="895" y="1837"/>
                    <a:pt x="583" y="1083"/>
                    <a:pt x="1025" y="641"/>
                  </a:cubicBezTo>
                  <a:cubicBezTo>
                    <a:pt x="1167" y="500"/>
                    <a:pt x="1341" y="436"/>
                    <a:pt x="1512" y="436"/>
                  </a:cubicBezTo>
                  <a:close/>
                  <a:moveTo>
                    <a:pt x="1519" y="0"/>
                  </a:moveTo>
                  <a:cubicBezTo>
                    <a:pt x="508" y="0"/>
                    <a:pt x="0" y="1224"/>
                    <a:pt x="717" y="1940"/>
                  </a:cubicBezTo>
                  <a:cubicBezTo>
                    <a:pt x="932" y="2158"/>
                    <a:pt x="1223" y="2273"/>
                    <a:pt x="1519" y="2273"/>
                  </a:cubicBezTo>
                  <a:cubicBezTo>
                    <a:pt x="1665" y="2273"/>
                    <a:pt x="1813" y="2244"/>
                    <a:pt x="1954" y="2187"/>
                  </a:cubicBezTo>
                  <a:cubicBezTo>
                    <a:pt x="2379" y="2008"/>
                    <a:pt x="2653" y="1597"/>
                    <a:pt x="2653" y="1138"/>
                  </a:cubicBezTo>
                  <a:cubicBezTo>
                    <a:pt x="2653" y="511"/>
                    <a:pt x="2146" y="0"/>
                    <a:pt x="151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6" name="Google Shape;10916;p91"/>
            <p:cNvSpPr/>
            <p:nvPr/>
          </p:nvSpPr>
          <p:spPr>
            <a:xfrm>
              <a:off x="3734086" y="3781628"/>
              <a:ext cx="53150" cy="124531"/>
            </a:xfrm>
            <a:custGeom>
              <a:avLst/>
              <a:gdLst/>
              <a:ahLst/>
              <a:cxnLst/>
              <a:rect l="l" t="t" r="r" b="b"/>
              <a:pathLst>
                <a:path w="2029" h="4754" extrusionOk="0">
                  <a:moveTo>
                    <a:pt x="758" y="1"/>
                  </a:moveTo>
                  <a:cubicBezTo>
                    <a:pt x="339" y="1"/>
                    <a:pt x="0" y="340"/>
                    <a:pt x="0" y="758"/>
                  </a:cubicBezTo>
                  <a:lnTo>
                    <a:pt x="0" y="3997"/>
                  </a:lnTo>
                  <a:cubicBezTo>
                    <a:pt x="0" y="4415"/>
                    <a:pt x="339" y="4750"/>
                    <a:pt x="758" y="4754"/>
                  </a:cubicBezTo>
                  <a:lnTo>
                    <a:pt x="1272" y="4754"/>
                  </a:lnTo>
                  <a:cubicBezTo>
                    <a:pt x="1690" y="4750"/>
                    <a:pt x="2025" y="4411"/>
                    <a:pt x="2029" y="3993"/>
                  </a:cubicBezTo>
                  <a:lnTo>
                    <a:pt x="2029" y="2064"/>
                  </a:lnTo>
                  <a:cubicBezTo>
                    <a:pt x="2029" y="1918"/>
                    <a:pt x="1919" y="1845"/>
                    <a:pt x="1810" y="1845"/>
                  </a:cubicBezTo>
                  <a:cubicBezTo>
                    <a:pt x="1700" y="1845"/>
                    <a:pt x="1590" y="1918"/>
                    <a:pt x="1590" y="2064"/>
                  </a:cubicBezTo>
                  <a:lnTo>
                    <a:pt x="1590" y="3993"/>
                  </a:lnTo>
                  <a:cubicBezTo>
                    <a:pt x="1590" y="4171"/>
                    <a:pt x="1446" y="4315"/>
                    <a:pt x="1272" y="4315"/>
                  </a:cubicBezTo>
                  <a:lnTo>
                    <a:pt x="758" y="4315"/>
                  </a:lnTo>
                  <a:cubicBezTo>
                    <a:pt x="579" y="4315"/>
                    <a:pt x="435" y="4171"/>
                    <a:pt x="435" y="3993"/>
                  </a:cubicBezTo>
                  <a:lnTo>
                    <a:pt x="435" y="755"/>
                  </a:lnTo>
                  <a:cubicBezTo>
                    <a:pt x="435" y="580"/>
                    <a:pt x="579" y="436"/>
                    <a:pt x="758" y="436"/>
                  </a:cubicBezTo>
                  <a:lnTo>
                    <a:pt x="1272" y="436"/>
                  </a:lnTo>
                  <a:cubicBezTo>
                    <a:pt x="1446" y="436"/>
                    <a:pt x="1590" y="580"/>
                    <a:pt x="1590" y="755"/>
                  </a:cubicBezTo>
                  <a:lnTo>
                    <a:pt x="1590" y="1193"/>
                  </a:lnTo>
                  <a:cubicBezTo>
                    <a:pt x="1590" y="1313"/>
                    <a:pt x="1690" y="1413"/>
                    <a:pt x="1810" y="1413"/>
                  </a:cubicBezTo>
                  <a:cubicBezTo>
                    <a:pt x="1930" y="1413"/>
                    <a:pt x="2029" y="1313"/>
                    <a:pt x="2029" y="1193"/>
                  </a:cubicBezTo>
                  <a:lnTo>
                    <a:pt x="2029" y="758"/>
                  </a:lnTo>
                  <a:cubicBezTo>
                    <a:pt x="2025" y="340"/>
                    <a:pt x="1690" y="1"/>
                    <a:pt x="127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17" name="Google Shape;10917;p91"/>
          <p:cNvGrpSpPr/>
          <p:nvPr/>
        </p:nvGrpSpPr>
        <p:grpSpPr>
          <a:xfrm>
            <a:off x="4655076" y="3665112"/>
            <a:ext cx="385276" cy="385302"/>
            <a:chOff x="4655076" y="3665112"/>
            <a:chExt cx="385276" cy="385302"/>
          </a:xfrm>
        </p:grpSpPr>
        <p:sp>
          <p:nvSpPr>
            <p:cNvPr id="10918" name="Google Shape;10918;p91"/>
            <p:cNvSpPr/>
            <p:nvPr/>
          </p:nvSpPr>
          <p:spPr>
            <a:xfrm>
              <a:off x="4660734" y="3670875"/>
              <a:ext cx="373881" cy="373881"/>
            </a:xfrm>
            <a:custGeom>
              <a:avLst/>
              <a:gdLst/>
              <a:ahLst/>
              <a:cxnLst/>
              <a:rect l="l" t="t" r="r" b="b"/>
              <a:pathLst>
                <a:path w="14273" h="14273" extrusionOk="0">
                  <a:moveTo>
                    <a:pt x="2416" y="0"/>
                  </a:moveTo>
                  <a:cubicBezTo>
                    <a:pt x="1083" y="0"/>
                    <a:pt x="0" y="1080"/>
                    <a:pt x="0" y="2416"/>
                  </a:cubicBezTo>
                  <a:lnTo>
                    <a:pt x="0" y="11857"/>
                  </a:lnTo>
                  <a:cubicBezTo>
                    <a:pt x="0" y="13190"/>
                    <a:pt x="1083" y="14273"/>
                    <a:pt x="2416" y="14273"/>
                  </a:cubicBezTo>
                  <a:lnTo>
                    <a:pt x="11857" y="14273"/>
                  </a:lnTo>
                  <a:cubicBezTo>
                    <a:pt x="13193" y="14273"/>
                    <a:pt x="14273" y="13190"/>
                    <a:pt x="14273" y="11857"/>
                  </a:cubicBezTo>
                  <a:lnTo>
                    <a:pt x="14273" y="2416"/>
                  </a:lnTo>
                  <a:cubicBezTo>
                    <a:pt x="14273" y="1080"/>
                    <a:pt x="13193" y="0"/>
                    <a:pt x="11857" y="0"/>
                  </a:cubicBezTo>
                  <a:close/>
                </a:path>
              </a:pathLst>
            </a:custGeom>
            <a:solidFill>
              <a:srgbClr val="7D8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19" name="Google Shape;10919;p91"/>
            <p:cNvSpPr/>
            <p:nvPr/>
          </p:nvSpPr>
          <p:spPr>
            <a:xfrm>
              <a:off x="4676792" y="3686854"/>
              <a:ext cx="341845" cy="341845"/>
            </a:xfrm>
            <a:custGeom>
              <a:avLst/>
              <a:gdLst/>
              <a:ahLst/>
              <a:cxnLst/>
              <a:rect l="l" t="t" r="r" b="b"/>
              <a:pathLst>
                <a:path w="13050" h="13050" extrusionOk="0">
                  <a:moveTo>
                    <a:pt x="1803" y="0"/>
                  </a:moveTo>
                  <a:cubicBezTo>
                    <a:pt x="809" y="4"/>
                    <a:pt x="0" y="809"/>
                    <a:pt x="0" y="1806"/>
                  </a:cubicBezTo>
                  <a:lnTo>
                    <a:pt x="0" y="11247"/>
                  </a:lnTo>
                  <a:cubicBezTo>
                    <a:pt x="0" y="12241"/>
                    <a:pt x="809" y="13049"/>
                    <a:pt x="1803" y="13049"/>
                  </a:cubicBezTo>
                  <a:lnTo>
                    <a:pt x="11244" y="13049"/>
                  </a:lnTo>
                  <a:cubicBezTo>
                    <a:pt x="12241" y="13049"/>
                    <a:pt x="13046" y="12241"/>
                    <a:pt x="13050" y="11247"/>
                  </a:cubicBezTo>
                  <a:lnTo>
                    <a:pt x="13050" y="1806"/>
                  </a:lnTo>
                  <a:cubicBezTo>
                    <a:pt x="13046" y="809"/>
                    <a:pt x="12241" y="4"/>
                    <a:pt x="11244" y="0"/>
                  </a:cubicBezTo>
                  <a:close/>
                </a:path>
              </a:pathLst>
            </a:custGeom>
            <a:solidFill>
              <a:srgbClr val="D9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0" name="Google Shape;10920;p91"/>
            <p:cNvSpPr/>
            <p:nvPr/>
          </p:nvSpPr>
          <p:spPr>
            <a:xfrm>
              <a:off x="4800930" y="3731281"/>
              <a:ext cx="93018" cy="89482"/>
            </a:xfrm>
            <a:custGeom>
              <a:avLst/>
              <a:gdLst/>
              <a:ahLst/>
              <a:cxnLst/>
              <a:rect l="l" t="t" r="r" b="b"/>
              <a:pathLst>
                <a:path w="3551" h="3416" extrusionOk="0">
                  <a:moveTo>
                    <a:pt x="1841" y="1"/>
                  </a:moveTo>
                  <a:cubicBezTo>
                    <a:pt x="1152" y="1"/>
                    <a:pt x="528" y="415"/>
                    <a:pt x="265" y="1056"/>
                  </a:cubicBezTo>
                  <a:cubicBezTo>
                    <a:pt x="1" y="1693"/>
                    <a:pt x="148" y="2427"/>
                    <a:pt x="635" y="2913"/>
                  </a:cubicBezTo>
                  <a:cubicBezTo>
                    <a:pt x="962" y="3241"/>
                    <a:pt x="1398" y="3415"/>
                    <a:pt x="1841" y="3415"/>
                  </a:cubicBezTo>
                  <a:cubicBezTo>
                    <a:pt x="2062" y="3415"/>
                    <a:pt x="2284" y="3372"/>
                    <a:pt x="2495" y="3283"/>
                  </a:cubicBezTo>
                  <a:cubicBezTo>
                    <a:pt x="3133" y="3020"/>
                    <a:pt x="3551" y="2399"/>
                    <a:pt x="3551" y="1707"/>
                  </a:cubicBezTo>
                  <a:cubicBezTo>
                    <a:pt x="3551" y="765"/>
                    <a:pt x="2783" y="1"/>
                    <a:pt x="18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1" name="Google Shape;10921;p91"/>
            <p:cNvSpPr/>
            <p:nvPr/>
          </p:nvSpPr>
          <p:spPr>
            <a:xfrm>
              <a:off x="4775625" y="3845020"/>
              <a:ext cx="144177" cy="139253"/>
            </a:xfrm>
            <a:custGeom>
              <a:avLst/>
              <a:gdLst/>
              <a:ahLst/>
              <a:cxnLst/>
              <a:rect l="l" t="t" r="r" b="b"/>
              <a:pathLst>
                <a:path w="5504" h="5316" extrusionOk="0">
                  <a:moveTo>
                    <a:pt x="405" y="0"/>
                  </a:moveTo>
                  <a:cubicBezTo>
                    <a:pt x="182" y="0"/>
                    <a:pt x="0" y="182"/>
                    <a:pt x="0" y="408"/>
                  </a:cubicBezTo>
                  <a:lnTo>
                    <a:pt x="0" y="963"/>
                  </a:lnTo>
                  <a:cubicBezTo>
                    <a:pt x="0" y="1186"/>
                    <a:pt x="182" y="1368"/>
                    <a:pt x="405" y="1368"/>
                  </a:cubicBezTo>
                  <a:lnTo>
                    <a:pt x="771" y="1368"/>
                  </a:lnTo>
                  <a:cubicBezTo>
                    <a:pt x="994" y="1368"/>
                    <a:pt x="1176" y="1549"/>
                    <a:pt x="1176" y="1775"/>
                  </a:cubicBezTo>
                  <a:lnTo>
                    <a:pt x="1176" y="3544"/>
                  </a:lnTo>
                  <a:cubicBezTo>
                    <a:pt x="1176" y="3770"/>
                    <a:pt x="994" y="3948"/>
                    <a:pt x="771" y="3951"/>
                  </a:cubicBezTo>
                  <a:lnTo>
                    <a:pt x="518" y="3951"/>
                  </a:lnTo>
                  <a:cubicBezTo>
                    <a:pt x="295" y="3951"/>
                    <a:pt x="113" y="4130"/>
                    <a:pt x="113" y="4356"/>
                  </a:cubicBezTo>
                  <a:lnTo>
                    <a:pt x="113" y="4911"/>
                  </a:lnTo>
                  <a:cubicBezTo>
                    <a:pt x="113" y="5134"/>
                    <a:pt x="295" y="5315"/>
                    <a:pt x="518" y="5315"/>
                  </a:cubicBezTo>
                  <a:lnTo>
                    <a:pt x="5099" y="5315"/>
                  </a:lnTo>
                  <a:cubicBezTo>
                    <a:pt x="5322" y="5315"/>
                    <a:pt x="5504" y="5134"/>
                    <a:pt x="5504" y="4911"/>
                  </a:cubicBezTo>
                  <a:lnTo>
                    <a:pt x="5504" y="4356"/>
                  </a:lnTo>
                  <a:cubicBezTo>
                    <a:pt x="5504" y="4132"/>
                    <a:pt x="5325" y="3951"/>
                    <a:pt x="5106" y="3951"/>
                  </a:cubicBezTo>
                  <a:cubicBezTo>
                    <a:pt x="5104" y="3951"/>
                    <a:pt x="5101" y="3951"/>
                    <a:pt x="5099" y="3951"/>
                  </a:cubicBezTo>
                  <a:lnTo>
                    <a:pt x="4846" y="3948"/>
                  </a:lnTo>
                  <a:cubicBezTo>
                    <a:pt x="4623" y="3948"/>
                    <a:pt x="4441" y="3766"/>
                    <a:pt x="4441" y="3544"/>
                  </a:cubicBezTo>
                  <a:lnTo>
                    <a:pt x="4441" y="408"/>
                  </a:lnTo>
                  <a:cubicBezTo>
                    <a:pt x="4441" y="182"/>
                    <a:pt x="4260" y="4"/>
                    <a:pt x="403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2" name="Google Shape;10922;p91"/>
            <p:cNvSpPr/>
            <p:nvPr/>
          </p:nvSpPr>
          <p:spPr>
            <a:xfrm>
              <a:off x="4655076" y="3665112"/>
              <a:ext cx="385276" cy="385302"/>
            </a:xfrm>
            <a:custGeom>
              <a:avLst/>
              <a:gdLst/>
              <a:ahLst/>
              <a:cxnLst/>
              <a:rect l="l" t="t" r="r" b="b"/>
              <a:pathLst>
                <a:path w="14708" h="14709" extrusionOk="0">
                  <a:moveTo>
                    <a:pt x="2632" y="1"/>
                  </a:moveTo>
                  <a:cubicBezTo>
                    <a:pt x="1179" y="1"/>
                    <a:pt x="0" y="1180"/>
                    <a:pt x="0" y="2636"/>
                  </a:cubicBezTo>
                  <a:lnTo>
                    <a:pt x="0" y="12077"/>
                  </a:lnTo>
                  <a:cubicBezTo>
                    <a:pt x="0" y="13530"/>
                    <a:pt x="1179" y="14709"/>
                    <a:pt x="2632" y="14709"/>
                  </a:cubicBezTo>
                  <a:lnTo>
                    <a:pt x="12073" y="14709"/>
                  </a:lnTo>
                  <a:cubicBezTo>
                    <a:pt x="13529" y="14709"/>
                    <a:pt x="14704" y="13530"/>
                    <a:pt x="14708" y="12077"/>
                  </a:cubicBezTo>
                  <a:lnTo>
                    <a:pt x="14708" y="2636"/>
                  </a:lnTo>
                  <a:cubicBezTo>
                    <a:pt x="14704" y="1180"/>
                    <a:pt x="13529" y="1"/>
                    <a:pt x="12073" y="1"/>
                  </a:cubicBezTo>
                  <a:lnTo>
                    <a:pt x="10616" y="1"/>
                  </a:lnTo>
                  <a:cubicBezTo>
                    <a:pt x="10325" y="1"/>
                    <a:pt x="10325" y="440"/>
                    <a:pt x="10616" y="440"/>
                  </a:cubicBezTo>
                  <a:lnTo>
                    <a:pt x="12073" y="440"/>
                  </a:lnTo>
                  <a:cubicBezTo>
                    <a:pt x="13286" y="440"/>
                    <a:pt x="14269" y="1423"/>
                    <a:pt x="14269" y="2636"/>
                  </a:cubicBezTo>
                  <a:lnTo>
                    <a:pt x="14269" y="12077"/>
                  </a:lnTo>
                  <a:cubicBezTo>
                    <a:pt x="14269" y="13290"/>
                    <a:pt x="13286" y="14270"/>
                    <a:pt x="12073" y="14274"/>
                  </a:cubicBezTo>
                  <a:lnTo>
                    <a:pt x="2632" y="14274"/>
                  </a:lnTo>
                  <a:cubicBezTo>
                    <a:pt x="1419" y="14270"/>
                    <a:pt x="439" y="13290"/>
                    <a:pt x="435" y="12077"/>
                  </a:cubicBezTo>
                  <a:lnTo>
                    <a:pt x="435" y="2636"/>
                  </a:lnTo>
                  <a:cubicBezTo>
                    <a:pt x="439" y="1423"/>
                    <a:pt x="1419" y="440"/>
                    <a:pt x="2632" y="440"/>
                  </a:cubicBezTo>
                  <a:lnTo>
                    <a:pt x="9742" y="440"/>
                  </a:lnTo>
                  <a:cubicBezTo>
                    <a:pt x="9862" y="436"/>
                    <a:pt x="9962" y="340"/>
                    <a:pt x="9962" y="220"/>
                  </a:cubicBezTo>
                  <a:cubicBezTo>
                    <a:pt x="9962" y="100"/>
                    <a:pt x="9862" y="1"/>
                    <a:pt x="974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3" name="Google Shape;10923;p91"/>
            <p:cNvSpPr/>
            <p:nvPr/>
          </p:nvSpPr>
          <p:spPr>
            <a:xfrm>
              <a:off x="4798677" y="3725466"/>
              <a:ext cx="105068" cy="100982"/>
            </a:xfrm>
            <a:custGeom>
              <a:avLst/>
              <a:gdLst/>
              <a:ahLst/>
              <a:cxnLst/>
              <a:rect l="l" t="t" r="r" b="b"/>
              <a:pathLst>
                <a:path w="4011" h="3855" extrusionOk="0">
                  <a:moveTo>
                    <a:pt x="1927" y="442"/>
                  </a:moveTo>
                  <a:cubicBezTo>
                    <a:pt x="2530" y="442"/>
                    <a:pt x="3071" y="805"/>
                    <a:pt x="3304" y="1360"/>
                  </a:cubicBezTo>
                  <a:cubicBezTo>
                    <a:pt x="3534" y="1915"/>
                    <a:pt x="3407" y="2556"/>
                    <a:pt x="2982" y="2981"/>
                  </a:cubicBezTo>
                  <a:cubicBezTo>
                    <a:pt x="2696" y="3268"/>
                    <a:pt x="2314" y="3419"/>
                    <a:pt x="1926" y="3419"/>
                  </a:cubicBezTo>
                  <a:cubicBezTo>
                    <a:pt x="1734" y="3419"/>
                    <a:pt x="1541" y="3383"/>
                    <a:pt x="1358" y="3307"/>
                  </a:cubicBezTo>
                  <a:cubicBezTo>
                    <a:pt x="803" y="3074"/>
                    <a:pt x="440" y="2532"/>
                    <a:pt x="440" y="1929"/>
                  </a:cubicBezTo>
                  <a:cubicBezTo>
                    <a:pt x="440" y="1107"/>
                    <a:pt x="1108" y="442"/>
                    <a:pt x="1927" y="442"/>
                  </a:cubicBezTo>
                  <a:close/>
                  <a:moveTo>
                    <a:pt x="1930" y="0"/>
                  </a:moveTo>
                  <a:cubicBezTo>
                    <a:pt x="1682" y="0"/>
                    <a:pt x="1432" y="48"/>
                    <a:pt x="1194" y="147"/>
                  </a:cubicBezTo>
                  <a:cubicBezTo>
                    <a:pt x="474" y="445"/>
                    <a:pt x="4" y="1148"/>
                    <a:pt x="4" y="1929"/>
                  </a:cubicBezTo>
                  <a:cubicBezTo>
                    <a:pt x="1" y="2991"/>
                    <a:pt x="865" y="3855"/>
                    <a:pt x="1927" y="3855"/>
                  </a:cubicBezTo>
                  <a:cubicBezTo>
                    <a:pt x="2708" y="3855"/>
                    <a:pt x="3411" y="3385"/>
                    <a:pt x="3709" y="2666"/>
                  </a:cubicBezTo>
                  <a:cubicBezTo>
                    <a:pt x="4010" y="1946"/>
                    <a:pt x="3846" y="1117"/>
                    <a:pt x="3294" y="565"/>
                  </a:cubicBezTo>
                  <a:cubicBezTo>
                    <a:pt x="2925" y="196"/>
                    <a:pt x="2432" y="0"/>
                    <a:pt x="193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4" name="Google Shape;10924;p91"/>
            <p:cNvSpPr/>
            <p:nvPr/>
          </p:nvSpPr>
          <p:spPr>
            <a:xfrm>
              <a:off x="4769862" y="3839257"/>
              <a:ext cx="155703" cy="150752"/>
            </a:xfrm>
            <a:custGeom>
              <a:avLst/>
              <a:gdLst/>
              <a:ahLst/>
              <a:cxnLst/>
              <a:rect l="l" t="t" r="r" b="b"/>
              <a:pathLst>
                <a:path w="5944" h="5755" extrusionOk="0">
                  <a:moveTo>
                    <a:pt x="625" y="1"/>
                  </a:moveTo>
                  <a:cubicBezTo>
                    <a:pt x="279" y="1"/>
                    <a:pt x="1" y="282"/>
                    <a:pt x="1" y="625"/>
                  </a:cubicBezTo>
                  <a:lnTo>
                    <a:pt x="1" y="1183"/>
                  </a:lnTo>
                  <a:cubicBezTo>
                    <a:pt x="1" y="1526"/>
                    <a:pt x="279" y="1803"/>
                    <a:pt x="625" y="1807"/>
                  </a:cubicBezTo>
                  <a:lnTo>
                    <a:pt x="991" y="1807"/>
                  </a:lnTo>
                  <a:cubicBezTo>
                    <a:pt x="1094" y="1807"/>
                    <a:pt x="1176" y="1889"/>
                    <a:pt x="1176" y="1992"/>
                  </a:cubicBezTo>
                  <a:lnTo>
                    <a:pt x="1176" y="3764"/>
                  </a:lnTo>
                  <a:cubicBezTo>
                    <a:pt x="1176" y="3866"/>
                    <a:pt x="1094" y="3949"/>
                    <a:pt x="991" y="3949"/>
                  </a:cubicBezTo>
                  <a:lnTo>
                    <a:pt x="738" y="3949"/>
                  </a:lnTo>
                  <a:cubicBezTo>
                    <a:pt x="395" y="3949"/>
                    <a:pt x="114" y="4230"/>
                    <a:pt x="114" y="4572"/>
                  </a:cubicBezTo>
                  <a:lnTo>
                    <a:pt x="114" y="5131"/>
                  </a:lnTo>
                  <a:cubicBezTo>
                    <a:pt x="114" y="5474"/>
                    <a:pt x="395" y="5755"/>
                    <a:pt x="738" y="5755"/>
                  </a:cubicBezTo>
                  <a:lnTo>
                    <a:pt x="5319" y="5755"/>
                  </a:lnTo>
                  <a:cubicBezTo>
                    <a:pt x="5662" y="5755"/>
                    <a:pt x="5940" y="5474"/>
                    <a:pt x="5943" y="5131"/>
                  </a:cubicBezTo>
                  <a:lnTo>
                    <a:pt x="5943" y="4572"/>
                  </a:lnTo>
                  <a:cubicBezTo>
                    <a:pt x="5940" y="4230"/>
                    <a:pt x="5662" y="3949"/>
                    <a:pt x="5319" y="3949"/>
                  </a:cubicBezTo>
                  <a:lnTo>
                    <a:pt x="5066" y="3949"/>
                  </a:lnTo>
                  <a:lnTo>
                    <a:pt x="5066" y="3952"/>
                  </a:lnTo>
                  <a:cubicBezTo>
                    <a:pt x="4963" y="3952"/>
                    <a:pt x="4877" y="3866"/>
                    <a:pt x="4877" y="3764"/>
                  </a:cubicBezTo>
                  <a:lnTo>
                    <a:pt x="4877" y="628"/>
                  </a:lnTo>
                  <a:cubicBezTo>
                    <a:pt x="4877" y="282"/>
                    <a:pt x="4600" y="4"/>
                    <a:pt x="4254" y="4"/>
                  </a:cubicBezTo>
                  <a:lnTo>
                    <a:pt x="1910" y="4"/>
                  </a:lnTo>
                  <a:cubicBezTo>
                    <a:pt x="1618" y="4"/>
                    <a:pt x="1618" y="440"/>
                    <a:pt x="1910" y="440"/>
                  </a:cubicBezTo>
                  <a:lnTo>
                    <a:pt x="4254" y="440"/>
                  </a:lnTo>
                  <a:cubicBezTo>
                    <a:pt x="4356" y="440"/>
                    <a:pt x="4442" y="525"/>
                    <a:pt x="4442" y="628"/>
                  </a:cubicBezTo>
                  <a:lnTo>
                    <a:pt x="4442" y="3764"/>
                  </a:lnTo>
                  <a:cubicBezTo>
                    <a:pt x="4442" y="4110"/>
                    <a:pt x="4720" y="4387"/>
                    <a:pt x="5066" y="4387"/>
                  </a:cubicBezTo>
                  <a:lnTo>
                    <a:pt x="5319" y="4387"/>
                  </a:lnTo>
                  <a:cubicBezTo>
                    <a:pt x="5422" y="4387"/>
                    <a:pt x="5504" y="4473"/>
                    <a:pt x="5504" y="4576"/>
                  </a:cubicBezTo>
                  <a:lnTo>
                    <a:pt x="5504" y="5131"/>
                  </a:lnTo>
                  <a:cubicBezTo>
                    <a:pt x="5504" y="5234"/>
                    <a:pt x="5422" y="5319"/>
                    <a:pt x="5319" y="5319"/>
                  </a:cubicBezTo>
                  <a:lnTo>
                    <a:pt x="738" y="5319"/>
                  </a:lnTo>
                  <a:cubicBezTo>
                    <a:pt x="635" y="5319"/>
                    <a:pt x="553" y="5234"/>
                    <a:pt x="553" y="5131"/>
                  </a:cubicBezTo>
                  <a:lnTo>
                    <a:pt x="553" y="4576"/>
                  </a:lnTo>
                  <a:cubicBezTo>
                    <a:pt x="553" y="4473"/>
                    <a:pt x="635" y="4387"/>
                    <a:pt x="738" y="4387"/>
                  </a:cubicBezTo>
                  <a:lnTo>
                    <a:pt x="991" y="4387"/>
                  </a:lnTo>
                  <a:cubicBezTo>
                    <a:pt x="1334" y="4387"/>
                    <a:pt x="1615" y="4110"/>
                    <a:pt x="1615" y="3764"/>
                  </a:cubicBezTo>
                  <a:lnTo>
                    <a:pt x="1615" y="1992"/>
                  </a:lnTo>
                  <a:cubicBezTo>
                    <a:pt x="1615" y="1649"/>
                    <a:pt x="1334" y="1368"/>
                    <a:pt x="991" y="1368"/>
                  </a:cubicBezTo>
                  <a:lnTo>
                    <a:pt x="625" y="1368"/>
                  </a:lnTo>
                  <a:cubicBezTo>
                    <a:pt x="522" y="1368"/>
                    <a:pt x="436" y="1286"/>
                    <a:pt x="436" y="1183"/>
                  </a:cubicBezTo>
                  <a:lnTo>
                    <a:pt x="436" y="625"/>
                  </a:lnTo>
                  <a:cubicBezTo>
                    <a:pt x="436" y="522"/>
                    <a:pt x="522" y="440"/>
                    <a:pt x="625" y="440"/>
                  </a:cubicBezTo>
                  <a:lnTo>
                    <a:pt x="1036" y="440"/>
                  </a:lnTo>
                  <a:cubicBezTo>
                    <a:pt x="1156" y="440"/>
                    <a:pt x="1252" y="340"/>
                    <a:pt x="1252" y="220"/>
                  </a:cubicBezTo>
                  <a:cubicBezTo>
                    <a:pt x="1252" y="100"/>
                    <a:pt x="1156" y="1"/>
                    <a:pt x="103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25" name="Google Shape;10925;p91"/>
          <p:cNvGrpSpPr/>
          <p:nvPr/>
        </p:nvGrpSpPr>
        <p:grpSpPr>
          <a:xfrm>
            <a:off x="5197967" y="3714018"/>
            <a:ext cx="386455" cy="287569"/>
            <a:chOff x="5197967" y="3714018"/>
            <a:chExt cx="386455" cy="287569"/>
          </a:xfrm>
        </p:grpSpPr>
        <p:sp>
          <p:nvSpPr>
            <p:cNvPr id="10926" name="Google Shape;10926;p91"/>
            <p:cNvSpPr/>
            <p:nvPr/>
          </p:nvSpPr>
          <p:spPr>
            <a:xfrm>
              <a:off x="5204595" y="3720148"/>
              <a:ext cx="373200" cy="275336"/>
            </a:xfrm>
            <a:custGeom>
              <a:avLst/>
              <a:gdLst/>
              <a:ahLst/>
              <a:cxnLst/>
              <a:rect l="l" t="t" r="r" b="b"/>
              <a:pathLst>
                <a:path w="14247" h="10511" extrusionOk="0">
                  <a:moveTo>
                    <a:pt x="12053" y="1"/>
                  </a:moveTo>
                  <a:lnTo>
                    <a:pt x="5600" y="6450"/>
                  </a:lnTo>
                  <a:cubicBezTo>
                    <a:pt x="5515" y="6537"/>
                    <a:pt x="5401" y="6581"/>
                    <a:pt x="5287" y="6581"/>
                  </a:cubicBezTo>
                  <a:cubicBezTo>
                    <a:pt x="5173" y="6581"/>
                    <a:pt x="5059" y="6537"/>
                    <a:pt x="4973" y="6450"/>
                  </a:cubicBezTo>
                  <a:lnTo>
                    <a:pt x="2194" y="3674"/>
                  </a:lnTo>
                  <a:lnTo>
                    <a:pt x="1" y="5867"/>
                  </a:lnTo>
                  <a:lnTo>
                    <a:pt x="4188" y="10055"/>
                  </a:lnTo>
                  <a:cubicBezTo>
                    <a:pt x="4480" y="10346"/>
                    <a:pt x="4874" y="10511"/>
                    <a:pt x="5288" y="10511"/>
                  </a:cubicBezTo>
                  <a:cubicBezTo>
                    <a:pt x="5700" y="10511"/>
                    <a:pt x="6094" y="10346"/>
                    <a:pt x="6385" y="10055"/>
                  </a:cubicBezTo>
                  <a:lnTo>
                    <a:pt x="14246" y="2194"/>
                  </a:lnTo>
                  <a:lnTo>
                    <a:pt x="12053" y="1"/>
                  </a:ln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7" name="Google Shape;10927;p91"/>
            <p:cNvSpPr/>
            <p:nvPr/>
          </p:nvSpPr>
          <p:spPr>
            <a:xfrm>
              <a:off x="5319591" y="3758576"/>
              <a:ext cx="258204" cy="236908"/>
            </a:xfrm>
            <a:custGeom>
              <a:avLst/>
              <a:gdLst/>
              <a:ahLst/>
              <a:cxnLst/>
              <a:rect l="l" t="t" r="r" b="b"/>
              <a:pathLst>
                <a:path w="9857" h="9044" extrusionOk="0">
                  <a:moveTo>
                    <a:pt x="9130" y="0"/>
                  </a:moveTo>
                  <a:lnTo>
                    <a:pt x="830" y="8300"/>
                  </a:lnTo>
                  <a:cubicBezTo>
                    <a:pt x="604" y="8530"/>
                    <a:pt x="316" y="8687"/>
                    <a:pt x="1" y="8756"/>
                  </a:cubicBezTo>
                  <a:cubicBezTo>
                    <a:pt x="261" y="8941"/>
                    <a:pt x="576" y="9044"/>
                    <a:pt x="898" y="9044"/>
                  </a:cubicBezTo>
                  <a:cubicBezTo>
                    <a:pt x="1310" y="9044"/>
                    <a:pt x="1704" y="8879"/>
                    <a:pt x="1995" y="8588"/>
                  </a:cubicBezTo>
                  <a:lnTo>
                    <a:pt x="9856" y="727"/>
                  </a:lnTo>
                  <a:lnTo>
                    <a:pt x="9130" y="0"/>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8" name="Google Shape;10928;p91"/>
            <p:cNvSpPr/>
            <p:nvPr/>
          </p:nvSpPr>
          <p:spPr>
            <a:xfrm>
              <a:off x="5197967" y="3810259"/>
              <a:ext cx="323299" cy="191328"/>
            </a:xfrm>
            <a:custGeom>
              <a:avLst/>
              <a:gdLst/>
              <a:ahLst/>
              <a:cxnLst/>
              <a:rect l="l" t="t" r="r" b="b"/>
              <a:pathLst>
                <a:path w="12342" h="7304" extrusionOk="0">
                  <a:moveTo>
                    <a:pt x="2449" y="0"/>
                  </a:moveTo>
                  <a:cubicBezTo>
                    <a:pt x="2390" y="0"/>
                    <a:pt x="2331" y="23"/>
                    <a:pt x="2286" y="70"/>
                  </a:cubicBezTo>
                  <a:lnTo>
                    <a:pt x="89" y="2263"/>
                  </a:lnTo>
                  <a:cubicBezTo>
                    <a:pt x="0" y="2352"/>
                    <a:pt x="0" y="2499"/>
                    <a:pt x="89" y="2592"/>
                  </a:cubicBezTo>
                  <a:lnTo>
                    <a:pt x="4280" y="6779"/>
                  </a:lnTo>
                  <a:cubicBezTo>
                    <a:pt x="4613" y="7115"/>
                    <a:pt x="5065" y="7304"/>
                    <a:pt x="5541" y="7304"/>
                  </a:cubicBezTo>
                  <a:cubicBezTo>
                    <a:pt x="6014" y="7304"/>
                    <a:pt x="6470" y="7115"/>
                    <a:pt x="6803" y="6779"/>
                  </a:cubicBezTo>
                  <a:lnTo>
                    <a:pt x="12176" y="1410"/>
                  </a:lnTo>
                  <a:cubicBezTo>
                    <a:pt x="12341" y="1241"/>
                    <a:pt x="12186" y="1008"/>
                    <a:pt x="12007" y="1008"/>
                  </a:cubicBezTo>
                  <a:cubicBezTo>
                    <a:pt x="11953" y="1008"/>
                    <a:pt x="11897" y="1030"/>
                    <a:pt x="11847" y="1081"/>
                  </a:cubicBezTo>
                  <a:lnTo>
                    <a:pt x="6474" y="6450"/>
                  </a:lnTo>
                  <a:cubicBezTo>
                    <a:pt x="6215" y="6707"/>
                    <a:pt x="5877" y="6836"/>
                    <a:pt x="5540" y="6836"/>
                  </a:cubicBezTo>
                  <a:cubicBezTo>
                    <a:pt x="5203" y="6836"/>
                    <a:pt x="4866" y="6707"/>
                    <a:pt x="4609" y="6450"/>
                  </a:cubicBezTo>
                  <a:lnTo>
                    <a:pt x="586" y="2427"/>
                  </a:lnTo>
                  <a:lnTo>
                    <a:pt x="2451" y="563"/>
                  </a:lnTo>
                  <a:lnTo>
                    <a:pt x="3108" y="1221"/>
                  </a:lnTo>
                  <a:cubicBezTo>
                    <a:pt x="3159" y="1272"/>
                    <a:pt x="3216" y="1293"/>
                    <a:pt x="3271" y="1293"/>
                  </a:cubicBezTo>
                  <a:cubicBezTo>
                    <a:pt x="3451" y="1293"/>
                    <a:pt x="3606" y="1060"/>
                    <a:pt x="3437" y="892"/>
                  </a:cubicBezTo>
                  <a:lnTo>
                    <a:pt x="2615" y="70"/>
                  </a:lnTo>
                  <a:cubicBezTo>
                    <a:pt x="2569" y="23"/>
                    <a:pt x="2509" y="0"/>
                    <a:pt x="244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29" name="Google Shape;10929;p91"/>
            <p:cNvSpPr/>
            <p:nvPr/>
          </p:nvSpPr>
          <p:spPr>
            <a:xfrm>
              <a:off x="5292217" y="3714018"/>
              <a:ext cx="292205" cy="184622"/>
            </a:xfrm>
            <a:custGeom>
              <a:avLst/>
              <a:gdLst/>
              <a:ahLst/>
              <a:cxnLst/>
              <a:rect l="l" t="t" r="r" b="b"/>
              <a:pathLst>
                <a:path w="11155" h="7048" extrusionOk="0">
                  <a:moveTo>
                    <a:pt x="8706" y="1"/>
                  </a:moveTo>
                  <a:cubicBezTo>
                    <a:pt x="8646" y="1"/>
                    <a:pt x="8586" y="24"/>
                    <a:pt x="8540" y="70"/>
                  </a:cubicBezTo>
                  <a:lnTo>
                    <a:pt x="2091" y="6519"/>
                  </a:lnTo>
                  <a:cubicBezTo>
                    <a:pt x="2050" y="6560"/>
                    <a:pt x="1996" y="6581"/>
                    <a:pt x="1942" y="6581"/>
                  </a:cubicBezTo>
                  <a:cubicBezTo>
                    <a:pt x="1888" y="6581"/>
                    <a:pt x="1834" y="6560"/>
                    <a:pt x="1793" y="6519"/>
                  </a:cubicBezTo>
                  <a:lnTo>
                    <a:pt x="497" y="5224"/>
                  </a:lnTo>
                  <a:cubicBezTo>
                    <a:pt x="446" y="5173"/>
                    <a:pt x="390" y="5152"/>
                    <a:pt x="335" y="5152"/>
                  </a:cubicBezTo>
                  <a:cubicBezTo>
                    <a:pt x="155" y="5152"/>
                    <a:pt x="0" y="5385"/>
                    <a:pt x="168" y="5553"/>
                  </a:cubicBezTo>
                  <a:lnTo>
                    <a:pt x="1464" y="6848"/>
                  </a:lnTo>
                  <a:cubicBezTo>
                    <a:pt x="1591" y="6975"/>
                    <a:pt x="1762" y="7047"/>
                    <a:pt x="1943" y="7047"/>
                  </a:cubicBezTo>
                  <a:cubicBezTo>
                    <a:pt x="2122" y="7047"/>
                    <a:pt x="2293" y="6975"/>
                    <a:pt x="2423" y="6848"/>
                  </a:cubicBezTo>
                  <a:lnTo>
                    <a:pt x="8708" y="564"/>
                  </a:lnTo>
                  <a:lnTo>
                    <a:pt x="10572" y="2428"/>
                  </a:lnTo>
                  <a:lnTo>
                    <a:pt x="8903" y="4097"/>
                  </a:lnTo>
                  <a:cubicBezTo>
                    <a:pt x="8735" y="4265"/>
                    <a:pt x="8890" y="4498"/>
                    <a:pt x="9070" y="4498"/>
                  </a:cubicBezTo>
                  <a:cubicBezTo>
                    <a:pt x="9124" y="4498"/>
                    <a:pt x="9181" y="4477"/>
                    <a:pt x="9232" y="4426"/>
                  </a:cubicBezTo>
                  <a:lnTo>
                    <a:pt x="11066" y="2592"/>
                  </a:lnTo>
                  <a:cubicBezTo>
                    <a:pt x="11155" y="2500"/>
                    <a:pt x="11155" y="2356"/>
                    <a:pt x="11066" y="2263"/>
                  </a:cubicBezTo>
                  <a:lnTo>
                    <a:pt x="8869" y="70"/>
                  </a:lnTo>
                  <a:cubicBezTo>
                    <a:pt x="8824" y="24"/>
                    <a:pt x="8765" y="1"/>
                    <a:pt x="870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30" name="Google Shape;10930;p91"/>
          <p:cNvGrpSpPr/>
          <p:nvPr/>
        </p:nvGrpSpPr>
        <p:grpSpPr>
          <a:xfrm>
            <a:off x="5778658" y="3703488"/>
            <a:ext cx="312140" cy="308603"/>
            <a:chOff x="5778658" y="3703488"/>
            <a:chExt cx="312140" cy="308603"/>
          </a:xfrm>
        </p:grpSpPr>
        <p:sp>
          <p:nvSpPr>
            <p:cNvPr id="10931" name="Google Shape;10931;p91"/>
            <p:cNvSpPr/>
            <p:nvPr/>
          </p:nvSpPr>
          <p:spPr>
            <a:xfrm>
              <a:off x="5784133" y="3708544"/>
              <a:ext cx="301190" cy="298466"/>
            </a:xfrm>
            <a:custGeom>
              <a:avLst/>
              <a:gdLst/>
              <a:ahLst/>
              <a:cxnLst/>
              <a:rect l="l" t="t" r="r" b="b"/>
              <a:pathLst>
                <a:path w="11498" h="11394" extrusionOk="0">
                  <a:moveTo>
                    <a:pt x="2709" y="1"/>
                  </a:moveTo>
                  <a:cubicBezTo>
                    <a:pt x="2577" y="1"/>
                    <a:pt x="2445" y="51"/>
                    <a:pt x="2344" y="152"/>
                  </a:cubicBezTo>
                  <a:lnTo>
                    <a:pt x="203" y="2294"/>
                  </a:lnTo>
                  <a:cubicBezTo>
                    <a:pt x="0" y="2493"/>
                    <a:pt x="0" y="2822"/>
                    <a:pt x="203" y="3021"/>
                  </a:cubicBezTo>
                  <a:lnTo>
                    <a:pt x="2879" y="5697"/>
                  </a:lnTo>
                  <a:lnTo>
                    <a:pt x="203" y="8373"/>
                  </a:lnTo>
                  <a:cubicBezTo>
                    <a:pt x="0" y="8572"/>
                    <a:pt x="0" y="8901"/>
                    <a:pt x="203" y="9100"/>
                  </a:cubicBezTo>
                  <a:lnTo>
                    <a:pt x="2344" y="11241"/>
                  </a:lnTo>
                  <a:cubicBezTo>
                    <a:pt x="2445" y="11343"/>
                    <a:pt x="2577" y="11393"/>
                    <a:pt x="2709" y="11393"/>
                  </a:cubicBezTo>
                  <a:cubicBezTo>
                    <a:pt x="2841" y="11393"/>
                    <a:pt x="2973" y="11343"/>
                    <a:pt x="3074" y="11241"/>
                  </a:cubicBezTo>
                  <a:lnTo>
                    <a:pt x="5750" y="8569"/>
                  </a:lnTo>
                  <a:lnTo>
                    <a:pt x="8423" y="11241"/>
                  </a:lnTo>
                  <a:cubicBezTo>
                    <a:pt x="8524" y="11343"/>
                    <a:pt x="8656" y="11393"/>
                    <a:pt x="8788" y="11393"/>
                  </a:cubicBezTo>
                  <a:cubicBezTo>
                    <a:pt x="8920" y="11393"/>
                    <a:pt x="9052" y="11343"/>
                    <a:pt x="9153" y="11241"/>
                  </a:cubicBezTo>
                  <a:lnTo>
                    <a:pt x="11295" y="9100"/>
                  </a:lnTo>
                  <a:cubicBezTo>
                    <a:pt x="11497" y="8901"/>
                    <a:pt x="11497" y="8572"/>
                    <a:pt x="11295" y="8373"/>
                  </a:cubicBezTo>
                  <a:lnTo>
                    <a:pt x="8615" y="5697"/>
                  </a:lnTo>
                  <a:lnTo>
                    <a:pt x="11292" y="3021"/>
                  </a:lnTo>
                  <a:cubicBezTo>
                    <a:pt x="11494" y="2822"/>
                    <a:pt x="11494" y="2493"/>
                    <a:pt x="11292" y="2294"/>
                  </a:cubicBezTo>
                  <a:lnTo>
                    <a:pt x="9150" y="152"/>
                  </a:lnTo>
                  <a:cubicBezTo>
                    <a:pt x="9049" y="51"/>
                    <a:pt x="8917" y="1"/>
                    <a:pt x="8785" y="1"/>
                  </a:cubicBezTo>
                  <a:cubicBezTo>
                    <a:pt x="8653" y="1"/>
                    <a:pt x="8521" y="51"/>
                    <a:pt x="8420" y="152"/>
                  </a:cubicBezTo>
                  <a:lnTo>
                    <a:pt x="5750" y="2829"/>
                  </a:lnTo>
                  <a:lnTo>
                    <a:pt x="3074" y="152"/>
                  </a:lnTo>
                  <a:cubicBezTo>
                    <a:pt x="2973" y="51"/>
                    <a:pt x="2841" y="1"/>
                    <a:pt x="2709" y="1"/>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2" name="Google Shape;10932;p91"/>
            <p:cNvSpPr/>
            <p:nvPr/>
          </p:nvSpPr>
          <p:spPr>
            <a:xfrm>
              <a:off x="5887865" y="3703540"/>
              <a:ext cx="202933" cy="308551"/>
            </a:xfrm>
            <a:custGeom>
              <a:avLst/>
              <a:gdLst/>
              <a:ahLst/>
              <a:cxnLst/>
              <a:rect l="l" t="t" r="r" b="b"/>
              <a:pathLst>
                <a:path w="7747" h="11779" extrusionOk="0">
                  <a:moveTo>
                    <a:pt x="4828" y="1"/>
                  </a:moveTo>
                  <a:cubicBezTo>
                    <a:pt x="4647" y="1"/>
                    <a:pt x="4465" y="69"/>
                    <a:pt x="4326" y="206"/>
                  </a:cubicBezTo>
                  <a:lnTo>
                    <a:pt x="1790" y="2745"/>
                  </a:lnTo>
                  <a:lnTo>
                    <a:pt x="420" y="1375"/>
                  </a:lnTo>
                  <a:cubicBezTo>
                    <a:pt x="377" y="1332"/>
                    <a:pt x="329" y="1314"/>
                    <a:pt x="283" y="1314"/>
                  </a:cubicBezTo>
                  <a:cubicBezTo>
                    <a:pt x="131" y="1314"/>
                    <a:pt x="0" y="1510"/>
                    <a:pt x="142" y="1652"/>
                  </a:cubicBezTo>
                  <a:lnTo>
                    <a:pt x="1650" y="3160"/>
                  </a:lnTo>
                  <a:cubicBezTo>
                    <a:pt x="1688" y="3198"/>
                    <a:pt x="1737" y="3217"/>
                    <a:pt x="1787" y="3217"/>
                  </a:cubicBezTo>
                  <a:cubicBezTo>
                    <a:pt x="1838" y="3217"/>
                    <a:pt x="1888" y="3198"/>
                    <a:pt x="1928" y="3160"/>
                  </a:cubicBezTo>
                  <a:lnTo>
                    <a:pt x="4600" y="484"/>
                  </a:lnTo>
                  <a:cubicBezTo>
                    <a:pt x="4664" y="420"/>
                    <a:pt x="4745" y="389"/>
                    <a:pt x="4827" y="389"/>
                  </a:cubicBezTo>
                  <a:cubicBezTo>
                    <a:pt x="4908" y="389"/>
                    <a:pt x="4989" y="420"/>
                    <a:pt x="5053" y="484"/>
                  </a:cubicBezTo>
                  <a:lnTo>
                    <a:pt x="7195" y="2626"/>
                  </a:lnTo>
                  <a:cubicBezTo>
                    <a:pt x="7318" y="2749"/>
                    <a:pt x="7318" y="2951"/>
                    <a:pt x="7195" y="3074"/>
                  </a:cubicBezTo>
                  <a:lnTo>
                    <a:pt x="4518" y="5751"/>
                  </a:lnTo>
                  <a:cubicBezTo>
                    <a:pt x="4443" y="5826"/>
                    <a:pt x="4443" y="5950"/>
                    <a:pt x="4518" y="6028"/>
                  </a:cubicBezTo>
                  <a:lnTo>
                    <a:pt x="7195" y="8701"/>
                  </a:lnTo>
                  <a:cubicBezTo>
                    <a:pt x="7318" y="8828"/>
                    <a:pt x="7318" y="9027"/>
                    <a:pt x="7195" y="9154"/>
                  </a:cubicBezTo>
                  <a:lnTo>
                    <a:pt x="5053" y="11295"/>
                  </a:lnTo>
                  <a:cubicBezTo>
                    <a:pt x="4989" y="11357"/>
                    <a:pt x="4908" y="11388"/>
                    <a:pt x="4827" y="11388"/>
                  </a:cubicBezTo>
                  <a:cubicBezTo>
                    <a:pt x="4745" y="11388"/>
                    <a:pt x="4664" y="11357"/>
                    <a:pt x="4600" y="11295"/>
                  </a:cubicBezTo>
                  <a:lnTo>
                    <a:pt x="3593" y="10284"/>
                  </a:lnTo>
                  <a:cubicBezTo>
                    <a:pt x="3550" y="10242"/>
                    <a:pt x="3503" y="10225"/>
                    <a:pt x="3457" y="10225"/>
                  </a:cubicBezTo>
                  <a:cubicBezTo>
                    <a:pt x="3306" y="10225"/>
                    <a:pt x="3176" y="10420"/>
                    <a:pt x="3315" y="10562"/>
                  </a:cubicBezTo>
                  <a:lnTo>
                    <a:pt x="4326" y="11569"/>
                  </a:lnTo>
                  <a:cubicBezTo>
                    <a:pt x="4460" y="11703"/>
                    <a:pt x="4638" y="11779"/>
                    <a:pt x="4827" y="11779"/>
                  </a:cubicBezTo>
                  <a:cubicBezTo>
                    <a:pt x="5015" y="11779"/>
                    <a:pt x="5197" y="11703"/>
                    <a:pt x="5327" y="11569"/>
                  </a:cubicBezTo>
                  <a:lnTo>
                    <a:pt x="7469" y="9428"/>
                  </a:lnTo>
                  <a:cubicBezTo>
                    <a:pt x="7746" y="9150"/>
                    <a:pt x="7746" y="8701"/>
                    <a:pt x="7469" y="8427"/>
                  </a:cubicBezTo>
                  <a:lnTo>
                    <a:pt x="4933" y="5888"/>
                  </a:lnTo>
                  <a:lnTo>
                    <a:pt x="7469" y="3352"/>
                  </a:lnTo>
                  <a:cubicBezTo>
                    <a:pt x="7746" y="3074"/>
                    <a:pt x="7746" y="2626"/>
                    <a:pt x="7469" y="2351"/>
                  </a:cubicBezTo>
                  <a:lnTo>
                    <a:pt x="5327" y="206"/>
                  </a:lnTo>
                  <a:cubicBezTo>
                    <a:pt x="5190" y="69"/>
                    <a:pt x="5009" y="1"/>
                    <a:pt x="482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3" name="Google Shape;10933;p91"/>
            <p:cNvSpPr/>
            <p:nvPr/>
          </p:nvSpPr>
          <p:spPr>
            <a:xfrm>
              <a:off x="5778658" y="3703488"/>
              <a:ext cx="192533" cy="308603"/>
            </a:xfrm>
            <a:custGeom>
              <a:avLst/>
              <a:gdLst/>
              <a:ahLst/>
              <a:cxnLst/>
              <a:rect l="l" t="t" r="r" b="b"/>
              <a:pathLst>
                <a:path w="7350" h="11781" extrusionOk="0">
                  <a:moveTo>
                    <a:pt x="2919" y="0"/>
                  </a:moveTo>
                  <a:cubicBezTo>
                    <a:pt x="2737" y="0"/>
                    <a:pt x="2557" y="69"/>
                    <a:pt x="2420" y="208"/>
                  </a:cubicBezTo>
                  <a:lnTo>
                    <a:pt x="278" y="2350"/>
                  </a:lnTo>
                  <a:cubicBezTo>
                    <a:pt x="0" y="2628"/>
                    <a:pt x="0" y="3076"/>
                    <a:pt x="278" y="3354"/>
                  </a:cubicBezTo>
                  <a:lnTo>
                    <a:pt x="2814" y="5890"/>
                  </a:lnTo>
                  <a:lnTo>
                    <a:pt x="278" y="8429"/>
                  </a:lnTo>
                  <a:cubicBezTo>
                    <a:pt x="0" y="8703"/>
                    <a:pt x="0" y="9152"/>
                    <a:pt x="278" y="9430"/>
                  </a:cubicBezTo>
                  <a:lnTo>
                    <a:pt x="2420" y="11571"/>
                  </a:lnTo>
                  <a:cubicBezTo>
                    <a:pt x="2550" y="11705"/>
                    <a:pt x="2731" y="11781"/>
                    <a:pt x="2920" y="11781"/>
                  </a:cubicBezTo>
                  <a:cubicBezTo>
                    <a:pt x="3108" y="11781"/>
                    <a:pt x="3287" y="11705"/>
                    <a:pt x="3420" y="11571"/>
                  </a:cubicBezTo>
                  <a:lnTo>
                    <a:pt x="5956" y="9032"/>
                  </a:lnTo>
                  <a:lnTo>
                    <a:pt x="6933" y="10009"/>
                  </a:lnTo>
                  <a:cubicBezTo>
                    <a:pt x="6976" y="10052"/>
                    <a:pt x="7024" y="10070"/>
                    <a:pt x="7070" y="10070"/>
                  </a:cubicBezTo>
                  <a:cubicBezTo>
                    <a:pt x="7221" y="10070"/>
                    <a:pt x="7349" y="9876"/>
                    <a:pt x="7210" y="9735"/>
                  </a:cubicBezTo>
                  <a:lnTo>
                    <a:pt x="6097" y="8621"/>
                  </a:lnTo>
                  <a:cubicBezTo>
                    <a:pt x="6059" y="8583"/>
                    <a:pt x="6008" y="8564"/>
                    <a:pt x="5958" y="8564"/>
                  </a:cubicBezTo>
                  <a:cubicBezTo>
                    <a:pt x="5907" y="8564"/>
                    <a:pt x="5857" y="8583"/>
                    <a:pt x="5819" y="8621"/>
                  </a:cubicBezTo>
                  <a:lnTo>
                    <a:pt x="3146" y="11297"/>
                  </a:lnTo>
                  <a:cubicBezTo>
                    <a:pt x="3083" y="11359"/>
                    <a:pt x="3000" y="11390"/>
                    <a:pt x="2919" y="11390"/>
                  </a:cubicBezTo>
                  <a:cubicBezTo>
                    <a:pt x="2837" y="11390"/>
                    <a:pt x="2755" y="11359"/>
                    <a:pt x="2694" y="11297"/>
                  </a:cubicBezTo>
                  <a:lnTo>
                    <a:pt x="552" y="9156"/>
                  </a:lnTo>
                  <a:cubicBezTo>
                    <a:pt x="429" y="9029"/>
                    <a:pt x="429" y="8827"/>
                    <a:pt x="552" y="8703"/>
                  </a:cubicBezTo>
                  <a:lnTo>
                    <a:pt x="3228" y="6027"/>
                  </a:lnTo>
                  <a:cubicBezTo>
                    <a:pt x="3304" y="5952"/>
                    <a:pt x="3304" y="5828"/>
                    <a:pt x="3228" y="5753"/>
                  </a:cubicBezTo>
                  <a:lnTo>
                    <a:pt x="552" y="3076"/>
                  </a:lnTo>
                  <a:cubicBezTo>
                    <a:pt x="429" y="2953"/>
                    <a:pt x="429" y="2751"/>
                    <a:pt x="552" y="2628"/>
                  </a:cubicBezTo>
                  <a:lnTo>
                    <a:pt x="2694" y="486"/>
                  </a:lnTo>
                  <a:cubicBezTo>
                    <a:pt x="2755" y="422"/>
                    <a:pt x="2837" y="391"/>
                    <a:pt x="2919" y="391"/>
                  </a:cubicBezTo>
                  <a:cubicBezTo>
                    <a:pt x="3000" y="391"/>
                    <a:pt x="3083" y="422"/>
                    <a:pt x="3146" y="486"/>
                  </a:cubicBezTo>
                  <a:lnTo>
                    <a:pt x="3759" y="1103"/>
                  </a:lnTo>
                  <a:cubicBezTo>
                    <a:pt x="3802" y="1145"/>
                    <a:pt x="3850" y="1162"/>
                    <a:pt x="3896" y="1162"/>
                  </a:cubicBezTo>
                  <a:cubicBezTo>
                    <a:pt x="4048" y="1162"/>
                    <a:pt x="4179" y="967"/>
                    <a:pt x="4037" y="825"/>
                  </a:cubicBezTo>
                  <a:lnTo>
                    <a:pt x="3420" y="208"/>
                  </a:lnTo>
                  <a:cubicBezTo>
                    <a:pt x="3281" y="69"/>
                    <a:pt x="3100" y="0"/>
                    <a:pt x="291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34" name="Google Shape;10934;p91"/>
          <p:cNvGrpSpPr/>
          <p:nvPr/>
        </p:nvGrpSpPr>
        <p:grpSpPr>
          <a:xfrm>
            <a:off x="6282597" y="3679546"/>
            <a:ext cx="391406" cy="356514"/>
            <a:chOff x="6282597" y="3679546"/>
            <a:chExt cx="391406" cy="356514"/>
          </a:xfrm>
        </p:grpSpPr>
        <p:sp>
          <p:nvSpPr>
            <p:cNvPr id="10935" name="Google Shape;10935;p91"/>
            <p:cNvSpPr/>
            <p:nvPr/>
          </p:nvSpPr>
          <p:spPr>
            <a:xfrm>
              <a:off x="6348583" y="3733874"/>
              <a:ext cx="48566" cy="66719"/>
            </a:xfrm>
            <a:custGeom>
              <a:avLst/>
              <a:gdLst/>
              <a:ahLst/>
              <a:cxnLst/>
              <a:rect l="l" t="t" r="r" b="b"/>
              <a:pathLst>
                <a:path w="1854" h="2547" extrusionOk="0">
                  <a:moveTo>
                    <a:pt x="0" y="1"/>
                  </a:moveTo>
                  <a:lnTo>
                    <a:pt x="0" y="2547"/>
                  </a:lnTo>
                  <a:lnTo>
                    <a:pt x="1854" y="933"/>
                  </a:lnTo>
                  <a:lnTo>
                    <a:pt x="1854" y="1"/>
                  </a:lnTo>
                  <a:close/>
                </a:path>
              </a:pathLst>
            </a:custGeom>
            <a:solidFill>
              <a:srgbClr val="B0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6" name="Google Shape;10936;p91"/>
            <p:cNvSpPr/>
            <p:nvPr/>
          </p:nvSpPr>
          <p:spPr>
            <a:xfrm>
              <a:off x="6371818" y="3733874"/>
              <a:ext cx="25331" cy="46522"/>
            </a:xfrm>
            <a:custGeom>
              <a:avLst/>
              <a:gdLst/>
              <a:ahLst/>
              <a:cxnLst/>
              <a:rect l="l" t="t" r="r" b="b"/>
              <a:pathLst>
                <a:path w="967" h="1776" extrusionOk="0">
                  <a:moveTo>
                    <a:pt x="1" y="1"/>
                  </a:moveTo>
                  <a:lnTo>
                    <a:pt x="1" y="1776"/>
                  </a:lnTo>
                  <a:lnTo>
                    <a:pt x="967" y="933"/>
                  </a:lnTo>
                  <a:lnTo>
                    <a:pt x="967" y="1"/>
                  </a:ln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7" name="Google Shape;10937;p91"/>
            <p:cNvSpPr/>
            <p:nvPr/>
          </p:nvSpPr>
          <p:spPr>
            <a:xfrm>
              <a:off x="6336533" y="3725308"/>
              <a:ext cx="283430" cy="305277"/>
            </a:xfrm>
            <a:custGeom>
              <a:avLst/>
              <a:gdLst/>
              <a:ahLst/>
              <a:cxnLst/>
              <a:rect l="l" t="t" r="r" b="b"/>
              <a:pathLst>
                <a:path w="10820" h="11654" extrusionOk="0">
                  <a:moveTo>
                    <a:pt x="5410" y="1"/>
                  </a:moveTo>
                  <a:cubicBezTo>
                    <a:pt x="5383" y="1"/>
                    <a:pt x="5357" y="9"/>
                    <a:pt x="5336" y="26"/>
                  </a:cubicBezTo>
                  <a:lnTo>
                    <a:pt x="1" y="4673"/>
                  </a:lnTo>
                  <a:lnTo>
                    <a:pt x="1" y="11335"/>
                  </a:lnTo>
                  <a:cubicBezTo>
                    <a:pt x="1" y="11510"/>
                    <a:pt x="145" y="11653"/>
                    <a:pt x="320" y="11653"/>
                  </a:cubicBezTo>
                  <a:lnTo>
                    <a:pt x="10501" y="11653"/>
                  </a:lnTo>
                  <a:cubicBezTo>
                    <a:pt x="10675" y="11653"/>
                    <a:pt x="10819" y="11510"/>
                    <a:pt x="10819" y="11335"/>
                  </a:cubicBezTo>
                  <a:lnTo>
                    <a:pt x="10819" y="4673"/>
                  </a:lnTo>
                  <a:lnTo>
                    <a:pt x="5484" y="26"/>
                  </a:lnTo>
                  <a:cubicBezTo>
                    <a:pt x="5463" y="9"/>
                    <a:pt x="5437" y="1"/>
                    <a:pt x="5410" y="1"/>
                  </a:cubicBezTo>
                  <a:close/>
                </a:path>
              </a:pathLst>
            </a:custGeom>
            <a:solidFill>
              <a:srgbClr val="8EA6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8" name="Google Shape;10938;p91"/>
            <p:cNvSpPr/>
            <p:nvPr/>
          </p:nvSpPr>
          <p:spPr>
            <a:xfrm>
              <a:off x="6465177" y="3725308"/>
              <a:ext cx="154786" cy="305277"/>
            </a:xfrm>
            <a:custGeom>
              <a:avLst/>
              <a:gdLst/>
              <a:ahLst/>
              <a:cxnLst/>
              <a:rect l="l" t="t" r="r" b="b"/>
              <a:pathLst>
                <a:path w="5909" h="11654" extrusionOk="0">
                  <a:moveTo>
                    <a:pt x="499" y="1"/>
                  </a:moveTo>
                  <a:cubicBezTo>
                    <a:pt x="472" y="1"/>
                    <a:pt x="446" y="9"/>
                    <a:pt x="425" y="26"/>
                  </a:cubicBezTo>
                  <a:lnTo>
                    <a:pt x="0" y="396"/>
                  </a:lnTo>
                  <a:cubicBezTo>
                    <a:pt x="1916" y="2031"/>
                    <a:pt x="4959" y="4670"/>
                    <a:pt x="4959" y="4670"/>
                  </a:cubicBezTo>
                  <a:lnTo>
                    <a:pt x="4959" y="11331"/>
                  </a:lnTo>
                  <a:cubicBezTo>
                    <a:pt x="4959" y="11510"/>
                    <a:pt x="4815" y="11653"/>
                    <a:pt x="4640" y="11653"/>
                  </a:cubicBezTo>
                  <a:lnTo>
                    <a:pt x="5590" y="11653"/>
                  </a:lnTo>
                  <a:cubicBezTo>
                    <a:pt x="5764" y="11653"/>
                    <a:pt x="5908" y="11510"/>
                    <a:pt x="5908" y="11331"/>
                  </a:cubicBezTo>
                  <a:lnTo>
                    <a:pt x="5908" y="4673"/>
                  </a:lnTo>
                  <a:lnTo>
                    <a:pt x="573" y="26"/>
                  </a:lnTo>
                  <a:cubicBezTo>
                    <a:pt x="552" y="9"/>
                    <a:pt x="526" y="1"/>
                    <a:pt x="499" y="1"/>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39" name="Google Shape;10939;p91"/>
            <p:cNvSpPr/>
            <p:nvPr/>
          </p:nvSpPr>
          <p:spPr>
            <a:xfrm>
              <a:off x="6336638" y="3715302"/>
              <a:ext cx="70569" cy="22292"/>
            </a:xfrm>
            <a:custGeom>
              <a:avLst/>
              <a:gdLst/>
              <a:ahLst/>
              <a:cxnLst/>
              <a:rect l="l" t="t" r="r" b="b"/>
              <a:pathLst>
                <a:path w="2694" h="851" extrusionOk="0">
                  <a:moveTo>
                    <a:pt x="117" y="1"/>
                  </a:moveTo>
                  <a:cubicBezTo>
                    <a:pt x="52" y="1"/>
                    <a:pt x="0" y="52"/>
                    <a:pt x="0" y="117"/>
                  </a:cubicBezTo>
                  <a:lnTo>
                    <a:pt x="0" y="734"/>
                  </a:lnTo>
                  <a:cubicBezTo>
                    <a:pt x="0" y="799"/>
                    <a:pt x="52" y="850"/>
                    <a:pt x="117" y="850"/>
                  </a:cubicBezTo>
                  <a:lnTo>
                    <a:pt x="2574" y="850"/>
                  </a:lnTo>
                  <a:cubicBezTo>
                    <a:pt x="2642" y="850"/>
                    <a:pt x="2694" y="799"/>
                    <a:pt x="2694" y="734"/>
                  </a:cubicBezTo>
                  <a:lnTo>
                    <a:pt x="2694" y="117"/>
                  </a:lnTo>
                  <a:cubicBezTo>
                    <a:pt x="2694" y="52"/>
                    <a:pt x="2642" y="1"/>
                    <a:pt x="2574" y="1"/>
                  </a:cubicBezTo>
                  <a:close/>
                </a:path>
              </a:pathLst>
            </a:custGeom>
            <a:solidFill>
              <a:srgbClr val="849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0" name="Google Shape;10940;p91"/>
            <p:cNvSpPr/>
            <p:nvPr/>
          </p:nvSpPr>
          <p:spPr>
            <a:xfrm>
              <a:off x="6438877" y="3878942"/>
              <a:ext cx="85579" cy="151643"/>
            </a:xfrm>
            <a:custGeom>
              <a:avLst/>
              <a:gdLst/>
              <a:ahLst/>
              <a:cxnLst/>
              <a:rect l="l" t="t" r="r" b="b"/>
              <a:pathLst>
                <a:path w="3267" h="5789" extrusionOk="0">
                  <a:moveTo>
                    <a:pt x="295" y="1"/>
                  </a:moveTo>
                  <a:cubicBezTo>
                    <a:pt x="131" y="1"/>
                    <a:pt x="0" y="131"/>
                    <a:pt x="0" y="295"/>
                  </a:cubicBezTo>
                  <a:lnTo>
                    <a:pt x="0" y="5788"/>
                  </a:lnTo>
                  <a:lnTo>
                    <a:pt x="3266" y="5788"/>
                  </a:lnTo>
                  <a:lnTo>
                    <a:pt x="3266" y="295"/>
                  </a:lnTo>
                  <a:cubicBezTo>
                    <a:pt x="3266" y="131"/>
                    <a:pt x="3132" y="1"/>
                    <a:pt x="2971" y="1"/>
                  </a:cubicBezTo>
                  <a:close/>
                </a:path>
              </a:pathLst>
            </a:custGeom>
            <a:solidFill>
              <a:srgbClr val="849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1" name="Google Shape;10941;p91"/>
            <p:cNvSpPr/>
            <p:nvPr/>
          </p:nvSpPr>
          <p:spPr>
            <a:xfrm>
              <a:off x="6491214" y="3878942"/>
              <a:ext cx="33241" cy="151643"/>
            </a:xfrm>
            <a:custGeom>
              <a:avLst/>
              <a:gdLst/>
              <a:ahLst/>
              <a:cxnLst/>
              <a:rect l="l" t="t" r="r" b="b"/>
              <a:pathLst>
                <a:path w="1269" h="5789" extrusionOk="0">
                  <a:moveTo>
                    <a:pt x="0" y="1"/>
                  </a:moveTo>
                  <a:cubicBezTo>
                    <a:pt x="161" y="1"/>
                    <a:pt x="295" y="131"/>
                    <a:pt x="295" y="295"/>
                  </a:cubicBezTo>
                  <a:lnTo>
                    <a:pt x="295" y="5788"/>
                  </a:lnTo>
                  <a:lnTo>
                    <a:pt x="1268" y="5788"/>
                  </a:lnTo>
                  <a:lnTo>
                    <a:pt x="1268" y="295"/>
                  </a:lnTo>
                  <a:cubicBezTo>
                    <a:pt x="1268" y="131"/>
                    <a:pt x="1134" y="1"/>
                    <a:pt x="973" y="1"/>
                  </a:cubicBezTo>
                  <a:close/>
                </a:path>
              </a:pathLst>
            </a:custGeom>
            <a:solidFill>
              <a:srgbClr val="6E86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2" name="Google Shape;10942;p91"/>
            <p:cNvSpPr/>
            <p:nvPr/>
          </p:nvSpPr>
          <p:spPr>
            <a:xfrm>
              <a:off x="6289958" y="3685021"/>
              <a:ext cx="376501" cy="166312"/>
            </a:xfrm>
            <a:custGeom>
              <a:avLst/>
              <a:gdLst/>
              <a:ahLst/>
              <a:cxnLst/>
              <a:rect l="l" t="t" r="r" b="b"/>
              <a:pathLst>
                <a:path w="14373" h="6349" extrusionOk="0">
                  <a:moveTo>
                    <a:pt x="7187" y="0"/>
                  </a:moveTo>
                  <a:cubicBezTo>
                    <a:pt x="7161" y="0"/>
                    <a:pt x="7135" y="9"/>
                    <a:pt x="7114" y="26"/>
                  </a:cubicBezTo>
                  <a:lnTo>
                    <a:pt x="83" y="6149"/>
                  </a:lnTo>
                  <a:cubicBezTo>
                    <a:pt x="0" y="6218"/>
                    <a:pt x="52" y="6348"/>
                    <a:pt x="158" y="6348"/>
                  </a:cubicBezTo>
                  <a:lnTo>
                    <a:pt x="1779" y="6348"/>
                  </a:lnTo>
                  <a:lnTo>
                    <a:pt x="7114" y="1705"/>
                  </a:lnTo>
                  <a:cubicBezTo>
                    <a:pt x="7135" y="1686"/>
                    <a:pt x="7161" y="1677"/>
                    <a:pt x="7187" y="1677"/>
                  </a:cubicBezTo>
                  <a:cubicBezTo>
                    <a:pt x="7213" y="1677"/>
                    <a:pt x="7239" y="1686"/>
                    <a:pt x="7262" y="1705"/>
                  </a:cubicBezTo>
                  <a:lnTo>
                    <a:pt x="12597" y="6348"/>
                  </a:lnTo>
                  <a:lnTo>
                    <a:pt x="14218" y="6348"/>
                  </a:lnTo>
                  <a:cubicBezTo>
                    <a:pt x="14324" y="6348"/>
                    <a:pt x="14372" y="6218"/>
                    <a:pt x="14293" y="6149"/>
                  </a:cubicBezTo>
                  <a:lnTo>
                    <a:pt x="7262" y="26"/>
                  </a:lnTo>
                  <a:cubicBezTo>
                    <a:pt x="7239" y="9"/>
                    <a:pt x="7213" y="0"/>
                    <a:pt x="7187" y="0"/>
                  </a:cubicBez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3" name="Google Shape;10943;p91"/>
            <p:cNvSpPr/>
            <p:nvPr/>
          </p:nvSpPr>
          <p:spPr>
            <a:xfrm>
              <a:off x="6381615" y="3715302"/>
              <a:ext cx="25593" cy="22292"/>
            </a:xfrm>
            <a:custGeom>
              <a:avLst/>
              <a:gdLst/>
              <a:ahLst/>
              <a:cxnLst/>
              <a:rect l="l" t="t" r="r" b="b"/>
              <a:pathLst>
                <a:path w="977" h="851" extrusionOk="0">
                  <a:moveTo>
                    <a:pt x="0" y="1"/>
                  </a:moveTo>
                  <a:lnTo>
                    <a:pt x="0" y="850"/>
                  </a:lnTo>
                  <a:lnTo>
                    <a:pt x="857" y="850"/>
                  </a:lnTo>
                  <a:cubicBezTo>
                    <a:pt x="925" y="850"/>
                    <a:pt x="977" y="799"/>
                    <a:pt x="977" y="734"/>
                  </a:cubicBezTo>
                  <a:lnTo>
                    <a:pt x="977" y="117"/>
                  </a:lnTo>
                  <a:cubicBezTo>
                    <a:pt x="977" y="52"/>
                    <a:pt x="925" y="1"/>
                    <a:pt x="857" y="1"/>
                  </a:cubicBezTo>
                  <a:close/>
                </a:path>
              </a:pathLst>
            </a:custGeom>
            <a:solidFill>
              <a:srgbClr val="6E86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4" name="Google Shape;10944;p91"/>
            <p:cNvSpPr/>
            <p:nvPr/>
          </p:nvSpPr>
          <p:spPr>
            <a:xfrm>
              <a:off x="6282597" y="3679546"/>
              <a:ext cx="391406" cy="356514"/>
            </a:xfrm>
            <a:custGeom>
              <a:avLst/>
              <a:gdLst/>
              <a:ahLst/>
              <a:cxnLst/>
              <a:rect l="l" t="t" r="r" b="b"/>
              <a:pathLst>
                <a:path w="14942" h="13610" extrusionOk="0">
                  <a:moveTo>
                    <a:pt x="4548" y="1571"/>
                  </a:moveTo>
                  <a:lnTo>
                    <a:pt x="4548" y="2006"/>
                  </a:lnTo>
                  <a:lnTo>
                    <a:pt x="2272" y="2006"/>
                  </a:lnTo>
                  <a:lnTo>
                    <a:pt x="2272" y="1571"/>
                  </a:lnTo>
                  <a:close/>
                  <a:moveTo>
                    <a:pt x="4164" y="2424"/>
                  </a:moveTo>
                  <a:lnTo>
                    <a:pt x="4164" y="2774"/>
                  </a:lnTo>
                  <a:lnTo>
                    <a:pt x="2728" y="4021"/>
                  </a:lnTo>
                  <a:lnTo>
                    <a:pt x="2728" y="2424"/>
                  </a:lnTo>
                  <a:close/>
                  <a:moveTo>
                    <a:pt x="8937" y="7822"/>
                  </a:moveTo>
                  <a:cubicBezTo>
                    <a:pt x="8985" y="7822"/>
                    <a:pt x="9023" y="7859"/>
                    <a:pt x="9023" y="7907"/>
                  </a:cubicBezTo>
                  <a:lnTo>
                    <a:pt x="9023" y="13191"/>
                  </a:lnTo>
                  <a:lnTo>
                    <a:pt x="6175" y="13191"/>
                  </a:lnTo>
                  <a:lnTo>
                    <a:pt x="6175" y="7907"/>
                  </a:lnTo>
                  <a:cubicBezTo>
                    <a:pt x="6175" y="7859"/>
                    <a:pt x="6213" y="7822"/>
                    <a:pt x="6261" y="7822"/>
                  </a:cubicBezTo>
                  <a:close/>
                  <a:moveTo>
                    <a:pt x="7469" y="1"/>
                  </a:moveTo>
                  <a:cubicBezTo>
                    <a:pt x="7394" y="1"/>
                    <a:pt x="7318" y="27"/>
                    <a:pt x="7258" y="80"/>
                  </a:cubicBezTo>
                  <a:lnTo>
                    <a:pt x="4966" y="2075"/>
                  </a:lnTo>
                  <a:lnTo>
                    <a:pt x="4966" y="1482"/>
                  </a:lnTo>
                  <a:cubicBezTo>
                    <a:pt x="4962" y="1300"/>
                    <a:pt x="4818" y="1153"/>
                    <a:pt x="4637" y="1153"/>
                  </a:cubicBezTo>
                  <a:lnTo>
                    <a:pt x="2180" y="1153"/>
                  </a:lnTo>
                  <a:cubicBezTo>
                    <a:pt x="1998" y="1153"/>
                    <a:pt x="1854" y="1300"/>
                    <a:pt x="1851" y="1482"/>
                  </a:cubicBezTo>
                  <a:lnTo>
                    <a:pt x="1851" y="2099"/>
                  </a:lnTo>
                  <a:cubicBezTo>
                    <a:pt x="1854" y="2277"/>
                    <a:pt x="1998" y="2424"/>
                    <a:pt x="2180" y="2424"/>
                  </a:cubicBezTo>
                  <a:lnTo>
                    <a:pt x="2310" y="2424"/>
                  </a:lnTo>
                  <a:lnTo>
                    <a:pt x="2310" y="4385"/>
                  </a:lnTo>
                  <a:lnTo>
                    <a:pt x="226" y="6201"/>
                  </a:lnTo>
                  <a:cubicBezTo>
                    <a:pt x="0" y="6396"/>
                    <a:pt x="141" y="6766"/>
                    <a:pt x="439" y="6766"/>
                  </a:cubicBezTo>
                  <a:lnTo>
                    <a:pt x="1851" y="6766"/>
                  </a:lnTo>
                  <a:lnTo>
                    <a:pt x="1851" y="10484"/>
                  </a:lnTo>
                  <a:cubicBezTo>
                    <a:pt x="1847" y="10604"/>
                    <a:pt x="1940" y="10704"/>
                    <a:pt x="2060" y="10704"/>
                  </a:cubicBezTo>
                  <a:cubicBezTo>
                    <a:pt x="2180" y="10704"/>
                    <a:pt x="2276" y="10604"/>
                    <a:pt x="2269" y="10484"/>
                  </a:cubicBezTo>
                  <a:lnTo>
                    <a:pt x="2269" y="6653"/>
                  </a:lnTo>
                  <a:lnTo>
                    <a:pt x="7471" y="2126"/>
                  </a:lnTo>
                  <a:lnTo>
                    <a:pt x="12669" y="6653"/>
                  </a:lnTo>
                  <a:lnTo>
                    <a:pt x="12669" y="13082"/>
                  </a:lnTo>
                  <a:cubicBezTo>
                    <a:pt x="12669" y="13140"/>
                    <a:pt x="12618" y="13191"/>
                    <a:pt x="12560" y="13191"/>
                  </a:cubicBezTo>
                  <a:lnTo>
                    <a:pt x="9441" y="13191"/>
                  </a:lnTo>
                  <a:lnTo>
                    <a:pt x="9441" y="7907"/>
                  </a:lnTo>
                  <a:cubicBezTo>
                    <a:pt x="9441" y="7630"/>
                    <a:pt x="9215" y="7404"/>
                    <a:pt x="8937" y="7404"/>
                  </a:cubicBezTo>
                  <a:lnTo>
                    <a:pt x="6261" y="7404"/>
                  </a:lnTo>
                  <a:cubicBezTo>
                    <a:pt x="5983" y="7404"/>
                    <a:pt x="5757" y="7630"/>
                    <a:pt x="5757" y="7907"/>
                  </a:cubicBezTo>
                  <a:lnTo>
                    <a:pt x="5757" y="13191"/>
                  </a:lnTo>
                  <a:lnTo>
                    <a:pt x="2379" y="13191"/>
                  </a:lnTo>
                  <a:cubicBezTo>
                    <a:pt x="2320" y="13191"/>
                    <a:pt x="2269" y="13140"/>
                    <a:pt x="2269" y="13082"/>
                  </a:cubicBezTo>
                  <a:lnTo>
                    <a:pt x="2269" y="11492"/>
                  </a:lnTo>
                  <a:cubicBezTo>
                    <a:pt x="2264" y="11358"/>
                    <a:pt x="2163" y="11291"/>
                    <a:pt x="2061" y="11291"/>
                  </a:cubicBezTo>
                  <a:cubicBezTo>
                    <a:pt x="1960" y="11291"/>
                    <a:pt x="1858" y="11358"/>
                    <a:pt x="1851" y="11492"/>
                  </a:cubicBezTo>
                  <a:lnTo>
                    <a:pt x="1851" y="13082"/>
                  </a:lnTo>
                  <a:cubicBezTo>
                    <a:pt x="1851" y="13373"/>
                    <a:pt x="2087" y="13609"/>
                    <a:pt x="2379" y="13609"/>
                  </a:cubicBezTo>
                  <a:lnTo>
                    <a:pt x="12560" y="13609"/>
                  </a:lnTo>
                  <a:cubicBezTo>
                    <a:pt x="12851" y="13609"/>
                    <a:pt x="13087" y="13373"/>
                    <a:pt x="13087" y="13082"/>
                  </a:cubicBezTo>
                  <a:lnTo>
                    <a:pt x="13087" y="6766"/>
                  </a:lnTo>
                  <a:lnTo>
                    <a:pt x="14499" y="6766"/>
                  </a:lnTo>
                  <a:cubicBezTo>
                    <a:pt x="14801" y="6766"/>
                    <a:pt x="14941" y="6396"/>
                    <a:pt x="14715" y="6201"/>
                  </a:cubicBezTo>
                  <a:lnTo>
                    <a:pt x="14712" y="6201"/>
                  </a:lnTo>
                  <a:lnTo>
                    <a:pt x="11675" y="3555"/>
                  </a:lnTo>
                  <a:cubicBezTo>
                    <a:pt x="11631" y="3517"/>
                    <a:pt x="11583" y="3501"/>
                    <a:pt x="11538" y="3501"/>
                  </a:cubicBezTo>
                  <a:cubicBezTo>
                    <a:pt x="11369" y="3501"/>
                    <a:pt x="11234" y="3727"/>
                    <a:pt x="11401" y="3871"/>
                  </a:cubicBezTo>
                  <a:lnTo>
                    <a:pt x="14245" y="6348"/>
                  </a:lnTo>
                  <a:lnTo>
                    <a:pt x="12954" y="6348"/>
                  </a:lnTo>
                  <a:lnTo>
                    <a:pt x="7680" y="1756"/>
                  </a:lnTo>
                  <a:cubicBezTo>
                    <a:pt x="7620" y="1703"/>
                    <a:pt x="7544" y="1677"/>
                    <a:pt x="7469" y="1677"/>
                  </a:cubicBezTo>
                  <a:cubicBezTo>
                    <a:pt x="7394" y="1677"/>
                    <a:pt x="7318" y="1703"/>
                    <a:pt x="7258" y="1756"/>
                  </a:cubicBezTo>
                  <a:lnTo>
                    <a:pt x="1981" y="6348"/>
                  </a:lnTo>
                  <a:lnTo>
                    <a:pt x="693" y="6348"/>
                  </a:lnTo>
                  <a:lnTo>
                    <a:pt x="2656" y="4638"/>
                  </a:lnTo>
                  <a:lnTo>
                    <a:pt x="4510" y="3024"/>
                  </a:lnTo>
                  <a:lnTo>
                    <a:pt x="7467" y="451"/>
                  </a:lnTo>
                  <a:lnTo>
                    <a:pt x="10644" y="3216"/>
                  </a:lnTo>
                  <a:cubicBezTo>
                    <a:pt x="10689" y="3254"/>
                    <a:pt x="10736" y="3271"/>
                    <a:pt x="10782" y="3271"/>
                  </a:cubicBezTo>
                  <a:cubicBezTo>
                    <a:pt x="10951" y="3271"/>
                    <a:pt x="11086" y="3044"/>
                    <a:pt x="10921" y="2901"/>
                  </a:cubicBezTo>
                  <a:lnTo>
                    <a:pt x="7680" y="80"/>
                  </a:lnTo>
                  <a:cubicBezTo>
                    <a:pt x="7620" y="27"/>
                    <a:pt x="7544" y="1"/>
                    <a:pt x="746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45" name="Google Shape;10945;p91"/>
          <p:cNvGrpSpPr/>
          <p:nvPr/>
        </p:nvGrpSpPr>
        <p:grpSpPr>
          <a:xfrm>
            <a:off x="6829077" y="3723030"/>
            <a:ext cx="385302" cy="269494"/>
            <a:chOff x="6829077" y="3723030"/>
            <a:chExt cx="385302" cy="269494"/>
          </a:xfrm>
        </p:grpSpPr>
        <p:sp>
          <p:nvSpPr>
            <p:cNvPr id="10946" name="Google Shape;10946;p91"/>
            <p:cNvSpPr/>
            <p:nvPr/>
          </p:nvSpPr>
          <p:spPr>
            <a:xfrm>
              <a:off x="6835102" y="3806330"/>
              <a:ext cx="373253" cy="180169"/>
            </a:xfrm>
            <a:custGeom>
              <a:avLst/>
              <a:gdLst/>
              <a:ahLst/>
              <a:cxnLst/>
              <a:rect l="l" t="t" r="r" b="b"/>
              <a:pathLst>
                <a:path w="14249" h="6878" extrusionOk="0">
                  <a:moveTo>
                    <a:pt x="0" y="0"/>
                  </a:moveTo>
                  <a:lnTo>
                    <a:pt x="0" y="6631"/>
                  </a:lnTo>
                  <a:cubicBezTo>
                    <a:pt x="0" y="6768"/>
                    <a:pt x="110" y="6878"/>
                    <a:pt x="247" y="6878"/>
                  </a:cubicBezTo>
                  <a:lnTo>
                    <a:pt x="14006" y="6878"/>
                  </a:lnTo>
                  <a:cubicBezTo>
                    <a:pt x="14139" y="6878"/>
                    <a:pt x="14249" y="6768"/>
                    <a:pt x="14249" y="6635"/>
                  </a:cubicBezTo>
                  <a:lnTo>
                    <a:pt x="14249" y="0"/>
                  </a:lnTo>
                  <a:close/>
                </a:path>
              </a:pathLst>
            </a:custGeom>
            <a:solidFill>
              <a:srgbClr val="AEBE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7" name="Google Shape;10947;p91"/>
            <p:cNvSpPr/>
            <p:nvPr/>
          </p:nvSpPr>
          <p:spPr>
            <a:xfrm>
              <a:off x="6835102" y="3729028"/>
              <a:ext cx="373253" cy="180274"/>
            </a:xfrm>
            <a:custGeom>
              <a:avLst/>
              <a:gdLst/>
              <a:ahLst/>
              <a:cxnLst/>
              <a:rect l="l" t="t" r="r" b="b"/>
              <a:pathLst>
                <a:path w="14249" h="6882" extrusionOk="0">
                  <a:moveTo>
                    <a:pt x="247" y="1"/>
                  </a:moveTo>
                  <a:cubicBezTo>
                    <a:pt x="110" y="1"/>
                    <a:pt x="0" y="110"/>
                    <a:pt x="0" y="248"/>
                  </a:cubicBezTo>
                  <a:lnTo>
                    <a:pt x="0" y="6882"/>
                  </a:lnTo>
                  <a:lnTo>
                    <a:pt x="14249" y="6882"/>
                  </a:lnTo>
                  <a:lnTo>
                    <a:pt x="14249" y="248"/>
                  </a:lnTo>
                  <a:cubicBezTo>
                    <a:pt x="14249" y="110"/>
                    <a:pt x="14139" y="1"/>
                    <a:pt x="14006" y="1"/>
                  </a:cubicBezTo>
                  <a:close/>
                </a:path>
              </a:pathLst>
            </a:custGeom>
            <a:solidFill>
              <a:srgbClr val="EEF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8" name="Google Shape;10948;p91"/>
            <p:cNvSpPr/>
            <p:nvPr/>
          </p:nvSpPr>
          <p:spPr>
            <a:xfrm>
              <a:off x="6860852" y="3754804"/>
              <a:ext cx="321832" cy="128748"/>
            </a:xfrm>
            <a:custGeom>
              <a:avLst/>
              <a:gdLst/>
              <a:ahLst/>
              <a:cxnLst/>
              <a:rect l="l" t="t" r="r" b="b"/>
              <a:pathLst>
                <a:path w="12286" h="4915" extrusionOk="0">
                  <a:moveTo>
                    <a:pt x="10733" y="737"/>
                  </a:moveTo>
                  <a:cubicBezTo>
                    <a:pt x="10901" y="1097"/>
                    <a:pt x="11189" y="1385"/>
                    <a:pt x="11549" y="1556"/>
                  </a:cubicBezTo>
                  <a:lnTo>
                    <a:pt x="11549" y="3362"/>
                  </a:lnTo>
                  <a:cubicBezTo>
                    <a:pt x="11189" y="3530"/>
                    <a:pt x="10901" y="3818"/>
                    <a:pt x="10733" y="4178"/>
                  </a:cubicBezTo>
                  <a:lnTo>
                    <a:pt x="1556" y="4178"/>
                  </a:lnTo>
                  <a:cubicBezTo>
                    <a:pt x="1385" y="3818"/>
                    <a:pt x="1097" y="3530"/>
                    <a:pt x="737" y="3362"/>
                  </a:cubicBezTo>
                  <a:lnTo>
                    <a:pt x="737" y="1556"/>
                  </a:lnTo>
                  <a:cubicBezTo>
                    <a:pt x="1097" y="1385"/>
                    <a:pt x="1385" y="1097"/>
                    <a:pt x="1556" y="737"/>
                  </a:cubicBezTo>
                  <a:close/>
                  <a:moveTo>
                    <a:pt x="984" y="0"/>
                  </a:moveTo>
                  <a:cubicBezTo>
                    <a:pt x="984" y="545"/>
                    <a:pt x="542" y="984"/>
                    <a:pt x="1" y="984"/>
                  </a:cubicBezTo>
                  <a:lnTo>
                    <a:pt x="1" y="3931"/>
                  </a:lnTo>
                  <a:cubicBezTo>
                    <a:pt x="542" y="3931"/>
                    <a:pt x="984" y="4369"/>
                    <a:pt x="984" y="4914"/>
                  </a:cubicBezTo>
                  <a:lnTo>
                    <a:pt x="11302" y="4914"/>
                  </a:lnTo>
                  <a:cubicBezTo>
                    <a:pt x="11302" y="4369"/>
                    <a:pt x="11741" y="3931"/>
                    <a:pt x="12286" y="3931"/>
                  </a:cubicBezTo>
                  <a:lnTo>
                    <a:pt x="12286" y="984"/>
                  </a:lnTo>
                  <a:cubicBezTo>
                    <a:pt x="11741" y="984"/>
                    <a:pt x="11302" y="542"/>
                    <a:pt x="11302" y="0"/>
                  </a:cubicBezTo>
                  <a:close/>
                </a:path>
              </a:pathLst>
            </a:custGeom>
            <a:solidFill>
              <a:srgbClr val="A8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49" name="Google Shape;10949;p91"/>
            <p:cNvSpPr/>
            <p:nvPr/>
          </p:nvSpPr>
          <p:spPr>
            <a:xfrm>
              <a:off x="6854487" y="3748334"/>
              <a:ext cx="12862" cy="12967"/>
            </a:xfrm>
            <a:custGeom>
              <a:avLst/>
              <a:gdLst/>
              <a:ahLst/>
              <a:cxnLst/>
              <a:rect l="l" t="t" r="r" b="b"/>
              <a:pathLst>
                <a:path w="491" h="495" extrusionOk="0">
                  <a:moveTo>
                    <a:pt x="244" y="1"/>
                  </a:moveTo>
                  <a:cubicBezTo>
                    <a:pt x="110" y="1"/>
                    <a:pt x="0" y="114"/>
                    <a:pt x="0" y="247"/>
                  </a:cubicBezTo>
                  <a:cubicBezTo>
                    <a:pt x="0" y="384"/>
                    <a:pt x="110" y="494"/>
                    <a:pt x="244" y="494"/>
                  </a:cubicBezTo>
                  <a:cubicBezTo>
                    <a:pt x="381" y="494"/>
                    <a:pt x="490" y="384"/>
                    <a:pt x="490" y="247"/>
                  </a:cubicBezTo>
                  <a:cubicBezTo>
                    <a:pt x="490" y="114"/>
                    <a:pt x="381" y="1"/>
                    <a:pt x="244" y="1"/>
                  </a:cubicBezTo>
                  <a:close/>
                </a:path>
              </a:pathLst>
            </a:custGeom>
            <a:solidFill>
              <a:srgbClr val="A8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0" name="Google Shape;10950;p91"/>
            <p:cNvSpPr/>
            <p:nvPr/>
          </p:nvSpPr>
          <p:spPr>
            <a:xfrm>
              <a:off x="7176214" y="3748334"/>
              <a:ext cx="12862" cy="12967"/>
            </a:xfrm>
            <a:custGeom>
              <a:avLst/>
              <a:gdLst/>
              <a:ahLst/>
              <a:cxnLst/>
              <a:rect l="l" t="t" r="r" b="b"/>
              <a:pathLst>
                <a:path w="491" h="495" extrusionOk="0">
                  <a:moveTo>
                    <a:pt x="247" y="1"/>
                  </a:moveTo>
                  <a:cubicBezTo>
                    <a:pt x="110" y="1"/>
                    <a:pt x="0" y="114"/>
                    <a:pt x="0" y="247"/>
                  </a:cubicBezTo>
                  <a:cubicBezTo>
                    <a:pt x="0" y="384"/>
                    <a:pt x="110" y="494"/>
                    <a:pt x="247" y="494"/>
                  </a:cubicBezTo>
                  <a:cubicBezTo>
                    <a:pt x="380" y="494"/>
                    <a:pt x="490" y="384"/>
                    <a:pt x="490" y="247"/>
                  </a:cubicBezTo>
                  <a:cubicBezTo>
                    <a:pt x="490" y="114"/>
                    <a:pt x="380" y="1"/>
                    <a:pt x="247" y="1"/>
                  </a:cubicBezTo>
                  <a:close/>
                </a:path>
              </a:pathLst>
            </a:custGeom>
            <a:solidFill>
              <a:srgbClr val="A8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1" name="Google Shape;10951;p91"/>
            <p:cNvSpPr/>
            <p:nvPr/>
          </p:nvSpPr>
          <p:spPr>
            <a:xfrm>
              <a:off x="6854487" y="3877056"/>
              <a:ext cx="12862" cy="12862"/>
            </a:xfrm>
            <a:custGeom>
              <a:avLst/>
              <a:gdLst/>
              <a:ahLst/>
              <a:cxnLst/>
              <a:rect l="l" t="t" r="r" b="b"/>
              <a:pathLst>
                <a:path w="491" h="491" extrusionOk="0">
                  <a:moveTo>
                    <a:pt x="244" y="1"/>
                  </a:moveTo>
                  <a:cubicBezTo>
                    <a:pt x="110" y="1"/>
                    <a:pt x="0" y="110"/>
                    <a:pt x="0" y="247"/>
                  </a:cubicBezTo>
                  <a:cubicBezTo>
                    <a:pt x="0" y="381"/>
                    <a:pt x="110" y="491"/>
                    <a:pt x="244" y="491"/>
                  </a:cubicBezTo>
                  <a:cubicBezTo>
                    <a:pt x="381" y="491"/>
                    <a:pt x="490" y="381"/>
                    <a:pt x="490" y="247"/>
                  </a:cubicBezTo>
                  <a:cubicBezTo>
                    <a:pt x="490" y="110"/>
                    <a:pt x="381" y="1"/>
                    <a:pt x="244" y="1"/>
                  </a:cubicBezTo>
                  <a:close/>
                </a:path>
              </a:pathLst>
            </a:custGeom>
            <a:solidFill>
              <a:srgbClr val="A8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2" name="Google Shape;10952;p91"/>
            <p:cNvSpPr/>
            <p:nvPr/>
          </p:nvSpPr>
          <p:spPr>
            <a:xfrm>
              <a:off x="7176214" y="3877056"/>
              <a:ext cx="12862" cy="12862"/>
            </a:xfrm>
            <a:custGeom>
              <a:avLst/>
              <a:gdLst/>
              <a:ahLst/>
              <a:cxnLst/>
              <a:rect l="l" t="t" r="r" b="b"/>
              <a:pathLst>
                <a:path w="491" h="491" extrusionOk="0">
                  <a:moveTo>
                    <a:pt x="247" y="1"/>
                  </a:moveTo>
                  <a:cubicBezTo>
                    <a:pt x="110" y="1"/>
                    <a:pt x="0" y="110"/>
                    <a:pt x="0" y="247"/>
                  </a:cubicBezTo>
                  <a:cubicBezTo>
                    <a:pt x="0" y="381"/>
                    <a:pt x="110" y="491"/>
                    <a:pt x="247" y="491"/>
                  </a:cubicBezTo>
                  <a:cubicBezTo>
                    <a:pt x="380" y="491"/>
                    <a:pt x="490" y="381"/>
                    <a:pt x="490" y="247"/>
                  </a:cubicBezTo>
                  <a:cubicBezTo>
                    <a:pt x="490" y="110"/>
                    <a:pt x="380" y="1"/>
                    <a:pt x="247" y="1"/>
                  </a:cubicBezTo>
                  <a:close/>
                </a:path>
              </a:pathLst>
            </a:custGeom>
            <a:solidFill>
              <a:srgbClr val="A8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3" name="Google Shape;10953;p91"/>
            <p:cNvSpPr/>
            <p:nvPr/>
          </p:nvSpPr>
          <p:spPr>
            <a:xfrm>
              <a:off x="6835102" y="3928948"/>
              <a:ext cx="373253" cy="12128"/>
            </a:xfrm>
            <a:custGeom>
              <a:avLst/>
              <a:gdLst/>
              <a:ahLst/>
              <a:cxnLst/>
              <a:rect l="l" t="t" r="r" b="b"/>
              <a:pathLst>
                <a:path w="14249" h="463" extrusionOk="0">
                  <a:moveTo>
                    <a:pt x="0" y="0"/>
                  </a:moveTo>
                  <a:lnTo>
                    <a:pt x="0" y="463"/>
                  </a:lnTo>
                  <a:lnTo>
                    <a:pt x="14249" y="463"/>
                  </a:lnTo>
                  <a:lnTo>
                    <a:pt x="14249" y="0"/>
                  </a:lnTo>
                  <a:close/>
                </a:path>
              </a:pathLst>
            </a:custGeom>
            <a:solidFill>
              <a:srgbClr val="9FB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4" name="Google Shape;10954;p91"/>
            <p:cNvSpPr/>
            <p:nvPr/>
          </p:nvSpPr>
          <p:spPr>
            <a:xfrm>
              <a:off x="6835102" y="3954698"/>
              <a:ext cx="373253" cy="12050"/>
            </a:xfrm>
            <a:custGeom>
              <a:avLst/>
              <a:gdLst/>
              <a:ahLst/>
              <a:cxnLst/>
              <a:rect l="l" t="t" r="r" b="b"/>
              <a:pathLst>
                <a:path w="14249" h="460" extrusionOk="0">
                  <a:moveTo>
                    <a:pt x="0" y="1"/>
                  </a:moveTo>
                  <a:lnTo>
                    <a:pt x="0" y="460"/>
                  </a:lnTo>
                  <a:lnTo>
                    <a:pt x="14249" y="460"/>
                  </a:lnTo>
                  <a:lnTo>
                    <a:pt x="14249" y="1"/>
                  </a:lnTo>
                  <a:close/>
                </a:path>
              </a:pathLst>
            </a:custGeom>
            <a:solidFill>
              <a:srgbClr val="9FB3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5" name="Google Shape;10955;p91"/>
            <p:cNvSpPr/>
            <p:nvPr/>
          </p:nvSpPr>
          <p:spPr>
            <a:xfrm>
              <a:off x="6957433" y="3754804"/>
              <a:ext cx="128670" cy="128748"/>
            </a:xfrm>
            <a:custGeom>
              <a:avLst/>
              <a:gdLst/>
              <a:ahLst/>
              <a:cxnLst/>
              <a:rect l="l" t="t" r="r" b="b"/>
              <a:pathLst>
                <a:path w="4912" h="4915" extrusionOk="0">
                  <a:moveTo>
                    <a:pt x="2455" y="0"/>
                  </a:moveTo>
                  <a:cubicBezTo>
                    <a:pt x="1098" y="0"/>
                    <a:pt x="1" y="1100"/>
                    <a:pt x="1" y="2457"/>
                  </a:cubicBezTo>
                  <a:cubicBezTo>
                    <a:pt x="1" y="3814"/>
                    <a:pt x="1098" y="4914"/>
                    <a:pt x="2455" y="4914"/>
                  </a:cubicBezTo>
                  <a:cubicBezTo>
                    <a:pt x="3812" y="4914"/>
                    <a:pt x="4912" y="3814"/>
                    <a:pt x="4912" y="2457"/>
                  </a:cubicBezTo>
                  <a:cubicBezTo>
                    <a:pt x="4912" y="1100"/>
                    <a:pt x="3812" y="0"/>
                    <a:pt x="2455" y="0"/>
                  </a:cubicBezTo>
                  <a:close/>
                </a:path>
              </a:pathLst>
            </a:custGeom>
            <a:solidFill>
              <a:srgbClr val="8AA2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6" name="Google Shape;10956;p91"/>
            <p:cNvSpPr/>
            <p:nvPr/>
          </p:nvSpPr>
          <p:spPr>
            <a:xfrm>
              <a:off x="6829077" y="3723030"/>
              <a:ext cx="385302" cy="269494"/>
            </a:xfrm>
            <a:custGeom>
              <a:avLst/>
              <a:gdLst/>
              <a:ahLst/>
              <a:cxnLst/>
              <a:rect l="l" t="t" r="r" b="b"/>
              <a:pathLst>
                <a:path w="14709" h="10288" extrusionOk="0">
                  <a:moveTo>
                    <a:pt x="14236" y="459"/>
                  </a:moveTo>
                  <a:cubicBezTo>
                    <a:pt x="14242" y="459"/>
                    <a:pt x="14249" y="466"/>
                    <a:pt x="14249" y="477"/>
                  </a:cubicBezTo>
                  <a:lnTo>
                    <a:pt x="14249" y="6861"/>
                  </a:lnTo>
                  <a:cubicBezTo>
                    <a:pt x="14249" y="6871"/>
                    <a:pt x="14242" y="6878"/>
                    <a:pt x="14236" y="6878"/>
                  </a:cubicBezTo>
                  <a:lnTo>
                    <a:pt x="477" y="6878"/>
                  </a:lnTo>
                  <a:cubicBezTo>
                    <a:pt x="470" y="6878"/>
                    <a:pt x="463" y="6871"/>
                    <a:pt x="463" y="6861"/>
                  </a:cubicBezTo>
                  <a:lnTo>
                    <a:pt x="463" y="477"/>
                  </a:lnTo>
                  <a:cubicBezTo>
                    <a:pt x="463" y="466"/>
                    <a:pt x="470" y="459"/>
                    <a:pt x="477" y="459"/>
                  </a:cubicBezTo>
                  <a:close/>
                  <a:moveTo>
                    <a:pt x="14249" y="7337"/>
                  </a:moveTo>
                  <a:lnTo>
                    <a:pt x="14249" y="7861"/>
                  </a:lnTo>
                  <a:lnTo>
                    <a:pt x="13499" y="7861"/>
                  </a:lnTo>
                  <a:cubicBezTo>
                    <a:pt x="13204" y="7872"/>
                    <a:pt x="13204" y="8307"/>
                    <a:pt x="13499" y="8321"/>
                  </a:cubicBezTo>
                  <a:lnTo>
                    <a:pt x="14249" y="8321"/>
                  </a:lnTo>
                  <a:lnTo>
                    <a:pt x="14249" y="8841"/>
                  </a:lnTo>
                  <a:lnTo>
                    <a:pt x="10548" y="8841"/>
                  </a:lnTo>
                  <a:cubicBezTo>
                    <a:pt x="10257" y="8855"/>
                    <a:pt x="10257" y="9290"/>
                    <a:pt x="10548" y="9304"/>
                  </a:cubicBezTo>
                  <a:lnTo>
                    <a:pt x="14249" y="9304"/>
                  </a:lnTo>
                  <a:lnTo>
                    <a:pt x="14249" y="9815"/>
                  </a:lnTo>
                  <a:cubicBezTo>
                    <a:pt x="14249" y="9821"/>
                    <a:pt x="14242" y="9828"/>
                    <a:pt x="14236" y="9828"/>
                  </a:cubicBezTo>
                  <a:lnTo>
                    <a:pt x="14236" y="9825"/>
                  </a:lnTo>
                  <a:lnTo>
                    <a:pt x="477" y="9825"/>
                  </a:lnTo>
                  <a:cubicBezTo>
                    <a:pt x="470" y="9825"/>
                    <a:pt x="463" y="9818"/>
                    <a:pt x="463" y="9811"/>
                  </a:cubicBezTo>
                  <a:lnTo>
                    <a:pt x="463" y="9304"/>
                  </a:lnTo>
                  <a:lnTo>
                    <a:pt x="9565" y="9304"/>
                  </a:lnTo>
                  <a:cubicBezTo>
                    <a:pt x="9688" y="9297"/>
                    <a:pt x="9788" y="9198"/>
                    <a:pt x="9788" y="9074"/>
                  </a:cubicBezTo>
                  <a:cubicBezTo>
                    <a:pt x="9788" y="8951"/>
                    <a:pt x="9688" y="8848"/>
                    <a:pt x="9565" y="8841"/>
                  </a:cubicBezTo>
                  <a:lnTo>
                    <a:pt x="463" y="8841"/>
                  </a:lnTo>
                  <a:lnTo>
                    <a:pt x="463" y="8321"/>
                  </a:lnTo>
                  <a:lnTo>
                    <a:pt x="12515" y="8321"/>
                  </a:lnTo>
                  <a:cubicBezTo>
                    <a:pt x="12519" y="8321"/>
                    <a:pt x="12523" y="8321"/>
                    <a:pt x="12527" y="8321"/>
                  </a:cubicBezTo>
                  <a:cubicBezTo>
                    <a:pt x="12652" y="8321"/>
                    <a:pt x="12755" y="8217"/>
                    <a:pt x="12755" y="8091"/>
                  </a:cubicBezTo>
                  <a:cubicBezTo>
                    <a:pt x="12755" y="7965"/>
                    <a:pt x="12652" y="7861"/>
                    <a:pt x="12527" y="7861"/>
                  </a:cubicBezTo>
                  <a:cubicBezTo>
                    <a:pt x="12523" y="7861"/>
                    <a:pt x="12519" y="7861"/>
                    <a:pt x="12515" y="7861"/>
                  </a:cubicBezTo>
                  <a:lnTo>
                    <a:pt x="463" y="7861"/>
                  </a:lnTo>
                  <a:lnTo>
                    <a:pt x="463" y="7337"/>
                  </a:lnTo>
                  <a:close/>
                  <a:moveTo>
                    <a:pt x="477" y="0"/>
                  </a:moveTo>
                  <a:cubicBezTo>
                    <a:pt x="213" y="0"/>
                    <a:pt x="1" y="213"/>
                    <a:pt x="1" y="477"/>
                  </a:cubicBezTo>
                  <a:lnTo>
                    <a:pt x="1" y="9815"/>
                  </a:lnTo>
                  <a:cubicBezTo>
                    <a:pt x="1" y="10075"/>
                    <a:pt x="213" y="10287"/>
                    <a:pt x="477" y="10287"/>
                  </a:cubicBezTo>
                  <a:lnTo>
                    <a:pt x="14236" y="10287"/>
                  </a:lnTo>
                  <a:cubicBezTo>
                    <a:pt x="14496" y="10287"/>
                    <a:pt x="14708" y="10075"/>
                    <a:pt x="14708" y="9815"/>
                  </a:cubicBezTo>
                  <a:lnTo>
                    <a:pt x="14708" y="477"/>
                  </a:lnTo>
                  <a:cubicBezTo>
                    <a:pt x="14708" y="213"/>
                    <a:pt x="14496" y="0"/>
                    <a:pt x="1423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7" name="Google Shape;10957;p91"/>
            <p:cNvSpPr/>
            <p:nvPr/>
          </p:nvSpPr>
          <p:spPr>
            <a:xfrm>
              <a:off x="7079790" y="3748779"/>
              <a:ext cx="108919" cy="140798"/>
            </a:xfrm>
            <a:custGeom>
              <a:avLst/>
              <a:gdLst/>
              <a:ahLst/>
              <a:cxnLst/>
              <a:rect l="l" t="t" r="r" b="b"/>
              <a:pathLst>
                <a:path w="4158" h="5375" extrusionOk="0">
                  <a:moveTo>
                    <a:pt x="229" y="0"/>
                  </a:moveTo>
                  <a:cubicBezTo>
                    <a:pt x="104" y="0"/>
                    <a:pt x="1" y="104"/>
                    <a:pt x="1" y="230"/>
                  </a:cubicBezTo>
                  <a:cubicBezTo>
                    <a:pt x="1" y="357"/>
                    <a:pt x="104" y="460"/>
                    <a:pt x="229" y="460"/>
                  </a:cubicBezTo>
                  <a:cubicBezTo>
                    <a:pt x="233" y="460"/>
                    <a:pt x="237" y="460"/>
                    <a:pt x="241" y="460"/>
                  </a:cubicBezTo>
                  <a:lnTo>
                    <a:pt x="2735" y="460"/>
                  </a:lnTo>
                  <a:cubicBezTo>
                    <a:pt x="2831" y="947"/>
                    <a:pt x="3208" y="1327"/>
                    <a:pt x="3695" y="1423"/>
                  </a:cubicBezTo>
                  <a:lnTo>
                    <a:pt x="3695" y="3952"/>
                  </a:lnTo>
                  <a:cubicBezTo>
                    <a:pt x="3208" y="4048"/>
                    <a:pt x="2831" y="4428"/>
                    <a:pt x="2735" y="4915"/>
                  </a:cubicBezTo>
                  <a:lnTo>
                    <a:pt x="241" y="4915"/>
                  </a:lnTo>
                  <a:cubicBezTo>
                    <a:pt x="237" y="4915"/>
                    <a:pt x="233" y="4914"/>
                    <a:pt x="229" y="4914"/>
                  </a:cubicBezTo>
                  <a:cubicBezTo>
                    <a:pt x="104" y="4914"/>
                    <a:pt x="1" y="5018"/>
                    <a:pt x="1" y="5144"/>
                  </a:cubicBezTo>
                  <a:cubicBezTo>
                    <a:pt x="1" y="5271"/>
                    <a:pt x="104" y="5374"/>
                    <a:pt x="229" y="5374"/>
                  </a:cubicBezTo>
                  <a:cubicBezTo>
                    <a:pt x="233" y="5374"/>
                    <a:pt x="237" y="5374"/>
                    <a:pt x="241" y="5374"/>
                  </a:cubicBezTo>
                  <a:lnTo>
                    <a:pt x="2944" y="5374"/>
                  </a:lnTo>
                  <a:cubicBezTo>
                    <a:pt x="3071" y="5374"/>
                    <a:pt x="3174" y="5271"/>
                    <a:pt x="3174" y="5144"/>
                  </a:cubicBezTo>
                  <a:cubicBezTo>
                    <a:pt x="3174" y="4730"/>
                    <a:pt x="3510" y="4394"/>
                    <a:pt x="3928" y="4390"/>
                  </a:cubicBezTo>
                  <a:cubicBezTo>
                    <a:pt x="4055" y="4390"/>
                    <a:pt x="4157" y="4288"/>
                    <a:pt x="4157" y="4161"/>
                  </a:cubicBezTo>
                  <a:lnTo>
                    <a:pt x="4157" y="1214"/>
                  </a:lnTo>
                  <a:cubicBezTo>
                    <a:pt x="4157" y="1087"/>
                    <a:pt x="4055" y="984"/>
                    <a:pt x="3928" y="984"/>
                  </a:cubicBezTo>
                  <a:cubicBezTo>
                    <a:pt x="3510" y="981"/>
                    <a:pt x="3174" y="645"/>
                    <a:pt x="3174" y="230"/>
                  </a:cubicBezTo>
                  <a:cubicBezTo>
                    <a:pt x="3174" y="104"/>
                    <a:pt x="3071" y="1"/>
                    <a:pt x="2944" y="1"/>
                  </a:cubicBezTo>
                  <a:lnTo>
                    <a:pt x="241" y="1"/>
                  </a:lnTo>
                  <a:cubicBezTo>
                    <a:pt x="237" y="1"/>
                    <a:pt x="233" y="0"/>
                    <a:pt x="22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8" name="Google Shape;10958;p91"/>
            <p:cNvSpPr/>
            <p:nvPr/>
          </p:nvSpPr>
          <p:spPr>
            <a:xfrm>
              <a:off x="6854853" y="3748779"/>
              <a:ext cx="108369" cy="140772"/>
            </a:xfrm>
            <a:custGeom>
              <a:avLst/>
              <a:gdLst/>
              <a:ahLst/>
              <a:cxnLst/>
              <a:rect l="l" t="t" r="r" b="b"/>
              <a:pathLst>
                <a:path w="4137" h="5374" extrusionOk="0">
                  <a:moveTo>
                    <a:pt x="1213" y="1"/>
                  </a:moveTo>
                  <a:cubicBezTo>
                    <a:pt x="1086" y="1"/>
                    <a:pt x="984" y="104"/>
                    <a:pt x="984" y="230"/>
                  </a:cubicBezTo>
                  <a:cubicBezTo>
                    <a:pt x="980" y="645"/>
                    <a:pt x="644" y="984"/>
                    <a:pt x="230" y="984"/>
                  </a:cubicBezTo>
                  <a:cubicBezTo>
                    <a:pt x="103" y="984"/>
                    <a:pt x="0" y="1087"/>
                    <a:pt x="0" y="1214"/>
                  </a:cubicBezTo>
                  <a:lnTo>
                    <a:pt x="0" y="4161"/>
                  </a:lnTo>
                  <a:cubicBezTo>
                    <a:pt x="0" y="4288"/>
                    <a:pt x="103" y="4390"/>
                    <a:pt x="230" y="4390"/>
                  </a:cubicBezTo>
                  <a:cubicBezTo>
                    <a:pt x="644" y="4394"/>
                    <a:pt x="980" y="4730"/>
                    <a:pt x="984" y="5144"/>
                  </a:cubicBezTo>
                  <a:cubicBezTo>
                    <a:pt x="984" y="5271"/>
                    <a:pt x="1086" y="5374"/>
                    <a:pt x="1213" y="5374"/>
                  </a:cubicBezTo>
                  <a:lnTo>
                    <a:pt x="3914" y="5374"/>
                  </a:lnTo>
                  <a:cubicBezTo>
                    <a:pt x="4037" y="5371"/>
                    <a:pt x="4136" y="5268"/>
                    <a:pt x="4136" y="5144"/>
                  </a:cubicBezTo>
                  <a:cubicBezTo>
                    <a:pt x="4136" y="5021"/>
                    <a:pt x="4037" y="4918"/>
                    <a:pt x="3914" y="4915"/>
                  </a:cubicBezTo>
                  <a:lnTo>
                    <a:pt x="1422" y="4915"/>
                  </a:lnTo>
                  <a:cubicBezTo>
                    <a:pt x="1326" y="4428"/>
                    <a:pt x="946" y="4048"/>
                    <a:pt x="459" y="3952"/>
                  </a:cubicBezTo>
                  <a:lnTo>
                    <a:pt x="459" y="1423"/>
                  </a:lnTo>
                  <a:cubicBezTo>
                    <a:pt x="946" y="1327"/>
                    <a:pt x="1326" y="947"/>
                    <a:pt x="1422" y="460"/>
                  </a:cubicBezTo>
                  <a:lnTo>
                    <a:pt x="3914" y="460"/>
                  </a:lnTo>
                  <a:cubicBezTo>
                    <a:pt x="4037" y="456"/>
                    <a:pt x="4136" y="354"/>
                    <a:pt x="4136" y="230"/>
                  </a:cubicBezTo>
                  <a:cubicBezTo>
                    <a:pt x="4136" y="107"/>
                    <a:pt x="4037" y="8"/>
                    <a:pt x="391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59" name="Google Shape;10959;p91"/>
            <p:cNvSpPr/>
            <p:nvPr/>
          </p:nvSpPr>
          <p:spPr>
            <a:xfrm>
              <a:off x="6951330" y="3748779"/>
              <a:ext cx="146351" cy="140772"/>
            </a:xfrm>
            <a:custGeom>
              <a:avLst/>
              <a:gdLst/>
              <a:ahLst/>
              <a:cxnLst/>
              <a:rect l="l" t="t" r="r" b="b"/>
              <a:pathLst>
                <a:path w="5587" h="5374" extrusionOk="0">
                  <a:moveTo>
                    <a:pt x="2688" y="460"/>
                  </a:moveTo>
                  <a:cubicBezTo>
                    <a:pt x="3589" y="460"/>
                    <a:pt x="4401" y="1005"/>
                    <a:pt x="4747" y="1837"/>
                  </a:cubicBezTo>
                  <a:cubicBezTo>
                    <a:pt x="5090" y="2670"/>
                    <a:pt x="4901" y="3626"/>
                    <a:pt x="4264" y="4264"/>
                  </a:cubicBezTo>
                  <a:cubicBezTo>
                    <a:pt x="3837" y="4690"/>
                    <a:pt x="3269" y="4916"/>
                    <a:pt x="2689" y="4916"/>
                  </a:cubicBezTo>
                  <a:cubicBezTo>
                    <a:pt x="2403" y="4916"/>
                    <a:pt x="2113" y="4860"/>
                    <a:pt x="1838" y="4747"/>
                  </a:cubicBezTo>
                  <a:cubicBezTo>
                    <a:pt x="1005" y="4401"/>
                    <a:pt x="460" y="3589"/>
                    <a:pt x="460" y="2687"/>
                  </a:cubicBezTo>
                  <a:cubicBezTo>
                    <a:pt x="460" y="1457"/>
                    <a:pt x="1457" y="460"/>
                    <a:pt x="2688" y="460"/>
                  </a:cubicBezTo>
                  <a:close/>
                  <a:moveTo>
                    <a:pt x="2690" y="0"/>
                  </a:moveTo>
                  <a:cubicBezTo>
                    <a:pt x="2343" y="0"/>
                    <a:pt x="1993" y="68"/>
                    <a:pt x="1659" y="206"/>
                  </a:cubicBezTo>
                  <a:cubicBezTo>
                    <a:pt x="655" y="621"/>
                    <a:pt x="1" y="1601"/>
                    <a:pt x="1" y="2687"/>
                  </a:cubicBezTo>
                  <a:cubicBezTo>
                    <a:pt x="4" y="4171"/>
                    <a:pt x="1207" y="5374"/>
                    <a:pt x="2688" y="5374"/>
                  </a:cubicBezTo>
                  <a:cubicBezTo>
                    <a:pt x="3777" y="5374"/>
                    <a:pt x="4754" y="4719"/>
                    <a:pt x="5172" y="3715"/>
                  </a:cubicBezTo>
                  <a:cubicBezTo>
                    <a:pt x="5587" y="2711"/>
                    <a:pt x="5357" y="1556"/>
                    <a:pt x="4589" y="789"/>
                  </a:cubicBezTo>
                  <a:cubicBezTo>
                    <a:pt x="4076" y="274"/>
                    <a:pt x="3389" y="0"/>
                    <a:pt x="269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0" name="Google Shape;10960;p91"/>
            <p:cNvSpPr/>
            <p:nvPr/>
          </p:nvSpPr>
          <p:spPr>
            <a:xfrm>
              <a:off x="6989941" y="3774765"/>
              <a:ext cx="63759" cy="89299"/>
            </a:xfrm>
            <a:custGeom>
              <a:avLst/>
              <a:gdLst/>
              <a:ahLst/>
              <a:cxnLst/>
              <a:rect l="l" t="t" r="r" b="b"/>
              <a:pathLst>
                <a:path w="2434" h="3409" extrusionOk="0">
                  <a:moveTo>
                    <a:pt x="984" y="715"/>
                  </a:moveTo>
                  <a:lnTo>
                    <a:pt x="984" y="1390"/>
                  </a:lnTo>
                  <a:cubicBezTo>
                    <a:pt x="600" y="1270"/>
                    <a:pt x="463" y="1161"/>
                    <a:pt x="463" y="1003"/>
                  </a:cubicBezTo>
                  <a:cubicBezTo>
                    <a:pt x="463" y="914"/>
                    <a:pt x="655" y="767"/>
                    <a:pt x="984" y="715"/>
                  </a:cubicBezTo>
                  <a:close/>
                  <a:moveTo>
                    <a:pt x="1447" y="2000"/>
                  </a:moveTo>
                  <a:cubicBezTo>
                    <a:pt x="1830" y="2120"/>
                    <a:pt x="1967" y="2230"/>
                    <a:pt x="1967" y="2388"/>
                  </a:cubicBezTo>
                  <a:cubicBezTo>
                    <a:pt x="1967" y="2477"/>
                    <a:pt x="1772" y="2624"/>
                    <a:pt x="1447" y="2675"/>
                  </a:cubicBezTo>
                  <a:lnTo>
                    <a:pt x="1447" y="2000"/>
                  </a:lnTo>
                  <a:close/>
                  <a:moveTo>
                    <a:pt x="1215" y="1"/>
                  </a:moveTo>
                  <a:cubicBezTo>
                    <a:pt x="1103" y="1"/>
                    <a:pt x="991" y="74"/>
                    <a:pt x="984" y="222"/>
                  </a:cubicBezTo>
                  <a:lnTo>
                    <a:pt x="984" y="249"/>
                  </a:lnTo>
                  <a:cubicBezTo>
                    <a:pt x="412" y="314"/>
                    <a:pt x="0" y="616"/>
                    <a:pt x="0" y="1003"/>
                  </a:cubicBezTo>
                  <a:cubicBezTo>
                    <a:pt x="0" y="1545"/>
                    <a:pt x="542" y="1750"/>
                    <a:pt x="984" y="1874"/>
                  </a:cubicBezTo>
                  <a:lnTo>
                    <a:pt x="984" y="2675"/>
                  </a:lnTo>
                  <a:cubicBezTo>
                    <a:pt x="655" y="2627"/>
                    <a:pt x="463" y="2477"/>
                    <a:pt x="463" y="2388"/>
                  </a:cubicBezTo>
                  <a:cubicBezTo>
                    <a:pt x="456" y="2240"/>
                    <a:pt x="344" y="2167"/>
                    <a:pt x="232" y="2167"/>
                  </a:cubicBezTo>
                  <a:cubicBezTo>
                    <a:pt x="120" y="2167"/>
                    <a:pt x="7" y="2240"/>
                    <a:pt x="0" y="2388"/>
                  </a:cubicBezTo>
                  <a:cubicBezTo>
                    <a:pt x="0" y="2771"/>
                    <a:pt x="412" y="3076"/>
                    <a:pt x="984" y="3141"/>
                  </a:cubicBezTo>
                  <a:lnTo>
                    <a:pt x="984" y="3169"/>
                  </a:lnTo>
                  <a:cubicBezTo>
                    <a:pt x="977" y="3299"/>
                    <a:pt x="1083" y="3409"/>
                    <a:pt x="1214" y="3409"/>
                  </a:cubicBezTo>
                  <a:cubicBezTo>
                    <a:pt x="1347" y="3409"/>
                    <a:pt x="1450" y="3299"/>
                    <a:pt x="1447" y="3169"/>
                  </a:cubicBezTo>
                  <a:lnTo>
                    <a:pt x="1447" y="3141"/>
                  </a:lnTo>
                  <a:cubicBezTo>
                    <a:pt x="2019" y="3076"/>
                    <a:pt x="2427" y="2775"/>
                    <a:pt x="2427" y="2388"/>
                  </a:cubicBezTo>
                  <a:cubicBezTo>
                    <a:pt x="2427" y="1846"/>
                    <a:pt x="1889" y="1641"/>
                    <a:pt x="1447" y="1517"/>
                  </a:cubicBezTo>
                  <a:lnTo>
                    <a:pt x="1447" y="715"/>
                  </a:lnTo>
                  <a:cubicBezTo>
                    <a:pt x="1772" y="767"/>
                    <a:pt x="1967" y="914"/>
                    <a:pt x="1967" y="1003"/>
                  </a:cubicBezTo>
                  <a:cubicBezTo>
                    <a:pt x="1961" y="1137"/>
                    <a:pt x="2067" y="1246"/>
                    <a:pt x="2197" y="1246"/>
                  </a:cubicBezTo>
                  <a:cubicBezTo>
                    <a:pt x="2327" y="1246"/>
                    <a:pt x="2433" y="1137"/>
                    <a:pt x="2427" y="1003"/>
                  </a:cubicBezTo>
                  <a:cubicBezTo>
                    <a:pt x="2427" y="619"/>
                    <a:pt x="2019" y="314"/>
                    <a:pt x="1447" y="249"/>
                  </a:cubicBezTo>
                  <a:lnTo>
                    <a:pt x="1447" y="222"/>
                  </a:lnTo>
                  <a:cubicBezTo>
                    <a:pt x="1440" y="74"/>
                    <a:pt x="1327" y="1"/>
                    <a:pt x="121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61" name="Google Shape;10961;p91"/>
          <p:cNvGrpSpPr/>
          <p:nvPr/>
        </p:nvGrpSpPr>
        <p:grpSpPr>
          <a:xfrm>
            <a:off x="7358871" y="3665165"/>
            <a:ext cx="414483" cy="385381"/>
            <a:chOff x="7358871" y="3665165"/>
            <a:chExt cx="414483" cy="385381"/>
          </a:xfrm>
        </p:grpSpPr>
        <p:sp>
          <p:nvSpPr>
            <p:cNvPr id="10962" name="Google Shape;10962;p91"/>
            <p:cNvSpPr/>
            <p:nvPr/>
          </p:nvSpPr>
          <p:spPr>
            <a:xfrm>
              <a:off x="7447751" y="3670875"/>
              <a:ext cx="304491" cy="304491"/>
            </a:xfrm>
            <a:custGeom>
              <a:avLst/>
              <a:gdLst/>
              <a:ahLst/>
              <a:cxnLst/>
              <a:rect l="l" t="t" r="r" b="b"/>
              <a:pathLst>
                <a:path w="11624" h="11624" extrusionOk="0">
                  <a:moveTo>
                    <a:pt x="5812" y="0"/>
                  </a:moveTo>
                  <a:cubicBezTo>
                    <a:pt x="2601" y="0"/>
                    <a:pt x="0" y="2601"/>
                    <a:pt x="0" y="5812"/>
                  </a:cubicBezTo>
                  <a:cubicBezTo>
                    <a:pt x="0" y="9023"/>
                    <a:pt x="2601" y="11624"/>
                    <a:pt x="5812" y="11624"/>
                  </a:cubicBezTo>
                  <a:cubicBezTo>
                    <a:pt x="9023" y="11624"/>
                    <a:pt x="11624" y="9023"/>
                    <a:pt x="11624" y="5812"/>
                  </a:cubicBezTo>
                  <a:cubicBezTo>
                    <a:pt x="11624" y="2601"/>
                    <a:pt x="9023" y="0"/>
                    <a:pt x="5812" y="0"/>
                  </a:cubicBezTo>
                  <a:close/>
                </a:path>
              </a:pathLst>
            </a:custGeom>
            <a:solidFill>
              <a:srgbClr val="93A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3" name="Google Shape;10963;p91"/>
            <p:cNvSpPr/>
            <p:nvPr/>
          </p:nvSpPr>
          <p:spPr>
            <a:xfrm>
              <a:off x="7468288" y="3700659"/>
              <a:ext cx="254170" cy="244845"/>
            </a:xfrm>
            <a:custGeom>
              <a:avLst/>
              <a:gdLst/>
              <a:ahLst/>
              <a:cxnLst/>
              <a:rect l="l" t="t" r="r" b="b"/>
              <a:pathLst>
                <a:path w="9703" h="9347" extrusionOk="0">
                  <a:moveTo>
                    <a:pt x="5028" y="1"/>
                  </a:moveTo>
                  <a:cubicBezTo>
                    <a:pt x="4925" y="1"/>
                    <a:pt x="4822" y="4"/>
                    <a:pt x="4720" y="11"/>
                  </a:cubicBezTo>
                  <a:cubicBezTo>
                    <a:pt x="2862" y="135"/>
                    <a:pt x="1255" y="1348"/>
                    <a:pt x="628" y="3102"/>
                  </a:cubicBezTo>
                  <a:cubicBezTo>
                    <a:pt x="1" y="4857"/>
                    <a:pt x="474" y="6813"/>
                    <a:pt x="1834" y="8085"/>
                  </a:cubicBezTo>
                  <a:cubicBezTo>
                    <a:pt x="2719" y="8911"/>
                    <a:pt x="3867" y="9347"/>
                    <a:pt x="5031" y="9347"/>
                  </a:cubicBezTo>
                  <a:cubicBezTo>
                    <a:pt x="5658" y="9347"/>
                    <a:pt x="6288" y="9221"/>
                    <a:pt x="6885" y="8962"/>
                  </a:cubicBezTo>
                  <a:cubicBezTo>
                    <a:pt x="8595" y="8222"/>
                    <a:pt x="9699" y="6536"/>
                    <a:pt x="9699" y="4675"/>
                  </a:cubicBezTo>
                  <a:lnTo>
                    <a:pt x="9702" y="4675"/>
                  </a:lnTo>
                  <a:cubicBezTo>
                    <a:pt x="9702" y="3274"/>
                    <a:pt x="9072" y="1947"/>
                    <a:pt x="7989" y="1060"/>
                  </a:cubicBezTo>
                  <a:cubicBezTo>
                    <a:pt x="7848" y="943"/>
                    <a:pt x="7701" y="837"/>
                    <a:pt x="7547" y="738"/>
                  </a:cubicBezTo>
                  <a:cubicBezTo>
                    <a:pt x="6796" y="258"/>
                    <a:pt x="5922" y="1"/>
                    <a:pt x="5028" y="1"/>
                  </a:cubicBezTo>
                  <a:close/>
                </a:path>
              </a:pathLst>
            </a:custGeom>
            <a:solidFill>
              <a:srgbClr val="B5C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4" name="Google Shape;10964;p91"/>
            <p:cNvSpPr/>
            <p:nvPr/>
          </p:nvSpPr>
          <p:spPr>
            <a:xfrm>
              <a:off x="7471981" y="3719965"/>
              <a:ext cx="223365" cy="233948"/>
            </a:xfrm>
            <a:custGeom>
              <a:avLst/>
              <a:gdLst/>
              <a:ahLst/>
              <a:cxnLst/>
              <a:rect l="l" t="t" r="r" b="b"/>
              <a:pathLst>
                <a:path w="8527" h="8931" extrusionOk="0">
                  <a:moveTo>
                    <a:pt x="7406" y="1"/>
                  </a:moveTo>
                  <a:lnTo>
                    <a:pt x="0" y="7406"/>
                  </a:lnTo>
                  <a:cubicBezTo>
                    <a:pt x="144" y="7937"/>
                    <a:pt x="346" y="8448"/>
                    <a:pt x="607" y="8931"/>
                  </a:cubicBezTo>
                  <a:lnTo>
                    <a:pt x="1957" y="7577"/>
                  </a:lnTo>
                  <a:lnTo>
                    <a:pt x="8526" y="1008"/>
                  </a:lnTo>
                  <a:cubicBezTo>
                    <a:pt x="8324" y="758"/>
                    <a:pt x="8098" y="528"/>
                    <a:pt x="7848" y="323"/>
                  </a:cubicBezTo>
                  <a:cubicBezTo>
                    <a:pt x="7707" y="206"/>
                    <a:pt x="7560" y="100"/>
                    <a:pt x="7406" y="1"/>
                  </a:cubicBezTo>
                  <a:close/>
                </a:path>
              </a:pathLst>
            </a:custGeom>
            <a:solidFill>
              <a:srgbClr val="A8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5" name="Google Shape;10965;p91"/>
            <p:cNvSpPr/>
            <p:nvPr/>
          </p:nvSpPr>
          <p:spPr>
            <a:xfrm>
              <a:off x="7480338" y="3700659"/>
              <a:ext cx="144989" cy="137550"/>
            </a:xfrm>
            <a:custGeom>
              <a:avLst/>
              <a:gdLst/>
              <a:ahLst/>
              <a:cxnLst/>
              <a:rect l="l" t="t" r="r" b="b"/>
              <a:pathLst>
                <a:path w="5535" h="5251" extrusionOk="0">
                  <a:moveTo>
                    <a:pt x="4568" y="1"/>
                  </a:moveTo>
                  <a:cubicBezTo>
                    <a:pt x="4465" y="1"/>
                    <a:pt x="4359" y="4"/>
                    <a:pt x="4260" y="11"/>
                  </a:cubicBezTo>
                  <a:lnTo>
                    <a:pt x="0" y="4271"/>
                  </a:lnTo>
                  <a:cubicBezTo>
                    <a:pt x="89" y="4613"/>
                    <a:pt x="219" y="4939"/>
                    <a:pt x="387" y="5251"/>
                  </a:cubicBezTo>
                  <a:lnTo>
                    <a:pt x="5534" y="104"/>
                  </a:lnTo>
                  <a:cubicBezTo>
                    <a:pt x="5216" y="35"/>
                    <a:pt x="4893" y="1"/>
                    <a:pt x="4568" y="1"/>
                  </a:cubicBezTo>
                  <a:close/>
                </a:path>
              </a:pathLst>
            </a:custGeom>
            <a:solidFill>
              <a:srgbClr val="A8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6" name="Google Shape;10966;p91"/>
            <p:cNvSpPr/>
            <p:nvPr/>
          </p:nvSpPr>
          <p:spPr>
            <a:xfrm>
              <a:off x="7362015" y="3739192"/>
              <a:ext cx="336108" cy="305591"/>
            </a:xfrm>
            <a:custGeom>
              <a:avLst/>
              <a:gdLst/>
              <a:ahLst/>
              <a:cxnLst/>
              <a:rect l="l" t="t" r="r" b="b"/>
              <a:pathLst>
                <a:path w="12831" h="11666" extrusionOk="0">
                  <a:moveTo>
                    <a:pt x="6396" y="0"/>
                  </a:moveTo>
                  <a:cubicBezTo>
                    <a:pt x="4909" y="0"/>
                    <a:pt x="3422" y="568"/>
                    <a:pt x="2286" y="1703"/>
                  </a:cubicBezTo>
                  <a:cubicBezTo>
                    <a:pt x="0" y="3985"/>
                    <a:pt x="18" y="7697"/>
                    <a:pt x="2327" y="9962"/>
                  </a:cubicBezTo>
                  <a:cubicBezTo>
                    <a:pt x="2437" y="10071"/>
                    <a:pt x="2550" y="10178"/>
                    <a:pt x="2667" y="10274"/>
                  </a:cubicBezTo>
                  <a:cubicBezTo>
                    <a:pt x="3757" y="11205"/>
                    <a:pt x="5099" y="11666"/>
                    <a:pt x="6438" y="11666"/>
                  </a:cubicBezTo>
                  <a:cubicBezTo>
                    <a:pt x="7931" y="11666"/>
                    <a:pt x="9419" y="11093"/>
                    <a:pt x="10548" y="9962"/>
                  </a:cubicBezTo>
                  <a:lnTo>
                    <a:pt x="10548" y="9965"/>
                  </a:lnTo>
                  <a:cubicBezTo>
                    <a:pt x="12693" y="7820"/>
                    <a:pt x="12830" y="4390"/>
                    <a:pt x="10860" y="2084"/>
                  </a:cubicBezTo>
                  <a:cubicBezTo>
                    <a:pt x="10761" y="1967"/>
                    <a:pt x="10658" y="1854"/>
                    <a:pt x="10548" y="1744"/>
                  </a:cubicBezTo>
                  <a:cubicBezTo>
                    <a:pt x="9408" y="582"/>
                    <a:pt x="7903" y="0"/>
                    <a:pt x="6396" y="0"/>
                  </a:cubicBezTo>
                  <a:close/>
                </a:path>
              </a:pathLst>
            </a:custGeom>
            <a:solidFill>
              <a:srgbClr val="93A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7" name="Google Shape;10967;p91"/>
            <p:cNvSpPr/>
            <p:nvPr/>
          </p:nvSpPr>
          <p:spPr>
            <a:xfrm>
              <a:off x="7431851" y="3793677"/>
              <a:ext cx="237982" cy="238060"/>
            </a:xfrm>
            <a:custGeom>
              <a:avLst/>
              <a:gdLst/>
              <a:ahLst/>
              <a:cxnLst/>
              <a:rect l="l" t="t" r="r" b="b"/>
              <a:pathLst>
                <a:path w="9085" h="9088" extrusionOk="0">
                  <a:moveTo>
                    <a:pt x="8197" y="0"/>
                  </a:moveTo>
                  <a:lnTo>
                    <a:pt x="1" y="8197"/>
                  </a:lnTo>
                  <a:cubicBezTo>
                    <a:pt x="429" y="8560"/>
                    <a:pt x="905" y="8858"/>
                    <a:pt x="1416" y="9088"/>
                  </a:cubicBezTo>
                  <a:lnTo>
                    <a:pt x="9085" y="1415"/>
                  </a:lnTo>
                  <a:cubicBezTo>
                    <a:pt x="8859" y="901"/>
                    <a:pt x="8561" y="425"/>
                    <a:pt x="8197" y="0"/>
                  </a:cubicBezTo>
                  <a:close/>
                </a:path>
              </a:pathLst>
            </a:custGeom>
            <a:solidFill>
              <a:srgbClr val="A8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8" name="Google Shape;10968;p91"/>
            <p:cNvSpPr/>
            <p:nvPr/>
          </p:nvSpPr>
          <p:spPr>
            <a:xfrm>
              <a:off x="7395492" y="3770023"/>
              <a:ext cx="257575" cy="244871"/>
            </a:xfrm>
            <a:custGeom>
              <a:avLst/>
              <a:gdLst/>
              <a:ahLst/>
              <a:cxnLst/>
              <a:rect l="l" t="t" r="r" b="b"/>
              <a:pathLst>
                <a:path w="9833" h="9348" extrusionOk="0">
                  <a:moveTo>
                    <a:pt x="5158" y="1"/>
                  </a:moveTo>
                  <a:cubicBezTo>
                    <a:pt x="4143" y="1"/>
                    <a:pt x="3128" y="331"/>
                    <a:pt x="2283" y="992"/>
                  </a:cubicBezTo>
                  <a:cubicBezTo>
                    <a:pt x="559" y="2339"/>
                    <a:pt x="1" y="4697"/>
                    <a:pt x="936" y="6674"/>
                  </a:cubicBezTo>
                  <a:cubicBezTo>
                    <a:pt x="1722" y="8331"/>
                    <a:pt x="3384" y="9348"/>
                    <a:pt x="5158" y="9348"/>
                  </a:cubicBezTo>
                  <a:cubicBezTo>
                    <a:pt x="5497" y="9348"/>
                    <a:pt x="5840" y="9311"/>
                    <a:pt x="6183" y="9234"/>
                  </a:cubicBezTo>
                  <a:cubicBezTo>
                    <a:pt x="8318" y="8754"/>
                    <a:pt x="9832" y="6859"/>
                    <a:pt x="9832" y="4673"/>
                  </a:cubicBezTo>
                  <a:cubicBezTo>
                    <a:pt x="9832" y="3274"/>
                    <a:pt x="9205" y="1948"/>
                    <a:pt x="8122" y="1061"/>
                  </a:cubicBezTo>
                  <a:cubicBezTo>
                    <a:pt x="7261" y="355"/>
                    <a:pt x="6210" y="1"/>
                    <a:pt x="5158" y="1"/>
                  </a:cubicBezTo>
                  <a:close/>
                </a:path>
              </a:pathLst>
            </a:custGeom>
            <a:solidFill>
              <a:srgbClr val="B5C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69" name="Google Shape;10969;p91"/>
            <p:cNvSpPr/>
            <p:nvPr/>
          </p:nvSpPr>
          <p:spPr>
            <a:xfrm>
              <a:off x="7396042" y="3770023"/>
              <a:ext cx="212232" cy="200051"/>
            </a:xfrm>
            <a:custGeom>
              <a:avLst/>
              <a:gdLst/>
              <a:ahLst/>
              <a:cxnLst/>
              <a:rect l="l" t="t" r="r" b="b"/>
              <a:pathLst>
                <a:path w="8102" h="7637" extrusionOk="0">
                  <a:moveTo>
                    <a:pt x="5137" y="0"/>
                  </a:moveTo>
                  <a:cubicBezTo>
                    <a:pt x="3936" y="0"/>
                    <a:pt x="2738" y="461"/>
                    <a:pt x="1830" y="1369"/>
                  </a:cubicBezTo>
                  <a:cubicBezTo>
                    <a:pt x="134" y="3065"/>
                    <a:pt x="0" y="5779"/>
                    <a:pt x="1525" y="7637"/>
                  </a:cubicBezTo>
                  <a:lnTo>
                    <a:pt x="8101" y="1061"/>
                  </a:lnTo>
                  <a:cubicBezTo>
                    <a:pt x="7236" y="351"/>
                    <a:pt x="6185" y="0"/>
                    <a:pt x="5137" y="0"/>
                  </a:cubicBezTo>
                  <a:close/>
                </a:path>
              </a:pathLst>
            </a:custGeom>
            <a:solidFill>
              <a:srgbClr val="A8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0" name="Google Shape;10970;p91"/>
            <p:cNvSpPr/>
            <p:nvPr/>
          </p:nvSpPr>
          <p:spPr>
            <a:xfrm>
              <a:off x="7412466" y="3774267"/>
              <a:ext cx="175873" cy="175899"/>
            </a:xfrm>
            <a:custGeom>
              <a:avLst/>
              <a:gdLst/>
              <a:ahLst/>
              <a:cxnLst/>
              <a:rect l="l" t="t" r="r" b="b"/>
              <a:pathLst>
                <a:path w="6714" h="6715" extrusionOk="0">
                  <a:moveTo>
                    <a:pt x="5733" y="1"/>
                  </a:moveTo>
                  <a:lnTo>
                    <a:pt x="0" y="5734"/>
                  </a:lnTo>
                  <a:cubicBezTo>
                    <a:pt x="93" y="6073"/>
                    <a:pt x="223" y="6402"/>
                    <a:pt x="388" y="6714"/>
                  </a:cubicBezTo>
                  <a:lnTo>
                    <a:pt x="6713" y="392"/>
                  </a:lnTo>
                  <a:cubicBezTo>
                    <a:pt x="6402" y="224"/>
                    <a:pt x="6073" y="93"/>
                    <a:pt x="5733" y="1"/>
                  </a:cubicBezTo>
                  <a:close/>
                </a:path>
              </a:pathLst>
            </a:custGeom>
            <a:solidFill>
              <a:srgbClr val="B5C4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1" name="Google Shape;10971;p91"/>
            <p:cNvSpPr/>
            <p:nvPr/>
          </p:nvSpPr>
          <p:spPr>
            <a:xfrm>
              <a:off x="7358871" y="3734424"/>
              <a:ext cx="342657" cy="316121"/>
            </a:xfrm>
            <a:custGeom>
              <a:avLst/>
              <a:gdLst/>
              <a:ahLst/>
              <a:cxnLst/>
              <a:rect l="l" t="t" r="r" b="b"/>
              <a:pathLst>
                <a:path w="13081" h="12068" extrusionOk="0">
                  <a:moveTo>
                    <a:pt x="6543" y="0"/>
                  </a:moveTo>
                  <a:cubicBezTo>
                    <a:pt x="4947" y="0"/>
                    <a:pt x="3417" y="637"/>
                    <a:pt x="2293" y="1769"/>
                  </a:cubicBezTo>
                  <a:cubicBezTo>
                    <a:pt x="2123" y="1925"/>
                    <a:pt x="2272" y="2152"/>
                    <a:pt x="2444" y="2152"/>
                  </a:cubicBezTo>
                  <a:cubicBezTo>
                    <a:pt x="2497" y="2152"/>
                    <a:pt x="2553" y="2130"/>
                    <a:pt x="2601" y="2077"/>
                  </a:cubicBezTo>
                  <a:cubicBezTo>
                    <a:pt x="3688" y="996"/>
                    <a:pt x="5114" y="451"/>
                    <a:pt x="6542" y="451"/>
                  </a:cubicBezTo>
                  <a:cubicBezTo>
                    <a:pt x="7883" y="451"/>
                    <a:pt x="9226" y="931"/>
                    <a:pt x="10291" y="1899"/>
                  </a:cubicBezTo>
                  <a:cubicBezTo>
                    <a:pt x="12491" y="3897"/>
                    <a:pt x="12735" y="7269"/>
                    <a:pt x="10846" y="9568"/>
                  </a:cubicBezTo>
                  <a:cubicBezTo>
                    <a:pt x="9746" y="10906"/>
                    <a:pt x="8148" y="11605"/>
                    <a:pt x="6533" y="11605"/>
                  </a:cubicBezTo>
                  <a:cubicBezTo>
                    <a:pt x="5377" y="11605"/>
                    <a:pt x="4212" y="11246"/>
                    <a:pt x="3215" y="10507"/>
                  </a:cubicBezTo>
                  <a:cubicBezTo>
                    <a:pt x="830" y="8735"/>
                    <a:pt x="251" y="5401"/>
                    <a:pt x="1902" y="2930"/>
                  </a:cubicBezTo>
                  <a:cubicBezTo>
                    <a:pt x="2014" y="2758"/>
                    <a:pt x="1865" y="2587"/>
                    <a:pt x="1712" y="2587"/>
                  </a:cubicBezTo>
                  <a:cubicBezTo>
                    <a:pt x="1649" y="2587"/>
                    <a:pt x="1586" y="2615"/>
                    <a:pt x="1539" y="2684"/>
                  </a:cubicBezTo>
                  <a:cubicBezTo>
                    <a:pt x="1" y="4986"/>
                    <a:pt x="227" y="8040"/>
                    <a:pt x="2087" y="10089"/>
                  </a:cubicBezTo>
                  <a:cubicBezTo>
                    <a:pt x="3260" y="11383"/>
                    <a:pt x="4895" y="12068"/>
                    <a:pt x="6555" y="12068"/>
                  </a:cubicBezTo>
                  <a:cubicBezTo>
                    <a:pt x="7524" y="12068"/>
                    <a:pt x="8501" y="11835"/>
                    <a:pt x="9400" y="11353"/>
                  </a:cubicBezTo>
                  <a:cubicBezTo>
                    <a:pt x="11840" y="10048"/>
                    <a:pt x="13081" y="7252"/>
                    <a:pt x="12409" y="4568"/>
                  </a:cubicBezTo>
                  <a:cubicBezTo>
                    <a:pt x="11737" y="1885"/>
                    <a:pt x="9325" y="0"/>
                    <a:pt x="6556" y="0"/>
                  </a:cubicBezTo>
                  <a:cubicBezTo>
                    <a:pt x="6552" y="0"/>
                    <a:pt x="6547" y="0"/>
                    <a:pt x="654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2" name="Google Shape;10972;p91"/>
            <p:cNvSpPr/>
            <p:nvPr/>
          </p:nvSpPr>
          <p:spPr>
            <a:xfrm>
              <a:off x="7389755" y="3764339"/>
              <a:ext cx="269049" cy="256266"/>
            </a:xfrm>
            <a:custGeom>
              <a:avLst/>
              <a:gdLst/>
              <a:ahLst/>
              <a:cxnLst/>
              <a:rect l="l" t="t" r="r" b="b"/>
              <a:pathLst>
                <a:path w="10271" h="9783" extrusionOk="0">
                  <a:moveTo>
                    <a:pt x="5384" y="436"/>
                  </a:moveTo>
                  <a:cubicBezTo>
                    <a:pt x="5956" y="436"/>
                    <a:pt x="6533" y="547"/>
                    <a:pt x="7084" y="774"/>
                  </a:cubicBezTo>
                  <a:cubicBezTo>
                    <a:pt x="8749" y="1463"/>
                    <a:pt x="9835" y="3087"/>
                    <a:pt x="9835" y="4890"/>
                  </a:cubicBezTo>
                  <a:cubicBezTo>
                    <a:pt x="9835" y="6692"/>
                    <a:pt x="8749" y="8316"/>
                    <a:pt x="7084" y="9009"/>
                  </a:cubicBezTo>
                  <a:cubicBezTo>
                    <a:pt x="6533" y="9236"/>
                    <a:pt x="5956" y="9347"/>
                    <a:pt x="5384" y="9347"/>
                  </a:cubicBezTo>
                  <a:cubicBezTo>
                    <a:pt x="4223" y="9347"/>
                    <a:pt x="3083" y="8893"/>
                    <a:pt x="2231" y="8039"/>
                  </a:cubicBezTo>
                  <a:cubicBezTo>
                    <a:pt x="484" y="6305"/>
                    <a:pt x="484" y="3478"/>
                    <a:pt x="2231" y="1744"/>
                  </a:cubicBezTo>
                  <a:cubicBezTo>
                    <a:pt x="3083" y="890"/>
                    <a:pt x="4223" y="436"/>
                    <a:pt x="5384" y="436"/>
                  </a:cubicBezTo>
                  <a:close/>
                  <a:moveTo>
                    <a:pt x="5378" y="0"/>
                  </a:moveTo>
                  <a:cubicBezTo>
                    <a:pt x="4105" y="0"/>
                    <a:pt x="2854" y="497"/>
                    <a:pt x="1919" y="1432"/>
                  </a:cubicBezTo>
                  <a:cubicBezTo>
                    <a:pt x="0" y="3341"/>
                    <a:pt x="0" y="6442"/>
                    <a:pt x="1919" y="8351"/>
                  </a:cubicBezTo>
                  <a:cubicBezTo>
                    <a:pt x="2854" y="9286"/>
                    <a:pt x="4105" y="9782"/>
                    <a:pt x="5378" y="9782"/>
                  </a:cubicBezTo>
                  <a:cubicBezTo>
                    <a:pt x="6009" y="9782"/>
                    <a:pt x="6645" y="9660"/>
                    <a:pt x="7251" y="9410"/>
                  </a:cubicBezTo>
                  <a:cubicBezTo>
                    <a:pt x="9078" y="8652"/>
                    <a:pt x="10270" y="6870"/>
                    <a:pt x="10270" y="4890"/>
                  </a:cubicBezTo>
                  <a:cubicBezTo>
                    <a:pt x="10270" y="2912"/>
                    <a:pt x="9078" y="1130"/>
                    <a:pt x="7251" y="373"/>
                  </a:cubicBezTo>
                  <a:cubicBezTo>
                    <a:pt x="6645" y="122"/>
                    <a:pt x="6009" y="0"/>
                    <a:pt x="537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3" name="Google Shape;10973;p91"/>
            <p:cNvSpPr/>
            <p:nvPr/>
          </p:nvSpPr>
          <p:spPr>
            <a:xfrm>
              <a:off x="7473998" y="3665165"/>
              <a:ext cx="299356" cy="281727"/>
            </a:xfrm>
            <a:custGeom>
              <a:avLst/>
              <a:gdLst/>
              <a:ahLst/>
              <a:cxnLst/>
              <a:rect l="l" t="t" r="r" b="b"/>
              <a:pathLst>
                <a:path w="11428" h="10755" extrusionOk="0">
                  <a:moveTo>
                    <a:pt x="4810" y="1"/>
                  </a:moveTo>
                  <a:cubicBezTo>
                    <a:pt x="3265" y="1"/>
                    <a:pt x="1721" y="588"/>
                    <a:pt x="544" y="1764"/>
                  </a:cubicBezTo>
                  <a:cubicBezTo>
                    <a:pt x="400" y="1908"/>
                    <a:pt x="266" y="2058"/>
                    <a:pt x="139" y="2213"/>
                  </a:cubicBezTo>
                  <a:cubicBezTo>
                    <a:pt x="0" y="2379"/>
                    <a:pt x="150" y="2574"/>
                    <a:pt x="313" y="2574"/>
                  </a:cubicBezTo>
                  <a:cubicBezTo>
                    <a:pt x="370" y="2574"/>
                    <a:pt x="430" y="2550"/>
                    <a:pt x="478" y="2490"/>
                  </a:cubicBezTo>
                  <a:cubicBezTo>
                    <a:pt x="595" y="2346"/>
                    <a:pt x="722" y="2209"/>
                    <a:pt x="855" y="2076"/>
                  </a:cubicBezTo>
                  <a:cubicBezTo>
                    <a:pt x="1945" y="984"/>
                    <a:pt x="3378" y="438"/>
                    <a:pt x="4810" y="438"/>
                  </a:cubicBezTo>
                  <a:cubicBezTo>
                    <a:pt x="6242" y="438"/>
                    <a:pt x="7675" y="984"/>
                    <a:pt x="8764" y="2076"/>
                  </a:cubicBezTo>
                  <a:cubicBezTo>
                    <a:pt x="10944" y="4255"/>
                    <a:pt x="10944" y="7805"/>
                    <a:pt x="8764" y="9985"/>
                  </a:cubicBezTo>
                  <a:cubicBezTo>
                    <a:pt x="8631" y="10118"/>
                    <a:pt x="8490" y="10245"/>
                    <a:pt x="8346" y="10362"/>
                  </a:cubicBezTo>
                  <a:cubicBezTo>
                    <a:pt x="8166" y="10509"/>
                    <a:pt x="8306" y="10754"/>
                    <a:pt x="8486" y="10754"/>
                  </a:cubicBezTo>
                  <a:cubicBezTo>
                    <a:pt x="8532" y="10754"/>
                    <a:pt x="8581" y="10738"/>
                    <a:pt x="8627" y="10701"/>
                  </a:cubicBezTo>
                  <a:cubicBezTo>
                    <a:pt x="8782" y="10574"/>
                    <a:pt x="8932" y="10437"/>
                    <a:pt x="9076" y="10296"/>
                  </a:cubicBezTo>
                  <a:cubicBezTo>
                    <a:pt x="11427" y="7942"/>
                    <a:pt x="11427" y="4118"/>
                    <a:pt x="9076" y="1764"/>
                  </a:cubicBezTo>
                  <a:cubicBezTo>
                    <a:pt x="7899" y="588"/>
                    <a:pt x="6355" y="1"/>
                    <a:pt x="481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4" name="Google Shape;10974;p91"/>
            <p:cNvSpPr/>
            <p:nvPr/>
          </p:nvSpPr>
          <p:spPr>
            <a:xfrm>
              <a:off x="7696656" y="3783566"/>
              <a:ext cx="36647" cy="111119"/>
            </a:xfrm>
            <a:custGeom>
              <a:avLst/>
              <a:gdLst/>
              <a:ahLst/>
              <a:cxnLst/>
              <a:rect l="l" t="t" r="r" b="b"/>
              <a:pathLst>
                <a:path w="1399" h="4242" extrusionOk="0">
                  <a:moveTo>
                    <a:pt x="807" y="1"/>
                  </a:moveTo>
                  <a:cubicBezTo>
                    <a:pt x="676" y="1"/>
                    <a:pt x="544" y="110"/>
                    <a:pt x="590" y="280"/>
                  </a:cubicBezTo>
                  <a:cubicBezTo>
                    <a:pt x="943" y="1507"/>
                    <a:pt x="751" y="2826"/>
                    <a:pt x="66" y="3905"/>
                  </a:cubicBezTo>
                  <a:cubicBezTo>
                    <a:pt x="1" y="4005"/>
                    <a:pt x="31" y="4142"/>
                    <a:pt x="134" y="4207"/>
                  </a:cubicBezTo>
                  <a:cubicBezTo>
                    <a:pt x="170" y="4230"/>
                    <a:pt x="210" y="4241"/>
                    <a:pt x="250" y="4241"/>
                  </a:cubicBezTo>
                  <a:cubicBezTo>
                    <a:pt x="322" y="4241"/>
                    <a:pt x="394" y="4206"/>
                    <a:pt x="436" y="4142"/>
                  </a:cubicBezTo>
                  <a:cubicBezTo>
                    <a:pt x="1190" y="2956"/>
                    <a:pt x="1399" y="1507"/>
                    <a:pt x="1011" y="157"/>
                  </a:cubicBezTo>
                  <a:cubicBezTo>
                    <a:pt x="978" y="48"/>
                    <a:pt x="892" y="1"/>
                    <a:pt x="80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5" name="Google Shape;10975;p91"/>
            <p:cNvSpPr/>
            <p:nvPr/>
          </p:nvSpPr>
          <p:spPr>
            <a:xfrm>
              <a:off x="7525419" y="3694948"/>
              <a:ext cx="190019" cy="77825"/>
            </a:xfrm>
            <a:custGeom>
              <a:avLst/>
              <a:gdLst/>
              <a:ahLst/>
              <a:cxnLst/>
              <a:rect l="l" t="t" r="r" b="b"/>
              <a:pathLst>
                <a:path w="7254" h="2971" extrusionOk="0">
                  <a:moveTo>
                    <a:pt x="2845" y="0"/>
                  </a:moveTo>
                  <a:cubicBezTo>
                    <a:pt x="1939" y="0"/>
                    <a:pt x="1026" y="252"/>
                    <a:pt x="219" y="767"/>
                  </a:cubicBezTo>
                  <a:cubicBezTo>
                    <a:pt x="1" y="894"/>
                    <a:pt x="133" y="1180"/>
                    <a:pt x="326" y="1180"/>
                  </a:cubicBezTo>
                  <a:cubicBezTo>
                    <a:pt x="367" y="1180"/>
                    <a:pt x="411" y="1167"/>
                    <a:pt x="455" y="1137"/>
                  </a:cubicBezTo>
                  <a:cubicBezTo>
                    <a:pt x="1199" y="664"/>
                    <a:pt x="2025" y="440"/>
                    <a:pt x="2841" y="440"/>
                  </a:cubicBezTo>
                  <a:cubicBezTo>
                    <a:pt x="4446" y="440"/>
                    <a:pt x="6007" y="1308"/>
                    <a:pt x="6805" y="2851"/>
                  </a:cubicBezTo>
                  <a:cubicBezTo>
                    <a:pt x="6844" y="2926"/>
                    <a:pt x="6922" y="2970"/>
                    <a:pt x="7003" y="2970"/>
                  </a:cubicBezTo>
                  <a:cubicBezTo>
                    <a:pt x="7037" y="2970"/>
                    <a:pt x="7071" y="2963"/>
                    <a:pt x="7103" y="2947"/>
                  </a:cubicBezTo>
                  <a:cubicBezTo>
                    <a:pt x="7209" y="2888"/>
                    <a:pt x="7254" y="2758"/>
                    <a:pt x="7196" y="2649"/>
                  </a:cubicBezTo>
                  <a:cubicBezTo>
                    <a:pt x="6963" y="2200"/>
                    <a:pt x="6664" y="1788"/>
                    <a:pt x="6305" y="1432"/>
                  </a:cubicBezTo>
                  <a:cubicBezTo>
                    <a:pt x="5361" y="488"/>
                    <a:pt x="4109" y="0"/>
                    <a:pt x="284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6" name="Google Shape;10976;p91"/>
            <p:cNvSpPr/>
            <p:nvPr/>
          </p:nvSpPr>
          <p:spPr>
            <a:xfrm>
              <a:off x="7489296" y="3815603"/>
              <a:ext cx="82698" cy="153765"/>
            </a:xfrm>
            <a:custGeom>
              <a:avLst/>
              <a:gdLst/>
              <a:ahLst/>
              <a:cxnLst/>
              <a:rect l="l" t="t" r="r" b="b"/>
              <a:pathLst>
                <a:path w="3157" h="5870" extrusionOk="0">
                  <a:moveTo>
                    <a:pt x="1358" y="911"/>
                  </a:moveTo>
                  <a:lnTo>
                    <a:pt x="1358" y="2696"/>
                  </a:lnTo>
                  <a:cubicBezTo>
                    <a:pt x="837" y="2614"/>
                    <a:pt x="439" y="2247"/>
                    <a:pt x="439" y="1802"/>
                  </a:cubicBezTo>
                  <a:cubicBezTo>
                    <a:pt x="439" y="1360"/>
                    <a:pt x="837" y="990"/>
                    <a:pt x="1358" y="911"/>
                  </a:cubicBezTo>
                  <a:close/>
                  <a:moveTo>
                    <a:pt x="1796" y="3169"/>
                  </a:moveTo>
                  <a:cubicBezTo>
                    <a:pt x="2321" y="3255"/>
                    <a:pt x="2715" y="3625"/>
                    <a:pt x="2715" y="4067"/>
                  </a:cubicBezTo>
                  <a:cubicBezTo>
                    <a:pt x="2715" y="4509"/>
                    <a:pt x="2321" y="4879"/>
                    <a:pt x="1796" y="4958"/>
                  </a:cubicBezTo>
                  <a:lnTo>
                    <a:pt x="1796" y="3169"/>
                  </a:lnTo>
                  <a:close/>
                  <a:moveTo>
                    <a:pt x="1579" y="0"/>
                  </a:moveTo>
                  <a:cubicBezTo>
                    <a:pt x="1468" y="0"/>
                    <a:pt x="1358" y="73"/>
                    <a:pt x="1358" y="219"/>
                  </a:cubicBezTo>
                  <a:lnTo>
                    <a:pt x="1358" y="465"/>
                  </a:lnTo>
                  <a:cubicBezTo>
                    <a:pt x="594" y="558"/>
                    <a:pt x="1" y="1123"/>
                    <a:pt x="1" y="1802"/>
                  </a:cubicBezTo>
                  <a:cubicBezTo>
                    <a:pt x="1" y="2484"/>
                    <a:pt x="594" y="3049"/>
                    <a:pt x="1358" y="3142"/>
                  </a:cubicBezTo>
                  <a:lnTo>
                    <a:pt x="1358" y="4958"/>
                  </a:lnTo>
                  <a:cubicBezTo>
                    <a:pt x="837" y="4876"/>
                    <a:pt x="439" y="4509"/>
                    <a:pt x="439" y="4067"/>
                  </a:cubicBezTo>
                  <a:cubicBezTo>
                    <a:pt x="439" y="3920"/>
                    <a:pt x="330" y="3846"/>
                    <a:pt x="220" y="3846"/>
                  </a:cubicBezTo>
                  <a:cubicBezTo>
                    <a:pt x="110" y="3846"/>
                    <a:pt x="1" y="3920"/>
                    <a:pt x="1" y="4067"/>
                  </a:cubicBezTo>
                  <a:cubicBezTo>
                    <a:pt x="1" y="4745"/>
                    <a:pt x="594" y="5311"/>
                    <a:pt x="1358" y="5403"/>
                  </a:cubicBezTo>
                  <a:lnTo>
                    <a:pt x="1358" y="5650"/>
                  </a:lnTo>
                  <a:cubicBezTo>
                    <a:pt x="1358" y="5770"/>
                    <a:pt x="1457" y="5869"/>
                    <a:pt x="1577" y="5869"/>
                  </a:cubicBezTo>
                  <a:cubicBezTo>
                    <a:pt x="1700" y="5869"/>
                    <a:pt x="1796" y="5770"/>
                    <a:pt x="1796" y="5650"/>
                  </a:cubicBezTo>
                  <a:lnTo>
                    <a:pt x="1796" y="5403"/>
                  </a:lnTo>
                  <a:cubicBezTo>
                    <a:pt x="2564" y="5311"/>
                    <a:pt x="3153" y="4745"/>
                    <a:pt x="3153" y="4067"/>
                  </a:cubicBezTo>
                  <a:cubicBezTo>
                    <a:pt x="3153" y="3385"/>
                    <a:pt x="2564" y="2820"/>
                    <a:pt x="1796" y="2727"/>
                  </a:cubicBezTo>
                  <a:lnTo>
                    <a:pt x="1796" y="911"/>
                  </a:lnTo>
                  <a:cubicBezTo>
                    <a:pt x="2321" y="993"/>
                    <a:pt x="2715" y="1360"/>
                    <a:pt x="2715" y="1802"/>
                  </a:cubicBezTo>
                  <a:cubicBezTo>
                    <a:pt x="2715" y="1925"/>
                    <a:pt x="2814" y="2021"/>
                    <a:pt x="2934" y="2021"/>
                  </a:cubicBezTo>
                  <a:cubicBezTo>
                    <a:pt x="3057" y="2021"/>
                    <a:pt x="3157" y="1925"/>
                    <a:pt x="3157" y="1802"/>
                  </a:cubicBezTo>
                  <a:cubicBezTo>
                    <a:pt x="3157" y="1123"/>
                    <a:pt x="2564" y="558"/>
                    <a:pt x="1800" y="465"/>
                  </a:cubicBezTo>
                  <a:lnTo>
                    <a:pt x="1800" y="219"/>
                  </a:lnTo>
                  <a:cubicBezTo>
                    <a:pt x="1800" y="73"/>
                    <a:pt x="1689" y="0"/>
                    <a:pt x="157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77" name="Google Shape;10977;p91"/>
          <p:cNvGrpSpPr/>
          <p:nvPr/>
        </p:nvGrpSpPr>
        <p:grpSpPr>
          <a:xfrm>
            <a:off x="4102650" y="3665322"/>
            <a:ext cx="408459" cy="384752"/>
            <a:chOff x="4102650" y="3665322"/>
            <a:chExt cx="408459" cy="384752"/>
          </a:xfrm>
        </p:grpSpPr>
        <p:sp>
          <p:nvSpPr>
            <p:cNvPr id="10978" name="Google Shape;10978;p91"/>
            <p:cNvSpPr/>
            <p:nvPr/>
          </p:nvSpPr>
          <p:spPr>
            <a:xfrm>
              <a:off x="4117188" y="3671137"/>
              <a:ext cx="373986" cy="373724"/>
            </a:xfrm>
            <a:custGeom>
              <a:avLst/>
              <a:gdLst/>
              <a:ahLst/>
              <a:cxnLst/>
              <a:rect l="l" t="t" r="r" b="b"/>
              <a:pathLst>
                <a:path w="14277" h="14267" extrusionOk="0">
                  <a:moveTo>
                    <a:pt x="7138" y="1558"/>
                  </a:moveTo>
                  <a:cubicBezTo>
                    <a:pt x="8573" y="1558"/>
                    <a:pt x="9999" y="2111"/>
                    <a:pt x="11080" y="3191"/>
                  </a:cubicBezTo>
                  <a:cubicBezTo>
                    <a:pt x="13050" y="5154"/>
                    <a:pt x="13266" y="8273"/>
                    <a:pt x="11590" y="10493"/>
                  </a:cubicBezTo>
                  <a:lnTo>
                    <a:pt x="3777" y="2687"/>
                  </a:lnTo>
                  <a:cubicBezTo>
                    <a:pt x="4778" y="1930"/>
                    <a:pt x="5961" y="1558"/>
                    <a:pt x="7138" y="1558"/>
                  </a:cubicBezTo>
                  <a:close/>
                  <a:moveTo>
                    <a:pt x="2674" y="3794"/>
                  </a:moveTo>
                  <a:lnTo>
                    <a:pt x="10483" y="11593"/>
                  </a:lnTo>
                  <a:cubicBezTo>
                    <a:pt x="9500" y="12330"/>
                    <a:pt x="8323" y="12707"/>
                    <a:pt x="7138" y="12707"/>
                  </a:cubicBezTo>
                  <a:cubicBezTo>
                    <a:pt x="6288" y="12707"/>
                    <a:pt x="5434" y="12513"/>
                    <a:pt x="4644" y="12118"/>
                  </a:cubicBezTo>
                  <a:cubicBezTo>
                    <a:pt x="2756" y="11175"/>
                    <a:pt x="1563" y="9246"/>
                    <a:pt x="1560" y="7135"/>
                  </a:cubicBezTo>
                  <a:cubicBezTo>
                    <a:pt x="1560" y="5929"/>
                    <a:pt x="1951" y="4757"/>
                    <a:pt x="2674" y="3794"/>
                  </a:cubicBezTo>
                  <a:close/>
                  <a:moveTo>
                    <a:pt x="7139" y="1"/>
                  </a:moveTo>
                  <a:cubicBezTo>
                    <a:pt x="3198" y="1"/>
                    <a:pt x="1" y="3194"/>
                    <a:pt x="1" y="7135"/>
                  </a:cubicBezTo>
                  <a:cubicBezTo>
                    <a:pt x="1" y="11073"/>
                    <a:pt x="3195" y="14266"/>
                    <a:pt x="7139" y="14266"/>
                  </a:cubicBezTo>
                  <a:cubicBezTo>
                    <a:pt x="11080" y="14266"/>
                    <a:pt x="14277" y="11073"/>
                    <a:pt x="14277" y="7135"/>
                  </a:cubicBezTo>
                  <a:cubicBezTo>
                    <a:pt x="14277" y="3194"/>
                    <a:pt x="11083" y="1"/>
                    <a:pt x="7139" y="1"/>
                  </a:cubicBezTo>
                  <a:close/>
                </a:path>
              </a:pathLst>
            </a:custGeom>
            <a:solidFill>
              <a:srgbClr val="8A9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79" name="Google Shape;10979;p91"/>
            <p:cNvSpPr/>
            <p:nvPr/>
          </p:nvSpPr>
          <p:spPr>
            <a:xfrm>
              <a:off x="4292878" y="3671137"/>
              <a:ext cx="198296" cy="373724"/>
            </a:xfrm>
            <a:custGeom>
              <a:avLst/>
              <a:gdLst/>
              <a:ahLst/>
              <a:cxnLst/>
              <a:rect l="l" t="t" r="r" b="b"/>
              <a:pathLst>
                <a:path w="7570" h="14267" extrusionOk="0">
                  <a:moveTo>
                    <a:pt x="432" y="1"/>
                  </a:moveTo>
                  <a:cubicBezTo>
                    <a:pt x="288" y="1"/>
                    <a:pt x="144" y="7"/>
                    <a:pt x="0" y="14"/>
                  </a:cubicBezTo>
                  <a:cubicBezTo>
                    <a:pt x="3742" y="237"/>
                    <a:pt x="6710" y="3338"/>
                    <a:pt x="6710" y="7135"/>
                  </a:cubicBezTo>
                  <a:cubicBezTo>
                    <a:pt x="6710" y="10929"/>
                    <a:pt x="3742" y="14030"/>
                    <a:pt x="0" y="14253"/>
                  </a:cubicBezTo>
                  <a:cubicBezTo>
                    <a:pt x="144" y="14263"/>
                    <a:pt x="288" y="14266"/>
                    <a:pt x="432" y="14266"/>
                  </a:cubicBezTo>
                  <a:cubicBezTo>
                    <a:pt x="4373" y="14266"/>
                    <a:pt x="7570" y="11073"/>
                    <a:pt x="7570" y="7135"/>
                  </a:cubicBezTo>
                  <a:cubicBezTo>
                    <a:pt x="7570" y="3194"/>
                    <a:pt x="4376" y="1"/>
                    <a:pt x="43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0" name="Google Shape;10980;p91"/>
            <p:cNvSpPr/>
            <p:nvPr/>
          </p:nvSpPr>
          <p:spPr>
            <a:xfrm>
              <a:off x="4309590" y="3706920"/>
              <a:ext cx="155651" cy="244661"/>
            </a:xfrm>
            <a:custGeom>
              <a:avLst/>
              <a:gdLst/>
              <a:ahLst/>
              <a:cxnLst/>
              <a:rect l="l" t="t" r="r" b="b"/>
              <a:pathLst>
                <a:path w="5942" h="9340" extrusionOk="0">
                  <a:moveTo>
                    <a:pt x="292" y="1"/>
                  </a:moveTo>
                  <a:cubicBezTo>
                    <a:pt x="28" y="1"/>
                    <a:pt x="0" y="407"/>
                    <a:pt x="277" y="430"/>
                  </a:cubicBezTo>
                  <a:cubicBezTo>
                    <a:pt x="2172" y="602"/>
                    <a:pt x="3834" y="1760"/>
                    <a:pt x="4646" y="3483"/>
                  </a:cubicBezTo>
                  <a:cubicBezTo>
                    <a:pt x="5458" y="5204"/>
                    <a:pt x="5294" y="7226"/>
                    <a:pt x="4218" y="8795"/>
                  </a:cubicBezTo>
                  <a:lnTo>
                    <a:pt x="1240" y="5821"/>
                  </a:lnTo>
                  <a:cubicBezTo>
                    <a:pt x="1193" y="5774"/>
                    <a:pt x="1141" y="5754"/>
                    <a:pt x="1090" y="5754"/>
                  </a:cubicBezTo>
                  <a:cubicBezTo>
                    <a:pt x="924" y="5754"/>
                    <a:pt x="780" y="5970"/>
                    <a:pt x="935" y="6126"/>
                  </a:cubicBezTo>
                  <a:lnTo>
                    <a:pt x="4091" y="9278"/>
                  </a:lnTo>
                  <a:cubicBezTo>
                    <a:pt x="4132" y="9319"/>
                    <a:pt x="4187" y="9340"/>
                    <a:pt x="4245" y="9340"/>
                  </a:cubicBezTo>
                  <a:lnTo>
                    <a:pt x="4259" y="9340"/>
                  </a:lnTo>
                  <a:cubicBezTo>
                    <a:pt x="4321" y="9336"/>
                    <a:pt x="4379" y="9306"/>
                    <a:pt x="4417" y="9254"/>
                  </a:cubicBezTo>
                  <a:cubicBezTo>
                    <a:pt x="5684" y="7578"/>
                    <a:pt x="5941" y="5344"/>
                    <a:pt x="5088" y="3422"/>
                  </a:cubicBezTo>
                  <a:cubicBezTo>
                    <a:pt x="4235" y="1499"/>
                    <a:pt x="2408" y="190"/>
                    <a:pt x="315" y="2"/>
                  </a:cubicBezTo>
                  <a:cubicBezTo>
                    <a:pt x="307" y="1"/>
                    <a:pt x="299" y="1"/>
                    <a:pt x="29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1" name="Google Shape;10981;p91"/>
            <p:cNvSpPr/>
            <p:nvPr/>
          </p:nvSpPr>
          <p:spPr>
            <a:xfrm>
              <a:off x="4209656" y="3706998"/>
              <a:ext cx="117904" cy="143549"/>
            </a:xfrm>
            <a:custGeom>
              <a:avLst/>
              <a:gdLst/>
              <a:ahLst/>
              <a:cxnLst/>
              <a:rect l="l" t="t" r="r" b="b"/>
              <a:pathLst>
                <a:path w="4501" h="5480" extrusionOk="0">
                  <a:moveTo>
                    <a:pt x="3112" y="1"/>
                  </a:moveTo>
                  <a:cubicBezTo>
                    <a:pt x="3104" y="1"/>
                    <a:pt x="3096" y="1"/>
                    <a:pt x="3088" y="2"/>
                  </a:cubicBezTo>
                  <a:cubicBezTo>
                    <a:pt x="2008" y="98"/>
                    <a:pt x="980" y="492"/>
                    <a:pt x="117" y="1147"/>
                  </a:cubicBezTo>
                  <a:cubicBezTo>
                    <a:pt x="11" y="1226"/>
                    <a:pt x="0" y="1380"/>
                    <a:pt x="96" y="1472"/>
                  </a:cubicBezTo>
                  <a:lnTo>
                    <a:pt x="4041" y="5413"/>
                  </a:lnTo>
                  <a:cubicBezTo>
                    <a:pt x="4087" y="5460"/>
                    <a:pt x="4140" y="5480"/>
                    <a:pt x="4190" y="5480"/>
                  </a:cubicBezTo>
                  <a:cubicBezTo>
                    <a:pt x="4357" y="5480"/>
                    <a:pt x="4501" y="5264"/>
                    <a:pt x="4346" y="5108"/>
                  </a:cubicBezTo>
                  <a:lnTo>
                    <a:pt x="580" y="1346"/>
                  </a:lnTo>
                  <a:cubicBezTo>
                    <a:pt x="1333" y="825"/>
                    <a:pt x="2211" y="509"/>
                    <a:pt x="3126" y="431"/>
                  </a:cubicBezTo>
                  <a:cubicBezTo>
                    <a:pt x="3242" y="420"/>
                    <a:pt x="3331" y="314"/>
                    <a:pt x="3321" y="198"/>
                  </a:cubicBezTo>
                  <a:cubicBezTo>
                    <a:pt x="3311" y="86"/>
                    <a:pt x="3218" y="1"/>
                    <a:pt x="311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2" name="Google Shape;10982;p91"/>
            <p:cNvSpPr/>
            <p:nvPr/>
          </p:nvSpPr>
          <p:spPr>
            <a:xfrm>
              <a:off x="4152289" y="3764811"/>
              <a:ext cx="245997" cy="244766"/>
            </a:xfrm>
            <a:custGeom>
              <a:avLst/>
              <a:gdLst/>
              <a:ahLst/>
              <a:cxnLst/>
              <a:rect l="l" t="t" r="r" b="b"/>
              <a:pathLst>
                <a:path w="9391" h="9344" extrusionOk="0">
                  <a:moveTo>
                    <a:pt x="1361" y="547"/>
                  </a:moveTo>
                  <a:lnTo>
                    <a:pt x="8811" y="7990"/>
                  </a:lnTo>
                  <a:cubicBezTo>
                    <a:pt x="7928" y="8593"/>
                    <a:pt x="6882" y="8915"/>
                    <a:pt x="5816" y="8915"/>
                  </a:cubicBezTo>
                  <a:cubicBezTo>
                    <a:pt x="5810" y="8915"/>
                    <a:pt x="5804" y="8915"/>
                    <a:pt x="5799" y="8915"/>
                  </a:cubicBezTo>
                  <a:cubicBezTo>
                    <a:pt x="2841" y="8915"/>
                    <a:pt x="436" y="6513"/>
                    <a:pt x="436" y="3559"/>
                  </a:cubicBezTo>
                  <a:cubicBezTo>
                    <a:pt x="432" y="2483"/>
                    <a:pt x="755" y="1435"/>
                    <a:pt x="1361" y="547"/>
                  </a:cubicBezTo>
                  <a:close/>
                  <a:moveTo>
                    <a:pt x="1341" y="1"/>
                  </a:moveTo>
                  <a:cubicBezTo>
                    <a:pt x="1334" y="1"/>
                    <a:pt x="1327" y="1"/>
                    <a:pt x="1320" y="2"/>
                  </a:cubicBezTo>
                  <a:cubicBezTo>
                    <a:pt x="1258" y="6"/>
                    <a:pt x="1200" y="36"/>
                    <a:pt x="1162" y="88"/>
                  </a:cubicBezTo>
                  <a:cubicBezTo>
                    <a:pt x="408" y="1085"/>
                    <a:pt x="1" y="2305"/>
                    <a:pt x="8" y="3556"/>
                  </a:cubicBezTo>
                  <a:cubicBezTo>
                    <a:pt x="8" y="6749"/>
                    <a:pt x="2605" y="9344"/>
                    <a:pt x="5799" y="9344"/>
                  </a:cubicBezTo>
                  <a:cubicBezTo>
                    <a:pt x="5804" y="9344"/>
                    <a:pt x="5809" y="9344"/>
                    <a:pt x="5815" y="9344"/>
                  </a:cubicBezTo>
                  <a:cubicBezTo>
                    <a:pt x="7063" y="9344"/>
                    <a:pt x="8277" y="8939"/>
                    <a:pt x="9274" y="8189"/>
                  </a:cubicBezTo>
                  <a:cubicBezTo>
                    <a:pt x="9380" y="8110"/>
                    <a:pt x="9390" y="7956"/>
                    <a:pt x="9298" y="7863"/>
                  </a:cubicBezTo>
                  <a:lnTo>
                    <a:pt x="1488" y="64"/>
                  </a:lnTo>
                  <a:cubicBezTo>
                    <a:pt x="1448" y="24"/>
                    <a:pt x="1395" y="1"/>
                    <a:pt x="134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3" name="Google Shape;10983;p91"/>
            <p:cNvSpPr/>
            <p:nvPr/>
          </p:nvSpPr>
          <p:spPr>
            <a:xfrm>
              <a:off x="4102650" y="3665322"/>
              <a:ext cx="408459" cy="384752"/>
            </a:xfrm>
            <a:custGeom>
              <a:avLst/>
              <a:gdLst/>
              <a:ahLst/>
              <a:cxnLst/>
              <a:rect l="l" t="t" r="r" b="b"/>
              <a:pathLst>
                <a:path w="15593" h="14688" extrusionOk="0">
                  <a:moveTo>
                    <a:pt x="7685" y="1"/>
                  </a:moveTo>
                  <a:cubicBezTo>
                    <a:pt x="7254" y="1"/>
                    <a:pt x="6820" y="39"/>
                    <a:pt x="6388" y="116"/>
                  </a:cubicBezTo>
                  <a:cubicBezTo>
                    <a:pt x="4017" y="545"/>
                    <a:pt x="2002" y="2107"/>
                    <a:pt x="1001" y="4300"/>
                  </a:cubicBezTo>
                  <a:cubicBezTo>
                    <a:pt x="1" y="6494"/>
                    <a:pt x="138" y="9036"/>
                    <a:pt x="1371" y="11109"/>
                  </a:cubicBezTo>
                  <a:cubicBezTo>
                    <a:pt x="2602" y="13179"/>
                    <a:pt x="4771" y="14519"/>
                    <a:pt x="7176" y="14687"/>
                  </a:cubicBezTo>
                  <a:cubicBezTo>
                    <a:pt x="7181" y="14687"/>
                    <a:pt x="7185" y="14687"/>
                    <a:pt x="7189" y="14687"/>
                  </a:cubicBezTo>
                  <a:cubicBezTo>
                    <a:pt x="7300" y="14687"/>
                    <a:pt x="7396" y="14601"/>
                    <a:pt x="7406" y="14488"/>
                  </a:cubicBezTo>
                  <a:cubicBezTo>
                    <a:pt x="7413" y="14368"/>
                    <a:pt x="7324" y="14266"/>
                    <a:pt x="7204" y="14259"/>
                  </a:cubicBezTo>
                  <a:cubicBezTo>
                    <a:pt x="3482" y="13995"/>
                    <a:pt x="638" y="10832"/>
                    <a:pt x="772" y="7104"/>
                  </a:cubicBezTo>
                  <a:cubicBezTo>
                    <a:pt x="902" y="3379"/>
                    <a:pt x="3962" y="428"/>
                    <a:pt x="7694" y="428"/>
                  </a:cubicBezTo>
                  <a:cubicBezTo>
                    <a:pt x="11422" y="428"/>
                    <a:pt x="14486" y="3379"/>
                    <a:pt x="14616" y="7104"/>
                  </a:cubicBezTo>
                  <a:cubicBezTo>
                    <a:pt x="14746" y="10832"/>
                    <a:pt x="11902" y="13995"/>
                    <a:pt x="8180" y="14259"/>
                  </a:cubicBezTo>
                  <a:cubicBezTo>
                    <a:pt x="7899" y="14269"/>
                    <a:pt x="7909" y="14687"/>
                    <a:pt x="8187" y="14687"/>
                  </a:cubicBezTo>
                  <a:cubicBezTo>
                    <a:pt x="8191" y="14687"/>
                    <a:pt x="8194" y="14687"/>
                    <a:pt x="8198" y="14687"/>
                  </a:cubicBezTo>
                  <a:lnTo>
                    <a:pt x="8211" y="14687"/>
                  </a:lnTo>
                  <a:cubicBezTo>
                    <a:pt x="11083" y="14485"/>
                    <a:pt x="13574" y="12628"/>
                    <a:pt x="14582" y="9931"/>
                  </a:cubicBezTo>
                  <a:cubicBezTo>
                    <a:pt x="15593" y="7234"/>
                    <a:pt x="14931" y="4194"/>
                    <a:pt x="12892" y="2159"/>
                  </a:cubicBezTo>
                  <a:cubicBezTo>
                    <a:pt x="11502" y="766"/>
                    <a:pt x="9622" y="1"/>
                    <a:pt x="768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84" name="Google Shape;10984;p91"/>
          <p:cNvGrpSpPr/>
          <p:nvPr/>
        </p:nvGrpSpPr>
        <p:grpSpPr>
          <a:xfrm>
            <a:off x="6397489" y="4118522"/>
            <a:ext cx="170346" cy="385381"/>
            <a:chOff x="6397489" y="4118522"/>
            <a:chExt cx="170346" cy="385381"/>
          </a:xfrm>
        </p:grpSpPr>
        <p:sp>
          <p:nvSpPr>
            <p:cNvPr id="10985" name="Google Shape;10985;p91"/>
            <p:cNvSpPr/>
            <p:nvPr/>
          </p:nvSpPr>
          <p:spPr>
            <a:xfrm>
              <a:off x="6439951" y="4124285"/>
              <a:ext cx="74525" cy="63759"/>
            </a:xfrm>
            <a:custGeom>
              <a:avLst/>
              <a:gdLst/>
              <a:ahLst/>
              <a:cxnLst/>
              <a:rect l="l" t="t" r="r" b="b"/>
              <a:pathLst>
                <a:path w="2845" h="2434" extrusionOk="0">
                  <a:moveTo>
                    <a:pt x="1628" y="0"/>
                  </a:moveTo>
                  <a:cubicBezTo>
                    <a:pt x="542" y="0"/>
                    <a:pt x="0" y="1309"/>
                    <a:pt x="768" y="2077"/>
                  </a:cubicBezTo>
                  <a:cubicBezTo>
                    <a:pt x="999" y="2310"/>
                    <a:pt x="1310" y="2434"/>
                    <a:pt x="1627" y="2434"/>
                  </a:cubicBezTo>
                  <a:cubicBezTo>
                    <a:pt x="1784" y="2434"/>
                    <a:pt x="1943" y="2403"/>
                    <a:pt x="2094" y="2341"/>
                  </a:cubicBezTo>
                  <a:cubicBezTo>
                    <a:pt x="2547" y="2152"/>
                    <a:pt x="2845" y="1707"/>
                    <a:pt x="2845" y="1217"/>
                  </a:cubicBezTo>
                  <a:cubicBezTo>
                    <a:pt x="2845" y="545"/>
                    <a:pt x="2300" y="0"/>
                    <a:pt x="1628" y="0"/>
                  </a:cubicBezTo>
                  <a:close/>
                </a:path>
              </a:pathLst>
            </a:custGeom>
            <a:solidFill>
              <a:srgbClr val="DE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6" name="Google Shape;10986;p91"/>
            <p:cNvSpPr/>
            <p:nvPr/>
          </p:nvSpPr>
          <p:spPr>
            <a:xfrm>
              <a:off x="6475864" y="4124180"/>
              <a:ext cx="40497" cy="63863"/>
            </a:xfrm>
            <a:custGeom>
              <a:avLst/>
              <a:gdLst/>
              <a:ahLst/>
              <a:cxnLst/>
              <a:rect l="l" t="t" r="r" b="b"/>
              <a:pathLst>
                <a:path w="1546" h="2438" extrusionOk="0">
                  <a:moveTo>
                    <a:pt x="257" y="1"/>
                  </a:moveTo>
                  <a:lnTo>
                    <a:pt x="257" y="4"/>
                  </a:lnTo>
                  <a:cubicBezTo>
                    <a:pt x="172" y="4"/>
                    <a:pt x="82" y="11"/>
                    <a:pt x="0" y="31"/>
                  </a:cubicBezTo>
                  <a:cubicBezTo>
                    <a:pt x="559" y="151"/>
                    <a:pt x="956" y="648"/>
                    <a:pt x="956" y="1221"/>
                  </a:cubicBezTo>
                  <a:cubicBezTo>
                    <a:pt x="956" y="1793"/>
                    <a:pt x="559" y="2286"/>
                    <a:pt x="0" y="2410"/>
                  </a:cubicBezTo>
                  <a:cubicBezTo>
                    <a:pt x="87" y="2429"/>
                    <a:pt x="174" y="2438"/>
                    <a:pt x="260" y="2438"/>
                  </a:cubicBezTo>
                  <a:cubicBezTo>
                    <a:pt x="866" y="2438"/>
                    <a:pt x="1401" y="1978"/>
                    <a:pt x="1470" y="1347"/>
                  </a:cubicBezTo>
                  <a:cubicBezTo>
                    <a:pt x="1546" y="628"/>
                    <a:pt x="980" y="1"/>
                    <a:pt x="257" y="1"/>
                  </a:cubicBezTo>
                  <a:close/>
                </a:path>
              </a:pathLst>
            </a:custGeom>
            <a:solidFill>
              <a:srgbClr val="D2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7" name="Google Shape;10987;p91"/>
            <p:cNvSpPr/>
            <p:nvPr/>
          </p:nvSpPr>
          <p:spPr>
            <a:xfrm>
              <a:off x="6403068" y="4205856"/>
              <a:ext cx="158977" cy="292415"/>
            </a:xfrm>
            <a:custGeom>
              <a:avLst/>
              <a:gdLst/>
              <a:ahLst/>
              <a:cxnLst/>
              <a:rect l="l" t="t" r="r" b="b"/>
              <a:pathLst>
                <a:path w="6069" h="11163" extrusionOk="0">
                  <a:moveTo>
                    <a:pt x="1624" y="1"/>
                  </a:moveTo>
                  <a:cubicBezTo>
                    <a:pt x="730" y="1"/>
                    <a:pt x="3" y="727"/>
                    <a:pt x="3" y="1622"/>
                  </a:cubicBezTo>
                  <a:lnTo>
                    <a:pt x="3" y="5097"/>
                  </a:lnTo>
                  <a:cubicBezTo>
                    <a:pt x="0" y="5381"/>
                    <a:pt x="223" y="5614"/>
                    <a:pt x="507" y="5631"/>
                  </a:cubicBezTo>
                  <a:cubicBezTo>
                    <a:pt x="513" y="5631"/>
                    <a:pt x="520" y="5632"/>
                    <a:pt x="526" y="5632"/>
                  </a:cubicBezTo>
                  <a:cubicBezTo>
                    <a:pt x="812" y="5632"/>
                    <a:pt x="1049" y="5399"/>
                    <a:pt x="1049" y="5107"/>
                  </a:cubicBezTo>
                  <a:lnTo>
                    <a:pt x="1049" y="1906"/>
                  </a:lnTo>
                  <a:cubicBezTo>
                    <a:pt x="1049" y="1749"/>
                    <a:pt x="1175" y="1622"/>
                    <a:pt x="1333" y="1622"/>
                  </a:cubicBezTo>
                  <a:cubicBezTo>
                    <a:pt x="1491" y="1622"/>
                    <a:pt x="1618" y="1749"/>
                    <a:pt x="1618" y="1906"/>
                  </a:cubicBezTo>
                  <a:lnTo>
                    <a:pt x="1618" y="10627"/>
                  </a:lnTo>
                  <a:cubicBezTo>
                    <a:pt x="1614" y="10912"/>
                    <a:pt x="1837" y="11148"/>
                    <a:pt x="2118" y="11162"/>
                  </a:cubicBezTo>
                  <a:cubicBezTo>
                    <a:pt x="2124" y="11162"/>
                    <a:pt x="2130" y="11162"/>
                    <a:pt x="2137" y="11162"/>
                  </a:cubicBezTo>
                  <a:cubicBezTo>
                    <a:pt x="2426" y="11162"/>
                    <a:pt x="2659" y="10930"/>
                    <a:pt x="2659" y="10641"/>
                  </a:cubicBezTo>
                  <a:lnTo>
                    <a:pt x="2659" y="6861"/>
                  </a:lnTo>
                  <a:cubicBezTo>
                    <a:pt x="2659" y="6656"/>
                    <a:pt x="2827" y="6484"/>
                    <a:pt x="3036" y="6484"/>
                  </a:cubicBezTo>
                  <a:cubicBezTo>
                    <a:pt x="3242" y="6484"/>
                    <a:pt x="3413" y="6656"/>
                    <a:pt x="3413" y="6861"/>
                  </a:cubicBezTo>
                  <a:lnTo>
                    <a:pt x="3413" y="10641"/>
                  </a:lnTo>
                  <a:cubicBezTo>
                    <a:pt x="3413" y="10929"/>
                    <a:pt x="3646" y="11162"/>
                    <a:pt x="3934" y="11162"/>
                  </a:cubicBezTo>
                  <a:cubicBezTo>
                    <a:pt x="4222" y="11162"/>
                    <a:pt x="4455" y="10929"/>
                    <a:pt x="4455" y="10641"/>
                  </a:cubicBezTo>
                  <a:lnTo>
                    <a:pt x="4455" y="1906"/>
                  </a:lnTo>
                  <a:cubicBezTo>
                    <a:pt x="4455" y="1749"/>
                    <a:pt x="4582" y="1622"/>
                    <a:pt x="4739" y="1622"/>
                  </a:cubicBezTo>
                  <a:cubicBezTo>
                    <a:pt x="4897" y="1622"/>
                    <a:pt x="5024" y="1749"/>
                    <a:pt x="5024" y="1906"/>
                  </a:cubicBezTo>
                  <a:lnTo>
                    <a:pt x="5024" y="5107"/>
                  </a:lnTo>
                  <a:cubicBezTo>
                    <a:pt x="5024" y="5395"/>
                    <a:pt x="5257" y="5631"/>
                    <a:pt x="5545" y="5631"/>
                  </a:cubicBezTo>
                  <a:cubicBezTo>
                    <a:pt x="5832" y="5631"/>
                    <a:pt x="6069" y="5395"/>
                    <a:pt x="6069" y="5107"/>
                  </a:cubicBezTo>
                  <a:lnTo>
                    <a:pt x="6069" y="1622"/>
                  </a:lnTo>
                  <a:cubicBezTo>
                    <a:pt x="6069" y="727"/>
                    <a:pt x="5342" y="1"/>
                    <a:pt x="4445" y="1"/>
                  </a:cubicBezTo>
                  <a:close/>
                </a:path>
              </a:pathLst>
            </a:custGeom>
            <a:solidFill>
              <a:srgbClr val="DE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8" name="Google Shape;10988;p91"/>
            <p:cNvSpPr/>
            <p:nvPr/>
          </p:nvSpPr>
          <p:spPr>
            <a:xfrm>
              <a:off x="6452341" y="4375704"/>
              <a:ext cx="30281" cy="122540"/>
            </a:xfrm>
            <a:custGeom>
              <a:avLst/>
              <a:gdLst/>
              <a:ahLst/>
              <a:cxnLst/>
              <a:rect l="l" t="t" r="r" b="b"/>
              <a:pathLst>
                <a:path w="1156" h="4678" extrusionOk="0">
                  <a:moveTo>
                    <a:pt x="693" y="0"/>
                  </a:moveTo>
                  <a:cubicBezTo>
                    <a:pt x="453" y="0"/>
                    <a:pt x="261" y="196"/>
                    <a:pt x="261" y="432"/>
                  </a:cubicBezTo>
                  <a:lnTo>
                    <a:pt x="261" y="4157"/>
                  </a:lnTo>
                  <a:cubicBezTo>
                    <a:pt x="261" y="4342"/>
                    <a:pt x="161" y="4514"/>
                    <a:pt x="0" y="4606"/>
                  </a:cubicBezTo>
                  <a:cubicBezTo>
                    <a:pt x="84" y="4655"/>
                    <a:pt x="173" y="4677"/>
                    <a:pt x="259" y="4677"/>
                  </a:cubicBezTo>
                  <a:cubicBezTo>
                    <a:pt x="530" y="4677"/>
                    <a:pt x="778" y="4459"/>
                    <a:pt x="778" y="4157"/>
                  </a:cubicBezTo>
                  <a:lnTo>
                    <a:pt x="778" y="377"/>
                  </a:lnTo>
                  <a:cubicBezTo>
                    <a:pt x="778" y="168"/>
                    <a:pt x="946" y="0"/>
                    <a:pt x="1155" y="0"/>
                  </a:cubicBezTo>
                  <a:close/>
                </a:path>
              </a:pathLst>
            </a:custGeom>
            <a:solidFill>
              <a:srgbClr val="D2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89" name="Google Shape;10989;p91"/>
            <p:cNvSpPr/>
            <p:nvPr/>
          </p:nvSpPr>
          <p:spPr>
            <a:xfrm>
              <a:off x="6499282" y="4248318"/>
              <a:ext cx="27950" cy="249953"/>
            </a:xfrm>
            <a:custGeom>
              <a:avLst/>
              <a:gdLst/>
              <a:ahLst/>
              <a:cxnLst/>
              <a:rect l="l" t="t" r="r" b="b"/>
              <a:pathLst>
                <a:path w="1067" h="9542" extrusionOk="0">
                  <a:moveTo>
                    <a:pt x="696" y="1"/>
                  </a:moveTo>
                  <a:cubicBezTo>
                    <a:pt x="460" y="1"/>
                    <a:pt x="264" y="193"/>
                    <a:pt x="264" y="433"/>
                  </a:cubicBezTo>
                  <a:lnTo>
                    <a:pt x="264" y="9020"/>
                  </a:lnTo>
                  <a:cubicBezTo>
                    <a:pt x="264" y="9205"/>
                    <a:pt x="165" y="9380"/>
                    <a:pt x="1" y="9472"/>
                  </a:cubicBezTo>
                  <a:cubicBezTo>
                    <a:pt x="78" y="9517"/>
                    <a:pt x="164" y="9541"/>
                    <a:pt x="250" y="9541"/>
                  </a:cubicBezTo>
                  <a:cubicBezTo>
                    <a:pt x="256" y="9541"/>
                    <a:pt x="262" y="9541"/>
                    <a:pt x="268" y="9541"/>
                  </a:cubicBezTo>
                  <a:cubicBezTo>
                    <a:pt x="552" y="9534"/>
                    <a:pt x="778" y="9301"/>
                    <a:pt x="782" y="9020"/>
                  </a:cubicBezTo>
                  <a:lnTo>
                    <a:pt x="782" y="285"/>
                  </a:lnTo>
                  <a:cubicBezTo>
                    <a:pt x="782" y="128"/>
                    <a:pt x="909" y="1"/>
                    <a:pt x="1066" y="1"/>
                  </a:cubicBezTo>
                  <a:close/>
                </a:path>
              </a:pathLst>
            </a:custGeom>
            <a:solidFill>
              <a:srgbClr val="D2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0" name="Google Shape;10990;p91"/>
            <p:cNvSpPr/>
            <p:nvPr/>
          </p:nvSpPr>
          <p:spPr>
            <a:xfrm>
              <a:off x="6410062" y="4248318"/>
              <a:ext cx="27950" cy="105068"/>
            </a:xfrm>
            <a:custGeom>
              <a:avLst/>
              <a:gdLst/>
              <a:ahLst/>
              <a:cxnLst/>
              <a:rect l="l" t="t" r="r" b="b"/>
              <a:pathLst>
                <a:path w="1067" h="4011" extrusionOk="0">
                  <a:moveTo>
                    <a:pt x="696" y="1"/>
                  </a:moveTo>
                  <a:cubicBezTo>
                    <a:pt x="456" y="1"/>
                    <a:pt x="264" y="193"/>
                    <a:pt x="264" y="433"/>
                  </a:cubicBezTo>
                  <a:lnTo>
                    <a:pt x="264" y="3486"/>
                  </a:lnTo>
                  <a:cubicBezTo>
                    <a:pt x="264" y="3674"/>
                    <a:pt x="161" y="3846"/>
                    <a:pt x="0" y="3938"/>
                  </a:cubicBezTo>
                  <a:cubicBezTo>
                    <a:pt x="72" y="3983"/>
                    <a:pt x="155" y="4007"/>
                    <a:pt x="240" y="4010"/>
                  </a:cubicBezTo>
                  <a:cubicBezTo>
                    <a:pt x="246" y="4010"/>
                    <a:pt x="253" y="4011"/>
                    <a:pt x="259" y="4011"/>
                  </a:cubicBezTo>
                  <a:cubicBezTo>
                    <a:pt x="545" y="4011"/>
                    <a:pt x="782" y="3778"/>
                    <a:pt x="782" y="3486"/>
                  </a:cubicBezTo>
                  <a:lnTo>
                    <a:pt x="782" y="285"/>
                  </a:lnTo>
                  <a:cubicBezTo>
                    <a:pt x="782" y="128"/>
                    <a:pt x="908" y="1"/>
                    <a:pt x="1066" y="1"/>
                  </a:cubicBezTo>
                  <a:close/>
                </a:path>
              </a:pathLst>
            </a:custGeom>
            <a:solidFill>
              <a:srgbClr val="D2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1" name="Google Shape;10991;p91"/>
            <p:cNvSpPr/>
            <p:nvPr/>
          </p:nvSpPr>
          <p:spPr>
            <a:xfrm>
              <a:off x="6505936" y="4205856"/>
              <a:ext cx="56031" cy="147504"/>
            </a:xfrm>
            <a:custGeom>
              <a:avLst/>
              <a:gdLst/>
              <a:ahLst/>
              <a:cxnLst/>
              <a:rect l="l" t="t" r="r" b="b"/>
              <a:pathLst>
                <a:path w="2139" h="5631" extrusionOk="0">
                  <a:moveTo>
                    <a:pt x="0" y="1"/>
                  </a:moveTo>
                  <a:cubicBezTo>
                    <a:pt x="895" y="1"/>
                    <a:pt x="1621" y="727"/>
                    <a:pt x="1621" y="1622"/>
                  </a:cubicBezTo>
                  <a:lnTo>
                    <a:pt x="1621" y="5107"/>
                  </a:lnTo>
                  <a:cubicBezTo>
                    <a:pt x="1621" y="5295"/>
                    <a:pt x="1522" y="5467"/>
                    <a:pt x="1357" y="5559"/>
                  </a:cubicBezTo>
                  <a:cubicBezTo>
                    <a:pt x="1442" y="5608"/>
                    <a:pt x="1531" y="5630"/>
                    <a:pt x="1618" y="5630"/>
                  </a:cubicBezTo>
                  <a:cubicBezTo>
                    <a:pt x="1890" y="5630"/>
                    <a:pt x="2138" y="5411"/>
                    <a:pt x="2138" y="5107"/>
                  </a:cubicBezTo>
                  <a:lnTo>
                    <a:pt x="2138" y="1622"/>
                  </a:lnTo>
                  <a:cubicBezTo>
                    <a:pt x="2138" y="727"/>
                    <a:pt x="1412" y="1"/>
                    <a:pt x="518" y="1"/>
                  </a:cubicBezTo>
                  <a:close/>
                </a:path>
              </a:pathLst>
            </a:custGeom>
            <a:solidFill>
              <a:srgbClr val="D2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2" name="Google Shape;10992;p91"/>
            <p:cNvSpPr/>
            <p:nvPr/>
          </p:nvSpPr>
          <p:spPr>
            <a:xfrm>
              <a:off x="6486814" y="4292037"/>
              <a:ext cx="38795" cy="211603"/>
            </a:xfrm>
            <a:custGeom>
              <a:avLst/>
              <a:gdLst/>
              <a:ahLst/>
              <a:cxnLst/>
              <a:rect l="l" t="t" r="r" b="b"/>
              <a:pathLst>
                <a:path w="1481" h="8078" extrusionOk="0">
                  <a:moveTo>
                    <a:pt x="1264" y="1"/>
                  </a:moveTo>
                  <a:cubicBezTo>
                    <a:pt x="1262" y="1"/>
                    <a:pt x="1260" y="1"/>
                    <a:pt x="1258" y="1"/>
                  </a:cubicBezTo>
                  <a:cubicBezTo>
                    <a:pt x="1141" y="1"/>
                    <a:pt x="1045" y="93"/>
                    <a:pt x="1045" y="213"/>
                  </a:cubicBezTo>
                  <a:lnTo>
                    <a:pt x="1045" y="7334"/>
                  </a:lnTo>
                  <a:cubicBezTo>
                    <a:pt x="1045" y="7502"/>
                    <a:pt x="915" y="7642"/>
                    <a:pt x="751" y="7653"/>
                  </a:cubicBezTo>
                  <a:cubicBezTo>
                    <a:pt x="749" y="7653"/>
                    <a:pt x="746" y="7653"/>
                    <a:pt x="744" y="7653"/>
                  </a:cubicBezTo>
                  <a:cubicBezTo>
                    <a:pt x="572" y="7653"/>
                    <a:pt x="432" y="7517"/>
                    <a:pt x="432" y="7348"/>
                  </a:cubicBezTo>
                  <a:lnTo>
                    <a:pt x="432" y="5963"/>
                  </a:lnTo>
                  <a:cubicBezTo>
                    <a:pt x="432" y="5819"/>
                    <a:pt x="324" y="5747"/>
                    <a:pt x="216" y="5747"/>
                  </a:cubicBezTo>
                  <a:cubicBezTo>
                    <a:pt x="108" y="5747"/>
                    <a:pt x="0" y="5819"/>
                    <a:pt x="0" y="5963"/>
                  </a:cubicBezTo>
                  <a:lnTo>
                    <a:pt x="0" y="7348"/>
                  </a:lnTo>
                  <a:cubicBezTo>
                    <a:pt x="4" y="7753"/>
                    <a:pt x="333" y="8078"/>
                    <a:pt x="737" y="8078"/>
                  </a:cubicBezTo>
                  <a:cubicBezTo>
                    <a:pt x="740" y="8078"/>
                    <a:pt x="742" y="8078"/>
                    <a:pt x="744" y="8078"/>
                  </a:cubicBezTo>
                  <a:cubicBezTo>
                    <a:pt x="1152" y="8074"/>
                    <a:pt x="1481" y="7742"/>
                    <a:pt x="1474" y="7334"/>
                  </a:cubicBezTo>
                  <a:lnTo>
                    <a:pt x="1474" y="217"/>
                  </a:lnTo>
                  <a:cubicBezTo>
                    <a:pt x="1477" y="99"/>
                    <a:pt x="1381" y="1"/>
                    <a:pt x="126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3" name="Google Shape;10993;p91"/>
            <p:cNvSpPr/>
            <p:nvPr/>
          </p:nvSpPr>
          <p:spPr>
            <a:xfrm>
              <a:off x="6445059" y="4118522"/>
              <a:ext cx="78035" cy="75153"/>
            </a:xfrm>
            <a:custGeom>
              <a:avLst/>
              <a:gdLst/>
              <a:ahLst/>
              <a:cxnLst/>
              <a:rect l="l" t="t" r="r" b="b"/>
              <a:pathLst>
                <a:path w="2979" h="2869" extrusionOk="0">
                  <a:moveTo>
                    <a:pt x="1433" y="432"/>
                  </a:moveTo>
                  <a:cubicBezTo>
                    <a:pt x="2324" y="432"/>
                    <a:pt x="2773" y="1512"/>
                    <a:pt x="2143" y="2142"/>
                  </a:cubicBezTo>
                  <a:cubicBezTo>
                    <a:pt x="1938" y="2347"/>
                    <a:pt x="1687" y="2438"/>
                    <a:pt x="1441" y="2438"/>
                  </a:cubicBezTo>
                  <a:cubicBezTo>
                    <a:pt x="926" y="2438"/>
                    <a:pt x="433" y="2039"/>
                    <a:pt x="433" y="1437"/>
                  </a:cubicBezTo>
                  <a:cubicBezTo>
                    <a:pt x="433" y="885"/>
                    <a:pt x="881" y="436"/>
                    <a:pt x="1433" y="436"/>
                  </a:cubicBezTo>
                  <a:lnTo>
                    <a:pt x="1433" y="432"/>
                  </a:lnTo>
                  <a:close/>
                  <a:moveTo>
                    <a:pt x="1432" y="1"/>
                  </a:moveTo>
                  <a:cubicBezTo>
                    <a:pt x="1248" y="1"/>
                    <a:pt x="1062" y="37"/>
                    <a:pt x="885" y="110"/>
                  </a:cubicBezTo>
                  <a:cubicBezTo>
                    <a:pt x="347" y="333"/>
                    <a:pt x="1" y="854"/>
                    <a:pt x="1" y="1437"/>
                  </a:cubicBezTo>
                  <a:cubicBezTo>
                    <a:pt x="1" y="2228"/>
                    <a:pt x="642" y="2869"/>
                    <a:pt x="1433" y="2869"/>
                  </a:cubicBezTo>
                  <a:cubicBezTo>
                    <a:pt x="2012" y="2869"/>
                    <a:pt x="2533" y="2519"/>
                    <a:pt x="2756" y="1985"/>
                  </a:cubicBezTo>
                  <a:cubicBezTo>
                    <a:pt x="2979" y="1447"/>
                    <a:pt x="2855" y="833"/>
                    <a:pt x="2444" y="422"/>
                  </a:cubicBezTo>
                  <a:cubicBezTo>
                    <a:pt x="2171" y="147"/>
                    <a:pt x="1805" y="1"/>
                    <a:pt x="143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4" name="Google Shape;10994;p91"/>
            <p:cNvSpPr/>
            <p:nvPr/>
          </p:nvSpPr>
          <p:spPr>
            <a:xfrm>
              <a:off x="6397489" y="4243026"/>
              <a:ext cx="100667" cy="260876"/>
            </a:xfrm>
            <a:custGeom>
              <a:avLst/>
              <a:gdLst/>
              <a:ahLst/>
              <a:cxnLst/>
              <a:rect l="l" t="t" r="r" b="b"/>
              <a:pathLst>
                <a:path w="3843" h="9959" extrusionOk="0">
                  <a:moveTo>
                    <a:pt x="1546" y="1"/>
                  </a:moveTo>
                  <a:cubicBezTo>
                    <a:pt x="1275" y="1"/>
                    <a:pt x="1053" y="217"/>
                    <a:pt x="1046" y="487"/>
                  </a:cubicBezTo>
                  <a:lnTo>
                    <a:pt x="1046" y="3688"/>
                  </a:lnTo>
                  <a:cubicBezTo>
                    <a:pt x="1046" y="3859"/>
                    <a:pt x="909" y="3996"/>
                    <a:pt x="737" y="3996"/>
                  </a:cubicBezTo>
                  <a:cubicBezTo>
                    <a:pt x="569" y="3996"/>
                    <a:pt x="432" y="3859"/>
                    <a:pt x="432" y="3688"/>
                  </a:cubicBezTo>
                  <a:lnTo>
                    <a:pt x="432" y="2900"/>
                  </a:lnTo>
                  <a:cubicBezTo>
                    <a:pt x="432" y="2756"/>
                    <a:pt x="324" y="2684"/>
                    <a:pt x="216" y="2684"/>
                  </a:cubicBezTo>
                  <a:cubicBezTo>
                    <a:pt x="109" y="2684"/>
                    <a:pt x="1" y="2756"/>
                    <a:pt x="1" y="2900"/>
                  </a:cubicBezTo>
                  <a:lnTo>
                    <a:pt x="1" y="3688"/>
                  </a:lnTo>
                  <a:cubicBezTo>
                    <a:pt x="1" y="4096"/>
                    <a:pt x="330" y="4428"/>
                    <a:pt x="737" y="4428"/>
                  </a:cubicBezTo>
                  <a:cubicBezTo>
                    <a:pt x="1145" y="4428"/>
                    <a:pt x="1478" y="4096"/>
                    <a:pt x="1478" y="3688"/>
                  </a:cubicBezTo>
                  <a:lnTo>
                    <a:pt x="1478" y="487"/>
                  </a:lnTo>
                  <a:cubicBezTo>
                    <a:pt x="1478" y="443"/>
                    <a:pt x="1511" y="420"/>
                    <a:pt x="1544" y="420"/>
                  </a:cubicBezTo>
                  <a:cubicBezTo>
                    <a:pt x="1578" y="420"/>
                    <a:pt x="1611" y="443"/>
                    <a:pt x="1611" y="487"/>
                  </a:cubicBezTo>
                  <a:lnTo>
                    <a:pt x="1611" y="9222"/>
                  </a:lnTo>
                  <a:cubicBezTo>
                    <a:pt x="1611" y="9627"/>
                    <a:pt x="1944" y="9959"/>
                    <a:pt x="2351" y="9959"/>
                  </a:cubicBezTo>
                  <a:cubicBezTo>
                    <a:pt x="2759" y="9959"/>
                    <a:pt x="3088" y="9627"/>
                    <a:pt x="3088" y="9222"/>
                  </a:cubicBezTo>
                  <a:lnTo>
                    <a:pt x="3088" y="5442"/>
                  </a:lnTo>
                  <a:cubicBezTo>
                    <a:pt x="3088" y="5336"/>
                    <a:pt x="3168" y="5283"/>
                    <a:pt x="3247" y="5283"/>
                  </a:cubicBezTo>
                  <a:cubicBezTo>
                    <a:pt x="3327" y="5283"/>
                    <a:pt x="3407" y="5336"/>
                    <a:pt x="3407" y="5442"/>
                  </a:cubicBezTo>
                  <a:lnTo>
                    <a:pt x="3407" y="6974"/>
                  </a:lnTo>
                  <a:lnTo>
                    <a:pt x="3410" y="6974"/>
                  </a:lnTo>
                  <a:cubicBezTo>
                    <a:pt x="3410" y="7091"/>
                    <a:pt x="3506" y="7190"/>
                    <a:pt x="3626" y="7190"/>
                  </a:cubicBezTo>
                  <a:cubicBezTo>
                    <a:pt x="3743" y="7190"/>
                    <a:pt x="3842" y="7091"/>
                    <a:pt x="3842" y="6974"/>
                  </a:cubicBezTo>
                  <a:lnTo>
                    <a:pt x="3842" y="5442"/>
                  </a:lnTo>
                  <a:cubicBezTo>
                    <a:pt x="3842" y="5117"/>
                    <a:pt x="3575" y="4850"/>
                    <a:pt x="3249" y="4850"/>
                  </a:cubicBezTo>
                  <a:cubicBezTo>
                    <a:pt x="2920" y="4850"/>
                    <a:pt x="2656" y="5117"/>
                    <a:pt x="2656" y="5442"/>
                  </a:cubicBezTo>
                  <a:lnTo>
                    <a:pt x="2656" y="9222"/>
                  </a:lnTo>
                  <a:cubicBezTo>
                    <a:pt x="2656" y="9390"/>
                    <a:pt x="2519" y="9527"/>
                    <a:pt x="2351" y="9527"/>
                  </a:cubicBezTo>
                  <a:cubicBezTo>
                    <a:pt x="2180" y="9527"/>
                    <a:pt x="2043" y="9390"/>
                    <a:pt x="2043" y="9222"/>
                  </a:cubicBezTo>
                  <a:lnTo>
                    <a:pt x="2043" y="487"/>
                  </a:lnTo>
                  <a:cubicBezTo>
                    <a:pt x="2036" y="217"/>
                    <a:pt x="1813" y="1"/>
                    <a:pt x="154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5" name="Google Shape;10995;p91"/>
            <p:cNvSpPr/>
            <p:nvPr/>
          </p:nvSpPr>
          <p:spPr>
            <a:xfrm>
              <a:off x="6397489" y="4200224"/>
              <a:ext cx="170346" cy="158820"/>
            </a:xfrm>
            <a:custGeom>
              <a:avLst/>
              <a:gdLst/>
              <a:ahLst/>
              <a:cxnLst/>
              <a:rect l="l" t="t" r="r" b="b"/>
              <a:pathLst>
                <a:path w="6503" h="6063" extrusionOk="0">
                  <a:moveTo>
                    <a:pt x="1837" y="0"/>
                  </a:moveTo>
                  <a:cubicBezTo>
                    <a:pt x="826" y="4"/>
                    <a:pt x="4" y="823"/>
                    <a:pt x="1" y="1837"/>
                  </a:cubicBezTo>
                  <a:lnTo>
                    <a:pt x="1" y="3670"/>
                  </a:lnTo>
                  <a:cubicBezTo>
                    <a:pt x="1" y="3787"/>
                    <a:pt x="97" y="3883"/>
                    <a:pt x="216" y="3883"/>
                  </a:cubicBezTo>
                  <a:cubicBezTo>
                    <a:pt x="336" y="3883"/>
                    <a:pt x="432" y="3787"/>
                    <a:pt x="432" y="3670"/>
                  </a:cubicBezTo>
                  <a:lnTo>
                    <a:pt x="432" y="1837"/>
                  </a:lnTo>
                  <a:cubicBezTo>
                    <a:pt x="436" y="1062"/>
                    <a:pt x="1063" y="432"/>
                    <a:pt x="1837" y="432"/>
                  </a:cubicBezTo>
                  <a:lnTo>
                    <a:pt x="4658" y="432"/>
                  </a:lnTo>
                  <a:cubicBezTo>
                    <a:pt x="5435" y="432"/>
                    <a:pt x="6063" y="1062"/>
                    <a:pt x="6063" y="1837"/>
                  </a:cubicBezTo>
                  <a:lnTo>
                    <a:pt x="6063" y="5312"/>
                  </a:lnTo>
                  <a:cubicBezTo>
                    <a:pt x="6066" y="5480"/>
                    <a:pt x="5936" y="5620"/>
                    <a:pt x="5768" y="5630"/>
                  </a:cubicBezTo>
                  <a:cubicBezTo>
                    <a:pt x="5766" y="5630"/>
                    <a:pt x="5764" y="5630"/>
                    <a:pt x="5762" y="5630"/>
                  </a:cubicBezTo>
                  <a:cubicBezTo>
                    <a:pt x="5593" y="5630"/>
                    <a:pt x="5453" y="5495"/>
                    <a:pt x="5453" y="5322"/>
                  </a:cubicBezTo>
                  <a:lnTo>
                    <a:pt x="5453" y="2121"/>
                  </a:lnTo>
                  <a:cubicBezTo>
                    <a:pt x="5453" y="1844"/>
                    <a:pt x="5226" y="1621"/>
                    <a:pt x="4952" y="1621"/>
                  </a:cubicBezTo>
                  <a:cubicBezTo>
                    <a:pt x="4675" y="1621"/>
                    <a:pt x="4452" y="1844"/>
                    <a:pt x="4452" y="2121"/>
                  </a:cubicBezTo>
                  <a:lnTo>
                    <a:pt x="4452" y="2858"/>
                  </a:lnTo>
                  <a:cubicBezTo>
                    <a:pt x="4452" y="2978"/>
                    <a:pt x="4548" y="3074"/>
                    <a:pt x="4668" y="3074"/>
                  </a:cubicBezTo>
                  <a:cubicBezTo>
                    <a:pt x="4788" y="3074"/>
                    <a:pt x="4884" y="2978"/>
                    <a:pt x="4884" y="2858"/>
                  </a:cubicBezTo>
                  <a:lnTo>
                    <a:pt x="4884" y="2121"/>
                  </a:lnTo>
                  <a:cubicBezTo>
                    <a:pt x="4884" y="2077"/>
                    <a:pt x="4918" y="2054"/>
                    <a:pt x="4952" y="2054"/>
                  </a:cubicBezTo>
                  <a:cubicBezTo>
                    <a:pt x="4987" y="2054"/>
                    <a:pt x="5021" y="2077"/>
                    <a:pt x="5021" y="2121"/>
                  </a:cubicBezTo>
                  <a:lnTo>
                    <a:pt x="5021" y="5322"/>
                  </a:lnTo>
                  <a:cubicBezTo>
                    <a:pt x="5024" y="5623"/>
                    <a:pt x="5202" y="5894"/>
                    <a:pt x="5480" y="6007"/>
                  </a:cubicBezTo>
                  <a:cubicBezTo>
                    <a:pt x="5572" y="6045"/>
                    <a:pt x="5666" y="6062"/>
                    <a:pt x="5758" y="6062"/>
                  </a:cubicBezTo>
                  <a:cubicBezTo>
                    <a:pt x="6152" y="6062"/>
                    <a:pt x="6503" y="5740"/>
                    <a:pt x="6494" y="5312"/>
                  </a:cubicBezTo>
                  <a:lnTo>
                    <a:pt x="6494" y="1837"/>
                  </a:lnTo>
                  <a:cubicBezTo>
                    <a:pt x="6494" y="823"/>
                    <a:pt x="5672" y="4"/>
                    <a:pt x="465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996" name="Google Shape;10996;p91"/>
          <p:cNvGrpSpPr/>
          <p:nvPr/>
        </p:nvGrpSpPr>
        <p:grpSpPr>
          <a:xfrm>
            <a:off x="7909569" y="3720882"/>
            <a:ext cx="398426" cy="273974"/>
            <a:chOff x="7909569" y="3720882"/>
            <a:chExt cx="398426" cy="273974"/>
          </a:xfrm>
        </p:grpSpPr>
        <p:sp>
          <p:nvSpPr>
            <p:cNvPr id="10997" name="Google Shape;10997;p91"/>
            <p:cNvSpPr/>
            <p:nvPr/>
          </p:nvSpPr>
          <p:spPr>
            <a:xfrm>
              <a:off x="7915594" y="3726513"/>
              <a:ext cx="386376" cy="232874"/>
            </a:xfrm>
            <a:custGeom>
              <a:avLst/>
              <a:gdLst/>
              <a:ahLst/>
              <a:cxnLst/>
              <a:rect l="l" t="t" r="r" b="b"/>
              <a:pathLst>
                <a:path w="14750" h="8890" extrusionOk="0">
                  <a:moveTo>
                    <a:pt x="7375" y="1"/>
                  </a:moveTo>
                  <a:cubicBezTo>
                    <a:pt x="7046" y="1"/>
                    <a:pt x="6758" y="224"/>
                    <a:pt x="6676" y="542"/>
                  </a:cubicBezTo>
                  <a:cubicBezTo>
                    <a:pt x="6594" y="861"/>
                    <a:pt x="6738" y="1197"/>
                    <a:pt x="7029" y="1354"/>
                  </a:cubicBezTo>
                  <a:lnTo>
                    <a:pt x="3626" y="5103"/>
                  </a:lnTo>
                  <a:lnTo>
                    <a:pt x="1495" y="3267"/>
                  </a:lnTo>
                  <a:cubicBezTo>
                    <a:pt x="1635" y="2817"/>
                    <a:pt x="1279" y="2428"/>
                    <a:pt x="880" y="2428"/>
                  </a:cubicBezTo>
                  <a:cubicBezTo>
                    <a:pt x="753" y="2428"/>
                    <a:pt x="622" y="2468"/>
                    <a:pt x="501" y="2557"/>
                  </a:cubicBezTo>
                  <a:cubicBezTo>
                    <a:pt x="1" y="2924"/>
                    <a:pt x="261" y="3716"/>
                    <a:pt x="881" y="3716"/>
                  </a:cubicBezTo>
                  <a:cubicBezTo>
                    <a:pt x="902" y="3716"/>
                    <a:pt x="922" y="3712"/>
                    <a:pt x="939" y="3712"/>
                  </a:cubicBezTo>
                  <a:lnTo>
                    <a:pt x="939" y="8890"/>
                  </a:lnTo>
                  <a:lnTo>
                    <a:pt x="13811" y="8890"/>
                  </a:lnTo>
                  <a:lnTo>
                    <a:pt x="13811" y="3712"/>
                  </a:lnTo>
                  <a:cubicBezTo>
                    <a:pt x="13831" y="3716"/>
                    <a:pt x="13852" y="3716"/>
                    <a:pt x="13872" y="3716"/>
                  </a:cubicBezTo>
                  <a:cubicBezTo>
                    <a:pt x="14492" y="3716"/>
                    <a:pt x="14749" y="2924"/>
                    <a:pt x="14249" y="2557"/>
                  </a:cubicBezTo>
                  <a:cubicBezTo>
                    <a:pt x="14128" y="2468"/>
                    <a:pt x="13997" y="2428"/>
                    <a:pt x="13870" y="2428"/>
                  </a:cubicBezTo>
                  <a:cubicBezTo>
                    <a:pt x="13472" y="2428"/>
                    <a:pt x="13116" y="2817"/>
                    <a:pt x="13259" y="3267"/>
                  </a:cubicBezTo>
                  <a:lnTo>
                    <a:pt x="11124" y="5103"/>
                  </a:lnTo>
                  <a:lnTo>
                    <a:pt x="7725" y="1354"/>
                  </a:lnTo>
                  <a:cubicBezTo>
                    <a:pt x="8012" y="1197"/>
                    <a:pt x="8156" y="861"/>
                    <a:pt x="8074" y="542"/>
                  </a:cubicBezTo>
                  <a:cubicBezTo>
                    <a:pt x="7992" y="224"/>
                    <a:pt x="7704" y="1"/>
                    <a:pt x="7375" y="1"/>
                  </a:cubicBezTo>
                  <a:close/>
                </a:path>
              </a:pathLst>
            </a:custGeom>
            <a:solidFill>
              <a:srgbClr val="B2C1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8" name="Google Shape;10998;p91"/>
            <p:cNvSpPr/>
            <p:nvPr/>
          </p:nvSpPr>
          <p:spPr>
            <a:xfrm>
              <a:off x="8256784" y="3790167"/>
              <a:ext cx="38978" cy="169220"/>
            </a:xfrm>
            <a:custGeom>
              <a:avLst/>
              <a:gdLst/>
              <a:ahLst/>
              <a:cxnLst/>
              <a:rect l="l" t="t" r="r" b="b"/>
              <a:pathLst>
                <a:path w="1488" h="6460" extrusionOk="0">
                  <a:moveTo>
                    <a:pt x="847" y="0"/>
                  </a:moveTo>
                  <a:cubicBezTo>
                    <a:pt x="412" y="0"/>
                    <a:pt x="100" y="422"/>
                    <a:pt x="234" y="837"/>
                  </a:cubicBezTo>
                  <a:lnTo>
                    <a:pt x="1" y="1035"/>
                  </a:lnTo>
                  <a:lnTo>
                    <a:pt x="1" y="6460"/>
                  </a:lnTo>
                  <a:lnTo>
                    <a:pt x="786" y="6460"/>
                  </a:lnTo>
                  <a:lnTo>
                    <a:pt x="786" y="1282"/>
                  </a:lnTo>
                  <a:cubicBezTo>
                    <a:pt x="806" y="1282"/>
                    <a:pt x="827" y="1286"/>
                    <a:pt x="847" y="1286"/>
                  </a:cubicBezTo>
                  <a:cubicBezTo>
                    <a:pt x="1200" y="1286"/>
                    <a:pt x="1488" y="998"/>
                    <a:pt x="1488" y="645"/>
                  </a:cubicBezTo>
                  <a:cubicBezTo>
                    <a:pt x="1488" y="288"/>
                    <a:pt x="1200" y="0"/>
                    <a:pt x="847" y="0"/>
                  </a:cubicBez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99" name="Google Shape;10999;p91"/>
            <p:cNvSpPr/>
            <p:nvPr/>
          </p:nvSpPr>
          <p:spPr>
            <a:xfrm>
              <a:off x="8071428" y="3871215"/>
              <a:ext cx="65383" cy="56031"/>
            </a:xfrm>
            <a:custGeom>
              <a:avLst/>
              <a:gdLst/>
              <a:ahLst/>
              <a:cxnLst/>
              <a:rect l="l" t="t" r="r" b="b"/>
              <a:pathLst>
                <a:path w="2496" h="2139" extrusionOk="0">
                  <a:moveTo>
                    <a:pt x="1429" y="1"/>
                  </a:moveTo>
                  <a:cubicBezTo>
                    <a:pt x="477" y="1"/>
                    <a:pt x="0" y="1149"/>
                    <a:pt x="672" y="1824"/>
                  </a:cubicBezTo>
                  <a:cubicBezTo>
                    <a:pt x="890" y="2041"/>
                    <a:pt x="1158" y="2138"/>
                    <a:pt x="1420" y="2138"/>
                  </a:cubicBezTo>
                  <a:cubicBezTo>
                    <a:pt x="1969" y="2138"/>
                    <a:pt x="2495" y="1711"/>
                    <a:pt x="2495" y="1067"/>
                  </a:cubicBezTo>
                  <a:cubicBezTo>
                    <a:pt x="2495" y="477"/>
                    <a:pt x="2019" y="1"/>
                    <a:pt x="1429" y="1"/>
                  </a:cubicBezTo>
                  <a:close/>
                </a:path>
              </a:pathLst>
            </a:custGeom>
            <a:solidFill>
              <a:srgbClr val="849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0" name="Google Shape;11000;p91"/>
            <p:cNvSpPr/>
            <p:nvPr/>
          </p:nvSpPr>
          <p:spPr>
            <a:xfrm>
              <a:off x="8098618" y="3871215"/>
              <a:ext cx="40969" cy="56005"/>
            </a:xfrm>
            <a:custGeom>
              <a:avLst/>
              <a:gdLst/>
              <a:ahLst/>
              <a:cxnLst/>
              <a:rect l="l" t="t" r="r" b="b"/>
              <a:pathLst>
                <a:path w="1564" h="2138" extrusionOk="0">
                  <a:moveTo>
                    <a:pt x="391" y="1"/>
                  </a:moveTo>
                  <a:cubicBezTo>
                    <a:pt x="258" y="1"/>
                    <a:pt x="124" y="25"/>
                    <a:pt x="1" y="76"/>
                  </a:cubicBezTo>
                  <a:cubicBezTo>
                    <a:pt x="409" y="234"/>
                    <a:pt x="679" y="628"/>
                    <a:pt x="679" y="1070"/>
                  </a:cubicBezTo>
                  <a:cubicBezTo>
                    <a:pt x="679" y="1509"/>
                    <a:pt x="409" y="1903"/>
                    <a:pt x="1" y="2064"/>
                  </a:cubicBezTo>
                  <a:cubicBezTo>
                    <a:pt x="129" y="2114"/>
                    <a:pt x="260" y="2137"/>
                    <a:pt x="389" y="2137"/>
                  </a:cubicBezTo>
                  <a:cubicBezTo>
                    <a:pt x="884" y="2137"/>
                    <a:pt x="1339" y="1788"/>
                    <a:pt x="1437" y="1265"/>
                  </a:cubicBezTo>
                  <a:cubicBezTo>
                    <a:pt x="1563" y="611"/>
                    <a:pt x="1060" y="1"/>
                    <a:pt x="391" y="1"/>
                  </a:cubicBez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1" name="Google Shape;11001;p91"/>
            <p:cNvSpPr/>
            <p:nvPr/>
          </p:nvSpPr>
          <p:spPr>
            <a:xfrm>
              <a:off x="7918187" y="3893664"/>
              <a:ext cx="39162" cy="33556"/>
            </a:xfrm>
            <a:custGeom>
              <a:avLst/>
              <a:gdLst/>
              <a:ahLst/>
              <a:cxnLst/>
              <a:rect l="l" t="t" r="r" b="b"/>
              <a:pathLst>
                <a:path w="1495" h="1281" extrusionOk="0">
                  <a:moveTo>
                    <a:pt x="854" y="1"/>
                  </a:moveTo>
                  <a:cubicBezTo>
                    <a:pt x="285" y="1"/>
                    <a:pt x="1" y="689"/>
                    <a:pt x="402" y="1090"/>
                  </a:cubicBezTo>
                  <a:cubicBezTo>
                    <a:pt x="533" y="1221"/>
                    <a:pt x="694" y="1280"/>
                    <a:pt x="852" y="1280"/>
                  </a:cubicBezTo>
                  <a:cubicBezTo>
                    <a:pt x="1180" y="1280"/>
                    <a:pt x="1495" y="1025"/>
                    <a:pt x="1495" y="638"/>
                  </a:cubicBezTo>
                  <a:cubicBezTo>
                    <a:pt x="1495" y="285"/>
                    <a:pt x="1207" y="1"/>
                    <a:pt x="854" y="1"/>
                  </a:cubicBezTo>
                  <a:close/>
                </a:path>
              </a:pathLst>
            </a:custGeom>
            <a:solidFill>
              <a:srgbClr val="849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2" name="Google Shape;11002;p91"/>
            <p:cNvSpPr/>
            <p:nvPr/>
          </p:nvSpPr>
          <p:spPr>
            <a:xfrm>
              <a:off x="7933825" y="3893664"/>
              <a:ext cx="25331" cy="33530"/>
            </a:xfrm>
            <a:custGeom>
              <a:avLst/>
              <a:gdLst/>
              <a:ahLst/>
              <a:cxnLst/>
              <a:rect l="l" t="t" r="r" b="b"/>
              <a:pathLst>
                <a:path w="967" h="1280" extrusionOk="0">
                  <a:moveTo>
                    <a:pt x="257" y="1"/>
                  </a:moveTo>
                  <a:cubicBezTo>
                    <a:pt x="168" y="1"/>
                    <a:pt x="79" y="18"/>
                    <a:pt x="0" y="55"/>
                  </a:cubicBezTo>
                  <a:cubicBezTo>
                    <a:pt x="504" y="282"/>
                    <a:pt x="504" y="998"/>
                    <a:pt x="0" y="1224"/>
                  </a:cubicBezTo>
                  <a:cubicBezTo>
                    <a:pt x="85" y="1261"/>
                    <a:pt x="172" y="1279"/>
                    <a:pt x="258" y="1279"/>
                  </a:cubicBezTo>
                  <a:cubicBezTo>
                    <a:pt x="548" y="1279"/>
                    <a:pt x="817" y="1078"/>
                    <a:pt x="881" y="772"/>
                  </a:cubicBezTo>
                  <a:cubicBezTo>
                    <a:pt x="967" y="374"/>
                    <a:pt x="665" y="1"/>
                    <a:pt x="257" y="1"/>
                  </a:cubicBez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3" name="Google Shape;11003;p91"/>
            <p:cNvSpPr/>
            <p:nvPr/>
          </p:nvSpPr>
          <p:spPr>
            <a:xfrm>
              <a:off x="7996641" y="3893664"/>
              <a:ext cx="39266" cy="33556"/>
            </a:xfrm>
            <a:custGeom>
              <a:avLst/>
              <a:gdLst/>
              <a:ahLst/>
              <a:cxnLst/>
              <a:rect l="l" t="t" r="r" b="b"/>
              <a:pathLst>
                <a:path w="1499" h="1281" extrusionOk="0">
                  <a:moveTo>
                    <a:pt x="858" y="1"/>
                  </a:moveTo>
                  <a:cubicBezTo>
                    <a:pt x="289" y="1"/>
                    <a:pt x="1" y="689"/>
                    <a:pt x="405" y="1090"/>
                  </a:cubicBezTo>
                  <a:cubicBezTo>
                    <a:pt x="535" y="1221"/>
                    <a:pt x="696" y="1280"/>
                    <a:pt x="853" y="1280"/>
                  </a:cubicBezTo>
                  <a:cubicBezTo>
                    <a:pt x="1182" y="1280"/>
                    <a:pt x="1498" y="1025"/>
                    <a:pt x="1498" y="638"/>
                  </a:cubicBezTo>
                  <a:cubicBezTo>
                    <a:pt x="1498" y="285"/>
                    <a:pt x="1211" y="1"/>
                    <a:pt x="858" y="1"/>
                  </a:cubicBezTo>
                  <a:close/>
                </a:path>
              </a:pathLst>
            </a:custGeom>
            <a:solidFill>
              <a:srgbClr val="849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4" name="Google Shape;11004;p91"/>
            <p:cNvSpPr/>
            <p:nvPr/>
          </p:nvSpPr>
          <p:spPr>
            <a:xfrm>
              <a:off x="8012279" y="3893664"/>
              <a:ext cx="25409" cy="33530"/>
            </a:xfrm>
            <a:custGeom>
              <a:avLst/>
              <a:gdLst/>
              <a:ahLst/>
              <a:cxnLst/>
              <a:rect l="l" t="t" r="r" b="b"/>
              <a:pathLst>
                <a:path w="970" h="1280" extrusionOk="0">
                  <a:moveTo>
                    <a:pt x="261" y="1"/>
                  </a:moveTo>
                  <a:cubicBezTo>
                    <a:pt x="172" y="1"/>
                    <a:pt x="82" y="18"/>
                    <a:pt x="0" y="55"/>
                  </a:cubicBezTo>
                  <a:cubicBezTo>
                    <a:pt x="507" y="282"/>
                    <a:pt x="507" y="998"/>
                    <a:pt x="0" y="1224"/>
                  </a:cubicBezTo>
                  <a:cubicBezTo>
                    <a:pt x="85" y="1261"/>
                    <a:pt x="174" y="1279"/>
                    <a:pt x="260" y="1279"/>
                  </a:cubicBezTo>
                  <a:cubicBezTo>
                    <a:pt x="551" y="1279"/>
                    <a:pt x="822" y="1078"/>
                    <a:pt x="888" y="772"/>
                  </a:cubicBezTo>
                  <a:cubicBezTo>
                    <a:pt x="970" y="374"/>
                    <a:pt x="668" y="1"/>
                    <a:pt x="261" y="1"/>
                  </a:cubicBez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5" name="Google Shape;11005;p91"/>
            <p:cNvSpPr/>
            <p:nvPr/>
          </p:nvSpPr>
          <p:spPr>
            <a:xfrm>
              <a:off x="8254636" y="3893664"/>
              <a:ext cx="39162" cy="33556"/>
            </a:xfrm>
            <a:custGeom>
              <a:avLst/>
              <a:gdLst/>
              <a:ahLst/>
              <a:cxnLst/>
              <a:rect l="l" t="t" r="r" b="b"/>
              <a:pathLst>
                <a:path w="1495" h="1281" extrusionOk="0">
                  <a:moveTo>
                    <a:pt x="857" y="1"/>
                  </a:moveTo>
                  <a:cubicBezTo>
                    <a:pt x="285" y="1"/>
                    <a:pt x="1" y="689"/>
                    <a:pt x="405" y="1090"/>
                  </a:cubicBezTo>
                  <a:cubicBezTo>
                    <a:pt x="535" y="1221"/>
                    <a:pt x="695" y="1280"/>
                    <a:pt x="852" y="1280"/>
                  </a:cubicBezTo>
                  <a:cubicBezTo>
                    <a:pt x="1180" y="1280"/>
                    <a:pt x="1495" y="1025"/>
                    <a:pt x="1495" y="638"/>
                  </a:cubicBezTo>
                  <a:cubicBezTo>
                    <a:pt x="1495" y="285"/>
                    <a:pt x="1210" y="1"/>
                    <a:pt x="857" y="1"/>
                  </a:cubicBezTo>
                  <a:close/>
                </a:path>
              </a:pathLst>
            </a:custGeom>
            <a:solidFill>
              <a:srgbClr val="849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6" name="Google Shape;11006;p91"/>
            <p:cNvSpPr/>
            <p:nvPr/>
          </p:nvSpPr>
          <p:spPr>
            <a:xfrm>
              <a:off x="8270248" y="3893664"/>
              <a:ext cx="25435" cy="33530"/>
            </a:xfrm>
            <a:custGeom>
              <a:avLst/>
              <a:gdLst/>
              <a:ahLst/>
              <a:cxnLst/>
              <a:rect l="l" t="t" r="r" b="b"/>
              <a:pathLst>
                <a:path w="971" h="1280" extrusionOk="0">
                  <a:moveTo>
                    <a:pt x="261" y="1"/>
                  </a:moveTo>
                  <a:cubicBezTo>
                    <a:pt x="172" y="1"/>
                    <a:pt x="83" y="18"/>
                    <a:pt x="1" y="55"/>
                  </a:cubicBezTo>
                  <a:cubicBezTo>
                    <a:pt x="508" y="282"/>
                    <a:pt x="508" y="998"/>
                    <a:pt x="1" y="1224"/>
                  </a:cubicBezTo>
                  <a:cubicBezTo>
                    <a:pt x="86" y="1261"/>
                    <a:pt x="174" y="1279"/>
                    <a:pt x="260" y="1279"/>
                  </a:cubicBezTo>
                  <a:cubicBezTo>
                    <a:pt x="552" y="1279"/>
                    <a:pt x="822" y="1078"/>
                    <a:pt x="888" y="772"/>
                  </a:cubicBezTo>
                  <a:cubicBezTo>
                    <a:pt x="971" y="374"/>
                    <a:pt x="669" y="1"/>
                    <a:pt x="261" y="1"/>
                  </a:cubicBez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7" name="Google Shape;11007;p91"/>
            <p:cNvSpPr/>
            <p:nvPr/>
          </p:nvSpPr>
          <p:spPr>
            <a:xfrm>
              <a:off x="8176182" y="3893664"/>
              <a:ext cx="39162" cy="33556"/>
            </a:xfrm>
            <a:custGeom>
              <a:avLst/>
              <a:gdLst/>
              <a:ahLst/>
              <a:cxnLst/>
              <a:rect l="l" t="t" r="r" b="b"/>
              <a:pathLst>
                <a:path w="1495" h="1281" extrusionOk="0">
                  <a:moveTo>
                    <a:pt x="854" y="1"/>
                  </a:moveTo>
                  <a:cubicBezTo>
                    <a:pt x="285" y="1"/>
                    <a:pt x="1" y="689"/>
                    <a:pt x="401" y="1090"/>
                  </a:cubicBezTo>
                  <a:cubicBezTo>
                    <a:pt x="533" y="1221"/>
                    <a:pt x="693" y="1280"/>
                    <a:pt x="851" y="1280"/>
                  </a:cubicBezTo>
                  <a:cubicBezTo>
                    <a:pt x="1180" y="1280"/>
                    <a:pt x="1495" y="1025"/>
                    <a:pt x="1495" y="638"/>
                  </a:cubicBezTo>
                  <a:cubicBezTo>
                    <a:pt x="1495" y="285"/>
                    <a:pt x="1207" y="1"/>
                    <a:pt x="854" y="1"/>
                  </a:cubicBezTo>
                  <a:close/>
                </a:path>
              </a:pathLst>
            </a:custGeom>
            <a:solidFill>
              <a:srgbClr val="849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8" name="Google Shape;11008;p91"/>
            <p:cNvSpPr/>
            <p:nvPr/>
          </p:nvSpPr>
          <p:spPr>
            <a:xfrm>
              <a:off x="7925391" y="3959361"/>
              <a:ext cx="366782" cy="29758"/>
            </a:xfrm>
            <a:custGeom>
              <a:avLst/>
              <a:gdLst/>
              <a:ahLst/>
              <a:cxnLst/>
              <a:rect l="l" t="t" r="r" b="b"/>
              <a:pathLst>
                <a:path w="14002" h="1136" extrusionOk="0">
                  <a:moveTo>
                    <a:pt x="565" y="1"/>
                  </a:moveTo>
                  <a:cubicBezTo>
                    <a:pt x="254" y="1"/>
                    <a:pt x="0" y="255"/>
                    <a:pt x="0" y="566"/>
                  </a:cubicBezTo>
                  <a:cubicBezTo>
                    <a:pt x="0" y="878"/>
                    <a:pt x="254" y="1135"/>
                    <a:pt x="565" y="1135"/>
                  </a:cubicBezTo>
                  <a:lnTo>
                    <a:pt x="13437" y="1135"/>
                  </a:lnTo>
                  <a:cubicBezTo>
                    <a:pt x="13748" y="1135"/>
                    <a:pt x="14002" y="878"/>
                    <a:pt x="14002" y="566"/>
                  </a:cubicBezTo>
                  <a:cubicBezTo>
                    <a:pt x="14002" y="255"/>
                    <a:pt x="13748" y="1"/>
                    <a:pt x="13437" y="1"/>
                  </a:cubicBezTo>
                  <a:close/>
                </a:path>
              </a:pathLst>
            </a:custGeom>
            <a:solidFill>
              <a:srgbClr val="DB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09" name="Google Shape;11009;p91"/>
            <p:cNvSpPr/>
            <p:nvPr/>
          </p:nvSpPr>
          <p:spPr>
            <a:xfrm>
              <a:off x="8256967" y="3959361"/>
              <a:ext cx="35206" cy="29758"/>
            </a:xfrm>
            <a:custGeom>
              <a:avLst/>
              <a:gdLst/>
              <a:ahLst/>
              <a:cxnLst/>
              <a:rect l="l" t="t" r="r" b="b"/>
              <a:pathLst>
                <a:path w="1344" h="1136" extrusionOk="0">
                  <a:moveTo>
                    <a:pt x="1" y="1"/>
                  </a:moveTo>
                  <a:cubicBezTo>
                    <a:pt x="312" y="1"/>
                    <a:pt x="566" y="255"/>
                    <a:pt x="566" y="566"/>
                  </a:cubicBezTo>
                  <a:cubicBezTo>
                    <a:pt x="566" y="878"/>
                    <a:pt x="312" y="1135"/>
                    <a:pt x="1" y="1135"/>
                  </a:cubicBezTo>
                  <a:lnTo>
                    <a:pt x="779" y="1135"/>
                  </a:lnTo>
                  <a:cubicBezTo>
                    <a:pt x="1090" y="1135"/>
                    <a:pt x="1344" y="878"/>
                    <a:pt x="1344" y="566"/>
                  </a:cubicBezTo>
                  <a:cubicBezTo>
                    <a:pt x="1344" y="255"/>
                    <a:pt x="1090" y="1"/>
                    <a:pt x="779" y="1"/>
                  </a:cubicBezTo>
                  <a:close/>
                </a:path>
              </a:pathLst>
            </a:custGeom>
            <a:solidFill>
              <a:srgbClr val="D6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0" name="Google Shape;11010;p91"/>
            <p:cNvSpPr/>
            <p:nvPr/>
          </p:nvSpPr>
          <p:spPr>
            <a:xfrm>
              <a:off x="8191794" y="3893664"/>
              <a:ext cx="25435" cy="33530"/>
            </a:xfrm>
            <a:custGeom>
              <a:avLst/>
              <a:gdLst/>
              <a:ahLst/>
              <a:cxnLst/>
              <a:rect l="l" t="t" r="r" b="b"/>
              <a:pathLst>
                <a:path w="971" h="1280" extrusionOk="0">
                  <a:moveTo>
                    <a:pt x="258" y="1"/>
                  </a:moveTo>
                  <a:cubicBezTo>
                    <a:pt x="169" y="1"/>
                    <a:pt x="80" y="18"/>
                    <a:pt x="1" y="55"/>
                  </a:cubicBezTo>
                  <a:cubicBezTo>
                    <a:pt x="505" y="282"/>
                    <a:pt x="505" y="998"/>
                    <a:pt x="1" y="1224"/>
                  </a:cubicBezTo>
                  <a:cubicBezTo>
                    <a:pt x="85" y="1261"/>
                    <a:pt x="173" y="1279"/>
                    <a:pt x="259" y="1279"/>
                  </a:cubicBezTo>
                  <a:cubicBezTo>
                    <a:pt x="549" y="1279"/>
                    <a:pt x="819" y="1078"/>
                    <a:pt x="885" y="772"/>
                  </a:cubicBezTo>
                  <a:cubicBezTo>
                    <a:pt x="971" y="374"/>
                    <a:pt x="666" y="1"/>
                    <a:pt x="258" y="1"/>
                  </a:cubicBez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1" name="Google Shape;11011;p91"/>
            <p:cNvSpPr/>
            <p:nvPr/>
          </p:nvSpPr>
          <p:spPr>
            <a:xfrm>
              <a:off x="7909569" y="3784457"/>
              <a:ext cx="311354" cy="210215"/>
            </a:xfrm>
            <a:custGeom>
              <a:avLst/>
              <a:gdLst/>
              <a:ahLst/>
              <a:cxnLst/>
              <a:rect l="l" t="t" r="r" b="b"/>
              <a:pathLst>
                <a:path w="11886" h="8025" extrusionOk="0">
                  <a:moveTo>
                    <a:pt x="1188" y="4387"/>
                  </a:moveTo>
                  <a:cubicBezTo>
                    <a:pt x="1292" y="4387"/>
                    <a:pt x="1398" y="4426"/>
                    <a:pt x="1485" y="4512"/>
                  </a:cubicBezTo>
                  <a:cubicBezTo>
                    <a:pt x="1749" y="4780"/>
                    <a:pt x="1560" y="5235"/>
                    <a:pt x="1183" y="5235"/>
                  </a:cubicBezTo>
                  <a:cubicBezTo>
                    <a:pt x="950" y="5235"/>
                    <a:pt x="758" y="5043"/>
                    <a:pt x="762" y="4807"/>
                  </a:cubicBezTo>
                  <a:lnTo>
                    <a:pt x="762" y="4807"/>
                  </a:lnTo>
                  <a:lnTo>
                    <a:pt x="762" y="4814"/>
                  </a:lnTo>
                  <a:cubicBezTo>
                    <a:pt x="762" y="4557"/>
                    <a:pt x="970" y="4387"/>
                    <a:pt x="1188" y="4387"/>
                  </a:cubicBezTo>
                  <a:close/>
                  <a:moveTo>
                    <a:pt x="1105" y="1"/>
                  </a:moveTo>
                  <a:cubicBezTo>
                    <a:pt x="917" y="1"/>
                    <a:pt x="726" y="63"/>
                    <a:pt x="560" y="201"/>
                  </a:cubicBezTo>
                  <a:cubicBezTo>
                    <a:pt x="1" y="667"/>
                    <a:pt x="237" y="1572"/>
                    <a:pt x="954" y="1706"/>
                  </a:cubicBezTo>
                  <a:lnTo>
                    <a:pt x="954" y="3985"/>
                  </a:lnTo>
                  <a:cubicBezTo>
                    <a:pt x="583" y="4091"/>
                    <a:pt x="330" y="4427"/>
                    <a:pt x="330" y="4807"/>
                  </a:cubicBezTo>
                  <a:cubicBezTo>
                    <a:pt x="330" y="5191"/>
                    <a:pt x="583" y="5527"/>
                    <a:pt x="954" y="5633"/>
                  </a:cubicBezTo>
                  <a:lnTo>
                    <a:pt x="954" y="6493"/>
                  </a:lnTo>
                  <a:cubicBezTo>
                    <a:pt x="577" y="6599"/>
                    <a:pt x="340" y="6966"/>
                    <a:pt x="392" y="7353"/>
                  </a:cubicBezTo>
                  <a:cubicBezTo>
                    <a:pt x="446" y="7737"/>
                    <a:pt x="775" y="8025"/>
                    <a:pt x="1166" y="8025"/>
                  </a:cubicBezTo>
                  <a:lnTo>
                    <a:pt x="2879" y="8025"/>
                  </a:lnTo>
                  <a:cubicBezTo>
                    <a:pt x="2999" y="8025"/>
                    <a:pt x="3095" y="7929"/>
                    <a:pt x="3095" y="7809"/>
                  </a:cubicBezTo>
                  <a:cubicBezTo>
                    <a:pt x="3095" y="7692"/>
                    <a:pt x="2999" y="7593"/>
                    <a:pt x="2879" y="7593"/>
                  </a:cubicBezTo>
                  <a:lnTo>
                    <a:pt x="2883" y="7596"/>
                  </a:lnTo>
                  <a:lnTo>
                    <a:pt x="1169" y="7596"/>
                  </a:lnTo>
                  <a:cubicBezTo>
                    <a:pt x="981" y="7590"/>
                    <a:pt x="830" y="7435"/>
                    <a:pt x="830" y="7247"/>
                  </a:cubicBezTo>
                  <a:cubicBezTo>
                    <a:pt x="830" y="7058"/>
                    <a:pt x="981" y="6904"/>
                    <a:pt x="1169" y="6897"/>
                  </a:cubicBezTo>
                  <a:lnTo>
                    <a:pt x="11669" y="6897"/>
                  </a:lnTo>
                  <a:cubicBezTo>
                    <a:pt x="11789" y="6897"/>
                    <a:pt x="11885" y="6798"/>
                    <a:pt x="11885" y="6681"/>
                  </a:cubicBezTo>
                  <a:cubicBezTo>
                    <a:pt x="11885" y="6561"/>
                    <a:pt x="11789" y="6466"/>
                    <a:pt x="11669" y="6466"/>
                  </a:cubicBezTo>
                  <a:lnTo>
                    <a:pt x="1385" y="6466"/>
                  </a:lnTo>
                  <a:lnTo>
                    <a:pt x="1385" y="5643"/>
                  </a:lnTo>
                  <a:cubicBezTo>
                    <a:pt x="1769" y="5547"/>
                    <a:pt x="2036" y="5204"/>
                    <a:pt x="2036" y="4810"/>
                  </a:cubicBezTo>
                  <a:cubicBezTo>
                    <a:pt x="2036" y="4416"/>
                    <a:pt x="1769" y="4074"/>
                    <a:pt x="1385" y="3981"/>
                  </a:cubicBezTo>
                  <a:lnTo>
                    <a:pt x="1385" y="1504"/>
                  </a:lnTo>
                  <a:cubicBezTo>
                    <a:pt x="1385" y="1385"/>
                    <a:pt x="1289" y="1290"/>
                    <a:pt x="1172" y="1290"/>
                  </a:cubicBezTo>
                  <a:cubicBezTo>
                    <a:pt x="1165" y="1290"/>
                    <a:pt x="1157" y="1290"/>
                    <a:pt x="1149" y="1291"/>
                  </a:cubicBezTo>
                  <a:lnTo>
                    <a:pt x="1111" y="1291"/>
                  </a:lnTo>
                  <a:cubicBezTo>
                    <a:pt x="697" y="1291"/>
                    <a:pt x="522" y="760"/>
                    <a:pt x="854" y="517"/>
                  </a:cubicBezTo>
                  <a:cubicBezTo>
                    <a:pt x="935" y="457"/>
                    <a:pt x="1023" y="431"/>
                    <a:pt x="1108" y="431"/>
                  </a:cubicBezTo>
                  <a:cubicBezTo>
                    <a:pt x="1375" y="431"/>
                    <a:pt x="1613" y="690"/>
                    <a:pt x="1519" y="990"/>
                  </a:cubicBezTo>
                  <a:cubicBezTo>
                    <a:pt x="1492" y="1072"/>
                    <a:pt x="1516" y="1161"/>
                    <a:pt x="1584" y="1219"/>
                  </a:cubicBezTo>
                  <a:lnTo>
                    <a:pt x="3716" y="3052"/>
                  </a:lnTo>
                  <a:cubicBezTo>
                    <a:pt x="3756" y="3089"/>
                    <a:pt x="3807" y="3106"/>
                    <a:pt x="3857" y="3106"/>
                  </a:cubicBezTo>
                  <a:cubicBezTo>
                    <a:pt x="3916" y="3106"/>
                    <a:pt x="3974" y="3082"/>
                    <a:pt x="4017" y="3035"/>
                  </a:cubicBezTo>
                  <a:lnTo>
                    <a:pt x="5357" y="1558"/>
                  </a:lnTo>
                  <a:cubicBezTo>
                    <a:pt x="5502" y="1398"/>
                    <a:pt x="5356" y="1193"/>
                    <a:pt x="5192" y="1193"/>
                  </a:cubicBezTo>
                  <a:cubicBezTo>
                    <a:pt x="5138" y="1193"/>
                    <a:pt x="5083" y="1215"/>
                    <a:pt x="5035" y="1267"/>
                  </a:cubicBezTo>
                  <a:lnTo>
                    <a:pt x="3836" y="2590"/>
                  </a:lnTo>
                  <a:lnTo>
                    <a:pt x="1961" y="976"/>
                  </a:lnTo>
                  <a:cubicBezTo>
                    <a:pt x="1964" y="938"/>
                    <a:pt x="1968" y="900"/>
                    <a:pt x="1968" y="859"/>
                  </a:cubicBezTo>
                  <a:cubicBezTo>
                    <a:pt x="1968" y="349"/>
                    <a:pt x="1548" y="1"/>
                    <a:pt x="110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2" name="Google Shape;11012;p91"/>
            <p:cNvSpPr/>
            <p:nvPr/>
          </p:nvSpPr>
          <p:spPr>
            <a:xfrm>
              <a:off x="8063805" y="3865426"/>
              <a:ext cx="78664" cy="67400"/>
            </a:xfrm>
            <a:custGeom>
              <a:avLst/>
              <a:gdLst/>
              <a:ahLst/>
              <a:cxnLst/>
              <a:rect l="l" t="t" r="r" b="b"/>
              <a:pathLst>
                <a:path w="3003" h="2573" extrusionOk="0">
                  <a:moveTo>
                    <a:pt x="1724" y="436"/>
                  </a:moveTo>
                  <a:cubicBezTo>
                    <a:pt x="1934" y="436"/>
                    <a:pt x="2147" y="514"/>
                    <a:pt x="2320" y="688"/>
                  </a:cubicBezTo>
                  <a:cubicBezTo>
                    <a:pt x="2858" y="1223"/>
                    <a:pt x="2478" y="2141"/>
                    <a:pt x="1720" y="2141"/>
                  </a:cubicBezTo>
                  <a:cubicBezTo>
                    <a:pt x="1248" y="2141"/>
                    <a:pt x="867" y="1761"/>
                    <a:pt x="867" y="1288"/>
                  </a:cubicBezTo>
                  <a:cubicBezTo>
                    <a:pt x="867" y="776"/>
                    <a:pt x="1287" y="436"/>
                    <a:pt x="1724" y="436"/>
                  </a:cubicBezTo>
                  <a:close/>
                  <a:moveTo>
                    <a:pt x="1708" y="1"/>
                  </a:moveTo>
                  <a:cubicBezTo>
                    <a:pt x="1392" y="1"/>
                    <a:pt x="1070" y="118"/>
                    <a:pt x="809" y="380"/>
                  </a:cubicBezTo>
                  <a:cubicBezTo>
                    <a:pt x="0" y="1188"/>
                    <a:pt x="572" y="2573"/>
                    <a:pt x="1717" y="2573"/>
                  </a:cubicBezTo>
                  <a:cubicBezTo>
                    <a:pt x="2426" y="2573"/>
                    <a:pt x="3002" y="1997"/>
                    <a:pt x="3002" y="1288"/>
                  </a:cubicBezTo>
                  <a:cubicBezTo>
                    <a:pt x="3002" y="513"/>
                    <a:pt x="2368" y="1"/>
                    <a:pt x="170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3" name="Google Shape;11013;p91"/>
            <p:cNvSpPr/>
            <p:nvPr/>
          </p:nvSpPr>
          <p:spPr>
            <a:xfrm>
              <a:off x="7996641" y="3887927"/>
              <a:ext cx="52547" cy="44977"/>
            </a:xfrm>
            <a:custGeom>
              <a:avLst/>
              <a:gdLst/>
              <a:ahLst/>
              <a:cxnLst/>
              <a:rect l="l" t="t" r="r" b="b"/>
              <a:pathLst>
                <a:path w="2006" h="1717" extrusionOk="0">
                  <a:moveTo>
                    <a:pt x="858" y="435"/>
                  </a:moveTo>
                  <a:cubicBezTo>
                    <a:pt x="1091" y="435"/>
                    <a:pt x="1279" y="624"/>
                    <a:pt x="1283" y="857"/>
                  </a:cubicBezTo>
                  <a:lnTo>
                    <a:pt x="1279" y="857"/>
                  </a:lnTo>
                  <a:cubicBezTo>
                    <a:pt x="1279" y="1113"/>
                    <a:pt x="1070" y="1282"/>
                    <a:pt x="852" y="1282"/>
                  </a:cubicBezTo>
                  <a:cubicBezTo>
                    <a:pt x="749" y="1282"/>
                    <a:pt x="644" y="1243"/>
                    <a:pt x="559" y="1159"/>
                  </a:cubicBezTo>
                  <a:cubicBezTo>
                    <a:pt x="292" y="891"/>
                    <a:pt x="481" y="435"/>
                    <a:pt x="858" y="435"/>
                  </a:cubicBezTo>
                  <a:close/>
                  <a:moveTo>
                    <a:pt x="858" y="0"/>
                  </a:moveTo>
                  <a:cubicBezTo>
                    <a:pt x="385" y="0"/>
                    <a:pt x="1" y="384"/>
                    <a:pt x="1" y="857"/>
                  </a:cubicBezTo>
                  <a:cubicBezTo>
                    <a:pt x="1" y="1374"/>
                    <a:pt x="425" y="1717"/>
                    <a:pt x="865" y="1717"/>
                  </a:cubicBezTo>
                  <a:cubicBezTo>
                    <a:pt x="1076" y="1717"/>
                    <a:pt x="1290" y="1639"/>
                    <a:pt x="1464" y="1464"/>
                  </a:cubicBezTo>
                  <a:cubicBezTo>
                    <a:pt x="2006" y="926"/>
                    <a:pt x="1622" y="0"/>
                    <a:pt x="85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4" name="Google Shape;11014;p91"/>
            <p:cNvSpPr/>
            <p:nvPr/>
          </p:nvSpPr>
          <p:spPr>
            <a:xfrm>
              <a:off x="8000151" y="3720882"/>
              <a:ext cx="307844" cy="273974"/>
            </a:xfrm>
            <a:custGeom>
              <a:avLst/>
              <a:gdLst/>
              <a:ahLst/>
              <a:cxnLst/>
              <a:rect l="l" t="t" r="r" b="b"/>
              <a:pathLst>
                <a:path w="11752" h="10459" extrusionOk="0">
                  <a:moveTo>
                    <a:pt x="10568" y="6810"/>
                  </a:moveTo>
                  <a:cubicBezTo>
                    <a:pt x="10785" y="6810"/>
                    <a:pt x="10994" y="6979"/>
                    <a:pt x="10994" y="7234"/>
                  </a:cubicBezTo>
                  <a:cubicBezTo>
                    <a:pt x="10994" y="7467"/>
                    <a:pt x="10805" y="7659"/>
                    <a:pt x="10572" y="7659"/>
                  </a:cubicBezTo>
                  <a:cubicBezTo>
                    <a:pt x="10192" y="7659"/>
                    <a:pt x="10003" y="7203"/>
                    <a:pt x="10271" y="6936"/>
                  </a:cubicBezTo>
                  <a:cubicBezTo>
                    <a:pt x="10357" y="6849"/>
                    <a:pt x="10464" y="6810"/>
                    <a:pt x="10568" y="6810"/>
                  </a:cubicBezTo>
                  <a:close/>
                  <a:moveTo>
                    <a:pt x="4147" y="0"/>
                  </a:moveTo>
                  <a:cubicBezTo>
                    <a:pt x="3314" y="0"/>
                    <a:pt x="2893" y="1007"/>
                    <a:pt x="3482" y="1597"/>
                  </a:cubicBezTo>
                  <a:lnTo>
                    <a:pt x="2163" y="3053"/>
                  </a:lnTo>
                  <a:cubicBezTo>
                    <a:pt x="2016" y="3216"/>
                    <a:pt x="2162" y="3419"/>
                    <a:pt x="2325" y="3419"/>
                  </a:cubicBezTo>
                  <a:cubicBezTo>
                    <a:pt x="2379" y="3419"/>
                    <a:pt x="2434" y="3397"/>
                    <a:pt x="2482" y="3345"/>
                  </a:cubicBezTo>
                  <a:lnTo>
                    <a:pt x="3959" y="1717"/>
                  </a:lnTo>
                  <a:cubicBezTo>
                    <a:pt x="4054" y="1614"/>
                    <a:pt x="4027" y="1450"/>
                    <a:pt x="3904" y="1384"/>
                  </a:cubicBezTo>
                  <a:cubicBezTo>
                    <a:pt x="3445" y="1131"/>
                    <a:pt x="3626" y="435"/>
                    <a:pt x="4147" y="435"/>
                  </a:cubicBezTo>
                  <a:cubicBezTo>
                    <a:pt x="4671" y="435"/>
                    <a:pt x="4849" y="1131"/>
                    <a:pt x="4394" y="1384"/>
                  </a:cubicBezTo>
                  <a:cubicBezTo>
                    <a:pt x="4267" y="1450"/>
                    <a:pt x="4240" y="1614"/>
                    <a:pt x="4335" y="1717"/>
                  </a:cubicBezTo>
                  <a:lnTo>
                    <a:pt x="7738" y="5466"/>
                  </a:lnTo>
                  <a:cubicBezTo>
                    <a:pt x="7779" y="5512"/>
                    <a:pt x="7836" y="5535"/>
                    <a:pt x="7894" y="5535"/>
                  </a:cubicBezTo>
                  <a:cubicBezTo>
                    <a:pt x="7944" y="5535"/>
                    <a:pt x="7995" y="5518"/>
                    <a:pt x="8036" y="5483"/>
                  </a:cubicBezTo>
                  <a:lnTo>
                    <a:pt x="10171" y="3650"/>
                  </a:lnTo>
                  <a:cubicBezTo>
                    <a:pt x="10236" y="3591"/>
                    <a:pt x="10260" y="3502"/>
                    <a:pt x="10236" y="3420"/>
                  </a:cubicBezTo>
                  <a:cubicBezTo>
                    <a:pt x="10140" y="3118"/>
                    <a:pt x="10378" y="2859"/>
                    <a:pt x="10645" y="2859"/>
                  </a:cubicBezTo>
                  <a:cubicBezTo>
                    <a:pt x="10730" y="2859"/>
                    <a:pt x="10817" y="2885"/>
                    <a:pt x="10898" y="2944"/>
                  </a:cubicBezTo>
                  <a:cubicBezTo>
                    <a:pt x="11230" y="3190"/>
                    <a:pt x="11055" y="3718"/>
                    <a:pt x="10641" y="3718"/>
                  </a:cubicBezTo>
                  <a:lnTo>
                    <a:pt x="10603" y="3718"/>
                  </a:lnTo>
                  <a:cubicBezTo>
                    <a:pt x="10595" y="3717"/>
                    <a:pt x="10588" y="3717"/>
                    <a:pt x="10580" y="3717"/>
                  </a:cubicBezTo>
                  <a:cubicBezTo>
                    <a:pt x="10463" y="3717"/>
                    <a:pt x="10367" y="3815"/>
                    <a:pt x="10367" y="3934"/>
                  </a:cubicBezTo>
                  <a:lnTo>
                    <a:pt x="10367" y="6408"/>
                  </a:lnTo>
                  <a:cubicBezTo>
                    <a:pt x="9986" y="6504"/>
                    <a:pt x="9719" y="6847"/>
                    <a:pt x="9719" y="7241"/>
                  </a:cubicBezTo>
                  <a:cubicBezTo>
                    <a:pt x="9719" y="7631"/>
                    <a:pt x="9986" y="7974"/>
                    <a:pt x="10367" y="8070"/>
                  </a:cubicBezTo>
                  <a:lnTo>
                    <a:pt x="10367" y="8893"/>
                  </a:lnTo>
                  <a:lnTo>
                    <a:pt x="9078" y="8893"/>
                  </a:lnTo>
                  <a:cubicBezTo>
                    <a:pt x="8790" y="8893"/>
                    <a:pt x="8790" y="9324"/>
                    <a:pt x="9078" y="9324"/>
                  </a:cubicBezTo>
                  <a:lnTo>
                    <a:pt x="10583" y="9324"/>
                  </a:lnTo>
                  <a:cubicBezTo>
                    <a:pt x="10771" y="9331"/>
                    <a:pt x="10922" y="9485"/>
                    <a:pt x="10922" y="9674"/>
                  </a:cubicBezTo>
                  <a:cubicBezTo>
                    <a:pt x="10922" y="9866"/>
                    <a:pt x="10771" y="10020"/>
                    <a:pt x="10583" y="10027"/>
                  </a:cubicBezTo>
                  <a:lnTo>
                    <a:pt x="288" y="10027"/>
                  </a:lnTo>
                  <a:cubicBezTo>
                    <a:pt x="1" y="10027"/>
                    <a:pt x="1" y="10459"/>
                    <a:pt x="288" y="10459"/>
                  </a:cubicBezTo>
                  <a:lnTo>
                    <a:pt x="10583" y="10459"/>
                  </a:lnTo>
                  <a:cubicBezTo>
                    <a:pt x="10973" y="10455"/>
                    <a:pt x="11302" y="10171"/>
                    <a:pt x="11357" y="9783"/>
                  </a:cubicBezTo>
                  <a:cubicBezTo>
                    <a:pt x="11408" y="9396"/>
                    <a:pt x="11172" y="9030"/>
                    <a:pt x="10798" y="8923"/>
                  </a:cubicBezTo>
                  <a:lnTo>
                    <a:pt x="10798" y="8063"/>
                  </a:lnTo>
                  <a:cubicBezTo>
                    <a:pt x="11168" y="7960"/>
                    <a:pt x="11429" y="7621"/>
                    <a:pt x="11429" y="7234"/>
                  </a:cubicBezTo>
                  <a:cubicBezTo>
                    <a:pt x="11426" y="6850"/>
                    <a:pt x="11168" y="6514"/>
                    <a:pt x="10798" y="6412"/>
                  </a:cubicBezTo>
                  <a:lnTo>
                    <a:pt x="10798" y="4133"/>
                  </a:lnTo>
                  <a:cubicBezTo>
                    <a:pt x="11515" y="4002"/>
                    <a:pt x="11751" y="3094"/>
                    <a:pt x="11192" y="2628"/>
                  </a:cubicBezTo>
                  <a:cubicBezTo>
                    <a:pt x="11027" y="2490"/>
                    <a:pt x="10835" y="2428"/>
                    <a:pt x="10648" y="2428"/>
                  </a:cubicBezTo>
                  <a:cubicBezTo>
                    <a:pt x="10204" y="2428"/>
                    <a:pt x="9784" y="2777"/>
                    <a:pt x="9784" y="3290"/>
                  </a:cubicBezTo>
                  <a:cubicBezTo>
                    <a:pt x="9784" y="3327"/>
                    <a:pt x="9787" y="3365"/>
                    <a:pt x="9791" y="3403"/>
                  </a:cubicBezTo>
                  <a:lnTo>
                    <a:pt x="7916" y="5017"/>
                  </a:lnTo>
                  <a:lnTo>
                    <a:pt x="4815" y="1597"/>
                  </a:lnTo>
                  <a:cubicBezTo>
                    <a:pt x="5401" y="1007"/>
                    <a:pt x="4983" y="0"/>
                    <a:pt x="414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5" name="Google Shape;11015;p91"/>
            <p:cNvSpPr/>
            <p:nvPr/>
          </p:nvSpPr>
          <p:spPr>
            <a:xfrm>
              <a:off x="8168559" y="3887927"/>
              <a:ext cx="52442" cy="44898"/>
            </a:xfrm>
            <a:custGeom>
              <a:avLst/>
              <a:gdLst/>
              <a:ahLst/>
              <a:cxnLst/>
              <a:rect l="l" t="t" r="r" b="b"/>
              <a:pathLst>
                <a:path w="2002" h="1714" extrusionOk="0">
                  <a:moveTo>
                    <a:pt x="1149" y="433"/>
                  </a:moveTo>
                  <a:cubicBezTo>
                    <a:pt x="1253" y="433"/>
                    <a:pt x="1360" y="472"/>
                    <a:pt x="1446" y="559"/>
                  </a:cubicBezTo>
                  <a:cubicBezTo>
                    <a:pt x="1710" y="826"/>
                    <a:pt x="1522" y="1282"/>
                    <a:pt x="1145" y="1282"/>
                  </a:cubicBezTo>
                  <a:cubicBezTo>
                    <a:pt x="912" y="1282"/>
                    <a:pt x="723" y="1093"/>
                    <a:pt x="723" y="857"/>
                  </a:cubicBezTo>
                  <a:cubicBezTo>
                    <a:pt x="723" y="602"/>
                    <a:pt x="932" y="433"/>
                    <a:pt x="1149" y="433"/>
                  </a:cubicBezTo>
                  <a:close/>
                  <a:moveTo>
                    <a:pt x="1139" y="0"/>
                  </a:moveTo>
                  <a:cubicBezTo>
                    <a:pt x="929" y="0"/>
                    <a:pt x="713" y="79"/>
                    <a:pt x="538" y="254"/>
                  </a:cubicBezTo>
                  <a:cubicBezTo>
                    <a:pt x="0" y="792"/>
                    <a:pt x="381" y="1714"/>
                    <a:pt x="1145" y="1714"/>
                  </a:cubicBezTo>
                  <a:cubicBezTo>
                    <a:pt x="1618" y="1714"/>
                    <a:pt x="2001" y="1330"/>
                    <a:pt x="2001" y="857"/>
                  </a:cubicBezTo>
                  <a:cubicBezTo>
                    <a:pt x="2001" y="342"/>
                    <a:pt x="1580" y="0"/>
                    <a:pt x="113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16" name="Google Shape;11016;p91"/>
          <p:cNvGrpSpPr/>
          <p:nvPr/>
        </p:nvGrpSpPr>
        <p:grpSpPr>
          <a:xfrm>
            <a:off x="6910596" y="4118967"/>
            <a:ext cx="227032" cy="384490"/>
            <a:chOff x="6910596" y="4118967"/>
            <a:chExt cx="227032" cy="384490"/>
          </a:xfrm>
        </p:grpSpPr>
        <p:sp>
          <p:nvSpPr>
            <p:cNvPr id="11017" name="Google Shape;11017;p91"/>
            <p:cNvSpPr/>
            <p:nvPr/>
          </p:nvSpPr>
          <p:spPr>
            <a:xfrm>
              <a:off x="6916700" y="4206039"/>
              <a:ext cx="214563" cy="291865"/>
            </a:xfrm>
            <a:custGeom>
              <a:avLst/>
              <a:gdLst/>
              <a:ahLst/>
              <a:cxnLst/>
              <a:rect l="l" t="t" r="r" b="b"/>
              <a:pathLst>
                <a:path w="8191" h="11142" extrusionOk="0">
                  <a:moveTo>
                    <a:pt x="2690" y="1"/>
                  </a:moveTo>
                  <a:cubicBezTo>
                    <a:pt x="1974" y="1"/>
                    <a:pt x="1343" y="474"/>
                    <a:pt x="1138" y="1159"/>
                  </a:cubicBezTo>
                  <a:lnTo>
                    <a:pt x="79" y="4959"/>
                  </a:lnTo>
                  <a:cubicBezTo>
                    <a:pt x="0" y="5237"/>
                    <a:pt x="165" y="5525"/>
                    <a:pt x="442" y="5600"/>
                  </a:cubicBezTo>
                  <a:cubicBezTo>
                    <a:pt x="489" y="5614"/>
                    <a:pt x="536" y="5620"/>
                    <a:pt x="582" y="5620"/>
                  </a:cubicBezTo>
                  <a:cubicBezTo>
                    <a:pt x="808" y="5620"/>
                    <a:pt x="1018" y="5468"/>
                    <a:pt x="1083" y="5240"/>
                  </a:cubicBezTo>
                  <a:lnTo>
                    <a:pt x="2032" y="1831"/>
                  </a:lnTo>
                  <a:cubicBezTo>
                    <a:pt x="2067" y="1701"/>
                    <a:pt x="2183" y="1615"/>
                    <a:pt x="2311" y="1615"/>
                  </a:cubicBezTo>
                  <a:cubicBezTo>
                    <a:pt x="2336" y="1615"/>
                    <a:pt x="2360" y="1619"/>
                    <a:pt x="2385" y="1625"/>
                  </a:cubicBezTo>
                  <a:cubicBezTo>
                    <a:pt x="2539" y="1666"/>
                    <a:pt x="2632" y="1824"/>
                    <a:pt x="2591" y="1978"/>
                  </a:cubicBezTo>
                  <a:lnTo>
                    <a:pt x="1367" y="6734"/>
                  </a:lnTo>
                  <a:lnTo>
                    <a:pt x="2683" y="6734"/>
                  </a:lnTo>
                  <a:lnTo>
                    <a:pt x="2683" y="10610"/>
                  </a:lnTo>
                  <a:cubicBezTo>
                    <a:pt x="2680" y="10891"/>
                    <a:pt x="2899" y="11128"/>
                    <a:pt x="3184" y="11141"/>
                  </a:cubicBezTo>
                  <a:cubicBezTo>
                    <a:pt x="3190" y="11142"/>
                    <a:pt x="3196" y="11142"/>
                    <a:pt x="3202" y="11142"/>
                  </a:cubicBezTo>
                  <a:cubicBezTo>
                    <a:pt x="3488" y="11142"/>
                    <a:pt x="3722" y="10909"/>
                    <a:pt x="3725" y="10620"/>
                  </a:cubicBezTo>
                  <a:lnTo>
                    <a:pt x="3725" y="6734"/>
                  </a:lnTo>
                  <a:lnTo>
                    <a:pt x="4476" y="6734"/>
                  </a:lnTo>
                  <a:lnTo>
                    <a:pt x="4476" y="10620"/>
                  </a:lnTo>
                  <a:cubicBezTo>
                    <a:pt x="4476" y="10908"/>
                    <a:pt x="4709" y="11141"/>
                    <a:pt x="4996" y="11141"/>
                  </a:cubicBezTo>
                  <a:cubicBezTo>
                    <a:pt x="5281" y="11141"/>
                    <a:pt x="5514" y="10908"/>
                    <a:pt x="5517" y="10620"/>
                  </a:cubicBezTo>
                  <a:lnTo>
                    <a:pt x="5517" y="6734"/>
                  </a:lnTo>
                  <a:lnTo>
                    <a:pt x="6826" y="6734"/>
                  </a:lnTo>
                  <a:lnTo>
                    <a:pt x="5603" y="1978"/>
                  </a:lnTo>
                  <a:cubicBezTo>
                    <a:pt x="5562" y="1824"/>
                    <a:pt x="5654" y="1666"/>
                    <a:pt x="5809" y="1625"/>
                  </a:cubicBezTo>
                  <a:cubicBezTo>
                    <a:pt x="5833" y="1619"/>
                    <a:pt x="5857" y="1615"/>
                    <a:pt x="5882" y="1615"/>
                  </a:cubicBezTo>
                  <a:cubicBezTo>
                    <a:pt x="6008" y="1615"/>
                    <a:pt x="6127" y="1701"/>
                    <a:pt x="6162" y="1831"/>
                  </a:cubicBezTo>
                  <a:lnTo>
                    <a:pt x="7111" y="5240"/>
                  </a:lnTo>
                  <a:cubicBezTo>
                    <a:pt x="7173" y="5468"/>
                    <a:pt x="7382" y="5620"/>
                    <a:pt x="7610" y="5620"/>
                  </a:cubicBezTo>
                  <a:cubicBezTo>
                    <a:pt x="7657" y="5620"/>
                    <a:pt x="7704" y="5614"/>
                    <a:pt x="7752" y="5600"/>
                  </a:cubicBezTo>
                  <a:cubicBezTo>
                    <a:pt x="8029" y="5525"/>
                    <a:pt x="8190" y="5237"/>
                    <a:pt x="8111" y="4959"/>
                  </a:cubicBezTo>
                  <a:lnTo>
                    <a:pt x="7056" y="1159"/>
                  </a:lnTo>
                  <a:cubicBezTo>
                    <a:pt x="6850" y="474"/>
                    <a:pt x="6220" y="1"/>
                    <a:pt x="5504"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8" name="Google Shape;11018;p91"/>
            <p:cNvSpPr/>
            <p:nvPr/>
          </p:nvSpPr>
          <p:spPr>
            <a:xfrm>
              <a:off x="7048723" y="4248423"/>
              <a:ext cx="46889" cy="134040"/>
            </a:xfrm>
            <a:custGeom>
              <a:avLst/>
              <a:gdLst/>
              <a:ahLst/>
              <a:cxnLst/>
              <a:rect l="l" t="t" r="r" b="b"/>
              <a:pathLst>
                <a:path w="1790" h="5117" extrusionOk="0">
                  <a:moveTo>
                    <a:pt x="327" y="0"/>
                  </a:moveTo>
                  <a:cubicBezTo>
                    <a:pt x="138" y="0"/>
                    <a:pt x="1" y="178"/>
                    <a:pt x="49" y="360"/>
                  </a:cubicBezTo>
                  <a:lnTo>
                    <a:pt x="1272" y="5116"/>
                  </a:lnTo>
                  <a:lnTo>
                    <a:pt x="1790" y="5116"/>
                  </a:lnTo>
                  <a:lnTo>
                    <a:pt x="566" y="360"/>
                  </a:lnTo>
                  <a:cubicBezTo>
                    <a:pt x="518" y="178"/>
                    <a:pt x="656" y="0"/>
                    <a:pt x="844" y="0"/>
                  </a:cubicBezTo>
                  <a:close/>
                </a:path>
              </a:pathLst>
            </a:custGeom>
            <a:solidFill>
              <a:srgbClr val="DB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19" name="Google Shape;11019;p91"/>
            <p:cNvSpPr/>
            <p:nvPr/>
          </p:nvSpPr>
          <p:spPr>
            <a:xfrm>
              <a:off x="6981506" y="4124625"/>
              <a:ext cx="74341" cy="63680"/>
            </a:xfrm>
            <a:custGeom>
              <a:avLst/>
              <a:gdLst/>
              <a:ahLst/>
              <a:cxnLst/>
              <a:rect l="l" t="t" r="r" b="b"/>
              <a:pathLst>
                <a:path w="2838" h="2431" extrusionOk="0">
                  <a:moveTo>
                    <a:pt x="1625" y="1"/>
                  </a:moveTo>
                  <a:cubicBezTo>
                    <a:pt x="542" y="1"/>
                    <a:pt x="0" y="1306"/>
                    <a:pt x="764" y="2074"/>
                  </a:cubicBezTo>
                  <a:cubicBezTo>
                    <a:pt x="996" y="2306"/>
                    <a:pt x="1308" y="2430"/>
                    <a:pt x="1625" y="2430"/>
                  </a:cubicBezTo>
                  <a:cubicBezTo>
                    <a:pt x="1781" y="2430"/>
                    <a:pt x="1938" y="2400"/>
                    <a:pt x="2087" y="2338"/>
                  </a:cubicBezTo>
                  <a:cubicBezTo>
                    <a:pt x="2543" y="2149"/>
                    <a:pt x="2838" y="1707"/>
                    <a:pt x="2838" y="1214"/>
                  </a:cubicBezTo>
                  <a:cubicBezTo>
                    <a:pt x="2838" y="542"/>
                    <a:pt x="2293" y="1"/>
                    <a:pt x="1625" y="1"/>
                  </a:cubicBez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0" name="Google Shape;11020;p91"/>
            <p:cNvSpPr/>
            <p:nvPr/>
          </p:nvSpPr>
          <p:spPr>
            <a:xfrm>
              <a:off x="7017236" y="4124625"/>
              <a:ext cx="40419" cy="63680"/>
            </a:xfrm>
            <a:custGeom>
              <a:avLst/>
              <a:gdLst/>
              <a:ahLst/>
              <a:cxnLst/>
              <a:rect l="l" t="t" r="r" b="b"/>
              <a:pathLst>
                <a:path w="1543" h="2431" extrusionOk="0">
                  <a:moveTo>
                    <a:pt x="257" y="1"/>
                  </a:moveTo>
                  <a:cubicBezTo>
                    <a:pt x="172" y="1"/>
                    <a:pt x="86" y="8"/>
                    <a:pt x="0" y="28"/>
                  </a:cubicBezTo>
                  <a:cubicBezTo>
                    <a:pt x="559" y="148"/>
                    <a:pt x="960" y="642"/>
                    <a:pt x="960" y="1214"/>
                  </a:cubicBezTo>
                  <a:cubicBezTo>
                    <a:pt x="960" y="1786"/>
                    <a:pt x="559" y="2280"/>
                    <a:pt x="0" y="2403"/>
                  </a:cubicBezTo>
                  <a:cubicBezTo>
                    <a:pt x="86" y="2421"/>
                    <a:pt x="172" y="2430"/>
                    <a:pt x="256" y="2430"/>
                  </a:cubicBezTo>
                  <a:cubicBezTo>
                    <a:pt x="863" y="2430"/>
                    <a:pt x="1398" y="1973"/>
                    <a:pt x="1467" y="1344"/>
                  </a:cubicBezTo>
                  <a:cubicBezTo>
                    <a:pt x="1542" y="624"/>
                    <a:pt x="980" y="1"/>
                    <a:pt x="257" y="1"/>
                  </a:cubicBezTo>
                  <a:close/>
                </a:path>
              </a:pathLst>
            </a:custGeom>
            <a:solidFill>
              <a:srgbClr val="DB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1" name="Google Shape;11021;p91"/>
            <p:cNvSpPr/>
            <p:nvPr/>
          </p:nvSpPr>
          <p:spPr>
            <a:xfrm>
              <a:off x="6925135" y="4248423"/>
              <a:ext cx="52076" cy="104859"/>
            </a:xfrm>
            <a:custGeom>
              <a:avLst/>
              <a:gdLst/>
              <a:ahLst/>
              <a:cxnLst/>
              <a:rect l="l" t="t" r="r" b="b"/>
              <a:pathLst>
                <a:path w="1988" h="4003" extrusionOk="0">
                  <a:moveTo>
                    <a:pt x="1470" y="0"/>
                  </a:moveTo>
                  <a:cubicBezTo>
                    <a:pt x="1340" y="0"/>
                    <a:pt x="1227" y="89"/>
                    <a:pt x="1193" y="213"/>
                  </a:cubicBezTo>
                  <a:lnTo>
                    <a:pt x="244" y="3619"/>
                  </a:lnTo>
                  <a:cubicBezTo>
                    <a:pt x="206" y="3753"/>
                    <a:pt x="120" y="3866"/>
                    <a:pt x="0" y="3931"/>
                  </a:cubicBezTo>
                  <a:cubicBezTo>
                    <a:pt x="38" y="3955"/>
                    <a:pt x="79" y="3972"/>
                    <a:pt x="120" y="3982"/>
                  </a:cubicBezTo>
                  <a:cubicBezTo>
                    <a:pt x="168" y="3996"/>
                    <a:pt x="216" y="4002"/>
                    <a:pt x="263" y="4002"/>
                  </a:cubicBezTo>
                  <a:cubicBezTo>
                    <a:pt x="490" y="4002"/>
                    <a:pt x="699" y="3852"/>
                    <a:pt x="761" y="3619"/>
                  </a:cubicBezTo>
                  <a:lnTo>
                    <a:pt x="1710" y="213"/>
                  </a:lnTo>
                  <a:cubicBezTo>
                    <a:pt x="1745" y="89"/>
                    <a:pt x="1858" y="0"/>
                    <a:pt x="1988" y="0"/>
                  </a:cubicBezTo>
                  <a:close/>
                </a:path>
              </a:pathLst>
            </a:custGeom>
            <a:solidFill>
              <a:srgbClr val="DB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2" name="Google Shape;11022;p91"/>
            <p:cNvSpPr/>
            <p:nvPr/>
          </p:nvSpPr>
          <p:spPr>
            <a:xfrm>
              <a:off x="7047387" y="4206039"/>
              <a:ext cx="84531" cy="147268"/>
            </a:xfrm>
            <a:custGeom>
              <a:avLst/>
              <a:gdLst/>
              <a:ahLst/>
              <a:cxnLst/>
              <a:rect l="l" t="t" r="r" b="b"/>
              <a:pathLst>
                <a:path w="3227" h="5622" extrusionOk="0">
                  <a:moveTo>
                    <a:pt x="1" y="1"/>
                  </a:moveTo>
                  <a:cubicBezTo>
                    <a:pt x="717" y="1"/>
                    <a:pt x="1347" y="474"/>
                    <a:pt x="1553" y="1159"/>
                  </a:cubicBezTo>
                  <a:lnTo>
                    <a:pt x="2608" y="4959"/>
                  </a:lnTo>
                  <a:cubicBezTo>
                    <a:pt x="2673" y="5189"/>
                    <a:pt x="2574" y="5432"/>
                    <a:pt x="2365" y="5552"/>
                  </a:cubicBezTo>
                  <a:cubicBezTo>
                    <a:pt x="2450" y="5600"/>
                    <a:pt x="2538" y="5622"/>
                    <a:pt x="2623" y="5622"/>
                  </a:cubicBezTo>
                  <a:cubicBezTo>
                    <a:pt x="2945" y="5622"/>
                    <a:pt x="3226" y="5314"/>
                    <a:pt x="3126" y="4959"/>
                  </a:cubicBezTo>
                  <a:lnTo>
                    <a:pt x="2070" y="1159"/>
                  </a:lnTo>
                  <a:cubicBezTo>
                    <a:pt x="1865" y="474"/>
                    <a:pt x="1234" y="1"/>
                    <a:pt x="518" y="1"/>
                  </a:cubicBezTo>
                  <a:close/>
                </a:path>
              </a:pathLst>
            </a:custGeom>
            <a:solidFill>
              <a:srgbClr val="DB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3" name="Google Shape;11023;p91"/>
            <p:cNvSpPr/>
            <p:nvPr/>
          </p:nvSpPr>
          <p:spPr>
            <a:xfrm>
              <a:off x="6993713" y="4382436"/>
              <a:ext cx="20406" cy="115468"/>
            </a:xfrm>
            <a:custGeom>
              <a:avLst/>
              <a:gdLst/>
              <a:ahLst/>
              <a:cxnLst/>
              <a:rect l="l" t="t" r="r" b="b"/>
              <a:pathLst>
                <a:path w="779" h="4408" extrusionOk="0">
                  <a:moveTo>
                    <a:pt x="405" y="0"/>
                  </a:moveTo>
                  <a:cubicBezTo>
                    <a:pt x="326" y="0"/>
                    <a:pt x="261" y="62"/>
                    <a:pt x="261" y="141"/>
                  </a:cubicBezTo>
                  <a:lnTo>
                    <a:pt x="264" y="3886"/>
                  </a:lnTo>
                  <a:cubicBezTo>
                    <a:pt x="261" y="4071"/>
                    <a:pt x="161" y="4243"/>
                    <a:pt x="0" y="4335"/>
                  </a:cubicBezTo>
                  <a:cubicBezTo>
                    <a:pt x="72" y="4380"/>
                    <a:pt x="155" y="4404"/>
                    <a:pt x="240" y="4407"/>
                  </a:cubicBezTo>
                  <a:cubicBezTo>
                    <a:pt x="246" y="4408"/>
                    <a:pt x="253" y="4408"/>
                    <a:pt x="259" y="4408"/>
                  </a:cubicBezTo>
                  <a:cubicBezTo>
                    <a:pt x="545" y="4408"/>
                    <a:pt x="778" y="4175"/>
                    <a:pt x="778" y="3886"/>
                  </a:cubicBezTo>
                  <a:lnTo>
                    <a:pt x="778" y="0"/>
                  </a:lnTo>
                  <a:close/>
                </a:path>
              </a:pathLst>
            </a:custGeom>
            <a:solidFill>
              <a:srgbClr val="DB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4" name="Google Shape;11024;p91"/>
            <p:cNvSpPr/>
            <p:nvPr/>
          </p:nvSpPr>
          <p:spPr>
            <a:xfrm>
              <a:off x="7040759" y="4382358"/>
              <a:ext cx="20380" cy="115572"/>
            </a:xfrm>
            <a:custGeom>
              <a:avLst/>
              <a:gdLst/>
              <a:ahLst/>
              <a:cxnLst/>
              <a:rect l="l" t="t" r="r" b="b"/>
              <a:pathLst>
                <a:path w="778" h="4412" extrusionOk="0">
                  <a:moveTo>
                    <a:pt x="404" y="0"/>
                  </a:moveTo>
                  <a:cubicBezTo>
                    <a:pt x="326" y="0"/>
                    <a:pt x="260" y="65"/>
                    <a:pt x="260" y="144"/>
                  </a:cubicBezTo>
                  <a:lnTo>
                    <a:pt x="260" y="3889"/>
                  </a:lnTo>
                  <a:cubicBezTo>
                    <a:pt x="260" y="4074"/>
                    <a:pt x="161" y="4249"/>
                    <a:pt x="0" y="4342"/>
                  </a:cubicBezTo>
                  <a:cubicBezTo>
                    <a:pt x="83" y="4390"/>
                    <a:pt x="172" y="4411"/>
                    <a:pt x="257" y="4411"/>
                  </a:cubicBezTo>
                  <a:cubicBezTo>
                    <a:pt x="529" y="4411"/>
                    <a:pt x="778" y="4194"/>
                    <a:pt x="778" y="3889"/>
                  </a:cubicBezTo>
                  <a:lnTo>
                    <a:pt x="778" y="0"/>
                  </a:lnTo>
                  <a:close/>
                </a:path>
              </a:pathLst>
            </a:custGeom>
            <a:solidFill>
              <a:srgbClr val="DB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5" name="Google Shape;11025;p91"/>
            <p:cNvSpPr/>
            <p:nvPr/>
          </p:nvSpPr>
          <p:spPr>
            <a:xfrm>
              <a:off x="6986536" y="4118967"/>
              <a:ext cx="77930" cy="74996"/>
            </a:xfrm>
            <a:custGeom>
              <a:avLst/>
              <a:gdLst/>
              <a:ahLst/>
              <a:cxnLst/>
              <a:rect l="l" t="t" r="r" b="b"/>
              <a:pathLst>
                <a:path w="2975" h="2863" extrusionOk="0">
                  <a:moveTo>
                    <a:pt x="1429" y="429"/>
                  </a:moveTo>
                  <a:cubicBezTo>
                    <a:pt x="2320" y="429"/>
                    <a:pt x="2766" y="1505"/>
                    <a:pt x="2139" y="2136"/>
                  </a:cubicBezTo>
                  <a:cubicBezTo>
                    <a:pt x="1934" y="2340"/>
                    <a:pt x="1684" y="2431"/>
                    <a:pt x="1438" y="2431"/>
                  </a:cubicBezTo>
                  <a:cubicBezTo>
                    <a:pt x="924" y="2431"/>
                    <a:pt x="432" y="2032"/>
                    <a:pt x="432" y="1430"/>
                  </a:cubicBezTo>
                  <a:cubicBezTo>
                    <a:pt x="432" y="878"/>
                    <a:pt x="877" y="433"/>
                    <a:pt x="1429" y="429"/>
                  </a:cubicBezTo>
                  <a:close/>
                  <a:moveTo>
                    <a:pt x="1432" y="1"/>
                  </a:moveTo>
                  <a:cubicBezTo>
                    <a:pt x="1248" y="1"/>
                    <a:pt x="1062" y="37"/>
                    <a:pt x="884" y="110"/>
                  </a:cubicBezTo>
                  <a:cubicBezTo>
                    <a:pt x="350" y="330"/>
                    <a:pt x="0" y="851"/>
                    <a:pt x="0" y="1430"/>
                  </a:cubicBezTo>
                  <a:cubicBezTo>
                    <a:pt x="0" y="2221"/>
                    <a:pt x="641" y="2859"/>
                    <a:pt x="1429" y="2862"/>
                  </a:cubicBezTo>
                  <a:cubicBezTo>
                    <a:pt x="2008" y="2859"/>
                    <a:pt x="2529" y="2513"/>
                    <a:pt x="2752" y="1978"/>
                  </a:cubicBezTo>
                  <a:cubicBezTo>
                    <a:pt x="2975" y="1444"/>
                    <a:pt x="2851" y="827"/>
                    <a:pt x="2440" y="419"/>
                  </a:cubicBezTo>
                  <a:cubicBezTo>
                    <a:pt x="2168" y="146"/>
                    <a:pt x="1803" y="1"/>
                    <a:pt x="143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6" name="Google Shape;11026;p91"/>
            <p:cNvSpPr/>
            <p:nvPr/>
          </p:nvSpPr>
          <p:spPr>
            <a:xfrm>
              <a:off x="7008697" y="4340708"/>
              <a:ext cx="93385" cy="162750"/>
            </a:xfrm>
            <a:custGeom>
              <a:avLst/>
              <a:gdLst/>
              <a:ahLst/>
              <a:cxnLst/>
              <a:rect l="l" t="t" r="r" b="b"/>
              <a:pathLst>
                <a:path w="3565" h="6213" extrusionOk="0">
                  <a:moveTo>
                    <a:pt x="2970" y="1"/>
                  </a:moveTo>
                  <a:cubicBezTo>
                    <a:pt x="2843" y="1"/>
                    <a:pt x="2713" y="106"/>
                    <a:pt x="2756" y="271"/>
                  </a:cubicBezTo>
                  <a:lnTo>
                    <a:pt x="3040" y="1378"/>
                  </a:lnTo>
                  <a:lnTo>
                    <a:pt x="2005" y="1378"/>
                  </a:lnTo>
                  <a:cubicBezTo>
                    <a:pt x="1885" y="1378"/>
                    <a:pt x="1789" y="1470"/>
                    <a:pt x="1789" y="1590"/>
                  </a:cubicBezTo>
                  <a:lnTo>
                    <a:pt x="1789" y="5476"/>
                  </a:lnTo>
                  <a:cubicBezTo>
                    <a:pt x="1789" y="5647"/>
                    <a:pt x="1652" y="5781"/>
                    <a:pt x="1484" y="5781"/>
                  </a:cubicBezTo>
                  <a:cubicBezTo>
                    <a:pt x="1317" y="5781"/>
                    <a:pt x="1179" y="5647"/>
                    <a:pt x="1179" y="5476"/>
                  </a:cubicBezTo>
                  <a:lnTo>
                    <a:pt x="1179" y="1590"/>
                  </a:lnTo>
                  <a:cubicBezTo>
                    <a:pt x="1179" y="1470"/>
                    <a:pt x="1084" y="1378"/>
                    <a:pt x="964" y="1378"/>
                  </a:cubicBezTo>
                  <a:lnTo>
                    <a:pt x="213" y="1378"/>
                  </a:lnTo>
                  <a:cubicBezTo>
                    <a:pt x="97" y="1378"/>
                    <a:pt x="1" y="1470"/>
                    <a:pt x="1" y="1590"/>
                  </a:cubicBezTo>
                  <a:lnTo>
                    <a:pt x="1" y="3166"/>
                  </a:lnTo>
                  <a:cubicBezTo>
                    <a:pt x="1" y="3283"/>
                    <a:pt x="97" y="3382"/>
                    <a:pt x="217" y="3382"/>
                  </a:cubicBezTo>
                  <a:cubicBezTo>
                    <a:pt x="333" y="3382"/>
                    <a:pt x="432" y="3283"/>
                    <a:pt x="432" y="3166"/>
                  </a:cubicBezTo>
                  <a:lnTo>
                    <a:pt x="432" y="1806"/>
                  </a:lnTo>
                  <a:lnTo>
                    <a:pt x="751" y="1806"/>
                  </a:lnTo>
                  <a:lnTo>
                    <a:pt x="751" y="5476"/>
                  </a:lnTo>
                  <a:cubicBezTo>
                    <a:pt x="751" y="5884"/>
                    <a:pt x="1080" y="6213"/>
                    <a:pt x="1488" y="6213"/>
                  </a:cubicBezTo>
                  <a:cubicBezTo>
                    <a:pt x="1892" y="6213"/>
                    <a:pt x="2225" y="5884"/>
                    <a:pt x="2225" y="5476"/>
                  </a:cubicBezTo>
                  <a:lnTo>
                    <a:pt x="2225" y="1806"/>
                  </a:lnTo>
                  <a:lnTo>
                    <a:pt x="3321" y="1806"/>
                  </a:lnTo>
                  <a:cubicBezTo>
                    <a:pt x="3462" y="1802"/>
                    <a:pt x="3565" y="1672"/>
                    <a:pt x="3530" y="1535"/>
                  </a:cubicBezTo>
                  <a:lnTo>
                    <a:pt x="3170" y="164"/>
                  </a:lnTo>
                  <a:cubicBezTo>
                    <a:pt x="3143" y="50"/>
                    <a:pt x="3057" y="1"/>
                    <a:pt x="297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7" name="Google Shape;11027;p91"/>
            <p:cNvSpPr/>
            <p:nvPr/>
          </p:nvSpPr>
          <p:spPr>
            <a:xfrm>
              <a:off x="6934905" y="4200381"/>
              <a:ext cx="202723" cy="158637"/>
            </a:xfrm>
            <a:custGeom>
              <a:avLst/>
              <a:gdLst/>
              <a:ahLst/>
              <a:cxnLst/>
              <a:rect l="l" t="t" r="r" b="b"/>
              <a:pathLst>
                <a:path w="7739" h="6056" extrusionOk="0">
                  <a:moveTo>
                    <a:pt x="1995" y="1"/>
                  </a:moveTo>
                  <a:cubicBezTo>
                    <a:pt x="1190" y="4"/>
                    <a:pt x="481" y="529"/>
                    <a:pt x="241" y="1293"/>
                  </a:cubicBezTo>
                  <a:cubicBezTo>
                    <a:pt x="237" y="1303"/>
                    <a:pt x="237" y="1310"/>
                    <a:pt x="234" y="1317"/>
                  </a:cubicBezTo>
                  <a:lnTo>
                    <a:pt x="35" y="2036"/>
                  </a:lnTo>
                  <a:cubicBezTo>
                    <a:pt x="1" y="2150"/>
                    <a:pt x="69" y="2269"/>
                    <a:pt x="182" y="2300"/>
                  </a:cubicBezTo>
                  <a:cubicBezTo>
                    <a:pt x="202" y="2305"/>
                    <a:pt x="221" y="2308"/>
                    <a:pt x="240" y="2308"/>
                  </a:cubicBezTo>
                  <a:cubicBezTo>
                    <a:pt x="336" y="2308"/>
                    <a:pt x="421" y="2247"/>
                    <a:pt x="450" y="2150"/>
                  </a:cubicBezTo>
                  <a:lnTo>
                    <a:pt x="645" y="1450"/>
                  </a:lnTo>
                  <a:cubicBezTo>
                    <a:pt x="645" y="1447"/>
                    <a:pt x="648" y="1440"/>
                    <a:pt x="648" y="1437"/>
                  </a:cubicBezTo>
                  <a:cubicBezTo>
                    <a:pt x="827" y="840"/>
                    <a:pt x="1375" y="436"/>
                    <a:pt x="1992" y="433"/>
                  </a:cubicBezTo>
                  <a:lnTo>
                    <a:pt x="4805" y="433"/>
                  </a:lnTo>
                  <a:cubicBezTo>
                    <a:pt x="5425" y="436"/>
                    <a:pt x="5974" y="844"/>
                    <a:pt x="6152" y="1437"/>
                  </a:cubicBezTo>
                  <a:cubicBezTo>
                    <a:pt x="6152" y="1440"/>
                    <a:pt x="6155" y="1447"/>
                    <a:pt x="6155" y="1450"/>
                  </a:cubicBezTo>
                  <a:lnTo>
                    <a:pt x="7211" y="5234"/>
                  </a:lnTo>
                  <a:cubicBezTo>
                    <a:pt x="7255" y="5395"/>
                    <a:pt x="7159" y="5563"/>
                    <a:pt x="6998" y="5607"/>
                  </a:cubicBezTo>
                  <a:cubicBezTo>
                    <a:pt x="6970" y="5616"/>
                    <a:pt x="6942" y="5620"/>
                    <a:pt x="6914" y="5620"/>
                  </a:cubicBezTo>
                  <a:cubicBezTo>
                    <a:pt x="6781" y="5620"/>
                    <a:pt x="6658" y="5531"/>
                    <a:pt x="6621" y="5398"/>
                  </a:cubicBezTo>
                  <a:lnTo>
                    <a:pt x="5672" y="1988"/>
                  </a:lnTo>
                  <a:cubicBezTo>
                    <a:pt x="5612" y="1764"/>
                    <a:pt x="5409" y="1615"/>
                    <a:pt x="5186" y="1615"/>
                  </a:cubicBezTo>
                  <a:cubicBezTo>
                    <a:pt x="5143" y="1615"/>
                    <a:pt x="5099" y="1620"/>
                    <a:pt x="5055" y="1632"/>
                  </a:cubicBezTo>
                  <a:cubicBezTo>
                    <a:pt x="4788" y="1704"/>
                    <a:pt x="4630" y="1982"/>
                    <a:pt x="4702" y="2249"/>
                  </a:cubicBezTo>
                  <a:lnTo>
                    <a:pt x="5357" y="4795"/>
                  </a:lnTo>
                  <a:cubicBezTo>
                    <a:pt x="5380" y="4891"/>
                    <a:pt x="5471" y="4955"/>
                    <a:pt x="5567" y="4955"/>
                  </a:cubicBezTo>
                  <a:cubicBezTo>
                    <a:pt x="5584" y="4955"/>
                    <a:pt x="5601" y="4953"/>
                    <a:pt x="5617" y="4949"/>
                  </a:cubicBezTo>
                  <a:cubicBezTo>
                    <a:pt x="5734" y="4918"/>
                    <a:pt x="5802" y="4802"/>
                    <a:pt x="5772" y="4685"/>
                  </a:cubicBezTo>
                  <a:lnTo>
                    <a:pt x="5120" y="2143"/>
                  </a:lnTo>
                  <a:cubicBezTo>
                    <a:pt x="5112" y="2089"/>
                    <a:pt x="5153" y="2057"/>
                    <a:pt x="5194" y="2057"/>
                  </a:cubicBezTo>
                  <a:cubicBezTo>
                    <a:pt x="5221" y="2057"/>
                    <a:pt x="5249" y="2072"/>
                    <a:pt x="5261" y="2105"/>
                  </a:cubicBezTo>
                  <a:lnTo>
                    <a:pt x="6210" y="5511"/>
                  </a:lnTo>
                  <a:cubicBezTo>
                    <a:pt x="6299" y="5839"/>
                    <a:pt x="6596" y="6056"/>
                    <a:pt x="6919" y="6056"/>
                  </a:cubicBezTo>
                  <a:cubicBezTo>
                    <a:pt x="6984" y="6056"/>
                    <a:pt x="7049" y="6047"/>
                    <a:pt x="7115" y="6029"/>
                  </a:cubicBezTo>
                  <a:cubicBezTo>
                    <a:pt x="7509" y="5919"/>
                    <a:pt x="7739" y="5508"/>
                    <a:pt x="7629" y="5117"/>
                  </a:cubicBezTo>
                  <a:lnTo>
                    <a:pt x="6570" y="1317"/>
                  </a:lnTo>
                  <a:cubicBezTo>
                    <a:pt x="6567" y="1310"/>
                    <a:pt x="6563" y="1300"/>
                    <a:pt x="6560" y="1293"/>
                  </a:cubicBezTo>
                  <a:cubicBezTo>
                    <a:pt x="6320" y="529"/>
                    <a:pt x="5610" y="4"/>
                    <a:pt x="480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28" name="Google Shape;11028;p91"/>
            <p:cNvSpPr/>
            <p:nvPr/>
          </p:nvSpPr>
          <p:spPr>
            <a:xfrm>
              <a:off x="6910596" y="4242660"/>
              <a:ext cx="109338" cy="260719"/>
            </a:xfrm>
            <a:custGeom>
              <a:avLst/>
              <a:gdLst/>
              <a:ahLst/>
              <a:cxnLst/>
              <a:rect l="l" t="t" r="r" b="b"/>
              <a:pathLst>
                <a:path w="4174" h="9953" extrusionOk="0">
                  <a:moveTo>
                    <a:pt x="2546" y="1"/>
                  </a:moveTo>
                  <a:cubicBezTo>
                    <a:pt x="2322" y="1"/>
                    <a:pt x="2120" y="150"/>
                    <a:pt x="2060" y="374"/>
                  </a:cubicBezTo>
                  <a:lnTo>
                    <a:pt x="1110" y="3784"/>
                  </a:lnTo>
                  <a:cubicBezTo>
                    <a:pt x="1073" y="3918"/>
                    <a:pt x="950" y="4007"/>
                    <a:pt x="815" y="4007"/>
                  </a:cubicBezTo>
                  <a:cubicBezTo>
                    <a:pt x="788" y="4007"/>
                    <a:pt x="761" y="4004"/>
                    <a:pt x="733" y="3997"/>
                  </a:cubicBezTo>
                  <a:cubicBezTo>
                    <a:pt x="572" y="3949"/>
                    <a:pt x="476" y="3781"/>
                    <a:pt x="521" y="3620"/>
                  </a:cubicBezTo>
                  <a:lnTo>
                    <a:pt x="1148" y="1368"/>
                  </a:lnTo>
                  <a:cubicBezTo>
                    <a:pt x="1195" y="1202"/>
                    <a:pt x="1064" y="1094"/>
                    <a:pt x="935" y="1094"/>
                  </a:cubicBezTo>
                  <a:cubicBezTo>
                    <a:pt x="849" y="1094"/>
                    <a:pt x="764" y="1142"/>
                    <a:pt x="733" y="1252"/>
                  </a:cubicBezTo>
                  <a:lnTo>
                    <a:pt x="106" y="3503"/>
                  </a:lnTo>
                  <a:cubicBezTo>
                    <a:pt x="0" y="3894"/>
                    <a:pt x="230" y="4298"/>
                    <a:pt x="620" y="4404"/>
                  </a:cubicBezTo>
                  <a:cubicBezTo>
                    <a:pt x="687" y="4423"/>
                    <a:pt x="754" y="4432"/>
                    <a:pt x="820" y="4432"/>
                  </a:cubicBezTo>
                  <a:cubicBezTo>
                    <a:pt x="1141" y="4432"/>
                    <a:pt x="1434" y="4221"/>
                    <a:pt x="1525" y="3897"/>
                  </a:cubicBezTo>
                  <a:lnTo>
                    <a:pt x="2474" y="491"/>
                  </a:lnTo>
                  <a:cubicBezTo>
                    <a:pt x="2485" y="455"/>
                    <a:pt x="2513" y="439"/>
                    <a:pt x="2541" y="439"/>
                  </a:cubicBezTo>
                  <a:cubicBezTo>
                    <a:pt x="2583" y="439"/>
                    <a:pt x="2625" y="474"/>
                    <a:pt x="2615" y="529"/>
                  </a:cubicBezTo>
                  <a:lnTo>
                    <a:pt x="1391" y="5282"/>
                  </a:lnTo>
                  <a:cubicBezTo>
                    <a:pt x="1357" y="5419"/>
                    <a:pt x="1460" y="5549"/>
                    <a:pt x="1600" y="5552"/>
                  </a:cubicBezTo>
                  <a:lnTo>
                    <a:pt x="2700" y="5552"/>
                  </a:lnTo>
                  <a:lnTo>
                    <a:pt x="2700" y="9209"/>
                  </a:lnTo>
                  <a:cubicBezTo>
                    <a:pt x="2697" y="9617"/>
                    <a:pt x="3023" y="9949"/>
                    <a:pt x="3430" y="9952"/>
                  </a:cubicBezTo>
                  <a:cubicBezTo>
                    <a:pt x="3432" y="9952"/>
                    <a:pt x="3435" y="9952"/>
                    <a:pt x="3437" y="9952"/>
                  </a:cubicBezTo>
                  <a:cubicBezTo>
                    <a:pt x="3838" y="9952"/>
                    <a:pt x="4167" y="9625"/>
                    <a:pt x="4174" y="9222"/>
                  </a:cubicBezTo>
                  <a:lnTo>
                    <a:pt x="4174" y="7773"/>
                  </a:lnTo>
                  <a:cubicBezTo>
                    <a:pt x="4174" y="7652"/>
                    <a:pt x="4078" y="7557"/>
                    <a:pt x="3961" y="7557"/>
                  </a:cubicBezTo>
                  <a:cubicBezTo>
                    <a:pt x="3959" y="7557"/>
                    <a:pt x="3957" y="7557"/>
                    <a:pt x="3955" y="7557"/>
                  </a:cubicBezTo>
                  <a:cubicBezTo>
                    <a:pt x="3835" y="7557"/>
                    <a:pt x="3739" y="7653"/>
                    <a:pt x="3739" y="7769"/>
                  </a:cubicBezTo>
                  <a:lnTo>
                    <a:pt x="3739" y="9219"/>
                  </a:lnTo>
                  <a:cubicBezTo>
                    <a:pt x="3739" y="9392"/>
                    <a:pt x="3598" y="9527"/>
                    <a:pt x="3430" y="9527"/>
                  </a:cubicBezTo>
                  <a:cubicBezTo>
                    <a:pt x="3428" y="9527"/>
                    <a:pt x="3426" y="9527"/>
                    <a:pt x="3424" y="9527"/>
                  </a:cubicBezTo>
                  <a:cubicBezTo>
                    <a:pt x="3256" y="9514"/>
                    <a:pt x="3129" y="9377"/>
                    <a:pt x="3129" y="9209"/>
                  </a:cubicBezTo>
                  <a:lnTo>
                    <a:pt x="3129" y="5333"/>
                  </a:lnTo>
                  <a:cubicBezTo>
                    <a:pt x="3129" y="5213"/>
                    <a:pt x="3033" y="5121"/>
                    <a:pt x="2916" y="5121"/>
                  </a:cubicBezTo>
                  <a:lnTo>
                    <a:pt x="1878" y="5121"/>
                  </a:lnTo>
                  <a:lnTo>
                    <a:pt x="3033" y="635"/>
                  </a:lnTo>
                  <a:cubicBezTo>
                    <a:pt x="3105" y="368"/>
                    <a:pt x="2944" y="90"/>
                    <a:pt x="2676" y="18"/>
                  </a:cubicBezTo>
                  <a:cubicBezTo>
                    <a:pt x="2633" y="6"/>
                    <a:pt x="2589" y="1"/>
                    <a:pt x="254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29" name="Google Shape;11029;p91"/>
          <p:cNvGrpSpPr/>
          <p:nvPr/>
        </p:nvGrpSpPr>
        <p:grpSpPr>
          <a:xfrm>
            <a:off x="7372702" y="4132876"/>
            <a:ext cx="385459" cy="356671"/>
            <a:chOff x="7372702" y="4132876"/>
            <a:chExt cx="385459" cy="356671"/>
          </a:xfrm>
        </p:grpSpPr>
        <p:sp>
          <p:nvSpPr>
            <p:cNvPr id="11030" name="Google Shape;11030;p91"/>
            <p:cNvSpPr/>
            <p:nvPr/>
          </p:nvSpPr>
          <p:spPr>
            <a:xfrm>
              <a:off x="7378360" y="4271762"/>
              <a:ext cx="221374" cy="212258"/>
            </a:xfrm>
            <a:custGeom>
              <a:avLst/>
              <a:gdLst/>
              <a:ahLst/>
              <a:cxnLst/>
              <a:rect l="l" t="t" r="r" b="b"/>
              <a:pathLst>
                <a:path w="8451" h="8103" extrusionOk="0">
                  <a:moveTo>
                    <a:pt x="1885" y="0"/>
                  </a:moveTo>
                  <a:cubicBezTo>
                    <a:pt x="847" y="4"/>
                    <a:pt x="4" y="847"/>
                    <a:pt x="0" y="1885"/>
                  </a:cubicBezTo>
                  <a:lnTo>
                    <a:pt x="0" y="4729"/>
                  </a:lnTo>
                  <a:cubicBezTo>
                    <a:pt x="4" y="5768"/>
                    <a:pt x="847" y="6611"/>
                    <a:pt x="1885" y="6614"/>
                  </a:cubicBezTo>
                  <a:lnTo>
                    <a:pt x="4277" y="6614"/>
                  </a:lnTo>
                  <a:cubicBezTo>
                    <a:pt x="4318" y="6614"/>
                    <a:pt x="4356" y="6641"/>
                    <a:pt x="4362" y="6682"/>
                  </a:cubicBezTo>
                  <a:cubicBezTo>
                    <a:pt x="4414" y="6922"/>
                    <a:pt x="4527" y="7724"/>
                    <a:pt x="3790" y="7950"/>
                  </a:cubicBezTo>
                  <a:cubicBezTo>
                    <a:pt x="3735" y="7968"/>
                    <a:pt x="3739" y="8050"/>
                    <a:pt x="3797" y="8063"/>
                  </a:cubicBezTo>
                  <a:cubicBezTo>
                    <a:pt x="3911" y="8084"/>
                    <a:pt x="4054" y="8103"/>
                    <a:pt x="4209" y="8103"/>
                  </a:cubicBezTo>
                  <a:cubicBezTo>
                    <a:pt x="4764" y="8103"/>
                    <a:pt x="5468" y="7870"/>
                    <a:pt x="5500" y="6696"/>
                  </a:cubicBezTo>
                  <a:cubicBezTo>
                    <a:pt x="5500" y="6652"/>
                    <a:pt x="5541" y="6611"/>
                    <a:pt x="5586" y="6611"/>
                  </a:cubicBezTo>
                  <a:lnTo>
                    <a:pt x="6566" y="6611"/>
                  </a:lnTo>
                  <a:cubicBezTo>
                    <a:pt x="7604" y="6607"/>
                    <a:pt x="8447" y="5768"/>
                    <a:pt x="8451" y="4726"/>
                  </a:cubicBezTo>
                  <a:lnTo>
                    <a:pt x="8451" y="1885"/>
                  </a:lnTo>
                  <a:lnTo>
                    <a:pt x="8447" y="1885"/>
                  </a:lnTo>
                  <a:cubicBezTo>
                    <a:pt x="8444" y="847"/>
                    <a:pt x="7604" y="4"/>
                    <a:pt x="6562" y="0"/>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1" name="Google Shape;11031;p91"/>
            <p:cNvSpPr/>
            <p:nvPr/>
          </p:nvSpPr>
          <p:spPr>
            <a:xfrm>
              <a:off x="7527724" y="4271762"/>
              <a:ext cx="72010" cy="173175"/>
            </a:xfrm>
            <a:custGeom>
              <a:avLst/>
              <a:gdLst/>
              <a:ahLst/>
              <a:cxnLst/>
              <a:rect l="l" t="t" r="r" b="b"/>
              <a:pathLst>
                <a:path w="2749" h="6611" extrusionOk="0">
                  <a:moveTo>
                    <a:pt x="0" y="0"/>
                  </a:moveTo>
                  <a:cubicBezTo>
                    <a:pt x="1042" y="0"/>
                    <a:pt x="1882" y="843"/>
                    <a:pt x="1885" y="1885"/>
                  </a:cubicBezTo>
                  <a:lnTo>
                    <a:pt x="1885" y="4726"/>
                  </a:lnTo>
                  <a:cubicBezTo>
                    <a:pt x="1882" y="5768"/>
                    <a:pt x="1042" y="6607"/>
                    <a:pt x="0" y="6611"/>
                  </a:cubicBezTo>
                  <a:lnTo>
                    <a:pt x="864" y="6611"/>
                  </a:lnTo>
                  <a:cubicBezTo>
                    <a:pt x="1902" y="6607"/>
                    <a:pt x="2745" y="5768"/>
                    <a:pt x="2749" y="4726"/>
                  </a:cubicBezTo>
                  <a:lnTo>
                    <a:pt x="2749" y="1885"/>
                  </a:lnTo>
                  <a:cubicBezTo>
                    <a:pt x="2745" y="843"/>
                    <a:pt x="1902" y="0"/>
                    <a:pt x="864" y="0"/>
                  </a:cubicBezTo>
                  <a:close/>
                </a:path>
              </a:pathLst>
            </a:cu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2" name="Google Shape;11032;p91"/>
            <p:cNvSpPr/>
            <p:nvPr/>
          </p:nvSpPr>
          <p:spPr>
            <a:xfrm>
              <a:off x="7425826" y="4138535"/>
              <a:ext cx="326704" cy="270909"/>
            </a:xfrm>
            <a:custGeom>
              <a:avLst/>
              <a:gdLst/>
              <a:ahLst/>
              <a:cxnLst/>
              <a:rect l="l" t="t" r="r" b="b"/>
              <a:pathLst>
                <a:path w="12472" h="10342" extrusionOk="0">
                  <a:moveTo>
                    <a:pt x="1845" y="1"/>
                  </a:moveTo>
                  <a:cubicBezTo>
                    <a:pt x="827" y="1"/>
                    <a:pt x="1" y="823"/>
                    <a:pt x="1" y="1841"/>
                  </a:cubicBezTo>
                  <a:lnTo>
                    <a:pt x="1" y="6083"/>
                  </a:lnTo>
                  <a:cubicBezTo>
                    <a:pt x="1" y="7101"/>
                    <a:pt x="827" y="7927"/>
                    <a:pt x="1845" y="7927"/>
                  </a:cubicBezTo>
                  <a:lnTo>
                    <a:pt x="7540" y="7927"/>
                  </a:lnTo>
                  <a:cubicBezTo>
                    <a:pt x="7660" y="7927"/>
                    <a:pt x="7752" y="8030"/>
                    <a:pt x="7739" y="8150"/>
                  </a:cubicBezTo>
                  <a:cubicBezTo>
                    <a:pt x="7660" y="8763"/>
                    <a:pt x="7629" y="10342"/>
                    <a:pt x="9325" y="10342"/>
                  </a:cubicBezTo>
                  <a:cubicBezTo>
                    <a:pt x="9411" y="10342"/>
                    <a:pt x="9501" y="10338"/>
                    <a:pt x="9596" y="10329"/>
                  </a:cubicBezTo>
                  <a:cubicBezTo>
                    <a:pt x="9661" y="10319"/>
                    <a:pt x="9682" y="10233"/>
                    <a:pt x="9627" y="10199"/>
                  </a:cubicBezTo>
                  <a:cubicBezTo>
                    <a:pt x="9240" y="9980"/>
                    <a:pt x="8499" y="9363"/>
                    <a:pt x="9031" y="8054"/>
                  </a:cubicBezTo>
                  <a:cubicBezTo>
                    <a:pt x="9061" y="7978"/>
                    <a:pt x="9137" y="7927"/>
                    <a:pt x="9219" y="7927"/>
                  </a:cubicBezTo>
                  <a:lnTo>
                    <a:pt x="10627" y="7927"/>
                  </a:lnTo>
                  <a:cubicBezTo>
                    <a:pt x="11645" y="7927"/>
                    <a:pt x="12471" y="7101"/>
                    <a:pt x="12471" y="6087"/>
                  </a:cubicBezTo>
                  <a:lnTo>
                    <a:pt x="12471" y="1841"/>
                  </a:lnTo>
                  <a:cubicBezTo>
                    <a:pt x="12471" y="823"/>
                    <a:pt x="11645" y="1"/>
                    <a:pt x="10627" y="1"/>
                  </a:cubicBezTo>
                  <a:close/>
                </a:path>
              </a:pathLst>
            </a:custGeom>
            <a:solidFill>
              <a:srgbClr val="F0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3" name="Google Shape;11033;p91"/>
            <p:cNvSpPr/>
            <p:nvPr/>
          </p:nvSpPr>
          <p:spPr>
            <a:xfrm>
              <a:off x="7681672" y="4138535"/>
              <a:ext cx="70857" cy="207674"/>
            </a:xfrm>
            <a:custGeom>
              <a:avLst/>
              <a:gdLst/>
              <a:ahLst/>
              <a:cxnLst/>
              <a:rect l="l" t="t" r="r" b="b"/>
              <a:pathLst>
                <a:path w="2705" h="7928" extrusionOk="0">
                  <a:moveTo>
                    <a:pt x="867" y="1"/>
                  </a:moveTo>
                  <a:cubicBezTo>
                    <a:pt x="865" y="1"/>
                    <a:pt x="863" y="1"/>
                    <a:pt x="860" y="1"/>
                  </a:cubicBezTo>
                  <a:lnTo>
                    <a:pt x="0" y="1"/>
                  </a:lnTo>
                  <a:cubicBezTo>
                    <a:pt x="1018" y="1"/>
                    <a:pt x="1844" y="823"/>
                    <a:pt x="1844" y="1841"/>
                  </a:cubicBezTo>
                  <a:lnTo>
                    <a:pt x="1844" y="6087"/>
                  </a:lnTo>
                  <a:cubicBezTo>
                    <a:pt x="1844" y="7101"/>
                    <a:pt x="1018" y="7927"/>
                    <a:pt x="0" y="7927"/>
                  </a:cubicBezTo>
                  <a:lnTo>
                    <a:pt x="864" y="7927"/>
                  </a:lnTo>
                  <a:cubicBezTo>
                    <a:pt x="1878" y="7927"/>
                    <a:pt x="2704" y="7101"/>
                    <a:pt x="2704" y="6087"/>
                  </a:cubicBezTo>
                  <a:lnTo>
                    <a:pt x="2704" y="1841"/>
                  </a:lnTo>
                  <a:cubicBezTo>
                    <a:pt x="2704" y="825"/>
                    <a:pt x="1882" y="1"/>
                    <a:pt x="867" y="1"/>
                  </a:cubicBezTo>
                  <a:close/>
                </a:path>
              </a:pathLst>
            </a:custGeom>
            <a:solidFill>
              <a:srgbClr val="AAB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4" name="Google Shape;11034;p91"/>
            <p:cNvSpPr/>
            <p:nvPr/>
          </p:nvSpPr>
          <p:spPr>
            <a:xfrm>
              <a:off x="7503573" y="4220132"/>
              <a:ext cx="27033" cy="27059"/>
            </a:xfrm>
            <a:custGeom>
              <a:avLst/>
              <a:gdLst/>
              <a:ahLst/>
              <a:cxnLst/>
              <a:rect l="l" t="t" r="r" b="b"/>
              <a:pathLst>
                <a:path w="1032" h="1033" extrusionOk="0">
                  <a:moveTo>
                    <a:pt x="515" y="1"/>
                  </a:moveTo>
                  <a:cubicBezTo>
                    <a:pt x="230" y="1"/>
                    <a:pt x="1" y="230"/>
                    <a:pt x="1" y="518"/>
                  </a:cubicBezTo>
                  <a:cubicBezTo>
                    <a:pt x="1" y="803"/>
                    <a:pt x="230" y="1032"/>
                    <a:pt x="515" y="1032"/>
                  </a:cubicBezTo>
                  <a:cubicBezTo>
                    <a:pt x="802" y="1032"/>
                    <a:pt x="1032" y="803"/>
                    <a:pt x="1032" y="518"/>
                  </a:cubicBezTo>
                  <a:cubicBezTo>
                    <a:pt x="1032" y="230"/>
                    <a:pt x="802" y="1"/>
                    <a:pt x="515" y="1"/>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5" name="Google Shape;11035;p91"/>
            <p:cNvSpPr/>
            <p:nvPr/>
          </p:nvSpPr>
          <p:spPr>
            <a:xfrm>
              <a:off x="7570998" y="4220132"/>
              <a:ext cx="27112" cy="27059"/>
            </a:xfrm>
            <a:custGeom>
              <a:avLst/>
              <a:gdLst/>
              <a:ahLst/>
              <a:cxnLst/>
              <a:rect l="l" t="t" r="r" b="b"/>
              <a:pathLst>
                <a:path w="1035" h="1033" extrusionOk="0">
                  <a:moveTo>
                    <a:pt x="518" y="1"/>
                  </a:moveTo>
                  <a:cubicBezTo>
                    <a:pt x="230" y="1"/>
                    <a:pt x="0" y="230"/>
                    <a:pt x="0" y="518"/>
                  </a:cubicBezTo>
                  <a:cubicBezTo>
                    <a:pt x="0" y="803"/>
                    <a:pt x="230" y="1032"/>
                    <a:pt x="518" y="1032"/>
                  </a:cubicBezTo>
                  <a:cubicBezTo>
                    <a:pt x="802" y="1032"/>
                    <a:pt x="1035" y="803"/>
                    <a:pt x="1035" y="518"/>
                  </a:cubicBezTo>
                  <a:cubicBezTo>
                    <a:pt x="1035" y="230"/>
                    <a:pt x="802" y="1"/>
                    <a:pt x="518" y="1"/>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6" name="Google Shape;11036;p91"/>
            <p:cNvSpPr/>
            <p:nvPr/>
          </p:nvSpPr>
          <p:spPr>
            <a:xfrm>
              <a:off x="7638398" y="4220132"/>
              <a:ext cx="27138" cy="27059"/>
            </a:xfrm>
            <a:custGeom>
              <a:avLst/>
              <a:gdLst/>
              <a:ahLst/>
              <a:cxnLst/>
              <a:rect l="l" t="t" r="r" b="b"/>
              <a:pathLst>
                <a:path w="1036" h="1033" extrusionOk="0">
                  <a:moveTo>
                    <a:pt x="518" y="1"/>
                  </a:moveTo>
                  <a:cubicBezTo>
                    <a:pt x="234" y="1"/>
                    <a:pt x="1" y="230"/>
                    <a:pt x="1" y="518"/>
                  </a:cubicBezTo>
                  <a:cubicBezTo>
                    <a:pt x="1" y="803"/>
                    <a:pt x="234" y="1032"/>
                    <a:pt x="518" y="1032"/>
                  </a:cubicBezTo>
                  <a:cubicBezTo>
                    <a:pt x="802" y="1032"/>
                    <a:pt x="1035" y="803"/>
                    <a:pt x="1035" y="518"/>
                  </a:cubicBezTo>
                  <a:cubicBezTo>
                    <a:pt x="1035" y="230"/>
                    <a:pt x="802" y="1"/>
                    <a:pt x="518" y="1"/>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7" name="Google Shape;11037;p91"/>
            <p:cNvSpPr/>
            <p:nvPr/>
          </p:nvSpPr>
          <p:spPr>
            <a:xfrm>
              <a:off x="7372702" y="4212247"/>
              <a:ext cx="385197" cy="277300"/>
            </a:xfrm>
            <a:custGeom>
              <a:avLst/>
              <a:gdLst/>
              <a:ahLst/>
              <a:cxnLst/>
              <a:rect l="l" t="t" r="r" b="b"/>
              <a:pathLst>
                <a:path w="14705" h="10586" extrusionOk="0">
                  <a:moveTo>
                    <a:pt x="14492" y="0"/>
                  </a:moveTo>
                  <a:cubicBezTo>
                    <a:pt x="14493" y="0"/>
                    <a:pt x="14494" y="0"/>
                    <a:pt x="14496" y="0"/>
                  </a:cubicBezTo>
                  <a:lnTo>
                    <a:pt x="14496" y="0"/>
                  </a:lnTo>
                  <a:cubicBezTo>
                    <a:pt x="14497" y="0"/>
                    <a:pt x="14498" y="0"/>
                    <a:pt x="14499" y="0"/>
                  </a:cubicBezTo>
                  <a:close/>
                  <a:moveTo>
                    <a:pt x="14496" y="0"/>
                  </a:moveTo>
                  <a:lnTo>
                    <a:pt x="14496" y="0"/>
                  </a:lnTo>
                  <a:cubicBezTo>
                    <a:pt x="14377" y="2"/>
                    <a:pt x="14283" y="94"/>
                    <a:pt x="14283" y="213"/>
                  </a:cubicBezTo>
                  <a:lnTo>
                    <a:pt x="14283" y="3269"/>
                  </a:lnTo>
                  <a:cubicBezTo>
                    <a:pt x="14283" y="4167"/>
                    <a:pt x="13553" y="4897"/>
                    <a:pt x="12655" y="4897"/>
                  </a:cubicBezTo>
                  <a:lnTo>
                    <a:pt x="11244" y="4897"/>
                  </a:lnTo>
                  <a:cubicBezTo>
                    <a:pt x="11076" y="4897"/>
                    <a:pt x="10921" y="5000"/>
                    <a:pt x="10860" y="5158"/>
                  </a:cubicBezTo>
                  <a:cubicBezTo>
                    <a:pt x="10606" y="5788"/>
                    <a:pt x="10589" y="6343"/>
                    <a:pt x="10815" y="6813"/>
                  </a:cubicBezTo>
                  <a:cubicBezTo>
                    <a:pt x="10908" y="6998"/>
                    <a:pt x="11031" y="7166"/>
                    <a:pt x="11182" y="7306"/>
                  </a:cubicBezTo>
                  <a:cubicBezTo>
                    <a:pt x="10815" y="7279"/>
                    <a:pt x="10531" y="7162"/>
                    <a:pt x="10332" y="6953"/>
                  </a:cubicBezTo>
                  <a:cubicBezTo>
                    <a:pt x="10185" y="6802"/>
                    <a:pt x="9856" y="6343"/>
                    <a:pt x="9979" y="5367"/>
                  </a:cubicBezTo>
                  <a:cubicBezTo>
                    <a:pt x="10010" y="5116"/>
                    <a:pt x="9815" y="4897"/>
                    <a:pt x="9564" y="4897"/>
                  </a:cubicBezTo>
                  <a:lnTo>
                    <a:pt x="7358" y="4897"/>
                  </a:lnTo>
                  <a:cubicBezTo>
                    <a:pt x="7070" y="4897"/>
                    <a:pt x="7070" y="5329"/>
                    <a:pt x="7358" y="5329"/>
                  </a:cubicBezTo>
                  <a:lnTo>
                    <a:pt x="8451" y="5329"/>
                  </a:lnTo>
                  <a:lnTo>
                    <a:pt x="8451" y="6998"/>
                  </a:lnTo>
                  <a:cubicBezTo>
                    <a:pt x="8451" y="7923"/>
                    <a:pt x="7700" y="8670"/>
                    <a:pt x="6778" y="8670"/>
                  </a:cubicBezTo>
                  <a:lnTo>
                    <a:pt x="5802" y="8670"/>
                  </a:lnTo>
                  <a:cubicBezTo>
                    <a:pt x="5637" y="8670"/>
                    <a:pt x="5507" y="8800"/>
                    <a:pt x="5500" y="8965"/>
                  </a:cubicBezTo>
                  <a:cubicBezTo>
                    <a:pt x="5483" y="9650"/>
                    <a:pt x="5219" y="10109"/>
                    <a:pt x="4531" y="10154"/>
                  </a:cubicBezTo>
                  <a:cubicBezTo>
                    <a:pt x="4842" y="9832"/>
                    <a:pt x="4883" y="9338"/>
                    <a:pt x="4788" y="8906"/>
                  </a:cubicBezTo>
                  <a:cubicBezTo>
                    <a:pt x="4757" y="8769"/>
                    <a:pt x="4637" y="8670"/>
                    <a:pt x="4493" y="8670"/>
                  </a:cubicBezTo>
                  <a:lnTo>
                    <a:pt x="2101" y="8670"/>
                  </a:lnTo>
                  <a:cubicBezTo>
                    <a:pt x="1179" y="8670"/>
                    <a:pt x="432" y="7920"/>
                    <a:pt x="432" y="6998"/>
                  </a:cubicBezTo>
                  <a:lnTo>
                    <a:pt x="432" y="6535"/>
                  </a:lnTo>
                  <a:cubicBezTo>
                    <a:pt x="432" y="6391"/>
                    <a:pt x="324" y="6319"/>
                    <a:pt x="216" y="6319"/>
                  </a:cubicBezTo>
                  <a:cubicBezTo>
                    <a:pt x="108" y="6319"/>
                    <a:pt x="0" y="6391"/>
                    <a:pt x="0" y="6535"/>
                  </a:cubicBezTo>
                  <a:lnTo>
                    <a:pt x="0" y="6998"/>
                  </a:lnTo>
                  <a:cubicBezTo>
                    <a:pt x="4" y="8156"/>
                    <a:pt x="943" y="9095"/>
                    <a:pt x="2101" y="9098"/>
                  </a:cubicBezTo>
                  <a:lnTo>
                    <a:pt x="4383" y="9098"/>
                  </a:lnTo>
                  <a:cubicBezTo>
                    <a:pt x="4428" y="9383"/>
                    <a:pt x="4421" y="9866"/>
                    <a:pt x="3941" y="10013"/>
                  </a:cubicBezTo>
                  <a:cubicBezTo>
                    <a:pt x="3667" y="10096"/>
                    <a:pt x="3691" y="10490"/>
                    <a:pt x="3972" y="10541"/>
                  </a:cubicBezTo>
                  <a:cubicBezTo>
                    <a:pt x="4119" y="10572"/>
                    <a:pt x="4270" y="10586"/>
                    <a:pt x="4421" y="10586"/>
                  </a:cubicBezTo>
                  <a:cubicBezTo>
                    <a:pt x="5288" y="10586"/>
                    <a:pt x="5853" y="10085"/>
                    <a:pt x="5922" y="9098"/>
                  </a:cubicBezTo>
                  <a:lnTo>
                    <a:pt x="6778" y="9098"/>
                  </a:lnTo>
                  <a:cubicBezTo>
                    <a:pt x="7937" y="9095"/>
                    <a:pt x="8876" y="8156"/>
                    <a:pt x="8876" y="6998"/>
                  </a:cubicBezTo>
                  <a:lnTo>
                    <a:pt x="8876" y="5329"/>
                  </a:lnTo>
                  <a:lnTo>
                    <a:pt x="9544" y="5329"/>
                  </a:lnTo>
                  <a:cubicBezTo>
                    <a:pt x="9486" y="5812"/>
                    <a:pt x="9475" y="6689"/>
                    <a:pt x="10017" y="7251"/>
                  </a:cubicBezTo>
                  <a:cubicBezTo>
                    <a:pt x="10332" y="7577"/>
                    <a:pt x="10778" y="7741"/>
                    <a:pt x="11343" y="7741"/>
                  </a:cubicBezTo>
                  <a:cubicBezTo>
                    <a:pt x="11439" y="7741"/>
                    <a:pt x="11535" y="7738"/>
                    <a:pt x="11638" y="7728"/>
                  </a:cubicBezTo>
                  <a:cubicBezTo>
                    <a:pt x="11915" y="7704"/>
                    <a:pt x="11994" y="7337"/>
                    <a:pt x="11754" y="7197"/>
                  </a:cubicBezTo>
                  <a:cubicBezTo>
                    <a:pt x="10867" y="6689"/>
                    <a:pt x="11052" y="5812"/>
                    <a:pt x="11247" y="5329"/>
                  </a:cubicBezTo>
                  <a:lnTo>
                    <a:pt x="12649" y="5329"/>
                  </a:lnTo>
                  <a:cubicBezTo>
                    <a:pt x="13783" y="5325"/>
                    <a:pt x="14705" y="4407"/>
                    <a:pt x="14705" y="3273"/>
                  </a:cubicBezTo>
                  <a:lnTo>
                    <a:pt x="14705" y="213"/>
                  </a:lnTo>
                  <a:cubicBezTo>
                    <a:pt x="14705" y="97"/>
                    <a:pt x="14611" y="2"/>
                    <a:pt x="1449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8" name="Google Shape;11038;p91"/>
            <p:cNvSpPr/>
            <p:nvPr/>
          </p:nvSpPr>
          <p:spPr>
            <a:xfrm>
              <a:off x="7372781" y="4132876"/>
              <a:ext cx="385381" cy="231983"/>
            </a:xfrm>
            <a:custGeom>
              <a:avLst/>
              <a:gdLst/>
              <a:ahLst/>
              <a:cxnLst/>
              <a:rect l="l" t="t" r="r" b="b"/>
              <a:pathLst>
                <a:path w="14712" h="8856" extrusionOk="0">
                  <a:moveTo>
                    <a:pt x="3870" y="1"/>
                  </a:moveTo>
                  <a:cubicBezTo>
                    <a:pt x="2732" y="1"/>
                    <a:pt x="1813" y="923"/>
                    <a:pt x="1813" y="2057"/>
                  </a:cubicBezTo>
                  <a:lnTo>
                    <a:pt x="1813" y="5103"/>
                  </a:lnTo>
                  <a:cubicBezTo>
                    <a:pt x="775" y="5251"/>
                    <a:pt x="4" y="6138"/>
                    <a:pt x="1" y="7184"/>
                  </a:cubicBezTo>
                  <a:lnTo>
                    <a:pt x="1" y="8640"/>
                  </a:lnTo>
                  <a:cubicBezTo>
                    <a:pt x="1" y="8760"/>
                    <a:pt x="100" y="8856"/>
                    <a:pt x="217" y="8856"/>
                  </a:cubicBezTo>
                  <a:cubicBezTo>
                    <a:pt x="337" y="8856"/>
                    <a:pt x="432" y="8760"/>
                    <a:pt x="432" y="8640"/>
                  </a:cubicBezTo>
                  <a:lnTo>
                    <a:pt x="432" y="7184"/>
                  </a:lnTo>
                  <a:cubicBezTo>
                    <a:pt x="436" y="6375"/>
                    <a:pt x="1015" y="5683"/>
                    <a:pt x="1813" y="5542"/>
                  </a:cubicBezTo>
                  <a:lnTo>
                    <a:pt x="1813" y="6299"/>
                  </a:lnTo>
                  <a:cubicBezTo>
                    <a:pt x="1813" y="7434"/>
                    <a:pt x="2732" y="8355"/>
                    <a:pt x="3870" y="8355"/>
                  </a:cubicBezTo>
                  <a:lnTo>
                    <a:pt x="6443" y="8355"/>
                  </a:lnTo>
                  <a:cubicBezTo>
                    <a:pt x="6563" y="8355"/>
                    <a:pt x="6659" y="8260"/>
                    <a:pt x="6659" y="8140"/>
                  </a:cubicBezTo>
                  <a:cubicBezTo>
                    <a:pt x="6659" y="8023"/>
                    <a:pt x="6563" y="7924"/>
                    <a:pt x="6443" y="7924"/>
                  </a:cubicBezTo>
                  <a:lnTo>
                    <a:pt x="3870" y="7924"/>
                  </a:lnTo>
                  <a:cubicBezTo>
                    <a:pt x="2968" y="7924"/>
                    <a:pt x="2242" y="7197"/>
                    <a:pt x="2242" y="6296"/>
                  </a:cubicBezTo>
                  <a:lnTo>
                    <a:pt x="2242" y="2057"/>
                  </a:lnTo>
                  <a:cubicBezTo>
                    <a:pt x="2242" y="1159"/>
                    <a:pt x="2968" y="429"/>
                    <a:pt x="3870" y="429"/>
                  </a:cubicBezTo>
                  <a:lnTo>
                    <a:pt x="12652" y="429"/>
                  </a:lnTo>
                  <a:cubicBezTo>
                    <a:pt x="13550" y="429"/>
                    <a:pt x="14280" y="1159"/>
                    <a:pt x="14280" y="2057"/>
                  </a:cubicBezTo>
                  <a:lnTo>
                    <a:pt x="14280" y="2328"/>
                  </a:lnTo>
                  <a:cubicBezTo>
                    <a:pt x="14280" y="2448"/>
                    <a:pt x="14376" y="2544"/>
                    <a:pt x="14496" y="2544"/>
                  </a:cubicBezTo>
                  <a:cubicBezTo>
                    <a:pt x="14616" y="2544"/>
                    <a:pt x="14712" y="2448"/>
                    <a:pt x="14712" y="2328"/>
                  </a:cubicBezTo>
                  <a:lnTo>
                    <a:pt x="14712" y="2057"/>
                  </a:lnTo>
                  <a:cubicBezTo>
                    <a:pt x="14712" y="919"/>
                    <a:pt x="13790" y="1"/>
                    <a:pt x="1265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39" name="Google Shape;11039;p91"/>
            <p:cNvSpPr/>
            <p:nvPr/>
          </p:nvSpPr>
          <p:spPr>
            <a:xfrm>
              <a:off x="7497914" y="4214474"/>
              <a:ext cx="44820" cy="38428"/>
            </a:xfrm>
            <a:custGeom>
              <a:avLst/>
              <a:gdLst/>
              <a:ahLst/>
              <a:cxnLst/>
              <a:rect l="l" t="t" r="r" b="b"/>
              <a:pathLst>
                <a:path w="1711" h="1467" extrusionOk="0">
                  <a:moveTo>
                    <a:pt x="734" y="433"/>
                  </a:moveTo>
                  <a:cubicBezTo>
                    <a:pt x="898" y="433"/>
                    <a:pt x="1032" y="566"/>
                    <a:pt x="1032" y="734"/>
                  </a:cubicBezTo>
                  <a:cubicBezTo>
                    <a:pt x="1032" y="913"/>
                    <a:pt x="885" y="1032"/>
                    <a:pt x="731" y="1032"/>
                  </a:cubicBezTo>
                  <a:cubicBezTo>
                    <a:pt x="658" y="1032"/>
                    <a:pt x="583" y="1004"/>
                    <a:pt x="522" y="943"/>
                  </a:cubicBezTo>
                  <a:cubicBezTo>
                    <a:pt x="333" y="755"/>
                    <a:pt x="467" y="433"/>
                    <a:pt x="734" y="433"/>
                  </a:cubicBezTo>
                  <a:close/>
                  <a:moveTo>
                    <a:pt x="731" y="1"/>
                  </a:moveTo>
                  <a:cubicBezTo>
                    <a:pt x="326" y="1"/>
                    <a:pt x="1" y="330"/>
                    <a:pt x="1" y="734"/>
                  </a:cubicBezTo>
                  <a:cubicBezTo>
                    <a:pt x="1" y="1175"/>
                    <a:pt x="362" y="1467"/>
                    <a:pt x="739" y="1467"/>
                  </a:cubicBezTo>
                  <a:cubicBezTo>
                    <a:pt x="918" y="1467"/>
                    <a:pt x="1102" y="1400"/>
                    <a:pt x="1251" y="1252"/>
                  </a:cubicBezTo>
                  <a:cubicBezTo>
                    <a:pt x="1711" y="789"/>
                    <a:pt x="1385" y="1"/>
                    <a:pt x="73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0" name="Google Shape;11040;p91"/>
            <p:cNvSpPr/>
            <p:nvPr/>
          </p:nvSpPr>
          <p:spPr>
            <a:xfrm>
              <a:off x="7565340" y="4214422"/>
              <a:ext cx="44820" cy="38428"/>
            </a:xfrm>
            <a:custGeom>
              <a:avLst/>
              <a:gdLst/>
              <a:ahLst/>
              <a:cxnLst/>
              <a:rect l="l" t="t" r="r" b="b"/>
              <a:pathLst>
                <a:path w="1711" h="1467" extrusionOk="0">
                  <a:moveTo>
                    <a:pt x="734" y="431"/>
                  </a:moveTo>
                  <a:cubicBezTo>
                    <a:pt x="1001" y="431"/>
                    <a:pt x="1134" y="757"/>
                    <a:pt x="943" y="945"/>
                  </a:cubicBezTo>
                  <a:cubicBezTo>
                    <a:pt x="882" y="1006"/>
                    <a:pt x="807" y="1033"/>
                    <a:pt x="733" y="1033"/>
                  </a:cubicBezTo>
                  <a:cubicBezTo>
                    <a:pt x="580" y="1033"/>
                    <a:pt x="432" y="914"/>
                    <a:pt x="432" y="733"/>
                  </a:cubicBezTo>
                  <a:cubicBezTo>
                    <a:pt x="432" y="568"/>
                    <a:pt x="566" y="435"/>
                    <a:pt x="734" y="435"/>
                  </a:cubicBezTo>
                  <a:lnTo>
                    <a:pt x="734" y="431"/>
                  </a:lnTo>
                  <a:close/>
                  <a:moveTo>
                    <a:pt x="739" y="1"/>
                  </a:moveTo>
                  <a:cubicBezTo>
                    <a:pt x="362" y="1"/>
                    <a:pt x="0" y="293"/>
                    <a:pt x="0" y="736"/>
                  </a:cubicBezTo>
                  <a:cubicBezTo>
                    <a:pt x="0" y="1137"/>
                    <a:pt x="329" y="1466"/>
                    <a:pt x="734" y="1466"/>
                  </a:cubicBezTo>
                  <a:cubicBezTo>
                    <a:pt x="1385" y="1466"/>
                    <a:pt x="1710" y="678"/>
                    <a:pt x="1251" y="215"/>
                  </a:cubicBezTo>
                  <a:cubicBezTo>
                    <a:pt x="1102" y="67"/>
                    <a:pt x="918" y="1"/>
                    <a:pt x="73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41" name="Google Shape;11041;p91"/>
            <p:cNvSpPr/>
            <p:nvPr/>
          </p:nvSpPr>
          <p:spPr>
            <a:xfrm>
              <a:off x="7632740" y="4214422"/>
              <a:ext cx="44924" cy="38428"/>
            </a:xfrm>
            <a:custGeom>
              <a:avLst/>
              <a:gdLst/>
              <a:ahLst/>
              <a:cxnLst/>
              <a:rect l="l" t="t" r="r" b="b"/>
              <a:pathLst>
                <a:path w="1715" h="1467" extrusionOk="0">
                  <a:moveTo>
                    <a:pt x="734" y="431"/>
                  </a:moveTo>
                  <a:cubicBezTo>
                    <a:pt x="1001" y="431"/>
                    <a:pt x="1135" y="757"/>
                    <a:pt x="947" y="945"/>
                  </a:cubicBezTo>
                  <a:cubicBezTo>
                    <a:pt x="886" y="1006"/>
                    <a:pt x="810" y="1033"/>
                    <a:pt x="736" y="1033"/>
                  </a:cubicBezTo>
                  <a:cubicBezTo>
                    <a:pt x="582" y="1033"/>
                    <a:pt x="432" y="914"/>
                    <a:pt x="432" y="733"/>
                  </a:cubicBezTo>
                  <a:cubicBezTo>
                    <a:pt x="436" y="568"/>
                    <a:pt x="570" y="435"/>
                    <a:pt x="734" y="435"/>
                  </a:cubicBezTo>
                  <a:lnTo>
                    <a:pt x="734" y="431"/>
                  </a:lnTo>
                  <a:close/>
                  <a:moveTo>
                    <a:pt x="739" y="1"/>
                  </a:moveTo>
                  <a:cubicBezTo>
                    <a:pt x="362" y="1"/>
                    <a:pt x="1" y="293"/>
                    <a:pt x="1" y="736"/>
                  </a:cubicBezTo>
                  <a:cubicBezTo>
                    <a:pt x="1" y="1137"/>
                    <a:pt x="330" y="1466"/>
                    <a:pt x="734" y="1466"/>
                  </a:cubicBezTo>
                  <a:cubicBezTo>
                    <a:pt x="1385" y="1466"/>
                    <a:pt x="1714" y="678"/>
                    <a:pt x="1251" y="215"/>
                  </a:cubicBezTo>
                  <a:cubicBezTo>
                    <a:pt x="1102" y="67"/>
                    <a:pt x="919" y="1"/>
                    <a:pt x="73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042" name="Google Shape;11042;p91"/>
          <p:cNvSpPr txBox="1"/>
          <p:nvPr/>
        </p:nvSpPr>
        <p:spPr>
          <a:xfrm>
            <a:off x="828875" y="1176707"/>
            <a:ext cx="7525800" cy="761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 sz="1100">
                <a:solidFill>
                  <a:srgbClr val="FFFFFF"/>
                </a:solidFill>
              </a:rPr>
              <a:t>You can</a:t>
            </a:r>
            <a:r>
              <a:rPr lang="en" sz="1100">
                <a:solidFill>
                  <a:srgbClr val="435D74"/>
                </a:solidFill>
              </a:rPr>
              <a:t> </a:t>
            </a:r>
            <a:r>
              <a:rPr lang="en" sz="1100">
                <a:solidFill>
                  <a:srgbClr val="869FB2"/>
                </a:solidFill>
              </a:rPr>
              <a:t>resize</a:t>
            </a:r>
            <a:r>
              <a:rPr lang="en" sz="1100">
                <a:solidFill>
                  <a:srgbClr val="435D74"/>
                </a:solidFill>
              </a:rPr>
              <a:t> </a:t>
            </a:r>
            <a:r>
              <a:rPr lang="en" sz="1100">
                <a:solidFill>
                  <a:srgbClr val="FFFFFF"/>
                </a:solidFill>
              </a:rPr>
              <a:t>these icons without losing quality.</a:t>
            </a:r>
            <a:endParaRPr sz="1100">
              <a:solidFill>
                <a:srgbClr val="FFFFFF"/>
              </a:solidFill>
            </a:endParaRPr>
          </a:p>
          <a:p>
            <a:pPr marL="0" lvl="0" indent="0" algn="ctr" rtl="0">
              <a:lnSpc>
                <a:spcPct val="115000"/>
              </a:lnSpc>
              <a:spcBef>
                <a:spcPts val="0"/>
              </a:spcBef>
              <a:spcAft>
                <a:spcPts val="0"/>
              </a:spcAft>
              <a:buNone/>
            </a:pPr>
            <a:r>
              <a:rPr lang="en" sz="1100">
                <a:solidFill>
                  <a:srgbClr val="FFFFFF"/>
                </a:solidFill>
              </a:rPr>
              <a:t>You can </a:t>
            </a:r>
            <a:r>
              <a:rPr lang="en" sz="1100">
                <a:solidFill>
                  <a:srgbClr val="869FB2"/>
                </a:solidFill>
              </a:rPr>
              <a:t>change the stroke and fill color</a:t>
            </a:r>
            <a:r>
              <a:rPr lang="en" sz="1100">
                <a:solidFill>
                  <a:srgbClr val="FFFFFF"/>
                </a:solidFill>
              </a:rPr>
              <a:t>; just select the icon and click on the</a:t>
            </a:r>
            <a:r>
              <a:rPr lang="en" sz="1100">
                <a:solidFill>
                  <a:srgbClr val="435D74"/>
                </a:solidFill>
              </a:rPr>
              <a:t> </a:t>
            </a:r>
            <a:r>
              <a:rPr lang="en" sz="1100">
                <a:solidFill>
                  <a:srgbClr val="869FB2"/>
                </a:solidFill>
              </a:rPr>
              <a:t>paint bucket/pen</a:t>
            </a:r>
            <a:r>
              <a:rPr lang="en" sz="1100">
                <a:solidFill>
                  <a:srgbClr val="FFFFFF"/>
                </a:solidFill>
              </a:rPr>
              <a:t>.</a:t>
            </a:r>
            <a:endParaRPr sz="1100">
              <a:solidFill>
                <a:srgbClr val="FFFFFF"/>
              </a:solidFill>
            </a:endParaRPr>
          </a:p>
          <a:p>
            <a:pPr marL="0" lvl="0" indent="0" algn="ctr" rtl="0">
              <a:lnSpc>
                <a:spcPct val="115000"/>
              </a:lnSpc>
              <a:spcBef>
                <a:spcPts val="0"/>
              </a:spcBef>
              <a:spcAft>
                <a:spcPts val="0"/>
              </a:spcAft>
              <a:buNone/>
            </a:pPr>
            <a:r>
              <a:rPr lang="en" sz="1100">
                <a:solidFill>
                  <a:srgbClr val="FFFFFF"/>
                </a:solidFill>
              </a:rPr>
              <a:t>In Google Slides, you can also use </a:t>
            </a:r>
            <a:r>
              <a:rPr lang="en" sz="1100">
                <a:solidFill>
                  <a:srgbClr val="869FB2"/>
                </a:solidFill>
                <a:uFill>
                  <a:noFill/>
                </a:u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Flaticon’s extension</a:t>
            </a:r>
            <a:r>
              <a:rPr lang="en" sz="1100">
                <a:solidFill>
                  <a:srgbClr val="FFFFFF"/>
                </a:solidFill>
              </a:rPr>
              <a:t>, allowing you to customize and add even more icons.</a:t>
            </a:r>
            <a:r>
              <a:rPr lang="en" sz="1100">
                <a:solidFill>
                  <a:srgbClr val="435D74"/>
                </a:solidFill>
              </a:rPr>
              <a:t/>
            </a:r>
            <a:br>
              <a:rPr lang="en" sz="1100">
                <a:solidFill>
                  <a:srgbClr val="435D74"/>
                </a:solidFill>
              </a:rPr>
            </a:br>
            <a:endParaRPr sz="1100">
              <a:solidFill>
                <a:srgbClr val="435D74"/>
              </a:solidFill>
            </a:endParaRPr>
          </a:p>
        </p:txBody>
      </p:sp>
      <p:sp>
        <p:nvSpPr>
          <p:cNvPr id="11043" name="Google Shape;11043;p91"/>
          <p:cNvSpPr txBox="1">
            <a:spLocks noGrp="1"/>
          </p:cNvSpPr>
          <p:nvPr>
            <p:ph type="title"/>
          </p:nvPr>
        </p:nvSpPr>
        <p:spPr>
          <a:xfrm>
            <a:off x="1048350" y="323850"/>
            <a:ext cx="7047300" cy="48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lt1"/>
                </a:solidFill>
              </a:rPr>
              <a:t>...and our sets of editable icons</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1047"/>
        <p:cNvGrpSpPr/>
        <p:nvPr/>
      </p:nvGrpSpPr>
      <p:grpSpPr>
        <a:xfrm>
          <a:off x="0" y="0"/>
          <a:ext cx="0" cy="0"/>
          <a:chOff x="0" y="0"/>
          <a:chExt cx="0" cy="0"/>
        </a:xfrm>
      </p:grpSpPr>
      <p:grpSp>
        <p:nvGrpSpPr>
          <p:cNvPr id="11048" name="Google Shape;11048;p92"/>
          <p:cNvGrpSpPr/>
          <p:nvPr/>
        </p:nvGrpSpPr>
        <p:grpSpPr>
          <a:xfrm>
            <a:off x="3045189" y="1771948"/>
            <a:ext cx="389401" cy="374453"/>
            <a:chOff x="3045189" y="1977348"/>
            <a:chExt cx="389401" cy="374453"/>
          </a:xfrm>
        </p:grpSpPr>
        <p:sp>
          <p:nvSpPr>
            <p:cNvPr id="11049" name="Google Shape;11049;p92"/>
            <p:cNvSpPr/>
            <p:nvPr/>
          </p:nvSpPr>
          <p:spPr>
            <a:xfrm>
              <a:off x="3052494" y="2027117"/>
              <a:ext cx="331910" cy="318454"/>
            </a:xfrm>
            <a:custGeom>
              <a:avLst/>
              <a:gdLst/>
              <a:ahLst/>
              <a:cxnLst/>
              <a:rect l="l" t="t" r="r" b="b"/>
              <a:pathLst>
                <a:path w="12678" h="12164" extrusionOk="0">
                  <a:moveTo>
                    <a:pt x="5222" y="1"/>
                  </a:moveTo>
                  <a:lnTo>
                    <a:pt x="2061" y="3167"/>
                  </a:lnTo>
                  <a:cubicBezTo>
                    <a:pt x="0" y="5223"/>
                    <a:pt x="0" y="8561"/>
                    <a:pt x="2061" y="10618"/>
                  </a:cubicBezTo>
                  <a:cubicBezTo>
                    <a:pt x="3090" y="11649"/>
                    <a:pt x="4439" y="12164"/>
                    <a:pt x="5789" y="12164"/>
                  </a:cubicBezTo>
                  <a:cubicBezTo>
                    <a:pt x="7138" y="12164"/>
                    <a:pt x="8487" y="11650"/>
                    <a:pt x="9517" y="10622"/>
                  </a:cubicBezTo>
                  <a:lnTo>
                    <a:pt x="12678" y="7457"/>
                  </a:lnTo>
                  <a:lnTo>
                    <a:pt x="11828" y="5852"/>
                  </a:lnTo>
                  <a:lnTo>
                    <a:pt x="10223" y="5002"/>
                  </a:lnTo>
                  <a:lnTo>
                    <a:pt x="7057" y="8163"/>
                  </a:lnTo>
                  <a:cubicBezTo>
                    <a:pt x="6712" y="8480"/>
                    <a:pt x="6275" y="8638"/>
                    <a:pt x="5838" y="8638"/>
                  </a:cubicBezTo>
                  <a:cubicBezTo>
                    <a:pt x="5376" y="8638"/>
                    <a:pt x="4915" y="8461"/>
                    <a:pt x="4564" y="8110"/>
                  </a:cubicBezTo>
                  <a:cubicBezTo>
                    <a:pt x="3882" y="7428"/>
                    <a:pt x="3862" y="6328"/>
                    <a:pt x="4516" y="5617"/>
                  </a:cubicBezTo>
                  <a:lnTo>
                    <a:pt x="7677" y="2456"/>
                  </a:lnTo>
                  <a:lnTo>
                    <a:pt x="6827" y="851"/>
                  </a:lnTo>
                  <a:lnTo>
                    <a:pt x="5222" y="1"/>
                  </a:lnTo>
                  <a:close/>
                </a:path>
              </a:pathLst>
            </a:custGeom>
            <a:solidFill>
              <a:srgbClr val="94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0" name="Google Shape;11050;p92"/>
            <p:cNvSpPr/>
            <p:nvPr/>
          </p:nvSpPr>
          <p:spPr>
            <a:xfrm>
              <a:off x="3189075" y="1982611"/>
              <a:ext cx="108804" cy="108673"/>
            </a:xfrm>
            <a:custGeom>
              <a:avLst/>
              <a:gdLst/>
              <a:ahLst/>
              <a:cxnLst/>
              <a:rect l="l" t="t" r="r" b="b"/>
              <a:pathLst>
                <a:path w="4156" h="4151" extrusionOk="0">
                  <a:moveTo>
                    <a:pt x="1701" y="0"/>
                  </a:moveTo>
                  <a:lnTo>
                    <a:pt x="0" y="1701"/>
                  </a:lnTo>
                  <a:lnTo>
                    <a:pt x="2455" y="4151"/>
                  </a:lnTo>
                  <a:lnTo>
                    <a:pt x="4156" y="2455"/>
                  </a:lnTo>
                  <a:lnTo>
                    <a:pt x="1701" y="0"/>
                  </a:lnTo>
                  <a:close/>
                </a:path>
              </a:pathLst>
            </a:custGeom>
            <a:solidFill>
              <a:srgbClr val="EA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1" name="Google Shape;11051;p92"/>
            <p:cNvSpPr/>
            <p:nvPr/>
          </p:nvSpPr>
          <p:spPr>
            <a:xfrm>
              <a:off x="3320132" y="2113537"/>
              <a:ext cx="108673" cy="108804"/>
            </a:xfrm>
            <a:custGeom>
              <a:avLst/>
              <a:gdLst/>
              <a:ahLst/>
              <a:cxnLst/>
              <a:rect l="l" t="t" r="r" b="b"/>
              <a:pathLst>
                <a:path w="4151" h="4156" extrusionOk="0">
                  <a:moveTo>
                    <a:pt x="1701" y="0"/>
                  </a:moveTo>
                  <a:lnTo>
                    <a:pt x="0" y="1701"/>
                  </a:lnTo>
                  <a:lnTo>
                    <a:pt x="2450" y="4156"/>
                  </a:lnTo>
                  <a:lnTo>
                    <a:pt x="4151" y="2455"/>
                  </a:lnTo>
                  <a:lnTo>
                    <a:pt x="1701"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2" name="Google Shape;11052;p92"/>
            <p:cNvSpPr/>
            <p:nvPr/>
          </p:nvSpPr>
          <p:spPr>
            <a:xfrm>
              <a:off x="3045189" y="1977348"/>
              <a:ext cx="389401" cy="374453"/>
            </a:xfrm>
            <a:custGeom>
              <a:avLst/>
              <a:gdLst/>
              <a:ahLst/>
              <a:cxnLst/>
              <a:rect l="l" t="t" r="r" b="b"/>
              <a:pathLst>
                <a:path w="14874" h="14303" extrusionOk="0">
                  <a:moveTo>
                    <a:pt x="7197" y="485"/>
                  </a:moveTo>
                  <a:lnTo>
                    <a:pt x="9368" y="2656"/>
                  </a:lnTo>
                  <a:lnTo>
                    <a:pt x="7951" y="4073"/>
                  </a:lnTo>
                  <a:lnTo>
                    <a:pt x="5780" y="1902"/>
                  </a:lnTo>
                  <a:lnTo>
                    <a:pt x="7197" y="485"/>
                  </a:lnTo>
                  <a:close/>
                  <a:moveTo>
                    <a:pt x="5501" y="2185"/>
                  </a:moveTo>
                  <a:lnTo>
                    <a:pt x="7672" y="4352"/>
                  </a:lnTo>
                  <a:lnTo>
                    <a:pt x="4651" y="7373"/>
                  </a:lnTo>
                  <a:cubicBezTo>
                    <a:pt x="3868" y="8157"/>
                    <a:pt x="3868" y="9425"/>
                    <a:pt x="4651" y="10203"/>
                  </a:cubicBezTo>
                  <a:cubicBezTo>
                    <a:pt x="5042" y="10595"/>
                    <a:pt x="5555" y="10790"/>
                    <a:pt x="6067" y="10790"/>
                  </a:cubicBezTo>
                  <a:cubicBezTo>
                    <a:pt x="6580" y="10790"/>
                    <a:pt x="7091" y="10595"/>
                    <a:pt x="7480" y="10203"/>
                  </a:cubicBezTo>
                  <a:lnTo>
                    <a:pt x="10502" y="7186"/>
                  </a:lnTo>
                  <a:lnTo>
                    <a:pt x="11684" y="8368"/>
                  </a:lnTo>
                  <a:cubicBezTo>
                    <a:pt x="11727" y="8411"/>
                    <a:pt x="11776" y="8429"/>
                    <a:pt x="11822" y="8429"/>
                  </a:cubicBezTo>
                  <a:cubicBezTo>
                    <a:pt x="11977" y="8429"/>
                    <a:pt x="12110" y="8229"/>
                    <a:pt x="11962" y="8084"/>
                  </a:cubicBezTo>
                  <a:lnTo>
                    <a:pt x="10785" y="6907"/>
                  </a:lnTo>
                  <a:lnTo>
                    <a:pt x="12203" y="5485"/>
                  </a:lnTo>
                  <a:lnTo>
                    <a:pt x="14369" y="7657"/>
                  </a:lnTo>
                  <a:lnTo>
                    <a:pt x="12952" y="9074"/>
                  </a:lnTo>
                  <a:lnTo>
                    <a:pt x="12529" y="8647"/>
                  </a:lnTo>
                  <a:cubicBezTo>
                    <a:pt x="12486" y="8603"/>
                    <a:pt x="12438" y="8585"/>
                    <a:pt x="12391" y="8585"/>
                  </a:cubicBezTo>
                  <a:cubicBezTo>
                    <a:pt x="12236" y="8585"/>
                    <a:pt x="12102" y="8786"/>
                    <a:pt x="12246" y="8930"/>
                  </a:cubicBezTo>
                  <a:lnTo>
                    <a:pt x="12673" y="9358"/>
                  </a:lnTo>
                  <a:lnTo>
                    <a:pt x="9652" y="12374"/>
                  </a:lnTo>
                  <a:cubicBezTo>
                    <a:pt x="8659" y="13386"/>
                    <a:pt x="7347" y="13892"/>
                    <a:pt x="6035" y="13892"/>
                  </a:cubicBezTo>
                  <a:cubicBezTo>
                    <a:pt x="4736" y="13892"/>
                    <a:pt x="3437" y="13397"/>
                    <a:pt x="2446" y="12408"/>
                  </a:cubicBezTo>
                  <a:cubicBezTo>
                    <a:pt x="457" y="10414"/>
                    <a:pt x="466" y="7177"/>
                    <a:pt x="2479" y="5202"/>
                  </a:cubicBezTo>
                  <a:lnTo>
                    <a:pt x="5501" y="2185"/>
                  </a:lnTo>
                  <a:close/>
                  <a:moveTo>
                    <a:pt x="7197" y="1"/>
                  </a:moveTo>
                  <a:cubicBezTo>
                    <a:pt x="7146" y="1"/>
                    <a:pt x="7096" y="21"/>
                    <a:pt x="7058" y="62"/>
                  </a:cubicBezTo>
                  <a:lnTo>
                    <a:pt x="2196" y="4923"/>
                  </a:lnTo>
                  <a:cubicBezTo>
                    <a:pt x="20" y="7052"/>
                    <a:pt x="0" y="10549"/>
                    <a:pt x="2153" y="12701"/>
                  </a:cubicBezTo>
                  <a:cubicBezTo>
                    <a:pt x="3221" y="13769"/>
                    <a:pt x="4621" y="14303"/>
                    <a:pt x="6021" y="14303"/>
                  </a:cubicBezTo>
                  <a:cubicBezTo>
                    <a:pt x="7441" y="14303"/>
                    <a:pt x="8861" y="13754"/>
                    <a:pt x="9935" y="12658"/>
                  </a:cubicBezTo>
                  <a:lnTo>
                    <a:pt x="14797" y="7801"/>
                  </a:lnTo>
                  <a:cubicBezTo>
                    <a:pt x="14874" y="7719"/>
                    <a:pt x="14874" y="7594"/>
                    <a:pt x="14797" y="7518"/>
                  </a:cubicBezTo>
                  <a:lnTo>
                    <a:pt x="12342" y="5068"/>
                  </a:lnTo>
                  <a:cubicBezTo>
                    <a:pt x="12304" y="5027"/>
                    <a:pt x="12252" y="5006"/>
                    <a:pt x="12200" y="5006"/>
                  </a:cubicBezTo>
                  <a:cubicBezTo>
                    <a:pt x="12149" y="5006"/>
                    <a:pt x="12097" y="5027"/>
                    <a:pt x="12059" y="5068"/>
                  </a:cubicBezTo>
                  <a:lnTo>
                    <a:pt x="7197" y="9924"/>
                  </a:lnTo>
                  <a:cubicBezTo>
                    <a:pt x="6885" y="10237"/>
                    <a:pt x="6475" y="10393"/>
                    <a:pt x="6065" y="10393"/>
                  </a:cubicBezTo>
                  <a:cubicBezTo>
                    <a:pt x="5656" y="10393"/>
                    <a:pt x="5246" y="10237"/>
                    <a:pt x="4934" y="9924"/>
                  </a:cubicBezTo>
                  <a:cubicBezTo>
                    <a:pt x="4305" y="9295"/>
                    <a:pt x="4305" y="8281"/>
                    <a:pt x="4934" y="7657"/>
                  </a:cubicBezTo>
                  <a:lnTo>
                    <a:pt x="9791" y="2795"/>
                  </a:lnTo>
                  <a:cubicBezTo>
                    <a:pt x="9873" y="2718"/>
                    <a:pt x="9873" y="2593"/>
                    <a:pt x="9791" y="2517"/>
                  </a:cubicBezTo>
                  <a:lnTo>
                    <a:pt x="7341" y="62"/>
                  </a:lnTo>
                  <a:cubicBezTo>
                    <a:pt x="7300" y="21"/>
                    <a:pt x="7248" y="1"/>
                    <a:pt x="719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3" name="Google Shape;11053;p92"/>
            <p:cNvSpPr/>
            <p:nvPr/>
          </p:nvSpPr>
          <p:spPr>
            <a:xfrm>
              <a:off x="3092968" y="2216529"/>
              <a:ext cx="11493" cy="10551"/>
            </a:xfrm>
            <a:custGeom>
              <a:avLst/>
              <a:gdLst/>
              <a:ahLst/>
              <a:cxnLst/>
              <a:rect l="l" t="t" r="r" b="b"/>
              <a:pathLst>
                <a:path w="439" h="403" extrusionOk="0">
                  <a:moveTo>
                    <a:pt x="221" y="1"/>
                  </a:moveTo>
                  <a:cubicBezTo>
                    <a:pt x="170" y="1"/>
                    <a:pt x="119" y="20"/>
                    <a:pt x="78" y="58"/>
                  </a:cubicBezTo>
                  <a:cubicBezTo>
                    <a:pt x="1" y="140"/>
                    <a:pt x="1" y="265"/>
                    <a:pt x="78" y="342"/>
                  </a:cubicBezTo>
                  <a:cubicBezTo>
                    <a:pt x="119" y="382"/>
                    <a:pt x="170" y="403"/>
                    <a:pt x="221" y="403"/>
                  </a:cubicBezTo>
                  <a:cubicBezTo>
                    <a:pt x="272" y="403"/>
                    <a:pt x="323" y="382"/>
                    <a:pt x="361" y="342"/>
                  </a:cubicBezTo>
                  <a:cubicBezTo>
                    <a:pt x="438" y="265"/>
                    <a:pt x="438" y="140"/>
                    <a:pt x="361" y="58"/>
                  </a:cubicBezTo>
                  <a:cubicBezTo>
                    <a:pt x="323" y="20"/>
                    <a:pt x="272" y="1"/>
                    <a:pt x="22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4" name="Google Shape;11054;p92"/>
            <p:cNvSpPr/>
            <p:nvPr/>
          </p:nvSpPr>
          <p:spPr>
            <a:xfrm>
              <a:off x="3092968" y="2186867"/>
              <a:ext cx="11493" cy="10577"/>
            </a:xfrm>
            <a:custGeom>
              <a:avLst/>
              <a:gdLst/>
              <a:ahLst/>
              <a:cxnLst/>
              <a:rect l="l" t="t" r="r" b="b"/>
              <a:pathLst>
                <a:path w="439" h="404" extrusionOk="0">
                  <a:moveTo>
                    <a:pt x="221" y="1"/>
                  </a:moveTo>
                  <a:cubicBezTo>
                    <a:pt x="170" y="1"/>
                    <a:pt x="119" y="21"/>
                    <a:pt x="78" y="62"/>
                  </a:cubicBezTo>
                  <a:cubicBezTo>
                    <a:pt x="1" y="139"/>
                    <a:pt x="1" y="264"/>
                    <a:pt x="78" y="346"/>
                  </a:cubicBezTo>
                  <a:cubicBezTo>
                    <a:pt x="119" y="384"/>
                    <a:pt x="170" y="403"/>
                    <a:pt x="221" y="403"/>
                  </a:cubicBezTo>
                  <a:cubicBezTo>
                    <a:pt x="272" y="403"/>
                    <a:pt x="323" y="384"/>
                    <a:pt x="361" y="346"/>
                  </a:cubicBezTo>
                  <a:cubicBezTo>
                    <a:pt x="438" y="264"/>
                    <a:pt x="438" y="139"/>
                    <a:pt x="361" y="62"/>
                  </a:cubicBezTo>
                  <a:cubicBezTo>
                    <a:pt x="323" y="21"/>
                    <a:pt x="272" y="1"/>
                    <a:pt x="221"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5" name="Google Shape;11055;p92"/>
            <p:cNvSpPr/>
            <p:nvPr/>
          </p:nvSpPr>
          <p:spPr>
            <a:xfrm>
              <a:off x="3320132" y="2230876"/>
              <a:ext cx="11467" cy="10446"/>
            </a:xfrm>
            <a:custGeom>
              <a:avLst/>
              <a:gdLst/>
              <a:ahLst/>
              <a:cxnLst/>
              <a:rect l="l" t="t" r="r" b="b"/>
              <a:pathLst>
                <a:path w="438" h="399" extrusionOk="0">
                  <a:moveTo>
                    <a:pt x="217" y="0"/>
                  </a:moveTo>
                  <a:cubicBezTo>
                    <a:pt x="166" y="0"/>
                    <a:pt x="115" y="19"/>
                    <a:pt x="77" y="58"/>
                  </a:cubicBezTo>
                  <a:cubicBezTo>
                    <a:pt x="0" y="135"/>
                    <a:pt x="0" y="264"/>
                    <a:pt x="77" y="341"/>
                  </a:cubicBezTo>
                  <a:cubicBezTo>
                    <a:pt x="115" y="380"/>
                    <a:pt x="166" y="399"/>
                    <a:pt x="217" y="399"/>
                  </a:cubicBezTo>
                  <a:cubicBezTo>
                    <a:pt x="268" y="399"/>
                    <a:pt x="320" y="380"/>
                    <a:pt x="360" y="341"/>
                  </a:cubicBezTo>
                  <a:cubicBezTo>
                    <a:pt x="437" y="264"/>
                    <a:pt x="437" y="135"/>
                    <a:pt x="360" y="58"/>
                  </a:cubicBezTo>
                  <a:cubicBezTo>
                    <a:pt x="320" y="19"/>
                    <a:pt x="268" y="0"/>
                    <a:pt x="21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56" name="Google Shape;11056;p92"/>
          <p:cNvGrpSpPr/>
          <p:nvPr/>
        </p:nvGrpSpPr>
        <p:grpSpPr>
          <a:xfrm>
            <a:off x="3028591" y="2238398"/>
            <a:ext cx="431158" cy="349817"/>
            <a:chOff x="3028591" y="2443798"/>
            <a:chExt cx="431158" cy="349817"/>
          </a:xfrm>
        </p:grpSpPr>
        <p:sp>
          <p:nvSpPr>
            <p:cNvPr id="11057" name="Google Shape;11057;p92"/>
            <p:cNvSpPr/>
            <p:nvPr/>
          </p:nvSpPr>
          <p:spPr>
            <a:xfrm>
              <a:off x="3068332" y="2658997"/>
              <a:ext cx="144278" cy="120873"/>
            </a:xfrm>
            <a:custGeom>
              <a:avLst/>
              <a:gdLst/>
              <a:ahLst/>
              <a:cxnLst/>
              <a:rect l="l" t="t" r="r" b="b"/>
              <a:pathLst>
                <a:path w="5511" h="4617" extrusionOk="0">
                  <a:moveTo>
                    <a:pt x="3443" y="603"/>
                  </a:moveTo>
                  <a:cubicBezTo>
                    <a:pt x="3643" y="603"/>
                    <a:pt x="3815" y="858"/>
                    <a:pt x="3637" y="1047"/>
                  </a:cubicBezTo>
                  <a:lnTo>
                    <a:pt x="1413" y="3276"/>
                  </a:lnTo>
                  <a:cubicBezTo>
                    <a:pt x="1356" y="3327"/>
                    <a:pt x="1295" y="3349"/>
                    <a:pt x="1235" y="3349"/>
                  </a:cubicBezTo>
                  <a:cubicBezTo>
                    <a:pt x="1032" y="3349"/>
                    <a:pt x="859" y="3095"/>
                    <a:pt x="1038" y="2902"/>
                  </a:cubicBezTo>
                  <a:lnTo>
                    <a:pt x="3267" y="677"/>
                  </a:lnTo>
                  <a:cubicBezTo>
                    <a:pt x="3323" y="625"/>
                    <a:pt x="3384" y="603"/>
                    <a:pt x="3443" y="603"/>
                  </a:cubicBezTo>
                  <a:close/>
                  <a:moveTo>
                    <a:pt x="2753" y="0"/>
                  </a:moveTo>
                  <a:cubicBezTo>
                    <a:pt x="1235" y="0"/>
                    <a:pt x="0" y="831"/>
                    <a:pt x="0" y="1859"/>
                  </a:cubicBezTo>
                  <a:cubicBezTo>
                    <a:pt x="0" y="2796"/>
                    <a:pt x="476" y="3666"/>
                    <a:pt x="1264" y="4170"/>
                  </a:cubicBezTo>
                  <a:lnTo>
                    <a:pt x="3522" y="1912"/>
                  </a:lnTo>
                  <a:cubicBezTo>
                    <a:pt x="3579" y="1860"/>
                    <a:pt x="3641" y="1837"/>
                    <a:pt x="3700" y="1837"/>
                  </a:cubicBezTo>
                  <a:cubicBezTo>
                    <a:pt x="3901" y="1837"/>
                    <a:pt x="4070" y="2093"/>
                    <a:pt x="3892" y="2282"/>
                  </a:cubicBezTo>
                  <a:lnTo>
                    <a:pt x="1754" y="4425"/>
                  </a:lnTo>
                  <a:cubicBezTo>
                    <a:pt x="2089" y="4555"/>
                    <a:pt x="2428" y="4616"/>
                    <a:pt x="2760" y="4616"/>
                  </a:cubicBezTo>
                  <a:cubicBezTo>
                    <a:pt x="4216" y="4616"/>
                    <a:pt x="5511" y="3440"/>
                    <a:pt x="5511" y="1859"/>
                  </a:cubicBezTo>
                  <a:cubicBezTo>
                    <a:pt x="5506" y="1542"/>
                    <a:pt x="5390" y="1235"/>
                    <a:pt x="5189" y="990"/>
                  </a:cubicBezTo>
                  <a:lnTo>
                    <a:pt x="4636" y="1537"/>
                  </a:lnTo>
                  <a:cubicBezTo>
                    <a:pt x="4579" y="1590"/>
                    <a:pt x="4516" y="1613"/>
                    <a:pt x="4457" y="1613"/>
                  </a:cubicBezTo>
                  <a:cubicBezTo>
                    <a:pt x="4256" y="1613"/>
                    <a:pt x="4089" y="1360"/>
                    <a:pt x="4266" y="1167"/>
                  </a:cubicBezTo>
                  <a:lnTo>
                    <a:pt x="4809" y="620"/>
                  </a:lnTo>
                  <a:cubicBezTo>
                    <a:pt x="4305" y="240"/>
                    <a:pt x="3570" y="0"/>
                    <a:pt x="2753" y="0"/>
                  </a:cubicBezTo>
                  <a:close/>
                </a:path>
              </a:pathLst>
            </a:custGeom>
            <a:solidFill>
              <a:srgbClr val="E8E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8" name="Google Shape;11058;p92"/>
            <p:cNvSpPr/>
            <p:nvPr/>
          </p:nvSpPr>
          <p:spPr>
            <a:xfrm>
              <a:off x="3275338" y="2658997"/>
              <a:ext cx="144304" cy="120873"/>
            </a:xfrm>
            <a:custGeom>
              <a:avLst/>
              <a:gdLst/>
              <a:ahLst/>
              <a:cxnLst/>
              <a:rect l="l" t="t" r="r" b="b"/>
              <a:pathLst>
                <a:path w="5512" h="4617" extrusionOk="0">
                  <a:moveTo>
                    <a:pt x="3440" y="605"/>
                  </a:moveTo>
                  <a:cubicBezTo>
                    <a:pt x="3641" y="605"/>
                    <a:pt x="3811" y="859"/>
                    <a:pt x="3633" y="1052"/>
                  </a:cubicBezTo>
                  <a:lnTo>
                    <a:pt x="3637" y="1052"/>
                  </a:lnTo>
                  <a:lnTo>
                    <a:pt x="1408" y="3276"/>
                  </a:lnTo>
                  <a:cubicBezTo>
                    <a:pt x="1352" y="3329"/>
                    <a:pt x="1290" y="3351"/>
                    <a:pt x="1230" y="3351"/>
                  </a:cubicBezTo>
                  <a:cubicBezTo>
                    <a:pt x="1029" y="3351"/>
                    <a:pt x="860" y="3096"/>
                    <a:pt x="1038" y="2907"/>
                  </a:cubicBezTo>
                  <a:lnTo>
                    <a:pt x="3263" y="677"/>
                  </a:lnTo>
                  <a:cubicBezTo>
                    <a:pt x="3319" y="626"/>
                    <a:pt x="3381" y="605"/>
                    <a:pt x="3440" y="605"/>
                  </a:cubicBezTo>
                  <a:close/>
                  <a:moveTo>
                    <a:pt x="2754" y="0"/>
                  </a:moveTo>
                  <a:cubicBezTo>
                    <a:pt x="1235" y="0"/>
                    <a:pt x="1" y="831"/>
                    <a:pt x="1" y="1859"/>
                  </a:cubicBezTo>
                  <a:cubicBezTo>
                    <a:pt x="1" y="2796"/>
                    <a:pt x="476" y="3666"/>
                    <a:pt x="1264" y="4170"/>
                  </a:cubicBezTo>
                  <a:lnTo>
                    <a:pt x="3522" y="1912"/>
                  </a:lnTo>
                  <a:cubicBezTo>
                    <a:pt x="3581" y="1848"/>
                    <a:pt x="3649" y="1822"/>
                    <a:pt x="3713" y="1822"/>
                  </a:cubicBezTo>
                  <a:cubicBezTo>
                    <a:pt x="3920" y="1822"/>
                    <a:pt x="4097" y="2095"/>
                    <a:pt x="3892" y="2282"/>
                  </a:cubicBezTo>
                  <a:lnTo>
                    <a:pt x="1754" y="4425"/>
                  </a:lnTo>
                  <a:cubicBezTo>
                    <a:pt x="2089" y="4555"/>
                    <a:pt x="2429" y="4616"/>
                    <a:pt x="2760" y="4616"/>
                  </a:cubicBezTo>
                  <a:cubicBezTo>
                    <a:pt x="4217" y="4616"/>
                    <a:pt x="5511" y="3440"/>
                    <a:pt x="5511" y="1859"/>
                  </a:cubicBezTo>
                  <a:cubicBezTo>
                    <a:pt x="5506" y="1542"/>
                    <a:pt x="5391" y="1235"/>
                    <a:pt x="5189" y="990"/>
                  </a:cubicBezTo>
                  <a:lnTo>
                    <a:pt x="4637" y="1537"/>
                  </a:lnTo>
                  <a:cubicBezTo>
                    <a:pt x="4577" y="1602"/>
                    <a:pt x="4509" y="1628"/>
                    <a:pt x="4445" y="1628"/>
                  </a:cubicBezTo>
                  <a:cubicBezTo>
                    <a:pt x="4238" y="1628"/>
                    <a:pt x="4062" y="1358"/>
                    <a:pt x="4267" y="1167"/>
                  </a:cubicBezTo>
                  <a:lnTo>
                    <a:pt x="4810" y="620"/>
                  </a:lnTo>
                  <a:cubicBezTo>
                    <a:pt x="4305" y="240"/>
                    <a:pt x="3570" y="0"/>
                    <a:pt x="2754" y="0"/>
                  </a:cubicBezTo>
                  <a:close/>
                </a:path>
              </a:pathLst>
            </a:custGeom>
            <a:solidFill>
              <a:srgbClr val="E8E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59" name="Google Shape;11059;p92"/>
            <p:cNvSpPr/>
            <p:nvPr/>
          </p:nvSpPr>
          <p:spPr>
            <a:xfrm>
              <a:off x="3041917" y="2696853"/>
              <a:ext cx="13849" cy="18745"/>
            </a:xfrm>
            <a:custGeom>
              <a:avLst/>
              <a:gdLst/>
              <a:ahLst/>
              <a:cxnLst/>
              <a:rect l="l" t="t" r="r" b="b"/>
              <a:pathLst>
                <a:path w="529" h="716" extrusionOk="0">
                  <a:moveTo>
                    <a:pt x="269" y="0"/>
                  </a:moveTo>
                  <a:cubicBezTo>
                    <a:pt x="121" y="0"/>
                    <a:pt x="0" y="120"/>
                    <a:pt x="0" y="264"/>
                  </a:cubicBezTo>
                  <a:lnTo>
                    <a:pt x="0" y="452"/>
                  </a:lnTo>
                  <a:cubicBezTo>
                    <a:pt x="0" y="596"/>
                    <a:pt x="121" y="716"/>
                    <a:pt x="269" y="716"/>
                  </a:cubicBezTo>
                  <a:lnTo>
                    <a:pt x="495" y="716"/>
                  </a:lnTo>
                  <a:cubicBezTo>
                    <a:pt x="490" y="615"/>
                    <a:pt x="486" y="514"/>
                    <a:pt x="486" y="413"/>
                  </a:cubicBezTo>
                  <a:cubicBezTo>
                    <a:pt x="481" y="274"/>
                    <a:pt x="500" y="135"/>
                    <a:pt x="529" y="0"/>
                  </a:cubicBezTo>
                  <a:close/>
                </a:path>
              </a:pathLst>
            </a:custGeom>
            <a:solidFill>
              <a:srgbClr val="BDC8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0" name="Google Shape;11060;p92"/>
            <p:cNvSpPr/>
            <p:nvPr/>
          </p:nvSpPr>
          <p:spPr>
            <a:xfrm>
              <a:off x="3432051" y="2696853"/>
              <a:ext cx="13875" cy="18745"/>
            </a:xfrm>
            <a:custGeom>
              <a:avLst/>
              <a:gdLst/>
              <a:ahLst/>
              <a:cxnLst/>
              <a:rect l="l" t="t" r="r" b="b"/>
              <a:pathLst>
                <a:path w="530" h="716" extrusionOk="0">
                  <a:moveTo>
                    <a:pt x="1" y="0"/>
                  </a:moveTo>
                  <a:cubicBezTo>
                    <a:pt x="34" y="135"/>
                    <a:pt x="49" y="274"/>
                    <a:pt x="49" y="413"/>
                  </a:cubicBezTo>
                  <a:cubicBezTo>
                    <a:pt x="49" y="514"/>
                    <a:pt x="44" y="615"/>
                    <a:pt x="34" y="716"/>
                  </a:cubicBezTo>
                  <a:lnTo>
                    <a:pt x="265" y="716"/>
                  </a:lnTo>
                  <a:cubicBezTo>
                    <a:pt x="409" y="716"/>
                    <a:pt x="529" y="596"/>
                    <a:pt x="529" y="452"/>
                  </a:cubicBezTo>
                  <a:lnTo>
                    <a:pt x="529" y="264"/>
                  </a:lnTo>
                  <a:cubicBezTo>
                    <a:pt x="529" y="120"/>
                    <a:pt x="409" y="0"/>
                    <a:pt x="265" y="0"/>
                  </a:cubicBezTo>
                  <a:close/>
                </a:path>
              </a:pathLst>
            </a:custGeom>
            <a:solidFill>
              <a:srgbClr val="BDC8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1" name="Google Shape;11061;p92"/>
            <p:cNvSpPr/>
            <p:nvPr/>
          </p:nvSpPr>
          <p:spPr>
            <a:xfrm>
              <a:off x="3090821" y="2674417"/>
              <a:ext cx="78016" cy="72309"/>
            </a:xfrm>
            <a:custGeom>
              <a:avLst/>
              <a:gdLst/>
              <a:ahLst/>
              <a:cxnLst/>
              <a:rect l="l" t="t" r="r" b="b"/>
              <a:pathLst>
                <a:path w="2980" h="2762" extrusionOk="0">
                  <a:moveTo>
                    <a:pt x="2595" y="0"/>
                  </a:moveTo>
                  <a:cubicBezTo>
                    <a:pt x="2532" y="0"/>
                    <a:pt x="2466" y="26"/>
                    <a:pt x="2408" y="88"/>
                  </a:cubicBezTo>
                  <a:lnTo>
                    <a:pt x="179" y="2318"/>
                  </a:lnTo>
                  <a:cubicBezTo>
                    <a:pt x="1" y="2507"/>
                    <a:pt x="172" y="2762"/>
                    <a:pt x="375" y="2762"/>
                  </a:cubicBezTo>
                  <a:cubicBezTo>
                    <a:pt x="435" y="2762"/>
                    <a:pt x="497" y="2740"/>
                    <a:pt x="554" y="2687"/>
                  </a:cubicBezTo>
                  <a:lnTo>
                    <a:pt x="2778" y="463"/>
                  </a:lnTo>
                  <a:cubicBezTo>
                    <a:pt x="2980" y="272"/>
                    <a:pt x="2800" y="0"/>
                    <a:pt x="25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2" name="Google Shape;11062;p92"/>
            <p:cNvSpPr/>
            <p:nvPr/>
          </p:nvSpPr>
          <p:spPr>
            <a:xfrm>
              <a:off x="3098518" y="2782488"/>
              <a:ext cx="1021" cy="654"/>
            </a:xfrm>
            <a:custGeom>
              <a:avLst/>
              <a:gdLst/>
              <a:ahLst/>
              <a:cxnLst/>
              <a:rect l="l" t="t" r="r" b="b"/>
              <a:pathLst>
                <a:path w="39" h="25" extrusionOk="0">
                  <a:moveTo>
                    <a:pt x="0" y="1"/>
                  </a:moveTo>
                  <a:lnTo>
                    <a:pt x="0" y="1"/>
                  </a:lnTo>
                  <a:cubicBezTo>
                    <a:pt x="10" y="10"/>
                    <a:pt x="24" y="20"/>
                    <a:pt x="39" y="25"/>
                  </a:cubicBez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3" name="Google Shape;11063;p92"/>
            <p:cNvSpPr/>
            <p:nvPr/>
          </p:nvSpPr>
          <p:spPr>
            <a:xfrm>
              <a:off x="3101267" y="2706959"/>
              <a:ext cx="71733" cy="67885"/>
            </a:xfrm>
            <a:custGeom>
              <a:avLst/>
              <a:gdLst/>
              <a:ahLst/>
              <a:cxnLst/>
              <a:rect l="l" t="t" r="r" b="b"/>
              <a:pathLst>
                <a:path w="2740" h="2593" extrusionOk="0">
                  <a:moveTo>
                    <a:pt x="2449" y="1"/>
                  </a:moveTo>
                  <a:cubicBezTo>
                    <a:pt x="2381" y="1"/>
                    <a:pt x="2314" y="27"/>
                    <a:pt x="2264" y="80"/>
                  </a:cubicBezTo>
                  <a:lnTo>
                    <a:pt x="1" y="2338"/>
                  </a:lnTo>
                  <a:cubicBezTo>
                    <a:pt x="160" y="2439"/>
                    <a:pt x="323" y="2525"/>
                    <a:pt x="496" y="2593"/>
                  </a:cubicBezTo>
                  <a:lnTo>
                    <a:pt x="2634" y="450"/>
                  </a:lnTo>
                  <a:cubicBezTo>
                    <a:pt x="2739" y="349"/>
                    <a:pt x="2739" y="181"/>
                    <a:pt x="2634" y="80"/>
                  </a:cubicBezTo>
                  <a:cubicBezTo>
                    <a:pt x="2583" y="27"/>
                    <a:pt x="2516" y="1"/>
                    <a:pt x="24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4" name="Google Shape;11064;p92"/>
            <p:cNvSpPr/>
            <p:nvPr/>
          </p:nvSpPr>
          <p:spPr>
            <a:xfrm>
              <a:off x="3177241" y="2675203"/>
              <a:ext cx="26939" cy="26128"/>
            </a:xfrm>
            <a:custGeom>
              <a:avLst/>
              <a:gdLst/>
              <a:ahLst/>
              <a:cxnLst/>
              <a:rect l="l" t="t" r="r" b="b"/>
              <a:pathLst>
                <a:path w="1029" h="998" extrusionOk="0">
                  <a:moveTo>
                    <a:pt x="649" y="1"/>
                  </a:moveTo>
                  <a:lnTo>
                    <a:pt x="106" y="548"/>
                  </a:lnTo>
                  <a:cubicBezTo>
                    <a:pt x="1" y="649"/>
                    <a:pt x="1" y="817"/>
                    <a:pt x="106" y="918"/>
                  </a:cubicBezTo>
                  <a:cubicBezTo>
                    <a:pt x="157" y="971"/>
                    <a:pt x="224" y="998"/>
                    <a:pt x="291" y="998"/>
                  </a:cubicBezTo>
                  <a:cubicBezTo>
                    <a:pt x="359" y="998"/>
                    <a:pt x="426" y="971"/>
                    <a:pt x="476" y="918"/>
                  </a:cubicBezTo>
                  <a:lnTo>
                    <a:pt x="1029" y="371"/>
                  </a:lnTo>
                  <a:cubicBezTo>
                    <a:pt x="918" y="231"/>
                    <a:pt x="788" y="106"/>
                    <a:pt x="6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5" name="Google Shape;11065;p92"/>
            <p:cNvSpPr/>
            <p:nvPr/>
          </p:nvSpPr>
          <p:spPr>
            <a:xfrm>
              <a:off x="3297853" y="2674417"/>
              <a:ext cx="78016" cy="72309"/>
            </a:xfrm>
            <a:custGeom>
              <a:avLst/>
              <a:gdLst/>
              <a:ahLst/>
              <a:cxnLst/>
              <a:rect l="l" t="t" r="r" b="b"/>
              <a:pathLst>
                <a:path w="2980" h="2762" extrusionOk="0">
                  <a:moveTo>
                    <a:pt x="2595" y="0"/>
                  </a:moveTo>
                  <a:cubicBezTo>
                    <a:pt x="2531" y="0"/>
                    <a:pt x="2465" y="26"/>
                    <a:pt x="2408" y="88"/>
                  </a:cubicBezTo>
                  <a:lnTo>
                    <a:pt x="178" y="2318"/>
                  </a:lnTo>
                  <a:cubicBezTo>
                    <a:pt x="0" y="2507"/>
                    <a:pt x="172" y="2762"/>
                    <a:pt x="374" y="2762"/>
                  </a:cubicBezTo>
                  <a:cubicBezTo>
                    <a:pt x="434" y="2762"/>
                    <a:pt x="496" y="2740"/>
                    <a:pt x="553" y="2687"/>
                  </a:cubicBezTo>
                  <a:lnTo>
                    <a:pt x="2777" y="463"/>
                  </a:lnTo>
                  <a:cubicBezTo>
                    <a:pt x="2979" y="272"/>
                    <a:pt x="2800" y="0"/>
                    <a:pt x="259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6" name="Google Shape;11066;p92"/>
            <p:cNvSpPr/>
            <p:nvPr/>
          </p:nvSpPr>
          <p:spPr>
            <a:xfrm>
              <a:off x="3305523" y="2782619"/>
              <a:ext cx="1047" cy="524"/>
            </a:xfrm>
            <a:custGeom>
              <a:avLst/>
              <a:gdLst/>
              <a:ahLst/>
              <a:cxnLst/>
              <a:rect l="l" t="t" r="r" b="b"/>
              <a:pathLst>
                <a:path w="40" h="20" extrusionOk="0">
                  <a:moveTo>
                    <a:pt x="1" y="0"/>
                  </a:moveTo>
                  <a:cubicBezTo>
                    <a:pt x="10" y="5"/>
                    <a:pt x="25" y="15"/>
                    <a:pt x="39" y="20"/>
                  </a:cubicBez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7" name="Google Shape;11067;p92"/>
            <p:cNvSpPr/>
            <p:nvPr/>
          </p:nvSpPr>
          <p:spPr>
            <a:xfrm>
              <a:off x="3308298" y="2706959"/>
              <a:ext cx="71707" cy="67885"/>
            </a:xfrm>
            <a:custGeom>
              <a:avLst/>
              <a:gdLst/>
              <a:ahLst/>
              <a:cxnLst/>
              <a:rect l="l" t="t" r="r" b="b"/>
              <a:pathLst>
                <a:path w="2739" h="2593" extrusionOk="0">
                  <a:moveTo>
                    <a:pt x="2448" y="1"/>
                  </a:moveTo>
                  <a:cubicBezTo>
                    <a:pt x="2381" y="1"/>
                    <a:pt x="2314" y="27"/>
                    <a:pt x="2263" y="80"/>
                  </a:cubicBezTo>
                  <a:lnTo>
                    <a:pt x="0" y="2338"/>
                  </a:lnTo>
                  <a:cubicBezTo>
                    <a:pt x="159" y="2439"/>
                    <a:pt x="322" y="2525"/>
                    <a:pt x="495" y="2593"/>
                  </a:cubicBezTo>
                  <a:lnTo>
                    <a:pt x="2633" y="450"/>
                  </a:lnTo>
                  <a:cubicBezTo>
                    <a:pt x="2739" y="349"/>
                    <a:pt x="2739" y="181"/>
                    <a:pt x="2633" y="80"/>
                  </a:cubicBezTo>
                  <a:cubicBezTo>
                    <a:pt x="2583" y="27"/>
                    <a:pt x="2515" y="1"/>
                    <a:pt x="244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8" name="Google Shape;11068;p92"/>
            <p:cNvSpPr/>
            <p:nvPr/>
          </p:nvSpPr>
          <p:spPr>
            <a:xfrm>
              <a:off x="3384273" y="2675203"/>
              <a:ext cx="26939" cy="26128"/>
            </a:xfrm>
            <a:custGeom>
              <a:avLst/>
              <a:gdLst/>
              <a:ahLst/>
              <a:cxnLst/>
              <a:rect l="l" t="t" r="r" b="b"/>
              <a:pathLst>
                <a:path w="1029" h="998" extrusionOk="0">
                  <a:moveTo>
                    <a:pt x="649" y="1"/>
                  </a:moveTo>
                  <a:lnTo>
                    <a:pt x="106" y="548"/>
                  </a:lnTo>
                  <a:cubicBezTo>
                    <a:pt x="0" y="649"/>
                    <a:pt x="0" y="817"/>
                    <a:pt x="106" y="918"/>
                  </a:cubicBezTo>
                  <a:cubicBezTo>
                    <a:pt x="156" y="971"/>
                    <a:pt x="223" y="998"/>
                    <a:pt x="291" y="998"/>
                  </a:cubicBezTo>
                  <a:cubicBezTo>
                    <a:pt x="358" y="998"/>
                    <a:pt x="425" y="971"/>
                    <a:pt x="476" y="918"/>
                  </a:cubicBezTo>
                  <a:lnTo>
                    <a:pt x="1028" y="371"/>
                  </a:lnTo>
                  <a:cubicBezTo>
                    <a:pt x="918" y="231"/>
                    <a:pt x="788" y="106"/>
                    <a:pt x="64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69" name="Google Shape;11069;p92"/>
            <p:cNvSpPr/>
            <p:nvPr/>
          </p:nvSpPr>
          <p:spPr>
            <a:xfrm>
              <a:off x="3028591" y="2443798"/>
              <a:ext cx="431158" cy="349817"/>
            </a:xfrm>
            <a:custGeom>
              <a:avLst/>
              <a:gdLst/>
              <a:ahLst/>
              <a:cxnLst/>
              <a:rect l="l" t="t" r="r" b="b"/>
              <a:pathLst>
                <a:path w="16469" h="13362" extrusionOk="0">
                  <a:moveTo>
                    <a:pt x="1043" y="9666"/>
                  </a:moveTo>
                  <a:cubicBezTo>
                    <a:pt x="1009" y="9801"/>
                    <a:pt x="990" y="9940"/>
                    <a:pt x="995" y="10079"/>
                  </a:cubicBezTo>
                  <a:cubicBezTo>
                    <a:pt x="995" y="10180"/>
                    <a:pt x="999" y="10281"/>
                    <a:pt x="1009" y="10382"/>
                  </a:cubicBezTo>
                  <a:lnTo>
                    <a:pt x="778" y="10382"/>
                  </a:lnTo>
                  <a:cubicBezTo>
                    <a:pt x="630" y="10382"/>
                    <a:pt x="509" y="10262"/>
                    <a:pt x="509" y="10118"/>
                  </a:cubicBezTo>
                  <a:lnTo>
                    <a:pt x="509" y="9930"/>
                  </a:lnTo>
                  <a:cubicBezTo>
                    <a:pt x="509" y="9786"/>
                    <a:pt x="630" y="9666"/>
                    <a:pt x="778" y="9666"/>
                  </a:cubicBezTo>
                  <a:close/>
                  <a:moveTo>
                    <a:pt x="15676" y="9666"/>
                  </a:moveTo>
                  <a:cubicBezTo>
                    <a:pt x="15820" y="9666"/>
                    <a:pt x="15940" y="9786"/>
                    <a:pt x="15940" y="9930"/>
                  </a:cubicBezTo>
                  <a:lnTo>
                    <a:pt x="15940" y="10118"/>
                  </a:lnTo>
                  <a:cubicBezTo>
                    <a:pt x="15940" y="10262"/>
                    <a:pt x="15820" y="10382"/>
                    <a:pt x="15676" y="10382"/>
                  </a:cubicBezTo>
                  <a:lnTo>
                    <a:pt x="15445" y="10382"/>
                  </a:lnTo>
                  <a:cubicBezTo>
                    <a:pt x="15455" y="10281"/>
                    <a:pt x="15460" y="10180"/>
                    <a:pt x="15460" y="10079"/>
                  </a:cubicBezTo>
                  <a:cubicBezTo>
                    <a:pt x="15460" y="9940"/>
                    <a:pt x="15445" y="9801"/>
                    <a:pt x="15412" y="9666"/>
                  </a:cubicBezTo>
                  <a:close/>
                  <a:moveTo>
                    <a:pt x="4271" y="8220"/>
                  </a:moveTo>
                  <a:cubicBezTo>
                    <a:pt x="5088" y="8220"/>
                    <a:pt x="5823" y="8460"/>
                    <a:pt x="6327" y="8840"/>
                  </a:cubicBezTo>
                  <a:cubicBezTo>
                    <a:pt x="6466" y="8945"/>
                    <a:pt x="6596" y="9070"/>
                    <a:pt x="6707" y="9210"/>
                  </a:cubicBezTo>
                  <a:cubicBezTo>
                    <a:pt x="6908" y="9455"/>
                    <a:pt x="7024" y="9762"/>
                    <a:pt x="7029" y="10079"/>
                  </a:cubicBezTo>
                  <a:cubicBezTo>
                    <a:pt x="7024" y="11602"/>
                    <a:pt x="5794" y="12832"/>
                    <a:pt x="4271" y="12832"/>
                  </a:cubicBezTo>
                  <a:cubicBezTo>
                    <a:pt x="2753" y="12832"/>
                    <a:pt x="1518" y="11597"/>
                    <a:pt x="1518" y="10079"/>
                  </a:cubicBezTo>
                  <a:cubicBezTo>
                    <a:pt x="1518" y="9051"/>
                    <a:pt x="2753" y="8220"/>
                    <a:pt x="4271" y="8220"/>
                  </a:cubicBezTo>
                  <a:close/>
                  <a:moveTo>
                    <a:pt x="12179" y="8220"/>
                  </a:moveTo>
                  <a:cubicBezTo>
                    <a:pt x="12995" y="8220"/>
                    <a:pt x="13730" y="8460"/>
                    <a:pt x="14235" y="8840"/>
                  </a:cubicBezTo>
                  <a:cubicBezTo>
                    <a:pt x="14374" y="8945"/>
                    <a:pt x="14504" y="9070"/>
                    <a:pt x="14614" y="9210"/>
                  </a:cubicBezTo>
                  <a:cubicBezTo>
                    <a:pt x="14816" y="9455"/>
                    <a:pt x="14926" y="9762"/>
                    <a:pt x="14931" y="10079"/>
                  </a:cubicBezTo>
                  <a:cubicBezTo>
                    <a:pt x="14935" y="11660"/>
                    <a:pt x="13638" y="12836"/>
                    <a:pt x="12181" y="12836"/>
                  </a:cubicBezTo>
                  <a:cubicBezTo>
                    <a:pt x="11849" y="12836"/>
                    <a:pt x="11509" y="12775"/>
                    <a:pt x="11174" y="12645"/>
                  </a:cubicBezTo>
                  <a:cubicBezTo>
                    <a:pt x="10122" y="12227"/>
                    <a:pt x="9426" y="11213"/>
                    <a:pt x="9426" y="10079"/>
                  </a:cubicBezTo>
                  <a:cubicBezTo>
                    <a:pt x="9426" y="9051"/>
                    <a:pt x="10660" y="8220"/>
                    <a:pt x="12179" y="8220"/>
                  </a:cubicBezTo>
                  <a:close/>
                  <a:moveTo>
                    <a:pt x="3603" y="0"/>
                  </a:moveTo>
                  <a:cubicBezTo>
                    <a:pt x="2921" y="0"/>
                    <a:pt x="2325" y="462"/>
                    <a:pt x="2162" y="1125"/>
                  </a:cubicBezTo>
                  <a:lnTo>
                    <a:pt x="19" y="9743"/>
                  </a:lnTo>
                  <a:lnTo>
                    <a:pt x="19" y="9748"/>
                  </a:lnTo>
                  <a:cubicBezTo>
                    <a:pt x="5" y="9805"/>
                    <a:pt x="0" y="9868"/>
                    <a:pt x="0" y="9930"/>
                  </a:cubicBezTo>
                  <a:lnTo>
                    <a:pt x="0" y="10118"/>
                  </a:lnTo>
                  <a:cubicBezTo>
                    <a:pt x="0" y="10550"/>
                    <a:pt x="346" y="10901"/>
                    <a:pt x="778" y="10910"/>
                  </a:cubicBezTo>
                  <a:lnTo>
                    <a:pt x="1100" y="10910"/>
                  </a:lnTo>
                  <a:cubicBezTo>
                    <a:pt x="1326" y="11770"/>
                    <a:pt x="1893" y="12500"/>
                    <a:pt x="2671" y="12938"/>
                  </a:cubicBezTo>
                  <a:lnTo>
                    <a:pt x="2710" y="12962"/>
                  </a:lnTo>
                  <a:cubicBezTo>
                    <a:pt x="3216" y="13236"/>
                    <a:pt x="3749" y="13361"/>
                    <a:pt x="4268" y="13361"/>
                  </a:cubicBezTo>
                  <a:cubicBezTo>
                    <a:pt x="5944" y="13361"/>
                    <a:pt x="7483" y="12055"/>
                    <a:pt x="7552" y="10199"/>
                  </a:cubicBezTo>
                  <a:cubicBezTo>
                    <a:pt x="7752" y="10050"/>
                    <a:pt x="7988" y="9976"/>
                    <a:pt x="8225" y="9976"/>
                  </a:cubicBezTo>
                  <a:cubicBezTo>
                    <a:pt x="8463" y="9976"/>
                    <a:pt x="8700" y="10050"/>
                    <a:pt x="8902" y="10199"/>
                  </a:cubicBezTo>
                  <a:cubicBezTo>
                    <a:pt x="8945" y="11343"/>
                    <a:pt x="9580" y="12380"/>
                    <a:pt x="10579" y="12938"/>
                  </a:cubicBezTo>
                  <a:lnTo>
                    <a:pt x="10617" y="12962"/>
                  </a:lnTo>
                  <a:cubicBezTo>
                    <a:pt x="11119" y="13233"/>
                    <a:pt x="11653" y="13360"/>
                    <a:pt x="12177" y="13360"/>
                  </a:cubicBezTo>
                  <a:cubicBezTo>
                    <a:pt x="13608" y="13360"/>
                    <a:pt x="14960" y="12416"/>
                    <a:pt x="15354" y="10910"/>
                  </a:cubicBezTo>
                  <a:lnTo>
                    <a:pt x="15676" y="10910"/>
                  </a:lnTo>
                  <a:cubicBezTo>
                    <a:pt x="16113" y="10906"/>
                    <a:pt x="16469" y="10555"/>
                    <a:pt x="16469" y="10118"/>
                  </a:cubicBezTo>
                  <a:lnTo>
                    <a:pt x="16469" y="9930"/>
                  </a:lnTo>
                  <a:cubicBezTo>
                    <a:pt x="16469" y="9868"/>
                    <a:pt x="16459" y="9805"/>
                    <a:pt x="16445" y="9743"/>
                  </a:cubicBezTo>
                  <a:lnTo>
                    <a:pt x="16445" y="9738"/>
                  </a:lnTo>
                  <a:lnTo>
                    <a:pt x="14302" y="1125"/>
                  </a:lnTo>
                  <a:cubicBezTo>
                    <a:pt x="14139" y="462"/>
                    <a:pt x="13543" y="0"/>
                    <a:pt x="12861" y="0"/>
                  </a:cubicBezTo>
                  <a:cubicBezTo>
                    <a:pt x="12510" y="0"/>
                    <a:pt x="12510" y="524"/>
                    <a:pt x="12861" y="524"/>
                  </a:cubicBezTo>
                  <a:cubicBezTo>
                    <a:pt x="13303" y="524"/>
                    <a:pt x="13687" y="827"/>
                    <a:pt x="13793" y="1254"/>
                  </a:cubicBezTo>
                  <a:lnTo>
                    <a:pt x="15753" y="9142"/>
                  </a:lnTo>
                  <a:lnTo>
                    <a:pt x="15200" y="9142"/>
                  </a:lnTo>
                  <a:cubicBezTo>
                    <a:pt x="15013" y="8830"/>
                    <a:pt x="14763" y="8566"/>
                    <a:pt x="14465" y="8359"/>
                  </a:cubicBezTo>
                  <a:cubicBezTo>
                    <a:pt x="13850" y="7927"/>
                    <a:pt x="13038" y="7692"/>
                    <a:pt x="12183" y="7692"/>
                  </a:cubicBezTo>
                  <a:cubicBezTo>
                    <a:pt x="11328" y="7692"/>
                    <a:pt x="10512" y="7932"/>
                    <a:pt x="9901" y="8359"/>
                  </a:cubicBezTo>
                  <a:cubicBezTo>
                    <a:pt x="9411" y="8705"/>
                    <a:pt x="9090" y="9142"/>
                    <a:pt x="8965" y="9623"/>
                  </a:cubicBezTo>
                  <a:cubicBezTo>
                    <a:pt x="8734" y="9510"/>
                    <a:pt x="8483" y="9454"/>
                    <a:pt x="8232" y="9454"/>
                  </a:cubicBezTo>
                  <a:cubicBezTo>
                    <a:pt x="7981" y="9454"/>
                    <a:pt x="7730" y="9510"/>
                    <a:pt x="7499" y="9623"/>
                  </a:cubicBezTo>
                  <a:cubicBezTo>
                    <a:pt x="7374" y="9142"/>
                    <a:pt x="7053" y="8705"/>
                    <a:pt x="6563" y="8359"/>
                  </a:cubicBezTo>
                  <a:cubicBezTo>
                    <a:pt x="5948" y="7927"/>
                    <a:pt x="5141" y="7692"/>
                    <a:pt x="4281" y="7692"/>
                  </a:cubicBezTo>
                  <a:cubicBezTo>
                    <a:pt x="3426" y="7692"/>
                    <a:pt x="2609" y="7932"/>
                    <a:pt x="1999" y="8359"/>
                  </a:cubicBezTo>
                  <a:cubicBezTo>
                    <a:pt x="1701" y="8566"/>
                    <a:pt x="1451" y="8830"/>
                    <a:pt x="1264" y="9142"/>
                  </a:cubicBezTo>
                  <a:lnTo>
                    <a:pt x="711" y="9142"/>
                  </a:lnTo>
                  <a:lnTo>
                    <a:pt x="2671" y="1254"/>
                  </a:lnTo>
                  <a:cubicBezTo>
                    <a:pt x="2777" y="827"/>
                    <a:pt x="3161" y="524"/>
                    <a:pt x="3603" y="524"/>
                  </a:cubicBezTo>
                  <a:cubicBezTo>
                    <a:pt x="3954" y="524"/>
                    <a:pt x="3954" y="0"/>
                    <a:pt x="3603"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70" name="Google Shape;11070;p92"/>
          <p:cNvGrpSpPr/>
          <p:nvPr/>
        </p:nvGrpSpPr>
        <p:grpSpPr>
          <a:xfrm>
            <a:off x="3966333" y="1778075"/>
            <a:ext cx="331805" cy="377961"/>
            <a:chOff x="3966333" y="1983475"/>
            <a:chExt cx="331805" cy="377961"/>
          </a:xfrm>
        </p:grpSpPr>
        <p:sp>
          <p:nvSpPr>
            <p:cNvPr id="11071" name="Google Shape;11071;p92"/>
            <p:cNvSpPr/>
            <p:nvPr/>
          </p:nvSpPr>
          <p:spPr>
            <a:xfrm>
              <a:off x="3972982" y="1989025"/>
              <a:ext cx="318113" cy="53460"/>
            </a:xfrm>
            <a:custGeom>
              <a:avLst/>
              <a:gdLst/>
              <a:ahLst/>
              <a:cxnLst/>
              <a:rect l="l" t="t" r="r" b="b"/>
              <a:pathLst>
                <a:path w="12151" h="2042" extrusionOk="0">
                  <a:moveTo>
                    <a:pt x="1019" y="0"/>
                  </a:moveTo>
                  <a:cubicBezTo>
                    <a:pt x="457" y="0"/>
                    <a:pt x="1" y="456"/>
                    <a:pt x="1" y="1023"/>
                  </a:cubicBezTo>
                  <a:cubicBezTo>
                    <a:pt x="1" y="1585"/>
                    <a:pt x="457" y="2042"/>
                    <a:pt x="1019" y="2042"/>
                  </a:cubicBezTo>
                  <a:lnTo>
                    <a:pt x="11132" y="2042"/>
                  </a:lnTo>
                  <a:cubicBezTo>
                    <a:pt x="11694" y="2042"/>
                    <a:pt x="12150" y="1585"/>
                    <a:pt x="12150" y="1023"/>
                  </a:cubicBezTo>
                  <a:cubicBezTo>
                    <a:pt x="12150" y="456"/>
                    <a:pt x="11694" y="0"/>
                    <a:pt x="11132" y="0"/>
                  </a:cubicBezTo>
                  <a:close/>
                </a:path>
              </a:pathLst>
            </a:custGeom>
            <a:solidFill>
              <a:srgbClr val="D1D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2" name="Google Shape;11072;p92"/>
            <p:cNvSpPr/>
            <p:nvPr/>
          </p:nvSpPr>
          <p:spPr>
            <a:xfrm>
              <a:off x="3977407" y="2042458"/>
              <a:ext cx="311804" cy="99013"/>
            </a:xfrm>
            <a:custGeom>
              <a:avLst/>
              <a:gdLst/>
              <a:ahLst/>
              <a:cxnLst/>
              <a:rect l="l" t="t" r="r" b="b"/>
              <a:pathLst>
                <a:path w="11910" h="3782" extrusionOk="0">
                  <a:moveTo>
                    <a:pt x="1891" y="0"/>
                  </a:moveTo>
                  <a:cubicBezTo>
                    <a:pt x="850" y="0"/>
                    <a:pt x="0" y="844"/>
                    <a:pt x="0" y="1889"/>
                  </a:cubicBezTo>
                  <a:cubicBezTo>
                    <a:pt x="0" y="2937"/>
                    <a:pt x="855" y="3782"/>
                    <a:pt x="1900" y="3782"/>
                  </a:cubicBezTo>
                  <a:cubicBezTo>
                    <a:pt x="1909" y="3782"/>
                    <a:pt x="1918" y="3782"/>
                    <a:pt x="1926" y="3782"/>
                  </a:cubicBezTo>
                  <a:lnTo>
                    <a:pt x="9988" y="3782"/>
                  </a:lnTo>
                  <a:cubicBezTo>
                    <a:pt x="9996" y="3782"/>
                    <a:pt x="10005" y="3782"/>
                    <a:pt x="10014" y="3782"/>
                  </a:cubicBezTo>
                  <a:cubicBezTo>
                    <a:pt x="11059" y="3782"/>
                    <a:pt x="11909" y="2937"/>
                    <a:pt x="11909" y="1889"/>
                  </a:cubicBezTo>
                  <a:cubicBezTo>
                    <a:pt x="11909" y="844"/>
                    <a:pt x="11064" y="0"/>
                    <a:pt x="10023" y="0"/>
                  </a:cubicBezTo>
                  <a:cubicBezTo>
                    <a:pt x="10011" y="0"/>
                    <a:pt x="9999" y="1"/>
                    <a:pt x="9988" y="1"/>
                  </a:cubicBezTo>
                  <a:lnTo>
                    <a:pt x="1926" y="1"/>
                  </a:lnTo>
                  <a:cubicBezTo>
                    <a:pt x="1915" y="1"/>
                    <a:pt x="1903" y="0"/>
                    <a:pt x="1891" y="0"/>
                  </a:cubicBezTo>
                  <a:close/>
                </a:path>
              </a:pathLst>
            </a:custGeom>
            <a:solidFill>
              <a:srgbClr val="DC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3" name="Google Shape;11073;p92"/>
            <p:cNvSpPr/>
            <p:nvPr/>
          </p:nvSpPr>
          <p:spPr>
            <a:xfrm>
              <a:off x="4031861" y="2180558"/>
              <a:ext cx="200382" cy="175092"/>
            </a:xfrm>
            <a:custGeom>
              <a:avLst/>
              <a:gdLst/>
              <a:ahLst/>
              <a:cxnLst/>
              <a:rect l="l" t="t" r="r" b="b"/>
              <a:pathLst>
                <a:path w="7654" h="6688" extrusionOk="0">
                  <a:moveTo>
                    <a:pt x="0" y="1"/>
                  </a:moveTo>
                  <a:lnTo>
                    <a:pt x="0" y="6688"/>
                  </a:lnTo>
                  <a:lnTo>
                    <a:pt x="7653" y="6688"/>
                  </a:lnTo>
                  <a:lnTo>
                    <a:pt x="7653" y="1"/>
                  </a:lnTo>
                  <a:close/>
                </a:path>
              </a:pathLst>
            </a:custGeom>
            <a:solidFill>
              <a:srgbClr val="DC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4" name="Google Shape;11074;p92"/>
            <p:cNvSpPr/>
            <p:nvPr/>
          </p:nvSpPr>
          <p:spPr>
            <a:xfrm>
              <a:off x="4247427" y="1989025"/>
              <a:ext cx="43668" cy="53460"/>
            </a:xfrm>
            <a:custGeom>
              <a:avLst/>
              <a:gdLst/>
              <a:ahLst/>
              <a:cxnLst/>
              <a:rect l="l" t="t" r="r" b="b"/>
              <a:pathLst>
                <a:path w="1668" h="2042" extrusionOk="0">
                  <a:moveTo>
                    <a:pt x="0" y="0"/>
                  </a:moveTo>
                  <a:cubicBezTo>
                    <a:pt x="562" y="0"/>
                    <a:pt x="1019" y="456"/>
                    <a:pt x="1019" y="1023"/>
                  </a:cubicBezTo>
                  <a:cubicBezTo>
                    <a:pt x="1019" y="1585"/>
                    <a:pt x="562" y="2042"/>
                    <a:pt x="0" y="2042"/>
                  </a:cubicBezTo>
                  <a:lnTo>
                    <a:pt x="649" y="2042"/>
                  </a:lnTo>
                  <a:cubicBezTo>
                    <a:pt x="1211" y="2042"/>
                    <a:pt x="1667" y="1585"/>
                    <a:pt x="1667" y="1023"/>
                  </a:cubicBezTo>
                  <a:cubicBezTo>
                    <a:pt x="1667" y="456"/>
                    <a:pt x="1211" y="0"/>
                    <a:pt x="649" y="0"/>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5" name="Google Shape;11075;p92"/>
            <p:cNvSpPr/>
            <p:nvPr/>
          </p:nvSpPr>
          <p:spPr>
            <a:xfrm>
              <a:off x="4031861" y="2141445"/>
              <a:ext cx="200382" cy="38877"/>
            </a:xfrm>
            <a:custGeom>
              <a:avLst/>
              <a:gdLst/>
              <a:ahLst/>
              <a:cxnLst/>
              <a:rect l="l" t="t" r="r" b="b"/>
              <a:pathLst>
                <a:path w="7654" h="1485" extrusionOk="0">
                  <a:moveTo>
                    <a:pt x="0" y="1"/>
                  </a:moveTo>
                  <a:lnTo>
                    <a:pt x="0" y="1485"/>
                  </a:lnTo>
                  <a:lnTo>
                    <a:pt x="7653" y="1485"/>
                  </a:lnTo>
                  <a:lnTo>
                    <a:pt x="7653" y="1"/>
                  </a:lnTo>
                  <a:close/>
                </a:path>
              </a:pathLst>
            </a:custGeom>
            <a:solidFill>
              <a:srgbClr val="D1D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6" name="Google Shape;11076;p92"/>
            <p:cNvSpPr/>
            <p:nvPr/>
          </p:nvSpPr>
          <p:spPr>
            <a:xfrm>
              <a:off x="4221902" y="2042458"/>
              <a:ext cx="67309" cy="99013"/>
            </a:xfrm>
            <a:custGeom>
              <a:avLst/>
              <a:gdLst/>
              <a:ahLst/>
              <a:cxnLst/>
              <a:rect l="l" t="t" r="r" b="b"/>
              <a:pathLst>
                <a:path w="2571" h="3782" extrusionOk="0">
                  <a:moveTo>
                    <a:pt x="35" y="0"/>
                  </a:moveTo>
                  <a:cubicBezTo>
                    <a:pt x="24" y="0"/>
                    <a:pt x="12" y="1"/>
                    <a:pt x="0" y="1"/>
                  </a:cubicBezTo>
                  <a:lnTo>
                    <a:pt x="70" y="1"/>
                  </a:lnTo>
                  <a:cubicBezTo>
                    <a:pt x="59" y="1"/>
                    <a:pt x="47" y="0"/>
                    <a:pt x="35" y="0"/>
                  </a:cubicBezTo>
                  <a:close/>
                  <a:moveTo>
                    <a:pt x="0" y="3782"/>
                  </a:moveTo>
                  <a:cubicBezTo>
                    <a:pt x="9" y="3782"/>
                    <a:pt x="18" y="3782"/>
                    <a:pt x="27" y="3782"/>
                  </a:cubicBezTo>
                  <a:cubicBezTo>
                    <a:pt x="35" y="3782"/>
                    <a:pt x="44" y="3782"/>
                    <a:pt x="53" y="3782"/>
                  </a:cubicBezTo>
                  <a:close/>
                  <a:moveTo>
                    <a:pt x="684" y="0"/>
                  </a:moveTo>
                  <a:cubicBezTo>
                    <a:pt x="672" y="0"/>
                    <a:pt x="660" y="1"/>
                    <a:pt x="649" y="1"/>
                  </a:cubicBezTo>
                  <a:lnTo>
                    <a:pt x="70" y="1"/>
                  </a:lnTo>
                  <a:cubicBezTo>
                    <a:pt x="1095" y="19"/>
                    <a:pt x="1922" y="855"/>
                    <a:pt x="1922" y="1889"/>
                  </a:cubicBezTo>
                  <a:cubicBezTo>
                    <a:pt x="1922" y="2928"/>
                    <a:pt x="1086" y="3767"/>
                    <a:pt x="53" y="3782"/>
                  </a:cubicBezTo>
                  <a:lnTo>
                    <a:pt x="649" y="3782"/>
                  </a:lnTo>
                  <a:cubicBezTo>
                    <a:pt x="657" y="3782"/>
                    <a:pt x="666" y="3782"/>
                    <a:pt x="675" y="3782"/>
                  </a:cubicBezTo>
                  <a:cubicBezTo>
                    <a:pt x="1720" y="3782"/>
                    <a:pt x="2570" y="2937"/>
                    <a:pt x="2570" y="1889"/>
                  </a:cubicBezTo>
                  <a:cubicBezTo>
                    <a:pt x="2570" y="844"/>
                    <a:pt x="1725" y="0"/>
                    <a:pt x="684" y="0"/>
                  </a:cubicBezTo>
                  <a:close/>
                </a:path>
              </a:pathLst>
            </a:custGeom>
            <a:solidFill>
              <a:srgbClr val="D1D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7" name="Google Shape;11077;p92"/>
            <p:cNvSpPr/>
            <p:nvPr/>
          </p:nvSpPr>
          <p:spPr>
            <a:xfrm>
              <a:off x="4215226" y="2180558"/>
              <a:ext cx="17017" cy="175092"/>
            </a:xfrm>
            <a:custGeom>
              <a:avLst/>
              <a:gdLst/>
              <a:ahLst/>
              <a:cxnLst/>
              <a:rect l="l" t="t" r="r" b="b"/>
              <a:pathLst>
                <a:path w="650" h="6688" extrusionOk="0">
                  <a:moveTo>
                    <a:pt x="1" y="1"/>
                  </a:moveTo>
                  <a:lnTo>
                    <a:pt x="1" y="6688"/>
                  </a:lnTo>
                  <a:lnTo>
                    <a:pt x="649" y="6688"/>
                  </a:lnTo>
                  <a:lnTo>
                    <a:pt x="649" y="1"/>
                  </a:lnTo>
                  <a:close/>
                </a:path>
              </a:pathLst>
            </a:custGeom>
            <a:solidFill>
              <a:srgbClr val="D1D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8" name="Google Shape;11078;p92"/>
            <p:cNvSpPr/>
            <p:nvPr/>
          </p:nvSpPr>
          <p:spPr>
            <a:xfrm>
              <a:off x="4215226" y="2141445"/>
              <a:ext cx="17017" cy="38877"/>
            </a:xfrm>
            <a:custGeom>
              <a:avLst/>
              <a:gdLst/>
              <a:ahLst/>
              <a:cxnLst/>
              <a:rect l="l" t="t" r="r" b="b"/>
              <a:pathLst>
                <a:path w="650" h="1485" extrusionOk="0">
                  <a:moveTo>
                    <a:pt x="1" y="1"/>
                  </a:moveTo>
                  <a:lnTo>
                    <a:pt x="1" y="1485"/>
                  </a:lnTo>
                  <a:lnTo>
                    <a:pt x="649" y="1485"/>
                  </a:lnTo>
                  <a:lnTo>
                    <a:pt x="649" y="1"/>
                  </a:ln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79" name="Google Shape;11079;p92"/>
            <p:cNvSpPr/>
            <p:nvPr/>
          </p:nvSpPr>
          <p:spPr>
            <a:xfrm>
              <a:off x="4061026" y="2209487"/>
              <a:ext cx="30212" cy="146294"/>
            </a:xfrm>
            <a:custGeom>
              <a:avLst/>
              <a:gdLst/>
              <a:ahLst/>
              <a:cxnLst/>
              <a:rect l="l" t="t" r="r" b="b"/>
              <a:pathLst>
                <a:path w="1154" h="5588" extrusionOk="0">
                  <a:moveTo>
                    <a:pt x="577" y="1"/>
                  </a:moveTo>
                  <a:cubicBezTo>
                    <a:pt x="255" y="1"/>
                    <a:pt x="1" y="255"/>
                    <a:pt x="1" y="577"/>
                  </a:cubicBezTo>
                  <a:lnTo>
                    <a:pt x="1" y="5588"/>
                  </a:lnTo>
                  <a:lnTo>
                    <a:pt x="1154" y="5588"/>
                  </a:lnTo>
                  <a:lnTo>
                    <a:pt x="1154" y="577"/>
                  </a:lnTo>
                  <a:cubicBezTo>
                    <a:pt x="1154" y="255"/>
                    <a:pt x="894" y="1"/>
                    <a:pt x="577" y="1"/>
                  </a:cubicBezTo>
                  <a:close/>
                </a:path>
              </a:pathLst>
            </a:custGeom>
            <a:solidFill>
              <a:srgbClr val="D1D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0" name="Google Shape;11080;p92"/>
            <p:cNvSpPr/>
            <p:nvPr/>
          </p:nvSpPr>
          <p:spPr>
            <a:xfrm>
              <a:off x="4116868" y="2209487"/>
              <a:ext cx="30343" cy="146294"/>
            </a:xfrm>
            <a:custGeom>
              <a:avLst/>
              <a:gdLst/>
              <a:ahLst/>
              <a:cxnLst/>
              <a:rect l="l" t="t" r="r" b="b"/>
              <a:pathLst>
                <a:path w="1159" h="5588" extrusionOk="0">
                  <a:moveTo>
                    <a:pt x="582" y="1"/>
                  </a:moveTo>
                  <a:cubicBezTo>
                    <a:pt x="260" y="1"/>
                    <a:pt x="1" y="255"/>
                    <a:pt x="1" y="577"/>
                  </a:cubicBezTo>
                  <a:lnTo>
                    <a:pt x="1" y="5588"/>
                  </a:lnTo>
                  <a:lnTo>
                    <a:pt x="1159" y="5588"/>
                  </a:lnTo>
                  <a:lnTo>
                    <a:pt x="1159" y="577"/>
                  </a:lnTo>
                  <a:cubicBezTo>
                    <a:pt x="1159" y="255"/>
                    <a:pt x="899" y="1"/>
                    <a:pt x="582" y="1"/>
                  </a:cubicBezTo>
                  <a:close/>
                </a:path>
              </a:pathLst>
            </a:custGeom>
            <a:solidFill>
              <a:srgbClr val="D1D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1" name="Google Shape;11081;p92"/>
            <p:cNvSpPr/>
            <p:nvPr/>
          </p:nvSpPr>
          <p:spPr>
            <a:xfrm>
              <a:off x="4172841" y="2209487"/>
              <a:ext cx="30212" cy="146294"/>
            </a:xfrm>
            <a:custGeom>
              <a:avLst/>
              <a:gdLst/>
              <a:ahLst/>
              <a:cxnLst/>
              <a:rect l="l" t="t" r="r" b="b"/>
              <a:pathLst>
                <a:path w="1154" h="5588" extrusionOk="0">
                  <a:moveTo>
                    <a:pt x="577" y="1"/>
                  </a:moveTo>
                  <a:cubicBezTo>
                    <a:pt x="260" y="1"/>
                    <a:pt x="1" y="255"/>
                    <a:pt x="1" y="577"/>
                  </a:cubicBezTo>
                  <a:lnTo>
                    <a:pt x="1" y="5588"/>
                  </a:lnTo>
                  <a:lnTo>
                    <a:pt x="1154" y="5588"/>
                  </a:lnTo>
                  <a:lnTo>
                    <a:pt x="1154" y="577"/>
                  </a:lnTo>
                  <a:cubicBezTo>
                    <a:pt x="1154" y="255"/>
                    <a:pt x="899" y="1"/>
                    <a:pt x="577" y="1"/>
                  </a:cubicBezTo>
                  <a:close/>
                </a:path>
              </a:pathLst>
            </a:custGeom>
            <a:solidFill>
              <a:srgbClr val="D1D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2" name="Google Shape;11082;p92"/>
            <p:cNvSpPr/>
            <p:nvPr/>
          </p:nvSpPr>
          <p:spPr>
            <a:xfrm>
              <a:off x="4026311" y="2203963"/>
              <a:ext cx="211456" cy="157473"/>
            </a:xfrm>
            <a:custGeom>
              <a:avLst/>
              <a:gdLst/>
              <a:ahLst/>
              <a:cxnLst/>
              <a:rect l="l" t="t" r="r" b="b"/>
              <a:pathLst>
                <a:path w="8077" h="6015" extrusionOk="0">
                  <a:moveTo>
                    <a:pt x="1908" y="423"/>
                  </a:moveTo>
                  <a:cubicBezTo>
                    <a:pt x="2110" y="423"/>
                    <a:pt x="2273" y="586"/>
                    <a:pt x="2273" y="788"/>
                  </a:cubicBezTo>
                  <a:lnTo>
                    <a:pt x="2273" y="5582"/>
                  </a:lnTo>
                  <a:lnTo>
                    <a:pt x="1538" y="5582"/>
                  </a:lnTo>
                  <a:lnTo>
                    <a:pt x="1538" y="788"/>
                  </a:lnTo>
                  <a:cubicBezTo>
                    <a:pt x="1538" y="586"/>
                    <a:pt x="1701" y="423"/>
                    <a:pt x="1908" y="423"/>
                  </a:cubicBezTo>
                  <a:close/>
                  <a:moveTo>
                    <a:pt x="4041" y="423"/>
                  </a:moveTo>
                  <a:cubicBezTo>
                    <a:pt x="4243" y="423"/>
                    <a:pt x="4406" y="586"/>
                    <a:pt x="4406" y="788"/>
                  </a:cubicBezTo>
                  <a:lnTo>
                    <a:pt x="4406" y="5582"/>
                  </a:lnTo>
                  <a:lnTo>
                    <a:pt x="3676" y="5582"/>
                  </a:lnTo>
                  <a:lnTo>
                    <a:pt x="3676" y="788"/>
                  </a:lnTo>
                  <a:cubicBezTo>
                    <a:pt x="3676" y="586"/>
                    <a:pt x="3839" y="423"/>
                    <a:pt x="4041" y="423"/>
                  </a:cubicBezTo>
                  <a:close/>
                  <a:moveTo>
                    <a:pt x="6179" y="423"/>
                  </a:moveTo>
                  <a:cubicBezTo>
                    <a:pt x="6381" y="423"/>
                    <a:pt x="6544" y="586"/>
                    <a:pt x="6544" y="788"/>
                  </a:cubicBezTo>
                  <a:lnTo>
                    <a:pt x="6544" y="5582"/>
                  </a:lnTo>
                  <a:lnTo>
                    <a:pt x="5814" y="5582"/>
                  </a:lnTo>
                  <a:lnTo>
                    <a:pt x="5814" y="788"/>
                  </a:lnTo>
                  <a:cubicBezTo>
                    <a:pt x="5814" y="586"/>
                    <a:pt x="5977" y="423"/>
                    <a:pt x="6179" y="423"/>
                  </a:cubicBezTo>
                  <a:close/>
                  <a:moveTo>
                    <a:pt x="1903" y="0"/>
                  </a:moveTo>
                  <a:cubicBezTo>
                    <a:pt x="1466" y="0"/>
                    <a:pt x="1115" y="351"/>
                    <a:pt x="1115" y="788"/>
                  </a:cubicBezTo>
                  <a:lnTo>
                    <a:pt x="1115" y="5582"/>
                  </a:lnTo>
                  <a:lnTo>
                    <a:pt x="424" y="5582"/>
                  </a:lnTo>
                  <a:lnTo>
                    <a:pt x="424" y="3334"/>
                  </a:lnTo>
                  <a:cubicBezTo>
                    <a:pt x="409" y="3207"/>
                    <a:pt x="311" y="3143"/>
                    <a:pt x="212" y="3143"/>
                  </a:cubicBezTo>
                  <a:cubicBezTo>
                    <a:pt x="114" y="3143"/>
                    <a:pt x="15" y="3207"/>
                    <a:pt x="1" y="3334"/>
                  </a:cubicBezTo>
                  <a:lnTo>
                    <a:pt x="1" y="5794"/>
                  </a:lnTo>
                  <a:cubicBezTo>
                    <a:pt x="1" y="5914"/>
                    <a:pt x="97" y="6005"/>
                    <a:pt x="212" y="6005"/>
                  </a:cubicBezTo>
                  <a:lnTo>
                    <a:pt x="1279" y="6005"/>
                  </a:lnTo>
                  <a:cubicBezTo>
                    <a:pt x="1293" y="6010"/>
                    <a:pt x="1312" y="6015"/>
                    <a:pt x="1327" y="6015"/>
                  </a:cubicBezTo>
                  <a:lnTo>
                    <a:pt x="2485" y="6015"/>
                  </a:lnTo>
                  <a:cubicBezTo>
                    <a:pt x="2499" y="6015"/>
                    <a:pt x="2518" y="6010"/>
                    <a:pt x="2533" y="6005"/>
                  </a:cubicBezTo>
                  <a:lnTo>
                    <a:pt x="3412" y="6005"/>
                  </a:lnTo>
                  <a:cubicBezTo>
                    <a:pt x="3426" y="6010"/>
                    <a:pt x="3441" y="6015"/>
                    <a:pt x="3460" y="6015"/>
                  </a:cubicBezTo>
                  <a:lnTo>
                    <a:pt x="4618" y="6015"/>
                  </a:lnTo>
                  <a:cubicBezTo>
                    <a:pt x="4632" y="6015"/>
                    <a:pt x="4651" y="6010"/>
                    <a:pt x="4666" y="6005"/>
                  </a:cubicBezTo>
                  <a:lnTo>
                    <a:pt x="5545" y="6005"/>
                  </a:lnTo>
                  <a:cubicBezTo>
                    <a:pt x="5559" y="6010"/>
                    <a:pt x="5578" y="6015"/>
                    <a:pt x="5598" y="6015"/>
                  </a:cubicBezTo>
                  <a:lnTo>
                    <a:pt x="6751" y="6015"/>
                  </a:lnTo>
                  <a:cubicBezTo>
                    <a:pt x="6770" y="6015"/>
                    <a:pt x="6784" y="6010"/>
                    <a:pt x="6803" y="6005"/>
                  </a:cubicBezTo>
                  <a:lnTo>
                    <a:pt x="7865" y="6005"/>
                  </a:lnTo>
                  <a:cubicBezTo>
                    <a:pt x="7980" y="6005"/>
                    <a:pt x="8076" y="5914"/>
                    <a:pt x="8076" y="5794"/>
                  </a:cubicBezTo>
                  <a:lnTo>
                    <a:pt x="8076" y="1105"/>
                  </a:lnTo>
                  <a:cubicBezTo>
                    <a:pt x="8076" y="985"/>
                    <a:pt x="7980" y="894"/>
                    <a:pt x="7865" y="894"/>
                  </a:cubicBezTo>
                  <a:cubicBezTo>
                    <a:pt x="7750" y="894"/>
                    <a:pt x="7654" y="985"/>
                    <a:pt x="7654" y="1105"/>
                  </a:cubicBezTo>
                  <a:lnTo>
                    <a:pt x="7654" y="5582"/>
                  </a:lnTo>
                  <a:lnTo>
                    <a:pt x="6962" y="5582"/>
                  </a:lnTo>
                  <a:lnTo>
                    <a:pt x="6962" y="788"/>
                  </a:lnTo>
                  <a:cubicBezTo>
                    <a:pt x="6962" y="351"/>
                    <a:pt x="6611" y="0"/>
                    <a:pt x="6174" y="0"/>
                  </a:cubicBezTo>
                  <a:cubicBezTo>
                    <a:pt x="5737" y="0"/>
                    <a:pt x="5386" y="351"/>
                    <a:pt x="5386" y="788"/>
                  </a:cubicBezTo>
                  <a:lnTo>
                    <a:pt x="5386" y="5582"/>
                  </a:lnTo>
                  <a:lnTo>
                    <a:pt x="4829" y="5582"/>
                  </a:lnTo>
                  <a:lnTo>
                    <a:pt x="4829" y="788"/>
                  </a:lnTo>
                  <a:cubicBezTo>
                    <a:pt x="4829" y="351"/>
                    <a:pt x="4473" y="0"/>
                    <a:pt x="4036" y="0"/>
                  </a:cubicBezTo>
                  <a:cubicBezTo>
                    <a:pt x="3604" y="0"/>
                    <a:pt x="3248" y="351"/>
                    <a:pt x="3248" y="788"/>
                  </a:cubicBezTo>
                  <a:lnTo>
                    <a:pt x="3248" y="5582"/>
                  </a:lnTo>
                  <a:lnTo>
                    <a:pt x="2691" y="5582"/>
                  </a:lnTo>
                  <a:lnTo>
                    <a:pt x="2691" y="788"/>
                  </a:lnTo>
                  <a:cubicBezTo>
                    <a:pt x="2691" y="351"/>
                    <a:pt x="2340" y="0"/>
                    <a:pt x="1903"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3" name="Google Shape;11083;p92"/>
            <p:cNvSpPr/>
            <p:nvPr/>
          </p:nvSpPr>
          <p:spPr>
            <a:xfrm>
              <a:off x="3966333" y="1983475"/>
              <a:ext cx="331805" cy="294080"/>
            </a:xfrm>
            <a:custGeom>
              <a:avLst/>
              <a:gdLst/>
              <a:ahLst/>
              <a:cxnLst/>
              <a:rect l="l" t="t" r="r" b="b"/>
              <a:pathLst>
                <a:path w="12674" h="11233" extrusionOk="0">
                  <a:moveTo>
                    <a:pt x="11386" y="423"/>
                  </a:moveTo>
                  <a:cubicBezTo>
                    <a:pt x="11833" y="423"/>
                    <a:pt x="12193" y="784"/>
                    <a:pt x="12193" y="1231"/>
                  </a:cubicBezTo>
                  <a:cubicBezTo>
                    <a:pt x="12193" y="1677"/>
                    <a:pt x="11833" y="2042"/>
                    <a:pt x="11386" y="2042"/>
                  </a:cubicBezTo>
                  <a:lnTo>
                    <a:pt x="1278" y="2042"/>
                  </a:lnTo>
                  <a:cubicBezTo>
                    <a:pt x="827" y="2042"/>
                    <a:pt x="466" y="1677"/>
                    <a:pt x="466" y="1231"/>
                  </a:cubicBezTo>
                  <a:cubicBezTo>
                    <a:pt x="466" y="784"/>
                    <a:pt x="827" y="423"/>
                    <a:pt x="1278" y="423"/>
                  </a:cubicBezTo>
                  <a:close/>
                  <a:moveTo>
                    <a:pt x="8965" y="5011"/>
                  </a:moveTo>
                  <a:cubicBezTo>
                    <a:pt x="9003" y="5319"/>
                    <a:pt x="9152" y="5607"/>
                    <a:pt x="9383" y="5818"/>
                  </a:cubicBezTo>
                  <a:lnTo>
                    <a:pt x="3378" y="5818"/>
                  </a:lnTo>
                  <a:cubicBezTo>
                    <a:pt x="3603" y="5602"/>
                    <a:pt x="3752" y="5319"/>
                    <a:pt x="3795" y="5011"/>
                  </a:cubicBezTo>
                  <a:close/>
                  <a:moveTo>
                    <a:pt x="10411" y="2465"/>
                  </a:moveTo>
                  <a:cubicBezTo>
                    <a:pt x="11323" y="2480"/>
                    <a:pt x="12058" y="3224"/>
                    <a:pt x="12058" y="4142"/>
                  </a:cubicBezTo>
                  <a:cubicBezTo>
                    <a:pt x="12058" y="5055"/>
                    <a:pt x="11323" y="5799"/>
                    <a:pt x="10411" y="5818"/>
                  </a:cubicBezTo>
                  <a:lnTo>
                    <a:pt x="10324" y="5818"/>
                  </a:lnTo>
                  <a:cubicBezTo>
                    <a:pt x="10084" y="5785"/>
                    <a:pt x="9863" y="5684"/>
                    <a:pt x="9685" y="5521"/>
                  </a:cubicBezTo>
                  <a:cubicBezTo>
                    <a:pt x="9301" y="5170"/>
                    <a:pt x="9267" y="4574"/>
                    <a:pt x="9608" y="4180"/>
                  </a:cubicBezTo>
                  <a:cubicBezTo>
                    <a:pt x="9749" y="4022"/>
                    <a:pt x="9943" y="3940"/>
                    <a:pt x="10137" y="3940"/>
                  </a:cubicBezTo>
                  <a:cubicBezTo>
                    <a:pt x="10303" y="3940"/>
                    <a:pt x="10468" y="3999"/>
                    <a:pt x="10603" y="4118"/>
                  </a:cubicBezTo>
                  <a:cubicBezTo>
                    <a:pt x="10814" y="4310"/>
                    <a:pt x="10833" y="4637"/>
                    <a:pt x="10646" y="4853"/>
                  </a:cubicBezTo>
                  <a:cubicBezTo>
                    <a:pt x="10506" y="5011"/>
                    <a:pt x="10645" y="5207"/>
                    <a:pt x="10803" y="5207"/>
                  </a:cubicBezTo>
                  <a:cubicBezTo>
                    <a:pt x="10856" y="5207"/>
                    <a:pt x="10911" y="5185"/>
                    <a:pt x="10958" y="5131"/>
                  </a:cubicBezTo>
                  <a:cubicBezTo>
                    <a:pt x="11304" y="4742"/>
                    <a:pt x="11271" y="4147"/>
                    <a:pt x="10881" y="3801"/>
                  </a:cubicBezTo>
                  <a:cubicBezTo>
                    <a:pt x="10666" y="3610"/>
                    <a:pt x="10399" y="3517"/>
                    <a:pt x="10133" y="3517"/>
                  </a:cubicBezTo>
                  <a:cubicBezTo>
                    <a:pt x="9823" y="3517"/>
                    <a:pt x="9514" y="3644"/>
                    <a:pt x="9291" y="3892"/>
                  </a:cubicBezTo>
                  <a:cubicBezTo>
                    <a:pt x="9118" y="4089"/>
                    <a:pt x="9008" y="4329"/>
                    <a:pt x="8969" y="4584"/>
                  </a:cubicBezTo>
                  <a:lnTo>
                    <a:pt x="3791" y="4584"/>
                  </a:lnTo>
                  <a:cubicBezTo>
                    <a:pt x="3752" y="4329"/>
                    <a:pt x="3637" y="4089"/>
                    <a:pt x="3469" y="3892"/>
                  </a:cubicBezTo>
                  <a:cubicBezTo>
                    <a:pt x="3246" y="3644"/>
                    <a:pt x="2936" y="3517"/>
                    <a:pt x="2625" y="3517"/>
                  </a:cubicBezTo>
                  <a:cubicBezTo>
                    <a:pt x="2359" y="3517"/>
                    <a:pt x="2092" y="3610"/>
                    <a:pt x="1879" y="3801"/>
                  </a:cubicBezTo>
                  <a:cubicBezTo>
                    <a:pt x="1490" y="4147"/>
                    <a:pt x="1456" y="4742"/>
                    <a:pt x="1802" y="5131"/>
                  </a:cubicBezTo>
                  <a:cubicBezTo>
                    <a:pt x="1849" y="5185"/>
                    <a:pt x="1904" y="5207"/>
                    <a:pt x="1957" y="5207"/>
                  </a:cubicBezTo>
                  <a:cubicBezTo>
                    <a:pt x="2115" y="5207"/>
                    <a:pt x="2254" y="5011"/>
                    <a:pt x="2114" y="4853"/>
                  </a:cubicBezTo>
                  <a:cubicBezTo>
                    <a:pt x="1927" y="4637"/>
                    <a:pt x="1946" y="4310"/>
                    <a:pt x="2157" y="4118"/>
                  </a:cubicBezTo>
                  <a:cubicBezTo>
                    <a:pt x="2292" y="3999"/>
                    <a:pt x="2458" y="3940"/>
                    <a:pt x="2623" y="3940"/>
                  </a:cubicBezTo>
                  <a:cubicBezTo>
                    <a:pt x="2817" y="3940"/>
                    <a:pt x="3011" y="4022"/>
                    <a:pt x="3152" y="4180"/>
                  </a:cubicBezTo>
                  <a:cubicBezTo>
                    <a:pt x="3493" y="4574"/>
                    <a:pt x="3459" y="5170"/>
                    <a:pt x="3075" y="5521"/>
                  </a:cubicBezTo>
                  <a:cubicBezTo>
                    <a:pt x="2897" y="5684"/>
                    <a:pt x="2671" y="5785"/>
                    <a:pt x="2436" y="5818"/>
                  </a:cubicBezTo>
                  <a:lnTo>
                    <a:pt x="2349" y="5818"/>
                  </a:lnTo>
                  <a:cubicBezTo>
                    <a:pt x="1432" y="5799"/>
                    <a:pt x="702" y="5055"/>
                    <a:pt x="702" y="4142"/>
                  </a:cubicBezTo>
                  <a:cubicBezTo>
                    <a:pt x="702" y="3224"/>
                    <a:pt x="1432" y="2480"/>
                    <a:pt x="2349" y="2465"/>
                  </a:cubicBezTo>
                  <a:close/>
                  <a:moveTo>
                    <a:pt x="9945" y="6241"/>
                  </a:moveTo>
                  <a:lnTo>
                    <a:pt x="9945" y="7303"/>
                  </a:lnTo>
                  <a:lnTo>
                    <a:pt x="2715" y="7303"/>
                  </a:lnTo>
                  <a:lnTo>
                    <a:pt x="2715" y="6241"/>
                  </a:lnTo>
                  <a:close/>
                  <a:moveTo>
                    <a:pt x="1273" y="1"/>
                  </a:moveTo>
                  <a:cubicBezTo>
                    <a:pt x="630" y="1"/>
                    <a:pt x="92" y="500"/>
                    <a:pt x="44" y="1144"/>
                  </a:cubicBezTo>
                  <a:cubicBezTo>
                    <a:pt x="0" y="1793"/>
                    <a:pt x="461" y="2364"/>
                    <a:pt x="1100" y="2451"/>
                  </a:cubicBezTo>
                  <a:cubicBezTo>
                    <a:pt x="385" y="2984"/>
                    <a:pt x="82" y="3911"/>
                    <a:pt x="346" y="4766"/>
                  </a:cubicBezTo>
                  <a:cubicBezTo>
                    <a:pt x="610" y="5617"/>
                    <a:pt x="1384" y="6207"/>
                    <a:pt x="2277" y="6241"/>
                  </a:cubicBezTo>
                  <a:lnTo>
                    <a:pt x="2292" y="6246"/>
                  </a:lnTo>
                  <a:lnTo>
                    <a:pt x="2292" y="7519"/>
                  </a:lnTo>
                  <a:lnTo>
                    <a:pt x="2292" y="7524"/>
                  </a:lnTo>
                  <a:lnTo>
                    <a:pt x="2292" y="10997"/>
                  </a:lnTo>
                  <a:cubicBezTo>
                    <a:pt x="2277" y="11122"/>
                    <a:pt x="2373" y="11232"/>
                    <a:pt x="2503" y="11232"/>
                  </a:cubicBezTo>
                  <a:cubicBezTo>
                    <a:pt x="2628" y="11232"/>
                    <a:pt x="2724" y="11122"/>
                    <a:pt x="2710" y="10997"/>
                  </a:cubicBezTo>
                  <a:lnTo>
                    <a:pt x="2710" y="7740"/>
                  </a:lnTo>
                  <a:lnTo>
                    <a:pt x="9945" y="7740"/>
                  </a:lnTo>
                  <a:lnTo>
                    <a:pt x="9945" y="8778"/>
                  </a:lnTo>
                  <a:cubicBezTo>
                    <a:pt x="9957" y="8903"/>
                    <a:pt x="10055" y="8965"/>
                    <a:pt x="10154" y="8965"/>
                  </a:cubicBezTo>
                  <a:cubicBezTo>
                    <a:pt x="10252" y="8965"/>
                    <a:pt x="10351" y="8903"/>
                    <a:pt x="10363" y="8778"/>
                  </a:cubicBezTo>
                  <a:lnTo>
                    <a:pt x="10363" y="7529"/>
                  </a:lnTo>
                  <a:lnTo>
                    <a:pt x="10363" y="7524"/>
                  </a:lnTo>
                  <a:lnTo>
                    <a:pt x="10363" y="7519"/>
                  </a:lnTo>
                  <a:lnTo>
                    <a:pt x="10363" y="6251"/>
                  </a:lnTo>
                  <a:lnTo>
                    <a:pt x="10406" y="6251"/>
                  </a:lnTo>
                  <a:cubicBezTo>
                    <a:pt x="10430" y="6251"/>
                    <a:pt x="10454" y="6246"/>
                    <a:pt x="10473" y="6241"/>
                  </a:cubicBezTo>
                  <a:cubicBezTo>
                    <a:pt x="11371" y="6207"/>
                    <a:pt x="12150" y="5607"/>
                    <a:pt x="12409" y="4752"/>
                  </a:cubicBezTo>
                  <a:cubicBezTo>
                    <a:pt x="12668" y="3894"/>
                    <a:pt x="12358" y="2970"/>
                    <a:pt x="11637" y="2441"/>
                  </a:cubicBezTo>
                  <a:lnTo>
                    <a:pt x="11637" y="2441"/>
                  </a:lnTo>
                  <a:cubicBezTo>
                    <a:pt x="12256" y="2311"/>
                    <a:pt x="12673" y="1734"/>
                    <a:pt x="12611" y="1106"/>
                  </a:cubicBezTo>
                  <a:cubicBezTo>
                    <a:pt x="12544" y="476"/>
                    <a:pt x="12015" y="1"/>
                    <a:pt x="11386"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084" name="Google Shape;11084;p92"/>
          <p:cNvGrpSpPr/>
          <p:nvPr/>
        </p:nvGrpSpPr>
        <p:grpSpPr>
          <a:xfrm>
            <a:off x="3085690" y="2689322"/>
            <a:ext cx="316333" cy="382699"/>
            <a:chOff x="3085690" y="2894722"/>
            <a:chExt cx="316333" cy="382699"/>
          </a:xfrm>
        </p:grpSpPr>
        <p:sp>
          <p:nvSpPr>
            <p:cNvPr id="11085" name="Google Shape;11085;p92"/>
            <p:cNvSpPr/>
            <p:nvPr/>
          </p:nvSpPr>
          <p:spPr>
            <a:xfrm>
              <a:off x="3226041" y="3249723"/>
              <a:ext cx="35736" cy="20918"/>
            </a:xfrm>
            <a:custGeom>
              <a:avLst/>
              <a:gdLst/>
              <a:ahLst/>
              <a:cxnLst/>
              <a:rect l="l" t="t" r="r" b="b"/>
              <a:pathLst>
                <a:path w="1365" h="799" extrusionOk="0">
                  <a:moveTo>
                    <a:pt x="1" y="1"/>
                  </a:moveTo>
                  <a:lnTo>
                    <a:pt x="1" y="318"/>
                  </a:lnTo>
                  <a:cubicBezTo>
                    <a:pt x="1" y="582"/>
                    <a:pt x="217" y="798"/>
                    <a:pt x="481" y="798"/>
                  </a:cubicBezTo>
                  <a:lnTo>
                    <a:pt x="885" y="798"/>
                  </a:lnTo>
                  <a:cubicBezTo>
                    <a:pt x="1149" y="798"/>
                    <a:pt x="1365" y="582"/>
                    <a:pt x="1365" y="318"/>
                  </a:cubicBezTo>
                  <a:lnTo>
                    <a:pt x="1365" y="1"/>
                  </a:lnTo>
                  <a:cubicBezTo>
                    <a:pt x="1235" y="29"/>
                    <a:pt x="1110" y="44"/>
                    <a:pt x="981" y="44"/>
                  </a:cubicBezTo>
                  <a:lnTo>
                    <a:pt x="385" y="44"/>
                  </a:lnTo>
                  <a:cubicBezTo>
                    <a:pt x="255" y="44"/>
                    <a:pt x="126" y="29"/>
                    <a:pt x="1" y="1"/>
                  </a:cubicBezTo>
                  <a:close/>
                </a:path>
              </a:pathLst>
            </a:custGeom>
            <a:solidFill>
              <a:srgbClr val="F2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6" name="Google Shape;11086;p92"/>
            <p:cNvSpPr/>
            <p:nvPr/>
          </p:nvSpPr>
          <p:spPr>
            <a:xfrm>
              <a:off x="3192845" y="3215139"/>
              <a:ext cx="102154" cy="35736"/>
            </a:xfrm>
            <a:custGeom>
              <a:avLst/>
              <a:gdLst/>
              <a:ahLst/>
              <a:cxnLst/>
              <a:rect l="l" t="t" r="r" b="b"/>
              <a:pathLst>
                <a:path w="3902" h="1365" extrusionOk="0">
                  <a:moveTo>
                    <a:pt x="0" y="0"/>
                  </a:moveTo>
                  <a:cubicBezTo>
                    <a:pt x="154" y="793"/>
                    <a:pt x="846" y="1365"/>
                    <a:pt x="1653" y="1365"/>
                  </a:cubicBezTo>
                  <a:lnTo>
                    <a:pt x="2249" y="1365"/>
                  </a:lnTo>
                  <a:cubicBezTo>
                    <a:pt x="3056" y="1365"/>
                    <a:pt x="3747" y="793"/>
                    <a:pt x="3901" y="0"/>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7" name="Google Shape;11087;p92"/>
            <p:cNvSpPr/>
            <p:nvPr/>
          </p:nvSpPr>
          <p:spPr>
            <a:xfrm>
              <a:off x="3192085" y="3191106"/>
              <a:ext cx="103542" cy="24059"/>
            </a:xfrm>
            <a:custGeom>
              <a:avLst/>
              <a:gdLst/>
              <a:ahLst/>
              <a:cxnLst/>
              <a:rect l="l" t="t" r="r" b="b"/>
              <a:pathLst>
                <a:path w="3955" h="919" extrusionOk="0">
                  <a:moveTo>
                    <a:pt x="1" y="1"/>
                  </a:moveTo>
                  <a:lnTo>
                    <a:pt x="1" y="601"/>
                  </a:lnTo>
                  <a:cubicBezTo>
                    <a:pt x="1" y="707"/>
                    <a:pt x="10" y="813"/>
                    <a:pt x="29" y="918"/>
                  </a:cubicBezTo>
                  <a:lnTo>
                    <a:pt x="3925" y="918"/>
                  </a:lnTo>
                  <a:cubicBezTo>
                    <a:pt x="3945" y="813"/>
                    <a:pt x="3954" y="707"/>
                    <a:pt x="3954" y="601"/>
                  </a:cubicBezTo>
                  <a:lnTo>
                    <a:pt x="3954" y="1"/>
                  </a:ln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8" name="Google Shape;11088;p92"/>
            <p:cNvSpPr/>
            <p:nvPr/>
          </p:nvSpPr>
          <p:spPr>
            <a:xfrm>
              <a:off x="3229444" y="3010647"/>
              <a:ext cx="28824" cy="25866"/>
            </a:xfrm>
            <a:custGeom>
              <a:avLst/>
              <a:gdLst/>
              <a:ahLst/>
              <a:cxnLst/>
              <a:rect l="l" t="t" r="r" b="b"/>
              <a:pathLst>
                <a:path w="1101" h="988" extrusionOk="0">
                  <a:moveTo>
                    <a:pt x="553" y="0"/>
                  </a:moveTo>
                  <a:lnTo>
                    <a:pt x="0" y="822"/>
                  </a:lnTo>
                  <a:cubicBezTo>
                    <a:pt x="166" y="932"/>
                    <a:pt x="358" y="987"/>
                    <a:pt x="550" y="987"/>
                  </a:cubicBezTo>
                  <a:cubicBezTo>
                    <a:pt x="743" y="987"/>
                    <a:pt x="935" y="932"/>
                    <a:pt x="1100" y="822"/>
                  </a:cubicBezTo>
                  <a:lnTo>
                    <a:pt x="553" y="0"/>
                  </a:lnTo>
                  <a:close/>
                </a:path>
              </a:pathLst>
            </a:custGeom>
            <a:solidFill>
              <a:srgbClr val="A9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89" name="Google Shape;11089;p92"/>
            <p:cNvSpPr/>
            <p:nvPr/>
          </p:nvSpPr>
          <p:spPr>
            <a:xfrm>
              <a:off x="3216852" y="3032141"/>
              <a:ext cx="54114" cy="24452"/>
            </a:xfrm>
            <a:custGeom>
              <a:avLst/>
              <a:gdLst/>
              <a:ahLst/>
              <a:cxnLst/>
              <a:rect l="l" t="t" r="r" b="b"/>
              <a:pathLst>
                <a:path w="2067" h="934" extrusionOk="0">
                  <a:moveTo>
                    <a:pt x="486" y="1"/>
                  </a:moveTo>
                  <a:lnTo>
                    <a:pt x="1" y="721"/>
                  </a:lnTo>
                  <a:cubicBezTo>
                    <a:pt x="330" y="863"/>
                    <a:pt x="681" y="934"/>
                    <a:pt x="1032" y="934"/>
                  </a:cubicBezTo>
                  <a:cubicBezTo>
                    <a:pt x="1383" y="934"/>
                    <a:pt x="1735" y="863"/>
                    <a:pt x="2067" y="721"/>
                  </a:cubicBezTo>
                  <a:lnTo>
                    <a:pt x="1581" y="1"/>
                  </a:lnTo>
                  <a:cubicBezTo>
                    <a:pt x="1416" y="111"/>
                    <a:pt x="1225" y="166"/>
                    <a:pt x="1034" y="166"/>
                  </a:cubicBezTo>
                  <a:cubicBezTo>
                    <a:pt x="843" y="166"/>
                    <a:pt x="652" y="111"/>
                    <a:pt x="486"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0" name="Google Shape;11090;p92"/>
            <p:cNvSpPr/>
            <p:nvPr/>
          </p:nvSpPr>
          <p:spPr>
            <a:xfrm>
              <a:off x="3243896" y="3051016"/>
              <a:ext cx="27070" cy="140115"/>
            </a:xfrm>
            <a:custGeom>
              <a:avLst/>
              <a:gdLst/>
              <a:ahLst/>
              <a:cxnLst/>
              <a:rect l="l" t="t" r="r" b="b"/>
              <a:pathLst>
                <a:path w="1034" h="5352" extrusionOk="0">
                  <a:moveTo>
                    <a:pt x="1034" y="0"/>
                  </a:moveTo>
                  <a:cubicBezTo>
                    <a:pt x="707" y="140"/>
                    <a:pt x="356" y="216"/>
                    <a:pt x="1" y="216"/>
                  </a:cubicBezTo>
                  <a:lnTo>
                    <a:pt x="1" y="5352"/>
                  </a:lnTo>
                  <a:lnTo>
                    <a:pt x="1034" y="5352"/>
                  </a:lnTo>
                  <a:lnTo>
                    <a:pt x="1034" y="0"/>
                  </a:lnTo>
                  <a:close/>
                </a:path>
              </a:pathLst>
            </a:custGeom>
            <a:solidFill>
              <a:srgbClr val="B1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1" name="Google Shape;11091;p92"/>
            <p:cNvSpPr/>
            <p:nvPr/>
          </p:nvSpPr>
          <p:spPr>
            <a:xfrm>
              <a:off x="3216852" y="3051016"/>
              <a:ext cx="27070" cy="140115"/>
            </a:xfrm>
            <a:custGeom>
              <a:avLst/>
              <a:gdLst/>
              <a:ahLst/>
              <a:cxnLst/>
              <a:rect l="l" t="t" r="r" b="b"/>
              <a:pathLst>
                <a:path w="1034" h="5352" extrusionOk="0">
                  <a:moveTo>
                    <a:pt x="1" y="0"/>
                  </a:moveTo>
                  <a:lnTo>
                    <a:pt x="1" y="5352"/>
                  </a:lnTo>
                  <a:lnTo>
                    <a:pt x="1034" y="5352"/>
                  </a:lnTo>
                  <a:lnTo>
                    <a:pt x="1034" y="216"/>
                  </a:lnTo>
                  <a:cubicBezTo>
                    <a:pt x="678" y="216"/>
                    <a:pt x="323" y="140"/>
                    <a:pt x="1" y="0"/>
                  </a:cubicBezTo>
                  <a:close/>
                </a:path>
              </a:pathLst>
            </a:custGeom>
            <a:solidFill>
              <a:srgbClr val="B1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2" name="Google Shape;11092;p92"/>
            <p:cNvSpPr/>
            <p:nvPr/>
          </p:nvSpPr>
          <p:spPr>
            <a:xfrm>
              <a:off x="3110849" y="2939254"/>
              <a:ext cx="242872" cy="251878"/>
            </a:xfrm>
            <a:custGeom>
              <a:avLst/>
              <a:gdLst/>
              <a:ahLst/>
              <a:cxnLst/>
              <a:rect l="l" t="t" r="r" b="b"/>
              <a:pathLst>
                <a:path w="9277" h="9621" extrusionOk="0">
                  <a:moveTo>
                    <a:pt x="5083" y="1"/>
                  </a:moveTo>
                  <a:cubicBezTo>
                    <a:pt x="4564" y="1"/>
                    <a:pt x="4031" y="99"/>
                    <a:pt x="3507" y="311"/>
                  </a:cubicBezTo>
                  <a:cubicBezTo>
                    <a:pt x="754" y="1430"/>
                    <a:pt x="0" y="4980"/>
                    <a:pt x="2071" y="7113"/>
                  </a:cubicBezTo>
                  <a:cubicBezTo>
                    <a:pt x="2724" y="7786"/>
                    <a:pt x="3099" y="8684"/>
                    <a:pt x="3104" y="9621"/>
                  </a:cubicBezTo>
                  <a:lnTo>
                    <a:pt x="4045" y="9621"/>
                  </a:lnTo>
                  <a:lnTo>
                    <a:pt x="4045" y="4269"/>
                  </a:lnTo>
                  <a:lnTo>
                    <a:pt x="4530" y="3549"/>
                  </a:lnTo>
                  <a:lnTo>
                    <a:pt x="5078" y="2732"/>
                  </a:lnTo>
                  <a:lnTo>
                    <a:pt x="5630" y="3549"/>
                  </a:lnTo>
                  <a:lnTo>
                    <a:pt x="6111" y="4269"/>
                  </a:lnTo>
                  <a:lnTo>
                    <a:pt x="6111" y="9621"/>
                  </a:lnTo>
                  <a:lnTo>
                    <a:pt x="7057" y="9621"/>
                  </a:lnTo>
                  <a:cubicBezTo>
                    <a:pt x="7062" y="8684"/>
                    <a:pt x="7432" y="7786"/>
                    <a:pt x="8090" y="7118"/>
                  </a:cubicBezTo>
                  <a:cubicBezTo>
                    <a:pt x="8849" y="6335"/>
                    <a:pt x="9277" y="5288"/>
                    <a:pt x="9272" y="4197"/>
                  </a:cubicBezTo>
                  <a:lnTo>
                    <a:pt x="9277" y="4197"/>
                  </a:lnTo>
                  <a:cubicBezTo>
                    <a:pt x="9273" y="1788"/>
                    <a:pt x="7299" y="1"/>
                    <a:pt x="5083" y="1"/>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3" name="Google Shape;11093;p92"/>
            <p:cNvSpPr/>
            <p:nvPr/>
          </p:nvSpPr>
          <p:spPr>
            <a:xfrm>
              <a:off x="3257745" y="2958627"/>
              <a:ext cx="79875" cy="97442"/>
            </a:xfrm>
            <a:custGeom>
              <a:avLst/>
              <a:gdLst/>
              <a:ahLst/>
              <a:cxnLst/>
              <a:rect l="l" t="t" r="r" b="b"/>
              <a:pathLst>
                <a:path w="3051" h="3722" extrusionOk="0">
                  <a:moveTo>
                    <a:pt x="369" y="1"/>
                  </a:moveTo>
                  <a:cubicBezTo>
                    <a:pt x="94" y="1"/>
                    <a:pt x="0" y="429"/>
                    <a:pt x="308" y="517"/>
                  </a:cubicBezTo>
                  <a:cubicBezTo>
                    <a:pt x="1619" y="897"/>
                    <a:pt x="2522" y="2093"/>
                    <a:pt x="2527" y="3457"/>
                  </a:cubicBezTo>
                  <a:cubicBezTo>
                    <a:pt x="2527" y="3601"/>
                    <a:pt x="2642" y="3721"/>
                    <a:pt x="2787" y="3721"/>
                  </a:cubicBezTo>
                  <a:cubicBezTo>
                    <a:pt x="2931" y="3721"/>
                    <a:pt x="3051" y="3601"/>
                    <a:pt x="3051" y="3457"/>
                  </a:cubicBezTo>
                  <a:cubicBezTo>
                    <a:pt x="3046" y="1857"/>
                    <a:pt x="1984" y="459"/>
                    <a:pt x="452" y="13"/>
                  </a:cubicBezTo>
                  <a:cubicBezTo>
                    <a:pt x="423" y="4"/>
                    <a:pt x="395" y="1"/>
                    <a:pt x="36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4" name="Google Shape;11094;p92"/>
            <p:cNvSpPr/>
            <p:nvPr/>
          </p:nvSpPr>
          <p:spPr>
            <a:xfrm>
              <a:off x="3233293" y="2955433"/>
              <a:ext cx="24766" cy="13849"/>
            </a:xfrm>
            <a:custGeom>
              <a:avLst/>
              <a:gdLst/>
              <a:ahLst/>
              <a:cxnLst/>
              <a:rect l="l" t="t" r="r" b="b"/>
              <a:pathLst>
                <a:path w="946" h="529" extrusionOk="0">
                  <a:moveTo>
                    <a:pt x="348" y="0"/>
                  </a:moveTo>
                  <a:cubicBezTo>
                    <a:pt x="1" y="5"/>
                    <a:pt x="12" y="524"/>
                    <a:pt x="353" y="524"/>
                  </a:cubicBezTo>
                  <a:cubicBezTo>
                    <a:pt x="356" y="524"/>
                    <a:pt x="359" y="524"/>
                    <a:pt x="363" y="524"/>
                  </a:cubicBezTo>
                  <a:lnTo>
                    <a:pt x="396" y="524"/>
                  </a:lnTo>
                  <a:cubicBezTo>
                    <a:pt x="454" y="524"/>
                    <a:pt x="511" y="524"/>
                    <a:pt x="574" y="529"/>
                  </a:cubicBezTo>
                  <a:lnTo>
                    <a:pt x="588" y="529"/>
                  </a:lnTo>
                  <a:cubicBezTo>
                    <a:pt x="591" y="529"/>
                    <a:pt x="595" y="529"/>
                    <a:pt x="598" y="529"/>
                  </a:cubicBezTo>
                  <a:cubicBezTo>
                    <a:pt x="934" y="529"/>
                    <a:pt x="945" y="14"/>
                    <a:pt x="598" y="5"/>
                  </a:cubicBezTo>
                  <a:cubicBezTo>
                    <a:pt x="516" y="0"/>
                    <a:pt x="430" y="0"/>
                    <a:pt x="34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5" name="Google Shape;11095;p92"/>
            <p:cNvSpPr/>
            <p:nvPr/>
          </p:nvSpPr>
          <p:spPr>
            <a:xfrm>
              <a:off x="3371680" y="3043712"/>
              <a:ext cx="30343" cy="13744"/>
            </a:xfrm>
            <a:custGeom>
              <a:avLst/>
              <a:gdLst/>
              <a:ahLst/>
              <a:cxnLst/>
              <a:rect l="l" t="t" r="r" b="b"/>
              <a:pathLst>
                <a:path w="1159" h="525" extrusionOk="0">
                  <a:moveTo>
                    <a:pt x="351" y="1"/>
                  </a:moveTo>
                  <a:cubicBezTo>
                    <a:pt x="1" y="1"/>
                    <a:pt x="1" y="524"/>
                    <a:pt x="351" y="524"/>
                  </a:cubicBezTo>
                  <a:lnTo>
                    <a:pt x="808" y="524"/>
                  </a:lnTo>
                  <a:cubicBezTo>
                    <a:pt x="1158" y="524"/>
                    <a:pt x="1158" y="1"/>
                    <a:pt x="808"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6" name="Google Shape;11096;p92"/>
            <p:cNvSpPr/>
            <p:nvPr/>
          </p:nvSpPr>
          <p:spPr>
            <a:xfrm>
              <a:off x="3085690" y="3043712"/>
              <a:ext cx="30343" cy="13744"/>
            </a:xfrm>
            <a:custGeom>
              <a:avLst/>
              <a:gdLst/>
              <a:ahLst/>
              <a:cxnLst/>
              <a:rect l="l" t="t" r="r" b="b"/>
              <a:pathLst>
                <a:path w="1159" h="525" extrusionOk="0">
                  <a:moveTo>
                    <a:pt x="351" y="1"/>
                  </a:moveTo>
                  <a:cubicBezTo>
                    <a:pt x="0" y="1"/>
                    <a:pt x="0" y="524"/>
                    <a:pt x="351" y="524"/>
                  </a:cubicBezTo>
                  <a:lnTo>
                    <a:pt x="807" y="524"/>
                  </a:lnTo>
                  <a:cubicBezTo>
                    <a:pt x="1158" y="524"/>
                    <a:pt x="1158" y="1"/>
                    <a:pt x="80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7" name="Google Shape;11097;p92"/>
            <p:cNvSpPr/>
            <p:nvPr/>
          </p:nvSpPr>
          <p:spPr>
            <a:xfrm>
              <a:off x="3352935" y="2969125"/>
              <a:ext cx="30107" cy="19897"/>
            </a:xfrm>
            <a:custGeom>
              <a:avLst/>
              <a:gdLst/>
              <a:ahLst/>
              <a:cxnLst/>
              <a:rect l="l" t="t" r="r" b="b"/>
              <a:pathLst>
                <a:path w="1150" h="760" extrusionOk="0">
                  <a:moveTo>
                    <a:pt x="769" y="0"/>
                  </a:moveTo>
                  <a:cubicBezTo>
                    <a:pt x="725" y="0"/>
                    <a:pt x="678" y="12"/>
                    <a:pt x="630" y="39"/>
                  </a:cubicBezTo>
                  <a:lnTo>
                    <a:pt x="236" y="270"/>
                  </a:lnTo>
                  <a:cubicBezTo>
                    <a:pt x="1" y="404"/>
                    <a:pt x="97" y="760"/>
                    <a:pt x="366" y="760"/>
                  </a:cubicBezTo>
                  <a:cubicBezTo>
                    <a:pt x="414" y="760"/>
                    <a:pt x="457" y="745"/>
                    <a:pt x="496" y="721"/>
                  </a:cubicBezTo>
                  <a:lnTo>
                    <a:pt x="894" y="496"/>
                  </a:lnTo>
                  <a:cubicBezTo>
                    <a:pt x="1150" y="346"/>
                    <a:pt x="1005" y="0"/>
                    <a:pt x="769"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8" name="Google Shape;11098;p92"/>
            <p:cNvSpPr/>
            <p:nvPr/>
          </p:nvSpPr>
          <p:spPr>
            <a:xfrm>
              <a:off x="3105168" y="3112121"/>
              <a:ext cx="30107" cy="19897"/>
            </a:xfrm>
            <a:custGeom>
              <a:avLst/>
              <a:gdLst/>
              <a:ahLst/>
              <a:cxnLst/>
              <a:rect l="l" t="t" r="r" b="b"/>
              <a:pathLst>
                <a:path w="1150" h="760" extrusionOk="0">
                  <a:moveTo>
                    <a:pt x="772" y="1"/>
                  </a:moveTo>
                  <a:cubicBezTo>
                    <a:pt x="728" y="1"/>
                    <a:pt x="682" y="12"/>
                    <a:pt x="635" y="39"/>
                  </a:cubicBezTo>
                  <a:lnTo>
                    <a:pt x="236" y="270"/>
                  </a:lnTo>
                  <a:cubicBezTo>
                    <a:pt x="1" y="404"/>
                    <a:pt x="97" y="760"/>
                    <a:pt x="366" y="760"/>
                  </a:cubicBezTo>
                  <a:cubicBezTo>
                    <a:pt x="414" y="760"/>
                    <a:pt x="457" y="746"/>
                    <a:pt x="501" y="726"/>
                  </a:cubicBezTo>
                  <a:lnTo>
                    <a:pt x="894" y="496"/>
                  </a:lnTo>
                  <a:cubicBezTo>
                    <a:pt x="1150" y="346"/>
                    <a:pt x="1005" y="1"/>
                    <a:pt x="772"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99" name="Google Shape;11099;p92"/>
            <p:cNvSpPr/>
            <p:nvPr/>
          </p:nvSpPr>
          <p:spPr>
            <a:xfrm>
              <a:off x="3303769" y="2914566"/>
              <a:ext cx="23719" cy="24295"/>
            </a:xfrm>
            <a:custGeom>
              <a:avLst/>
              <a:gdLst/>
              <a:ahLst/>
              <a:cxnLst/>
              <a:rect l="l" t="t" r="r" b="b"/>
              <a:pathLst>
                <a:path w="906" h="928" extrusionOk="0">
                  <a:moveTo>
                    <a:pt x="549" y="1"/>
                  </a:moveTo>
                  <a:cubicBezTo>
                    <a:pt x="468" y="1"/>
                    <a:pt x="386" y="40"/>
                    <a:pt x="332" y="134"/>
                  </a:cubicBezTo>
                  <a:lnTo>
                    <a:pt x="101" y="533"/>
                  </a:lnTo>
                  <a:cubicBezTo>
                    <a:pt x="1" y="706"/>
                    <a:pt x="125" y="927"/>
                    <a:pt x="327" y="927"/>
                  </a:cubicBezTo>
                  <a:cubicBezTo>
                    <a:pt x="423" y="927"/>
                    <a:pt x="510" y="879"/>
                    <a:pt x="558" y="797"/>
                  </a:cubicBezTo>
                  <a:lnTo>
                    <a:pt x="784" y="399"/>
                  </a:lnTo>
                  <a:cubicBezTo>
                    <a:pt x="906" y="190"/>
                    <a:pt x="728" y="1"/>
                    <a:pt x="549"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0" name="Google Shape;11100;p92"/>
            <p:cNvSpPr/>
            <p:nvPr/>
          </p:nvSpPr>
          <p:spPr>
            <a:xfrm>
              <a:off x="3236984" y="2894722"/>
              <a:ext cx="13744" cy="25761"/>
            </a:xfrm>
            <a:custGeom>
              <a:avLst/>
              <a:gdLst/>
              <a:ahLst/>
              <a:cxnLst/>
              <a:rect l="l" t="t" r="r" b="b"/>
              <a:pathLst>
                <a:path w="525" h="984" extrusionOk="0">
                  <a:moveTo>
                    <a:pt x="262" y="0"/>
                  </a:moveTo>
                  <a:cubicBezTo>
                    <a:pt x="131" y="0"/>
                    <a:pt x="1" y="88"/>
                    <a:pt x="1" y="263"/>
                  </a:cubicBezTo>
                  <a:lnTo>
                    <a:pt x="1" y="719"/>
                  </a:lnTo>
                  <a:cubicBezTo>
                    <a:pt x="1" y="864"/>
                    <a:pt x="116" y="984"/>
                    <a:pt x="265" y="984"/>
                  </a:cubicBezTo>
                  <a:cubicBezTo>
                    <a:pt x="409" y="984"/>
                    <a:pt x="524" y="864"/>
                    <a:pt x="524" y="719"/>
                  </a:cubicBezTo>
                  <a:lnTo>
                    <a:pt x="524" y="263"/>
                  </a:lnTo>
                  <a:cubicBezTo>
                    <a:pt x="524" y="88"/>
                    <a:pt x="393" y="0"/>
                    <a:pt x="262"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1" name="Google Shape;11101;p92"/>
            <p:cNvSpPr/>
            <p:nvPr/>
          </p:nvSpPr>
          <p:spPr>
            <a:xfrm>
              <a:off x="3160198" y="2914566"/>
              <a:ext cx="23745" cy="24295"/>
            </a:xfrm>
            <a:custGeom>
              <a:avLst/>
              <a:gdLst/>
              <a:ahLst/>
              <a:cxnLst/>
              <a:rect l="l" t="t" r="r" b="b"/>
              <a:pathLst>
                <a:path w="907" h="928" extrusionOk="0">
                  <a:moveTo>
                    <a:pt x="359" y="1"/>
                  </a:moveTo>
                  <a:cubicBezTo>
                    <a:pt x="179" y="1"/>
                    <a:pt x="1" y="190"/>
                    <a:pt x="123" y="399"/>
                  </a:cubicBezTo>
                  <a:lnTo>
                    <a:pt x="354" y="797"/>
                  </a:lnTo>
                  <a:cubicBezTo>
                    <a:pt x="397" y="874"/>
                    <a:pt x="483" y="927"/>
                    <a:pt x="580" y="927"/>
                  </a:cubicBezTo>
                  <a:cubicBezTo>
                    <a:pt x="781" y="927"/>
                    <a:pt x="906" y="706"/>
                    <a:pt x="805" y="533"/>
                  </a:cubicBezTo>
                  <a:lnTo>
                    <a:pt x="580" y="134"/>
                  </a:lnTo>
                  <a:cubicBezTo>
                    <a:pt x="524" y="40"/>
                    <a:pt x="441" y="1"/>
                    <a:pt x="359"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2" name="Google Shape;11102;p92"/>
            <p:cNvSpPr/>
            <p:nvPr/>
          </p:nvSpPr>
          <p:spPr>
            <a:xfrm>
              <a:off x="3104566" y="2969073"/>
              <a:ext cx="30028" cy="19949"/>
            </a:xfrm>
            <a:custGeom>
              <a:avLst/>
              <a:gdLst/>
              <a:ahLst/>
              <a:cxnLst/>
              <a:rect l="l" t="t" r="r" b="b"/>
              <a:pathLst>
                <a:path w="1147" h="762" extrusionOk="0">
                  <a:moveTo>
                    <a:pt x="380" y="1"/>
                  </a:moveTo>
                  <a:cubicBezTo>
                    <a:pt x="147" y="1"/>
                    <a:pt x="0" y="348"/>
                    <a:pt x="259" y="498"/>
                  </a:cubicBezTo>
                  <a:lnTo>
                    <a:pt x="653" y="723"/>
                  </a:lnTo>
                  <a:cubicBezTo>
                    <a:pt x="696" y="747"/>
                    <a:pt x="740" y="762"/>
                    <a:pt x="788" y="762"/>
                  </a:cubicBezTo>
                  <a:lnTo>
                    <a:pt x="783" y="757"/>
                  </a:lnTo>
                  <a:lnTo>
                    <a:pt x="783" y="757"/>
                  </a:lnTo>
                  <a:cubicBezTo>
                    <a:pt x="785" y="757"/>
                    <a:pt x="787" y="757"/>
                    <a:pt x="788" y="757"/>
                  </a:cubicBezTo>
                  <a:cubicBezTo>
                    <a:pt x="1058" y="757"/>
                    <a:pt x="1147" y="401"/>
                    <a:pt x="917" y="267"/>
                  </a:cubicBezTo>
                  <a:lnTo>
                    <a:pt x="519" y="41"/>
                  </a:lnTo>
                  <a:cubicBezTo>
                    <a:pt x="471" y="13"/>
                    <a:pt x="424" y="1"/>
                    <a:pt x="38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3" name="Google Shape;11103;p92"/>
            <p:cNvSpPr/>
            <p:nvPr/>
          </p:nvSpPr>
          <p:spPr>
            <a:xfrm>
              <a:off x="3352412" y="3112121"/>
              <a:ext cx="30107" cy="19897"/>
            </a:xfrm>
            <a:custGeom>
              <a:avLst/>
              <a:gdLst/>
              <a:ahLst/>
              <a:cxnLst/>
              <a:rect l="l" t="t" r="r" b="b"/>
              <a:pathLst>
                <a:path w="1150" h="760" extrusionOk="0">
                  <a:moveTo>
                    <a:pt x="379" y="1"/>
                  </a:moveTo>
                  <a:cubicBezTo>
                    <a:pt x="146" y="1"/>
                    <a:pt x="1" y="346"/>
                    <a:pt x="256" y="496"/>
                  </a:cubicBezTo>
                  <a:lnTo>
                    <a:pt x="650" y="722"/>
                  </a:lnTo>
                  <a:cubicBezTo>
                    <a:pt x="693" y="746"/>
                    <a:pt x="737" y="760"/>
                    <a:pt x="785" y="760"/>
                  </a:cubicBezTo>
                  <a:cubicBezTo>
                    <a:pt x="1054" y="760"/>
                    <a:pt x="1150" y="404"/>
                    <a:pt x="914" y="270"/>
                  </a:cubicBezTo>
                  <a:lnTo>
                    <a:pt x="516" y="39"/>
                  </a:lnTo>
                  <a:cubicBezTo>
                    <a:pt x="469" y="12"/>
                    <a:pt x="422" y="1"/>
                    <a:pt x="379"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4" name="Google Shape;11104;p92"/>
            <p:cNvSpPr/>
            <p:nvPr/>
          </p:nvSpPr>
          <p:spPr>
            <a:xfrm>
              <a:off x="3116006" y="2932814"/>
              <a:ext cx="256197" cy="344607"/>
            </a:xfrm>
            <a:custGeom>
              <a:avLst/>
              <a:gdLst/>
              <a:ahLst/>
              <a:cxnLst/>
              <a:rect l="l" t="t" r="r" b="b"/>
              <a:pathLst>
                <a:path w="9786" h="13163" extrusionOk="0">
                  <a:moveTo>
                    <a:pt x="4886" y="3444"/>
                  </a:moveTo>
                  <a:lnTo>
                    <a:pt x="5040" y="3679"/>
                  </a:lnTo>
                  <a:cubicBezTo>
                    <a:pt x="4989" y="3691"/>
                    <a:pt x="4936" y="3697"/>
                    <a:pt x="4883" y="3697"/>
                  </a:cubicBezTo>
                  <a:cubicBezTo>
                    <a:pt x="4831" y="3697"/>
                    <a:pt x="4778" y="3691"/>
                    <a:pt x="4727" y="3679"/>
                  </a:cubicBezTo>
                  <a:lnTo>
                    <a:pt x="4886" y="3444"/>
                  </a:lnTo>
                  <a:close/>
                  <a:moveTo>
                    <a:pt x="5342" y="4136"/>
                  </a:moveTo>
                  <a:lnTo>
                    <a:pt x="5510" y="4381"/>
                  </a:lnTo>
                  <a:cubicBezTo>
                    <a:pt x="5306" y="4436"/>
                    <a:pt x="5095" y="4464"/>
                    <a:pt x="4883" y="4464"/>
                  </a:cubicBezTo>
                  <a:cubicBezTo>
                    <a:pt x="4672" y="4464"/>
                    <a:pt x="4461" y="4436"/>
                    <a:pt x="4256" y="4381"/>
                  </a:cubicBezTo>
                  <a:lnTo>
                    <a:pt x="4425" y="4136"/>
                  </a:lnTo>
                  <a:cubicBezTo>
                    <a:pt x="4571" y="4193"/>
                    <a:pt x="4727" y="4222"/>
                    <a:pt x="4883" y="4222"/>
                  </a:cubicBezTo>
                  <a:cubicBezTo>
                    <a:pt x="5040" y="4222"/>
                    <a:pt x="5196" y="4193"/>
                    <a:pt x="5342" y="4136"/>
                  </a:cubicBezTo>
                  <a:close/>
                  <a:moveTo>
                    <a:pt x="4112" y="4885"/>
                  </a:moveTo>
                  <a:cubicBezTo>
                    <a:pt x="4280" y="4928"/>
                    <a:pt x="4449" y="4962"/>
                    <a:pt x="4622" y="4976"/>
                  </a:cubicBezTo>
                  <a:lnTo>
                    <a:pt x="4622" y="9603"/>
                  </a:lnTo>
                  <a:lnTo>
                    <a:pt x="4112" y="9603"/>
                  </a:lnTo>
                  <a:lnTo>
                    <a:pt x="4112" y="4885"/>
                  </a:lnTo>
                  <a:close/>
                  <a:moveTo>
                    <a:pt x="5654" y="4885"/>
                  </a:moveTo>
                  <a:lnTo>
                    <a:pt x="5654" y="9603"/>
                  </a:lnTo>
                  <a:lnTo>
                    <a:pt x="5145" y="9603"/>
                  </a:lnTo>
                  <a:lnTo>
                    <a:pt x="5145" y="4976"/>
                  </a:lnTo>
                  <a:cubicBezTo>
                    <a:pt x="5318" y="4962"/>
                    <a:pt x="5486" y="4933"/>
                    <a:pt x="5654" y="4885"/>
                  </a:cubicBezTo>
                  <a:close/>
                  <a:moveTo>
                    <a:pt x="4886" y="513"/>
                  </a:moveTo>
                  <a:cubicBezTo>
                    <a:pt x="6466" y="513"/>
                    <a:pt x="7888" y="1455"/>
                    <a:pt x="8503" y="2911"/>
                  </a:cubicBezTo>
                  <a:cubicBezTo>
                    <a:pt x="9123" y="4361"/>
                    <a:pt x="8806" y="6043"/>
                    <a:pt x="7706" y="7177"/>
                  </a:cubicBezTo>
                  <a:lnTo>
                    <a:pt x="7706" y="7181"/>
                  </a:lnTo>
                  <a:cubicBezTo>
                    <a:pt x="7062" y="7830"/>
                    <a:pt x="6678" y="8690"/>
                    <a:pt x="6610" y="9603"/>
                  </a:cubicBezTo>
                  <a:lnTo>
                    <a:pt x="6183" y="9603"/>
                  </a:lnTo>
                  <a:lnTo>
                    <a:pt x="6183" y="4515"/>
                  </a:lnTo>
                  <a:cubicBezTo>
                    <a:pt x="6183" y="4462"/>
                    <a:pt x="6164" y="4414"/>
                    <a:pt x="6135" y="4371"/>
                  </a:cubicBezTo>
                  <a:lnTo>
                    <a:pt x="5102" y="2829"/>
                  </a:lnTo>
                  <a:cubicBezTo>
                    <a:pt x="5052" y="2750"/>
                    <a:pt x="4969" y="2710"/>
                    <a:pt x="4885" y="2710"/>
                  </a:cubicBezTo>
                  <a:cubicBezTo>
                    <a:pt x="4802" y="2710"/>
                    <a:pt x="4718" y="2750"/>
                    <a:pt x="4665" y="2829"/>
                  </a:cubicBezTo>
                  <a:lnTo>
                    <a:pt x="3632" y="4371"/>
                  </a:lnTo>
                  <a:cubicBezTo>
                    <a:pt x="3603" y="4414"/>
                    <a:pt x="3589" y="4462"/>
                    <a:pt x="3589" y="4515"/>
                  </a:cubicBezTo>
                  <a:lnTo>
                    <a:pt x="3589" y="9603"/>
                  </a:lnTo>
                  <a:lnTo>
                    <a:pt x="3161" y="9603"/>
                  </a:lnTo>
                  <a:cubicBezTo>
                    <a:pt x="3094" y="8690"/>
                    <a:pt x="2705" y="7830"/>
                    <a:pt x="2061" y="7177"/>
                  </a:cubicBezTo>
                  <a:cubicBezTo>
                    <a:pt x="975" y="6048"/>
                    <a:pt x="658" y="4385"/>
                    <a:pt x="1259" y="2939"/>
                  </a:cubicBezTo>
                  <a:cubicBezTo>
                    <a:pt x="1859" y="1489"/>
                    <a:pt x="3262" y="537"/>
                    <a:pt x="4828" y="513"/>
                  </a:cubicBezTo>
                  <a:close/>
                  <a:moveTo>
                    <a:pt x="6601" y="10131"/>
                  </a:moveTo>
                  <a:lnTo>
                    <a:pt x="6601" y="10467"/>
                  </a:lnTo>
                  <a:lnTo>
                    <a:pt x="6601" y="10520"/>
                  </a:lnTo>
                  <a:lnTo>
                    <a:pt x="3171" y="10520"/>
                  </a:lnTo>
                  <a:cubicBezTo>
                    <a:pt x="3171" y="10506"/>
                    <a:pt x="3166" y="10487"/>
                    <a:pt x="3166" y="10467"/>
                  </a:cubicBezTo>
                  <a:lnTo>
                    <a:pt x="3166" y="10131"/>
                  </a:lnTo>
                  <a:close/>
                  <a:moveTo>
                    <a:pt x="6476" y="11044"/>
                  </a:moveTo>
                  <a:cubicBezTo>
                    <a:pt x="6245" y="11558"/>
                    <a:pt x="5741" y="11885"/>
                    <a:pt x="5179" y="11885"/>
                  </a:cubicBezTo>
                  <a:lnTo>
                    <a:pt x="4588" y="11885"/>
                  </a:lnTo>
                  <a:cubicBezTo>
                    <a:pt x="4031" y="11885"/>
                    <a:pt x="3521" y="11558"/>
                    <a:pt x="3291" y="11044"/>
                  </a:cubicBezTo>
                  <a:close/>
                  <a:moveTo>
                    <a:pt x="5299" y="12408"/>
                  </a:moveTo>
                  <a:lnTo>
                    <a:pt x="5299" y="12418"/>
                  </a:lnTo>
                  <a:lnTo>
                    <a:pt x="5304" y="12423"/>
                  </a:lnTo>
                  <a:cubicBezTo>
                    <a:pt x="5304" y="12543"/>
                    <a:pt x="5203" y="12639"/>
                    <a:pt x="5083" y="12639"/>
                  </a:cubicBezTo>
                  <a:lnTo>
                    <a:pt x="4684" y="12639"/>
                  </a:lnTo>
                  <a:cubicBezTo>
                    <a:pt x="4564" y="12639"/>
                    <a:pt x="4463" y="12543"/>
                    <a:pt x="4463" y="12423"/>
                  </a:cubicBezTo>
                  <a:lnTo>
                    <a:pt x="4463" y="12408"/>
                  </a:lnTo>
                  <a:close/>
                  <a:moveTo>
                    <a:pt x="4902" y="1"/>
                  </a:moveTo>
                  <a:cubicBezTo>
                    <a:pt x="3766" y="1"/>
                    <a:pt x="2630" y="432"/>
                    <a:pt x="1763" y="1292"/>
                  </a:cubicBezTo>
                  <a:cubicBezTo>
                    <a:pt x="34" y="3007"/>
                    <a:pt x="0" y="5788"/>
                    <a:pt x="1681" y="7542"/>
                  </a:cubicBezTo>
                  <a:cubicBezTo>
                    <a:pt x="2296" y="8161"/>
                    <a:pt x="2637" y="8997"/>
                    <a:pt x="2642" y="9867"/>
                  </a:cubicBezTo>
                  <a:lnTo>
                    <a:pt x="2642" y="10467"/>
                  </a:lnTo>
                  <a:cubicBezTo>
                    <a:pt x="2647" y="11289"/>
                    <a:pt x="3166" y="12024"/>
                    <a:pt x="3939" y="12298"/>
                  </a:cubicBezTo>
                  <a:lnTo>
                    <a:pt x="3939" y="12418"/>
                  </a:lnTo>
                  <a:cubicBezTo>
                    <a:pt x="3939" y="12831"/>
                    <a:pt x="4276" y="13162"/>
                    <a:pt x="4684" y="13162"/>
                  </a:cubicBezTo>
                  <a:lnTo>
                    <a:pt x="5088" y="13162"/>
                  </a:lnTo>
                  <a:cubicBezTo>
                    <a:pt x="5496" y="13162"/>
                    <a:pt x="5832" y="12831"/>
                    <a:pt x="5832" y="12418"/>
                  </a:cubicBezTo>
                  <a:lnTo>
                    <a:pt x="5832" y="12298"/>
                  </a:lnTo>
                  <a:cubicBezTo>
                    <a:pt x="6606" y="12024"/>
                    <a:pt x="7124" y="11289"/>
                    <a:pt x="7129" y="10467"/>
                  </a:cubicBezTo>
                  <a:lnTo>
                    <a:pt x="7129" y="9867"/>
                  </a:lnTo>
                  <a:cubicBezTo>
                    <a:pt x="7129" y="8997"/>
                    <a:pt x="7470" y="8161"/>
                    <a:pt x="8080" y="7547"/>
                  </a:cubicBezTo>
                  <a:cubicBezTo>
                    <a:pt x="9786" y="5788"/>
                    <a:pt x="9757" y="2988"/>
                    <a:pt x="8013" y="1268"/>
                  </a:cubicBezTo>
                  <a:cubicBezTo>
                    <a:pt x="7149" y="422"/>
                    <a:pt x="6025" y="1"/>
                    <a:pt x="4902"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05" name="Google Shape;11105;p92"/>
          <p:cNvGrpSpPr/>
          <p:nvPr/>
        </p:nvGrpSpPr>
        <p:grpSpPr>
          <a:xfrm>
            <a:off x="1736294" y="1326077"/>
            <a:ext cx="336465" cy="336439"/>
            <a:chOff x="1736294" y="1531477"/>
            <a:chExt cx="336465" cy="336439"/>
          </a:xfrm>
        </p:grpSpPr>
        <p:sp>
          <p:nvSpPr>
            <p:cNvPr id="11106" name="Google Shape;11106;p92"/>
            <p:cNvSpPr/>
            <p:nvPr/>
          </p:nvSpPr>
          <p:spPr>
            <a:xfrm>
              <a:off x="1741713" y="1536870"/>
              <a:ext cx="325627" cy="325784"/>
            </a:xfrm>
            <a:custGeom>
              <a:avLst/>
              <a:gdLst/>
              <a:ahLst/>
              <a:cxnLst/>
              <a:rect l="l" t="t" r="r" b="b"/>
              <a:pathLst>
                <a:path w="12438" h="12444" extrusionOk="0">
                  <a:moveTo>
                    <a:pt x="6217" y="1"/>
                  </a:moveTo>
                  <a:cubicBezTo>
                    <a:pt x="2782" y="1"/>
                    <a:pt x="0" y="2297"/>
                    <a:pt x="0" y="5127"/>
                  </a:cubicBezTo>
                  <a:cubicBezTo>
                    <a:pt x="0" y="7653"/>
                    <a:pt x="2215" y="9753"/>
                    <a:pt x="5131" y="10176"/>
                  </a:cubicBezTo>
                  <a:cubicBezTo>
                    <a:pt x="5198" y="11002"/>
                    <a:pt x="4924" y="11823"/>
                    <a:pt x="4372" y="12443"/>
                  </a:cubicBezTo>
                  <a:cubicBezTo>
                    <a:pt x="5751" y="12438"/>
                    <a:pt x="6961" y="11511"/>
                    <a:pt x="7312" y="10176"/>
                  </a:cubicBezTo>
                  <a:cubicBezTo>
                    <a:pt x="10223" y="9748"/>
                    <a:pt x="12438" y="7653"/>
                    <a:pt x="12438" y="5131"/>
                  </a:cubicBezTo>
                  <a:cubicBezTo>
                    <a:pt x="12438" y="2297"/>
                    <a:pt x="9651" y="1"/>
                    <a:pt x="6217" y="1"/>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7" name="Google Shape;11107;p92"/>
            <p:cNvSpPr/>
            <p:nvPr/>
          </p:nvSpPr>
          <p:spPr>
            <a:xfrm>
              <a:off x="1893767" y="1660387"/>
              <a:ext cx="21520" cy="21520"/>
            </a:xfrm>
            <a:custGeom>
              <a:avLst/>
              <a:gdLst/>
              <a:ahLst/>
              <a:cxnLst/>
              <a:rect l="l" t="t" r="r" b="b"/>
              <a:pathLst>
                <a:path w="822" h="822" extrusionOk="0">
                  <a:moveTo>
                    <a:pt x="409" y="0"/>
                  </a:moveTo>
                  <a:cubicBezTo>
                    <a:pt x="183" y="0"/>
                    <a:pt x="0" y="183"/>
                    <a:pt x="0" y="409"/>
                  </a:cubicBezTo>
                  <a:cubicBezTo>
                    <a:pt x="0" y="634"/>
                    <a:pt x="183" y="822"/>
                    <a:pt x="409" y="822"/>
                  </a:cubicBezTo>
                  <a:cubicBezTo>
                    <a:pt x="634" y="822"/>
                    <a:pt x="822" y="634"/>
                    <a:pt x="822" y="409"/>
                  </a:cubicBezTo>
                  <a:cubicBezTo>
                    <a:pt x="822" y="183"/>
                    <a:pt x="634" y="0"/>
                    <a:pt x="40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8" name="Google Shape;11108;p92"/>
            <p:cNvSpPr/>
            <p:nvPr/>
          </p:nvSpPr>
          <p:spPr>
            <a:xfrm>
              <a:off x="1843580" y="1660387"/>
              <a:ext cx="21520" cy="21520"/>
            </a:xfrm>
            <a:custGeom>
              <a:avLst/>
              <a:gdLst/>
              <a:ahLst/>
              <a:cxnLst/>
              <a:rect l="l" t="t" r="r" b="b"/>
              <a:pathLst>
                <a:path w="822" h="822" extrusionOk="0">
                  <a:moveTo>
                    <a:pt x="414" y="0"/>
                  </a:moveTo>
                  <a:cubicBezTo>
                    <a:pt x="188" y="0"/>
                    <a:pt x="0" y="183"/>
                    <a:pt x="0" y="409"/>
                  </a:cubicBezTo>
                  <a:cubicBezTo>
                    <a:pt x="0" y="634"/>
                    <a:pt x="188" y="822"/>
                    <a:pt x="414" y="822"/>
                  </a:cubicBezTo>
                  <a:cubicBezTo>
                    <a:pt x="639" y="822"/>
                    <a:pt x="822" y="634"/>
                    <a:pt x="822" y="409"/>
                  </a:cubicBezTo>
                  <a:cubicBezTo>
                    <a:pt x="822" y="183"/>
                    <a:pt x="639" y="0"/>
                    <a:pt x="41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09" name="Google Shape;11109;p92"/>
            <p:cNvSpPr/>
            <p:nvPr/>
          </p:nvSpPr>
          <p:spPr>
            <a:xfrm>
              <a:off x="1943823" y="1660387"/>
              <a:ext cx="21520" cy="21520"/>
            </a:xfrm>
            <a:custGeom>
              <a:avLst/>
              <a:gdLst/>
              <a:ahLst/>
              <a:cxnLst/>
              <a:rect l="l" t="t" r="r" b="b"/>
              <a:pathLst>
                <a:path w="822" h="822" extrusionOk="0">
                  <a:moveTo>
                    <a:pt x="413" y="0"/>
                  </a:moveTo>
                  <a:cubicBezTo>
                    <a:pt x="183" y="0"/>
                    <a:pt x="0" y="183"/>
                    <a:pt x="0" y="409"/>
                  </a:cubicBezTo>
                  <a:cubicBezTo>
                    <a:pt x="0" y="634"/>
                    <a:pt x="183" y="822"/>
                    <a:pt x="413" y="822"/>
                  </a:cubicBezTo>
                  <a:cubicBezTo>
                    <a:pt x="639" y="822"/>
                    <a:pt x="822" y="634"/>
                    <a:pt x="822" y="409"/>
                  </a:cubicBezTo>
                  <a:cubicBezTo>
                    <a:pt x="822" y="183"/>
                    <a:pt x="639" y="0"/>
                    <a:pt x="41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0" name="Google Shape;11110;p92"/>
            <p:cNvSpPr/>
            <p:nvPr/>
          </p:nvSpPr>
          <p:spPr>
            <a:xfrm>
              <a:off x="1736294" y="1531477"/>
              <a:ext cx="336465" cy="336439"/>
            </a:xfrm>
            <a:custGeom>
              <a:avLst/>
              <a:gdLst/>
              <a:ahLst/>
              <a:cxnLst/>
              <a:rect l="l" t="t" r="r" b="b"/>
              <a:pathLst>
                <a:path w="12852" h="12851" extrusionOk="0">
                  <a:moveTo>
                    <a:pt x="6428" y="0"/>
                  </a:moveTo>
                  <a:cubicBezTo>
                    <a:pt x="4723" y="0"/>
                    <a:pt x="3109" y="553"/>
                    <a:pt x="1898" y="1552"/>
                  </a:cubicBezTo>
                  <a:cubicBezTo>
                    <a:pt x="673" y="2561"/>
                    <a:pt x="1" y="3901"/>
                    <a:pt x="1" y="5333"/>
                  </a:cubicBezTo>
                  <a:cubicBezTo>
                    <a:pt x="1" y="6601"/>
                    <a:pt x="548" y="7831"/>
                    <a:pt x="1538" y="8791"/>
                  </a:cubicBezTo>
                  <a:cubicBezTo>
                    <a:pt x="2470" y="9699"/>
                    <a:pt x="3748" y="10324"/>
                    <a:pt x="5146" y="10559"/>
                  </a:cubicBezTo>
                  <a:cubicBezTo>
                    <a:pt x="5165" y="11280"/>
                    <a:pt x="4906" y="11976"/>
                    <a:pt x="4425" y="12510"/>
                  </a:cubicBezTo>
                  <a:cubicBezTo>
                    <a:pt x="4305" y="12644"/>
                    <a:pt x="4401" y="12851"/>
                    <a:pt x="4579" y="12851"/>
                  </a:cubicBezTo>
                  <a:cubicBezTo>
                    <a:pt x="6001" y="12851"/>
                    <a:pt x="7259" y="11924"/>
                    <a:pt x="7677" y="10559"/>
                  </a:cubicBezTo>
                  <a:cubicBezTo>
                    <a:pt x="8792" y="10386"/>
                    <a:pt x="9849" y="9944"/>
                    <a:pt x="10757" y="9272"/>
                  </a:cubicBezTo>
                  <a:cubicBezTo>
                    <a:pt x="10931" y="9136"/>
                    <a:pt x="10806" y="8898"/>
                    <a:pt x="10635" y="8898"/>
                  </a:cubicBezTo>
                  <a:cubicBezTo>
                    <a:pt x="10594" y="8898"/>
                    <a:pt x="10550" y="8912"/>
                    <a:pt x="10507" y="8945"/>
                  </a:cubicBezTo>
                  <a:cubicBezTo>
                    <a:pt x="9662" y="9584"/>
                    <a:pt x="8619" y="10012"/>
                    <a:pt x="7490" y="10175"/>
                  </a:cubicBezTo>
                  <a:cubicBezTo>
                    <a:pt x="7408" y="10189"/>
                    <a:pt x="7341" y="10247"/>
                    <a:pt x="7322" y="10329"/>
                  </a:cubicBezTo>
                  <a:cubicBezTo>
                    <a:pt x="7034" y="11414"/>
                    <a:pt x="6131" y="12231"/>
                    <a:pt x="5021" y="12409"/>
                  </a:cubicBezTo>
                  <a:cubicBezTo>
                    <a:pt x="5420" y="11804"/>
                    <a:pt x="5602" y="11083"/>
                    <a:pt x="5544" y="10367"/>
                  </a:cubicBezTo>
                  <a:cubicBezTo>
                    <a:pt x="5535" y="10271"/>
                    <a:pt x="5463" y="10194"/>
                    <a:pt x="5367" y="10180"/>
                  </a:cubicBezTo>
                  <a:cubicBezTo>
                    <a:pt x="2494" y="9762"/>
                    <a:pt x="409" y="7725"/>
                    <a:pt x="409" y="5333"/>
                  </a:cubicBezTo>
                  <a:cubicBezTo>
                    <a:pt x="409" y="2623"/>
                    <a:pt x="3109" y="413"/>
                    <a:pt x="6428" y="413"/>
                  </a:cubicBezTo>
                  <a:cubicBezTo>
                    <a:pt x="9743" y="413"/>
                    <a:pt x="12438" y="2623"/>
                    <a:pt x="12438" y="5333"/>
                  </a:cubicBezTo>
                  <a:cubicBezTo>
                    <a:pt x="12438" y="6457"/>
                    <a:pt x="11967" y="7552"/>
                    <a:pt x="11108" y="8422"/>
                  </a:cubicBezTo>
                  <a:cubicBezTo>
                    <a:pt x="10961" y="8572"/>
                    <a:pt x="11094" y="8776"/>
                    <a:pt x="11251" y="8776"/>
                  </a:cubicBezTo>
                  <a:cubicBezTo>
                    <a:pt x="11300" y="8776"/>
                    <a:pt x="11350" y="8756"/>
                    <a:pt x="11396" y="8710"/>
                  </a:cubicBezTo>
                  <a:cubicBezTo>
                    <a:pt x="12333" y="7763"/>
                    <a:pt x="12851" y="6562"/>
                    <a:pt x="12851" y="5333"/>
                  </a:cubicBezTo>
                  <a:cubicBezTo>
                    <a:pt x="12851" y="3901"/>
                    <a:pt x="12179" y="2561"/>
                    <a:pt x="10954" y="1552"/>
                  </a:cubicBezTo>
                  <a:cubicBezTo>
                    <a:pt x="9743" y="553"/>
                    <a:pt x="8134" y="0"/>
                    <a:pt x="6428"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11" name="Google Shape;11111;p92"/>
          <p:cNvGrpSpPr/>
          <p:nvPr/>
        </p:nvGrpSpPr>
        <p:grpSpPr>
          <a:xfrm>
            <a:off x="2807344" y="4089585"/>
            <a:ext cx="344764" cy="353692"/>
            <a:chOff x="2807344" y="4294985"/>
            <a:chExt cx="344764" cy="353692"/>
          </a:xfrm>
        </p:grpSpPr>
        <p:sp>
          <p:nvSpPr>
            <p:cNvPr id="11112" name="Google Shape;11112;p92"/>
            <p:cNvSpPr/>
            <p:nvPr/>
          </p:nvSpPr>
          <p:spPr>
            <a:xfrm>
              <a:off x="2890623" y="4300274"/>
              <a:ext cx="34846" cy="23169"/>
            </a:xfrm>
            <a:custGeom>
              <a:avLst/>
              <a:gdLst/>
              <a:ahLst/>
              <a:cxnLst/>
              <a:rect l="l" t="t" r="r" b="b"/>
              <a:pathLst>
                <a:path w="1331" h="885" extrusionOk="0">
                  <a:moveTo>
                    <a:pt x="279" y="1"/>
                  </a:moveTo>
                  <a:cubicBezTo>
                    <a:pt x="125" y="1"/>
                    <a:pt x="0" y="125"/>
                    <a:pt x="0" y="279"/>
                  </a:cubicBezTo>
                  <a:lnTo>
                    <a:pt x="0" y="884"/>
                  </a:lnTo>
                  <a:lnTo>
                    <a:pt x="1331" y="884"/>
                  </a:lnTo>
                  <a:lnTo>
                    <a:pt x="1331" y="279"/>
                  </a:lnTo>
                  <a:cubicBezTo>
                    <a:pt x="1331" y="125"/>
                    <a:pt x="1206" y="1"/>
                    <a:pt x="1052" y="1"/>
                  </a:cubicBez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3" name="Google Shape;11113;p92"/>
            <p:cNvSpPr/>
            <p:nvPr/>
          </p:nvSpPr>
          <p:spPr>
            <a:xfrm>
              <a:off x="2821193" y="4300064"/>
              <a:ext cx="37490" cy="39349"/>
            </a:xfrm>
            <a:custGeom>
              <a:avLst/>
              <a:gdLst/>
              <a:ahLst/>
              <a:cxnLst/>
              <a:rect l="l" t="t" r="r" b="b"/>
              <a:pathLst>
                <a:path w="1432" h="1503" extrusionOk="0">
                  <a:moveTo>
                    <a:pt x="714" y="0"/>
                  </a:moveTo>
                  <a:cubicBezTo>
                    <a:pt x="643" y="0"/>
                    <a:pt x="572" y="40"/>
                    <a:pt x="543" y="119"/>
                  </a:cubicBezTo>
                  <a:lnTo>
                    <a:pt x="0" y="1503"/>
                  </a:lnTo>
                  <a:lnTo>
                    <a:pt x="1432" y="1503"/>
                  </a:lnTo>
                  <a:lnTo>
                    <a:pt x="884" y="119"/>
                  </a:lnTo>
                  <a:cubicBezTo>
                    <a:pt x="855" y="40"/>
                    <a:pt x="785" y="0"/>
                    <a:pt x="714" y="0"/>
                  </a:cubicBezTo>
                  <a:close/>
                </a:path>
              </a:pathLst>
            </a:custGeom>
            <a:solidFill>
              <a:srgbClr val="9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4" name="Google Shape;11114;p92"/>
            <p:cNvSpPr/>
            <p:nvPr/>
          </p:nvSpPr>
          <p:spPr>
            <a:xfrm>
              <a:off x="2890858" y="4420126"/>
              <a:ext cx="34243" cy="35710"/>
            </a:xfrm>
            <a:custGeom>
              <a:avLst/>
              <a:gdLst/>
              <a:ahLst/>
              <a:cxnLst/>
              <a:rect l="l" t="t" r="r" b="b"/>
              <a:pathLst>
                <a:path w="1308" h="1364" extrusionOk="0">
                  <a:moveTo>
                    <a:pt x="1" y="1"/>
                  </a:moveTo>
                  <a:lnTo>
                    <a:pt x="500" y="1259"/>
                  </a:lnTo>
                  <a:cubicBezTo>
                    <a:pt x="529" y="1329"/>
                    <a:pt x="593" y="1364"/>
                    <a:pt x="656" y="1364"/>
                  </a:cubicBezTo>
                  <a:cubicBezTo>
                    <a:pt x="719" y="1364"/>
                    <a:pt x="781" y="1329"/>
                    <a:pt x="808" y="1259"/>
                  </a:cubicBezTo>
                  <a:lnTo>
                    <a:pt x="1308" y="1"/>
                  </a:lnTo>
                  <a:close/>
                </a:path>
              </a:pathLst>
            </a:custGeom>
            <a:solidFill>
              <a:srgbClr val="DD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5" name="Google Shape;11115;p92"/>
            <p:cNvSpPr/>
            <p:nvPr/>
          </p:nvSpPr>
          <p:spPr>
            <a:xfrm>
              <a:off x="2886853" y="4319778"/>
              <a:ext cx="42412" cy="103018"/>
            </a:xfrm>
            <a:custGeom>
              <a:avLst/>
              <a:gdLst/>
              <a:ahLst/>
              <a:cxnLst/>
              <a:rect l="l" t="t" r="r" b="b"/>
              <a:pathLst>
                <a:path w="1620" h="3935" extrusionOk="0">
                  <a:moveTo>
                    <a:pt x="279" y="0"/>
                  </a:moveTo>
                  <a:cubicBezTo>
                    <a:pt x="125" y="0"/>
                    <a:pt x="0" y="125"/>
                    <a:pt x="0" y="279"/>
                  </a:cubicBezTo>
                  <a:lnTo>
                    <a:pt x="0" y="3656"/>
                  </a:lnTo>
                  <a:cubicBezTo>
                    <a:pt x="0" y="3810"/>
                    <a:pt x="125" y="3935"/>
                    <a:pt x="279" y="3935"/>
                  </a:cubicBezTo>
                  <a:lnTo>
                    <a:pt x="1340" y="3935"/>
                  </a:lnTo>
                  <a:cubicBezTo>
                    <a:pt x="1494" y="3935"/>
                    <a:pt x="1619" y="3810"/>
                    <a:pt x="1619" y="3656"/>
                  </a:cubicBezTo>
                  <a:lnTo>
                    <a:pt x="1619" y="279"/>
                  </a:lnTo>
                  <a:cubicBezTo>
                    <a:pt x="1619" y="125"/>
                    <a:pt x="1494" y="0"/>
                    <a:pt x="1340"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6" name="Google Shape;11116;p92"/>
            <p:cNvSpPr/>
            <p:nvPr/>
          </p:nvSpPr>
          <p:spPr>
            <a:xfrm>
              <a:off x="2908844" y="4319778"/>
              <a:ext cx="20420" cy="103018"/>
            </a:xfrm>
            <a:custGeom>
              <a:avLst/>
              <a:gdLst/>
              <a:ahLst/>
              <a:cxnLst/>
              <a:rect l="l" t="t" r="r" b="b"/>
              <a:pathLst>
                <a:path w="780" h="3935" extrusionOk="0">
                  <a:moveTo>
                    <a:pt x="1" y="0"/>
                  </a:moveTo>
                  <a:cubicBezTo>
                    <a:pt x="155" y="0"/>
                    <a:pt x="279" y="125"/>
                    <a:pt x="279" y="279"/>
                  </a:cubicBezTo>
                  <a:lnTo>
                    <a:pt x="279" y="3656"/>
                  </a:lnTo>
                  <a:cubicBezTo>
                    <a:pt x="279" y="3810"/>
                    <a:pt x="155" y="3935"/>
                    <a:pt x="1" y="3935"/>
                  </a:cubicBezTo>
                  <a:lnTo>
                    <a:pt x="500" y="3935"/>
                  </a:lnTo>
                  <a:cubicBezTo>
                    <a:pt x="654" y="3935"/>
                    <a:pt x="779" y="3810"/>
                    <a:pt x="779" y="3656"/>
                  </a:cubicBezTo>
                  <a:lnTo>
                    <a:pt x="779" y="279"/>
                  </a:lnTo>
                  <a:cubicBezTo>
                    <a:pt x="779" y="125"/>
                    <a:pt x="654" y="0"/>
                    <a:pt x="500" y="0"/>
                  </a:cubicBezTo>
                  <a:close/>
                </a:path>
              </a:pathLst>
            </a:custGeom>
            <a:solidFill>
              <a:srgbClr val="E5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7" name="Google Shape;11117;p92"/>
            <p:cNvSpPr/>
            <p:nvPr/>
          </p:nvSpPr>
          <p:spPr>
            <a:xfrm>
              <a:off x="2816926" y="4337999"/>
              <a:ext cx="45920" cy="224912"/>
            </a:xfrm>
            <a:custGeom>
              <a:avLst/>
              <a:gdLst/>
              <a:ahLst/>
              <a:cxnLst/>
              <a:rect l="l" t="t" r="r" b="b"/>
              <a:pathLst>
                <a:path w="1754" h="8591" extrusionOk="0">
                  <a:moveTo>
                    <a:pt x="307" y="1"/>
                  </a:moveTo>
                  <a:cubicBezTo>
                    <a:pt x="139" y="1"/>
                    <a:pt x="0" y="135"/>
                    <a:pt x="5" y="303"/>
                  </a:cubicBezTo>
                  <a:lnTo>
                    <a:pt x="5" y="8288"/>
                  </a:lnTo>
                  <a:cubicBezTo>
                    <a:pt x="0" y="8456"/>
                    <a:pt x="139" y="8590"/>
                    <a:pt x="307" y="8590"/>
                  </a:cubicBezTo>
                  <a:lnTo>
                    <a:pt x="1446" y="8590"/>
                  </a:lnTo>
                  <a:cubicBezTo>
                    <a:pt x="1614" y="8590"/>
                    <a:pt x="1753" y="8456"/>
                    <a:pt x="1753" y="8288"/>
                  </a:cubicBezTo>
                  <a:lnTo>
                    <a:pt x="1753" y="303"/>
                  </a:lnTo>
                  <a:cubicBezTo>
                    <a:pt x="1753" y="135"/>
                    <a:pt x="1614" y="1"/>
                    <a:pt x="1446" y="1"/>
                  </a:cubicBezTo>
                  <a:close/>
                </a:path>
              </a:pathLst>
            </a:custGeom>
            <a:solidFill>
              <a:srgbClr val="B6C1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8" name="Google Shape;11118;p92"/>
            <p:cNvSpPr/>
            <p:nvPr/>
          </p:nvSpPr>
          <p:spPr>
            <a:xfrm>
              <a:off x="2839938" y="4337999"/>
              <a:ext cx="22908" cy="224912"/>
            </a:xfrm>
            <a:custGeom>
              <a:avLst/>
              <a:gdLst/>
              <a:ahLst/>
              <a:cxnLst/>
              <a:rect l="l" t="t" r="r" b="b"/>
              <a:pathLst>
                <a:path w="875" h="8591" extrusionOk="0">
                  <a:moveTo>
                    <a:pt x="0" y="1"/>
                  </a:moveTo>
                  <a:lnTo>
                    <a:pt x="0" y="8590"/>
                  </a:lnTo>
                  <a:lnTo>
                    <a:pt x="567" y="8590"/>
                  </a:lnTo>
                  <a:cubicBezTo>
                    <a:pt x="735" y="8590"/>
                    <a:pt x="874" y="8456"/>
                    <a:pt x="874" y="8288"/>
                  </a:cubicBezTo>
                  <a:lnTo>
                    <a:pt x="874" y="303"/>
                  </a:lnTo>
                  <a:cubicBezTo>
                    <a:pt x="874" y="135"/>
                    <a:pt x="735" y="1"/>
                    <a:pt x="567" y="1"/>
                  </a:cubicBezTo>
                  <a:close/>
                </a:path>
              </a:pathLst>
            </a:custGeom>
            <a:solidFill>
              <a:srgbClr val="A0AF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19" name="Google Shape;11119;p92"/>
            <p:cNvSpPr/>
            <p:nvPr/>
          </p:nvSpPr>
          <p:spPr>
            <a:xfrm>
              <a:off x="2816926" y="4532307"/>
              <a:ext cx="45920" cy="30604"/>
            </a:xfrm>
            <a:custGeom>
              <a:avLst/>
              <a:gdLst/>
              <a:ahLst/>
              <a:cxnLst/>
              <a:rect l="l" t="t" r="r" b="b"/>
              <a:pathLst>
                <a:path w="1754" h="1169" extrusionOk="0">
                  <a:moveTo>
                    <a:pt x="5" y="1"/>
                  </a:moveTo>
                  <a:lnTo>
                    <a:pt x="5" y="866"/>
                  </a:lnTo>
                  <a:cubicBezTo>
                    <a:pt x="0" y="1034"/>
                    <a:pt x="139" y="1168"/>
                    <a:pt x="307" y="1168"/>
                  </a:cubicBezTo>
                  <a:lnTo>
                    <a:pt x="1451" y="1168"/>
                  </a:lnTo>
                  <a:cubicBezTo>
                    <a:pt x="1619" y="1168"/>
                    <a:pt x="1753" y="1034"/>
                    <a:pt x="1753" y="866"/>
                  </a:cubicBezTo>
                  <a:lnTo>
                    <a:pt x="1753" y="1"/>
                  </a:lnTo>
                  <a:close/>
                </a:path>
              </a:pathLst>
            </a:custGeom>
            <a:solidFill>
              <a:srgbClr val="EE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0" name="Google Shape;11120;p92"/>
            <p:cNvSpPr/>
            <p:nvPr/>
          </p:nvSpPr>
          <p:spPr>
            <a:xfrm>
              <a:off x="2888738" y="4484267"/>
              <a:ext cx="38615" cy="53486"/>
            </a:xfrm>
            <a:custGeom>
              <a:avLst/>
              <a:gdLst/>
              <a:ahLst/>
              <a:cxnLst/>
              <a:rect l="l" t="t" r="r" b="b"/>
              <a:pathLst>
                <a:path w="1475" h="2043" extrusionOk="0">
                  <a:moveTo>
                    <a:pt x="308" y="1"/>
                  </a:moveTo>
                  <a:cubicBezTo>
                    <a:pt x="139" y="1"/>
                    <a:pt x="0" y="140"/>
                    <a:pt x="0" y="308"/>
                  </a:cubicBezTo>
                  <a:lnTo>
                    <a:pt x="0" y="2043"/>
                  </a:lnTo>
                  <a:lnTo>
                    <a:pt x="1475" y="2043"/>
                  </a:lnTo>
                  <a:lnTo>
                    <a:pt x="1475" y="308"/>
                  </a:lnTo>
                  <a:cubicBezTo>
                    <a:pt x="1475" y="140"/>
                    <a:pt x="1340" y="1"/>
                    <a:pt x="1172" y="1"/>
                  </a:cubicBezTo>
                  <a:close/>
                </a:path>
              </a:pathLst>
            </a:custGeom>
            <a:solidFill>
              <a:srgbClr val="F6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1" name="Google Shape;11121;p92"/>
            <p:cNvSpPr/>
            <p:nvPr/>
          </p:nvSpPr>
          <p:spPr>
            <a:xfrm>
              <a:off x="2883685" y="4503012"/>
              <a:ext cx="48721" cy="59900"/>
            </a:xfrm>
            <a:custGeom>
              <a:avLst/>
              <a:gdLst/>
              <a:ahLst/>
              <a:cxnLst/>
              <a:rect l="l" t="t" r="r" b="b"/>
              <a:pathLst>
                <a:path w="1861" h="2288" extrusionOk="0">
                  <a:moveTo>
                    <a:pt x="308" y="1"/>
                  </a:moveTo>
                  <a:cubicBezTo>
                    <a:pt x="140" y="1"/>
                    <a:pt x="1" y="135"/>
                    <a:pt x="1" y="303"/>
                  </a:cubicBezTo>
                  <a:lnTo>
                    <a:pt x="1" y="1985"/>
                  </a:lnTo>
                  <a:cubicBezTo>
                    <a:pt x="1" y="2153"/>
                    <a:pt x="140" y="2287"/>
                    <a:pt x="308" y="2287"/>
                  </a:cubicBezTo>
                  <a:lnTo>
                    <a:pt x="1553" y="2287"/>
                  </a:lnTo>
                  <a:cubicBezTo>
                    <a:pt x="1721" y="2287"/>
                    <a:pt x="1860" y="2153"/>
                    <a:pt x="1860" y="1985"/>
                  </a:cubicBezTo>
                  <a:lnTo>
                    <a:pt x="1860" y="303"/>
                  </a:lnTo>
                  <a:cubicBezTo>
                    <a:pt x="1860" y="135"/>
                    <a:pt x="1721" y="1"/>
                    <a:pt x="1553" y="1"/>
                  </a:cubicBezTo>
                  <a:close/>
                </a:path>
              </a:pathLst>
            </a:custGeom>
            <a:solidFill>
              <a:srgbClr val="D1D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2" name="Google Shape;11122;p92"/>
            <p:cNvSpPr/>
            <p:nvPr/>
          </p:nvSpPr>
          <p:spPr>
            <a:xfrm>
              <a:off x="2954371" y="4305693"/>
              <a:ext cx="188051" cy="253056"/>
            </a:xfrm>
            <a:custGeom>
              <a:avLst/>
              <a:gdLst/>
              <a:ahLst/>
              <a:cxnLst/>
              <a:rect l="l" t="t" r="r" b="b"/>
              <a:pathLst>
                <a:path w="7183" h="9666" extrusionOk="0">
                  <a:moveTo>
                    <a:pt x="308" y="0"/>
                  </a:moveTo>
                  <a:cubicBezTo>
                    <a:pt x="140" y="0"/>
                    <a:pt x="1" y="139"/>
                    <a:pt x="1" y="308"/>
                  </a:cubicBezTo>
                  <a:lnTo>
                    <a:pt x="1" y="9358"/>
                  </a:lnTo>
                  <a:cubicBezTo>
                    <a:pt x="1" y="9526"/>
                    <a:pt x="140" y="9666"/>
                    <a:pt x="308" y="9666"/>
                  </a:cubicBezTo>
                  <a:lnTo>
                    <a:pt x="6573" y="9666"/>
                  </a:lnTo>
                  <a:cubicBezTo>
                    <a:pt x="6909" y="9666"/>
                    <a:pt x="7183" y="9392"/>
                    <a:pt x="7183" y="9056"/>
                  </a:cubicBezTo>
                  <a:lnTo>
                    <a:pt x="7183" y="610"/>
                  </a:lnTo>
                  <a:cubicBezTo>
                    <a:pt x="7183" y="274"/>
                    <a:pt x="6909" y="0"/>
                    <a:pt x="6573" y="0"/>
                  </a:cubicBezTo>
                  <a:close/>
                </a:path>
              </a:pathLst>
            </a:custGeom>
            <a:solidFill>
              <a:srgbClr val="ACB9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3" name="Google Shape;11123;p92"/>
            <p:cNvSpPr/>
            <p:nvPr/>
          </p:nvSpPr>
          <p:spPr>
            <a:xfrm>
              <a:off x="3110718" y="4305693"/>
              <a:ext cx="31704" cy="253056"/>
            </a:xfrm>
            <a:custGeom>
              <a:avLst/>
              <a:gdLst/>
              <a:ahLst/>
              <a:cxnLst/>
              <a:rect l="l" t="t" r="r" b="b"/>
              <a:pathLst>
                <a:path w="1211" h="9666" extrusionOk="0">
                  <a:moveTo>
                    <a:pt x="0" y="0"/>
                  </a:moveTo>
                  <a:cubicBezTo>
                    <a:pt x="337" y="0"/>
                    <a:pt x="610" y="274"/>
                    <a:pt x="610" y="610"/>
                  </a:cubicBezTo>
                  <a:lnTo>
                    <a:pt x="610" y="9056"/>
                  </a:lnTo>
                  <a:cubicBezTo>
                    <a:pt x="610" y="9392"/>
                    <a:pt x="337" y="9666"/>
                    <a:pt x="0" y="9666"/>
                  </a:cubicBezTo>
                  <a:lnTo>
                    <a:pt x="601" y="9666"/>
                  </a:lnTo>
                  <a:cubicBezTo>
                    <a:pt x="937" y="9666"/>
                    <a:pt x="1211" y="9392"/>
                    <a:pt x="1211" y="9056"/>
                  </a:cubicBezTo>
                  <a:lnTo>
                    <a:pt x="1211" y="610"/>
                  </a:lnTo>
                  <a:cubicBezTo>
                    <a:pt x="1211" y="274"/>
                    <a:pt x="937" y="0"/>
                    <a:pt x="601" y="0"/>
                  </a:cubicBezTo>
                  <a:close/>
                </a:path>
              </a:pathLst>
            </a:custGeom>
            <a:solidFill>
              <a:srgbClr val="9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4" name="Google Shape;11124;p92"/>
            <p:cNvSpPr/>
            <p:nvPr/>
          </p:nvSpPr>
          <p:spPr>
            <a:xfrm>
              <a:off x="2982174" y="4300274"/>
              <a:ext cx="17881" cy="264025"/>
            </a:xfrm>
            <a:custGeom>
              <a:avLst/>
              <a:gdLst/>
              <a:ahLst/>
              <a:cxnLst/>
              <a:rect l="l" t="t" r="r" b="b"/>
              <a:pathLst>
                <a:path w="683" h="10085" extrusionOk="0">
                  <a:moveTo>
                    <a:pt x="178" y="1"/>
                  </a:moveTo>
                  <a:cubicBezTo>
                    <a:pt x="82" y="1"/>
                    <a:pt x="1" y="77"/>
                    <a:pt x="1" y="178"/>
                  </a:cubicBezTo>
                  <a:lnTo>
                    <a:pt x="1" y="9902"/>
                  </a:lnTo>
                  <a:cubicBezTo>
                    <a:pt x="1" y="10002"/>
                    <a:pt x="82" y="10084"/>
                    <a:pt x="178" y="10084"/>
                  </a:cubicBezTo>
                  <a:lnTo>
                    <a:pt x="500" y="10084"/>
                  </a:lnTo>
                  <a:cubicBezTo>
                    <a:pt x="601" y="10084"/>
                    <a:pt x="683" y="10002"/>
                    <a:pt x="683" y="9902"/>
                  </a:cubicBezTo>
                  <a:lnTo>
                    <a:pt x="683" y="178"/>
                  </a:lnTo>
                  <a:cubicBezTo>
                    <a:pt x="683" y="77"/>
                    <a:pt x="601" y="1"/>
                    <a:pt x="500" y="1"/>
                  </a:cubicBezTo>
                  <a:close/>
                </a:path>
              </a:pathLst>
            </a:custGeom>
            <a:solidFill>
              <a:srgbClr val="D1D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5" name="Google Shape;11125;p92"/>
            <p:cNvSpPr/>
            <p:nvPr/>
          </p:nvSpPr>
          <p:spPr>
            <a:xfrm>
              <a:off x="2812502" y="4583253"/>
              <a:ext cx="334449" cy="60266"/>
            </a:xfrm>
            <a:custGeom>
              <a:avLst/>
              <a:gdLst/>
              <a:ahLst/>
              <a:cxnLst/>
              <a:rect l="l" t="t" r="r" b="b"/>
              <a:pathLst>
                <a:path w="12775" h="2302" extrusionOk="0">
                  <a:moveTo>
                    <a:pt x="304" y="1"/>
                  </a:moveTo>
                  <a:cubicBezTo>
                    <a:pt x="135" y="1"/>
                    <a:pt x="1" y="135"/>
                    <a:pt x="1" y="303"/>
                  </a:cubicBezTo>
                  <a:lnTo>
                    <a:pt x="1" y="1994"/>
                  </a:lnTo>
                  <a:cubicBezTo>
                    <a:pt x="1" y="2162"/>
                    <a:pt x="135" y="2302"/>
                    <a:pt x="304" y="2302"/>
                  </a:cubicBezTo>
                  <a:lnTo>
                    <a:pt x="12467" y="2302"/>
                  </a:lnTo>
                  <a:cubicBezTo>
                    <a:pt x="12636" y="2302"/>
                    <a:pt x="12775" y="2162"/>
                    <a:pt x="12775" y="1994"/>
                  </a:cubicBezTo>
                  <a:lnTo>
                    <a:pt x="12775" y="303"/>
                  </a:lnTo>
                  <a:cubicBezTo>
                    <a:pt x="12775" y="135"/>
                    <a:pt x="12636" y="1"/>
                    <a:pt x="12467" y="1"/>
                  </a:cubicBezTo>
                  <a:close/>
                </a:path>
              </a:pathLst>
            </a:custGeom>
            <a:solidFill>
              <a:srgbClr val="CCD7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6" name="Google Shape;11126;p92"/>
            <p:cNvSpPr/>
            <p:nvPr/>
          </p:nvSpPr>
          <p:spPr>
            <a:xfrm>
              <a:off x="3123913" y="4583253"/>
              <a:ext cx="23038" cy="60266"/>
            </a:xfrm>
            <a:custGeom>
              <a:avLst/>
              <a:gdLst/>
              <a:ahLst/>
              <a:cxnLst/>
              <a:rect l="l" t="t" r="r" b="b"/>
              <a:pathLst>
                <a:path w="880" h="2302" extrusionOk="0">
                  <a:moveTo>
                    <a:pt x="1" y="1"/>
                  </a:moveTo>
                  <a:cubicBezTo>
                    <a:pt x="169" y="1"/>
                    <a:pt x="303" y="135"/>
                    <a:pt x="303" y="303"/>
                  </a:cubicBezTo>
                  <a:lnTo>
                    <a:pt x="303" y="1994"/>
                  </a:lnTo>
                  <a:cubicBezTo>
                    <a:pt x="303" y="2162"/>
                    <a:pt x="169" y="2302"/>
                    <a:pt x="1" y="2302"/>
                  </a:cubicBezTo>
                  <a:lnTo>
                    <a:pt x="572" y="2302"/>
                  </a:lnTo>
                  <a:cubicBezTo>
                    <a:pt x="741" y="2302"/>
                    <a:pt x="880" y="2162"/>
                    <a:pt x="880" y="1994"/>
                  </a:cubicBezTo>
                  <a:lnTo>
                    <a:pt x="880" y="303"/>
                  </a:lnTo>
                  <a:cubicBezTo>
                    <a:pt x="880" y="135"/>
                    <a:pt x="741" y="1"/>
                    <a:pt x="572" y="1"/>
                  </a:cubicBezTo>
                  <a:close/>
                </a:path>
              </a:pathLst>
            </a:custGeom>
            <a:solidFill>
              <a:srgbClr val="BCCA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7" name="Google Shape;11127;p92"/>
            <p:cNvSpPr/>
            <p:nvPr/>
          </p:nvSpPr>
          <p:spPr>
            <a:xfrm>
              <a:off x="2881695" y="4294985"/>
              <a:ext cx="52700" cy="166060"/>
            </a:xfrm>
            <a:custGeom>
              <a:avLst/>
              <a:gdLst/>
              <a:ahLst/>
              <a:cxnLst/>
              <a:rect l="l" t="t" r="r" b="b"/>
              <a:pathLst>
                <a:path w="2013" h="6343" extrusionOk="0">
                  <a:moveTo>
                    <a:pt x="1393" y="399"/>
                  </a:moveTo>
                  <a:cubicBezTo>
                    <a:pt x="1441" y="399"/>
                    <a:pt x="1475" y="433"/>
                    <a:pt x="1475" y="476"/>
                  </a:cubicBezTo>
                  <a:lnTo>
                    <a:pt x="1475" y="750"/>
                  </a:lnTo>
                  <a:lnTo>
                    <a:pt x="538" y="750"/>
                  </a:lnTo>
                  <a:lnTo>
                    <a:pt x="538" y="476"/>
                  </a:lnTo>
                  <a:cubicBezTo>
                    <a:pt x="538" y="433"/>
                    <a:pt x="577" y="399"/>
                    <a:pt x="620" y="399"/>
                  </a:cubicBezTo>
                  <a:close/>
                  <a:moveTo>
                    <a:pt x="1331" y="5079"/>
                  </a:moveTo>
                  <a:lnTo>
                    <a:pt x="1009" y="5890"/>
                  </a:lnTo>
                  <a:lnTo>
                    <a:pt x="682" y="5079"/>
                  </a:lnTo>
                  <a:close/>
                  <a:moveTo>
                    <a:pt x="620" y="1"/>
                  </a:moveTo>
                  <a:cubicBezTo>
                    <a:pt x="356" y="1"/>
                    <a:pt x="144" y="217"/>
                    <a:pt x="144" y="476"/>
                  </a:cubicBezTo>
                  <a:lnTo>
                    <a:pt x="144" y="885"/>
                  </a:lnTo>
                  <a:cubicBezTo>
                    <a:pt x="53" y="976"/>
                    <a:pt x="5" y="1096"/>
                    <a:pt x="0" y="1226"/>
                  </a:cubicBezTo>
                  <a:lnTo>
                    <a:pt x="0" y="4603"/>
                  </a:lnTo>
                  <a:cubicBezTo>
                    <a:pt x="5" y="4766"/>
                    <a:pt x="91" y="4920"/>
                    <a:pt x="231" y="5007"/>
                  </a:cubicBezTo>
                  <a:lnTo>
                    <a:pt x="668" y="6111"/>
                  </a:lnTo>
                  <a:cubicBezTo>
                    <a:pt x="730" y="6265"/>
                    <a:pt x="870" y="6342"/>
                    <a:pt x="1008" y="6342"/>
                  </a:cubicBezTo>
                  <a:cubicBezTo>
                    <a:pt x="1147" y="6342"/>
                    <a:pt x="1285" y="6265"/>
                    <a:pt x="1345" y="6111"/>
                  </a:cubicBezTo>
                  <a:lnTo>
                    <a:pt x="1787" y="5007"/>
                  </a:lnTo>
                  <a:cubicBezTo>
                    <a:pt x="1927" y="4920"/>
                    <a:pt x="2013" y="4766"/>
                    <a:pt x="2013" y="4603"/>
                  </a:cubicBezTo>
                  <a:lnTo>
                    <a:pt x="2013" y="3666"/>
                  </a:lnTo>
                  <a:cubicBezTo>
                    <a:pt x="2006" y="3541"/>
                    <a:pt x="1911" y="3479"/>
                    <a:pt x="1816" y="3479"/>
                  </a:cubicBezTo>
                  <a:cubicBezTo>
                    <a:pt x="1721" y="3479"/>
                    <a:pt x="1626" y="3541"/>
                    <a:pt x="1619" y="3666"/>
                  </a:cubicBezTo>
                  <a:lnTo>
                    <a:pt x="1619" y="4603"/>
                  </a:lnTo>
                  <a:cubicBezTo>
                    <a:pt x="1619" y="4646"/>
                    <a:pt x="1581" y="4680"/>
                    <a:pt x="1537" y="4680"/>
                  </a:cubicBezTo>
                  <a:lnTo>
                    <a:pt x="481" y="4680"/>
                  </a:lnTo>
                  <a:cubicBezTo>
                    <a:pt x="432" y="4680"/>
                    <a:pt x="399" y="4646"/>
                    <a:pt x="399" y="4603"/>
                  </a:cubicBezTo>
                  <a:lnTo>
                    <a:pt x="399" y="1226"/>
                  </a:lnTo>
                  <a:cubicBezTo>
                    <a:pt x="399" y="1183"/>
                    <a:pt x="432" y="1144"/>
                    <a:pt x="481" y="1144"/>
                  </a:cubicBezTo>
                  <a:lnTo>
                    <a:pt x="1537" y="1144"/>
                  </a:lnTo>
                  <a:cubicBezTo>
                    <a:pt x="1581" y="1144"/>
                    <a:pt x="1619" y="1183"/>
                    <a:pt x="1619" y="1226"/>
                  </a:cubicBezTo>
                  <a:lnTo>
                    <a:pt x="1619" y="2806"/>
                  </a:lnTo>
                  <a:cubicBezTo>
                    <a:pt x="1626" y="2929"/>
                    <a:pt x="1721" y="2990"/>
                    <a:pt x="1816" y="2990"/>
                  </a:cubicBezTo>
                  <a:cubicBezTo>
                    <a:pt x="1911" y="2990"/>
                    <a:pt x="2006" y="2929"/>
                    <a:pt x="2013" y="2806"/>
                  </a:cubicBezTo>
                  <a:lnTo>
                    <a:pt x="2013" y="1226"/>
                  </a:lnTo>
                  <a:cubicBezTo>
                    <a:pt x="2013" y="1096"/>
                    <a:pt x="1960" y="976"/>
                    <a:pt x="1874" y="885"/>
                  </a:cubicBezTo>
                  <a:lnTo>
                    <a:pt x="1874" y="476"/>
                  </a:lnTo>
                  <a:cubicBezTo>
                    <a:pt x="1869" y="217"/>
                    <a:pt x="1658" y="1"/>
                    <a:pt x="1398"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8" name="Google Shape;11128;p92"/>
            <p:cNvSpPr/>
            <p:nvPr/>
          </p:nvSpPr>
          <p:spPr>
            <a:xfrm>
              <a:off x="2811768" y="4295064"/>
              <a:ext cx="56235" cy="273005"/>
            </a:xfrm>
            <a:custGeom>
              <a:avLst/>
              <a:gdLst/>
              <a:ahLst/>
              <a:cxnLst/>
              <a:rect l="l" t="t" r="r" b="b"/>
              <a:pathLst>
                <a:path w="2148" h="10428" extrusionOk="0">
                  <a:moveTo>
                    <a:pt x="1076" y="421"/>
                  </a:moveTo>
                  <a:lnTo>
                    <a:pt x="1480" y="1444"/>
                  </a:lnTo>
                  <a:lnTo>
                    <a:pt x="668" y="1444"/>
                  </a:lnTo>
                  <a:lnTo>
                    <a:pt x="1076" y="421"/>
                  </a:lnTo>
                  <a:close/>
                  <a:moveTo>
                    <a:pt x="874" y="1838"/>
                  </a:moveTo>
                  <a:lnTo>
                    <a:pt x="874" y="8866"/>
                  </a:lnTo>
                  <a:lnTo>
                    <a:pt x="442" y="8866"/>
                  </a:lnTo>
                  <a:cubicBezTo>
                    <a:pt x="438" y="8865"/>
                    <a:pt x="434" y="8864"/>
                    <a:pt x="429" y="8864"/>
                  </a:cubicBezTo>
                  <a:cubicBezTo>
                    <a:pt x="419" y="8864"/>
                    <a:pt x="409" y="8867"/>
                    <a:pt x="399" y="8871"/>
                  </a:cubicBezTo>
                  <a:lnTo>
                    <a:pt x="399" y="1943"/>
                  </a:lnTo>
                  <a:cubicBezTo>
                    <a:pt x="394" y="1886"/>
                    <a:pt x="442" y="1838"/>
                    <a:pt x="504" y="1838"/>
                  </a:cubicBezTo>
                  <a:close/>
                  <a:moveTo>
                    <a:pt x="1643" y="1838"/>
                  </a:moveTo>
                  <a:cubicBezTo>
                    <a:pt x="1705" y="1838"/>
                    <a:pt x="1754" y="1886"/>
                    <a:pt x="1754" y="1943"/>
                  </a:cubicBezTo>
                  <a:lnTo>
                    <a:pt x="1754" y="8871"/>
                  </a:lnTo>
                  <a:cubicBezTo>
                    <a:pt x="1734" y="8866"/>
                    <a:pt x="1720" y="8866"/>
                    <a:pt x="1705" y="8866"/>
                  </a:cubicBezTo>
                  <a:lnTo>
                    <a:pt x="1273" y="8866"/>
                  </a:lnTo>
                  <a:lnTo>
                    <a:pt x="1273" y="1838"/>
                  </a:lnTo>
                  <a:close/>
                  <a:moveTo>
                    <a:pt x="1749" y="9255"/>
                  </a:moveTo>
                  <a:lnTo>
                    <a:pt x="1749" y="9923"/>
                  </a:lnTo>
                  <a:cubicBezTo>
                    <a:pt x="1754" y="9985"/>
                    <a:pt x="1705" y="10033"/>
                    <a:pt x="1643" y="10033"/>
                  </a:cubicBezTo>
                  <a:lnTo>
                    <a:pt x="504" y="10033"/>
                  </a:lnTo>
                  <a:cubicBezTo>
                    <a:pt x="447" y="10033"/>
                    <a:pt x="399" y="9985"/>
                    <a:pt x="399" y="9928"/>
                  </a:cubicBezTo>
                  <a:lnTo>
                    <a:pt x="399" y="9255"/>
                  </a:lnTo>
                  <a:cubicBezTo>
                    <a:pt x="413" y="9255"/>
                    <a:pt x="428" y="9260"/>
                    <a:pt x="442" y="9260"/>
                  </a:cubicBezTo>
                  <a:lnTo>
                    <a:pt x="1705" y="9260"/>
                  </a:lnTo>
                  <a:cubicBezTo>
                    <a:pt x="1720" y="9260"/>
                    <a:pt x="1734" y="9255"/>
                    <a:pt x="1749" y="9255"/>
                  </a:cubicBezTo>
                  <a:close/>
                  <a:moveTo>
                    <a:pt x="1074" y="0"/>
                  </a:moveTo>
                  <a:cubicBezTo>
                    <a:pt x="928" y="0"/>
                    <a:pt x="783" y="79"/>
                    <a:pt x="721" y="238"/>
                  </a:cubicBezTo>
                  <a:lnTo>
                    <a:pt x="202" y="1540"/>
                  </a:lnTo>
                  <a:cubicBezTo>
                    <a:pt x="77" y="1636"/>
                    <a:pt x="0" y="1785"/>
                    <a:pt x="0" y="1943"/>
                  </a:cubicBezTo>
                  <a:lnTo>
                    <a:pt x="0" y="9928"/>
                  </a:lnTo>
                  <a:cubicBezTo>
                    <a:pt x="0" y="10206"/>
                    <a:pt x="226" y="10427"/>
                    <a:pt x="504" y="10427"/>
                  </a:cubicBezTo>
                  <a:lnTo>
                    <a:pt x="1643" y="10427"/>
                  </a:lnTo>
                  <a:cubicBezTo>
                    <a:pt x="1922" y="10427"/>
                    <a:pt x="2147" y="10201"/>
                    <a:pt x="2147" y="9928"/>
                  </a:cubicBezTo>
                  <a:lnTo>
                    <a:pt x="2147" y="1943"/>
                  </a:lnTo>
                  <a:cubicBezTo>
                    <a:pt x="2147" y="1785"/>
                    <a:pt x="2071" y="1636"/>
                    <a:pt x="1946" y="1540"/>
                  </a:cubicBezTo>
                  <a:lnTo>
                    <a:pt x="1427" y="238"/>
                  </a:lnTo>
                  <a:cubicBezTo>
                    <a:pt x="1364" y="79"/>
                    <a:pt x="1219" y="0"/>
                    <a:pt x="1074"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9" name="Google Shape;11129;p92"/>
            <p:cNvSpPr/>
            <p:nvPr/>
          </p:nvSpPr>
          <p:spPr>
            <a:xfrm>
              <a:off x="2878554" y="4479109"/>
              <a:ext cx="59010" cy="88960"/>
            </a:xfrm>
            <a:custGeom>
              <a:avLst/>
              <a:gdLst/>
              <a:ahLst/>
              <a:cxnLst/>
              <a:rect l="l" t="t" r="r" b="b"/>
              <a:pathLst>
                <a:path w="2254" h="3398" extrusionOk="0">
                  <a:moveTo>
                    <a:pt x="688" y="399"/>
                  </a:moveTo>
                  <a:cubicBezTo>
                    <a:pt x="691" y="399"/>
                    <a:pt x="694" y="399"/>
                    <a:pt x="697" y="400"/>
                  </a:cubicBezTo>
                  <a:lnTo>
                    <a:pt x="1561" y="400"/>
                  </a:lnTo>
                  <a:cubicBezTo>
                    <a:pt x="1619" y="400"/>
                    <a:pt x="1667" y="443"/>
                    <a:pt x="1667" y="505"/>
                  </a:cubicBezTo>
                  <a:lnTo>
                    <a:pt x="1667" y="717"/>
                  </a:lnTo>
                  <a:lnTo>
                    <a:pt x="586" y="717"/>
                  </a:lnTo>
                  <a:lnTo>
                    <a:pt x="586" y="505"/>
                  </a:lnTo>
                  <a:cubicBezTo>
                    <a:pt x="586" y="446"/>
                    <a:pt x="630" y="399"/>
                    <a:pt x="688" y="399"/>
                  </a:cubicBezTo>
                  <a:close/>
                  <a:moveTo>
                    <a:pt x="1749" y="1111"/>
                  </a:moveTo>
                  <a:cubicBezTo>
                    <a:pt x="1811" y="1111"/>
                    <a:pt x="1859" y="1159"/>
                    <a:pt x="1859" y="1221"/>
                  </a:cubicBezTo>
                  <a:lnTo>
                    <a:pt x="1859" y="2898"/>
                  </a:lnTo>
                  <a:cubicBezTo>
                    <a:pt x="1859" y="2955"/>
                    <a:pt x="1811" y="3003"/>
                    <a:pt x="1749" y="3003"/>
                  </a:cubicBezTo>
                  <a:lnTo>
                    <a:pt x="504" y="3003"/>
                  </a:lnTo>
                  <a:cubicBezTo>
                    <a:pt x="442" y="3003"/>
                    <a:pt x="399" y="2955"/>
                    <a:pt x="399" y="2898"/>
                  </a:cubicBezTo>
                  <a:lnTo>
                    <a:pt x="399" y="1221"/>
                  </a:lnTo>
                  <a:cubicBezTo>
                    <a:pt x="394" y="1159"/>
                    <a:pt x="442" y="1111"/>
                    <a:pt x="504" y="1111"/>
                  </a:cubicBezTo>
                  <a:close/>
                  <a:moveTo>
                    <a:pt x="697" y="1"/>
                  </a:moveTo>
                  <a:cubicBezTo>
                    <a:pt x="418" y="1"/>
                    <a:pt x="192" y="227"/>
                    <a:pt x="192" y="505"/>
                  </a:cubicBezTo>
                  <a:lnTo>
                    <a:pt x="192" y="827"/>
                  </a:lnTo>
                  <a:cubicBezTo>
                    <a:pt x="72" y="918"/>
                    <a:pt x="0" y="1067"/>
                    <a:pt x="0" y="1221"/>
                  </a:cubicBezTo>
                  <a:lnTo>
                    <a:pt x="0" y="2898"/>
                  </a:lnTo>
                  <a:cubicBezTo>
                    <a:pt x="0" y="3176"/>
                    <a:pt x="226" y="3397"/>
                    <a:pt x="504" y="3397"/>
                  </a:cubicBezTo>
                  <a:lnTo>
                    <a:pt x="1749" y="3397"/>
                  </a:lnTo>
                  <a:cubicBezTo>
                    <a:pt x="2027" y="3397"/>
                    <a:pt x="2253" y="3176"/>
                    <a:pt x="2253" y="2898"/>
                  </a:cubicBezTo>
                  <a:lnTo>
                    <a:pt x="2253" y="1221"/>
                  </a:lnTo>
                  <a:cubicBezTo>
                    <a:pt x="2253" y="1067"/>
                    <a:pt x="2181" y="918"/>
                    <a:pt x="2061" y="827"/>
                  </a:cubicBezTo>
                  <a:lnTo>
                    <a:pt x="2061" y="505"/>
                  </a:lnTo>
                  <a:cubicBezTo>
                    <a:pt x="2061" y="227"/>
                    <a:pt x="1835" y="1"/>
                    <a:pt x="1561"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0" name="Google Shape;11130;p92"/>
            <p:cNvSpPr/>
            <p:nvPr/>
          </p:nvSpPr>
          <p:spPr>
            <a:xfrm>
              <a:off x="2949030" y="4294985"/>
              <a:ext cx="198549" cy="274471"/>
            </a:xfrm>
            <a:custGeom>
              <a:avLst/>
              <a:gdLst/>
              <a:ahLst/>
              <a:cxnLst/>
              <a:rect l="l" t="t" r="r" b="b"/>
              <a:pathLst>
                <a:path w="7584" h="10484" extrusionOk="0">
                  <a:moveTo>
                    <a:pt x="6777" y="611"/>
                  </a:moveTo>
                  <a:cubicBezTo>
                    <a:pt x="7003" y="611"/>
                    <a:pt x="7185" y="793"/>
                    <a:pt x="7185" y="1019"/>
                  </a:cubicBezTo>
                  <a:lnTo>
                    <a:pt x="7190" y="1019"/>
                  </a:lnTo>
                  <a:lnTo>
                    <a:pt x="7190" y="9465"/>
                  </a:lnTo>
                  <a:cubicBezTo>
                    <a:pt x="7185" y="9690"/>
                    <a:pt x="7003" y="9873"/>
                    <a:pt x="6777" y="9873"/>
                  </a:cubicBezTo>
                  <a:lnTo>
                    <a:pt x="2146" y="9873"/>
                  </a:lnTo>
                  <a:lnTo>
                    <a:pt x="2146" y="611"/>
                  </a:lnTo>
                  <a:close/>
                  <a:moveTo>
                    <a:pt x="1752" y="395"/>
                  </a:moveTo>
                  <a:lnTo>
                    <a:pt x="1752" y="10089"/>
                  </a:lnTo>
                  <a:lnTo>
                    <a:pt x="1464" y="10089"/>
                  </a:lnTo>
                  <a:lnTo>
                    <a:pt x="1464" y="395"/>
                  </a:lnTo>
                  <a:close/>
                  <a:moveTo>
                    <a:pt x="1444" y="1"/>
                  </a:moveTo>
                  <a:cubicBezTo>
                    <a:pt x="1300" y="1"/>
                    <a:pt x="1170" y="82"/>
                    <a:pt x="1103" y="212"/>
                  </a:cubicBezTo>
                  <a:lnTo>
                    <a:pt x="512" y="212"/>
                  </a:lnTo>
                  <a:cubicBezTo>
                    <a:pt x="234" y="212"/>
                    <a:pt x="8" y="438"/>
                    <a:pt x="8" y="717"/>
                  </a:cubicBezTo>
                  <a:lnTo>
                    <a:pt x="8" y="2806"/>
                  </a:lnTo>
                  <a:cubicBezTo>
                    <a:pt x="1" y="2946"/>
                    <a:pt x="104" y="3015"/>
                    <a:pt x="207" y="3015"/>
                  </a:cubicBezTo>
                  <a:cubicBezTo>
                    <a:pt x="311" y="3015"/>
                    <a:pt x="414" y="2946"/>
                    <a:pt x="407" y="2806"/>
                  </a:cubicBezTo>
                  <a:lnTo>
                    <a:pt x="407" y="717"/>
                  </a:lnTo>
                  <a:cubicBezTo>
                    <a:pt x="407" y="654"/>
                    <a:pt x="455" y="606"/>
                    <a:pt x="512" y="606"/>
                  </a:cubicBezTo>
                  <a:lnTo>
                    <a:pt x="1065" y="606"/>
                  </a:lnTo>
                  <a:lnTo>
                    <a:pt x="1065" y="9873"/>
                  </a:lnTo>
                  <a:lnTo>
                    <a:pt x="512" y="9873"/>
                  </a:lnTo>
                  <a:cubicBezTo>
                    <a:pt x="455" y="9873"/>
                    <a:pt x="407" y="9825"/>
                    <a:pt x="407" y="9767"/>
                  </a:cubicBezTo>
                  <a:lnTo>
                    <a:pt x="407" y="3666"/>
                  </a:lnTo>
                  <a:cubicBezTo>
                    <a:pt x="399" y="3541"/>
                    <a:pt x="303" y="3479"/>
                    <a:pt x="207" y="3479"/>
                  </a:cubicBezTo>
                  <a:cubicBezTo>
                    <a:pt x="111" y="3479"/>
                    <a:pt x="15" y="3541"/>
                    <a:pt x="8" y="3666"/>
                  </a:cubicBezTo>
                  <a:lnTo>
                    <a:pt x="8" y="9767"/>
                  </a:lnTo>
                  <a:cubicBezTo>
                    <a:pt x="8" y="10046"/>
                    <a:pt x="234" y="10272"/>
                    <a:pt x="512" y="10272"/>
                  </a:cubicBezTo>
                  <a:lnTo>
                    <a:pt x="1103" y="10272"/>
                  </a:lnTo>
                  <a:cubicBezTo>
                    <a:pt x="1170" y="10401"/>
                    <a:pt x="1300" y="10483"/>
                    <a:pt x="1444" y="10483"/>
                  </a:cubicBezTo>
                  <a:lnTo>
                    <a:pt x="1766" y="10483"/>
                  </a:lnTo>
                  <a:cubicBezTo>
                    <a:pt x="1910" y="10483"/>
                    <a:pt x="2045" y="10401"/>
                    <a:pt x="2107" y="10272"/>
                  </a:cubicBezTo>
                  <a:lnTo>
                    <a:pt x="6777" y="10272"/>
                  </a:lnTo>
                  <a:cubicBezTo>
                    <a:pt x="7224" y="10272"/>
                    <a:pt x="7584" y="9907"/>
                    <a:pt x="7584" y="9465"/>
                  </a:cubicBezTo>
                  <a:lnTo>
                    <a:pt x="7584" y="1019"/>
                  </a:lnTo>
                  <a:cubicBezTo>
                    <a:pt x="7584" y="572"/>
                    <a:pt x="7224" y="212"/>
                    <a:pt x="6777" y="212"/>
                  </a:cubicBezTo>
                  <a:lnTo>
                    <a:pt x="2107" y="212"/>
                  </a:lnTo>
                  <a:cubicBezTo>
                    <a:pt x="2045" y="82"/>
                    <a:pt x="1910" y="1"/>
                    <a:pt x="1766"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1" name="Google Shape;11131;p92"/>
            <p:cNvSpPr/>
            <p:nvPr/>
          </p:nvSpPr>
          <p:spPr>
            <a:xfrm>
              <a:off x="3086187" y="4526652"/>
              <a:ext cx="31599" cy="10367"/>
            </a:xfrm>
            <a:custGeom>
              <a:avLst/>
              <a:gdLst/>
              <a:ahLst/>
              <a:cxnLst/>
              <a:rect l="l" t="t" r="r" b="b"/>
              <a:pathLst>
                <a:path w="1207" h="396" extrusionOk="0">
                  <a:moveTo>
                    <a:pt x="256" y="0"/>
                  </a:moveTo>
                  <a:cubicBezTo>
                    <a:pt x="0" y="0"/>
                    <a:pt x="2" y="395"/>
                    <a:pt x="261" y="395"/>
                  </a:cubicBezTo>
                  <a:cubicBezTo>
                    <a:pt x="265" y="395"/>
                    <a:pt x="270" y="395"/>
                    <a:pt x="274" y="395"/>
                  </a:cubicBezTo>
                  <a:lnTo>
                    <a:pt x="957" y="395"/>
                  </a:lnTo>
                  <a:cubicBezTo>
                    <a:pt x="1206" y="380"/>
                    <a:pt x="1206" y="10"/>
                    <a:pt x="957" y="1"/>
                  </a:cubicBezTo>
                  <a:lnTo>
                    <a:pt x="274" y="1"/>
                  </a:lnTo>
                  <a:cubicBezTo>
                    <a:pt x="268" y="0"/>
                    <a:pt x="262" y="0"/>
                    <a:pt x="256"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2" name="Google Shape;11132;p92"/>
            <p:cNvSpPr/>
            <p:nvPr/>
          </p:nvSpPr>
          <p:spPr>
            <a:xfrm>
              <a:off x="3104042" y="4513196"/>
              <a:ext cx="13247" cy="10472"/>
            </a:xfrm>
            <a:custGeom>
              <a:avLst/>
              <a:gdLst/>
              <a:ahLst/>
              <a:cxnLst/>
              <a:rect l="l" t="t" r="r" b="b"/>
              <a:pathLst>
                <a:path w="506" h="400" extrusionOk="0">
                  <a:moveTo>
                    <a:pt x="250" y="1"/>
                  </a:moveTo>
                  <a:cubicBezTo>
                    <a:pt x="1" y="15"/>
                    <a:pt x="5" y="385"/>
                    <a:pt x="255" y="399"/>
                  </a:cubicBezTo>
                  <a:cubicBezTo>
                    <a:pt x="505" y="385"/>
                    <a:pt x="505" y="15"/>
                    <a:pt x="255"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3" name="Google Shape;11133;p92"/>
            <p:cNvSpPr/>
            <p:nvPr/>
          </p:nvSpPr>
          <p:spPr>
            <a:xfrm>
              <a:off x="2807344" y="4578096"/>
              <a:ext cx="344764" cy="70581"/>
            </a:xfrm>
            <a:custGeom>
              <a:avLst/>
              <a:gdLst/>
              <a:ahLst/>
              <a:cxnLst/>
              <a:rect l="l" t="t" r="r" b="b"/>
              <a:pathLst>
                <a:path w="13169" h="2696" extrusionOk="0">
                  <a:moveTo>
                    <a:pt x="501" y="1"/>
                  </a:moveTo>
                  <a:cubicBezTo>
                    <a:pt x="222" y="1"/>
                    <a:pt x="1" y="222"/>
                    <a:pt x="1" y="500"/>
                  </a:cubicBezTo>
                  <a:lnTo>
                    <a:pt x="1" y="2191"/>
                  </a:lnTo>
                  <a:cubicBezTo>
                    <a:pt x="1" y="2470"/>
                    <a:pt x="222" y="2696"/>
                    <a:pt x="501" y="2696"/>
                  </a:cubicBezTo>
                  <a:lnTo>
                    <a:pt x="10046" y="2696"/>
                  </a:lnTo>
                  <a:cubicBezTo>
                    <a:pt x="10051" y="2696"/>
                    <a:pt x="10055" y="2696"/>
                    <a:pt x="10060" y="2696"/>
                  </a:cubicBezTo>
                  <a:cubicBezTo>
                    <a:pt x="10319" y="2696"/>
                    <a:pt x="10320" y="2301"/>
                    <a:pt x="10064" y="2301"/>
                  </a:cubicBezTo>
                  <a:cubicBezTo>
                    <a:pt x="10058" y="2301"/>
                    <a:pt x="10052" y="2301"/>
                    <a:pt x="10046" y="2302"/>
                  </a:cubicBezTo>
                  <a:lnTo>
                    <a:pt x="501" y="2302"/>
                  </a:lnTo>
                  <a:cubicBezTo>
                    <a:pt x="443" y="2297"/>
                    <a:pt x="395" y="2254"/>
                    <a:pt x="395" y="2191"/>
                  </a:cubicBezTo>
                  <a:lnTo>
                    <a:pt x="395" y="500"/>
                  </a:lnTo>
                  <a:cubicBezTo>
                    <a:pt x="395" y="443"/>
                    <a:pt x="443" y="395"/>
                    <a:pt x="501" y="395"/>
                  </a:cubicBezTo>
                  <a:lnTo>
                    <a:pt x="1240" y="395"/>
                  </a:lnTo>
                  <a:lnTo>
                    <a:pt x="1240" y="697"/>
                  </a:lnTo>
                  <a:cubicBezTo>
                    <a:pt x="1231" y="836"/>
                    <a:pt x="1333" y="906"/>
                    <a:pt x="1436" y="906"/>
                  </a:cubicBezTo>
                  <a:cubicBezTo>
                    <a:pt x="1538" y="906"/>
                    <a:pt x="1641" y="836"/>
                    <a:pt x="1634" y="697"/>
                  </a:cubicBezTo>
                  <a:lnTo>
                    <a:pt x="1634" y="395"/>
                  </a:lnTo>
                  <a:lnTo>
                    <a:pt x="2172" y="395"/>
                  </a:lnTo>
                  <a:lnTo>
                    <a:pt x="2172" y="697"/>
                  </a:lnTo>
                  <a:cubicBezTo>
                    <a:pt x="2165" y="836"/>
                    <a:pt x="2268" y="906"/>
                    <a:pt x="2372" y="906"/>
                  </a:cubicBezTo>
                  <a:cubicBezTo>
                    <a:pt x="2475" y="906"/>
                    <a:pt x="2578" y="836"/>
                    <a:pt x="2571" y="697"/>
                  </a:cubicBezTo>
                  <a:lnTo>
                    <a:pt x="2571" y="395"/>
                  </a:lnTo>
                  <a:lnTo>
                    <a:pt x="3109" y="395"/>
                  </a:lnTo>
                  <a:lnTo>
                    <a:pt x="3109" y="697"/>
                  </a:lnTo>
                  <a:cubicBezTo>
                    <a:pt x="3102" y="836"/>
                    <a:pt x="3205" y="906"/>
                    <a:pt x="3308" y="906"/>
                  </a:cubicBezTo>
                  <a:cubicBezTo>
                    <a:pt x="3412" y="906"/>
                    <a:pt x="3515" y="836"/>
                    <a:pt x="3508" y="697"/>
                  </a:cubicBezTo>
                  <a:lnTo>
                    <a:pt x="3508" y="395"/>
                  </a:lnTo>
                  <a:lnTo>
                    <a:pt x="4046" y="395"/>
                  </a:lnTo>
                  <a:lnTo>
                    <a:pt x="4046" y="697"/>
                  </a:lnTo>
                  <a:cubicBezTo>
                    <a:pt x="4039" y="836"/>
                    <a:pt x="4142" y="906"/>
                    <a:pt x="4245" y="906"/>
                  </a:cubicBezTo>
                  <a:cubicBezTo>
                    <a:pt x="4347" y="906"/>
                    <a:pt x="4449" y="836"/>
                    <a:pt x="4440" y="697"/>
                  </a:cubicBezTo>
                  <a:lnTo>
                    <a:pt x="4440" y="395"/>
                  </a:lnTo>
                  <a:lnTo>
                    <a:pt x="4983" y="395"/>
                  </a:lnTo>
                  <a:lnTo>
                    <a:pt x="4983" y="697"/>
                  </a:lnTo>
                  <a:cubicBezTo>
                    <a:pt x="4976" y="836"/>
                    <a:pt x="5079" y="906"/>
                    <a:pt x="5181" y="906"/>
                  </a:cubicBezTo>
                  <a:cubicBezTo>
                    <a:pt x="5284" y="906"/>
                    <a:pt x="5386" y="836"/>
                    <a:pt x="5377" y="697"/>
                  </a:cubicBezTo>
                  <a:lnTo>
                    <a:pt x="5377" y="395"/>
                  </a:lnTo>
                  <a:lnTo>
                    <a:pt x="5920" y="395"/>
                  </a:lnTo>
                  <a:lnTo>
                    <a:pt x="5920" y="697"/>
                  </a:lnTo>
                  <a:cubicBezTo>
                    <a:pt x="5912" y="836"/>
                    <a:pt x="6014" y="906"/>
                    <a:pt x="6116" y="906"/>
                  </a:cubicBezTo>
                  <a:cubicBezTo>
                    <a:pt x="6219" y="906"/>
                    <a:pt x="6321" y="836"/>
                    <a:pt x="6313" y="697"/>
                  </a:cubicBezTo>
                  <a:lnTo>
                    <a:pt x="6313" y="395"/>
                  </a:lnTo>
                  <a:lnTo>
                    <a:pt x="6856" y="395"/>
                  </a:lnTo>
                  <a:lnTo>
                    <a:pt x="6856" y="697"/>
                  </a:lnTo>
                  <a:cubicBezTo>
                    <a:pt x="6849" y="836"/>
                    <a:pt x="6951" y="906"/>
                    <a:pt x="7053" y="906"/>
                  </a:cubicBezTo>
                  <a:cubicBezTo>
                    <a:pt x="7155" y="906"/>
                    <a:pt x="7257" y="836"/>
                    <a:pt x="7250" y="697"/>
                  </a:cubicBezTo>
                  <a:lnTo>
                    <a:pt x="7250" y="395"/>
                  </a:lnTo>
                  <a:lnTo>
                    <a:pt x="7793" y="395"/>
                  </a:lnTo>
                  <a:lnTo>
                    <a:pt x="7793" y="697"/>
                  </a:lnTo>
                  <a:cubicBezTo>
                    <a:pt x="7783" y="836"/>
                    <a:pt x="7886" y="906"/>
                    <a:pt x="7988" y="906"/>
                  </a:cubicBezTo>
                  <a:cubicBezTo>
                    <a:pt x="8091" y="906"/>
                    <a:pt x="8194" y="836"/>
                    <a:pt x="8187" y="697"/>
                  </a:cubicBezTo>
                  <a:lnTo>
                    <a:pt x="8187" y="395"/>
                  </a:lnTo>
                  <a:lnTo>
                    <a:pt x="8725" y="395"/>
                  </a:lnTo>
                  <a:lnTo>
                    <a:pt x="8725" y="697"/>
                  </a:lnTo>
                  <a:cubicBezTo>
                    <a:pt x="8718" y="836"/>
                    <a:pt x="8821" y="906"/>
                    <a:pt x="8924" y="906"/>
                  </a:cubicBezTo>
                  <a:cubicBezTo>
                    <a:pt x="9028" y="906"/>
                    <a:pt x="9131" y="836"/>
                    <a:pt x="9124" y="697"/>
                  </a:cubicBezTo>
                  <a:lnTo>
                    <a:pt x="9124" y="395"/>
                  </a:lnTo>
                  <a:lnTo>
                    <a:pt x="9662" y="395"/>
                  </a:lnTo>
                  <a:lnTo>
                    <a:pt x="9662" y="697"/>
                  </a:lnTo>
                  <a:cubicBezTo>
                    <a:pt x="9655" y="836"/>
                    <a:pt x="9758" y="906"/>
                    <a:pt x="9861" y="906"/>
                  </a:cubicBezTo>
                  <a:cubicBezTo>
                    <a:pt x="9965" y="906"/>
                    <a:pt x="10068" y="836"/>
                    <a:pt x="10061" y="697"/>
                  </a:cubicBezTo>
                  <a:lnTo>
                    <a:pt x="10061" y="395"/>
                  </a:lnTo>
                  <a:lnTo>
                    <a:pt x="10599" y="395"/>
                  </a:lnTo>
                  <a:lnTo>
                    <a:pt x="10599" y="697"/>
                  </a:lnTo>
                  <a:cubicBezTo>
                    <a:pt x="10591" y="836"/>
                    <a:pt x="10695" y="906"/>
                    <a:pt x="10798" y="906"/>
                  </a:cubicBezTo>
                  <a:cubicBezTo>
                    <a:pt x="10901" y="906"/>
                    <a:pt x="11005" y="836"/>
                    <a:pt x="10997" y="697"/>
                  </a:cubicBezTo>
                  <a:lnTo>
                    <a:pt x="10997" y="395"/>
                  </a:lnTo>
                  <a:lnTo>
                    <a:pt x="11535" y="395"/>
                  </a:lnTo>
                  <a:lnTo>
                    <a:pt x="11535" y="697"/>
                  </a:lnTo>
                  <a:cubicBezTo>
                    <a:pt x="11528" y="836"/>
                    <a:pt x="11632" y="906"/>
                    <a:pt x="11734" y="906"/>
                  </a:cubicBezTo>
                  <a:cubicBezTo>
                    <a:pt x="11837" y="906"/>
                    <a:pt x="11939" y="836"/>
                    <a:pt x="11929" y="697"/>
                  </a:cubicBezTo>
                  <a:lnTo>
                    <a:pt x="11929" y="395"/>
                  </a:lnTo>
                  <a:lnTo>
                    <a:pt x="12669" y="395"/>
                  </a:lnTo>
                  <a:cubicBezTo>
                    <a:pt x="12727" y="395"/>
                    <a:pt x="12775" y="443"/>
                    <a:pt x="12775" y="500"/>
                  </a:cubicBezTo>
                  <a:lnTo>
                    <a:pt x="12775" y="2191"/>
                  </a:lnTo>
                  <a:cubicBezTo>
                    <a:pt x="12775" y="2254"/>
                    <a:pt x="12727" y="2302"/>
                    <a:pt x="12669" y="2302"/>
                  </a:cubicBezTo>
                  <a:lnTo>
                    <a:pt x="10906" y="2302"/>
                  </a:lnTo>
                  <a:cubicBezTo>
                    <a:pt x="10900" y="2301"/>
                    <a:pt x="10894" y="2301"/>
                    <a:pt x="10888" y="2301"/>
                  </a:cubicBezTo>
                  <a:cubicBezTo>
                    <a:pt x="10632" y="2301"/>
                    <a:pt x="10633" y="2696"/>
                    <a:pt x="10892" y="2696"/>
                  </a:cubicBezTo>
                  <a:cubicBezTo>
                    <a:pt x="10897" y="2696"/>
                    <a:pt x="10901" y="2696"/>
                    <a:pt x="10906" y="2696"/>
                  </a:cubicBezTo>
                  <a:lnTo>
                    <a:pt x="12664" y="2696"/>
                  </a:lnTo>
                  <a:cubicBezTo>
                    <a:pt x="12943" y="2696"/>
                    <a:pt x="13169" y="2470"/>
                    <a:pt x="13169" y="2191"/>
                  </a:cubicBezTo>
                  <a:lnTo>
                    <a:pt x="13169" y="500"/>
                  </a:lnTo>
                  <a:cubicBezTo>
                    <a:pt x="13169" y="222"/>
                    <a:pt x="12943" y="1"/>
                    <a:pt x="12664"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34" name="Google Shape;11134;p92"/>
          <p:cNvGrpSpPr/>
          <p:nvPr/>
        </p:nvGrpSpPr>
        <p:grpSpPr>
          <a:xfrm>
            <a:off x="3966830" y="2244602"/>
            <a:ext cx="314945" cy="331753"/>
            <a:chOff x="3966830" y="2450002"/>
            <a:chExt cx="314945" cy="331753"/>
          </a:xfrm>
        </p:grpSpPr>
        <p:sp>
          <p:nvSpPr>
            <p:cNvPr id="11135" name="Google Shape;11135;p92"/>
            <p:cNvSpPr/>
            <p:nvPr/>
          </p:nvSpPr>
          <p:spPr>
            <a:xfrm>
              <a:off x="3966909" y="2455866"/>
              <a:ext cx="309081" cy="319998"/>
            </a:xfrm>
            <a:custGeom>
              <a:avLst/>
              <a:gdLst/>
              <a:ahLst/>
              <a:cxnLst/>
              <a:rect l="l" t="t" r="r" b="b"/>
              <a:pathLst>
                <a:path w="11806" h="12223" extrusionOk="0">
                  <a:moveTo>
                    <a:pt x="11204" y="0"/>
                  </a:moveTo>
                  <a:cubicBezTo>
                    <a:pt x="11168" y="0"/>
                    <a:pt x="11132" y="4"/>
                    <a:pt x="11095" y="10"/>
                  </a:cubicBezTo>
                  <a:lnTo>
                    <a:pt x="3783" y="1302"/>
                  </a:lnTo>
                  <a:cubicBezTo>
                    <a:pt x="3495" y="1351"/>
                    <a:pt x="3283" y="1600"/>
                    <a:pt x="3283" y="1893"/>
                  </a:cubicBezTo>
                  <a:lnTo>
                    <a:pt x="3283" y="8230"/>
                  </a:lnTo>
                  <a:cubicBezTo>
                    <a:pt x="2980" y="8080"/>
                    <a:pt x="2662" y="8010"/>
                    <a:pt x="2351" y="8010"/>
                  </a:cubicBezTo>
                  <a:cubicBezTo>
                    <a:pt x="1404" y="8010"/>
                    <a:pt x="519" y="8654"/>
                    <a:pt x="295" y="9652"/>
                  </a:cubicBezTo>
                  <a:cubicBezTo>
                    <a:pt x="0" y="10970"/>
                    <a:pt x="1002" y="12222"/>
                    <a:pt x="2342" y="12222"/>
                  </a:cubicBezTo>
                  <a:cubicBezTo>
                    <a:pt x="2355" y="12222"/>
                    <a:pt x="2368" y="12222"/>
                    <a:pt x="2380" y="12222"/>
                  </a:cubicBezTo>
                  <a:cubicBezTo>
                    <a:pt x="3538" y="12208"/>
                    <a:pt x="4460" y="11247"/>
                    <a:pt x="4460" y="10089"/>
                  </a:cubicBezTo>
                  <a:lnTo>
                    <a:pt x="4460" y="3046"/>
                  </a:lnTo>
                  <a:lnTo>
                    <a:pt x="10629" y="1961"/>
                  </a:lnTo>
                  <a:lnTo>
                    <a:pt x="10629" y="6726"/>
                  </a:lnTo>
                  <a:cubicBezTo>
                    <a:pt x="10325" y="6576"/>
                    <a:pt x="10006" y="6506"/>
                    <a:pt x="9694" y="6506"/>
                  </a:cubicBezTo>
                  <a:cubicBezTo>
                    <a:pt x="8748" y="6506"/>
                    <a:pt x="7865" y="7148"/>
                    <a:pt x="7641" y="8148"/>
                  </a:cubicBezTo>
                  <a:cubicBezTo>
                    <a:pt x="7345" y="9469"/>
                    <a:pt x="8351" y="10719"/>
                    <a:pt x="9695" y="10719"/>
                  </a:cubicBezTo>
                  <a:cubicBezTo>
                    <a:pt x="9705" y="10719"/>
                    <a:pt x="9715" y="10718"/>
                    <a:pt x="9726" y="10718"/>
                  </a:cubicBezTo>
                  <a:cubicBezTo>
                    <a:pt x="10883" y="10704"/>
                    <a:pt x="11806" y="9743"/>
                    <a:pt x="11806" y="8585"/>
                  </a:cubicBezTo>
                  <a:lnTo>
                    <a:pt x="11806" y="601"/>
                  </a:lnTo>
                  <a:cubicBezTo>
                    <a:pt x="11806" y="264"/>
                    <a:pt x="11529" y="0"/>
                    <a:pt x="11204" y="0"/>
                  </a:cubicBezTo>
                  <a:close/>
                </a:path>
              </a:pathLst>
            </a:custGeom>
            <a:solidFill>
              <a:srgbClr val="C9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6" name="Google Shape;11136;p92"/>
            <p:cNvSpPr/>
            <p:nvPr/>
          </p:nvSpPr>
          <p:spPr>
            <a:xfrm>
              <a:off x="4019400" y="2535611"/>
              <a:ext cx="64167" cy="240254"/>
            </a:xfrm>
            <a:custGeom>
              <a:avLst/>
              <a:gdLst/>
              <a:ahLst/>
              <a:cxnLst/>
              <a:rect l="l" t="t" r="r" b="b"/>
              <a:pathLst>
                <a:path w="2451" h="9177" extrusionOk="0">
                  <a:moveTo>
                    <a:pt x="2451" y="0"/>
                  </a:moveTo>
                  <a:lnTo>
                    <a:pt x="2191" y="82"/>
                  </a:lnTo>
                  <a:cubicBezTo>
                    <a:pt x="1932" y="159"/>
                    <a:pt x="1759" y="389"/>
                    <a:pt x="1759" y="658"/>
                  </a:cubicBezTo>
                  <a:lnTo>
                    <a:pt x="1759" y="7043"/>
                  </a:lnTo>
                  <a:cubicBezTo>
                    <a:pt x="1764" y="8076"/>
                    <a:pt x="1019" y="8965"/>
                    <a:pt x="1" y="9147"/>
                  </a:cubicBezTo>
                  <a:cubicBezTo>
                    <a:pt x="125" y="9166"/>
                    <a:pt x="250" y="9176"/>
                    <a:pt x="375" y="9176"/>
                  </a:cubicBezTo>
                  <a:cubicBezTo>
                    <a:pt x="1533" y="9162"/>
                    <a:pt x="2451" y="8196"/>
                    <a:pt x="2451" y="7043"/>
                  </a:cubicBezTo>
                  <a:lnTo>
                    <a:pt x="2451" y="0"/>
                  </a:lnTo>
                  <a:close/>
                </a:path>
              </a:pathLst>
            </a:custGeom>
            <a:solidFill>
              <a:srgbClr val="B9C4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7" name="Google Shape;11137;p92"/>
            <p:cNvSpPr/>
            <p:nvPr/>
          </p:nvSpPr>
          <p:spPr>
            <a:xfrm>
              <a:off x="4211587" y="2455107"/>
              <a:ext cx="64298" cy="280623"/>
            </a:xfrm>
            <a:custGeom>
              <a:avLst/>
              <a:gdLst/>
              <a:ahLst/>
              <a:cxnLst/>
              <a:rect l="l" t="t" r="r" b="b"/>
              <a:pathLst>
                <a:path w="2456" h="10719" extrusionOk="0">
                  <a:moveTo>
                    <a:pt x="1858" y="0"/>
                  </a:moveTo>
                  <a:cubicBezTo>
                    <a:pt x="1822" y="0"/>
                    <a:pt x="1786" y="4"/>
                    <a:pt x="1749" y="10"/>
                  </a:cubicBezTo>
                  <a:lnTo>
                    <a:pt x="1432" y="63"/>
                  </a:lnTo>
                  <a:cubicBezTo>
                    <a:pt x="1634" y="169"/>
                    <a:pt x="1763" y="375"/>
                    <a:pt x="1763" y="601"/>
                  </a:cubicBezTo>
                  <a:lnTo>
                    <a:pt x="1763" y="8586"/>
                  </a:lnTo>
                  <a:cubicBezTo>
                    <a:pt x="1763" y="9618"/>
                    <a:pt x="1023" y="10507"/>
                    <a:pt x="0" y="10690"/>
                  </a:cubicBezTo>
                  <a:cubicBezTo>
                    <a:pt x="125" y="10709"/>
                    <a:pt x="250" y="10719"/>
                    <a:pt x="375" y="10719"/>
                  </a:cubicBezTo>
                  <a:cubicBezTo>
                    <a:pt x="1533" y="10704"/>
                    <a:pt x="2455" y="9739"/>
                    <a:pt x="2455" y="8586"/>
                  </a:cubicBezTo>
                  <a:lnTo>
                    <a:pt x="2455" y="601"/>
                  </a:lnTo>
                  <a:cubicBezTo>
                    <a:pt x="2455" y="264"/>
                    <a:pt x="2182" y="0"/>
                    <a:pt x="1858" y="0"/>
                  </a:cubicBezTo>
                  <a:close/>
                </a:path>
              </a:pathLst>
            </a:custGeom>
            <a:solidFill>
              <a:srgbClr val="B9C4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8" name="Google Shape;11138;p92"/>
            <p:cNvSpPr/>
            <p:nvPr/>
          </p:nvSpPr>
          <p:spPr>
            <a:xfrm>
              <a:off x="3966830" y="2450002"/>
              <a:ext cx="314945" cy="331753"/>
            </a:xfrm>
            <a:custGeom>
              <a:avLst/>
              <a:gdLst/>
              <a:ahLst/>
              <a:cxnLst/>
              <a:rect l="l" t="t" r="r" b="b"/>
              <a:pathLst>
                <a:path w="12030" h="12672" extrusionOk="0">
                  <a:moveTo>
                    <a:pt x="11204" y="0"/>
                  </a:moveTo>
                  <a:cubicBezTo>
                    <a:pt x="11156" y="0"/>
                    <a:pt x="11107" y="5"/>
                    <a:pt x="11059" y="13"/>
                  </a:cubicBezTo>
                  <a:lnTo>
                    <a:pt x="3743" y="1305"/>
                  </a:lnTo>
                  <a:cubicBezTo>
                    <a:pt x="3349" y="1373"/>
                    <a:pt x="3061" y="1719"/>
                    <a:pt x="3061" y="2117"/>
                  </a:cubicBezTo>
                  <a:lnTo>
                    <a:pt x="3061" y="8118"/>
                  </a:lnTo>
                  <a:cubicBezTo>
                    <a:pt x="2829" y="8045"/>
                    <a:pt x="2585" y="8007"/>
                    <a:pt x="2340" y="8007"/>
                  </a:cubicBezTo>
                  <a:cubicBezTo>
                    <a:pt x="2326" y="8007"/>
                    <a:pt x="2311" y="8007"/>
                    <a:pt x="2297" y="8007"/>
                  </a:cubicBezTo>
                  <a:cubicBezTo>
                    <a:pt x="1019" y="8036"/>
                    <a:pt x="0" y="9093"/>
                    <a:pt x="15" y="10371"/>
                  </a:cubicBezTo>
                  <a:cubicBezTo>
                    <a:pt x="34" y="11646"/>
                    <a:pt x="1067" y="12672"/>
                    <a:pt x="2346" y="12672"/>
                  </a:cubicBezTo>
                  <a:cubicBezTo>
                    <a:pt x="2349" y="12672"/>
                    <a:pt x="2351" y="12672"/>
                    <a:pt x="2354" y="12672"/>
                  </a:cubicBezTo>
                  <a:lnTo>
                    <a:pt x="2388" y="12672"/>
                  </a:lnTo>
                  <a:cubicBezTo>
                    <a:pt x="3652" y="12657"/>
                    <a:pt x="4684" y="11596"/>
                    <a:pt x="4684" y="10313"/>
                  </a:cubicBezTo>
                  <a:lnTo>
                    <a:pt x="4684" y="5576"/>
                  </a:lnTo>
                  <a:cubicBezTo>
                    <a:pt x="4684" y="5425"/>
                    <a:pt x="4572" y="5349"/>
                    <a:pt x="4459" y="5349"/>
                  </a:cubicBezTo>
                  <a:cubicBezTo>
                    <a:pt x="4346" y="5349"/>
                    <a:pt x="4233" y="5425"/>
                    <a:pt x="4233" y="5576"/>
                  </a:cubicBezTo>
                  <a:lnTo>
                    <a:pt x="4233" y="10313"/>
                  </a:lnTo>
                  <a:cubicBezTo>
                    <a:pt x="4233" y="11351"/>
                    <a:pt x="3402" y="12206"/>
                    <a:pt x="2378" y="12220"/>
                  </a:cubicBezTo>
                  <a:lnTo>
                    <a:pt x="2354" y="12220"/>
                  </a:lnTo>
                  <a:cubicBezTo>
                    <a:pt x="1298" y="12220"/>
                    <a:pt x="452" y="11355"/>
                    <a:pt x="471" y="10303"/>
                  </a:cubicBezTo>
                  <a:cubicBezTo>
                    <a:pt x="500" y="9299"/>
                    <a:pt x="1302" y="8492"/>
                    <a:pt x="2306" y="8459"/>
                  </a:cubicBezTo>
                  <a:cubicBezTo>
                    <a:pt x="2325" y="8458"/>
                    <a:pt x="2344" y="8458"/>
                    <a:pt x="2363" y="8458"/>
                  </a:cubicBezTo>
                  <a:cubicBezTo>
                    <a:pt x="2647" y="8458"/>
                    <a:pt x="2929" y="8525"/>
                    <a:pt x="3186" y="8651"/>
                  </a:cubicBezTo>
                  <a:cubicBezTo>
                    <a:pt x="3219" y="8668"/>
                    <a:pt x="3253" y="8676"/>
                    <a:pt x="3287" y="8676"/>
                  </a:cubicBezTo>
                  <a:cubicBezTo>
                    <a:pt x="3405" y="8676"/>
                    <a:pt x="3512" y="8580"/>
                    <a:pt x="3512" y="8449"/>
                  </a:cubicBezTo>
                  <a:lnTo>
                    <a:pt x="3512" y="2117"/>
                  </a:lnTo>
                  <a:cubicBezTo>
                    <a:pt x="3512" y="1935"/>
                    <a:pt x="3642" y="1781"/>
                    <a:pt x="3825" y="1747"/>
                  </a:cubicBezTo>
                  <a:lnTo>
                    <a:pt x="11136" y="455"/>
                  </a:lnTo>
                  <a:cubicBezTo>
                    <a:pt x="11158" y="452"/>
                    <a:pt x="11179" y="450"/>
                    <a:pt x="11199" y="450"/>
                  </a:cubicBezTo>
                  <a:cubicBezTo>
                    <a:pt x="11404" y="450"/>
                    <a:pt x="11578" y="616"/>
                    <a:pt x="11578" y="825"/>
                  </a:cubicBezTo>
                  <a:lnTo>
                    <a:pt x="11578" y="3314"/>
                  </a:lnTo>
                  <a:cubicBezTo>
                    <a:pt x="11578" y="3465"/>
                    <a:pt x="11691" y="3541"/>
                    <a:pt x="11804" y="3541"/>
                  </a:cubicBezTo>
                  <a:cubicBezTo>
                    <a:pt x="11917" y="3541"/>
                    <a:pt x="12030" y="3465"/>
                    <a:pt x="12030" y="3314"/>
                  </a:cubicBezTo>
                  <a:lnTo>
                    <a:pt x="12030" y="825"/>
                  </a:lnTo>
                  <a:cubicBezTo>
                    <a:pt x="12030" y="580"/>
                    <a:pt x="11919" y="349"/>
                    <a:pt x="11732" y="191"/>
                  </a:cubicBezTo>
                  <a:cubicBezTo>
                    <a:pt x="11582" y="68"/>
                    <a:pt x="11395" y="0"/>
                    <a:pt x="11204"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39" name="Google Shape;11139;p92"/>
            <p:cNvSpPr/>
            <p:nvPr/>
          </p:nvSpPr>
          <p:spPr>
            <a:xfrm>
              <a:off x="4077624" y="2501184"/>
              <a:ext cx="204047" cy="241327"/>
            </a:xfrm>
            <a:custGeom>
              <a:avLst/>
              <a:gdLst/>
              <a:ahLst/>
              <a:cxnLst/>
              <a:rect l="l" t="t" r="r" b="b"/>
              <a:pathLst>
                <a:path w="7794" h="9218" extrusionOk="0">
                  <a:moveTo>
                    <a:pt x="6396" y="0"/>
                  </a:moveTo>
                  <a:cubicBezTo>
                    <a:pt x="6383" y="0"/>
                    <a:pt x="6370" y="2"/>
                    <a:pt x="6357" y="4"/>
                  </a:cubicBezTo>
                  <a:lnTo>
                    <a:pt x="188" y="1094"/>
                  </a:lnTo>
                  <a:cubicBezTo>
                    <a:pt x="83" y="1114"/>
                    <a:pt x="1" y="1210"/>
                    <a:pt x="1" y="1320"/>
                  </a:cubicBezTo>
                  <a:lnTo>
                    <a:pt x="1" y="2564"/>
                  </a:lnTo>
                  <a:cubicBezTo>
                    <a:pt x="1" y="2716"/>
                    <a:pt x="114" y="2791"/>
                    <a:pt x="227" y="2791"/>
                  </a:cubicBezTo>
                  <a:cubicBezTo>
                    <a:pt x="340" y="2791"/>
                    <a:pt x="452" y="2716"/>
                    <a:pt x="452" y="2564"/>
                  </a:cubicBezTo>
                  <a:lnTo>
                    <a:pt x="452" y="1512"/>
                  </a:lnTo>
                  <a:lnTo>
                    <a:pt x="6169" y="499"/>
                  </a:lnTo>
                  <a:lnTo>
                    <a:pt x="6169" y="4664"/>
                  </a:lnTo>
                  <a:cubicBezTo>
                    <a:pt x="5939" y="4587"/>
                    <a:pt x="5697" y="4553"/>
                    <a:pt x="5454" y="4553"/>
                  </a:cubicBezTo>
                  <a:cubicBezTo>
                    <a:pt x="5438" y="4553"/>
                    <a:pt x="5422" y="4553"/>
                    <a:pt x="5405" y="4553"/>
                  </a:cubicBezTo>
                  <a:cubicBezTo>
                    <a:pt x="4128" y="4582"/>
                    <a:pt x="3114" y="5634"/>
                    <a:pt x="3128" y="6912"/>
                  </a:cubicBezTo>
                  <a:cubicBezTo>
                    <a:pt x="3143" y="8190"/>
                    <a:pt x="4185" y="9218"/>
                    <a:pt x="5463" y="9218"/>
                  </a:cubicBezTo>
                  <a:lnTo>
                    <a:pt x="5497" y="9218"/>
                  </a:lnTo>
                  <a:cubicBezTo>
                    <a:pt x="6765" y="9199"/>
                    <a:pt x="7793" y="8142"/>
                    <a:pt x="7793" y="6859"/>
                  </a:cubicBezTo>
                  <a:lnTo>
                    <a:pt x="7793" y="2411"/>
                  </a:lnTo>
                  <a:cubicBezTo>
                    <a:pt x="7793" y="2286"/>
                    <a:pt x="7692" y="2190"/>
                    <a:pt x="7572" y="2190"/>
                  </a:cubicBezTo>
                  <a:cubicBezTo>
                    <a:pt x="7447" y="2190"/>
                    <a:pt x="7346" y="2291"/>
                    <a:pt x="7346" y="2415"/>
                  </a:cubicBezTo>
                  <a:lnTo>
                    <a:pt x="7346" y="6859"/>
                  </a:lnTo>
                  <a:cubicBezTo>
                    <a:pt x="7346" y="7897"/>
                    <a:pt x="6515" y="8752"/>
                    <a:pt x="5492" y="8766"/>
                  </a:cubicBezTo>
                  <a:lnTo>
                    <a:pt x="5463" y="8766"/>
                  </a:lnTo>
                  <a:cubicBezTo>
                    <a:pt x="4411" y="8766"/>
                    <a:pt x="3565" y="7902"/>
                    <a:pt x="3585" y="6850"/>
                  </a:cubicBezTo>
                  <a:cubicBezTo>
                    <a:pt x="3609" y="5846"/>
                    <a:pt x="4416" y="5038"/>
                    <a:pt x="5420" y="5005"/>
                  </a:cubicBezTo>
                  <a:cubicBezTo>
                    <a:pt x="5439" y="5004"/>
                    <a:pt x="5458" y="5004"/>
                    <a:pt x="5477" y="5004"/>
                  </a:cubicBezTo>
                  <a:cubicBezTo>
                    <a:pt x="5760" y="5004"/>
                    <a:pt x="6042" y="5071"/>
                    <a:pt x="6299" y="5197"/>
                  </a:cubicBezTo>
                  <a:cubicBezTo>
                    <a:pt x="6332" y="5214"/>
                    <a:pt x="6367" y="5222"/>
                    <a:pt x="6400" y="5222"/>
                  </a:cubicBezTo>
                  <a:cubicBezTo>
                    <a:pt x="6518" y="5222"/>
                    <a:pt x="6626" y="5126"/>
                    <a:pt x="6626" y="4995"/>
                  </a:cubicBezTo>
                  <a:lnTo>
                    <a:pt x="6626" y="230"/>
                  </a:lnTo>
                  <a:cubicBezTo>
                    <a:pt x="6621" y="99"/>
                    <a:pt x="6519" y="0"/>
                    <a:pt x="6396"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40" name="Google Shape;11140;p92"/>
          <p:cNvGrpSpPr/>
          <p:nvPr/>
        </p:nvGrpSpPr>
        <p:grpSpPr>
          <a:xfrm>
            <a:off x="1774648" y="1771530"/>
            <a:ext cx="298373" cy="390920"/>
            <a:chOff x="1774648" y="1976930"/>
            <a:chExt cx="298373" cy="390920"/>
          </a:xfrm>
        </p:grpSpPr>
        <p:sp>
          <p:nvSpPr>
            <p:cNvPr id="11141" name="Google Shape;11141;p92"/>
            <p:cNvSpPr/>
            <p:nvPr/>
          </p:nvSpPr>
          <p:spPr>
            <a:xfrm>
              <a:off x="1781821" y="2283445"/>
              <a:ext cx="284262" cy="76864"/>
            </a:xfrm>
            <a:custGeom>
              <a:avLst/>
              <a:gdLst/>
              <a:ahLst/>
              <a:cxnLst/>
              <a:rect l="l" t="t" r="r" b="b"/>
              <a:pathLst>
                <a:path w="10858" h="2936" extrusionOk="0">
                  <a:moveTo>
                    <a:pt x="1471" y="0"/>
                  </a:moveTo>
                  <a:cubicBezTo>
                    <a:pt x="659" y="0"/>
                    <a:pt x="1" y="658"/>
                    <a:pt x="1" y="1470"/>
                  </a:cubicBezTo>
                  <a:cubicBezTo>
                    <a:pt x="1" y="2277"/>
                    <a:pt x="659" y="2936"/>
                    <a:pt x="1471" y="2936"/>
                  </a:cubicBezTo>
                  <a:lnTo>
                    <a:pt x="10858" y="2936"/>
                  </a:lnTo>
                  <a:lnTo>
                    <a:pt x="10858" y="0"/>
                  </a:lnTo>
                  <a:close/>
                </a:path>
              </a:pathLst>
            </a:custGeom>
            <a:solidFill>
              <a:srgbClr val="FC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2" name="Google Shape;11142;p92"/>
            <p:cNvSpPr/>
            <p:nvPr/>
          </p:nvSpPr>
          <p:spPr>
            <a:xfrm>
              <a:off x="1820306" y="1983605"/>
              <a:ext cx="245778" cy="299866"/>
            </a:xfrm>
            <a:custGeom>
              <a:avLst/>
              <a:gdLst/>
              <a:ahLst/>
              <a:cxnLst/>
              <a:rect l="l" t="t" r="r" b="b"/>
              <a:pathLst>
                <a:path w="9388" h="11454" extrusionOk="0">
                  <a:moveTo>
                    <a:pt x="1" y="1"/>
                  </a:moveTo>
                  <a:lnTo>
                    <a:pt x="1" y="11453"/>
                  </a:lnTo>
                  <a:lnTo>
                    <a:pt x="9388" y="11453"/>
                  </a:lnTo>
                  <a:lnTo>
                    <a:pt x="9388" y="1"/>
                  </a:lnTo>
                  <a:close/>
                </a:path>
              </a:pathLst>
            </a:custGeom>
            <a:solidFill>
              <a:srgbClr val="A6B4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3" name="Google Shape;11143;p92"/>
            <p:cNvSpPr/>
            <p:nvPr/>
          </p:nvSpPr>
          <p:spPr>
            <a:xfrm>
              <a:off x="1781821" y="1983605"/>
              <a:ext cx="38511" cy="338219"/>
            </a:xfrm>
            <a:custGeom>
              <a:avLst/>
              <a:gdLst/>
              <a:ahLst/>
              <a:cxnLst/>
              <a:rect l="l" t="t" r="r" b="b"/>
              <a:pathLst>
                <a:path w="1471" h="12919" extrusionOk="0">
                  <a:moveTo>
                    <a:pt x="1471" y="1"/>
                  </a:moveTo>
                  <a:cubicBezTo>
                    <a:pt x="659" y="1"/>
                    <a:pt x="5" y="654"/>
                    <a:pt x="1" y="1466"/>
                  </a:cubicBezTo>
                  <a:lnTo>
                    <a:pt x="1" y="12919"/>
                  </a:lnTo>
                  <a:cubicBezTo>
                    <a:pt x="1" y="12111"/>
                    <a:pt x="659" y="11453"/>
                    <a:pt x="1471" y="11453"/>
                  </a:cubicBezTo>
                  <a:lnTo>
                    <a:pt x="1471" y="1"/>
                  </a:lnTo>
                  <a:close/>
                </a:path>
              </a:pathLst>
            </a:custGeom>
            <a:solidFill>
              <a:srgbClr val="9CA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4" name="Google Shape;11144;p92"/>
            <p:cNvSpPr/>
            <p:nvPr/>
          </p:nvSpPr>
          <p:spPr>
            <a:xfrm>
              <a:off x="1774910" y="2283445"/>
              <a:ext cx="291174" cy="51967"/>
            </a:xfrm>
            <a:custGeom>
              <a:avLst/>
              <a:gdLst/>
              <a:ahLst/>
              <a:cxnLst/>
              <a:rect l="l" t="t" r="r" b="b"/>
              <a:pathLst>
                <a:path w="11122" h="1985" extrusionOk="0">
                  <a:moveTo>
                    <a:pt x="1735" y="0"/>
                  </a:moveTo>
                  <a:cubicBezTo>
                    <a:pt x="707" y="0"/>
                    <a:pt x="0" y="1024"/>
                    <a:pt x="361" y="1984"/>
                  </a:cubicBezTo>
                  <a:cubicBezTo>
                    <a:pt x="572" y="1413"/>
                    <a:pt x="1120" y="1033"/>
                    <a:pt x="1735" y="1033"/>
                  </a:cubicBezTo>
                  <a:lnTo>
                    <a:pt x="11122" y="1033"/>
                  </a:lnTo>
                  <a:lnTo>
                    <a:pt x="11122" y="0"/>
                  </a:ln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5" name="Google Shape;11145;p92"/>
            <p:cNvSpPr/>
            <p:nvPr/>
          </p:nvSpPr>
          <p:spPr>
            <a:xfrm>
              <a:off x="1774648" y="1976930"/>
              <a:ext cx="298373" cy="390920"/>
            </a:xfrm>
            <a:custGeom>
              <a:avLst/>
              <a:gdLst/>
              <a:ahLst/>
              <a:cxnLst/>
              <a:rect l="l" t="t" r="r" b="b"/>
              <a:pathLst>
                <a:path w="11397" h="14932" extrusionOk="0">
                  <a:moveTo>
                    <a:pt x="1705" y="12001"/>
                  </a:moveTo>
                  <a:cubicBezTo>
                    <a:pt x="1717" y="12001"/>
                    <a:pt x="1728" y="12001"/>
                    <a:pt x="1740" y="12001"/>
                  </a:cubicBezTo>
                  <a:lnTo>
                    <a:pt x="10853" y="12001"/>
                  </a:lnTo>
                  <a:lnTo>
                    <a:pt x="10853" y="12448"/>
                  </a:lnTo>
                  <a:lnTo>
                    <a:pt x="4267" y="12448"/>
                  </a:lnTo>
                  <a:cubicBezTo>
                    <a:pt x="3935" y="12482"/>
                    <a:pt x="3935" y="12957"/>
                    <a:pt x="4267" y="12991"/>
                  </a:cubicBezTo>
                  <a:lnTo>
                    <a:pt x="10853" y="12991"/>
                  </a:lnTo>
                  <a:lnTo>
                    <a:pt x="10853" y="13394"/>
                  </a:lnTo>
                  <a:lnTo>
                    <a:pt x="8610" y="13394"/>
                  </a:lnTo>
                  <a:cubicBezTo>
                    <a:pt x="8601" y="13394"/>
                    <a:pt x="8593" y="13393"/>
                    <a:pt x="8584" y="13393"/>
                  </a:cubicBezTo>
                  <a:cubicBezTo>
                    <a:pt x="8433" y="13393"/>
                    <a:pt x="8312" y="13513"/>
                    <a:pt x="8312" y="13664"/>
                  </a:cubicBezTo>
                  <a:cubicBezTo>
                    <a:pt x="8312" y="13814"/>
                    <a:pt x="8433" y="13934"/>
                    <a:pt x="8584" y="13934"/>
                  </a:cubicBezTo>
                  <a:cubicBezTo>
                    <a:pt x="8593" y="13934"/>
                    <a:pt x="8601" y="13933"/>
                    <a:pt x="8610" y="13933"/>
                  </a:cubicBezTo>
                  <a:lnTo>
                    <a:pt x="10853" y="13933"/>
                  </a:lnTo>
                  <a:lnTo>
                    <a:pt x="10853" y="14389"/>
                  </a:lnTo>
                  <a:lnTo>
                    <a:pt x="1740" y="14389"/>
                  </a:lnTo>
                  <a:cubicBezTo>
                    <a:pt x="1731" y="14389"/>
                    <a:pt x="1722" y="14389"/>
                    <a:pt x="1713" y="14389"/>
                  </a:cubicBezTo>
                  <a:cubicBezTo>
                    <a:pt x="1053" y="14389"/>
                    <a:pt x="515" y="13856"/>
                    <a:pt x="515" y="13193"/>
                  </a:cubicBezTo>
                  <a:cubicBezTo>
                    <a:pt x="515" y="12536"/>
                    <a:pt x="1048" y="12001"/>
                    <a:pt x="1705" y="12001"/>
                  </a:cubicBezTo>
                  <a:close/>
                  <a:moveTo>
                    <a:pt x="1740" y="1"/>
                  </a:moveTo>
                  <a:cubicBezTo>
                    <a:pt x="779" y="6"/>
                    <a:pt x="1" y="779"/>
                    <a:pt x="1" y="1740"/>
                  </a:cubicBezTo>
                  <a:lnTo>
                    <a:pt x="1" y="13198"/>
                  </a:lnTo>
                  <a:cubicBezTo>
                    <a:pt x="1" y="14154"/>
                    <a:pt x="779" y="14932"/>
                    <a:pt x="1740" y="14932"/>
                  </a:cubicBezTo>
                  <a:lnTo>
                    <a:pt x="11127" y="14932"/>
                  </a:lnTo>
                  <a:cubicBezTo>
                    <a:pt x="11276" y="14932"/>
                    <a:pt x="11396" y="14812"/>
                    <a:pt x="11396" y="14663"/>
                  </a:cubicBezTo>
                  <a:lnTo>
                    <a:pt x="11396" y="2782"/>
                  </a:lnTo>
                  <a:cubicBezTo>
                    <a:pt x="11382" y="2619"/>
                    <a:pt x="11254" y="2537"/>
                    <a:pt x="11127" y="2537"/>
                  </a:cubicBezTo>
                  <a:cubicBezTo>
                    <a:pt x="11000" y="2537"/>
                    <a:pt x="10872" y="2619"/>
                    <a:pt x="10858" y="2782"/>
                  </a:cubicBezTo>
                  <a:lnTo>
                    <a:pt x="10858" y="11458"/>
                  </a:lnTo>
                  <a:lnTo>
                    <a:pt x="2009" y="11458"/>
                  </a:lnTo>
                  <a:lnTo>
                    <a:pt x="2009" y="9926"/>
                  </a:lnTo>
                  <a:cubicBezTo>
                    <a:pt x="2023" y="9767"/>
                    <a:pt x="1898" y="9633"/>
                    <a:pt x="1740" y="9633"/>
                  </a:cubicBezTo>
                  <a:cubicBezTo>
                    <a:pt x="1581" y="9633"/>
                    <a:pt x="1452" y="9767"/>
                    <a:pt x="1471" y="9926"/>
                  </a:cubicBezTo>
                  <a:lnTo>
                    <a:pt x="1471" y="11478"/>
                  </a:lnTo>
                  <a:cubicBezTo>
                    <a:pt x="1120" y="11531"/>
                    <a:pt x="798" y="11689"/>
                    <a:pt x="544" y="11934"/>
                  </a:cubicBezTo>
                  <a:lnTo>
                    <a:pt x="544" y="1740"/>
                  </a:lnTo>
                  <a:cubicBezTo>
                    <a:pt x="544" y="1183"/>
                    <a:pt x="928" y="702"/>
                    <a:pt x="1466" y="577"/>
                  </a:cubicBezTo>
                  <a:lnTo>
                    <a:pt x="1466" y="9047"/>
                  </a:lnTo>
                  <a:cubicBezTo>
                    <a:pt x="1452" y="9205"/>
                    <a:pt x="1577" y="9340"/>
                    <a:pt x="1735" y="9340"/>
                  </a:cubicBezTo>
                  <a:cubicBezTo>
                    <a:pt x="1898" y="9340"/>
                    <a:pt x="2023" y="9205"/>
                    <a:pt x="2009" y="9047"/>
                  </a:cubicBezTo>
                  <a:lnTo>
                    <a:pt x="2009" y="544"/>
                  </a:lnTo>
                  <a:lnTo>
                    <a:pt x="10853" y="544"/>
                  </a:lnTo>
                  <a:lnTo>
                    <a:pt x="10853" y="1898"/>
                  </a:lnTo>
                  <a:cubicBezTo>
                    <a:pt x="10870" y="2062"/>
                    <a:pt x="10997" y="2143"/>
                    <a:pt x="11125" y="2143"/>
                  </a:cubicBezTo>
                  <a:cubicBezTo>
                    <a:pt x="11252" y="2143"/>
                    <a:pt x="11379" y="2062"/>
                    <a:pt x="11396" y="1898"/>
                  </a:cubicBezTo>
                  <a:lnTo>
                    <a:pt x="11396" y="275"/>
                  </a:lnTo>
                  <a:cubicBezTo>
                    <a:pt x="11396" y="121"/>
                    <a:pt x="11276" y="1"/>
                    <a:pt x="11122"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6" name="Google Shape;11146;p92"/>
            <p:cNvSpPr/>
            <p:nvPr/>
          </p:nvSpPr>
          <p:spPr>
            <a:xfrm>
              <a:off x="1810488" y="2327715"/>
              <a:ext cx="177239" cy="14111"/>
            </a:xfrm>
            <a:custGeom>
              <a:avLst/>
              <a:gdLst/>
              <a:ahLst/>
              <a:cxnLst/>
              <a:rect l="l" t="t" r="r" b="b"/>
              <a:pathLst>
                <a:path w="6770" h="539" extrusionOk="0">
                  <a:moveTo>
                    <a:pt x="328" y="0"/>
                  </a:moveTo>
                  <a:cubicBezTo>
                    <a:pt x="1" y="29"/>
                    <a:pt x="1" y="510"/>
                    <a:pt x="328" y="538"/>
                  </a:cubicBezTo>
                  <a:lnTo>
                    <a:pt x="6443" y="538"/>
                  </a:lnTo>
                  <a:cubicBezTo>
                    <a:pt x="6770" y="510"/>
                    <a:pt x="6770" y="29"/>
                    <a:pt x="6443"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47" name="Google Shape;11147;p92"/>
          <p:cNvGrpSpPr/>
          <p:nvPr/>
        </p:nvGrpSpPr>
        <p:grpSpPr>
          <a:xfrm>
            <a:off x="855285" y="2220909"/>
            <a:ext cx="374950" cy="386129"/>
            <a:chOff x="855285" y="2426309"/>
            <a:chExt cx="374950" cy="386129"/>
          </a:xfrm>
        </p:grpSpPr>
        <p:sp>
          <p:nvSpPr>
            <p:cNvPr id="11148" name="Google Shape;11148;p92"/>
            <p:cNvSpPr/>
            <p:nvPr/>
          </p:nvSpPr>
          <p:spPr>
            <a:xfrm>
              <a:off x="1130096" y="2651065"/>
              <a:ext cx="94222" cy="50449"/>
            </a:xfrm>
            <a:custGeom>
              <a:avLst/>
              <a:gdLst/>
              <a:ahLst/>
              <a:cxnLst/>
              <a:rect l="l" t="t" r="r" b="b"/>
              <a:pathLst>
                <a:path w="3599" h="1927" extrusionOk="0">
                  <a:moveTo>
                    <a:pt x="0" y="0"/>
                  </a:moveTo>
                  <a:lnTo>
                    <a:pt x="0" y="212"/>
                  </a:lnTo>
                  <a:cubicBezTo>
                    <a:pt x="0" y="1158"/>
                    <a:pt x="769" y="1927"/>
                    <a:pt x="1720" y="1927"/>
                  </a:cubicBezTo>
                  <a:lnTo>
                    <a:pt x="1883" y="1927"/>
                  </a:lnTo>
                  <a:cubicBezTo>
                    <a:pt x="2830" y="1927"/>
                    <a:pt x="3598" y="1158"/>
                    <a:pt x="3598" y="212"/>
                  </a:cubicBezTo>
                  <a:lnTo>
                    <a:pt x="3598" y="0"/>
                  </a:lnTo>
                  <a:close/>
                </a:path>
              </a:pathLst>
            </a:custGeom>
            <a:solidFill>
              <a:srgbClr val="CCD7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49" name="Google Shape;11149;p92"/>
            <p:cNvSpPr/>
            <p:nvPr/>
          </p:nvSpPr>
          <p:spPr>
            <a:xfrm>
              <a:off x="1159889" y="2651065"/>
              <a:ext cx="64429" cy="50449"/>
            </a:xfrm>
            <a:custGeom>
              <a:avLst/>
              <a:gdLst/>
              <a:ahLst/>
              <a:cxnLst/>
              <a:rect l="l" t="t" r="r" b="b"/>
              <a:pathLst>
                <a:path w="2461" h="1927" extrusionOk="0">
                  <a:moveTo>
                    <a:pt x="1110" y="0"/>
                  </a:moveTo>
                  <a:cubicBezTo>
                    <a:pt x="1125" y="0"/>
                    <a:pt x="1134" y="10"/>
                    <a:pt x="1134" y="24"/>
                  </a:cubicBezTo>
                  <a:lnTo>
                    <a:pt x="1134" y="212"/>
                  </a:lnTo>
                  <a:cubicBezTo>
                    <a:pt x="1134" y="932"/>
                    <a:pt x="678" y="1581"/>
                    <a:pt x="1" y="1826"/>
                  </a:cubicBezTo>
                  <a:cubicBezTo>
                    <a:pt x="183" y="1893"/>
                    <a:pt x="380" y="1927"/>
                    <a:pt x="582" y="1927"/>
                  </a:cubicBezTo>
                  <a:lnTo>
                    <a:pt x="745" y="1927"/>
                  </a:lnTo>
                  <a:cubicBezTo>
                    <a:pt x="1692" y="1927"/>
                    <a:pt x="2460" y="1158"/>
                    <a:pt x="2460" y="212"/>
                  </a:cubicBezTo>
                  <a:lnTo>
                    <a:pt x="2460" y="0"/>
                  </a:lnTo>
                  <a:close/>
                </a:path>
              </a:pathLst>
            </a:custGeom>
            <a:solidFill>
              <a:srgbClr val="C3C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0" name="Google Shape;11150;p92"/>
            <p:cNvSpPr/>
            <p:nvPr/>
          </p:nvSpPr>
          <p:spPr>
            <a:xfrm>
              <a:off x="860547" y="2651065"/>
              <a:ext cx="94248" cy="50449"/>
            </a:xfrm>
            <a:custGeom>
              <a:avLst/>
              <a:gdLst/>
              <a:ahLst/>
              <a:cxnLst/>
              <a:rect l="l" t="t" r="r" b="b"/>
              <a:pathLst>
                <a:path w="3600" h="1927" extrusionOk="0">
                  <a:moveTo>
                    <a:pt x="1" y="0"/>
                  </a:moveTo>
                  <a:lnTo>
                    <a:pt x="1" y="212"/>
                  </a:lnTo>
                  <a:cubicBezTo>
                    <a:pt x="1" y="1158"/>
                    <a:pt x="770" y="1927"/>
                    <a:pt x="1716" y="1927"/>
                  </a:cubicBezTo>
                  <a:lnTo>
                    <a:pt x="1884" y="1927"/>
                  </a:lnTo>
                  <a:cubicBezTo>
                    <a:pt x="2831" y="1927"/>
                    <a:pt x="3599" y="1158"/>
                    <a:pt x="3599" y="212"/>
                  </a:cubicBezTo>
                  <a:lnTo>
                    <a:pt x="3599" y="0"/>
                  </a:lnTo>
                  <a:close/>
                </a:path>
              </a:pathLst>
            </a:custGeom>
            <a:solidFill>
              <a:srgbClr val="CCD7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1" name="Google Shape;11151;p92"/>
            <p:cNvSpPr/>
            <p:nvPr/>
          </p:nvSpPr>
          <p:spPr>
            <a:xfrm>
              <a:off x="890235" y="2651065"/>
              <a:ext cx="64560" cy="50449"/>
            </a:xfrm>
            <a:custGeom>
              <a:avLst/>
              <a:gdLst/>
              <a:ahLst/>
              <a:cxnLst/>
              <a:rect l="l" t="t" r="r" b="b"/>
              <a:pathLst>
                <a:path w="2466" h="1927" extrusionOk="0">
                  <a:moveTo>
                    <a:pt x="1106" y="0"/>
                  </a:moveTo>
                  <a:cubicBezTo>
                    <a:pt x="1120" y="0"/>
                    <a:pt x="1130" y="10"/>
                    <a:pt x="1130" y="24"/>
                  </a:cubicBezTo>
                  <a:lnTo>
                    <a:pt x="1130" y="212"/>
                  </a:lnTo>
                  <a:cubicBezTo>
                    <a:pt x="1130" y="932"/>
                    <a:pt x="678" y="1576"/>
                    <a:pt x="1" y="1826"/>
                  </a:cubicBezTo>
                  <a:cubicBezTo>
                    <a:pt x="188" y="1893"/>
                    <a:pt x="385" y="1927"/>
                    <a:pt x="582" y="1927"/>
                  </a:cubicBezTo>
                  <a:lnTo>
                    <a:pt x="750" y="1927"/>
                  </a:lnTo>
                  <a:cubicBezTo>
                    <a:pt x="1697" y="1927"/>
                    <a:pt x="2465" y="1158"/>
                    <a:pt x="2465" y="212"/>
                  </a:cubicBezTo>
                  <a:lnTo>
                    <a:pt x="2465" y="0"/>
                  </a:lnTo>
                  <a:close/>
                </a:path>
              </a:pathLst>
            </a:custGeom>
            <a:solidFill>
              <a:srgbClr val="C3C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2" name="Google Shape;11152;p92"/>
            <p:cNvSpPr/>
            <p:nvPr/>
          </p:nvSpPr>
          <p:spPr>
            <a:xfrm>
              <a:off x="1029853" y="2472596"/>
              <a:ext cx="25185" cy="288792"/>
            </a:xfrm>
            <a:custGeom>
              <a:avLst/>
              <a:gdLst/>
              <a:ahLst/>
              <a:cxnLst/>
              <a:rect l="l" t="t" r="r" b="b"/>
              <a:pathLst>
                <a:path w="962" h="11031" extrusionOk="0">
                  <a:moveTo>
                    <a:pt x="0" y="1"/>
                  </a:moveTo>
                  <a:lnTo>
                    <a:pt x="0" y="11031"/>
                  </a:lnTo>
                  <a:lnTo>
                    <a:pt x="961" y="11031"/>
                  </a:lnTo>
                  <a:lnTo>
                    <a:pt x="961" y="1"/>
                  </a:lnTo>
                  <a:close/>
                </a:path>
              </a:pathLst>
            </a:custGeom>
            <a:solidFill>
              <a:srgbClr val="C0C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3" name="Google Shape;11153;p92"/>
            <p:cNvSpPr/>
            <p:nvPr/>
          </p:nvSpPr>
          <p:spPr>
            <a:xfrm>
              <a:off x="1042419" y="2472596"/>
              <a:ext cx="12619" cy="288792"/>
            </a:xfrm>
            <a:custGeom>
              <a:avLst/>
              <a:gdLst/>
              <a:ahLst/>
              <a:cxnLst/>
              <a:rect l="l" t="t" r="r" b="b"/>
              <a:pathLst>
                <a:path w="482" h="11031" extrusionOk="0">
                  <a:moveTo>
                    <a:pt x="1" y="1"/>
                  </a:moveTo>
                  <a:lnTo>
                    <a:pt x="1" y="11031"/>
                  </a:lnTo>
                  <a:lnTo>
                    <a:pt x="481" y="11031"/>
                  </a:lnTo>
                  <a:lnTo>
                    <a:pt x="481" y="1"/>
                  </a:lnTo>
                  <a:close/>
                </a:path>
              </a:pathLst>
            </a:custGeom>
            <a:solidFill>
              <a:srgbClr val="B7C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4" name="Google Shape;11154;p92"/>
            <p:cNvSpPr/>
            <p:nvPr/>
          </p:nvSpPr>
          <p:spPr>
            <a:xfrm>
              <a:off x="955397" y="2750287"/>
              <a:ext cx="174097" cy="36626"/>
            </a:xfrm>
            <a:custGeom>
              <a:avLst/>
              <a:gdLst/>
              <a:ahLst/>
              <a:cxnLst/>
              <a:rect l="l" t="t" r="r" b="b"/>
              <a:pathLst>
                <a:path w="6650" h="1399" extrusionOk="0">
                  <a:moveTo>
                    <a:pt x="437" y="1"/>
                  </a:moveTo>
                  <a:cubicBezTo>
                    <a:pt x="197" y="1"/>
                    <a:pt x="0" y="198"/>
                    <a:pt x="0" y="438"/>
                  </a:cubicBezTo>
                  <a:lnTo>
                    <a:pt x="0" y="1399"/>
                  </a:lnTo>
                  <a:lnTo>
                    <a:pt x="6649" y="1399"/>
                  </a:lnTo>
                  <a:lnTo>
                    <a:pt x="6649" y="438"/>
                  </a:lnTo>
                  <a:cubicBezTo>
                    <a:pt x="6649" y="198"/>
                    <a:pt x="6457" y="1"/>
                    <a:pt x="6212" y="1"/>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5" name="Google Shape;11155;p92"/>
            <p:cNvSpPr/>
            <p:nvPr/>
          </p:nvSpPr>
          <p:spPr>
            <a:xfrm>
              <a:off x="1019669" y="2431859"/>
              <a:ext cx="45658" cy="45658"/>
            </a:xfrm>
            <a:custGeom>
              <a:avLst/>
              <a:gdLst/>
              <a:ahLst/>
              <a:cxnLst/>
              <a:rect l="l" t="t" r="r" b="b"/>
              <a:pathLst>
                <a:path w="1744" h="1744" extrusionOk="0">
                  <a:moveTo>
                    <a:pt x="870" y="0"/>
                  </a:moveTo>
                  <a:cubicBezTo>
                    <a:pt x="389" y="0"/>
                    <a:pt x="0" y="389"/>
                    <a:pt x="0" y="870"/>
                  </a:cubicBezTo>
                  <a:cubicBezTo>
                    <a:pt x="0" y="1355"/>
                    <a:pt x="389" y="1744"/>
                    <a:pt x="870" y="1744"/>
                  </a:cubicBezTo>
                  <a:cubicBezTo>
                    <a:pt x="1350" y="1744"/>
                    <a:pt x="1744" y="1355"/>
                    <a:pt x="1744" y="870"/>
                  </a:cubicBezTo>
                  <a:cubicBezTo>
                    <a:pt x="1744" y="389"/>
                    <a:pt x="1350" y="0"/>
                    <a:pt x="870" y="0"/>
                  </a:cubicBezTo>
                  <a:close/>
                </a:path>
              </a:pathLst>
            </a:custGeom>
            <a:solidFill>
              <a:srgbClr val="B7C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6" name="Google Shape;11156;p92"/>
            <p:cNvSpPr/>
            <p:nvPr/>
          </p:nvSpPr>
          <p:spPr>
            <a:xfrm>
              <a:off x="862694" y="2494482"/>
              <a:ext cx="359608" cy="52465"/>
            </a:xfrm>
            <a:custGeom>
              <a:avLst/>
              <a:gdLst/>
              <a:ahLst/>
              <a:cxnLst/>
              <a:rect l="l" t="t" r="r" b="b"/>
              <a:pathLst>
                <a:path w="13736" h="2004" extrusionOk="0">
                  <a:moveTo>
                    <a:pt x="4806" y="0"/>
                  </a:moveTo>
                  <a:cubicBezTo>
                    <a:pt x="4217" y="0"/>
                    <a:pt x="3657" y="240"/>
                    <a:pt x="3248" y="663"/>
                  </a:cubicBezTo>
                  <a:cubicBezTo>
                    <a:pt x="2964" y="972"/>
                    <a:pt x="2562" y="1149"/>
                    <a:pt x="2141" y="1149"/>
                  </a:cubicBezTo>
                  <a:cubicBezTo>
                    <a:pt x="2135" y="1149"/>
                    <a:pt x="2130" y="1149"/>
                    <a:pt x="2124" y="1149"/>
                  </a:cubicBezTo>
                  <a:lnTo>
                    <a:pt x="169" y="1149"/>
                  </a:lnTo>
                  <a:cubicBezTo>
                    <a:pt x="73" y="1149"/>
                    <a:pt x="1" y="1225"/>
                    <a:pt x="1" y="1322"/>
                  </a:cubicBezTo>
                  <a:lnTo>
                    <a:pt x="1" y="1831"/>
                  </a:lnTo>
                  <a:cubicBezTo>
                    <a:pt x="1" y="1922"/>
                    <a:pt x="73" y="1999"/>
                    <a:pt x="169" y="1999"/>
                  </a:cubicBezTo>
                  <a:lnTo>
                    <a:pt x="2206" y="1999"/>
                  </a:lnTo>
                  <a:cubicBezTo>
                    <a:pt x="2211" y="1999"/>
                    <a:pt x="2217" y="1999"/>
                    <a:pt x="2223" y="1999"/>
                  </a:cubicBezTo>
                  <a:cubicBezTo>
                    <a:pt x="2808" y="1999"/>
                    <a:pt x="3372" y="1759"/>
                    <a:pt x="3781" y="1336"/>
                  </a:cubicBezTo>
                  <a:cubicBezTo>
                    <a:pt x="4070" y="1024"/>
                    <a:pt x="4478" y="846"/>
                    <a:pt x="4906" y="846"/>
                  </a:cubicBezTo>
                  <a:lnTo>
                    <a:pt x="8912" y="846"/>
                  </a:lnTo>
                  <a:cubicBezTo>
                    <a:pt x="9277" y="851"/>
                    <a:pt x="9628" y="1000"/>
                    <a:pt x="9883" y="1269"/>
                  </a:cubicBezTo>
                  <a:cubicBezTo>
                    <a:pt x="10334" y="1739"/>
                    <a:pt x="10959" y="2004"/>
                    <a:pt x="11607" y="2004"/>
                  </a:cubicBezTo>
                  <a:lnTo>
                    <a:pt x="13562" y="1999"/>
                  </a:lnTo>
                  <a:cubicBezTo>
                    <a:pt x="13659" y="1999"/>
                    <a:pt x="13735" y="1927"/>
                    <a:pt x="13735" y="1831"/>
                  </a:cubicBezTo>
                  <a:lnTo>
                    <a:pt x="13735" y="1322"/>
                  </a:lnTo>
                  <a:cubicBezTo>
                    <a:pt x="13735" y="1230"/>
                    <a:pt x="13659" y="1153"/>
                    <a:pt x="13562" y="1153"/>
                  </a:cubicBezTo>
                  <a:lnTo>
                    <a:pt x="11607" y="1153"/>
                  </a:lnTo>
                  <a:cubicBezTo>
                    <a:pt x="11180" y="1153"/>
                    <a:pt x="10771" y="976"/>
                    <a:pt x="10483" y="663"/>
                  </a:cubicBezTo>
                  <a:cubicBezTo>
                    <a:pt x="10074" y="240"/>
                    <a:pt x="9514" y="0"/>
                    <a:pt x="8925" y="0"/>
                  </a:cubicBezTo>
                  <a:cubicBezTo>
                    <a:pt x="8919" y="0"/>
                    <a:pt x="8913" y="0"/>
                    <a:pt x="8907" y="0"/>
                  </a:cubicBezTo>
                  <a:lnTo>
                    <a:pt x="4824" y="0"/>
                  </a:lnTo>
                  <a:cubicBezTo>
                    <a:pt x="4818" y="0"/>
                    <a:pt x="4812" y="0"/>
                    <a:pt x="4806" y="0"/>
                  </a:cubicBezTo>
                  <a:close/>
                </a:path>
              </a:pathLst>
            </a:custGeom>
            <a:solidFill>
              <a:srgbClr val="C0CA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7" name="Google Shape;11157;p92"/>
            <p:cNvSpPr/>
            <p:nvPr/>
          </p:nvSpPr>
          <p:spPr>
            <a:xfrm>
              <a:off x="955397" y="2750287"/>
              <a:ext cx="174097" cy="36495"/>
            </a:xfrm>
            <a:custGeom>
              <a:avLst/>
              <a:gdLst/>
              <a:ahLst/>
              <a:cxnLst/>
              <a:rect l="l" t="t" r="r" b="b"/>
              <a:pathLst>
                <a:path w="6650" h="1394" extrusionOk="0">
                  <a:moveTo>
                    <a:pt x="5333" y="1"/>
                  </a:moveTo>
                  <a:lnTo>
                    <a:pt x="5333" y="174"/>
                  </a:lnTo>
                  <a:cubicBezTo>
                    <a:pt x="5333" y="443"/>
                    <a:pt x="5117" y="659"/>
                    <a:pt x="4843" y="659"/>
                  </a:cubicBezTo>
                  <a:lnTo>
                    <a:pt x="0" y="659"/>
                  </a:lnTo>
                  <a:lnTo>
                    <a:pt x="0" y="1394"/>
                  </a:lnTo>
                  <a:lnTo>
                    <a:pt x="6649" y="1394"/>
                  </a:lnTo>
                  <a:lnTo>
                    <a:pt x="6649" y="438"/>
                  </a:lnTo>
                  <a:cubicBezTo>
                    <a:pt x="6649" y="198"/>
                    <a:pt x="6457" y="1"/>
                    <a:pt x="6212"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8" name="Google Shape;11158;p92"/>
            <p:cNvSpPr/>
            <p:nvPr/>
          </p:nvSpPr>
          <p:spPr>
            <a:xfrm>
              <a:off x="928353" y="2777331"/>
              <a:ext cx="228290" cy="29583"/>
            </a:xfrm>
            <a:custGeom>
              <a:avLst/>
              <a:gdLst/>
              <a:ahLst/>
              <a:cxnLst/>
              <a:rect l="l" t="t" r="r" b="b"/>
              <a:pathLst>
                <a:path w="8720" h="1130" extrusionOk="0">
                  <a:moveTo>
                    <a:pt x="447" y="1"/>
                  </a:moveTo>
                  <a:cubicBezTo>
                    <a:pt x="197" y="1"/>
                    <a:pt x="0" y="202"/>
                    <a:pt x="0" y="452"/>
                  </a:cubicBezTo>
                  <a:lnTo>
                    <a:pt x="0" y="1130"/>
                  </a:lnTo>
                  <a:lnTo>
                    <a:pt x="8720" y="1130"/>
                  </a:lnTo>
                  <a:lnTo>
                    <a:pt x="8720" y="452"/>
                  </a:lnTo>
                  <a:cubicBezTo>
                    <a:pt x="8720" y="202"/>
                    <a:pt x="8518" y="1"/>
                    <a:pt x="8268" y="1"/>
                  </a:cubicBezTo>
                  <a:close/>
                </a:path>
              </a:pathLst>
            </a:custGeom>
            <a:solidFill>
              <a:srgbClr val="91A8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59" name="Google Shape;11159;p92"/>
            <p:cNvSpPr/>
            <p:nvPr/>
          </p:nvSpPr>
          <p:spPr>
            <a:xfrm>
              <a:off x="928353" y="2777331"/>
              <a:ext cx="228290" cy="29583"/>
            </a:xfrm>
            <a:custGeom>
              <a:avLst/>
              <a:gdLst/>
              <a:ahLst/>
              <a:cxnLst/>
              <a:rect l="l" t="t" r="r" b="b"/>
              <a:pathLst>
                <a:path w="8720" h="1130" extrusionOk="0">
                  <a:moveTo>
                    <a:pt x="7379" y="1"/>
                  </a:moveTo>
                  <a:lnTo>
                    <a:pt x="7379" y="193"/>
                  </a:lnTo>
                  <a:cubicBezTo>
                    <a:pt x="7379" y="438"/>
                    <a:pt x="7178" y="640"/>
                    <a:pt x="6933" y="640"/>
                  </a:cubicBezTo>
                  <a:lnTo>
                    <a:pt x="0" y="640"/>
                  </a:lnTo>
                  <a:lnTo>
                    <a:pt x="0" y="1130"/>
                  </a:lnTo>
                  <a:lnTo>
                    <a:pt x="8720" y="1130"/>
                  </a:lnTo>
                  <a:lnTo>
                    <a:pt x="8715" y="865"/>
                  </a:lnTo>
                  <a:lnTo>
                    <a:pt x="8715" y="433"/>
                  </a:lnTo>
                  <a:cubicBezTo>
                    <a:pt x="8710" y="193"/>
                    <a:pt x="8508" y="1"/>
                    <a:pt x="8268" y="1"/>
                  </a:cubicBezTo>
                  <a:close/>
                </a:path>
              </a:pathLst>
            </a:custGeom>
            <a:solidFill>
              <a:srgbClr val="869F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0" name="Google Shape;11160;p92"/>
            <p:cNvSpPr/>
            <p:nvPr/>
          </p:nvSpPr>
          <p:spPr>
            <a:xfrm>
              <a:off x="855285" y="2426309"/>
              <a:ext cx="374950" cy="386129"/>
            </a:xfrm>
            <a:custGeom>
              <a:avLst/>
              <a:gdLst/>
              <a:ahLst/>
              <a:cxnLst/>
              <a:rect l="l" t="t" r="r" b="b"/>
              <a:pathLst>
                <a:path w="14322" h="14749" extrusionOk="0">
                  <a:moveTo>
                    <a:pt x="7151" y="423"/>
                  </a:moveTo>
                  <a:lnTo>
                    <a:pt x="7151" y="423"/>
                  </a:lnTo>
                  <a:cubicBezTo>
                    <a:pt x="7803" y="435"/>
                    <a:pt x="8046" y="1284"/>
                    <a:pt x="7504" y="1639"/>
                  </a:cubicBezTo>
                  <a:lnTo>
                    <a:pt x="7480" y="1653"/>
                  </a:lnTo>
                  <a:lnTo>
                    <a:pt x="7466" y="1663"/>
                  </a:lnTo>
                  <a:lnTo>
                    <a:pt x="7432" y="1677"/>
                  </a:lnTo>
                  <a:lnTo>
                    <a:pt x="7418" y="1682"/>
                  </a:lnTo>
                  <a:lnTo>
                    <a:pt x="7394" y="1696"/>
                  </a:lnTo>
                  <a:lnTo>
                    <a:pt x="7379" y="1701"/>
                  </a:lnTo>
                  <a:lnTo>
                    <a:pt x="7341" y="1711"/>
                  </a:lnTo>
                  <a:lnTo>
                    <a:pt x="7331" y="1711"/>
                  </a:lnTo>
                  <a:lnTo>
                    <a:pt x="7298" y="1720"/>
                  </a:lnTo>
                  <a:lnTo>
                    <a:pt x="7288" y="1720"/>
                  </a:lnTo>
                  <a:lnTo>
                    <a:pt x="7249" y="1730"/>
                  </a:lnTo>
                  <a:lnTo>
                    <a:pt x="7240" y="1730"/>
                  </a:lnTo>
                  <a:lnTo>
                    <a:pt x="7206" y="1735"/>
                  </a:lnTo>
                  <a:lnTo>
                    <a:pt x="7096" y="1735"/>
                  </a:lnTo>
                  <a:lnTo>
                    <a:pt x="7062" y="1730"/>
                  </a:lnTo>
                  <a:lnTo>
                    <a:pt x="7053" y="1730"/>
                  </a:lnTo>
                  <a:lnTo>
                    <a:pt x="7014" y="1720"/>
                  </a:lnTo>
                  <a:lnTo>
                    <a:pt x="7000" y="1720"/>
                  </a:lnTo>
                  <a:lnTo>
                    <a:pt x="6971" y="1711"/>
                  </a:lnTo>
                  <a:lnTo>
                    <a:pt x="6961" y="1711"/>
                  </a:lnTo>
                  <a:lnTo>
                    <a:pt x="6923" y="1701"/>
                  </a:lnTo>
                  <a:lnTo>
                    <a:pt x="6908" y="1696"/>
                  </a:lnTo>
                  <a:lnTo>
                    <a:pt x="6880" y="1682"/>
                  </a:lnTo>
                  <a:lnTo>
                    <a:pt x="6870" y="1677"/>
                  </a:lnTo>
                  <a:lnTo>
                    <a:pt x="6836" y="1663"/>
                  </a:lnTo>
                  <a:lnTo>
                    <a:pt x="6822" y="1653"/>
                  </a:lnTo>
                  <a:lnTo>
                    <a:pt x="6798" y="1639"/>
                  </a:lnTo>
                  <a:cubicBezTo>
                    <a:pt x="6251" y="1284"/>
                    <a:pt x="6499" y="435"/>
                    <a:pt x="7151" y="423"/>
                  </a:cubicBezTo>
                  <a:close/>
                  <a:moveTo>
                    <a:pt x="7418" y="2134"/>
                  </a:moveTo>
                  <a:lnTo>
                    <a:pt x="7418" y="2393"/>
                  </a:lnTo>
                  <a:lnTo>
                    <a:pt x="6884" y="2393"/>
                  </a:lnTo>
                  <a:lnTo>
                    <a:pt x="6884" y="2134"/>
                  </a:lnTo>
                  <a:lnTo>
                    <a:pt x="6894" y="2134"/>
                  </a:lnTo>
                  <a:lnTo>
                    <a:pt x="6942" y="2143"/>
                  </a:lnTo>
                  <a:lnTo>
                    <a:pt x="6956" y="2143"/>
                  </a:lnTo>
                  <a:lnTo>
                    <a:pt x="7009" y="2153"/>
                  </a:lnTo>
                  <a:lnTo>
                    <a:pt x="7019" y="2153"/>
                  </a:lnTo>
                  <a:cubicBezTo>
                    <a:pt x="7062" y="2158"/>
                    <a:pt x="7105" y="2162"/>
                    <a:pt x="7149" y="2162"/>
                  </a:cubicBezTo>
                  <a:lnTo>
                    <a:pt x="7216" y="2162"/>
                  </a:lnTo>
                  <a:cubicBezTo>
                    <a:pt x="7240" y="2162"/>
                    <a:pt x="7259" y="2158"/>
                    <a:pt x="7278" y="2158"/>
                  </a:cubicBezTo>
                  <a:lnTo>
                    <a:pt x="7288" y="2158"/>
                  </a:lnTo>
                  <a:lnTo>
                    <a:pt x="7336" y="2148"/>
                  </a:lnTo>
                  <a:lnTo>
                    <a:pt x="7355" y="2148"/>
                  </a:lnTo>
                  <a:lnTo>
                    <a:pt x="7403" y="2138"/>
                  </a:lnTo>
                  <a:lnTo>
                    <a:pt x="7418" y="2134"/>
                  </a:lnTo>
                  <a:close/>
                  <a:moveTo>
                    <a:pt x="9208" y="2821"/>
                  </a:moveTo>
                  <a:cubicBezTo>
                    <a:pt x="9740" y="2821"/>
                    <a:pt x="10246" y="3036"/>
                    <a:pt x="10612" y="3416"/>
                  </a:cubicBezTo>
                  <a:cubicBezTo>
                    <a:pt x="10944" y="3772"/>
                    <a:pt x="11405" y="3974"/>
                    <a:pt x="11890" y="3974"/>
                  </a:cubicBezTo>
                  <a:lnTo>
                    <a:pt x="13802" y="3974"/>
                  </a:lnTo>
                  <a:lnTo>
                    <a:pt x="13802" y="4392"/>
                  </a:lnTo>
                  <a:lnTo>
                    <a:pt x="11895" y="4392"/>
                  </a:lnTo>
                  <a:cubicBezTo>
                    <a:pt x="11299" y="4392"/>
                    <a:pt x="10732" y="4151"/>
                    <a:pt x="10324" y="3724"/>
                  </a:cubicBezTo>
                  <a:cubicBezTo>
                    <a:pt x="10031" y="3416"/>
                    <a:pt x="9623" y="3243"/>
                    <a:pt x="9195" y="3239"/>
                  </a:cubicBezTo>
                  <a:lnTo>
                    <a:pt x="5189" y="3239"/>
                  </a:lnTo>
                  <a:cubicBezTo>
                    <a:pt x="4703" y="3239"/>
                    <a:pt x="4237" y="3440"/>
                    <a:pt x="3906" y="3796"/>
                  </a:cubicBezTo>
                  <a:cubicBezTo>
                    <a:pt x="3540" y="4176"/>
                    <a:pt x="3033" y="4392"/>
                    <a:pt x="2506" y="4392"/>
                  </a:cubicBezTo>
                  <a:cubicBezTo>
                    <a:pt x="2500" y="4392"/>
                    <a:pt x="2494" y="4392"/>
                    <a:pt x="2489" y="4392"/>
                  </a:cubicBezTo>
                  <a:lnTo>
                    <a:pt x="495" y="4392"/>
                  </a:lnTo>
                  <a:lnTo>
                    <a:pt x="495" y="3974"/>
                  </a:lnTo>
                  <a:lnTo>
                    <a:pt x="2407" y="3974"/>
                  </a:lnTo>
                  <a:cubicBezTo>
                    <a:pt x="2892" y="3974"/>
                    <a:pt x="3358" y="3772"/>
                    <a:pt x="3690" y="3416"/>
                  </a:cubicBezTo>
                  <a:cubicBezTo>
                    <a:pt x="4056" y="3036"/>
                    <a:pt x="4562" y="2821"/>
                    <a:pt x="5089" y="2821"/>
                  </a:cubicBezTo>
                  <a:cubicBezTo>
                    <a:pt x="5095" y="2821"/>
                    <a:pt x="5101" y="2821"/>
                    <a:pt x="5107" y="2821"/>
                  </a:cubicBezTo>
                  <a:lnTo>
                    <a:pt x="9190" y="2821"/>
                  </a:lnTo>
                  <a:cubicBezTo>
                    <a:pt x="9196" y="2821"/>
                    <a:pt x="9202" y="2821"/>
                    <a:pt x="9208" y="2821"/>
                  </a:cubicBezTo>
                  <a:close/>
                  <a:moveTo>
                    <a:pt x="1999" y="5112"/>
                  </a:moveTo>
                  <a:lnTo>
                    <a:pt x="3473" y="8374"/>
                  </a:lnTo>
                  <a:lnTo>
                    <a:pt x="529" y="8374"/>
                  </a:lnTo>
                  <a:lnTo>
                    <a:pt x="1999" y="5112"/>
                  </a:lnTo>
                  <a:close/>
                  <a:moveTo>
                    <a:pt x="12299" y="5112"/>
                  </a:moveTo>
                  <a:lnTo>
                    <a:pt x="13769" y="8374"/>
                  </a:lnTo>
                  <a:lnTo>
                    <a:pt x="10829" y="8374"/>
                  </a:lnTo>
                  <a:lnTo>
                    <a:pt x="12299" y="5112"/>
                  </a:lnTo>
                  <a:close/>
                  <a:moveTo>
                    <a:pt x="3589" y="8797"/>
                  </a:moveTo>
                  <a:cubicBezTo>
                    <a:pt x="3584" y="9628"/>
                    <a:pt x="2911" y="10296"/>
                    <a:pt x="2085" y="10300"/>
                  </a:cubicBezTo>
                  <a:lnTo>
                    <a:pt x="1917" y="10300"/>
                  </a:lnTo>
                  <a:cubicBezTo>
                    <a:pt x="1091" y="10296"/>
                    <a:pt x="418" y="9628"/>
                    <a:pt x="418" y="8797"/>
                  </a:cubicBezTo>
                  <a:close/>
                  <a:moveTo>
                    <a:pt x="13884" y="8802"/>
                  </a:moveTo>
                  <a:cubicBezTo>
                    <a:pt x="13884" y="9628"/>
                    <a:pt x="13207" y="10300"/>
                    <a:pt x="12380" y="10300"/>
                  </a:cubicBezTo>
                  <a:lnTo>
                    <a:pt x="12217" y="10300"/>
                  </a:lnTo>
                  <a:cubicBezTo>
                    <a:pt x="11386" y="10300"/>
                    <a:pt x="10713" y="9628"/>
                    <a:pt x="10713" y="8802"/>
                  </a:cubicBezTo>
                  <a:close/>
                  <a:moveTo>
                    <a:pt x="10036" y="12592"/>
                  </a:moveTo>
                  <a:cubicBezTo>
                    <a:pt x="10161" y="12592"/>
                    <a:pt x="10262" y="12688"/>
                    <a:pt x="10262" y="12813"/>
                  </a:cubicBezTo>
                  <a:lnTo>
                    <a:pt x="10262" y="13197"/>
                  </a:lnTo>
                  <a:lnTo>
                    <a:pt x="5808" y="13197"/>
                  </a:lnTo>
                  <a:cubicBezTo>
                    <a:pt x="5525" y="13197"/>
                    <a:pt x="5525" y="13625"/>
                    <a:pt x="5808" y="13625"/>
                  </a:cubicBezTo>
                  <a:lnTo>
                    <a:pt x="11059" y="13625"/>
                  </a:lnTo>
                  <a:cubicBezTo>
                    <a:pt x="11189" y="13625"/>
                    <a:pt x="11294" y="13731"/>
                    <a:pt x="11294" y="13860"/>
                  </a:cubicBezTo>
                  <a:lnTo>
                    <a:pt x="11294" y="14326"/>
                  </a:lnTo>
                  <a:lnTo>
                    <a:pt x="3003" y="14326"/>
                  </a:lnTo>
                  <a:lnTo>
                    <a:pt x="3003" y="13860"/>
                  </a:lnTo>
                  <a:cubicBezTo>
                    <a:pt x="3003" y="13726"/>
                    <a:pt x="3108" y="13620"/>
                    <a:pt x="3238" y="13620"/>
                  </a:cubicBezTo>
                  <a:lnTo>
                    <a:pt x="4449" y="13620"/>
                  </a:lnTo>
                  <a:cubicBezTo>
                    <a:pt x="4732" y="13620"/>
                    <a:pt x="4732" y="13197"/>
                    <a:pt x="4449" y="13197"/>
                  </a:cubicBezTo>
                  <a:lnTo>
                    <a:pt x="4036" y="13197"/>
                  </a:lnTo>
                  <a:lnTo>
                    <a:pt x="4036" y="12818"/>
                  </a:lnTo>
                  <a:cubicBezTo>
                    <a:pt x="4036" y="12693"/>
                    <a:pt x="4136" y="12592"/>
                    <a:pt x="4261" y="12592"/>
                  </a:cubicBezTo>
                  <a:close/>
                  <a:moveTo>
                    <a:pt x="7149" y="1"/>
                  </a:moveTo>
                  <a:cubicBezTo>
                    <a:pt x="6135" y="1"/>
                    <a:pt x="5674" y="1269"/>
                    <a:pt x="6457" y="1917"/>
                  </a:cubicBezTo>
                  <a:lnTo>
                    <a:pt x="6457" y="2393"/>
                  </a:lnTo>
                  <a:lnTo>
                    <a:pt x="5107" y="2393"/>
                  </a:lnTo>
                  <a:cubicBezTo>
                    <a:pt x="5101" y="2393"/>
                    <a:pt x="5095" y="2393"/>
                    <a:pt x="5089" y="2393"/>
                  </a:cubicBezTo>
                  <a:cubicBezTo>
                    <a:pt x="4442" y="2393"/>
                    <a:pt x="3825" y="2657"/>
                    <a:pt x="3377" y="3123"/>
                  </a:cubicBezTo>
                  <a:cubicBezTo>
                    <a:pt x="3128" y="3392"/>
                    <a:pt x="2777" y="3546"/>
                    <a:pt x="2407" y="3546"/>
                  </a:cubicBezTo>
                  <a:lnTo>
                    <a:pt x="452" y="3546"/>
                  </a:lnTo>
                  <a:cubicBezTo>
                    <a:pt x="240" y="3546"/>
                    <a:pt x="67" y="3719"/>
                    <a:pt x="67" y="3930"/>
                  </a:cubicBezTo>
                  <a:lnTo>
                    <a:pt x="67" y="4435"/>
                  </a:lnTo>
                  <a:cubicBezTo>
                    <a:pt x="67" y="4651"/>
                    <a:pt x="240" y="4819"/>
                    <a:pt x="452" y="4819"/>
                  </a:cubicBezTo>
                  <a:lnTo>
                    <a:pt x="1662" y="4819"/>
                  </a:lnTo>
                  <a:lnTo>
                    <a:pt x="10" y="8499"/>
                  </a:lnTo>
                  <a:lnTo>
                    <a:pt x="0" y="8513"/>
                  </a:lnTo>
                  <a:lnTo>
                    <a:pt x="0" y="8518"/>
                  </a:lnTo>
                  <a:cubicBezTo>
                    <a:pt x="0" y="8523"/>
                    <a:pt x="0" y="8528"/>
                    <a:pt x="0" y="8528"/>
                  </a:cubicBezTo>
                  <a:lnTo>
                    <a:pt x="0" y="8537"/>
                  </a:lnTo>
                  <a:lnTo>
                    <a:pt x="0" y="8547"/>
                  </a:lnTo>
                  <a:lnTo>
                    <a:pt x="0" y="8561"/>
                  </a:lnTo>
                  <a:lnTo>
                    <a:pt x="0" y="8566"/>
                  </a:lnTo>
                  <a:lnTo>
                    <a:pt x="0" y="8581"/>
                  </a:lnTo>
                  <a:lnTo>
                    <a:pt x="0" y="8792"/>
                  </a:lnTo>
                  <a:cubicBezTo>
                    <a:pt x="0" y="9858"/>
                    <a:pt x="865" y="10718"/>
                    <a:pt x="1927" y="10723"/>
                  </a:cubicBezTo>
                  <a:lnTo>
                    <a:pt x="2095" y="10723"/>
                  </a:lnTo>
                  <a:cubicBezTo>
                    <a:pt x="3152" y="10714"/>
                    <a:pt x="4007" y="9854"/>
                    <a:pt x="4012" y="8797"/>
                  </a:cubicBezTo>
                  <a:lnTo>
                    <a:pt x="4012" y="8585"/>
                  </a:lnTo>
                  <a:lnTo>
                    <a:pt x="4012" y="8571"/>
                  </a:lnTo>
                  <a:lnTo>
                    <a:pt x="4012" y="8561"/>
                  </a:lnTo>
                  <a:lnTo>
                    <a:pt x="4012" y="8552"/>
                  </a:lnTo>
                  <a:lnTo>
                    <a:pt x="4012" y="8542"/>
                  </a:lnTo>
                  <a:lnTo>
                    <a:pt x="4012" y="8533"/>
                  </a:lnTo>
                  <a:cubicBezTo>
                    <a:pt x="4012" y="8528"/>
                    <a:pt x="4012" y="8523"/>
                    <a:pt x="4007" y="8518"/>
                  </a:cubicBezTo>
                  <a:lnTo>
                    <a:pt x="4007" y="8513"/>
                  </a:lnTo>
                  <a:lnTo>
                    <a:pt x="4002" y="8499"/>
                  </a:lnTo>
                  <a:lnTo>
                    <a:pt x="2335" y="4819"/>
                  </a:lnTo>
                  <a:lnTo>
                    <a:pt x="2489" y="4819"/>
                  </a:lnTo>
                  <a:cubicBezTo>
                    <a:pt x="2495" y="4819"/>
                    <a:pt x="2500" y="4819"/>
                    <a:pt x="2506" y="4819"/>
                  </a:cubicBezTo>
                  <a:cubicBezTo>
                    <a:pt x="3153" y="4819"/>
                    <a:pt x="3771" y="4555"/>
                    <a:pt x="4218" y="4089"/>
                  </a:cubicBezTo>
                  <a:cubicBezTo>
                    <a:pt x="4468" y="3820"/>
                    <a:pt x="4819" y="3666"/>
                    <a:pt x="5189" y="3666"/>
                  </a:cubicBezTo>
                  <a:lnTo>
                    <a:pt x="6457" y="3666"/>
                  </a:lnTo>
                  <a:lnTo>
                    <a:pt x="6457" y="12164"/>
                  </a:lnTo>
                  <a:lnTo>
                    <a:pt x="4261" y="12164"/>
                  </a:lnTo>
                  <a:cubicBezTo>
                    <a:pt x="3901" y="12164"/>
                    <a:pt x="3608" y="12457"/>
                    <a:pt x="3608" y="12818"/>
                  </a:cubicBezTo>
                  <a:lnTo>
                    <a:pt x="3608" y="13197"/>
                  </a:lnTo>
                  <a:lnTo>
                    <a:pt x="3238" y="13197"/>
                  </a:lnTo>
                  <a:cubicBezTo>
                    <a:pt x="2873" y="13197"/>
                    <a:pt x="2575" y="13495"/>
                    <a:pt x="2575" y="13860"/>
                  </a:cubicBezTo>
                  <a:lnTo>
                    <a:pt x="2575" y="14538"/>
                  </a:lnTo>
                  <a:cubicBezTo>
                    <a:pt x="2575" y="14653"/>
                    <a:pt x="2671" y="14749"/>
                    <a:pt x="2791" y="14749"/>
                  </a:cubicBezTo>
                  <a:lnTo>
                    <a:pt x="11511" y="14749"/>
                  </a:lnTo>
                  <a:cubicBezTo>
                    <a:pt x="11626" y="14749"/>
                    <a:pt x="11722" y="14653"/>
                    <a:pt x="11722" y="14538"/>
                  </a:cubicBezTo>
                  <a:lnTo>
                    <a:pt x="11722" y="13860"/>
                  </a:lnTo>
                  <a:cubicBezTo>
                    <a:pt x="11722" y="13495"/>
                    <a:pt x="11424" y="13197"/>
                    <a:pt x="11064" y="13197"/>
                  </a:cubicBezTo>
                  <a:lnTo>
                    <a:pt x="10689" y="13197"/>
                  </a:lnTo>
                  <a:lnTo>
                    <a:pt x="10689" y="12818"/>
                  </a:lnTo>
                  <a:cubicBezTo>
                    <a:pt x="10689" y="12457"/>
                    <a:pt x="10396" y="12164"/>
                    <a:pt x="10041" y="12164"/>
                  </a:cubicBezTo>
                  <a:lnTo>
                    <a:pt x="7840" y="12164"/>
                  </a:lnTo>
                  <a:lnTo>
                    <a:pt x="7840" y="6001"/>
                  </a:lnTo>
                  <a:cubicBezTo>
                    <a:pt x="7840" y="5859"/>
                    <a:pt x="7733" y="5788"/>
                    <a:pt x="7627" y="5788"/>
                  </a:cubicBezTo>
                  <a:cubicBezTo>
                    <a:pt x="7521" y="5788"/>
                    <a:pt x="7415" y="5859"/>
                    <a:pt x="7418" y="6001"/>
                  </a:cubicBezTo>
                  <a:lnTo>
                    <a:pt x="7418" y="12164"/>
                  </a:lnTo>
                  <a:lnTo>
                    <a:pt x="6884" y="12164"/>
                  </a:lnTo>
                  <a:lnTo>
                    <a:pt x="6884" y="3666"/>
                  </a:lnTo>
                  <a:lnTo>
                    <a:pt x="7418" y="3666"/>
                  </a:lnTo>
                  <a:lnTo>
                    <a:pt x="7418" y="4651"/>
                  </a:lnTo>
                  <a:cubicBezTo>
                    <a:pt x="7418" y="4793"/>
                    <a:pt x="7523" y="4864"/>
                    <a:pt x="7629" y="4864"/>
                  </a:cubicBezTo>
                  <a:cubicBezTo>
                    <a:pt x="7735" y="4864"/>
                    <a:pt x="7840" y="4793"/>
                    <a:pt x="7840" y="4651"/>
                  </a:cubicBezTo>
                  <a:lnTo>
                    <a:pt x="7840" y="3666"/>
                  </a:lnTo>
                  <a:lnTo>
                    <a:pt x="9195" y="3666"/>
                  </a:lnTo>
                  <a:cubicBezTo>
                    <a:pt x="9507" y="3666"/>
                    <a:pt x="9800" y="3796"/>
                    <a:pt x="10017" y="4022"/>
                  </a:cubicBezTo>
                  <a:cubicBezTo>
                    <a:pt x="10507" y="4531"/>
                    <a:pt x="11184" y="4819"/>
                    <a:pt x="11895" y="4819"/>
                  </a:cubicBezTo>
                  <a:lnTo>
                    <a:pt x="11962" y="4819"/>
                  </a:lnTo>
                  <a:lnTo>
                    <a:pt x="10305" y="8499"/>
                  </a:lnTo>
                  <a:cubicBezTo>
                    <a:pt x="10305" y="8504"/>
                    <a:pt x="10305" y="8509"/>
                    <a:pt x="10300" y="8513"/>
                  </a:cubicBezTo>
                  <a:lnTo>
                    <a:pt x="10300" y="8518"/>
                  </a:lnTo>
                  <a:cubicBezTo>
                    <a:pt x="10300" y="8523"/>
                    <a:pt x="10300" y="8528"/>
                    <a:pt x="10295" y="8533"/>
                  </a:cubicBezTo>
                  <a:lnTo>
                    <a:pt x="10295" y="8542"/>
                  </a:lnTo>
                  <a:lnTo>
                    <a:pt x="10295" y="8552"/>
                  </a:lnTo>
                  <a:lnTo>
                    <a:pt x="10295" y="8561"/>
                  </a:lnTo>
                  <a:lnTo>
                    <a:pt x="10295" y="8571"/>
                  </a:lnTo>
                  <a:lnTo>
                    <a:pt x="10295" y="8585"/>
                  </a:lnTo>
                  <a:lnTo>
                    <a:pt x="10295" y="8797"/>
                  </a:lnTo>
                  <a:cubicBezTo>
                    <a:pt x="10300" y="9858"/>
                    <a:pt x="11160" y="10723"/>
                    <a:pt x="12226" y="10723"/>
                  </a:cubicBezTo>
                  <a:lnTo>
                    <a:pt x="12390" y="10723"/>
                  </a:lnTo>
                  <a:cubicBezTo>
                    <a:pt x="13456" y="10723"/>
                    <a:pt x="14321" y="9858"/>
                    <a:pt x="14321" y="8797"/>
                  </a:cubicBezTo>
                  <a:lnTo>
                    <a:pt x="14321" y="8585"/>
                  </a:lnTo>
                  <a:lnTo>
                    <a:pt x="14311" y="8585"/>
                  </a:lnTo>
                  <a:lnTo>
                    <a:pt x="14311" y="8571"/>
                  </a:lnTo>
                  <a:lnTo>
                    <a:pt x="14311" y="8561"/>
                  </a:lnTo>
                  <a:lnTo>
                    <a:pt x="14311" y="8552"/>
                  </a:lnTo>
                  <a:lnTo>
                    <a:pt x="14311" y="8542"/>
                  </a:lnTo>
                  <a:lnTo>
                    <a:pt x="14311" y="8533"/>
                  </a:lnTo>
                  <a:lnTo>
                    <a:pt x="14307" y="8518"/>
                  </a:lnTo>
                  <a:lnTo>
                    <a:pt x="14307" y="8513"/>
                  </a:lnTo>
                  <a:cubicBezTo>
                    <a:pt x="14307" y="8509"/>
                    <a:pt x="14302" y="8504"/>
                    <a:pt x="14302" y="8499"/>
                  </a:cubicBezTo>
                  <a:lnTo>
                    <a:pt x="12640" y="4819"/>
                  </a:lnTo>
                  <a:lnTo>
                    <a:pt x="13855" y="4819"/>
                  </a:lnTo>
                  <a:cubicBezTo>
                    <a:pt x="14066" y="4819"/>
                    <a:pt x="14239" y="4651"/>
                    <a:pt x="14239" y="4435"/>
                  </a:cubicBezTo>
                  <a:lnTo>
                    <a:pt x="14239" y="3930"/>
                  </a:lnTo>
                  <a:cubicBezTo>
                    <a:pt x="14239" y="3719"/>
                    <a:pt x="14066" y="3546"/>
                    <a:pt x="13855" y="3546"/>
                  </a:cubicBezTo>
                  <a:lnTo>
                    <a:pt x="11890" y="3546"/>
                  </a:lnTo>
                  <a:cubicBezTo>
                    <a:pt x="11525" y="3546"/>
                    <a:pt x="11170" y="3392"/>
                    <a:pt x="10920" y="3123"/>
                  </a:cubicBezTo>
                  <a:cubicBezTo>
                    <a:pt x="10472" y="2657"/>
                    <a:pt x="9855" y="2393"/>
                    <a:pt x="9208" y="2393"/>
                  </a:cubicBezTo>
                  <a:cubicBezTo>
                    <a:pt x="9202" y="2393"/>
                    <a:pt x="9196" y="2393"/>
                    <a:pt x="9190" y="2393"/>
                  </a:cubicBezTo>
                  <a:lnTo>
                    <a:pt x="7840" y="2393"/>
                  </a:lnTo>
                  <a:lnTo>
                    <a:pt x="7840" y="1917"/>
                  </a:lnTo>
                  <a:cubicBezTo>
                    <a:pt x="8623" y="1269"/>
                    <a:pt x="8162" y="1"/>
                    <a:pt x="7149"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61" name="Google Shape;11161;p92"/>
          <p:cNvGrpSpPr/>
          <p:nvPr/>
        </p:nvGrpSpPr>
        <p:grpSpPr>
          <a:xfrm>
            <a:off x="1300502" y="2236748"/>
            <a:ext cx="364504" cy="370290"/>
            <a:chOff x="1300502" y="2442148"/>
            <a:chExt cx="364504" cy="370290"/>
          </a:xfrm>
        </p:grpSpPr>
        <p:sp>
          <p:nvSpPr>
            <p:cNvPr id="11162" name="Google Shape;11162;p92"/>
            <p:cNvSpPr/>
            <p:nvPr/>
          </p:nvSpPr>
          <p:spPr>
            <a:xfrm>
              <a:off x="1420118" y="2771545"/>
              <a:ext cx="125297" cy="15499"/>
            </a:xfrm>
            <a:custGeom>
              <a:avLst/>
              <a:gdLst/>
              <a:ahLst/>
              <a:cxnLst/>
              <a:rect l="l" t="t" r="r" b="b"/>
              <a:pathLst>
                <a:path w="4786" h="592" extrusionOk="0">
                  <a:moveTo>
                    <a:pt x="0" y="1"/>
                  </a:moveTo>
                  <a:cubicBezTo>
                    <a:pt x="0" y="327"/>
                    <a:pt x="264" y="592"/>
                    <a:pt x="591" y="592"/>
                  </a:cubicBezTo>
                  <a:lnTo>
                    <a:pt x="4194" y="592"/>
                  </a:lnTo>
                  <a:cubicBezTo>
                    <a:pt x="4516" y="592"/>
                    <a:pt x="4785" y="327"/>
                    <a:pt x="4785" y="1"/>
                  </a:cubicBezTo>
                  <a:close/>
                </a:path>
              </a:pathLst>
            </a:custGeom>
            <a:solidFill>
              <a:srgbClr val="667E9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3" name="Google Shape;11163;p92"/>
            <p:cNvSpPr/>
            <p:nvPr/>
          </p:nvSpPr>
          <p:spPr>
            <a:xfrm>
              <a:off x="1338856" y="2771545"/>
              <a:ext cx="61785" cy="35369"/>
            </a:xfrm>
            <a:custGeom>
              <a:avLst/>
              <a:gdLst/>
              <a:ahLst/>
              <a:cxnLst/>
              <a:rect l="l" t="t" r="r" b="b"/>
              <a:pathLst>
                <a:path w="2360" h="1351" extrusionOk="0">
                  <a:moveTo>
                    <a:pt x="1" y="1"/>
                  </a:moveTo>
                  <a:lnTo>
                    <a:pt x="1" y="942"/>
                  </a:lnTo>
                  <a:cubicBezTo>
                    <a:pt x="1" y="1168"/>
                    <a:pt x="179" y="1351"/>
                    <a:pt x="404" y="1351"/>
                  </a:cubicBezTo>
                  <a:lnTo>
                    <a:pt x="1951" y="1351"/>
                  </a:lnTo>
                  <a:cubicBezTo>
                    <a:pt x="2177" y="1351"/>
                    <a:pt x="2360" y="1168"/>
                    <a:pt x="2360" y="942"/>
                  </a:cubicBezTo>
                  <a:lnTo>
                    <a:pt x="2360"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4" name="Google Shape;11164;p92"/>
            <p:cNvSpPr/>
            <p:nvPr/>
          </p:nvSpPr>
          <p:spPr>
            <a:xfrm>
              <a:off x="1568506" y="2771545"/>
              <a:ext cx="61916" cy="35369"/>
            </a:xfrm>
            <a:custGeom>
              <a:avLst/>
              <a:gdLst/>
              <a:ahLst/>
              <a:cxnLst/>
              <a:rect l="l" t="t" r="r" b="b"/>
              <a:pathLst>
                <a:path w="2365" h="1351" extrusionOk="0">
                  <a:moveTo>
                    <a:pt x="1" y="1"/>
                  </a:moveTo>
                  <a:lnTo>
                    <a:pt x="1" y="942"/>
                  </a:lnTo>
                  <a:cubicBezTo>
                    <a:pt x="1" y="1168"/>
                    <a:pt x="184" y="1351"/>
                    <a:pt x="409" y="1351"/>
                  </a:cubicBezTo>
                  <a:lnTo>
                    <a:pt x="1956" y="1351"/>
                  </a:lnTo>
                  <a:cubicBezTo>
                    <a:pt x="2182" y="1351"/>
                    <a:pt x="2365" y="1168"/>
                    <a:pt x="2365" y="942"/>
                  </a:cubicBezTo>
                  <a:lnTo>
                    <a:pt x="2365"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5" name="Google Shape;11165;p92"/>
            <p:cNvSpPr/>
            <p:nvPr/>
          </p:nvSpPr>
          <p:spPr>
            <a:xfrm>
              <a:off x="1306026" y="2523411"/>
              <a:ext cx="24321" cy="84038"/>
            </a:xfrm>
            <a:custGeom>
              <a:avLst/>
              <a:gdLst/>
              <a:ahLst/>
              <a:cxnLst/>
              <a:rect l="l" t="t" r="r" b="b"/>
              <a:pathLst>
                <a:path w="929" h="3210" extrusionOk="0">
                  <a:moveTo>
                    <a:pt x="520" y="0"/>
                  </a:moveTo>
                  <a:cubicBezTo>
                    <a:pt x="231" y="0"/>
                    <a:pt x="1" y="236"/>
                    <a:pt x="1" y="519"/>
                  </a:cubicBezTo>
                  <a:lnTo>
                    <a:pt x="1" y="2691"/>
                  </a:lnTo>
                  <a:cubicBezTo>
                    <a:pt x="1" y="2974"/>
                    <a:pt x="231" y="3209"/>
                    <a:pt x="520" y="3209"/>
                  </a:cubicBezTo>
                  <a:lnTo>
                    <a:pt x="928" y="3209"/>
                  </a:lnTo>
                  <a:lnTo>
                    <a:pt x="928" y="0"/>
                  </a:ln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6" name="Google Shape;11166;p92"/>
            <p:cNvSpPr/>
            <p:nvPr/>
          </p:nvSpPr>
          <p:spPr>
            <a:xfrm>
              <a:off x="1635187" y="2523411"/>
              <a:ext cx="24295" cy="84038"/>
            </a:xfrm>
            <a:custGeom>
              <a:avLst/>
              <a:gdLst/>
              <a:ahLst/>
              <a:cxnLst/>
              <a:rect l="l" t="t" r="r" b="b"/>
              <a:pathLst>
                <a:path w="928" h="3210" extrusionOk="0">
                  <a:moveTo>
                    <a:pt x="0" y="0"/>
                  </a:moveTo>
                  <a:lnTo>
                    <a:pt x="0" y="3209"/>
                  </a:lnTo>
                  <a:lnTo>
                    <a:pt x="408" y="3209"/>
                  </a:lnTo>
                  <a:cubicBezTo>
                    <a:pt x="697" y="3209"/>
                    <a:pt x="927" y="2974"/>
                    <a:pt x="927" y="2686"/>
                  </a:cubicBezTo>
                  <a:lnTo>
                    <a:pt x="927" y="519"/>
                  </a:lnTo>
                  <a:cubicBezTo>
                    <a:pt x="927" y="231"/>
                    <a:pt x="692" y="0"/>
                    <a:pt x="408" y="0"/>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7" name="Google Shape;11167;p92"/>
            <p:cNvSpPr/>
            <p:nvPr/>
          </p:nvSpPr>
          <p:spPr>
            <a:xfrm>
              <a:off x="1330321" y="2447567"/>
              <a:ext cx="304892" cy="276225"/>
            </a:xfrm>
            <a:custGeom>
              <a:avLst/>
              <a:gdLst/>
              <a:ahLst/>
              <a:cxnLst/>
              <a:rect l="l" t="t" r="r" b="b"/>
              <a:pathLst>
                <a:path w="11646" h="10551" extrusionOk="0">
                  <a:moveTo>
                    <a:pt x="1792" y="1"/>
                  </a:moveTo>
                  <a:cubicBezTo>
                    <a:pt x="802" y="1"/>
                    <a:pt x="0" y="803"/>
                    <a:pt x="0" y="1797"/>
                  </a:cubicBezTo>
                  <a:lnTo>
                    <a:pt x="0" y="10550"/>
                  </a:lnTo>
                  <a:lnTo>
                    <a:pt x="11645" y="10550"/>
                  </a:lnTo>
                  <a:lnTo>
                    <a:pt x="11645" y="1797"/>
                  </a:lnTo>
                  <a:cubicBezTo>
                    <a:pt x="11645" y="803"/>
                    <a:pt x="10843" y="1"/>
                    <a:pt x="9853" y="1"/>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8" name="Google Shape;11168;p92"/>
            <p:cNvSpPr/>
            <p:nvPr/>
          </p:nvSpPr>
          <p:spPr>
            <a:xfrm>
              <a:off x="1330321" y="2447567"/>
              <a:ext cx="80896" cy="276225"/>
            </a:xfrm>
            <a:custGeom>
              <a:avLst/>
              <a:gdLst/>
              <a:ahLst/>
              <a:cxnLst/>
              <a:rect l="l" t="t" r="r" b="b"/>
              <a:pathLst>
                <a:path w="3090" h="10551" extrusionOk="0">
                  <a:moveTo>
                    <a:pt x="1792" y="1"/>
                  </a:moveTo>
                  <a:cubicBezTo>
                    <a:pt x="802" y="1"/>
                    <a:pt x="0" y="803"/>
                    <a:pt x="0" y="1797"/>
                  </a:cubicBezTo>
                  <a:lnTo>
                    <a:pt x="0" y="10550"/>
                  </a:lnTo>
                  <a:lnTo>
                    <a:pt x="1292" y="10550"/>
                  </a:lnTo>
                  <a:lnTo>
                    <a:pt x="1292" y="1797"/>
                  </a:lnTo>
                  <a:cubicBezTo>
                    <a:pt x="1292" y="803"/>
                    <a:pt x="2095" y="1"/>
                    <a:pt x="3089" y="1"/>
                  </a:cubicBezTo>
                  <a:close/>
                </a:path>
              </a:pathLst>
            </a:custGeom>
            <a:solidFill>
              <a:srgbClr val="C1CE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9" name="Google Shape;11169;p92"/>
            <p:cNvSpPr/>
            <p:nvPr/>
          </p:nvSpPr>
          <p:spPr>
            <a:xfrm>
              <a:off x="1317859" y="2719997"/>
              <a:ext cx="333455" cy="51575"/>
            </a:xfrm>
            <a:custGeom>
              <a:avLst/>
              <a:gdLst/>
              <a:ahLst/>
              <a:cxnLst/>
              <a:rect l="l" t="t" r="r" b="b"/>
              <a:pathLst>
                <a:path w="12737" h="1970" extrusionOk="0">
                  <a:moveTo>
                    <a:pt x="361" y="0"/>
                  </a:moveTo>
                  <a:cubicBezTo>
                    <a:pt x="159" y="0"/>
                    <a:pt x="0" y="163"/>
                    <a:pt x="0" y="360"/>
                  </a:cubicBezTo>
                  <a:lnTo>
                    <a:pt x="0" y="1609"/>
                  </a:lnTo>
                  <a:cubicBezTo>
                    <a:pt x="0" y="1806"/>
                    <a:pt x="159" y="1970"/>
                    <a:pt x="361" y="1970"/>
                  </a:cubicBezTo>
                  <a:lnTo>
                    <a:pt x="12376" y="1970"/>
                  </a:lnTo>
                  <a:cubicBezTo>
                    <a:pt x="12577" y="1970"/>
                    <a:pt x="12736" y="1806"/>
                    <a:pt x="12736" y="1609"/>
                  </a:cubicBezTo>
                  <a:lnTo>
                    <a:pt x="12736" y="365"/>
                  </a:lnTo>
                  <a:cubicBezTo>
                    <a:pt x="12736" y="163"/>
                    <a:pt x="12577" y="0"/>
                    <a:pt x="12376" y="0"/>
                  </a:cubicBezTo>
                  <a:close/>
                </a:path>
              </a:pathLst>
            </a:custGeom>
            <a:solidFill>
              <a:srgbClr val="C3C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0" name="Google Shape;11170;p92"/>
            <p:cNvSpPr/>
            <p:nvPr/>
          </p:nvSpPr>
          <p:spPr>
            <a:xfrm>
              <a:off x="1317859" y="2720101"/>
              <a:ext cx="47700" cy="51470"/>
            </a:xfrm>
            <a:custGeom>
              <a:avLst/>
              <a:gdLst/>
              <a:ahLst/>
              <a:cxnLst/>
              <a:rect l="l" t="t" r="r" b="b"/>
              <a:pathLst>
                <a:path w="1822" h="1966" extrusionOk="0">
                  <a:moveTo>
                    <a:pt x="361" y="1"/>
                  </a:moveTo>
                  <a:cubicBezTo>
                    <a:pt x="159" y="1"/>
                    <a:pt x="0" y="159"/>
                    <a:pt x="0" y="361"/>
                  </a:cubicBezTo>
                  <a:lnTo>
                    <a:pt x="0" y="1605"/>
                  </a:lnTo>
                  <a:cubicBezTo>
                    <a:pt x="0" y="1802"/>
                    <a:pt x="159" y="1966"/>
                    <a:pt x="361" y="1966"/>
                  </a:cubicBezTo>
                  <a:lnTo>
                    <a:pt x="1821" y="1966"/>
                  </a:lnTo>
                  <a:cubicBezTo>
                    <a:pt x="1624" y="1966"/>
                    <a:pt x="1461" y="1802"/>
                    <a:pt x="1461" y="1605"/>
                  </a:cubicBezTo>
                  <a:lnTo>
                    <a:pt x="1461" y="361"/>
                  </a:lnTo>
                  <a:cubicBezTo>
                    <a:pt x="1461" y="159"/>
                    <a:pt x="1624" y="1"/>
                    <a:pt x="1821" y="1"/>
                  </a:cubicBezTo>
                  <a:close/>
                </a:path>
              </a:pathLst>
            </a:custGeom>
            <a:solidFill>
              <a:srgbClr val="B6C1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1" name="Google Shape;11171;p92"/>
            <p:cNvSpPr/>
            <p:nvPr/>
          </p:nvSpPr>
          <p:spPr>
            <a:xfrm>
              <a:off x="1350191" y="2496995"/>
              <a:ext cx="265151" cy="135612"/>
            </a:xfrm>
            <a:custGeom>
              <a:avLst/>
              <a:gdLst/>
              <a:ahLst/>
              <a:cxnLst/>
              <a:rect l="l" t="t" r="r" b="b"/>
              <a:pathLst>
                <a:path w="10128" h="5180" extrusionOk="0">
                  <a:moveTo>
                    <a:pt x="9334" y="0"/>
                  </a:moveTo>
                  <a:cubicBezTo>
                    <a:pt x="9331" y="0"/>
                    <a:pt x="9328" y="0"/>
                    <a:pt x="9325" y="1"/>
                  </a:cubicBezTo>
                  <a:lnTo>
                    <a:pt x="798" y="1"/>
                  </a:lnTo>
                  <a:cubicBezTo>
                    <a:pt x="356" y="1"/>
                    <a:pt x="0" y="356"/>
                    <a:pt x="0" y="798"/>
                  </a:cubicBezTo>
                  <a:lnTo>
                    <a:pt x="0" y="4382"/>
                  </a:lnTo>
                  <a:cubicBezTo>
                    <a:pt x="0" y="4821"/>
                    <a:pt x="356" y="5179"/>
                    <a:pt x="794" y="5179"/>
                  </a:cubicBezTo>
                  <a:cubicBezTo>
                    <a:pt x="797" y="5179"/>
                    <a:pt x="799" y="5179"/>
                    <a:pt x="802" y="5179"/>
                  </a:cubicBezTo>
                  <a:lnTo>
                    <a:pt x="9330" y="5179"/>
                  </a:lnTo>
                  <a:cubicBezTo>
                    <a:pt x="9767" y="5179"/>
                    <a:pt x="10127" y="4824"/>
                    <a:pt x="10127" y="4382"/>
                  </a:cubicBezTo>
                  <a:lnTo>
                    <a:pt x="10127" y="798"/>
                  </a:lnTo>
                  <a:cubicBezTo>
                    <a:pt x="10127" y="359"/>
                    <a:pt x="9772" y="0"/>
                    <a:pt x="9334" y="0"/>
                  </a:cubicBezTo>
                  <a:close/>
                </a:path>
              </a:pathLst>
            </a:custGeom>
            <a:solidFill>
              <a:srgbClr val="DCE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2" name="Google Shape;11172;p92"/>
            <p:cNvSpPr/>
            <p:nvPr/>
          </p:nvSpPr>
          <p:spPr>
            <a:xfrm>
              <a:off x="1350191" y="2496995"/>
              <a:ext cx="45920" cy="135612"/>
            </a:xfrm>
            <a:custGeom>
              <a:avLst/>
              <a:gdLst/>
              <a:ahLst/>
              <a:cxnLst/>
              <a:rect l="l" t="t" r="r" b="b"/>
              <a:pathLst>
                <a:path w="1754" h="5180" extrusionOk="0">
                  <a:moveTo>
                    <a:pt x="789" y="0"/>
                  </a:moveTo>
                  <a:cubicBezTo>
                    <a:pt x="356" y="0"/>
                    <a:pt x="0" y="359"/>
                    <a:pt x="0" y="798"/>
                  </a:cubicBezTo>
                  <a:lnTo>
                    <a:pt x="0" y="4382"/>
                  </a:lnTo>
                  <a:cubicBezTo>
                    <a:pt x="0" y="4824"/>
                    <a:pt x="356" y="5179"/>
                    <a:pt x="798" y="5179"/>
                  </a:cubicBezTo>
                  <a:lnTo>
                    <a:pt x="1754" y="5179"/>
                  </a:lnTo>
                  <a:cubicBezTo>
                    <a:pt x="1312" y="5179"/>
                    <a:pt x="956" y="4824"/>
                    <a:pt x="956" y="4382"/>
                  </a:cubicBezTo>
                  <a:lnTo>
                    <a:pt x="956" y="798"/>
                  </a:lnTo>
                  <a:cubicBezTo>
                    <a:pt x="956" y="356"/>
                    <a:pt x="1316" y="1"/>
                    <a:pt x="1754" y="1"/>
                  </a:cubicBezTo>
                  <a:lnTo>
                    <a:pt x="798" y="1"/>
                  </a:lnTo>
                  <a:cubicBezTo>
                    <a:pt x="795" y="0"/>
                    <a:pt x="792" y="0"/>
                    <a:pt x="789" y="0"/>
                  </a:cubicBezTo>
                  <a:close/>
                </a:path>
              </a:pathLst>
            </a:custGeom>
            <a:solidFill>
              <a:srgbClr val="EA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3" name="Google Shape;11173;p92"/>
            <p:cNvSpPr/>
            <p:nvPr/>
          </p:nvSpPr>
          <p:spPr>
            <a:xfrm>
              <a:off x="1350191" y="2496995"/>
              <a:ext cx="265151" cy="39767"/>
            </a:xfrm>
            <a:custGeom>
              <a:avLst/>
              <a:gdLst/>
              <a:ahLst/>
              <a:cxnLst/>
              <a:rect l="l" t="t" r="r" b="b"/>
              <a:pathLst>
                <a:path w="10128" h="1519" extrusionOk="0">
                  <a:moveTo>
                    <a:pt x="9334" y="0"/>
                  </a:moveTo>
                  <a:cubicBezTo>
                    <a:pt x="9331" y="0"/>
                    <a:pt x="9328" y="0"/>
                    <a:pt x="9325" y="1"/>
                  </a:cubicBezTo>
                  <a:lnTo>
                    <a:pt x="798" y="1"/>
                  </a:lnTo>
                  <a:cubicBezTo>
                    <a:pt x="356" y="1"/>
                    <a:pt x="0" y="356"/>
                    <a:pt x="0" y="798"/>
                  </a:cubicBezTo>
                  <a:lnTo>
                    <a:pt x="0" y="1519"/>
                  </a:lnTo>
                  <a:lnTo>
                    <a:pt x="10127" y="1519"/>
                  </a:lnTo>
                  <a:lnTo>
                    <a:pt x="10127" y="798"/>
                  </a:lnTo>
                  <a:cubicBezTo>
                    <a:pt x="10127" y="359"/>
                    <a:pt x="9772" y="0"/>
                    <a:pt x="9334" y="0"/>
                  </a:cubicBezTo>
                  <a:close/>
                </a:path>
              </a:pathLst>
            </a:custGeom>
            <a:solidFill>
              <a:srgbClr val="E0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4" name="Google Shape;11174;p92"/>
            <p:cNvSpPr/>
            <p:nvPr/>
          </p:nvSpPr>
          <p:spPr>
            <a:xfrm>
              <a:off x="1353202" y="2655201"/>
              <a:ext cx="42647" cy="42804"/>
            </a:xfrm>
            <a:custGeom>
              <a:avLst/>
              <a:gdLst/>
              <a:ahLst/>
              <a:cxnLst/>
              <a:rect l="l" t="t" r="r" b="b"/>
              <a:pathLst>
                <a:path w="1629" h="1635" extrusionOk="0">
                  <a:moveTo>
                    <a:pt x="812" y="1"/>
                  </a:moveTo>
                  <a:cubicBezTo>
                    <a:pt x="366" y="1"/>
                    <a:pt x="0" y="366"/>
                    <a:pt x="0" y="818"/>
                  </a:cubicBezTo>
                  <a:cubicBezTo>
                    <a:pt x="0" y="1269"/>
                    <a:pt x="366" y="1634"/>
                    <a:pt x="812" y="1634"/>
                  </a:cubicBezTo>
                  <a:cubicBezTo>
                    <a:pt x="1264" y="1634"/>
                    <a:pt x="1629" y="1269"/>
                    <a:pt x="1629" y="818"/>
                  </a:cubicBezTo>
                  <a:cubicBezTo>
                    <a:pt x="1629" y="366"/>
                    <a:pt x="1264" y="1"/>
                    <a:pt x="8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5" name="Google Shape;11175;p92"/>
            <p:cNvSpPr/>
            <p:nvPr/>
          </p:nvSpPr>
          <p:spPr>
            <a:xfrm>
              <a:off x="1569658" y="2655201"/>
              <a:ext cx="42647" cy="42804"/>
            </a:xfrm>
            <a:custGeom>
              <a:avLst/>
              <a:gdLst/>
              <a:ahLst/>
              <a:cxnLst/>
              <a:rect l="l" t="t" r="r" b="b"/>
              <a:pathLst>
                <a:path w="1629" h="1635" extrusionOk="0">
                  <a:moveTo>
                    <a:pt x="817" y="1"/>
                  </a:moveTo>
                  <a:cubicBezTo>
                    <a:pt x="365" y="1"/>
                    <a:pt x="0" y="366"/>
                    <a:pt x="0" y="818"/>
                  </a:cubicBezTo>
                  <a:cubicBezTo>
                    <a:pt x="0" y="1269"/>
                    <a:pt x="365" y="1634"/>
                    <a:pt x="817" y="1634"/>
                  </a:cubicBezTo>
                  <a:cubicBezTo>
                    <a:pt x="1264" y="1634"/>
                    <a:pt x="1629" y="1269"/>
                    <a:pt x="1629" y="818"/>
                  </a:cubicBezTo>
                  <a:cubicBezTo>
                    <a:pt x="1629" y="366"/>
                    <a:pt x="1264" y="1"/>
                    <a:pt x="81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6" name="Google Shape;11176;p92"/>
            <p:cNvSpPr/>
            <p:nvPr/>
          </p:nvSpPr>
          <p:spPr>
            <a:xfrm>
              <a:off x="1422370" y="2651562"/>
              <a:ext cx="120768" cy="68461"/>
            </a:xfrm>
            <a:custGeom>
              <a:avLst/>
              <a:gdLst/>
              <a:ahLst/>
              <a:cxnLst/>
              <a:rect l="l" t="t" r="r" b="b"/>
              <a:pathLst>
                <a:path w="4613" h="2615" extrusionOk="0">
                  <a:moveTo>
                    <a:pt x="856" y="1"/>
                  </a:moveTo>
                  <a:cubicBezTo>
                    <a:pt x="385" y="1"/>
                    <a:pt x="1" y="385"/>
                    <a:pt x="1" y="856"/>
                  </a:cubicBezTo>
                  <a:lnTo>
                    <a:pt x="1" y="2614"/>
                  </a:lnTo>
                  <a:lnTo>
                    <a:pt x="4613" y="2614"/>
                  </a:lnTo>
                  <a:lnTo>
                    <a:pt x="4613" y="856"/>
                  </a:lnTo>
                  <a:cubicBezTo>
                    <a:pt x="4613" y="385"/>
                    <a:pt x="4228" y="1"/>
                    <a:pt x="3757" y="1"/>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7" name="Google Shape;11177;p92"/>
            <p:cNvSpPr/>
            <p:nvPr/>
          </p:nvSpPr>
          <p:spPr>
            <a:xfrm>
              <a:off x="1344641" y="2491471"/>
              <a:ext cx="276225" cy="146791"/>
            </a:xfrm>
            <a:custGeom>
              <a:avLst/>
              <a:gdLst/>
              <a:ahLst/>
              <a:cxnLst/>
              <a:rect l="l" t="t" r="r" b="b"/>
              <a:pathLst>
                <a:path w="10551" h="5607" extrusionOk="0">
                  <a:moveTo>
                    <a:pt x="10128" y="1941"/>
                  </a:moveTo>
                  <a:lnTo>
                    <a:pt x="10128" y="4598"/>
                  </a:lnTo>
                  <a:cubicBezTo>
                    <a:pt x="10128" y="4919"/>
                    <a:pt x="9863" y="5184"/>
                    <a:pt x="9542" y="5184"/>
                  </a:cubicBezTo>
                  <a:lnTo>
                    <a:pt x="1014" y="5184"/>
                  </a:lnTo>
                  <a:cubicBezTo>
                    <a:pt x="688" y="5184"/>
                    <a:pt x="423" y="4919"/>
                    <a:pt x="423" y="4593"/>
                  </a:cubicBezTo>
                  <a:lnTo>
                    <a:pt x="423" y="1941"/>
                  </a:lnTo>
                  <a:close/>
                  <a:moveTo>
                    <a:pt x="1010" y="0"/>
                  </a:moveTo>
                  <a:cubicBezTo>
                    <a:pt x="452" y="0"/>
                    <a:pt x="1" y="452"/>
                    <a:pt x="1" y="1009"/>
                  </a:cubicBezTo>
                  <a:lnTo>
                    <a:pt x="1" y="4593"/>
                  </a:lnTo>
                  <a:cubicBezTo>
                    <a:pt x="1" y="5150"/>
                    <a:pt x="452" y="5606"/>
                    <a:pt x="1010" y="5606"/>
                  </a:cubicBezTo>
                  <a:lnTo>
                    <a:pt x="9537" y="5606"/>
                  </a:lnTo>
                  <a:cubicBezTo>
                    <a:pt x="10094" y="5606"/>
                    <a:pt x="10550" y="5150"/>
                    <a:pt x="10550" y="4593"/>
                  </a:cubicBezTo>
                  <a:lnTo>
                    <a:pt x="10550" y="1009"/>
                  </a:lnTo>
                  <a:cubicBezTo>
                    <a:pt x="10550" y="452"/>
                    <a:pt x="10094" y="0"/>
                    <a:pt x="9542" y="0"/>
                  </a:cubicBezTo>
                  <a:lnTo>
                    <a:pt x="7601" y="0"/>
                  </a:lnTo>
                  <a:cubicBezTo>
                    <a:pt x="7481" y="0"/>
                    <a:pt x="7389" y="91"/>
                    <a:pt x="7389" y="212"/>
                  </a:cubicBezTo>
                  <a:cubicBezTo>
                    <a:pt x="7389" y="327"/>
                    <a:pt x="7481" y="423"/>
                    <a:pt x="7601" y="423"/>
                  </a:cubicBezTo>
                  <a:lnTo>
                    <a:pt x="9542" y="423"/>
                  </a:lnTo>
                  <a:cubicBezTo>
                    <a:pt x="9868" y="423"/>
                    <a:pt x="10128" y="682"/>
                    <a:pt x="10128" y="1009"/>
                  </a:cubicBezTo>
                  <a:lnTo>
                    <a:pt x="10128" y="1518"/>
                  </a:lnTo>
                  <a:lnTo>
                    <a:pt x="423" y="1518"/>
                  </a:lnTo>
                  <a:lnTo>
                    <a:pt x="423" y="1009"/>
                  </a:lnTo>
                  <a:cubicBezTo>
                    <a:pt x="423" y="682"/>
                    <a:pt x="688" y="423"/>
                    <a:pt x="1010" y="423"/>
                  </a:cubicBezTo>
                  <a:lnTo>
                    <a:pt x="6611" y="423"/>
                  </a:lnTo>
                  <a:cubicBezTo>
                    <a:pt x="6726" y="423"/>
                    <a:pt x="6823" y="327"/>
                    <a:pt x="6823" y="212"/>
                  </a:cubicBezTo>
                  <a:cubicBezTo>
                    <a:pt x="6823" y="91"/>
                    <a:pt x="6726" y="0"/>
                    <a:pt x="6611"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8" name="Google Shape;11178;p92"/>
            <p:cNvSpPr/>
            <p:nvPr/>
          </p:nvSpPr>
          <p:spPr>
            <a:xfrm>
              <a:off x="1338620" y="2649677"/>
              <a:ext cx="62780" cy="53826"/>
            </a:xfrm>
            <a:custGeom>
              <a:avLst/>
              <a:gdLst/>
              <a:ahLst/>
              <a:cxnLst/>
              <a:rect l="l" t="t" r="r" b="b"/>
              <a:pathLst>
                <a:path w="2398" h="2056" extrusionOk="0">
                  <a:moveTo>
                    <a:pt x="1366" y="424"/>
                  </a:moveTo>
                  <a:cubicBezTo>
                    <a:pt x="1677" y="424"/>
                    <a:pt x="1975" y="664"/>
                    <a:pt x="1975" y="1029"/>
                  </a:cubicBezTo>
                  <a:cubicBezTo>
                    <a:pt x="1975" y="1360"/>
                    <a:pt x="1706" y="1634"/>
                    <a:pt x="1369" y="1634"/>
                  </a:cubicBezTo>
                  <a:cubicBezTo>
                    <a:pt x="831" y="1634"/>
                    <a:pt x="562" y="981"/>
                    <a:pt x="942" y="601"/>
                  </a:cubicBezTo>
                  <a:cubicBezTo>
                    <a:pt x="1066" y="478"/>
                    <a:pt x="1218" y="424"/>
                    <a:pt x="1366" y="424"/>
                  </a:cubicBezTo>
                  <a:close/>
                  <a:moveTo>
                    <a:pt x="1369" y="1"/>
                  </a:moveTo>
                  <a:cubicBezTo>
                    <a:pt x="457" y="1"/>
                    <a:pt x="0" y="1106"/>
                    <a:pt x="644" y="1754"/>
                  </a:cubicBezTo>
                  <a:cubicBezTo>
                    <a:pt x="853" y="1962"/>
                    <a:pt x="1111" y="2055"/>
                    <a:pt x="1363" y="2055"/>
                  </a:cubicBezTo>
                  <a:cubicBezTo>
                    <a:pt x="1891" y="2055"/>
                    <a:pt x="2397" y="1646"/>
                    <a:pt x="2397" y="1029"/>
                  </a:cubicBezTo>
                  <a:cubicBezTo>
                    <a:pt x="2397" y="462"/>
                    <a:pt x="1936" y="1"/>
                    <a:pt x="1369"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79" name="Google Shape;11179;p92"/>
            <p:cNvSpPr/>
            <p:nvPr/>
          </p:nvSpPr>
          <p:spPr>
            <a:xfrm>
              <a:off x="1555050" y="2649677"/>
              <a:ext cx="62806" cy="53826"/>
            </a:xfrm>
            <a:custGeom>
              <a:avLst/>
              <a:gdLst/>
              <a:ahLst/>
              <a:cxnLst/>
              <a:rect l="l" t="t" r="r" b="b"/>
              <a:pathLst>
                <a:path w="2399" h="2056" extrusionOk="0">
                  <a:moveTo>
                    <a:pt x="1367" y="424"/>
                  </a:moveTo>
                  <a:cubicBezTo>
                    <a:pt x="1678" y="424"/>
                    <a:pt x="1975" y="664"/>
                    <a:pt x="1975" y="1029"/>
                  </a:cubicBezTo>
                  <a:cubicBezTo>
                    <a:pt x="1975" y="1360"/>
                    <a:pt x="1706" y="1634"/>
                    <a:pt x="1375" y="1634"/>
                  </a:cubicBezTo>
                  <a:cubicBezTo>
                    <a:pt x="832" y="1634"/>
                    <a:pt x="563" y="981"/>
                    <a:pt x="943" y="601"/>
                  </a:cubicBezTo>
                  <a:cubicBezTo>
                    <a:pt x="1067" y="478"/>
                    <a:pt x="1218" y="424"/>
                    <a:pt x="1367" y="424"/>
                  </a:cubicBezTo>
                  <a:close/>
                  <a:moveTo>
                    <a:pt x="1375" y="1"/>
                  </a:moveTo>
                  <a:cubicBezTo>
                    <a:pt x="457" y="1"/>
                    <a:pt x="1" y="1106"/>
                    <a:pt x="645" y="1754"/>
                  </a:cubicBezTo>
                  <a:cubicBezTo>
                    <a:pt x="854" y="1962"/>
                    <a:pt x="1111" y="2055"/>
                    <a:pt x="1364" y="2055"/>
                  </a:cubicBezTo>
                  <a:cubicBezTo>
                    <a:pt x="1892" y="2055"/>
                    <a:pt x="2398" y="1646"/>
                    <a:pt x="2398" y="1029"/>
                  </a:cubicBezTo>
                  <a:cubicBezTo>
                    <a:pt x="2398" y="462"/>
                    <a:pt x="1937" y="1"/>
                    <a:pt x="1375"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0" name="Google Shape;11180;p92"/>
            <p:cNvSpPr/>
            <p:nvPr/>
          </p:nvSpPr>
          <p:spPr>
            <a:xfrm>
              <a:off x="1300502" y="2442148"/>
              <a:ext cx="364504" cy="370290"/>
            </a:xfrm>
            <a:custGeom>
              <a:avLst/>
              <a:gdLst/>
              <a:ahLst/>
              <a:cxnLst/>
              <a:rect l="l" t="t" r="r" b="b"/>
              <a:pathLst>
                <a:path w="13923" h="14144" extrusionOk="0">
                  <a:moveTo>
                    <a:pt x="928" y="3316"/>
                  </a:moveTo>
                  <a:lnTo>
                    <a:pt x="928" y="6102"/>
                  </a:lnTo>
                  <a:lnTo>
                    <a:pt x="731" y="6102"/>
                  </a:lnTo>
                  <a:cubicBezTo>
                    <a:pt x="563" y="6102"/>
                    <a:pt x="423" y="5963"/>
                    <a:pt x="423" y="5795"/>
                  </a:cubicBezTo>
                  <a:lnTo>
                    <a:pt x="423" y="3623"/>
                  </a:lnTo>
                  <a:cubicBezTo>
                    <a:pt x="423" y="3455"/>
                    <a:pt x="563" y="3316"/>
                    <a:pt x="731" y="3316"/>
                  </a:cubicBezTo>
                  <a:close/>
                  <a:moveTo>
                    <a:pt x="13192" y="3316"/>
                  </a:moveTo>
                  <a:cubicBezTo>
                    <a:pt x="13361" y="3316"/>
                    <a:pt x="13500" y="3455"/>
                    <a:pt x="13500" y="3623"/>
                  </a:cubicBezTo>
                  <a:lnTo>
                    <a:pt x="13500" y="5795"/>
                  </a:lnTo>
                  <a:cubicBezTo>
                    <a:pt x="13500" y="5963"/>
                    <a:pt x="13361" y="6102"/>
                    <a:pt x="13192" y="6102"/>
                  </a:cubicBezTo>
                  <a:lnTo>
                    <a:pt x="12995" y="6102"/>
                  </a:lnTo>
                  <a:lnTo>
                    <a:pt x="12995" y="3316"/>
                  </a:lnTo>
                  <a:close/>
                  <a:moveTo>
                    <a:pt x="8412" y="8211"/>
                  </a:moveTo>
                  <a:cubicBezTo>
                    <a:pt x="8768" y="8211"/>
                    <a:pt x="9056" y="8499"/>
                    <a:pt x="9056" y="8855"/>
                  </a:cubicBezTo>
                  <a:lnTo>
                    <a:pt x="9056" y="10402"/>
                  </a:lnTo>
                  <a:lnTo>
                    <a:pt x="4867" y="10402"/>
                  </a:lnTo>
                  <a:lnTo>
                    <a:pt x="4867" y="8855"/>
                  </a:lnTo>
                  <a:cubicBezTo>
                    <a:pt x="4867" y="8499"/>
                    <a:pt x="5155" y="8211"/>
                    <a:pt x="5511" y="8211"/>
                  </a:cubicBezTo>
                  <a:close/>
                  <a:moveTo>
                    <a:pt x="10992" y="419"/>
                  </a:moveTo>
                  <a:cubicBezTo>
                    <a:pt x="11862" y="419"/>
                    <a:pt x="12573" y="1130"/>
                    <a:pt x="12573" y="2004"/>
                  </a:cubicBezTo>
                  <a:lnTo>
                    <a:pt x="12573" y="10406"/>
                  </a:lnTo>
                  <a:lnTo>
                    <a:pt x="9479" y="10406"/>
                  </a:lnTo>
                  <a:lnTo>
                    <a:pt x="9479" y="8855"/>
                  </a:lnTo>
                  <a:cubicBezTo>
                    <a:pt x="9479" y="8264"/>
                    <a:pt x="8999" y="7788"/>
                    <a:pt x="8412" y="7788"/>
                  </a:cubicBezTo>
                  <a:lnTo>
                    <a:pt x="5511" y="7788"/>
                  </a:lnTo>
                  <a:cubicBezTo>
                    <a:pt x="4920" y="7788"/>
                    <a:pt x="4444" y="8264"/>
                    <a:pt x="4444" y="8855"/>
                  </a:cubicBezTo>
                  <a:lnTo>
                    <a:pt x="4444" y="10402"/>
                  </a:lnTo>
                  <a:lnTo>
                    <a:pt x="4247" y="10402"/>
                  </a:lnTo>
                  <a:cubicBezTo>
                    <a:pt x="4132" y="10402"/>
                    <a:pt x="4036" y="10498"/>
                    <a:pt x="4036" y="10613"/>
                  </a:cubicBezTo>
                  <a:cubicBezTo>
                    <a:pt x="4036" y="10728"/>
                    <a:pt x="4132" y="10824"/>
                    <a:pt x="4247" y="10824"/>
                  </a:cubicBezTo>
                  <a:lnTo>
                    <a:pt x="13039" y="10824"/>
                  </a:lnTo>
                  <a:cubicBezTo>
                    <a:pt x="13125" y="10824"/>
                    <a:pt x="13192" y="10892"/>
                    <a:pt x="13192" y="10978"/>
                  </a:cubicBezTo>
                  <a:lnTo>
                    <a:pt x="13192" y="12222"/>
                  </a:lnTo>
                  <a:cubicBezTo>
                    <a:pt x="13192" y="12304"/>
                    <a:pt x="13125" y="12371"/>
                    <a:pt x="13039" y="12371"/>
                  </a:cubicBezTo>
                  <a:lnTo>
                    <a:pt x="1024" y="12371"/>
                  </a:lnTo>
                  <a:cubicBezTo>
                    <a:pt x="942" y="12371"/>
                    <a:pt x="875" y="12304"/>
                    <a:pt x="875" y="12222"/>
                  </a:cubicBezTo>
                  <a:lnTo>
                    <a:pt x="875" y="10978"/>
                  </a:lnTo>
                  <a:cubicBezTo>
                    <a:pt x="875" y="10892"/>
                    <a:pt x="942" y="10824"/>
                    <a:pt x="1024" y="10824"/>
                  </a:cubicBezTo>
                  <a:lnTo>
                    <a:pt x="3262" y="10824"/>
                  </a:lnTo>
                  <a:cubicBezTo>
                    <a:pt x="3378" y="10824"/>
                    <a:pt x="3474" y="10733"/>
                    <a:pt x="3474" y="10613"/>
                  </a:cubicBezTo>
                  <a:cubicBezTo>
                    <a:pt x="3474" y="10498"/>
                    <a:pt x="3378" y="10406"/>
                    <a:pt x="3262" y="10406"/>
                  </a:cubicBezTo>
                  <a:lnTo>
                    <a:pt x="1350" y="10406"/>
                  </a:lnTo>
                  <a:lnTo>
                    <a:pt x="1350" y="2004"/>
                  </a:lnTo>
                  <a:cubicBezTo>
                    <a:pt x="1350" y="1130"/>
                    <a:pt x="2057" y="419"/>
                    <a:pt x="2931" y="419"/>
                  </a:cubicBezTo>
                  <a:close/>
                  <a:moveTo>
                    <a:pt x="9075" y="12794"/>
                  </a:moveTo>
                  <a:cubicBezTo>
                    <a:pt x="9008" y="12900"/>
                    <a:pt x="8888" y="12962"/>
                    <a:pt x="8763" y="12962"/>
                  </a:cubicBezTo>
                  <a:lnTo>
                    <a:pt x="5160" y="12962"/>
                  </a:lnTo>
                  <a:cubicBezTo>
                    <a:pt x="5035" y="12962"/>
                    <a:pt x="4915" y="12900"/>
                    <a:pt x="4848" y="12794"/>
                  </a:cubicBezTo>
                  <a:close/>
                  <a:moveTo>
                    <a:pt x="3613" y="12794"/>
                  </a:moveTo>
                  <a:lnTo>
                    <a:pt x="3613" y="13524"/>
                  </a:lnTo>
                  <a:cubicBezTo>
                    <a:pt x="3613" y="13635"/>
                    <a:pt x="3527" y="13721"/>
                    <a:pt x="3416" y="13721"/>
                  </a:cubicBezTo>
                  <a:lnTo>
                    <a:pt x="1869" y="13721"/>
                  </a:lnTo>
                  <a:cubicBezTo>
                    <a:pt x="1764" y="13721"/>
                    <a:pt x="1672" y="13635"/>
                    <a:pt x="1672" y="13524"/>
                  </a:cubicBezTo>
                  <a:lnTo>
                    <a:pt x="1672" y="12794"/>
                  </a:lnTo>
                  <a:close/>
                  <a:moveTo>
                    <a:pt x="12390" y="12794"/>
                  </a:moveTo>
                  <a:lnTo>
                    <a:pt x="12390" y="13524"/>
                  </a:lnTo>
                  <a:lnTo>
                    <a:pt x="12385" y="13524"/>
                  </a:lnTo>
                  <a:cubicBezTo>
                    <a:pt x="12385" y="13635"/>
                    <a:pt x="12299" y="13721"/>
                    <a:pt x="12188" y="13721"/>
                  </a:cubicBezTo>
                  <a:lnTo>
                    <a:pt x="10646" y="13721"/>
                  </a:lnTo>
                  <a:cubicBezTo>
                    <a:pt x="10536" y="13721"/>
                    <a:pt x="10449" y="13635"/>
                    <a:pt x="10449" y="13524"/>
                  </a:cubicBezTo>
                  <a:lnTo>
                    <a:pt x="10449" y="12794"/>
                  </a:lnTo>
                  <a:close/>
                  <a:moveTo>
                    <a:pt x="2931" y="1"/>
                  </a:moveTo>
                  <a:cubicBezTo>
                    <a:pt x="1826" y="1"/>
                    <a:pt x="933" y="894"/>
                    <a:pt x="928" y="2004"/>
                  </a:cubicBezTo>
                  <a:lnTo>
                    <a:pt x="928" y="2893"/>
                  </a:lnTo>
                  <a:lnTo>
                    <a:pt x="731" y="2893"/>
                  </a:lnTo>
                  <a:cubicBezTo>
                    <a:pt x="327" y="2893"/>
                    <a:pt x="1" y="3220"/>
                    <a:pt x="1" y="3623"/>
                  </a:cubicBezTo>
                  <a:lnTo>
                    <a:pt x="1" y="5795"/>
                  </a:lnTo>
                  <a:cubicBezTo>
                    <a:pt x="1" y="6198"/>
                    <a:pt x="327" y="6525"/>
                    <a:pt x="731" y="6525"/>
                  </a:cubicBezTo>
                  <a:lnTo>
                    <a:pt x="928" y="6525"/>
                  </a:lnTo>
                  <a:lnTo>
                    <a:pt x="928" y="10411"/>
                  </a:lnTo>
                  <a:cubicBezTo>
                    <a:pt x="654" y="10459"/>
                    <a:pt x="447" y="10695"/>
                    <a:pt x="447" y="10978"/>
                  </a:cubicBezTo>
                  <a:lnTo>
                    <a:pt x="447" y="12222"/>
                  </a:lnTo>
                  <a:cubicBezTo>
                    <a:pt x="447" y="12539"/>
                    <a:pt x="707" y="12794"/>
                    <a:pt x="1019" y="12794"/>
                  </a:cubicBezTo>
                  <a:lnTo>
                    <a:pt x="1250" y="12794"/>
                  </a:lnTo>
                  <a:lnTo>
                    <a:pt x="1250" y="13524"/>
                  </a:lnTo>
                  <a:cubicBezTo>
                    <a:pt x="1250" y="13865"/>
                    <a:pt x="1528" y="14144"/>
                    <a:pt x="1869" y="14144"/>
                  </a:cubicBezTo>
                  <a:lnTo>
                    <a:pt x="3416" y="14144"/>
                  </a:lnTo>
                  <a:cubicBezTo>
                    <a:pt x="3757" y="14144"/>
                    <a:pt x="4036" y="13865"/>
                    <a:pt x="4036" y="13524"/>
                  </a:cubicBezTo>
                  <a:lnTo>
                    <a:pt x="4036" y="12794"/>
                  </a:lnTo>
                  <a:lnTo>
                    <a:pt x="4387" y="12794"/>
                  </a:lnTo>
                  <a:cubicBezTo>
                    <a:pt x="4483" y="13140"/>
                    <a:pt x="4800" y="13385"/>
                    <a:pt x="5160" y="13385"/>
                  </a:cubicBezTo>
                  <a:lnTo>
                    <a:pt x="8763" y="13385"/>
                  </a:lnTo>
                  <a:cubicBezTo>
                    <a:pt x="9123" y="13385"/>
                    <a:pt x="9440" y="13140"/>
                    <a:pt x="9537" y="12794"/>
                  </a:cubicBezTo>
                  <a:lnTo>
                    <a:pt x="10027" y="12794"/>
                  </a:lnTo>
                  <a:lnTo>
                    <a:pt x="10027" y="13524"/>
                  </a:lnTo>
                  <a:cubicBezTo>
                    <a:pt x="10027" y="13865"/>
                    <a:pt x="10305" y="14144"/>
                    <a:pt x="10646" y="14144"/>
                  </a:cubicBezTo>
                  <a:lnTo>
                    <a:pt x="12193" y="14144"/>
                  </a:lnTo>
                  <a:cubicBezTo>
                    <a:pt x="12534" y="14144"/>
                    <a:pt x="12813" y="13865"/>
                    <a:pt x="12813" y="13524"/>
                  </a:cubicBezTo>
                  <a:lnTo>
                    <a:pt x="12813" y="12794"/>
                  </a:lnTo>
                  <a:lnTo>
                    <a:pt x="13039" y="12794"/>
                  </a:lnTo>
                  <a:cubicBezTo>
                    <a:pt x="13356" y="12794"/>
                    <a:pt x="13610" y="12539"/>
                    <a:pt x="13610" y="12222"/>
                  </a:cubicBezTo>
                  <a:lnTo>
                    <a:pt x="13610" y="10978"/>
                  </a:lnTo>
                  <a:cubicBezTo>
                    <a:pt x="13610" y="10661"/>
                    <a:pt x="13356" y="10406"/>
                    <a:pt x="13039" y="10406"/>
                  </a:cubicBezTo>
                  <a:lnTo>
                    <a:pt x="12995" y="10406"/>
                  </a:lnTo>
                  <a:lnTo>
                    <a:pt x="12995" y="6525"/>
                  </a:lnTo>
                  <a:lnTo>
                    <a:pt x="13192" y="6525"/>
                  </a:lnTo>
                  <a:cubicBezTo>
                    <a:pt x="13596" y="6525"/>
                    <a:pt x="13923" y="6198"/>
                    <a:pt x="13923" y="5795"/>
                  </a:cubicBezTo>
                  <a:lnTo>
                    <a:pt x="13923" y="3623"/>
                  </a:lnTo>
                  <a:cubicBezTo>
                    <a:pt x="13923" y="3223"/>
                    <a:pt x="13601" y="2898"/>
                    <a:pt x="13201" y="2898"/>
                  </a:cubicBezTo>
                  <a:cubicBezTo>
                    <a:pt x="13198" y="2898"/>
                    <a:pt x="13195" y="2898"/>
                    <a:pt x="13192" y="2898"/>
                  </a:cubicBezTo>
                  <a:lnTo>
                    <a:pt x="12995" y="2898"/>
                  </a:lnTo>
                  <a:lnTo>
                    <a:pt x="12995" y="2004"/>
                  </a:lnTo>
                  <a:cubicBezTo>
                    <a:pt x="12991" y="894"/>
                    <a:pt x="12097" y="1"/>
                    <a:pt x="10992"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81" name="Google Shape;11181;p92"/>
          <p:cNvGrpSpPr/>
          <p:nvPr/>
        </p:nvGrpSpPr>
        <p:grpSpPr>
          <a:xfrm>
            <a:off x="1757683" y="2233371"/>
            <a:ext cx="330680" cy="356441"/>
            <a:chOff x="1757683" y="2438771"/>
            <a:chExt cx="330680" cy="356441"/>
          </a:xfrm>
        </p:grpSpPr>
        <p:sp>
          <p:nvSpPr>
            <p:cNvPr id="11182" name="Google Shape;11182;p92"/>
            <p:cNvSpPr/>
            <p:nvPr/>
          </p:nvSpPr>
          <p:spPr>
            <a:xfrm>
              <a:off x="1762972" y="2469716"/>
              <a:ext cx="320234" cy="320234"/>
            </a:xfrm>
            <a:custGeom>
              <a:avLst/>
              <a:gdLst/>
              <a:ahLst/>
              <a:cxnLst/>
              <a:rect l="l" t="t" r="r" b="b"/>
              <a:pathLst>
                <a:path w="12232" h="12232" extrusionOk="0">
                  <a:moveTo>
                    <a:pt x="538" y="0"/>
                  </a:moveTo>
                  <a:cubicBezTo>
                    <a:pt x="240" y="0"/>
                    <a:pt x="0" y="240"/>
                    <a:pt x="0" y="538"/>
                  </a:cubicBezTo>
                  <a:lnTo>
                    <a:pt x="0" y="11698"/>
                  </a:lnTo>
                  <a:cubicBezTo>
                    <a:pt x="0" y="11991"/>
                    <a:pt x="240" y="12231"/>
                    <a:pt x="538" y="12231"/>
                  </a:cubicBezTo>
                  <a:lnTo>
                    <a:pt x="11693" y="12231"/>
                  </a:lnTo>
                  <a:cubicBezTo>
                    <a:pt x="11991" y="12231"/>
                    <a:pt x="12231" y="11991"/>
                    <a:pt x="12231" y="11698"/>
                  </a:cubicBezTo>
                  <a:lnTo>
                    <a:pt x="12231" y="538"/>
                  </a:lnTo>
                  <a:cubicBezTo>
                    <a:pt x="12231" y="240"/>
                    <a:pt x="11991" y="0"/>
                    <a:pt x="11693" y="0"/>
                  </a:cubicBezTo>
                  <a:close/>
                </a:path>
              </a:pathLst>
            </a:custGeom>
            <a:solidFill>
              <a:srgbClr val="FD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3" name="Google Shape;11183;p92"/>
            <p:cNvSpPr/>
            <p:nvPr/>
          </p:nvSpPr>
          <p:spPr>
            <a:xfrm>
              <a:off x="2047208" y="2469716"/>
              <a:ext cx="35997" cy="320234"/>
            </a:xfrm>
            <a:custGeom>
              <a:avLst/>
              <a:gdLst/>
              <a:ahLst/>
              <a:cxnLst/>
              <a:rect l="l" t="t" r="r" b="b"/>
              <a:pathLst>
                <a:path w="1375" h="12232" extrusionOk="0">
                  <a:moveTo>
                    <a:pt x="0" y="0"/>
                  </a:moveTo>
                  <a:lnTo>
                    <a:pt x="0" y="12231"/>
                  </a:lnTo>
                  <a:lnTo>
                    <a:pt x="836" y="12231"/>
                  </a:lnTo>
                  <a:cubicBezTo>
                    <a:pt x="1134" y="12231"/>
                    <a:pt x="1374" y="11991"/>
                    <a:pt x="1374" y="11698"/>
                  </a:cubicBezTo>
                  <a:lnTo>
                    <a:pt x="1374" y="538"/>
                  </a:lnTo>
                  <a:cubicBezTo>
                    <a:pt x="1374" y="240"/>
                    <a:pt x="1134" y="0"/>
                    <a:pt x="836" y="0"/>
                  </a:cubicBezTo>
                  <a:close/>
                </a:path>
              </a:pathLst>
            </a:custGeom>
            <a:solidFill>
              <a:srgbClr val="FA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4" name="Google Shape;11184;p92"/>
            <p:cNvSpPr/>
            <p:nvPr/>
          </p:nvSpPr>
          <p:spPr>
            <a:xfrm>
              <a:off x="1762972" y="2469716"/>
              <a:ext cx="320234" cy="57753"/>
            </a:xfrm>
            <a:custGeom>
              <a:avLst/>
              <a:gdLst/>
              <a:ahLst/>
              <a:cxnLst/>
              <a:rect l="l" t="t" r="r" b="b"/>
              <a:pathLst>
                <a:path w="12232" h="2206" extrusionOk="0">
                  <a:moveTo>
                    <a:pt x="538" y="0"/>
                  </a:moveTo>
                  <a:cubicBezTo>
                    <a:pt x="240" y="0"/>
                    <a:pt x="0" y="240"/>
                    <a:pt x="0" y="538"/>
                  </a:cubicBezTo>
                  <a:lnTo>
                    <a:pt x="0" y="2205"/>
                  </a:lnTo>
                  <a:lnTo>
                    <a:pt x="12231" y="2205"/>
                  </a:lnTo>
                  <a:lnTo>
                    <a:pt x="12231" y="538"/>
                  </a:lnTo>
                  <a:cubicBezTo>
                    <a:pt x="12231" y="240"/>
                    <a:pt x="11991" y="0"/>
                    <a:pt x="11693" y="0"/>
                  </a:cubicBezTo>
                  <a:close/>
                </a:path>
              </a:pathLst>
            </a:custGeom>
            <a:solidFill>
              <a:srgbClr val="8B9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5" name="Google Shape;11185;p92"/>
            <p:cNvSpPr/>
            <p:nvPr/>
          </p:nvSpPr>
          <p:spPr>
            <a:xfrm>
              <a:off x="2047208" y="2469716"/>
              <a:ext cx="35997" cy="57753"/>
            </a:xfrm>
            <a:custGeom>
              <a:avLst/>
              <a:gdLst/>
              <a:ahLst/>
              <a:cxnLst/>
              <a:rect l="l" t="t" r="r" b="b"/>
              <a:pathLst>
                <a:path w="1375" h="2206" extrusionOk="0">
                  <a:moveTo>
                    <a:pt x="0" y="0"/>
                  </a:moveTo>
                  <a:lnTo>
                    <a:pt x="0" y="2205"/>
                  </a:lnTo>
                  <a:lnTo>
                    <a:pt x="1374" y="2205"/>
                  </a:lnTo>
                  <a:lnTo>
                    <a:pt x="1374" y="538"/>
                  </a:lnTo>
                  <a:cubicBezTo>
                    <a:pt x="1374" y="240"/>
                    <a:pt x="1134" y="0"/>
                    <a:pt x="836" y="0"/>
                  </a:cubicBezTo>
                  <a:close/>
                </a:path>
              </a:pathLst>
            </a:custGeom>
            <a:solidFill>
              <a:srgbClr val="7E93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6" name="Google Shape;11186;p92"/>
            <p:cNvSpPr/>
            <p:nvPr/>
          </p:nvSpPr>
          <p:spPr>
            <a:xfrm>
              <a:off x="1796168" y="2444059"/>
              <a:ext cx="29583" cy="51575"/>
            </a:xfrm>
            <a:custGeom>
              <a:avLst/>
              <a:gdLst/>
              <a:ahLst/>
              <a:cxnLst/>
              <a:rect l="l" t="t" r="r" b="b"/>
              <a:pathLst>
                <a:path w="1130" h="1970" extrusionOk="0">
                  <a:moveTo>
                    <a:pt x="567" y="0"/>
                  </a:moveTo>
                  <a:cubicBezTo>
                    <a:pt x="255" y="0"/>
                    <a:pt x="0" y="255"/>
                    <a:pt x="0" y="567"/>
                  </a:cubicBezTo>
                  <a:lnTo>
                    <a:pt x="0" y="1408"/>
                  </a:lnTo>
                  <a:cubicBezTo>
                    <a:pt x="0" y="1720"/>
                    <a:pt x="255" y="1970"/>
                    <a:pt x="567" y="1970"/>
                  </a:cubicBezTo>
                  <a:cubicBezTo>
                    <a:pt x="875" y="1970"/>
                    <a:pt x="1129" y="1720"/>
                    <a:pt x="1129" y="1408"/>
                  </a:cubicBezTo>
                  <a:lnTo>
                    <a:pt x="1129" y="567"/>
                  </a:lnTo>
                  <a:cubicBezTo>
                    <a:pt x="1129" y="255"/>
                    <a:pt x="875" y="0"/>
                    <a:pt x="567" y="0"/>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7" name="Google Shape;11187;p92"/>
            <p:cNvSpPr/>
            <p:nvPr/>
          </p:nvSpPr>
          <p:spPr>
            <a:xfrm>
              <a:off x="1870859" y="2444059"/>
              <a:ext cx="29583" cy="51575"/>
            </a:xfrm>
            <a:custGeom>
              <a:avLst/>
              <a:gdLst/>
              <a:ahLst/>
              <a:cxnLst/>
              <a:rect l="l" t="t" r="r" b="b"/>
              <a:pathLst>
                <a:path w="1130" h="1970" extrusionOk="0">
                  <a:moveTo>
                    <a:pt x="568" y="0"/>
                  </a:moveTo>
                  <a:cubicBezTo>
                    <a:pt x="256" y="0"/>
                    <a:pt x="1" y="255"/>
                    <a:pt x="1" y="567"/>
                  </a:cubicBezTo>
                  <a:lnTo>
                    <a:pt x="1" y="1408"/>
                  </a:lnTo>
                  <a:cubicBezTo>
                    <a:pt x="1" y="1720"/>
                    <a:pt x="256" y="1970"/>
                    <a:pt x="568" y="1970"/>
                  </a:cubicBezTo>
                  <a:cubicBezTo>
                    <a:pt x="880" y="1970"/>
                    <a:pt x="1130" y="1715"/>
                    <a:pt x="1130" y="1403"/>
                  </a:cubicBezTo>
                  <a:lnTo>
                    <a:pt x="1130" y="562"/>
                  </a:lnTo>
                  <a:cubicBezTo>
                    <a:pt x="1130" y="255"/>
                    <a:pt x="875" y="0"/>
                    <a:pt x="568" y="0"/>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8" name="Google Shape;11188;p92"/>
            <p:cNvSpPr/>
            <p:nvPr/>
          </p:nvSpPr>
          <p:spPr>
            <a:xfrm>
              <a:off x="1945708" y="2444059"/>
              <a:ext cx="29453" cy="51575"/>
            </a:xfrm>
            <a:custGeom>
              <a:avLst/>
              <a:gdLst/>
              <a:ahLst/>
              <a:cxnLst/>
              <a:rect l="l" t="t" r="r" b="b"/>
              <a:pathLst>
                <a:path w="1125" h="1970" extrusionOk="0">
                  <a:moveTo>
                    <a:pt x="562" y="0"/>
                  </a:moveTo>
                  <a:cubicBezTo>
                    <a:pt x="250" y="0"/>
                    <a:pt x="0" y="255"/>
                    <a:pt x="0" y="567"/>
                  </a:cubicBezTo>
                  <a:lnTo>
                    <a:pt x="0" y="1408"/>
                  </a:lnTo>
                  <a:cubicBezTo>
                    <a:pt x="0" y="1720"/>
                    <a:pt x="250" y="1970"/>
                    <a:pt x="562" y="1970"/>
                  </a:cubicBezTo>
                  <a:cubicBezTo>
                    <a:pt x="875" y="1970"/>
                    <a:pt x="1124" y="1720"/>
                    <a:pt x="1124" y="1408"/>
                  </a:cubicBezTo>
                  <a:lnTo>
                    <a:pt x="1124" y="567"/>
                  </a:lnTo>
                  <a:cubicBezTo>
                    <a:pt x="1124" y="255"/>
                    <a:pt x="875" y="0"/>
                    <a:pt x="562" y="0"/>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89" name="Google Shape;11189;p92"/>
            <p:cNvSpPr/>
            <p:nvPr/>
          </p:nvSpPr>
          <p:spPr>
            <a:xfrm>
              <a:off x="2020399" y="2444059"/>
              <a:ext cx="29479" cy="51575"/>
            </a:xfrm>
            <a:custGeom>
              <a:avLst/>
              <a:gdLst/>
              <a:ahLst/>
              <a:cxnLst/>
              <a:rect l="l" t="t" r="r" b="b"/>
              <a:pathLst>
                <a:path w="1126" h="1970" extrusionOk="0">
                  <a:moveTo>
                    <a:pt x="563" y="0"/>
                  </a:moveTo>
                  <a:cubicBezTo>
                    <a:pt x="251" y="0"/>
                    <a:pt x="1" y="255"/>
                    <a:pt x="1" y="567"/>
                  </a:cubicBezTo>
                  <a:lnTo>
                    <a:pt x="1" y="1408"/>
                  </a:lnTo>
                  <a:cubicBezTo>
                    <a:pt x="1" y="1720"/>
                    <a:pt x="251" y="1970"/>
                    <a:pt x="563" y="1970"/>
                  </a:cubicBezTo>
                  <a:cubicBezTo>
                    <a:pt x="875" y="1970"/>
                    <a:pt x="1125" y="1720"/>
                    <a:pt x="1125" y="1408"/>
                  </a:cubicBezTo>
                  <a:lnTo>
                    <a:pt x="1125" y="567"/>
                  </a:lnTo>
                  <a:cubicBezTo>
                    <a:pt x="1125" y="255"/>
                    <a:pt x="875" y="0"/>
                    <a:pt x="563" y="0"/>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0" name="Google Shape;11190;p92"/>
            <p:cNvSpPr/>
            <p:nvPr/>
          </p:nvSpPr>
          <p:spPr>
            <a:xfrm>
              <a:off x="1757683" y="2438771"/>
              <a:ext cx="330680" cy="300128"/>
            </a:xfrm>
            <a:custGeom>
              <a:avLst/>
              <a:gdLst/>
              <a:ahLst/>
              <a:cxnLst/>
              <a:rect l="l" t="t" r="r" b="b"/>
              <a:pathLst>
                <a:path w="12631" h="11464" extrusionOk="0">
                  <a:moveTo>
                    <a:pt x="2037" y="399"/>
                  </a:moveTo>
                  <a:cubicBezTo>
                    <a:pt x="2239" y="399"/>
                    <a:pt x="2397" y="562"/>
                    <a:pt x="2402" y="764"/>
                  </a:cubicBezTo>
                  <a:lnTo>
                    <a:pt x="2402" y="1605"/>
                  </a:lnTo>
                  <a:cubicBezTo>
                    <a:pt x="2397" y="1807"/>
                    <a:pt x="2239" y="1970"/>
                    <a:pt x="2037" y="1970"/>
                  </a:cubicBezTo>
                  <a:cubicBezTo>
                    <a:pt x="1835" y="1970"/>
                    <a:pt x="1672" y="1807"/>
                    <a:pt x="1672" y="1605"/>
                  </a:cubicBezTo>
                  <a:lnTo>
                    <a:pt x="1672" y="764"/>
                  </a:lnTo>
                  <a:cubicBezTo>
                    <a:pt x="1672" y="562"/>
                    <a:pt x="1835" y="404"/>
                    <a:pt x="2037" y="399"/>
                  </a:cubicBezTo>
                  <a:close/>
                  <a:moveTo>
                    <a:pt x="4891" y="399"/>
                  </a:moveTo>
                  <a:cubicBezTo>
                    <a:pt x="5093" y="399"/>
                    <a:pt x="5256" y="562"/>
                    <a:pt x="5256" y="764"/>
                  </a:cubicBezTo>
                  <a:lnTo>
                    <a:pt x="5256" y="1605"/>
                  </a:lnTo>
                  <a:cubicBezTo>
                    <a:pt x="5256" y="1807"/>
                    <a:pt x="5093" y="1970"/>
                    <a:pt x="4891" y="1970"/>
                  </a:cubicBezTo>
                  <a:cubicBezTo>
                    <a:pt x="4689" y="1970"/>
                    <a:pt x="4526" y="1807"/>
                    <a:pt x="4526" y="1605"/>
                  </a:cubicBezTo>
                  <a:lnTo>
                    <a:pt x="4526" y="764"/>
                  </a:lnTo>
                  <a:cubicBezTo>
                    <a:pt x="4526" y="562"/>
                    <a:pt x="4689" y="399"/>
                    <a:pt x="4891" y="399"/>
                  </a:cubicBezTo>
                  <a:close/>
                  <a:moveTo>
                    <a:pt x="7744" y="399"/>
                  </a:moveTo>
                  <a:cubicBezTo>
                    <a:pt x="7946" y="399"/>
                    <a:pt x="8110" y="562"/>
                    <a:pt x="8110" y="764"/>
                  </a:cubicBezTo>
                  <a:lnTo>
                    <a:pt x="8110" y="1605"/>
                  </a:lnTo>
                  <a:cubicBezTo>
                    <a:pt x="8110" y="1807"/>
                    <a:pt x="7946" y="1970"/>
                    <a:pt x="7744" y="1970"/>
                  </a:cubicBezTo>
                  <a:cubicBezTo>
                    <a:pt x="7543" y="1970"/>
                    <a:pt x="7379" y="1807"/>
                    <a:pt x="7379" y="1605"/>
                  </a:cubicBezTo>
                  <a:lnTo>
                    <a:pt x="7379" y="764"/>
                  </a:lnTo>
                  <a:cubicBezTo>
                    <a:pt x="7379" y="562"/>
                    <a:pt x="7543" y="399"/>
                    <a:pt x="7744" y="399"/>
                  </a:cubicBezTo>
                  <a:close/>
                  <a:moveTo>
                    <a:pt x="10598" y="399"/>
                  </a:moveTo>
                  <a:cubicBezTo>
                    <a:pt x="10800" y="399"/>
                    <a:pt x="10963" y="562"/>
                    <a:pt x="10963" y="764"/>
                  </a:cubicBezTo>
                  <a:lnTo>
                    <a:pt x="10963" y="1605"/>
                  </a:lnTo>
                  <a:cubicBezTo>
                    <a:pt x="10963" y="1807"/>
                    <a:pt x="10800" y="1970"/>
                    <a:pt x="10598" y="1970"/>
                  </a:cubicBezTo>
                  <a:cubicBezTo>
                    <a:pt x="10396" y="1970"/>
                    <a:pt x="10233" y="1807"/>
                    <a:pt x="10233" y="1605"/>
                  </a:cubicBezTo>
                  <a:lnTo>
                    <a:pt x="10233" y="764"/>
                  </a:lnTo>
                  <a:cubicBezTo>
                    <a:pt x="10233" y="562"/>
                    <a:pt x="10396" y="399"/>
                    <a:pt x="10598" y="399"/>
                  </a:cubicBezTo>
                  <a:close/>
                  <a:moveTo>
                    <a:pt x="11900" y="1384"/>
                  </a:moveTo>
                  <a:cubicBezTo>
                    <a:pt x="12082" y="1384"/>
                    <a:pt x="12236" y="1533"/>
                    <a:pt x="12236" y="1720"/>
                  </a:cubicBezTo>
                  <a:lnTo>
                    <a:pt x="12236" y="3185"/>
                  </a:lnTo>
                  <a:lnTo>
                    <a:pt x="399" y="3185"/>
                  </a:lnTo>
                  <a:lnTo>
                    <a:pt x="399" y="1720"/>
                  </a:lnTo>
                  <a:cubicBezTo>
                    <a:pt x="399" y="1533"/>
                    <a:pt x="553" y="1384"/>
                    <a:pt x="740" y="1384"/>
                  </a:cubicBezTo>
                  <a:lnTo>
                    <a:pt x="1273" y="1384"/>
                  </a:lnTo>
                  <a:lnTo>
                    <a:pt x="1273" y="1610"/>
                  </a:lnTo>
                  <a:cubicBezTo>
                    <a:pt x="1273" y="2032"/>
                    <a:pt x="1614" y="2373"/>
                    <a:pt x="2037" y="2373"/>
                  </a:cubicBezTo>
                  <a:cubicBezTo>
                    <a:pt x="2455" y="2373"/>
                    <a:pt x="2796" y="2032"/>
                    <a:pt x="2796" y="1610"/>
                  </a:cubicBezTo>
                  <a:lnTo>
                    <a:pt x="2796" y="1384"/>
                  </a:lnTo>
                  <a:lnTo>
                    <a:pt x="4127" y="1384"/>
                  </a:lnTo>
                  <a:lnTo>
                    <a:pt x="4127" y="1610"/>
                  </a:lnTo>
                  <a:cubicBezTo>
                    <a:pt x="4127" y="2032"/>
                    <a:pt x="4468" y="2373"/>
                    <a:pt x="4891" y="2373"/>
                  </a:cubicBezTo>
                  <a:cubicBezTo>
                    <a:pt x="5309" y="2373"/>
                    <a:pt x="5655" y="2032"/>
                    <a:pt x="5655" y="1610"/>
                  </a:cubicBezTo>
                  <a:lnTo>
                    <a:pt x="5655" y="1384"/>
                  </a:lnTo>
                  <a:lnTo>
                    <a:pt x="6981" y="1384"/>
                  </a:lnTo>
                  <a:lnTo>
                    <a:pt x="6981" y="1610"/>
                  </a:lnTo>
                  <a:cubicBezTo>
                    <a:pt x="6981" y="2032"/>
                    <a:pt x="7322" y="2373"/>
                    <a:pt x="7744" y="2373"/>
                  </a:cubicBezTo>
                  <a:cubicBezTo>
                    <a:pt x="8167" y="2373"/>
                    <a:pt x="8508" y="2032"/>
                    <a:pt x="8508" y="1610"/>
                  </a:cubicBezTo>
                  <a:lnTo>
                    <a:pt x="8508" y="1384"/>
                  </a:lnTo>
                  <a:lnTo>
                    <a:pt x="9839" y="1384"/>
                  </a:lnTo>
                  <a:lnTo>
                    <a:pt x="9839" y="1610"/>
                  </a:lnTo>
                  <a:cubicBezTo>
                    <a:pt x="9839" y="2032"/>
                    <a:pt x="10180" y="2373"/>
                    <a:pt x="10598" y="2373"/>
                  </a:cubicBezTo>
                  <a:cubicBezTo>
                    <a:pt x="11021" y="2373"/>
                    <a:pt x="11362" y="2032"/>
                    <a:pt x="11362" y="1610"/>
                  </a:cubicBezTo>
                  <a:lnTo>
                    <a:pt x="11362" y="1384"/>
                  </a:lnTo>
                  <a:close/>
                  <a:moveTo>
                    <a:pt x="2037" y="0"/>
                  </a:moveTo>
                  <a:cubicBezTo>
                    <a:pt x="1614" y="0"/>
                    <a:pt x="1273" y="341"/>
                    <a:pt x="1273" y="764"/>
                  </a:cubicBezTo>
                  <a:lnTo>
                    <a:pt x="1273" y="985"/>
                  </a:lnTo>
                  <a:lnTo>
                    <a:pt x="740" y="985"/>
                  </a:lnTo>
                  <a:cubicBezTo>
                    <a:pt x="332" y="985"/>
                    <a:pt x="0" y="1312"/>
                    <a:pt x="0" y="1720"/>
                  </a:cubicBezTo>
                  <a:lnTo>
                    <a:pt x="0" y="4521"/>
                  </a:lnTo>
                  <a:cubicBezTo>
                    <a:pt x="0" y="4655"/>
                    <a:pt x="100" y="4723"/>
                    <a:pt x="200" y="4723"/>
                  </a:cubicBezTo>
                  <a:cubicBezTo>
                    <a:pt x="299" y="4723"/>
                    <a:pt x="399" y="4655"/>
                    <a:pt x="399" y="4521"/>
                  </a:cubicBezTo>
                  <a:lnTo>
                    <a:pt x="399" y="3584"/>
                  </a:lnTo>
                  <a:lnTo>
                    <a:pt x="12231" y="3584"/>
                  </a:lnTo>
                  <a:lnTo>
                    <a:pt x="12231" y="11266"/>
                  </a:lnTo>
                  <a:cubicBezTo>
                    <a:pt x="12231" y="11398"/>
                    <a:pt x="12331" y="11464"/>
                    <a:pt x="12431" y="11464"/>
                  </a:cubicBezTo>
                  <a:cubicBezTo>
                    <a:pt x="12530" y="11464"/>
                    <a:pt x="12630" y="11398"/>
                    <a:pt x="12630" y="11266"/>
                  </a:cubicBezTo>
                  <a:lnTo>
                    <a:pt x="12630" y="1715"/>
                  </a:lnTo>
                  <a:cubicBezTo>
                    <a:pt x="12630" y="1312"/>
                    <a:pt x="12303" y="985"/>
                    <a:pt x="11895" y="985"/>
                  </a:cubicBezTo>
                  <a:lnTo>
                    <a:pt x="11362" y="985"/>
                  </a:lnTo>
                  <a:lnTo>
                    <a:pt x="11362" y="764"/>
                  </a:lnTo>
                  <a:cubicBezTo>
                    <a:pt x="11362" y="341"/>
                    <a:pt x="11021" y="0"/>
                    <a:pt x="10598" y="0"/>
                  </a:cubicBezTo>
                  <a:cubicBezTo>
                    <a:pt x="10175" y="0"/>
                    <a:pt x="9834" y="341"/>
                    <a:pt x="9834" y="764"/>
                  </a:cubicBezTo>
                  <a:lnTo>
                    <a:pt x="9834" y="985"/>
                  </a:lnTo>
                  <a:lnTo>
                    <a:pt x="8508" y="985"/>
                  </a:lnTo>
                  <a:lnTo>
                    <a:pt x="8508" y="764"/>
                  </a:lnTo>
                  <a:cubicBezTo>
                    <a:pt x="8508" y="341"/>
                    <a:pt x="8167" y="0"/>
                    <a:pt x="7744" y="0"/>
                  </a:cubicBezTo>
                  <a:cubicBezTo>
                    <a:pt x="7322" y="0"/>
                    <a:pt x="6981" y="341"/>
                    <a:pt x="6981" y="764"/>
                  </a:cubicBezTo>
                  <a:lnTo>
                    <a:pt x="6981" y="985"/>
                  </a:lnTo>
                  <a:lnTo>
                    <a:pt x="5655" y="985"/>
                  </a:lnTo>
                  <a:lnTo>
                    <a:pt x="5655" y="764"/>
                  </a:lnTo>
                  <a:cubicBezTo>
                    <a:pt x="5655" y="341"/>
                    <a:pt x="5309" y="0"/>
                    <a:pt x="4891" y="0"/>
                  </a:cubicBezTo>
                  <a:cubicBezTo>
                    <a:pt x="4468" y="0"/>
                    <a:pt x="4127" y="341"/>
                    <a:pt x="4127" y="764"/>
                  </a:cubicBezTo>
                  <a:lnTo>
                    <a:pt x="4127" y="985"/>
                  </a:lnTo>
                  <a:lnTo>
                    <a:pt x="2796" y="985"/>
                  </a:lnTo>
                  <a:lnTo>
                    <a:pt x="2796" y="764"/>
                  </a:lnTo>
                  <a:cubicBezTo>
                    <a:pt x="2796" y="341"/>
                    <a:pt x="2455" y="0"/>
                    <a:pt x="2037"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1" name="Google Shape;11191;p92"/>
            <p:cNvSpPr/>
            <p:nvPr/>
          </p:nvSpPr>
          <p:spPr>
            <a:xfrm>
              <a:off x="1757683" y="2576452"/>
              <a:ext cx="330680" cy="218760"/>
            </a:xfrm>
            <a:custGeom>
              <a:avLst/>
              <a:gdLst/>
              <a:ahLst/>
              <a:cxnLst/>
              <a:rect l="l" t="t" r="r" b="b"/>
              <a:pathLst>
                <a:path w="12631" h="8356" extrusionOk="0">
                  <a:moveTo>
                    <a:pt x="200" y="0"/>
                  </a:moveTo>
                  <a:cubicBezTo>
                    <a:pt x="100" y="0"/>
                    <a:pt x="0" y="66"/>
                    <a:pt x="0" y="199"/>
                  </a:cubicBezTo>
                  <a:lnTo>
                    <a:pt x="0" y="7621"/>
                  </a:lnTo>
                  <a:cubicBezTo>
                    <a:pt x="0" y="8024"/>
                    <a:pt x="332" y="8356"/>
                    <a:pt x="740" y="8356"/>
                  </a:cubicBezTo>
                  <a:lnTo>
                    <a:pt x="11895" y="8356"/>
                  </a:lnTo>
                  <a:cubicBezTo>
                    <a:pt x="12303" y="8356"/>
                    <a:pt x="12630" y="8024"/>
                    <a:pt x="12630" y="7621"/>
                  </a:cubicBezTo>
                  <a:lnTo>
                    <a:pt x="12630" y="6953"/>
                  </a:lnTo>
                  <a:cubicBezTo>
                    <a:pt x="12630" y="6843"/>
                    <a:pt x="12544" y="6756"/>
                    <a:pt x="12433" y="6756"/>
                  </a:cubicBezTo>
                  <a:cubicBezTo>
                    <a:pt x="12323" y="6756"/>
                    <a:pt x="12231" y="6843"/>
                    <a:pt x="12231" y="6953"/>
                  </a:cubicBezTo>
                  <a:lnTo>
                    <a:pt x="12231" y="7621"/>
                  </a:lnTo>
                  <a:cubicBezTo>
                    <a:pt x="12231" y="7803"/>
                    <a:pt x="12082" y="7957"/>
                    <a:pt x="11895" y="7957"/>
                  </a:cubicBezTo>
                  <a:lnTo>
                    <a:pt x="740" y="7957"/>
                  </a:lnTo>
                  <a:cubicBezTo>
                    <a:pt x="553" y="7957"/>
                    <a:pt x="399" y="7803"/>
                    <a:pt x="399" y="7621"/>
                  </a:cubicBezTo>
                  <a:lnTo>
                    <a:pt x="399" y="199"/>
                  </a:lnTo>
                  <a:cubicBezTo>
                    <a:pt x="399" y="66"/>
                    <a:pt x="299" y="0"/>
                    <a:pt x="200"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192" name="Google Shape;11192;p92"/>
          <p:cNvGrpSpPr/>
          <p:nvPr/>
        </p:nvGrpSpPr>
        <p:grpSpPr>
          <a:xfrm>
            <a:off x="3943687" y="3619707"/>
            <a:ext cx="367908" cy="354477"/>
            <a:chOff x="3943687" y="3825107"/>
            <a:chExt cx="367908" cy="354477"/>
          </a:xfrm>
        </p:grpSpPr>
        <p:sp>
          <p:nvSpPr>
            <p:cNvPr id="11193" name="Google Shape;11193;p92"/>
            <p:cNvSpPr/>
            <p:nvPr/>
          </p:nvSpPr>
          <p:spPr>
            <a:xfrm>
              <a:off x="4140508" y="4012398"/>
              <a:ext cx="87834" cy="87808"/>
            </a:xfrm>
            <a:custGeom>
              <a:avLst/>
              <a:gdLst/>
              <a:ahLst/>
              <a:cxnLst/>
              <a:rect l="l" t="t" r="r" b="b"/>
              <a:pathLst>
                <a:path w="3355" h="3354" extrusionOk="0">
                  <a:moveTo>
                    <a:pt x="621" y="0"/>
                  </a:moveTo>
                  <a:lnTo>
                    <a:pt x="1" y="615"/>
                  </a:lnTo>
                  <a:lnTo>
                    <a:pt x="2734" y="3353"/>
                  </a:lnTo>
                  <a:lnTo>
                    <a:pt x="3354" y="2734"/>
                  </a:lnTo>
                  <a:lnTo>
                    <a:pt x="621" y="0"/>
                  </a:lnTo>
                  <a:close/>
                </a:path>
              </a:pathLst>
            </a:custGeom>
            <a:solidFill>
              <a:srgbClr val="EB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4" name="Google Shape;11194;p92"/>
            <p:cNvSpPr/>
            <p:nvPr/>
          </p:nvSpPr>
          <p:spPr>
            <a:xfrm>
              <a:off x="4177631" y="4050412"/>
              <a:ext cx="128308" cy="124067"/>
            </a:xfrm>
            <a:custGeom>
              <a:avLst/>
              <a:gdLst/>
              <a:ahLst/>
              <a:cxnLst/>
              <a:rect l="l" t="t" r="r" b="b"/>
              <a:pathLst>
                <a:path w="4901" h="4739" extrusionOk="0">
                  <a:moveTo>
                    <a:pt x="1029" y="0"/>
                  </a:moveTo>
                  <a:cubicBezTo>
                    <a:pt x="939" y="0"/>
                    <a:pt x="848" y="35"/>
                    <a:pt x="778" y="105"/>
                  </a:cubicBezTo>
                  <a:lnTo>
                    <a:pt x="144" y="744"/>
                  </a:lnTo>
                  <a:cubicBezTo>
                    <a:pt x="10" y="878"/>
                    <a:pt x="0" y="1089"/>
                    <a:pt x="125" y="1234"/>
                  </a:cubicBezTo>
                  <a:lnTo>
                    <a:pt x="2868" y="4366"/>
                  </a:lnTo>
                  <a:cubicBezTo>
                    <a:pt x="3083" y="4613"/>
                    <a:pt x="3384" y="4739"/>
                    <a:pt x="3687" y="4739"/>
                  </a:cubicBezTo>
                  <a:cubicBezTo>
                    <a:pt x="3965" y="4739"/>
                    <a:pt x="4244" y="4633"/>
                    <a:pt x="4458" y="4419"/>
                  </a:cubicBezTo>
                  <a:cubicBezTo>
                    <a:pt x="4900" y="3972"/>
                    <a:pt x="4876" y="3246"/>
                    <a:pt x="4405" y="2833"/>
                  </a:cubicBezTo>
                  <a:lnTo>
                    <a:pt x="1268" y="90"/>
                  </a:lnTo>
                  <a:cubicBezTo>
                    <a:pt x="1199" y="30"/>
                    <a:pt x="1114" y="0"/>
                    <a:pt x="1029" y="0"/>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5" name="Google Shape;11195;p92"/>
            <p:cNvSpPr/>
            <p:nvPr/>
          </p:nvSpPr>
          <p:spPr>
            <a:xfrm>
              <a:off x="4177736" y="4059051"/>
              <a:ext cx="123177" cy="115454"/>
            </a:xfrm>
            <a:custGeom>
              <a:avLst/>
              <a:gdLst/>
              <a:ahLst/>
              <a:cxnLst/>
              <a:rect l="l" t="t" r="r" b="b"/>
              <a:pathLst>
                <a:path w="4705" h="4410" extrusionOk="0">
                  <a:moveTo>
                    <a:pt x="553" y="0"/>
                  </a:moveTo>
                  <a:lnTo>
                    <a:pt x="140" y="414"/>
                  </a:lnTo>
                  <a:cubicBezTo>
                    <a:pt x="6" y="548"/>
                    <a:pt x="1" y="759"/>
                    <a:pt x="121" y="904"/>
                  </a:cubicBezTo>
                  <a:lnTo>
                    <a:pt x="2864" y="4041"/>
                  </a:lnTo>
                  <a:cubicBezTo>
                    <a:pt x="3082" y="4286"/>
                    <a:pt x="3383" y="4410"/>
                    <a:pt x="3684" y="4410"/>
                  </a:cubicBezTo>
                  <a:cubicBezTo>
                    <a:pt x="3961" y="4410"/>
                    <a:pt x="4238" y="4305"/>
                    <a:pt x="4449" y="4093"/>
                  </a:cubicBezTo>
                  <a:cubicBezTo>
                    <a:pt x="4565" y="3978"/>
                    <a:pt x="4651" y="3844"/>
                    <a:pt x="4704" y="3690"/>
                  </a:cubicBezTo>
                  <a:lnTo>
                    <a:pt x="4704" y="3690"/>
                  </a:lnTo>
                  <a:cubicBezTo>
                    <a:pt x="4583" y="3734"/>
                    <a:pt x="4458" y="3756"/>
                    <a:pt x="4333" y="3756"/>
                  </a:cubicBezTo>
                  <a:cubicBezTo>
                    <a:pt x="4028" y="3756"/>
                    <a:pt x="3729" y="3626"/>
                    <a:pt x="3517" y="3387"/>
                  </a:cubicBezTo>
                  <a:lnTo>
                    <a:pt x="553" y="0"/>
                  </a:lnTo>
                  <a:close/>
                </a:path>
              </a:pathLst>
            </a:custGeom>
            <a:solidFill>
              <a:srgbClr val="C3CF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6" name="Google Shape;11196;p92"/>
            <p:cNvSpPr/>
            <p:nvPr/>
          </p:nvSpPr>
          <p:spPr>
            <a:xfrm>
              <a:off x="3946462" y="3830343"/>
              <a:ext cx="270308" cy="246144"/>
            </a:xfrm>
            <a:custGeom>
              <a:avLst/>
              <a:gdLst/>
              <a:ahLst/>
              <a:cxnLst/>
              <a:rect l="l" t="t" r="r" b="b"/>
              <a:pathLst>
                <a:path w="10325" h="9402" extrusionOk="0">
                  <a:moveTo>
                    <a:pt x="5160" y="0"/>
                  </a:moveTo>
                  <a:cubicBezTo>
                    <a:pt x="3956" y="0"/>
                    <a:pt x="2753" y="459"/>
                    <a:pt x="1835" y="1377"/>
                  </a:cubicBezTo>
                  <a:cubicBezTo>
                    <a:pt x="0" y="3212"/>
                    <a:pt x="0" y="6190"/>
                    <a:pt x="1835" y="8025"/>
                  </a:cubicBezTo>
                  <a:cubicBezTo>
                    <a:pt x="2753" y="8943"/>
                    <a:pt x="3956" y="9402"/>
                    <a:pt x="5160" y="9402"/>
                  </a:cubicBezTo>
                  <a:cubicBezTo>
                    <a:pt x="6363" y="9402"/>
                    <a:pt x="7567" y="8943"/>
                    <a:pt x="8484" y="8025"/>
                  </a:cubicBezTo>
                  <a:cubicBezTo>
                    <a:pt x="10324" y="6190"/>
                    <a:pt x="10324" y="3212"/>
                    <a:pt x="8484" y="1377"/>
                  </a:cubicBezTo>
                  <a:cubicBezTo>
                    <a:pt x="7567" y="459"/>
                    <a:pt x="6363" y="0"/>
                    <a:pt x="5160" y="0"/>
                  </a:cubicBezTo>
                  <a:close/>
                </a:path>
              </a:pathLst>
            </a:custGeom>
            <a:solidFill>
              <a:srgbClr val="ED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7" name="Google Shape;11197;p92"/>
            <p:cNvSpPr/>
            <p:nvPr/>
          </p:nvSpPr>
          <p:spPr>
            <a:xfrm>
              <a:off x="3978035" y="3858984"/>
              <a:ext cx="207162" cy="188863"/>
            </a:xfrm>
            <a:custGeom>
              <a:avLst/>
              <a:gdLst/>
              <a:ahLst/>
              <a:cxnLst/>
              <a:rect l="l" t="t" r="r" b="b"/>
              <a:pathLst>
                <a:path w="7913" h="7214" extrusionOk="0">
                  <a:moveTo>
                    <a:pt x="3956" y="0"/>
                  </a:moveTo>
                  <a:cubicBezTo>
                    <a:pt x="3034" y="0"/>
                    <a:pt x="2111" y="352"/>
                    <a:pt x="1408" y="1056"/>
                  </a:cubicBezTo>
                  <a:cubicBezTo>
                    <a:pt x="0" y="2464"/>
                    <a:pt x="0" y="4750"/>
                    <a:pt x="1408" y="6158"/>
                  </a:cubicBezTo>
                  <a:cubicBezTo>
                    <a:pt x="2111" y="6862"/>
                    <a:pt x="3034" y="7214"/>
                    <a:pt x="3956" y="7214"/>
                  </a:cubicBezTo>
                  <a:cubicBezTo>
                    <a:pt x="4879" y="7214"/>
                    <a:pt x="5801" y="6862"/>
                    <a:pt x="6505" y="6158"/>
                  </a:cubicBezTo>
                  <a:cubicBezTo>
                    <a:pt x="7912" y="4750"/>
                    <a:pt x="7912" y="2464"/>
                    <a:pt x="6505" y="1056"/>
                  </a:cubicBezTo>
                  <a:cubicBezTo>
                    <a:pt x="5801" y="352"/>
                    <a:pt x="4879" y="0"/>
                    <a:pt x="3956" y="0"/>
                  </a:cubicBezTo>
                  <a:close/>
                </a:path>
              </a:pathLst>
            </a:custGeom>
            <a:solidFill>
              <a:srgbClr val="DFE4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8" name="Google Shape;11198;p92"/>
            <p:cNvSpPr/>
            <p:nvPr/>
          </p:nvSpPr>
          <p:spPr>
            <a:xfrm>
              <a:off x="3977407" y="3878697"/>
              <a:ext cx="178862" cy="167840"/>
            </a:xfrm>
            <a:custGeom>
              <a:avLst/>
              <a:gdLst/>
              <a:ahLst/>
              <a:cxnLst/>
              <a:rect l="l" t="t" r="r" b="b"/>
              <a:pathLst>
                <a:path w="6832" h="6411" extrusionOk="0">
                  <a:moveTo>
                    <a:pt x="1773" y="0"/>
                  </a:moveTo>
                  <a:lnTo>
                    <a:pt x="1773" y="0"/>
                  </a:lnTo>
                  <a:cubicBezTo>
                    <a:pt x="1653" y="92"/>
                    <a:pt x="1537" y="193"/>
                    <a:pt x="1432" y="303"/>
                  </a:cubicBezTo>
                  <a:lnTo>
                    <a:pt x="1427" y="303"/>
                  </a:lnTo>
                  <a:cubicBezTo>
                    <a:pt x="0" y="1783"/>
                    <a:pt x="96" y="4156"/>
                    <a:pt x="1643" y="5511"/>
                  </a:cubicBezTo>
                  <a:cubicBezTo>
                    <a:pt x="2329" y="6115"/>
                    <a:pt x="3177" y="6410"/>
                    <a:pt x="4020" y="6410"/>
                  </a:cubicBezTo>
                  <a:cubicBezTo>
                    <a:pt x="5073" y="6410"/>
                    <a:pt x="6119" y="5950"/>
                    <a:pt x="6831" y="5059"/>
                  </a:cubicBezTo>
                  <a:lnTo>
                    <a:pt x="6831" y="5059"/>
                  </a:lnTo>
                  <a:cubicBezTo>
                    <a:pt x="6177" y="5573"/>
                    <a:pt x="5394" y="5826"/>
                    <a:pt x="4613" y="5826"/>
                  </a:cubicBezTo>
                  <a:cubicBezTo>
                    <a:pt x="3687" y="5826"/>
                    <a:pt x="2765" y="5470"/>
                    <a:pt x="2066" y="4771"/>
                  </a:cubicBezTo>
                  <a:cubicBezTo>
                    <a:pt x="778" y="3483"/>
                    <a:pt x="653" y="1437"/>
                    <a:pt x="1773" y="0"/>
                  </a:cubicBezTo>
                  <a:close/>
                </a:path>
              </a:pathLst>
            </a:custGeom>
            <a:solidFill>
              <a:srgbClr val="D0D7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99" name="Google Shape;11199;p92"/>
            <p:cNvSpPr/>
            <p:nvPr/>
          </p:nvSpPr>
          <p:spPr>
            <a:xfrm>
              <a:off x="4177736" y="4050464"/>
              <a:ext cx="51863" cy="50999"/>
            </a:xfrm>
            <a:custGeom>
              <a:avLst/>
              <a:gdLst/>
              <a:ahLst/>
              <a:cxnLst/>
              <a:rect l="l" t="t" r="r" b="b"/>
              <a:pathLst>
                <a:path w="1981" h="1948" extrusionOk="0">
                  <a:moveTo>
                    <a:pt x="1032" y="0"/>
                  </a:moveTo>
                  <a:cubicBezTo>
                    <a:pt x="939" y="0"/>
                    <a:pt x="845" y="36"/>
                    <a:pt x="774" y="107"/>
                  </a:cubicBezTo>
                  <a:lnTo>
                    <a:pt x="140" y="742"/>
                  </a:lnTo>
                  <a:cubicBezTo>
                    <a:pt x="6" y="876"/>
                    <a:pt x="1" y="1087"/>
                    <a:pt x="121" y="1232"/>
                  </a:cubicBezTo>
                  <a:lnTo>
                    <a:pt x="750" y="1947"/>
                  </a:lnTo>
                  <a:lnTo>
                    <a:pt x="1980" y="713"/>
                  </a:lnTo>
                  <a:lnTo>
                    <a:pt x="1264" y="88"/>
                  </a:lnTo>
                  <a:cubicBezTo>
                    <a:pt x="1199" y="29"/>
                    <a:pt x="1116" y="0"/>
                    <a:pt x="1032" y="0"/>
                  </a:cubicBez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0" name="Google Shape;11200;p92"/>
            <p:cNvSpPr/>
            <p:nvPr/>
          </p:nvSpPr>
          <p:spPr>
            <a:xfrm>
              <a:off x="4177736" y="4059051"/>
              <a:ext cx="36757" cy="42412"/>
            </a:xfrm>
            <a:custGeom>
              <a:avLst/>
              <a:gdLst/>
              <a:ahLst/>
              <a:cxnLst/>
              <a:rect l="l" t="t" r="r" b="b"/>
              <a:pathLst>
                <a:path w="1404" h="1620" extrusionOk="0">
                  <a:moveTo>
                    <a:pt x="553" y="0"/>
                  </a:moveTo>
                  <a:lnTo>
                    <a:pt x="140" y="414"/>
                  </a:lnTo>
                  <a:cubicBezTo>
                    <a:pt x="6" y="548"/>
                    <a:pt x="1" y="759"/>
                    <a:pt x="121" y="904"/>
                  </a:cubicBezTo>
                  <a:lnTo>
                    <a:pt x="750" y="1619"/>
                  </a:lnTo>
                  <a:lnTo>
                    <a:pt x="1404" y="966"/>
                  </a:lnTo>
                  <a:lnTo>
                    <a:pt x="553" y="0"/>
                  </a:lnTo>
                  <a:close/>
                </a:path>
              </a:pathLst>
            </a:custGeom>
            <a:solidFill>
              <a:srgbClr val="DB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1" name="Google Shape;11201;p92"/>
            <p:cNvSpPr/>
            <p:nvPr/>
          </p:nvSpPr>
          <p:spPr>
            <a:xfrm>
              <a:off x="4029479" y="3885111"/>
              <a:ext cx="104144" cy="28955"/>
            </a:xfrm>
            <a:custGeom>
              <a:avLst/>
              <a:gdLst/>
              <a:ahLst/>
              <a:cxnLst/>
              <a:rect l="l" t="t" r="r" b="b"/>
              <a:pathLst>
                <a:path w="3978" h="1106" extrusionOk="0">
                  <a:moveTo>
                    <a:pt x="1989" y="0"/>
                  </a:moveTo>
                  <a:cubicBezTo>
                    <a:pt x="1321" y="0"/>
                    <a:pt x="653" y="255"/>
                    <a:pt x="144" y="764"/>
                  </a:cubicBezTo>
                  <a:cubicBezTo>
                    <a:pt x="0" y="908"/>
                    <a:pt x="131" y="1105"/>
                    <a:pt x="283" y="1105"/>
                  </a:cubicBezTo>
                  <a:cubicBezTo>
                    <a:pt x="330" y="1105"/>
                    <a:pt x="379" y="1087"/>
                    <a:pt x="423" y="1043"/>
                  </a:cubicBezTo>
                  <a:cubicBezTo>
                    <a:pt x="855" y="611"/>
                    <a:pt x="1422" y="394"/>
                    <a:pt x="1989" y="394"/>
                  </a:cubicBezTo>
                  <a:cubicBezTo>
                    <a:pt x="2556" y="394"/>
                    <a:pt x="3123" y="611"/>
                    <a:pt x="3555" y="1043"/>
                  </a:cubicBezTo>
                  <a:cubicBezTo>
                    <a:pt x="3599" y="1087"/>
                    <a:pt x="3647" y="1105"/>
                    <a:pt x="3694" y="1105"/>
                  </a:cubicBezTo>
                  <a:cubicBezTo>
                    <a:pt x="3847" y="1105"/>
                    <a:pt x="3977" y="908"/>
                    <a:pt x="3834" y="764"/>
                  </a:cubicBezTo>
                  <a:cubicBezTo>
                    <a:pt x="3324" y="255"/>
                    <a:pt x="2657" y="0"/>
                    <a:pt x="1989"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2" name="Google Shape;11202;p92"/>
            <p:cNvSpPr/>
            <p:nvPr/>
          </p:nvSpPr>
          <p:spPr>
            <a:xfrm>
              <a:off x="3943687" y="3825107"/>
              <a:ext cx="367908" cy="354477"/>
            </a:xfrm>
            <a:custGeom>
              <a:avLst/>
              <a:gdLst/>
              <a:ahLst/>
              <a:cxnLst/>
              <a:rect l="l" t="t" r="r" b="b"/>
              <a:pathLst>
                <a:path w="14053" h="13540" extrusionOk="0">
                  <a:moveTo>
                    <a:pt x="8898" y="8192"/>
                  </a:moveTo>
                  <a:lnTo>
                    <a:pt x="9426" y="8720"/>
                  </a:lnTo>
                  <a:lnTo>
                    <a:pt x="9090" y="9057"/>
                  </a:lnTo>
                  <a:lnTo>
                    <a:pt x="8557" y="8528"/>
                  </a:lnTo>
                  <a:cubicBezTo>
                    <a:pt x="8677" y="8418"/>
                    <a:pt x="8792" y="8307"/>
                    <a:pt x="8898" y="8192"/>
                  </a:cubicBezTo>
                  <a:close/>
                  <a:moveTo>
                    <a:pt x="5262" y="395"/>
                  </a:moveTo>
                  <a:cubicBezTo>
                    <a:pt x="6965" y="395"/>
                    <a:pt x="8530" y="1355"/>
                    <a:pt x="9296" y="2888"/>
                  </a:cubicBezTo>
                  <a:cubicBezTo>
                    <a:pt x="10094" y="4483"/>
                    <a:pt x="9873" y="6395"/>
                    <a:pt x="8734" y="7769"/>
                  </a:cubicBezTo>
                  <a:lnTo>
                    <a:pt x="8730" y="7779"/>
                  </a:lnTo>
                  <a:cubicBezTo>
                    <a:pt x="8552" y="7990"/>
                    <a:pt x="8360" y="8187"/>
                    <a:pt x="8143" y="8360"/>
                  </a:cubicBezTo>
                  <a:lnTo>
                    <a:pt x="8139" y="8370"/>
                  </a:lnTo>
                  <a:cubicBezTo>
                    <a:pt x="7301" y="9061"/>
                    <a:pt x="6282" y="9403"/>
                    <a:pt x="5266" y="9403"/>
                  </a:cubicBezTo>
                  <a:cubicBezTo>
                    <a:pt x="4109" y="9403"/>
                    <a:pt x="2956" y="8959"/>
                    <a:pt x="2081" y="8081"/>
                  </a:cubicBezTo>
                  <a:cubicBezTo>
                    <a:pt x="822" y="6823"/>
                    <a:pt x="423" y="4935"/>
                    <a:pt x="1067" y="3272"/>
                  </a:cubicBezTo>
                  <a:cubicBezTo>
                    <a:pt x="1711" y="1610"/>
                    <a:pt x="3272" y="486"/>
                    <a:pt x="5054" y="400"/>
                  </a:cubicBezTo>
                  <a:cubicBezTo>
                    <a:pt x="5124" y="396"/>
                    <a:pt x="5193" y="395"/>
                    <a:pt x="5262" y="395"/>
                  </a:cubicBezTo>
                  <a:close/>
                  <a:moveTo>
                    <a:pt x="9969" y="8807"/>
                  </a:moveTo>
                  <a:cubicBezTo>
                    <a:pt x="10007" y="8807"/>
                    <a:pt x="10045" y="8820"/>
                    <a:pt x="10075" y="8845"/>
                  </a:cubicBezTo>
                  <a:lnTo>
                    <a:pt x="10632" y="9330"/>
                  </a:lnTo>
                  <a:lnTo>
                    <a:pt x="9695" y="10262"/>
                  </a:lnTo>
                  <a:lnTo>
                    <a:pt x="9210" y="9710"/>
                  </a:lnTo>
                  <a:cubicBezTo>
                    <a:pt x="9157" y="9647"/>
                    <a:pt x="9157" y="9551"/>
                    <a:pt x="9220" y="9489"/>
                  </a:cubicBezTo>
                  <a:lnTo>
                    <a:pt x="9854" y="8855"/>
                  </a:lnTo>
                  <a:cubicBezTo>
                    <a:pt x="9886" y="8822"/>
                    <a:pt x="9928" y="8807"/>
                    <a:pt x="9969" y="8807"/>
                  </a:cubicBezTo>
                  <a:close/>
                  <a:moveTo>
                    <a:pt x="10930" y="9595"/>
                  </a:moveTo>
                  <a:lnTo>
                    <a:pt x="13212" y="11588"/>
                  </a:lnTo>
                  <a:cubicBezTo>
                    <a:pt x="13601" y="11929"/>
                    <a:pt x="13620" y="12525"/>
                    <a:pt x="13255" y="12890"/>
                  </a:cubicBezTo>
                  <a:cubicBezTo>
                    <a:pt x="13081" y="13064"/>
                    <a:pt x="12855" y="13150"/>
                    <a:pt x="12629" y="13150"/>
                  </a:cubicBezTo>
                  <a:cubicBezTo>
                    <a:pt x="12381" y="13150"/>
                    <a:pt x="12134" y="13046"/>
                    <a:pt x="11958" y="12842"/>
                  </a:cubicBezTo>
                  <a:lnTo>
                    <a:pt x="9959" y="10565"/>
                  </a:lnTo>
                  <a:lnTo>
                    <a:pt x="10930" y="9595"/>
                  </a:lnTo>
                  <a:close/>
                  <a:moveTo>
                    <a:pt x="5268" y="0"/>
                  </a:moveTo>
                  <a:cubicBezTo>
                    <a:pt x="5162" y="0"/>
                    <a:pt x="5055" y="4"/>
                    <a:pt x="4949" y="11"/>
                  </a:cubicBezTo>
                  <a:cubicBezTo>
                    <a:pt x="3027" y="135"/>
                    <a:pt x="1355" y="1375"/>
                    <a:pt x="678" y="3176"/>
                  </a:cubicBezTo>
                  <a:cubicBezTo>
                    <a:pt x="1" y="4978"/>
                    <a:pt x="438" y="7010"/>
                    <a:pt x="1802" y="8370"/>
                  </a:cubicBezTo>
                  <a:lnTo>
                    <a:pt x="1802" y="8365"/>
                  </a:lnTo>
                  <a:cubicBezTo>
                    <a:pt x="2752" y="9317"/>
                    <a:pt x="4007" y="9803"/>
                    <a:pt x="5269" y="9803"/>
                  </a:cubicBezTo>
                  <a:cubicBezTo>
                    <a:pt x="6317" y="9803"/>
                    <a:pt x="7369" y="9468"/>
                    <a:pt x="8254" y="8787"/>
                  </a:cubicBezTo>
                  <a:lnTo>
                    <a:pt x="8830" y="9364"/>
                  </a:lnTo>
                  <a:cubicBezTo>
                    <a:pt x="8734" y="9566"/>
                    <a:pt x="8768" y="9801"/>
                    <a:pt x="8912" y="9969"/>
                  </a:cubicBezTo>
                  <a:lnTo>
                    <a:pt x="11655" y="13106"/>
                  </a:lnTo>
                  <a:cubicBezTo>
                    <a:pt x="11910" y="13394"/>
                    <a:pt x="12265" y="13539"/>
                    <a:pt x="12621" y="13539"/>
                  </a:cubicBezTo>
                  <a:cubicBezTo>
                    <a:pt x="12949" y="13539"/>
                    <a:pt x="13277" y="13415"/>
                    <a:pt x="13529" y="13164"/>
                  </a:cubicBezTo>
                  <a:cubicBezTo>
                    <a:pt x="14052" y="12640"/>
                    <a:pt x="14028" y="11780"/>
                    <a:pt x="13471" y="11290"/>
                  </a:cubicBezTo>
                  <a:lnTo>
                    <a:pt x="10339" y="8547"/>
                  </a:lnTo>
                  <a:cubicBezTo>
                    <a:pt x="10236" y="8456"/>
                    <a:pt x="10106" y="8410"/>
                    <a:pt x="9974" y="8410"/>
                  </a:cubicBezTo>
                  <a:cubicBezTo>
                    <a:pt x="9891" y="8410"/>
                    <a:pt x="9807" y="8428"/>
                    <a:pt x="9729" y="8466"/>
                  </a:cubicBezTo>
                  <a:lnTo>
                    <a:pt x="9152" y="7889"/>
                  </a:lnTo>
                  <a:cubicBezTo>
                    <a:pt x="10324" y="6361"/>
                    <a:pt x="10497" y="4291"/>
                    <a:pt x="9589" y="2590"/>
                  </a:cubicBezTo>
                  <a:cubicBezTo>
                    <a:pt x="8732" y="989"/>
                    <a:pt x="7065" y="0"/>
                    <a:pt x="5268"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3" name="Google Shape;11203;p92"/>
            <p:cNvSpPr/>
            <p:nvPr/>
          </p:nvSpPr>
          <p:spPr>
            <a:xfrm>
              <a:off x="4087389" y="3854742"/>
              <a:ext cx="93908" cy="197371"/>
            </a:xfrm>
            <a:custGeom>
              <a:avLst/>
              <a:gdLst/>
              <a:ahLst/>
              <a:cxnLst/>
              <a:rect l="l" t="t" r="r" b="b"/>
              <a:pathLst>
                <a:path w="3587" h="7539" extrusionOk="0">
                  <a:moveTo>
                    <a:pt x="289" y="0"/>
                  </a:moveTo>
                  <a:cubicBezTo>
                    <a:pt x="56" y="0"/>
                    <a:pt x="15" y="360"/>
                    <a:pt x="267" y="397"/>
                  </a:cubicBezTo>
                  <a:cubicBezTo>
                    <a:pt x="1943" y="642"/>
                    <a:pt x="3188" y="2083"/>
                    <a:pt x="3183" y="3774"/>
                  </a:cubicBezTo>
                  <a:cubicBezTo>
                    <a:pt x="3178" y="5470"/>
                    <a:pt x="1929" y="6906"/>
                    <a:pt x="252" y="7141"/>
                  </a:cubicBezTo>
                  <a:cubicBezTo>
                    <a:pt x="0" y="7178"/>
                    <a:pt x="41" y="7538"/>
                    <a:pt x="270" y="7538"/>
                  </a:cubicBezTo>
                  <a:cubicBezTo>
                    <a:pt x="282" y="7538"/>
                    <a:pt x="293" y="7537"/>
                    <a:pt x="305" y="7535"/>
                  </a:cubicBezTo>
                  <a:cubicBezTo>
                    <a:pt x="2184" y="7271"/>
                    <a:pt x="3577" y="5671"/>
                    <a:pt x="3582" y="3774"/>
                  </a:cubicBezTo>
                  <a:cubicBezTo>
                    <a:pt x="3586" y="1881"/>
                    <a:pt x="2198" y="277"/>
                    <a:pt x="324" y="3"/>
                  </a:cubicBezTo>
                  <a:cubicBezTo>
                    <a:pt x="312" y="1"/>
                    <a:pt x="300" y="0"/>
                    <a:pt x="289"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4" name="Google Shape;11204;p92"/>
            <p:cNvSpPr/>
            <p:nvPr/>
          </p:nvSpPr>
          <p:spPr>
            <a:xfrm>
              <a:off x="3972249" y="3854376"/>
              <a:ext cx="105532" cy="197921"/>
            </a:xfrm>
            <a:custGeom>
              <a:avLst/>
              <a:gdLst/>
              <a:ahLst/>
              <a:cxnLst/>
              <a:rect l="l" t="t" r="r" b="b"/>
              <a:pathLst>
                <a:path w="4031" h="7560" extrusionOk="0">
                  <a:moveTo>
                    <a:pt x="3755" y="1"/>
                  </a:moveTo>
                  <a:cubicBezTo>
                    <a:pt x="3746" y="1"/>
                    <a:pt x="3737" y="1"/>
                    <a:pt x="3728" y="2"/>
                  </a:cubicBezTo>
                  <a:cubicBezTo>
                    <a:pt x="2878" y="103"/>
                    <a:pt x="2085" y="487"/>
                    <a:pt x="1485" y="1093"/>
                  </a:cubicBezTo>
                  <a:cubicBezTo>
                    <a:pt x="0" y="2582"/>
                    <a:pt x="0" y="4984"/>
                    <a:pt x="1485" y="6473"/>
                  </a:cubicBezTo>
                  <a:cubicBezTo>
                    <a:pt x="2085" y="7079"/>
                    <a:pt x="2878" y="7463"/>
                    <a:pt x="3728" y="7559"/>
                  </a:cubicBezTo>
                  <a:lnTo>
                    <a:pt x="3752" y="7559"/>
                  </a:lnTo>
                  <a:cubicBezTo>
                    <a:pt x="3757" y="7559"/>
                    <a:pt x="3761" y="7559"/>
                    <a:pt x="3766" y="7559"/>
                  </a:cubicBezTo>
                  <a:cubicBezTo>
                    <a:pt x="4017" y="7559"/>
                    <a:pt x="4031" y="7179"/>
                    <a:pt x="3771" y="7165"/>
                  </a:cubicBezTo>
                  <a:cubicBezTo>
                    <a:pt x="3012" y="7079"/>
                    <a:pt x="2306" y="6733"/>
                    <a:pt x="1763" y="6190"/>
                  </a:cubicBezTo>
                  <a:cubicBezTo>
                    <a:pt x="437" y="4859"/>
                    <a:pt x="437" y="2702"/>
                    <a:pt x="1763" y="1371"/>
                  </a:cubicBezTo>
                  <a:cubicBezTo>
                    <a:pt x="2306" y="829"/>
                    <a:pt x="3012" y="487"/>
                    <a:pt x="3771" y="396"/>
                  </a:cubicBezTo>
                  <a:cubicBezTo>
                    <a:pt x="4026" y="368"/>
                    <a:pt x="3995" y="1"/>
                    <a:pt x="3755"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05" name="Google Shape;11205;p92"/>
          <p:cNvGrpSpPr/>
          <p:nvPr/>
        </p:nvGrpSpPr>
        <p:grpSpPr>
          <a:xfrm>
            <a:off x="2195360" y="1771530"/>
            <a:ext cx="340235" cy="390763"/>
            <a:chOff x="2195360" y="1976930"/>
            <a:chExt cx="340235" cy="390763"/>
          </a:xfrm>
        </p:grpSpPr>
        <p:sp>
          <p:nvSpPr>
            <p:cNvPr id="11206" name="Google Shape;11206;p92"/>
            <p:cNvSpPr/>
            <p:nvPr/>
          </p:nvSpPr>
          <p:spPr>
            <a:xfrm>
              <a:off x="2265156" y="1982715"/>
              <a:ext cx="195224" cy="87939"/>
            </a:xfrm>
            <a:custGeom>
              <a:avLst/>
              <a:gdLst/>
              <a:ahLst/>
              <a:cxnLst/>
              <a:rect l="l" t="t" r="r" b="b"/>
              <a:pathLst>
                <a:path w="7457" h="3359" extrusionOk="0">
                  <a:moveTo>
                    <a:pt x="409" y="1"/>
                  </a:moveTo>
                  <a:lnTo>
                    <a:pt x="1" y="3359"/>
                  </a:lnTo>
                  <a:lnTo>
                    <a:pt x="7457" y="3359"/>
                  </a:lnTo>
                  <a:lnTo>
                    <a:pt x="7260" y="1"/>
                  </a:lnTo>
                  <a:close/>
                </a:path>
              </a:pathLst>
            </a:custGeom>
            <a:solidFill>
              <a:srgbClr val="A0AF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7" name="Google Shape;11207;p92"/>
            <p:cNvSpPr/>
            <p:nvPr/>
          </p:nvSpPr>
          <p:spPr>
            <a:xfrm>
              <a:off x="2202010" y="1982715"/>
              <a:ext cx="152970" cy="200879"/>
            </a:xfrm>
            <a:custGeom>
              <a:avLst/>
              <a:gdLst/>
              <a:ahLst/>
              <a:cxnLst/>
              <a:rect l="l" t="t" r="r" b="b"/>
              <a:pathLst>
                <a:path w="5843" h="7673" extrusionOk="0">
                  <a:moveTo>
                    <a:pt x="2821" y="1"/>
                  </a:moveTo>
                  <a:lnTo>
                    <a:pt x="928" y="928"/>
                  </a:lnTo>
                  <a:cubicBezTo>
                    <a:pt x="270" y="1250"/>
                    <a:pt x="1" y="2047"/>
                    <a:pt x="323" y="2706"/>
                  </a:cubicBezTo>
                  <a:lnTo>
                    <a:pt x="2268" y="6669"/>
                  </a:lnTo>
                  <a:lnTo>
                    <a:pt x="2759" y="7673"/>
                  </a:lnTo>
                  <a:lnTo>
                    <a:pt x="5843" y="6164"/>
                  </a:lnTo>
                  <a:lnTo>
                    <a:pt x="5069" y="4594"/>
                  </a:lnTo>
                  <a:lnTo>
                    <a:pt x="2821" y="1"/>
                  </a:lnTo>
                  <a:close/>
                </a:path>
              </a:pathLst>
            </a:custGeom>
            <a:solidFill>
              <a:srgbClr val="B6C1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8" name="Google Shape;11208;p92"/>
            <p:cNvSpPr/>
            <p:nvPr/>
          </p:nvSpPr>
          <p:spPr>
            <a:xfrm>
              <a:off x="2376081" y="1982846"/>
              <a:ext cx="152839" cy="200748"/>
            </a:xfrm>
            <a:custGeom>
              <a:avLst/>
              <a:gdLst/>
              <a:ahLst/>
              <a:cxnLst/>
              <a:rect l="l" t="t" r="r" b="b"/>
              <a:pathLst>
                <a:path w="5838" h="7668" extrusionOk="0">
                  <a:moveTo>
                    <a:pt x="3023" y="1"/>
                  </a:moveTo>
                  <a:lnTo>
                    <a:pt x="769" y="4589"/>
                  </a:lnTo>
                  <a:lnTo>
                    <a:pt x="1" y="6159"/>
                  </a:lnTo>
                  <a:lnTo>
                    <a:pt x="3080" y="7668"/>
                  </a:lnTo>
                  <a:lnTo>
                    <a:pt x="3575" y="6664"/>
                  </a:lnTo>
                  <a:lnTo>
                    <a:pt x="5516" y="2701"/>
                  </a:lnTo>
                  <a:cubicBezTo>
                    <a:pt x="5838" y="2042"/>
                    <a:pt x="5569" y="1245"/>
                    <a:pt x="4911" y="923"/>
                  </a:cubicBezTo>
                  <a:lnTo>
                    <a:pt x="3023" y="1"/>
                  </a:lnTo>
                  <a:close/>
                </a:path>
              </a:pathLst>
            </a:custGeom>
            <a:solidFill>
              <a:srgbClr val="B6C1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09" name="Google Shape;11209;p92"/>
            <p:cNvSpPr/>
            <p:nvPr/>
          </p:nvSpPr>
          <p:spPr>
            <a:xfrm>
              <a:off x="2261386" y="2102960"/>
              <a:ext cx="93594" cy="80634"/>
            </a:xfrm>
            <a:custGeom>
              <a:avLst/>
              <a:gdLst/>
              <a:ahLst/>
              <a:cxnLst/>
              <a:rect l="l" t="t" r="r" b="b"/>
              <a:pathLst>
                <a:path w="3575" h="3080" extrusionOk="0">
                  <a:moveTo>
                    <a:pt x="2801" y="1"/>
                  </a:moveTo>
                  <a:cubicBezTo>
                    <a:pt x="1634" y="303"/>
                    <a:pt x="630" y="1048"/>
                    <a:pt x="0" y="2071"/>
                  </a:cubicBezTo>
                  <a:lnTo>
                    <a:pt x="495" y="3080"/>
                  </a:lnTo>
                  <a:lnTo>
                    <a:pt x="3575" y="1571"/>
                  </a:lnTo>
                  <a:lnTo>
                    <a:pt x="2801" y="1"/>
                  </a:lnTo>
                  <a:close/>
                </a:path>
              </a:pathLst>
            </a:custGeom>
            <a:solidFill>
              <a:srgbClr val="A0AF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0" name="Google Shape;11210;p92"/>
            <p:cNvSpPr/>
            <p:nvPr/>
          </p:nvSpPr>
          <p:spPr>
            <a:xfrm>
              <a:off x="2375950" y="2102960"/>
              <a:ext cx="93620" cy="80634"/>
            </a:xfrm>
            <a:custGeom>
              <a:avLst/>
              <a:gdLst/>
              <a:ahLst/>
              <a:cxnLst/>
              <a:rect l="l" t="t" r="r" b="b"/>
              <a:pathLst>
                <a:path w="3576" h="3080" extrusionOk="0">
                  <a:moveTo>
                    <a:pt x="774" y="1"/>
                  </a:moveTo>
                  <a:lnTo>
                    <a:pt x="1" y="1571"/>
                  </a:lnTo>
                  <a:lnTo>
                    <a:pt x="3080" y="3080"/>
                  </a:lnTo>
                  <a:lnTo>
                    <a:pt x="3575" y="2076"/>
                  </a:lnTo>
                  <a:cubicBezTo>
                    <a:pt x="2946" y="1048"/>
                    <a:pt x="1942" y="303"/>
                    <a:pt x="774" y="1"/>
                  </a:cubicBezTo>
                  <a:close/>
                </a:path>
              </a:pathLst>
            </a:custGeom>
            <a:solidFill>
              <a:srgbClr val="A0AF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1" name="Google Shape;11211;p92"/>
            <p:cNvSpPr/>
            <p:nvPr/>
          </p:nvSpPr>
          <p:spPr>
            <a:xfrm>
              <a:off x="2233714" y="2117673"/>
              <a:ext cx="253946" cy="244364"/>
            </a:xfrm>
            <a:custGeom>
              <a:avLst/>
              <a:gdLst/>
              <a:ahLst/>
              <a:cxnLst/>
              <a:rect l="l" t="t" r="r" b="b"/>
              <a:pathLst>
                <a:path w="9700" h="9334" extrusionOk="0">
                  <a:moveTo>
                    <a:pt x="5035" y="1"/>
                  </a:moveTo>
                  <a:cubicBezTo>
                    <a:pt x="3147" y="1"/>
                    <a:pt x="1442" y="1134"/>
                    <a:pt x="721" y="2878"/>
                  </a:cubicBezTo>
                  <a:cubicBezTo>
                    <a:pt x="1" y="4622"/>
                    <a:pt x="399" y="6630"/>
                    <a:pt x="1735" y="7966"/>
                  </a:cubicBezTo>
                  <a:cubicBezTo>
                    <a:pt x="2625" y="8859"/>
                    <a:pt x="3819" y="9334"/>
                    <a:pt x="5034" y="9334"/>
                  </a:cubicBezTo>
                  <a:cubicBezTo>
                    <a:pt x="5635" y="9334"/>
                    <a:pt x="6241" y="9218"/>
                    <a:pt x="6818" y="8979"/>
                  </a:cubicBezTo>
                  <a:cubicBezTo>
                    <a:pt x="8566" y="8259"/>
                    <a:pt x="9700" y="6553"/>
                    <a:pt x="9700" y="4665"/>
                  </a:cubicBezTo>
                  <a:cubicBezTo>
                    <a:pt x="9700" y="2090"/>
                    <a:pt x="7610" y="1"/>
                    <a:pt x="5035" y="1"/>
                  </a:cubicBezTo>
                  <a:close/>
                </a:path>
              </a:pathLst>
            </a:custGeom>
            <a:solidFill>
              <a:srgbClr val="C6D2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2" name="Google Shape;11212;p92"/>
            <p:cNvSpPr/>
            <p:nvPr/>
          </p:nvSpPr>
          <p:spPr>
            <a:xfrm>
              <a:off x="2277356" y="2158174"/>
              <a:ext cx="169830" cy="163311"/>
            </a:xfrm>
            <a:custGeom>
              <a:avLst/>
              <a:gdLst/>
              <a:ahLst/>
              <a:cxnLst/>
              <a:rect l="l" t="t" r="r" b="b"/>
              <a:pathLst>
                <a:path w="6487" h="6238" extrusionOk="0">
                  <a:moveTo>
                    <a:pt x="3368" y="0"/>
                  </a:moveTo>
                  <a:cubicBezTo>
                    <a:pt x="2105" y="0"/>
                    <a:pt x="966" y="760"/>
                    <a:pt x="486" y="1927"/>
                  </a:cubicBezTo>
                  <a:cubicBezTo>
                    <a:pt x="1" y="3089"/>
                    <a:pt x="270" y="4435"/>
                    <a:pt x="1163" y="5323"/>
                  </a:cubicBezTo>
                  <a:cubicBezTo>
                    <a:pt x="1758" y="5921"/>
                    <a:pt x="2554" y="6237"/>
                    <a:pt x="3366" y="6237"/>
                  </a:cubicBezTo>
                  <a:cubicBezTo>
                    <a:pt x="3768" y="6237"/>
                    <a:pt x="4173" y="6160"/>
                    <a:pt x="4560" y="6001"/>
                  </a:cubicBezTo>
                  <a:cubicBezTo>
                    <a:pt x="5727" y="5515"/>
                    <a:pt x="6486" y="4382"/>
                    <a:pt x="6486" y="3118"/>
                  </a:cubicBezTo>
                  <a:cubicBezTo>
                    <a:pt x="6486" y="1398"/>
                    <a:pt x="5088" y="0"/>
                    <a:pt x="3368" y="0"/>
                  </a:cubicBezTo>
                  <a:close/>
                </a:path>
              </a:pathLst>
            </a:cu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3" name="Google Shape;11213;p92"/>
            <p:cNvSpPr/>
            <p:nvPr/>
          </p:nvSpPr>
          <p:spPr>
            <a:xfrm>
              <a:off x="2311940" y="2188804"/>
              <a:ext cx="106945" cy="95950"/>
            </a:xfrm>
            <a:custGeom>
              <a:avLst/>
              <a:gdLst/>
              <a:ahLst/>
              <a:cxnLst/>
              <a:rect l="l" t="t" r="r" b="b"/>
              <a:pathLst>
                <a:path w="4085" h="3665" extrusionOk="0">
                  <a:moveTo>
                    <a:pt x="2042" y="0"/>
                  </a:moveTo>
                  <a:cubicBezTo>
                    <a:pt x="1864" y="0"/>
                    <a:pt x="1685" y="94"/>
                    <a:pt x="1596" y="281"/>
                  </a:cubicBezTo>
                  <a:lnTo>
                    <a:pt x="1394" y="694"/>
                  </a:lnTo>
                  <a:cubicBezTo>
                    <a:pt x="1322" y="839"/>
                    <a:pt x="1183" y="939"/>
                    <a:pt x="1019" y="963"/>
                  </a:cubicBezTo>
                  <a:lnTo>
                    <a:pt x="563" y="1031"/>
                  </a:lnTo>
                  <a:cubicBezTo>
                    <a:pt x="164" y="1093"/>
                    <a:pt x="1" y="1588"/>
                    <a:pt x="289" y="1871"/>
                  </a:cubicBezTo>
                  <a:lnTo>
                    <a:pt x="620" y="2193"/>
                  </a:lnTo>
                  <a:cubicBezTo>
                    <a:pt x="736" y="2309"/>
                    <a:pt x="789" y="2472"/>
                    <a:pt x="765" y="2630"/>
                  </a:cubicBezTo>
                  <a:lnTo>
                    <a:pt x="683" y="3082"/>
                  </a:lnTo>
                  <a:cubicBezTo>
                    <a:pt x="630" y="3405"/>
                    <a:pt x="886" y="3664"/>
                    <a:pt x="1173" y="3664"/>
                  </a:cubicBezTo>
                  <a:cubicBezTo>
                    <a:pt x="1249" y="3664"/>
                    <a:pt x="1328" y="3646"/>
                    <a:pt x="1404" y="3606"/>
                  </a:cubicBezTo>
                  <a:lnTo>
                    <a:pt x="1812" y="3389"/>
                  </a:lnTo>
                  <a:cubicBezTo>
                    <a:pt x="1884" y="3351"/>
                    <a:pt x="1963" y="3332"/>
                    <a:pt x="2042" y="3332"/>
                  </a:cubicBezTo>
                  <a:cubicBezTo>
                    <a:pt x="2122" y="3332"/>
                    <a:pt x="2201" y="3351"/>
                    <a:pt x="2273" y="3389"/>
                  </a:cubicBezTo>
                  <a:lnTo>
                    <a:pt x="2681" y="3606"/>
                  </a:lnTo>
                  <a:cubicBezTo>
                    <a:pt x="2757" y="3646"/>
                    <a:pt x="2836" y="3664"/>
                    <a:pt x="2912" y="3664"/>
                  </a:cubicBezTo>
                  <a:cubicBezTo>
                    <a:pt x="3199" y="3664"/>
                    <a:pt x="3455" y="3405"/>
                    <a:pt x="3402" y="3082"/>
                  </a:cubicBezTo>
                  <a:lnTo>
                    <a:pt x="3320" y="2630"/>
                  </a:lnTo>
                  <a:cubicBezTo>
                    <a:pt x="3296" y="2472"/>
                    <a:pt x="3349" y="2309"/>
                    <a:pt x="3464" y="2193"/>
                  </a:cubicBezTo>
                  <a:lnTo>
                    <a:pt x="3791" y="1871"/>
                  </a:lnTo>
                  <a:cubicBezTo>
                    <a:pt x="4084" y="1588"/>
                    <a:pt x="3921" y="1093"/>
                    <a:pt x="3517" y="1031"/>
                  </a:cubicBezTo>
                  <a:lnTo>
                    <a:pt x="3066" y="963"/>
                  </a:lnTo>
                  <a:cubicBezTo>
                    <a:pt x="2902" y="939"/>
                    <a:pt x="2763" y="839"/>
                    <a:pt x="2691" y="694"/>
                  </a:cubicBezTo>
                  <a:lnTo>
                    <a:pt x="2489" y="281"/>
                  </a:lnTo>
                  <a:cubicBezTo>
                    <a:pt x="2400" y="94"/>
                    <a:pt x="2221" y="0"/>
                    <a:pt x="2042" y="0"/>
                  </a:cubicBezTo>
                  <a:close/>
                </a:path>
              </a:pathLst>
            </a:custGeom>
            <a:solidFill>
              <a:srgbClr val="C6D2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4" name="Google Shape;11214;p92"/>
            <p:cNvSpPr/>
            <p:nvPr/>
          </p:nvSpPr>
          <p:spPr>
            <a:xfrm>
              <a:off x="2277984" y="2152362"/>
              <a:ext cx="181899" cy="174987"/>
            </a:xfrm>
            <a:custGeom>
              <a:avLst/>
              <a:gdLst/>
              <a:ahLst/>
              <a:cxnLst/>
              <a:rect l="l" t="t" r="r" b="b"/>
              <a:pathLst>
                <a:path w="6948" h="6684" extrusionOk="0">
                  <a:moveTo>
                    <a:pt x="3344" y="448"/>
                  </a:moveTo>
                  <a:cubicBezTo>
                    <a:pt x="4512" y="448"/>
                    <a:pt x="5569" y="1150"/>
                    <a:pt x="6015" y="2235"/>
                  </a:cubicBezTo>
                  <a:cubicBezTo>
                    <a:pt x="6467" y="3316"/>
                    <a:pt x="6217" y="4561"/>
                    <a:pt x="5391" y="5392"/>
                  </a:cubicBezTo>
                  <a:cubicBezTo>
                    <a:pt x="4835" y="5944"/>
                    <a:pt x="4095" y="6239"/>
                    <a:pt x="3343" y="6239"/>
                  </a:cubicBezTo>
                  <a:cubicBezTo>
                    <a:pt x="2970" y="6239"/>
                    <a:pt x="2593" y="6166"/>
                    <a:pt x="2235" y="6016"/>
                  </a:cubicBezTo>
                  <a:cubicBezTo>
                    <a:pt x="1154" y="5569"/>
                    <a:pt x="447" y="4512"/>
                    <a:pt x="447" y="3340"/>
                  </a:cubicBezTo>
                  <a:cubicBezTo>
                    <a:pt x="447" y="1745"/>
                    <a:pt x="1745" y="448"/>
                    <a:pt x="3344" y="448"/>
                  </a:cubicBezTo>
                  <a:close/>
                  <a:moveTo>
                    <a:pt x="3340" y="1"/>
                  </a:moveTo>
                  <a:cubicBezTo>
                    <a:pt x="2910" y="1"/>
                    <a:pt x="2475" y="84"/>
                    <a:pt x="2062" y="256"/>
                  </a:cubicBezTo>
                  <a:cubicBezTo>
                    <a:pt x="813" y="770"/>
                    <a:pt x="1" y="1990"/>
                    <a:pt x="1" y="3340"/>
                  </a:cubicBezTo>
                  <a:cubicBezTo>
                    <a:pt x="5" y="5185"/>
                    <a:pt x="1500" y="6679"/>
                    <a:pt x="3344" y="6684"/>
                  </a:cubicBezTo>
                  <a:cubicBezTo>
                    <a:pt x="4694" y="6684"/>
                    <a:pt x="5914" y="5867"/>
                    <a:pt x="6428" y="4618"/>
                  </a:cubicBezTo>
                  <a:cubicBezTo>
                    <a:pt x="6947" y="3369"/>
                    <a:pt x="6659" y="1933"/>
                    <a:pt x="5703" y="977"/>
                  </a:cubicBezTo>
                  <a:cubicBezTo>
                    <a:pt x="5064" y="341"/>
                    <a:pt x="4209" y="1"/>
                    <a:pt x="334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5" name="Google Shape;11215;p92"/>
            <p:cNvSpPr/>
            <p:nvPr/>
          </p:nvSpPr>
          <p:spPr>
            <a:xfrm>
              <a:off x="2195360" y="1976930"/>
              <a:ext cx="340235" cy="390763"/>
            </a:xfrm>
            <a:custGeom>
              <a:avLst/>
              <a:gdLst/>
              <a:ahLst/>
              <a:cxnLst/>
              <a:rect l="l" t="t" r="r" b="b"/>
              <a:pathLst>
                <a:path w="12996" h="14926" extrusionOk="0">
                  <a:moveTo>
                    <a:pt x="9565" y="448"/>
                  </a:moveTo>
                  <a:lnTo>
                    <a:pt x="8138" y="3359"/>
                  </a:lnTo>
                  <a:lnTo>
                    <a:pt x="4862" y="3359"/>
                  </a:lnTo>
                  <a:lnTo>
                    <a:pt x="3435" y="448"/>
                  </a:lnTo>
                  <a:close/>
                  <a:moveTo>
                    <a:pt x="7917" y="3806"/>
                  </a:moveTo>
                  <a:lnTo>
                    <a:pt x="7230" y="5208"/>
                  </a:lnTo>
                  <a:cubicBezTo>
                    <a:pt x="6990" y="5170"/>
                    <a:pt x="6745" y="5151"/>
                    <a:pt x="6500" y="5151"/>
                  </a:cubicBezTo>
                  <a:cubicBezTo>
                    <a:pt x="6255" y="5151"/>
                    <a:pt x="6010" y="5170"/>
                    <a:pt x="5765" y="5204"/>
                  </a:cubicBezTo>
                  <a:lnTo>
                    <a:pt x="5078" y="3806"/>
                  </a:lnTo>
                  <a:close/>
                  <a:moveTo>
                    <a:pt x="2969" y="520"/>
                  </a:moveTo>
                  <a:lnTo>
                    <a:pt x="5314" y="5295"/>
                  </a:lnTo>
                  <a:cubicBezTo>
                    <a:pt x="4319" y="5545"/>
                    <a:pt x="3430" y="6102"/>
                    <a:pt x="2768" y="6885"/>
                  </a:cubicBezTo>
                  <a:lnTo>
                    <a:pt x="779" y="2826"/>
                  </a:lnTo>
                  <a:cubicBezTo>
                    <a:pt x="510" y="2278"/>
                    <a:pt x="735" y="1615"/>
                    <a:pt x="1283" y="1346"/>
                  </a:cubicBezTo>
                  <a:lnTo>
                    <a:pt x="2969" y="520"/>
                  </a:lnTo>
                  <a:close/>
                  <a:moveTo>
                    <a:pt x="3075" y="1"/>
                  </a:moveTo>
                  <a:cubicBezTo>
                    <a:pt x="3041" y="1"/>
                    <a:pt x="3008" y="10"/>
                    <a:pt x="2974" y="25"/>
                  </a:cubicBezTo>
                  <a:lnTo>
                    <a:pt x="1086" y="952"/>
                  </a:lnTo>
                  <a:cubicBezTo>
                    <a:pt x="317" y="1327"/>
                    <a:pt x="0" y="2254"/>
                    <a:pt x="375" y="3023"/>
                  </a:cubicBezTo>
                  <a:lnTo>
                    <a:pt x="2465" y="7279"/>
                  </a:lnTo>
                  <a:cubicBezTo>
                    <a:pt x="1610" y="8528"/>
                    <a:pt x="1379" y="10109"/>
                    <a:pt x="1845" y="11550"/>
                  </a:cubicBezTo>
                  <a:cubicBezTo>
                    <a:pt x="1880" y="11659"/>
                    <a:pt x="1964" y="11705"/>
                    <a:pt x="2049" y="11705"/>
                  </a:cubicBezTo>
                  <a:cubicBezTo>
                    <a:pt x="2185" y="11705"/>
                    <a:pt x="2324" y="11585"/>
                    <a:pt x="2268" y="11410"/>
                  </a:cubicBezTo>
                  <a:cubicBezTo>
                    <a:pt x="1533" y="9153"/>
                    <a:pt x="2710" y="6712"/>
                    <a:pt x="4934" y="5876"/>
                  </a:cubicBezTo>
                  <a:cubicBezTo>
                    <a:pt x="5447" y="5683"/>
                    <a:pt x="5975" y="5591"/>
                    <a:pt x="6494" y="5591"/>
                  </a:cubicBezTo>
                  <a:cubicBezTo>
                    <a:pt x="8221" y="5591"/>
                    <a:pt x="9859" y="6607"/>
                    <a:pt x="10579" y="8288"/>
                  </a:cubicBezTo>
                  <a:cubicBezTo>
                    <a:pt x="11516" y="10469"/>
                    <a:pt x="10574" y="13005"/>
                    <a:pt x="8436" y="14043"/>
                  </a:cubicBezTo>
                  <a:cubicBezTo>
                    <a:pt x="7813" y="14344"/>
                    <a:pt x="7153" y="14487"/>
                    <a:pt x="6503" y="14487"/>
                  </a:cubicBezTo>
                  <a:cubicBezTo>
                    <a:pt x="4920" y="14487"/>
                    <a:pt x="3393" y="13641"/>
                    <a:pt x="2590" y="12160"/>
                  </a:cubicBezTo>
                  <a:cubicBezTo>
                    <a:pt x="2545" y="12072"/>
                    <a:pt x="2472" y="12036"/>
                    <a:pt x="2399" y="12036"/>
                  </a:cubicBezTo>
                  <a:cubicBezTo>
                    <a:pt x="2249" y="12036"/>
                    <a:pt x="2099" y="12193"/>
                    <a:pt x="2196" y="12371"/>
                  </a:cubicBezTo>
                  <a:cubicBezTo>
                    <a:pt x="3089" y="14006"/>
                    <a:pt x="4770" y="14925"/>
                    <a:pt x="6498" y="14925"/>
                  </a:cubicBezTo>
                  <a:cubicBezTo>
                    <a:pt x="7365" y="14925"/>
                    <a:pt x="8244" y="14694"/>
                    <a:pt x="9042" y="14206"/>
                  </a:cubicBezTo>
                  <a:cubicBezTo>
                    <a:pt x="11429" y="12751"/>
                    <a:pt x="12107" y="9590"/>
                    <a:pt x="10536" y="7279"/>
                  </a:cubicBezTo>
                  <a:lnTo>
                    <a:pt x="11400" y="5511"/>
                  </a:lnTo>
                  <a:cubicBezTo>
                    <a:pt x="11483" y="5336"/>
                    <a:pt x="11338" y="5193"/>
                    <a:pt x="11193" y="5193"/>
                  </a:cubicBezTo>
                  <a:cubicBezTo>
                    <a:pt x="11119" y="5193"/>
                    <a:pt x="11045" y="5230"/>
                    <a:pt x="11002" y="5319"/>
                  </a:cubicBezTo>
                  <a:lnTo>
                    <a:pt x="10228" y="6885"/>
                  </a:lnTo>
                  <a:cubicBezTo>
                    <a:pt x="9565" y="6102"/>
                    <a:pt x="8676" y="5545"/>
                    <a:pt x="7682" y="5295"/>
                  </a:cubicBezTo>
                  <a:lnTo>
                    <a:pt x="10026" y="520"/>
                  </a:lnTo>
                  <a:lnTo>
                    <a:pt x="11717" y="1346"/>
                  </a:lnTo>
                  <a:cubicBezTo>
                    <a:pt x="12260" y="1615"/>
                    <a:pt x="12486" y="2278"/>
                    <a:pt x="12222" y="2826"/>
                  </a:cubicBezTo>
                  <a:lnTo>
                    <a:pt x="11396" y="4507"/>
                  </a:lnTo>
                  <a:cubicBezTo>
                    <a:pt x="11310" y="4686"/>
                    <a:pt x="11454" y="4830"/>
                    <a:pt x="11600" y="4830"/>
                  </a:cubicBezTo>
                  <a:cubicBezTo>
                    <a:pt x="11674" y="4830"/>
                    <a:pt x="11749" y="4793"/>
                    <a:pt x="11794" y="4704"/>
                  </a:cubicBezTo>
                  <a:lnTo>
                    <a:pt x="12621" y="3018"/>
                  </a:lnTo>
                  <a:cubicBezTo>
                    <a:pt x="12995" y="2254"/>
                    <a:pt x="12678" y="1332"/>
                    <a:pt x="11914" y="952"/>
                  </a:cubicBezTo>
                  <a:lnTo>
                    <a:pt x="10026" y="25"/>
                  </a:lnTo>
                  <a:cubicBezTo>
                    <a:pt x="9993" y="10"/>
                    <a:pt x="9959" y="1"/>
                    <a:pt x="9926"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6" name="Google Shape;11216;p92"/>
            <p:cNvSpPr/>
            <p:nvPr/>
          </p:nvSpPr>
          <p:spPr>
            <a:xfrm>
              <a:off x="2304662" y="2183176"/>
              <a:ext cx="121763" cy="107495"/>
            </a:xfrm>
            <a:custGeom>
              <a:avLst/>
              <a:gdLst/>
              <a:ahLst/>
              <a:cxnLst/>
              <a:rect l="l" t="t" r="r" b="b"/>
              <a:pathLst>
                <a:path w="4651" h="4106" extrusionOk="0">
                  <a:moveTo>
                    <a:pt x="2325" y="446"/>
                  </a:moveTo>
                  <a:cubicBezTo>
                    <a:pt x="2421" y="446"/>
                    <a:pt x="2517" y="496"/>
                    <a:pt x="2565" y="597"/>
                  </a:cubicBezTo>
                  <a:lnTo>
                    <a:pt x="2772" y="1006"/>
                  </a:lnTo>
                  <a:cubicBezTo>
                    <a:pt x="2873" y="1222"/>
                    <a:pt x="3079" y="1366"/>
                    <a:pt x="3310" y="1399"/>
                  </a:cubicBezTo>
                  <a:lnTo>
                    <a:pt x="3766" y="1467"/>
                  </a:lnTo>
                  <a:cubicBezTo>
                    <a:pt x="3987" y="1500"/>
                    <a:pt x="4079" y="1774"/>
                    <a:pt x="3915" y="1933"/>
                  </a:cubicBezTo>
                  <a:lnTo>
                    <a:pt x="3589" y="2250"/>
                  </a:lnTo>
                  <a:cubicBezTo>
                    <a:pt x="3421" y="2418"/>
                    <a:pt x="3339" y="2653"/>
                    <a:pt x="3382" y="2884"/>
                  </a:cubicBezTo>
                  <a:lnTo>
                    <a:pt x="3459" y="3340"/>
                  </a:lnTo>
                  <a:cubicBezTo>
                    <a:pt x="3489" y="3515"/>
                    <a:pt x="3349" y="3656"/>
                    <a:pt x="3192" y="3656"/>
                  </a:cubicBezTo>
                  <a:cubicBezTo>
                    <a:pt x="3150" y="3656"/>
                    <a:pt x="3107" y="3646"/>
                    <a:pt x="3065" y="3624"/>
                  </a:cubicBezTo>
                  <a:lnTo>
                    <a:pt x="2657" y="3412"/>
                  </a:lnTo>
                  <a:cubicBezTo>
                    <a:pt x="2553" y="3357"/>
                    <a:pt x="2439" y="3329"/>
                    <a:pt x="2325" y="3329"/>
                  </a:cubicBezTo>
                  <a:cubicBezTo>
                    <a:pt x="2210" y="3329"/>
                    <a:pt x="2095" y="3357"/>
                    <a:pt x="1989" y="3412"/>
                  </a:cubicBezTo>
                  <a:lnTo>
                    <a:pt x="1581" y="3624"/>
                  </a:lnTo>
                  <a:cubicBezTo>
                    <a:pt x="1539" y="3646"/>
                    <a:pt x="1496" y="3656"/>
                    <a:pt x="1454" y="3656"/>
                  </a:cubicBezTo>
                  <a:cubicBezTo>
                    <a:pt x="1298" y="3656"/>
                    <a:pt x="1160" y="3515"/>
                    <a:pt x="1187" y="3340"/>
                  </a:cubicBezTo>
                  <a:lnTo>
                    <a:pt x="1264" y="2884"/>
                  </a:lnTo>
                  <a:cubicBezTo>
                    <a:pt x="1307" y="2653"/>
                    <a:pt x="1230" y="2413"/>
                    <a:pt x="1057" y="2250"/>
                  </a:cubicBezTo>
                  <a:lnTo>
                    <a:pt x="730" y="1928"/>
                  </a:lnTo>
                  <a:cubicBezTo>
                    <a:pt x="653" y="1856"/>
                    <a:pt x="629" y="1750"/>
                    <a:pt x="663" y="1654"/>
                  </a:cubicBezTo>
                  <a:cubicBezTo>
                    <a:pt x="692" y="1553"/>
                    <a:pt x="778" y="1481"/>
                    <a:pt x="884" y="1467"/>
                  </a:cubicBezTo>
                  <a:lnTo>
                    <a:pt x="1336" y="1399"/>
                  </a:lnTo>
                  <a:cubicBezTo>
                    <a:pt x="1571" y="1366"/>
                    <a:pt x="1773" y="1222"/>
                    <a:pt x="1878" y="1006"/>
                  </a:cubicBezTo>
                  <a:lnTo>
                    <a:pt x="2080" y="597"/>
                  </a:lnTo>
                  <a:cubicBezTo>
                    <a:pt x="2131" y="496"/>
                    <a:pt x="2228" y="446"/>
                    <a:pt x="2325" y="446"/>
                  </a:cubicBezTo>
                  <a:close/>
                  <a:moveTo>
                    <a:pt x="2323" y="0"/>
                  </a:moveTo>
                  <a:cubicBezTo>
                    <a:pt x="2067" y="0"/>
                    <a:pt x="1811" y="134"/>
                    <a:pt x="1682" y="400"/>
                  </a:cubicBezTo>
                  <a:lnTo>
                    <a:pt x="1475" y="813"/>
                  </a:lnTo>
                  <a:cubicBezTo>
                    <a:pt x="1437" y="890"/>
                    <a:pt x="1360" y="948"/>
                    <a:pt x="1273" y="962"/>
                  </a:cubicBezTo>
                  <a:lnTo>
                    <a:pt x="817" y="1025"/>
                  </a:lnTo>
                  <a:cubicBezTo>
                    <a:pt x="231" y="1111"/>
                    <a:pt x="0" y="1832"/>
                    <a:pt x="418" y="2250"/>
                  </a:cubicBezTo>
                  <a:lnTo>
                    <a:pt x="750" y="2572"/>
                  </a:lnTo>
                  <a:cubicBezTo>
                    <a:pt x="812" y="2634"/>
                    <a:pt x="841" y="2721"/>
                    <a:pt x="826" y="2812"/>
                  </a:cubicBezTo>
                  <a:lnTo>
                    <a:pt x="750" y="3263"/>
                  </a:lnTo>
                  <a:cubicBezTo>
                    <a:pt x="670" y="3727"/>
                    <a:pt x="1037" y="4103"/>
                    <a:pt x="1455" y="4103"/>
                  </a:cubicBezTo>
                  <a:cubicBezTo>
                    <a:pt x="1566" y="4103"/>
                    <a:pt x="1681" y="4076"/>
                    <a:pt x="1792" y="4018"/>
                  </a:cubicBezTo>
                  <a:lnTo>
                    <a:pt x="2196" y="3811"/>
                  </a:lnTo>
                  <a:cubicBezTo>
                    <a:pt x="2236" y="3789"/>
                    <a:pt x="2280" y="3779"/>
                    <a:pt x="2323" y="3779"/>
                  </a:cubicBezTo>
                  <a:cubicBezTo>
                    <a:pt x="2366" y="3779"/>
                    <a:pt x="2409" y="3789"/>
                    <a:pt x="2450" y="3811"/>
                  </a:cubicBezTo>
                  <a:lnTo>
                    <a:pt x="2859" y="4022"/>
                  </a:lnTo>
                  <a:cubicBezTo>
                    <a:pt x="2967" y="4079"/>
                    <a:pt x="3080" y="4105"/>
                    <a:pt x="3189" y="4105"/>
                  </a:cubicBezTo>
                  <a:cubicBezTo>
                    <a:pt x="3606" y="4105"/>
                    <a:pt x="3976" y="3728"/>
                    <a:pt x="3896" y="3263"/>
                  </a:cubicBezTo>
                  <a:lnTo>
                    <a:pt x="3819" y="2812"/>
                  </a:lnTo>
                  <a:cubicBezTo>
                    <a:pt x="3805" y="2721"/>
                    <a:pt x="3834" y="2634"/>
                    <a:pt x="3896" y="2572"/>
                  </a:cubicBezTo>
                  <a:lnTo>
                    <a:pt x="4228" y="2250"/>
                  </a:lnTo>
                  <a:cubicBezTo>
                    <a:pt x="4650" y="1837"/>
                    <a:pt x="4415" y="1111"/>
                    <a:pt x="3829" y="1025"/>
                  </a:cubicBezTo>
                  <a:lnTo>
                    <a:pt x="3373" y="962"/>
                  </a:lnTo>
                  <a:cubicBezTo>
                    <a:pt x="3286" y="948"/>
                    <a:pt x="3209" y="890"/>
                    <a:pt x="3171" y="813"/>
                  </a:cubicBezTo>
                  <a:lnTo>
                    <a:pt x="2964" y="400"/>
                  </a:lnTo>
                  <a:cubicBezTo>
                    <a:pt x="2834" y="134"/>
                    <a:pt x="2579" y="0"/>
                    <a:pt x="2323"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17" name="Google Shape;11217;p92"/>
          <p:cNvGrpSpPr/>
          <p:nvPr/>
        </p:nvGrpSpPr>
        <p:grpSpPr>
          <a:xfrm>
            <a:off x="2567509" y="1796819"/>
            <a:ext cx="432179" cy="332172"/>
            <a:chOff x="2567509" y="2002219"/>
            <a:chExt cx="432179" cy="332172"/>
          </a:xfrm>
        </p:grpSpPr>
        <p:sp>
          <p:nvSpPr>
            <p:cNvPr id="11218" name="Google Shape;11218;p92"/>
            <p:cNvSpPr/>
            <p:nvPr/>
          </p:nvSpPr>
          <p:spPr>
            <a:xfrm>
              <a:off x="2608271" y="2008503"/>
              <a:ext cx="350419" cy="242139"/>
            </a:xfrm>
            <a:custGeom>
              <a:avLst/>
              <a:gdLst/>
              <a:ahLst/>
              <a:cxnLst/>
              <a:rect l="l" t="t" r="r" b="b"/>
              <a:pathLst>
                <a:path w="13385" h="9249" extrusionOk="0">
                  <a:moveTo>
                    <a:pt x="231" y="1"/>
                  </a:moveTo>
                  <a:cubicBezTo>
                    <a:pt x="101" y="1"/>
                    <a:pt x="0" y="102"/>
                    <a:pt x="0" y="226"/>
                  </a:cubicBezTo>
                  <a:lnTo>
                    <a:pt x="0" y="9248"/>
                  </a:lnTo>
                  <a:lnTo>
                    <a:pt x="13384" y="9248"/>
                  </a:lnTo>
                  <a:lnTo>
                    <a:pt x="13384" y="226"/>
                  </a:lnTo>
                  <a:cubicBezTo>
                    <a:pt x="13384" y="102"/>
                    <a:pt x="13283" y="1"/>
                    <a:pt x="13158" y="1"/>
                  </a:cubicBezTo>
                  <a:close/>
                </a:path>
              </a:pathLst>
            </a:custGeom>
            <a:solidFill>
              <a:srgbClr val="F0F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19" name="Google Shape;11219;p92"/>
            <p:cNvSpPr/>
            <p:nvPr/>
          </p:nvSpPr>
          <p:spPr>
            <a:xfrm>
              <a:off x="2608271" y="2008503"/>
              <a:ext cx="350419" cy="242008"/>
            </a:xfrm>
            <a:custGeom>
              <a:avLst/>
              <a:gdLst/>
              <a:ahLst/>
              <a:cxnLst/>
              <a:rect l="l" t="t" r="r" b="b"/>
              <a:pathLst>
                <a:path w="13385" h="9244" extrusionOk="0">
                  <a:moveTo>
                    <a:pt x="11477" y="1"/>
                  </a:moveTo>
                  <a:cubicBezTo>
                    <a:pt x="11602" y="1"/>
                    <a:pt x="11703" y="102"/>
                    <a:pt x="11703" y="226"/>
                  </a:cubicBezTo>
                  <a:lnTo>
                    <a:pt x="11703" y="7918"/>
                  </a:lnTo>
                  <a:cubicBezTo>
                    <a:pt x="11703" y="8062"/>
                    <a:pt x="11583" y="8182"/>
                    <a:pt x="11434" y="8182"/>
                  </a:cubicBezTo>
                  <a:lnTo>
                    <a:pt x="0" y="8182"/>
                  </a:lnTo>
                  <a:lnTo>
                    <a:pt x="0" y="9244"/>
                  </a:lnTo>
                  <a:lnTo>
                    <a:pt x="13384" y="9244"/>
                  </a:lnTo>
                  <a:lnTo>
                    <a:pt x="13384" y="226"/>
                  </a:lnTo>
                  <a:cubicBezTo>
                    <a:pt x="13384" y="102"/>
                    <a:pt x="13283" y="1"/>
                    <a:pt x="13158" y="1"/>
                  </a:cubicBezTo>
                  <a:close/>
                </a:path>
              </a:pathLst>
            </a:custGeom>
            <a:solidFill>
              <a:srgbClr val="DCE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0" name="Google Shape;11220;p92"/>
            <p:cNvSpPr/>
            <p:nvPr/>
          </p:nvSpPr>
          <p:spPr>
            <a:xfrm>
              <a:off x="2634425" y="2034656"/>
              <a:ext cx="298085" cy="174856"/>
            </a:xfrm>
            <a:custGeom>
              <a:avLst/>
              <a:gdLst/>
              <a:ahLst/>
              <a:cxnLst/>
              <a:rect l="l" t="t" r="r" b="b"/>
              <a:pathLst>
                <a:path w="11386" h="6679" extrusionOk="0">
                  <a:moveTo>
                    <a:pt x="140" y="1"/>
                  </a:moveTo>
                  <a:cubicBezTo>
                    <a:pt x="63" y="1"/>
                    <a:pt x="0" y="63"/>
                    <a:pt x="0" y="140"/>
                  </a:cubicBezTo>
                  <a:lnTo>
                    <a:pt x="0" y="6539"/>
                  </a:lnTo>
                  <a:cubicBezTo>
                    <a:pt x="0" y="6616"/>
                    <a:pt x="63" y="6679"/>
                    <a:pt x="140" y="6679"/>
                  </a:cubicBezTo>
                  <a:lnTo>
                    <a:pt x="11251" y="6679"/>
                  </a:lnTo>
                  <a:cubicBezTo>
                    <a:pt x="11323" y="6679"/>
                    <a:pt x="11386" y="6616"/>
                    <a:pt x="11386" y="6539"/>
                  </a:cubicBezTo>
                  <a:lnTo>
                    <a:pt x="11386" y="140"/>
                  </a:lnTo>
                  <a:cubicBezTo>
                    <a:pt x="11386" y="63"/>
                    <a:pt x="11323" y="1"/>
                    <a:pt x="11251" y="1"/>
                  </a:cubicBezTo>
                  <a:close/>
                </a:path>
              </a:pathLst>
            </a:custGeom>
            <a:solidFill>
              <a:srgbClr val="CBD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1" name="Google Shape;11221;p92"/>
            <p:cNvSpPr/>
            <p:nvPr/>
          </p:nvSpPr>
          <p:spPr>
            <a:xfrm>
              <a:off x="2634425" y="2034656"/>
              <a:ext cx="298085" cy="174856"/>
            </a:xfrm>
            <a:custGeom>
              <a:avLst/>
              <a:gdLst/>
              <a:ahLst/>
              <a:cxnLst/>
              <a:rect l="l" t="t" r="r" b="b"/>
              <a:pathLst>
                <a:path w="11386" h="6679" extrusionOk="0">
                  <a:moveTo>
                    <a:pt x="10704" y="1"/>
                  </a:moveTo>
                  <a:lnTo>
                    <a:pt x="10704" y="5895"/>
                  </a:lnTo>
                  <a:cubicBezTo>
                    <a:pt x="10704" y="5972"/>
                    <a:pt x="10641" y="6035"/>
                    <a:pt x="10564" y="6035"/>
                  </a:cubicBezTo>
                  <a:lnTo>
                    <a:pt x="0" y="6035"/>
                  </a:lnTo>
                  <a:lnTo>
                    <a:pt x="0" y="6539"/>
                  </a:lnTo>
                  <a:cubicBezTo>
                    <a:pt x="0" y="6616"/>
                    <a:pt x="63" y="6679"/>
                    <a:pt x="140" y="6679"/>
                  </a:cubicBezTo>
                  <a:lnTo>
                    <a:pt x="11247" y="6679"/>
                  </a:lnTo>
                  <a:cubicBezTo>
                    <a:pt x="11323" y="6679"/>
                    <a:pt x="11386" y="6616"/>
                    <a:pt x="11386" y="6539"/>
                  </a:cubicBezTo>
                  <a:lnTo>
                    <a:pt x="11386" y="140"/>
                  </a:lnTo>
                  <a:cubicBezTo>
                    <a:pt x="11386" y="63"/>
                    <a:pt x="11323" y="1"/>
                    <a:pt x="11247" y="1"/>
                  </a:cubicBezTo>
                  <a:close/>
                </a:path>
              </a:pathLst>
            </a:custGeom>
            <a:solidFill>
              <a:srgbClr val="BDC8D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2" name="Google Shape;11222;p92"/>
            <p:cNvSpPr/>
            <p:nvPr/>
          </p:nvSpPr>
          <p:spPr>
            <a:xfrm>
              <a:off x="2573792" y="2303813"/>
              <a:ext cx="419351" cy="24295"/>
            </a:xfrm>
            <a:custGeom>
              <a:avLst/>
              <a:gdLst/>
              <a:ahLst/>
              <a:cxnLst/>
              <a:rect l="l" t="t" r="r" b="b"/>
              <a:pathLst>
                <a:path w="16018" h="928" extrusionOk="0">
                  <a:moveTo>
                    <a:pt x="1" y="1"/>
                  </a:moveTo>
                  <a:lnTo>
                    <a:pt x="1" y="611"/>
                  </a:lnTo>
                  <a:cubicBezTo>
                    <a:pt x="1" y="784"/>
                    <a:pt x="140" y="928"/>
                    <a:pt x="313" y="928"/>
                  </a:cubicBezTo>
                  <a:lnTo>
                    <a:pt x="15705" y="928"/>
                  </a:lnTo>
                  <a:cubicBezTo>
                    <a:pt x="15878" y="928"/>
                    <a:pt x="16017" y="784"/>
                    <a:pt x="16017" y="611"/>
                  </a:cubicBezTo>
                  <a:lnTo>
                    <a:pt x="16017" y="1"/>
                  </a:lnTo>
                  <a:close/>
                </a:path>
              </a:pathLst>
            </a:custGeom>
            <a:solidFill>
              <a:srgbClr val="B4C0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3" name="Google Shape;11223;p92"/>
            <p:cNvSpPr/>
            <p:nvPr/>
          </p:nvSpPr>
          <p:spPr>
            <a:xfrm>
              <a:off x="2573792" y="2235640"/>
              <a:ext cx="419482" cy="68199"/>
            </a:xfrm>
            <a:custGeom>
              <a:avLst/>
              <a:gdLst/>
              <a:ahLst/>
              <a:cxnLst/>
              <a:rect l="l" t="t" r="r" b="b"/>
              <a:pathLst>
                <a:path w="16023" h="2605" extrusionOk="0">
                  <a:moveTo>
                    <a:pt x="1317" y="1"/>
                  </a:moveTo>
                  <a:lnTo>
                    <a:pt x="1" y="2605"/>
                  </a:lnTo>
                  <a:lnTo>
                    <a:pt x="16022" y="2605"/>
                  </a:lnTo>
                  <a:lnTo>
                    <a:pt x="14701" y="1"/>
                  </a:ln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4" name="Google Shape;11224;p92"/>
            <p:cNvSpPr/>
            <p:nvPr/>
          </p:nvSpPr>
          <p:spPr>
            <a:xfrm>
              <a:off x="2573792" y="2235771"/>
              <a:ext cx="419482" cy="68068"/>
            </a:xfrm>
            <a:custGeom>
              <a:avLst/>
              <a:gdLst/>
              <a:ahLst/>
              <a:cxnLst/>
              <a:rect l="l" t="t" r="r" b="b"/>
              <a:pathLst>
                <a:path w="16023" h="2600" extrusionOk="0">
                  <a:moveTo>
                    <a:pt x="12808" y="1"/>
                  </a:moveTo>
                  <a:lnTo>
                    <a:pt x="13678" y="1706"/>
                  </a:lnTo>
                  <a:cubicBezTo>
                    <a:pt x="13774" y="1898"/>
                    <a:pt x="13635" y="2124"/>
                    <a:pt x="13419" y="2124"/>
                  </a:cubicBezTo>
                  <a:lnTo>
                    <a:pt x="241" y="2124"/>
                  </a:lnTo>
                  <a:lnTo>
                    <a:pt x="1" y="2600"/>
                  </a:lnTo>
                  <a:lnTo>
                    <a:pt x="16022" y="2600"/>
                  </a:lnTo>
                  <a:lnTo>
                    <a:pt x="14701" y="1"/>
                  </a:lnTo>
                  <a:close/>
                </a:path>
              </a:pathLst>
            </a:custGeom>
            <a:solidFill>
              <a:srgbClr val="C2C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5" name="Google Shape;11225;p92"/>
            <p:cNvSpPr/>
            <p:nvPr/>
          </p:nvSpPr>
          <p:spPr>
            <a:xfrm>
              <a:off x="2727992" y="2269727"/>
              <a:ext cx="111082" cy="34113"/>
            </a:xfrm>
            <a:custGeom>
              <a:avLst/>
              <a:gdLst/>
              <a:ahLst/>
              <a:cxnLst/>
              <a:rect l="l" t="t" r="r" b="b"/>
              <a:pathLst>
                <a:path w="4243" h="1303" extrusionOk="0">
                  <a:moveTo>
                    <a:pt x="519" y="1"/>
                  </a:moveTo>
                  <a:cubicBezTo>
                    <a:pt x="423" y="1"/>
                    <a:pt x="342" y="63"/>
                    <a:pt x="313" y="159"/>
                  </a:cubicBezTo>
                  <a:lnTo>
                    <a:pt x="1" y="1303"/>
                  </a:lnTo>
                  <a:lnTo>
                    <a:pt x="4243" y="1303"/>
                  </a:lnTo>
                  <a:lnTo>
                    <a:pt x="3925" y="159"/>
                  </a:lnTo>
                  <a:cubicBezTo>
                    <a:pt x="3901" y="63"/>
                    <a:pt x="3815" y="1"/>
                    <a:pt x="3719" y="1"/>
                  </a:cubicBezTo>
                  <a:close/>
                </a:path>
              </a:pathLst>
            </a:custGeom>
            <a:solidFill>
              <a:srgbClr val="F0F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6" name="Google Shape;11226;p92"/>
            <p:cNvSpPr/>
            <p:nvPr/>
          </p:nvSpPr>
          <p:spPr>
            <a:xfrm>
              <a:off x="2727992" y="2291351"/>
              <a:ext cx="111082" cy="12488"/>
            </a:xfrm>
            <a:custGeom>
              <a:avLst/>
              <a:gdLst/>
              <a:ahLst/>
              <a:cxnLst/>
              <a:rect l="l" t="t" r="r" b="b"/>
              <a:pathLst>
                <a:path w="4243" h="477" extrusionOk="0">
                  <a:moveTo>
                    <a:pt x="130" y="1"/>
                  </a:moveTo>
                  <a:lnTo>
                    <a:pt x="1" y="477"/>
                  </a:lnTo>
                  <a:lnTo>
                    <a:pt x="4243" y="477"/>
                  </a:lnTo>
                  <a:lnTo>
                    <a:pt x="4108" y="1"/>
                  </a:lnTo>
                  <a:close/>
                </a:path>
              </a:pathLst>
            </a:custGeom>
            <a:solidFill>
              <a:srgbClr val="DCE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7" name="Google Shape;11227;p92"/>
            <p:cNvSpPr/>
            <p:nvPr/>
          </p:nvSpPr>
          <p:spPr>
            <a:xfrm>
              <a:off x="2567509" y="2002219"/>
              <a:ext cx="432179" cy="332172"/>
            </a:xfrm>
            <a:custGeom>
              <a:avLst/>
              <a:gdLst/>
              <a:ahLst/>
              <a:cxnLst/>
              <a:rect l="l" t="t" r="r" b="b"/>
              <a:pathLst>
                <a:path w="16508" h="12688" extrusionOk="0">
                  <a:moveTo>
                    <a:pt x="14701" y="486"/>
                  </a:moveTo>
                  <a:lnTo>
                    <a:pt x="14701" y="8677"/>
                  </a:lnTo>
                  <a:lnTo>
                    <a:pt x="1802" y="8677"/>
                  </a:lnTo>
                  <a:lnTo>
                    <a:pt x="1802" y="486"/>
                  </a:lnTo>
                  <a:close/>
                  <a:moveTo>
                    <a:pt x="14792" y="9162"/>
                  </a:moveTo>
                  <a:lnTo>
                    <a:pt x="15868" y="11276"/>
                  </a:lnTo>
                  <a:lnTo>
                    <a:pt x="10555" y="11276"/>
                  </a:lnTo>
                  <a:lnTo>
                    <a:pt x="10286" y="10310"/>
                  </a:lnTo>
                  <a:cubicBezTo>
                    <a:pt x="10233" y="10113"/>
                    <a:pt x="10055" y="9978"/>
                    <a:pt x="9849" y="9978"/>
                  </a:cubicBezTo>
                  <a:lnTo>
                    <a:pt x="6649" y="9978"/>
                  </a:lnTo>
                  <a:cubicBezTo>
                    <a:pt x="6443" y="9978"/>
                    <a:pt x="6265" y="10113"/>
                    <a:pt x="6212" y="10310"/>
                  </a:cubicBezTo>
                  <a:lnTo>
                    <a:pt x="5943" y="11276"/>
                  </a:lnTo>
                  <a:lnTo>
                    <a:pt x="635" y="11276"/>
                  </a:lnTo>
                  <a:lnTo>
                    <a:pt x="1706" y="9162"/>
                  </a:lnTo>
                  <a:close/>
                  <a:moveTo>
                    <a:pt x="9830" y="10459"/>
                  </a:moveTo>
                  <a:lnTo>
                    <a:pt x="10055" y="11280"/>
                  </a:lnTo>
                  <a:lnTo>
                    <a:pt x="6448" y="11280"/>
                  </a:lnTo>
                  <a:lnTo>
                    <a:pt x="6673" y="10459"/>
                  </a:lnTo>
                  <a:close/>
                  <a:moveTo>
                    <a:pt x="16017" y="11761"/>
                  </a:moveTo>
                  <a:lnTo>
                    <a:pt x="16017" y="12135"/>
                  </a:lnTo>
                  <a:cubicBezTo>
                    <a:pt x="16017" y="12174"/>
                    <a:pt x="15988" y="12203"/>
                    <a:pt x="15945" y="12208"/>
                  </a:cubicBezTo>
                  <a:lnTo>
                    <a:pt x="553" y="12208"/>
                  </a:lnTo>
                  <a:cubicBezTo>
                    <a:pt x="515" y="12203"/>
                    <a:pt x="481" y="12174"/>
                    <a:pt x="481" y="12135"/>
                  </a:cubicBezTo>
                  <a:lnTo>
                    <a:pt x="481" y="11761"/>
                  </a:lnTo>
                  <a:close/>
                  <a:moveTo>
                    <a:pt x="1783" y="0"/>
                  </a:moveTo>
                  <a:cubicBezTo>
                    <a:pt x="1523" y="0"/>
                    <a:pt x="1317" y="212"/>
                    <a:pt x="1317" y="466"/>
                  </a:cubicBezTo>
                  <a:lnTo>
                    <a:pt x="1317" y="8859"/>
                  </a:lnTo>
                  <a:lnTo>
                    <a:pt x="25" y="11410"/>
                  </a:lnTo>
                  <a:lnTo>
                    <a:pt x="25" y="11415"/>
                  </a:lnTo>
                  <a:cubicBezTo>
                    <a:pt x="20" y="11420"/>
                    <a:pt x="15" y="11429"/>
                    <a:pt x="15" y="11434"/>
                  </a:cubicBezTo>
                  <a:lnTo>
                    <a:pt x="15" y="11444"/>
                  </a:lnTo>
                  <a:cubicBezTo>
                    <a:pt x="10" y="11448"/>
                    <a:pt x="10" y="11458"/>
                    <a:pt x="5" y="11468"/>
                  </a:cubicBezTo>
                  <a:cubicBezTo>
                    <a:pt x="5" y="11477"/>
                    <a:pt x="1" y="11487"/>
                    <a:pt x="1" y="11497"/>
                  </a:cubicBezTo>
                  <a:lnTo>
                    <a:pt x="1" y="11501"/>
                  </a:lnTo>
                  <a:lnTo>
                    <a:pt x="1" y="11516"/>
                  </a:lnTo>
                  <a:lnTo>
                    <a:pt x="1" y="12131"/>
                  </a:lnTo>
                  <a:cubicBezTo>
                    <a:pt x="1" y="12438"/>
                    <a:pt x="250" y="12688"/>
                    <a:pt x="558" y="12688"/>
                  </a:cubicBezTo>
                  <a:lnTo>
                    <a:pt x="15950" y="12688"/>
                  </a:lnTo>
                  <a:cubicBezTo>
                    <a:pt x="16257" y="12688"/>
                    <a:pt x="16507" y="12438"/>
                    <a:pt x="16507" y="12131"/>
                  </a:cubicBezTo>
                  <a:lnTo>
                    <a:pt x="16507" y="11521"/>
                  </a:lnTo>
                  <a:cubicBezTo>
                    <a:pt x="16503" y="11516"/>
                    <a:pt x="16503" y="11511"/>
                    <a:pt x="16503" y="11501"/>
                  </a:cubicBezTo>
                  <a:lnTo>
                    <a:pt x="16503" y="11497"/>
                  </a:lnTo>
                  <a:cubicBezTo>
                    <a:pt x="16498" y="11487"/>
                    <a:pt x="16498" y="11477"/>
                    <a:pt x="16498" y="11468"/>
                  </a:cubicBezTo>
                  <a:cubicBezTo>
                    <a:pt x="16493" y="11458"/>
                    <a:pt x="16493" y="11448"/>
                    <a:pt x="16488" y="11439"/>
                  </a:cubicBezTo>
                  <a:lnTo>
                    <a:pt x="16488" y="11434"/>
                  </a:lnTo>
                  <a:cubicBezTo>
                    <a:pt x="16488" y="11429"/>
                    <a:pt x="16483" y="11420"/>
                    <a:pt x="16478" y="11415"/>
                  </a:cubicBezTo>
                  <a:lnTo>
                    <a:pt x="16478" y="11410"/>
                  </a:lnTo>
                  <a:lnTo>
                    <a:pt x="15181" y="8859"/>
                  </a:lnTo>
                  <a:lnTo>
                    <a:pt x="15181" y="466"/>
                  </a:lnTo>
                  <a:cubicBezTo>
                    <a:pt x="15181" y="212"/>
                    <a:pt x="14975" y="0"/>
                    <a:pt x="14715"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8" name="Google Shape;11228;p92"/>
            <p:cNvSpPr/>
            <p:nvPr/>
          </p:nvSpPr>
          <p:spPr>
            <a:xfrm>
              <a:off x="2628142" y="2132622"/>
              <a:ext cx="310783" cy="83174"/>
            </a:xfrm>
            <a:custGeom>
              <a:avLst/>
              <a:gdLst/>
              <a:ahLst/>
              <a:cxnLst/>
              <a:rect l="l" t="t" r="r" b="b"/>
              <a:pathLst>
                <a:path w="11871" h="3177" extrusionOk="0">
                  <a:moveTo>
                    <a:pt x="243" y="0"/>
                  </a:moveTo>
                  <a:cubicBezTo>
                    <a:pt x="121" y="0"/>
                    <a:pt x="0" y="81"/>
                    <a:pt x="0" y="241"/>
                  </a:cubicBezTo>
                  <a:lnTo>
                    <a:pt x="0" y="2797"/>
                  </a:lnTo>
                  <a:cubicBezTo>
                    <a:pt x="0" y="3009"/>
                    <a:pt x="168" y="3177"/>
                    <a:pt x="380" y="3177"/>
                  </a:cubicBezTo>
                  <a:lnTo>
                    <a:pt x="11491" y="3177"/>
                  </a:lnTo>
                  <a:cubicBezTo>
                    <a:pt x="11698" y="3177"/>
                    <a:pt x="11866" y="3009"/>
                    <a:pt x="11866" y="2797"/>
                  </a:cubicBezTo>
                  <a:lnTo>
                    <a:pt x="11866" y="241"/>
                  </a:lnTo>
                  <a:cubicBezTo>
                    <a:pt x="11871" y="107"/>
                    <a:pt x="11760" y="1"/>
                    <a:pt x="11626" y="1"/>
                  </a:cubicBezTo>
                  <a:cubicBezTo>
                    <a:pt x="11491" y="1"/>
                    <a:pt x="11386" y="107"/>
                    <a:pt x="11386" y="241"/>
                  </a:cubicBezTo>
                  <a:lnTo>
                    <a:pt x="11386" y="2692"/>
                  </a:lnTo>
                  <a:lnTo>
                    <a:pt x="485" y="2692"/>
                  </a:lnTo>
                  <a:lnTo>
                    <a:pt x="485" y="241"/>
                  </a:lnTo>
                  <a:cubicBezTo>
                    <a:pt x="485" y="81"/>
                    <a:pt x="364" y="0"/>
                    <a:pt x="243"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29" name="Google Shape;11229;p92"/>
            <p:cNvSpPr/>
            <p:nvPr/>
          </p:nvSpPr>
          <p:spPr>
            <a:xfrm>
              <a:off x="2628142" y="2028373"/>
              <a:ext cx="310678" cy="83200"/>
            </a:xfrm>
            <a:custGeom>
              <a:avLst/>
              <a:gdLst/>
              <a:ahLst/>
              <a:cxnLst/>
              <a:rect l="l" t="t" r="r" b="b"/>
              <a:pathLst>
                <a:path w="11867" h="3178" extrusionOk="0">
                  <a:moveTo>
                    <a:pt x="380" y="1"/>
                  </a:moveTo>
                  <a:cubicBezTo>
                    <a:pt x="168" y="1"/>
                    <a:pt x="0" y="169"/>
                    <a:pt x="0" y="380"/>
                  </a:cubicBezTo>
                  <a:lnTo>
                    <a:pt x="0" y="2936"/>
                  </a:lnTo>
                  <a:cubicBezTo>
                    <a:pt x="0" y="3097"/>
                    <a:pt x="121" y="3177"/>
                    <a:pt x="243" y="3177"/>
                  </a:cubicBezTo>
                  <a:cubicBezTo>
                    <a:pt x="364" y="3177"/>
                    <a:pt x="485" y="3097"/>
                    <a:pt x="485" y="2936"/>
                  </a:cubicBezTo>
                  <a:lnTo>
                    <a:pt x="485" y="486"/>
                  </a:lnTo>
                  <a:lnTo>
                    <a:pt x="11381" y="486"/>
                  </a:lnTo>
                  <a:lnTo>
                    <a:pt x="11381" y="2936"/>
                  </a:lnTo>
                  <a:cubicBezTo>
                    <a:pt x="11381" y="3097"/>
                    <a:pt x="11502" y="3177"/>
                    <a:pt x="11624" y="3177"/>
                  </a:cubicBezTo>
                  <a:cubicBezTo>
                    <a:pt x="11745" y="3177"/>
                    <a:pt x="11866" y="3097"/>
                    <a:pt x="11866" y="2936"/>
                  </a:cubicBezTo>
                  <a:lnTo>
                    <a:pt x="11866" y="380"/>
                  </a:lnTo>
                  <a:cubicBezTo>
                    <a:pt x="11866" y="169"/>
                    <a:pt x="11698" y="1"/>
                    <a:pt x="1148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30" name="Google Shape;11230;p92"/>
          <p:cNvGrpSpPr/>
          <p:nvPr/>
        </p:nvGrpSpPr>
        <p:grpSpPr>
          <a:xfrm>
            <a:off x="1323907" y="3154488"/>
            <a:ext cx="281854" cy="359242"/>
            <a:chOff x="1323907" y="3359888"/>
            <a:chExt cx="281854" cy="359242"/>
          </a:xfrm>
        </p:grpSpPr>
        <p:sp>
          <p:nvSpPr>
            <p:cNvPr id="11231" name="Google Shape;11231;p92"/>
            <p:cNvSpPr/>
            <p:nvPr/>
          </p:nvSpPr>
          <p:spPr>
            <a:xfrm>
              <a:off x="1352940" y="3424919"/>
              <a:ext cx="247034" cy="288922"/>
            </a:xfrm>
            <a:custGeom>
              <a:avLst/>
              <a:gdLst/>
              <a:ahLst/>
              <a:cxnLst/>
              <a:rect l="l" t="t" r="r" b="b"/>
              <a:pathLst>
                <a:path w="9436" h="11036" extrusionOk="0">
                  <a:moveTo>
                    <a:pt x="448" y="1"/>
                  </a:moveTo>
                  <a:cubicBezTo>
                    <a:pt x="203" y="1"/>
                    <a:pt x="1" y="178"/>
                    <a:pt x="1" y="404"/>
                  </a:cubicBezTo>
                  <a:lnTo>
                    <a:pt x="1" y="10637"/>
                  </a:lnTo>
                  <a:cubicBezTo>
                    <a:pt x="1" y="10858"/>
                    <a:pt x="203" y="11035"/>
                    <a:pt x="448" y="11035"/>
                  </a:cubicBezTo>
                  <a:lnTo>
                    <a:pt x="8989" y="11035"/>
                  </a:lnTo>
                  <a:cubicBezTo>
                    <a:pt x="9234" y="11035"/>
                    <a:pt x="9436" y="10858"/>
                    <a:pt x="9436" y="10637"/>
                  </a:cubicBezTo>
                  <a:lnTo>
                    <a:pt x="9436" y="404"/>
                  </a:lnTo>
                  <a:cubicBezTo>
                    <a:pt x="9436" y="178"/>
                    <a:pt x="9234" y="1"/>
                    <a:pt x="8989" y="1"/>
                  </a:cubicBezTo>
                  <a:close/>
                </a:path>
              </a:pathLst>
            </a:custGeom>
            <a:solidFill>
              <a:srgbClr val="F9FB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2" name="Google Shape;11232;p92"/>
            <p:cNvSpPr/>
            <p:nvPr/>
          </p:nvSpPr>
          <p:spPr>
            <a:xfrm>
              <a:off x="1329693" y="3395100"/>
              <a:ext cx="247034" cy="288922"/>
            </a:xfrm>
            <a:custGeom>
              <a:avLst/>
              <a:gdLst/>
              <a:ahLst/>
              <a:cxnLst/>
              <a:rect l="l" t="t" r="r" b="b"/>
              <a:pathLst>
                <a:path w="9436" h="11036" extrusionOk="0">
                  <a:moveTo>
                    <a:pt x="447" y="1"/>
                  </a:moveTo>
                  <a:cubicBezTo>
                    <a:pt x="197" y="1"/>
                    <a:pt x="0" y="179"/>
                    <a:pt x="0" y="405"/>
                  </a:cubicBezTo>
                  <a:lnTo>
                    <a:pt x="0" y="10637"/>
                  </a:lnTo>
                  <a:cubicBezTo>
                    <a:pt x="0" y="10858"/>
                    <a:pt x="202" y="11036"/>
                    <a:pt x="447" y="11036"/>
                  </a:cubicBezTo>
                  <a:lnTo>
                    <a:pt x="8988" y="11036"/>
                  </a:lnTo>
                  <a:cubicBezTo>
                    <a:pt x="9233" y="11036"/>
                    <a:pt x="9435" y="10858"/>
                    <a:pt x="9435" y="10637"/>
                  </a:cubicBezTo>
                  <a:lnTo>
                    <a:pt x="9435" y="405"/>
                  </a:lnTo>
                  <a:cubicBezTo>
                    <a:pt x="9435" y="179"/>
                    <a:pt x="9233" y="1"/>
                    <a:pt x="8988" y="1"/>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3" name="Google Shape;11233;p92"/>
            <p:cNvSpPr/>
            <p:nvPr/>
          </p:nvSpPr>
          <p:spPr>
            <a:xfrm>
              <a:off x="1553296" y="3395100"/>
              <a:ext cx="23431" cy="288922"/>
            </a:xfrm>
            <a:custGeom>
              <a:avLst/>
              <a:gdLst/>
              <a:ahLst/>
              <a:cxnLst/>
              <a:rect l="l" t="t" r="r" b="b"/>
              <a:pathLst>
                <a:path w="895" h="11036" extrusionOk="0">
                  <a:moveTo>
                    <a:pt x="1" y="1"/>
                  </a:moveTo>
                  <a:lnTo>
                    <a:pt x="1" y="11036"/>
                  </a:lnTo>
                  <a:lnTo>
                    <a:pt x="447" y="11036"/>
                  </a:lnTo>
                  <a:cubicBezTo>
                    <a:pt x="692" y="11036"/>
                    <a:pt x="894" y="10858"/>
                    <a:pt x="894" y="10637"/>
                  </a:cubicBezTo>
                  <a:lnTo>
                    <a:pt x="894" y="405"/>
                  </a:lnTo>
                  <a:cubicBezTo>
                    <a:pt x="894" y="179"/>
                    <a:pt x="692" y="1"/>
                    <a:pt x="447" y="1"/>
                  </a:cubicBezTo>
                  <a:close/>
                </a:path>
              </a:pathLst>
            </a:custGeom>
            <a:solidFill>
              <a:srgbClr val="FC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4" name="Google Shape;11234;p92"/>
            <p:cNvSpPr/>
            <p:nvPr/>
          </p:nvSpPr>
          <p:spPr>
            <a:xfrm>
              <a:off x="1368910" y="3473954"/>
              <a:ext cx="46705" cy="42176"/>
            </a:xfrm>
            <a:custGeom>
              <a:avLst/>
              <a:gdLst/>
              <a:ahLst/>
              <a:cxnLst/>
              <a:rect l="l" t="t" r="r" b="b"/>
              <a:pathLst>
                <a:path w="1784" h="1611" extrusionOk="0">
                  <a:moveTo>
                    <a:pt x="112" y="1"/>
                  </a:moveTo>
                  <a:cubicBezTo>
                    <a:pt x="49" y="1"/>
                    <a:pt x="1" y="47"/>
                    <a:pt x="1" y="112"/>
                  </a:cubicBezTo>
                  <a:lnTo>
                    <a:pt x="1" y="1505"/>
                  </a:lnTo>
                  <a:cubicBezTo>
                    <a:pt x="1" y="1564"/>
                    <a:pt x="49" y="1611"/>
                    <a:pt x="112" y="1611"/>
                  </a:cubicBezTo>
                  <a:cubicBezTo>
                    <a:pt x="115" y="1611"/>
                    <a:pt x="118" y="1611"/>
                    <a:pt x="121" y="1610"/>
                  </a:cubicBezTo>
                  <a:lnTo>
                    <a:pt x="1663" y="1610"/>
                  </a:lnTo>
                  <a:cubicBezTo>
                    <a:pt x="1666" y="1611"/>
                    <a:pt x="1669" y="1611"/>
                    <a:pt x="1672" y="1611"/>
                  </a:cubicBezTo>
                  <a:cubicBezTo>
                    <a:pt x="1730" y="1611"/>
                    <a:pt x="1779" y="1564"/>
                    <a:pt x="1783" y="1505"/>
                  </a:cubicBezTo>
                  <a:lnTo>
                    <a:pt x="1783" y="112"/>
                  </a:lnTo>
                  <a:cubicBezTo>
                    <a:pt x="1779" y="47"/>
                    <a:pt x="1730" y="1"/>
                    <a:pt x="1672" y="1"/>
                  </a:cubicBezTo>
                  <a:cubicBezTo>
                    <a:pt x="1669" y="1"/>
                    <a:pt x="1666" y="1"/>
                    <a:pt x="1663" y="1"/>
                  </a:cubicBezTo>
                  <a:lnTo>
                    <a:pt x="121" y="1"/>
                  </a:lnTo>
                  <a:cubicBezTo>
                    <a:pt x="118" y="1"/>
                    <a:pt x="115" y="1"/>
                    <a:pt x="112" y="1"/>
                  </a:cubicBezTo>
                  <a:close/>
                </a:path>
              </a:pathLst>
            </a:custGeom>
            <a:solidFill>
              <a:srgbClr val="E4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5" name="Google Shape;11235;p92"/>
            <p:cNvSpPr/>
            <p:nvPr/>
          </p:nvSpPr>
          <p:spPr>
            <a:xfrm>
              <a:off x="1368910" y="3541996"/>
              <a:ext cx="46705" cy="42176"/>
            </a:xfrm>
            <a:custGeom>
              <a:avLst/>
              <a:gdLst/>
              <a:ahLst/>
              <a:cxnLst/>
              <a:rect l="l" t="t" r="r" b="b"/>
              <a:pathLst>
                <a:path w="1784" h="1611" extrusionOk="0">
                  <a:moveTo>
                    <a:pt x="112" y="1"/>
                  </a:moveTo>
                  <a:cubicBezTo>
                    <a:pt x="49" y="1"/>
                    <a:pt x="1" y="47"/>
                    <a:pt x="1" y="107"/>
                  </a:cubicBezTo>
                  <a:lnTo>
                    <a:pt x="1" y="1500"/>
                  </a:lnTo>
                  <a:cubicBezTo>
                    <a:pt x="1" y="1562"/>
                    <a:pt x="54" y="1610"/>
                    <a:pt x="121" y="1610"/>
                  </a:cubicBezTo>
                  <a:lnTo>
                    <a:pt x="1663" y="1610"/>
                  </a:lnTo>
                  <a:cubicBezTo>
                    <a:pt x="1726" y="1610"/>
                    <a:pt x="1778" y="1562"/>
                    <a:pt x="1783" y="1500"/>
                  </a:cubicBezTo>
                  <a:lnTo>
                    <a:pt x="1783" y="107"/>
                  </a:lnTo>
                  <a:cubicBezTo>
                    <a:pt x="1779" y="47"/>
                    <a:pt x="1730" y="1"/>
                    <a:pt x="1672" y="1"/>
                  </a:cubicBezTo>
                  <a:cubicBezTo>
                    <a:pt x="1669" y="1"/>
                    <a:pt x="1666" y="1"/>
                    <a:pt x="1663" y="1"/>
                  </a:cubicBezTo>
                  <a:lnTo>
                    <a:pt x="121" y="1"/>
                  </a:lnTo>
                  <a:cubicBezTo>
                    <a:pt x="118" y="1"/>
                    <a:pt x="115" y="1"/>
                    <a:pt x="112" y="1"/>
                  </a:cubicBezTo>
                  <a:close/>
                </a:path>
              </a:pathLst>
            </a:custGeom>
            <a:solidFill>
              <a:srgbClr val="D7DD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6" name="Google Shape;11236;p92"/>
            <p:cNvSpPr/>
            <p:nvPr/>
          </p:nvSpPr>
          <p:spPr>
            <a:xfrm>
              <a:off x="1368910" y="3610038"/>
              <a:ext cx="46705" cy="42176"/>
            </a:xfrm>
            <a:custGeom>
              <a:avLst/>
              <a:gdLst/>
              <a:ahLst/>
              <a:cxnLst/>
              <a:rect l="l" t="t" r="r" b="b"/>
              <a:pathLst>
                <a:path w="1784" h="1611" extrusionOk="0">
                  <a:moveTo>
                    <a:pt x="112" y="1"/>
                  </a:moveTo>
                  <a:cubicBezTo>
                    <a:pt x="49" y="1"/>
                    <a:pt x="1" y="47"/>
                    <a:pt x="1" y="112"/>
                  </a:cubicBezTo>
                  <a:lnTo>
                    <a:pt x="1" y="1505"/>
                  </a:lnTo>
                  <a:cubicBezTo>
                    <a:pt x="1" y="1564"/>
                    <a:pt x="49" y="1611"/>
                    <a:pt x="112" y="1611"/>
                  </a:cubicBezTo>
                  <a:cubicBezTo>
                    <a:pt x="115" y="1611"/>
                    <a:pt x="118" y="1611"/>
                    <a:pt x="121" y="1610"/>
                  </a:cubicBezTo>
                  <a:lnTo>
                    <a:pt x="1663" y="1610"/>
                  </a:lnTo>
                  <a:cubicBezTo>
                    <a:pt x="1666" y="1611"/>
                    <a:pt x="1669" y="1611"/>
                    <a:pt x="1672" y="1611"/>
                  </a:cubicBezTo>
                  <a:cubicBezTo>
                    <a:pt x="1730" y="1611"/>
                    <a:pt x="1779" y="1564"/>
                    <a:pt x="1783" y="1505"/>
                  </a:cubicBezTo>
                  <a:lnTo>
                    <a:pt x="1783" y="112"/>
                  </a:lnTo>
                  <a:cubicBezTo>
                    <a:pt x="1779" y="47"/>
                    <a:pt x="1730" y="1"/>
                    <a:pt x="1672" y="1"/>
                  </a:cubicBezTo>
                  <a:cubicBezTo>
                    <a:pt x="1669" y="1"/>
                    <a:pt x="1666" y="1"/>
                    <a:pt x="1663" y="1"/>
                  </a:cubicBezTo>
                  <a:lnTo>
                    <a:pt x="121" y="1"/>
                  </a:lnTo>
                  <a:cubicBezTo>
                    <a:pt x="118" y="1"/>
                    <a:pt x="115" y="1"/>
                    <a:pt x="112" y="1"/>
                  </a:cubicBezTo>
                  <a:close/>
                </a:path>
              </a:pathLst>
            </a:custGeom>
            <a:solidFill>
              <a:srgbClr val="D9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7" name="Google Shape;11237;p92"/>
            <p:cNvSpPr/>
            <p:nvPr/>
          </p:nvSpPr>
          <p:spPr>
            <a:xfrm>
              <a:off x="1357731" y="3386435"/>
              <a:ext cx="77755" cy="36390"/>
            </a:xfrm>
            <a:custGeom>
              <a:avLst/>
              <a:gdLst/>
              <a:ahLst/>
              <a:cxnLst/>
              <a:rect l="l" t="t" r="r" b="b"/>
              <a:pathLst>
                <a:path w="2970" h="1390" extrusionOk="0">
                  <a:moveTo>
                    <a:pt x="442" y="1"/>
                  </a:moveTo>
                  <a:cubicBezTo>
                    <a:pt x="197" y="1"/>
                    <a:pt x="0" y="178"/>
                    <a:pt x="0" y="394"/>
                  </a:cubicBezTo>
                  <a:lnTo>
                    <a:pt x="0" y="1211"/>
                  </a:lnTo>
                  <a:cubicBezTo>
                    <a:pt x="10" y="1314"/>
                    <a:pt x="91" y="1389"/>
                    <a:pt x="193" y="1389"/>
                  </a:cubicBezTo>
                  <a:cubicBezTo>
                    <a:pt x="196" y="1389"/>
                    <a:pt x="199" y="1389"/>
                    <a:pt x="202" y="1389"/>
                  </a:cubicBezTo>
                  <a:lnTo>
                    <a:pt x="2767" y="1389"/>
                  </a:lnTo>
                  <a:cubicBezTo>
                    <a:pt x="2770" y="1389"/>
                    <a:pt x="2773" y="1389"/>
                    <a:pt x="2776" y="1389"/>
                  </a:cubicBezTo>
                  <a:cubicBezTo>
                    <a:pt x="2878" y="1389"/>
                    <a:pt x="2965" y="1309"/>
                    <a:pt x="2969" y="1206"/>
                  </a:cubicBezTo>
                  <a:lnTo>
                    <a:pt x="2969" y="394"/>
                  </a:lnTo>
                  <a:cubicBezTo>
                    <a:pt x="2969" y="178"/>
                    <a:pt x="2767" y="1"/>
                    <a:pt x="2527" y="1"/>
                  </a:cubicBezTo>
                  <a:close/>
                </a:path>
              </a:pathLst>
            </a:custGeom>
            <a:solidFill>
              <a:srgbClr val="A2B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8" name="Google Shape;11238;p92"/>
            <p:cNvSpPr/>
            <p:nvPr/>
          </p:nvSpPr>
          <p:spPr>
            <a:xfrm>
              <a:off x="1400614" y="3386304"/>
              <a:ext cx="34872" cy="36390"/>
            </a:xfrm>
            <a:custGeom>
              <a:avLst/>
              <a:gdLst/>
              <a:ahLst/>
              <a:cxnLst/>
              <a:rect l="l" t="t" r="r" b="b"/>
              <a:pathLst>
                <a:path w="1332" h="1390" extrusionOk="0">
                  <a:moveTo>
                    <a:pt x="236" y="1389"/>
                  </a:moveTo>
                  <a:cubicBezTo>
                    <a:pt x="239" y="1389"/>
                    <a:pt x="242" y="1389"/>
                    <a:pt x="245" y="1389"/>
                  </a:cubicBezTo>
                  <a:cubicBezTo>
                    <a:pt x="248" y="1389"/>
                    <a:pt x="251" y="1389"/>
                    <a:pt x="254" y="1389"/>
                  </a:cubicBezTo>
                  <a:close/>
                  <a:moveTo>
                    <a:pt x="1" y="1"/>
                  </a:moveTo>
                  <a:cubicBezTo>
                    <a:pt x="241" y="1"/>
                    <a:pt x="443" y="183"/>
                    <a:pt x="443" y="399"/>
                  </a:cubicBezTo>
                  <a:lnTo>
                    <a:pt x="443" y="1211"/>
                  </a:lnTo>
                  <a:cubicBezTo>
                    <a:pt x="433" y="1307"/>
                    <a:pt x="352" y="1385"/>
                    <a:pt x="254" y="1389"/>
                  </a:cubicBezTo>
                  <a:lnTo>
                    <a:pt x="1129" y="1389"/>
                  </a:lnTo>
                  <a:cubicBezTo>
                    <a:pt x="1132" y="1389"/>
                    <a:pt x="1135" y="1389"/>
                    <a:pt x="1138" y="1389"/>
                  </a:cubicBezTo>
                  <a:cubicBezTo>
                    <a:pt x="1240" y="1389"/>
                    <a:pt x="1322" y="1309"/>
                    <a:pt x="1331" y="1211"/>
                  </a:cubicBezTo>
                  <a:lnTo>
                    <a:pt x="1331" y="395"/>
                  </a:lnTo>
                  <a:cubicBezTo>
                    <a:pt x="1331" y="178"/>
                    <a:pt x="1134" y="1"/>
                    <a:pt x="889" y="1"/>
                  </a:cubicBezTo>
                  <a:close/>
                </a:path>
              </a:pathLst>
            </a:custGeom>
            <a:solidFill>
              <a:srgbClr val="98A9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39" name="Google Shape;11239;p92"/>
            <p:cNvSpPr/>
            <p:nvPr/>
          </p:nvSpPr>
          <p:spPr>
            <a:xfrm>
              <a:off x="1323907" y="3389917"/>
              <a:ext cx="281854" cy="329214"/>
            </a:xfrm>
            <a:custGeom>
              <a:avLst/>
              <a:gdLst/>
              <a:ahLst/>
              <a:cxnLst/>
              <a:rect l="l" t="t" r="r" b="b"/>
              <a:pathLst>
                <a:path w="10766" h="12575" extrusionOk="0">
                  <a:moveTo>
                    <a:pt x="8199" y="1"/>
                  </a:moveTo>
                  <a:cubicBezTo>
                    <a:pt x="7939" y="1"/>
                    <a:pt x="7940" y="406"/>
                    <a:pt x="8203" y="406"/>
                  </a:cubicBezTo>
                  <a:cubicBezTo>
                    <a:pt x="8210" y="406"/>
                    <a:pt x="8217" y="406"/>
                    <a:pt x="8225" y="406"/>
                  </a:cubicBezTo>
                  <a:lnTo>
                    <a:pt x="9209" y="406"/>
                  </a:lnTo>
                  <a:cubicBezTo>
                    <a:pt x="9215" y="405"/>
                    <a:pt x="9221" y="405"/>
                    <a:pt x="9226" y="405"/>
                  </a:cubicBezTo>
                  <a:cubicBezTo>
                    <a:pt x="9334" y="405"/>
                    <a:pt x="9426" y="493"/>
                    <a:pt x="9430" y="603"/>
                  </a:cubicBezTo>
                  <a:lnTo>
                    <a:pt x="9430" y="10840"/>
                  </a:lnTo>
                  <a:cubicBezTo>
                    <a:pt x="9426" y="10950"/>
                    <a:pt x="9334" y="11038"/>
                    <a:pt x="9226" y="11038"/>
                  </a:cubicBezTo>
                  <a:cubicBezTo>
                    <a:pt x="9221" y="11038"/>
                    <a:pt x="9215" y="11037"/>
                    <a:pt x="9209" y="11037"/>
                  </a:cubicBezTo>
                  <a:lnTo>
                    <a:pt x="668" y="11037"/>
                  </a:lnTo>
                  <a:cubicBezTo>
                    <a:pt x="662" y="11037"/>
                    <a:pt x="656" y="11038"/>
                    <a:pt x="651" y="11038"/>
                  </a:cubicBezTo>
                  <a:cubicBezTo>
                    <a:pt x="539" y="11038"/>
                    <a:pt x="451" y="10950"/>
                    <a:pt x="442" y="10840"/>
                  </a:cubicBezTo>
                  <a:lnTo>
                    <a:pt x="442" y="10018"/>
                  </a:lnTo>
                  <a:cubicBezTo>
                    <a:pt x="430" y="9884"/>
                    <a:pt x="326" y="9817"/>
                    <a:pt x="221" y="9817"/>
                  </a:cubicBezTo>
                  <a:cubicBezTo>
                    <a:pt x="117" y="9817"/>
                    <a:pt x="12" y="9884"/>
                    <a:pt x="0" y="10018"/>
                  </a:cubicBezTo>
                  <a:lnTo>
                    <a:pt x="0" y="10835"/>
                  </a:lnTo>
                  <a:cubicBezTo>
                    <a:pt x="0" y="11167"/>
                    <a:pt x="298" y="11436"/>
                    <a:pt x="668" y="11436"/>
                  </a:cubicBezTo>
                  <a:lnTo>
                    <a:pt x="889" y="11436"/>
                  </a:lnTo>
                  <a:lnTo>
                    <a:pt x="889" y="11974"/>
                  </a:lnTo>
                  <a:cubicBezTo>
                    <a:pt x="889" y="12305"/>
                    <a:pt x="1191" y="12574"/>
                    <a:pt x="1557" y="12574"/>
                  </a:cubicBezTo>
                  <a:lnTo>
                    <a:pt x="10098" y="12574"/>
                  </a:lnTo>
                  <a:cubicBezTo>
                    <a:pt x="10468" y="12574"/>
                    <a:pt x="10766" y="12300"/>
                    <a:pt x="10766" y="11974"/>
                  </a:cubicBezTo>
                  <a:lnTo>
                    <a:pt x="10766" y="11714"/>
                  </a:lnTo>
                  <a:cubicBezTo>
                    <a:pt x="10754" y="11580"/>
                    <a:pt x="10649" y="11512"/>
                    <a:pt x="10545" y="11512"/>
                  </a:cubicBezTo>
                  <a:cubicBezTo>
                    <a:pt x="10440" y="11512"/>
                    <a:pt x="10336" y="11580"/>
                    <a:pt x="10324" y="11714"/>
                  </a:cubicBezTo>
                  <a:lnTo>
                    <a:pt x="10324" y="11974"/>
                  </a:lnTo>
                  <a:cubicBezTo>
                    <a:pt x="10315" y="12086"/>
                    <a:pt x="10223" y="12176"/>
                    <a:pt x="10107" y="12176"/>
                  </a:cubicBezTo>
                  <a:cubicBezTo>
                    <a:pt x="10104" y="12176"/>
                    <a:pt x="10101" y="12176"/>
                    <a:pt x="10098" y="12175"/>
                  </a:cubicBezTo>
                  <a:lnTo>
                    <a:pt x="1557" y="12175"/>
                  </a:lnTo>
                  <a:cubicBezTo>
                    <a:pt x="1554" y="12176"/>
                    <a:pt x="1551" y="12176"/>
                    <a:pt x="1548" y="12176"/>
                  </a:cubicBezTo>
                  <a:cubicBezTo>
                    <a:pt x="1436" y="12176"/>
                    <a:pt x="1340" y="12086"/>
                    <a:pt x="1336" y="11974"/>
                  </a:cubicBezTo>
                  <a:lnTo>
                    <a:pt x="1336" y="11436"/>
                  </a:lnTo>
                  <a:lnTo>
                    <a:pt x="9209" y="11436"/>
                  </a:lnTo>
                  <a:cubicBezTo>
                    <a:pt x="9579" y="11436"/>
                    <a:pt x="9877" y="11167"/>
                    <a:pt x="9877" y="10835"/>
                  </a:cubicBezTo>
                  <a:lnTo>
                    <a:pt x="9877" y="1539"/>
                  </a:lnTo>
                  <a:lnTo>
                    <a:pt x="10098" y="1539"/>
                  </a:lnTo>
                  <a:cubicBezTo>
                    <a:pt x="10101" y="1539"/>
                    <a:pt x="10105" y="1539"/>
                    <a:pt x="10108" y="1539"/>
                  </a:cubicBezTo>
                  <a:cubicBezTo>
                    <a:pt x="10223" y="1539"/>
                    <a:pt x="10315" y="1624"/>
                    <a:pt x="10324" y="1741"/>
                  </a:cubicBezTo>
                  <a:lnTo>
                    <a:pt x="10324" y="10854"/>
                  </a:lnTo>
                  <a:cubicBezTo>
                    <a:pt x="10329" y="10967"/>
                    <a:pt x="10424" y="11051"/>
                    <a:pt x="10536" y="11051"/>
                  </a:cubicBezTo>
                  <a:cubicBezTo>
                    <a:pt x="10539" y="11051"/>
                    <a:pt x="10542" y="11051"/>
                    <a:pt x="10545" y="11051"/>
                  </a:cubicBezTo>
                  <a:cubicBezTo>
                    <a:pt x="10548" y="11051"/>
                    <a:pt x="10551" y="11051"/>
                    <a:pt x="10554" y="11051"/>
                  </a:cubicBezTo>
                  <a:cubicBezTo>
                    <a:pt x="10666" y="11051"/>
                    <a:pt x="10761" y="10966"/>
                    <a:pt x="10766" y="10850"/>
                  </a:cubicBezTo>
                  <a:lnTo>
                    <a:pt x="10766" y="1736"/>
                  </a:lnTo>
                  <a:cubicBezTo>
                    <a:pt x="10766" y="1405"/>
                    <a:pt x="10468" y="1136"/>
                    <a:pt x="10098" y="1136"/>
                  </a:cubicBezTo>
                  <a:lnTo>
                    <a:pt x="9877" y="1136"/>
                  </a:lnTo>
                  <a:lnTo>
                    <a:pt x="9877" y="603"/>
                  </a:lnTo>
                  <a:cubicBezTo>
                    <a:pt x="9877" y="271"/>
                    <a:pt x="9575" y="2"/>
                    <a:pt x="9209" y="2"/>
                  </a:cubicBezTo>
                  <a:lnTo>
                    <a:pt x="8225" y="2"/>
                  </a:lnTo>
                  <a:cubicBezTo>
                    <a:pt x="8216" y="1"/>
                    <a:pt x="8207" y="1"/>
                    <a:pt x="8199"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0" name="Google Shape;11240;p92"/>
            <p:cNvSpPr/>
            <p:nvPr/>
          </p:nvSpPr>
          <p:spPr>
            <a:xfrm>
              <a:off x="1323907" y="3359888"/>
              <a:ext cx="196219" cy="274471"/>
            </a:xfrm>
            <a:custGeom>
              <a:avLst/>
              <a:gdLst/>
              <a:ahLst/>
              <a:cxnLst/>
              <a:rect l="l" t="t" r="r" b="b"/>
              <a:pathLst>
                <a:path w="7495" h="10484" extrusionOk="0">
                  <a:moveTo>
                    <a:pt x="3069" y="409"/>
                  </a:moveTo>
                  <a:cubicBezTo>
                    <a:pt x="3142" y="409"/>
                    <a:pt x="3205" y="470"/>
                    <a:pt x="3209" y="544"/>
                  </a:cubicBezTo>
                  <a:lnTo>
                    <a:pt x="3209" y="813"/>
                  </a:lnTo>
                  <a:lnTo>
                    <a:pt x="2344" y="813"/>
                  </a:lnTo>
                  <a:lnTo>
                    <a:pt x="2344" y="544"/>
                  </a:lnTo>
                  <a:lnTo>
                    <a:pt x="2349" y="544"/>
                  </a:lnTo>
                  <a:cubicBezTo>
                    <a:pt x="2354" y="470"/>
                    <a:pt x="2417" y="409"/>
                    <a:pt x="2490" y="409"/>
                  </a:cubicBezTo>
                  <a:cubicBezTo>
                    <a:pt x="2493" y="409"/>
                    <a:pt x="2495" y="409"/>
                    <a:pt x="2498" y="409"/>
                  </a:cubicBezTo>
                  <a:lnTo>
                    <a:pt x="3060" y="409"/>
                  </a:lnTo>
                  <a:cubicBezTo>
                    <a:pt x="3063" y="409"/>
                    <a:pt x="3066" y="409"/>
                    <a:pt x="3069" y="409"/>
                  </a:cubicBezTo>
                  <a:close/>
                  <a:moveTo>
                    <a:pt x="3833" y="1211"/>
                  </a:moveTo>
                  <a:cubicBezTo>
                    <a:pt x="3940" y="1211"/>
                    <a:pt x="4031" y="1296"/>
                    <a:pt x="4040" y="1408"/>
                  </a:cubicBezTo>
                  <a:lnTo>
                    <a:pt x="4040" y="2201"/>
                  </a:lnTo>
                  <a:lnTo>
                    <a:pt x="1518" y="2201"/>
                  </a:lnTo>
                  <a:lnTo>
                    <a:pt x="1518" y="1408"/>
                  </a:lnTo>
                  <a:cubicBezTo>
                    <a:pt x="1523" y="1296"/>
                    <a:pt x="1614" y="1211"/>
                    <a:pt x="1725" y="1211"/>
                  </a:cubicBezTo>
                  <a:cubicBezTo>
                    <a:pt x="1728" y="1211"/>
                    <a:pt x="1731" y="1211"/>
                    <a:pt x="1734" y="1211"/>
                  </a:cubicBezTo>
                  <a:lnTo>
                    <a:pt x="3824" y="1211"/>
                  </a:lnTo>
                  <a:cubicBezTo>
                    <a:pt x="3827" y="1211"/>
                    <a:pt x="3830" y="1211"/>
                    <a:pt x="3833" y="1211"/>
                  </a:cubicBezTo>
                  <a:close/>
                  <a:moveTo>
                    <a:pt x="2498" y="1"/>
                  </a:moveTo>
                  <a:cubicBezTo>
                    <a:pt x="2167" y="1"/>
                    <a:pt x="1902" y="241"/>
                    <a:pt x="1902" y="539"/>
                  </a:cubicBezTo>
                  <a:lnTo>
                    <a:pt x="1902" y="808"/>
                  </a:lnTo>
                  <a:lnTo>
                    <a:pt x="1734" y="808"/>
                  </a:lnTo>
                  <a:cubicBezTo>
                    <a:pt x="1730" y="808"/>
                    <a:pt x="1725" y="808"/>
                    <a:pt x="1721" y="808"/>
                  </a:cubicBezTo>
                  <a:cubicBezTo>
                    <a:pt x="1481" y="808"/>
                    <a:pt x="1261" y="932"/>
                    <a:pt x="1139" y="1144"/>
                  </a:cubicBezTo>
                  <a:lnTo>
                    <a:pt x="668" y="1144"/>
                  </a:lnTo>
                  <a:cubicBezTo>
                    <a:pt x="298" y="1144"/>
                    <a:pt x="0" y="1413"/>
                    <a:pt x="0" y="1745"/>
                  </a:cubicBezTo>
                  <a:lnTo>
                    <a:pt x="0" y="10281"/>
                  </a:lnTo>
                  <a:cubicBezTo>
                    <a:pt x="5" y="10398"/>
                    <a:pt x="100" y="10483"/>
                    <a:pt x="212" y="10483"/>
                  </a:cubicBezTo>
                  <a:cubicBezTo>
                    <a:pt x="215" y="10483"/>
                    <a:pt x="218" y="10483"/>
                    <a:pt x="221" y="10483"/>
                  </a:cubicBezTo>
                  <a:lnTo>
                    <a:pt x="226" y="10483"/>
                  </a:lnTo>
                  <a:cubicBezTo>
                    <a:pt x="229" y="10483"/>
                    <a:pt x="232" y="10483"/>
                    <a:pt x="235" y="10483"/>
                  </a:cubicBezTo>
                  <a:cubicBezTo>
                    <a:pt x="346" y="10483"/>
                    <a:pt x="442" y="10398"/>
                    <a:pt x="447" y="10281"/>
                  </a:cubicBezTo>
                  <a:lnTo>
                    <a:pt x="447" y="1750"/>
                  </a:lnTo>
                  <a:cubicBezTo>
                    <a:pt x="451" y="1635"/>
                    <a:pt x="543" y="1547"/>
                    <a:pt x="651" y="1547"/>
                  </a:cubicBezTo>
                  <a:cubicBezTo>
                    <a:pt x="657" y="1547"/>
                    <a:pt x="662" y="1547"/>
                    <a:pt x="668" y="1548"/>
                  </a:cubicBezTo>
                  <a:lnTo>
                    <a:pt x="1071" y="1548"/>
                  </a:lnTo>
                  <a:lnTo>
                    <a:pt x="1071" y="2220"/>
                  </a:lnTo>
                  <a:cubicBezTo>
                    <a:pt x="1071" y="2432"/>
                    <a:pt x="1264" y="2600"/>
                    <a:pt x="1499" y="2600"/>
                  </a:cubicBezTo>
                  <a:lnTo>
                    <a:pt x="4059" y="2600"/>
                  </a:lnTo>
                  <a:cubicBezTo>
                    <a:pt x="4295" y="2600"/>
                    <a:pt x="4487" y="2432"/>
                    <a:pt x="4487" y="2220"/>
                  </a:cubicBezTo>
                  <a:lnTo>
                    <a:pt x="4487" y="1543"/>
                  </a:lnTo>
                  <a:lnTo>
                    <a:pt x="7273" y="1543"/>
                  </a:lnTo>
                  <a:cubicBezTo>
                    <a:pt x="7279" y="1543"/>
                    <a:pt x="7285" y="1544"/>
                    <a:pt x="7291" y="1544"/>
                  </a:cubicBezTo>
                  <a:cubicBezTo>
                    <a:pt x="7403" y="1544"/>
                    <a:pt x="7494" y="1455"/>
                    <a:pt x="7494" y="1341"/>
                  </a:cubicBezTo>
                  <a:cubicBezTo>
                    <a:pt x="7494" y="1234"/>
                    <a:pt x="7407" y="1143"/>
                    <a:pt x="7297" y="1143"/>
                  </a:cubicBezTo>
                  <a:cubicBezTo>
                    <a:pt x="7289" y="1143"/>
                    <a:pt x="7281" y="1143"/>
                    <a:pt x="7273" y="1144"/>
                  </a:cubicBezTo>
                  <a:lnTo>
                    <a:pt x="4415" y="1144"/>
                  </a:lnTo>
                  <a:cubicBezTo>
                    <a:pt x="4292" y="932"/>
                    <a:pt x="4073" y="808"/>
                    <a:pt x="3833" y="808"/>
                  </a:cubicBezTo>
                  <a:cubicBezTo>
                    <a:pt x="3828" y="808"/>
                    <a:pt x="3824" y="808"/>
                    <a:pt x="3819" y="808"/>
                  </a:cubicBezTo>
                  <a:lnTo>
                    <a:pt x="3651" y="808"/>
                  </a:lnTo>
                  <a:lnTo>
                    <a:pt x="3651" y="539"/>
                  </a:lnTo>
                  <a:cubicBezTo>
                    <a:pt x="3651" y="246"/>
                    <a:pt x="3387" y="1"/>
                    <a:pt x="3055"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1" name="Google Shape;11241;p92"/>
            <p:cNvSpPr/>
            <p:nvPr/>
          </p:nvSpPr>
          <p:spPr>
            <a:xfrm>
              <a:off x="1436690" y="3477070"/>
              <a:ext cx="106579" cy="10681"/>
            </a:xfrm>
            <a:custGeom>
              <a:avLst/>
              <a:gdLst/>
              <a:ahLst/>
              <a:cxnLst/>
              <a:rect l="l" t="t" r="r" b="b"/>
              <a:pathLst>
                <a:path w="4071" h="408" extrusionOk="0">
                  <a:moveTo>
                    <a:pt x="263" y="1"/>
                  </a:moveTo>
                  <a:cubicBezTo>
                    <a:pt x="0" y="1"/>
                    <a:pt x="0" y="407"/>
                    <a:pt x="263" y="407"/>
                  </a:cubicBezTo>
                  <a:cubicBezTo>
                    <a:pt x="272" y="407"/>
                    <a:pt x="281" y="407"/>
                    <a:pt x="290" y="406"/>
                  </a:cubicBezTo>
                  <a:lnTo>
                    <a:pt x="3849" y="406"/>
                  </a:lnTo>
                  <a:cubicBezTo>
                    <a:pt x="3855" y="406"/>
                    <a:pt x="3861" y="406"/>
                    <a:pt x="3866" y="406"/>
                  </a:cubicBezTo>
                  <a:cubicBezTo>
                    <a:pt x="3975" y="406"/>
                    <a:pt x="4070" y="318"/>
                    <a:pt x="4070" y="204"/>
                  </a:cubicBezTo>
                  <a:cubicBezTo>
                    <a:pt x="4070" y="90"/>
                    <a:pt x="3975" y="2"/>
                    <a:pt x="3866" y="2"/>
                  </a:cubicBezTo>
                  <a:cubicBezTo>
                    <a:pt x="3861" y="2"/>
                    <a:pt x="3855" y="2"/>
                    <a:pt x="3849" y="2"/>
                  </a:cubicBezTo>
                  <a:lnTo>
                    <a:pt x="290" y="2"/>
                  </a:lnTo>
                  <a:cubicBezTo>
                    <a:pt x="281" y="1"/>
                    <a:pt x="272" y="1"/>
                    <a:pt x="263"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2" name="Google Shape;11242;p92"/>
            <p:cNvSpPr/>
            <p:nvPr/>
          </p:nvSpPr>
          <p:spPr>
            <a:xfrm>
              <a:off x="1436690" y="3499585"/>
              <a:ext cx="106579" cy="10551"/>
            </a:xfrm>
            <a:custGeom>
              <a:avLst/>
              <a:gdLst/>
              <a:ahLst/>
              <a:cxnLst/>
              <a:rect l="l" t="t" r="r" b="b"/>
              <a:pathLst>
                <a:path w="4071" h="403" extrusionOk="0">
                  <a:moveTo>
                    <a:pt x="3872" y="1"/>
                  </a:moveTo>
                  <a:cubicBezTo>
                    <a:pt x="3865" y="1"/>
                    <a:pt x="3857" y="1"/>
                    <a:pt x="3849" y="2"/>
                  </a:cubicBezTo>
                  <a:lnTo>
                    <a:pt x="290" y="2"/>
                  </a:lnTo>
                  <a:cubicBezTo>
                    <a:pt x="280" y="1"/>
                    <a:pt x="272" y="1"/>
                    <a:pt x="263" y="1"/>
                  </a:cubicBezTo>
                  <a:cubicBezTo>
                    <a:pt x="1" y="1"/>
                    <a:pt x="1" y="402"/>
                    <a:pt x="263" y="402"/>
                  </a:cubicBezTo>
                  <a:cubicBezTo>
                    <a:pt x="272" y="402"/>
                    <a:pt x="280" y="402"/>
                    <a:pt x="290" y="401"/>
                  </a:cubicBezTo>
                  <a:lnTo>
                    <a:pt x="3849" y="401"/>
                  </a:lnTo>
                  <a:cubicBezTo>
                    <a:pt x="3857" y="402"/>
                    <a:pt x="3865" y="402"/>
                    <a:pt x="3872" y="402"/>
                  </a:cubicBezTo>
                  <a:cubicBezTo>
                    <a:pt x="3978" y="402"/>
                    <a:pt x="4070" y="311"/>
                    <a:pt x="4070" y="204"/>
                  </a:cubicBezTo>
                  <a:cubicBezTo>
                    <a:pt x="4070" y="92"/>
                    <a:pt x="3978" y="1"/>
                    <a:pt x="3872"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3" name="Google Shape;11243;p92"/>
            <p:cNvSpPr/>
            <p:nvPr/>
          </p:nvSpPr>
          <p:spPr>
            <a:xfrm>
              <a:off x="1436690" y="3545112"/>
              <a:ext cx="106579" cy="10681"/>
            </a:xfrm>
            <a:custGeom>
              <a:avLst/>
              <a:gdLst/>
              <a:ahLst/>
              <a:cxnLst/>
              <a:rect l="l" t="t" r="r" b="b"/>
              <a:pathLst>
                <a:path w="4071" h="408" extrusionOk="0">
                  <a:moveTo>
                    <a:pt x="263" y="1"/>
                  </a:moveTo>
                  <a:cubicBezTo>
                    <a:pt x="0" y="1"/>
                    <a:pt x="0" y="407"/>
                    <a:pt x="263" y="407"/>
                  </a:cubicBezTo>
                  <a:cubicBezTo>
                    <a:pt x="272" y="407"/>
                    <a:pt x="281" y="407"/>
                    <a:pt x="290" y="406"/>
                  </a:cubicBezTo>
                  <a:lnTo>
                    <a:pt x="3849" y="406"/>
                  </a:lnTo>
                  <a:cubicBezTo>
                    <a:pt x="3855" y="406"/>
                    <a:pt x="3861" y="406"/>
                    <a:pt x="3866" y="406"/>
                  </a:cubicBezTo>
                  <a:cubicBezTo>
                    <a:pt x="3975" y="406"/>
                    <a:pt x="4070" y="318"/>
                    <a:pt x="4070" y="204"/>
                  </a:cubicBezTo>
                  <a:cubicBezTo>
                    <a:pt x="4070" y="90"/>
                    <a:pt x="3975" y="1"/>
                    <a:pt x="3866" y="1"/>
                  </a:cubicBezTo>
                  <a:cubicBezTo>
                    <a:pt x="3861" y="1"/>
                    <a:pt x="3855" y="2"/>
                    <a:pt x="3849" y="2"/>
                  </a:cubicBezTo>
                  <a:lnTo>
                    <a:pt x="290" y="2"/>
                  </a:lnTo>
                  <a:cubicBezTo>
                    <a:pt x="281" y="1"/>
                    <a:pt x="272" y="1"/>
                    <a:pt x="263"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4" name="Google Shape;11244;p92"/>
            <p:cNvSpPr/>
            <p:nvPr/>
          </p:nvSpPr>
          <p:spPr>
            <a:xfrm>
              <a:off x="1436690" y="3567626"/>
              <a:ext cx="106579" cy="10551"/>
            </a:xfrm>
            <a:custGeom>
              <a:avLst/>
              <a:gdLst/>
              <a:ahLst/>
              <a:cxnLst/>
              <a:rect l="l" t="t" r="r" b="b"/>
              <a:pathLst>
                <a:path w="4071" h="403" extrusionOk="0">
                  <a:moveTo>
                    <a:pt x="3872" y="1"/>
                  </a:moveTo>
                  <a:cubicBezTo>
                    <a:pt x="3865" y="1"/>
                    <a:pt x="3857" y="1"/>
                    <a:pt x="3849" y="2"/>
                  </a:cubicBezTo>
                  <a:lnTo>
                    <a:pt x="290" y="2"/>
                  </a:lnTo>
                  <a:cubicBezTo>
                    <a:pt x="280" y="1"/>
                    <a:pt x="272" y="1"/>
                    <a:pt x="263" y="1"/>
                  </a:cubicBezTo>
                  <a:cubicBezTo>
                    <a:pt x="1" y="1"/>
                    <a:pt x="1" y="402"/>
                    <a:pt x="263" y="402"/>
                  </a:cubicBezTo>
                  <a:cubicBezTo>
                    <a:pt x="272" y="402"/>
                    <a:pt x="280" y="402"/>
                    <a:pt x="290" y="401"/>
                  </a:cubicBezTo>
                  <a:lnTo>
                    <a:pt x="3849" y="401"/>
                  </a:lnTo>
                  <a:cubicBezTo>
                    <a:pt x="3857" y="402"/>
                    <a:pt x="3865" y="402"/>
                    <a:pt x="3872" y="402"/>
                  </a:cubicBezTo>
                  <a:cubicBezTo>
                    <a:pt x="3978" y="402"/>
                    <a:pt x="4070" y="311"/>
                    <a:pt x="4070" y="199"/>
                  </a:cubicBezTo>
                  <a:cubicBezTo>
                    <a:pt x="4070" y="92"/>
                    <a:pt x="3978" y="1"/>
                    <a:pt x="3872"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5" name="Google Shape;11245;p92"/>
            <p:cNvSpPr/>
            <p:nvPr/>
          </p:nvSpPr>
          <p:spPr>
            <a:xfrm>
              <a:off x="1436664" y="3613153"/>
              <a:ext cx="106605" cy="10655"/>
            </a:xfrm>
            <a:custGeom>
              <a:avLst/>
              <a:gdLst/>
              <a:ahLst/>
              <a:cxnLst/>
              <a:rect l="l" t="t" r="r" b="b"/>
              <a:pathLst>
                <a:path w="4072" h="407" extrusionOk="0">
                  <a:moveTo>
                    <a:pt x="264" y="1"/>
                  </a:moveTo>
                  <a:cubicBezTo>
                    <a:pt x="0" y="1"/>
                    <a:pt x="2" y="407"/>
                    <a:pt x="268" y="407"/>
                  </a:cubicBezTo>
                  <a:cubicBezTo>
                    <a:pt x="275" y="407"/>
                    <a:pt x="283" y="406"/>
                    <a:pt x="291" y="406"/>
                  </a:cubicBezTo>
                  <a:lnTo>
                    <a:pt x="3850" y="406"/>
                  </a:lnTo>
                  <a:cubicBezTo>
                    <a:pt x="3856" y="406"/>
                    <a:pt x="3862" y="406"/>
                    <a:pt x="3867" y="406"/>
                  </a:cubicBezTo>
                  <a:cubicBezTo>
                    <a:pt x="3976" y="406"/>
                    <a:pt x="4071" y="318"/>
                    <a:pt x="4071" y="204"/>
                  </a:cubicBezTo>
                  <a:cubicBezTo>
                    <a:pt x="4071" y="90"/>
                    <a:pt x="3976" y="1"/>
                    <a:pt x="3867" y="1"/>
                  </a:cubicBezTo>
                  <a:cubicBezTo>
                    <a:pt x="3862" y="1"/>
                    <a:pt x="3856" y="2"/>
                    <a:pt x="3850" y="2"/>
                  </a:cubicBezTo>
                  <a:lnTo>
                    <a:pt x="291" y="2"/>
                  </a:lnTo>
                  <a:cubicBezTo>
                    <a:pt x="281" y="1"/>
                    <a:pt x="273" y="1"/>
                    <a:pt x="264"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6" name="Google Shape;11246;p92"/>
            <p:cNvSpPr/>
            <p:nvPr/>
          </p:nvSpPr>
          <p:spPr>
            <a:xfrm>
              <a:off x="1436690" y="3635668"/>
              <a:ext cx="106579" cy="10551"/>
            </a:xfrm>
            <a:custGeom>
              <a:avLst/>
              <a:gdLst/>
              <a:ahLst/>
              <a:cxnLst/>
              <a:rect l="l" t="t" r="r" b="b"/>
              <a:pathLst>
                <a:path w="4071" h="403" extrusionOk="0">
                  <a:moveTo>
                    <a:pt x="3872" y="1"/>
                  </a:moveTo>
                  <a:cubicBezTo>
                    <a:pt x="3865" y="1"/>
                    <a:pt x="3857" y="1"/>
                    <a:pt x="3849" y="2"/>
                  </a:cubicBezTo>
                  <a:lnTo>
                    <a:pt x="290" y="2"/>
                  </a:lnTo>
                  <a:cubicBezTo>
                    <a:pt x="280" y="1"/>
                    <a:pt x="272" y="1"/>
                    <a:pt x="263" y="1"/>
                  </a:cubicBezTo>
                  <a:cubicBezTo>
                    <a:pt x="1" y="1"/>
                    <a:pt x="1" y="402"/>
                    <a:pt x="263" y="402"/>
                  </a:cubicBezTo>
                  <a:cubicBezTo>
                    <a:pt x="272" y="402"/>
                    <a:pt x="280" y="402"/>
                    <a:pt x="290" y="401"/>
                  </a:cubicBezTo>
                  <a:lnTo>
                    <a:pt x="3849" y="401"/>
                  </a:lnTo>
                  <a:cubicBezTo>
                    <a:pt x="3855" y="401"/>
                    <a:pt x="3861" y="402"/>
                    <a:pt x="3866" y="402"/>
                  </a:cubicBezTo>
                  <a:cubicBezTo>
                    <a:pt x="3975" y="402"/>
                    <a:pt x="4070" y="313"/>
                    <a:pt x="4070" y="199"/>
                  </a:cubicBezTo>
                  <a:cubicBezTo>
                    <a:pt x="4070" y="91"/>
                    <a:pt x="3978" y="1"/>
                    <a:pt x="3872"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7" name="Google Shape;11247;p92"/>
            <p:cNvSpPr/>
            <p:nvPr/>
          </p:nvSpPr>
          <p:spPr>
            <a:xfrm>
              <a:off x="1363124" y="3467671"/>
              <a:ext cx="72859" cy="53748"/>
            </a:xfrm>
            <a:custGeom>
              <a:avLst/>
              <a:gdLst/>
              <a:ahLst/>
              <a:cxnLst/>
              <a:rect l="l" t="t" r="r" b="b"/>
              <a:pathLst>
                <a:path w="2783" h="2053" extrusionOk="0">
                  <a:moveTo>
                    <a:pt x="1778" y="443"/>
                  </a:moveTo>
                  <a:lnTo>
                    <a:pt x="1778" y="520"/>
                  </a:lnTo>
                  <a:lnTo>
                    <a:pt x="1336" y="861"/>
                  </a:lnTo>
                  <a:lnTo>
                    <a:pt x="1125" y="654"/>
                  </a:lnTo>
                  <a:cubicBezTo>
                    <a:pt x="1080" y="612"/>
                    <a:pt x="1022" y="590"/>
                    <a:pt x="963" y="590"/>
                  </a:cubicBezTo>
                  <a:cubicBezTo>
                    <a:pt x="910" y="590"/>
                    <a:pt x="856" y="608"/>
                    <a:pt x="813" y="645"/>
                  </a:cubicBezTo>
                  <a:cubicBezTo>
                    <a:pt x="722" y="717"/>
                    <a:pt x="717" y="851"/>
                    <a:pt x="798" y="928"/>
                  </a:cubicBezTo>
                  <a:lnTo>
                    <a:pt x="1154" y="1274"/>
                  </a:lnTo>
                  <a:cubicBezTo>
                    <a:pt x="1197" y="1317"/>
                    <a:pt x="1260" y="1341"/>
                    <a:pt x="1317" y="1341"/>
                  </a:cubicBezTo>
                  <a:cubicBezTo>
                    <a:pt x="1370" y="1341"/>
                    <a:pt x="1423" y="1327"/>
                    <a:pt x="1461" y="1293"/>
                  </a:cubicBezTo>
                  <a:lnTo>
                    <a:pt x="1778" y="1053"/>
                  </a:lnTo>
                  <a:lnTo>
                    <a:pt x="1778" y="1649"/>
                  </a:lnTo>
                  <a:lnTo>
                    <a:pt x="443" y="1649"/>
                  </a:lnTo>
                  <a:lnTo>
                    <a:pt x="443" y="443"/>
                  </a:lnTo>
                  <a:close/>
                  <a:moveTo>
                    <a:pt x="2534" y="1"/>
                  </a:moveTo>
                  <a:cubicBezTo>
                    <a:pt x="2484" y="1"/>
                    <a:pt x="2434" y="17"/>
                    <a:pt x="2393" y="49"/>
                  </a:cubicBezTo>
                  <a:lnTo>
                    <a:pt x="2187" y="207"/>
                  </a:lnTo>
                  <a:cubicBezTo>
                    <a:pt x="2120" y="102"/>
                    <a:pt x="2009" y="39"/>
                    <a:pt x="1884" y="39"/>
                  </a:cubicBezTo>
                  <a:lnTo>
                    <a:pt x="342" y="39"/>
                  </a:lnTo>
                  <a:cubicBezTo>
                    <a:pt x="339" y="39"/>
                    <a:pt x="336" y="39"/>
                    <a:pt x="333" y="39"/>
                  </a:cubicBezTo>
                  <a:cubicBezTo>
                    <a:pt x="154" y="39"/>
                    <a:pt x="10" y="172"/>
                    <a:pt x="1" y="352"/>
                  </a:cubicBezTo>
                  <a:lnTo>
                    <a:pt x="1" y="1745"/>
                  </a:lnTo>
                  <a:cubicBezTo>
                    <a:pt x="10" y="1919"/>
                    <a:pt x="154" y="2052"/>
                    <a:pt x="333" y="2052"/>
                  </a:cubicBezTo>
                  <a:cubicBezTo>
                    <a:pt x="336" y="2052"/>
                    <a:pt x="339" y="2052"/>
                    <a:pt x="342" y="2052"/>
                  </a:cubicBezTo>
                  <a:lnTo>
                    <a:pt x="1884" y="2052"/>
                  </a:lnTo>
                  <a:cubicBezTo>
                    <a:pt x="1887" y="2052"/>
                    <a:pt x="1890" y="2052"/>
                    <a:pt x="1893" y="2052"/>
                  </a:cubicBezTo>
                  <a:cubicBezTo>
                    <a:pt x="2067" y="2052"/>
                    <a:pt x="2216" y="1919"/>
                    <a:pt x="2225" y="1745"/>
                  </a:cubicBezTo>
                  <a:lnTo>
                    <a:pt x="2225" y="707"/>
                  </a:lnTo>
                  <a:lnTo>
                    <a:pt x="2682" y="356"/>
                  </a:lnTo>
                  <a:cubicBezTo>
                    <a:pt x="2773" y="289"/>
                    <a:pt x="2782" y="155"/>
                    <a:pt x="2706" y="73"/>
                  </a:cubicBezTo>
                  <a:cubicBezTo>
                    <a:pt x="2658" y="25"/>
                    <a:pt x="2595" y="1"/>
                    <a:pt x="2534"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8" name="Google Shape;11248;p92"/>
            <p:cNvSpPr/>
            <p:nvPr/>
          </p:nvSpPr>
          <p:spPr>
            <a:xfrm>
              <a:off x="1363124" y="3536184"/>
              <a:ext cx="72859" cy="53145"/>
            </a:xfrm>
            <a:custGeom>
              <a:avLst/>
              <a:gdLst/>
              <a:ahLst/>
              <a:cxnLst/>
              <a:rect l="l" t="t" r="r" b="b"/>
              <a:pathLst>
                <a:path w="2783" h="2030" extrusionOk="0">
                  <a:moveTo>
                    <a:pt x="1778" y="425"/>
                  </a:moveTo>
                  <a:lnTo>
                    <a:pt x="1778" y="521"/>
                  </a:lnTo>
                  <a:lnTo>
                    <a:pt x="1336" y="862"/>
                  </a:lnTo>
                  <a:lnTo>
                    <a:pt x="1125" y="655"/>
                  </a:lnTo>
                  <a:cubicBezTo>
                    <a:pt x="1080" y="613"/>
                    <a:pt x="1022" y="591"/>
                    <a:pt x="963" y="591"/>
                  </a:cubicBezTo>
                  <a:cubicBezTo>
                    <a:pt x="910" y="591"/>
                    <a:pt x="856" y="609"/>
                    <a:pt x="813" y="646"/>
                  </a:cubicBezTo>
                  <a:cubicBezTo>
                    <a:pt x="722" y="713"/>
                    <a:pt x="717" y="852"/>
                    <a:pt x="798" y="929"/>
                  </a:cubicBezTo>
                  <a:lnTo>
                    <a:pt x="1154" y="1275"/>
                  </a:lnTo>
                  <a:cubicBezTo>
                    <a:pt x="1197" y="1318"/>
                    <a:pt x="1260" y="1342"/>
                    <a:pt x="1317" y="1342"/>
                  </a:cubicBezTo>
                  <a:cubicBezTo>
                    <a:pt x="1370" y="1342"/>
                    <a:pt x="1423" y="1323"/>
                    <a:pt x="1461" y="1294"/>
                  </a:cubicBezTo>
                  <a:lnTo>
                    <a:pt x="1778" y="1054"/>
                  </a:lnTo>
                  <a:lnTo>
                    <a:pt x="1778" y="1631"/>
                  </a:lnTo>
                  <a:lnTo>
                    <a:pt x="443" y="1631"/>
                  </a:lnTo>
                  <a:lnTo>
                    <a:pt x="443" y="425"/>
                  </a:lnTo>
                  <a:close/>
                  <a:moveTo>
                    <a:pt x="2531" y="0"/>
                  </a:moveTo>
                  <a:cubicBezTo>
                    <a:pt x="2481" y="0"/>
                    <a:pt x="2431" y="16"/>
                    <a:pt x="2389" y="50"/>
                  </a:cubicBezTo>
                  <a:lnTo>
                    <a:pt x="2192" y="199"/>
                  </a:lnTo>
                  <a:cubicBezTo>
                    <a:pt x="2131" y="92"/>
                    <a:pt x="2017" y="21"/>
                    <a:pt x="1892" y="21"/>
                  </a:cubicBezTo>
                  <a:cubicBezTo>
                    <a:pt x="1887" y="21"/>
                    <a:pt x="1883" y="21"/>
                    <a:pt x="1879" y="21"/>
                  </a:cubicBezTo>
                  <a:lnTo>
                    <a:pt x="342" y="21"/>
                  </a:lnTo>
                  <a:cubicBezTo>
                    <a:pt x="336" y="21"/>
                    <a:pt x="330" y="21"/>
                    <a:pt x="324" y="21"/>
                  </a:cubicBezTo>
                  <a:cubicBezTo>
                    <a:pt x="150" y="21"/>
                    <a:pt x="10" y="157"/>
                    <a:pt x="1" y="329"/>
                  </a:cubicBezTo>
                  <a:lnTo>
                    <a:pt x="1" y="1722"/>
                  </a:lnTo>
                  <a:cubicBezTo>
                    <a:pt x="10" y="1894"/>
                    <a:pt x="150" y="2030"/>
                    <a:pt x="324" y="2030"/>
                  </a:cubicBezTo>
                  <a:cubicBezTo>
                    <a:pt x="330" y="2030"/>
                    <a:pt x="336" y="2030"/>
                    <a:pt x="342" y="2029"/>
                  </a:cubicBezTo>
                  <a:lnTo>
                    <a:pt x="1884" y="2029"/>
                  </a:lnTo>
                  <a:cubicBezTo>
                    <a:pt x="1890" y="2030"/>
                    <a:pt x="1896" y="2030"/>
                    <a:pt x="1901" y="2030"/>
                  </a:cubicBezTo>
                  <a:cubicBezTo>
                    <a:pt x="2072" y="2030"/>
                    <a:pt x="2216" y="1894"/>
                    <a:pt x="2225" y="1722"/>
                  </a:cubicBezTo>
                  <a:lnTo>
                    <a:pt x="2225" y="708"/>
                  </a:lnTo>
                  <a:lnTo>
                    <a:pt x="2682" y="358"/>
                  </a:lnTo>
                  <a:cubicBezTo>
                    <a:pt x="2773" y="290"/>
                    <a:pt x="2782" y="156"/>
                    <a:pt x="2706" y="74"/>
                  </a:cubicBezTo>
                  <a:cubicBezTo>
                    <a:pt x="2657" y="26"/>
                    <a:pt x="2594" y="0"/>
                    <a:pt x="2531"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49" name="Google Shape;11249;p92"/>
            <p:cNvSpPr/>
            <p:nvPr/>
          </p:nvSpPr>
          <p:spPr>
            <a:xfrm>
              <a:off x="1363124" y="3604750"/>
              <a:ext cx="72859" cy="52753"/>
            </a:xfrm>
            <a:custGeom>
              <a:avLst/>
              <a:gdLst/>
              <a:ahLst/>
              <a:cxnLst/>
              <a:rect l="l" t="t" r="r" b="b"/>
              <a:pathLst>
                <a:path w="2783" h="2015" extrusionOk="0">
                  <a:moveTo>
                    <a:pt x="1778" y="405"/>
                  </a:moveTo>
                  <a:lnTo>
                    <a:pt x="1778" y="554"/>
                  </a:lnTo>
                  <a:lnTo>
                    <a:pt x="1336" y="890"/>
                  </a:lnTo>
                  <a:lnTo>
                    <a:pt x="1125" y="688"/>
                  </a:lnTo>
                  <a:cubicBezTo>
                    <a:pt x="1079" y="645"/>
                    <a:pt x="1020" y="623"/>
                    <a:pt x="960" y="623"/>
                  </a:cubicBezTo>
                  <a:cubicBezTo>
                    <a:pt x="908" y="623"/>
                    <a:pt x="856" y="640"/>
                    <a:pt x="813" y="674"/>
                  </a:cubicBezTo>
                  <a:cubicBezTo>
                    <a:pt x="722" y="746"/>
                    <a:pt x="717" y="880"/>
                    <a:pt x="798" y="957"/>
                  </a:cubicBezTo>
                  <a:lnTo>
                    <a:pt x="1154" y="1308"/>
                  </a:lnTo>
                  <a:cubicBezTo>
                    <a:pt x="1197" y="1351"/>
                    <a:pt x="1260" y="1370"/>
                    <a:pt x="1317" y="1370"/>
                  </a:cubicBezTo>
                  <a:cubicBezTo>
                    <a:pt x="1370" y="1370"/>
                    <a:pt x="1423" y="1356"/>
                    <a:pt x="1461" y="1322"/>
                  </a:cubicBezTo>
                  <a:lnTo>
                    <a:pt x="1778" y="1082"/>
                  </a:lnTo>
                  <a:lnTo>
                    <a:pt x="1778" y="1611"/>
                  </a:lnTo>
                  <a:lnTo>
                    <a:pt x="443" y="1611"/>
                  </a:lnTo>
                  <a:lnTo>
                    <a:pt x="443" y="405"/>
                  </a:lnTo>
                  <a:close/>
                  <a:moveTo>
                    <a:pt x="324" y="1"/>
                  </a:moveTo>
                  <a:cubicBezTo>
                    <a:pt x="150" y="1"/>
                    <a:pt x="10" y="137"/>
                    <a:pt x="1" y="309"/>
                  </a:cubicBezTo>
                  <a:lnTo>
                    <a:pt x="1" y="1702"/>
                  </a:lnTo>
                  <a:cubicBezTo>
                    <a:pt x="10" y="1881"/>
                    <a:pt x="154" y="2014"/>
                    <a:pt x="333" y="2014"/>
                  </a:cubicBezTo>
                  <a:cubicBezTo>
                    <a:pt x="336" y="2014"/>
                    <a:pt x="339" y="2014"/>
                    <a:pt x="342" y="2014"/>
                  </a:cubicBezTo>
                  <a:lnTo>
                    <a:pt x="1884" y="2014"/>
                  </a:lnTo>
                  <a:cubicBezTo>
                    <a:pt x="1887" y="2014"/>
                    <a:pt x="1890" y="2014"/>
                    <a:pt x="1893" y="2014"/>
                  </a:cubicBezTo>
                  <a:cubicBezTo>
                    <a:pt x="2067" y="2014"/>
                    <a:pt x="2216" y="1881"/>
                    <a:pt x="2225" y="1702"/>
                  </a:cubicBezTo>
                  <a:lnTo>
                    <a:pt x="2225" y="732"/>
                  </a:lnTo>
                  <a:lnTo>
                    <a:pt x="2682" y="381"/>
                  </a:lnTo>
                  <a:cubicBezTo>
                    <a:pt x="2773" y="314"/>
                    <a:pt x="2782" y="179"/>
                    <a:pt x="2706" y="97"/>
                  </a:cubicBezTo>
                  <a:cubicBezTo>
                    <a:pt x="2658" y="50"/>
                    <a:pt x="2595" y="25"/>
                    <a:pt x="2533" y="25"/>
                  </a:cubicBezTo>
                  <a:cubicBezTo>
                    <a:pt x="2482" y="25"/>
                    <a:pt x="2432" y="41"/>
                    <a:pt x="2389" y="73"/>
                  </a:cubicBezTo>
                  <a:lnTo>
                    <a:pt x="2389" y="78"/>
                  </a:lnTo>
                  <a:lnTo>
                    <a:pt x="2211" y="217"/>
                  </a:lnTo>
                  <a:cubicBezTo>
                    <a:pt x="2159" y="87"/>
                    <a:pt x="2035" y="1"/>
                    <a:pt x="1896" y="1"/>
                  </a:cubicBezTo>
                  <a:cubicBezTo>
                    <a:pt x="1892" y="1"/>
                    <a:pt x="1888" y="1"/>
                    <a:pt x="1884" y="1"/>
                  </a:cubicBezTo>
                  <a:lnTo>
                    <a:pt x="342" y="1"/>
                  </a:lnTo>
                  <a:cubicBezTo>
                    <a:pt x="336" y="1"/>
                    <a:pt x="330" y="1"/>
                    <a:pt x="324"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50" name="Google Shape;11250;p92"/>
          <p:cNvGrpSpPr/>
          <p:nvPr/>
        </p:nvGrpSpPr>
        <p:grpSpPr>
          <a:xfrm>
            <a:off x="2184548" y="3654055"/>
            <a:ext cx="354948" cy="286776"/>
            <a:chOff x="2184548" y="3859455"/>
            <a:chExt cx="354948" cy="286776"/>
          </a:xfrm>
        </p:grpSpPr>
        <p:sp>
          <p:nvSpPr>
            <p:cNvPr id="11251" name="Google Shape;11251;p92"/>
            <p:cNvSpPr/>
            <p:nvPr/>
          </p:nvSpPr>
          <p:spPr>
            <a:xfrm>
              <a:off x="2189810" y="3864743"/>
              <a:ext cx="68958" cy="276199"/>
            </a:xfrm>
            <a:custGeom>
              <a:avLst/>
              <a:gdLst/>
              <a:ahLst/>
              <a:cxnLst/>
              <a:rect l="l" t="t" r="r" b="b"/>
              <a:pathLst>
                <a:path w="2634" h="10550" extrusionOk="0">
                  <a:moveTo>
                    <a:pt x="1" y="0"/>
                  </a:moveTo>
                  <a:lnTo>
                    <a:pt x="1" y="10550"/>
                  </a:lnTo>
                  <a:lnTo>
                    <a:pt x="2634" y="10550"/>
                  </a:lnTo>
                  <a:lnTo>
                    <a:pt x="2634" y="6558"/>
                  </a:lnTo>
                  <a:lnTo>
                    <a:pt x="2634" y="0"/>
                  </a:lnTo>
                  <a:close/>
                </a:path>
              </a:pathLst>
            </a:custGeom>
            <a:solidFill>
              <a:srgbClr val="FC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2" name="Google Shape;11252;p92"/>
            <p:cNvSpPr/>
            <p:nvPr/>
          </p:nvSpPr>
          <p:spPr>
            <a:xfrm>
              <a:off x="2189810" y="3864743"/>
              <a:ext cx="15629" cy="276199"/>
            </a:xfrm>
            <a:custGeom>
              <a:avLst/>
              <a:gdLst/>
              <a:ahLst/>
              <a:cxnLst/>
              <a:rect l="l" t="t" r="r" b="b"/>
              <a:pathLst>
                <a:path w="597" h="10550" extrusionOk="0">
                  <a:moveTo>
                    <a:pt x="1" y="0"/>
                  </a:moveTo>
                  <a:lnTo>
                    <a:pt x="1" y="10550"/>
                  </a:lnTo>
                  <a:lnTo>
                    <a:pt x="597" y="10550"/>
                  </a:lnTo>
                  <a:lnTo>
                    <a:pt x="597" y="0"/>
                  </a:lnTo>
                  <a:close/>
                </a:path>
              </a:pathLst>
            </a:custGeom>
            <a:solidFill>
              <a:srgbClr val="F9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3" name="Google Shape;11253;p92"/>
            <p:cNvSpPr/>
            <p:nvPr/>
          </p:nvSpPr>
          <p:spPr>
            <a:xfrm>
              <a:off x="2258742" y="3864743"/>
              <a:ext cx="68827" cy="276199"/>
            </a:xfrm>
            <a:custGeom>
              <a:avLst/>
              <a:gdLst/>
              <a:ahLst/>
              <a:cxnLst/>
              <a:rect l="l" t="t" r="r" b="b"/>
              <a:pathLst>
                <a:path w="2629" h="10550" extrusionOk="0">
                  <a:moveTo>
                    <a:pt x="1" y="0"/>
                  </a:moveTo>
                  <a:lnTo>
                    <a:pt x="1" y="6558"/>
                  </a:lnTo>
                  <a:lnTo>
                    <a:pt x="1" y="10550"/>
                  </a:lnTo>
                  <a:lnTo>
                    <a:pt x="2628" y="10550"/>
                  </a:lnTo>
                  <a:lnTo>
                    <a:pt x="2628" y="0"/>
                  </a:lnTo>
                  <a:close/>
                </a:path>
              </a:pathLst>
            </a:custGeom>
            <a:solidFill>
              <a:srgbClr val="FC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4" name="Google Shape;11254;p92"/>
            <p:cNvSpPr/>
            <p:nvPr/>
          </p:nvSpPr>
          <p:spPr>
            <a:xfrm>
              <a:off x="2258742" y="3864743"/>
              <a:ext cx="15499" cy="276199"/>
            </a:xfrm>
            <a:custGeom>
              <a:avLst/>
              <a:gdLst/>
              <a:ahLst/>
              <a:cxnLst/>
              <a:rect l="l" t="t" r="r" b="b"/>
              <a:pathLst>
                <a:path w="592" h="10550" extrusionOk="0">
                  <a:moveTo>
                    <a:pt x="1" y="0"/>
                  </a:moveTo>
                  <a:lnTo>
                    <a:pt x="1" y="10550"/>
                  </a:lnTo>
                  <a:lnTo>
                    <a:pt x="592" y="10550"/>
                  </a:lnTo>
                  <a:lnTo>
                    <a:pt x="592" y="0"/>
                  </a:lnTo>
                  <a:close/>
                </a:path>
              </a:pathLst>
            </a:custGeom>
            <a:solidFill>
              <a:srgbClr val="F9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5" name="Google Shape;11255;p92"/>
            <p:cNvSpPr/>
            <p:nvPr/>
          </p:nvSpPr>
          <p:spPr>
            <a:xfrm>
              <a:off x="2327543" y="3864743"/>
              <a:ext cx="68958" cy="276199"/>
            </a:xfrm>
            <a:custGeom>
              <a:avLst/>
              <a:gdLst/>
              <a:ahLst/>
              <a:cxnLst/>
              <a:rect l="l" t="t" r="r" b="b"/>
              <a:pathLst>
                <a:path w="2634" h="10550" extrusionOk="0">
                  <a:moveTo>
                    <a:pt x="0" y="0"/>
                  </a:moveTo>
                  <a:lnTo>
                    <a:pt x="0" y="10550"/>
                  </a:lnTo>
                  <a:lnTo>
                    <a:pt x="2633" y="10550"/>
                  </a:lnTo>
                  <a:lnTo>
                    <a:pt x="2633" y="6558"/>
                  </a:lnTo>
                  <a:lnTo>
                    <a:pt x="2633" y="0"/>
                  </a:lnTo>
                  <a:close/>
                </a:path>
              </a:pathLst>
            </a:custGeom>
            <a:solidFill>
              <a:srgbClr val="FC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6" name="Google Shape;11256;p92"/>
            <p:cNvSpPr/>
            <p:nvPr/>
          </p:nvSpPr>
          <p:spPr>
            <a:xfrm>
              <a:off x="2396475" y="3864743"/>
              <a:ext cx="68801" cy="276199"/>
            </a:xfrm>
            <a:custGeom>
              <a:avLst/>
              <a:gdLst/>
              <a:ahLst/>
              <a:cxnLst/>
              <a:rect l="l" t="t" r="r" b="b"/>
              <a:pathLst>
                <a:path w="2628" h="10550" extrusionOk="0">
                  <a:moveTo>
                    <a:pt x="0" y="0"/>
                  </a:moveTo>
                  <a:lnTo>
                    <a:pt x="0" y="10550"/>
                  </a:lnTo>
                  <a:lnTo>
                    <a:pt x="2628" y="10550"/>
                  </a:lnTo>
                  <a:lnTo>
                    <a:pt x="2628" y="0"/>
                  </a:lnTo>
                  <a:close/>
                </a:path>
              </a:pathLst>
            </a:custGeom>
            <a:solidFill>
              <a:srgbClr val="FC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7" name="Google Shape;11257;p92"/>
            <p:cNvSpPr/>
            <p:nvPr/>
          </p:nvSpPr>
          <p:spPr>
            <a:xfrm>
              <a:off x="2465250" y="3864743"/>
              <a:ext cx="68958" cy="276199"/>
            </a:xfrm>
            <a:custGeom>
              <a:avLst/>
              <a:gdLst/>
              <a:ahLst/>
              <a:cxnLst/>
              <a:rect l="l" t="t" r="r" b="b"/>
              <a:pathLst>
                <a:path w="2634" h="10550" extrusionOk="0">
                  <a:moveTo>
                    <a:pt x="1" y="0"/>
                  </a:moveTo>
                  <a:lnTo>
                    <a:pt x="1" y="6558"/>
                  </a:lnTo>
                  <a:lnTo>
                    <a:pt x="1" y="10550"/>
                  </a:lnTo>
                  <a:lnTo>
                    <a:pt x="2633" y="10550"/>
                  </a:lnTo>
                  <a:lnTo>
                    <a:pt x="2633" y="0"/>
                  </a:lnTo>
                  <a:close/>
                </a:path>
              </a:pathLst>
            </a:custGeom>
            <a:solidFill>
              <a:srgbClr val="FC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8" name="Google Shape;11258;p92"/>
            <p:cNvSpPr/>
            <p:nvPr/>
          </p:nvSpPr>
          <p:spPr>
            <a:xfrm>
              <a:off x="2327543" y="3864743"/>
              <a:ext cx="15629" cy="276199"/>
            </a:xfrm>
            <a:custGeom>
              <a:avLst/>
              <a:gdLst/>
              <a:ahLst/>
              <a:cxnLst/>
              <a:rect l="l" t="t" r="r" b="b"/>
              <a:pathLst>
                <a:path w="597" h="10550" extrusionOk="0">
                  <a:moveTo>
                    <a:pt x="0" y="0"/>
                  </a:moveTo>
                  <a:lnTo>
                    <a:pt x="0" y="10550"/>
                  </a:lnTo>
                  <a:lnTo>
                    <a:pt x="596" y="10550"/>
                  </a:lnTo>
                  <a:lnTo>
                    <a:pt x="596" y="0"/>
                  </a:lnTo>
                  <a:close/>
                </a:path>
              </a:pathLst>
            </a:custGeom>
            <a:solidFill>
              <a:srgbClr val="F9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59" name="Google Shape;11259;p92"/>
            <p:cNvSpPr/>
            <p:nvPr/>
          </p:nvSpPr>
          <p:spPr>
            <a:xfrm>
              <a:off x="2396475" y="3864743"/>
              <a:ext cx="15472" cy="276199"/>
            </a:xfrm>
            <a:custGeom>
              <a:avLst/>
              <a:gdLst/>
              <a:ahLst/>
              <a:cxnLst/>
              <a:rect l="l" t="t" r="r" b="b"/>
              <a:pathLst>
                <a:path w="591" h="10550" extrusionOk="0">
                  <a:moveTo>
                    <a:pt x="0" y="0"/>
                  </a:moveTo>
                  <a:lnTo>
                    <a:pt x="0" y="10550"/>
                  </a:lnTo>
                  <a:lnTo>
                    <a:pt x="591" y="10550"/>
                  </a:lnTo>
                  <a:lnTo>
                    <a:pt x="591" y="0"/>
                  </a:lnTo>
                  <a:close/>
                </a:path>
              </a:pathLst>
            </a:custGeom>
            <a:solidFill>
              <a:srgbClr val="F9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0" name="Google Shape;11260;p92"/>
            <p:cNvSpPr/>
            <p:nvPr/>
          </p:nvSpPr>
          <p:spPr>
            <a:xfrm>
              <a:off x="2465250" y="3864743"/>
              <a:ext cx="15629" cy="276199"/>
            </a:xfrm>
            <a:custGeom>
              <a:avLst/>
              <a:gdLst/>
              <a:ahLst/>
              <a:cxnLst/>
              <a:rect l="l" t="t" r="r" b="b"/>
              <a:pathLst>
                <a:path w="597" h="10550" extrusionOk="0">
                  <a:moveTo>
                    <a:pt x="1" y="0"/>
                  </a:moveTo>
                  <a:lnTo>
                    <a:pt x="1" y="10550"/>
                  </a:lnTo>
                  <a:lnTo>
                    <a:pt x="597" y="10550"/>
                  </a:lnTo>
                  <a:lnTo>
                    <a:pt x="597" y="0"/>
                  </a:lnTo>
                  <a:close/>
                </a:path>
              </a:pathLst>
            </a:custGeom>
            <a:solidFill>
              <a:srgbClr val="F9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1" name="Google Shape;11261;p92"/>
            <p:cNvSpPr/>
            <p:nvPr/>
          </p:nvSpPr>
          <p:spPr>
            <a:xfrm>
              <a:off x="2238505" y="3864743"/>
              <a:ext cx="40527" cy="171688"/>
            </a:xfrm>
            <a:custGeom>
              <a:avLst/>
              <a:gdLst/>
              <a:ahLst/>
              <a:cxnLst/>
              <a:rect l="l" t="t" r="r" b="b"/>
              <a:pathLst>
                <a:path w="1548" h="6558" extrusionOk="0">
                  <a:moveTo>
                    <a:pt x="0" y="0"/>
                  </a:moveTo>
                  <a:lnTo>
                    <a:pt x="0" y="6558"/>
                  </a:lnTo>
                  <a:lnTo>
                    <a:pt x="1547" y="6558"/>
                  </a:lnTo>
                  <a:lnTo>
                    <a:pt x="1547" y="0"/>
                  </a:lnTo>
                  <a:close/>
                </a:path>
              </a:pathLst>
            </a:custGeom>
            <a:solidFill>
              <a:srgbClr val="8B9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2" name="Google Shape;11262;p92"/>
            <p:cNvSpPr/>
            <p:nvPr/>
          </p:nvSpPr>
          <p:spPr>
            <a:xfrm>
              <a:off x="2238505" y="3864743"/>
              <a:ext cx="13352" cy="171688"/>
            </a:xfrm>
            <a:custGeom>
              <a:avLst/>
              <a:gdLst/>
              <a:ahLst/>
              <a:cxnLst/>
              <a:rect l="l" t="t" r="r" b="b"/>
              <a:pathLst>
                <a:path w="510" h="6558" extrusionOk="0">
                  <a:moveTo>
                    <a:pt x="0" y="0"/>
                  </a:moveTo>
                  <a:lnTo>
                    <a:pt x="0" y="6558"/>
                  </a:lnTo>
                  <a:lnTo>
                    <a:pt x="509" y="6558"/>
                  </a:lnTo>
                  <a:lnTo>
                    <a:pt x="509" y="0"/>
                  </a:lnTo>
                  <a:close/>
                </a:path>
              </a:pathLst>
            </a:custGeom>
            <a:solidFill>
              <a:srgbClr val="E5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3" name="Google Shape;11263;p92"/>
            <p:cNvSpPr/>
            <p:nvPr/>
          </p:nvSpPr>
          <p:spPr>
            <a:xfrm>
              <a:off x="2376212" y="3864743"/>
              <a:ext cx="40527" cy="171688"/>
            </a:xfrm>
            <a:custGeom>
              <a:avLst/>
              <a:gdLst/>
              <a:ahLst/>
              <a:cxnLst/>
              <a:rect l="l" t="t" r="r" b="b"/>
              <a:pathLst>
                <a:path w="1548" h="6558" extrusionOk="0">
                  <a:moveTo>
                    <a:pt x="1" y="0"/>
                  </a:moveTo>
                  <a:lnTo>
                    <a:pt x="1" y="6558"/>
                  </a:lnTo>
                  <a:lnTo>
                    <a:pt x="1548" y="6558"/>
                  </a:lnTo>
                  <a:lnTo>
                    <a:pt x="1548" y="0"/>
                  </a:lnTo>
                  <a:close/>
                </a:path>
              </a:pathLst>
            </a:custGeom>
            <a:solidFill>
              <a:srgbClr val="8B9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4" name="Google Shape;11264;p92"/>
            <p:cNvSpPr/>
            <p:nvPr/>
          </p:nvSpPr>
          <p:spPr>
            <a:xfrm>
              <a:off x="2376212" y="3864743"/>
              <a:ext cx="13352" cy="171688"/>
            </a:xfrm>
            <a:custGeom>
              <a:avLst/>
              <a:gdLst/>
              <a:ahLst/>
              <a:cxnLst/>
              <a:rect l="l" t="t" r="r" b="b"/>
              <a:pathLst>
                <a:path w="510" h="6558" extrusionOk="0">
                  <a:moveTo>
                    <a:pt x="1" y="0"/>
                  </a:moveTo>
                  <a:lnTo>
                    <a:pt x="1" y="6558"/>
                  </a:lnTo>
                  <a:lnTo>
                    <a:pt x="510" y="6558"/>
                  </a:lnTo>
                  <a:lnTo>
                    <a:pt x="510" y="0"/>
                  </a:lnTo>
                  <a:close/>
                </a:path>
              </a:pathLst>
            </a:custGeom>
            <a:solidFill>
              <a:srgbClr val="E5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5" name="Google Shape;11265;p92"/>
            <p:cNvSpPr/>
            <p:nvPr/>
          </p:nvSpPr>
          <p:spPr>
            <a:xfrm>
              <a:off x="2445013" y="3864743"/>
              <a:ext cx="40527" cy="171688"/>
            </a:xfrm>
            <a:custGeom>
              <a:avLst/>
              <a:gdLst/>
              <a:ahLst/>
              <a:cxnLst/>
              <a:rect l="l" t="t" r="r" b="b"/>
              <a:pathLst>
                <a:path w="1548" h="6558" extrusionOk="0">
                  <a:moveTo>
                    <a:pt x="0" y="0"/>
                  </a:moveTo>
                  <a:lnTo>
                    <a:pt x="0" y="6558"/>
                  </a:lnTo>
                  <a:lnTo>
                    <a:pt x="1547" y="6558"/>
                  </a:lnTo>
                  <a:lnTo>
                    <a:pt x="1547" y="0"/>
                  </a:lnTo>
                  <a:close/>
                </a:path>
              </a:pathLst>
            </a:custGeom>
            <a:solidFill>
              <a:srgbClr val="8B9D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6" name="Google Shape;11266;p92"/>
            <p:cNvSpPr/>
            <p:nvPr/>
          </p:nvSpPr>
          <p:spPr>
            <a:xfrm>
              <a:off x="2445013" y="3864743"/>
              <a:ext cx="13352" cy="171688"/>
            </a:xfrm>
            <a:custGeom>
              <a:avLst/>
              <a:gdLst/>
              <a:ahLst/>
              <a:cxnLst/>
              <a:rect l="l" t="t" r="r" b="b"/>
              <a:pathLst>
                <a:path w="510" h="6558" extrusionOk="0">
                  <a:moveTo>
                    <a:pt x="0" y="0"/>
                  </a:moveTo>
                  <a:lnTo>
                    <a:pt x="0" y="6558"/>
                  </a:lnTo>
                  <a:lnTo>
                    <a:pt x="510" y="6558"/>
                  </a:lnTo>
                  <a:lnTo>
                    <a:pt x="510" y="0"/>
                  </a:lnTo>
                  <a:close/>
                </a:path>
              </a:pathLst>
            </a:custGeom>
            <a:solidFill>
              <a:srgbClr val="E5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67" name="Google Shape;11267;p92"/>
            <p:cNvSpPr/>
            <p:nvPr/>
          </p:nvSpPr>
          <p:spPr>
            <a:xfrm>
              <a:off x="2184548" y="3859455"/>
              <a:ext cx="354948" cy="286776"/>
            </a:xfrm>
            <a:custGeom>
              <a:avLst/>
              <a:gdLst/>
              <a:ahLst/>
              <a:cxnLst/>
              <a:rect l="l" t="t" r="r" b="b"/>
              <a:pathLst>
                <a:path w="13558" h="10954" extrusionOk="0">
                  <a:moveTo>
                    <a:pt x="8667" y="404"/>
                  </a:moveTo>
                  <a:lnTo>
                    <a:pt x="8667" y="6563"/>
                  </a:lnTo>
                  <a:lnTo>
                    <a:pt x="7523" y="6563"/>
                  </a:lnTo>
                  <a:lnTo>
                    <a:pt x="7523" y="404"/>
                  </a:lnTo>
                  <a:close/>
                  <a:moveTo>
                    <a:pt x="11295" y="404"/>
                  </a:moveTo>
                  <a:lnTo>
                    <a:pt x="11295" y="6563"/>
                  </a:lnTo>
                  <a:lnTo>
                    <a:pt x="10156" y="6563"/>
                  </a:lnTo>
                  <a:lnTo>
                    <a:pt x="10156" y="404"/>
                  </a:lnTo>
                  <a:close/>
                  <a:moveTo>
                    <a:pt x="1859" y="404"/>
                  </a:moveTo>
                  <a:lnTo>
                    <a:pt x="1859" y="6760"/>
                  </a:lnTo>
                  <a:cubicBezTo>
                    <a:pt x="1859" y="6875"/>
                    <a:pt x="1951" y="6961"/>
                    <a:pt x="2061" y="6961"/>
                  </a:cubicBezTo>
                  <a:lnTo>
                    <a:pt x="2633" y="6961"/>
                  </a:lnTo>
                  <a:lnTo>
                    <a:pt x="2633" y="10550"/>
                  </a:lnTo>
                  <a:lnTo>
                    <a:pt x="404" y="10550"/>
                  </a:lnTo>
                  <a:lnTo>
                    <a:pt x="404" y="404"/>
                  </a:lnTo>
                  <a:close/>
                  <a:moveTo>
                    <a:pt x="5261" y="404"/>
                  </a:moveTo>
                  <a:lnTo>
                    <a:pt x="5261" y="10550"/>
                  </a:lnTo>
                  <a:lnTo>
                    <a:pt x="3036" y="10550"/>
                  </a:lnTo>
                  <a:lnTo>
                    <a:pt x="3036" y="6961"/>
                  </a:lnTo>
                  <a:lnTo>
                    <a:pt x="3608" y="6961"/>
                  </a:lnTo>
                  <a:cubicBezTo>
                    <a:pt x="3719" y="6961"/>
                    <a:pt x="3810" y="6875"/>
                    <a:pt x="3810" y="6764"/>
                  </a:cubicBezTo>
                  <a:lnTo>
                    <a:pt x="3810" y="3796"/>
                  </a:lnTo>
                  <a:cubicBezTo>
                    <a:pt x="3810" y="3680"/>
                    <a:pt x="3719" y="3594"/>
                    <a:pt x="3608" y="3594"/>
                  </a:cubicBezTo>
                  <a:cubicBezTo>
                    <a:pt x="3498" y="3594"/>
                    <a:pt x="3406" y="3680"/>
                    <a:pt x="3406" y="3796"/>
                  </a:cubicBezTo>
                  <a:lnTo>
                    <a:pt x="3406" y="6558"/>
                  </a:lnTo>
                  <a:lnTo>
                    <a:pt x="2263" y="6558"/>
                  </a:lnTo>
                  <a:lnTo>
                    <a:pt x="2263" y="404"/>
                  </a:lnTo>
                  <a:lnTo>
                    <a:pt x="3406" y="404"/>
                  </a:lnTo>
                  <a:lnTo>
                    <a:pt x="3406" y="2859"/>
                  </a:lnTo>
                  <a:cubicBezTo>
                    <a:pt x="3406" y="2969"/>
                    <a:pt x="3498" y="3056"/>
                    <a:pt x="3608" y="3056"/>
                  </a:cubicBezTo>
                  <a:cubicBezTo>
                    <a:pt x="3719" y="3056"/>
                    <a:pt x="3810" y="2969"/>
                    <a:pt x="3810" y="2859"/>
                  </a:cubicBezTo>
                  <a:lnTo>
                    <a:pt x="3810" y="404"/>
                  </a:lnTo>
                  <a:close/>
                  <a:moveTo>
                    <a:pt x="7120" y="404"/>
                  </a:moveTo>
                  <a:lnTo>
                    <a:pt x="7120" y="6760"/>
                  </a:lnTo>
                  <a:cubicBezTo>
                    <a:pt x="7120" y="6875"/>
                    <a:pt x="7211" y="6961"/>
                    <a:pt x="7322" y="6961"/>
                  </a:cubicBezTo>
                  <a:lnTo>
                    <a:pt x="7893" y="6961"/>
                  </a:lnTo>
                  <a:lnTo>
                    <a:pt x="7893" y="10550"/>
                  </a:lnTo>
                  <a:lnTo>
                    <a:pt x="5664" y="10550"/>
                  </a:lnTo>
                  <a:lnTo>
                    <a:pt x="5664" y="404"/>
                  </a:lnTo>
                  <a:close/>
                  <a:moveTo>
                    <a:pt x="9752" y="404"/>
                  </a:moveTo>
                  <a:lnTo>
                    <a:pt x="9752" y="6760"/>
                  </a:lnTo>
                  <a:cubicBezTo>
                    <a:pt x="9752" y="6875"/>
                    <a:pt x="9839" y="6961"/>
                    <a:pt x="9949" y="6961"/>
                  </a:cubicBezTo>
                  <a:lnTo>
                    <a:pt x="10526" y="6961"/>
                  </a:lnTo>
                  <a:lnTo>
                    <a:pt x="10526" y="10550"/>
                  </a:lnTo>
                  <a:lnTo>
                    <a:pt x="8297" y="10550"/>
                  </a:lnTo>
                  <a:lnTo>
                    <a:pt x="8297" y="6961"/>
                  </a:lnTo>
                  <a:lnTo>
                    <a:pt x="8869" y="6961"/>
                  </a:lnTo>
                  <a:cubicBezTo>
                    <a:pt x="8979" y="6961"/>
                    <a:pt x="9070" y="6875"/>
                    <a:pt x="9070" y="6760"/>
                  </a:cubicBezTo>
                  <a:lnTo>
                    <a:pt x="9070" y="404"/>
                  </a:lnTo>
                  <a:close/>
                  <a:moveTo>
                    <a:pt x="202" y="0"/>
                  </a:moveTo>
                  <a:cubicBezTo>
                    <a:pt x="91" y="0"/>
                    <a:pt x="0" y="87"/>
                    <a:pt x="0" y="202"/>
                  </a:cubicBezTo>
                  <a:lnTo>
                    <a:pt x="0" y="10752"/>
                  </a:lnTo>
                  <a:cubicBezTo>
                    <a:pt x="0" y="10862"/>
                    <a:pt x="91" y="10954"/>
                    <a:pt x="202" y="10954"/>
                  </a:cubicBezTo>
                  <a:lnTo>
                    <a:pt x="13355" y="10954"/>
                  </a:lnTo>
                  <a:cubicBezTo>
                    <a:pt x="13466" y="10954"/>
                    <a:pt x="13557" y="10862"/>
                    <a:pt x="13557" y="10752"/>
                  </a:cubicBezTo>
                  <a:lnTo>
                    <a:pt x="13557" y="5410"/>
                  </a:lnTo>
                  <a:cubicBezTo>
                    <a:pt x="13557" y="5294"/>
                    <a:pt x="13466" y="5208"/>
                    <a:pt x="13355" y="5208"/>
                  </a:cubicBezTo>
                  <a:cubicBezTo>
                    <a:pt x="13245" y="5208"/>
                    <a:pt x="13154" y="5294"/>
                    <a:pt x="13154" y="5410"/>
                  </a:cubicBezTo>
                  <a:lnTo>
                    <a:pt x="13154" y="10550"/>
                  </a:lnTo>
                  <a:lnTo>
                    <a:pt x="10925" y="10550"/>
                  </a:lnTo>
                  <a:lnTo>
                    <a:pt x="10925" y="6966"/>
                  </a:lnTo>
                  <a:lnTo>
                    <a:pt x="11496" y="6966"/>
                  </a:lnTo>
                  <a:cubicBezTo>
                    <a:pt x="11607" y="6966"/>
                    <a:pt x="11698" y="6875"/>
                    <a:pt x="11698" y="6764"/>
                  </a:cubicBezTo>
                  <a:lnTo>
                    <a:pt x="11698" y="404"/>
                  </a:lnTo>
                  <a:lnTo>
                    <a:pt x="13154" y="404"/>
                  </a:lnTo>
                  <a:lnTo>
                    <a:pt x="13154" y="4468"/>
                  </a:lnTo>
                  <a:cubicBezTo>
                    <a:pt x="13154" y="4579"/>
                    <a:pt x="13245" y="4670"/>
                    <a:pt x="13355" y="4670"/>
                  </a:cubicBezTo>
                  <a:cubicBezTo>
                    <a:pt x="13466" y="4670"/>
                    <a:pt x="13557" y="4579"/>
                    <a:pt x="13557" y="4468"/>
                  </a:cubicBezTo>
                  <a:lnTo>
                    <a:pt x="13557" y="202"/>
                  </a:lnTo>
                  <a:cubicBezTo>
                    <a:pt x="13557" y="87"/>
                    <a:pt x="13466" y="0"/>
                    <a:pt x="13355"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68" name="Google Shape;11268;p92"/>
          <p:cNvGrpSpPr/>
          <p:nvPr/>
        </p:nvGrpSpPr>
        <p:grpSpPr>
          <a:xfrm>
            <a:off x="3140511" y="3634708"/>
            <a:ext cx="216823" cy="334162"/>
            <a:chOff x="3140511" y="3840108"/>
            <a:chExt cx="216823" cy="334162"/>
          </a:xfrm>
        </p:grpSpPr>
        <p:sp>
          <p:nvSpPr>
            <p:cNvPr id="11269" name="Google Shape;11269;p92"/>
            <p:cNvSpPr/>
            <p:nvPr/>
          </p:nvSpPr>
          <p:spPr>
            <a:xfrm>
              <a:off x="3146925" y="3846155"/>
              <a:ext cx="210068" cy="246511"/>
            </a:xfrm>
            <a:custGeom>
              <a:avLst/>
              <a:gdLst/>
              <a:ahLst/>
              <a:cxnLst/>
              <a:rect l="l" t="t" r="r" b="b"/>
              <a:pathLst>
                <a:path w="8024" h="9416" extrusionOk="0">
                  <a:moveTo>
                    <a:pt x="4012" y="0"/>
                  </a:moveTo>
                  <a:cubicBezTo>
                    <a:pt x="3946" y="0"/>
                    <a:pt x="3880" y="30"/>
                    <a:pt x="3839" y="90"/>
                  </a:cubicBezTo>
                  <a:lnTo>
                    <a:pt x="164" y="5485"/>
                  </a:lnTo>
                  <a:cubicBezTo>
                    <a:pt x="1" y="5721"/>
                    <a:pt x="30" y="6038"/>
                    <a:pt x="231" y="6244"/>
                  </a:cubicBezTo>
                  <a:lnTo>
                    <a:pt x="1980" y="8017"/>
                  </a:lnTo>
                  <a:cubicBezTo>
                    <a:pt x="2086" y="8128"/>
                    <a:pt x="2148" y="8272"/>
                    <a:pt x="2148" y="8421"/>
                  </a:cubicBezTo>
                  <a:lnTo>
                    <a:pt x="2148" y="9415"/>
                  </a:lnTo>
                  <a:lnTo>
                    <a:pt x="5876" y="9415"/>
                  </a:lnTo>
                  <a:lnTo>
                    <a:pt x="5876" y="8421"/>
                  </a:lnTo>
                  <a:cubicBezTo>
                    <a:pt x="5876" y="8272"/>
                    <a:pt x="5934" y="8128"/>
                    <a:pt x="6044" y="8017"/>
                  </a:cubicBezTo>
                  <a:lnTo>
                    <a:pt x="7793" y="6244"/>
                  </a:lnTo>
                  <a:cubicBezTo>
                    <a:pt x="7995" y="6038"/>
                    <a:pt x="8024" y="5721"/>
                    <a:pt x="7860" y="5485"/>
                  </a:cubicBezTo>
                  <a:lnTo>
                    <a:pt x="4185" y="90"/>
                  </a:lnTo>
                  <a:cubicBezTo>
                    <a:pt x="4144" y="30"/>
                    <a:pt x="4078" y="0"/>
                    <a:pt x="4012" y="0"/>
                  </a:cubicBezTo>
                  <a:close/>
                </a:path>
              </a:pathLst>
            </a:custGeom>
            <a:solidFill>
              <a:srgbClr val="DC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0" name="Google Shape;11270;p92"/>
            <p:cNvSpPr/>
            <p:nvPr/>
          </p:nvSpPr>
          <p:spPr>
            <a:xfrm>
              <a:off x="3146925" y="3846182"/>
              <a:ext cx="112862" cy="246485"/>
            </a:xfrm>
            <a:custGeom>
              <a:avLst/>
              <a:gdLst/>
              <a:ahLst/>
              <a:cxnLst/>
              <a:rect l="l" t="t" r="r" b="b"/>
              <a:pathLst>
                <a:path w="4311" h="9415" extrusionOk="0">
                  <a:moveTo>
                    <a:pt x="4012" y="1"/>
                  </a:moveTo>
                  <a:cubicBezTo>
                    <a:pt x="3945" y="1"/>
                    <a:pt x="3878" y="32"/>
                    <a:pt x="3834" y="94"/>
                  </a:cubicBezTo>
                  <a:lnTo>
                    <a:pt x="164" y="5484"/>
                  </a:lnTo>
                  <a:cubicBezTo>
                    <a:pt x="1" y="5720"/>
                    <a:pt x="30" y="6037"/>
                    <a:pt x="231" y="6243"/>
                  </a:cubicBezTo>
                  <a:lnTo>
                    <a:pt x="1980" y="8021"/>
                  </a:lnTo>
                  <a:cubicBezTo>
                    <a:pt x="2086" y="8127"/>
                    <a:pt x="2148" y="8271"/>
                    <a:pt x="2148" y="8424"/>
                  </a:cubicBezTo>
                  <a:lnTo>
                    <a:pt x="2148" y="9414"/>
                  </a:lnTo>
                  <a:lnTo>
                    <a:pt x="2744" y="9414"/>
                  </a:lnTo>
                  <a:lnTo>
                    <a:pt x="2744" y="8424"/>
                  </a:lnTo>
                  <a:cubicBezTo>
                    <a:pt x="2744" y="8271"/>
                    <a:pt x="2686" y="8127"/>
                    <a:pt x="2581" y="8016"/>
                  </a:cubicBezTo>
                  <a:lnTo>
                    <a:pt x="827" y="6243"/>
                  </a:lnTo>
                  <a:cubicBezTo>
                    <a:pt x="625" y="6037"/>
                    <a:pt x="597" y="5720"/>
                    <a:pt x="760" y="5484"/>
                  </a:cubicBezTo>
                  <a:lnTo>
                    <a:pt x="4310" y="272"/>
                  </a:lnTo>
                  <a:lnTo>
                    <a:pt x="4185" y="94"/>
                  </a:lnTo>
                  <a:cubicBezTo>
                    <a:pt x="4144" y="32"/>
                    <a:pt x="4078" y="1"/>
                    <a:pt x="4012" y="1"/>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1" name="Google Shape;11271;p92"/>
            <p:cNvSpPr/>
            <p:nvPr/>
          </p:nvSpPr>
          <p:spPr>
            <a:xfrm>
              <a:off x="3229182" y="3996298"/>
              <a:ext cx="45422" cy="29191"/>
            </a:xfrm>
            <a:custGeom>
              <a:avLst/>
              <a:gdLst/>
              <a:ahLst/>
              <a:cxnLst/>
              <a:rect l="l" t="t" r="r" b="b"/>
              <a:pathLst>
                <a:path w="1735" h="1115" extrusionOk="0">
                  <a:moveTo>
                    <a:pt x="558" y="0"/>
                  </a:moveTo>
                  <a:cubicBezTo>
                    <a:pt x="251" y="0"/>
                    <a:pt x="1" y="250"/>
                    <a:pt x="1" y="557"/>
                  </a:cubicBezTo>
                  <a:cubicBezTo>
                    <a:pt x="1" y="865"/>
                    <a:pt x="251" y="1115"/>
                    <a:pt x="558" y="1115"/>
                  </a:cubicBezTo>
                  <a:lnTo>
                    <a:pt x="1178" y="1115"/>
                  </a:lnTo>
                  <a:cubicBezTo>
                    <a:pt x="1485" y="1115"/>
                    <a:pt x="1735" y="865"/>
                    <a:pt x="1735" y="557"/>
                  </a:cubicBezTo>
                  <a:cubicBezTo>
                    <a:pt x="1735" y="250"/>
                    <a:pt x="1485" y="0"/>
                    <a:pt x="1178" y="0"/>
                  </a:cubicBezTo>
                  <a:close/>
                </a:path>
              </a:pathLst>
            </a:custGeom>
            <a:solidFill>
              <a:srgbClr val="C4D0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2" name="Google Shape;11272;p92"/>
            <p:cNvSpPr/>
            <p:nvPr/>
          </p:nvSpPr>
          <p:spPr>
            <a:xfrm>
              <a:off x="3225282" y="4003078"/>
              <a:ext cx="53224" cy="22410"/>
            </a:xfrm>
            <a:custGeom>
              <a:avLst/>
              <a:gdLst/>
              <a:ahLst/>
              <a:cxnLst/>
              <a:rect l="l" t="t" r="r" b="b"/>
              <a:pathLst>
                <a:path w="2033" h="856" extrusionOk="0">
                  <a:moveTo>
                    <a:pt x="236" y="1"/>
                  </a:moveTo>
                  <a:cubicBezTo>
                    <a:pt x="1" y="375"/>
                    <a:pt x="270" y="856"/>
                    <a:pt x="707" y="856"/>
                  </a:cubicBezTo>
                  <a:lnTo>
                    <a:pt x="1327" y="856"/>
                  </a:lnTo>
                  <a:cubicBezTo>
                    <a:pt x="1764" y="856"/>
                    <a:pt x="2033" y="375"/>
                    <a:pt x="1802" y="1"/>
                  </a:cubicBezTo>
                  <a:lnTo>
                    <a:pt x="1802" y="1"/>
                  </a:lnTo>
                  <a:cubicBezTo>
                    <a:pt x="1697" y="169"/>
                    <a:pt x="1519" y="265"/>
                    <a:pt x="1327" y="265"/>
                  </a:cubicBezTo>
                  <a:lnTo>
                    <a:pt x="707" y="265"/>
                  </a:lnTo>
                  <a:cubicBezTo>
                    <a:pt x="515" y="265"/>
                    <a:pt x="337" y="169"/>
                    <a:pt x="236" y="1"/>
                  </a:cubicBezTo>
                  <a:close/>
                </a:path>
              </a:pathLst>
            </a:custGeom>
            <a:solidFill>
              <a:srgbClr val="B5C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3" name="Google Shape;11273;p92"/>
            <p:cNvSpPr/>
            <p:nvPr/>
          </p:nvSpPr>
          <p:spPr>
            <a:xfrm>
              <a:off x="3212218" y="4134135"/>
              <a:ext cx="79509" cy="34348"/>
            </a:xfrm>
            <a:custGeom>
              <a:avLst/>
              <a:gdLst/>
              <a:ahLst/>
              <a:cxnLst/>
              <a:rect l="l" t="t" r="r" b="b"/>
              <a:pathLst>
                <a:path w="3037" h="1312" extrusionOk="0">
                  <a:moveTo>
                    <a:pt x="0" y="0"/>
                  </a:moveTo>
                  <a:lnTo>
                    <a:pt x="0" y="990"/>
                  </a:lnTo>
                  <a:cubicBezTo>
                    <a:pt x="0" y="1168"/>
                    <a:pt x="144" y="1312"/>
                    <a:pt x="327" y="1312"/>
                  </a:cubicBezTo>
                  <a:lnTo>
                    <a:pt x="2710" y="1312"/>
                  </a:lnTo>
                  <a:cubicBezTo>
                    <a:pt x="2887" y="1312"/>
                    <a:pt x="3036" y="1168"/>
                    <a:pt x="3036" y="990"/>
                  </a:cubicBezTo>
                  <a:lnTo>
                    <a:pt x="3036" y="0"/>
                  </a:lnTo>
                  <a:close/>
                </a:path>
              </a:pathLst>
            </a:custGeom>
            <a:solidFill>
              <a:srgbClr val="F1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4" name="Google Shape;11274;p92"/>
            <p:cNvSpPr/>
            <p:nvPr/>
          </p:nvSpPr>
          <p:spPr>
            <a:xfrm>
              <a:off x="3212218" y="4134135"/>
              <a:ext cx="24164" cy="34348"/>
            </a:xfrm>
            <a:custGeom>
              <a:avLst/>
              <a:gdLst/>
              <a:ahLst/>
              <a:cxnLst/>
              <a:rect l="l" t="t" r="r" b="b"/>
              <a:pathLst>
                <a:path w="923" h="1312" extrusionOk="0">
                  <a:moveTo>
                    <a:pt x="0" y="0"/>
                  </a:moveTo>
                  <a:lnTo>
                    <a:pt x="0" y="990"/>
                  </a:lnTo>
                  <a:cubicBezTo>
                    <a:pt x="0" y="1168"/>
                    <a:pt x="144" y="1312"/>
                    <a:pt x="327" y="1312"/>
                  </a:cubicBezTo>
                  <a:lnTo>
                    <a:pt x="923" y="1312"/>
                  </a:lnTo>
                  <a:cubicBezTo>
                    <a:pt x="745" y="1312"/>
                    <a:pt x="601" y="1168"/>
                    <a:pt x="601" y="990"/>
                  </a:cubicBezTo>
                  <a:lnTo>
                    <a:pt x="601" y="0"/>
                  </a:lnTo>
                  <a:close/>
                </a:path>
              </a:pathLst>
            </a:custGeom>
            <a:solidFill>
              <a:srgbClr val="E8E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5" name="Google Shape;11275;p92"/>
            <p:cNvSpPr/>
            <p:nvPr/>
          </p:nvSpPr>
          <p:spPr>
            <a:xfrm>
              <a:off x="3190069" y="4092012"/>
              <a:ext cx="123779" cy="42647"/>
            </a:xfrm>
            <a:custGeom>
              <a:avLst/>
              <a:gdLst/>
              <a:ahLst/>
              <a:cxnLst/>
              <a:rect l="l" t="t" r="r" b="b"/>
              <a:pathLst>
                <a:path w="4728" h="1629" extrusionOk="0">
                  <a:moveTo>
                    <a:pt x="361" y="0"/>
                  </a:moveTo>
                  <a:cubicBezTo>
                    <a:pt x="159" y="0"/>
                    <a:pt x="1" y="159"/>
                    <a:pt x="1" y="360"/>
                  </a:cubicBezTo>
                  <a:lnTo>
                    <a:pt x="1" y="1268"/>
                  </a:lnTo>
                  <a:cubicBezTo>
                    <a:pt x="1" y="1470"/>
                    <a:pt x="159" y="1629"/>
                    <a:pt x="361" y="1629"/>
                  </a:cubicBezTo>
                  <a:lnTo>
                    <a:pt x="4368" y="1629"/>
                  </a:lnTo>
                  <a:cubicBezTo>
                    <a:pt x="4569" y="1629"/>
                    <a:pt x="4728" y="1470"/>
                    <a:pt x="4728" y="1268"/>
                  </a:cubicBezTo>
                  <a:lnTo>
                    <a:pt x="4728" y="356"/>
                  </a:lnTo>
                  <a:cubicBezTo>
                    <a:pt x="4728" y="159"/>
                    <a:pt x="4564" y="0"/>
                    <a:pt x="4368" y="0"/>
                  </a:cubicBezTo>
                  <a:close/>
                </a:path>
              </a:pathLst>
            </a:custGeom>
            <a:solidFill>
              <a:srgbClr val="E8E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6" name="Google Shape;11276;p92"/>
            <p:cNvSpPr/>
            <p:nvPr/>
          </p:nvSpPr>
          <p:spPr>
            <a:xfrm>
              <a:off x="3190069" y="4109474"/>
              <a:ext cx="123779" cy="25185"/>
            </a:xfrm>
            <a:custGeom>
              <a:avLst/>
              <a:gdLst/>
              <a:ahLst/>
              <a:cxnLst/>
              <a:rect l="l" t="t" r="r" b="b"/>
              <a:pathLst>
                <a:path w="4728" h="962" extrusionOk="0">
                  <a:moveTo>
                    <a:pt x="1" y="1"/>
                  </a:moveTo>
                  <a:lnTo>
                    <a:pt x="1" y="601"/>
                  </a:lnTo>
                  <a:cubicBezTo>
                    <a:pt x="1" y="798"/>
                    <a:pt x="159" y="962"/>
                    <a:pt x="361" y="962"/>
                  </a:cubicBezTo>
                  <a:lnTo>
                    <a:pt x="4368" y="962"/>
                  </a:lnTo>
                  <a:cubicBezTo>
                    <a:pt x="4569" y="962"/>
                    <a:pt x="4728" y="798"/>
                    <a:pt x="4728" y="601"/>
                  </a:cubicBezTo>
                  <a:lnTo>
                    <a:pt x="4728" y="1"/>
                  </a:lnTo>
                  <a:cubicBezTo>
                    <a:pt x="4728" y="203"/>
                    <a:pt x="4569" y="361"/>
                    <a:pt x="4368" y="361"/>
                  </a:cubicBezTo>
                  <a:lnTo>
                    <a:pt x="361" y="361"/>
                  </a:lnTo>
                  <a:cubicBezTo>
                    <a:pt x="159" y="361"/>
                    <a:pt x="1" y="203"/>
                    <a:pt x="1" y="1"/>
                  </a:cubicBezTo>
                  <a:close/>
                </a:path>
              </a:pathLst>
            </a:custGeom>
            <a:solidFill>
              <a:srgbClr val="DA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77" name="Google Shape;11277;p92"/>
            <p:cNvSpPr/>
            <p:nvPr/>
          </p:nvSpPr>
          <p:spPr>
            <a:xfrm>
              <a:off x="3140511" y="3840108"/>
              <a:ext cx="216823" cy="334162"/>
            </a:xfrm>
            <a:custGeom>
              <a:avLst/>
              <a:gdLst/>
              <a:ahLst/>
              <a:cxnLst/>
              <a:rect l="l" t="t" r="r" b="b"/>
              <a:pathLst>
                <a:path w="8282" h="12764" extrusionOk="0">
                  <a:moveTo>
                    <a:pt x="4565" y="6178"/>
                  </a:moveTo>
                  <a:cubicBezTo>
                    <a:pt x="4752" y="6178"/>
                    <a:pt x="4901" y="6331"/>
                    <a:pt x="4901" y="6514"/>
                  </a:cubicBezTo>
                  <a:cubicBezTo>
                    <a:pt x="4901" y="6696"/>
                    <a:pt x="4752" y="6850"/>
                    <a:pt x="4565" y="6850"/>
                  </a:cubicBezTo>
                  <a:lnTo>
                    <a:pt x="3950" y="6850"/>
                  </a:lnTo>
                  <a:cubicBezTo>
                    <a:pt x="3762" y="6850"/>
                    <a:pt x="3613" y="6696"/>
                    <a:pt x="3613" y="6514"/>
                  </a:cubicBezTo>
                  <a:cubicBezTo>
                    <a:pt x="3613" y="6331"/>
                    <a:pt x="3762" y="6178"/>
                    <a:pt x="3950" y="6178"/>
                  </a:cubicBezTo>
                  <a:close/>
                  <a:moveTo>
                    <a:pt x="6261" y="9862"/>
                  </a:moveTo>
                  <a:cubicBezTo>
                    <a:pt x="6337" y="9862"/>
                    <a:pt x="6395" y="9925"/>
                    <a:pt x="6395" y="9997"/>
                  </a:cubicBezTo>
                  <a:lnTo>
                    <a:pt x="6395" y="10866"/>
                  </a:lnTo>
                  <a:cubicBezTo>
                    <a:pt x="6395" y="10938"/>
                    <a:pt x="6337" y="10996"/>
                    <a:pt x="6261" y="11001"/>
                  </a:cubicBezTo>
                  <a:lnTo>
                    <a:pt x="2254" y="11001"/>
                  </a:lnTo>
                  <a:cubicBezTo>
                    <a:pt x="2177" y="10996"/>
                    <a:pt x="2119" y="10938"/>
                    <a:pt x="2119" y="10866"/>
                  </a:cubicBezTo>
                  <a:lnTo>
                    <a:pt x="2119" y="9997"/>
                  </a:lnTo>
                  <a:cubicBezTo>
                    <a:pt x="2119" y="9925"/>
                    <a:pt x="2177" y="9862"/>
                    <a:pt x="2254" y="9862"/>
                  </a:cubicBezTo>
                  <a:close/>
                  <a:moveTo>
                    <a:pt x="4257" y="1"/>
                  </a:moveTo>
                  <a:cubicBezTo>
                    <a:pt x="4120" y="1"/>
                    <a:pt x="3983" y="64"/>
                    <a:pt x="3897" y="192"/>
                  </a:cubicBezTo>
                  <a:lnTo>
                    <a:pt x="222" y="5582"/>
                  </a:lnTo>
                  <a:cubicBezTo>
                    <a:pt x="1" y="5909"/>
                    <a:pt x="39" y="6346"/>
                    <a:pt x="318" y="6624"/>
                  </a:cubicBezTo>
                  <a:lnTo>
                    <a:pt x="2067" y="8402"/>
                  </a:lnTo>
                  <a:cubicBezTo>
                    <a:pt x="2134" y="8464"/>
                    <a:pt x="2167" y="8556"/>
                    <a:pt x="2167" y="8647"/>
                  </a:cubicBezTo>
                  <a:lnTo>
                    <a:pt x="2167" y="9420"/>
                  </a:lnTo>
                  <a:cubicBezTo>
                    <a:pt x="1884" y="9464"/>
                    <a:pt x="1668" y="9709"/>
                    <a:pt x="1668" y="9997"/>
                  </a:cubicBezTo>
                  <a:lnTo>
                    <a:pt x="1668" y="10866"/>
                  </a:lnTo>
                  <a:cubicBezTo>
                    <a:pt x="1668" y="11188"/>
                    <a:pt x="1932" y="11448"/>
                    <a:pt x="2254" y="11448"/>
                  </a:cubicBezTo>
                  <a:lnTo>
                    <a:pt x="2518" y="11448"/>
                  </a:lnTo>
                  <a:lnTo>
                    <a:pt x="2518" y="12211"/>
                  </a:lnTo>
                  <a:cubicBezTo>
                    <a:pt x="2518" y="12514"/>
                    <a:pt x="2763" y="12764"/>
                    <a:pt x="3066" y="12764"/>
                  </a:cubicBezTo>
                  <a:lnTo>
                    <a:pt x="3705" y="12764"/>
                  </a:lnTo>
                  <a:cubicBezTo>
                    <a:pt x="4003" y="12764"/>
                    <a:pt x="4003" y="12312"/>
                    <a:pt x="3705" y="12312"/>
                  </a:cubicBezTo>
                  <a:lnTo>
                    <a:pt x="3066" y="12312"/>
                  </a:lnTo>
                  <a:cubicBezTo>
                    <a:pt x="3008" y="12312"/>
                    <a:pt x="2965" y="12269"/>
                    <a:pt x="2965" y="12211"/>
                  </a:cubicBezTo>
                  <a:lnTo>
                    <a:pt x="2965" y="11448"/>
                  </a:lnTo>
                  <a:lnTo>
                    <a:pt x="5545" y="11448"/>
                  </a:lnTo>
                  <a:lnTo>
                    <a:pt x="5545" y="12211"/>
                  </a:lnTo>
                  <a:cubicBezTo>
                    <a:pt x="5545" y="12269"/>
                    <a:pt x="5501" y="12312"/>
                    <a:pt x="5444" y="12312"/>
                  </a:cubicBezTo>
                  <a:lnTo>
                    <a:pt x="4747" y="12312"/>
                  </a:lnTo>
                  <a:cubicBezTo>
                    <a:pt x="4445" y="12312"/>
                    <a:pt x="4445" y="12764"/>
                    <a:pt x="4747" y="12764"/>
                  </a:cubicBezTo>
                  <a:lnTo>
                    <a:pt x="5444" y="12764"/>
                  </a:lnTo>
                  <a:cubicBezTo>
                    <a:pt x="5746" y="12764"/>
                    <a:pt x="5996" y="12514"/>
                    <a:pt x="5996" y="12211"/>
                  </a:cubicBezTo>
                  <a:lnTo>
                    <a:pt x="5996" y="11448"/>
                  </a:lnTo>
                  <a:lnTo>
                    <a:pt x="6261" y="11448"/>
                  </a:lnTo>
                  <a:cubicBezTo>
                    <a:pt x="6582" y="11448"/>
                    <a:pt x="6842" y="11188"/>
                    <a:pt x="6842" y="10866"/>
                  </a:cubicBezTo>
                  <a:lnTo>
                    <a:pt x="6842" y="9997"/>
                  </a:lnTo>
                  <a:cubicBezTo>
                    <a:pt x="6842" y="9709"/>
                    <a:pt x="6630" y="9464"/>
                    <a:pt x="6342" y="9420"/>
                  </a:cubicBezTo>
                  <a:lnTo>
                    <a:pt x="6342" y="8647"/>
                  </a:lnTo>
                  <a:cubicBezTo>
                    <a:pt x="6342" y="8551"/>
                    <a:pt x="6381" y="8464"/>
                    <a:pt x="6443" y="8397"/>
                  </a:cubicBezTo>
                  <a:lnTo>
                    <a:pt x="8120" y="6696"/>
                  </a:lnTo>
                  <a:cubicBezTo>
                    <a:pt x="8281" y="6535"/>
                    <a:pt x="8134" y="6314"/>
                    <a:pt x="7961" y="6314"/>
                  </a:cubicBezTo>
                  <a:cubicBezTo>
                    <a:pt x="7908" y="6314"/>
                    <a:pt x="7852" y="6335"/>
                    <a:pt x="7803" y="6384"/>
                  </a:cubicBezTo>
                  <a:lnTo>
                    <a:pt x="7807" y="6384"/>
                  </a:lnTo>
                  <a:lnTo>
                    <a:pt x="6126" y="8085"/>
                  </a:lnTo>
                  <a:cubicBezTo>
                    <a:pt x="5982" y="8234"/>
                    <a:pt x="5895" y="8435"/>
                    <a:pt x="5900" y="8647"/>
                  </a:cubicBezTo>
                  <a:lnTo>
                    <a:pt x="5900" y="9415"/>
                  </a:lnTo>
                  <a:lnTo>
                    <a:pt x="2619" y="9415"/>
                  </a:lnTo>
                  <a:lnTo>
                    <a:pt x="2619" y="8647"/>
                  </a:lnTo>
                  <a:cubicBezTo>
                    <a:pt x="2619" y="8435"/>
                    <a:pt x="2537" y="8234"/>
                    <a:pt x="2388" y="8085"/>
                  </a:cubicBezTo>
                  <a:lnTo>
                    <a:pt x="635" y="6312"/>
                  </a:lnTo>
                  <a:cubicBezTo>
                    <a:pt x="510" y="6182"/>
                    <a:pt x="491" y="5981"/>
                    <a:pt x="592" y="5832"/>
                  </a:cubicBezTo>
                  <a:lnTo>
                    <a:pt x="4031" y="787"/>
                  </a:lnTo>
                  <a:lnTo>
                    <a:pt x="4031" y="5736"/>
                  </a:lnTo>
                  <a:lnTo>
                    <a:pt x="3950" y="5736"/>
                  </a:lnTo>
                  <a:cubicBezTo>
                    <a:pt x="3517" y="5736"/>
                    <a:pt x="3167" y="6082"/>
                    <a:pt x="3167" y="6514"/>
                  </a:cubicBezTo>
                  <a:cubicBezTo>
                    <a:pt x="3167" y="6946"/>
                    <a:pt x="3517" y="7297"/>
                    <a:pt x="3950" y="7297"/>
                  </a:cubicBezTo>
                  <a:lnTo>
                    <a:pt x="4565" y="7297"/>
                  </a:lnTo>
                  <a:cubicBezTo>
                    <a:pt x="4997" y="7297"/>
                    <a:pt x="5348" y="6946"/>
                    <a:pt x="5348" y="6514"/>
                  </a:cubicBezTo>
                  <a:cubicBezTo>
                    <a:pt x="5348" y="6082"/>
                    <a:pt x="4997" y="5736"/>
                    <a:pt x="4565" y="5736"/>
                  </a:cubicBezTo>
                  <a:lnTo>
                    <a:pt x="4483" y="5736"/>
                  </a:lnTo>
                  <a:lnTo>
                    <a:pt x="4483" y="787"/>
                  </a:lnTo>
                  <a:lnTo>
                    <a:pt x="7779" y="5620"/>
                  </a:lnTo>
                  <a:cubicBezTo>
                    <a:pt x="7827" y="5698"/>
                    <a:pt x="7894" y="5730"/>
                    <a:pt x="7961" y="5730"/>
                  </a:cubicBezTo>
                  <a:cubicBezTo>
                    <a:pt x="8122" y="5730"/>
                    <a:pt x="8277" y="5547"/>
                    <a:pt x="8149" y="5371"/>
                  </a:cubicBezTo>
                  <a:lnTo>
                    <a:pt x="4618" y="192"/>
                  </a:lnTo>
                  <a:cubicBezTo>
                    <a:pt x="4531" y="64"/>
                    <a:pt x="4394" y="1"/>
                    <a:pt x="425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278" name="Google Shape;11278;p92"/>
          <p:cNvGrpSpPr/>
          <p:nvPr/>
        </p:nvGrpSpPr>
        <p:grpSpPr>
          <a:xfrm>
            <a:off x="883193" y="3157394"/>
            <a:ext cx="275099" cy="363876"/>
            <a:chOff x="883193" y="3362794"/>
            <a:chExt cx="275099" cy="363876"/>
          </a:xfrm>
        </p:grpSpPr>
        <p:sp>
          <p:nvSpPr>
            <p:cNvPr id="11279" name="Google Shape;11279;p92"/>
            <p:cNvSpPr/>
            <p:nvPr/>
          </p:nvSpPr>
          <p:spPr>
            <a:xfrm>
              <a:off x="889869" y="3373475"/>
              <a:ext cx="261748" cy="347906"/>
            </a:xfrm>
            <a:custGeom>
              <a:avLst/>
              <a:gdLst/>
              <a:ahLst/>
              <a:cxnLst/>
              <a:rect l="l" t="t" r="r" b="b"/>
              <a:pathLst>
                <a:path w="9998" h="13289" extrusionOk="0">
                  <a:moveTo>
                    <a:pt x="3699" y="1"/>
                  </a:moveTo>
                  <a:lnTo>
                    <a:pt x="3699" y="5621"/>
                  </a:lnTo>
                  <a:cubicBezTo>
                    <a:pt x="3695" y="5761"/>
                    <a:pt x="3661" y="5900"/>
                    <a:pt x="3594" y="6025"/>
                  </a:cubicBezTo>
                  <a:lnTo>
                    <a:pt x="231" y="12337"/>
                  </a:lnTo>
                  <a:cubicBezTo>
                    <a:pt x="0" y="12770"/>
                    <a:pt x="313" y="13289"/>
                    <a:pt x="798" y="13289"/>
                  </a:cubicBezTo>
                  <a:lnTo>
                    <a:pt x="9205" y="13289"/>
                  </a:lnTo>
                  <a:cubicBezTo>
                    <a:pt x="9690" y="13284"/>
                    <a:pt x="9998" y="12765"/>
                    <a:pt x="9772" y="12337"/>
                  </a:cubicBezTo>
                  <a:lnTo>
                    <a:pt x="6399" y="6025"/>
                  </a:lnTo>
                  <a:cubicBezTo>
                    <a:pt x="6332" y="5900"/>
                    <a:pt x="6298" y="5761"/>
                    <a:pt x="6298" y="5621"/>
                  </a:cubicBezTo>
                  <a:lnTo>
                    <a:pt x="6298" y="1"/>
                  </a:lnTo>
                  <a:close/>
                </a:path>
              </a:pathLst>
            </a:custGeom>
            <a:solidFill>
              <a:srgbClr val="F1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0" name="Google Shape;11280;p92"/>
            <p:cNvSpPr/>
            <p:nvPr/>
          </p:nvSpPr>
          <p:spPr>
            <a:xfrm>
              <a:off x="1025821" y="3373475"/>
              <a:ext cx="125926" cy="347906"/>
            </a:xfrm>
            <a:custGeom>
              <a:avLst/>
              <a:gdLst/>
              <a:ahLst/>
              <a:cxnLst/>
              <a:rect l="l" t="t" r="r" b="b"/>
              <a:pathLst>
                <a:path w="4810" h="13289" extrusionOk="0">
                  <a:moveTo>
                    <a:pt x="0" y="1"/>
                  </a:moveTo>
                  <a:lnTo>
                    <a:pt x="0" y="5698"/>
                  </a:lnTo>
                  <a:cubicBezTo>
                    <a:pt x="0" y="5790"/>
                    <a:pt x="20" y="5881"/>
                    <a:pt x="63" y="5958"/>
                  </a:cubicBezTo>
                  <a:lnTo>
                    <a:pt x="3469" y="12337"/>
                  </a:lnTo>
                  <a:cubicBezTo>
                    <a:pt x="3700" y="12770"/>
                    <a:pt x="3387" y="13289"/>
                    <a:pt x="2902" y="13289"/>
                  </a:cubicBezTo>
                  <a:lnTo>
                    <a:pt x="4012" y="13289"/>
                  </a:lnTo>
                  <a:cubicBezTo>
                    <a:pt x="4497" y="13289"/>
                    <a:pt x="4809" y="12765"/>
                    <a:pt x="4579" y="12337"/>
                  </a:cubicBezTo>
                  <a:lnTo>
                    <a:pt x="1206" y="6025"/>
                  </a:lnTo>
                  <a:cubicBezTo>
                    <a:pt x="1139" y="5900"/>
                    <a:pt x="1105" y="5761"/>
                    <a:pt x="1105" y="5621"/>
                  </a:cubicBezTo>
                  <a:lnTo>
                    <a:pt x="1105" y="1"/>
                  </a:lnTo>
                  <a:close/>
                </a:path>
              </a:pathLst>
            </a:custGeom>
            <a:solidFill>
              <a:srgbClr val="E7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1" name="Google Shape;11281;p92"/>
            <p:cNvSpPr/>
            <p:nvPr/>
          </p:nvSpPr>
          <p:spPr>
            <a:xfrm>
              <a:off x="942307" y="3609593"/>
              <a:ext cx="156871" cy="82100"/>
            </a:xfrm>
            <a:custGeom>
              <a:avLst/>
              <a:gdLst/>
              <a:ahLst/>
              <a:cxnLst/>
              <a:rect l="l" t="t" r="r" b="b"/>
              <a:pathLst>
                <a:path w="5992" h="3136" extrusionOk="0">
                  <a:moveTo>
                    <a:pt x="2983" y="1"/>
                  </a:moveTo>
                  <a:cubicBezTo>
                    <a:pt x="2548" y="1"/>
                    <a:pt x="2113" y="50"/>
                    <a:pt x="1687" y="148"/>
                  </a:cubicBezTo>
                  <a:cubicBezTo>
                    <a:pt x="1528" y="181"/>
                    <a:pt x="1394" y="282"/>
                    <a:pt x="1322" y="426"/>
                  </a:cubicBezTo>
                  <a:lnTo>
                    <a:pt x="97" y="2732"/>
                  </a:lnTo>
                  <a:cubicBezTo>
                    <a:pt x="1" y="2915"/>
                    <a:pt x="135" y="3136"/>
                    <a:pt x="342" y="3136"/>
                  </a:cubicBezTo>
                  <a:lnTo>
                    <a:pt x="5650" y="3136"/>
                  </a:lnTo>
                  <a:cubicBezTo>
                    <a:pt x="5857" y="3136"/>
                    <a:pt x="5991" y="2915"/>
                    <a:pt x="5895" y="2732"/>
                  </a:cubicBezTo>
                  <a:lnTo>
                    <a:pt x="4675" y="436"/>
                  </a:lnTo>
                  <a:cubicBezTo>
                    <a:pt x="4598" y="287"/>
                    <a:pt x="4459" y="181"/>
                    <a:pt x="4295" y="153"/>
                  </a:cubicBezTo>
                  <a:lnTo>
                    <a:pt x="4113" y="114"/>
                  </a:lnTo>
                  <a:cubicBezTo>
                    <a:pt x="3740" y="38"/>
                    <a:pt x="3361" y="1"/>
                    <a:pt x="2983" y="1"/>
                  </a:cubicBezTo>
                  <a:close/>
                </a:path>
              </a:pathLst>
            </a:custGeom>
            <a:solidFill>
              <a:srgbClr val="405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2" name="Google Shape;11282;p92"/>
            <p:cNvSpPr/>
            <p:nvPr/>
          </p:nvSpPr>
          <p:spPr>
            <a:xfrm>
              <a:off x="1005584" y="3609671"/>
              <a:ext cx="93593" cy="82153"/>
            </a:xfrm>
            <a:custGeom>
              <a:avLst/>
              <a:gdLst/>
              <a:ahLst/>
              <a:cxnLst/>
              <a:rect l="l" t="t" r="r" b="b"/>
              <a:pathLst>
                <a:path w="3575" h="3138" extrusionOk="0">
                  <a:moveTo>
                    <a:pt x="568" y="1"/>
                  </a:moveTo>
                  <a:cubicBezTo>
                    <a:pt x="378" y="1"/>
                    <a:pt x="189" y="10"/>
                    <a:pt x="0" y="29"/>
                  </a:cubicBezTo>
                  <a:cubicBezTo>
                    <a:pt x="197" y="49"/>
                    <a:pt x="394" y="78"/>
                    <a:pt x="591" y="116"/>
                  </a:cubicBezTo>
                  <a:lnTo>
                    <a:pt x="769" y="150"/>
                  </a:lnTo>
                  <a:cubicBezTo>
                    <a:pt x="932" y="183"/>
                    <a:pt x="1071" y="289"/>
                    <a:pt x="1148" y="433"/>
                  </a:cubicBezTo>
                  <a:lnTo>
                    <a:pt x="2368" y="2729"/>
                  </a:lnTo>
                  <a:cubicBezTo>
                    <a:pt x="2464" y="2917"/>
                    <a:pt x="2330" y="3138"/>
                    <a:pt x="2123" y="3138"/>
                  </a:cubicBezTo>
                  <a:lnTo>
                    <a:pt x="3233" y="3138"/>
                  </a:lnTo>
                  <a:cubicBezTo>
                    <a:pt x="3440" y="3138"/>
                    <a:pt x="3574" y="2917"/>
                    <a:pt x="3478" y="2729"/>
                  </a:cubicBezTo>
                  <a:lnTo>
                    <a:pt x="2258" y="433"/>
                  </a:lnTo>
                  <a:cubicBezTo>
                    <a:pt x="2181" y="289"/>
                    <a:pt x="2042" y="183"/>
                    <a:pt x="1878" y="150"/>
                  </a:cubicBezTo>
                  <a:lnTo>
                    <a:pt x="1696" y="116"/>
                  </a:lnTo>
                  <a:cubicBezTo>
                    <a:pt x="1324" y="39"/>
                    <a:pt x="946" y="1"/>
                    <a:pt x="568"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3" name="Google Shape;11283;p92"/>
            <p:cNvSpPr/>
            <p:nvPr/>
          </p:nvSpPr>
          <p:spPr>
            <a:xfrm>
              <a:off x="1042681" y="3655198"/>
              <a:ext cx="21153" cy="18143"/>
            </a:xfrm>
            <a:custGeom>
              <a:avLst/>
              <a:gdLst/>
              <a:ahLst/>
              <a:cxnLst/>
              <a:rect l="l" t="t" r="r" b="b"/>
              <a:pathLst>
                <a:path w="808" h="693" extrusionOk="0">
                  <a:moveTo>
                    <a:pt x="461" y="1"/>
                  </a:moveTo>
                  <a:cubicBezTo>
                    <a:pt x="154" y="1"/>
                    <a:pt x="0" y="375"/>
                    <a:pt x="216" y="592"/>
                  </a:cubicBezTo>
                  <a:cubicBezTo>
                    <a:pt x="286" y="661"/>
                    <a:pt x="372" y="693"/>
                    <a:pt x="457" y="693"/>
                  </a:cubicBezTo>
                  <a:cubicBezTo>
                    <a:pt x="635" y="693"/>
                    <a:pt x="807" y="555"/>
                    <a:pt x="807" y="347"/>
                  </a:cubicBezTo>
                  <a:cubicBezTo>
                    <a:pt x="807" y="154"/>
                    <a:pt x="654" y="1"/>
                    <a:pt x="461" y="1"/>
                  </a:cubicBezTo>
                  <a:close/>
                </a:path>
              </a:pathLst>
            </a:custGeom>
            <a:solidFill>
              <a:srgbClr val="F1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4" name="Google Shape;11284;p92"/>
            <p:cNvSpPr/>
            <p:nvPr/>
          </p:nvSpPr>
          <p:spPr>
            <a:xfrm>
              <a:off x="1051111" y="3655198"/>
              <a:ext cx="13718" cy="18143"/>
            </a:xfrm>
            <a:custGeom>
              <a:avLst/>
              <a:gdLst/>
              <a:ahLst/>
              <a:cxnLst/>
              <a:rect l="l" t="t" r="r" b="b"/>
              <a:pathLst>
                <a:path w="524" h="693" extrusionOk="0">
                  <a:moveTo>
                    <a:pt x="139" y="1"/>
                  </a:moveTo>
                  <a:cubicBezTo>
                    <a:pt x="91" y="1"/>
                    <a:pt x="43" y="10"/>
                    <a:pt x="0" y="30"/>
                  </a:cubicBezTo>
                  <a:cubicBezTo>
                    <a:pt x="279" y="150"/>
                    <a:pt x="279" y="544"/>
                    <a:pt x="0" y="664"/>
                  </a:cubicBezTo>
                  <a:cubicBezTo>
                    <a:pt x="46" y="683"/>
                    <a:pt x="93" y="693"/>
                    <a:pt x="140" y="693"/>
                  </a:cubicBezTo>
                  <a:cubicBezTo>
                    <a:pt x="299" y="693"/>
                    <a:pt x="447" y="586"/>
                    <a:pt x="480" y="419"/>
                  </a:cubicBezTo>
                  <a:cubicBezTo>
                    <a:pt x="524" y="202"/>
                    <a:pt x="360" y="1"/>
                    <a:pt x="139" y="1"/>
                  </a:cubicBezTo>
                  <a:close/>
                </a:path>
              </a:pathLst>
            </a:custGeom>
            <a:solidFill>
              <a:srgbClr val="E7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5" name="Google Shape;11285;p92"/>
            <p:cNvSpPr/>
            <p:nvPr/>
          </p:nvSpPr>
          <p:spPr>
            <a:xfrm>
              <a:off x="971864" y="3659989"/>
              <a:ext cx="21284" cy="18143"/>
            </a:xfrm>
            <a:custGeom>
              <a:avLst/>
              <a:gdLst/>
              <a:ahLst/>
              <a:cxnLst/>
              <a:rect l="l" t="t" r="r" b="b"/>
              <a:pathLst>
                <a:path w="813" h="693" extrusionOk="0">
                  <a:moveTo>
                    <a:pt x="467" y="0"/>
                  </a:moveTo>
                  <a:cubicBezTo>
                    <a:pt x="154" y="0"/>
                    <a:pt x="1" y="370"/>
                    <a:pt x="222" y="591"/>
                  </a:cubicBezTo>
                  <a:cubicBezTo>
                    <a:pt x="291" y="661"/>
                    <a:pt x="377" y="692"/>
                    <a:pt x="462" y="692"/>
                  </a:cubicBezTo>
                  <a:cubicBezTo>
                    <a:pt x="640" y="692"/>
                    <a:pt x="812" y="554"/>
                    <a:pt x="812" y="346"/>
                  </a:cubicBezTo>
                  <a:cubicBezTo>
                    <a:pt x="812" y="154"/>
                    <a:pt x="654" y="0"/>
                    <a:pt x="467" y="0"/>
                  </a:cubicBezTo>
                  <a:close/>
                </a:path>
              </a:pathLst>
            </a:custGeom>
            <a:solidFill>
              <a:srgbClr val="F1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6" name="Google Shape;11286;p92"/>
            <p:cNvSpPr/>
            <p:nvPr/>
          </p:nvSpPr>
          <p:spPr>
            <a:xfrm>
              <a:off x="980425" y="3659989"/>
              <a:ext cx="13718" cy="18117"/>
            </a:xfrm>
            <a:custGeom>
              <a:avLst/>
              <a:gdLst/>
              <a:ahLst/>
              <a:cxnLst/>
              <a:rect l="l" t="t" r="r" b="b"/>
              <a:pathLst>
                <a:path w="524" h="692" extrusionOk="0">
                  <a:moveTo>
                    <a:pt x="147" y="0"/>
                  </a:moveTo>
                  <a:cubicBezTo>
                    <a:pt x="144" y="0"/>
                    <a:pt x="142" y="0"/>
                    <a:pt x="140" y="0"/>
                  </a:cubicBezTo>
                  <a:cubicBezTo>
                    <a:pt x="91" y="0"/>
                    <a:pt x="43" y="10"/>
                    <a:pt x="0" y="29"/>
                  </a:cubicBezTo>
                  <a:cubicBezTo>
                    <a:pt x="279" y="149"/>
                    <a:pt x="279" y="543"/>
                    <a:pt x="0" y="663"/>
                  </a:cubicBezTo>
                  <a:cubicBezTo>
                    <a:pt x="45" y="683"/>
                    <a:pt x="92" y="692"/>
                    <a:pt x="137" y="692"/>
                  </a:cubicBezTo>
                  <a:cubicBezTo>
                    <a:pt x="296" y="692"/>
                    <a:pt x="442" y="582"/>
                    <a:pt x="476" y="418"/>
                  </a:cubicBezTo>
                  <a:cubicBezTo>
                    <a:pt x="523" y="205"/>
                    <a:pt x="360" y="0"/>
                    <a:pt x="147" y="0"/>
                  </a:cubicBezTo>
                  <a:close/>
                </a:path>
              </a:pathLst>
            </a:custGeom>
            <a:solidFill>
              <a:srgbClr val="E7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7" name="Google Shape;11287;p92"/>
            <p:cNvSpPr/>
            <p:nvPr/>
          </p:nvSpPr>
          <p:spPr>
            <a:xfrm>
              <a:off x="1000296" y="3629542"/>
              <a:ext cx="25552" cy="21834"/>
            </a:xfrm>
            <a:custGeom>
              <a:avLst/>
              <a:gdLst/>
              <a:ahLst/>
              <a:cxnLst/>
              <a:rect l="l" t="t" r="r" b="b"/>
              <a:pathLst>
                <a:path w="976" h="834" extrusionOk="0">
                  <a:moveTo>
                    <a:pt x="558" y="1"/>
                  </a:moveTo>
                  <a:cubicBezTo>
                    <a:pt x="188" y="1"/>
                    <a:pt x="0" y="447"/>
                    <a:pt x="264" y="712"/>
                  </a:cubicBezTo>
                  <a:cubicBezTo>
                    <a:pt x="348" y="796"/>
                    <a:pt x="453" y="833"/>
                    <a:pt x="555" y="833"/>
                  </a:cubicBezTo>
                  <a:cubicBezTo>
                    <a:pt x="769" y="833"/>
                    <a:pt x="975" y="669"/>
                    <a:pt x="975" y="419"/>
                  </a:cubicBezTo>
                  <a:cubicBezTo>
                    <a:pt x="975" y="188"/>
                    <a:pt x="788" y="1"/>
                    <a:pt x="558" y="1"/>
                  </a:cubicBezTo>
                  <a:close/>
                </a:path>
              </a:pathLst>
            </a:custGeom>
            <a:solidFill>
              <a:srgbClr val="F1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8" name="Google Shape;11288;p92"/>
            <p:cNvSpPr/>
            <p:nvPr/>
          </p:nvSpPr>
          <p:spPr>
            <a:xfrm>
              <a:off x="1010480" y="3629516"/>
              <a:ext cx="15368" cy="21860"/>
            </a:xfrm>
            <a:custGeom>
              <a:avLst/>
              <a:gdLst/>
              <a:ahLst/>
              <a:cxnLst/>
              <a:rect l="l" t="t" r="r" b="b"/>
              <a:pathLst>
                <a:path w="587" h="835" extrusionOk="0">
                  <a:moveTo>
                    <a:pt x="168" y="0"/>
                  </a:moveTo>
                  <a:cubicBezTo>
                    <a:pt x="113" y="0"/>
                    <a:pt x="56" y="11"/>
                    <a:pt x="0" y="35"/>
                  </a:cubicBezTo>
                  <a:cubicBezTo>
                    <a:pt x="332" y="179"/>
                    <a:pt x="332" y="655"/>
                    <a:pt x="0" y="799"/>
                  </a:cubicBezTo>
                  <a:cubicBezTo>
                    <a:pt x="56" y="823"/>
                    <a:pt x="113" y="834"/>
                    <a:pt x="168" y="834"/>
                  </a:cubicBezTo>
                  <a:cubicBezTo>
                    <a:pt x="388" y="834"/>
                    <a:pt x="583" y="658"/>
                    <a:pt x="586" y="420"/>
                  </a:cubicBezTo>
                  <a:cubicBezTo>
                    <a:pt x="583" y="178"/>
                    <a:pt x="388" y="0"/>
                    <a:pt x="168" y="0"/>
                  </a:cubicBezTo>
                  <a:close/>
                </a:path>
              </a:pathLst>
            </a:custGeom>
            <a:solidFill>
              <a:srgbClr val="E7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89" name="Google Shape;11289;p92"/>
            <p:cNvSpPr/>
            <p:nvPr/>
          </p:nvSpPr>
          <p:spPr>
            <a:xfrm>
              <a:off x="986970" y="3570428"/>
              <a:ext cx="25421" cy="21756"/>
            </a:xfrm>
            <a:custGeom>
              <a:avLst/>
              <a:gdLst/>
              <a:ahLst/>
              <a:cxnLst/>
              <a:rect l="l" t="t" r="r" b="b"/>
              <a:pathLst>
                <a:path w="971" h="831" extrusionOk="0">
                  <a:moveTo>
                    <a:pt x="552" y="1"/>
                  </a:moveTo>
                  <a:cubicBezTo>
                    <a:pt x="183" y="1"/>
                    <a:pt x="0" y="448"/>
                    <a:pt x="259" y="707"/>
                  </a:cubicBezTo>
                  <a:cubicBezTo>
                    <a:pt x="345" y="793"/>
                    <a:pt x="450" y="831"/>
                    <a:pt x="552" y="831"/>
                  </a:cubicBezTo>
                  <a:cubicBezTo>
                    <a:pt x="766" y="831"/>
                    <a:pt x="970" y="664"/>
                    <a:pt x="970" y="414"/>
                  </a:cubicBezTo>
                  <a:cubicBezTo>
                    <a:pt x="970" y="183"/>
                    <a:pt x="783" y="1"/>
                    <a:pt x="552" y="1"/>
                  </a:cubicBezTo>
                  <a:close/>
                </a:path>
              </a:pathLst>
            </a:custGeom>
            <a:solidFill>
              <a:srgbClr val="405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0" name="Google Shape;11290;p92"/>
            <p:cNvSpPr/>
            <p:nvPr/>
          </p:nvSpPr>
          <p:spPr>
            <a:xfrm>
              <a:off x="996761" y="3570428"/>
              <a:ext cx="16886" cy="21808"/>
            </a:xfrm>
            <a:custGeom>
              <a:avLst/>
              <a:gdLst/>
              <a:ahLst/>
              <a:cxnLst/>
              <a:rect l="l" t="t" r="r" b="b"/>
              <a:pathLst>
                <a:path w="645" h="833" extrusionOk="0">
                  <a:moveTo>
                    <a:pt x="178" y="1"/>
                  </a:moveTo>
                  <a:cubicBezTo>
                    <a:pt x="116" y="1"/>
                    <a:pt x="54" y="15"/>
                    <a:pt x="1" y="44"/>
                  </a:cubicBezTo>
                  <a:cubicBezTo>
                    <a:pt x="313" y="193"/>
                    <a:pt x="313" y="640"/>
                    <a:pt x="1" y="789"/>
                  </a:cubicBezTo>
                  <a:cubicBezTo>
                    <a:pt x="60" y="818"/>
                    <a:pt x="123" y="832"/>
                    <a:pt x="183" y="832"/>
                  </a:cubicBezTo>
                  <a:cubicBezTo>
                    <a:pt x="368" y="832"/>
                    <a:pt x="540" y="705"/>
                    <a:pt x="587" y="510"/>
                  </a:cubicBezTo>
                  <a:cubicBezTo>
                    <a:pt x="644" y="251"/>
                    <a:pt x="448" y="1"/>
                    <a:pt x="178"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1" name="Google Shape;11291;p92"/>
            <p:cNvSpPr/>
            <p:nvPr/>
          </p:nvSpPr>
          <p:spPr>
            <a:xfrm>
              <a:off x="1019905" y="3541630"/>
              <a:ext cx="25447" cy="21886"/>
            </a:xfrm>
            <a:custGeom>
              <a:avLst/>
              <a:gdLst/>
              <a:ahLst/>
              <a:cxnLst/>
              <a:rect l="l" t="t" r="r" b="b"/>
              <a:pathLst>
                <a:path w="972" h="836" extrusionOk="0">
                  <a:moveTo>
                    <a:pt x="558" y="1"/>
                  </a:moveTo>
                  <a:cubicBezTo>
                    <a:pt x="188" y="1"/>
                    <a:pt x="1" y="452"/>
                    <a:pt x="265" y="712"/>
                  </a:cubicBezTo>
                  <a:cubicBezTo>
                    <a:pt x="349" y="797"/>
                    <a:pt x="453" y="835"/>
                    <a:pt x="554" y="835"/>
                  </a:cubicBezTo>
                  <a:cubicBezTo>
                    <a:pt x="767" y="835"/>
                    <a:pt x="971" y="669"/>
                    <a:pt x="971" y="419"/>
                  </a:cubicBezTo>
                  <a:cubicBezTo>
                    <a:pt x="971" y="188"/>
                    <a:pt x="789" y="1"/>
                    <a:pt x="558" y="1"/>
                  </a:cubicBezTo>
                  <a:close/>
                </a:path>
              </a:pathLst>
            </a:custGeom>
            <a:solidFill>
              <a:srgbClr val="405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2" name="Google Shape;11292;p92"/>
            <p:cNvSpPr/>
            <p:nvPr/>
          </p:nvSpPr>
          <p:spPr>
            <a:xfrm>
              <a:off x="1029722" y="3541630"/>
              <a:ext cx="16991" cy="21860"/>
            </a:xfrm>
            <a:custGeom>
              <a:avLst/>
              <a:gdLst/>
              <a:ahLst/>
              <a:cxnLst/>
              <a:rect l="l" t="t" r="r" b="b"/>
              <a:pathLst>
                <a:path w="649" h="835" extrusionOk="0">
                  <a:moveTo>
                    <a:pt x="183" y="1"/>
                  </a:moveTo>
                  <a:cubicBezTo>
                    <a:pt x="120" y="1"/>
                    <a:pt x="58" y="15"/>
                    <a:pt x="0" y="44"/>
                  </a:cubicBezTo>
                  <a:cubicBezTo>
                    <a:pt x="317" y="193"/>
                    <a:pt x="317" y="640"/>
                    <a:pt x="0" y="793"/>
                  </a:cubicBezTo>
                  <a:cubicBezTo>
                    <a:pt x="58" y="821"/>
                    <a:pt x="119" y="834"/>
                    <a:pt x="179" y="834"/>
                  </a:cubicBezTo>
                  <a:cubicBezTo>
                    <a:pt x="367" y="834"/>
                    <a:pt x="543" y="707"/>
                    <a:pt x="586" y="510"/>
                  </a:cubicBezTo>
                  <a:cubicBezTo>
                    <a:pt x="649" y="250"/>
                    <a:pt x="447" y="1"/>
                    <a:pt x="183"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3" name="Google Shape;11293;p92"/>
            <p:cNvSpPr/>
            <p:nvPr/>
          </p:nvSpPr>
          <p:spPr>
            <a:xfrm>
              <a:off x="1004930" y="3500998"/>
              <a:ext cx="21180" cy="18143"/>
            </a:xfrm>
            <a:custGeom>
              <a:avLst/>
              <a:gdLst/>
              <a:ahLst/>
              <a:cxnLst/>
              <a:rect l="l" t="t" r="r" b="b"/>
              <a:pathLst>
                <a:path w="809" h="693" extrusionOk="0">
                  <a:moveTo>
                    <a:pt x="462" y="1"/>
                  </a:moveTo>
                  <a:cubicBezTo>
                    <a:pt x="155" y="1"/>
                    <a:pt x="1" y="371"/>
                    <a:pt x="217" y="592"/>
                  </a:cubicBezTo>
                  <a:cubicBezTo>
                    <a:pt x="288" y="662"/>
                    <a:pt x="375" y="693"/>
                    <a:pt x="460" y="693"/>
                  </a:cubicBezTo>
                  <a:cubicBezTo>
                    <a:pt x="638" y="693"/>
                    <a:pt x="808" y="555"/>
                    <a:pt x="808" y="347"/>
                  </a:cubicBezTo>
                  <a:cubicBezTo>
                    <a:pt x="808" y="155"/>
                    <a:pt x="654" y="1"/>
                    <a:pt x="462" y="1"/>
                  </a:cubicBezTo>
                  <a:close/>
                </a:path>
              </a:pathLst>
            </a:custGeom>
            <a:solidFill>
              <a:srgbClr val="4056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4" name="Google Shape;11294;p92"/>
            <p:cNvSpPr/>
            <p:nvPr/>
          </p:nvSpPr>
          <p:spPr>
            <a:xfrm>
              <a:off x="1013360" y="3500998"/>
              <a:ext cx="13744" cy="18143"/>
            </a:xfrm>
            <a:custGeom>
              <a:avLst/>
              <a:gdLst/>
              <a:ahLst/>
              <a:cxnLst/>
              <a:rect l="l" t="t" r="r" b="b"/>
              <a:pathLst>
                <a:path w="525" h="693" extrusionOk="0">
                  <a:moveTo>
                    <a:pt x="140" y="1"/>
                  </a:moveTo>
                  <a:cubicBezTo>
                    <a:pt x="92" y="1"/>
                    <a:pt x="44" y="11"/>
                    <a:pt x="1" y="30"/>
                  </a:cubicBezTo>
                  <a:cubicBezTo>
                    <a:pt x="279" y="150"/>
                    <a:pt x="279" y="544"/>
                    <a:pt x="1" y="664"/>
                  </a:cubicBezTo>
                  <a:cubicBezTo>
                    <a:pt x="47" y="684"/>
                    <a:pt x="94" y="693"/>
                    <a:pt x="141" y="693"/>
                  </a:cubicBezTo>
                  <a:cubicBezTo>
                    <a:pt x="300" y="693"/>
                    <a:pt x="448" y="586"/>
                    <a:pt x="481" y="419"/>
                  </a:cubicBezTo>
                  <a:cubicBezTo>
                    <a:pt x="525" y="203"/>
                    <a:pt x="361" y="1"/>
                    <a:pt x="14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5" name="Google Shape;11295;p92"/>
            <p:cNvSpPr/>
            <p:nvPr/>
          </p:nvSpPr>
          <p:spPr>
            <a:xfrm>
              <a:off x="975268" y="3368082"/>
              <a:ext cx="90949" cy="28065"/>
            </a:xfrm>
            <a:custGeom>
              <a:avLst/>
              <a:gdLst/>
              <a:ahLst/>
              <a:cxnLst/>
              <a:rect l="l" t="t" r="r" b="b"/>
              <a:pathLst>
                <a:path w="3474" h="1072" extrusionOk="0">
                  <a:moveTo>
                    <a:pt x="264" y="0"/>
                  </a:moveTo>
                  <a:cubicBezTo>
                    <a:pt x="120" y="0"/>
                    <a:pt x="0" y="120"/>
                    <a:pt x="0" y="269"/>
                  </a:cubicBezTo>
                  <a:lnTo>
                    <a:pt x="0" y="802"/>
                  </a:lnTo>
                  <a:cubicBezTo>
                    <a:pt x="0" y="951"/>
                    <a:pt x="120" y="1071"/>
                    <a:pt x="264" y="1071"/>
                  </a:cubicBezTo>
                  <a:lnTo>
                    <a:pt x="3209" y="1071"/>
                  </a:lnTo>
                  <a:cubicBezTo>
                    <a:pt x="3353" y="1071"/>
                    <a:pt x="3474" y="951"/>
                    <a:pt x="3474" y="802"/>
                  </a:cubicBezTo>
                  <a:lnTo>
                    <a:pt x="3474" y="269"/>
                  </a:lnTo>
                  <a:cubicBezTo>
                    <a:pt x="3474" y="120"/>
                    <a:pt x="3353" y="0"/>
                    <a:pt x="3209" y="0"/>
                  </a:cubicBezTo>
                  <a:close/>
                </a:path>
              </a:pathLst>
            </a:custGeom>
            <a:solidFill>
              <a:srgbClr val="F1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6" name="Google Shape;11296;p92"/>
            <p:cNvSpPr/>
            <p:nvPr/>
          </p:nvSpPr>
          <p:spPr>
            <a:xfrm>
              <a:off x="1031241" y="3368082"/>
              <a:ext cx="34976" cy="28065"/>
            </a:xfrm>
            <a:custGeom>
              <a:avLst/>
              <a:gdLst/>
              <a:ahLst/>
              <a:cxnLst/>
              <a:rect l="l" t="t" r="r" b="b"/>
              <a:pathLst>
                <a:path w="1336" h="1072" extrusionOk="0">
                  <a:moveTo>
                    <a:pt x="0" y="0"/>
                  </a:moveTo>
                  <a:cubicBezTo>
                    <a:pt x="149" y="0"/>
                    <a:pt x="269" y="120"/>
                    <a:pt x="269" y="269"/>
                  </a:cubicBezTo>
                  <a:lnTo>
                    <a:pt x="269" y="802"/>
                  </a:lnTo>
                  <a:cubicBezTo>
                    <a:pt x="269" y="951"/>
                    <a:pt x="149" y="1071"/>
                    <a:pt x="0" y="1071"/>
                  </a:cubicBezTo>
                  <a:lnTo>
                    <a:pt x="1067" y="1071"/>
                  </a:lnTo>
                  <a:cubicBezTo>
                    <a:pt x="1215" y="1071"/>
                    <a:pt x="1336" y="951"/>
                    <a:pt x="1336" y="802"/>
                  </a:cubicBezTo>
                  <a:lnTo>
                    <a:pt x="1336" y="269"/>
                  </a:lnTo>
                  <a:cubicBezTo>
                    <a:pt x="1336" y="120"/>
                    <a:pt x="1215" y="0"/>
                    <a:pt x="1067" y="0"/>
                  </a:cubicBezTo>
                  <a:close/>
                </a:path>
              </a:pathLst>
            </a:custGeom>
            <a:solidFill>
              <a:srgbClr val="E7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7" name="Google Shape;11297;p92"/>
            <p:cNvSpPr/>
            <p:nvPr/>
          </p:nvSpPr>
          <p:spPr>
            <a:xfrm>
              <a:off x="883193" y="3362794"/>
              <a:ext cx="275099" cy="363876"/>
            </a:xfrm>
            <a:custGeom>
              <a:avLst/>
              <a:gdLst/>
              <a:ahLst/>
              <a:cxnLst/>
              <a:rect l="l" t="t" r="r" b="b"/>
              <a:pathLst>
                <a:path w="10508" h="13899" extrusionOk="0">
                  <a:moveTo>
                    <a:pt x="6726" y="404"/>
                  </a:moveTo>
                  <a:cubicBezTo>
                    <a:pt x="6760" y="404"/>
                    <a:pt x="6789" y="433"/>
                    <a:pt x="6789" y="471"/>
                  </a:cubicBezTo>
                  <a:lnTo>
                    <a:pt x="6789" y="1004"/>
                  </a:lnTo>
                  <a:cubicBezTo>
                    <a:pt x="6789" y="1038"/>
                    <a:pt x="6760" y="1067"/>
                    <a:pt x="6726" y="1067"/>
                  </a:cubicBezTo>
                  <a:lnTo>
                    <a:pt x="3781" y="1067"/>
                  </a:lnTo>
                  <a:cubicBezTo>
                    <a:pt x="3748" y="1067"/>
                    <a:pt x="3719" y="1038"/>
                    <a:pt x="3719" y="1004"/>
                  </a:cubicBezTo>
                  <a:lnTo>
                    <a:pt x="3719" y="471"/>
                  </a:lnTo>
                  <a:cubicBezTo>
                    <a:pt x="3719" y="433"/>
                    <a:pt x="3748" y="404"/>
                    <a:pt x="3781" y="404"/>
                  </a:cubicBezTo>
                  <a:close/>
                  <a:moveTo>
                    <a:pt x="3781" y="0"/>
                  </a:moveTo>
                  <a:cubicBezTo>
                    <a:pt x="3522" y="0"/>
                    <a:pt x="3311" y="212"/>
                    <a:pt x="3311" y="471"/>
                  </a:cubicBezTo>
                  <a:lnTo>
                    <a:pt x="3311" y="1004"/>
                  </a:lnTo>
                  <a:cubicBezTo>
                    <a:pt x="3311" y="1249"/>
                    <a:pt x="3503" y="1456"/>
                    <a:pt x="3748" y="1475"/>
                  </a:cubicBezTo>
                  <a:lnTo>
                    <a:pt x="3748" y="6029"/>
                  </a:lnTo>
                  <a:cubicBezTo>
                    <a:pt x="3748" y="6140"/>
                    <a:pt x="3719" y="6246"/>
                    <a:pt x="3671" y="6342"/>
                  </a:cubicBezTo>
                  <a:lnTo>
                    <a:pt x="2547" y="8441"/>
                  </a:lnTo>
                  <a:lnTo>
                    <a:pt x="1365" y="10656"/>
                  </a:lnTo>
                  <a:lnTo>
                    <a:pt x="774" y="11765"/>
                  </a:lnTo>
                  <a:lnTo>
                    <a:pt x="303" y="12649"/>
                  </a:lnTo>
                  <a:cubicBezTo>
                    <a:pt x="1" y="13216"/>
                    <a:pt x="409" y="13898"/>
                    <a:pt x="1053" y="13898"/>
                  </a:cubicBezTo>
                  <a:lnTo>
                    <a:pt x="4771" y="13898"/>
                  </a:lnTo>
                  <a:cubicBezTo>
                    <a:pt x="5040" y="13898"/>
                    <a:pt x="5040" y="13490"/>
                    <a:pt x="4771" y="13490"/>
                  </a:cubicBezTo>
                  <a:lnTo>
                    <a:pt x="1048" y="13490"/>
                  </a:lnTo>
                  <a:cubicBezTo>
                    <a:pt x="716" y="13490"/>
                    <a:pt x="505" y="13135"/>
                    <a:pt x="659" y="12842"/>
                  </a:cubicBezTo>
                  <a:lnTo>
                    <a:pt x="1077" y="12063"/>
                  </a:lnTo>
                  <a:lnTo>
                    <a:pt x="1639" y="12063"/>
                  </a:lnTo>
                  <a:cubicBezTo>
                    <a:pt x="1908" y="12063"/>
                    <a:pt x="1908" y="11660"/>
                    <a:pt x="1639" y="11660"/>
                  </a:cubicBezTo>
                  <a:lnTo>
                    <a:pt x="1293" y="11660"/>
                  </a:lnTo>
                  <a:lnTo>
                    <a:pt x="1668" y="10958"/>
                  </a:lnTo>
                  <a:lnTo>
                    <a:pt x="2225" y="10958"/>
                  </a:lnTo>
                  <a:cubicBezTo>
                    <a:pt x="2494" y="10958"/>
                    <a:pt x="2494" y="10550"/>
                    <a:pt x="2225" y="10550"/>
                  </a:cubicBezTo>
                  <a:lnTo>
                    <a:pt x="1884" y="10550"/>
                  </a:lnTo>
                  <a:lnTo>
                    <a:pt x="2259" y="9849"/>
                  </a:lnTo>
                  <a:lnTo>
                    <a:pt x="2821" y="9849"/>
                  </a:lnTo>
                  <a:cubicBezTo>
                    <a:pt x="3090" y="9849"/>
                    <a:pt x="3090" y="9440"/>
                    <a:pt x="2821" y="9440"/>
                  </a:cubicBezTo>
                  <a:lnTo>
                    <a:pt x="2475" y="9440"/>
                  </a:lnTo>
                  <a:lnTo>
                    <a:pt x="2849" y="8739"/>
                  </a:lnTo>
                  <a:lnTo>
                    <a:pt x="3412" y="8739"/>
                  </a:lnTo>
                  <a:cubicBezTo>
                    <a:pt x="3685" y="8739"/>
                    <a:pt x="3685" y="8331"/>
                    <a:pt x="3412" y="8331"/>
                  </a:cubicBezTo>
                  <a:lnTo>
                    <a:pt x="3066" y="8331"/>
                  </a:lnTo>
                  <a:lnTo>
                    <a:pt x="4026" y="6529"/>
                  </a:lnTo>
                  <a:cubicBezTo>
                    <a:pt x="4108" y="6375"/>
                    <a:pt x="4151" y="6202"/>
                    <a:pt x="4151" y="6029"/>
                  </a:cubicBezTo>
                  <a:lnTo>
                    <a:pt x="4151" y="1475"/>
                  </a:lnTo>
                  <a:lnTo>
                    <a:pt x="6347" y="1475"/>
                  </a:lnTo>
                  <a:lnTo>
                    <a:pt x="6347" y="6029"/>
                  </a:lnTo>
                  <a:cubicBezTo>
                    <a:pt x="6347" y="6202"/>
                    <a:pt x="6390" y="6375"/>
                    <a:pt x="6472" y="6529"/>
                  </a:cubicBezTo>
                  <a:lnTo>
                    <a:pt x="9844" y="12842"/>
                  </a:lnTo>
                  <a:cubicBezTo>
                    <a:pt x="9998" y="13135"/>
                    <a:pt x="9787" y="13490"/>
                    <a:pt x="9455" y="13490"/>
                  </a:cubicBezTo>
                  <a:lnTo>
                    <a:pt x="5727" y="13490"/>
                  </a:lnTo>
                  <a:cubicBezTo>
                    <a:pt x="5458" y="13490"/>
                    <a:pt x="5458" y="13898"/>
                    <a:pt x="5727" y="13898"/>
                  </a:cubicBezTo>
                  <a:lnTo>
                    <a:pt x="9455" y="13898"/>
                  </a:lnTo>
                  <a:cubicBezTo>
                    <a:pt x="10099" y="13898"/>
                    <a:pt x="10507" y="13216"/>
                    <a:pt x="10204" y="12649"/>
                  </a:cubicBezTo>
                  <a:lnTo>
                    <a:pt x="6837" y="6337"/>
                  </a:lnTo>
                  <a:cubicBezTo>
                    <a:pt x="6784" y="6246"/>
                    <a:pt x="6760" y="6135"/>
                    <a:pt x="6755" y="6029"/>
                  </a:cubicBezTo>
                  <a:lnTo>
                    <a:pt x="6755" y="1475"/>
                  </a:lnTo>
                  <a:cubicBezTo>
                    <a:pt x="7005" y="1456"/>
                    <a:pt x="7192" y="1249"/>
                    <a:pt x="7192" y="1004"/>
                  </a:cubicBezTo>
                  <a:lnTo>
                    <a:pt x="7192" y="471"/>
                  </a:lnTo>
                  <a:cubicBezTo>
                    <a:pt x="7192" y="212"/>
                    <a:pt x="6981" y="0"/>
                    <a:pt x="6722"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8" name="Google Shape;11298;p92"/>
            <p:cNvSpPr/>
            <p:nvPr/>
          </p:nvSpPr>
          <p:spPr>
            <a:xfrm>
              <a:off x="935631" y="3604305"/>
              <a:ext cx="170091" cy="92808"/>
            </a:xfrm>
            <a:custGeom>
              <a:avLst/>
              <a:gdLst/>
              <a:ahLst/>
              <a:cxnLst/>
              <a:rect l="l" t="t" r="r" b="b"/>
              <a:pathLst>
                <a:path w="6497" h="3545" extrusionOk="0">
                  <a:moveTo>
                    <a:pt x="3232" y="410"/>
                  </a:moveTo>
                  <a:cubicBezTo>
                    <a:pt x="3600" y="410"/>
                    <a:pt x="3968" y="446"/>
                    <a:pt x="4329" y="518"/>
                  </a:cubicBezTo>
                  <a:lnTo>
                    <a:pt x="4507" y="556"/>
                  </a:lnTo>
                  <a:cubicBezTo>
                    <a:pt x="4613" y="576"/>
                    <a:pt x="4699" y="643"/>
                    <a:pt x="4747" y="734"/>
                  </a:cubicBezTo>
                  <a:lnTo>
                    <a:pt x="5968" y="3030"/>
                  </a:lnTo>
                  <a:cubicBezTo>
                    <a:pt x="5992" y="3078"/>
                    <a:pt x="5958" y="3136"/>
                    <a:pt x="5905" y="3141"/>
                  </a:cubicBezTo>
                  <a:lnTo>
                    <a:pt x="597" y="3141"/>
                  </a:lnTo>
                  <a:cubicBezTo>
                    <a:pt x="544" y="3141"/>
                    <a:pt x="505" y="3078"/>
                    <a:pt x="534" y="3030"/>
                  </a:cubicBezTo>
                  <a:lnTo>
                    <a:pt x="1754" y="724"/>
                  </a:lnTo>
                  <a:cubicBezTo>
                    <a:pt x="1802" y="638"/>
                    <a:pt x="1889" y="571"/>
                    <a:pt x="1985" y="547"/>
                  </a:cubicBezTo>
                  <a:lnTo>
                    <a:pt x="1985" y="552"/>
                  </a:lnTo>
                  <a:cubicBezTo>
                    <a:pt x="2394" y="457"/>
                    <a:pt x="2813" y="410"/>
                    <a:pt x="3232" y="410"/>
                  </a:cubicBezTo>
                  <a:close/>
                  <a:moveTo>
                    <a:pt x="3227" y="0"/>
                  </a:moveTo>
                  <a:cubicBezTo>
                    <a:pt x="2779" y="0"/>
                    <a:pt x="2332" y="51"/>
                    <a:pt x="1894" y="153"/>
                  </a:cubicBezTo>
                  <a:cubicBezTo>
                    <a:pt x="1682" y="201"/>
                    <a:pt x="1500" y="340"/>
                    <a:pt x="1394" y="537"/>
                  </a:cubicBezTo>
                  <a:lnTo>
                    <a:pt x="174" y="2843"/>
                  </a:lnTo>
                  <a:cubicBezTo>
                    <a:pt x="1" y="3160"/>
                    <a:pt x="236" y="3544"/>
                    <a:pt x="597" y="3544"/>
                  </a:cubicBezTo>
                  <a:lnTo>
                    <a:pt x="5905" y="3544"/>
                  </a:lnTo>
                  <a:cubicBezTo>
                    <a:pt x="6265" y="3544"/>
                    <a:pt x="6496" y="3160"/>
                    <a:pt x="6328" y="2843"/>
                  </a:cubicBezTo>
                  <a:lnTo>
                    <a:pt x="5108" y="542"/>
                  </a:lnTo>
                  <a:cubicBezTo>
                    <a:pt x="5002" y="345"/>
                    <a:pt x="4815" y="201"/>
                    <a:pt x="4589" y="158"/>
                  </a:cubicBezTo>
                  <a:lnTo>
                    <a:pt x="4411" y="119"/>
                  </a:lnTo>
                  <a:cubicBezTo>
                    <a:pt x="4020" y="40"/>
                    <a:pt x="3623" y="0"/>
                    <a:pt x="3227"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99" name="Google Shape;11299;p92"/>
            <p:cNvSpPr/>
            <p:nvPr/>
          </p:nvSpPr>
          <p:spPr>
            <a:xfrm>
              <a:off x="1040404" y="3649832"/>
              <a:ext cx="33615" cy="28798"/>
            </a:xfrm>
            <a:custGeom>
              <a:avLst/>
              <a:gdLst/>
              <a:ahLst/>
              <a:cxnLst/>
              <a:rect l="l" t="t" r="r" b="b"/>
              <a:pathLst>
                <a:path w="1284" h="1100" extrusionOk="0">
                  <a:moveTo>
                    <a:pt x="548" y="407"/>
                  </a:moveTo>
                  <a:cubicBezTo>
                    <a:pt x="678" y="407"/>
                    <a:pt x="741" y="561"/>
                    <a:pt x="649" y="652"/>
                  </a:cubicBezTo>
                  <a:cubicBezTo>
                    <a:pt x="620" y="682"/>
                    <a:pt x="584" y="695"/>
                    <a:pt x="549" y="695"/>
                  </a:cubicBezTo>
                  <a:cubicBezTo>
                    <a:pt x="475" y="695"/>
                    <a:pt x="404" y="636"/>
                    <a:pt x="404" y="552"/>
                  </a:cubicBezTo>
                  <a:cubicBezTo>
                    <a:pt x="404" y="470"/>
                    <a:pt x="472" y="407"/>
                    <a:pt x="548" y="407"/>
                  </a:cubicBezTo>
                  <a:close/>
                  <a:moveTo>
                    <a:pt x="554" y="1"/>
                  </a:moveTo>
                  <a:cubicBezTo>
                    <a:pt x="271" y="1"/>
                    <a:pt x="1" y="220"/>
                    <a:pt x="1" y="552"/>
                  </a:cubicBezTo>
                  <a:cubicBezTo>
                    <a:pt x="1" y="854"/>
                    <a:pt x="246" y="1099"/>
                    <a:pt x="548" y="1099"/>
                  </a:cubicBezTo>
                  <a:cubicBezTo>
                    <a:pt x="1038" y="1099"/>
                    <a:pt x="1283" y="508"/>
                    <a:pt x="938" y="162"/>
                  </a:cubicBezTo>
                  <a:cubicBezTo>
                    <a:pt x="826" y="51"/>
                    <a:pt x="688" y="1"/>
                    <a:pt x="554"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0" name="Google Shape;11300;p92"/>
            <p:cNvSpPr/>
            <p:nvPr/>
          </p:nvSpPr>
          <p:spPr>
            <a:xfrm>
              <a:off x="969613" y="3654623"/>
              <a:ext cx="33720" cy="28772"/>
            </a:xfrm>
            <a:custGeom>
              <a:avLst/>
              <a:gdLst/>
              <a:ahLst/>
              <a:cxnLst/>
              <a:rect l="l" t="t" r="r" b="b"/>
              <a:pathLst>
                <a:path w="1288" h="1099" extrusionOk="0">
                  <a:moveTo>
                    <a:pt x="553" y="407"/>
                  </a:moveTo>
                  <a:cubicBezTo>
                    <a:pt x="677" y="407"/>
                    <a:pt x="740" y="561"/>
                    <a:pt x="653" y="652"/>
                  </a:cubicBezTo>
                  <a:cubicBezTo>
                    <a:pt x="624" y="681"/>
                    <a:pt x="588" y="694"/>
                    <a:pt x="553" y="694"/>
                  </a:cubicBezTo>
                  <a:cubicBezTo>
                    <a:pt x="479" y="694"/>
                    <a:pt x="408" y="636"/>
                    <a:pt x="408" y="551"/>
                  </a:cubicBezTo>
                  <a:cubicBezTo>
                    <a:pt x="408" y="469"/>
                    <a:pt x="471" y="407"/>
                    <a:pt x="553" y="407"/>
                  </a:cubicBezTo>
                  <a:close/>
                  <a:moveTo>
                    <a:pt x="554" y="0"/>
                  </a:moveTo>
                  <a:cubicBezTo>
                    <a:pt x="271" y="0"/>
                    <a:pt x="0" y="220"/>
                    <a:pt x="0" y="551"/>
                  </a:cubicBezTo>
                  <a:cubicBezTo>
                    <a:pt x="0" y="854"/>
                    <a:pt x="245" y="1099"/>
                    <a:pt x="553" y="1099"/>
                  </a:cubicBezTo>
                  <a:cubicBezTo>
                    <a:pt x="1043" y="1099"/>
                    <a:pt x="1288" y="508"/>
                    <a:pt x="942" y="162"/>
                  </a:cubicBezTo>
                  <a:cubicBezTo>
                    <a:pt x="828" y="50"/>
                    <a:pt x="690" y="0"/>
                    <a:pt x="554"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1" name="Google Shape;11301;p92"/>
            <p:cNvSpPr/>
            <p:nvPr/>
          </p:nvSpPr>
          <p:spPr>
            <a:xfrm>
              <a:off x="998646" y="3624175"/>
              <a:ext cx="37882" cy="32437"/>
            </a:xfrm>
            <a:custGeom>
              <a:avLst/>
              <a:gdLst/>
              <a:ahLst/>
              <a:cxnLst/>
              <a:rect l="l" t="t" r="r" b="b"/>
              <a:pathLst>
                <a:path w="1447" h="1239" extrusionOk="0">
                  <a:moveTo>
                    <a:pt x="621" y="407"/>
                  </a:moveTo>
                  <a:cubicBezTo>
                    <a:pt x="808" y="407"/>
                    <a:pt x="904" y="638"/>
                    <a:pt x="769" y="773"/>
                  </a:cubicBezTo>
                  <a:cubicBezTo>
                    <a:pt x="726" y="814"/>
                    <a:pt x="673" y="833"/>
                    <a:pt x="621" y="833"/>
                  </a:cubicBezTo>
                  <a:cubicBezTo>
                    <a:pt x="513" y="833"/>
                    <a:pt x="409" y="750"/>
                    <a:pt x="409" y="624"/>
                  </a:cubicBezTo>
                  <a:cubicBezTo>
                    <a:pt x="409" y="504"/>
                    <a:pt x="505" y="412"/>
                    <a:pt x="621" y="412"/>
                  </a:cubicBezTo>
                  <a:lnTo>
                    <a:pt x="621" y="407"/>
                  </a:lnTo>
                  <a:close/>
                  <a:moveTo>
                    <a:pt x="627" y="0"/>
                  </a:moveTo>
                  <a:cubicBezTo>
                    <a:pt x="308" y="0"/>
                    <a:pt x="1" y="249"/>
                    <a:pt x="1" y="624"/>
                  </a:cubicBezTo>
                  <a:cubicBezTo>
                    <a:pt x="1" y="965"/>
                    <a:pt x="279" y="1239"/>
                    <a:pt x="621" y="1239"/>
                  </a:cubicBezTo>
                  <a:cubicBezTo>
                    <a:pt x="1173" y="1239"/>
                    <a:pt x="1447" y="576"/>
                    <a:pt x="1058" y="182"/>
                  </a:cubicBezTo>
                  <a:cubicBezTo>
                    <a:pt x="932" y="56"/>
                    <a:pt x="778" y="0"/>
                    <a:pt x="627"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2" name="Google Shape;11302;p92"/>
            <p:cNvSpPr/>
            <p:nvPr/>
          </p:nvSpPr>
          <p:spPr>
            <a:xfrm>
              <a:off x="985190" y="3565035"/>
              <a:ext cx="38013" cy="32463"/>
            </a:xfrm>
            <a:custGeom>
              <a:avLst/>
              <a:gdLst/>
              <a:ahLst/>
              <a:cxnLst/>
              <a:rect l="l" t="t" r="r" b="b"/>
              <a:pathLst>
                <a:path w="1452" h="1240" extrusionOk="0">
                  <a:moveTo>
                    <a:pt x="620" y="409"/>
                  </a:moveTo>
                  <a:cubicBezTo>
                    <a:pt x="741" y="409"/>
                    <a:pt x="832" y="505"/>
                    <a:pt x="832" y="620"/>
                  </a:cubicBezTo>
                  <a:cubicBezTo>
                    <a:pt x="832" y="747"/>
                    <a:pt x="728" y="832"/>
                    <a:pt x="620" y="832"/>
                  </a:cubicBezTo>
                  <a:cubicBezTo>
                    <a:pt x="568" y="832"/>
                    <a:pt x="515" y="812"/>
                    <a:pt x="472" y="769"/>
                  </a:cubicBezTo>
                  <a:cubicBezTo>
                    <a:pt x="337" y="634"/>
                    <a:pt x="433" y="409"/>
                    <a:pt x="620" y="409"/>
                  </a:cubicBezTo>
                  <a:close/>
                  <a:moveTo>
                    <a:pt x="620" y="0"/>
                  </a:moveTo>
                  <a:cubicBezTo>
                    <a:pt x="279" y="0"/>
                    <a:pt x="1" y="279"/>
                    <a:pt x="1" y="620"/>
                  </a:cubicBezTo>
                  <a:cubicBezTo>
                    <a:pt x="1" y="993"/>
                    <a:pt x="306" y="1240"/>
                    <a:pt x="624" y="1240"/>
                  </a:cubicBezTo>
                  <a:cubicBezTo>
                    <a:pt x="776" y="1240"/>
                    <a:pt x="932" y="1183"/>
                    <a:pt x="1058" y="1057"/>
                  </a:cubicBezTo>
                  <a:cubicBezTo>
                    <a:pt x="1452" y="668"/>
                    <a:pt x="1173" y="0"/>
                    <a:pt x="620"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3" name="Google Shape;11303;p92"/>
            <p:cNvSpPr/>
            <p:nvPr/>
          </p:nvSpPr>
          <p:spPr>
            <a:xfrm>
              <a:off x="1018281" y="3536341"/>
              <a:ext cx="37882" cy="32489"/>
            </a:xfrm>
            <a:custGeom>
              <a:avLst/>
              <a:gdLst/>
              <a:ahLst/>
              <a:cxnLst/>
              <a:rect l="l" t="t" r="r" b="b"/>
              <a:pathLst>
                <a:path w="1447" h="1241" extrusionOk="0">
                  <a:moveTo>
                    <a:pt x="620" y="409"/>
                  </a:moveTo>
                  <a:cubicBezTo>
                    <a:pt x="807" y="409"/>
                    <a:pt x="903" y="635"/>
                    <a:pt x="769" y="770"/>
                  </a:cubicBezTo>
                  <a:cubicBezTo>
                    <a:pt x="725" y="813"/>
                    <a:pt x="672" y="832"/>
                    <a:pt x="621" y="832"/>
                  </a:cubicBezTo>
                  <a:cubicBezTo>
                    <a:pt x="512" y="832"/>
                    <a:pt x="409" y="747"/>
                    <a:pt x="409" y="621"/>
                  </a:cubicBezTo>
                  <a:cubicBezTo>
                    <a:pt x="409" y="505"/>
                    <a:pt x="500" y="409"/>
                    <a:pt x="620" y="409"/>
                  </a:cubicBezTo>
                  <a:close/>
                  <a:moveTo>
                    <a:pt x="620" y="1"/>
                  </a:moveTo>
                  <a:cubicBezTo>
                    <a:pt x="279" y="1"/>
                    <a:pt x="0" y="280"/>
                    <a:pt x="0" y="621"/>
                  </a:cubicBezTo>
                  <a:cubicBezTo>
                    <a:pt x="0" y="994"/>
                    <a:pt x="305" y="1240"/>
                    <a:pt x="623" y="1240"/>
                  </a:cubicBezTo>
                  <a:cubicBezTo>
                    <a:pt x="776" y="1240"/>
                    <a:pt x="931" y="1184"/>
                    <a:pt x="1057" y="1058"/>
                  </a:cubicBezTo>
                  <a:cubicBezTo>
                    <a:pt x="1446" y="669"/>
                    <a:pt x="1172" y="1"/>
                    <a:pt x="62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4" name="Google Shape;11304;p92"/>
            <p:cNvSpPr/>
            <p:nvPr/>
          </p:nvSpPr>
          <p:spPr>
            <a:xfrm>
              <a:off x="997782" y="3495736"/>
              <a:ext cx="33720" cy="28772"/>
            </a:xfrm>
            <a:custGeom>
              <a:avLst/>
              <a:gdLst/>
              <a:ahLst/>
              <a:cxnLst/>
              <a:rect l="l" t="t" r="r" b="b"/>
              <a:pathLst>
                <a:path w="1288" h="1099" extrusionOk="0">
                  <a:moveTo>
                    <a:pt x="736" y="404"/>
                  </a:moveTo>
                  <a:cubicBezTo>
                    <a:pt x="810" y="404"/>
                    <a:pt x="879" y="461"/>
                    <a:pt x="879" y="548"/>
                  </a:cubicBezTo>
                  <a:cubicBezTo>
                    <a:pt x="879" y="630"/>
                    <a:pt x="817" y="692"/>
                    <a:pt x="735" y="692"/>
                  </a:cubicBezTo>
                  <a:cubicBezTo>
                    <a:pt x="610" y="692"/>
                    <a:pt x="543" y="538"/>
                    <a:pt x="634" y="447"/>
                  </a:cubicBezTo>
                  <a:cubicBezTo>
                    <a:pt x="664" y="417"/>
                    <a:pt x="701" y="404"/>
                    <a:pt x="736" y="404"/>
                  </a:cubicBezTo>
                  <a:close/>
                  <a:moveTo>
                    <a:pt x="735" y="0"/>
                  </a:moveTo>
                  <a:cubicBezTo>
                    <a:pt x="245" y="0"/>
                    <a:pt x="0" y="591"/>
                    <a:pt x="346" y="937"/>
                  </a:cubicBezTo>
                  <a:cubicBezTo>
                    <a:pt x="458" y="1049"/>
                    <a:pt x="596" y="1099"/>
                    <a:pt x="731" y="1099"/>
                  </a:cubicBezTo>
                  <a:cubicBezTo>
                    <a:pt x="1015" y="1099"/>
                    <a:pt x="1288" y="879"/>
                    <a:pt x="1288" y="548"/>
                  </a:cubicBezTo>
                  <a:cubicBezTo>
                    <a:pt x="1288" y="245"/>
                    <a:pt x="1038" y="0"/>
                    <a:pt x="735"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05" name="Google Shape;11305;p92"/>
          <p:cNvGrpSpPr/>
          <p:nvPr/>
        </p:nvGrpSpPr>
        <p:grpSpPr>
          <a:xfrm>
            <a:off x="2633404" y="2691364"/>
            <a:ext cx="368798" cy="365420"/>
            <a:chOff x="2633404" y="2896764"/>
            <a:chExt cx="368798" cy="365420"/>
          </a:xfrm>
        </p:grpSpPr>
        <p:sp>
          <p:nvSpPr>
            <p:cNvPr id="11306" name="Google Shape;11306;p92"/>
            <p:cNvSpPr/>
            <p:nvPr/>
          </p:nvSpPr>
          <p:spPr>
            <a:xfrm>
              <a:off x="2665606" y="2902235"/>
              <a:ext cx="330549" cy="327145"/>
            </a:xfrm>
            <a:custGeom>
              <a:avLst/>
              <a:gdLst/>
              <a:ahLst/>
              <a:cxnLst/>
              <a:rect l="l" t="t" r="r" b="b"/>
              <a:pathLst>
                <a:path w="12626" h="12496" extrusionOk="0">
                  <a:moveTo>
                    <a:pt x="11341" y="0"/>
                  </a:moveTo>
                  <a:cubicBezTo>
                    <a:pt x="11114" y="0"/>
                    <a:pt x="10887" y="87"/>
                    <a:pt x="10714" y="259"/>
                  </a:cubicBezTo>
                  <a:lnTo>
                    <a:pt x="5511" y="5457"/>
                  </a:lnTo>
                  <a:lnTo>
                    <a:pt x="1115" y="9853"/>
                  </a:lnTo>
                  <a:lnTo>
                    <a:pt x="174" y="10795"/>
                  </a:lnTo>
                  <a:cubicBezTo>
                    <a:pt x="1" y="10968"/>
                    <a:pt x="1" y="11251"/>
                    <a:pt x="174" y="11424"/>
                  </a:cubicBezTo>
                  <a:lnTo>
                    <a:pt x="1115" y="12366"/>
                  </a:lnTo>
                  <a:cubicBezTo>
                    <a:pt x="1202" y="12452"/>
                    <a:pt x="1316" y="12495"/>
                    <a:pt x="1430" y="12495"/>
                  </a:cubicBezTo>
                  <a:cubicBezTo>
                    <a:pt x="1544" y="12495"/>
                    <a:pt x="1658" y="12452"/>
                    <a:pt x="1745" y="12366"/>
                  </a:cubicBezTo>
                  <a:lnTo>
                    <a:pt x="2686" y="11424"/>
                  </a:lnTo>
                  <a:cubicBezTo>
                    <a:pt x="6140" y="10482"/>
                    <a:pt x="5511" y="8912"/>
                    <a:pt x="7082" y="7028"/>
                  </a:cubicBezTo>
                  <a:lnTo>
                    <a:pt x="12280" y="1830"/>
                  </a:lnTo>
                  <a:cubicBezTo>
                    <a:pt x="12626" y="1484"/>
                    <a:pt x="12626" y="922"/>
                    <a:pt x="12280" y="572"/>
                  </a:cubicBezTo>
                  <a:lnTo>
                    <a:pt x="11968" y="259"/>
                  </a:lnTo>
                  <a:cubicBezTo>
                    <a:pt x="11795" y="87"/>
                    <a:pt x="11568" y="0"/>
                    <a:pt x="11341" y="0"/>
                  </a:cubicBezTo>
                  <a:close/>
                </a:path>
              </a:pathLst>
            </a:custGeom>
            <a:solidFill>
              <a:srgbClr val="FD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7" name="Google Shape;11307;p92"/>
            <p:cNvSpPr/>
            <p:nvPr/>
          </p:nvSpPr>
          <p:spPr>
            <a:xfrm>
              <a:off x="2809857" y="2942474"/>
              <a:ext cx="143911" cy="143781"/>
            </a:xfrm>
            <a:custGeom>
              <a:avLst/>
              <a:gdLst/>
              <a:ahLst/>
              <a:cxnLst/>
              <a:rect l="l" t="t" r="r" b="b"/>
              <a:pathLst>
                <a:path w="5497" h="5492" extrusionOk="0">
                  <a:moveTo>
                    <a:pt x="3926" y="0"/>
                  </a:moveTo>
                  <a:lnTo>
                    <a:pt x="1" y="3925"/>
                  </a:lnTo>
                  <a:lnTo>
                    <a:pt x="1572" y="5491"/>
                  </a:lnTo>
                  <a:lnTo>
                    <a:pt x="5497" y="1566"/>
                  </a:lnTo>
                  <a:lnTo>
                    <a:pt x="3926" y="0"/>
                  </a:lnTo>
                  <a:close/>
                </a:path>
              </a:pathLst>
            </a:custGeom>
            <a:solidFill>
              <a:srgbClr val="566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8" name="Google Shape;11308;p92"/>
            <p:cNvSpPr/>
            <p:nvPr/>
          </p:nvSpPr>
          <p:spPr>
            <a:xfrm>
              <a:off x="2665606" y="3160187"/>
              <a:ext cx="70346" cy="69194"/>
            </a:xfrm>
            <a:custGeom>
              <a:avLst/>
              <a:gdLst/>
              <a:ahLst/>
              <a:cxnLst/>
              <a:rect l="l" t="t" r="r" b="b"/>
              <a:pathLst>
                <a:path w="2687" h="2643" extrusionOk="0">
                  <a:moveTo>
                    <a:pt x="1115" y="0"/>
                  </a:moveTo>
                  <a:lnTo>
                    <a:pt x="174" y="942"/>
                  </a:lnTo>
                  <a:cubicBezTo>
                    <a:pt x="1" y="1115"/>
                    <a:pt x="1" y="1398"/>
                    <a:pt x="174" y="1571"/>
                  </a:cubicBezTo>
                  <a:lnTo>
                    <a:pt x="1115" y="2513"/>
                  </a:lnTo>
                  <a:cubicBezTo>
                    <a:pt x="1202" y="2599"/>
                    <a:pt x="1316" y="2642"/>
                    <a:pt x="1430" y="2642"/>
                  </a:cubicBezTo>
                  <a:cubicBezTo>
                    <a:pt x="1544" y="2642"/>
                    <a:pt x="1658" y="2599"/>
                    <a:pt x="1745" y="2513"/>
                  </a:cubicBezTo>
                  <a:lnTo>
                    <a:pt x="2686" y="1571"/>
                  </a:lnTo>
                  <a:lnTo>
                    <a:pt x="1115" y="0"/>
                  </a:lnTo>
                  <a:close/>
                </a:path>
              </a:pathLst>
            </a:custGeom>
            <a:solidFill>
              <a:srgbClr val="566A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09" name="Google Shape;11309;p92"/>
            <p:cNvSpPr/>
            <p:nvPr/>
          </p:nvSpPr>
          <p:spPr>
            <a:xfrm>
              <a:off x="2839310" y="2971900"/>
              <a:ext cx="114459" cy="114354"/>
            </a:xfrm>
            <a:custGeom>
              <a:avLst/>
              <a:gdLst/>
              <a:ahLst/>
              <a:cxnLst/>
              <a:rect l="l" t="t" r="r" b="b"/>
              <a:pathLst>
                <a:path w="4372" h="4368" extrusionOk="0">
                  <a:moveTo>
                    <a:pt x="3925" y="0"/>
                  </a:moveTo>
                  <a:lnTo>
                    <a:pt x="0" y="3925"/>
                  </a:lnTo>
                  <a:lnTo>
                    <a:pt x="447" y="4367"/>
                  </a:lnTo>
                  <a:lnTo>
                    <a:pt x="4372" y="442"/>
                  </a:lnTo>
                  <a:lnTo>
                    <a:pt x="3925" y="0"/>
                  </a:lnTo>
                  <a:close/>
                </a:path>
              </a:pathLst>
            </a:custGeom>
            <a:solidFill>
              <a:srgbClr val="334B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0" name="Google Shape;11310;p92"/>
            <p:cNvSpPr/>
            <p:nvPr/>
          </p:nvSpPr>
          <p:spPr>
            <a:xfrm>
              <a:off x="2683094" y="3189744"/>
              <a:ext cx="52727" cy="39637"/>
            </a:xfrm>
            <a:custGeom>
              <a:avLst/>
              <a:gdLst/>
              <a:ahLst/>
              <a:cxnLst/>
              <a:rect l="l" t="t" r="r" b="b"/>
              <a:pathLst>
                <a:path w="2014" h="1514" extrusionOk="0">
                  <a:moveTo>
                    <a:pt x="0" y="942"/>
                  </a:moveTo>
                  <a:lnTo>
                    <a:pt x="0" y="942"/>
                  </a:lnTo>
                  <a:cubicBezTo>
                    <a:pt x="2" y="943"/>
                    <a:pt x="3" y="944"/>
                    <a:pt x="4" y="945"/>
                  </a:cubicBezTo>
                  <a:lnTo>
                    <a:pt x="4" y="945"/>
                  </a:lnTo>
                  <a:lnTo>
                    <a:pt x="0" y="942"/>
                  </a:lnTo>
                  <a:close/>
                  <a:moveTo>
                    <a:pt x="1571" y="0"/>
                  </a:moveTo>
                  <a:lnTo>
                    <a:pt x="630" y="942"/>
                  </a:lnTo>
                  <a:cubicBezTo>
                    <a:pt x="543" y="1028"/>
                    <a:pt x="429" y="1071"/>
                    <a:pt x="315" y="1071"/>
                  </a:cubicBezTo>
                  <a:cubicBezTo>
                    <a:pt x="203" y="1071"/>
                    <a:pt x="90" y="1029"/>
                    <a:pt x="4" y="945"/>
                  </a:cubicBezTo>
                  <a:lnTo>
                    <a:pt x="4" y="945"/>
                  </a:lnTo>
                  <a:lnTo>
                    <a:pt x="447" y="1384"/>
                  </a:lnTo>
                  <a:cubicBezTo>
                    <a:pt x="534" y="1470"/>
                    <a:pt x="647" y="1513"/>
                    <a:pt x="760" y="1513"/>
                  </a:cubicBezTo>
                  <a:cubicBezTo>
                    <a:pt x="872" y="1513"/>
                    <a:pt x="985" y="1470"/>
                    <a:pt x="1072" y="1384"/>
                  </a:cubicBezTo>
                  <a:lnTo>
                    <a:pt x="2013" y="442"/>
                  </a:lnTo>
                  <a:lnTo>
                    <a:pt x="1571" y="0"/>
                  </a:lnTo>
                  <a:close/>
                </a:path>
              </a:pathLst>
            </a:custGeom>
            <a:solidFill>
              <a:srgbClr val="334B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1" name="Google Shape;11311;p92"/>
            <p:cNvSpPr/>
            <p:nvPr/>
          </p:nvSpPr>
          <p:spPr>
            <a:xfrm>
              <a:off x="2942171" y="2907393"/>
              <a:ext cx="54114" cy="76105"/>
            </a:xfrm>
            <a:custGeom>
              <a:avLst/>
              <a:gdLst/>
              <a:ahLst/>
              <a:cxnLst/>
              <a:rect l="l" t="t" r="r" b="b"/>
              <a:pathLst>
                <a:path w="2067" h="2907" extrusionOk="0">
                  <a:moveTo>
                    <a:pt x="1332" y="0"/>
                  </a:moveTo>
                  <a:lnTo>
                    <a:pt x="1332" y="0"/>
                  </a:lnTo>
                  <a:cubicBezTo>
                    <a:pt x="1620" y="351"/>
                    <a:pt x="1596" y="865"/>
                    <a:pt x="1274" y="1187"/>
                  </a:cubicBezTo>
                  <a:lnTo>
                    <a:pt x="1" y="2464"/>
                  </a:lnTo>
                  <a:lnTo>
                    <a:pt x="443" y="2906"/>
                  </a:lnTo>
                  <a:lnTo>
                    <a:pt x="1716" y="1633"/>
                  </a:lnTo>
                  <a:cubicBezTo>
                    <a:pt x="2067" y="1283"/>
                    <a:pt x="2067" y="721"/>
                    <a:pt x="1716" y="375"/>
                  </a:cubicBezTo>
                  <a:lnTo>
                    <a:pt x="1404" y="58"/>
                  </a:lnTo>
                  <a:cubicBezTo>
                    <a:pt x="1380" y="38"/>
                    <a:pt x="1356" y="19"/>
                    <a:pt x="1332" y="0"/>
                  </a:cubicBezTo>
                  <a:close/>
                </a:path>
              </a:pathLst>
            </a:custGeom>
            <a:solidFill>
              <a:srgbClr val="FB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2" name="Google Shape;11312;p92"/>
            <p:cNvSpPr/>
            <p:nvPr/>
          </p:nvSpPr>
          <p:spPr>
            <a:xfrm>
              <a:off x="2724353" y="3074657"/>
              <a:ext cx="126659" cy="126659"/>
            </a:xfrm>
            <a:custGeom>
              <a:avLst/>
              <a:gdLst/>
              <a:ahLst/>
              <a:cxnLst/>
              <a:rect l="l" t="t" r="r" b="b"/>
              <a:pathLst>
                <a:path w="4838" h="4838" extrusionOk="0">
                  <a:moveTo>
                    <a:pt x="4391" y="0"/>
                  </a:moveTo>
                  <a:cubicBezTo>
                    <a:pt x="2825" y="1884"/>
                    <a:pt x="3450" y="3454"/>
                    <a:pt x="0" y="4396"/>
                  </a:cubicBezTo>
                  <a:lnTo>
                    <a:pt x="442" y="4838"/>
                  </a:lnTo>
                  <a:cubicBezTo>
                    <a:pt x="3896" y="3896"/>
                    <a:pt x="3267" y="2326"/>
                    <a:pt x="4838" y="442"/>
                  </a:cubicBezTo>
                  <a:lnTo>
                    <a:pt x="4391" y="0"/>
                  </a:lnTo>
                  <a:close/>
                </a:path>
              </a:pathLst>
            </a:custGeom>
            <a:solidFill>
              <a:srgbClr val="FB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3" name="Google Shape;11313;p92"/>
            <p:cNvSpPr/>
            <p:nvPr/>
          </p:nvSpPr>
          <p:spPr>
            <a:xfrm>
              <a:off x="2649138" y="3205452"/>
              <a:ext cx="41521" cy="40396"/>
            </a:xfrm>
            <a:custGeom>
              <a:avLst/>
              <a:gdLst/>
              <a:ahLst/>
              <a:cxnLst/>
              <a:rect l="l" t="t" r="r" b="b"/>
              <a:pathLst>
                <a:path w="1586" h="1543" extrusionOk="0">
                  <a:moveTo>
                    <a:pt x="961" y="1"/>
                  </a:moveTo>
                  <a:lnTo>
                    <a:pt x="173" y="784"/>
                  </a:lnTo>
                  <a:cubicBezTo>
                    <a:pt x="0" y="957"/>
                    <a:pt x="0" y="1240"/>
                    <a:pt x="173" y="1413"/>
                  </a:cubicBezTo>
                  <a:cubicBezTo>
                    <a:pt x="260" y="1499"/>
                    <a:pt x="374" y="1543"/>
                    <a:pt x="488" y="1543"/>
                  </a:cubicBezTo>
                  <a:cubicBezTo>
                    <a:pt x="602" y="1543"/>
                    <a:pt x="716" y="1499"/>
                    <a:pt x="803" y="1413"/>
                  </a:cubicBezTo>
                  <a:lnTo>
                    <a:pt x="1586" y="630"/>
                  </a:lnTo>
                  <a:lnTo>
                    <a:pt x="961" y="1"/>
                  </a:lnTo>
                  <a:close/>
                </a:path>
              </a:pathLst>
            </a:custGeom>
            <a:solidFill>
              <a:srgbClr val="DE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4" name="Google Shape;11314;p92"/>
            <p:cNvSpPr/>
            <p:nvPr/>
          </p:nvSpPr>
          <p:spPr>
            <a:xfrm>
              <a:off x="2649138" y="3205452"/>
              <a:ext cx="41521" cy="40396"/>
            </a:xfrm>
            <a:custGeom>
              <a:avLst/>
              <a:gdLst/>
              <a:ahLst/>
              <a:cxnLst/>
              <a:rect l="l" t="t" r="r" b="b"/>
              <a:pathLst>
                <a:path w="1586" h="1543" extrusionOk="0">
                  <a:moveTo>
                    <a:pt x="961" y="1"/>
                  </a:moveTo>
                  <a:lnTo>
                    <a:pt x="173" y="784"/>
                  </a:lnTo>
                  <a:cubicBezTo>
                    <a:pt x="0" y="957"/>
                    <a:pt x="0" y="1240"/>
                    <a:pt x="173" y="1413"/>
                  </a:cubicBezTo>
                  <a:cubicBezTo>
                    <a:pt x="260" y="1499"/>
                    <a:pt x="374" y="1543"/>
                    <a:pt x="488" y="1543"/>
                  </a:cubicBezTo>
                  <a:cubicBezTo>
                    <a:pt x="602" y="1543"/>
                    <a:pt x="716" y="1499"/>
                    <a:pt x="803" y="1413"/>
                  </a:cubicBezTo>
                  <a:lnTo>
                    <a:pt x="1586" y="630"/>
                  </a:lnTo>
                  <a:lnTo>
                    <a:pt x="961" y="1"/>
                  </a:lnTo>
                  <a:close/>
                </a:path>
              </a:pathLst>
            </a:custGeom>
            <a:solidFill>
              <a:srgbClr val="DE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5" name="Google Shape;11315;p92"/>
            <p:cNvSpPr/>
            <p:nvPr/>
          </p:nvSpPr>
          <p:spPr>
            <a:xfrm>
              <a:off x="2650526" y="3213254"/>
              <a:ext cx="40265" cy="32594"/>
            </a:xfrm>
            <a:custGeom>
              <a:avLst/>
              <a:gdLst/>
              <a:ahLst/>
              <a:cxnLst/>
              <a:rect l="l" t="t" r="r" b="b"/>
              <a:pathLst>
                <a:path w="1538" h="1245" extrusionOk="0">
                  <a:moveTo>
                    <a:pt x="1206" y="0"/>
                  </a:moveTo>
                  <a:lnTo>
                    <a:pt x="423" y="783"/>
                  </a:lnTo>
                  <a:cubicBezTo>
                    <a:pt x="338" y="869"/>
                    <a:pt x="224" y="917"/>
                    <a:pt x="106" y="917"/>
                  </a:cubicBezTo>
                  <a:cubicBezTo>
                    <a:pt x="71" y="917"/>
                    <a:pt x="36" y="912"/>
                    <a:pt x="0" y="904"/>
                  </a:cubicBezTo>
                  <a:lnTo>
                    <a:pt x="0" y="904"/>
                  </a:lnTo>
                  <a:cubicBezTo>
                    <a:pt x="19" y="985"/>
                    <a:pt x="63" y="1057"/>
                    <a:pt x="120" y="1115"/>
                  </a:cubicBezTo>
                  <a:cubicBezTo>
                    <a:pt x="207" y="1201"/>
                    <a:pt x="321" y="1245"/>
                    <a:pt x="435" y="1245"/>
                  </a:cubicBezTo>
                  <a:cubicBezTo>
                    <a:pt x="549" y="1245"/>
                    <a:pt x="663" y="1201"/>
                    <a:pt x="750" y="1115"/>
                  </a:cubicBezTo>
                  <a:lnTo>
                    <a:pt x="1538" y="332"/>
                  </a:lnTo>
                  <a:lnTo>
                    <a:pt x="1206" y="0"/>
                  </a:lnTo>
                  <a:close/>
                </a:path>
              </a:pathLst>
            </a:custGeom>
            <a:solidFill>
              <a:srgbClr val="C9D4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6" name="Google Shape;11316;p92"/>
            <p:cNvSpPr/>
            <p:nvPr/>
          </p:nvSpPr>
          <p:spPr>
            <a:xfrm>
              <a:off x="2633404" y="2896764"/>
              <a:ext cx="368798" cy="365420"/>
            </a:xfrm>
            <a:custGeom>
              <a:avLst/>
              <a:gdLst/>
              <a:ahLst/>
              <a:cxnLst/>
              <a:rect l="l" t="t" r="r" b="b"/>
              <a:pathLst>
                <a:path w="14087" h="13958" extrusionOk="0">
                  <a:moveTo>
                    <a:pt x="12568" y="419"/>
                  </a:moveTo>
                  <a:cubicBezTo>
                    <a:pt x="12742" y="419"/>
                    <a:pt x="12917" y="485"/>
                    <a:pt x="13049" y="617"/>
                  </a:cubicBezTo>
                  <a:lnTo>
                    <a:pt x="13366" y="930"/>
                  </a:lnTo>
                  <a:cubicBezTo>
                    <a:pt x="13630" y="1199"/>
                    <a:pt x="13630" y="1626"/>
                    <a:pt x="13366" y="1890"/>
                  </a:cubicBezTo>
                  <a:lnTo>
                    <a:pt x="13366" y="1895"/>
                  </a:lnTo>
                  <a:lnTo>
                    <a:pt x="12237" y="3024"/>
                  </a:lnTo>
                  <a:lnTo>
                    <a:pt x="10959" y="1746"/>
                  </a:lnTo>
                  <a:lnTo>
                    <a:pt x="12088" y="617"/>
                  </a:lnTo>
                  <a:cubicBezTo>
                    <a:pt x="12220" y="485"/>
                    <a:pt x="12394" y="419"/>
                    <a:pt x="12568" y="419"/>
                  </a:cubicBezTo>
                  <a:close/>
                  <a:moveTo>
                    <a:pt x="10666" y="2039"/>
                  </a:moveTo>
                  <a:lnTo>
                    <a:pt x="11944" y="3317"/>
                  </a:lnTo>
                  <a:lnTo>
                    <a:pt x="8312" y="6944"/>
                  </a:lnTo>
                  <a:lnTo>
                    <a:pt x="7039" y="5671"/>
                  </a:lnTo>
                  <a:lnTo>
                    <a:pt x="10666" y="2039"/>
                  </a:lnTo>
                  <a:close/>
                  <a:moveTo>
                    <a:pt x="2350" y="10360"/>
                  </a:moveTo>
                  <a:lnTo>
                    <a:pt x="3623" y="11638"/>
                  </a:lnTo>
                  <a:lnTo>
                    <a:pt x="2830" y="12430"/>
                  </a:lnTo>
                  <a:cubicBezTo>
                    <a:pt x="2782" y="12476"/>
                    <a:pt x="2721" y="12499"/>
                    <a:pt x="2661" y="12499"/>
                  </a:cubicBezTo>
                  <a:cubicBezTo>
                    <a:pt x="2600" y="12499"/>
                    <a:pt x="2540" y="12476"/>
                    <a:pt x="2494" y="12430"/>
                  </a:cubicBezTo>
                  <a:lnTo>
                    <a:pt x="1553" y="11489"/>
                  </a:lnTo>
                  <a:cubicBezTo>
                    <a:pt x="1461" y="11398"/>
                    <a:pt x="1461" y="11249"/>
                    <a:pt x="1553" y="11157"/>
                  </a:cubicBezTo>
                  <a:lnTo>
                    <a:pt x="2350" y="10360"/>
                  </a:lnTo>
                  <a:close/>
                  <a:moveTo>
                    <a:pt x="1562" y="12089"/>
                  </a:moveTo>
                  <a:lnTo>
                    <a:pt x="1894" y="12421"/>
                  </a:lnTo>
                  <a:lnTo>
                    <a:pt x="1260" y="13060"/>
                  </a:lnTo>
                  <a:cubicBezTo>
                    <a:pt x="1212" y="13102"/>
                    <a:pt x="1152" y="13124"/>
                    <a:pt x="1092" y="13124"/>
                  </a:cubicBezTo>
                  <a:cubicBezTo>
                    <a:pt x="1031" y="13124"/>
                    <a:pt x="970" y="13101"/>
                    <a:pt x="923" y="13055"/>
                  </a:cubicBezTo>
                  <a:lnTo>
                    <a:pt x="923" y="13060"/>
                  </a:lnTo>
                  <a:cubicBezTo>
                    <a:pt x="837" y="12964"/>
                    <a:pt x="837" y="12820"/>
                    <a:pt x="923" y="12724"/>
                  </a:cubicBezTo>
                  <a:lnTo>
                    <a:pt x="1562" y="12089"/>
                  </a:lnTo>
                  <a:close/>
                  <a:moveTo>
                    <a:pt x="12571" y="0"/>
                  </a:moveTo>
                  <a:cubicBezTo>
                    <a:pt x="12290" y="0"/>
                    <a:pt x="12009" y="108"/>
                    <a:pt x="11795" y="324"/>
                  </a:cubicBezTo>
                  <a:lnTo>
                    <a:pt x="10666" y="1453"/>
                  </a:lnTo>
                  <a:lnTo>
                    <a:pt x="10488" y="1271"/>
                  </a:lnTo>
                  <a:cubicBezTo>
                    <a:pt x="10443" y="1230"/>
                    <a:pt x="10395" y="1213"/>
                    <a:pt x="10348" y="1213"/>
                  </a:cubicBezTo>
                  <a:cubicBezTo>
                    <a:pt x="10190" y="1213"/>
                    <a:pt x="10057" y="1412"/>
                    <a:pt x="10190" y="1564"/>
                  </a:cubicBezTo>
                  <a:lnTo>
                    <a:pt x="10373" y="1746"/>
                  </a:lnTo>
                  <a:lnTo>
                    <a:pt x="6073" y="6041"/>
                  </a:lnTo>
                  <a:cubicBezTo>
                    <a:pt x="5908" y="6191"/>
                    <a:pt x="6054" y="6412"/>
                    <a:pt x="6219" y="6412"/>
                  </a:cubicBezTo>
                  <a:cubicBezTo>
                    <a:pt x="6271" y="6412"/>
                    <a:pt x="6324" y="6390"/>
                    <a:pt x="6371" y="6339"/>
                  </a:cubicBezTo>
                  <a:lnTo>
                    <a:pt x="6741" y="5964"/>
                  </a:lnTo>
                  <a:lnTo>
                    <a:pt x="8033" y="7252"/>
                  </a:lnTo>
                  <a:cubicBezTo>
                    <a:pt x="7591" y="7819"/>
                    <a:pt x="7327" y="8357"/>
                    <a:pt x="7092" y="8837"/>
                  </a:cubicBezTo>
                  <a:cubicBezTo>
                    <a:pt x="6563" y="9923"/>
                    <a:pt x="6140" y="10787"/>
                    <a:pt x="3979" y="11402"/>
                  </a:cubicBezTo>
                  <a:lnTo>
                    <a:pt x="2643" y="10062"/>
                  </a:lnTo>
                  <a:lnTo>
                    <a:pt x="5569" y="7136"/>
                  </a:lnTo>
                  <a:cubicBezTo>
                    <a:pt x="5733" y="6987"/>
                    <a:pt x="5590" y="6768"/>
                    <a:pt x="5427" y="6768"/>
                  </a:cubicBezTo>
                  <a:cubicBezTo>
                    <a:pt x="5376" y="6768"/>
                    <a:pt x="5322" y="6790"/>
                    <a:pt x="5276" y="6843"/>
                  </a:cubicBezTo>
                  <a:lnTo>
                    <a:pt x="1260" y="10860"/>
                  </a:lnTo>
                  <a:cubicBezTo>
                    <a:pt x="1005" y="11114"/>
                    <a:pt x="1005" y="11527"/>
                    <a:pt x="1260" y="11782"/>
                  </a:cubicBezTo>
                  <a:lnTo>
                    <a:pt x="1269" y="11792"/>
                  </a:lnTo>
                  <a:lnTo>
                    <a:pt x="630" y="12430"/>
                  </a:lnTo>
                  <a:cubicBezTo>
                    <a:pt x="433" y="12627"/>
                    <a:pt x="385" y="12930"/>
                    <a:pt x="510" y="13180"/>
                  </a:cubicBezTo>
                  <a:lnTo>
                    <a:pt x="87" y="13603"/>
                  </a:lnTo>
                  <a:cubicBezTo>
                    <a:pt x="11" y="13680"/>
                    <a:pt x="1" y="13800"/>
                    <a:pt x="73" y="13886"/>
                  </a:cubicBezTo>
                  <a:cubicBezTo>
                    <a:pt x="113" y="13934"/>
                    <a:pt x="170" y="13958"/>
                    <a:pt x="227" y="13958"/>
                  </a:cubicBezTo>
                  <a:cubicBezTo>
                    <a:pt x="280" y="13958"/>
                    <a:pt x="334" y="13937"/>
                    <a:pt x="376" y="13896"/>
                  </a:cubicBezTo>
                  <a:lnTo>
                    <a:pt x="798" y="13478"/>
                  </a:lnTo>
                  <a:cubicBezTo>
                    <a:pt x="889" y="13522"/>
                    <a:pt x="988" y="13543"/>
                    <a:pt x="1085" y="13543"/>
                  </a:cubicBezTo>
                  <a:cubicBezTo>
                    <a:pt x="1255" y="13543"/>
                    <a:pt x="1423" y="13478"/>
                    <a:pt x="1548" y="13353"/>
                  </a:cubicBezTo>
                  <a:lnTo>
                    <a:pt x="2187" y="12714"/>
                  </a:lnTo>
                  <a:cubicBezTo>
                    <a:pt x="2307" y="12839"/>
                    <a:pt x="2470" y="12911"/>
                    <a:pt x="2638" y="12916"/>
                  </a:cubicBezTo>
                  <a:cubicBezTo>
                    <a:pt x="2644" y="12916"/>
                    <a:pt x="2651" y="12916"/>
                    <a:pt x="2657" y="12916"/>
                  </a:cubicBezTo>
                  <a:cubicBezTo>
                    <a:pt x="2832" y="12916"/>
                    <a:pt x="2998" y="12849"/>
                    <a:pt x="3119" y="12724"/>
                  </a:cubicBezTo>
                  <a:lnTo>
                    <a:pt x="4022" y="11825"/>
                  </a:lnTo>
                  <a:cubicBezTo>
                    <a:pt x="6424" y="11157"/>
                    <a:pt x="6904" y="10168"/>
                    <a:pt x="7462" y="9024"/>
                  </a:cubicBezTo>
                  <a:cubicBezTo>
                    <a:pt x="7716" y="8501"/>
                    <a:pt x="7980" y="7963"/>
                    <a:pt x="8461" y="7386"/>
                  </a:cubicBezTo>
                  <a:lnTo>
                    <a:pt x="12237" y="3610"/>
                  </a:lnTo>
                  <a:lnTo>
                    <a:pt x="12602" y="3971"/>
                  </a:lnTo>
                  <a:lnTo>
                    <a:pt x="10080" y="6493"/>
                  </a:lnTo>
                  <a:cubicBezTo>
                    <a:pt x="9911" y="6643"/>
                    <a:pt x="10056" y="6863"/>
                    <a:pt x="10221" y="6863"/>
                  </a:cubicBezTo>
                  <a:cubicBezTo>
                    <a:pt x="10273" y="6863"/>
                    <a:pt x="10326" y="6842"/>
                    <a:pt x="10373" y="6791"/>
                  </a:cubicBezTo>
                  <a:lnTo>
                    <a:pt x="13044" y="4120"/>
                  </a:lnTo>
                  <a:cubicBezTo>
                    <a:pt x="13121" y="4038"/>
                    <a:pt x="13121" y="3908"/>
                    <a:pt x="13044" y="3826"/>
                  </a:cubicBezTo>
                  <a:lnTo>
                    <a:pt x="12530" y="3317"/>
                  </a:lnTo>
                  <a:lnTo>
                    <a:pt x="13659" y="2188"/>
                  </a:lnTo>
                  <a:cubicBezTo>
                    <a:pt x="14086" y="1756"/>
                    <a:pt x="14086" y="1064"/>
                    <a:pt x="13659" y="637"/>
                  </a:cubicBezTo>
                  <a:lnTo>
                    <a:pt x="13347" y="324"/>
                  </a:lnTo>
                  <a:cubicBezTo>
                    <a:pt x="13133" y="108"/>
                    <a:pt x="12852" y="0"/>
                    <a:pt x="12571"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17" name="Google Shape;11317;p92"/>
          <p:cNvGrpSpPr/>
          <p:nvPr/>
        </p:nvGrpSpPr>
        <p:grpSpPr>
          <a:xfrm>
            <a:off x="2593035" y="1333355"/>
            <a:ext cx="382621" cy="308688"/>
            <a:chOff x="2593035" y="1538755"/>
            <a:chExt cx="382621" cy="308688"/>
          </a:xfrm>
        </p:grpSpPr>
        <p:sp>
          <p:nvSpPr>
            <p:cNvPr id="11318" name="Google Shape;11318;p92"/>
            <p:cNvSpPr/>
            <p:nvPr/>
          </p:nvSpPr>
          <p:spPr>
            <a:xfrm>
              <a:off x="2817162" y="1836212"/>
              <a:ext cx="12985" cy="11231"/>
            </a:xfrm>
            <a:custGeom>
              <a:avLst/>
              <a:gdLst/>
              <a:ahLst/>
              <a:cxnLst/>
              <a:rect l="l" t="t" r="r" b="b"/>
              <a:pathLst>
                <a:path w="496" h="429" extrusionOk="0">
                  <a:moveTo>
                    <a:pt x="284" y="0"/>
                  </a:moveTo>
                  <a:cubicBezTo>
                    <a:pt x="92" y="0"/>
                    <a:pt x="1" y="231"/>
                    <a:pt x="130" y="365"/>
                  </a:cubicBezTo>
                  <a:cubicBezTo>
                    <a:pt x="174" y="409"/>
                    <a:pt x="227" y="428"/>
                    <a:pt x="280" y="428"/>
                  </a:cubicBezTo>
                  <a:cubicBezTo>
                    <a:pt x="390" y="428"/>
                    <a:pt x="495" y="343"/>
                    <a:pt x="495" y="216"/>
                  </a:cubicBezTo>
                  <a:cubicBezTo>
                    <a:pt x="495" y="96"/>
                    <a:pt x="399" y="0"/>
                    <a:pt x="284"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19" name="Google Shape;11319;p92"/>
            <p:cNvSpPr/>
            <p:nvPr/>
          </p:nvSpPr>
          <p:spPr>
            <a:xfrm>
              <a:off x="2599082" y="1658869"/>
              <a:ext cx="221876" cy="183024"/>
            </a:xfrm>
            <a:custGeom>
              <a:avLst/>
              <a:gdLst/>
              <a:ahLst/>
              <a:cxnLst/>
              <a:rect l="l" t="t" r="r" b="b"/>
              <a:pathLst>
                <a:path w="8475" h="6991" extrusionOk="0">
                  <a:moveTo>
                    <a:pt x="4454" y="1"/>
                  </a:moveTo>
                  <a:lnTo>
                    <a:pt x="221" y="4233"/>
                  </a:lnTo>
                  <a:cubicBezTo>
                    <a:pt x="0" y="4454"/>
                    <a:pt x="0" y="4814"/>
                    <a:pt x="221" y="5035"/>
                  </a:cubicBezTo>
                  <a:lnTo>
                    <a:pt x="1922" y="6741"/>
                  </a:lnTo>
                  <a:cubicBezTo>
                    <a:pt x="2081" y="6899"/>
                    <a:pt x="2297" y="6990"/>
                    <a:pt x="2523" y="6990"/>
                  </a:cubicBezTo>
                  <a:lnTo>
                    <a:pt x="5150" y="6990"/>
                  </a:lnTo>
                  <a:cubicBezTo>
                    <a:pt x="5376" y="6990"/>
                    <a:pt x="5592" y="6899"/>
                    <a:pt x="5751" y="6741"/>
                  </a:cubicBezTo>
                  <a:lnTo>
                    <a:pt x="8475" y="4021"/>
                  </a:lnTo>
                  <a:lnTo>
                    <a:pt x="4454" y="1"/>
                  </a:lnTo>
                  <a:close/>
                </a:path>
              </a:pathLst>
            </a:custGeom>
            <a:solidFill>
              <a:srgbClr val="BAC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0" name="Google Shape;11320;p92"/>
            <p:cNvSpPr/>
            <p:nvPr/>
          </p:nvSpPr>
          <p:spPr>
            <a:xfrm>
              <a:off x="2633666" y="1748404"/>
              <a:ext cx="187292" cy="93358"/>
            </a:xfrm>
            <a:custGeom>
              <a:avLst/>
              <a:gdLst/>
              <a:ahLst/>
              <a:cxnLst/>
              <a:rect l="l" t="t" r="r" b="b"/>
              <a:pathLst>
                <a:path w="7154" h="3566" extrusionOk="0">
                  <a:moveTo>
                    <a:pt x="6553" y="1"/>
                  </a:moveTo>
                  <a:lnTo>
                    <a:pt x="4329" y="2220"/>
                  </a:lnTo>
                  <a:cubicBezTo>
                    <a:pt x="4012" y="2538"/>
                    <a:pt x="3575" y="2715"/>
                    <a:pt x="3128" y="2715"/>
                  </a:cubicBezTo>
                  <a:lnTo>
                    <a:pt x="1" y="2715"/>
                  </a:lnTo>
                  <a:lnTo>
                    <a:pt x="601" y="3316"/>
                  </a:lnTo>
                  <a:cubicBezTo>
                    <a:pt x="760" y="3474"/>
                    <a:pt x="976" y="3566"/>
                    <a:pt x="1202" y="3566"/>
                  </a:cubicBezTo>
                  <a:lnTo>
                    <a:pt x="3829" y="3566"/>
                  </a:lnTo>
                  <a:cubicBezTo>
                    <a:pt x="4055" y="3566"/>
                    <a:pt x="4267" y="3474"/>
                    <a:pt x="4430" y="3316"/>
                  </a:cubicBezTo>
                  <a:lnTo>
                    <a:pt x="7154" y="601"/>
                  </a:lnTo>
                  <a:lnTo>
                    <a:pt x="6553" y="1"/>
                  </a:lnTo>
                  <a:close/>
                </a:path>
              </a:pathLst>
            </a:custGeom>
            <a:solidFill>
              <a:srgbClr val="A5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1" name="Google Shape;11321;p92"/>
            <p:cNvSpPr/>
            <p:nvPr/>
          </p:nvSpPr>
          <p:spPr>
            <a:xfrm>
              <a:off x="2715662" y="1544357"/>
              <a:ext cx="221273" cy="219807"/>
            </a:xfrm>
            <a:custGeom>
              <a:avLst/>
              <a:gdLst/>
              <a:ahLst/>
              <a:cxnLst/>
              <a:rect l="l" t="t" r="r" b="b"/>
              <a:pathLst>
                <a:path w="8452" h="8396" extrusionOk="0">
                  <a:moveTo>
                    <a:pt x="4610" y="0"/>
                  </a:moveTo>
                  <a:cubicBezTo>
                    <a:pt x="4465" y="0"/>
                    <a:pt x="4320" y="56"/>
                    <a:pt x="4209" y="166"/>
                  </a:cubicBezTo>
                  <a:lnTo>
                    <a:pt x="1" y="4375"/>
                  </a:lnTo>
                  <a:lnTo>
                    <a:pt x="4022" y="8395"/>
                  </a:lnTo>
                  <a:lnTo>
                    <a:pt x="8230" y="4187"/>
                  </a:lnTo>
                  <a:cubicBezTo>
                    <a:pt x="8451" y="3961"/>
                    <a:pt x="8451" y="3606"/>
                    <a:pt x="8230" y="3380"/>
                  </a:cubicBezTo>
                  <a:lnTo>
                    <a:pt x="5011" y="166"/>
                  </a:lnTo>
                  <a:cubicBezTo>
                    <a:pt x="4901" y="56"/>
                    <a:pt x="4756" y="0"/>
                    <a:pt x="4610" y="0"/>
                  </a:cubicBezTo>
                  <a:close/>
                </a:path>
              </a:pathLst>
            </a:custGeom>
            <a:solidFill>
              <a:srgbClr val="FB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2" name="Google Shape;11322;p92"/>
            <p:cNvSpPr/>
            <p:nvPr/>
          </p:nvSpPr>
          <p:spPr>
            <a:xfrm>
              <a:off x="2593035" y="1538755"/>
              <a:ext cx="350053" cy="308531"/>
            </a:xfrm>
            <a:custGeom>
              <a:avLst/>
              <a:gdLst/>
              <a:ahLst/>
              <a:cxnLst/>
              <a:rect l="l" t="t" r="r" b="b"/>
              <a:pathLst>
                <a:path w="13371" h="11785" extrusionOk="0">
                  <a:moveTo>
                    <a:pt x="9294" y="425"/>
                  </a:moveTo>
                  <a:cubicBezTo>
                    <a:pt x="9386" y="425"/>
                    <a:pt x="9477" y="459"/>
                    <a:pt x="9546" y="529"/>
                  </a:cubicBezTo>
                  <a:lnTo>
                    <a:pt x="11641" y="2628"/>
                  </a:lnTo>
                  <a:lnTo>
                    <a:pt x="12760" y="3748"/>
                  </a:lnTo>
                  <a:cubicBezTo>
                    <a:pt x="12900" y="3887"/>
                    <a:pt x="12900" y="4108"/>
                    <a:pt x="12760" y="4247"/>
                  </a:cubicBezTo>
                  <a:lnTo>
                    <a:pt x="8706" y="8307"/>
                  </a:lnTo>
                  <a:lnTo>
                    <a:pt x="4987" y="4589"/>
                  </a:lnTo>
                  <a:lnTo>
                    <a:pt x="9042" y="529"/>
                  </a:lnTo>
                  <a:cubicBezTo>
                    <a:pt x="9112" y="459"/>
                    <a:pt x="9203" y="425"/>
                    <a:pt x="9294" y="425"/>
                  </a:cubicBezTo>
                  <a:close/>
                  <a:moveTo>
                    <a:pt x="9297" y="1"/>
                  </a:moveTo>
                  <a:cubicBezTo>
                    <a:pt x="9090" y="1"/>
                    <a:pt x="8893" y="82"/>
                    <a:pt x="8744" y="231"/>
                  </a:cubicBezTo>
                  <a:lnTo>
                    <a:pt x="4536" y="4435"/>
                  </a:lnTo>
                  <a:lnTo>
                    <a:pt x="303" y="8667"/>
                  </a:lnTo>
                  <a:cubicBezTo>
                    <a:pt x="1" y="8975"/>
                    <a:pt x="1" y="9469"/>
                    <a:pt x="303" y="9772"/>
                  </a:cubicBezTo>
                  <a:lnTo>
                    <a:pt x="2004" y="11473"/>
                  </a:lnTo>
                  <a:cubicBezTo>
                    <a:pt x="2206" y="11674"/>
                    <a:pt x="2475" y="11785"/>
                    <a:pt x="2758" y="11785"/>
                  </a:cubicBezTo>
                  <a:lnTo>
                    <a:pt x="7995" y="11785"/>
                  </a:lnTo>
                  <a:cubicBezTo>
                    <a:pt x="8277" y="11785"/>
                    <a:pt x="8278" y="11362"/>
                    <a:pt x="7999" y="11362"/>
                  </a:cubicBezTo>
                  <a:cubicBezTo>
                    <a:pt x="7998" y="11362"/>
                    <a:pt x="7996" y="11362"/>
                    <a:pt x="7995" y="11362"/>
                  </a:cubicBezTo>
                  <a:lnTo>
                    <a:pt x="2758" y="11362"/>
                  </a:lnTo>
                  <a:cubicBezTo>
                    <a:pt x="2585" y="11362"/>
                    <a:pt x="2422" y="11295"/>
                    <a:pt x="2302" y="11175"/>
                  </a:cubicBezTo>
                  <a:lnTo>
                    <a:pt x="601" y="9474"/>
                  </a:lnTo>
                  <a:cubicBezTo>
                    <a:pt x="462" y="9335"/>
                    <a:pt x="462" y="9109"/>
                    <a:pt x="601" y="8975"/>
                  </a:cubicBezTo>
                  <a:lnTo>
                    <a:pt x="4685" y="4886"/>
                  </a:lnTo>
                  <a:lnTo>
                    <a:pt x="8403" y="8609"/>
                  </a:lnTo>
                  <a:lnTo>
                    <a:pt x="6429" y="10584"/>
                  </a:lnTo>
                  <a:cubicBezTo>
                    <a:pt x="6246" y="10734"/>
                    <a:pt x="6399" y="10966"/>
                    <a:pt x="6570" y="10966"/>
                  </a:cubicBezTo>
                  <a:cubicBezTo>
                    <a:pt x="6624" y="10966"/>
                    <a:pt x="6679" y="10943"/>
                    <a:pt x="6726" y="10887"/>
                  </a:cubicBezTo>
                  <a:lnTo>
                    <a:pt x="13063" y="4550"/>
                  </a:lnTo>
                  <a:cubicBezTo>
                    <a:pt x="13370" y="4247"/>
                    <a:pt x="13370" y="3748"/>
                    <a:pt x="13063" y="3445"/>
                  </a:cubicBezTo>
                  <a:lnTo>
                    <a:pt x="10858" y="1240"/>
                  </a:lnTo>
                  <a:lnTo>
                    <a:pt x="9849" y="231"/>
                  </a:lnTo>
                  <a:cubicBezTo>
                    <a:pt x="9700" y="82"/>
                    <a:pt x="9503" y="1"/>
                    <a:pt x="929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3" name="Google Shape;11323;p92"/>
            <p:cNvSpPr/>
            <p:nvPr/>
          </p:nvSpPr>
          <p:spPr>
            <a:xfrm>
              <a:off x="2861694" y="1836212"/>
              <a:ext cx="37254" cy="11205"/>
            </a:xfrm>
            <a:custGeom>
              <a:avLst/>
              <a:gdLst/>
              <a:ahLst/>
              <a:cxnLst/>
              <a:rect l="l" t="t" r="r" b="b"/>
              <a:pathLst>
                <a:path w="1423" h="428" extrusionOk="0">
                  <a:moveTo>
                    <a:pt x="289" y="0"/>
                  </a:moveTo>
                  <a:cubicBezTo>
                    <a:pt x="0" y="0"/>
                    <a:pt x="0" y="428"/>
                    <a:pt x="289" y="428"/>
                  </a:cubicBezTo>
                  <a:lnTo>
                    <a:pt x="1139" y="428"/>
                  </a:lnTo>
                  <a:cubicBezTo>
                    <a:pt x="1422" y="428"/>
                    <a:pt x="1422" y="0"/>
                    <a:pt x="1139"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4" name="Google Shape;11324;p92"/>
            <p:cNvSpPr/>
            <p:nvPr/>
          </p:nvSpPr>
          <p:spPr>
            <a:xfrm>
              <a:off x="2962670" y="1836212"/>
              <a:ext cx="12985" cy="11231"/>
            </a:xfrm>
            <a:custGeom>
              <a:avLst/>
              <a:gdLst/>
              <a:ahLst/>
              <a:cxnLst/>
              <a:rect l="l" t="t" r="r" b="b"/>
              <a:pathLst>
                <a:path w="496" h="429" extrusionOk="0">
                  <a:moveTo>
                    <a:pt x="284" y="0"/>
                  </a:moveTo>
                  <a:cubicBezTo>
                    <a:pt x="92" y="0"/>
                    <a:pt x="1" y="231"/>
                    <a:pt x="131" y="365"/>
                  </a:cubicBezTo>
                  <a:cubicBezTo>
                    <a:pt x="174" y="409"/>
                    <a:pt x="228" y="428"/>
                    <a:pt x="280" y="428"/>
                  </a:cubicBezTo>
                  <a:cubicBezTo>
                    <a:pt x="390" y="428"/>
                    <a:pt x="496" y="343"/>
                    <a:pt x="496" y="216"/>
                  </a:cubicBezTo>
                  <a:cubicBezTo>
                    <a:pt x="496" y="96"/>
                    <a:pt x="400" y="0"/>
                    <a:pt x="284"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5" name="Google Shape;11325;p92"/>
            <p:cNvSpPr/>
            <p:nvPr/>
          </p:nvSpPr>
          <p:spPr>
            <a:xfrm>
              <a:off x="2904943" y="1836212"/>
              <a:ext cx="41417" cy="11205"/>
            </a:xfrm>
            <a:custGeom>
              <a:avLst/>
              <a:gdLst/>
              <a:ahLst/>
              <a:cxnLst/>
              <a:rect l="l" t="t" r="r" b="b"/>
              <a:pathLst>
                <a:path w="1582" h="428" extrusionOk="0">
                  <a:moveTo>
                    <a:pt x="289" y="0"/>
                  </a:moveTo>
                  <a:cubicBezTo>
                    <a:pt x="1" y="0"/>
                    <a:pt x="1" y="428"/>
                    <a:pt x="289" y="428"/>
                  </a:cubicBezTo>
                  <a:lnTo>
                    <a:pt x="1298" y="428"/>
                  </a:lnTo>
                  <a:cubicBezTo>
                    <a:pt x="1581" y="428"/>
                    <a:pt x="1581" y="0"/>
                    <a:pt x="1298"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26" name="Google Shape;11326;p92"/>
          <p:cNvGrpSpPr/>
          <p:nvPr/>
        </p:nvGrpSpPr>
        <p:grpSpPr>
          <a:xfrm>
            <a:off x="3011234" y="1346681"/>
            <a:ext cx="429012" cy="329292"/>
            <a:chOff x="3011234" y="1552081"/>
            <a:chExt cx="429012" cy="329292"/>
          </a:xfrm>
        </p:grpSpPr>
        <p:sp>
          <p:nvSpPr>
            <p:cNvPr id="11327" name="Google Shape;11327;p92"/>
            <p:cNvSpPr/>
            <p:nvPr/>
          </p:nvSpPr>
          <p:spPr>
            <a:xfrm>
              <a:off x="3017517" y="1558390"/>
              <a:ext cx="416445" cy="316699"/>
            </a:xfrm>
            <a:custGeom>
              <a:avLst/>
              <a:gdLst/>
              <a:ahLst/>
              <a:cxnLst/>
              <a:rect l="l" t="t" r="r" b="b"/>
              <a:pathLst>
                <a:path w="15907" h="12097" extrusionOk="0">
                  <a:moveTo>
                    <a:pt x="0" y="0"/>
                  </a:moveTo>
                  <a:lnTo>
                    <a:pt x="0" y="12097"/>
                  </a:lnTo>
                  <a:lnTo>
                    <a:pt x="15907" y="12097"/>
                  </a:lnTo>
                  <a:lnTo>
                    <a:pt x="15907" y="0"/>
                  </a:lnTo>
                  <a:close/>
                </a:path>
              </a:pathLst>
            </a:custGeom>
            <a:solidFill>
              <a:srgbClr val="9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8" name="Google Shape;11328;p92"/>
            <p:cNvSpPr/>
            <p:nvPr/>
          </p:nvSpPr>
          <p:spPr>
            <a:xfrm>
              <a:off x="3017517" y="1801628"/>
              <a:ext cx="416445" cy="73461"/>
            </a:xfrm>
            <a:custGeom>
              <a:avLst/>
              <a:gdLst/>
              <a:ahLst/>
              <a:cxnLst/>
              <a:rect l="l" t="t" r="r" b="b"/>
              <a:pathLst>
                <a:path w="15907" h="2806" extrusionOk="0">
                  <a:moveTo>
                    <a:pt x="0" y="0"/>
                  </a:moveTo>
                  <a:lnTo>
                    <a:pt x="0" y="2806"/>
                  </a:lnTo>
                  <a:lnTo>
                    <a:pt x="15907" y="2806"/>
                  </a:lnTo>
                  <a:lnTo>
                    <a:pt x="15907" y="0"/>
                  </a:lnTo>
                  <a:close/>
                </a:path>
              </a:pathLst>
            </a:custGeom>
            <a:solidFill>
              <a:srgbClr val="8FA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29" name="Google Shape;11329;p92"/>
            <p:cNvSpPr/>
            <p:nvPr/>
          </p:nvSpPr>
          <p:spPr>
            <a:xfrm>
              <a:off x="3017517" y="1811681"/>
              <a:ext cx="416445" cy="63408"/>
            </a:xfrm>
            <a:custGeom>
              <a:avLst/>
              <a:gdLst/>
              <a:ahLst/>
              <a:cxnLst/>
              <a:rect l="l" t="t" r="r" b="b"/>
              <a:pathLst>
                <a:path w="15907" h="2422" extrusionOk="0">
                  <a:moveTo>
                    <a:pt x="0" y="0"/>
                  </a:moveTo>
                  <a:lnTo>
                    <a:pt x="0" y="2422"/>
                  </a:lnTo>
                  <a:lnTo>
                    <a:pt x="15907" y="2422"/>
                  </a:lnTo>
                  <a:lnTo>
                    <a:pt x="15907" y="0"/>
                  </a:lnTo>
                  <a:close/>
                </a:path>
              </a:pathLst>
            </a:custGeom>
            <a:solidFill>
              <a:srgbClr val="FB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0" name="Google Shape;11330;p92"/>
            <p:cNvSpPr/>
            <p:nvPr/>
          </p:nvSpPr>
          <p:spPr>
            <a:xfrm>
              <a:off x="3017517" y="1558390"/>
              <a:ext cx="416445" cy="70319"/>
            </a:xfrm>
            <a:custGeom>
              <a:avLst/>
              <a:gdLst/>
              <a:ahLst/>
              <a:cxnLst/>
              <a:rect l="l" t="t" r="r" b="b"/>
              <a:pathLst>
                <a:path w="15907" h="2686" extrusionOk="0">
                  <a:moveTo>
                    <a:pt x="0" y="0"/>
                  </a:moveTo>
                  <a:lnTo>
                    <a:pt x="0" y="2686"/>
                  </a:lnTo>
                  <a:lnTo>
                    <a:pt x="15907" y="2686"/>
                  </a:lnTo>
                  <a:lnTo>
                    <a:pt x="15907" y="0"/>
                  </a:lnTo>
                  <a:close/>
                </a:path>
              </a:pathLst>
            </a:custGeom>
            <a:solidFill>
              <a:srgbClr val="8FA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1" name="Google Shape;11331;p92"/>
            <p:cNvSpPr/>
            <p:nvPr/>
          </p:nvSpPr>
          <p:spPr>
            <a:xfrm>
              <a:off x="3017517" y="1558390"/>
              <a:ext cx="416445" cy="60266"/>
            </a:xfrm>
            <a:custGeom>
              <a:avLst/>
              <a:gdLst/>
              <a:ahLst/>
              <a:cxnLst/>
              <a:rect l="l" t="t" r="r" b="b"/>
              <a:pathLst>
                <a:path w="15907" h="2302" extrusionOk="0">
                  <a:moveTo>
                    <a:pt x="0" y="0"/>
                  </a:moveTo>
                  <a:lnTo>
                    <a:pt x="0" y="2301"/>
                  </a:lnTo>
                  <a:lnTo>
                    <a:pt x="15907" y="2301"/>
                  </a:lnTo>
                  <a:lnTo>
                    <a:pt x="15907" y="0"/>
                  </a:lnTo>
                  <a:close/>
                </a:path>
              </a:pathLst>
            </a:custGeom>
            <a:solidFill>
              <a:srgbClr val="E4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2" name="Google Shape;11332;p92"/>
            <p:cNvSpPr/>
            <p:nvPr/>
          </p:nvSpPr>
          <p:spPr>
            <a:xfrm>
              <a:off x="3045818" y="1582266"/>
              <a:ext cx="16886" cy="12619"/>
            </a:xfrm>
            <a:custGeom>
              <a:avLst/>
              <a:gdLst/>
              <a:ahLst/>
              <a:cxnLst/>
              <a:rect l="l" t="t" r="r" b="b"/>
              <a:pathLst>
                <a:path w="645" h="482" extrusionOk="0">
                  <a:moveTo>
                    <a:pt x="317" y="1"/>
                  </a:moveTo>
                  <a:cubicBezTo>
                    <a:pt x="0" y="1"/>
                    <a:pt x="0" y="481"/>
                    <a:pt x="317" y="481"/>
                  </a:cubicBezTo>
                  <a:lnTo>
                    <a:pt x="322" y="481"/>
                  </a:lnTo>
                  <a:cubicBezTo>
                    <a:pt x="644" y="481"/>
                    <a:pt x="644" y="1"/>
                    <a:pt x="322" y="1"/>
                  </a:cubicBezTo>
                  <a:close/>
                </a:path>
              </a:pathLst>
            </a:custGeom>
            <a:solidFill>
              <a:srgbClr val="D6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3" name="Google Shape;11333;p92"/>
            <p:cNvSpPr/>
            <p:nvPr/>
          </p:nvSpPr>
          <p:spPr>
            <a:xfrm>
              <a:off x="3069092" y="1582266"/>
              <a:ext cx="16860" cy="12619"/>
            </a:xfrm>
            <a:custGeom>
              <a:avLst/>
              <a:gdLst/>
              <a:ahLst/>
              <a:cxnLst/>
              <a:rect l="l" t="t" r="r" b="b"/>
              <a:pathLst>
                <a:path w="644" h="482" extrusionOk="0">
                  <a:moveTo>
                    <a:pt x="322" y="1"/>
                  </a:moveTo>
                  <a:cubicBezTo>
                    <a:pt x="0" y="1"/>
                    <a:pt x="0" y="481"/>
                    <a:pt x="322" y="481"/>
                  </a:cubicBezTo>
                  <a:cubicBezTo>
                    <a:pt x="644" y="481"/>
                    <a:pt x="644" y="1"/>
                    <a:pt x="322" y="1"/>
                  </a:cubicBez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4" name="Google Shape;11334;p92"/>
            <p:cNvSpPr/>
            <p:nvPr/>
          </p:nvSpPr>
          <p:spPr>
            <a:xfrm>
              <a:off x="3092340" y="1582266"/>
              <a:ext cx="16886" cy="12619"/>
            </a:xfrm>
            <a:custGeom>
              <a:avLst/>
              <a:gdLst/>
              <a:ahLst/>
              <a:cxnLst/>
              <a:rect l="l" t="t" r="r" b="b"/>
              <a:pathLst>
                <a:path w="645" h="482" extrusionOk="0">
                  <a:moveTo>
                    <a:pt x="323" y="1"/>
                  </a:moveTo>
                  <a:cubicBezTo>
                    <a:pt x="1" y="1"/>
                    <a:pt x="1" y="481"/>
                    <a:pt x="323" y="481"/>
                  </a:cubicBezTo>
                  <a:lnTo>
                    <a:pt x="328" y="481"/>
                  </a:lnTo>
                  <a:cubicBezTo>
                    <a:pt x="645" y="481"/>
                    <a:pt x="645" y="1"/>
                    <a:pt x="328" y="1"/>
                  </a:cubicBezTo>
                  <a:close/>
                </a:path>
              </a:pathLst>
            </a:custGeom>
            <a:solidFill>
              <a:srgbClr val="BAC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5" name="Google Shape;11335;p92"/>
            <p:cNvSpPr/>
            <p:nvPr/>
          </p:nvSpPr>
          <p:spPr>
            <a:xfrm>
              <a:off x="3144804" y="1655989"/>
              <a:ext cx="161766" cy="115087"/>
            </a:xfrm>
            <a:custGeom>
              <a:avLst/>
              <a:gdLst/>
              <a:ahLst/>
              <a:cxnLst/>
              <a:rect l="l" t="t" r="r" b="b"/>
              <a:pathLst>
                <a:path w="6179" h="4396" extrusionOk="0">
                  <a:moveTo>
                    <a:pt x="1259" y="0"/>
                  </a:moveTo>
                  <a:cubicBezTo>
                    <a:pt x="562" y="0"/>
                    <a:pt x="0" y="562"/>
                    <a:pt x="0" y="1259"/>
                  </a:cubicBezTo>
                  <a:lnTo>
                    <a:pt x="0" y="3137"/>
                  </a:lnTo>
                  <a:cubicBezTo>
                    <a:pt x="0" y="3834"/>
                    <a:pt x="562" y="4396"/>
                    <a:pt x="1259" y="4396"/>
                  </a:cubicBezTo>
                  <a:lnTo>
                    <a:pt x="4920" y="4396"/>
                  </a:lnTo>
                  <a:cubicBezTo>
                    <a:pt x="5616" y="4396"/>
                    <a:pt x="6178" y="3834"/>
                    <a:pt x="6178" y="3137"/>
                  </a:cubicBezTo>
                  <a:lnTo>
                    <a:pt x="6178" y="1259"/>
                  </a:lnTo>
                  <a:cubicBezTo>
                    <a:pt x="6178" y="562"/>
                    <a:pt x="5616" y="0"/>
                    <a:pt x="4920" y="0"/>
                  </a:cubicBez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6" name="Google Shape;11336;p92"/>
            <p:cNvSpPr/>
            <p:nvPr/>
          </p:nvSpPr>
          <p:spPr>
            <a:xfrm>
              <a:off x="3144804" y="1655989"/>
              <a:ext cx="161766" cy="46915"/>
            </a:xfrm>
            <a:custGeom>
              <a:avLst/>
              <a:gdLst/>
              <a:ahLst/>
              <a:cxnLst/>
              <a:rect l="l" t="t" r="r" b="b"/>
              <a:pathLst>
                <a:path w="6179" h="1792" extrusionOk="0">
                  <a:moveTo>
                    <a:pt x="1259" y="0"/>
                  </a:moveTo>
                  <a:cubicBezTo>
                    <a:pt x="562" y="0"/>
                    <a:pt x="0" y="562"/>
                    <a:pt x="0" y="1259"/>
                  </a:cubicBezTo>
                  <a:lnTo>
                    <a:pt x="0" y="1792"/>
                  </a:lnTo>
                  <a:cubicBezTo>
                    <a:pt x="0" y="1095"/>
                    <a:pt x="562" y="533"/>
                    <a:pt x="1259" y="533"/>
                  </a:cubicBezTo>
                  <a:lnTo>
                    <a:pt x="4920" y="533"/>
                  </a:lnTo>
                  <a:cubicBezTo>
                    <a:pt x="5616" y="533"/>
                    <a:pt x="6178" y="1095"/>
                    <a:pt x="6178" y="1792"/>
                  </a:cubicBezTo>
                  <a:lnTo>
                    <a:pt x="6178" y="1259"/>
                  </a:lnTo>
                  <a:cubicBezTo>
                    <a:pt x="6178" y="562"/>
                    <a:pt x="5616" y="0"/>
                    <a:pt x="4920" y="0"/>
                  </a:cubicBezTo>
                  <a:close/>
                </a:path>
              </a:pathLst>
            </a:custGeom>
            <a:solidFill>
              <a:srgbClr val="E4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7" name="Google Shape;11337;p92"/>
            <p:cNvSpPr/>
            <p:nvPr/>
          </p:nvSpPr>
          <p:spPr>
            <a:xfrm>
              <a:off x="3205437" y="1692013"/>
              <a:ext cx="44663" cy="42961"/>
            </a:xfrm>
            <a:custGeom>
              <a:avLst/>
              <a:gdLst/>
              <a:ahLst/>
              <a:cxnLst/>
              <a:rect l="l" t="t" r="r" b="b"/>
              <a:pathLst>
                <a:path w="1706" h="1641" extrusionOk="0">
                  <a:moveTo>
                    <a:pt x="211" y="1"/>
                  </a:moveTo>
                  <a:cubicBezTo>
                    <a:pt x="100" y="1"/>
                    <a:pt x="1" y="89"/>
                    <a:pt x="5" y="209"/>
                  </a:cubicBezTo>
                  <a:lnTo>
                    <a:pt x="5" y="1434"/>
                  </a:lnTo>
                  <a:cubicBezTo>
                    <a:pt x="1" y="1553"/>
                    <a:pt x="98" y="1641"/>
                    <a:pt x="206" y="1641"/>
                  </a:cubicBezTo>
                  <a:cubicBezTo>
                    <a:pt x="238" y="1641"/>
                    <a:pt x="271" y="1633"/>
                    <a:pt x="302" y="1617"/>
                  </a:cubicBezTo>
                  <a:lnTo>
                    <a:pt x="1551" y="1007"/>
                  </a:lnTo>
                  <a:cubicBezTo>
                    <a:pt x="1705" y="930"/>
                    <a:pt x="1705" y="709"/>
                    <a:pt x="1551" y="637"/>
                  </a:cubicBezTo>
                  <a:lnTo>
                    <a:pt x="302" y="22"/>
                  </a:lnTo>
                  <a:cubicBezTo>
                    <a:pt x="272" y="7"/>
                    <a:pt x="241" y="1"/>
                    <a:pt x="211" y="1"/>
                  </a:cubicBezTo>
                  <a:close/>
                </a:path>
              </a:pathLst>
            </a:custGeom>
            <a:solidFill>
              <a:srgbClr val="FB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8" name="Google Shape;11338;p92"/>
            <p:cNvSpPr/>
            <p:nvPr/>
          </p:nvSpPr>
          <p:spPr>
            <a:xfrm>
              <a:off x="3011234" y="1552081"/>
              <a:ext cx="429012" cy="329292"/>
            </a:xfrm>
            <a:custGeom>
              <a:avLst/>
              <a:gdLst/>
              <a:ahLst/>
              <a:cxnLst/>
              <a:rect l="l" t="t" r="r" b="b"/>
              <a:pathLst>
                <a:path w="16387" h="12578" extrusionOk="0">
                  <a:moveTo>
                    <a:pt x="240" y="1"/>
                  </a:moveTo>
                  <a:cubicBezTo>
                    <a:pt x="106" y="1"/>
                    <a:pt x="0" y="111"/>
                    <a:pt x="0" y="241"/>
                  </a:cubicBezTo>
                  <a:lnTo>
                    <a:pt x="0" y="12338"/>
                  </a:lnTo>
                  <a:cubicBezTo>
                    <a:pt x="0" y="12467"/>
                    <a:pt x="106" y="12578"/>
                    <a:pt x="240" y="12578"/>
                  </a:cubicBezTo>
                  <a:lnTo>
                    <a:pt x="3027" y="12578"/>
                  </a:lnTo>
                  <a:cubicBezTo>
                    <a:pt x="3349" y="12578"/>
                    <a:pt x="3349" y="12097"/>
                    <a:pt x="3027" y="12097"/>
                  </a:cubicBezTo>
                  <a:lnTo>
                    <a:pt x="481" y="12097"/>
                  </a:lnTo>
                  <a:lnTo>
                    <a:pt x="481" y="10157"/>
                  </a:lnTo>
                  <a:lnTo>
                    <a:pt x="10516" y="10157"/>
                  </a:lnTo>
                  <a:cubicBezTo>
                    <a:pt x="10833" y="10157"/>
                    <a:pt x="10833" y="9676"/>
                    <a:pt x="10516" y="9676"/>
                  </a:cubicBezTo>
                  <a:lnTo>
                    <a:pt x="481" y="9676"/>
                  </a:lnTo>
                  <a:lnTo>
                    <a:pt x="481" y="2782"/>
                  </a:lnTo>
                  <a:lnTo>
                    <a:pt x="15907" y="2782"/>
                  </a:lnTo>
                  <a:lnTo>
                    <a:pt x="15907" y="9676"/>
                  </a:lnTo>
                  <a:lnTo>
                    <a:pt x="11780" y="9676"/>
                  </a:lnTo>
                  <a:cubicBezTo>
                    <a:pt x="11463" y="9676"/>
                    <a:pt x="11463" y="10157"/>
                    <a:pt x="11780" y="10157"/>
                  </a:cubicBezTo>
                  <a:lnTo>
                    <a:pt x="15907" y="10157"/>
                  </a:lnTo>
                  <a:lnTo>
                    <a:pt x="15907" y="12097"/>
                  </a:lnTo>
                  <a:lnTo>
                    <a:pt x="4122" y="12097"/>
                  </a:lnTo>
                  <a:cubicBezTo>
                    <a:pt x="3800" y="12097"/>
                    <a:pt x="3800" y="12578"/>
                    <a:pt x="4122" y="12578"/>
                  </a:cubicBezTo>
                  <a:lnTo>
                    <a:pt x="16147" y="12578"/>
                  </a:lnTo>
                  <a:cubicBezTo>
                    <a:pt x="16276" y="12578"/>
                    <a:pt x="16387" y="12467"/>
                    <a:pt x="16387" y="12338"/>
                  </a:cubicBezTo>
                  <a:lnTo>
                    <a:pt x="16387" y="241"/>
                  </a:lnTo>
                  <a:cubicBezTo>
                    <a:pt x="16387" y="111"/>
                    <a:pt x="16276" y="1"/>
                    <a:pt x="16147" y="1"/>
                  </a:cubicBezTo>
                  <a:lnTo>
                    <a:pt x="8710" y="1"/>
                  </a:lnTo>
                  <a:cubicBezTo>
                    <a:pt x="8388" y="1"/>
                    <a:pt x="8388" y="481"/>
                    <a:pt x="8710" y="481"/>
                  </a:cubicBezTo>
                  <a:lnTo>
                    <a:pt x="15907" y="481"/>
                  </a:lnTo>
                  <a:lnTo>
                    <a:pt x="15907" y="2302"/>
                  </a:lnTo>
                  <a:lnTo>
                    <a:pt x="481" y="2302"/>
                  </a:lnTo>
                  <a:lnTo>
                    <a:pt x="481" y="481"/>
                  </a:lnTo>
                  <a:lnTo>
                    <a:pt x="7615" y="481"/>
                  </a:lnTo>
                  <a:cubicBezTo>
                    <a:pt x="7937" y="481"/>
                    <a:pt x="7937" y="1"/>
                    <a:pt x="7615"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39" name="Google Shape;11339;p92"/>
            <p:cNvSpPr/>
            <p:nvPr/>
          </p:nvSpPr>
          <p:spPr>
            <a:xfrm>
              <a:off x="3322121" y="1582266"/>
              <a:ext cx="86813" cy="12619"/>
            </a:xfrm>
            <a:custGeom>
              <a:avLst/>
              <a:gdLst/>
              <a:ahLst/>
              <a:cxnLst/>
              <a:rect l="l" t="t" r="r" b="b"/>
              <a:pathLst>
                <a:path w="3316" h="482" extrusionOk="0">
                  <a:moveTo>
                    <a:pt x="323" y="1"/>
                  </a:moveTo>
                  <a:cubicBezTo>
                    <a:pt x="1" y="1"/>
                    <a:pt x="1" y="481"/>
                    <a:pt x="323" y="481"/>
                  </a:cubicBezTo>
                  <a:lnTo>
                    <a:pt x="2999" y="481"/>
                  </a:lnTo>
                  <a:cubicBezTo>
                    <a:pt x="3316" y="481"/>
                    <a:pt x="3316" y="1"/>
                    <a:pt x="2999"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0" name="Google Shape;11340;p92"/>
            <p:cNvSpPr/>
            <p:nvPr/>
          </p:nvSpPr>
          <p:spPr>
            <a:xfrm>
              <a:off x="3284160" y="1582266"/>
              <a:ext cx="32201" cy="12619"/>
            </a:xfrm>
            <a:custGeom>
              <a:avLst/>
              <a:gdLst/>
              <a:ahLst/>
              <a:cxnLst/>
              <a:rect l="l" t="t" r="r" b="b"/>
              <a:pathLst>
                <a:path w="1230" h="482" extrusionOk="0">
                  <a:moveTo>
                    <a:pt x="322" y="1"/>
                  </a:moveTo>
                  <a:cubicBezTo>
                    <a:pt x="0" y="1"/>
                    <a:pt x="0" y="481"/>
                    <a:pt x="322" y="481"/>
                  </a:cubicBezTo>
                  <a:lnTo>
                    <a:pt x="913" y="481"/>
                  </a:lnTo>
                  <a:cubicBezTo>
                    <a:pt x="1230" y="481"/>
                    <a:pt x="1230" y="1"/>
                    <a:pt x="913"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1" name="Google Shape;11341;p92"/>
            <p:cNvSpPr/>
            <p:nvPr/>
          </p:nvSpPr>
          <p:spPr>
            <a:xfrm>
              <a:off x="3138495" y="1649680"/>
              <a:ext cx="174359" cy="127680"/>
            </a:xfrm>
            <a:custGeom>
              <a:avLst/>
              <a:gdLst/>
              <a:ahLst/>
              <a:cxnLst/>
              <a:rect l="l" t="t" r="r" b="b"/>
              <a:pathLst>
                <a:path w="6660" h="4877" extrusionOk="0">
                  <a:moveTo>
                    <a:pt x="5161" y="481"/>
                  </a:moveTo>
                  <a:cubicBezTo>
                    <a:pt x="5723" y="481"/>
                    <a:pt x="6179" y="938"/>
                    <a:pt x="6179" y="1500"/>
                  </a:cubicBezTo>
                  <a:lnTo>
                    <a:pt x="6179" y="3378"/>
                  </a:lnTo>
                  <a:cubicBezTo>
                    <a:pt x="6179" y="3940"/>
                    <a:pt x="5723" y="4392"/>
                    <a:pt x="5161" y="4397"/>
                  </a:cubicBezTo>
                  <a:lnTo>
                    <a:pt x="1500" y="4397"/>
                  </a:lnTo>
                  <a:cubicBezTo>
                    <a:pt x="938" y="4392"/>
                    <a:pt x="481" y="3940"/>
                    <a:pt x="481" y="3378"/>
                  </a:cubicBezTo>
                  <a:lnTo>
                    <a:pt x="481" y="1500"/>
                  </a:lnTo>
                  <a:cubicBezTo>
                    <a:pt x="481" y="938"/>
                    <a:pt x="938" y="481"/>
                    <a:pt x="1500" y="481"/>
                  </a:cubicBezTo>
                  <a:close/>
                  <a:moveTo>
                    <a:pt x="1500" y="1"/>
                  </a:moveTo>
                  <a:cubicBezTo>
                    <a:pt x="674" y="1"/>
                    <a:pt x="6" y="673"/>
                    <a:pt x="1" y="1500"/>
                  </a:cubicBezTo>
                  <a:lnTo>
                    <a:pt x="1" y="3378"/>
                  </a:lnTo>
                  <a:cubicBezTo>
                    <a:pt x="6" y="4204"/>
                    <a:pt x="674" y="4872"/>
                    <a:pt x="1500" y="4877"/>
                  </a:cubicBezTo>
                  <a:lnTo>
                    <a:pt x="5161" y="4877"/>
                  </a:lnTo>
                  <a:cubicBezTo>
                    <a:pt x="5987" y="4872"/>
                    <a:pt x="6659" y="4204"/>
                    <a:pt x="6659" y="3378"/>
                  </a:cubicBezTo>
                  <a:lnTo>
                    <a:pt x="6659" y="1500"/>
                  </a:lnTo>
                  <a:cubicBezTo>
                    <a:pt x="6659" y="673"/>
                    <a:pt x="5987" y="1"/>
                    <a:pt x="5161"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2" name="Google Shape;11342;p92"/>
            <p:cNvSpPr/>
            <p:nvPr/>
          </p:nvSpPr>
          <p:spPr>
            <a:xfrm>
              <a:off x="3199154" y="1685860"/>
              <a:ext cx="58486" cy="55397"/>
            </a:xfrm>
            <a:custGeom>
              <a:avLst/>
              <a:gdLst/>
              <a:ahLst/>
              <a:cxnLst/>
              <a:rect l="l" t="t" r="r" b="b"/>
              <a:pathLst>
                <a:path w="2234" h="2116" extrusionOk="0">
                  <a:moveTo>
                    <a:pt x="485" y="497"/>
                  </a:moveTo>
                  <a:lnTo>
                    <a:pt x="1623" y="1059"/>
                  </a:lnTo>
                  <a:lnTo>
                    <a:pt x="485" y="1617"/>
                  </a:lnTo>
                  <a:lnTo>
                    <a:pt x="485" y="497"/>
                  </a:lnTo>
                  <a:close/>
                  <a:moveTo>
                    <a:pt x="452" y="0"/>
                  </a:moveTo>
                  <a:cubicBezTo>
                    <a:pt x="217" y="0"/>
                    <a:pt x="4" y="189"/>
                    <a:pt x="4" y="449"/>
                  </a:cubicBezTo>
                  <a:lnTo>
                    <a:pt x="4" y="1669"/>
                  </a:lnTo>
                  <a:cubicBezTo>
                    <a:pt x="1" y="1925"/>
                    <a:pt x="214" y="2116"/>
                    <a:pt x="450" y="2116"/>
                  </a:cubicBezTo>
                  <a:cubicBezTo>
                    <a:pt x="516" y="2116"/>
                    <a:pt x="583" y="2101"/>
                    <a:pt x="648" y="2068"/>
                  </a:cubicBezTo>
                  <a:lnTo>
                    <a:pt x="1897" y="1458"/>
                  </a:lnTo>
                  <a:cubicBezTo>
                    <a:pt x="2233" y="1295"/>
                    <a:pt x="2233" y="819"/>
                    <a:pt x="1897" y="656"/>
                  </a:cubicBezTo>
                  <a:lnTo>
                    <a:pt x="648" y="46"/>
                  </a:lnTo>
                  <a:cubicBezTo>
                    <a:pt x="584" y="15"/>
                    <a:pt x="517" y="0"/>
                    <a:pt x="452"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3" name="Google Shape;11343;p92"/>
            <p:cNvSpPr/>
            <p:nvPr/>
          </p:nvSpPr>
          <p:spPr>
            <a:xfrm>
              <a:off x="3055635" y="1835453"/>
              <a:ext cx="169673" cy="12593"/>
            </a:xfrm>
            <a:custGeom>
              <a:avLst/>
              <a:gdLst/>
              <a:ahLst/>
              <a:cxnLst/>
              <a:rect l="l" t="t" r="r" b="b"/>
              <a:pathLst>
                <a:path w="6481" h="481" extrusionOk="0">
                  <a:moveTo>
                    <a:pt x="322" y="0"/>
                  </a:moveTo>
                  <a:cubicBezTo>
                    <a:pt x="0" y="0"/>
                    <a:pt x="0" y="481"/>
                    <a:pt x="322" y="481"/>
                  </a:cubicBezTo>
                  <a:lnTo>
                    <a:pt x="6241" y="481"/>
                  </a:lnTo>
                  <a:cubicBezTo>
                    <a:pt x="6375" y="481"/>
                    <a:pt x="6481" y="370"/>
                    <a:pt x="6481" y="241"/>
                  </a:cubicBezTo>
                  <a:cubicBezTo>
                    <a:pt x="6481" y="106"/>
                    <a:pt x="6375" y="0"/>
                    <a:pt x="6241"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4" name="Google Shape;11344;p92"/>
            <p:cNvSpPr/>
            <p:nvPr/>
          </p:nvSpPr>
          <p:spPr>
            <a:xfrm>
              <a:off x="3349663" y="1834955"/>
              <a:ext cx="49585" cy="12593"/>
            </a:xfrm>
            <a:custGeom>
              <a:avLst/>
              <a:gdLst/>
              <a:ahLst/>
              <a:cxnLst/>
              <a:rect l="l" t="t" r="r" b="b"/>
              <a:pathLst>
                <a:path w="1894" h="481" extrusionOk="0">
                  <a:moveTo>
                    <a:pt x="323" y="0"/>
                  </a:moveTo>
                  <a:cubicBezTo>
                    <a:pt x="1" y="0"/>
                    <a:pt x="1" y="481"/>
                    <a:pt x="323" y="481"/>
                  </a:cubicBezTo>
                  <a:lnTo>
                    <a:pt x="1572" y="481"/>
                  </a:lnTo>
                  <a:cubicBezTo>
                    <a:pt x="1894" y="481"/>
                    <a:pt x="1894" y="0"/>
                    <a:pt x="1572"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45" name="Google Shape;11345;p92"/>
          <p:cNvGrpSpPr/>
          <p:nvPr/>
        </p:nvGrpSpPr>
        <p:grpSpPr>
          <a:xfrm>
            <a:off x="3500721" y="1788259"/>
            <a:ext cx="381626" cy="360237"/>
            <a:chOff x="3500721" y="1993659"/>
            <a:chExt cx="381626" cy="360237"/>
          </a:xfrm>
        </p:grpSpPr>
        <p:sp>
          <p:nvSpPr>
            <p:cNvPr id="11346" name="Google Shape;11346;p92"/>
            <p:cNvSpPr/>
            <p:nvPr/>
          </p:nvSpPr>
          <p:spPr>
            <a:xfrm>
              <a:off x="3546013" y="2262946"/>
              <a:ext cx="299473" cy="51077"/>
            </a:xfrm>
            <a:custGeom>
              <a:avLst/>
              <a:gdLst/>
              <a:ahLst/>
              <a:cxnLst/>
              <a:rect l="l" t="t" r="r" b="b"/>
              <a:pathLst>
                <a:path w="11439" h="1951" extrusionOk="0">
                  <a:moveTo>
                    <a:pt x="971" y="0"/>
                  </a:moveTo>
                  <a:cubicBezTo>
                    <a:pt x="432" y="0"/>
                    <a:pt x="0" y="437"/>
                    <a:pt x="0" y="975"/>
                  </a:cubicBezTo>
                  <a:cubicBezTo>
                    <a:pt x="0" y="1513"/>
                    <a:pt x="432" y="1951"/>
                    <a:pt x="971" y="1951"/>
                  </a:cubicBezTo>
                  <a:lnTo>
                    <a:pt x="11439" y="1951"/>
                  </a:lnTo>
                  <a:lnTo>
                    <a:pt x="11439" y="0"/>
                  </a:lnTo>
                  <a:close/>
                </a:path>
              </a:pathLst>
            </a:custGeom>
            <a:solidFill>
              <a:srgbClr val="F4F6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7" name="Google Shape;11347;p92"/>
            <p:cNvSpPr/>
            <p:nvPr/>
          </p:nvSpPr>
          <p:spPr>
            <a:xfrm>
              <a:off x="3547374" y="2262946"/>
              <a:ext cx="298112" cy="50946"/>
            </a:xfrm>
            <a:custGeom>
              <a:avLst/>
              <a:gdLst/>
              <a:ahLst/>
              <a:cxnLst/>
              <a:rect l="l" t="t" r="r" b="b"/>
              <a:pathLst>
                <a:path w="11387" h="1946" extrusionOk="0">
                  <a:moveTo>
                    <a:pt x="10738" y="0"/>
                  </a:moveTo>
                  <a:lnTo>
                    <a:pt x="10738" y="894"/>
                  </a:lnTo>
                  <a:cubicBezTo>
                    <a:pt x="10738" y="1115"/>
                    <a:pt x="10555" y="1297"/>
                    <a:pt x="10330" y="1297"/>
                  </a:cubicBezTo>
                  <a:lnTo>
                    <a:pt x="1" y="1297"/>
                  </a:lnTo>
                  <a:cubicBezTo>
                    <a:pt x="140" y="1686"/>
                    <a:pt x="510" y="1946"/>
                    <a:pt x="919" y="1946"/>
                  </a:cubicBezTo>
                  <a:lnTo>
                    <a:pt x="11387" y="1946"/>
                  </a:lnTo>
                  <a:lnTo>
                    <a:pt x="11387" y="0"/>
                  </a:lnTo>
                  <a:close/>
                </a:path>
              </a:pathLst>
            </a:custGeom>
            <a:solidFill>
              <a:srgbClr val="EA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8" name="Google Shape;11348;p92"/>
            <p:cNvSpPr/>
            <p:nvPr/>
          </p:nvSpPr>
          <p:spPr>
            <a:xfrm>
              <a:off x="3514047" y="2231111"/>
              <a:ext cx="352697" cy="114747"/>
            </a:xfrm>
            <a:custGeom>
              <a:avLst/>
              <a:gdLst/>
              <a:ahLst/>
              <a:cxnLst/>
              <a:rect l="l" t="t" r="r" b="b"/>
              <a:pathLst>
                <a:path w="13472" h="4383" extrusionOk="0">
                  <a:moveTo>
                    <a:pt x="2192" y="1"/>
                  </a:moveTo>
                  <a:cubicBezTo>
                    <a:pt x="981" y="1"/>
                    <a:pt x="1" y="981"/>
                    <a:pt x="1" y="2191"/>
                  </a:cubicBezTo>
                  <a:cubicBezTo>
                    <a:pt x="1" y="3402"/>
                    <a:pt x="981" y="4382"/>
                    <a:pt x="2192" y="4382"/>
                  </a:cubicBezTo>
                  <a:lnTo>
                    <a:pt x="13471" y="4382"/>
                  </a:lnTo>
                  <a:lnTo>
                    <a:pt x="13471" y="3167"/>
                  </a:lnTo>
                  <a:lnTo>
                    <a:pt x="2192" y="3167"/>
                  </a:lnTo>
                  <a:cubicBezTo>
                    <a:pt x="1653" y="3167"/>
                    <a:pt x="1221" y="2729"/>
                    <a:pt x="1221" y="2191"/>
                  </a:cubicBezTo>
                  <a:cubicBezTo>
                    <a:pt x="1221" y="1653"/>
                    <a:pt x="1653" y="1216"/>
                    <a:pt x="2192" y="1216"/>
                  </a:cubicBezTo>
                  <a:lnTo>
                    <a:pt x="13471" y="1216"/>
                  </a:lnTo>
                  <a:lnTo>
                    <a:pt x="13471" y="1"/>
                  </a:ln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49" name="Google Shape;11349;p92"/>
            <p:cNvSpPr/>
            <p:nvPr/>
          </p:nvSpPr>
          <p:spPr>
            <a:xfrm>
              <a:off x="3846585" y="2231111"/>
              <a:ext cx="20159" cy="31861"/>
            </a:xfrm>
            <a:custGeom>
              <a:avLst/>
              <a:gdLst/>
              <a:ahLst/>
              <a:cxnLst/>
              <a:rect l="l" t="t" r="r" b="b"/>
              <a:pathLst>
                <a:path w="770" h="1217" extrusionOk="0">
                  <a:moveTo>
                    <a:pt x="1" y="1"/>
                  </a:moveTo>
                  <a:lnTo>
                    <a:pt x="1" y="1216"/>
                  </a:lnTo>
                  <a:lnTo>
                    <a:pt x="769" y="1216"/>
                  </a:lnTo>
                  <a:lnTo>
                    <a:pt x="769"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0" name="Google Shape;11350;p92"/>
            <p:cNvSpPr/>
            <p:nvPr/>
          </p:nvSpPr>
          <p:spPr>
            <a:xfrm>
              <a:off x="3846585" y="2313997"/>
              <a:ext cx="20159" cy="31861"/>
            </a:xfrm>
            <a:custGeom>
              <a:avLst/>
              <a:gdLst/>
              <a:ahLst/>
              <a:cxnLst/>
              <a:rect l="l" t="t" r="r" b="b"/>
              <a:pathLst>
                <a:path w="770" h="1217" extrusionOk="0">
                  <a:moveTo>
                    <a:pt x="1" y="1"/>
                  </a:moveTo>
                  <a:lnTo>
                    <a:pt x="1" y="1216"/>
                  </a:lnTo>
                  <a:lnTo>
                    <a:pt x="769" y="1216"/>
                  </a:lnTo>
                  <a:lnTo>
                    <a:pt x="769"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1" name="Google Shape;11351;p92"/>
            <p:cNvSpPr/>
            <p:nvPr/>
          </p:nvSpPr>
          <p:spPr>
            <a:xfrm>
              <a:off x="3571407" y="2288472"/>
              <a:ext cx="49951" cy="55240"/>
            </a:xfrm>
            <a:custGeom>
              <a:avLst/>
              <a:gdLst/>
              <a:ahLst/>
              <a:cxnLst/>
              <a:rect l="l" t="t" r="r" b="b"/>
              <a:pathLst>
                <a:path w="1908" h="2110" extrusionOk="0">
                  <a:moveTo>
                    <a:pt x="1" y="0"/>
                  </a:moveTo>
                  <a:lnTo>
                    <a:pt x="1" y="2109"/>
                  </a:lnTo>
                  <a:lnTo>
                    <a:pt x="976" y="1701"/>
                  </a:lnTo>
                  <a:lnTo>
                    <a:pt x="1908" y="2109"/>
                  </a:lnTo>
                  <a:lnTo>
                    <a:pt x="1908"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2" name="Google Shape;11352;p92"/>
            <p:cNvSpPr/>
            <p:nvPr/>
          </p:nvSpPr>
          <p:spPr>
            <a:xfrm>
              <a:off x="3546641" y="2033531"/>
              <a:ext cx="298845" cy="50972"/>
            </a:xfrm>
            <a:custGeom>
              <a:avLst/>
              <a:gdLst/>
              <a:ahLst/>
              <a:cxnLst/>
              <a:rect l="l" t="t" r="r" b="b"/>
              <a:pathLst>
                <a:path w="11415" h="1947" extrusionOk="0">
                  <a:moveTo>
                    <a:pt x="947" y="1"/>
                  </a:moveTo>
                  <a:cubicBezTo>
                    <a:pt x="418" y="15"/>
                    <a:pt x="0" y="447"/>
                    <a:pt x="0" y="976"/>
                  </a:cubicBezTo>
                  <a:cubicBezTo>
                    <a:pt x="0" y="1504"/>
                    <a:pt x="418" y="1937"/>
                    <a:pt x="947" y="1946"/>
                  </a:cubicBezTo>
                  <a:lnTo>
                    <a:pt x="11415" y="1946"/>
                  </a:lnTo>
                  <a:lnTo>
                    <a:pt x="11415" y="1"/>
                  </a:lnTo>
                  <a:close/>
                </a:path>
              </a:pathLst>
            </a:custGeom>
            <a:solidFill>
              <a:srgbClr val="F4F6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3" name="Google Shape;11353;p92"/>
            <p:cNvSpPr/>
            <p:nvPr/>
          </p:nvSpPr>
          <p:spPr>
            <a:xfrm>
              <a:off x="3547374" y="2033531"/>
              <a:ext cx="298112" cy="51103"/>
            </a:xfrm>
            <a:custGeom>
              <a:avLst/>
              <a:gdLst/>
              <a:ahLst/>
              <a:cxnLst/>
              <a:rect l="l" t="t" r="r" b="b"/>
              <a:pathLst>
                <a:path w="11387" h="1952" extrusionOk="0">
                  <a:moveTo>
                    <a:pt x="10738" y="1"/>
                  </a:moveTo>
                  <a:lnTo>
                    <a:pt x="10738" y="894"/>
                  </a:lnTo>
                  <a:cubicBezTo>
                    <a:pt x="10738" y="1120"/>
                    <a:pt x="10555" y="1298"/>
                    <a:pt x="10330" y="1298"/>
                  </a:cubicBezTo>
                  <a:lnTo>
                    <a:pt x="1" y="1298"/>
                  </a:lnTo>
                  <a:cubicBezTo>
                    <a:pt x="140" y="1687"/>
                    <a:pt x="510" y="1946"/>
                    <a:pt x="919" y="1951"/>
                  </a:cubicBezTo>
                  <a:lnTo>
                    <a:pt x="11387" y="1951"/>
                  </a:lnTo>
                  <a:lnTo>
                    <a:pt x="11387" y="1"/>
                  </a:lnTo>
                  <a:close/>
                </a:path>
              </a:pathLst>
            </a:custGeom>
            <a:solidFill>
              <a:srgbClr val="EA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4" name="Google Shape;11354;p92"/>
            <p:cNvSpPr/>
            <p:nvPr/>
          </p:nvSpPr>
          <p:spPr>
            <a:xfrm>
              <a:off x="3514047" y="2001722"/>
              <a:ext cx="352697" cy="114721"/>
            </a:xfrm>
            <a:custGeom>
              <a:avLst/>
              <a:gdLst/>
              <a:ahLst/>
              <a:cxnLst/>
              <a:rect l="l" t="t" r="r" b="b"/>
              <a:pathLst>
                <a:path w="13472" h="4382" extrusionOk="0">
                  <a:moveTo>
                    <a:pt x="2192" y="0"/>
                  </a:moveTo>
                  <a:cubicBezTo>
                    <a:pt x="981" y="0"/>
                    <a:pt x="1" y="980"/>
                    <a:pt x="1" y="2191"/>
                  </a:cubicBezTo>
                  <a:cubicBezTo>
                    <a:pt x="1" y="3402"/>
                    <a:pt x="981" y="4382"/>
                    <a:pt x="2192" y="4382"/>
                  </a:cubicBezTo>
                  <a:lnTo>
                    <a:pt x="13471" y="4382"/>
                  </a:lnTo>
                  <a:lnTo>
                    <a:pt x="13471" y="3161"/>
                  </a:lnTo>
                  <a:lnTo>
                    <a:pt x="2192" y="3161"/>
                  </a:lnTo>
                  <a:cubicBezTo>
                    <a:pt x="1663" y="3152"/>
                    <a:pt x="1245" y="2719"/>
                    <a:pt x="1245" y="2191"/>
                  </a:cubicBezTo>
                  <a:cubicBezTo>
                    <a:pt x="1245" y="1662"/>
                    <a:pt x="1663" y="1230"/>
                    <a:pt x="2192" y="1216"/>
                  </a:cubicBezTo>
                  <a:lnTo>
                    <a:pt x="13471" y="1216"/>
                  </a:lnTo>
                  <a:lnTo>
                    <a:pt x="13471" y="0"/>
                  </a:ln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5" name="Google Shape;11355;p92"/>
            <p:cNvSpPr/>
            <p:nvPr/>
          </p:nvSpPr>
          <p:spPr>
            <a:xfrm>
              <a:off x="3846585" y="2001722"/>
              <a:ext cx="20159" cy="31835"/>
            </a:xfrm>
            <a:custGeom>
              <a:avLst/>
              <a:gdLst/>
              <a:ahLst/>
              <a:cxnLst/>
              <a:rect l="l" t="t" r="r" b="b"/>
              <a:pathLst>
                <a:path w="770" h="1216" extrusionOk="0">
                  <a:moveTo>
                    <a:pt x="1" y="0"/>
                  </a:moveTo>
                  <a:lnTo>
                    <a:pt x="1" y="1216"/>
                  </a:lnTo>
                  <a:lnTo>
                    <a:pt x="769" y="1216"/>
                  </a:lnTo>
                  <a:lnTo>
                    <a:pt x="769" y="0"/>
                  </a:ln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6" name="Google Shape;11356;p92"/>
            <p:cNvSpPr/>
            <p:nvPr/>
          </p:nvSpPr>
          <p:spPr>
            <a:xfrm>
              <a:off x="3846585" y="2084477"/>
              <a:ext cx="20159" cy="31966"/>
            </a:xfrm>
            <a:custGeom>
              <a:avLst/>
              <a:gdLst/>
              <a:ahLst/>
              <a:cxnLst/>
              <a:rect l="l" t="t" r="r" b="b"/>
              <a:pathLst>
                <a:path w="770" h="1221" extrusionOk="0">
                  <a:moveTo>
                    <a:pt x="1" y="0"/>
                  </a:moveTo>
                  <a:lnTo>
                    <a:pt x="1" y="1221"/>
                  </a:lnTo>
                  <a:lnTo>
                    <a:pt x="769" y="1221"/>
                  </a:lnTo>
                  <a:lnTo>
                    <a:pt x="769" y="0"/>
                  </a:lnTo>
                  <a:close/>
                </a:path>
              </a:pathLst>
            </a:custGeom>
            <a:solidFill>
              <a:srgbClr val="B9C7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7" name="Google Shape;11357;p92"/>
            <p:cNvSpPr/>
            <p:nvPr/>
          </p:nvSpPr>
          <p:spPr>
            <a:xfrm>
              <a:off x="3571407" y="2059056"/>
              <a:ext cx="49951" cy="55240"/>
            </a:xfrm>
            <a:custGeom>
              <a:avLst/>
              <a:gdLst/>
              <a:ahLst/>
              <a:cxnLst/>
              <a:rect l="l" t="t" r="r" b="b"/>
              <a:pathLst>
                <a:path w="1908" h="2110" extrusionOk="0">
                  <a:moveTo>
                    <a:pt x="1" y="1"/>
                  </a:moveTo>
                  <a:lnTo>
                    <a:pt x="1" y="2110"/>
                  </a:lnTo>
                  <a:lnTo>
                    <a:pt x="976" y="1702"/>
                  </a:lnTo>
                  <a:lnTo>
                    <a:pt x="1908" y="2110"/>
                  </a:lnTo>
                  <a:lnTo>
                    <a:pt x="1908"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8" name="Google Shape;11358;p92"/>
            <p:cNvSpPr/>
            <p:nvPr/>
          </p:nvSpPr>
          <p:spPr>
            <a:xfrm>
              <a:off x="3535305" y="2148225"/>
              <a:ext cx="299002" cy="51103"/>
            </a:xfrm>
            <a:custGeom>
              <a:avLst/>
              <a:gdLst/>
              <a:ahLst/>
              <a:cxnLst/>
              <a:rect l="l" t="t" r="r" b="b"/>
              <a:pathLst>
                <a:path w="11421" h="1952" extrusionOk="0">
                  <a:moveTo>
                    <a:pt x="1" y="1"/>
                  </a:moveTo>
                  <a:lnTo>
                    <a:pt x="1" y="1951"/>
                  </a:lnTo>
                  <a:lnTo>
                    <a:pt x="10469" y="1951"/>
                  </a:lnTo>
                  <a:cubicBezTo>
                    <a:pt x="10997" y="1937"/>
                    <a:pt x="11420" y="1505"/>
                    <a:pt x="11420" y="976"/>
                  </a:cubicBezTo>
                  <a:cubicBezTo>
                    <a:pt x="11420" y="448"/>
                    <a:pt x="10997" y="15"/>
                    <a:pt x="10469" y="1"/>
                  </a:cubicBezTo>
                  <a:close/>
                </a:path>
              </a:pathLst>
            </a:custGeom>
            <a:solidFill>
              <a:srgbClr val="F4F6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59" name="Google Shape;11359;p92"/>
            <p:cNvSpPr/>
            <p:nvPr/>
          </p:nvSpPr>
          <p:spPr>
            <a:xfrm>
              <a:off x="3535305" y="2148225"/>
              <a:ext cx="299002" cy="51103"/>
            </a:xfrm>
            <a:custGeom>
              <a:avLst/>
              <a:gdLst/>
              <a:ahLst/>
              <a:cxnLst/>
              <a:rect l="l" t="t" r="r" b="b"/>
              <a:pathLst>
                <a:path w="11421" h="1952" extrusionOk="0">
                  <a:moveTo>
                    <a:pt x="10454" y="1"/>
                  </a:moveTo>
                  <a:cubicBezTo>
                    <a:pt x="10680" y="635"/>
                    <a:pt x="10209" y="1303"/>
                    <a:pt x="9537" y="1303"/>
                  </a:cubicBezTo>
                  <a:lnTo>
                    <a:pt x="1" y="1303"/>
                  </a:lnTo>
                  <a:lnTo>
                    <a:pt x="1" y="1951"/>
                  </a:lnTo>
                  <a:lnTo>
                    <a:pt x="10469" y="1951"/>
                  </a:lnTo>
                  <a:cubicBezTo>
                    <a:pt x="10997" y="1937"/>
                    <a:pt x="11420" y="1505"/>
                    <a:pt x="11420" y="976"/>
                  </a:cubicBezTo>
                  <a:cubicBezTo>
                    <a:pt x="11420" y="448"/>
                    <a:pt x="10997" y="15"/>
                    <a:pt x="10469" y="1"/>
                  </a:cubicBezTo>
                  <a:close/>
                </a:path>
              </a:pathLst>
            </a:custGeom>
            <a:solidFill>
              <a:srgbClr val="EA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0" name="Google Shape;11360;p92"/>
            <p:cNvSpPr/>
            <p:nvPr/>
          </p:nvSpPr>
          <p:spPr>
            <a:xfrm>
              <a:off x="3514047" y="2116417"/>
              <a:ext cx="352697" cy="114721"/>
            </a:xfrm>
            <a:custGeom>
              <a:avLst/>
              <a:gdLst/>
              <a:ahLst/>
              <a:cxnLst/>
              <a:rect l="l" t="t" r="r" b="b"/>
              <a:pathLst>
                <a:path w="13472" h="4382" extrusionOk="0">
                  <a:moveTo>
                    <a:pt x="1" y="1"/>
                  </a:moveTo>
                  <a:lnTo>
                    <a:pt x="1" y="1216"/>
                  </a:lnTo>
                  <a:lnTo>
                    <a:pt x="11281" y="1216"/>
                  </a:lnTo>
                  <a:cubicBezTo>
                    <a:pt x="11809" y="1230"/>
                    <a:pt x="12232" y="1663"/>
                    <a:pt x="12232" y="2191"/>
                  </a:cubicBezTo>
                  <a:cubicBezTo>
                    <a:pt x="12232" y="2720"/>
                    <a:pt x="11809" y="3152"/>
                    <a:pt x="11281" y="3166"/>
                  </a:cubicBezTo>
                  <a:lnTo>
                    <a:pt x="1" y="3166"/>
                  </a:lnTo>
                  <a:lnTo>
                    <a:pt x="1" y="4382"/>
                  </a:lnTo>
                  <a:lnTo>
                    <a:pt x="11281" y="4382"/>
                  </a:lnTo>
                  <a:cubicBezTo>
                    <a:pt x="12491" y="4382"/>
                    <a:pt x="13471" y="3402"/>
                    <a:pt x="13471" y="2191"/>
                  </a:cubicBezTo>
                  <a:cubicBezTo>
                    <a:pt x="13471" y="981"/>
                    <a:pt x="12491" y="1"/>
                    <a:pt x="11281" y="1"/>
                  </a:cubicBezTo>
                  <a:close/>
                </a:path>
              </a:pathLst>
            </a:custGeom>
            <a:solidFill>
              <a:srgbClr val="C9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1" name="Google Shape;11361;p92"/>
            <p:cNvSpPr/>
            <p:nvPr/>
          </p:nvSpPr>
          <p:spPr>
            <a:xfrm>
              <a:off x="3791267" y="2116417"/>
              <a:ext cx="75477" cy="114721"/>
            </a:xfrm>
            <a:custGeom>
              <a:avLst/>
              <a:gdLst/>
              <a:ahLst/>
              <a:cxnLst/>
              <a:rect l="l" t="t" r="r" b="b"/>
              <a:pathLst>
                <a:path w="2883" h="4382" extrusionOk="0">
                  <a:moveTo>
                    <a:pt x="0" y="1"/>
                  </a:moveTo>
                  <a:cubicBezTo>
                    <a:pt x="1211" y="1"/>
                    <a:pt x="2191" y="981"/>
                    <a:pt x="2191" y="2191"/>
                  </a:cubicBezTo>
                  <a:cubicBezTo>
                    <a:pt x="2191" y="3402"/>
                    <a:pt x="1211" y="4382"/>
                    <a:pt x="0" y="4382"/>
                  </a:cubicBezTo>
                  <a:lnTo>
                    <a:pt x="692" y="4382"/>
                  </a:lnTo>
                  <a:cubicBezTo>
                    <a:pt x="1902" y="4382"/>
                    <a:pt x="2882" y="3402"/>
                    <a:pt x="2882" y="2191"/>
                  </a:cubicBezTo>
                  <a:cubicBezTo>
                    <a:pt x="2882" y="981"/>
                    <a:pt x="1902" y="1"/>
                    <a:pt x="692" y="1"/>
                  </a:cubicBezTo>
                  <a:close/>
                </a:path>
              </a:pathLst>
            </a:custGeom>
            <a:solidFill>
              <a:srgbClr val="B9C4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2" name="Google Shape;11362;p92"/>
            <p:cNvSpPr/>
            <p:nvPr/>
          </p:nvSpPr>
          <p:spPr>
            <a:xfrm>
              <a:off x="3759432" y="2173777"/>
              <a:ext cx="49951" cy="55345"/>
            </a:xfrm>
            <a:custGeom>
              <a:avLst/>
              <a:gdLst/>
              <a:ahLst/>
              <a:cxnLst/>
              <a:rect l="l" t="t" r="r" b="b"/>
              <a:pathLst>
                <a:path w="1908" h="2114" extrusionOk="0">
                  <a:moveTo>
                    <a:pt x="1" y="0"/>
                  </a:moveTo>
                  <a:lnTo>
                    <a:pt x="1" y="2114"/>
                  </a:lnTo>
                  <a:lnTo>
                    <a:pt x="933" y="1706"/>
                  </a:lnTo>
                  <a:lnTo>
                    <a:pt x="1908" y="2109"/>
                  </a:lnTo>
                  <a:lnTo>
                    <a:pt x="1908"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3" name="Google Shape;11363;p92"/>
            <p:cNvSpPr/>
            <p:nvPr/>
          </p:nvSpPr>
          <p:spPr>
            <a:xfrm>
              <a:off x="3500721" y="1993659"/>
              <a:ext cx="381626" cy="360237"/>
            </a:xfrm>
            <a:custGeom>
              <a:avLst/>
              <a:gdLst/>
              <a:ahLst/>
              <a:cxnLst/>
              <a:rect l="l" t="t" r="r" b="b"/>
              <a:pathLst>
                <a:path w="14577" h="13760" extrusionOk="0">
                  <a:moveTo>
                    <a:pt x="12866" y="1826"/>
                  </a:moveTo>
                  <a:lnTo>
                    <a:pt x="12866" y="3171"/>
                  </a:lnTo>
                  <a:lnTo>
                    <a:pt x="4915" y="3171"/>
                  </a:lnTo>
                  <a:lnTo>
                    <a:pt x="4915" y="2499"/>
                  </a:lnTo>
                  <a:cubicBezTo>
                    <a:pt x="4915" y="2331"/>
                    <a:pt x="4776" y="2191"/>
                    <a:pt x="4608" y="2191"/>
                  </a:cubicBezTo>
                  <a:lnTo>
                    <a:pt x="2701" y="2191"/>
                  </a:lnTo>
                  <a:cubicBezTo>
                    <a:pt x="2532" y="2191"/>
                    <a:pt x="2398" y="2331"/>
                    <a:pt x="2398" y="2499"/>
                  </a:cubicBezTo>
                  <a:lnTo>
                    <a:pt x="2398" y="3095"/>
                  </a:lnTo>
                  <a:cubicBezTo>
                    <a:pt x="1773" y="2773"/>
                    <a:pt x="1999" y="1826"/>
                    <a:pt x="2701" y="1826"/>
                  </a:cubicBezTo>
                  <a:close/>
                  <a:moveTo>
                    <a:pt x="4300" y="2802"/>
                  </a:moveTo>
                  <a:lnTo>
                    <a:pt x="4300" y="4140"/>
                  </a:lnTo>
                  <a:lnTo>
                    <a:pt x="3796" y="3921"/>
                  </a:lnTo>
                  <a:cubicBezTo>
                    <a:pt x="3757" y="3904"/>
                    <a:pt x="3717" y="3896"/>
                    <a:pt x="3676" y="3896"/>
                  </a:cubicBezTo>
                  <a:cubicBezTo>
                    <a:pt x="3635" y="3896"/>
                    <a:pt x="3594" y="3904"/>
                    <a:pt x="3556" y="3921"/>
                  </a:cubicBezTo>
                  <a:lnTo>
                    <a:pt x="3003" y="4151"/>
                  </a:lnTo>
                  <a:lnTo>
                    <a:pt x="3003" y="2802"/>
                  </a:lnTo>
                  <a:close/>
                  <a:moveTo>
                    <a:pt x="13678" y="3777"/>
                  </a:moveTo>
                  <a:lnTo>
                    <a:pt x="13678" y="4387"/>
                  </a:lnTo>
                  <a:lnTo>
                    <a:pt x="4915" y="4387"/>
                  </a:lnTo>
                  <a:lnTo>
                    <a:pt x="4915" y="3777"/>
                  </a:lnTo>
                  <a:close/>
                  <a:moveTo>
                    <a:pt x="11790" y="6208"/>
                  </a:moveTo>
                  <a:cubicBezTo>
                    <a:pt x="12491" y="6208"/>
                    <a:pt x="12722" y="7154"/>
                    <a:pt x="12092" y="7476"/>
                  </a:cubicBezTo>
                  <a:lnTo>
                    <a:pt x="12092" y="6880"/>
                  </a:lnTo>
                  <a:cubicBezTo>
                    <a:pt x="12092" y="6712"/>
                    <a:pt x="11958" y="6573"/>
                    <a:pt x="11790" y="6573"/>
                  </a:cubicBezTo>
                  <a:lnTo>
                    <a:pt x="9883" y="6573"/>
                  </a:lnTo>
                  <a:cubicBezTo>
                    <a:pt x="9714" y="6573"/>
                    <a:pt x="9580" y="6712"/>
                    <a:pt x="9580" y="6880"/>
                  </a:cubicBezTo>
                  <a:lnTo>
                    <a:pt x="9580" y="7548"/>
                  </a:lnTo>
                  <a:lnTo>
                    <a:pt x="1629" y="7548"/>
                  </a:lnTo>
                  <a:lnTo>
                    <a:pt x="1629" y="6208"/>
                  </a:lnTo>
                  <a:close/>
                  <a:moveTo>
                    <a:pt x="11482" y="7183"/>
                  </a:moveTo>
                  <a:lnTo>
                    <a:pt x="11487" y="8533"/>
                  </a:lnTo>
                  <a:lnTo>
                    <a:pt x="10935" y="8302"/>
                  </a:lnTo>
                  <a:cubicBezTo>
                    <a:pt x="10896" y="8285"/>
                    <a:pt x="10855" y="8277"/>
                    <a:pt x="10815" y="8277"/>
                  </a:cubicBezTo>
                  <a:cubicBezTo>
                    <a:pt x="10774" y="8277"/>
                    <a:pt x="10733" y="8285"/>
                    <a:pt x="10694" y="8302"/>
                  </a:cubicBezTo>
                  <a:lnTo>
                    <a:pt x="10185" y="8523"/>
                  </a:lnTo>
                  <a:lnTo>
                    <a:pt x="10185" y="7183"/>
                  </a:lnTo>
                  <a:close/>
                  <a:moveTo>
                    <a:pt x="11790" y="4992"/>
                  </a:moveTo>
                  <a:cubicBezTo>
                    <a:pt x="12832" y="4992"/>
                    <a:pt x="13673" y="5838"/>
                    <a:pt x="13678" y="6880"/>
                  </a:cubicBezTo>
                  <a:cubicBezTo>
                    <a:pt x="13678" y="7807"/>
                    <a:pt x="13005" y="8595"/>
                    <a:pt x="12092" y="8744"/>
                  </a:cubicBezTo>
                  <a:lnTo>
                    <a:pt x="12092" y="8120"/>
                  </a:lnTo>
                  <a:cubicBezTo>
                    <a:pt x="12722" y="7966"/>
                    <a:pt x="13135" y="7365"/>
                    <a:pt x="13058" y="6726"/>
                  </a:cubicBezTo>
                  <a:cubicBezTo>
                    <a:pt x="12981" y="6083"/>
                    <a:pt x="12434" y="5602"/>
                    <a:pt x="11790" y="5602"/>
                  </a:cubicBezTo>
                  <a:lnTo>
                    <a:pt x="817" y="5602"/>
                  </a:lnTo>
                  <a:lnTo>
                    <a:pt x="817" y="4992"/>
                  </a:lnTo>
                  <a:close/>
                  <a:moveTo>
                    <a:pt x="9580" y="8158"/>
                  </a:moveTo>
                  <a:lnTo>
                    <a:pt x="9580" y="8768"/>
                  </a:lnTo>
                  <a:lnTo>
                    <a:pt x="817" y="8768"/>
                  </a:lnTo>
                  <a:lnTo>
                    <a:pt x="817" y="8158"/>
                  </a:lnTo>
                  <a:close/>
                  <a:moveTo>
                    <a:pt x="12866" y="10589"/>
                  </a:moveTo>
                  <a:lnTo>
                    <a:pt x="12866" y="11934"/>
                  </a:lnTo>
                  <a:lnTo>
                    <a:pt x="4915" y="11934"/>
                  </a:lnTo>
                  <a:lnTo>
                    <a:pt x="4915" y="11261"/>
                  </a:lnTo>
                  <a:cubicBezTo>
                    <a:pt x="4915" y="11093"/>
                    <a:pt x="4776" y="10954"/>
                    <a:pt x="4608" y="10954"/>
                  </a:cubicBezTo>
                  <a:lnTo>
                    <a:pt x="2701" y="10954"/>
                  </a:lnTo>
                  <a:cubicBezTo>
                    <a:pt x="2532" y="10954"/>
                    <a:pt x="2398" y="11093"/>
                    <a:pt x="2398" y="11261"/>
                  </a:cubicBezTo>
                  <a:lnTo>
                    <a:pt x="2398" y="11857"/>
                  </a:lnTo>
                  <a:cubicBezTo>
                    <a:pt x="1773" y="11535"/>
                    <a:pt x="1999" y="10589"/>
                    <a:pt x="2701" y="10589"/>
                  </a:cubicBezTo>
                  <a:close/>
                  <a:moveTo>
                    <a:pt x="4300" y="11564"/>
                  </a:moveTo>
                  <a:lnTo>
                    <a:pt x="4300" y="12904"/>
                  </a:lnTo>
                  <a:lnTo>
                    <a:pt x="4305" y="12909"/>
                  </a:lnTo>
                  <a:lnTo>
                    <a:pt x="3796" y="12688"/>
                  </a:lnTo>
                  <a:cubicBezTo>
                    <a:pt x="3757" y="12671"/>
                    <a:pt x="3717" y="12663"/>
                    <a:pt x="3676" y="12663"/>
                  </a:cubicBezTo>
                  <a:cubicBezTo>
                    <a:pt x="3635" y="12663"/>
                    <a:pt x="3594" y="12671"/>
                    <a:pt x="3556" y="12688"/>
                  </a:cubicBezTo>
                  <a:lnTo>
                    <a:pt x="3003" y="12919"/>
                  </a:lnTo>
                  <a:lnTo>
                    <a:pt x="3003" y="11564"/>
                  </a:lnTo>
                  <a:close/>
                  <a:moveTo>
                    <a:pt x="13678" y="9378"/>
                  </a:moveTo>
                  <a:lnTo>
                    <a:pt x="13678" y="9984"/>
                  </a:lnTo>
                  <a:lnTo>
                    <a:pt x="2701" y="9984"/>
                  </a:lnTo>
                  <a:cubicBezTo>
                    <a:pt x="2057" y="9984"/>
                    <a:pt x="1509" y="10469"/>
                    <a:pt x="1432" y="11108"/>
                  </a:cubicBezTo>
                  <a:cubicBezTo>
                    <a:pt x="1355" y="11751"/>
                    <a:pt x="1769" y="12352"/>
                    <a:pt x="2398" y="12506"/>
                  </a:cubicBezTo>
                  <a:lnTo>
                    <a:pt x="2398" y="13125"/>
                  </a:lnTo>
                  <a:cubicBezTo>
                    <a:pt x="1427" y="12967"/>
                    <a:pt x="745" y="12088"/>
                    <a:pt x="822" y="11113"/>
                  </a:cubicBezTo>
                  <a:cubicBezTo>
                    <a:pt x="904" y="10132"/>
                    <a:pt x="1721" y="9378"/>
                    <a:pt x="2701" y="9378"/>
                  </a:cubicBezTo>
                  <a:close/>
                  <a:moveTo>
                    <a:pt x="11911" y="1"/>
                  </a:moveTo>
                  <a:cubicBezTo>
                    <a:pt x="11742" y="1"/>
                    <a:pt x="11602" y="134"/>
                    <a:pt x="11602" y="308"/>
                  </a:cubicBezTo>
                  <a:cubicBezTo>
                    <a:pt x="11602" y="478"/>
                    <a:pt x="11742" y="611"/>
                    <a:pt x="11911" y="611"/>
                  </a:cubicBezTo>
                  <a:cubicBezTo>
                    <a:pt x="11914" y="611"/>
                    <a:pt x="11917" y="611"/>
                    <a:pt x="11920" y="611"/>
                  </a:cubicBezTo>
                  <a:lnTo>
                    <a:pt x="13678" y="611"/>
                  </a:lnTo>
                  <a:lnTo>
                    <a:pt x="13678" y="1221"/>
                  </a:lnTo>
                  <a:lnTo>
                    <a:pt x="2701" y="1221"/>
                  </a:lnTo>
                  <a:cubicBezTo>
                    <a:pt x="2697" y="1221"/>
                    <a:pt x="2694" y="1221"/>
                    <a:pt x="2691" y="1221"/>
                  </a:cubicBezTo>
                  <a:cubicBezTo>
                    <a:pt x="2051" y="1221"/>
                    <a:pt x="1509" y="1705"/>
                    <a:pt x="1432" y="2345"/>
                  </a:cubicBezTo>
                  <a:cubicBezTo>
                    <a:pt x="1355" y="2984"/>
                    <a:pt x="1769" y="3585"/>
                    <a:pt x="2398" y="3738"/>
                  </a:cubicBezTo>
                  <a:lnTo>
                    <a:pt x="2398" y="4358"/>
                  </a:lnTo>
                  <a:cubicBezTo>
                    <a:pt x="1427" y="4204"/>
                    <a:pt x="736" y="3325"/>
                    <a:pt x="817" y="2345"/>
                  </a:cubicBezTo>
                  <a:cubicBezTo>
                    <a:pt x="899" y="1368"/>
                    <a:pt x="1711" y="611"/>
                    <a:pt x="2691" y="611"/>
                  </a:cubicBezTo>
                  <a:cubicBezTo>
                    <a:pt x="2694" y="611"/>
                    <a:pt x="2697" y="611"/>
                    <a:pt x="2701" y="611"/>
                  </a:cubicBezTo>
                  <a:lnTo>
                    <a:pt x="10507" y="611"/>
                  </a:lnTo>
                  <a:cubicBezTo>
                    <a:pt x="10896" y="592"/>
                    <a:pt x="10896" y="20"/>
                    <a:pt x="10507" y="1"/>
                  </a:cubicBezTo>
                  <a:lnTo>
                    <a:pt x="2701" y="1"/>
                  </a:lnTo>
                  <a:cubicBezTo>
                    <a:pt x="1692" y="1"/>
                    <a:pt x="784" y="611"/>
                    <a:pt x="395" y="1543"/>
                  </a:cubicBezTo>
                  <a:cubicBezTo>
                    <a:pt x="10" y="2475"/>
                    <a:pt x="226" y="3546"/>
                    <a:pt x="937" y="4262"/>
                  </a:cubicBezTo>
                  <a:cubicBezTo>
                    <a:pt x="981" y="4305"/>
                    <a:pt x="1024" y="4344"/>
                    <a:pt x="1072" y="4382"/>
                  </a:cubicBezTo>
                  <a:lnTo>
                    <a:pt x="510" y="4382"/>
                  </a:lnTo>
                  <a:cubicBezTo>
                    <a:pt x="342" y="4382"/>
                    <a:pt x="207" y="4517"/>
                    <a:pt x="207" y="4685"/>
                  </a:cubicBezTo>
                  <a:lnTo>
                    <a:pt x="207" y="5905"/>
                  </a:lnTo>
                  <a:cubicBezTo>
                    <a:pt x="207" y="6073"/>
                    <a:pt x="342" y="6208"/>
                    <a:pt x="510" y="6208"/>
                  </a:cubicBezTo>
                  <a:lnTo>
                    <a:pt x="1019" y="6208"/>
                  </a:lnTo>
                  <a:lnTo>
                    <a:pt x="1019" y="7548"/>
                  </a:lnTo>
                  <a:lnTo>
                    <a:pt x="510" y="7548"/>
                  </a:lnTo>
                  <a:cubicBezTo>
                    <a:pt x="342" y="7548"/>
                    <a:pt x="207" y="7682"/>
                    <a:pt x="207" y="7851"/>
                  </a:cubicBezTo>
                  <a:lnTo>
                    <a:pt x="207" y="9071"/>
                  </a:lnTo>
                  <a:cubicBezTo>
                    <a:pt x="207" y="9239"/>
                    <a:pt x="342" y="9373"/>
                    <a:pt x="510" y="9373"/>
                  </a:cubicBezTo>
                  <a:lnTo>
                    <a:pt x="1072" y="9373"/>
                  </a:lnTo>
                  <a:cubicBezTo>
                    <a:pt x="284" y="10056"/>
                    <a:pt x="1" y="11156"/>
                    <a:pt x="361" y="12131"/>
                  </a:cubicBezTo>
                  <a:cubicBezTo>
                    <a:pt x="725" y="13107"/>
                    <a:pt x="1651" y="13755"/>
                    <a:pt x="2689" y="13755"/>
                  </a:cubicBezTo>
                  <a:cubicBezTo>
                    <a:pt x="2693" y="13755"/>
                    <a:pt x="2697" y="13755"/>
                    <a:pt x="2701" y="13755"/>
                  </a:cubicBezTo>
                  <a:lnTo>
                    <a:pt x="7264" y="13755"/>
                  </a:lnTo>
                  <a:cubicBezTo>
                    <a:pt x="7654" y="13740"/>
                    <a:pt x="7654" y="13164"/>
                    <a:pt x="7264" y="13149"/>
                  </a:cubicBezTo>
                  <a:lnTo>
                    <a:pt x="4910" y="13149"/>
                  </a:lnTo>
                  <a:lnTo>
                    <a:pt x="4910" y="12539"/>
                  </a:lnTo>
                  <a:lnTo>
                    <a:pt x="13673" y="12539"/>
                  </a:lnTo>
                  <a:lnTo>
                    <a:pt x="13673" y="13149"/>
                  </a:lnTo>
                  <a:lnTo>
                    <a:pt x="8686" y="13149"/>
                  </a:lnTo>
                  <a:cubicBezTo>
                    <a:pt x="8297" y="13169"/>
                    <a:pt x="8297" y="13740"/>
                    <a:pt x="8686" y="13760"/>
                  </a:cubicBezTo>
                  <a:lnTo>
                    <a:pt x="13980" y="13760"/>
                  </a:lnTo>
                  <a:cubicBezTo>
                    <a:pt x="14149" y="13760"/>
                    <a:pt x="14283" y="13620"/>
                    <a:pt x="14283" y="13452"/>
                  </a:cubicBezTo>
                  <a:lnTo>
                    <a:pt x="14283" y="12237"/>
                  </a:lnTo>
                  <a:cubicBezTo>
                    <a:pt x="14283" y="12064"/>
                    <a:pt x="14149" y="11929"/>
                    <a:pt x="13980" y="11929"/>
                  </a:cubicBezTo>
                  <a:lnTo>
                    <a:pt x="13471" y="11929"/>
                  </a:lnTo>
                  <a:lnTo>
                    <a:pt x="13471" y="10589"/>
                  </a:lnTo>
                  <a:lnTo>
                    <a:pt x="13980" y="10589"/>
                  </a:lnTo>
                  <a:cubicBezTo>
                    <a:pt x="14149" y="10589"/>
                    <a:pt x="14283" y="10454"/>
                    <a:pt x="14283" y="10286"/>
                  </a:cubicBezTo>
                  <a:lnTo>
                    <a:pt x="14283" y="9071"/>
                  </a:lnTo>
                  <a:cubicBezTo>
                    <a:pt x="14283" y="8903"/>
                    <a:pt x="14149" y="8763"/>
                    <a:pt x="13980" y="8763"/>
                  </a:cubicBezTo>
                  <a:lnTo>
                    <a:pt x="13418" y="8763"/>
                  </a:lnTo>
                  <a:cubicBezTo>
                    <a:pt x="13466" y="8725"/>
                    <a:pt x="13510" y="8686"/>
                    <a:pt x="13553" y="8643"/>
                  </a:cubicBezTo>
                  <a:cubicBezTo>
                    <a:pt x="14576" y="7620"/>
                    <a:pt x="14514" y="5939"/>
                    <a:pt x="13418" y="4992"/>
                  </a:cubicBezTo>
                  <a:lnTo>
                    <a:pt x="13980" y="4992"/>
                  </a:lnTo>
                  <a:cubicBezTo>
                    <a:pt x="14149" y="4992"/>
                    <a:pt x="14283" y="4858"/>
                    <a:pt x="14283" y="4690"/>
                  </a:cubicBezTo>
                  <a:lnTo>
                    <a:pt x="14283" y="3469"/>
                  </a:lnTo>
                  <a:cubicBezTo>
                    <a:pt x="14283" y="3301"/>
                    <a:pt x="14149" y="3167"/>
                    <a:pt x="13980" y="3167"/>
                  </a:cubicBezTo>
                  <a:lnTo>
                    <a:pt x="13471" y="3167"/>
                  </a:lnTo>
                  <a:lnTo>
                    <a:pt x="13471" y="1826"/>
                  </a:lnTo>
                  <a:lnTo>
                    <a:pt x="13980" y="1826"/>
                  </a:lnTo>
                  <a:cubicBezTo>
                    <a:pt x="14149" y="1826"/>
                    <a:pt x="14283" y="1692"/>
                    <a:pt x="14283" y="1524"/>
                  </a:cubicBezTo>
                  <a:lnTo>
                    <a:pt x="14283" y="308"/>
                  </a:lnTo>
                  <a:cubicBezTo>
                    <a:pt x="14283" y="140"/>
                    <a:pt x="14149" y="1"/>
                    <a:pt x="13980" y="1"/>
                  </a:cubicBezTo>
                  <a:lnTo>
                    <a:pt x="11920" y="1"/>
                  </a:lnTo>
                  <a:cubicBezTo>
                    <a:pt x="11917" y="1"/>
                    <a:pt x="11914" y="1"/>
                    <a:pt x="11911"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64" name="Google Shape;11364;p92"/>
          <p:cNvGrpSpPr/>
          <p:nvPr/>
        </p:nvGrpSpPr>
        <p:grpSpPr>
          <a:xfrm>
            <a:off x="3479228" y="1305526"/>
            <a:ext cx="373798" cy="370368"/>
            <a:chOff x="3479228" y="1510926"/>
            <a:chExt cx="373798" cy="370368"/>
          </a:xfrm>
        </p:grpSpPr>
        <p:sp>
          <p:nvSpPr>
            <p:cNvPr id="11365" name="Google Shape;11365;p92"/>
            <p:cNvSpPr/>
            <p:nvPr/>
          </p:nvSpPr>
          <p:spPr>
            <a:xfrm>
              <a:off x="3485511" y="1516554"/>
              <a:ext cx="361232" cy="359033"/>
            </a:xfrm>
            <a:custGeom>
              <a:avLst/>
              <a:gdLst/>
              <a:ahLst/>
              <a:cxnLst/>
              <a:rect l="l" t="t" r="r" b="b"/>
              <a:pathLst>
                <a:path w="13798" h="13714" extrusionOk="0">
                  <a:moveTo>
                    <a:pt x="11492" y="1"/>
                  </a:moveTo>
                  <a:cubicBezTo>
                    <a:pt x="11375" y="1"/>
                    <a:pt x="11259" y="46"/>
                    <a:pt x="11170" y="138"/>
                  </a:cubicBezTo>
                  <a:lnTo>
                    <a:pt x="178" y="11124"/>
                  </a:lnTo>
                  <a:cubicBezTo>
                    <a:pt x="0" y="11302"/>
                    <a:pt x="0" y="11595"/>
                    <a:pt x="178" y="11773"/>
                  </a:cubicBezTo>
                  <a:lnTo>
                    <a:pt x="1989" y="13579"/>
                  </a:lnTo>
                  <a:cubicBezTo>
                    <a:pt x="2076" y="13669"/>
                    <a:pt x="2193" y="13713"/>
                    <a:pt x="2309" y="13713"/>
                  </a:cubicBezTo>
                  <a:cubicBezTo>
                    <a:pt x="2424" y="13713"/>
                    <a:pt x="2540" y="13670"/>
                    <a:pt x="2628" y="13584"/>
                  </a:cubicBezTo>
                  <a:lnTo>
                    <a:pt x="13620" y="2597"/>
                  </a:lnTo>
                  <a:cubicBezTo>
                    <a:pt x="13798" y="2415"/>
                    <a:pt x="13798" y="2127"/>
                    <a:pt x="13620" y="1949"/>
                  </a:cubicBezTo>
                  <a:lnTo>
                    <a:pt x="11814" y="138"/>
                  </a:lnTo>
                  <a:cubicBezTo>
                    <a:pt x="11725" y="46"/>
                    <a:pt x="11608" y="1"/>
                    <a:pt x="11492" y="1"/>
                  </a:cubicBezTo>
                  <a:close/>
                </a:path>
              </a:pathLst>
            </a:custGeom>
            <a:solidFill>
              <a:srgbClr val="D9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6" name="Google Shape;11366;p92"/>
            <p:cNvSpPr/>
            <p:nvPr/>
          </p:nvSpPr>
          <p:spPr>
            <a:xfrm>
              <a:off x="3595807" y="1655361"/>
              <a:ext cx="111213" cy="111056"/>
            </a:xfrm>
            <a:custGeom>
              <a:avLst/>
              <a:gdLst/>
              <a:ahLst/>
              <a:cxnLst/>
              <a:rect l="l" t="t" r="r" b="b"/>
              <a:pathLst>
                <a:path w="4248" h="4242" extrusionOk="0">
                  <a:moveTo>
                    <a:pt x="1788" y="0"/>
                  </a:moveTo>
                  <a:lnTo>
                    <a:pt x="1" y="1787"/>
                  </a:lnTo>
                  <a:lnTo>
                    <a:pt x="2455" y="4242"/>
                  </a:lnTo>
                  <a:lnTo>
                    <a:pt x="4247" y="2455"/>
                  </a:lnTo>
                  <a:lnTo>
                    <a:pt x="1788" y="0"/>
                  </a:lnTo>
                  <a:close/>
                </a:path>
              </a:pathLst>
            </a:custGeom>
            <a:solidFill>
              <a:srgbClr val="CBD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7" name="Google Shape;11367;p92"/>
            <p:cNvSpPr/>
            <p:nvPr/>
          </p:nvSpPr>
          <p:spPr>
            <a:xfrm>
              <a:off x="3488155" y="1521371"/>
              <a:ext cx="323009" cy="319763"/>
            </a:xfrm>
            <a:custGeom>
              <a:avLst/>
              <a:gdLst/>
              <a:ahLst/>
              <a:cxnLst/>
              <a:rect l="l" t="t" r="r" b="b"/>
              <a:pathLst>
                <a:path w="12338" h="12214" extrusionOk="0">
                  <a:moveTo>
                    <a:pt x="1389" y="1"/>
                  </a:moveTo>
                  <a:cubicBezTo>
                    <a:pt x="1066" y="1"/>
                    <a:pt x="742" y="124"/>
                    <a:pt x="495" y="372"/>
                  </a:cubicBezTo>
                  <a:cubicBezTo>
                    <a:pt x="0" y="866"/>
                    <a:pt x="0" y="1669"/>
                    <a:pt x="495" y="2159"/>
                  </a:cubicBezTo>
                  <a:lnTo>
                    <a:pt x="10545" y="12214"/>
                  </a:lnTo>
                  <a:lnTo>
                    <a:pt x="12337" y="10426"/>
                  </a:lnTo>
                  <a:lnTo>
                    <a:pt x="2282" y="372"/>
                  </a:lnTo>
                  <a:cubicBezTo>
                    <a:pt x="2035" y="124"/>
                    <a:pt x="1712" y="1"/>
                    <a:pt x="1389" y="1"/>
                  </a:cubicBezTo>
                  <a:close/>
                </a:path>
              </a:pathLst>
            </a:custGeom>
            <a:solidFill>
              <a:srgbClr val="AFB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8" name="Google Shape;11368;p92"/>
            <p:cNvSpPr/>
            <p:nvPr/>
          </p:nvSpPr>
          <p:spPr>
            <a:xfrm>
              <a:off x="3764223" y="1794324"/>
              <a:ext cx="74665" cy="73854"/>
            </a:xfrm>
            <a:custGeom>
              <a:avLst/>
              <a:gdLst/>
              <a:ahLst/>
              <a:cxnLst/>
              <a:rect l="l" t="t" r="r" b="b"/>
              <a:pathLst>
                <a:path w="2852" h="2821" extrusionOk="0">
                  <a:moveTo>
                    <a:pt x="1792" y="0"/>
                  </a:moveTo>
                  <a:lnTo>
                    <a:pt x="0" y="1788"/>
                  </a:lnTo>
                  <a:lnTo>
                    <a:pt x="2638" y="2811"/>
                  </a:lnTo>
                  <a:cubicBezTo>
                    <a:pt x="2655" y="2818"/>
                    <a:pt x="2672" y="2821"/>
                    <a:pt x="2689" y="2821"/>
                  </a:cubicBezTo>
                  <a:cubicBezTo>
                    <a:pt x="2779" y="2821"/>
                    <a:pt x="2852" y="2731"/>
                    <a:pt x="2815" y="2638"/>
                  </a:cubicBezTo>
                  <a:lnTo>
                    <a:pt x="1792" y="0"/>
                  </a:ln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69" name="Google Shape;11369;p92"/>
            <p:cNvSpPr/>
            <p:nvPr/>
          </p:nvSpPr>
          <p:spPr>
            <a:xfrm>
              <a:off x="3799042" y="1794324"/>
              <a:ext cx="39767" cy="73801"/>
            </a:xfrm>
            <a:custGeom>
              <a:avLst/>
              <a:gdLst/>
              <a:ahLst/>
              <a:cxnLst/>
              <a:rect l="l" t="t" r="r" b="b"/>
              <a:pathLst>
                <a:path w="1519" h="2819" extrusionOk="0">
                  <a:moveTo>
                    <a:pt x="462" y="0"/>
                  </a:moveTo>
                  <a:lnTo>
                    <a:pt x="1" y="462"/>
                  </a:lnTo>
                  <a:lnTo>
                    <a:pt x="842" y="2628"/>
                  </a:lnTo>
                  <a:lnTo>
                    <a:pt x="1312" y="2811"/>
                  </a:lnTo>
                  <a:cubicBezTo>
                    <a:pt x="1328" y="2816"/>
                    <a:pt x="1343" y="2819"/>
                    <a:pt x="1358" y="2819"/>
                  </a:cubicBezTo>
                  <a:cubicBezTo>
                    <a:pt x="1445" y="2819"/>
                    <a:pt x="1518" y="2728"/>
                    <a:pt x="1485" y="2638"/>
                  </a:cubicBezTo>
                  <a:lnTo>
                    <a:pt x="462" y="0"/>
                  </a:lnTo>
                  <a:close/>
                </a:path>
              </a:pathLst>
            </a:custGeom>
            <a:solidFill>
              <a:srgbClr val="BF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0" name="Google Shape;11370;p92"/>
            <p:cNvSpPr/>
            <p:nvPr/>
          </p:nvSpPr>
          <p:spPr>
            <a:xfrm>
              <a:off x="3512790" y="1521371"/>
              <a:ext cx="298373" cy="319763"/>
            </a:xfrm>
            <a:custGeom>
              <a:avLst/>
              <a:gdLst/>
              <a:ahLst/>
              <a:cxnLst/>
              <a:rect l="l" t="t" r="r" b="b"/>
              <a:pathLst>
                <a:path w="11397" h="12214" extrusionOk="0">
                  <a:moveTo>
                    <a:pt x="448" y="1"/>
                  </a:moveTo>
                  <a:cubicBezTo>
                    <a:pt x="298" y="1"/>
                    <a:pt x="147" y="28"/>
                    <a:pt x="1" y="83"/>
                  </a:cubicBezTo>
                  <a:cubicBezTo>
                    <a:pt x="169" y="146"/>
                    <a:pt x="323" y="247"/>
                    <a:pt x="448" y="372"/>
                  </a:cubicBezTo>
                  <a:lnTo>
                    <a:pt x="9157" y="9081"/>
                  </a:lnTo>
                  <a:cubicBezTo>
                    <a:pt x="9902" y="9826"/>
                    <a:pt x="9902" y="11027"/>
                    <a:pt x="9157" y="11767"/>
                  </a:cubicBezTo>
                  <a:lnTo>
                    <a:pt x="9604" y="12214"/>
                  </a:lnTo>
                  <a:lnTo>
                    <a:pt x="11396" y="10426"/>
                  </a:lnTo>
                  <a:lnTo>
                    <a:pt x="1341" y="372"/>
                  </a:lnTo>
                  <a:cubicBezTo>
                    <a:pt x="1100" y="131"/>
                    <a:pt x="778" y="1"/>
                    <a:pt x="448" y="1"/>
                  </a:cubicBezTo>
                  <a:close/>
                </a:path>
              </a:pathLst>
            </a:custGeom>
            <a:solidFill>
              <a:srgbClr val="9F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1" name="Google Shape;11371;p92"/>
            <p:cNvSpPr/>
            <p:nvPr/>
          </p:nvSpPr>
          <p:spPr>
            <a:xfrm>
              <a:off x="3811635" y="1841736"/>
              <a:ext cx="27253" cy="26442"/>
            </a:xfrm>
            <a:custGeom>
              <a:avLst/>
              <a:gdLst/>
              <a:ahLst/>
              <a:cxnLst/>
              <a:rect l="l" t="t" r="r" b="b"/>
              <a:pathLst>
                <a:path w="1041" h="1010" extrusionOk="0">
                  <a:moveTo>
                    <a:pt x="682" y="1"/>
                  </a:moveTo>
                  <a:lnTo>
                    <a:pt x="0" y="678"/>
                  </a:lnTo>
                  <a:lnTo>
                    <a:pt x="831" y="1000"/>
                  </a:lnTo>
                  <a:cubicBezTo>
                    <a:pt x="848" y="1007"/>
                    <a:pt x="865" y="1010"/>
                    <a:pt x="881" y="1010"/>
                  </a:cubicBezTo>
                  <a:cubicBezTo>
                    <a:pt x="968" y="1010"/>
                    <a:pt x="1041" y="920"/>
                    <a:pt x="1004" y="827"/>
                  </a:cubicBezTo>
                  <a:lnTo>
                    <a:pt x="682" y="1"/>
                  </a:lnTo>
                  <a:close/>
                </a:path>
              </a:pathLst>
            </a:custGeom>
            <a:solidFill>
              <a:srgbClr val="889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2" name="Google Shape;11372;p92"/>
            <p:cNvSpPr/>
            <p:nvPr/>
          </p:nvSpPr>
          <p:spPr>
            <a:xfrm>
              <a:off x="3523236" y="1553232"/>
              <a:ext cx="69717" cy="69691"/>
            </a:xfrm>
            <a:custGeom>
              <a:avLst/>
              <a:gdLst/>
              <a:ahLst/>
              <a:cxnLst/>
              <a:rect l="l" t="t" r="r" b="b"/>
              <a:pathLst>
                <a:path w="2663" h="2662" extrusionOk="0">
                  <a:moveTo>
                    <a:pt x="1788" y="0"/>
                  </a:moveTo>
                  <a:lnTo>
                    <a:pt x="1" y="1787"/>
                  </a:lnTo>
                  <a:lnTo>
                    <a:pt x="870" y="2662"/>
                  </a:lnTo>
                  <a:lnTo>
                    <a:pt x="2662" y="874"/>
                  </a:lnTo>
                  <a:lnTo>
                    <a:pt x="1788" y="0"/>
                  </a:lnTo>
                  <a:close/>
                </a:path>
              </a:pathLst>
            </a:custGeom>
            <a:solidFill>
              <a:srgbClr val="889A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3" name="Google Shape;11373;p92"/>
            <p:cNvSpPr/>
            <p:nvPr/>
          </p:nvSpPr>
          <p:spPr>
            <a:xfrm>
              <a:off x="3479228" y="1510926"/>
              <a:ext cx="373798" cy="370368"/>
            </a:xfrm>
            <a:custGeom>
              <a:avLst/>
              <a:gdLst/>
              <a:ahLst/>
              <a:cxnLst/>
              <a:rect l="l" t="t" r="r" b="b"/>
              <a:pathLst>
                <a:path w="14278" h="14147" extrusionOk="0">
                  <a:moveTo>
                    <a:pt x="1730" y="623"/>
                  </a:moveTo>
                  <a:cubicBezTo>
                    <a:pt x="1997" y="623"/>
                    <a:pt x="2265" y="725"/>
                    <a:pt x="2469" y="929"/>
                  </a:cubicBezTo>
                  <a:lnTo>
                    <a:pt x="3161" y="1616"/>
                  </a:lnTo>
                  <a:lnTo>
                    <a:pt x="1677" y="3096"/>
                  </a:lnTo>
                  <a:lnTo>
                    <a:pt x="990" y="2404"/>
                  </a:lnTo>
                  <a:cubicBezTo>
                    <a:pt x="581" y="1996"/>
                    <a:pt x="581" y="1333"/>
                    <a:pt x="990" y="924"/>
                  </a:cubicBezTo>
                  <a:lnTo>
                    <a:pt x="990" y="929"/>
                  </a:lnTo>
                  <a:cubicBezTo>
                    <a:pt x="1194" y="725"/>
                    <a:pt x="1462" y="623"/>
                    <a:pt x="1730" y="623"/>
                  </a:cubicBezTo>
                  <a:close/>
                  <a:moveTo>
                    <a:pt x="3469" y="1924"/>
                  </a:moveTo>
                  <a:lnTo>
                    <a:pt x="4036" y="2490"/>
                  </a:lnTo>
                  <a:lnTo>
                    <a:pt x="3296" y="3230"/>
                  </a:lnTo>
                  <a:lnTo>
                    <a:pt x="2556" y="3970"/>
                  </a:lnTo>
                  <a:lnTo>
                    <a:pt x="1989" y="3403"/>
                  </a:lnTo>
                  <a:lnTo>
                    <a:pt x="3469" y="1924"/>
                  </a:lnTo>
                  <a:close/>
                  <a:moveTo>
                    <a:pt x="12596" y="11215"/>
                  </a:moveTo>
                  <a:lnTo>
                    <a:pt x="13432" y="13367"/>
                  </a:lnTo>
                  <a:lnTo>
                    <a:pt x="11280" y="12531"/>
                  </a:lnTo>
                  <a:lnTo>
                    <a:pt x="12596" y="11215"/>
                  </a:lnTo>
                  <a:close/>
                  <a:moveTo>
                    <a:pt x="5016" y="7049"/>
                  </a:moveTo>
                  <a:lnTo>
                    <a:pt x="7163" y="9197"/>
                  </a:lnTo>
                  <a:lnTo>
                    <a:pt x="6735" y="9629"/>
                  </a:lnTo>
                  <a:lnTo>
                    <a:pt x="6226" y="9115"/>
                  </a:lnTo>
                  <a:cubicBezTo>
                    <a:pt x="6177" y="9060"/>
                    <a:pt x="6121" y="9037"/>
                    <a:pt x="6066" y="9037"/>
                  </a:cubicBezTo>
                  <a:cubicBezTo>
                    <a:pt x="5893" y="9037"/>
                    <a:pt x="5742" y="9269"/>
                    <a:pt x="5914" y="9423"/>
                  </a:cubicBezTo>
                  <a:lnTo>
                    <a:pt x="6428" y="9937"/>
                  </a:lnTo>
                  <a:lnTo>
                    <a:pt x="5919" y="10441"/>
                  </a:lnTo>
                  <a:lnTo>
                    <a:pt x="4756" y="9279"/>
                  </a:lnTo>
                  <a:cubicBezTo>
                    <a:pt x="4710" y="9238"/>
                    <a:pt x="4660" y="9220"/>
                    <a:pt x="4612" y="9220"/>
                  </a:cubicBezTo>
                  <a:cubicBezTo>
                    <a:pt x="4446" y="9220"/>
                    <a:pt x="4307" y="9429"/>
                    <a:pt x="4449" y="9586"/>
                  </a:cubicBezTo>
                  <a:lnTo>
                    <a:pt x="5611" y="10753"/>
                  </a:lnTo>
                  <a:lnTo>
                    <a:pt x="5102" y="11258"/>
                  </a:lnTo>
                  <a:lnTo>
                    <a:pt x="4593" y="10749"/>
                  </a:lnTo>
                  <a:cubicBezTo>
                    <a:pt x="4546" y="10706"/>
                    <a:pt x="4495" y="10688"/>
                    <a:pt x="4446" y="10688"/>
                  </a:cubicBezTo>
                  <a:cubicBezTo>
                    <a:pt x="4280" y="10688"/>
                    <a:pt x="4141" y="10896"/>
                    <a:pt x="4285" y="11056"/>
                  </a:cubicBezTo>
                  <a:lnTo>
                    <a:pt x="4795" y="11565"/>
                  </a:lnTo>
                  <a:lnTo>
                    <a:pt x="4290" y="12075"/>
                  </a:lnTo>
                  <a:lnTo>
                    <a:pt x="3776" y="11560"/>
                  </a:lnTo>
                  <a:cubicBezTo>
                    <a:pt x="3730" y="11520"/>
                    <a:pt x="3680" y="11502"/>
                    <a:pt x="3632" y="11502"/>
                  </a:cubicBezTo>
                  <a:cubicBezTo>
                    <a:pt x="3466" y="11502"/>
                    <a:pt x="3327" y="11712"/>
                    <a:pt x="3469" y="11873"/>
                  </a:cubicBezTo>
                  <a:lnTo>
                    <a:pt x="3978" y="12382"/>
                  </a:lnTo>
                  <a:lnTo>
                    <a:pt x="3473" y="12886"/>
                  </a:lnTo>
                  <a:lnTo>
                    <a:pt x="2311" y="11724"/>
                  </a:lnTo>
                  <a:cubicBezTo>
                    <a:pt x="2265" y="11683"/>
                    <a:pt x="2215" y="11666"/>
                    <a:pt x="2167" y="11666"/>
                  </a:cubicBezTo>
                  <a:cubicBezTo>
                    <a:pt x="1999" y="11666"/>
                    <a:pt x="1858" y="11876"/>
                    <a:pt x="2003" y="12036"/>
                  </a:cubicBezTo>
                  <a:lnTo>
                    <a:pt x="3166" y="13199"/>
                  </a:lnTo>
                  <a:lnTo>
                    <a:pt x="2719" y="13641"/>
                  </a:lnTo>
                  <a:cubicBezTo>
                    <a:pt x="2674" y="13686"/>
                    <a:pt x="2612" y="13709"/>
                    <a:pt x="2551" y="13709"/>
                  </a:cubicBezTo>
                  <a:cubicBezTo>
                    <a:pt x="2490" y="13709"/>
                    <a:pt x="2429" y="13686"/>
                    <a:pt x="2383" y="13641"/>
                  </a:cubicBezTo>
                  <a:lnTo>
                    <a:pt x="572" y="11834"/>
                  </a:lnTo>
                  <a:cubicBezTo>
                    <a:pt x="481" y="11738"/>
                    <a:pt x="481" y="11589"/>
                    <a:pt x="572" y="11493"/>
                  </a:cubicBezTo>
                  <a:lnTo>
                    <a:pt x="5016" y="7049"/>
                  </a:lnTo>
                  <a:close/>
                  <a:moveTo>
                    <a:pt x="11729" y="1"/>
                  </a:moveTo>
                  <a:cubicBezTo>
                    <a:pt x="11556" y="1"/>
                    <a:pt x="11383" y="67"/>
                    <a:pt x="11251" y="199"/>
                  </a:cubicBezTo>
                  <a:lnTo>
                    <a:pt x="7845" y="3605"/>
                  </a:lnTo>
                  <a:cubicBezTo>
                    <a:pt x="7704" y="3765"/>
                    <a:pt x="7841" y="3973"/>
                    <a:pt x="8006" y="3973"/>
                  </a:cubicBezTo>
                  <a:cubicBezTo>
                    <a:pt x="8055" y="3973"/>
                    <a:pt x="8106" y="3955"/>
                    <a:pt x="8153" y="3912"/>
                  </a:cubicBezTo>
                  <a:lnTo>
                    <a:pt x="11559" y="506"/>
                  </a:lnTo>
                  <a:cubicBezTo>
                    <a:pt x="11604" y="461"/>
                    <a:pt x="11666" y="438"/>
                    <a:pt x="11727" y="438"/>
                  </a:cubicBezTo>
                  <a:cubicBezTo>
                    <a:pt x="11788" y="438"/>
                    <a:pt x="11849" y="461"/>
                    <a:pt x="11895" y="506"/>
                  </a:cubicBezTo>
                  <a:lnTo>
                    <a:pt x="13706" y="2318"/>
                  </a:lnTo>
                  <a:cubicBezTo>
                    <a:pt x="13797" y="2409"/>
                    <a:pt x="13797" y="2563"/>
                    <a:pt x="13706" y="2654"/>
                  </a:cubicBezTo>
                  <a:lnTo>
                    <a:pt x="13264" y="3101"/>
                  </a:lnTo>
                  <a:lnTo>
                    <a:pt x="12102" y="1938"/>
                  </a:lnTo>
                  <a:cubicBezTo>
                    <a:pt x="12052" y="1883"/>
                    <a:pt x="11995" y="1860"/>
                    <a:pt x="11940" y="1860"/>
                  </a:cubicBezTo>
                  <a:cubicBezTo>
                    <a:pt x="11768" y="1860"/>
                    <a:pt x="11618" y="2089"/>
                    <a:pt x="11789" y="2245"/>
                  </a:cubicBezTo>
                  <a:lnTo>
                    <a:pt x="12952" y="3408"/>
                  </a:lnTo>
                  <a:lnTo>
                    <a:pt x="12447" y="3912"/>
                  </a:lnTo>
                  <a:lnTo>
                    <a:pt x="11938" y="3403"/>
                  </a:lnTo>
                  <a:cubicBezTo>
                    <a:pt x="11889" y="3348"/>
                    <a:pt x="11832" y="3325"/>
                    <a:pt x="11777" y="3325"/>
                  </a:cubicBezTo>
                  <a:cubicBezTo>
                    <a:pt x="11604" y="3325"/>
                    <a:pt x="11454" y="3554"/>
                    <a:pt x="11626" y="3711"/>
                  </a:cubicBezTo>
                  <a:lnTo>
                    <a:pt x="12140" y="4225"/>
                  </a:lnTo>
                  <a:lnTo>
                    <a:pt x="11631" y="4729"/>
                  </a:lnTo>
                  <a:lnTo>
                    <a:pt x="11122" y="4220"/>
                  </a:lnTo>
                  <a:cubicBezTo>
                    <a:pt x="11075" y="4177"/>
                    <a:pt x="11023" y="4159"/>
                    <a:pt x="10975" y="4159"/>
                  </a:cubicBezTo>
                  <a:cubicBezTo>
                    <a:pt x="10808" y="4159"/>
                    <a:pt x="10668" y="4368"/>
                    <a:pt x="10809" y="4527"/>
                  </a:cubicBezTo>
                  <a:lnTo>
                    <a:pt x="11323" y="5037"/>
                  </a:lnTo>
                  <a:lnTo>
                    <a:pt x="10814" y="5546"/>
                  </a:lnTo>
                  <a:lnTo>
                    <a:pt x="9656" y="4388"/>
                  </a:lnTo>
                  <a:cubicBezTo>
                    <a:pt x="9609" y="4345"/>
                    <a:pt x="9558" y="4327"/>
                    <a:pt x="9509" y="4327"/>
                  </a:cubicBezTo>
                  <a:cubicBezTo>
                    <a:pt x="9343" y="4327"/>
                    <a:pt x="9203" y="4536"/>
                    <a:pt x="9344" y="4696"/>
                  </a:cubicBezTo>
                  <a:lnTo>
                    <a:pt x="10507" y="5858"/>
                  </a:lnTo>
                  <a:lnTo>
                    <a:pt x="10002" y="6363"/>
                  </a:lnTo>
                  <a:lnTo>
                    <a:pt x="9488" y="5853"/>
                  </a:lnTo>
                  <a:cubicBezTo>
                    <a:pt x="9443" y="5812"/>
                    <a:pt x="9393" y="5795"/>
                    <a:pt x="9345" y="5795"/>
                  </a:cubicBezTo>
                  <a:cubicBezTo>
                    <a:pt x="9180" y="5795"/>
                    <a:pt x="9039" y="6001"/>
                    <a:pt x="9181" y="6161"/>
                  </a:cubicBezTo>
                  <a:lnTo>
                    <a:pt x="9690" y="6675"/>
                  </a:lnTo>
                  <a:lnTo>
                    <a:pt x="9262" y="7102"/>
                  </a:lnTo>
                  <a:lnTo>
                    <a:pt x="7115" y="4955"/>
                  </a:lnTo>
                  <a:lnTo>
                    <a:pt x="7519" y="4556"/>
                  </a:lnTo>
                  <a:cubicBezTo>
                    <a:pt x="7660" y="4397"/>
                    <a:pt x="7520" y="4188"/>
                    <a:pt x="7353" y="4188"/>
                  </a:cubicBezTo>
                  <a:cubicBezTo>
                    <a:pt x="7304" y="4188"/>
                    <a:pt x="7253" y="4206"/>
                    <a:pt x="7206" y="4249"/>
                  </a:cubicBezTo>
                  <a:lnTo>
                    <a:pt x="6808" y="4647"/>
                  </a:lnTo>
                  <a:lnTo>
                    <a:pt x="2777" y="617"/>
                  </a:lnTo>
                  <a:cubicBezTo>
                    <a:pt x="2490" y="339"/>
                    <a:pt x="2120" y="201"/>
                    <a:pt x="1750" y="201"/>
                  </a:cubicBezTo>
                  <a:cubicBezTo>
                    <a:pt x="1370" y="201"/>
                    <a:pt x="991" y="347"/>
                    <a:pt x="702" y="636"/>
                  </a:cubicBezTo>
                  <a:cubicBezTo>
                    <a:pt x="130" y="1208"/>
                    <a:pt x="120" y="2130"/>
                    <a:pt x="682" y="2716"/>
                  </a:cubicBezTo>
                  <a:lnTo>
                    <a:pt x="4708" y="6742"/>
                  </a:lnTo>
                  <a:lnTo>
                    <a:pt x="264" y="11186"/>
                  </a:lnTo>
                  <a:cubicBezTo>
                    <a:pt x="0" y="11450"/>
                    <a:pt x="0" y="11878"/>
                    <a:pt x="264" y="12142"/>
                  </a:cubicBezTo>
                  <a:lnTo>
                    <a:pt x="2076" y="13948"/>
                  </a:lnTo>
                  <a:cubicBezTo>
                    <a:pt x="2208" y="14080"/>
                    <a:pt x="2381" y="14146"/>
                    <a:pt x="2553" y="14146"/>
                  </a:cubicBezTo>
                  <a:cubicBezTo>
                    <a:pt x="2725" y="14146"/>
                    <a:pt x="2897" y="14080"/>
                    <a:pt x="3027" y="13948"/>
                  </a:cubicBezTo>
                  <a:lnTo>
                    <a:pt x="7470" y="9504"/>
                  </a:lnTo>
                  <a:lnTo>
                    <a:pt x="7788" y="9821"/>
                  </a:lnTo>
                  <a:cubicBezTo>
                    <a:pt x="7837" y="9877"/>
                    <a:pt x="7894" y="9900"/>
                    <a:pt x="7949" y="9900"/>
                  </a:cubicBezTo>
                  <a:cubicBezTo>
                    <a:pt x="8121" y="9900"/>
                    <a:pt x="8271" y="9671"/>
                    <a:pt x="8100" y="9514"/>
                  </a:cubicBezTo>
                  <a:lnTo>
                    <a:pt x="7663" y="9077"/>
                  </a:lnTo>
                  <a:cubicBezTo>
                    <a:pt x="7643" y="9048"/>
                    <a:pt x="7619" y="9024"/>
                    <a:pt x="7591" y="9010"/>
                  </a:cubicBezTo>
                  <a:lnTo>
                    <a:pt x="2863" y="4278"/>
                  </a:lnTo>
                  <a:lnTo>
                    <a:pt x="3449" y="3691"/>
                  </a:lnTo>
                  <a:lnTo>
                    <a:pt x="3810" y="4052"/>
                  </a:lnTo>
                  <a:cubicBezTo>
                    <a:pt x="3858" y="4107"/>
                    <a:pt x="3915" y="4130"/>
                    <a:pt x="3969" y="4130"/>
                  </a:cubicBezTo>
                  <a:cubicBezTo>
                    <a:pt x="4141" y="4130"/>
                    <a:pt x="4292" y="3901"/>
                    <a:pt x="4117" y="3744"/>
                  </a:cubicBezTo>
                  <a:lnTo>
                    <a:pt x="3757" y="3384"/>
                  </a:lnTo>
                  <a:lnTo>
                    <a:pt x="4343" y="2798"/>
                  </a:lnTo>
                  <a:lnTo>
                    <a:pt x="6654" y="5109"/>
                  </a:lnTo>
                  <a:lnTo>
                    <a:pt x="9085" y="7540"/>
                  </a:lnTo>
                  <a:cubicBezTo>
                    <a:pt x="9099" y="7559"/>
                    <a:pt x="9113" y="7573"/>
                    <a:pt x="9128" y="7583"/>
                  </a:cubicBezTo>
                  <a:lnTo>
                    <a:pt x="12371" y="10825"/>
                  </a:lnTo>
                  <a:lnTo>
                    <a:pt x="11785" y="11412"/>
                  </a:lnTo>
                  <a:lnTo>
                    <a:pt x="8513" y="8140"/>
                  </a:lnTo>
                  <a:lnTo>
                    <a:pt x="8508" y="8135"/>
                  </a:lnTo>
                  <a:lnTo>
                    <a:pt x="7201" y="6829"/>
                  </a:lnTo>
                  <a:lnTo>
                    <a:pt x="7197" y="6824"/>
                  </a:lnTo>
                  <a:lnTo>
                    <a:pt x="4895" y="4523"/>
                  </a:lnTo>
                  <a:cubicBezTo>
                    <a:pt x="4849" y="4480"/>
                    <a:pt x="4797" y="4462"/>
                    <a:pt x="4749" y="4462"/>
                  </a:cubicBezTo>
                  <a:cubicBezTo>
                    <a:pt x="4582" y="4462"/>
                    <a:pt x="4442" y="4670"/>
                    <a:pt x="4583" y="4830"/>
                  </a:cubicBezTo>
                  <a:lnTo>
                    <a:pt x="11472" y="11719"/>
                  </a:lnTo>
                  <a:lnTo>
                    <a:pt x="10886" y="12305"/>
                  </a:lnTo>
                  <a:lnTo>
                    <a:pt x="8816" y="10230"/>
                  </a:lnTo>
                  <a:cubicBezTo>
                    <a:pt x="8769" y="10189"/>
                    <a:pt x="8718" y="10171"/>
                    <a:pt x="8670" y="10171"/>
                  </a:cubicBezTo>
                  <a:cubicBezTo>
                    <a:pt x="8503" y="10171"/>
                    <a:pt x="8362" y="10377"/>
                    <a:pt x="8503" y="10537"/>
                  </a:cubicBezTo>
                  <a:lnTo>
                    <a:pt x="10737" y="12766"/>
                  </a:lnTo>
                  <a:lnTo>
                    <a:pt x="10737" y="12771"/>
                  </a:lnTo>
                  <a:lnTo>
                    <a:pt x="10747" y="12776"/>
                  </a:lnTo>
                  <a:lnTo>
                    <a:pt x="10761" y="12785"/>
                  </a:lnTo>
                  <a:lnTo>
                    <a:pt x="10766" y="12790"/>
                  </a:lnTo>
                  <a:lnTo>
                    <a:pt x="10785" y="12805"/>
                  </a:lnTo>
                  <a:lnTo>
                    <a:pt x="10804" y="12814"/>
                  </a:lnTo>
                  <a:lnTo>
                    <a:pt x="13447" y="13838"/>
                  </a:lnTo>
                  <a:cubicBezTo>
                    <a:pt x="13490" y="13854"/>
                    <a:pt x="13533" y="13862"/>
                    <a:pt x="13574" y="13862"/>
                  </a:cubicBezTo>
                  <a:cubicBezTo>
                    <a:pt x="13807" y="13862"/>
                    <a:pt x="13997" y="13622"/>
                    <a:pt x="13903" y="13381"/>
                  </a:cubicBezTo>
                  <a:lnTo>
                    <a:pt x="12880" y="10744"/>
                  </a:lnTo>
                  <a:cubicBezTo>
                    <a:pt x="12875" y="10734"/>
                    <a:pt x="12870" y="10729"/>
                    <a:pt x="12870" y="10720"/>
                  </a:cubicBezTo>
                  <a:lnTo>
                    <a:pt x="12870" y="10715"/>
                  </a:lnTo>
                  <a:cubicBezTo>
                    <a:pt x="12865" y="10710"/>
                    <a:pt x="12861" y="10705"/>
                    <a:pt x="12856" y="10701"/>
                  </a:cubicBezTo>
                  <a:lnTo>
                    <a:pt x="12851" y="10691"/>
                  </a:lnTo>
                  <a:lnTo>
                    <a:pt x="12841" y="10681"/>
                  </a:lnTo>
                  <a:lnTo>
                    <a:pt x="12837" y="10672"/>
                  </a:lnTo>
                  <a:lnTo>
                    <a:pt x="12832" y="10667"/>
                  </a:lnTo>
                  <a:lnTo>
                    <a:pt x="9570" y="7410"/>
                  </a:lnTo>
                  <a:lnTo>
                    <a:pt x="14014" y="2961"/>
                  </a:lnTo>
                  <a:cubicBezTo>
                    <a:pt x="14278" y="2702"/>
                    <a:pt x="14278" y="2274"/>
                    <a:pt x="14014" y="2010"/>
                  </a:cubicBezTo>
                  <a:lnTo>
                    <a:pt x="12207" y="199"/>
                  </a:lnTo>
                  <a:cubicBezTo>
                    <a:pt x="12075" y="67"/>
                    <a:pt x="11902" y="1"/>
                    <a:pt x="11729"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74" name="Google Shape;11374;p92"/>
          <p:cNvGrpSpPr/>
          <p:nvPr/>
        </p:nvGrpSpPr>
        <p:grpSpPr>
          <a:xfrm>
            <a:off x="862432" y="2691809"/>
            <a:ext cx="339240" cy="378196"/>
            <a:chOff x="862432" y="2897209"/>
            <a:chExt cx="339240" cy="378196"/>
          </a:xfrm>
        </p:grpSpPr>
        <p:sp>
          <p:nvSpPr>
            <p:cNvPr id="11375" name="Google Shape;11375;p92"/>
            <p:cNvSpPr/>
            <p:nvPr/>
          </p:nvSpPr>
          <p:spPr>
            <a:xfrm>
              <a:off x="868872" y="3000280"/>
              <a:ext cx="306385" cy="268581"/>
            </a:xfrm>
            <a:custGeom>
              <a:avLst/>
              <a:gdLst/>
              <a:ahLst/>
              <a:cxnLst/>
              <a:rect l="l" t="t" r="r" b="b"/>
              <a:pathLst>
                <a:path w="11703" h="10259" extrusionOk="0">
                  <a:moveTo>
                    <a:pt x="3465" y="1"/>
                  </a:moveTo>
                  <a:cubicBezTo>
                    <a:pt x="3221" y="1"/>
                    <a:pt x="2978" y="25"/>
                    <a:pt x="2748" y="84"/>
                  </a:cubicBezTo>
                  <a:cubicBezTo>
                    <a:pt x="1417" y="430"/>
                    <a:pt x="0" y="1857"/>
                    <a:pt x="0" y="4225"/>
                  </a:cubicBezTo>
                  <a:cubicBezTo>
                    <a:pt x="0" y="5825"/>
                    <a:pt x="1023" y="8030"/>
                    <a:pt x="2272" y="9284"/>
                  </a:cubicBezTo>
                  <a:cubicBezTo>
                    <a:pt x="2868" y="9879"/>
                    <a:pt x="3517" y="10259"/>
                    <a:pt x="4127" y="10259"/>
                  </a:cubicBezTo>
                  <a:cubicBezTo>
                    <a:pt x="4487" y="10259"/>
                    <a:pt x="4842" y="10206"/>
                    <a:pt x="5188" y="10105"/>
                  </a:cubicBezTo>
                  <a:cubicBezTo>
                    <a:pt x="5405" y="10038"/>
                    <a:pt x="5629" y="10004"/>
                    <a:pt x="5854" y="10004"/>
                  </a:cubicBezTo>
                  <a:cubicBezTo>
                    <a:pt x="6078" y="10004"/>
                    <a:pt x="6303" y="10038"/>
                    <a:pt x="6519" y="10105"/>
                  </a:cubicBezTo>
                  <a:cubicBezTo>
                    <a:pt x="6865" y="10206"/>
                    <a:pt x="7220" y="10259"/>
                    <a:pt x="7576" y="10259"/>
                  </a:cubicBezTo>
                  <a:cubicBezTo>
                    <a:pt x="8162" y="10259"/>
                    <a:pt x="8777" y="9913"/>
                    <a:pt x="9349" y="9365"/>
                  </a:cubicBezTo>
                  <a:cubicBezTo>
                    <a:pt x="10641" y="8126"/>
                    <a:pt x="11703" y="5863"/>
                    <a:pt x="11703" y="4225"/>
                  </a:cubicBezTo>
                  <a:cubicBezTo>
                    <a:pt x="11703" y="1857"/>
                    <a:pt x="10290" y="430"/>
                    <a:pt x="8960" y="84"/>
                  </a:cubicBezTo>
                  <a:cubicBezTo>
                    <a:pt x="8732" y="26"/>
                    <a:pt x="8493" y="2"/>
                    <a:pt x="8251" y="2"/>
                  </a:cubicBezTo>
                  <a:cubicBezTo>
                    <a:pt x="7813" y="2"/>
                    <a:pt x="7369" y="81"/>
                    <a:pt x="6985" y="180"/>
                  </a:cubicBezTo>
                  <a:cubicBezTo>
                    <a:pt x="6860" y="214"/>
                    <a:pt x="6735" y="238"/>
                    <a:pt x="6610" y="262"/>
                  </a:cubicBezTo>
                  <a:cubicBezTo>
                    <a:pt x="6361" y="303"/>
                    <a:pt x="6110" y="324"/>
                    <a:pt x="5859" y="324"/>
                  </a:cubicBezTo>
                  <a:cubicBezTo>
                    <a:pt x="5476" y="324"/>
                    <a:pt x="5094" y="276"/>
                    <a:pt x="4722" y="180"/>
                  </a:cubicBezTo>
                  <a:cubicBezTo>
                    <a:pt x="4341" y="78"/>
                    <a:pt x="3900" y="1"/>
                    <a:pt x="3465" y="1"/>
                  </a:cubicBezTo>
                  <a:close/>
                </a:path>
              </a:pathLst>
            </a:custGeom>
            <a:solidFill>
              <a:srgbClr val="E4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6" name="Google Shape;11376;p92"/>
            <p:cNvSpPr/>
            <p:nvPr/>
          </p:nvSpPr>
          <p:spPr>
            <a:xfrm>
              <a:off x="868977" y="3000253"/>
              <a:ext cx="244783" cy="268607"/>
            </a:xfrm>
            <a:custGeom>
              <a:avLst/>
              <a:gdLst/>
              <a:ahLst/>
              <a:cxnLst/>
              <a:rect l="l" t="t" r="r" b="b"/>
              <a:pathLst>
                <a:path w="9350" h="10260" extrusionOk="0">
                  <a:moveTo>
                    <a:pt x="3451" y="1"/>
                  </a:moveTo>
                  <a:cubicBezTo>
                    <a:pt x="3210" y="1"/>
                    <a:pt x="2971" y="25"/>
                    <a:pt x="2744" y="85"/>
                  </a:cubicBezTo>
                  <a:cubicBezTo>
                    <a:pt x="1413" y="431"/>
                    <a:pt x="1" y="1858"/>
                    <a:pt x="1" y="4226"/>
                  </a:cubicBezTo>
                  <a:cubicBezTo>
                    <a:pt x="1" y="6589"/>
                    <a:pt x="2220" y="10260"/>
                    <a:pt x="4127" y="10260"/>
                  </a:cubicBezTo>
                  <a:cubicBezTo>
                    <a:pt x="4483" y="10260"/>
                    <a:pt x="4838" y="10207"/>
                    <a:pt x="5184" y="10106"/>
                  </a:cubicBezTo>
                  <a:cubicBezTo>
                    <a:pt x="5401" y="10039"/>
                    <a:pt x="5625" y="10005"/>
                    <a:pt x="5850" y="10005"/>
                  </a:cubicBezTo>
                  <a:cubicBezTo>
                    <a:pt x="6076" y="10005"/>
                    <a:pt x="6301" y="10039"/>
                    <a:pt x="6520" y="10106"/>
                  </a:cubicBezTo>
                  <a:cubicBezTo>
                    <a:pt x="6861" y="10207"/>
                    <a:pt x="7216" y="10260"/>
                    <a:pt x="7577" y="10260"/>
                  </a:cubicBezTo>
                  <a:cubicBezTo>
                    <a:pt x="8163" y="10260"/>
                    <a:pt x="8778" y="9914"/>
                    <a:pt x="9349" y="9366"/>
                  </a:cubicBezTo>
                  <a:lnTo>
                    <a:pt x="9345" y="9366"/>
                  </a:lnTo>
                  <a:cubicBezTo>
                    <a:pt x="8632" y="9492"/>
                    <a:pt x="7993" y="9545"/>
                    <a:pt x="7423" y="9545"/>
                  </a:cubicBezTo>
                  <a:cubicBezTo>
                    <a:pt x="6728" y="9545"/>
                    <a:pt x="6135" y="9466"/>
                    <a:pt x="5631" y="9342"/>
                  </a:cubicBezTo>
                  <a:cubicBezTo>
                    <a:pt x="4127" y="8977"/>
                    <a:pt x="3013" y="7718"/>
                    <a:pt x="2830" y="6186"/>
                  </a:cubicBezTo>
                  <a:cubicBezTo>
                    <a:pt x="2364" y="2352"/>
                    <a:pt x="4872" y="1238"/>
                    <a:pt x="4872" y="1238"/>
                  </a:cubicBezTo>
                  <a:cubicBezTo>
                    <a:pt x="5229" y="1400"/>
                    <a:pt x="5611" y="1441"/>
                    <a:pt x="5907" y="1441"/>
                  </a:cubicBezTo>
                  <a:cubicBezTo>
                    <a:pt x="6217" y="1441"/>
                    <a:pt x="6433" y="1396"/>
                    <a:pt x="6433" y="1396"/>
                  </a:cubicBezTo>
                  <a:cubicBezTo>
                    <a:pt x="5905" y="868"/>
                    <a:pt x="6606" y="263"/>
                    <a:pt x="6606" y="263"/>
                  </a:cubicBezTo>
                  <a:lnTo>
                    <a:pt x="6606" y="263"/>
                  </a:lnTo>
                  <a:cubicBezTo>
                    <a:pt x="6357" y="304"/>
                    <a:pt x="6107" y="325"/>
                    <a:pt x="5857" y="325"/>
                  </a:cubicBezTo>
                  <a:cubicBezTo>
                    <a:pt x="5474" y="325"/>
                    <a:pt x="5093" y="277"/>
                    <a:pt x="4718" y="181"/>
                  </a:cubicBezTo>
                  <a:cubicBezTo>
                    <a:pt x="4334" y="82"/>
                    <a:pt x="3890" y="1"/>
                    <a:pt x="3451" y="1"/>
                  </a:cubicBezTo>
                  <a:close/>
                </a:path>
              </a:pathLst>
            </a:custGeom>
            <a:solidFill>
              <a:srgbClr val="DE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7" name="Google Shape;11377;p92"/>
            <p:cNvSpPr/>
            <p:nvPr/>
          </p:nvSpPr>
          <p:spPr>
            <a:xfrm>
              <a:off x="1041163" y="2903728"/>
              <a:ext cx="153729" cy="85006"/>
            </a:xfrm>
            <a:custGeom>
              <a:avLst/>
              <a:gdLst/>
              <a:ahLst/>
              <a:cxnLst/>
              <a:rect l="l" t="t" r="r" b="b"/>
              <a:pathLst>
                <a:path w="5872" h="3247" extrusionOk="0">
                  <a:moveTo>
                    <a:pt x="2779" y="0"/>
                  </a:moveTo>
                  <a:cubicBezTo>
                    <a:pt x="2653" y="0"/>
                    <a:pt x="2523" y="5"/>
                    <a:pt x="2388" y="15"/>
                  </a:cubicBezTo>
                  <a:cubicBezTo>
                    <a:pt x="688" y="145"/>
                    <a:pt x="25" y="2124"/>
                    <a:pt x="1" y="2187"/>
                  </a:cubicBezTo>
                  <a:cubicBezTo>
                    <a:pt x="25" y="2172"/>
                    <a:pt x="53" y="2158"/>
                    <a:pt x="77" y="2153"/>
                  </a:cubicBezTo>
                  <a:cubicBezTo>
                    <a:pt x="100" y="2148"/>
                    <a:pt x="124" y="2145"/>
                    <a:pt x="150" y="2145"/>
                  </a:cubicBezTo>
                  <a:cubicBezTo>
                    <a:pt x="689" y="2145"/>
                    <a:pt x="1775" y="3247"/>
                    <a:pt x="3049" y="3247"/>
                  </a:cubicBezTo>
                  <a:cubicBezTo>
                    <a:pt x="3298" y="3247"/>
                    <a:pt x="3554" y="3205"/>
                    <a:pt x="3815" y="3104"/>
                  </a:cubicBezTo>
                  <a:cubicBezTo>
                    <a:pt x="5544" y="2436"/>
                    <a:pt x="5871" y="150"/>
                    <a:pt x="5871" y="150"/>
                  </a:cubicBezTo>
                  <a:lnTo>
                    <a:pt x="5871" y="150"/>
                  </a:lnTo>
                  <a:cubicBezTo>
                    <a:pt x="5664" y="283"/>
                    <a:pt x="5449" y="331"/>
                    <a:pt x="5214" y="331"/>
                  </a:cubicBezTo>
                  <a:cubicBezTo>
                    <a:pt x="4600" y="331"/>
                    <a:pt x="3854" y="0"/>
                    <a:pt x="2779" y="0"/>
                  </a:cubicBezTo>
                  <a:close/>
                </a:path>
              </a:pathLst>
            </a:custGeom>
            <a:solidFill>
              <a:srgbClr val="ABB8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8" name="Google Shape;11378;p92"/>
            <p:cNvSpPr/>
            <p:nvPr/>
          </p:nvSpPr>
          <p:spPr>
            <a:xfrm>
              <a:off x="1041163" y="2903728"/>
              <a:ext cx="153729" cy="57125"/>
            </a:xfrm>
            <a:custGeom>
              <a:avLst/>
              <a:gdLst/>
              <a:ahLst/>
              <a:cxnLst/>
              <a:rect l="l" t="t" r="r" b="b"/>
              <a:pathLst>
                <a:path w="5872" h="2182" extrusionOk="0">
                  <a:moveTo>
                    <a:pt x="2779" y="0"/>
                  </a:moveTo>
                  <a:cubicBezTo>
                    <a:pt x="2653" y="0"/>
                    <a:pt x="2523" y="5"/>
                    <a:pt x="2388" y="15"/>
                  </a:cubicBezTo>
                  <a:cubicBezTo>
                    <a:pt x="688" y="145"/>
                    <a:pt x="25" y="2124"/>
                    <a:pt x="1" y="2182"/>
                  </a:cubicBezTo>
                  <a:lnTo>
                    <a:pt x="77" y="2153"/>
                  </a:lnTo>
                  <a:cubicBezTo>
                    <a:pt x="447" y="2014"/>
                    <a:pt x="2042" y="1427"/>
                    <a:pt x="3344" y="1427"/>
                  </a:cubicBezTo>
                  <a:cubicBezTo>
                    <a:pt x="4819" y="1427"/>
                    <a:pt x="5871" y="150"/>
                    <a:pt x="5871" y="150"/>
                  </a:cubicBezTo>
                  <a:lnTo>
                    <a:pt x="5871" y="150"/>
                  </a:lnTo>
                  <a:cubicBezTo>
                    <a:pt x="5664" y="283"/>
                    <a:pt x="5449" y="331"/>
                    <a:pt x="5214" y="331"/>
                  </a:cubicBezTo>
                  <a:cubicBezTo>
                    <a:pt x="4600" y="331"/>
                    <a:pt x="3854" y="0"/>
                    <a:pt x="2779" y="0"/>
                  </a:cubicBezTo>
                  <a:close/>
                </a:path>
              </a:pathLst>
            </a:custGeom>
            <a:solidFill>
              <a:srgbClr val="D2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9" name="Google Shape;11379;p92"/>
            <p:cNvSpPr/>
            <p:nvPr/>
          </p:nvSpPr>
          <p:spPr>
            <a:xfrm>
              <a:off x="1104047" y="3053713"/>
              <a:ext cx="43302" cy="61785"/>
            </a:xfrm>
            <a:custGeom>
              <a:avLst/>
              <a:gdLst/>
              <a:ahLst/>
              <a:cxnLst/>
              <a:rect l="l" t="t" r="r" b="b"/>
              <a:pathLst>
                <a:path w="1654" h="2360" extrusionOk="0">
                  <a:moveTo>
                    <a:pt x="758" y="1"/>
                  </a:moveTo>
                  <a:cubicBezTo>
                    <a:pt x="742" y="1"/>
                    <a:pt x="727" y="1"/>
                    <a:pt x="712" y="3"/>
                  </a:cubicBezTo>
                  <a:cubicBezTo>
                    <a:pt x="289" y="46"/>
                    <a:pt x="1" y="608"/>
                    <a:pt x="68" y="1257"/>
                  </a:cubicBezTo>
                  <a:cubicBezTo>
                    <a:pt x="128" y="1879"/>
                    <a:pt x="493" y="2359"/>
                    <a:pt x="895" y="2359"/>
                  </a:cubicBezTo>
                  <a:cubicBezTo>
                    <a:pt x="913" y="2359"/>
                    <a:pt x="930" y="2359"/>
                    <a:pt x="947" y="2357"/>
                  </a:cubicBezTo>
                  <a:cubicBezTo>
                    <a:pt x="1365" y="2314"/>
                    <a:pt x="1653" y="1756"/>
                    <a:pt x="1591" y="1103"/>
                  </a:cubicBezTo>
                  <a:cubicBezTo>
                    <a:pt x="1526" y="478"/>
                    <a:pt x="1158" y="1"/>
                    <a:pt x="758" y="1"/>
                  </a:cubicBezTo>
                  <a:close/>
                </a:path>
              </a:pathLst>
            </a:custGeom>
            <a:solidFill>
              <a:srgbClr val="ED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0" name="Google Shape;11380;p92"/>
            <p:cNvSpPr/>
            <p:nvPr/>
          </p:nvSpPr>
          <p:spPr>
            <a:xfrm>
              <a:off x="862432" y="2993865"/>
              <a:ext cx="319370" cy="281540"/>
            </a:xfrm>
            <a:custGeom>
              <a:avLst/>
              <a:gdLst/>
              <a:ahLst/>
              <a:cxnLst/>
              <a:rect l="l" t="t" r="r" b="b"/>
              <a:pathLst>
                <a:path w="12199" h="10754" extrusionOk="0">
                  <a:moveTo>
                    <a:pt x="3713" y="1"/>
                  </a:moveTo>
                  <a:cubicBezTo>
                    <a:pt x="3431" y="1"/>
                    <a:pt x="3170" y="32"/>
                    <a:pt x="2931" y="93"/>
                  </a:cubicBezTo>
                  <a:cubicBezTo>
                    <a:pt x="2168" y="286"/>
                    <a:pt x="1452" y="785"/>
                    <a:pt x="923" y="1491"/>
                  </a:cubicBezTo>
                  <a:cubicBezTo>
                    <a:pt x="323" y="2303"/>
                    <a:pt x="1" y="3331"/>
                    <a:pt x="1" y="4470"/>
                  </a:cubicBezTo>
                  <a:cubicBezTo>
                    <a:pt x="1" y="5652"/>
                    <a:pt x="534" y="7199"/>
                    <a:pt x="1389" y="8510"/>
                  </a:cubicBezTo>
                  <a:cubicBezTo>
                    <a:pt x="2321" y="9932"/>
                    <a:pt x="3412" y="10754"/>
                    <a:pt x="4373" y="10754"/>
                  </a:cubicBezTo>
                  <a:cubicBezTo>
                    <a:pt x="4757" y="10749"/>
                    <a:pt x="5137" y="10696"/>
                    <a:pt x="5502" y="10585"/>
                  </a:cubicBezTo>
                  <a:cubicBezTo>
                    <a:pt x="5696" y="10525"/>
                    <a:pt x="5898" y="10495"/>
                    <a:pt x="6099" y="10495"/>
                  </a:cubicBezTo>
                  <a:cubicBezTo>
                    <a:pt x="6300" y="10495"/>
                    <a:pt x="6501" y="10525"/>
                    <a:pt x="6693" y="10585"/>
                  </a:cubicBezTo>
                  <a:cubicBezTo>
                    <a:pt x="7063" y="10696"/>
                    <a:pt x="7442" y="10749"/>
                    <a:pt x="7822" y="10754"/>
                  </a:cubicBezTo>
                  <a:cubicBezTo>
                    <a:pt x="8788" y="10754"/>
                    <a:pt x="9878" y="9932"/>
                    <a:pt x="10810" y="8510"/>
                  </a:cubicBezTo>
                  <a:cubicBezTo>
                    <a:pt x="11665" y="7199"/>
                    <a:pt x="12198" y="5652"/>
                    <a:pt x="12198" y="4470"/>
                  </a:cubicBezTo>
                  <a:cubicBezTo>
                    <a:pt x="12198" y="3620"/>
                    <a:pt x="12026" y="2841"/>
                    <a:pt x="11684" y="2159"/>
                  </a:cubicBezTo>
                  <a:cubicBezTo>
                    <a:pt x="11640" y="2071"/>
                    <a:pt x="11554" y="2021"/>
                    <a:pt x="11464" y="2021"/>
                  </a:cubicBezTo>
                  <a:cubicBezTo>
                    <a:pt x="11427" y="2021"/>
                    <a:pt x="11389" y="2030"/>
                    <a:pt x="11353" y="2049"/>
                  </a:cubicBezTo>
                  <a:cubicBezTo>
                    <a:pt x="11228" y="2106"/>
                    <a:pt x="11180" y="2255"/>
                    <a:pt x="11242" y="2375"/>
                  </a:cubicBezTo>
                  <a:cubicBezTo>
                    <a:pt x="11550" y="2995"/>
                    <a:pt x="11704" y="3696"/>
                    <a:pt x="11704" y="4470"/>
                  </a:cubicBezTo>
                  <a:cubicBezTo>
                    <a:pt x="11704" y="5560"/>
                    <a:pt x="11204" y="7002"/>
                    <a:pt x="10397" y="8236"/>
                  </a:cubicBezTo>
                  <a:cubicBezTo>
                    <a:pt x="9566" y="9505"/>
                    <a:pt x="8605" y="10259"/>
                    <a:pt x="7822" y="10259"/>
                  </a:cubicBezTo>
                  <a:cubicBezTo>
                    <a:pt x="7491" y="10259"/>
                    <a:pt x="7159" y="10206"/>
                    <a:pt x="6837" y="10115"/>
                  </a:cubicBezTo>
                  <a:cubicBezTo>
                    <a:pt x="6597" y="10040"/>
                    <a:pt x="6348" y="10003"/>
                    <a:pt x="6100" y="10003"/>
                  </a:cubicBezTo>
                  <a:cubicBezTo>
                    <a:pt x="5851" y="10003"/>
                    <a:pt x="5603" y="10040"/>
                    <a:pt x="5362" y="10115"/>
                  </a:cubicBezTo>
                  <a:cubicBezTo>
                    <a:pt x="5040" y="10206"/>
                    <a:pt x="4709" y="10259"/>
                    <a:pt x="4373" y="10259"/>
                  </a:cubicBezTo>
                  <a:cubicBezTo>
                    <a:pt x="3594" y="10259"/>
                    <a:pt x="2629" y="9505"/>
                    <a:pt x="1803" y="8236"/>
                  </a:cubicBezTo>
                  <a:cubicBezTo>
                    <a:pt x="995" y="7006"/>
                    <a:pt x="496" y="5560"/>
                    <a:pt x="496" y="4470"/>
                  </a:cubicBezTo>
                  <a:cubicBezTo>
                    <a:pt x="496" y="3437"/>
                    <a:pt x="779" y="2510"/>
                    <a:pt x="1322" y="1789"/>
                  </a:cubicBezTo>
                  <a:cubicBezTo>
                    <a:pt x="1774" y="1179"/>
                    <a:pt x="2408" y="737"/>
                    <a:pt x="3056" y="569"/>
                  </a:cubicBezTo>
                  <a:cubicBezTo>
                    <a:pt x="3250" y="517"/>
                    <a:pt x="3468" y="491"/>
                    <a:pt x="3707" y="491"/>
                  </a:cubicBezTo>
                  <a:cubicBezTo>
                    <a:pt x="4066" y="491"/>
                    <a:pt x="4470" y="550"/>
                    <a:pt x="4906" y="665"/>
                  </a:cubicBezTo>
                  <a:cubicBezTo>
                    <a:pt x="4988" y="684"/>
                    <a:pt x="5069" y="704"/>
                    <a:pt x="5146" y="718"/>
                  </a:cubicBezTo>
                  <a:cubicBezTo>
                    <a:pt x="5171" y="726"/>
                    <a:pt x="5195" y="729"/>
                    <a:pt x="5219" y="729"/>
                  </a:cubicBezTo>
                  <a:cubicBezTo>
                    <a:pt x="5333" y="729"/>
                    <a:pt x="5435" y="650"/>
                    <a:pt x="5458" y="535"/>
                  </a:cubicBezTo>
                  <a:cubicBezTo>
                    <a:pt x="5487" y="391"/>
                    <a:pt x="5391" y="257"/>
                    <a:pt x="5247" y="238"/>
                  </a:cubicBezTo>
                  <a:cubicBezTo>
                    <a:pt x="5175" y="223"/>
                    <a:pt x="5103" y="209"/>
                    <a:pt x="5031" y="190"/>
                  </a:cubicBezTo>
                  <a:cubicBezTo>
                    <a:pt x="4552" y="63"/>
                    <a:pt x="4112" y="1"/>
                    <a:pt x="3713"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1" name="Google Shape;11381;p92"/>
            <p:cNvSpPr/>
            <p:nvPr/>
          </p:nvSpPr>
          <p:spPr>
            <a:xfrm>
              <a:off x="1027680" y="2993787"/>
              <a:ext cx="131162" cy="46260"/>
            </a:xfrm>
            <a:custGeom>
              <a:avLst/>
              <a:gdLst/>
              <a:ahLst/>
              <a:cxnLst/>
              <a:rect l="l" t="t" r="r" b="b"/>
              <a:pathLst>
                <a:path w="5010" h="1767" extrusionOk="0">
                  <a:moveTo>
                    <a:pt x="2183" y="0"/>
                  </a:moveTo>
                  <a:cubicBezTo>
                    <a:pt x="1782" y="0"/>
                    <a:pt x="1338" y="63"/>
                    <a:pt x="857" y="188"/>
                  </a:cubicBezTo>
                  <a:cubicBezTo>
                    <a:pt x="679" y="236"/>
                    <a:pt x="496" y="269"/>
                    <a:pt x="314" y="293"/>
                  </a:cubicBezTo>
                  <a:cubicBezTo>
                    <a:pt x="1" y="330"/>
                    <a:pt x="45" y="781"/>
                    <a:pt x="336" y="781"/>
                  </a:cubicBezTo>
                  <a:cubicBezTo>
                    <a:pt x="349" y="781"/>
                    <a:pt x="362" y="780"/>
                    <a:pt x="376" y="779"/>
                  </a:cubicBezTo>
                  <a:cubicBezTo>
                    <a:pt x="578" y="755"/>
                    <a:pt x="780" y="716"/>
                    <a:pt x="977" y="663"/>
                  </a:cubicBezTo>
                  <a:cubicBezTo>
                    <a:pt x="1415" y="550"/>
                    <a:pt x="1823" y="493"/>
                    <a:pt x="2184" y="493"/>
                  </a:cubicBezTo>
                  <a:cubicBezTo>
                    <a:pt x="2422" y="493"/>
                    <a:pt x="2639" y="518"/>
                    <a:pt x="2831" y="567"/>
                  </a:cubicBezTo>
                  <a:cubicBezTo>
                    <a:pt x="3441" y="731"/>
                    <a:pt x="4023" y="1120"/>
                    <a:pt x="4474" y="1672"/>
                  </a:cubicBezTo>
                  <a:cubicBezTo>
                    <a:pt x="4528" y="1739"/>
                    <a:pt x="4595" y="1767"/>
                    <a:pt x="4660" y="1767"/>
                  </a:cubicBezTo>
                  <a:cubicBezTo>
                    <a:pt x="4841" y="1767"/>
                    <a:pt x="5010" y="1548"/>
                    <a:pt x="4854" y="1360"/>
                  </a:cubicBezTo>
                  <a:cubicBezTo>
                    <a:pt x="4340" y="726"/>
                    <a:pt x="3667" y="279"/>
                    <a:pt x="2956" y="92"/>
                  </a:cubicBezTo>
                  <a:cubicBezTo>
                    <a:pt x="2720" y="31"/>
                    <a:pt x="2461" y="0"/>
                    <a:pt x="2183"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2" name="Google Shape;11382;p92"/>
            <p:cNvSpPr/>
            <p:nvPr/>
          </p:nvSpPr>
          <p:spPr>
            <a:xfrm>
              <a:off x="983567" y="2897209"/>
              <a:ext cx="218106" cy="147681"/>
            </a:xfrm>
            <a:custGeom>
              <a:avLst/>
              <a:gdLst/>
              <a:ahLst/>
              <a:cxnLst/>
              <a:rect l="l" t="t" r="r" b="b"/>
              <a:pathLst>
                <a:path w="8331" h="5641" extrusionOk="0">
                  <a:moveTo>
                    <a:pt x="4991" y="0"/>
                  </a:moveTo>
                  <a:cubicBezTo>
                    <a:pt x="4850" y="0"/>
                    <a:pt x="4710" y="5"/>
                    <a:pt x="4569" y="14"/>
                  </a:cubicBezTo>
                  <a:cubicBezTo>
                    <a:pt x="3791" y="77"/>
                    <a:pt x="3089" y="504"/>
                    <a:pt x="2546" y="1249"/>
                  </a:cubicBezTo>
                  <a:cubicBezTo>
                    <a:pt x="2311" y="1580"/>
                    <a:pt x="2119" y="1941"/>
                    <a:pt x="1980" y="2320"/>
                  </a:cubicBezTo>
                  <a:lnTo>
                    <a:pt x="1331" y="3305"/>
                  </a:lnTo>
                  <a:cubicBezTo>
                    <a:pt x="1230" y="2988"/>
                    <a:pt x="1100" y="2681"/>
                    <a:pt x="952" y="2378"/>
                  </a:cubicBezTo>
                  <a:cubicBezTo>
                    <a:pt x="902" y="2285"/>
                    <a:pt x="822" y="2246"/>
                    <a:pt x="743" y="2246"/>
                  </a:cubicBezTo>
                  <a:cubicBezTo>
                    <a:pt x="577" y="2246"/>
                    <a:pt x="410" y="2415"/>
                    <a:pt x="514" y="2613"/>
                  </a:cubicBezTo>
                  <a:cubicBezTo>
                    <a:pt x="899" y="3401"/>
                    <a:pt x="1129" y="4256"/>
                    <a:pt x="1206" y="5135"/>
                  </a:cubicBezTo>
                  <a:cubicBezTo>
                    <a:pt x="1033" y="5116"/>
                    <a:pt x="865" y="5073"/>
                    <a:pt x="706" y="5006"/>
                  </a:cubicBezTo>
                  <a:cubicBezTo>
                    <a:pt x="543" y="4934"/>
                    <a:pt x="495" y="4857"/>
                    <a:pt x="495" y="4838"/>
                  </a:cubicBezTo>
                  <a:cubicBezTo>
                    <a:pt x="495" y="4674"/>
                    <a:pt x="371" y="4593"/>
                    <a:pt x="248" y="4593"/>
                  </a:cubicBezTo>
                  <a:cubicBezTo>
                    <a:pt x="124" y="4593"/>
                    <a:pt x="0" y="4674"/>
                    <a:pt x="0" y="4838"/>
                  </a:cubicBezTo>
                  <a:cubicBezTo>
                    <a:pt x="0" y="4986"/>
                    <a:pt x="68" y="5260"/>
                    <a:pt x="505" y="5457"/>
                  </a:cubicBezTo>
                  <a:cubicBezTo>
                    <a:pt x="801" y="5578"/>
                    <a:pt x="1116" y="5640"/>
                    <a:pt x="1435" y="5640"/>
                  </a:cubicBezTo>
                  <a:cubicBezTo>
                    <a:pt x="1447" y="5640"/>
                    <a:pt x="1458" y="5640"/>
                    <a:pt x="1470" y="5640"/>
                  </a:cubicBezTo>
                  <a:cubicBezTo>
                    <a:pt x="1482" y="5640"/>
                    <a:pt x="1494" y="5640"/>
                    <a:pt x="1506" y="5640"/>
                  </a:cubicBezTo>
                  <a:cubicBezTo>
                    <a:pt x="1830" y="5640"/>
                    <a:pt x="2144" y="5578"/>
                    <a:pt x="2441" y="5457"/>
                  </a:cubicBezTo>
                  <a:cubicBezTo>
                    <a:pt x="2878" y="5260"/>
                    <a:pt x="2945" y="4982"/>
                    <a:pt x="2945" y="4838"/>
                  </a:cubicBezTo>
                  <a:cubicBezTo>
                    <a:pt x="2945" y="4674"/>
                    <a:pt x="2821" y="4593"/>
                    <a:pt x="2698" y="4593"/>
                  </a:cubicBezTo>
                  <a:cubicBezTo>
                    <a:pt x="2574" y="4593"/>
                    <a:pt x="2450" y="4674"/>
                    <a:pt x="2450" y="4838"/>
                  </a:cubicBezTo>
                  <a:cubicBezTo>
                    <a:pt x="2450" y="4857"/>
                    <a:pt x="2402" y="4934"/>
                    <a:pt x="2239" y="5006"/>
                  </a:cubicBezTo>
                  <a:cubicBezTo>
                    <a:pt x="2066" y="5078"/>
                    <a:pt x="1883" y="5121"/>
                    <a:pt x="1701" y="5135"/>
                  </a:cubicBezTo>
                  <a:cubicBezTo>
                    <a:pt x="1672" y="4732"/>
                    <a:pt x="1605" y="4328"/>
                    <a:pt x="1509" y="3934"/>
                  </a:cubicBezTo>
                  <a:lnTo>
                    <a:pt x="2359" y="2642"/>
                  </a:lnTo>
                  <a:cubicBezTo>
                    <a:pt x="2417" y="2647"/>
                    <a:pt x="2474" y="2661"/>
                    <a:pt x="2532" y="2685"/>
                  </a:cubicBezTo>
                  <a:cubicBezTo>
                    <a:pt x="2729" y="2772"/>
                    <a:pt x="2916" y="2873"/>
                    <a:pt x="3099" y="2988"/>
                  </a:cubicBezTo>
                  <a:cubicBezTo>
                    <a:pt x="3680" y="3319"/>
                    <a:pt x="4415" y="3742"/>
                    <a:pt x="5246" y="3742"/>
                  </a:cubicBezTo>
                  <a:cubicBezTo>
                    <a:pt x="5539" y="3742"/>
                    <a:pt x="5828" y="3689"/>
                    <a:pt x="6101" y="3584"/>
                  </a:cubicBezTo>
                  <a:cubicBezTo>
                    <a:pt x="7946" y="2873"/>
                    <a:pt x="8302" y="528"/>
                    <a:pt x="8316" y="432"/>
                  </a:cubicBezTo>
                  <a:cubicBezTo>
                    <a:pt x="8331" y="336"/>
                    <a:pt x="8287" y="240"/>
                    <a:pt x="8206" y="187"/>
                  </a:cubicBezTo>
                  <a:cubicBezTo>
                    <a:pt x="8165" y="161"/>
                    <a:pt x="8118" y="148"/>
                    <a:pt x="8071" y="148"/>
                  </a:cubicBezTo>
                  <a:cubicBezTo>
                    <a:pt x="8024" y="148"/>
                    <a:pt x="7977" y="161"/>
                    <a:pt x="7937" y="187"/>
                  </a:cubicBezTo>
                  <a:cubicBezTo>
                    <a:pt x="7776" y="293"/>
                    <a:pt x="7605" y="333"/>
                    <a:pt x="7410" y="333"/>
                  </a:cubicBezTo>
                  <a:cubicBezTo>
                    <a:pt x="7178" y="333"/>
                    <a:pt x="6912" y="277"/>
                    <a:pt x="6587" y="206"/>
                  </a:cubicBezTo>
                  <a:lnTo>
                    <a:pt x="6423" y="173"/>
                  </a:lnTo>
                  <a:cubicBezTo>
                    <a:pt x="6411" y="171"/>
                    <a:pt x="6398" y="170"/>
                    <a:pt x="6387" y="170"/>
                  </a:cubicBezTo>
                  <a:cubicBezTo>
                    <a:pt x="6118" y="170"/>
                    <a:pt x="6046" y="570"/>
                    <a:pt x="6322" y="653"/>
                  </a:cubicBezTo>
                  <a:lnTo>
                    <a:pt x="6481" y="687"/>
                  </a:lnTo>
                  <a:cubicBezTo>
                    <a:pt x="6812" y="757"/>
                    <a:pt x="7123" y="820"/>
                    <a:pt x="7416" y="820"/>
                  </a:cubicBezTo>
                  <a:cubicBezTo>
                    <a:pt x="7523" y="820"/>
                    <a:pt x="7628" y="812"/>
                    <a:pt x="7730" y="793"/>
                  </a:cubicBezTo>
                  <a:lnTo>
                    <a:pt x="7730" y="793"/>
                  </a:lnTo>
                  <a:cubicBezTo>
                    <a:pt x="7543" y="1456"/>
                    <a:pt x="7057" y="2685"/>
                    <a:pt x="5929" y="3118"/>
                  </a:cubicBezTo>
                  <a:cubicBezTo>
                    <a:pt x="5696" y="3207"/>
                    <a:pt x="5468" y="3245"/>
                    <a:pt x="5245" y="3245"/>
                  </a:cubicBezTo>
                  <a:cubicBezTo>
                    <a:pt x="4544" y="3245"/>
                    <a:pt x="3894" y="2873"/>
                    <a:pt x="3344" y="2556"/>
                  </a:cubicBezTo>
                  <a:cubicBezTo>
                    <a:pt x="3056" y="2387"/>
                    <a:pt x="2801" y="2243"/>
                    <a:pt x="2570" y="2181"/>
                  </a:cubicBezTo>
                  <a:cubicBezTo>
                    <a:pt x="2825" y="1633"/>
                    <a:pt x="3464" y="596"/>
                    <a:pt x="4607" y="509"/>
                  </a:cubicBezTo>
                  <a:cubicBezTo>
                    <a:pt x="4737" y="498"/>
                    <a:pt x="4867" y="493"/>
                    <a:pt x="4997" y="493"/>
                  </a:cubicBezTo>
                  <a:cubicBezTo>
                    <a:pt x="5205" y="493"/>
                    <a:pt x="5414" y="507"/>
                    <a:pt x="5621" y="533"/>
                  </a:cubicBezTo>
                  <a:cubicBezTo>
                    <a:pt x="5633" y="535"/>
                    <a:pt x="5645" y="535"/>
                    <a:pt x="5656" y="535"/>
                  </a:cubicBezTo>
                  <a:cubicBezTo>
                    <a:pt x="5947" y="535"/>
                    <a:pt x="5993" y="80"/>
                    <a:pt x="5679" y="43"/>
                  </a:cubicBezTo>
                  <a:cubicBezTo>
                    <a:pt x="5450" y="13"/>
                    <a:pt x="5220" y="0"/>
                    <a:pt x="4991"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383" name="Google Shape;11383;p92"/>
          <p:cNvGrpSpPr/>
          <p:nvPr/>
        </p:nvGrpSpPr>
        <p:grpSpPr>
          <a:xfrm>
            <a:off x="850625" y="1321417"/>
            <a:ext cx="346021" cy="345131"/>
            <a:chOff x="850625" y="1526817"/>
            <a:chExt cx="346021" cy="345131"/>
          </a:xfrm>
        </p:grpSpPr>
        <p:sp>
          <p:nvSpPr>
            <p:cNvPr id="11384" name="Google Shape;11384;p92"/>
            <p:cNvSpPr/>
            <p:nvPr/>
          </p:nvSpPr>
          <p:spPr>
            <a:xfrm>
              <a:off x="999798" y="1531974"/>
              <a:ext cx="47805" cy="21913"/>
            </a:xfrm>
            <a:custGeom>
              <a:avLst/>
              <a:gdLst/>
              <a:ahLst/>
              <a:cxnLst/>
              <a:rect l="l" t="t" r="r" b="b"/>
              <a:pathLst>
                <a:path w="1826" h="837" extrusionOk="0">
                  <a:moveTo>
                    <a:pt x="0" y="0"/>
                  </a:moveTo>
                  <a:lnTo>
                    <a:pt x="0" y="836"/>
                  </a:lnTo>
                  <a:lnTo>
                    <a:pt x="1826" y="836"/>
                  </a:lnTo>
                  <a:lnTo>
                    <a:pt x="1826" y="0"/>
                  </a:lnTo>
                  <a:close/>
                </a:path>
              </a:pathLst>
            </a:custGeom>
            <a:solidFill>
              <a:srgbClr val="9CA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5" name="Google Shape;11385;p92"/>
            <p:cNvSpPr/>
            <p:nvPr/>
          </p:nvSpPr>
          <p:spPr>
            <a:xfrm>
              <a:off x="876019" y="1581402"/>
              <a:ext cx="295206" cy="174725"/>
            </a:xfrm>
            <a:custGeom>
              <a:avLst/>
              <a:gdLst/>
              <a:ahLst/>
              <a:cxnLst/>
              <a:rect l="l" t="t" r="r" b="b"/>
              <a:pathLst>
                <a:path w="11276" h="6674" extrusionOk="0">
                  <a:moveTo>
                    <a:pt x="1" y="0"/>
                  </a:moveTo>
                  <a:lnTo>
                    <a:pt x="1" y="6673"/>
                  </a:lnTo>
                  <a:lnTo>
                    <a:pt x="11276" y="6673"/>
                  </a:lnTo>
                  <a:lnTo>
                    <a:pt x="11276" y="0"/>
                  </a:lnTo>
                  <a:close/>
                </a:path>
              </a:pathLst>
            </a:custGeom>
            <a:solidFill>
              <a:srgbClr val="FB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6" name="Google Shape;11386;p92"/>
            <p:cNvSpPr/>
            <p:nvPr/>
          </p:nvSpPr>
          <p:spPr>
            <a:xfrm>
              <a:off x="1155622" y="1581402"/>
              <a:ext cx="15603" cy="174725"/>
            </a:xfrm>
            <a:custGeom>
              <a:avLst/>
              <a:gdLst/>
              <a:ahLst/>
              <a:cxnLst/>
              <a:rect l="l" t="t" r="r" b="b"/>
              <a:pathLst>
                <a:path w="596" h="6674" extrusionOk="0">
                  <a:moveTo>
                    <a:pt x="0" y="0"/>
                  </a:moveTo>
                  <a:lnTo>
                    <a:pt x="0" y="6673"/>
                  </a:lnTo>
                  <a:lnTo>
                    <a:pt x="596" y="6673"/>
                  </a:lnTo>
                  <a:lnTo>
                    <a:pt x="596" y="0"/>
                  </a:lnTo>
                  <a:close/>
                </a:path>
              </a:pathLst>
            </a:custGeom>
            <a:solidFill>
              <a:srgbClr val="F7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7" name="Google Shape;11387;p92"/>
            <p:cNvSpPr/>
            <p:nvPr/>
          </p:nvSpPr>
          <p:spPr>
            <a:xfrm>
              <a:off x="855782" y="1553861"/>
              <a:ext cx="335837" cy="27568"/>
            </a:xfrm>
            <a:custGeom>
              <a:avLst/>
              <a:gdLst/>
              <a:ahLst/>
              <a:cxnLst/>
              <a:rect l="l" t="t" r="r" b="b"/>
              <a:pathLst>
                <a:path w="12828" h="1053" extrusionOk="0">
                  <a:moveTo>
                    <a:pt x="0" y="0"/>
                  </a:moveTo>
                  <a:lnTo>
                    <a:pt x="0" y="1052"/>
                  </a:lnTo>
                  <a:lnTo>
                    <a:pt x="12827" y="1052"/>
                  </a:lnTo>
                  <a:lnTo>
                    <a:pt x="12827" y="0"/>
                  </a:lnTo>
                  <a:close/>
                </a:path>
              </a:pathLst>
            </a:custGeom>
            <a:solidFill>
              <a:srgbClr val="E4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8" name="Google Shape;11388;p92"/>
            <p:cNvSpPr/>
            <p:nvPr/>
          </p:nvSpPr>
          <p:spPr>
            <a:xfrm>
              <a:off x="855782" y="1756101"/>
              <a:ext cx="335837" cy="27568"/>
            </a:xfrm>
            <a:custGeom>
              <a:avLst/>
              <a:gdLst/>
              <a:ahLst/>
              <a:cxnLst/>
              <a:rect l="l" t="t" r="r" b="b"/>
              <a:pathLst>
                <a:path w="12828" h="1053" extrusionOk="0">
                  <a:moveTo>
                    <a:pt x="0" y="0"/>
                  </a:moveTo>
                  <a:lnTo>
                    <a:pt x="0" y="1052"/>
                  </a:lnTo>
                  <a:lnTo>
                    <a:pt x="12827" y="1052"/>
                  </a:lnTo>
                  <a:lnTo>
                    <a:pt x="12827" y="0"/>
                  </a:lnTo>
                  <a:close/>
                </a:path>
              </a:pathLst>
            </a:custGeom>
            <a:solidFill>
              <a:srgbClr val="E4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9" name="Google Shape;11389;p92"/>
            <p:cNvSpPr/>
            <p:nvPr/>
          </p:nvSpPr>
          <p:spPr>
            <a:xfrm>
              <a:off x="1175361" y="1553861"/>
              <a:ext cx="16258" cy="27568"/>
            </a:xfrm>
            <a:custGeom>
              <a:avLst/>
              <a:gdLst/>
              <a:ahLst/>
              <a:cxnLst/>
              <a:rect l="l" t="t" r="r" b="b"/>
              <a:pathLst>
                <a:path w="621" h="1053" extrusionOk="0">
                  <a:moveTo>
                    <a:pt x="0" y="0"/>
                  </a:moveTo>
                  <a:lnTo>
                    <a:pt x="0" y="1052"/>
                  </a:lnTo>
                  <a:lnTo>
                    <a:pt x="620" y="1052"/>
                  </a:lnTo>
                  <a:lnTo>
                    <a:pt x="620" y="0"/>
                  </a:lnTo>
                  <a:close/>
                </a:path>
              </a:pathLst>
            </a:custGeom>
            <a:solidFill>
              <a:srgbClr val="E0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0" name="Google Shape;11390;p92"/>
            <p:cNvSpPr/>
            <p:nvPr/>
          </p:nvSpPr>
          <p:spPr>
            <a:xfrm>
              <a:off x="1175361" y="1756101"/>
              <a:ext cx="16258" cy="27568"/>
            </a:xfrm>
            <a:custGeom>
              <a:avLst/>
              <a:gdLst/>
              <a:ahLst/>
              <a:cxnLst/>
              <a:rect l="l" t="t" r="r" b="b"/>
              <a:pathLst>
                <a:path w="621" h="1053" extrusionOk="0">
                  <a:moveTo>
                    <a:pt x="0" y="0"/>
                  </a:moveTo>
                  <a:lnTo>
                    <a:pt x="0" y="1052"/>
                  </a:lnTo>
                  <a:lnTo>
                    <a:pt x="620" y="1052"/>
                  </a:lnTo>
                  <a:lnTo>
                    <a:pt x="620" y="0"/>
                  </a:lnTo>
                  <a:close/>
                </a:path>
              </a:pathLst>
            </a:custGeom>
            <a:solidFill>
              <a:srgbClr val="E0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1" name="Google Shape;11391;p92"/>
            <p:cNvSpPr/>
            <p:nvPr/>
          </p:nvSpPr>
          <p:spPr>
            <a:xfrm>
              <a:off x="922306" y="1783643"/>
              <a:ext cx="72100" cy="83279"/>
            </a:xfrm>
            <a:custGeom>
              <a:avLst/>
              <a:gdLst/>
              <a:ahLst/>
              <a:cxnLst/>
              <a:rect l="l" t="t" r="r" b="b"/>
              <a:pathLst>
                <a:path w="2754" h="3181" extrusionOk="0">
                  <a:moveTo>
                    <a:pt x="1749" y="0"/>
                  </a:moveTo>
                  <a:lnTo>
                    <a:pt x="1" y="3180"/>
                  </a:lnTo>
                  <a:lnTo>
                    <a:pt x="1005" y="3180"/>
                  </a:lnTo>
                  <a:lnTo>
                    <a:pt x="2753" y="0"/>
                  </a:lnTo>
                  <a:close/>
                </a:path>
              </a:pathLst>
            </a:custGeom>
            <a:solidFill>
              <a:srgbClr val="F0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2" name="Google Shape;11392;p92"/>
            <p:cNvSpPr/>
            <p:nvPr/>
          </p:nvSpPr>
          <p:spPr>
            <a:xfrm>
              <a:off x="1052865" y="1783643"/>
              <a:ext cx="72100" cy="83279"/>
            </a:xfrm>
            <a:custGeom>
              <a:avLst/>
              <a:gdLst/>
              <a:ahLst/>
              <a:cxnLst/>
              <a:rect l="l" t="t" r="r" b="b"/>
              <a:pathLst>
                <a:path w="2754" h="3181" extrusionOk="0">
                  <a:moveTo>
                    <a:pt x="0" y="0"/>
                  </a:moveTo>
                  <a:lnTo>
                    <a:pt x="1749" y="3180"/>
                  </a:lnTo>
                  <a:lnTo>
                    <a:pt x="2753" y="3180"/>
                  </a:lnTo>
                  <a:lnTo>
                    <a:pt x="1009" y="0"/>
                  </a:lnTo>
                  <a:close/>
                </a:path>
              </a:pathLst>
            </a:custGeom>
            <a:solidFill>
              <a:srgbClr val="F0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3" name="Google Shape;11393;p92"/>
            <p:cNvSpPr/>
            <p:nvPr/>
          </p:nvSpPr>
          <p:spPr>
            <a:xfrm>
              <a:off x="961811" y="1821499"/>
              <a:ext cx="123779" cy="21520"/>
            </a:xfrm>
            <a:custGeom>
              <a:avLst/>
              <a:gdLst/>
              <a:ahLst/>
              <a:cxnLst/>
              <a:rect l="l" t="t" r="r" b="b"/>
              <a:pathLst>
                <a:path w="4728" h="822" extrusionOk="0">
                  <a:moveTo>
                    <a:pt x="452" y="0"/>
                  </a:moveTo>
                  <a:lnTo>
                    <a:pt x="0" y="822"/>
                  </a:lnTo>
                  <a:lnTo>
                    <a:pt x="4727" y="822"/>
                  </a:lnTo>
                  <a:lnTo>
                    <a:pt x="4276" y="0"/>
                  </a:ln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4" name="Google Shape;11394;p92"/>
            <p:cNvSpPr/>
            <p:nvPr/>
          </p:nvSpPr>
          <p:spPr>
            <a:xfrm>
              <a:off x="1030717" y="1531974"/>
              <a:ext cx="16886" cy="21913"/>
            </a:xfrm>
            <a:custGeom>
              <a:avLst/>
              <a:gdLst/>
              <a:ahLst/>
              <a:cxnLst/>
              <a:rect l="l" t="t" r="r" b="b"/>
              <a:pathLst>
                <a:path w="645" h="837" extrusionOk="0">
                  <a:moveTo>
                    <a:pt x="1" y="0"/>
                  </a:moveTo>
                  <a:lnTo>
                    <a:pt x="1" y="836"/>
                  </a:lnTo>
                  <a:lnTo>
                    <a:pt x="645" y="836"/>
                  </a:lnTo>
                  <a:lnTo>
                    <a:pt x="645" y="0"/>
                  </a:lnTo>
                  <a:close/>
                </a:path>
              </a:pathLst>
            </a:custGeom>
            <a:solidFill>
              <a:srgbClr val="8FA1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5" name="Google Shape;11395;p92"/>
            <p:cNvSpPr/>
            <p:nvPr/>
          </p:nvSpPr>
          <p:spPr>
            <a:xfrm>
              <a:off x="959533" y="1783643"/>
              <a:ext cx="34872" cy="15603"/>
            </a:xfrm>
            <a:custGeom>
              <a:avLst/>
              <a:gdLst/>
              <a:ahLst/>
              <a:cxnLst/>
              <a:rect l="l" t="t" r="r" b="b"/>
              <a:pathLst>
                <a:path w="1332" h="596" extrusionOk="0">
                  <a:moveTo>
                    <a:pt x="327" y="0"/>
                  </a:moveTo>
                  <a:lnTo>
                    <a:pt x="1" y="596"/>
                  </a:lnTo>
                  <a:lnTo>
                    <a:pt x="1005" y="596"/>
                  </a:lnTo>
                  <a:lnTo>
                    <a:pt x="1331" y="0"/>
                  </a:ln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6" name="Google Shape;11396;p92"/>
            <p:cNvSpPr/>
            <p:nvPr/>
          </p:nvSpPr>
          <p:spPr>
            <a:xfrm>
              <a:off x="1052865" y="1783643"/>
              <a:ext cx="34976" cy="15603"/>
            </a:xfrm>
            <a:custGeom>
              <a:avLst/>
              <a:gdLst/>
              <a:ahLst/>
              <a:cxnLst/>
              <a:rect l="l" t="t" r="r" b="b"/>
              <a:pathLst>
                <a:path w="1336" h="596" extrusionOk="0">
                  <a:moveTo>
                    <a:pt x="0" y="0"/>
                  </a:moveTo>
                  <a:lnTo>
                    <a:pt x="327" y="596"/>
                  </a:lnTo>
                  <a:lnTo>
                    <a:pt x="1336" y="596"/>
                  </a:lnTo>
                  <a:lnTo>
                    <a:pt x="1009" y="0"/>
                  </a:ln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7" name="Google Shape;11397;p92"/>
            <p:cNvSpPr/>
            <p:nvPr/>
          </p:nvSpPr>
          <p:spPr>
            <a:xfrm>
              <a:off x="928589" y="1703401"/>
              <a:ext cx="29348" cy="29322"/>
            </a:xfrm>
            <a:custGeom>
              <a:avLst/>
              <a:gdLst/>
              <a:ahLst/>
              <a:cxnLst/>
              <a:rect l="l" t="t" r="r" b="b"/>
              <a:pathLst>
                <a:path w="1121" h="1120" extrusionOk="0">
                  <a:moveTo>
                    <a:pt x="558" y="0"/>
                  </a:moveTo>
                  <a:cubicBezTo>
                    <a:pt x="251" y="0"/>
                    <a:pt x="1" y="250"/>
                    <a:pt x="1" y="562"/>
                  </a:cubicBezTo>
                  <a:cubicBezTo>
                    <a:pt x="1" y="870"/>
                    <a:pt x="251" y="1119"/>
                    <a:pt x="558" y="1119"/>
                  </a:cubicBezTo>
                  <a:cubicBezTo>
                    <a:pt x="870" y="1119"/>
                    <a:pt x="1120" y="870"/>
                    <a:pt x="1120" y="562"/>
                  </a:cubicBezTo>
                  <a:cubicBezTo>
                    <a:pt x="1120" y="250"/>
                    <a:pt x="870" y="0"/>
                    <a:pt x="558" y="0"/>
                  </a:cubicBezTo>
                  <a:close/>
                </a:path>
              </a:pathLst>
            </a:custGeom>
            <a:solidFill>
              <a:srgbClr val="E4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8" name="Google Shape;11398;p92"/>
            <p:cNvSpPr/>
            <p:nvPr/>
          </p:nvSpPr>
          <p:spPr>
            <a:xfrm>
              <a:off x="976760" y="1636223"/>
              <a:ext cx="29348" cy="29348"/>
            </a:xfrm>
            <a:custGeom>
              <a:avLst/>
              <a:gdLst/>
              <a:ahLst/>
              <a:cxnLst/>
              <a:rect l="l" t="t" r="r" b="b"/>
              <a:pathLst>
                <a:path w="1121" h="1121" extrusionOk="0">
                  <a:moveTo>
                    <a:pt x="558" y="1"/>
                  </a:moveTo>
                  <a:cubicBezTo>
                    <a:pt x="251" y="1"/>
                    <a:pt x="1" y="251"/>
                    <a:pt x="1" y="558"/>
                  </a:cubicBezTo>
                  <a:cubicBezTo>
                    <a:pt x="1" y="870"/>
                    <a:pt x="251" y="1120"/>
                    <a:pt x="558" y="1120"/>
                  </a:cubicBezTo>
                  <a:cubicBezTo>
                    <a:pt x="866" y="1120"/>
                    <a:pt x="1120" y="870"/>
                    <a:pt x="1120" y="558"/>
                  </a:cubicBezTo>
                  <a:cubicBezTo>
                    <a:pt x="1120" y="251"/>
                    <a:pt x="866" y="1"/>
                    <a:pt x="558" y="1"/>
                  </a:cubicBezTo>
                  <a:close/>
                </a:path>
              </a:pathLst>
            </a:custGeom>
            <a:solidFill>
              <a:srgbClr val="E4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9" name="Google Shape;11399;p92"/>
            <p:cNvSpPr/>
            <p:nvPr/>
          </p:nvSpPr>
          <p:spPr>
            <a:xfrm>
              <a:off x="1036136" y="1670074"/>
              <a:ext cx="29322" cy="29322"/>
            </a:xfrm>
            <a:custGeom>
              <a:avLst/>
              <a:gdLst/>
              <a:ahLst/>
              <a:cxnLst/>
              <a:rect l="l" t="t" r="r" b="b"/>
              <a:pathLst>
                <a:path w="1120" h="1120" extrusionOk="0">
                  <a:moveTo>
                    <a:pt x="558" y="0"/>
                  </a:moveTo>
                  <a:cubicBezTo>
                    <a:pt x="250" y="0"/>
                    <a:pt x="0" y="250"/>
                    <a:pt x="0" y="562"/>
                  </a:cubicBezTo>
                  <a:cubicBezTo>
                    <a:pt x="0" y="870"/>
                    <a:pt x="250" y="1119"/>
                    <a:pt x="558" y="1119"/>
                  </a:cubicBezTo>
                  <a:cubicBezTo>
                    <a:pt x="865" y="1119"/>
                    <a:pt x="1120" y="870"/>
                    <a:pt x="1120" y="562"/>
                  </a:cubicBezTo>
                  <a:cubicBezTo>
                    <a:pt x="1120" y="250"/>
                    <a:pt x="865" y="0"/>
                    <a:pt x="558" y="0"/>
                  </a:cubicBezTo>
                  <a:close/>
                </a:path>
              </a:pathLst>
            </a:custGeom>
            <a:solidFill>
              <a:srgbClr val="E4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0" name="Google Shape;11400;p92"/>
            <p:cNvSpPr/>
            <p:nvPr/>
          </p:nvSpPr>
          <p:spPr>
            <a:xfrm>
              <a:off x="1085302" y="1604153"/>
              <a:ext cx="29348" cy="29348"/>
            </a:xfrm>
            <a:custGeom>
              <a:avLst/>
              <a:gdLst/>
              <a:ahLst/>
              <a:cxnLst/>
              <a:rect l="l" t="t" r="r" b="b"/>
              <a:pathLst>
                <a:path w="1121" h="1121" extrusionOk="0">
                  <a:moveTo>
                    <a:pt x="563" y="1"/>
                  </a:moveTo>
                  <a:cubicBezTo>
                    <a:pt x="251" y="1"/>
                    <a:pt x="1" y="251"/>
                    <a:pt x="1" y="563"/>
                  </a:cubicBezTo>
                  <a:cubicBezTo>
                    <a:pt x="1" y="870"/>
                    <a:pt x="251" y="1120"/>
                    <a:pt x="563" y="1120"/>
                  </a:cubicBezTo>
                  <a:cubicBezTo>
                    <a:pt x="870" y="1120"/>
                    <a:pt x="1120" y="870"/>
                    <a:pt x="1120" y="563"/>
                  </a:cubicBezTo>
                  <a:cubicBezTo>
                    <a:pt x="1120" y="251"/>
                    <a:pt x="870" y="1"/>
                    <a:pt x="563" y="1"/>
                  </a:cubicBezTo>
                  <a:close/>
                </a:path>
              </a:pathLst>
            </a:custGeom>
            <a:solidFill>
              <a:srgbClr val="E4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1" name="Google Shape;11401;p92"/>
            <p:cNvSpPr/>
            <p:nvPr/>
          </p:nvSpPr>
          <p:spPr>
            <a:xfrm>
              <a:off x="850625" y="1526817"/>
              <a:ext cx="346021" cy="183836"/>
            </a:xfrm>
            <a:custGeom>
              <a:avLst/>
              <a:gdLst/>
              <a:ahLst/>
              <a:cxnLst/>
              <a:rect l="l" t="t" r="r" b="b"/>
              <a:pathLst>
                <a:path w="13217" h="7022" extrusionOk="0">
                  <a:moveTo>
                    <a:pt x="7331" y="389"/>
                  </a:moveTo>
                  <a:lnTo>
                    <a:pt x="7331" y="841"/>
                  </a:lnTo>
                  <a:lnTo>
                    <a:pt x="5890" y="841"/>
                  </a:lnTo>
                  <a:lnTo>
                    <a:pt x="5890" y="389"/>
                  </a:lnTo>
                  <a:close/>
                  <a:moveTo>
                    <a:pt x="12827" y="1225"/>
                  </a:moveTo>
                  <a:lnTo>
                    <a:pt x="12827" y="1893"/>
                  </a:lnTo>
                  <a:lnTo>
                    <a:pt x="390" y="1893"/>
                  </a:lnTo>
                  <a:lnTo>
                    <a:pt x="390" y="1225"/>
                  </a:lnTo>
                  <a:close/>
                  <a:moveTo>
                    <a:pt x="5698" y="0"/>
                  </a:moveTo>
                  <a:cubicBezTo>
                    <a:pt x="5588" y="0"/>
                    <a:pt x="5501" y="92"/>
                    <a:pt x="5501" y="197"/>
                  </a:cubicBezTo>
                  <a:lnTo>
                    <a:pt x="5501" y="841"/>
                  </a:lnTo>
                  <a:lnTo>
                    <a:pt x="197" y="841"/>
                  </a:lnTo>
                  <a:cubicBezTo>
                    <a:pt x="92" y="841"/>
                    <a:pt x="0" y="927"/>
                    <a:pt x="5" y="1033"/>
                  </a:cubicBezTo>
                  <a:lnTo>
                    <a:pt x="5" y="2085"/>
                  </a:lnTo>
                  <a:cubicBezTo>
                    <a:pt x="5" y="2191"/>
                    <a:pt x="92" y="2277"/>
                    <a:pt x="197" y="2277"/>
                  </a:cubicBezTo>
                  <a:lnTo>
                    <a:pt x="779" y="2277"/>
                  </a:lnTo>
                  <a:lnTo>
                    <a:pt x="779" y="3128"/>
                  </a:lnTo>
                  <a:cubicBezTo>
                    <a:pt x="779" y="3257"/>
                    <a:pt x="876" y="3322"/>
                    <a:pt x="973" y="3322"/>
                  </a:cubicBezTo>
                  <a:cubicBezTo>
                    <a:pt x="1071" y="3322"/>
                    <a:pt x="1168" y="3257"/>
                    <a:pt x="1168" y="3128"/>
                  </a:cubicBezTo>
                  <a:lnTo>
                    <a:pt x="1168" y="2277"/>
                  </a:lnTo>
                  <a:lnTo>
                    <a:pt x="12054" y="2277"/>
                  </a:lnTo>
                  <a:lnTo>
                    <a:pt x="12054" y="6827"/>
                  </a:lnTo>
                  <a:cubicBezTo>
                    <a:pt x="12054" y="6957"/>
                    <a:pt x="12150" y="7021"/>
                    <a:pt x="12246" y="7021"/>
                  </a:cubicBezTo>
                  <a:cubicBezTo>
                    <a:pt x="12342" y="7021"/>
                    <a:pt x="12438" y="6957"/>
                    <a:pt x="12438" y="6827"/>
                  </a:cubicBezTo>
                  <a:lnTo>
                    <a:pt x="12438" y="2277"/>
                  </a:lnTo>
                  <a:lnTo>
                    <a:pt x="13019" y="2277"/>
                  </a:lnTo>
                  <a:cubicBezTo>
                    <a:pt x="13130" y="2277"/>
                    <a:pt x="13216" y="2191"/>
                    <a:pt x="13216" y="2085"/>
                  </a:cubicBezTo>
                  <a:lnTo>
                    <a:pt x="13216" y="1033"/>
                  </a:lnTo>
                  <a:cubicBezTo>
                    <a:pt x="13216" y="927"/>
                    <a:pt x="13130" y="841"/>
                    <a:pt x="13024" y="841"/>
                  </a:cubicBezTo>
                  <a:lnTo>
                    <a:pt x="7716" y="841"/>
                  </a:lnTo>
                  <a:lnTo>
                    <a:pt x="7716" y="197"/>
                  </a:lnTo>
                  <a:cubicBezTo>
                    <a:pt x="7716" y="92"/>
                    <a:pt x="7629" y="5"/>
                    <a:pt x="7524"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2" name="Google Shape;11402;p92"/>
            <p:cNvSpPr/>
            <p:nvPr/>
          </p:nvSpPr>
          <p:spPr>
            <a:xfrm>
              <a:off x="850625" y="1623945"/>
              <a:ext cx="346021" cy="248003"/>
            </a:xfrm>
            <a:custGeom>
              <a:avLst/>
              <a:gdLst/>
              <a:ahLst/>
              <a:cxnLst/>
              <a:rect l="l" t="t" r="r" b="b"/>
              <a:pathLst>
                <a:path w="13217" h="9473" extrusionOk="0">
                  <a:moveTo>
                    <a:pt x="12827" y="5240"/>
                  </a:moveTo>
                  <a:lnTo>
                    <a:pt x="12827" y="5908"/>
                  </a:lnTo>
                  <a:lnTo>
                    <a:pt x="390" y="5908"/>
                  </a:lnTo>
                  <a:lnTo>
                    <a:pt x="390" y="5240"/>
                  </a:lnTo>
                  <a:close/>
                  <a:moveTo>
                    <a:pt x="7615" y="6292"/>
                  </a:moveTo>
                  <a:lnTo>
                    <a:pt x="8196" y="7349"/>
                  </a:lnTo>
                  <a:lnTo>
                    <a:pt x="5025" y="7349"/>
                  </a:lnTo>
                  <a:lnTo>
                    <a:pt x="5607" y="6292"/>
                  </a:lnTo>
                  <a:close/>
                  <a:moveTo>
                    <a:pt x="5165" y="6292"/>
                  </a:moveTo>
                  <a:lnTo>
                    <a:pt x="4314" y="7844"/>
                  </a:lnTo>
                  <a:lnTo>
                    <a:pt x="4074" y="8276"/>
                  </a:lnTo>
                  <a:lnTo>
                    <a:pt x="3627" y="9083"/>
                  </a:lnTo>
                  <a:lnTo>
                    <a:pt x="3065" y="9083"/>
                  </a:lnTo>
                  <a:lnTo>
                    <a:pt x="4603" y="6292"/>
                  </a:lnTo>
                  <a:close/>
                  <a:moveTo>
                    <a:pt x="8619" y="6292"/>
                  </a:moveTo>
                  <a:lnTo>
                    <a:pt x="10156" y="9083"/>
                  </a:lnTo>
                  <a:lnTo>
                    <a:pt x="9589" y="9083"/>
                  </a:lnTo>
                  <a:lnTo>
                    <a:pt x="8057" y="6292"/>
                  </a:lnTo>
                  <a:close/>
                  <a:moveTo>
                    <a:pt x="973" y="0"/>
                  </a:moveTo>
                  <a:cubicBezTo>
                    <a:pt x="876" y="0"/>
                    <a:pt x="779" y="64"/>
                    <a:pt x="779" y="191"/>
                  </a:cubicBezTo>
                  <a:lnTo>
                    <a:pt x="779" y="4856"/>
                  </a:lnTo>
                  <a:lnTo>
                    <a:pt x="197" y="4856"/>
                  </a:lnTo>
                  <a:cubicBezTo>
                    <a:pt x="92" y="4856"/>
                    <a:pt x="0" y="4942"/>
                    <a:pt x="0" y="5048"/>
                  </a:cubicBezTo>
                  <a:lnTo>
                    <a:pt x="0" y="6100"/>
                  </a:lnTo>
                  <a:cubicBezTo>
                    <a:pt x="5" y="6206"/>
                    <a:pt x="92" y="6292"/>
                    <a:pt x="197" y="6292"/>
                  </a:cubicBezTo>
                  <a:lnTo>
                    <a:pt x="4161" y="6292"/>
                  </a:lnTo>
                  <a:lnTo>
                    <a:pt x="2571" y="9184"/>
                  </a:lnTo>
                  <a:cubicBezTo>
                    <a:pt x="2499" y="9314"/>
                    <a:pt x="2590" y="9473"/>
                    <a:pt x="2739" y="9473"/>
                  </a:cubicBezTo>
                  <a:lnTo>
                    <a:pt x="3743" y="9473"/>
                  </a:lnTo>
                  <a:cubicBezTo>
                    <a:pt x="3815" y="9473"/>
                    <a:pt x="3877" y="9434"/>
                    <a:pt x="3911" y="9372"/>
                  </a:cubicBezTo>
                  <a:lnTo>
                    <a:pt x="4358" y="8560"/>
                  </a:lnTo>
                  <a:lnTo>
                    <a:pt x="5549" y="8560"/>
                  </a:lnTo>
                  <a:cubicBezTo>
                    <a:pt x="5809" y="8560"/>
                    <a:pt x="5809" y="8175"/>
                    <a:pt x="5549" y="8175"/>
                  </a:cubicBezTo>
                  <a:lnTo>
                    <a:pt x="4574" y="8175"/>
                  </a:lnTo>
                  <a:lnTo>
                    <a:pt x="4627" y="8075"/>
                  </a:lnTo>
                  <a:lnTo>
                    <a:pt x="4809" y="7738"/>
                  </a:lnTo>
                  <a:lnTo>
                    <a:pt x="8408" y="7738"/>
                  </a:lnTo>
                  <a:lnTo>
                    <a:pt x="8648" y="8175"/>
                  </a:lnTo>
                  <a:lnTo>
                    <a:pt x="6323" y="8175"/>
                  </a:lnTo>
                  <a:cubicBezTo>
                    <a:pt x="6068" y="8175"/>
                    <a:pt x="6068" y="8560"/>
                    <a:pt x="6323" y="8560"/>
                  </a:cubicBezTo>
                  <a:lnTo>
                    <a:pt x="8859" y="8560"/>
                  </a:lnTo>
                  <a:lnTo>
                    <a:pt x="9306" y="9372"/>
                  </a:lnTo>
                  <a:cubicBezTo>
                    <a:pt x="9339" y="9434"/>
                    <a:pt x="9402" y="9473"/>
                    <a:pt x="9474" y="9473"/>
                  </a:cubicBezTo>
                  <a:lnTo>
                    <a:pt x="10478" y="9473"/>
                  </a:lnTo>
                  <a:cubicBezTo>
                    <a:pt x="10627" y="9473"/>
                    <a:pt x="10718" y="9314"/>
                    <a:pt x="10651" y="9184"/>
                  </a:cubicBezTo>
                  <a:lnTo>
                    <a:pt x="9061" y="6292"/>
                  </a:lnTo>
                  <a:lnTo>
                    <a:pt x="13024" y="6292"/>
                  </a:lnTo>
                  <a:cubicBezTo>
                    <a:pt x="13130" y="6292"/>
                    <a:pt x="13216" y="6206"/>
                    <a:pt x="13216" y="6100"/>
                  </a:cubicBezTo>
                  <a:lnTo>
                    <a:pt x="13216" y="5048"/>
                  </a:lnTo>
                  <a:cubicBezTo>
                    <a:pt x="13216" y="4940"/>
                    <a:pt x="13134" y="4856"/>
                    <a:pt x="13033" y="4856"/>
                  </a:cubicBezTo>
                  <a:cubicBezTo>
                    <a:pt x="13030" y="4856"/>
                    <a:pt x="13027" y="4856"/>
                    <a:pt x="13024" y="4856"/>
                  </a:cubicBezTo>
                  <a:lnTo>
                    <a:pt x="12438" y="4856"/>
                  </a:lnTo>
                  <a:lnTo>
                    <a:pt x="12438" y="3895"/>
                  </a:lnTo>
                  <a:cubicBezTo>
                    <a:pt x="12438" y="3765"/>
                    <a:pt x="12342" y="3701"/>
                    <a:pt x="12246" y="3701"/>
                  </a:cubicBezTo>
                  <a:cubicBezTo>
                    <a:pt x="12150" y="3701"/>
                    <a:pt x="12054" y="3765"/>
                    <a:pt x="12054" y="3895"/>
                  </a:cubicBezTo>
                  <a:lnTo>
                    <a:pt x="12054" y="4856"/>
                  </a:lnTo>
                  <a:lnTo>
                    <a:pt x="1168" y="4856"/>
                  </a:lnTo>
                  <a:lnTo>
                    <a:pt x="1168" y="191"/>
                  </a:lnTo>
                  <a:cubicBezTo>
                    <a:pt x="1168" y="64"/>
                    <a:pt x="1071" y="0"/>
                    <a:pt x="973"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3" name="Google Shape;11403;p92"/>
            <p:cNvSpPr/>
            <p:nvPr/>
          </p:nvSpPr>
          <p:spPr>
            <a:xfrm>
              <a:off x="915656" y="1599047"/>
              <a:ext cx="206534" cy="138963"/>
            </a:xfrm>
            <a:custGeom>
              <a:avLst/>
              <a:gdLst/>
              <a:ahLst/>
              <a:cxnLst/>
              <a:rect l="l" t="t" r="r" b="b"/>
              <a:pathLst>
                <a:path w="7889" h="5308" extrusionOk="0">
                  <a:moveTo>
                    <a:pt x="7043" y="388"/>
                  </a:moveTo>
                  <a:cubicBezTo>
                    <a:pt x="7370" y="388"/>
                    <a:pt x="7533" y="787"/>
                    <a:pt x="7302" y="1017"/>
                  </a:cubicBezTo>
                  <a:cubicBezTo>
                    <a:pt x="7228" y="1092"/>
                    <a:pt x="7136" y="1125"/>
                    <a:pt x="7045" y="1125"/>
                  </a:cubicBezTo>
                  <a:cubicBezTo>
                    <a:pt x="6856" y="1125"/>
                    <a:pt x="6673" y="979"/>
                    <a:pt x="6673" y="758"/>
                  </a:cubicBezTo>
                  <a:cubicBezTo>
                    <a:pt x="6673" y="556"/>
                    <a:pt x="6841" y="388"/>
                    <a:pt x="7043" y="388"/>
                  </a:cubicBezTo>
                  <a:close/>
                  <a:moveTo>
                    <a:pt x="2892" y="1613"/>
                  </a:moveTo>
                  <a:cubicBezTo>
                    <a:pt x="3219" y="1613"/>
                    <a:pt x="3382" y="2007"/>
                    <a:pt x="3152" y="2237"/>
                  </a:cubicBezTo>
                  <a:cubicBezTo>
                    <a:pt x="3077" y="2312"/>
                    <a:pt x="2985" y="2345"/>
                    <a:pt x="2896" y="2345"/>
                  </a:cubicBezTo>
                  <a:cubicBezTo>
                    <a:pt x="2707" y="2345"/>
                    <a:pt x="2527" y="2199"/>
                    <a:pt x="2527" y="1978"/>
                  </a:cubicBezTo>
                  <a:cubicBezTo>
                    <a:pt x="2527" y="1776"/>
                    <a:pt x="2690" y="1613"/>
                    <a:pt x="2892" y="1613"/>
                  </a:cubicBezTo>
                  <a:close/>
                  <a:moveTo>
                    <a:pt x="5160" y="2910"/>
                  </a:moveTo>
                  <a:cubicBezTo>
                    <a:pt x="5486" y="2910"/>
                    <a:pt x="5650" y="3304"/>
                    <a:pt x="5419" y="3535"/>
                  </a:cubicBezTo>
                  <a:cubicBezTo>
                    <a:pt x="5345" y="3609"/>
                    <a:pt x="5253" y="3642"/>
                    <a:pt x="5163" y="3642"/>
                  </a:cubicBezTo>
                  <a:cubicBezTo>
                    <a:pt x="4975" y="3642"/>
                    <a:pt x="4795" y="3496"/>
                    <a:pt x="4795" y="3275"/>
                  </a:cubicBezTo>
                  <a:cubicBezTo>
                    <a:pt x="4795" y="3073"/>
                    <a:pt x="4958" y="2910"/>
                    <a:pt x="5160" y="2910"/>
                  </a:cubicBezTo>
                  <a:close/>
                  <a:moveTo>
                    <a:pt x="1052" y="4183"/>
                  </a:moveTo>
                  <a:cubicBezTo>
                    <a:pt x="1254" y="4183"/>
                    <a:pt x="1422" y="4346"/>
                    <a:pt x="1422" y="4548"/>
                  </a:cubicBezTo>
                  <a:cubicBezTo>
                    <a:pt x="1422" y="4769"/>
                    <a:pt x="1240" y="4916"/>
                    <a:pt x="1050" y="4916"/>
                  </a:cubicBezTo>
                  <a:cubicBezTo>
                    <a:pt x="959" y="4916"/>
                    <a:pt x="867" y="4882"/>
                    <a:pt x="793" y="4808"/>
                  </a:cubicBezTo>
                  <a:cubicBezTo>
                    <a:pt x="562" y="4577"/>
                    <a:pt x="726" y="4183"/>
                    <a:pt x="1052" y="4183"/>
                  </a:cubicBezTo>
                  <a:close/>
                  <a:moveTo>
                    <a:pt x="7042" y="1"/>
                  </a:moveTo>
                  <a:cubicBezTo>
                    <a:pt x="6828" y="1"/>
                    <a:pt x="6618" y="90"/>
                    <a:pt x="6471" y="263"/>
                  </a:cubicBezTo>
                  <a:cubicBezTo>
                    <a:pt x="6221" y="551"/>
                    <a:pt x="6226" y="979"/>
                    <a:pt x="6481" y="1262"/>
                  </a:cubicBezTo>
                  <a:lnTo>
                    <a:pt x="5400" y="2559"/>
                  </a:lnTo>
                  <a:cubicBezTo>
                    <a:pt x="5323" y="2535"/>
                    <a:pt x="5244" y="2523"/>
                    <a:pt x="5166" y="2523"/>
                  </a:cubicBezTo>
                  <a:cubicBezTo>
                    <a:pt x="4941" y="2523"/>
                    <a:pt x="4721" y="2622"/>
                    <a:pt x="4578" y="2804"/>
                  </a:cubicBezTo>
                  <a:lnTo>
                    <a:pt x="3598" y="2252"/>
                  </a:lnTo>
                  <a:cubicBezTo>
                    <a:pt x="3793" y="1747"/>
                    <a:pt x="3413" y="1227"/>
                    <a:pt x="2897" y="1227"/>
                  </a:cubicBezTo>
                  <a:cubicBezTo>
                    <a:pt x="2853" y="1227"/>
                    <a:pt x="2808" y="1230"/>
                    <a:pt x="2762" y="1238"/>
                  </a:cubicBezTo>
                  <a:cubicBezTo>
                    <a:pt x="2186" y="1339"/>
                    <a:pt x="1941" y="2036"/>
                    <a:pt x="2330" y="2478"/>
                  </a:cubicBezTo>
                  <a:lnTo>
                    <a:pt x="1297" y="3832"/>
                  </a:lnTo>
                  <a:cubicBezTo>
                    <a:pt x="1220" y="3808"/>
                    <a:pt x="1139" y="3794"/>
                    <a:pt x="1052" y="3794"/>
                  </a:cubicBezTo>
                  <a:cubicBezTo>
                    <a:pt x="240" y="3794"/>
                    <a:pt x="0" y="4899"/>
                    <a:pt x="740" y="5235"/>
                  </a:cubicBezTo>
                  <a:cubicBezTo>
                    <a:pt x="850" y="5285"/>
                    <a:pt x="959" y="5308"/>
                    <a:pt x="1062" y="5308"/>
                  </a:cubicBezTo>
                  <a:cubicBezTo>
                    <a:pt x="1654" y="5308"/>
                    <a:pt x="2077" y="4572"/>
                    <a:pt x="1619" y="4049"/>
                  </a:cubicBezTo>
                  <a:lnTo>
                    <a:pt x="2647" y="2694"/>
                  </a:lnTo>
                  <a:cubicBezTo>
                    <a:pt x="2726" y="2720"/>
                    <a:pt x="2807" y="2733"/>
                    <a:pt x="2888" y="2733"/>
                  </a:cubicBezTo>
                  <a:cubicBezTo>
                    <a:pt x="3060" y="2733"/>
                    <a:pt x="3231" y="2675"/>
                    <a:pt x="3368" y="2564"/>
                  </a:cubicBezTo>
                  <a:lnTo>
                    <a:pt x="4415" y="3160"/>
                  </a:lnTo>
                  <a:cubicBezTo>
                    <a:pt x="4340" y="3630"/>
                    <a:pt x="4715" y="4031"/>
                    <a:pt x="5163" y="4031"/>
                  </a:cubicBezTo>
                  <a:cubicBezTo>
                    <a:pt x="5233" y="4031"/>
                    <a:pt x="5304" y="4021"/>
                    <a:pt x="5376" y="4001"/>
                  </a:cubicBezTo>
                  <a:cubicBezTo>
                    <a:pt x="5904" y="3842"/>
                    <a:pt x="6092" y="3184"/>
                    <a:pt x="5722" y="2771"/>
                  </a:cubicBezTo>
                  <a:lnTo>
                    <a:pt x="6803" y="1474"/>
                  </a:lnTo>
                  <a:cubicBezTo>
                    <a:pt x="6881" y="1500"/>
                    <a:pt x="6961" y="1512"/>
                    <a:pt x="7040" y="1512"/>
                  </a:cubicBezTo>
                  <a:cubicBezTo>
                    <a:pt x="7324" y="1512"/>
                    <a:pt x="7592" y="1351"/>
                    <a:pt x="7720" y="1085"/>
                  </a:cubicBezTo>
                  <a:cubicBezTo>
                    <a:pt x="7888" y="743"/>
                    <a:pt x="7773" y="335"/>
                    <a:pt x="7456" y="124"/>
                  </a:cubicBezTo>
                  <a:cubicBezTo>
                    <a:pt x="7329" y="41"/>
                    <a:pt x="7185" y="1"/>
                    <a:pt x="7042"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04" name="Google Shape;11404;p92"/>
          <p:cNvGrpSpPr/>
          <p:nvPr/>
        </p:nvGrpSpPr>
        <p:grpSpPr>
          <a:xfrm>
            <a:off x="3046943" y="3162447"/>
            <a:ext cx="379479" cy="370395"/>
            <a:chOff x="3046943" y="3367847"/>
            <a:chExt cx="379479" cy="370395"/>
          </a:xfrm>
        </p:grpSpPr>
        <p:sp>
          <p:nvSpPr>
            <p:cNvPr id="11405" name="Google Shape;11405;p92"/>
            <p:cNvSpPr/>
            <p:nvPr/>
          </p:nvSpPr>
          <p:spPr>
            <a:xfrm>
              <a:off x="3047834" y="3373737"/>
              <a:ext cx="372803" cy="358692"/>
            </a:xfrm>
            <a:custGeom>
              <a:avLst/>
              <a:gdLst/>
              <a:ahLst/>
              <a:cxnLst/>
              <a:rect l="l" t="t" r="r" b="b"/>
              <a:pathLst>
                <a:path w="14240" h="13701" extrusionOk="0">
                  <a:moveTo>
                    <a:pt x="7389" y="0"/>
                  </a:moveTo>
                  <a:cubicBezTo>
                    <a:pt x="4617" y="0"/>
                    <a:pt x="2119" y="1667"/>
                    <a:pt x="1062" y="4228"/>
                  </a:cubicBezTo>
                  <a:cubicBezTo>
                    <a:pt x="0" y="6788"/>
                    <a:pt x="586" y="9733"/>
                    <a:pt x="2546" y="11693"/>
                  </a:cubicBezTo>
                  <a:cubicBezTo>
                    <a:pt x="3857" y="13004"/>
                    <a:pt x="5608" y="13700"/>
                    <a:pt x="7389" y="13700"/>
                  </a:cubicBezTo>
                  <a:cubicBezTo>
                    <a:pt x="8271" y="13700"/>
                    <a:pt x="9160" y="13529"/>
                    <a:pt x="10007" y="13178"/>
                  </a:cubicBezTo>
                  <a:cubicBezTo>
                    <a:pt x="12568" y="12116"/>
                    <a:pt x="14239" y="9618"/>
                    <a:pt x="14239" y="6851"/>
                  </a:cubicBezTo>
                  <a:cubicBezTo>
                    <a:pt x="14239" y="3065"/>
                    <a:pt x="11170" y="0"/>
                    <a:pt x="7389" y="0"/>
                  </a:cubicBezTo>
                  <a:close/>
                </a:path>
              </a:pathLst>
            </a:custGeom>
            <a:solidFill>
              <a:srgbClr val="A7B9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6" name="Google Shape;11406;p92"/>
            <p:cNvSpPr/>
            <p:nvPr/>
          </p:nvSpPr>
          <p:spPr>
            <a:xfrm>
              <a:off x="3159387" y="3373763"/>
              <a:ext cx="261250" cy="358614"/>
            </a:xfrm>
            <a:custGeom>
              <a:avLst/>
              <a:gdLst/>
              <a:ahLst/>
              <a:cxnLst/>
              <a:rect l="l" t="t" r="r" b="b"/>
              <a:pathLst>
                <a:path w="9979" h="13698" extrusionOk="0">
                  <a:moveTo>
                    <a:pt x="3128" y="0"/>
                  </a:moveTo>
                  <a:cubicBezTo>
                    <a:pt x="2057" y="0"/>
                    <a:pt x="984" y="250"/>
                    <a:pt x="0" y="754"/>
                  </a:cubicBezTo>
                  <a:cubicBezTo>
                    <a:pt x="2287" y="1926"/>
                    <a:pt x="3724" y="4280"/>
                    <a:pt x="3724" y="6850"/>
                  </a:cubicBezTo>
                  <a:cubicBezTo>
                    <a:pt x="3724" y="9420"/>
                    <a:pt x="2287" y="11769"/>
                    <a:pt x="0" y="12946"/>
                  </a:cubicBezTo>
                  <a:cubicBezTo>
                    <a:pt x="982" y="13448"/>
                    <a:pt x="2052" y="13698"/>
                    <a:pt x="3121" y="13698"/>
                  </a:cubicBezTo>
                  <a:cubicBezTo>
                    <a:pt x="4363" y="13698"/>
                    <a:pt x="5602" y="13360"/>
                    <a:pt x="6697" y="12692"/>
                  </a:cubicBezTo>
                  <a:cubicBezTo>
                    <a:pt x="8734" y="11447"/>
                    <a:pt x="9974" y="9233"/>
                    <a:pt x="9978" y="6850"/>
                  </a:cubicBezTo>
                  <a:cubicBezTo>
                    <a:pt x="9974" y="4462"/>
                    <a:pt x="8734" y="2248"/>
                    <a:pt x="6697" y="1003"/>
                  </a:cubicBezTo>
                  <a:cubicBezTo>
                    <a:pt x="5604" y="336"/>
                    <a:pt x="4367" y="0"/>
                    <a:pt x="3128" y="0"/>
                  </a:cubicBezTo>
                  <a:close/>
                </a:path>
              </a:pathLst>
            </a:custGeom>
            <a:solidFill>
              <a:srgbClr val="A1B4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7" name="Google Shape;11407;p92"/>
            <p:cNvSpPr/>
            <p:nvPr/>
          </p:nvSpPr>
          <p:spPr>
            <a:xfrm>
              <a:off x="3061918" y="3553070"/>
              <a:ext cx="358718" cy="179254"/>
            </a:xfrm>
            <a:custGeom>
              <a:avLst/>
              <a:gdLst/>
              <a:ahLst/>
              <a:cxnLst/>
              <a:rect l="l" t="t" r="r" b="b"/>
              <a:pathLst>
                <a:path w="13702" h="6847" extrusionOk="0">
                  <a:moveTo>
                    <a:pt x="0" y="1"/>
                  </a:moveTo>
                  <a:cubicBezTo>
                    <a:pt x="0" y="3782"/>
                    <a:pt x="3065" y="6847"/>
                    <a:pt x="6851" y="6847"/>
                  </a:cubicBezTo>
                  <a:cubicBezTo>
                    <a:pt x="10632" y="6847"/>
                    <a:pt x="13701" y="3782"/>
                    <a:pt x="13701" y="1"/>
                  </a:cubicBezTo>
                  <a:close/>
                </a:path>
              </a:pathLst>
            </a:custGeom>
            <a:solidFill>
              <a:srgbClr val="99AE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8" name="Google Shape;11408;p92"/>
            <p:cNvSpPr/>
            <p:nvPr/>
          </p:nvSpPr>
          <p:spPr>
            <a:xfrm>
              <a:off x="3159387" y="3553070"/>
              <a:ext cx="261250" cy="179307"/>
            </a:xfrm>
            <a:custGeom>
              <a:avLst/>
              <a:gdLst/>
              <a:ahLst/>
              <a:cxnLst/>
              <a:rect l="l" t="t" r="r" b="b"/>
              <a:pathLst>
                <a:path w="9979" h="6849" extrusionOk="0">
                  <a:moveTo>
                    <a:pt x="3724" y="1"/>
                  </a:moveTo>
                  <a:cubicBezTo>
                    <a:pt x="3724" y="2571"/>
                    <a:pt x="2287" y="4925"/>
                    <a:pt x="0" y="6097"/>
                  </a:cubicBezTo>
                  <a:cubicBezTo>
                    <a:pt x="982" y="6599"/>
                    <a:pt x="2052" y="6849"/>
                    <a:pt x="3121" y="6849"/>
                  </a:cubicBezTo>
                  <a:cubicBezTo>
                    <a:pt x="4363" y="6849"/>
                    <a:pt x="5602" y="6511"/>
                    <a:pt x="6697" y="5843"/>
                  </a:cubicBezTo>
                  <a:cubicBezTo>
                    <a:pt x="8734" y="4598"/>
                    <a:pt x="9974" y="2384"/>
                    <a:pt x="9978" y="1"/>
                  </a:cubicBezTo>
                  <a:close/>
                </a:path>
              </a:pathLst>
            </a:custGeom>
            <a:solidFill>
              <a:srgbClr val="88A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9" name="Google Shape;11409;p92"/>
            <p:cNvSpPr/>
            <p:nvPr/>
          </p:nvSpPr>
          <p:spPr>
            <a:xfrm>
              <a:off x="3061918" y="3475106"/>
              <a:ext cx="358718" cy="155980"/>
            </a:xfrm>
            <a:custGeom>
              <a:avLst/>
              <a:gdLst/>
              <a:ahLst/>
              <a:cxnLst/>
              <a:rect l="l" t="t" r="r" b="b"/>
              <a:pathLst>
                <a:path w="13702" h="5958" extrusionOk="0">
                  <a:moveTo>
                    <a:pt x="6851" y="0"/>
                  </a:moveTo>
                  <a:cubicBezTo>
                    <a:pt x="3070" y="0"/>
                    <a:pt x="0" y="1331"/>
                    <a:pt x="0" y="2979"/>
                  </a:cubicBezTo>
                  <a:cubicBezTo>
                    <a:pt x="0" y="4622"/>
                    <a:pt x="3070" y="5957"/>
                    <a:pt x="6851" y="5957"/>
                  </a:cubicBezTo>
                  <a:cubicBezTo>
                    <a:pt x="10632" y="5957"/>
                    <a:pt x="13701" y="4622"/>
                    <a:pt x="13701" y="2979"/>
                  </a:cubicBezTo>
                  <a:cubicBezTo>
                    <a:pt x="13701" y="1331"/>
                    <a:pt x="10632" y="0"/>
                    <a:pt x="6851" y="0"/>
                  </a:cubicBezTo>
                  <a:close/>
                </a:path>
              </a:pathLst>
            </a:custGeom>
            <a:solidFill>
              <a:srgbClr val="AABC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0" name="Google Shape;11410;p92"/>
            <p:cNvSpPr/>
            <p:nvPr/>
          </p:nvSpPr>
          <p:spPr>
            <a:xfrm>
              <a:off x="3061918" y="3475106"/>
              <a:ext cx="200879" cy="155980"/>
            </a:xfrm>
            <a:custGeom>
              <a:avLst/>
              <a:gdLst/>
              <a:ahLst/>
              <a:cxnLst/>
              <a:rect l="l" t="t" r="r" b="b"/>
              <a:pathLst>
                <a:path w="7673" h="5958" extrusionOk="0">
                  <a:moveTo>
                    <a:pt x="6764" y="0"/>
                  </a:moveTo>
                  <a:cubicBezTo>
                    <a:pt x="3022" y="20"/>
                    <a:pt x="0" y="1345"/>
                    <a:pt x="0" y="2979"/>
                  </a:cubicBezTo>
                  <a:cubicBezTo>
                    <a:pt x="0" y="4612"/>
                    <a:pt x="3022" y="5938"/>
                    <a:pt x="6764" y="5957"/>
                  </a:cubicBezTo>
                  <a:cubicBezTo>
                    <a:pt x="7672" y="4074"/>
                    <a:pt x="7672" y="1884"/>
                    <a:pt x="6764"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1" name="Google Shape;11411;p92"/>
            <p:cNvSpPr/>
            <p:nvPr/>
          </p:nvSpPr>
          <p:spPr>
            <a:xfrm>
              <a:off x="3046943" y="3367847"/>
              <a:ext cx="379479" cy="370395"/>
            </a:xfrm>
            <a:custGeom>
              <a:avLst/>
              <a:gdLst/>
              <a:ahLst/>
              <a:cxnLst/>
              <a:rect l="l" t="t" r="r" b="b"/>
              <a:pathLst>
                <a:path w="14495" h="14148" extrusionOk="0">
                  <a:moveTo>
                    <a:pt x="4165" y="1793"/>
                  </a:moveTo>
                  <a:cubicBezTo>
                    <a:pt x="4146" y="1793"/>
                    <a:pt x="4125" y="1796"/>
                    <a:pt x="4103" y="1801"/>
                  </a:cubicBezTo>
                  <a:lnTo>
                    <a:pt x="4046" y="1811"/>
                  </a:lnTo>
                  <a:cubicBezTo>
                    <a:pt x="3926" y="1835"/>
                    <a:pt x="3844" y="1955"/>
                    <a:pt x="3868" y="2075"/>
                  </a:cubicBezTo>
                  <a:lnTo>
                    <a:pt x="3873" y="2075"/>
                  </a:lnTo>
                  <a:cubicBezTo>
                    <a:pt x="3894" y="2180"/>
                    <a:pt x="3985" y="2252"/>
                    <a:pt x="4088" y="2252"/>
                  </a:cubicBezTo>
                  <a:cubicBezTo>
                    <a:pt x="4103" y="2252"/>
                    <a:pt x="4117" y="2251"/>
                    <a:pt x="4132" y="2248"/>
                  </a:cubicBezTo>
                  <a:lnTo>
                    <a:pt x="4190" y="2238"/>
                  </a:lnTo>
                  <a:cubicBezTo>
                    <a:pt x="4471" y="2194"/>
                    <a:pt x="4416" y="1793"/>
                    <a:pt x="4165" y="1793"/>
                  </a:cubicBezTo>
                  <a:close/>
                  <a:moveTo>
                    <a:pt x="7423" y="446"/>
                  </a:moveTo>
                  <a:cubicBezTo>
                    <a:pt x="8984" y="446"/>
                    <a:pt x="10502" y="1004"/>
                    <a:pt x="11694" y="2017"/>
                  </a:cubicBezTo>
                  <a:cubicBezTo>
                    <a:pt x="10314" y="1666"/>
                    <a:pt x="8897" y="1489"/>
                    <a:pt x="7480" y="1489"/>
                  </a:cubicBezTo>
                  <a:cubicBezTo>
                    <a:pt x="7461" y="1489"/>
                    <a:pt x="7442" y="1489"/>
                    <a:pt x="7423" y="1489"/>
                  </a:cubicBezTo>
                  <a:cubicBezTo>
                    <a:pt x="6616" y="1489"/>
                    <a:pt x="5809" y="1542"/>
                    <a:pt x="5006" y="1652"/>
                  </a:cubicBezTo>
                  <a:cubicBezTo>
                    <a:pt x="4734" y="1698"/>
                    <a:pt x="4777" y="2096"/>
                    <a:pt x="5037" y="2096"/>
                  </a:cubicBezTo>
                  <a:cubicBezTo>
                    <a:pt x="5047" y="2096"/>
                    <a:pt x="5058" y="2095"/>
                    <a:pt x="5069" y="2094"/>
                  </a:cubicBezTo>
                  <a:cubicBezTo>
                    <a:pt x="5847" y="1988"/>
                    <a:pt x="6635" y="1936"/>
                    <a:pt x="7423" y="1936"/>
                  </a:cubicBezTo>
                  <a:cubicBezTo>
                    <a:pt x="9172" y="1936"/>
                    <a:pt x="10882" y="2195"/>
                    <a:pt x="12376" y="2680"/>
                  </a:cubicBezTo>
                  <a:cubicBezTo>
                    <a:pt x="13159" y="3559"/>
                    <a:pt x="13692" y="4635"/>
                    <a:pt x="13923" y="5788"/>
                  </a:cubicBezTo>
                  <a:cubicBezTo>
                    <a:pt x="13562" y="5409"/>
                    <a:pt x="13034" y="5058"/>
                    <a:pt x="12352" y="4765"/>
                  </a:cubicBezTo>
                  <a:cubicBezTo>
                    <a:pt x="11031" y="4189"/>
                    <a:pt x="9282" y="3872"/>
                    <a:pt x="7423" y="3872"/>
                  </a:cubicBezTo>
                  <a:cubicBezTo>
                    <a:pt x="5559" y="3872"/>
                    <a:pt x="3810" y="4189"/>
                    <a:pt x="2489" y="4765"/>
                  </a:cubicBezTo>
                  <a:cubicBezTo>
                    <a:pt x="1812" y="5058"/>
                    <a:pt x="1283" y="5409"/>
                    <a:pt x="918" y="5788"/>
                  </a:cubicBezTo>
                  <a:cubicBezTo>
                    <a:pt x="1538" y="2685"/>
                    <a:pt x="4257" y="451"/>
                    <a:pt x="7423" y="446"/>
                  </a:cubicBezTo>
                  <a:close/>
                  <a:moveTo>
                    <a:pt x="7125" y="6850"/>
                  </a:moveTo>
                  <a:cubicBezTo>
                    <a:pt x="7000" y="6850"/>
                    <a:pt x="6899" y="6951"/>
                    <a:pt x="6899" y="7076"/>
                  </a:cubicBezTo>
                  <a:cubicBezTo>
                    <a:pt x="6899" y="7196"/>
                    <a:pt x="7000" y="7297"/>
                    <a:pt x="7125" y="7297"/>
                  </a:cubicBezTo>
                  <a:lnTo>
                    <a:pt x="7154" y="7297"/>
                  </a:lnTo>
                  <a:cubicBezTo>
                    <a:pt x="7452" y="7297"/>
                    <a:pt x="7452" y="6850"/>
                    <a:pt x="7154" y="6850"/>
                  </a:cubicBezTo>
                  <a:close/>
                  <a:moveTo>
                    <a:pt x="7418" y="4318"/>
                  </a:moveTo>
                  <a:cubicBezTo>
                    <a:pt x="9220" y="4318"/>
                    <a:pt x="10906" y="4621"/>
                    <a:pt x="12174" y="5173"/>
                  </a:cubicBezTo>
                  <a:cubicBezTo>
                    <a:pt x="13366" y="5692"/>
                    <a:pt x="14048" y="6384"/>
                    <a:pt x="14048" y="7076"/>
                  </a:cubicBezTo>
                  <a:cubicBezTo>
                    <a:pt x="14048" y="7768"/>
                    <a:pt x="13366" y="8455"/>
                    <a:pt x="12174" y="8978"/>
                  </a:cubicBezTo>
                  <a:cubicBezTo>
                    <a:pt x="10906" y="9526"/>
                    <a:pt x="9220" y="9829"/>
                    <a:pt x="7418" y="9829"/>
                  </a:cubicBezTo>
                  <a:cubicBezTo>
                    <a:pt x="5621" y="9829"/>
                    <a:pt x="3930" y="9531"/>
                    <a:pt x="2667" y="8978"/>
                  </a:cubicBezTo>
                  <a:cubicBezTo>
                    <a:pt x="1605" y="8517"/>
                    <a:pt x="947" y="7912"/>
                    <a:pt x="817" y="7297"/>
                  </a:cubicBezTo>
                  <a:lnTo>
                    <a:pt x="6231" y="7297"/>
                  </a:lnTo>
                  <a:cubicBezTo>
                    <a:pt x="6525" y="7297"/>
                    <a:pt x="6525" y="6850"/>
                    <a:pt x="6231" y="6850"/>
                  </a:cubicBezTo>
                  <a:lnTo>
                    <a:pt x="817" y="6850"/>
                  </a:lnTo>
                  <a:cubicBezTo>
                    <a:pt x="947" y="6235"/>
                    <a:pt x="1605" y="5635"/>
                    <a:pt x="2667" y="5173"/>
                  </a:cubicBezTo>
                  <a:cubicBezTo>
                    <a:pt x="3930" y="4621"/>
                    <a:pt x="5621" y="4318"/>
                    <a:pt x="7418" y="4318"/>
                  </a:cubicBezTo>
                  <a:close/>
                  <a:moveTo>
                    <a:pt x="10743" y="11895"/>
                  </a:moveTo>
                  <a:cubicBezTo>
                    <a:pt x="10729" y="11895"/>
                    <a:pt x="10714" y="11896"/>
                    <a:pt x="10699" y="11899"/>
                  </a:cubicBezTo>
                  <a:lnTo>
                    <a:pt x="10642" y="11913"/>
                  </a:lnTo>
                  <a:cubicBezTo>
                    <a:pt x="10359" y="11954"/>
                    <a:pt x="10415" y="12357"/>
                    <a:pt x="10670" y="12357"/>
                  </a:cubicBezTo>
                  <a:cubicBezTo>
                    <a:pt x="10688" y="12357"/>
                    <a:pt x="10708" y="12355"/>
                    <a:pt x="10728" y="12351"/>
                  </a:cubicBezTo>
                  <a:lnTo>
                    <a:pt x="10786" y="12336"/>
                  </a:lnTo>
                  <a:cubicBezTo>
                    <a:pt x="10906" y="12317"/>
                    <a:pt x="10988" y="12197"/>
                    <a:pt x="10963" y="12077"/>
                  </a:cubicBezTo>
                  <a:cubicBezTo>
                    <a:pt x="10942" y="11967"/>
                    <a:pt x="10847" y="11895"/>
                    <a:pt x="10743" y="11895"/>
                  </a:cubicBezTo>
                  <a:close/>
                  <a:moveTo>
                    <a:pt x="13923" y="8359"/>
                  </a:moveTo>
                  <a:lnTo>
                    <a:pt x="13923" y="8359"/>
                  </a:lnTo>
                  <a:cubicBezTo>
                    <a:pt x="13308" y="11462"/>
                    <a:pt x="10584" y="13696"/>
                    <a:pt x="7423" y="13701"/>
                  </a:cubicBezTo>
                  <a:cubicBezTo>
                    <a:pt x="7416" y="13701"/>
                    <a:pt x="7410" y="13701"/>
                    <a:pt x="7403" y="13701"/>
                  </a:cubicBezTo>
                  <a:cubicBezTo>
                    <a:pt x="5844" y="13701"/>
                    <a:pt x="4338" y="13144"/>
                    <a:pt x="3152" y="12139"/>
                  </a:cubicBezTo>
                  <a:lnTo>
                    <a:pt x="3152" y="12139"/>
                  </a:lnTo>
                  <a:cubicBezTo>
                    <a:pt x="4527" y="12485"/>
                    <a:pt x="5935" y="12663"/>
                    <a:pt x="7352" y="12663"/>
                  </a:cubicBezTo>
                  <a:cubicBezTo>
                    <a:pt x="7371" y="12663"/>
                    <a:pt x="7390" y="12663"/>
                    <a:pt x="7408" y="12663"/>
                  </a:cubicBezTo>
                  <a:cubicBezTo>
                    <a:pt x="8216" y="12663"/>
                    <a:pt x="9023" y="12610"/>
                    <a:pt x="9825" y="12500"/>
                  </a:cubicBezTo>
                  <a:cubicBezTo>
                    <a:pt x="10098" y="12453"/>
                    <a:pt x="10055" y="12056"/>
                    <a:pt x="9794" y="12056"/>
                  </a:cubicBezTo>
                  <a:cubicBezTo>
                    <a:pt x="9784" y="12056"/>
                    <a:pt x="9773" y="12056"/>
                    <a:pt x="9762" y="12058"/>
                  </a:cubicBezTo>
                  <a:cubicBezTo>
                    <a:pt x="8984" y="12163"/>
                    <a:pt x="8196" y="12216"/>
                    <a:pt x="7408" y="12216"/>
                  </a:cubicBezTo>
                  <a:cubicBezTo>
                    <a:pt x="5665" y="12216"/>
                    <a:pt x="3959" y="11962"/>
                    <a:pt x="2470" y="11476"/>
                  </a:cubicBezTo>
                  <a:cubicBezTo>
                    <a:pt x="1682" y="10597"/>
                    <a:pt x="1149" y="9521"/>
                    <a:pt x="918" y="8363"/>
                  </a:cubicBezTo>
                  <a:lnTo>
                    <a:pt x="918" y="8363"/>
                  </a:lnTo>
                  <a:cubicBezTo>
                    <a:pt x="1279" y="8743"/>
                    <a:pt x="1812" y="9094"/>
                    <a:pt x="2489" y="9387"/>
                  </a:cubicBezTo>
                  <a:cubicBezTo>
                    <a:pt x="3810" y="9963"/>
                    <a:pt x="5559" y="10280"/>
                    <a:pt x="7423" y="10280"/>
                  </a:cubicBezTo>
                  <a:cubicBezTo>
                    <a:pt x="9282" y="10280"/>
                    <a:pt x="11036" y="9963"/>
                    <a:pt x="12357" y="9387"/>
                  </a:cubicBezTo>
                  <a:cubicBezTo>
                    <a:pt x="13034" y="9089"/>
                    <a:pt x="13562" y="8743"/>
                    <a:pt x="13923" y="8359"/>
                  </a:cubicBezTo>
                  <a:close/>
                  <a:moveTo>
                    <a:pt x="572" y="13701"/>
                  </a:moveTo>
                  <a:cubicBezTo>
                    <a:pt x="274" y="13701"/>
                    <a:pt x="274" y="14147"/>
                    <a:pt x="572" y="14147"/>
                  </a:cubicBezTo>
                  <a:lnTo>
                    <a:pt x="601" y="14147"/>
                  </a:lnTo>
                  <a:cubicBezTo>
                    <a:pt x="726" y="14147"/>
                    <a:pt x="827" y="14046"/>
                    <a:pt x="827" y="13926"/>
                  </a:cubicBezTo>
                  <a:cubicBezTo>
                    <a:pt x="827" y="13801"/>
                    <a:pt x="726" y="13701"/>
                    <a:pt x="601" y="13701"/>
                  </a:cubicBezTo>
                  <a:close/>
                  <a:moveTo>
                    <a:pt x="7423" y="0"/>
                  </a:moveTo>
                  <a:cubicBezTo>
                    <a:pt x="6578" y="0"/>
                    <a:pt x="5729" y="152"/>
                    <a:pt x="4915" y="461"/>
                  </a:cubicBezTo>
                  <a:cubicBezTo>
                    <a:pt x="2744" y="1282"/>
                    <a:pt x="1110" y="3122"/>
                    <a:pt x="553" y="5380"/>
                  </a:cubicBezTo>
                  <a:cubicBezTo>
                    <a:pt x="1" y="7638"/>
                    <a:pt x="587" y="10021"/>
                    <a:pt x="2129" y="11765"/>
                  </a:cubicBezTo>
                  <a:cubicBezTo>
                    <a:pt x="2143" y="11798"/>
                    <a:pt x="2172" y="11827"/>
                    <a:pt x="2206" y="11846"/>
                  </a:cubicBezTo>
                  <a:cubicBezTo>
                    <a:pt x="2273" y="11923"/>
                    <a:pt x="2345" y="12000"/>
                    <a:pt x="2422" y="12072"/>
                  </a:cubicBezTo>
                  <a:cubicBezTo>
                    <a:pt x="3133" y="12788"/>
                    <a:pt x="3993" y="13345"/>
                    <a:pt x="4939" y="13701"/>
                  </a:cubicBezTo>
                  <a:lnTo>
                    <a:pt x="1764" y="13701"/>
                  </a:lnTo>
                  <a:cubicBezTo>
                    <a:pt x="1466" y="13701"/>
                    <a:pt x="1466" y="14147"/>
                    <a:pt x="1764" y="14147"/>
                  </a:cubicBezTo>
                  <a:lnTo>
                    <a:pt x="12184" y="14147"/>
                  </a:lnTo>
                  <a:cubicBezTo>
                    <a:pt x="12482" y="14147"/>
                    <a:pt x="12482" y="13701"/>
                    <a:pt x="12184" y="13701"/>
                  </a:cubicBezTo>
                  <a:lnTo>
                    <a:pt x="9902" y="13701"/>
                  </a:lnTo>
                  <a:cubicBezTo>
                    <a:pt x="12664" y="12658"/>
                    <a:pt x="14489" y="10021"/>
                    <a:pt x="14494" y="7072"/>
                  </a:cubicBezTo>
                  <a:lnTo>
                    <a:pt x="14494" y="7072"/>
                  </a:lnTo>
                  <a:cubicBezTo>
                    <a:pt x="14494" y="7073"/>
                    <a:pt x="14494" y="7074"/>
                    <a:pt x="14494" y="7076"/>
                  </a:cubicBezTo>
                  <a:lnTo>
                    <a:pt x="14494" y="7071"/>
                  </a:lnTo>
                  <a:cubicBezTo>
                    <a:pt x="14494" y="7071"/>
                    <a:pt x="14494" y="7072"/>
                    <a:pt x="14494" y="7072"/>
                  </a:cubicBezTo>
                  <a:lnTo>
                    <a:pt x="14494" y="7072"/>
                  </a:lnTo>
                  <a:cubicBezTo>
                    <a:pt x="14493" y="4748"/>
                    <a:pt x="13355" y="2574"/>
                    <a:pt x="11439" y="1253"/>
                  </a:cubicBezTo>
                  <a:cubicBezTo>
                    <a:pt x="10242" y="426"/>
                    <a:pt x="8839" y="0"/>
                    <a:pt x="7423"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12" name="Google Shape;11412;p92"/>
          <p:cNvGrpSpPr/>
          <p:nvPr/>
        </p:nvGrpSpPr>
        <p:grpSpPr>
          <a:xfrm>
            <a:off x="1289506" y="1778258"/>
            <a:ext cx="391103" cy="377777"/>
            <a:chOff x="1289506" y="1983658"/>
            <a:chExt cx="391103" cy="377777"/>
          </a:xfrm>
        </p:grpSpPr>
        <p:sp>
          <p:nvSpPr>
            <p:cNvPr id="11413" name="Google Shape;11413;p92"/>
            <p:cNvSpPr/>
            <p:nvPr/>
          </p:nvSpPr>
          <p:spPr>
            <a:xfrm>
              <a:off x="1450304" y="2142387"/>
              <a:ext cx="62911" cy="60057"/>
            </a:xfrm>
            <a:custGeom>
              <a:avLst/>
              <a:gdLst/>
              <a:ahLst/>
              <a:cxnLst/>
              <a:rect l="l" t="t" r="r" b="b"/>
              <a:pathLst>
                <a:path w="2403" h="2294" extrusionOk="0">
                  <a:moveTo>
                    <a:pt x="1198" y="1"/>
                  </a:moveTo>
                  <a:cubicBezTo>
                    <a:pt x="1156" y="1"/>
                    <a:pt x="1114" y="3"/>
                    <a:pt x="1071" y="8"/>
                  </a:cubicBezTo>
                  <a:cubicBezTo>
                    <a:pt x="543" y="70"/>
                    <a:pt x="130" y="479"/>
                    <a:pt x="63" y="1007"/>
                  </a:cubicBezTo>
                  <a:cubicBezTo>
                    <a:pt x="0" y="1531"/>
                    <a:pt x="303" y="2035"/>
                    <a:pt x="798" y="2222"/>
                  </a:cubicBezTo>
                  <a:cubicBezTo>
                    <a:pt x="928" y="2270"/>
                    <a:pt x="1063" y="2294"/>
                    <a:pt x="1196" y="2294"/>
                  </a:cubicBezTo>
                  <a:cubicBezTo>
                    <a:pt x="1570" y="2294"/>
                    <a:pt x="1933" y="2112"/>
                    <a:pt x="2152" y="1790"/>
                  </a:cubicBezTo>
                  <a:cubicBezTo>
                    <a:pt x="2354" y="1483"/>
                    <a:pt x="2402" y="1103"/>
                    <a:pt x="2277" y="757"/>
                  </a:cubicBezTo>
                  <a:cubicBezTo>
                    <a:pt x="2109" y="298"/>
                    <a:pt x="1678" y="1"/>
                    <a:pt x="1198" y="1"/>
                  </a:cubicBezTo>
                  <a:close/>
                </a:path>
              </a:pathLst>
            </a:custGeom>
            <a:solidFill>
              <a:srgbClr val="AE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4" name="Google Shape;11414;p92"/>
            <p:cNvSpPr/>
            <p:nvPr/>
          </p:nvSpPr>
          <p:spPr>
            <a:xfrm>
              <a:off x="1291208" y="2049422"/>
              <a:ext cx="63460" cy="49140"/>
            </a:xfrm>
            <a:custGeom>
              <a:avLst/>
              <a:gdLst/>
              <a:ahLst/>
              <a:cxnLst/>
              <a:rect l="l" t="t" r="r" b="b"/>
              <a:pathLst>
                <a:path w="2424" h="1877" extrusionOk="0">
                  <a:moveTo>
                    <a:pt x="1224" y="0"/>
                  </a:moveTo>
                  <a:cubicBezTo>
                    <a:pt x="1163" y="0"/>
                    <a:pt x="1101" y="6"/>
                    <a:pt x="1038" y="18"/>
                  </a:cubicBezTo>
                  <a:cubicBezTo>
                    <a:pt x="216" y="177"/>
                    <a:pt x="0" y="1248"/>
                    <a:pt x="692" y="1719"/>
                  </a:cubicBezTo>
                  <a:cubicBezTo>
                    <a:pt x="783" y="1776"/>
                    <a:pt x="884" y="1825"/>
                    <a:pt x="994" y="1849"/>
                  </a:cubicBezTo>
                  <a:cubicBezTo>
                    <a:pt x="1070" y="1868"/>
                    <a:pt x="1146" y="1877"/>
                    <a:pt x="1221" y="1877"/>
                  </a:cubicBezTo>
                  <a:cubicBezTo>
                    <a:pt x="1527" y="1877"/>
                    <a:pt x="1820" y="1726"/>
                    <a:pt x="1994" y="1464"/>
                  </a:cubicBezTo>
                  <a:cubicBezTo>
                    <a:pt x="2424" y="826"/>
                    <a:pt x="1942" y="0"/>
                    <a:pt x="1224" y="0"/>
                  </a:cubicBezTo>
                  <a:close/>
                </a:path>
              </a:pathLst>
            </a:custGeom>
            <a:solidFill>
              <a:srgbClr val="DE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5" name="Google Shape;11415;p92"/>
            <p:cNvSpPr/>
            <p:nvPr/>
          </p:nvSpPr>
          <p:spPr>
            <a:xfrm>
              <a:off x="1615185" y="2244070"/>
              <a:ext cx="51836" cy="49140"/>
            </a:xfrm>
            <a:custGeom>
              <a:avLst/>
              <a:gdLst/>
              <a:ahLst/>
              <a:cxnLst/>
              <a:rect l="l" t="t" r="r" b="b"/>
              <a:pathLst>
                <a:path w="1980" h="1877" extrusionOk="0">
                  <a:moveTo>
                    <a:pt x="1002" y="0"/>
                  </a:moveTo>
                  <a:cubicBezTo>
                    <a:pt x="991" y="0"/>
                    <a:pt x="981" y="0"/>
                    <a:pt x="971" y="1"/>
                  </a:cubicBezTo>
                  <a:cubicBezTo>
                    <a:pt x="529" y="15"/>
                    <a:pt x="159" y="337"/>
                    <a:pt x="77" y="774"/>
                  </a:cubicBezTo>
                  <a:cubicBezTo>
                    <a:pt x="0" y="1211"/>
                    <a:pt x="240" y="1639"/>
                    <a:pt x="649" y="1807"/>
                  </a:cubicBezTo>
                  <a:cubicBezTo>
                    <a:pt x="765" y="1854"/>
                    <a:pt x="885" y="1877"/>
                    <a:pt x="1003" y="1877"/>
                  </a:cubicBezTo>
                  <a:cubicBezTo>
                    <a:pt x="1308" y="1877"/>
                    <a:pt x="1603" y="1727"/>
                    <a:pt x="1783" y="1461"/>
                  </a:cubicBezTo>
                  <a:cubicBezTo>
                    <a:pt x="1927" y="1240"/>
                    <a:pt x="1980" y="971"/>
                    <a:pt x="1912" y="716"/>
                  </a:cubicBezTo>
                  <a:cubicBezTo>
                    <a:pt x="1809" y="294"/>
                    <a:pt x="1435" y="0"/>
                    <a:pt x="1002"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6" name="Google Shape;11416;p92"/>
            <p:cNvSpPr/>
            <p:nvPr/>
          </p:nvSpPr>
          <p:spPr>
            <a:xfrm>
              <a:off x="1464153" y="2160347"/>
              <a:ext cx="49061" cy="42071"/>
            </a:xfrm>
            <a:custGeom>
              <a:avLst/>
              <a:gdLst/>
              <a:ahLst/>
              <a:cxnLst/>
              <a:rect l="l" t="t" r="r" b="b"/>
              <a:pathLst>
                <a:path w="1874" h="1607" extrusionOk="0">
                  <a:moveTo>
                    <a:pt x="1353" y="0"/>
                  </a:moveTo>
                  <a:cubicBezTo>
                    <a:pt x="603" y="0"/>
                    <a:pt x="0" y="761"/>
                    <a:pt x="283" y="1536"/>
                  </a:cubicBezTo>
                  <a:cubicBezTo>
                    <a:pt x="412" y="1584"/>
                    <a:pt x="545" y="1607"/>
                    <a:pt x="675" y="1607"/>
                  </a:cubicBezTo>
                  <a:cubicBezTo>
                    <a:pt x="1046" y="1607"/>
                    <a:pt x="1403" y="1424"/>
                    <a:pt x="1623" y="1104"/>
                  </a:cubicBezTo>
                  <a:cubicBezTo>
                    <a:pt x="1825" y="797"/>
                    <a:pt x="1873" y="417"/>
                    <a:pt x="1748" y="71"/>
                  </a:cubicBezTo>
                  <a:cubicBezTo>
                    <a:pt x="1615" y="23"/>
                    <a:pt x="1482" y="0"/>
                    <a:pt x="1353" y="0"/>
                  </a:cubicBezTo>
                  <a:close/>
                </a:path>
              </a:pathLst>
            </a:custGeom>
            <a:solidFill>
              <a:srgbClr val="C9D2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7" name="Google Shape;11417;p92"/>
            <p:cNvSpPr/>
            <p:nvPr/>
          </p:nvSpPr>
          <p:spPr>
            <a:xfrm>
              <a:off x="1313199" y="2067381"/>
              <a:ext cx="35369" cy="31180"/>
            </a:xfrm>
            <a:custGeom>
              <a:avLst/>
              <a:gdLst/>
              <a:ahLst/>
              <a:cxnLst/>
              <a:rect l="l" t="t" r="r" b="b"/>
              <a:pathLst>
                <a:path w="1351" h="1191" extrusionOk="0">
                  <a:moveTo>
                    <a:pt x="1060" y="1"/>
                  </a:moveTo>
                  <a:cubicBezTo>
                    <a:pt x="472" y="1"/>
                    <a:pt x="1" y="557"/>
                    <a:pt x="154" y="1163"/>
                  </a:cubicBezTo>
                  <a:cubicBezTo>
                    <a:pt x="230" y="1182"/>
                    <a:pt x="306" y="1191"/>
                    <a:pt x="381" y="1191"/>
                  </a:cubicBezTo>
                  <a:cubicBezTo>
                    <a:pt x="687" y="1191"/>
                    <a:pt x="980" y="1040"/>
                    <a:pt x="1154" y="778"/>
                  </a:cubicBezTo>
                  <a:cubicBezTo>
                    <a:pt x="1303" y="557"/>
                    <a:pt x="1351" y="288"/>
                    <a:pt x="1288" y="29"/>
                  </a:cubicBezTo>
                  <a:cubicBezTo>
                    <a:pt x="1211" y="10"/>
                    <a:pt x="1134" y="1"/>
                    <a:pt x="1060"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8" name="Google Shape;11418;p92"/>
            <p:cNvSpPr/>
            <p:nvPr/>
          </p:nvSpPr>
          <p:spPr>
            <a:xfrm>
              <a:off x="1631653" y="2262082"/>
              <a:ext cx="35369" cy="31128"/>
            </a:xfrm>
            <a:custGeom>
              <a:avLst/>
              <a:gdLst/>
              <a:ahLst/>
              <a:cxnLst/>
              <a:rect l="l" t="t" r="r" b="b"/>
              <a:pathLst>
                <a:path w="1351" h="1189" extrusionOk="0">
                  <a:moveTo>
                    <a:pt x="1055" y="0"/>
                  </a:moveTo>
                  <a:cubicBezTo>
                    <a:pt x="471" y="0"/>
                    <a:pt x="0" y="553"/>
                    <a:pt x="150" y="1162"/>
                  </a:cubicBezTo>
                  <a:cubicBezTo>
                    <a:pt x="223" y="1180"/>
                    <a:pt x="297" y="1188"/>
                    <a:pt x="371" y="1188"/>
                  </a:cubicBezTo>
                  <a:cubicBezTo>
                    <a:pt x="680" y="1188"/>
                    <a:pt x="975" y="1037"/>
                    <a:pt x="1154" y="773"/>
                  </a:cubicBezTo>
                  <a:cubicBezTo>
                    <a:pt x="1302" y="557"/>
                    <a:pt x="1351" y="283"/>
                    <a:pt x="1283" y="28"/>
                  </a:cubicBezTo>
                  <a:cubicBezTo>
                    <a:pt x="1206" y="9"/>
                    <a:pt x="1130" y="0"/>
                    <a:pt x="1055" y="0"/>
                  </a:cubicBezTo>
                  <a:close/>
                </a:path>
              </a:pathLst>
            </a:custGeom>
            <a:solidFill>
              <a:srgbClr val="B8C6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9" name="Google Shape;11419;p92"/>
            <p:cNvSpPr/>
            <p:nvPr/>
          </p:nvSpPr>
          <p:spPr>
            <a:xfrm>
              <a:off x="1446141" y="2136863"/>
              <a:ext cx="73592" cy="70267"/>
            </a:xfrm>
            <a:custGeom>
              <a:avLst/>
              <a:gdLst/>
              <a:ahLst/>
              <a:cxnLst/>
              <a:rect l="l" t="t" r="r" b="b"/>
              <a:pathLst>
                <a:path w="2811" h="2684" extrusionOk="0">
                  <a:moveTo>
                    <a:pt x="1368" y="1"/>
                  </a:moveTo>
                  <a:cubicBezTo>
                    <a:pt x="666" y="1"/>
                    <a:pt x="1" y="552"/>
                    <a:pt x="1" y="1357"/>
                  </a:cubicBezTo>
                  <a:cubicBezTo>
                    <a:pt x="14" y="2100"/>
                    <a:pt x="625" y="2684"/>
                    <a:pt x="1353" y="2684"/>
                  </a:cubicBezTo>
                  <a:cubicBezTo>
                    <a:pt x="1392" y="2684"/>
                    <a:pt x="1431" y="2682"/>
                    <a:pt x="1471" y="2678"/>
                  </a:cubicBezTo>
                  <a:cubicBezTo>
                    <a:pt x="2249" y="2611"/>
                    <a:pt x="2811" y="1905"/>
                    <a:pt x="2700" y="1132"/>
                  </a:cubicBezTo>
                  <a:cubicBezTo>
                    <a:pt x="2679" y="1008"/>
                    <a:pt x="2588" y="952"/>
                    <a:pt x="2495" y="952"/>
                  </a:cubicBezTo>
                  <a:cubicBezTo>
                    <a:pt x="2376" y="952"/>
                    <a:pt x="2256" y="1044"/>
                    <a:pt x="2283" y="1204"/>
                  </a:cubicBezTo>
                  <a:cubicBezTo>
                    <a:pt x="2384" y="1810"/>
                    <a:pt x="1895" y="2293"/>
                    <a:pt x="1358" y="2293"/>
                  </a:cubicBezTo>
                  <a:cubicBezTo>
                    <a:pt x="1185" y="2293"/>
                    <a:pt x="1006" y="2243"/>
                    <a:pt x="841" y="2131"/>
                  </a:cubicBezTo>
                  <a:cubicBezTo>
                    <a:pt x="77" y="1622"/>
                    <a:pt x="443" y="425"/>
                    <a:pt x="1360" y="425"/>
                  </a:cubicBezTo>
                  <a:cubicBezTo>
                    <a:pt x="1567" y="425"/>
                    <a:pt x="1769" y="493"/>
                    <a:pt x="1932" y="622"/>
                  </a:cubicBezTo>
                  <a:cubicBezTo>
                    <a:pt x="1976" y="656"/>
                    <a:pt x="2021" y="670"/>
                    <a:pt x="2064" y="670"/>
                  </a:cubicBezTo>
                  <a:cubicBezTo>
                    <a:pt x="2240" y="670"/>
                    <a:pt x="2373" y="425"/>
                    <a:pt x="2191" y="286"/>
                  </a:cubicBezTo>
                  <a:cubicBezTo>
                    <a:pt x="1938" y="89"/>
                    <a:pt x="1650" y="1"/>
                    <a:pt x="1368"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0" name="Google Shape;11420;p92"/>
            <p:cNvSpPr/>
            <p:nvPr/>
          </p:nvSpPr>
          <p:spPr>
            <a:xfrm>
              <a:off x="1289506" y="1983658"/>
              <a:ext cx="391103" cy="377777"/>
            </a:xfrm>
            <a:custGeom>
              <a:avLst/>
              <a:gdLst/>
              <a:ahLst/>
              <a:cxnLst/>
              <a:rect l="l" t="t" r="r" b="b"/>
              <a:pathLst>
                <a:path w="14939" h="14430" extrusionOk="0">
                  <a:moveTo>
                    <a:pt x="1289" y="2724"/>
                  </a:moveTo>
                  <a:cubicBezTo>
                    <a:pt x="1442" y="2724"/>
                    <a:pt x="1598" y="2773"/>
                    <a:pt x="1737" y="2886"/>
                  </a:cubicBezTo>
                  <a:cubicBezTo>
                    <a:pt x="2131" y="3203"/>
                    <a:pt x="2088" y="3808"/>
                    <a:pt x="1655" y="4068"/>
                  </a:cubicBezTo>
                  <a:cubicBezTo>
                    <a:pt x="1537" y="4139"/>
                    <a:pt x="1409" y="4172"/>
                    <a:pt x="1282" y="4172"/>
                  </a:cubicBezTo>
                  <a:cubicBezTo>
                    <a:pt x="952" y="4172"/>
                    <a:pt x="639" y="3945"/>
                    <a:pt x="569" y="3587"/>
                  </a:cubicBezTo>
                  <a:cubicBezTo>
                    <a:pt x="478" y="3104"/>
                    <a:pt x="868" y="2724"/>
                    <a:pt x="1289" y="2724"/>
                  </a:cubicBezTo>
                  <a:close/>
                  <a:moveTo>
                    <a:pt x="5354" y="3779"/>
                  </a:moveTo>
                  <a:lnTo>
                    <a:pt x="6916" y="4673"/>
                  </a:lnTo>
                  <a:lnTo>
                    <a:pt x="5354" y="5566"/>
                  </a:lnTo>
                  <a:lnTo>
                    <a:pt x="5354" y="3779"/>
                  </a:lnTo>
                  <a:close/>
                  <a:moveTo>
                    <a:pt x="9332" y="3779"/>
                  </a:moveTo>
                  <a:lnTo>
                    <a:pt x="9332" y="5566"/>
                  </a:lnTo>
                  <a:lnTo>
                    <a:pt x="7771" y="4673"/>
                  </a:lnTo>
                  <a:lnTo>
                    <a:pt x="9332" y="3779"/>
                  </a:lnTo>
                  <a:close/>
                  <a:moveTo>
                    <a:pt x="3178" y="2836"/>
                  </a:moveTo>
                  <a:cubicBezTo>
                    <a:pt x="3518" y="2836"/>
                    <a:pt x="3858" y="2924"/>
                    <a:pt x="4163" y="3097"/>
                  </a:cubicBezTo>
                  <a:lnTo>
                    <a:pt x="4927" y="3534"/>
                  </a:lnTo>
                  <a:lnTo>
                    <a:pt x="4927" y="5807"/>
                  </a:lnTo>
                  <a:lnTo>
                    <a:pt x="2909" y="6964"/>
                  </a:lnTo>
                  <a:lnTo>
                    <a:pt x="2188" y="6551"/>
                  </a:lnTo>
                  <a:cubicBezTo>
                    <a:pt x="1732" y="6287"/>
                    <a:pt x="1396" y="5855"/>
                    <a:pt x="1261" y="5345"/>
                  </a:cubicBezTo>
                  <a:cubicBezTo>
                    <a:pt x="1194" y="5100"/>
                    <a:pt x="1175" y="4851"/>
                    <a:pt x="1199" y="4596"/>
                  </a:cubicBezTo>
                  <a:lnTo>
                    <a:pt x="1199" y="4596"/>
                  </a:lnTo>
                  <a:cubicBezTo>
                    <a:pt x="1228" y="4598"/>
                    <a:pt x="1258" y="4599"/>
                    <a:pt x="1287" y="4599"/>
                  </a:cubicBezTo>
                  <a:cubicBezTo>
                    <a:pt x="2091" y="4599"/>
                    <a:pt x="2658" y="3780"/>
                    <a:pt x="2352" y="3015"/>
                  </a:cubicBezTo>
                  <a:cubicBezTo>
                    <a:pt x="2615" y="2896"/>
                    <a:pt x="2897" y="2836"/>
                    <a:pt x="3178" y="2836"/>
                  </a:cubicBezTo>
                  <a:close/>
                  <a:moveTo>
                    <a:pt x="11503" y="2838"/>
                  </a:moveTo>
                  <a:cubicBezTo>
                    <a:pt x="12402" y="2838"/>
                    <a:pt x="13195" y="3443"/>
                    <a:pt x="13425" y="4313"/>
                  </a:cubicBezTo>
                  <a:cubicBezTo>
                    <a:pt x="13660" y="5182"/>
                    <a:pt x="13276" y="6100"/>
                    <a:pt x="12498" y="6551"/>
                  </a:cubicBezTo>
                  <a:lnTo>
                    <a:pt x="11777" y="6964"/>
                  </a:lnTo>
                  <a:lnTo>
                    <a:pt x="9760" y="5807"/>
                  </a:lnTo>
                  <a:lnTo>
                    <a:pt x="9760" y="3539"/>
                  </a:lnTo>
                  <a:lnTo>
                    <a:pt x="9755" y="3534"/>
                  </a:lnTo>
                  <a:cubicBezTo>
                    <a:pt x="10341" y="3246"/>
                    <a:pt x="10730" y="2838"/>
                    <a:pt x="11503" y="2838"/>
                  </a:cubicBezTo>
                  <a:close/>
                  <a:moveTo>
                    <a:pt x="4932" y="6301"/>
                  </a:moveTo>
                  <a:lnTo>
                    <a:pt x="4927" y="8117"/>
                  </a:lnTo>
                  <a:lnTo>
                    <a:pt x="3341" y="7209"/>
                  </a:lnTo>
                  <a:lnTo>
                    <a:pt x="4932" y="6301"/>
                  </a:lnTo>
                  <a:close/>
                  <a:moveTo>
                    <a:pt x="9755" y="6297"/>
                  </a:moveTo>
                  <a:lnTo>
                    <a:pt x="11345" y="7209"/>
                  </a:lnTo>
                  <a:lnTo>
                    <a:pt x="9755" y="8117"/>
                  </a:lnTo>
                  <a:lnTo>
                    <a:pt x="9755" y="6297"/>
                  </a:lnTo>
                  <a:close/>
                  <a:moveTo>
                    <a:pt x="7343" y="4918"/>
                  </a:moveTo>
                  <a:lnTo>
                    <a:pt x="9332" y="6052"/>
                  </a:lnTo>
                  <a:lnTo>
                    <a:pt x="9332" y="8362"/>
                  </a:lnTo>
                  <a:lnTo>
                    <a:pt x="7343" y="9501"/>
                  </a:lnTo>
                  <a:lnTo>
                    <a:pt x="5354" y="8367"/>
                  </a:lnTo>
                  <a:lnTo>
                    <a:pt x="5354" y="6056"/>
                  </a:lnTo>
                  <a:lnTo>
                    <a:pt x="7343" y="4918"/>
                  </a:lnTo>
                  <a:close/>
                  <a:moveTo>
                    <a:pt x="5354" y="8852"/>
                  </a:moveTo>
                  <a:lnTo>
                    <a:pt x="6916" y="9746"/>
                  </a:lnTo>
                  <a:lnTo>
                    <a:pt x="5354" y="10639"/>
                  </a:lnTo>
                  <a:lnTo>
                    <a:pt x="5354" y="8852"/>
                  </a:lnTo>
                  <a:close/>
                  <a:moveTo>
                    <a:pt x="9332" y="8852"/>
                  </a:moveTo>
                  <a:lnTo>
                    <a:pt x="9332" y="10639"/>
                  </a:lnTo>
                  <a:lnTo>
                    <a:pt x="7771" y="9746"/>
                  </a:lnTo>
                  <a:lnTo>
                    <a:pt x="9332" y="8852"/>
                  </a:lnTo>
                  <a:close/>
                  <a:moveTo>
                    <a:pt x="11773" y="7454"/>
                  </a:moveTo>
                  <a:lnTo>
                    <a:pt x="12493" y="7867"/>
                  </a:lnTo>
                  <a:cubicBezTo>
                    <a:pt x="12954" y="8127"/>
                    <a:pt x="13291" y="8559"/>
                    <a:pt x="13430" y="9073"/>
                  </a:cubicBezTo>
                  <a:cubicBezTo>
                    <a:pt x="13488" y="9289"/>
                    <a:pt x="13507" y="9510"/>
                    <a:pt x="13492" y="9731"/>
                  </a:cubicBezTo>
                  <a:cubicBezTo>
                    <a:pt x="13474" y="9731"/>
                    <a:pt x="13457" y="9730"/>
                    <a:pt x="13439" y="9730"/>
                  </a:cubicBezTo>
                  <a:cubicBezTo>
                    <a:pt x="12608" y="9730"/>
                    <a:pt x="12040" y="10603"/>
                    <a:pt x="12402" y="11370"/>
                  </a:cubicBezTo>
                  <a:lnTo>
                    <a:pt x="12397" y="11370"/>
                  </a:lnTo>
                  <a:cubicBezTo>
                    <a:pt x="12116" y="11510"/>
                    <a:pt x="11811" y="11580"/>
                    <a:pt x="11506" y="11580"/>
                  </a:cubicBezTo>
                  <a:cubicBezTo>
                    <a:pt x="11164" y="11580"/>
                    <a:pt x="10823" y="11492"/>
                    <a:pt x="10519" y="11317"/>
                  </a:cubicBezTo>
                  <a:lnTo>
                    <a:pt x="9755" y="10880"/>
                  </a:lnTo>
                  <a:lnTo>
                    <a:pt x="9755" y="8607"/>
                  </a:lnTo>
                  <a:lnTo>
                    <a:pt x="11773" y="7454"/>
                  </a:lnTo>
                  <a:close/>
                  <a:moveTo>
                    <a:pt x="13442" y="10157"/>
                  </a:moveTo>
                  <a:cubicBezTo>
                    <a:pt x="13580" y="10157"/>
                    <a:pt x="13721" y="10197"/>
                    <a:pt x="13848" y="10284"/>
                  </a:cubicBezTo>
                  <a:cubicBezTo>
                    <a:pt x="14381" y="10644"/>
                    <a:pt x="14213" y="11470"/>
                    <a:pt x="13584" y="11595"/>
                  </a:cubicBezTo>
                  <a:lnTo>
                    <a:pt x="13579" y="11595"/>
                  </a:lnTo>
                  <a:cubicBezTo>
                    <a:pt x="13532" y="11604"/>
                    <a:pt x="13486" y="11609"/>
                    <a:pt x="13441" y="11609"/>
                  </a:cubicBezTo>
                  <a:cubicBezTo>
                    <a:pt x="12997" y="11609"/>
                    <a:pt x="12637" y="11198"/>
                    <a:pt x="12729" y="10735"/>
                  </a:cubicBezTo>
                  <a:cubicBezTo>
                    <a:pt x="12803" y="10381"/>
                    <a:pt x="13115" y="10157"/>
                    <a:pt x="13442" y="10157"/>
                  </a:cubicBezTo>
                  <a:close/>
                  <a:moveTo>
                    <a:pt x="7343" y="9991"/>
                  </a:moveTo>
                  <a:lnTo>
                    <a:pt x="9332" y="11129"/>
                  </a:lnTo>
                  <a:lnTo>
                    <a:pt x="9332" y="12009"/>
                  </a:lnTo>
                  <a:cubicBezTo>
                    <a:pt x="9351" y="13118"/>
                    <a:pt x="8453" y="14031"/>
                    <a:pt x="7343" y="14031"/>
                  </a:cubicBezTo>
                  <a:cubicBezTo>
                    <a:pt x="6229" y="14031"/>
                    <a:pt x="5335" y="13118"/>
                    <a:pt x="5354" y="12009"/>
                  </a:cubicBezTo>
                  <a:lnTo>
                    <a:pt x="5354" y="11129"/>
                  </a:lnTo>
                  <a:lnTo>
                    <a:pt x="7343" y="9991"/>
                  </a:lnTo>
                  <a:close/>
                  <a:moveTo>
                    <a:pt x="7339" y="0"/>
                  </a:moveTo>
                  <a:cubicBezTo>
                    <a:pt x="7100" y="0"/>
                    <a:pt x="6859" y="36"/>
                    <a:pt x="6623" y="109"/>
                  </a:cubicBezTo>
                  <a:cubicBezTo>
                    <a:pt x="5614" y="426"/>
                    <a:pt x="4927" y="1358"/>
                    <a:pt x="4927" y="2415"/>
                  </a:cubicBezTo>
                  <a:lnTo>
                    <a:pt x="4927" y="3054"/>
                  </a:lnTo>
                  <a:lnTo>
                    <a:pt x="4374" y="2737"/>
                  </a:lnTo>
                  <a:cubicBezTo>
                    <a:pt x="4005" y="2524"/>
                    <a:pt x="3592" y="2417"/>
                    <a:pt x="3178" y="2417"/>
                  </a:cubicBezTo>
                  <a:cubicBezTo>
                    <a:pt x="2816" y="2417"/>
                    <a:pt x="2453" y="2499"/>
                    <a:pt x="2116" y="2665"/>
                  </a:cubicBezTo>
                  <a:cubicBezTo>
                    <a:pt x="1876" y="2413"/>
                    <a:pt x="1583" y="2303"/>
                    <a:pt x="1296" y="2303"/>
                  </a:cubicBezTo>
                  <a:cubicBezTo>
                    <a:pt x="631" y="2303"/>
                    <a:pt x="0" y="2895"/>
                    <a:pt x="151" y="3674"/>
                  </a:cubicBezTo>
                  <a:cubicBezTo>
                    <a:pt x="224" y="4034"/>
                    <a:pt x="459" y="4337"/>
                    <a:pt x="786" y="4495"/>
                  </a:cubicBezTo>
                  <a:cubicBezTo>
                    <a:pt x="646" y="5470"/>
                    <a:pt x="1122" y="6436"/>
                    <a:pt x="1977" y="6926"/>
                  </a:cubicBezTo>
                  <a:lnTo>
                    <a:pt x="2481" y="7214"/>
                  </a:lnTo>
                  <a:lnTo>
                    <a:pt x="1977" y="7502"/>
                  </a:lnTo>
                  <a:cubicBezTo>
                    <a:pt x="1059" y="8026"/>
                    <a:pt x="593" y="9088"/>
                    <a:pt x="819" y="10116"/>
                  </a:cubicBezTo>
                  <a:cubicBezTo>
                    <a:pt x="1045" y="11149"/>
                    <a:pt x="1919" y="11912"/>
                    <a:pt x="2971" y="12004"/>
                  </a:cubicBezTo>
                  <a:lnTo>
                    <a:pt x="2986" y="12004"/>
                  </a:lnTo>
                  <a:cubicBezTo>
                    <a:pt x="3265" y="12004"/>
                    <a:pt x="3279" y="11595"/>
                    <a:pt x="3005" y="11576"/>
                  </a:cubicBezTo>
                  <a:cubicBezTo>
                    <a:pt x="2140" y="11504"/>
                    <a:pt x="1425" y="10875"/>
                    <a:pt x="1237" y="10024"/>
                  </a:cubicBezTo>
                  <a:cubicBezTo>
                    <a:pt x="1050" y="9174"/>
                    <a:pt x="1434" y="8305"/>
                    <a:pt x="2188" y="7872"/>
                  </a:cubicBezTo>
                  <a:lnTo>
                    <a:pt x="2909" y="7459"/>
                  </a:lnTo>
                  <a:lnTo>
                    <a:pt x="4927" y="8617"/>
                  </a:lnTo>
                  <a:lnTo>
                    <a:pt x="4927" y="10889"/>
                  </a:lnTo>
                  <a:cubicBezTo>
                    <a:pt x="4249" y="11264"/>
                    <a:pt x="4096" y="11394"/>
                    <a:pt x="3764" y="11499"/>
                  </a:cubicBezTo>
                  <a:cubicBezTo>
                    <a:pt x="3521" y="11573"/>
                    <a:pt x="3600" y="11915"/>
                    <a:pt x="3817" y="11915"/>
                  </a:cubicBezTo>
                  <a:cubicBezTo>
                    <a:pt x="3839" y="11915"/>
                    <a:pt x="3864" y="11911"/>
                    <a:pt x="3889" y="11903"/>
                  </a:cubicBezTo>
                  <a:cubicBezTo>
                    <a:pt x="4273" y="11783"/>
                    <a:pt x="4466" y="11629"/>
                    <a:pt x="4927" y="11379"/>
                  </a:cubicBezTo>
                  <a:lnTo>
                    <a:pt x="4927" y="12013"/>
                  </a:lnTo>
                  <a:cubicBezTo>
                    <a:pt x="4927" y="13349"/>
                    <a:pt x="6008" y="14430"/>
                    <a:pt x="7343" y="14430"/>
                  </a:cubicBezTo>
                  <a:cubicBezTo>
                    <a:pt x="8674" y="14430"/>
                    <a:pt x="9755" y="13349"/>
                    <a:pt x="9755" y="12013"/>
                  </a:cubicBezTo>
                  <a:lnTo>
                    <a:pt x="9755" y="11374"/>
                  </a:lnTo>
                  <a:cubicBezTo>
                    <a:pt x="10355" y="11720"/>
                    <a:pt x="10764" y="12009"/>
                    <a:pt x="11503" y="12009"/>
                  </a:cubicBezTo>
                  <a:cubicBezTo>
                    <a:pt x="11902" y="12009"/>
                    <a:pt x="12296" y="11908"/>
                    <a:pt x="12652" y="11720"/>
                  </a:cubicBezTo>
                  <a:cubicBezTo>
                    <a:pt x="12866" y="11924"/>
                    <a:pt x="13149" y="12035"/>
                    <a:pt x="13439" y="12035"/>
                  </a:cubicBezTo>
                  <a:cubicBezTo>
                    <a:pt x="13513" y="12035"/>
                    <a:pt x="13587" y="12028"/>
                    <a:pt x="13660" y="12013"/>
                  </a:cubicBezTo>
                  <a:cubicBezTo>
                    <a:pt x="14756" y="11802"/>
                    <a:pt x="14938" y="10289"/>
                    <a:pt x="13910" y="9832"/>
                  </a:cubicBezTo>
                  <a:cubicBezTo>
                    <a:pt x="14006" y="8886"/>
                    <a:pt x="13536" y="7973"/>
                    <a:pt x="12709" y="7498"/>
                  </a:cubicBezTo>
                  <a:lnTo>
                    <a:pt x="12205" y="7209"/>
                  </a:lnTo>
                  <a:lnTo>
                    <a:pt x="12709" y="6921"/>
                  </a:lnTo>
                  <a:cubicBezTo>
                    <a:pt x="13660" y="6378"/>
                    <a:pt x="14126" y="5264"/>
                    <a:pt x="13843" y="4202"/>
                  </a:cubicBezTo>
                  <a:cubicBezTo>
                    <a:pt x="13561" y="3149"/>
                    <a:pt x="12605" y="2415"/>
                    <a:pt x="11514" y="2415"/>
                  </a:cubicBezTo>
                  <a:cubicBezTo>
                    <a:pt x="11511" y="2415"/>
                    <a:pt x="11507" y="2415"/>
                    <a:pt x="11503" y="2415"/>
                  </a:cubicBezTo>
                  <a:cubicBezTo>
                    <a:pt x="10624" y="2415"/>
                    <a:pt x="10130" y="2871"/>
                    <a:pt x="9760" y="3049"/>
                  </a:cubicBezTo>
                  <a:cubicBezTo>
                    <a:pt x="9750" y="2521"/>
                    <a:pt x="9788" y="2276"/>
                    <a:pt x="9697" y="1886"/>
                  </a:cubicBezTo>
                  <a:cubicBezTo>
                    <a:pt x="9671" y="1770"/>
                    <a:pt x="9584" y="1719"/>
                    <a:pt x="9496" y="1719"/>
                  </a:cubicBezTo>
                  <a:cubicBezTo>
                    <a:pt x="9373" y="1719"/>
                    <a:pt x="9248" y="1818"/>
                    <a:pt x="9284" y="1978"/>
                  </a:cubicBezTo>
                  <a:cubicBezTo>
                    <a:pt x="9361" y="2319"/>
                    <a:pt x="9322" y="2506"/>
                    <a:pt x="9332" y="3289"/>
                  </a:cubicBezTo>
                  <a:lnTo>
                    <a:pt x="7343" y="4428"/>
                  </a:lnTo>
                  <a:lnTo>
                    <a:pt x="5354" y="3289"/>
                  </a:lnTo>
                  <a:lnTo>
                    <a:pt x="5354" y="2410"/>
                  </a:lnTo>
                  <a:cubicBezTo>
                    <a:pt x="5354" y="1541"/>
                    <a:pt x="5921" y="772"/>
                    <a:pt x="6752" y="513"/>
                  </a:cubicBezTo>
                  <a:cubicBezTo>
                    <a:pt x="6946" y="453"/>
                    <a:pt x="7143" y="424"/>
                    <a:pt x="7339" y="424"/>
                  </a:cubicBezTo>
                  <a:cubicBezTo>
                    <a:pt x="7979" y="424"/>
                    <a:pt x="8598" y="733"/>
                    <a:pt x="8977" y="1281"/>
                  </a:cubicBezTo>
                  <a:cubicBezTo>
                    <a:pt x="9022" y="1359"/>
                    <a:pt x="9088" y="1391"/>
                    <a:pt x="9153" y="1391"/>
                  </a:cubicBezTo>
                  <a:cubicBezTo>
                    <a:pt x="9308" y="1391"/>
                    <a:pt x="9459" y="1210"/>
                    <a:pt x="9327" y="1041"/>
                  </a:cubicBezTo>
                  <a:cubicBezTo>
                    <a:pt x="8868" y="376"/>
                    <a:pt x="8116" y="0"/>
                    <a:pt x="7339"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21" name="Google Shape;11421;p92"/>
          <p:cNvGrpSpPr/>
          <p:nvPr/>
        </p:nvGrpSpPr>
        <p:grpSpPr>
          <a:xfrm>
            <a:off x="1287935" y="1305578"/>
            <a:ext cx="350288" cy="362357"/>
            <a:chOff x="1287935" y="1510978"/>
            <a:chExt cx="350288" cy="362357"/>
          </a:xfrm>
        </p:grpSpPr>
        <p:sp>
          <p:nvSpPr>
            <p:cNvPr id="11422" name="Google Shape;11422;p92"/>
            <p:cNvSpPr/>
            <p:nvPr/>
          </p:nvSpPr>
          <p:spPr>
            <a:xfrm>
              <a:off x="1335714" y="1516371"/>
              <a:ext cx="256721" cy="70974"/>
            </a:xfrm>
            <a:custGeom>
              <a:avLst/>
              <a:gdLst/>
              <a:ahLst/>
              <a:cxnLst/>
              <a:rect l="l" t="t" r="r" b="b"/>
              <a:pathLst>
                <a:path w="9806" h="2711" extrusionOk="0">
                  <a:moveTo>
                    <a:pt x="3849" y="1"/>
                  </a:moveTo>
                  <a:cubicBezTo>
                    <a:pt x="3090" y="1"/>
                    <a:pt x="2393" y="399"/>
                    <a:pt x="2004" y="1048"/>
                  </a:cubicBezTo>
                  <a:lnTo>
                    <a:pt x="1831" y="1331"/>
                  </a:lnTo>
                  <a:cubicBezTo>
                    <a:pt x="1668" y="1605"/>
                    <a:pt x="1375" y="1768"/>
                    <a:pt x="1058" y="1773"/>
                  </a:cubicBezTo>
                  <a:lnTo>
                    <a:pt x="471" y="1773"/>
                  </a:lnTo>
                  <a:cubicBezTo>
                    <a:pt x="212" y="1773"/>
                    <a:pt x="1" y="1980"/>
                    <a:pt x="1" y="2239"/>
                  </a:cubicBezTo>
                  <a:cubicBezTo>
                    <a:pt x="1" y="2499"/>
                    <a:pt x="212" y="2710"/>
                    <a:pt x="471" y="2710"/>
                  </a:cubicBezTo>
                  <a:lnTo>
                    <a:pt x="1058" y="2710"/>
                  </a:lnTo>
                  <a:cubicBezTo>
                    <a:pt x="1706" y="2710"/>
                    <a:pt x="2307" y="2369"/>
                    <a:pt x="2638" y="1816"/>
                  </a:cubicBezTo>
                  <a:lnTo>
                    <a:pt x="2811" y="1528"/>
                  </a:lnTo>
                  <a:cubicBezTo>
                    <a:pt x="3027" y="1163"/>
                    <a:pt x="3421" y="942"/>
                    <a:pt x="3849" y="937"/>
                  </a:cubicBezTo>
                  <a:lnTo>
                    <a:pt x="5814" y="937"/>
                  </a:lnTo>
                  <a:cubicBezTo>
                    <a:pt x="6236" y="942"/>
                    <a:pt x="6630" y="1163"/>
                    <a:pt x="6851" y="1528"/>
                  </a:cubicBezTo>
                  <a:lnTo>
                    <a:pt x="7019" y="1816"/>
                  </a:lnTo>
                  <a:cubicBezTo>
                    <a:pt x="7356" y="2369"/>
                    <a:pt x="7951" y="2710"/>
                    <a:pt x="8600" y="2710"/>
                  </a:cubicBezTo>
                  <a:lnTo>
                    <a:pt x="9335" y="2710"/>
                  </a:lnTo>
                  <a:cubicBezTo>
                    <a:pt x="9594" y="2710"/>
                    <a:pt x="9806" y="2499"/>
                    <a:pt x="9806" y="2239"/>
                  </a:cubicBezTo>
                  <a:cubicBezTo>
                    <a:pt x="9806" y="1980"/>
                    <a:pt x="9594" y="1773"/>
                    <a:pt x="9335" y="1773"/>
                  </a:cubicBezTo>
                  <a:lnTo>
                    <a:pt x="8600" y="1773"/>
                  </a:lnTo>
                  <a:cubicBezTo>
                    <a:pt x="8283" y="1773"/>
                    <a:pt x="7990" y="1605"/>
                    <a:pt x="7826" y="1331"/>
                  </a:cubicBezTo>
                  <a:lnTo>
                    <a:pt x="7654" y="1048"/>
                  </a:lnTo>
                  <a:cubicBezTo>
                    <a:pt x="7264" y="399"/>
                    <a:pt x="6563" y="1"/>
                    <a:pt x="5809" y="1"/>
                  </a:cubicBezTo>
                  <a:close/>
                </a:path>
              </a:pathLst>
            </a:custGeom>
            <a:solidFill>
              <a:srgbClr val="C1CE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3" name="Google Shape;11423;p92"/>
            <p:cNvSpPr/>
            <p:nvPr/>
          </p:nvSpPr>
          <p:spPr>
            <a:xfrm>
              <a:off x="1337861" y="1603393"/>
              <a:ext cx="69325" cy="66916"/>
            </a:xfrm>
            <a:custGeom>
              <a:avLst/>
              <a:gdLst/>
              <a:ahLst/>
              <a:cxnLst/>
              <a:rect l="l" t="t" r="r" b="b"/>
              <a:pathLst>
                <a:path w="2648" h="2556" extrusionOk="0">
                  <a:moveTo>
                    <a:pt x="500" y="1"/>
                  </a:moveTo>
                  <a:cubicBezTo>
                    <a:pt x="383" y="1"/>
                    <a:pt x="267" y="44"/>
                    <a:pt x="178" y="131"/>
                  </a:cubicBezTo>
                  <a:cubicBezTo>
                    <a:pt x="0" y="308"/>
                    <a:pt x="0" y="597"/>
                    <a:pt x="178" y="774"/>
                  </a:cubicBezTo>
                  <a:lnTo>
                    <a:pt x="1826" y="2422"/>
                  </a:lnTo>
                  <a:cubicBezTo>
                    <a:pt x="1915" y="2511"/>
                    <a:pt x="2031" y="2555"/>
                    <a:pt x="2148" y="2555"/>
                  </a:cubicBezTo>
                  <a:cubicBezTo>
                    <a:pt x="2264" y="2555"/>
                    <a:pt x="2381" y="2511"/>
                    <a:pt x="2470" y="2422"/>
                  </a:cubicBezTo>
                  <a:cubicBezTo>
                    <a:pt x="2647" y="2244"/>
                    <a:pt x="2647" y="1961"/>
                    <a:pt x="2470" y="1783"/>
                  </a:cubicBezTo>
                  <a:lnTo>
                    <a:pt x="822" y="131"/>
                  </a:lnTo>
                  <a:cubicBezTo>
                    <a:pt x="733" y="44"/>
                    <a:pt x="616" y="1"/>
                    <a:pt x="500" y="1"/>
                  </a:cubicBezTo>
                  <a:close/>
                </a:path>
              </a:pathLst>
            </a:custGeom>
            <a:solidFill>
              <a:srgbClr val="C1CE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4" name="Google Shape;11424;p92"/>
            <p:cNvSpPr/>
            <p:nvPr/>
          </p:nvSpPr>
          <p:spPr>
            <a:xfrm>
              <a:off x="1520990" y="1603315"/>
              <a:ext cx="69325" cy="66995"/>
            </a:xfrm>
            <a:custGeom>
              <a:avLst/>
              <a:gdLst/>
              <a:ahLst/>
              <a:cxnLst/>
              <a:rect l="l" t="t" r="r" b="b"/>
              <a:pathLst>
                <a:path w="2648" h="2559" extrusionOk="0">
                  <a:moveTo>
                    <a:pt x="2150" y="1"/>
                  </a:moveTo>
                  <a:cubicBezTo>
                    <a:pt x="2032" y="1"/>
                    <a:pt x="1915" y="47"/>
                    <a:pt x="1826" y="138"/>
                  </a:cubicBezTo>
                  <a:lnTo>
                    <a:pt x="178" y="1786"/>
                  </a:lnTo>
                  <a:cubicBezTo>
                    <a:pt x="0" y="1964"/>
                    <a:pt x="0" y="2247"/>
                    <a:pt x="178" y="2425"/>
                  </a:cubicBezTo>
                  <a:cubicBezTo>
                    <a:pt x="267" y="2514"/>
                    <a:pt x="382" y="2558"/>
                    <a:pt x="498" y="2558"/>
                  </a:cubicBezTo>
                  <a:cubicBezTo>
                    <a:pt x="614" y="2558"/>
                    <a:pt x="730" y="2514"/>
                    <a:pt x="822" y="2425"/>
                  </a:cubicBezTo>
                  <a:lnTo>
                    <a:pt x="2469" y="777"/>
                  </a:lnTo>
                  <a:cubicBezTo>
                    <a:pt x="2647" y="600"/>
                    <a:pt x="2647" y="311"/>
                    <a:pt x="2469" y="134"/>
                  </a:cubicBezTo>
                  <a:cubicBezTo>
                    <a:pt x="2381" y="45"/>
                    <a:pt x="2265" y="1"/>
                    <a:pt x="2150" y="1"/>
                  </a:cubicBezTo>
                  <a:close/>
                </a:path>
              </a:pathLst>
            </a:custGeom>
            <a:solidFill>
              <a:srgbClr val="C1CE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5" name="Google Shape;11425;p92"/>
            <p:cNvSpPr/>
            <p:nvPr/>
          </p:nvSpPr>
          <p:spPr>
            <a:xfrm>
              <a:off x="1349040" y="1784192"/>
              <a:ext cx="87572" cy="83697"/>
            </a:xfrm>
            <a:custGeom>
              <a:avLst/>
              <a:gdLst/>
              <a:ahLst/>
              <a:cxnLst/>
              <a:rect l="l" t="t" r="r" b="b"/>
              <a:pathLst>
                <a:path w="3345" h="3197" extrusionOk="0">
                  <a:moveTo>
                    <a:pt x="2514" y="1"/>
                  </a:moveTo>
                  <a:cubicBezTo>
                    <a:pt x="2320" y="1"/>
                    <a:pt x="2127" y="75"/>
                    <a:pt x="1980" y="224"/>
                  </a:cubicBezTo>
                  <a:lnTo>
                    <a:pt x="299" y="1906"/>
                  </a:lnTo>
                  <a:cubicBezTo>
                    <a:pt x="1" y="2199"/>
                    <a:pt x="1" y="2679"/>
                    <a:pt x="299" y="2977"/>
                  </a:cubicBezTo>
                  <a:cubicBezTo>
                    <a:pt x="445" y="3123"/>
                    <a:pt x="639" y="3197"/>
                    <a:pt x="833" y="3197"/>
                  </a:cubicBezTo>
                  <a:cubicBezTo>
                    <a:pt x="1027" y="3197"/>
                    <a:pt x="1221" y="3123"/>
                    <a:pt x="1370" y="2977"/>
                  </a:cubicBezTo>
                  <a:lnTo>
                    <a:pt x="3051" y="1295"/>
                  </a:lnTo>
                  <a:cubicBezTo>
                    <a:pt x="3345" y="998"/>
                    <a:pt x="3345" y="517"/>
                    <a:pt x="3051" y="224"/>
                  </a:cubicBezTo>
                  <a:cubicBezTo>
                    <a:pt x="2903" y="75"/>
                    <a:pt x="2708" y="1"/>
                    <a:pt x="2514" y="1"/>
                  </a:cubicBezTo>
                  <a:close/>
                </a:path>
              </a:pathLst>
            </a:custGeom>
            <a:solidFill>
              <a:srgbClr val="C1CE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6" name="Google Shape;11426;p92"/>
            <p:cNvSpPr/>
            <p:nvPr/>
          </p:nvSpPr>
          <p:spPr>
            <a:xfrm>
              <a:off x="1491537" y="1784192"/>
              <a:ext cx="87572" cy="83697"/>
            </a:xfrm>
            <a:custGeom>
              <a:avLst/>
              <a:gdLst/>
              <a:ahLst/>
              <a:cxnLst/>
              <a:rect l="l" t="t" r="r" b="b"/>
              <a:pathLst>
                <a:path w="3345" h="3197" extrusionOk="0">
                  <a:moveTo>
                    <a:pt x="831" y="1"/>
                  </a:moveTo>
                  <a:cubicBezTo>
                    <a:pt x="637" y="1"/>
                    <a:pt x="443" y="75"/>
                    <a:pt x="294" y="224"/>
                  </a:cubicBezTo>
                  <a:cubicBezTo>
                    <a:pt x="1" y="517"/>
                    <a:pt x="1" y="998"/>
                    <a:pt x="294" y="1295"/>
                  </a:cubicBezTo>
                  <a:lnTo>
                    <a:pt x="1975" y="2977"/>
                  </a:lnTo>
                  <a:cubicBezTo>
                    <a:pt x="2124" y="3123"/>
                    <a:pt x="2319" y="3197"/>
                    <a:pt x="2513" y="3197"/>
                  </a:cubicBezTo>
                  <a:cubicBezTo>
                    <a:pt x="2707" y="3197"/>
                    <a:pt x="2900" y="3123"/>
                    <a:pt x="3047" y="2977"/>
                  </a:cubicBezTo>
                  <a:cubicBezTo>
                    <a:pt x="3345" y="2679"/>
                    <a:pt x="3345" y="2199"/>
                    <a:pt x="3047" y="1906"/>
                  </a:cubicBezTo>
                  <a:lnTo>
                    <a:pt x="1365" y="224"/>
                  </a:lnTo>
                  <a:cubicBezTo>
                    <a:pt x="1219" y="75"/>
                    <a:pt x="1025" y="1"/>
                    <a:pt x="831" y="1"/>
                  </a:cubicBezTo>
                  <a:close/>
                </a:path>
              </a:pathLst>
            </a:custGeom>
            <a:solidFill>
              <a:srgbClr val="C1CE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7" name="Google Shape;11427;p92"/>
            <p:cNvSpPr/>
            <p:nvPr/>
          </p:nvSpPr>
          <p:spPr>
            <a:xfrm>
              <a:off x="1342887" y="1606168"/>
              <a:ext cx="242270" cy="242270"/>
            </a:xfrm>
            <a:custGeom>
              <a:avLst/>
              <a:gdLst/>
              <a:ahLst/>
              <a:cxnLst/>
              <a:rect l="l" t="t" r="r" b="b"/>
              <a:pathLst>
                <a:path w="9254" h="9254" extrusionOk="0">
                  <a:moveTo>
                    <a:pt x="4627" y="1"/>
                  </a:moveTo>
                  <a:cubicBezTo>
                    <a:pt x="2076" y="1"/>
                    <a:pt x="0" y="2071"/>
                    <a:pt x="0" y="4627"/>
                  </a:cubicBezTo>
                  <a:cubicBezTo>
                    <a:pt x="0" y="7183"/>
                    <a:pt x="2076" y="9253"/>
                    <a:pt x="4627" y="9253"/>
                  </a:cubicBezTo>
                  <a:cubicBezTo>
                    <a:pt x="7183" y="9253"/>
                    <a:pt x="9253" y="7183"/>
                    <a:pt x="9253" y="4627"/>
                  </a:cubicBezTo>
                  <a:cubicBezTo>
                    <a:pt x="9253" y="2071"/>
                    <a:pt x="7183" y="1"/>
                    <a:pt x="4627" y="1"/>
                  </a:cubicBezTo>
                  <a:close/>
                </a:path>
              </a:pathLst>
            </a:custGeom>
            <a:solidFill>
              <a:srgbClr val="A9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8" name="Google Shape;11428;p92"/>
            <p:cNvSpPr/>
            <p:nvPr/>
          </p:nvSpPr>
          <p:spPr>
            <a:xfrm>
              <a:off x="1364774" y="1629312"/>
              <a:ext cx="208052" cy="195931"/>
            </a:xfrm>
            <a:custGeom>
              <a:avLst/>
              <a:gdLst/>
              <a:ahLst/>
              <a:cxnLst/>
              <a:rect l="l" t="t" r="r" b="b"/>
              <a:pathLst>
                <a:path w="7947" h="7484" extrusionOk="0">
                  <a:moveTo>
                    <a:pt x="3790" y="0"/>
                  </a:moveTo>
                  <a:cubicBezTo>
                    <a:pt x="3347" y="0"/>
                    <a:pt x="2900" y="79"/>
                    <a:pt x="2470" y="241"/>
                  </a:cubicBezTo>
                  <a:cubicBezTo>
                    <a:pt x="1057" y="774"/>
                    <a:pt x="101" y="2110"/>
                    <a:pt x="48" y="3623"/>
                  </a:cubicBezTo>
                  <a:cubicBezTo>
                    <a:pt x="0" y="5136"/>
                    <a:pt x="870" y="6529"/>
                    <a:pt x="2249" y="7154"/>
                  </a:cubicBezTo>
                  <a:cubicBezTo>
                    <a:pt x="2742" y="7375"/>
                    <a:pt x="3266" y="7483"/>
                    <a:pt x="3786" y="7483"/>
                  </a:cubicBezTo>
                  <a:cubicBezTo>
                    <a:pt x="4720" y="7483"/>
                    <a:pt x="5642" y="7135"/>
                    <a:pt x="6351" y="6472"/>
                  </a:cubicBezTo>
                  <a:cubicBezTo>
                    <a:pt x="7869" y="5059"/>
                    <a:pt x="7946" y="2686"/>
                    <a:pt x="6524" y="1187"/>
                  </a:cubicBezTo>
                  <a:cubicBezTo>
                    <a:pt x="5802" y="414"/>
                    <a:pt x="4806" y="0"/>
                    <a:pt x="3790" y="0"/>
                  </a:cubicBezTo>
                  <a:close/>
                </a:path>
              </a:pathLst>
            </a:custGeom>
            <a:solidFill>
              <a:srgbClr val="CCD7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9" name="Google Shape;11429;p92"/>
            <p:cNvSpPr/>
            <p:nvPr/>
          </p:nvSpPr>
          <p:spPr>
            <a:xfrm>
              <a:off x="1402630" y="1630961"/>
              <a:ext cx="165798" cy="192554"/>
            </a:xfrm>
            <a:custGeom>
              <a:avLst/>
              <a:gdLst/>
              <a:ahLst/>
              <a:cxnLst/>
              <a:rect l="l" t="t" r="r" b="b"/>
              <a:pathLst>
                <a:path w="6333" h="7355" extrusionOk="0">
                  <a:moveTo>
                    <a:pt x="3046" y="0"/>
                  </a:moveTo>
                  <a:cubicBezTo>
                    <a:pt x="1278" y="336"/>
                    <a:pt x="0" y="1878"/>
                    <a:pt x="0" y="3675"/>
                  </a:cubicBezTo>
                  <a:cubicBezTo>
                    <a:pt x="0" y="5477"/>
                    <a:pt x="1278" y="7019"/>
                    <a:pt x="3046" y="7355"/>
                  </a:cubicBezTo>
                  <a:cubicBezTo>
                    <a:pt x="3743" y="7220"/>
                    <a:pt x="4387" y="6894"/>
                    <a:pt x="4905" y="6409"/>
                  </a:cubicBezTo>
                  <a:cubicBezTo>
                    <a:pt x="5933" y="5443"/>
                    <a:pt x="6332" y="3983"/>
                    <a:pt x="5938" y="2633"/>
                  </a:cubicBezTo>
                  <a:cubicBezTo>
                    <a:pt x="5544" y="1283"/>
                    <a:pt x="4430" y="264"/>
                    <a:pt x="3046" y="0"/>
                  </a:cubicBezTo>
                  <a:close/>
                </a:path>
              </a:pathLst>
            </a:cu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0" name="Google Shape;11430;p92"/>
            <p:cNvSpPr/>
            <p:nvPr/>
          </p:nvSpPr>
          <p:spPr>
            <a:xfrm>
              <a:off x="1449675" y="1653842"/>
              <a:ext cx="26416" cy="94222"/>
            </a:xfrm>
            <a:custGeom>
              <a:avLst/>
              <a:gdLst/>
              <a:ahLst/>
              <a:cxnLst/>
              <a:rect l="l" t="t" r="r" b="b"/>
              <a:pathLst>
                <a:path w="1009" h="3599" extrusionOk="0">
                  <a:moveTo>
                    <a:pt x="505" y="0"/>
                  </a:moveTo>
                  <a:cubicBezTo>
                    <a:pt x="226" y="0"/>
                    <a:pt x="0" y="226"/>
                    <a:pt x="0" y="505"/>
                  </a:cubicBezTo>
                  <a:lnTo>
                    <a:pt x="0" y="3094"/>
                  </a:lnTo>
                  <a:cubicBezTo>
                    <a:pt x="0" y="3373"/>
                    <a:pt x="226" y="3599"/>
                    <a:pt x="505" y="3599"/>
                  </a:cubicBezTo>
                  <a:cubicBezTo>
                    <a:pt x="783" y="3599"/>
                    <a:pt x="1009" y="3373"/>
                    <a:pt x="1009" y="3094"/>
                  </a:cubicBezTo>
                  <a:lnTo>
                    <a:pt x="1009" y="505"/>
                  </a:lnTo>
                  <a:cubicBezTo>
                    <a:pt x="1009" y="226"/>
                    <a:pt x="783" y="0"/>
                    <a:pt x="505" y="0"/>
                  </a:cubicBezTo>
                  <a:close/>
                </a:path>
              </a:pathLst>
            </a:custGeom>
            <a:solidFill>
              <a:srgbClr val="A9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1" name="Google Shape;11431;p92"/>
            <p:cNvSpPr/>
            <p:nvPr/>
          </p:nvSpPr>
          <p:spPr>
            <a:xfrm>
              <a:off x="1448419" y="1722172"/>
              <a:ext cx="65424" cy="62832"/>
            </a:xfrm>
            <a:custGeom>
              <a:avLst/>
              <a:gdLst/>
              <a:ahLst/>
              <a:cxnLst/>
              <a:rect l="l" t="t" r="r" b="b"/>
              <a:pathLst>
                <a:path w="2499" h="2400" extrusionOk="0">
                  <a:moveTo>
                    <a:pt x="553" y="0"/>
                  </a:moveTo>
                  <a:cubicBezTo>
                    <a:pt x="424" y="0"/>
                    <a:pt x="296" y="49"/>
                    <a:pt x="197" y="148"/>
                  </a:cubicBezTo>
                  <a:cubicBezTo>
                    <a:pt x="0" y="345"/>
                    <a:pt x="0" y="667"/>
                    <a:pt x="197" y="864"/>
                  </a:cubicBezTo>
                  <a:lnTo>
                    <a:pt x="1590" y="2252"/>
                  </a:lnTo>
                  <a:cubicBezTo>
                    <a:pt x="1689" y="2351"/>
                    <a:pt x="1817" y="2400"/>
                    <a:pt x="1946" y="2400"/>
                  </a:cubicBezTo>
                  <a:cubicBezTo>
                    <a:pt x="2074" y="2400"/>
                    <a:pt x="2203" y="2351"/>
                    <a:pt x="2301" y="2252"/>
                  </a:cubicBezTo>
                  <a:cubicBezTo>
                    <a:pt x="2498" y="2055"/>
                    <a:pt x="2498" y="1738"/>
                    <a:pt x="2301" y="1541"/>
                  </a:cubicBezTo>
                  <a:lnTo>
                    <a:pt x="908" y="148"/>
                  </a:lnTo>
                  <a:cubicBezTo>
                    <a:pt x="810" y="49"/>
                    <a:pt x="681" y="0"/>
                    <a:pt x="553" y="0"/>
                  </a:cubicBezTo>
                  <a:close/>
                </a:path>
              </a:pathLst>
            </a:custGeom>
            <a:solidFill>
              <a:srgbClr val="88A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2" name="Google Shape;11432;p92"/>
            <p:cNvSpPr/>
            <p:nvPr/>
          </p:nvSpPr>
          <p:spPr>
            <a:xfrm>
              <a:off x="1293721" y="1560432"/>
              <a:ext cx="96238" cy="89536"/>
            </a:xfrm>
            <a:custGeom>
              <a:avLst/>
              <a:gdLst/>
              <a:ahLst/>
              <a:cxnLst/>
              <a:rect l="l" t="t" r="r" b="b"/>
              <a:pathLst>
                <a:path w="3676" h="3420" extrusionOk="0">
                  <a:moveTo>
                    <a:pt x="1922" y="0"/>
                  </a:moveTo>
                  <a:cubicBezTo>
                    <a:pt x="1474" y="0"/>
                    <a:pt x="1026" y="170"/>
                    <a:pt x="682" y="508"/>
                  </a:cubicBezTo>
                  <a:cubicBezTo>
                    <a:pt x="668" y="527"/>
                    <a:pt x="649" y="547"/>
                    <a:pt x="634" y="561"/>
                  </a:cubicBezTo>
                  <a:cubicBezTo>
                    <a:pt x="0" y="1253"/>
                    <a:pt x="24" y="2319"/>
                    <a:pt x="682" y="2987"/>
                  </a:cubicBezTo>
                  <a:lnTo>
                    <a:pt x="860" y="3160"/>
                  </a:lnTo>
                  <a:cubicBezTo>
                    <a:pt x="1031" y="3333"/>
                    <a:pt x="1255" y="3419"/>
                    <a:pt x="1480" y="3419"/>
                  </a:cubicBezTo>
                  <a:cubicBezTo>
                    <a:pt x="1706" y="3419"/>
                    <a:pt x="1931" y="3333"/>
                    <a:pt x="2104" y="3160"/>
                  </a:cubicBezTo>
                  <a:lnTo>
                    <a:pt x="3334" y="1930"/>
                  </a:lnTo>
                  <a:cubicBezTo>
                    <a:pt x="3675" y="1589"/>
                    <a:pt x="3675" y="1032"/>
                    <a:pt x="3334" y="686"/>
                  </a:cubicBezTo>
                  <a:lnTo>
                    <a:pt x="3161" y="508"/>
                  </a:lnTo>
                  <a:cubicBezTo>
                    <a:pt x="2818" y="170"/>
                    <a:pt x="2370" y="0"/>
                    <a:pt x="1922" y="0"/>
                  </a:cubicBezTo>
                  <a:close/>
                </a:path>
              </a:pathLst>
            </a:custGeom>
            <a:solidFill>
              <a:srgbClr val="CCD7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3" name="Google Shape;11433;p92"/>
            <p:cNvSpPr/>
            <p:nvPr/>
          </p:nvSpPr>
          <p:spPr>
            <a:xfrm>
              <a:off x="1309429" y="1560432"/>
              <a:ext cx="77624" cy="61392"/>
            </a:xfrm>
            <a:custGeom>
              <a:avLst/>
              <a:gdLst/>
              <a:ahLst/>
              <a:cxnLst/>
              <a:rect l="l" t="t" r="r" b="b"/>
              <a:pathLst>
                <a:path w="2965" h="2345" extrusionOk="0">
                  <a:moveTo>
                    <a:pt x="1321" y="0"/>
                  </a:moveTo>
                  <a:cubicBezTo>
                    <a:pt x="874" y="0"/>
                    <a:pt x="426" y="170"/>
                    <a:pt x="82" y="508"/>
                  </a:cubicBezTo>
                  <a:cubicBezTo>
                    <a:pt x="68" y="527"/>
                    <a:pt x="49" y="547"/>
                    <a:pt x="34" y="561"/>
                  </a:cubicBezTo>
                  <a:cubicBezTo>
                    <a:pt x="1" y="1065"/>
                    <a:pt x="183" y="1555"/>
                    <a:pt x="539" y="1911"/>
                  </a:cubicBezTo>
                  <a:lnTo>
                    <a:pt x="716" y="2089"/>
                  </a:lnTo>
                  <a:cubicBezTo>
                    <a:pt x="887" y="2259"/>
                    <a:pt x="1112" y="2345"/>
                    <a:pt x="1337" y="2345"/>
                  </a:cubicBezTo>
                  <a:cubicBezTo>
                    <a:pt x="1562" y="2345"/>
                    <a:pt x="1788" y="2259"/>
                    <a:pt x="1961" y="2089"/>
                  </a:cubicBezTo>
                  <a:lnTo>
                    <a:pt x="2965" y="1085"/>
                  </a:lnTo>
                  <a:cubicBezTo>
                    <a:pt x="2921" y="936"/>
                    <a:pt x="2845" y="796"/>
                    <a:pt x="2734" y="686"/>
                  </a:cubicBezTo>
                  <a:lnTo>
                    <a:pt x="2556" y="508"/>
                  </a:lnTo>
                  <a:cubicBezTo>
                    <a:pt x="2215" y="170"/>
                    <a:pt x="1768" y="0"/>
                    <a:pt x="1321" y="0"/>
                  </a:cubicBezTo>
                  <a:close/>
                </a:path>
              </a:pathLst>
            </a:cu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4" name="Google Shape;11434;p92"/>
            <p:cNvSpPr/>
            <p:nvPr/>
          </p:nvSpPr>
          <p:spPr>
            <a:xfrm>
              <a:off x="1538085" y="1560510"/>
              <a:ext cx="96238" cy="89457"/>
            </a:xfrm>
            <a:custGeom>
              <a:avLst/>
              <a:gdLst/>
              <a:ahLst/>
              <a:cxnLst/>
              <a:rect l="l" t="t" r="r" b="b"/>
              <a:pathLst>
                <a:path w="3676" h="3417" extrusionOk="0">
                  <a:moveTo>
                    <a:pt x="1760" y="1"/>
                  </a:moveTo>
                  <a:cubicBezTo>
                    <a:pt x="1307" y="1"/>
                    <a:pt x="858" y="174"/>
                    <a:pt x="519" y="510"/>
                  </a:cubicBezTo>
                  <a:lnTo>
                    <a:pt x="346" y="683"/>
                  </a:lnTo>
                  <a:cubicBezTo>
                    <a:pt x="0" y="1029"/>
                    <a:pt x="0" y="1586"/>
                    <a:pt x="346" y="1927"/>
                  </a:cubicBezTo>
                  <a:lnTo>
                    <a:pt x="1576" y="3157"/>
                  </a:lnTo>
                  <a:cubicBezTo>
                    <a:pt x="1745" y="3326"/>
                    <a:pt x="1970" y="3416"/>
                    <a:pt x="2197" y="3416"/>
                  </a:cubicBezTo>
                  <a:cubicBezTo>
                    <a:pt x="2305" y="3416"/>
                    <a:pt x="2414" y="3396"/>
                    <a:pt x="2518" y="3354"/>
                  </a:cubicBezTo>
                  <a:cubicBezTo>
                    <a:pt x="2633" y="3311"/>
                    <a:pt x="2734" y="3243"/>
                    <a:pt x="2820" y="3157"/>
                  </a:cubicBezTo>
                  <a:lnTo>
                    <a:pt x="2998" y="2984"/>
                  </a:lnTo>
                  <a:cubicBezTo>
                    <a:pt x="3675" y="2297"/>
                    <a:pt x="3675" y="1192"/>
                    <a:pt x="2998" y="510"/>
                  </a:cubicBezTo>
                  <a:cubicBezTo>
                    <a:pt x="2916" y="428"/>
                    <a:pt x="2825" y="356"/>
                    <a:pt x="2734" y="294"/>
                  </a:cubicBezTo>
                  <a:cubicBezTo>
                    <a:pt x="2437" y="97"/>
                    <a:pt x="2097" y="1"/>
                    <a:pt x="1760" y="1"/>
                  </a:cubicBezTo>
                  <a:close/>
                </a:path>
              </a:pathLst>
            </a:custGeom>
            <a:solidFill>
              <a:srgbClr val="CCD7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5" name="Google Shape;11435;p92"/>
            <p:cNvSpPr/>
            <p:nvPr/>
          </p:nvSpPr>
          <p:spPr>
            <a:xfrm>
              <a:off x="1565365" y="1568181"/>
              <a:ext cx="68958" cy="80137"/>
            </a:xfrm>
            <a:custGeom>
              <a:avLst/>
              <a:gdLst/>
              <a:ahLst/>
              <a:cxnLst/>
              <a:rect l="l" t="t" r="r" b="b"/>
              <a:pathLst>
                <a:path w="2634" h="3061" extrusionOk="0">
                  <a:moveTo>
                    <a:pt x="1692" y="1"/>
                  </a:moveTo>
                  <a:cubicBezTo>
                    <a:pt x="1250" y="15"/>
                    <a:pt x="832" y="198"/>
                    <a:pt x="520" y="510"/>
                  </a:cubicBezTo>
                  <a:lnTo>
                    <a:pt x="342" y="683"/>
                  </a:lnTo>
                  <a:cubicBezTo>
                    <a:pt x="1" y="1029"/>
                    <a:pt x="1" y="1586"/>
                    <a:pt x="342" y="1927"/>
                  </a:cubicBezTo>
                  <a:lnTo>
                    <a:pt x="1476" y="3061"/>
                  </a:lnTo>
                  <a:cubicBezTo>
                    <a:pt x="1591" y="3018"/>
                    <a:pt x="1692" y="2950"/>
                    <a:pt x="1778" y="2864"/>
                  </a:cubicBezTo>
                  <a:lnTo>
                    <a:pt x="1956" y="2691"/>
                  </a:lnTo>
                  <a:cubicBezTo>
                    <a:pt x="2633" y="2004"/>
                    <a:pt x="2633" y="899"/>
                    <a:pt x="1956" y="217"/>
                  </a:cubicBezTo>
                  <a:cubicBezTo>
                    <a:pt x="1874" y="135"/>
                    <a:pt x="1783" y="63"/>
                    <a:pt x="1692" y="1"/>
                  </a:cubicBezTo>
                  <a:close/>
                </a:path>
              </a:pathLst>
            </a:cu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6" name="Google Shape;11436;p92"/>
            <p:cNvSpPr/>
            <p:nvPr/>
          </p:nvSpPr>
          <p:spPr>
            <a:xfrm>
              <a:off x="1287935" y="1510978"/>
              <a:ext cx="350288" cy="362357"/>
            </a:xfrm>
            <a:custGeom>
              <a:avLst/>
              <a:gdLst/>
              <a:ahLst/>
              <a:cxnLst/>
              <a:rect l="l" t="t" r="r" b="b"/>
              <a:pathLst>
                <a:path w="13380" h="13841" extrusionOk="0">
                  <a:moveTo>
                    <a:pt x="7634" y="413"/>
                  </a:moveTo>
                  <a:cubicBezTo>
                    <a:pt x="8316" y="413"/>
                    <a:pt x="8950" y="773"/>
                    <a:pt x="9301" y="1360"/>
                  </a:cubicBezTo>
                  <a:cubicBezTo>
                    <a:pt x="9421" y="1508"/>
                    <a:pt x="9546" y="1950"/>
                    <a:pt x="10074" y="2123"/>
                  </a:cubicBezTo>
                  <a:cubicBezTo>
                    <a:pt x="9930" y="2248"/>
                    <a:pt x="9796" y="2383"/>
                    <a:pt x="9671" y="2527"/>
                  </a:cubicBezTo>
                  <a:cubicBezTo>
                    <a:pt x="9113" y="2239"/>
                    <a:pt x="8960" y="1782"/>
                    <a:pt x="8849" y="1629"/>
                  </a:cubicBezTo>
                  <a:cubicBezTo>
                    <a:pt x="8595" y="1201"/>
                    <a:pt x="8133" y="942"/>
                    <a:pt x="7634" y="942"/>
                  </a:cubicBezTo>
                  <a:lnTo>
                    <a:pt x="5674" y="942"/>
                  </a:lnTo>
                  <a:cubicBezTo>
                    <a:pt x="5174" y="942"/>
                    <a:pt x="4713" y="1201"/>
                    <a:pt x="4458" y="1629"/>
                  </a:cubicBezTo>
                  <a:cubicBezTo>
                    <a:pt x="4338" y="1797"/>
                    <a:pt x="4208" y="2181"/>
                    <a:pt x="3738" y="2469"/>
                  </a:cubicBezTo>
                  <a:cubicBezTo>
                    <a:pt x="3723" y="2455"/>
                    <a:pt x="3714" y="2445"/>
                    <a:pt x="3699" y="2431"/>
                  </a:cubicBezTo>
                  <a:lnTo>
                    <a:pt x="3526" y="2258"/>
                  </a:lnTo>
                  <a:cubicBezTo>
                    <a:pt x="3464" y="2195"/>
                    <a:pt x="3401" y="2138"/>
                    <a:pt x="3334" y="2090"/>
                  </a:cubicBezTo>
                  <a:cubicBezTo>
                    <a:pt x="3776" y="1888"/>
                    <a:pt x="3882" y="1523"/>
                    <a:pt x="4007" y="1360"/>
                  </a:cubicBezTo>
                  <a:cubicBezTo>
                    <a:pt x="4357" y="773"/>
                    <a:pt x="4987" y="413"/>
                    <a:pt x="5674" y="413"/>
                  </a:cubicBezTo>
                  <a:close/>
                  <a:moveTo>
                    <a:pt x="3219" y="4444"/>
                  </a:moveTo>
                  <a:lnTo>
                    <a:pt x="3469" y="4694"/>
                  </a:lnTo>
                  <a:cubicBezTo>
                    <a:pt x="3349" y="4804"/>
                    <a:pt x="3228" y="4924"/>
                    <a:pt x="3118" y="5049"/>
                  </a:cubicBezTo>
                  <a:lnTo>
                    <a:pt x="2868" y="4799"/>
                  </a:lnTo>
                  <a:lnTo>
                    <a:pt x="3219" y="4444"/>
                  </a:lnTo>
                  <a:close/>
                  <a:moveTo>
                    <a:pt x="10233" y="4444"/>
                  </a:moveTo>
                  <a:lnTo>
                    <a:pt x="10588" y="4794"/>
                  </a:lnTo>
                  <a:lnTo>
                    <a:pt x="10338" y="5049"/>
                  </a:lnTo>
                  <a:cubicBezTo>
                    <a:pt x="10228" y="4924"/>
                    <a:pt x="10108" y="4804"/>
                    <a:pt x="9988" y="4694"/>
                  </a:cubicBezTo>
                  <a:lnTo>
                    <a:pt x="10233" y="4444"/>
                  </a:lnTo>
                  <a:close/>
                  <a:moveTo>
                    <a:pt x="2143" y="2095"/>
                  </a:moveTo>
                  <a:cubicBezTo>
                    <a:pt x="2959" y="2095"/>
                    <a:pt x="3344" y="2681"/>
                    <a:pt x="3411" y="2719"/>
                  </a:cubicBezTo>
                  <a:cubicBezTo>
                    <a:pt x="3603" y="2916"/>
                    <a:pt x="3661" y="3204"/>
                    <a:pt x="3555" y="3459"/>
                  </a:cubicBezTo>
                  <a:cubicBezTo>
                    <a:pt x="3488" y="3627"/>
                    <a:pt x="3536" y="3545"/>
                    <a:pt x="2181" y="4905"/>
                  </a:cubicBezTo>
                  <a:cubicBezTo>
                    <a:pt x="2049" y="5037"/>
                    <a:pt x="1876" y="5103"/>
                    <a:pt x="1703" y="5103"/>
                  </a:cubicBezTo>
                  <a:cubicBezTo>
                    <a:pt x="1530" y="5103"/>
                    <a:pt x="1357" y="5037"/>
                    <a:pt x="1225" y="4905"/>
                  </a:cubicBezTo>
                  <a:lnTo>
                    <a:pt x="1052" y="4732"/>
                  </a:lnTo>
                  <a:cubicBezTo>
                    <a:pt x="96" y="3776"/>
                    <a:pt x="745" y="2095"/>
                    <a:pt x="2143" y="2095"/>
                  </a:cubicBezTo>
                  <a:close/>
                  <a:moveTo>
                    <a:pt x="7634" y="1355"/>
                  </a:moveTo>
                  <a:cubicBezTo>
                    <a:pt x="7989" y="1355"/>
                    <a:pt x="8316" y="1537"/>
                    <a:pt x="8498" y="1840"/>
                  </a:cubicBezTo>
                  <a:cubicBezTo>
                    <a:pt x="8609" y="1994"/>
                    <a:pt x="8806" y="2541"/>
                    <a:pt x="9483" y="2892"/>
                  </a:cubicBezTo>
                  <a:cubicBezTo>
                    <a:pt x="9373" y="3272"/>
                    <a:pt x="9474" y="3685"/>
                    <a:pt x="9757" y="3963"/>
                  </a:cubicBezTo>
                  <a:lnTo>
                    <a:pt x="9945" y="4155"/>
                  </a:lnTo>
                  <a:lnTo>
                    <a:pt x="9671" y="4429"/>
                  </a:lnTo>
                  <a:cubicBezTo>
                    <a:pt x="8812" y="3771"/>
                    <a:pt x="7775" y="3430"/>
                    <a:pt x="6727" y="3430"/>
                  </a:cubicBezTo>
                  <a:cubicBezTo>
                    <a:pt x="6123" y="3430"/>
                    <a:pt x="5514" y="3544"/>
                    <a:pt x="4934" y="3776"/>
                  </a:cubicBezTo>
                  <a:cubicBezTo>
                    <a:pt x="4709" y="3865"/>
                    <a:pt x="4803" y="4172"/>
                    <a:pt x="5004" y="4172"/>
                  </a:cubicBezTo>
                  <a:cubicBezTo>
                    <a:pt x="5030" y="4172"/>
                    <a:pt x="5058" y="4167"/>
                    <a:pt x="5088" y="4155"/>
                  </a:cubicBezTo>
                  <a:cubicBezTo>
                    <a:pt x="5630" y="3939"/>
                    <a:pt x="6182" y="3839"/>
                    <a:pt x="6722" y="3839"/>
                  </a:cubicBezTo>
                  <a:cubicBezTo>
                    <a:pt x="9050" y="3839"/>
                    <a:pt x="11146" y="5709"/>
                    <a:pt x="11146" y="8263"/>
                  </a:cubicBezTo>
                  <a:cubicBezTo>
                    <a:pt x="11146" y="10813"/>
                    <a:pt x="9054" y="12685"/>
                    <a:pt x="6729" y="12685"/>
                  </a:cubicBezTo>
                  <a:cubicBezTo>
                    <a:pt x="6175" y="12685"/>
                    <a:pt x="5609" y="12579"/>
                    <a:pt x="5054" y="12351"/>
                  </a:cubicBezTo>
                  <a:cubicBezTo>
                    <a:pt x="1768" y="11011"/>
                    <a:pt x="1297" y="6442"/>
                    <a:pt x="4381" y="4511"/>
                  </a:cubicBezTo>
                  <a:cubicBezTo>
                    <a:pt x="4564" y="4385"/>
                    <a:pt x="4445" y="4132"/>
                    <a:pt x="4267" y="4132"/>
                  </a:cubicBezTo>
                  <a:cubicBezTo>
                    <a:pt x="4235" y="4132"/>
                    <a:pt x="4200" y="4141"/>
                    <a:pt x="4165" y="4160"/>
                  </a:cubicBezTo>
                  <a:cubicBezTo>
                    <a:pt x="4036" y="4247"/>
                    <a:pt x="3906" y="4333"/>
                    <a:pt x="3781" y="4429"/>
                  </a:cubicBezTo>
                  <a:lnTo>
                    <a:pt x="3507" y="4155"/>
                  </a:lnTo>
                  <a:cubicBezTo>
                    <a:pt x="3598" y="4040"/>
                    <a:pt x="4016" y="3786"/>
                    <a:pt x="4016" y="3195"/>
                  </a:cubicBezTo>
                  <a:cubicBezTo>
                    <a:pt x="4016" y="3070"/>
                    <a:pt x="3992" y="2945"/>
                    <a:pt x="3954" y="2825"/>
                  </a:cubicBezTo>
                  <a:cubicBezTo>
                    <a:pt x="4526" y="2474"/>
                    <a:pt x="4698" y="1998"/>
                    <a:pt x="4814" y="1840"/>
                  </a:cubicBezTo>
                  <a:cubicBezTo>
                    <a:pt x="4992" y="1537"/>
                    <a:pt x="5318" y="1355"/>
                    <a:pt x="5674" y="1355"/>
                  </a:cubicBezTo>
                  <a:close/>
                  <a:moveTo>
                    <a:pt x="3449" y="11813"/>
                  </a:moveTo>
                  <a:cubicBezTo>
                    <a:pt x="3728" y="12068"/>
                    <a:pt x="4031" y="12289"/>
                    <a:pt x="4357" y="12471"/>
                  </a:cubicBezTo>
                  <a:lnTo>
                    <a:pt x="3560" y="13269"/>
                  </a:lnTo>
                  <a:cubicBezTo>
                    <a:pt x="3453" y="13367"/>
                    <a:pt x="3318" y="13415"/>
                    <a:pt x="3184" y="13415"/>
                  </a:cubicBezTo>
                  <a:cubicBezTo>
                    <a:pt x="3042" y="13415"/>
                    <a:pt x="2900" y="13361"/>
                    <a:pt x="2791" y="13254"/>
                  </a:cubicBezTo>
                  <a:cubicBezTo>
                    <a:pt x="2585" y="13043"/>
                    <a:pt x="2575" y="12707"/>
                    <a:pt x="2777" y="12486"/>
                  </a:cubicBezTo>
                  <a:lnTo>
                    <a:pt x="3449" y="11813"/>
                  </a:lnTo>
                  <a:close/>
                  <a:moveTo>
                    <a:pt x="10007" y="11808"/>
                  </a:moveTo>
                  <a:lnTo>
                    <a:pt x="10680" y="12486"/>
                  </a:lnTo>
                  <a:cubicBezTo>
                    <a:pt x="10910" y="12702"/>
                    <a:pt x="10920" y="13062"/>
                    <a:pt x="10694" y="13283"/>
                  </a:cubicBezTo>
                  <a:cubicBezTo>
                    <a:pt x="10586" y="13391"/>
                    <a:pt x="10444" y="13445"/>
                    <a:pt x="10303" y="13445"/>
                  </a:cubicBezTo>
                  <a:cubicBezTo>
                    <a:pt x="10156" y="13445"/>
                    <a:pt x="10009" y="13386"/>
                    <a:pt x="9901" y="13269"/>
                  </a:cubicBezTo>
                  <a:lnTo>
                    <a:pt x="9104" y="12471"/>
                  </a:lnTo>
                  <a:cubicBezTo>
                    <a:pt x="9430" y="12284"/>
                    <a:pt x="9733" y="12063"/>
                    <a:pt x="10007" y="11808"/>
                  </a:cubicBezTo>
                  <a:close/>
                  <a:moveTo>
                    <a:pt x="5674" y="0"/>
                  </a:moveTo>
                  <a:cubicBezTo>
                    <a:pt x="4843" y="0"/>
                    <a:pt x="4079" y="437"/>
                    <a:pt x="3651" y="1148"/>
                  </a:cubicBezTo>
                  <a:lnTo>
                    <a:pt x="3478" y="1432"/>
                  </a:lnTo>
                  <a:cubicBezTo>
                    <a:pt x="3296" y="1742"/>
                    <a:pt x="2998" y="1774"/>
                    <a:pt x="2837" y="1774"/>
                  </a:cubicBezTo>
                  <a:cubicBezTo>
                    <a:pt x="2794" y="1774"/>
                    <a:pt x="2761" y="1772"/>
                    <a:pt x="2742" y="1772"/>
                  </a:cubicBezTo>
                  <a:cubicBezTo>
                    <a:pt x="2736" y="1772"/>
                    <a:pt x="2732" y="1772"/>
                    <a:pt x="2729" y="1773"/>
                  </a:cubicBezTo>
                  <a:cubicBezTo>
                    <a:pt x="2533" y="1710"/>
                    <a:pt x="2334" y="1680"/>
                    <a:pt x="2137" y="1680"/>
                  </a:cubicBezTo>
                  <a:cubicBezTo>
                    <a:pt x="1469" y="1680"/>
                    <a:pt x="830" y="2026"/>
                    <a:pt x="466" y="2623"/>
                  </a:cubicBezTo>
                  <a:cubicBezTo>
                    <a:pt x="0" y="3392"/>
                    <a:pt x="120" y="4381"/>
                    <a:pt x="759" y="5020"/>
                  </a:cubicBezTo>
                  <a:cubicBezTo>
                    <a:pt x="855" y="5092"/>
                    <a:pt x="1119" y="5515"/>
                    <a:pt x="1701" y="5515"/>
                  </a:cubicBezTo>
                  <a:cubicBezTo>
                    <a:pt x="2253" y="5515"/>
                    <a:pt x="2522" y="5126"/>
                    <a:pt x="2575" y="5087"/>
                  </a:cubicBezTo>
                  <a:lnTo>
                    <a:pt x="2859" y="5371"/>
                  </a:lnTo>
                  <a:cubicBezTo>
                    <a:pt x="1403" y="7321"/>
                    <a:pt x="1682" y="9973"/>
                    <a:pt x="3161" y="11520"/>
                  </a:cubicBezTo>
                  <a:lnTo>
                    <a:pt x="2484" y="12197"/>
                  </a:lnTo>
                  <a:cubicBezTo>
                    <a:pt x="1883" y="12798"/>
                    <a:pt x="2306" y="13840"/>
                    <a:pt x="3166" y="13840"/>
                  </a:cubicBezTo>
                  <a:cubicBezTo>
                    <a:pt x="3421" y="13840"/>
                    <a:pt x="3666" y="13739"/>
                    <a:pt x="3848" y="13557"/>
                  </a:cubicBezTo>
                  <a:lnTo>
                    <a:pt x="4742" y="12663"/>
                  </a:lnTo>
                  <a:cubicBezTo>
                    <a:pt x="5373" y="12949"/>
                    <a:pt x="6051" y="13092"/>
                    <a:pt x="6728" y="13092"/>
                  </a:cubicBezTo>
                  <a:cubicBezTo>
                    <a:pt x="7406" y="13092"/>
                    <a:pt x="8083" y="12949"/>
                    <a:pt x="8715" y="12663"/>
                  </a:cubicBezTo>
                  <a:lnTo>
                    <a:pt x="9603" y="13557"/>
                  </a:lnTo>
                  <a:cubicBezTo>
                    <a:pt x="9786" y="13739"/>
                    <a:pt x="10031" y="13840"/>
                    <a:pt x="10286" y="13840"/>
                  </a:cubicBezTo>
                  <a:cubicBezTo>
                    <a:pt x="11141" y="13840"/>
                    <a:pt x="11578" y="12803"/>
                    <a:pt x="10968" y="12193"/>
                  </a:cubicBezTo>
                  <a:lnTo>
                    <a:pt x="10295" y="11520"/>
                  </a:lnTo>
                  <a:cubicBezTo>
                    <a:pt x="11857" y="9805"/>
                    <a:pt x="11981" y="7225"/>
                    <a:pt x="10593" y="5366"/>
                  </a:cubicBezTo>
                  <a:lnTo>
                    <a:pt x="10872" y="5087"/>
                  </a:lnTo>
                  <a:cubicBezTo>
                    <a:pt x="10934" y="5131"/>
                    <a:pt x="11189" y="5510"/>
                    <a:pt x="11751" y="5510"/>
                  </a:cubicBezTo>
                  <a:cubicBezTo>
                    <a:pt x="12039" y="5510"/>
                    <a:pt x="12313" y="5400"/>
                    <a:pt x="12519" y="5193"/>
                  </a:cubicBezTo>
                  <a:cubicBezTo>
                    <a:pt x="12568" y="5126"/>
                    <a:pt x="13379" y="4540"/>
                    <a:pt x="13255" y="3425"/>
                  </a:cubicBezTo>
                  <a:cubicBezTo>
                    <a:pt x="13241" y="3299"/>
                    <a:pt x="13147" y="3240"/>
                    <a:pt x="13053" y="3240"/>
                  </a:cubicBezTo>
                  <a:cubicBezTo>
                    <a:pt x="12942" y="3240"/>
                    <a:pt x="12831" y="3321"/>
                    <a:pt x="12846" y="3469"/>
                  </a:cubicBezTo>
                  <a:cubicBezTo>
                    <a:pt x="12947" y="4367"/>
                    <a:pt x="12284" y="4823"/>
                    <a:pt x="12231" y="4905"/>
                  </a:cubicBezTo>
                  <a:cubicBezTo>
                    <a:pt x="12099" y="5035"/>
                    <a:pt x="11926" y="5099"/>
                    <a:pt x="11753" y="5099"/>
                  </a:cubicBezTo>
                  <a:cubicBezTo>
                    <a:pt x="11580" y="5099"/>
                    <a:pt x="11407" y="5035"/>
                    <a:pt x="11275" y="4905"/>
                  </a:cubicBezTo>
                  <a:lnTo>
                    <a:pt x="10045" y="3675"/>
                  </a:lnTo>
                  <a:cubicBezTo>
                    <a:pt x="9781" y="3411"/>
                    <a:pt x="9781" y="2983"/>
                    <a:pt x="10045" y="2719"/>
                  </a:cubicBezTo>
                  <a:cubicBezTo>
                    <a:pt x="10137" y="2657"/>
                    <a:pt x="10511" y="2095"/>
                    <a:pt x="11314" y="2095"/>
                  </a:cubicBezTo>
                  <a:cubicBezTo>
                    <a:pt x="11833" y="2095"/>
                    <a:pt x="12323" y="2354"/>
                    <a:pt x="12606" y="2791"/>
                  </a:cubicBezTo>
                  <a:cubicBezTo>
                    <a:pt x="12650" y="2859"/>
                    <a:pt x="12711" y="2888"/>
                    <a:pt x="12772" y="2888"/>
                  </a:cubicBezTo>
                  <a:cubicBezTo>
                    <a:pt x="12916" y="2888"/>
                    <a:pt x="13057" y="2728"/>
                    <a:pt x="12952" y="2565"/>
                  </a:cubicBezTo>
                  <a:cubicBezTo>
                    <a:pt x="12583" y="2005"/>
                    <a:pt x="11962" y="1682"/>
                    <a:pt x="11315" y="1682"/>
                  </a:cubicBezTo>
                  <a:cubicBezTo>
                    <a:pt x="11120" y="1682"/>
                    <a:pt x="10922" y="1711"/>
                    <a:pt x="10728" y="1773"/>
                  </a:cubicBezTo>
                  <a:lnTo>
                    <a:pt x="10425" y="1773"/>
                  </a:lnTo>
                  <a:cubicBezTo>
                    <a:pt x="10180" y="1773"/>
                    <a:pt x="9949" y="1643"/>
                    <a:pt x="9824" y="1432"/>
                  </a:cubicBezTo>
                  <a:lnTo>
                    <a:pt x="9651" y="1148"/>
                  </a:lnTo>
                  <a:cubicBezTo>
                    <a:pt x="9229" y="437"/>
                    <a:pt x="8460" y="5"/>
                    <a:pt x="7634"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7" name="Google Shape;11437;p92"/>
            <p:cNvSpPr/>
            <p:nvPr/>
          </p:nvSpPr>
          <p:spPr>
            <a:xfrm>
              <a:off x="1345662" y="1623892"/>
              <a:ext cx="225410" cy="206874"/>
            </a:xfrm>
            <a:custGeom>
              <a:avLst/>
              <a:gdLst/>
              <a:ahLst/>
              <a:cxnLst/>
              <a:rect l="l" t="t" r="r" b="b"/>
              <a:pathLst>
                <a:path w="8610" h="7902" extrusionOk="0">
                  <a:moveTo>
                    <a:pt x="4580" y="1"/>
                  </a:moveTo>
                  <a:cubicBezTo>
                    <a:pt x="2561" y="1"/>
                    <a:pt x="577" y="1533"/>
                    <a:pt x="577" y="3950"/>
                  </a:cubicBezTo>
                  <a:cubicBezTo>
                    <a:pt x="577" y="6334"/>
                    <a:pt x="2542" y="7902"/>
                    <a:pt x="4570" y="7902"/>
                  </a:cubicBezTo>
                  <a:cubicBezTo>
                    <a:pt x="5603" y="7902"/>
                    <a:pt x="6652" y="7495"/>
                    <a:pt x="7466" y="6583"/>
                  </a:cubicBezTo>
                  <a:cubicBezTo>
                    <a:pt x="7730" y="6285"/>
                    <a:pt x="7951" y="5948"/>
                    <a:pt x="8119" y="5583"/>
                  </a:cubicBezTo>
                  <a:cubicBezTo>
                    <a:pt x="8191" y="5420"/>
                    <a:pt x="8057" y="5292"/>
                    <a:pt x="7922" y="5292"/>
                  </a:cubicBezTo>
                  <a:cubicBezTo>
                    <a:pt x="7851" y="5292"/>
                    <a:pt x="7780" y="5328"/>
                    <a:pt x="7740" y="5415"/>
                  </a:cubicBezTo>
                  <a:cubicBezTo>
                    <a:pt x="7163" y="6674"/>
                    <a:pt x="5909" y="7486"/>
                    <a:pt x="4521" y="7486"/>
                  </a:cubicBezTo>
                  <a:cubicBezTo>
                    <a:pt x="1658" y="7486"/>
                    <a:pt x="0" y="4253"/>
                    <a:pt x="1610" y="1937"/>
                  </a:cubicBezTo>
                  <a:cubicBezTo>
                    <a:pt x="2312" y="926"/>
                    <a:pt x="3418" y="413"/>
                    <a:pt x="4525" y="413"/>
                  </a:cubicBezTo>
                  <a:cubicBezTo>
                    <a:pt x="5622" y="413"/>
                    <a:pt x="6720" y="916"/>
                    <a:pt x="7427" y="1937"/>
                  </a:cubicBezTo>
                  <a:cubicBezTo>
                    <a:pt x="7980" y="2734"/>
                    <a:pt x="8181" y="3729"/>
                    <a:pt x="7980" y="4680"/>
                  </a:cubicBezTo>
                  <a:cubicBezTo>
                    <a:pt x="7946" y="4833"/>
                    <a:pt x="8067" y="4926"/>
                    <a:pt x="8185" y="4926"/>
                  </a:cubicBezTo>
                  <a:cubicBezTo>
                    <a:pt x="8273" y="4926"/>
                    <a:pt x="8359" y="4876"/>
                    <a:pt x="8383" y="4762"/>
                  </a:cubicBezTo>
                  <a:cubicBezTo>
                    <a:pt x="8609" y="3695"/>
                    <a:pt x="8383" y="2581"/>
                    <a:pt x="7759" y="1687"/>
                  </a:cubicBezTo>
                  <a:cubicBezTo>
                    <a:pt x="6944" y="520"/>
                    <a:pt x="5756" y="1"/>
                    <a:pt x="458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8" name="Google Shape;11438;p92"/>
            <p:cNvSpPr/>
            <p:nvPr/>
          </p:nvSpPr>
          <p:spPr>
            <a:xfrm>
              <a:off x="1444125" y="1648423"/>
              <a:ext cx="80687" cy="141974"/>
            </a:xfrm>
            <a:custGeom>
              <a:avLst/>
              <a:gdLst/>
              <a:ahLst/>
              <a:cxnLst/>
              <a:rect l="l" t="t" r="r" b="b"/>
              <a:pathLst>
                <a:path w="3082" h="5423" extrusionOk="0">
                  <a:moveTo>
                    <a:pt x="717" y="376"/>
                  </a:moveTo>
                  <a:cubicBezTo>
                    <a:pt x="894" y="376"/>
                    <a:pt x="1034" y="534"/>
                    <a:pt x="1014" y="712"/>
                  </a:cubicBezTo>
                  <a:lnTo>
                    <a:pt x="1014" y="2677"/>
                  </a:lnTo>
                  <a:cubicBezTo>
                    <a:pt x="918" y="2633"/>
                    <a:pt x="816" y="2612"/>
                    <a:pt x="715" y="2612"/>
                  </a:cubicBezTo>
                  <a:cubicBezTo>
                    <a:pt x="613" y="2612"/>
                    <a:pt x="512" y="2633"/>
                    <a:pt x="419" y="2677"/>
                  </a:cubicBezTo>
                  <a:lnTo>
                    <a:pt x="419" y="712"/>
                  </a:lnTo>
                  <a:cubicBezTo>
                    <a:pt x="395" y="534"/>
                    <a:pt x="534" y="376"/>
                    <a:pt x="717" y="376"/>
                  </a:cubicBezTo>
                  <a:close/>
                  <a:moveTo>
                    <a:pt x="751" y="3027"/>
                  </a:moveTo>
                  <a:cubicBezTo>
                    <a:pt x="883" y="3027"/>
                    <a:pt x="921" y="3102"/>
                    <a:pt x="2321" y="4502"/>
                  </a:cubicBezTo>
                  <a:lnTo>
                    <a:pt x="2316" y="4502"/>
                  </a:lnTo>
                  <a:cubicBezTo>
                    <a:pt x="2465" y="4613"/>
                    <a:pt x="2480" y="4824"/>
                    <a:pt x="2350" y="4954"/>
                  </a:cubicBezTo>
                  <a:cubicBezTo>
                    <a:pt x="2291" y="5013"/>
                    <a:pt x="2214" y="5042"/>
                    <a:pt x="2138" y="5042"/>
                  </a:cubicBezTo>
                  <a:cubicBezTo>
                    <a:pt x="2048" y="5042"/>
                    <a:pt x="1958" y="5001"/>
                    <a:pt x="1898" y="4920"/>
                  </a:cubicBezTo>
                  <a:lnTo>
                    <a:pt x="510" y="3537"/>
                  </a:lnTo>
                  <a:cubicBezTo>
                    <a:pt x="327" y="3344"/>
                    <a:pt x="457" y="3032"/>
                    <a:pt x="721" y="3027"/>
                  </a:cubicBezTo>
                  <a:cubicBezTo>
                    <a:pt x="732" y="3027"/>
                    <a:pt x="742" y="3027"/>
                    <a:pt x="751" y="3027"/>
                  </a:cubicBezTo>
                  <a:close/>
                  <a:moveTo>
                    <a:pt x="717" y="1"/>
                  </a:moveTo>
                  <a:cubicBezTo>
                    <a:pt x="327" y="1"/>
                    <a:pt x="6" y="318"/>
                    <a:pt x="6" y="712"/>
                  </a:cubicBezTo>
                  <a:lnTo>
                    <a:pt x="6" y="3306"/>
                  </a:lnTo>
                  <a:cubicBezTo>
                    <a:pt x="1" y="3498"/>
                    <a:pt x="78" y="3685"/>
                    <a:pt x="217" y="3820"/>
                  </a:cubicBezTo>
                  <a:cubicBezTo>
                    <a:pt x="1629" y="5204"/>
                    <a:pt x="1610" y="5285"/>
                    <a:pt x="1865" y="5376"/>
                  </a:cubicBezTo>
                  <a:cubicBezTo>
                    <a:pt x="1953" y="5408"/>
                    <a:pt x="2038" y="5423"/>
                    <a:pt x="2120" y="5423"/>
                  </a:cubicBezTo>
                  <a:cubicBezTo>
                    <a:pt x="2703" y="5423"/>
                    <a:pt x="3081" y="4681"/>
                    <a:pt x="2609" y="4209"/>
                  </a:cubicBezTo>
                  <a:lnTo>
                    <a:pt x="1428" y="3027"/>
                  </a:lnTo>
                  <a:lnTo>
                    <a:pt x="1428" y="712"/>
                  </a:lnTo>
                  <a:cubicBezTo>
                    <a:pt x="1428" y="318"/>
                    <a:pt x="1110" y="1"/>
                    <a:pt x="71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9" name="Google Shape;11439;p92"/>
            <p:cNvSpPr/>
            <p:nvPr/>
          </p:nvSpPr>
          <p:spPr>
            <a:xfrm>
              <a:off x="1493684" y="1777098"/>
              <a:ext cx="26" cy="26"/>
            </a:xfrm>
            <a:custGeom>
              <a:avLst/>
              <a:gdLst/>
              <a:ahLst/>
              <a:cxnLst/>
              <a:rect l="l" t="t" r="r" b="b"/>
              <a:pathLst>
                <a:path w="1" h="1" extrusionOk="0">
                  <a:moveTo>
                    <a:pt x="1" y="0"/>
                  </a:move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0" name="Google Shape;11440;p92"/>
            <p:cNvSpPr/>
            <p:nvPr/>
          </p:nvSpPr>
          <p:spPr>
            <a:xfrm>
              <a:off x="1493815" y="1777333"/>
              <a:ext cx="26" cy="26"/>
            </a:xfrm>
            <a:custGeom>
              <a:avLst/>
              <a:gdLst/>
              <a:ahLst/>
              <a:cxnLst/>
              <a:rect l="l" t="t" r="r" b="b"/>
              <a:pathLst>
                <a:path w="1" h="1" extrusionOk="0">
                  <a:moveTo>
                    <a:pt x="0" y="1"/>
                  </a:move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41" name="Google Shape;11441;p92"/>
          <p:cNvGrpSpPr/>
          <p:nvPr/>
        </p:nvGrpSpPr>
        <p:grpSpPr>
          <a:xfrm>
            <a:off x="2477973" y="4084559"/>
            <a:ext cx="210042" cy="361991"/>
            <a:chOff x="2477973" y="4289959"/>
            <a:chExt cx="210042" cy="361991"/>
          </a:xfrm>
        </p:grpSpPr>
        <p:sp>
          <p:nvSpPr>
            <p:cNvPr id="11442" name="Google Shape;11442;p92"/>
            <p:cNvSpPr/>
            <p:nvPr/>
          </p:nvSpPr>
          <p:spPr>
            <a:xfrm>
              <a:off x="2493551" y="4295745"/>
              <a:ext cx="178888" cy="350288"/>
            </a:xfrm>
            <a:custGeom>
              <a:avLst/>
              <a:gdLst/>
              <a:ahLst/>
              <a:cxnLst/>
              <a:rect l="l" t="t" r="r" b="b"/>
              <a:pathLst>
                <a:path w="6833" h="13380" extrusionOk="0">
                  <a:moveTo>
                    <a:pt x="1" y="1"/>
                  </a:moveTo>
                  <a:lnTo>
                    <a:pt x="1" y="3397"/>
                  </a:lnTo>
                  <a:cubicBezTo>
                    <a:pt x="1" y="4934"/>
                    <a:pt x="1029" y="6284"/>
                    <a:pt x="2513" y="6693"/>
                  </a:cubicBezTo>
                  <a:cubicBezTo>
                    <a:pt x="1029" y="7096"/>
                    <a:pt x="1" y="8446"/>
                    <a:pt x="1" y="9983"/>
                  </a:cubicBezTo>
                  <a:lnTo>
                    <a:pt x="1" y="13380"/>
                  </a:lnTo>
                  <a:lnTo>
                    <a:pt x="6832" y="13380"/>
                  </a:lnTo>
                  <a:lnTo>
                    <a:pt x="6832" y="9983"/>
                  </a:lnTo>
                  <a:cubicBezTo>
                    <a:pt x="6827" y="8446"/>
                    <a:pt x="5799" y="7096"/>
                    <a:pt x="4320" y="6693"/>
                  </a:cubicBezTo>
                  <a:cubicBezTo>
                    <a:pt x="5799" y="6284"/>
                    <a:pt x="6827" y="4934"/>
                    <a:pt x="6832" y="3397"/>
                  </a:cubicBezTo>
                  <a:lnTo>
                    <a:pt x="6832" y="1"/>
                  </a:lnTo>
                  <a:close/>
                </a:path>
              </a:pathLst>
            </a:custGeom>
            <a:solidFill>
              <a:srgbClr val="E5E9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3" name="Google Shape;11443;p92"/>
            <p:cNvSpPr/>
            <p:nvPr/>
          </p:nvSpPr>
          <p:spPr>
            <a:xfrm>
              <a:off x="2516825" y="4404025"/>
              <a:ext cx="132078" cy="218760"/>
            </a:xfrm>
            <a:custGeom>
              <a:avLst/>
              <a:gdLst/>
              <a:ahLst/>
              <a:cxnLst/>
              <a:rect l="l" t="t" r="r" b="b"/>
              <a:pathLst>
                <a:path w="5045" h="8356" extrusionOk="0">
                  <a:moveTo>
                    <a:pt x="116" y="1"/>
                  </a:moveTo>
                  <a:cubicBezTo>
                    <a:pt x="366" y="832"/>
                    <a:pt x="1024" y="1471"/>
                    <a:pt x="1860" y="1692"/>
                  </a:cubicBezTo>
                  <a:cubicBezTo>
                    <a:pt x="2004" y="1735"/>
                    <a:pt x="2153" y="1764"/>
                    <a:pt x="2302" y="1778"/>
                  </a:cubicBezTo>
                  <a:lnTo>
                    <a:pt x="2302" y="4704"/>
                  </a:lnTo>
                  <a:cubicBezTo>
                    <a:pt x="1000" y="4819"/>
                    <a:pt x="1" y="5910"/>
                    <a:pt x="1" y="7216"/>
                  </a:cubicBezTo>
                  <a:lnTo>
                    <a:pt x="1" y="8355"/>
                  </a:lnTo>
                  <a:lnTo>
                    <a:pt x="5045" y="8355"/>
                  </a:lnTo>
                  <a:lnTo>
                    <a:pt x="5045" y="7216"/>
                  </a:lnTo>
                  <a:cubicBezTo>
                    <a:pt x="5045" y="5910"/>
                    <a:pt x="4050" y="4819"/>
                    <a:pt x="2748" y="4704"/>
                  </a:cubicBezTo>
                  <a:lnTo>
                    <a:pt x="2748" y="1778"/>
                  </a:lnTo>
                  <a:cubicBezTo>
                    <a:pt x="2902" y="1764"/>
                    <a:pt x="3051" y="1735"/>
                    <a:pt x="3195" y="1692"/>
                  </a:cubicBezTo>
                  <a:cubicBezTo>
                    <a:pt x="4031" y="1471"/>
                    <a:pt x="4689" y="832"/>
                    <a:pt x="4934" y="1"/>
                  </a:cubicBezTo>
                  <a:close/>
                </a:path>
              </a:pathLst>
            </a:custGeom>
            <a:solidFill>
              <a:srgbClr val="AEBB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4" name="Google Shape;11444;p92"/>
            <p:cNvSpPr/>
            <p:nvPr/>
          </p:nvSpPr>
          <p:spPr>
            <a:xfrm>
              <a:off x="2477973" y="4289959"/>
              <a:ext cx="210042" cy="361991"/>
            </a:xfrm>
            <a:custGeom>
              <a:avLst/>
              <a:gdLst/>
              <a:ahLst/>
              <a:cxnLst/>
              <a:rect l="l" t="t" r="r" b="b"/>
              <a:pathLst>
                <a:path w="8023" h="13827" extrusionOk="0">
                  <a:moveTo>
                    <a:pt x="7201" y="443"/>
                  </a:moveTo>
                  <a:lnTo>
                    <a:pt x="7201" y="3618"/>
                  </a:lnTo>
                  <a:cubicBezTo>
                    <a:pt x="7201" y="5054"/>
                    <a:pt x="6241" y="6313"/>
                    <a:pt x="4857" y="6697"/>
                  </a:cubicBezTo>
                  <a:cubicBezTo>
                    <a:pt x="4636" y="6755"/>
                    <a:pt x="4636" y="7067"/>
                    <a:pt x="4857" y="7125"/>
                  </a:cubicBezTo>
                  <a:cubicBezTo>
                    <a:pt x="6241" y="7509"/>
                    <a:pt x="7201" y="8768"/>
                    <a:pt x="7201" y="10204"/>
                  </a:cubicBezTo>
                  <a:lnTo>
                    <a:pt x="7201" y="13380"/>
                  </a:lnTo>
                  <a:lnTo>
                    <a:pt x="822" y="13380"/>
                  </a:lnTo>
                  <a:lnTo>
                    <a:pt x="822" y="10204"/>
                  </a:lnTo>
                  <a:cubicBezTo>
                    <a:pt x="822" y="8768"/>
                    <a:pt x="1782" y="7509"/>
                    <a:pt x="3166" y="7125"/>
                  </a:cubicBezTo>
                  <a:cubicBezTo>
                    <a:pt x="3387" y="7067"/>
                    <a:pt x="3387" y="6755"/>
                    <a:pt x="3166" y="6697"/>
                  </a:cubicBezTo>
                  <a:cubicBezTo>
                    <a:pt x="1782" y="6313"/>
                    <a:pt x="822" y="5054"/>
                    <a:pt x="822" y="3618"/>
                  </a:cubicBezTo>
                  <a:lnTo>
                    <a:pt x="822" y="443"/>
                  </a:lnTo>
                  <a:close/>
                  <a:moveTo>
                    <a:pt x="298" y="1"/>
                  </a:moveTo>
                  <a:cubicBezTo>
                    <a:pt x="0" y="1"/>
                    <a:pt x="0" y="443"/>
                    <a:pt x="298" y="443"/>
                  </a:cubicBezTo>
                  <a:lnTo>
                    <a:pt x="375" y="443"/>
                  </a:lnTo>
                  <a:lnTo>
                    <a:pt x="375" y="3618"/>
                  </a:lnTo>
                  <a:cubicBezTo>
                    <a:pt x="375" y="5026"/>
                    <a:pt x="1191" y="6308"/>
                    <a:pt x="2465" y="6914"/>
                  </a:cubicBezTo>
                  <a:cubicBezTo>
                    <a:pt x="1191" y="7514"/>
                    <a:pt x="375" y="8797"/>
                    <a:pt x="375" y="10204"/>
                  </a:cubicBezTo>
                  <a:lnTo>
                    <a:pt x="375" y="13380"/>
                  </a:lnTo>
                  <a:lnTo>
                    <a:pt x="298" y="13380"/>
                  </a:lnTo>
                  <a:cubicBezTo>
                    <a:pt x="0" y="13380"/>
                    <a:pt x="0" y="13827"/>
                    <a:pt x="298" y="13827"/>
                  </a:cubicBezTo>
                  <a:lnTo>
                    <a:pt x="7725" y="13827"/>
                  </a:lnTo>
                  <a:cubicBezTo>
                    <a:pt x="8023" y="13827"/>
                    <a:pt x="8023" y="13380"/>
                    <a:pt x="7725" y="13380"/>
                  </a:cubicBezTo>
                  <a:lnTo>
                    <a:pt x="7653" y="13380"/>
                  </a:lnTo>
                  <a:lnTo>
                    <a:pt x="7653" y="10204"/>
                  </a:lnTo>
                  <a:cubicBezTo>
                    <a:pt x="7648" y="8797"/>
                    <a:pt x="6831" y="7514"/>
                    <a:pt x="5558" y="6914"/>
                  </a:cubicBezTo>
                  <a:cubicBezTo>
                    <a:pt x="6831" y="6308"/>
                    <a:pt x="7648" y="5026"/>
                    <a:pt x="7653" y="3618"/>
                  </a:cubicBezTo>
                  <a:lnTo>
                    <a:pt x="7653" y="443"/>
                  </a:lnTo>
                  <a:lnTo>
                    <a:pt x="7725" y="443"/>
                  </a:lnTo>
                  <a:cubicBezTo>
                    <a:pt x="8023" y="443"/>
                    <a:pt x="8023" y="1"/>
                    <a:pt x="7725"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5" name="Google Shape;11445;p92"/>
            <p:cNvSpPr/>
            <p:nvPr/>
          </p:nvSpPr>
          <p:spPr>
            <a:xfrm>
              <a:off x="2513055" y="4398135"/>
              <a:ext cx="139880" cy="108856"/>
            </a:xfrm>
            <a:custGeom>
              <a:avLst/>
              <a:gdLst/>
              <a:ahLst/>
              <a:cxnLst/>
              <a:rect l="l" t="t" r="r" b="b"/>
              <a:pathLst>
                <a:path w="5343" h="4158" extrusionOk="0">
                  <a:moveTo>
                    <a:pt x="260" y="0"/>
                  </a:moveTo>
                  <a:cubicBezTo>
                    <a:pt x="111" y="0"/>
                    <a:pt x="0" y="149"/>
                    <a:pt x="48" y="288"/>
                  </a:cubicBezTo>
                  <a:cubicBezTo>
                    <a:pt x="322" y="1191"/>
                    <a:pt x="1038" y="1888"/>
                    <a:pt x="1946" y="2133"/>
                  </a:cubicBezTo>
                  <a:cubicBezTo>
                    <a:pt x="2114" y="2176"/>
                    <a:pt x="2278" y="2210"/>
                    <a:pt x="2450" y="2224"/>
                  </a:cubicBezTo>
                  <a:lnTo>
                    <a:pt x="2450" y="3935"/>
                  </a:lnTo>
                  <a:cubicBezTo>
                    <a:pt x="2450" y="4083"/>
                    <a:pt x="2561" y="4158"/>
                    <a:pt x="2671" y="4158"/>
                  </a:cubicBezTo>
                  <a:cubicBezTo>
                    <a:pt x="2782" y="4158"/>
                    <a:pt x="2892" y="4083"/>
                    <a:pt x="2892" y="3935"/>
                  </a:cubicBezTo>
                  <a:lnTo>
                    <a:pt x="2892" y="2224"/>
                  </a:lnTo>
                  <a:cubicBezTo>
                    <a:pt x="3065" y="2210"/>
                    <a:pt x="3234" y="2176"/>
                    <a:pt x="3397" y="2133"/>
                  </a:cubicBezTo>
                  <a:cubicBezTo>
                    <a:pt x="4305" y="1888"/>
                    <a:pt x="5021" y="1191"/>
                    <a:pt x="5299" y="288"/>
                  </a:cubicBezTo>
                  <a:cubicBezTo>
                    <a:pt x="5343" y="149"/>
                    <a:pt x="5232" y="0"/>
                    <a:pt x="5083" y="0"/>
                  </a:cubicBezTo>
                  <a:lnTo>
                    <a:pt x="3089" y="0"/>
                  </a:lnTo>
                  <a:cubicBezTo>
                    <a:pt x="2792" y="0"/>
                    <a:pt x="2792" y="447"/>
                    <a:pt x="3089" y="447"/>
                  </a:cubicBezTo>
                  <a:lnTo>
                    <a:pt x="4761" y="447"/>
                  </a:lnTo>
                  <a:cubicBezTo>
                    <a:pt x="4478" y="1067"/>
                    <a:pt x="3940" y="1523"/>
                    <a:pt x="3282" y="1701"/>
                  </a:cubicBezTo>
                  <a:cubicBezTo>
                    <a:pt x="3082" y="1758"/>
                    <a:pt x="2877" y="1787"/>
                    <a:pt x="2671" y="1787"/>
                  </a:cubicBezTo>
                  <a:cubicBezTo>
                    <a:pt x="2466" y="1787"/>
                    <a:pt x="2261" y="1758"/>
                    <a:pt x="2061" y="1701"/>
                  </a:cubicBezTo>
                  <a:cubicBezTo>
                    <a:pt x="1403" y="1523"/>
                    <a:pt x="865" y="1067"/>
                    <a:pt x="582" y="447"/>
                  </a:cubicBezTo>
                  <a:lnTo>
                    <a:pt x="2254" y="447"/>
                  </a:lnTo>
                  <a:cubicBezTo>
                    <a:pt x="2551" y="447"/>
                    <a:pt x="2551" y="0"/>
                    <a:pt x="2254"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6" name="Google Shape;11446;p92"/>
            <p:cNvSpPr/>
            <p:nvPr/>
          </p:nvSpPr>
          <p:spPr>
            <a:xfrm>
              <a:off x="2510908" y="4529532"/>
              <a:ext cx="143781" cy="99013"/>
            </a:xfrm>
            <a:custGeom>
              <a:avLst/>
              <a:gdLst/>
              <a:ahLst/>
              <a:cxnLst/>
              <a:rect l="l" t="t" r="r" b="b"/>
              <a:pathLst>
                <a:path w="5492" h="3782" extrusionOk="0">
                  <a:moveTo>
                    <a:pt x="2092" y="1"/>
                  </a:moveTo>
                  <a:cubicBezTo>
                    <a:pt x="2071" y="1"/>
                    <a:pt x="2048" y="4"/>
                    <a:pt x="2023" y="11"/>
                  </a:cubicBezTo>
                  <a:cubicBezTo>
                    <a:pt x="832" y="342"/>
                    <a:pt x="6" y="1423"/>
                    <a:pt x="1" y="2663"/>
                  </a:cubicBezTo>
                  <a:lnTo>
                    <a:pt x="1" y="3561"/>
                  </a:lnTo>
                  <a:cubicBezTo>
                    <a:pt x="1" y="3686"/>
                    <a:pt x="102" y="3782"/>
                    <a:pt x="227" y="3782"/>
                  </a:cubicBezTo>
                  <a:lnTo>
                    <a:pt x="5271" y="3782"/>
                  </a:lnTo>
                  <a:cubicBezTo>
                    <a:pt x="5391" y="3782"/>
                    <a:pt x="5492" y="3686"/>
                    <a:pt x="5492" y="3561"/>
                  </a:cubicBezTo>
                  <a:lnTo>
                    <a:pt x="5492" y="2663"/>
                  </a:lnTo>
                  <a:cubicBezTo>
                    <a:pt x="5492" y="1428"/>
                    <a:pt x="4670" y="342"/>
                    <a:pt x="3479" y="11"/>
                  </a:cubicBezTo>
                  <a:cubicBezTo>
                    <a:pt x="3455" y="4"/>
                    <a:pt x="3432" y="1"/>
                    <a:pt x="3410" y="1"/>
                  </a:cubicBezTo>
                  <a:cubicBezTo>
                    <a:pt x="3178" y="1"/>
                    <a:pt x="3100" y="369"/>
                    <a:pt x="3359" y="443"/>
                  </a:cubicBezTo>
                  <a:cubicBezTo>
                    <a:pt x="4358" y="717"/>
                    <a:pt x="5050" y="1625"/>
                    <a:pt x="5050" y="2658"/>
                  </a:cubicBezTo>
                  <a:lnTo>
                    <a:pt x="5050" y="3335"/>
                  </a:lnTo>
                  <a:lnTo>
                    <a:pt x="452" y="3335"/>
                  </a:lnTo>
                  <a:lnTo>
                    <a:pt x="452" y="2658"/>
                  </a:lnTo>
                  <a:cubicBezTo>
                    <a:pt x="452" y="1625"/>
                    <a:pt x="1144" y="717"/>
                    <a:pt x="2143" y="443"/>
                  </a:cubicBezTo>
                  <a:cubicBezTo>
                    <a:pt x="2403" y="369"/>
                    <a:pt x="2324" y="1"/>
                    <a:pt x="2092"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7" name="Google Shape;11447;p92"/>
            <p:cNvSpPr/>
            <p:nvPr/>
          </p:nvSpPr>
          <p:spPr>
            <a:xfrm>
              <a:off x="2577196" y="4518746"/>
              <a:ext cx="11598" cy="13535"/>
            </a:xfrm>
            <a:custGeom>
              <a:avLst/>
              <a:gdLst/>
              <a:ahLst/>
              <a:cxnLst/>
              <a:rect l="l" t="t" r="r" b="b"/>
              <a:pathLst>
                <a:path w="443" h="517" extrusionOk="0">
                  <a:moveTo>
                    <a:pt x="221" y="0"/>
                  </a:moveTo>
                  <a:cubicBezTo>
                    <a:pt x="97" y="0"/>
                    <a:pt x="0" y="101"/>
                    <a:pt x="0" y="221"/>
                  </a:cubicBezTo>
                  <a:lnTo>
                    <a:pt x="0" y="293"/>
                  </a:lnTo>
                  <a:cubicBezTo>
                    <a:pt x="0" y="442"/>
                    <a:pt x="111" y="517"/>
                    <a:pt x="221" y="517"/>
                  </a:cubicBezTo>
                  <a:cubicBezTo>
                    <a:pt x="332" y="517"/>
                    <a:pt x="442" y="442"/>
                    <a:pt x="442" y="293"/>
                  </a:cubicBezTo>
                  <a:lnTo>
                    <a:pt x="442" y="221"/>
                  </a:lnTo>
                  <a:cubicBezTo>
                    <a:pt x="442" y="96"/>
                    <a:pt x="346" y="0"/>
                    <a:pt x="221"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48" name="Google Shape;11448;p92"/>
          <p:cNvGrpSpPr/>
          <p:nvPr/>
        </p:nvGrpSpPr>
        <p:grpSpPr>
          <a:xfrm>
            <a:off x="3518969" y="2704349"/>
            <a:ext cx="347827" cy="345602"/>
            <a:chOff x="3518969" y="2909749"/>
            <a:chExt cx="347827" cy="345602"/>
          </a:xfrm>
        </p:grpSpPr>
        <p:sp>
          <p:nvSpPr>
            <p:cNvPr id="11449" name="Google Shape;11449;p92"/>
            <p:cNvSpPr/>
            <p:nvPr/>
          </p:nvSpPr>
          <p:spPr>
            <a:xfrm>
              <a:off x="3670760" y="2915718"/>
              <a:ext cx="192344" cy="188496"/>
            </a:xfrm>
            <a:custGeom>
              <a:avLst/>
              <a:gdLst/>
              <a:ahLst/>
              <a:cxnLst/>
              <a:rect l="l" t="t" r="r" b="b"/>
              <a:pathLst>
                <a:path w="7347" h="7200" extrusionOk="0">
                  <a:moveTo>
                    <a:pt x="6520" y="0"/>
                  </a:moveTo>
                  <a:cubicBezTo>
                    <a:pt x="6326" y="0"/>
                    <a:pt x="6133" y="74"/>
                    <a:pt x="5987" y="220"/>
                  </a:cubicBezTo>
                  <a:lnTo>
                    <a:pt x="299" y="5913"/>
                  </a:lnTo>
                  <a:cubicBezTo>
                    <a:pt x="1" y="6206"/>
                    <a:pt x="1" y="6686"/>
                    <a:pt x="294" y="6979"/>
                  </a:cubicBezTo>
                  <a:cubicBezTo>
                    <a:pt x="443" y="7126"/>
                    <a:pt x="636" y="7199"/>
                    <a:pt x="829" y="7199"/>
                  </a:cubicBezTo>
                  <a:cubicBezTo>
                    <a:pt x="1023" y="7199"/>
                    <a:pt x="1216" y="7126"/>
                    <a:pt x="1365" y="6979"/>
                  </a:cubicBezTo>
                  <a:lnTo>
                    <a:pt x="7053" y="1291"/>
                  </a:lnTo>
                  <a:cubicBezTo>
                    <a:pt x="7346" y="994"/>
                    <a:pt x="7346" y="518"/>
                    <a:pt x="7053" y="220"/>
                  </a:cubicBezTo>
                  <a:cubicBezTo>
                    <a:pt x="6907" y="74"/>
                    <a:pt x="6713" y="0"/>
                    <a:pt x="6520" y="0"/>
                  </a:cubicBezTo>
                  <a:close/>
                </a:path>
              </a:pathLst>
            </a:custGeom>
            <a:solidFill>
              <a:srgbClr val="A9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0" name="Google Shape;11450;p92"/>
            <p:cNvSpPr/>
            <p:nvPr/>
          </p:nvSpPr>
          <p:spPr>
            <a:xfrm>
              <a:off x="3681075" y="2928913"/>
              <a:ext cx="183155" cy="178024"/>
            </a:xfrm>
            <a:custGeom>
              <a:avLst/>
              <a:gdLst/>
              <a:ahLst/>
              <a:cxnLst/>
              <a:rect l="l" t="t" r="r" b="b"/>
              <a:pathLst>
                <a:path w="6996" h="6800" extrusionOk="0">
                  <a:moveTo>
                    <a:pt x="6506" y="0"/>
                  </a:moveTo>
                  <a:cubicBezTo>
                    <a:pt x="6348" y="0"/>
                    <a:pt x="6193" y="91"/>
                    <a:pt x="6126" y="254"/>
                  </a:cubicBezTo>
                  <a:lnTo>
                    <a:pt x="438" y="5942"/>
                  </a:lnTo>
                  <a:cubicBezTo>
                    <a:pt x="111" y="6029"/>
                    <a:pt x="1" y="6437"/>
                    <a:pt x="241" y="6672"/>
                  </a:cubicBezTo>
                  <a:cubicBezTo>
                    <a:pt x="328" y="6759"/>
                    <a:pt x="438" y="6800"/>
                    <a:pt x="547" y="6800"/>
                  </a:cubicBezTo>
                  <a:cubicBezTo>
                    <a:pt x="734" y="6800"/>
                    <a:pt x="917" y="6681"/>
                    <a:pt x="971" y="6475"/>
                  </a:cubicBezTo>
                  <a:lnTo>
                    <a:pt x="6659" y="787"/>
                  </a:lnTo>
                  <a:cubicBezTo>
                    <a:pt x="6928" y="672"/>
                    <a:pt x="6995" y="326"/>
                    <a:pt x="6794" y="120"/>
                  </a:cubicBezTo>
                  <a:cubicBezTo>
                    <a:pt x="6712" y="38"/>
                    <a:pt x="6609" y="0"/>
                    <a:pt x="6506" y="0"/>
                  </a:cubicBezTo>
                  <a:close/>
                </a:path>
              </a:pathLst>
            </a:custGeom>
            <a:solidFill>
              <a:srgbClr val="B5C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1" name="Google Shape;11451;p92"/>
            <p:cNvSpPr/>
            <p:nvPr/>
          </p:nvSpPr>
          <p:spPr>
            <a:xfrm>
              <a:off x="3550280" y="3012322"/>
              <a:ext cx="216980" cy="214414"/>
            </a:xfrm>
            <a:custGeom>
              <a:avLst/>
              <a:gdLst/>
              <a:ahLst/>
              <a:cxnLst/>
              <a:rect l="l" t="t" r="r" b="b"/>
              <a:pathLst>
                <a:path w="8288" h="8190" extrusionOk="0">
                  <a:moveTo>
                    <a:pt x="6326" y="0"/>
                  </a:moveTo>
                  <a:cubicBezTo>
                    <a:pt x="6008" y="0"/>
                    <a:pt x="5671" y="77"/>
                    <a:pt x="5333" y="248"/>
                  </a:cubicBezTo>
                  <a:cubicBezTo>
                    <a:pt x="4417" y="706"/>
                    <a:pt x="2047" y="1783"/>
                    <a:pt x="705" y="1783"/>
                  </a:cubicBezTo>
                  <a:cubicBezTo>
                    <a:pt x="413" y="1783"/>
                    <a:pt x="169" y="1732"/>
                    <a:pt x="0" y="1613"/>
                  </a:cubicBezTo>
                  <a:lnTo>
                    <a:pt x="0" y="1613"/>
                  </a:lnTo>
                  <a:lnTo>
                    <a:pt x="6582" y="8189"/>
                  </a:lnTo>
                  <a:cubicBezTo>
                    <a:pt x="5909" y="7243"/>
                    <a:pt x="7384" y="3971"/>
                    <a:pt x="7942" y="2857"/>
                  </a:cubicBezTo>
                  <a:cubicBezTo>
                    <a:pt x="8287" y="2165"/>
                    <a:pt x="8254" y="1497"/>
                    <a:pt x="7980" y="979"/>
                  </a:cubicBezTo>
                  <a:cubicBezTo>
                    <a:pt x="7667" y="393"/>
                    <a:pt x="7045" y="0"/>
                    <a:pt x="6326" y="0"/>
                  </a:cubicBezTo>
                  <a:close/>
                </a:path>
              </a:pathLst>
            </a:custGeom>
            <a:solidFill>
              <a:srgbClr val="E4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2" name="Google Shape;11452;p92"/>
            <p:cNvSpPr/>
            <p:nvPr/>
          </p:nvSpPr>
          <p:spPr>
            <a:xfrm>
              <a:off x="3570151" y="3032167"/>
              <a:ext cx="197240" cy="194570"/>
            </a:xfrm>
            <a:custGeom>
              <a:avLst/>
              <a:gdLst/>
              <a:ahLst/>
              <a:cxnLst/>
              <a:rect l="l" t="t" r="r" b="b"/>
              <a:pathLst>
                <a:path w="7534" h="7432" extrusionOk="0">
                  <a:moveTo>
                    <a:pt x="6325" y="0"/>
                  </a:moveTo>
                  <a:cubicBezTo>
                    <a:pt x="6007" y="0"/>
                    <a:pt x="5670" y="76"/>
                    <a:pt x="5333" y="245"/>
                  </a:cubicBezTo>
                  <a:cubicBezTo>
                    <a:pt x="4414" y="702"/>
                    <a:pt x="2049" y="1781"/>
                    <a:pt x="707" y="1781"/>
                  </a:cubicBezTo>
                  <a:cubicBezTo>
                    <a:pt x="414" y="1781"/>
                    <a:pt x="170" y="1729"/>
                    <a:pt x="0" y="1609"/>
                  </a:cubicBezTo>
                  <a:lnTo>
                    <a:pt x="0" y="1609"/>
                  </a:lnTo>
                  <a:lnTo>
                    <a:pt x="5823" y="7431"/>
                  </a:lnTo>
                  <a:cubicBezTo>
                    <a:pt x="5150" y="6485"/>
                    <a:pt x="6625" y="3213"/>
                    <a:pt x="7183" y="2099"/>
                  </a:cubicBezTo>
                  <a:cubicBezTo>
                    <a:pt x="7533" y="1407"/>
                    <a:pt x="7495" y="739"/>
                    <a:pt x="7221" y="221"/>
                  </a:cubicBezTo>
                  <a:cubicBezTo>
                    <a:pt x="6956" y="80"/>
                    <a:pt x="6651" y="0"/>
                    <a:pt x="6325" y="0"/>
                  </a:cubicBezTo>
                  <a:close/>
                </a:path>
              </a:pathLst>
            </a:custGeom>
            <a:solidFill>
              <a:srgbClr val="EF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3" name="Google Shape;11453;p92"/>
            <p:cNvSpPr/>
            <p:nvPr/>
          </p:nvSpPr>
          <p:spPr>
            <a:xfrm>
              <a:off x="3528263" y="3038371"/>
              <a:ext cx="212215" cy="208262"/>
            </a:xfrm>
            <a:custGeom>
              <a:avLst/>
              <a:gdLst/>
              <a:ahLst/>
              <a:cxnLst/>
              <a:rect l="l" t="t" r="r" b="b"/>
              <a:pathLst>
                <a:path w="8106" h="7955" extrusionOk="0">
                  <a:moveTo>
                    <a:pt x="794" y="0"/>
                  </a:moveTo>
                  <a:cubicBezTo>
                    <a:pt x="646" y="0"/>
                    <a:pt x="497" y="45"/>
                    <a:pt x="371" y="137"/>
                  </a:cubicBezTo>
                  <a:cubicBezTo>
                    <a:pt x="87" y="349"/>
                    <a:pt x="1" y="738"/>
                    <a:pt x="164" y="1050"/>
                  </a:cubicBezTo>
                  <a:cubicBezTo>
                    <a:pt x="198" y="1113"/>
                    <a:pt x="241" y="1170"/>
                    <a:pt x="289" y="1218"/>
                  </a:cubicBezTo>
                  <a:lnTo>
                    <a:pt x="6818" y="7747"/>
                  </a:lnTo>
                  <a:cubicBezTo>
                    <a:pt x="6958" y="7885"/>
                    <a:pt x="7142" y="7955"/>
                    <a:pt x="7324" y="7955"/>
                  </a:cubicBezTo>
                  <a:cubicBezTo>
                    <a:pt x="7504" y="7955"/>
                    <a:pt x="7684" y="7887"/>
                    <a:pt x="7822" y="7752"/>
                  </a:cubicBezTo>
                  <a:lnTo>
                    <a:pt x="7827" y="7742"/>
                  </a:lnTo>
                  <a:cubicBezTo>
                    <a:pt x="8105" y="7463"/>
                    <a:pt x="8105" y="7012"/>
                    <a:pt x="7827" y="6733"/>
                  </a:cubicBezTo>
                  <a:lnTo>
                    <a:pt x="1303" y="209"/>
                  </a:lnTo>
                  <a:cubicBezTo>
                    <a:pt x="1164" y="71"/>
                    <a:pt x="979" y="0"/>
                    <a:pt x="794" y="0"/>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4" name="Google Shape;11454;p92"/>
            <p:cNvSpPr/>
            <p:nvPr/>
          </p:nvSpPr>
          <p:spPr>
            <a:xfrm>
              <a:off x="3532556" y="3060494"/>
              <a:ext cx="200486" cy="186140"/>
            </a:xfrm>
            <a:custGeom>
              <a:avLst/>
              <a:gdLst/>
              <a:ahLst/>
              <a:cxnLst/>
              <a:rect l="l" t="t" r="r" b="b"/>
              <a:pathLst>
                <a:path w="7658" h="7110" extrusionOk="0">
                  <a:moveTo>
                    <a:pt x="500" y="0"/>
                  </a:moveTo>
                  <a:cubicBezTo>
                    <a:pt x="319" y="0"/>
                    <a:pt x="139" y="69"/>
                    <a:pt x="0" y="205"/>
                  </a:cubicBezTo>
                  <a:cubicBezTo>
                    <a:pt x="34" y="268"/>
                    <a:pt x="77" y="325"/>
                    <a:pt x="125" y="373"/>
                  </a:cubicBezTo>
                  <a:lnTo>
                    <a:pt x="6654" y="6902"/>
                  </a:lnTo>
                  <a:cubicBezTo>
                    <a:pt x="6794" y="7040"/>
                    <a:pt x="6978" y="7110"/>
                    <a:pt x="7160" y="7110"/>
                  </a:cubicBezTo>
                  <a:cubicBezTo>
                    <a:pt x="7340" y="7110"/>
                    <a:pt x="7520" y="7042"/>
                    <a:pt x="7658" y="6907"/>
                  </a:cubicBezTo>
                  <a:cubicBezTo>
                    <a:pt x="7624" y="6844"/>
                    <a:pt x="7581" y="6787"/>
                    <a:pt x="7533" y="6739"/>
                  </a:cubicBezTo>
                  <a:lnTo>
                    <a:pt x="1004" y="210"/>
                  </a:lnTo>
                  <a:cubicBezTo>
                    <a:pt x="864" y="70"/>
                    <a:pt x="682" y="0"/>
                    <a:pt x="500" y="0"/>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5" name="Google Shape;11455;p92"/>
            <p:cNvSpPr/>
            <p:nvPr/>
          </p:nvSpPr>
          <p:spPr>
            <a:xfrm>
              <a:off x="3564653" y="3174665"/>
              <a:ext cx="38851" cy="35317"/>
            </a:xfrm>
            <a:custGeom>
              <a:avLst/>
              <a:gdLst/>
              <a:ahLst/>
              <a:cxnLst/>
              <a:rect l="l" t="t" r="r" b="b"/>
              <a:pathLst>
                <a:path w="1484" h="1349" extrusionOk="0">
                  <a:moveTo>
                    <a:pt x="769" y="1"/>
                  </a:moveTo>
                  <a:cubicBezTo>
                    <a:pt x="480" y="1"/>
                    <a:pt x="192" y="177"/>
                    <a:pt x="110" y="518"/>
                  </a:cubicBezTo>
                  <a:cubicBezTo>
                    <a:pt x="1" y="985"/>
                    <a:pt x="375" y="1348"/>
                    <a:pt x="773" y="1348"/>
                  </a:cubicBezTo>
                  <a:cubicBezTo>
                    <a:pt x="937" y="1348"/>
                    <a:pt x="1104" y="1287"/>
                    <a:pt x="1243" y="1148"/>
                  </a:cubicBezTo>
                  <a:cubicBezTo>
                    <a:pt x="1421" y="970"/>
                    <a:pt x="1484" y="701"/>
                    <a:pt x="1407" y="461"/>
                  </a:cubicBezTo>
                  <a:cubicBezTo>
                    <a:pt x="1303" y="151"/>
                    <a:pt x="1036" y="1"/>
                    <a:pt x="769" y="1"/>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6" name="Google Shape;11456;p92"/>
            <p:cNvSpPr/>
            <p:nvPr/>
          </p:nvSpPr>
          <p:spPr>
            <a:xfrm>
              <a:off x="3581382" y="3183513"/>
              <a:ext cx="22122" cy="21808"/>
            </a:xfrm>
            <a:custGeom>
              <a:avLst/>
              <a:gdLst/>
              <a:ahLst/>
              <a:cxnLst/>
              <a:rect l="l" t="t" r="r" b="b"/>
              <a:pathLst>
                <a:path w="845" h="833" extrusionOk="0">
                  <a:moveTo>
                    <a:pt x="474" y="0"/>
                  </a:moveTo>
                  <a:cubicBezTo>
                    <a:pt x="292" y="0"/>
                    <a:pt x="115" y="118"/>
                    <a:pt x="66" y="320"/>
                  </a:cubicBezTo>
                  <a:cubicBezTo>
                    <a:pt x="1" y="590"/>
                    <a:pt x="211" y="833"/>
                    <a:pt x="468" y="833"/>
                  </a:cubicBezTo>
                  <a:cubicBezTo>
                    <a:pt x="513" y="833"/>
                    <a:pt x="558" y="825"/>
                    <a:pt x="604" y="810"/>
                  </a:cubicBezTo>
                  <a:cubicBezTo>
                    <a:pt x="782" y="632"/>
                    <a:pt x="845" y="363"/>
                    <a:pt x="768" y="123"/>
                  </a:cubicBezTo>
                  <a:cubicBezTo>
                    <a:pt x="684" y="39"/>
                    <a:pt x="578" y="0"/>
                    <a:pt x="474" y="0"/>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7" name="Google Shape;11457;p92"/>
            <p:cNvSpPr/>
            <p:nvPr/>
          </p:nvSpPr>
          <p:spPr>
            <a:xfrm>
              <a:off x="3521613" y="2909749"/>
              <a:ext cx="345183" cy="342879"/>
            </a:xfrm>
            <a:custGeom>
              <a:avLst/>
              <a:gdLst/>
              <a:ahLst/>
              <a:cxnLst/>
              <a:rect l="l" t="t" r="r" b="b"/>
              <a:pathLst>
                <a:path w="13185" h="13097" extrusionOk="0">
                  <a:moveTo>
                    <a:pt x="2411" y="10353"/>
                  </a:moveTo>
                  <a:cubicBezTo>
                    <a:pt x="2519" y="10353"/>
                    <a:pt x="2629" y="10393"/>
                    <a:pt x="2719" y="10484"/>
                  </a:cubicBezTo>
                  <a:cubicBezTo>
                    <a:pt x="2892" y="10652"/>
                    <a:pt x="2892" y="10930"/>
                    <a:pt x="2724" y="11103"/>
                  </a:cubicBezTo>
                  <a:lnTo>
                    <a:pt x="2719" y="11108"/>
                  </a:lnTo>
                  <a:cubicBezTo>
                    <a:pt x="2630" y="11196"/>
                    <a:pt x="2520" y="11236"/>
                    <a:pt x="2413" y="11236"/>
                  </a:cubicBezTo>
                  <a:cubicBezTo>
                    <a:pt x="2187" y="11236"/>
                    <a:pt x="1970" y="11060"/>
                    <a:pt x="1970" y="10796"/>
                  </a:cubicBezTo>
                  <a:cubicBezTo>
                    <a:pt x="1970" y="10529"/>
                    <a:pt x="2185" y="10353"/>
                    <a:pt x="2411" y="10353"/>
                  </a:cubicBezTo>
                  <a:close/>
                  <a:moveTo>
                    <a:pt x="12216" y="1"/>
                  </a:moveTo>
                  <a:cubicBezTo>
                    <a:pt x="11967" y="1"/>
                    <a:pt x="11716" y="94"/>
                    <a:pt x="11520" y="290"/>
                  </a:cubicBezTo>
                  <a:lnTo>
                    <a:pt x="8037" y="3777"/>
                  </a:lnTo>
                  <a:cubicBezTo>
                    <a:pt x="7830" y="3720"/>
                    <a:pt x="7618" y="3692"/>
                    <a:pt x="7407" y="3692"/>
                  </a:cubicBezTo>
                  <a:cubicBezTo>
                    <a:pt x="7033" y="3692"/>
                    <a:pt x="6662" y="3782"/>
                    <a:pt x="6327" y="3960"/>
                  </a:cubicBezTo>
                  <a:cubicBezTo>
                    <a:pt x="6092" y="4075"/>
                    <a:pt x="5462" y="4378"/>
                    <a:pt x="4703" y="4690"/>
                  </a:cubicBezTo>
                  <a:cubicBezTo>
                    <a:pt x="4460" y="4797"/>
                    <a:pt x="4562" y="5135"/>
                    <a:pt x="4786" y="5135"/>
                  </a:cubicBezTo>
                  <a:cubicBezTo>
                    <a:pt x="4814" y="5135"/>
                    <a:pt x="4845" y="5129"/>
                    <a:pt x="4876" y="5118"/>
                  </a:cubicBezTo>
                  <a:cubicBezTo>
                    <a:pt x="5650" y="4805"/>
                    <a:pt x="6293" y="4493"/>
                    <a:pt x="6534" y="4373"/>
                  </a:cubicBezTo>
                  <a:cubicBezTo>
                    <a:pt x="6841" y="4218"/>
                    <a:pt x="7145" y="4148"/>
                    <a:pt x="7430" y="4148"/>
                  </a:cubicBezTo>
                  <a:cubicBezTo>
                    <a:pt x="8624" y="4148"/>
                    <a:pt x="9489" y="5367"/>
                    <a:pt x="8830" y="6669"/>
                  </a:cubicBezTo>
                  <a:cubicBezTo>
                    <a:pt x="8388" y="7563"/>
                    <a:pt x="7999" y="8490"/>
                    <a:pt x="7677" y="9432"/>
                  </a:cubicBezTo>
                  <a:cubicBezTo>
                    <a:pt x="7547" y="9816"/>
                    <a:pt x="7442" y="10205"/>
                    <a:pt x="7360" y="10599"/>
                  </a:cubicBezTo>
                  <a:lnTo>
                    <a:pt x="2609" y="5843"/>
                  </a:lnTo>
                  <a:cubicBezTo>
                    <a:pt x="3080" y="5742"/>
                    <a:pt x="3541" y="5612"/>
                    <a:pt x="3992" y="5449"/>
                  </a:cubicBezTo>
                  <a:cubicBezTo>
                    <a:pt x="4237" y="5348"/>
                    <a:pt x="4144" y="5001"/>
                    <a:pt x="3915" y="5001"/>
                  </a:cubicBezTo>
                  <a:cubicBezTo>
                    <a:pt x="3892" y="5001"/>
                    <a:pt x="3868" y="5005"/>
                    <a:pt x="3843" y="5012"/>
                  </a:cubicBezTo>
                  <a:cubicBezTo>
                    <a:pt x="3123" y="5262"/>
                    <a:pt x="2594" y="5387"/>
                    <a:pt x="2205" y="5439"/>
                  </a:cubicBezTo>
                  <a:lnTo>
                    <a:pt x="1720" y="4954"/>
                  </a:lnTo>
                  <a:cubicBezTo>
                    <a:pt x="1537" y="4769"/>
                    <a:pt x="1294" y="4674"/>
                    <a:pt x="1049" y="4674"/>
                  </a:cubicBezTo>
                  <a:cubicBezTo>
                    <a:pt x="869" y="4674"/>
                    <a:pt x="687" y="4725"/>
                    <a:pt x="529" y="4829"/>
                  </a:cubicBezTo>
                  <a:cubicBezTo>
                    <a:pt x="154" y="5074"/>
                    <a:pt x="0" y="5555"/>
                    <a:pt x="168" y="5973"/>
                  </a:cubicBezTo>
                  <a:cubicBezTo>
                    <a:pt x="205" y="6085"/>
                    <a:pt x="290" y="6132"/>
                    <a:pt x="377" y="6132"/>
                  </a:cubicBezTo>
                  <a:cubicBezTo>
                    <a:pt x="529" y="6132"/>
                    <a:pt x="686" y="5989"/>
                    <a:pt x="601" y="5800"/>
                  </a:cubicBezTo>
                  <a:cubicBezTo>
                    <a:pt x="461" y="5450"/>
                    <a:pt x="746" y="5142"/>
                    <a:pt x="1055" y="5142"/>
                  </a:cubicBezTo>
                  <a:cubicBezTo>
                    <a:pt x="1172" y="5142"/>
                    <a:pt x="1291" y="5185"/>
                    <a:pt x="1393" y="5286"/>
                  </a:cubicBezTo>
                  <a:lnTo>
                    <a:pt x="7917" y="11810"/>
                  </a:lnTo>
                  <a:cubicBezTo>
                    <a:pt x="8105" y="12002"/>
                    <a:pt x="8105" y="12304"/>
                    <a:pt x="7917" y="12492"/>
                  </a:cubicBezTo>
                  <a:cubicBezTo>
                    <a:pt x="7823" y="12588"/>
                    <a:pt x="7698" y="12636"/>
                    <a:pt x="7574" y="12636"/>
                  </a:cubicBezTo>
                  <a:cubicBezTo>
                    <a:pt x="7451" y="12636"/>
                    <a:pt x="7328" y="12590"/>
                    <a:pt x="7235" y="12497"/>
                  </a:cubicBezTo>
                  <a:lnTo>
                    <a:pt x="1153" y="6415"/>
                  </a:lnTo>
                  <a:cubicBezTo>
                    <a:pt x="1101" y="6355"/>
                    <a:pt x="1041" y="6330"/>
                    <a:pt x="983" y="6330"/>
                  </a:cubicBezTo>
                  <a:cubicBezTo>
                    <a:pt x="799" y="6330"/>
                    <a:pt x="638" y="6577"/>
                    <a:pt x="831" y="6741"/>
                  </a:cubicBezTo>
                  <a:lnTo>
                    <a:pt x="3483" y="9393"/>
                  </a:lnTo>
                  <a:lnTo>
                    <a:pt x="2868" y="10008"/>
                  </a:lnTo>
                  <a:cubicBezTo>
                    <a:pt x="2725" y="9926"/>
                    <a:pt x="2568" y="9887"/>
                    <a:pt x="2412" y="9887"/>
                  </a:cubicBezTo>
                  <a:cubicBezTo>
                    <a:pt x="2139" y="9887"/>
                    <a:pt x="1871" y="10009"/>
                    <a:pt x="1696" y="10239"/>
                  </a:cubicBezTo>
                  <a:cubicBezTo>
                    <a:pt x="1417" y="10599"/>
                    <a:pt x="1451" y="11108"/>
                    <a:pt x="1773" y="11430"/>
                  </a:cubicBezTo>
                  <a:cubicBezTo>
                    <a:pt x="1949" y="11606"/>
                    <a:pt x="2180" y="11696"/>
                    <a:pt x="2413" y="11696"/>
                  </a:cubicBezTo>
                  <a:cubicBezTo>
                    <a:pt x="2606" y="11696"/>
                    <a:pt x="2801" y="11633"/>
                    <a:pt x="2964" y="11507"/>
                  </a:cubicBezTo>
                  <a:cubicBezTo>
                    <a:pt x="3325" y="11233"/>
                    <a:pt x="3421" y="10729"/>
                    <a:pt x="3195" y="10335"/>
                  </a:cubicBezTo>
                  <a:lnTo>
                    <a:pt x="3810" y="9720"/>
                  </a:lnTo>
                  <a:lnTo>
                    <a:pt x="6908" y="12823"/>
                  </a:lnTo>
                  <a:cubicBezTo>
                    <a:pt x="7093" y="13005"/>
                    <a:pt x="7334" y="13096"/>
                    <a:pt x="7576" y="13096"/>
                  </a:cubicBezTo>
                  <a:cubicBezTo>
                    <a:pt x="7820" y="13096"/>
                    <a:pt x="8063" y="13004"/>
                    <a:pt x="8249" y="12818"/>
                  </a:cubicBezTo>
                  <a:cubicBezTo>
                    <a:pt x="8619" y="12453"/>
                    <a:pt x="8619" y="11853"/>
                    <a:pt x="8249" y="11483"/>
                  </a:cubicBezTo>
                  <a:lnTo>
                    <a:pt x="8244" y="11488"/>
                  </a:lnTo>
                  <a:lnTo>
                    <a:pt x="7763" y="11002"/>
                  </a:lnTo>
                  <a:cubicBezTo>
                    <a:pt x="7903" y="9931"/>
                    <a:pt x="8542" y="8293"/>
                    <a:pt x="9243" y="6881"/>
                  </a:cubicBezTo>
                  <a:cubicBezTo>
                    <a:pt x="9531" y="6304"/>
                    <a:pt x="9594" y="5699"/>
                    <a:pt x="9435" y="5166"/>
                  </a:cubicBezTo>
                  <a:cubicBezTo>
                    <a:pt x="13139" y="1457"/>
                    <a:pt x="12923" y="1678"/>
                    <a:pt x="12961" y="1635"/>
                  </a:cubicBezTo>
                  <a:cubicBezTo>
                    <a:pt x="13129" y="1460"/>
                    <a:pt x="12966" y="1235"/>
                    <a:pt x="12788" y="1235"/>
                  </a:cubicBezTo>
                  <a:cubicBezTo>
                    <a:pt x="12726" y="1235"/>
                    <a:pt x="12663" y="1262"/>
                    <a:pt x="12611" y="1327"/>
                  </a:cubicBezTo>
                  <a:cubicBezTo>
                    <a:pt x="12592" y="1356"/>
                    <a:pt x="12813" y="1130"/>
                    <a:pt x="9234" y="4709"/>
                  </a:cubicBezTo>
                  <a:cubicBezTo>
                    <a:pt x="9051" y="4407"/>
                    <a:pt x="8796" y="4152"/>
                    <a:pt x="8494" y="3974"/>
                  </a:cubicBezTo>
                  <a:lnTo>
                    <a:pt x="11847" y="616"/>
                  </a:lnTo>
                  <a:cubicBezTo>
                    <a:pt x="11950" y="513"/>
                    <a:pt x="12083" y="463"/>
                    <a:pt x="12216" y="463"/>
                  </a:cubicBezTo>
                  <a:cubicBezTo>
                    <a:pt x="12397" y="463"/>
                    <a:pt x="12576" y="556"/>
                    <a:pt x="12673" y="732"/>
                  </a:cubicBezTo>
                  <a:cubicBezTo>
                    <a:pt x="12721" y="818"/>
                    <a:pt x="12794" y="855"/>
                    <a:pt x="12868" y="855"/>
                  </a:cubicBezTo>
                  <a:cubicBezTo>
                    <a:pt x="13027" y="855"/>
                    <a:pt x="13185" y="688"/>
                    <a:pt x="13077" y="501"/>
                  </a:cubicBezTo>
                  <a:cubicBezTo>
                    <a:pt x="12891" y="174"/>
                    <a:pt x="12556" y="1"/>
                    <a:pt x="12216"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8" name="Google Shape;11458;p92"/>
            <p:cNvSpPr/>
            <p:nvPr/>
          </p:nvSpPr>
          <p:spPr>
            <a:xfrm>
              <a:off x="3518969" y="2974152"/>
              <a:ext cx="172474" cy="41155"/>
            </a:xfrm>
            <a:custGeom>
              <a:avLst/>
              <a:gdLst/>
              <a:ahLst/>
              <a:cxnLst/>
              <a:rect l="l" t="t" r="r" b="b"/>
              <a:pathLst>
                <a:path w="6588" h="1572" extrusionOk="0">
                  <a:moveTo>
                    <a:pt x="4072" y="1"/>
                  </a:moveTo>
                  <a:cubicBezTo>
                    <a:pt x="2679" y="1"/>
                    <a:pt x="1247" y="407"/>
                    <a:pt x="202" y="1149"/>
                  </a:cubicBezTo>
                  <a:cubicBezTo>
                    <a:pt x="1" y="1295"/>
                    <a:pt x="140" y="1571"/>
                    <a:pt x="335" y="1571"/>
                  </a:cubicBezTo>
                  <a:cubicBezTo>
                    <a:pt x="377" y="1571"/>
                    <a:pt x="422" y="1558"/>
                    <a:pt x="466" y="1529"/>
                  </a:cubicBezTo>
                  <a:cubicBezTo>
                    <a:pt x="1192" y="1015"/>
                    <a:pt x="2157" y="659"/>
                    <a:pt x="3181" y="525"/>
                  </a:cubicBezTo>
                  <a:cubicBezTo>
                    <a:pt x="3480" y="484"/>
                    <a:pt x="3778" y="465"/>
                    <a:pt x="4071" y="465"/>
                  </a:cubicBezTo>
                  <a:cubicBezTo>
                    <a:pt x="4829" y="465"/>
                    <a:pt x="5554" y="596"/>
                    <a:pt x="6173" y="842"/>
                  </a:cubicBezTo>
                  <a:cubicBezTo>
                    <a:pt x="6202" y="852"/>
                    <a:pt x="6230" y="856"/>
                    <a:pt x="6256" y="856"/>
                  </a:cubicBezTo>
                  <a:cubicBezTo>
                    <a:pt x="6478" y="856"/>
                    <a:pt x="6587" y="522"/>
                    <a:pt x="6346" y="414"/>
                  </a:cubicBezTo>
                  <a:cubicBezTo>
                    <a:pt x="5655" y="134"/>
                    <a:pt x="4870" y="1"/>
                    <a:pt x="4072"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9" name="Google Shape;11459;p92"/>
            <p:cNvSpPr/>
            <p:nvPr/>
          </p:nvSpPr>
          <p:spPr>
            <a:xfrm>
              <a:off x="3538211" y="2936034"/>
              <a:ext cx="131869" cy="33667"/>
            </a:xfrm>
            <a:custGeom>
              <a:avLst/>
              <a:gdLst/>
              <a:ahLst/>
              <a:cxnLst/>
              <a:rect l="l" t="t" r="r" b="b"/>
              <a:pathLst>
                <a:path w="5037" h="1286" extrusionOk="0">
                  <a:moveTo>
                    <a:pt x="3099" y="0"/>
                  </a:moveTo>
                  <a:cubicBezTo>
                    <a:pt x="2061" y="0"/>
                    <a:pt x="992" y="302"/>
                    <a:pt x="212" y="856"/>
                  </a:cubicBezTo>
                  <a:cubicBezTo>
                    <a:pt x="1" y="1001"/>
                    <a:pt x="143" y="1286"/>
                    <a:pt x="337" y="1286"/>
                  </a:cubicBezTo>
                  <a:cubicBezTo>
                    <a:pt x="382" y="1286"/>
                    <a:pt x="429" y="1271"/>
                    <a:pt x="476" y="1236"/>
                  </a:cubicBezTo>
                  <a:cubicBezTo>
                    <a:pt x="1182" y="734"/>
                    <a:pt x="2159" y="463"/>
                    <a:pt x="3101" y="463"/>
                  </a:cubicBezTo>
                  <a:cubicBezTo>
                    <a:pt x="3638" y="463"/>
                    <a:pt x="4164" y="551"/>
                    <a:pt x="4622" y="736"/>
                  </a:cubicBezTo>
                  <a:cubicBezTo>
                    <a:pt x="4651" y="746"/>
                    <a:pt x="4679" y="751"/>
                    <a:pt x="4705" y="751"/>
                  </a:cubicBezTo>
                  <a:cubicBezTo>
                    <a:pt x="4930" y="751"/>
                    <a:pt x="5036" y="416"/>
                    <a:pt x="4800" y="309"/>
                  </a:cubicBezTo>
                  <a:cubicBezTo>
                    <a:pt x="4284" y="100"/>
                    <a:pt x="3696" y="0"/>
                    <a:pt x="3099"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0" name="Google Shape;11460;p92"/>
            <p:cNvSpPr/>
            <p:nvPr/>
          </p:nvSpPr>
          <p:spPr>
            <a:xfrm>
              <a:off x="3759589" y="3087747"/>
              <a:ext cx="52439" cy="167604"/>
            </a:xfrm>
            <a:custGeom>
              <a:avLst/>
              <a:gdLst/>
              <a:ahLst/>
              <a:cxnLst/>
              <a:rect l="l" t="t" r="r" b="b"/>
              <a:pathLst>
                <a:path w="2003" h="6402" extrusionOk="0">
                  <a:moveTo>
                    <a:pt x="1031" y="1"/>
                  </a:moveTo>
                  <a:cubicBezTo>
                    <a:pt x="880" y="1"/>
                    <a:pt x="726" y="145"/>
                    <a:pt x="811" y="331"/>
                  </a:cubicBezTo>
                  <a:cubicBezTo>
                    <a:pt x="1157" y="1187"/>
                    <a:pt x="1268" y="2253"/>
                    <a:pt x="1128" y="3324"/>
                  </a:cubicBezTo>
                  <a:cubicBezTo>
                    <a:pt x="994" y="4348"/>
                    <a:pt x="638" y="5308"/>
                    <a:pt x="124" y="6034"/>
                  </a:cubicBezTo>
                  <a:cubicBezTo>
                    <a:pt x="0" y="6216"/>
                    <a:pt x="155" y="6401"/>
                    <a:pt x="320" y="6401"/>
                  </a:cubicBezTo>
                  <a:cubicBezTo>
                    <a:pt x="385" y="6401"/>
                    <a:pt x="452" y="6372"/>
                    <a:pt x="504" y="6303"/>
                  </a:cubicBezTo>
                  <a:cubicBezTo>
                    <a:pt x="1671" y="4655"/>
                    <a:pt x="2003" y="2051"/>
                    <a:pt x="1239" y="159"/>
                  </a:cubicBezTo>
                  <a:cubicBezTo>
                    <a:pt x="1201" y="47"/>
                    <a:pt x="1116" y="1"/>
                    <a:pt x="1031"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1" name="Google Shape;11461;p92"/>
            <p:cNvSpPr/>
            <p:nvPr/>
          </p:nvSpPr>
          <p:spPr>
            <a:xfrm>
              <a:off x="3805116" y="3109057"/>
              <a:ext cx="42752" cy="126947"/>
            </a:xfrm>
            <a:custGeom>
              <a:avLst/>
              <a:gdLst/>
              <a:ahLst/>
              <a:cxnLst/>
              <a:rect l="l" t="t" r="r" b="b"/>
              <a:pathLst>
                <a:path w="1633" h="4849" extrusionOk="0">
                  <a:moveTo>
                    <a:pt x="853" y="1"/>
                  </a:moveTo>
                  <a:cubicBezTo>
                    <a:pt x="702" y="1"/>
                    <a:pt x="548" y="143"/>
                    <a:pt x="634" y="329"/>
                  </a:cubicBezTo>
                  <a:cubicBezTo>
                    <a:pt x="1143" y="1593"/>
                    <a:pt x="922" y="3365"/>
                    <a:pt x="134" y="4475"/>
                  </a:cubicBezTo>
                  <a:cubicBezTo>
                    <a:pt x="0" y="4657"/>
                    <a:pt x="161" y="4849"/>
                    <a:pt x="328" y="4849"/>
                  </a:cubicBezTo>
                  <a:cubicBezTo>
                    <a:pt x="395" y="4849"/>
                    <a:pt x="463" y="4818"/>
                    <a:pt x="514" y="4744"/>
                  </a:cubicBezTo>
                  <a:cubicBezTo>
                    <a:pt x="1388" y="3510"/>
                    <a:pt x="1633" y="1569"/>
                    <a:pt x="1061" y="156"/>
                  </a:cubicBezTo>
                  <a:cubicBezTo>
                    <a:pt x="1023" y="47"/>
                    <a:pt x="938" y="1"/>
                    <a:pt x="853"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62" name="Google Shape;11462;p92"/>
          <p:cNvGrpSpPr/>
          <p:nvPr/>
        </p:nvGrpSpPr>
        <p:grpSpPr>
          <a:xfrm>
            <a:off x="2137005" y="1317856"/>
            <a:ext cx="415817" cy="355734"/>
            <a:chOff x="2137005" y="1523256"/>
            <a:chExt cx="415817" cy="355734"/>
          </a:xfrm>
        </p:grpSpPr>
        <p:sp>
          <p:nvSpPr>
            <p:cNvPr id="11463" name="Google Shape;11463;p92"/>
            <p:cNvSpPr/>
            <p:nvPr/>
          </p:nvSpPr>
          <p:spPr>
            <a:xfrm>
              <a:off x="2143027" y="1845139"/>
              <a:ext cx="403643" cy="27934"/>
            </a:xfrm>
            <a:custGeom>
              <a:avLst/>
              <a:gdLst/>
              <a:ahLst/>
              <a:cxnLst/>
              <a:rect l="l" t="t" r="r" b="b"/>
              <a:pathLst>
                <a:path w="15418" h="1067" extrusionOk="0">
                  <a:moveTo>
                    <a:pt x="294" y="0"/>
                  </a:moveTo>
                  <a:cubicBezTo>
                    <a:pt x="131" y="0"/>
                    <a:pt x="1" y="130"/>
                    <a:pt x="1" y="289"/>
                  </a:cubicBezTo>
                  <a:lnTo>
                    <a:pt x="1" y="774"/>
                  </a:lnTo>
                  <a:cubicBezTo>
                    <a:pt x="1" y="937"/>
                    <a:pt x="131" y="1062"/>
                    <a:pt x="294" y="1067"/>
                  </a:cubicBezTo>
                  <a:lnTo>
                    <a:pt x="15129" y="1067"/>
                  </a:lnTo>
                  <a:cubicBezTo>
                    <a:pt x="15287" y="1067"/>
                    <a:pt x="15417" y="937"/>
                    <a:pt x="15417" y="774"/>
                  </a:cubicBezTo>
                  <a:lnTo>
                    <a:pt x="15417" y="289"/>
                  </a:lnTo>
                  <a:cubicBezTo>
                    <a:pt x="15417" y="130"/>
                    <a:pt x="15287" y="0"/>
                    <a:pt x="15129" y="0"/>
                  </a:cubicBezTo>
                  <a:close/>
                </a:path>
              </a:pathLst>
            </a:custGeom>
            <a:solidFill>
              <a:srgbClr val="B5C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4" name="Google Shape;11464;p92"/>
            <p:cNvSpPr/>
            <p:nvPr/>
          </p:nvSpPr>
          <p:spPr>
            <a:xfrm>
              <a:off x="2509520" y="1845139"/>
              <a:ext cx="37149" cy="27803"/>
            </a:xfrm>
            <a:custGeom>
              <a:avLst/>
              <a:gdLst/>
              <a:ahLst/>
              <a:cxnLst/>
              <a:rect l="l" t="t" r="r" b="b"/>
              <a:pathLst>
                <a:path w="1419" h="1062" extrusionOk="0">
                  <a:moveTo>
                    <a:pt x="1" y="0"/>
                  </a:moveTo>
                  <a:cubicBezTo>
                    <a:pt x="159" y="0"/>
                    <a:pt x="289" y="130"/>
                    <a:pt x="289" y="289"/>
                  </a:cubicBezTo>
                  <a:lnTo>
                    <a:pt x="289" y="774"/>
                  </a:lnTo>
                  <a:cubicBezTo>
                    <a:pt x="289" y="932"/>
                    <a:pt x="159" y="1062"/>
                    <a:pt x="1" y="1062"/>
                  </a:cubicBezTo>
                  <a:lnTo>
                    <a:pt x="1130" y="1062"/>
                  </a:lnTo>
                  <a:cubicBezTo>
                    <a:pt x="1288" y="1062"/>
                    <a:pt x="1418" y="932"/>
                    <a:pt x="1418" y="774"/>
                  </a:cubicBezTo>
                  <a:lnTo>
                    <a:pt x="1418" y="289"/>
                  </a:lnTo>
                  <a:cubicBezTo>
                    <a:pt x="1418" y="130"/>
                    <a:pt x="1288" y="0"/>
                    <a:pt x="1130" y="0"/>
                  </a:cubicBezTo>
                  <a:close/>
                </a:path>
              </a:pathLst>
            </a:custGeom>
            <a:solidFill>
              <a:srgbClr val="A9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5" name="Google Shape;11465;p92"/>
            <p:cNvSpPr/>
            <p:nvPr/>
          </p:nvSpPr>
          <p:spPr>
            <a:xfrm>
              <a:off x="2158499" y="1612975"/>
              <a:ext cx="372803" cy="232190"/>
            </a:xfrm>
            <a:custGeom>
              <a:avLst/>
              <a:gdLst/>
              <a:ahLst/>
              <a:cxnLst/>
              <a:rect l="l" t="t" r="r" b="b"/>
              <a:pathLst>
                <a:path w="14240" h="8869" extrusionOk="0">
                  <a:moveTo>
                    <a:pt x="294" y="0"/>
                  </a:moveTo>
                  <a:cubicBezTo>
                    <a:pt x="130" y="0"/>
                    <a:pt x="1" y="130"/>
                    <a:pt x="1" y="293"/>
                  </a:cubicBezTo>
                  <a:lnTo>
                    <a:pt x="1" y="8580"/>
                  </a:lnTo>
                  <a:cubicBezTo>
                    <a:pt x="1" y="8739"/>
                    <a:pt x="130" y="8868"/>
                    <a:pt x="294" y="8868"/>
                  </a:cubicBezTo>
                  <a:lnTo>
                    <a:pt x="13947" y="8868"/>
                  </a:lnTo>
                  <a:cubicBezTo>
                    <a:pt x="14110" y="8868"/>
                    <a:pt x="14240" y="8734"/>
                    <a:pt x="14235" y="8575"/>
                  </a:cubicBezTo>
                  <a:lnTo>
                    <a:pt x="14235" y="288"/>
                  </a:lnTo>
                  <a:cubicBezTo>
                    <a:pt x="14235" y="130"/>
                    <a:pt x="14105" y="0"/>
                    <a:pt x="13947" y="0"/>
                  </a:cubicBezTo>
                  <a:close/>
                </a:path>
              </a:pathLst>
            </a:custGeom>
            <a:solidFill>
              <a:srgbClr val="C1CE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6" name="Google Shape;11466;p92"/>
            <p:cNvSpPr/>
            <p:nvPr/>
          </p:nvSpPr>
          <p:spPr>
            <a:xfrm>
              <a:off x="2158499" y="1612975"/>
              <a:ext cx="372803" cy="232190"/>
            </a:xfrm>
            <a:custGeom>
              <a:avLst/>
              <a:gdLst/>
              <a:ahLst/>
              <a:cxnLst/>
              <a:rect l="l" t="t" r="r" b="b"/>
              <a:pathLst>
                <a:path w="14240" h="8869" extrusionOk="0">
                  <a:moveTo>
                    <a:pt x="13274" y="0"/>
                  </a:moveTo>
                  <a:lnTo>
                    <a:pt x="13274" y="7552"/>
                  </a:lnTo>
                  <a:cubicBezTo>
                    <a:pt x="13274" y="7711"/>
                    <a:pt x="13145" y="7840"/>
                    <a:pt x="12986" y="7840"/>
                  </a:cubicBezTo>
                  <a:lnTo>
                    <a:pt x="1" y="7840"/>
                  </a:lnTo>
                  <a:lnTo>
                    <a:pt x="1" y="8580"/>
                  </a:lnTo>
                  <a:cubicBezTo>
                    <a:pt x="1" y="8739"/>
                    <a:pt x="130" y="8868"/>
                    <a:pt x="294" y="8868"/>
                  </a:cubicBezTo>
                  <a:lnTo>
                    <a:pt x="13947" y="8868"/>
                  </a:lnTo>
                  <a:cubicBezTo>
                    <a:pt x="14105" y="8868"/>
                    <a:pt x="14235" y="8739"/>
                    <a:pt x="14235" y="8580"/>
                  </a:cubicBezTo>
                  <a:lnTo>
                    <a:pt x="14235" y="293"/>
                  </a:lnTo>
                  <a:cubicBezTo>
                    <a:pt x="14240" y="130"/>
                    <a:pt x="14110" y="0"/>
                    <a:pt x="13947" y="0"/>
                  </a:cubicBezTo>
                  <a:close/>
                </a:path>
              </a:pathLst>
            </a:custGeom>
            <a:solidFill>
              <a:srgbClr val="B5C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7" name="Google Shape;11467;p92"/>
            <p:cNvSpPr/>
            <p:nvPr/>
          </p:nvSpPr>
          <p:spPr>
            <a:xfrm>
              <a:off x="2182899" y="1637244"/>
              <a:ext cx="324030" cy="183522"/>
            </a:xfrm>
            <a:custGeom>
              <a:avLst/>
              <a:gdLst/>
              <a:ahLst/>
              <a:cxnLst/>
              <a:rect l="l" t="t" r="r" b="b"/>
              <a:pathLst>
                <a:path w="12377" h="7010" extrusionOk="0">
                  <a:moveTo>
                    <a:pt x="1" y="0"/>
                  </a:moveTo>
                  <a:lnTo>
                    <a:pt x="1" y="7009"/>
                  </a:lnTo>
                  <a:lnTo>
                    <a:pt x="12376" y="7009"/>
                  </a:lnTo>
                  <a:lnTo>
                    <a:pt x="12376" y="0"/>
                  </a:lnTo>
                  <a:close/>
                </a:path>
              </a:pathLst>
            </a:custGeom>
            <a:solidFill>
              <a:srgbClr val="BAC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8" name="Google Shape;11468;p92"/>
            <p:cNvSpPr/>
            <p:nvPr/>
          </p:nvSpPr>
          <p:spPr>
            <a:xfrm>
              <a:off x="2182899" y="1637244"/>
              <a:ext cx="324030" cy="183522"/>
            </a:xfrm>
            <a:custGeom>
              <a:avLst/>
              <a:gdLst/>
              <a:ahLst/>
              <a:cxnLst/>
              <a:rect l="l" t="t" r="r" b="b"/>
              <a:pathLst>
                <a:path w="12377" h="7010" extrusionOk="0">
                  <a:moveTo>
                    <a:pt x="11559" y="0"/>
                  </a:moveTo>
                  <a:lnTo>
                    <a:pt x="11559" y="5318"/>
                  </a:lnTo>
                  <a:cubicBezTo>
                    <a:pt x="11559" y="5799"/>
                    <a:pt x="11165" y="6193"/>
                    <a:pt x="10680" y="6193"/>
                  </a:cubicBezTo>
                  <a:lnTo>
                    <a:pt x="1" y="6193"/>
                  </a:lnTo>
                  <a:lnTo>
                    <a:pt x="1" y="7009"/>
                  </a:lnTo>
                  <a:lnTo>
                    <a:pt x="12376" y="7009"/>
                  </a:lnTo>
                  <a:lnTo>
                    <a:pt x="12376" y="0"/>
                  </a:lnTo>
                  <a:close/>
                </a:path>
              </a:pathLst>
            </a:custGeom>
            <a:solidFill>
              <a:srgbClr val="AFB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9" name="Google Shape;11469;p92"/>
            <p:cNvSpPr/>
            <p:nvPr/>
          </p:nvSpPr>
          <p:spPr>
            <a:xfrm>
              <a:off x="2238505" y="1808671"/>
              <a:ext cx="81263" cy="36495"/>
            </a:xfrm>
            <a:custGeom>
              <a:avLst/>
              <a:gdLst/>
              <a:ahLst/>
              <a:cxnLst/>
              <a:rect l="l" t="t" r="r" b="b"/>
              <a:pathLst>
                <a:path w="3104" h="1394" extrusionOk="0">
                  <a:moveTo>
                    <a:pt x="586" y="0"/>
                  </a:moveTo>
                  <a:cubicBezTo>
                    <a:pt x="260" y="0"/>
                    <a:pt x="0" y="264"/>
                    <a:pt x="0" y="591"/>
                  </a:cubicBezTo>
                  <a:lnTo>
                    <a:pt x="0" y="1393"/>
                  </a:lnTo>
                  <a:lnTo>
                    <a:pt x="3104" y="1393"/>
                  </a:lnTo>
                  <a:lnTo>
                    <a:pt x="3099" y="591"/>
                  </a:lnTo>
                  <a:cubicBezTo>
                    <a:pt x="3099" y="264"/>
                    <a:pt x="2835" y="0"/>
                    <a:pt x="2508" y="0"/>
                  </a:cubicBezTo>
                  <a:close/>
                </a:path>
              </a:pathLst>
            </a:custGeom>
            <a:solidFill>
              <a:srgbClr val="F5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0" name="Google Shape;11470;p92"/>
            <p:cNvSpPr/>
            <p:nvPr/>
          </p:nvSpPr>
          <p:spPr>
            <a:xfrm>
              <a:off x="2280498" y="1808671"/>
              <a:ext cx="39270" cy="36495"/>
            </a:xfrm>
            <a:custGeom>
              <a:avLst/>
              <a:gdLst/>
              <a:ahLst/>
              <a:cxnLst/>
              <a:rect l="l" t="t" r="r" b="b"/>
              <a:pathLst>
                <a:path w="1500" h="1394" extrusionOk="0">
                  <a:moveTo>
                    <a:pt x="1" y="0"/>
                  </a:moveTo>
                  <a:cubicBezTo>
                    <a:pt x="323" y="0"/>
                    <a:pt x="587" y="264"/>
                    <a:pt x="587" y="591"/>
                  </a:cubicBezTo>
                  <a:lnTo>
                    <a:pt x="587" y="1393"/>
                  </a:lnTo>
                  <a:lnTo>
                    <a:pt x="1500" y="1393"/>
                  </a:lnTo>
                  <a:lnTo>
                    <a:pt x="1500" y="591"/>
                  </a:lnTo>
                  <a:cubicBezTo>
                    <a:pt x="1500" y="264"/>
                    <a:pt x="1235" y="0"/>
                    <a:pt x="909" y="0"/>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1" name="Google Shape;11471;p92"/>
            <p:cNvSpPr/>
            <p:nvPr/>
          </p:nvSpPr>
          <p:spPr>
            <a:xfrm>
              <a:off x="2326417" y="1529330"/>
              <a:ext cx="32332" cy="27620"/>
            </a:xfrm>
            <a:custGeom>
              <a:avLst/>
              <a:gdLst/>
              <a:ahLst/>
              <a:cxnLst/>
              <a:rect l="l" t="t" r="r" b="b"/>
              <a:pathLst>
                <a:path w="1235" h="1055" extrusionOk="0">
                  <a:moveTo>
                    <a:pt x="706" y="0"/>
                  </a:moveTo>
                  <a:cubicBezTo>
                    <a:pt x="236" y="0"/>
                    <a:pt x="0" y="567"/>
                    <a:pt x="332" y="899"/>
                  </a:cubicBezTo>
                  <a:cubicBezTo>
                    <a:pt x="439" y="1007"/>
                    <a:pt x="573" y="1055"/>
                    <a:pt x="703" y="1055"/>
                  </a:cubicBezTo>
                  <a:cubicBezTo>
                    <a:pt x="974" y="1055"/>
                    <a:pt x="1235" y="847"/>
                    <a:pt x="1235" y="529"/>
                  </a:cubicBezTo>
                  <a:cubicBezTo>
                    <a:pt x="1235" y="236"/>
                    <a:pt x="995" y="0"/>
                    <a:pt x="706" y="0"/>
                  </a:cubicBezTo>
                  <a:close/>
                </a:path>
              </a:pathLst>
            </a:custGeom>
            <a:solidFill>
              <a:srgbClr val="8EA0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2" name="Google Shape;11472;p92"/>
            <p:cNvSpPr/>
            <p:nvPr/>
          </p:nvSpPr>
          <p:spPr>
            <a:xfrm>
              <a:off x="2137005" y="1523256"/>
              <a:ext cx="415817" cy="355734"/>
            </a:xfrm>
            <a:custGeom>
              <a:avLst/>
              <a:gdLst/>
              <a:ahLst/>
              <a:cxnLst/>
              <a:rect l="l" t="t" r="r" b="b"/>
              <a:pathLst>
                <a:path w="15883" h="13588" extrusionOk="0">
                  <a:moveTo>
                    <a:pt x="7940" y="465"/>
                  </a:moveTo>
                  <a:cubicBezTo>
                    <a:pt x="7953" y="465"/>
                    <a:pt x="7966" y="466"/>
                    <a:pt x="7980" y="468"/>
                  </a:cubicBezTo>
                  <a:cubicBezTo>
                    <a:pt x="8124" y="487"/>
                    <a:pt x="8234" y="612"/>
                    <a:pt x="8234" y="761"/>
                  </a:cubicBezTo>
                  <a:cubicBezTo>
                    <a:pt x="8234" y="939"/>
                    <a:pt x="8087" y="1056"/>
                    <a:pt x="7935" y="1056"/>
                  </a:cubicBezTo>
                  <a:cubicBezTo>
                    <a:pt x="7858" y="1056"/>
                    <a:pt x="7780" y="1026"/>
                    <a:pt x="7720" y="958"/>
                  </a:cubicBezTo>
                  <a:cubicBezTo>
                    <a:pt x="7547" y="761"/>
                    <a:pt x="7690" y="465"/>
                    <a:pt x="7940" y="465"/>
                  </a:cubicBezTo>
                  <a:close/>
                  <a:moveTo>
                    <a:pt x="8681" y="929"/>
                  </a:moveTo>
                  <a:lnTo>
                    <a:pt x="10963" y="3196"/>
                  </a:lnTo>
                  <a:lnTo>
                    <a:pt x="4920" y="3196"/>
                  </a:lnTo>
                  <a:lnTo>
                    <a:pt x="7202" y="929"/>
                  </a:lnTo>
                  <a:cubicBezTo>
                    <a:pt x="7278" y="1275"/>
                    <a:pt x="7586" y="1520"/>
                    <a:pt x="7941" y="1520"/>
                  </a:cubicBezTo>
                  <a:cubicBezTo>
                    <a:pt x="8297" y="1520"/>
                    <a:pt x="8604" y="1275"/>
                    <a:pt x="8681" y="929"/>
                  </a:cubicBezTo>
                  <a:close/>
                  <a:moveTo>
                    <a:pt x="6210" y="11136"/>
                  </a:moveTo>
                  <a:cubicBezTo>
                    <a:pt x="6445" y="11136"/>
                    <a:pt x="6431" y="11138"/>
                    <a:pt x="6457" y="11142"/>
                  </a:cubicBezTo>
                  <a:cubicBezTo>
                    <a:pt x="6625" y="11176"/>
                    <a:pt x="6745" y="11320"/>
                    <a:pt x="6745" y="11493"/>
                  </a:cubicBezTo>
                  <a:lnTo>
                    <a:pt x="6745" y="12060"/>
                  </a:lnTo>
                  <a:lnTo>
                    <a:pt x="4113" y="12060"/>
                  </a:lnTo>
                  <a:lnTo>
                    <a:pt x="4113" y="11493"/>
                  </a:lnTo>
                  <a:cubicBezTo>
                    <a:pt x="4113" y="11296"/>
                    <a:pt x="4271" y="11138"/>
                    <a:pt x="4468" y="11138"/>
                  </a:cubicBezTo>
                  <a:cubicBezTo>
                    <a:pt x="5491" y="11138"/>
                    <a:pt x="5975" y="11136"/>
                    <a:pt x="6210" y="11136"/>
                  </a:cubicBezTo>
                  <a:close/>
                  <a:moveTo>
                    <a:pt x="14768" y="3658"/>
                  </a:moveTo>
                  <a:cubicBezTo>
                    <a:pt x="14802" y="3662"/>
                    <a:pt x="14826" y="3686"/>
                    <a:pt x="14826" y="3715"/>
                  </a:cubicBezTo>
                  <a:lnTo>
                    <a:pt x="14826" y="12002"/>
                  </a:lnTo>
                  <a:cubicBezTo>
                    <a:pt x="14826" y="12031"/>
                    <a:pt x="14802" y="12055"/>
                    <a:pt x="14768" y="12060"/>
                  </a:cubicBezTo>
                  <a:lnTo>
                    <a:pt x="7211" y="12060"/>
                  </a:lnTo>
                  <a:lnTo>
                    <a:pt x="7211" y="11594"/>
                  </a:lnTo>
                  <a:lnTo>
                    <a:pt x="14129" y="11594"/>
                  </a:lnTo>
                  <a:cubicBezTo>
                    <a:pt x="14254" y="11594"/>
                    <a:pt x="14360" y="11488"/>
                    <a:pt x="14360" y="11363"/>
                  </a:cubicBezTo>
                  <a:lnTo>
                    <a:pt x="14360" y="4354"/>
                  </a:lnTo>
                  <a:cubicBezTo>
                    <a:pt x="14360" y="4229"/>
                    <a:pt x="14254" y="4124"/>
                    <a:pt x="14129" y="4124"/>
                  </a:cubicBezTo>
                  <a:lnTo>
                    <a:pt x="4189" y="4124"/>
                  </a:lnTo>
                  <a:cubicBezTo>
                    <a:pt x="3877" y="4124"/>
                    <a:pt x="3877" y="4590"/>
                    <a:pt x="4189" y="4590"/>
                  </a:cubicBezTo>
                  <a:lnTo>
                    <a:pt x="13894" y="4590"/>
                  </a:lnTo>
                  <a:lnTo>
                    <a:pt x="13894" y="11133"/>
                  </a:lnTo>
                  <a:lnTo>
                    <a:pt x="7130" y="11133"/>
                  </a:lnTo>
                  <a:cubicBezTo>
                    <a:pt x="7000" y="10873"/>
                    <a:pt x="6750" y="10696"/>
                    <a:pt x="6462" y="10672"/>
                  </a:cubicBezTo>
                  <a:cubicBezTo>
                    <a:pt x="6430" y="10670"/>
                    <a:pt x="6193" y="10669"/>
                    <a:pt x="5891" y="10669"/>
                  </a:cubicBezTo>
                  <a:cubicBezTo>
                    <a:pt x="5286" y="10669"/>
                    <a:pt x="4418" y="10672"/>
                    <a:pt x="4396" y="10672"/>
                  </a:cubicBezTo>
                  <a:cubicBezTo>
                    <a:pt x="4108" y="10696"/>
                    <a:pt x="3853" y="10873"/>
                    <a:pt x="3728" y="11133"/>
                  </a:cubicBezTo>
                  <a:lnTo>
                    <a:pt x="1984" y="11133"/>
                  </a:lnTo>
                  <a:lnTo>
                    <a:pt x="1984" y="4590"/>
                  </a:lnTo>
                  <a:lnTo>
                    <a:pt x="3320" y="4590"/>
                  </a:lnTo>
                  <a:cubicBezTo>
                    <a:pt x="3627" y="4590"/>
                    <a:pt x="3627" y="4124"/>
                    <a:pt x="3320" y="4124"/>
                  </a:cubicBezTo>
                  <a:lnTo>
                    <a:pt x="1754" y="4124"/>
                  </a:lnTo>
                  <a:cubicBezTo>
                    <a:pt x="1624" y="4124"/>
                    <a:pt x="1523" y="4229"/>
                    <a:pt x="1523" y="4354"/>
                  </a:cubicBezTo>
                  <a:lnTo>
                    <a:pt x="1523" y="11363"/>
                  </a:lnTo>
                  <a:cubicBezTo>
                    <a:pt x="1523" y="11488"/>
                    <a:pt x="1624" y="11594"/>
                    <a:pt x="1754" y="11594"/>
                  </a:cubicBezTo>
                  <a:lnTo>
                    <a:pt x="3647" y="11594"/>
                  </a:lnTo>
                  <a:lnTo>
                    <a:pt x="3647" y="12060"/>
                  </a:lnTo>
                  <a:lnTo>
                    <a:pt x="1115" y="12060"/>
                  </a:lnTo>
                  <a:cubicBezTo>
                    <a:pt x="1081" y="12055"/>
                    <a:pt x="1057" y="12031"/>
                    <a:pt x="1057" y="12002"/>
                  </a:cubicBezTo>
                  <a:lnTo>
                    <a:pt x="1057" y="3715"/>
                  </a:lnTo>
                  <a:cubicBezTo>
                    <a:pt x="1057" y="3686"/>
                    <a:pt x="1081" y="3662"/>
                    <a:pt x="1115" y="3658"/>
                  </a:cubicBezTo>
                  <a:close/>
                  <a:moveTo>
                    <a:pt x="7941" y="1"/>
                  </a:moveTo>
                  <a:cubicBezTo>
                    <a:pt x="7654" y="1"/>
                    <a:pt x="7367" y="110"/>
                    <a:pt x="7149" y="328"/>
                  </a:cubicBezTo>
                  <a:lnTo>
                    <a:pt x="4257" y="3196"/>
                  </a:lnTo>
                  <a:lnTo>
                    <a:pt x="1115" y="3196"/>
                  </a:lnTo>
                  <a:cubicBezTo>
                    <a:pt x="827" y="3196"/>
                    <a:pt x="591" y="3427"/>
                    <a:pt x="591" y="3715"/>
                  </a:cubicBezTo>
                  <a:lnTo>
                    <a:pt x="591" y="12002"/>
                  </a:lnTo>
                  <a:cubicBezTo>
                    <a:pt x="591" y="12021"/>
                    <a:pt x="591" y="12041"/>
                    <a:pt x="591" y="12060"/>
                  </a:cubicBezTo>
                  <a:lnTo>
                    <a:pt x="524" y="12060"/>
                  </a:lnTo>
                  <a:cubicBezTo>
                    <a:pt x="236" y="12060"/>
                    <a:pt x="0" y="12295"/>
                    <a:pt x="0" y="12584"/>
                  </a:cubicBezTo>
                  <a:lnTo>
                    <a:pt x="0" y="13069"/>
                  </a:lnTo>
                  <a:cubicBezTo>
                    <a:pt x="0" y="13357"/>
                    <a:pt x="236" y="13588"/>
                    <a:pt x="524" y="13588"/>
                  </a:cubicBezTo>
                  <a:lnTo>
                    <a:pt x="9897" y="13588"/>
                  </a:lnTo>
                  <a:cubicBezTo>
                    <a:pt x="10204" y="13588"/>
                    <a:pt x="10204" y="13122"/>
                    <a:pt x="9897" y="13122"/>
                  </a:cubicBezTo>
                  <a:lnTo>
                    <a:pt x="524" y="13122"/>
                  </a:lnTo>
                  <a:cubicBezTo>
                    <a:pt x="490" y="13122"/>
                    <a:pt x="466" y="13098"/>
                    <a:pt x="466" y="13069"/>
                  </a:cubicBezTo>
                  <a:lnTo>
                    <a:pt x="466" y="12579"/>
                  </a:lnTo>
                  <a:cubicBezTo>
                    <a:pt x="466" y="12550"/>
                    <a:pt x="490" y="12526"/>
                    <a:pt x="524" y="12526"/>
                  </a:cubicBezTo>
                  <a:lnTo>
                    <a:pt x="15359" y="12526"/>
                  </a:lnTo>
                  <a:cubicBezTo>
                    <a:pt x="15392" y="12526"/>
                    <a:pt x="15417" y="12550"/>
                    <a:pt x="15417" y="12579"/>
                  </a:cubicBezTo>
                  <a:lnTo>
                    <a:pt x="15417" y="13069"/>
                  </a:lnTo>
                  <a:cubicBezTo>
                    <a:pt x="15417" y="13098"/>
                    <a:pt x="15392" y="13122"/>
                    <a:pt x="15359" y="13122"/>
                  </a:cubicBezTo>
                  <a:lnTo>
                    <a:pt x="10761" y="13122"/>
                  </a:lnTo>
                  <a:cubicBezTo>
                    <a:pt x="10454" y="13122"/>
                    <a:pt x="10454" y="13588"/>
                    <a:pt x="10761" y="13588"/>
                  </a:cubicBezTo>
                  <a:lnTo>
                    <a:pt x="15359" y="13588"/>
                  </a:lnTo>
                  <a:cubicBezTo>
                    <a:pt x="15647" y="13588"/>
                    <a:pt x="15882" y="13357"/>
                    <a:pt x="15882" y="13069"/>
                  </a:cubicBezTo>
                  <a:lnTo>
                    <a:pt x="15882" y="12584"/>
                  </a:lnTo>
                  <a:cubicBezTo>
                    <a:pt x="15878" y="12295"/>
                    <a:pt x="15647" y="12065"/>
                    <a:pt x="15359" y="12060"/>
                  </a:cubicBezTo>
                  <a:lnTo>
                    <a:pt x="15287" y="12060"/>
                  </a:lnTo>
                  <a:cubicBezTo>
                    <a:pt x="15292" y="12041"/>
                    <a:pt x="15292" y="12026"/>
                    <a:pt x="15292" y="12007"/>
                  </a:cubicBezTo>
                  <a:lnTo>
                    <a:pt x="15292" y="3720"/>
                  </a:lnTo>
                  <a:cubicBezTo>
                    <a:pt x="15292" y="3432"/>
                    <a:pt x="15056" y="3196"/>
                    <a:pt x="14768" y="3196"/>
                  </a:cubicBezTo>
                  <a:lnTo>
                    <a:pt x="11621" y="3196"/>
                  </a:lnTo>
                  <a:lnTo>
                    <a:pt x="8734" y="328"/>
                  </a:lnTo>
                  <a:cubicBezTo>
                    <a:pt x="8515" y="110"/>
                    <a:pt x="8228" y="1"/>
                    <a:pt x="7941"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73" name="Google Shape;11473;p92"/>
          <p:cNvGrpSpPr/>
          <p:nvPr/>
        </p:nvGrpSpPr>
        <p:grpSpPr>
          <a:xfrm>
            <a:off x="1713413" y="3154148"/>
            <a:ext cx="397700" cy="389637"/>
            <a:chOff x="1713413" y="3359548"/>
            <a:chExt cx="397700" cy="389637"/>
          </a:xfrm>
        </p:grpSpPr>
        <p:sp>
          <p:nvSpPr>
            <p:cNvPr id="11474" name="Google Shape;11474;p92"/>
            <p:cNvSpPr/>
            <p:nvPr/>
          </p:nvSpPr>
          <p:spPr>
            <a:xfrm>
              <a:off x="1800069" y="3427720"/>
              <a:ext cx="161138" cy="305102"/>
            </a:xfrm>
            <a:custGeom>
              <a:avLst/>
              <a:gdLst/>
              <a:ahLst/>
              <a:cxnLst/>
              <a:rect l="l" t="t" r="r" b="b"/>
              <a:pathLst>
                <a:path w="6155" h="11654" extrusionOk="0">
                  <a:moveTo>
                    <a:pt x="5431" y="0"/>
                  </a:moveTo>
                  <a:cubicBezTo>
                    <a:pt x="5263" y="0"/>
                    <a:pt x="5095" y="64"/>
                    <a:pt x="4968" y="191"/>
                  </a:cubicBezTo>
                  <a:lnTo>
                    <a:pt x="192" y="4991"/>
                  </a:lnTo>
                  <a:cubicBezTo>
                    <a:pt x="72" y="5111"/>
                    <a:pt x="0" y="5279"/>
                    <a:pt x="5" y="5452"/>
                  </a:cubicBezTo>
                  <a:lnTo>
                    <a:pt x="5" y="10996"/>
                  </a:lnTo>
                  <a:cubicBezTo>
                    <a:pt x="0" y="11361"/>
                    <a:pt x="298" y="11654"/>
                    <a:pt x="658" y="11654"/>
                  </a:cubicBezTo>
                  <a:cubicBezTo>
                    <a:pt x="1023" y="11654"/>
                    <a:pt x="1317" y="11356"/>
                    <a:pt x="1317" y="10996"/>
                  </a:cubicBezTo>
                  <a:lnTo>
                    <a:pt x="1317" y="5721"/>
                  </a:lnTo>
                  <a:lnTo>
                    <a:pt x="5900" y="1119"/>
                  </a:lnTo>
                  <a:cubicBezTo>
                    <a:pt x="6154" y="864"/>
                    <a:pt x="6154" y="446"/>
                    <a:pt x="5895" y="191"/>
                  </a:cubicBezTo>
                  <a:cubicBezTo>
                    <a:pt x="5767" y="64"/>
                    <a:pt x="5599" y="0"/>
                    <a:pt x="5431" y="0"/>
                  </a:cubicBezTo>
                  <a:close/>
                </a:path>
              </a:pathLst>
            </a:custGeom>
            <a:solidFill>
              <a:srgbClr val="F5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5" name="Google Shape;11475;p92"/>
            <p:cNvSpPr/>
            <p:nvPr/>
          </p:nvSpPr>
          <p:spPr>
            <a:xfrm>
              <a:off x="1800199" y="3550190"/>
              <a:ext cx="51077" cy="86813"/>
            </a:xfrm>
            <a:custGeom>
              <a:avLst/>
              <a:gdLst/>
              <a:ahLst/>
              <a:cxnLst/>
              <a:rect l="l" t="t" r="r" b="b"/>
              <a:pathLst>
                <a:path w="1951" h="3316" extrusionOk="0">
                  <a:moveTo>
                    <a:pt x="865" y="0"/>
                  </a:moveTo>
                  <a:cubicBezTo>
                    <a:pt x="725" y="0"/>
                    <a:pt x="586" y="20"/>
                    <a:pt x="447" y="53"/>
                  </a:cubicBezTo>
                  <a:lnTo>
                    <a:pt x="192" y="313"/>
                  </a:lnTo>
                  <a:cubicBezTo>
                    <a:pt x="67" y="438"/>
                    <a:pt x="0" y="601"/>
                    <a:pt x="0" y="779"/>
                  </a:cubicBezTo>
                  <a:lnTo>
                    <a:pt x="0" y="3070"/>
                  </a:lnTo>
                  <a:cubicBezTo>
                    <a:pt x="263" y="3232"/>
                    <a:pt x="565" y="3316"/>
                    <a:pt x="871" y="3316"/>
                  </a:cubicBezTo>
                  <a:cubicBezTo>
                    <a:pt x="1018" y="3316"/>
                    <a:pt x="1167" y="3296"/>
                    <a:pt x="1312" y="3257"/>
                  </a:cubicBezTo>
                  <a:lnTo>
                    <a:pt x="1312" y="1048"/>
                  </a:lnTo>
                  <a:lnTo>
                    <a:pt x="1950" y="404"/>
                  </a:lnTo>
                  <a:cubicBezTo>
                    <a:pt x="1648" y="144"/>
                    <a:pt x="1263" y="0"/>
                    <a:pt x="865" y="0"/>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6" name="Google Shape;11476;p92"/>
            <p:cNvSpPr/>
            <p:nvPr/>
          </p:nvSpPr>
          <p:spPr>
            <a:xfrm>
              <a:off x="1892877" y="3427747"/>
              <a:ext cx="66550" cy="61209"/>
            </a:xfrm>
            <a:custGeom>
              <a:avLst/>
              <a:gdLst/>
              <a:ahLst/>
              <a:cxnLst/>
              <a:rect l="l" t="t" r="r" b="b"/>
              <a:pathLst>
                <a:path w="2542" h="2338" extrusionOk="0">
                  <a:moveTo>
                    <a:pt x="1885" y="0"/>
                  </a:moveTo>
                  <a:cubicBezTo>
                    <a:pt x="1723" y="0"/>
                    <a:pt x="1557" y="61"/>
                    <a:pt x="1423" y="195"/>
                  </a:cubicBezTo>
                  <a:lnTo>
                    <a:pt x="1" y="1622"/>
                  </a:lnTo>
                  <a:lnTo>
                    <a:pt x="1144" y="2338"/>
                  </a:lnTo>
                  <a:lnTo>
                    <a:pt x="1994" y="1483"/>
                  </a:lnTo>
                  <a:lnTo>
                    <a:pt x="2542" y="608"/>
                  </a:lnTo>
                  <a:cubicBezTo>
                    <a:pt x="2513" y="236"/>
                    <a:pt x="2206" y="0"/>
                    <a:pt x="1885" y="0"/>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7" name="Google Shape;11477;p92"/>
            <p:cNvSpPr/>
            <p:nvPr/>
          </p:nvSpPr>
          <p:spPr>
            <a:xfrm>
              <a:off x="1719199" y="3698474"/>
              <a:ext cx="232452" cy="44925"/>
            </a:xfrm>
            <a:custGeom>
              <a:avLst/>
              <a:gdLst/>
              <a:ahLst/>
              <a:cxnLst/>
              <a:rect l="l" t="t" r="r" b="b"/>
              <a:pathLst>
                <a:path w="8879" h="1716" extrusionOk="0">
                  <a:moveTo>
                    <a:pt x="1100" y="0"/>
                  </a:moveTo>
                  <a:cubicBezTo>
                    <a:pt x="490" y="0"/>
                    <a:pt x="0" y="490"/>
                    <a:pt x="0" y="1096"/>
                  </a:cubicBezTo>
                  <a:lnTo>
                    <a:pt x="0" y="1715"/>
                  </a:lnTo>
                  <a:lnTo>
                    <a:pt x="8878" y="1715"/>
                  </a:lnTo>
                  <a:lnTo>
                    <a:pt x="8873" y="1100"/>
                  </a:lnTo>
                  <a:cubicBezTo>
                    <a:pt x="8873" y="490"/>
                    <a:pt x="8383" y="0"/>
                    <a:pt x="7778" y="0"/>
                  </a:cubicBezTo>
                  <a:close/>
                </a:path>
              </a:pathLst>
            </a:custGeom>
            <a:solidFill>
              <a:srgbClr val="8EA0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8" name="Google Shape;11478;p92"/>
            <p:cNvSpPr/>
            <p:nvPr/>
          </p:nvSpPr>
          <p:spPr>
            <a:xfrm>
              <a:off x="1887588" y="3698474"/>
              <a:ext cx="64062" cy="44925"/>
            </a:xfrm>
            <a:custGeom>
              <a:avLst/>
              <a:gdLst/>
              <a:ahLst/>
              <a:cxnLst/>
              <a:rect l="l" t="t" r="r" b="b"/>
              <a:pathLst>
                <a:path w="2447" h="1716" extrusionOk="0">
                  <a:moveTo>
                    <a:pt x="1" y="0"/>
                  </a:moveTo>
                  <a:cubicBezTo>
                    <a:pt x="606" y="0"/>
                    <a:pt x="1096" y="490"/>
                    <a:pt x="1096" y="1100"/>
                  </a:cubicBezTo>
                  <a:lnTo>
                    <a:pt x="1096" y="1715"/>
                  </a:lnTo>
                  <a:lnTo>
                    <a:pt x="2446" y="1715"/>
                  </a:lnTo>
                  <a:lnTo>
                    <a:pt x="2446" y="1096"/>
                  </a:lnTo>
                  <a:cubicBezTo>
                    <a:pt x="2446" y="490"/>
                    <a:pt x="1951" y="0"/>
                    <a:pt x="1346" y="0"/>
                  </a:cubicBezTo>
                  <a:close/>
                </a:path>
              </a:pathLst>
            </a:custGeom>
            <a:solidFill>
              <a:srgbClr val="82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9" name="Google Shape;11479;p92"/>
            <p:cNvSpPr/>
            <p:nvPr/>
          </p:nvSpPr>
          <p:spPr>
            <a:xfrm>
              <a:off x="1764856" y="3531446"/>
              <a:ext cx="101395" cy="86761"/>
            </a:xfrm>
            <a:custGeom>
              <a:avLst/>
              <a:gdLst/>
              <a:ahLst/>
              <a:cxnLst/>
              <a:rect l="l" t="t" r="r" b="b"/>
              <a:pathLst>
                <a:path w="3873" h="3314" extrusionOk="0">
                  <a:moveTo>
                    <a:pt x="2215" y="1"/>
                  </a:moveTo>
                  <a:cubicBezTo>
                    <a:pt x="740" y="1"/>
                    <a:pt x="0" y="1783"/>
                    <a:pt x="1043" y="2830"/>
                  </a:cubicBezTo>
                  <a:cubicBezTo>
                    <a:pt x="1360" y="3145"/>
                    <a:pt x="1783" y="3313"/>
                    <a:pt x="2214" y="3313"/>
                  </a:cubicBezTo>
                  <a:cubicBezTo>
                    <a:pt x="2427" y="3313"/>
                    <a:pt x="2643" y="3272"/>
                    <a:pt x="2849" y="3186"/>
                  </a:cubicBezTo>
                  <a:cubicBezTo>
                    <a:pt x="3469" y="2931"/>
                    <a:pt x="3872" y="2326"/>
                    <a:pt x="3872" y="1658"/>
                  </a:cubicBezTo>
                  <a:cubicBezTo>
                    <a:pt x="3872" y="740"/>
                    <a:pt x="3132" y="1"/>
                    <a:pt x="2215" y="1"/>
                  </a:cubicBezTo>
                  <a:close/>
                </a:path>
              </a:pathLst>
            </a:custGeom>
            <a:solidFill>
              <a:srgbClr val="B1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0" name="Google Shape;11480;p92"/>
            <p:cNvSpPr/>
            <p:nvPr/>
          </p:nvSpPr>
          <p:spPr>
            <a:xfrm>
              <a:off x="1812766" y="3531446"/>
              <a:ext cx="56366" cy="86787"/>
            </a:xfrm>
            <a:custGeom>
              <a:avLst/>
              <a:gdLst/>
              <a:ahLst/>
              <a:cxnLst/>
              <a:rect l="l" t="t" r="r" b="b"/>
              <a:pathLst>
                <a:path w="2153" h="3315" extrusionOk="0">
                  <a:moveTo>
                    <a:pt x="393" y="1"/>
                  </a:moveTo>
                  <a:cubicBezTo>
                    <a:pt x="390" y="1"/>
                    <a:pt x="387" y="1"/>
                    <a:pt x="385" y="1"/>
                  </a:cubicBezTo>
                  <a:cubicBezTo>
                    <a:pt x="255" y="1"/>
                    <a:pt x="125" y="15"/>
                    <a:pt x="0" y="44"/>
                  </a:cubicBezTo>
                  <a:cubicBezTo>
                    <a:pt x="740" y="226"/>
                    <a:pt x="1264" y="889"/>
                    <a:pt x="1264" y="1658"/>
                  </a:cubicBezTo>
                  <a:cubicBezTo>
                    <a:pt x="1264" y="2422"/>
                    <a:pt x="740" y="3085"/>
                    <a:pt x="0" y="3267"/>
                  </a:cubicBezTo>
                  <a:cubicBezTo>
                    <a:pt x="133" y="3300"/>
                    <a:pt x="265" y="3315"/>
                    <a:pt x="394" y="3315"/>
                  </a:cubicBezTo>
                  <a:cubicBezTo>
                    <a:pt x="1211" y="3315"/>
                    <a:pt x="1934" y="2704"/>
                    <a:pt x="2037" y="1850"/>
                  </a:cubicBezTo>
                  <a:cubicBezTo>
                    <a:pt x="2152" y="868"/>
                    <a:pt x="1383" y="1"/>
                    <a:pt x="393" y="1"/>
                  </a:cubicBezTo>
                  <a:close/>
                </a:path>
              </a:pathLst>
            </a:custGeom>
            <a:solidFill>
              <a:srgbClr val="A3B2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1" name="Google Shape;11481;p92"/>
            <p:cNvSpPr/>
            <p:nvPr/>
          </p:nvSpPr>
          <p:spPr>
            <a:xfrm>
              <a:off x="1800435" y="3557992"/>
              <a:ext cx="39270" cy="33720"/>
            </a:xfrm>
            <a:custGeom>
              <a:avLst/>
              <a:gdLst/>
              <a:ahLst/>
              <a:cxnLst/>
              <a:rect l="l" t="t" r="r" b="b"/>
              <a:pathLst>
                <a:path w="1500" h="1288" extrusionOk="0">
                  <a:moveTo>
                    <a:pt x="856" y="0"/>
                  </a:moveTo>
                  <a:cubicBezTo>
                    <a:pt x="284" y="0"/>
                    <a:pt x="1" y="692"/>
                    <a:pt x="404" y="1096"/>
                  </a:cubicBezTo>
                  <a:cubicBezTo>
                    <a:pt x="535" y="1228"/>
                    <a:pt x="696" y="1287"/>
                    <a:pt x="854" y="1287"/>
                  </a:cubicBezTo>
                  <a:cubicBezTo>
                    <a:pt x="1184" y="1287"/>
                    <a:pt x="1500" y="1030"/>
                    <a:pt x="1500" y="644"/>
                  </a:cubicBezTo>
                  <a:cubicBezTo>
                    <a:pt x="1500" y="288"/>
                    <a:pt x="1211" y="0"/>
                    <a:pt x="856" y="0"/>
                  </a:cubicBezTo>
                  <a:close/>
                </a:path>
              </a:pathLst>
            </a:custGeom>
            <a:solidFill>
              <a:srgbClr val="8EA0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2" name="Google Shape;11482;p92"/>
            <p:cNvSpPr/>
            <p:nvPr/>
          </p:nvSpPr>
          <p:spPr>
            <a:xfrm>
              <a:off x="1872875" y="3367245"/>
              <a:ext cx="102652" cy="104877"/>
            </a:xfrm>
            <a:custGeom>
              <a:avLst/>
              <a:gdLst/>
              <a:ahLst/>
              <a:cxnLst/>
              <a:rect l="l" t="t" r="r" b="b"/>
              <a:pathLst>
                <a:path w="3921" h="4006" extrusionOk="0">
                  <a:moveTo>
                    <a:pt x="1742" y="1"/>
                  </a:moveTo>
                  <a:cubicBezTo>
                    <a:pt x="1593" y="1"/>
                    <a:pt x="1447" y="76"/>
                    <a:pt x="1360" y="210"/>
                  </a:cubicBezTo>
                  <a:lnTo>
                    <a:pt x="135" y="2170"/>
                  </a:lnTo>
                  <a:cubicBezTo>
                    <a:pt x="1" y="2376"/>
                    <a:pt x="68" y="2655"/>
                    <a:pt x="275" y="2790"/>
                  </a:cubicBezTo>
                  <a:lnTo>
                    <a:pt x="2220" y="4005"/>
                  </a:lnTo>
                  <a:lnTo>
                    <a:pt x="3921" y="1286"/>
                  </a:lnTo>
                  <a:lnTo>
                    <a:pt x="1980" y="71"/>
                  </a:lnTo>
                  <a:cubicBezTo>
                    <a:pt x="1906" y="23"/>
                    <a:pt x="1823" y="1"/>
                    <a:pt x="1742" y="1"/>
                  </a:cubicBezTo>
                  <a:close/>
                </a:path>
              </a:pathLst>
            </a:custGeom>
            <a:solidFill>
              <a:srgbClr val="8EA0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3" name="Google Shape;11483;p92"/>
            <p:cNvSpPr/>
            <p:nvPr/>
          </p:nvSpPr>
          <p:spPr>
            <a:xfrm>
              <a:off x="1909239" y="3387822"/>
              <a:ext cx="66288" cy="84300"/>
            </a:xfrm>
            <a:custGeom>
              <a:avLst/>
              <a:gdLst/>
              <a:ahLst/>
              <a:cxnLst/>
              <a:rect l="l" t="t" r="r" b="b"/>
              <a:pathLst>
                <a:path w="2532" h="3220" extrusionOk="0">
                  <a:moveTo>
                    <a:pt x="1691" y="0"/>
                  </a:moveTo>
                  <a:lnTo>
                    <a:pt x="0" y="2700"/>
                  </a:lnTo>
                  <a:lnTo>
                    <a:pt x="831" y="3219"/>
                  </a:lnTo>
                  <a:lnTo>
                    <a:pt x="2532" y="500"/>
                  </a:lnTo>
                  <a:lnTo>
                    <a:pt x="1739" y="5"/>
                  </a:lnTo>
                  <a:lnTo>
                    <a:pt x="1691" y="0"/>
                  </a:lnTo>
                  <a:close/>
                </a:path>
              </a:pathLst>
            </a:custGeom>
            <a:solidFill>
              <a:srgbClr val="82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4" name="Google Shape;11484;p92"/>
            <p:cNvSpPr/>
            <p:nvPr/>
          </p:nvSpPr>
          <p:spPr>
            <a:xfrm>
              <a:off x="1930733" y="3400886"/>
              <a:ext cx="151713" cy="158991"/>
            </a:xfrm>
            <a:custGeom>
              <a:avLst/>
              <a:gdLst/>
              <a:ahLst/>
              <a:cxnLst/>
              <a:rect l="l" t="t" r="r" b="b"/>
              <a:pathLst>
                <a:path w="5795" h="6073" extrusionOk="0">
                  <a:moveTo>
                    <a:pt x="1706" y="1"/>
                  </a:moveTo>
                  <a:lnTo>
                    <a:pt x="1" y="2715"/>
                  </a:lnTo>
                  <a:lnTo>
                    <a:pt x="1884" y="5900"/>
                  </a:lnTo>
                  <a:cubicBezTo>
                    <a:pt x="1950" y="6015"/>
                    <a:pt x="2065" y="6073"/>
                    <a:pt x="2181" y="6073"/>
                  </a:cubicBezTo>
                  <a:cubicBezTo>
                    <a:pt x="2293" y="6073"/>
                    <a:pt x="2406" y="6019"/>
                    <a:pt x="2475" y="5910"/>
                  </a:cubicBezTo>
                  <a:lnTo>
                    <a:pt x="5655" y="832"/>
                  </a:lnTo>
                  <a:cubicBezTo>
                    <a:pt x="5794" y="611"/>
                    <a:pt x="5650" y="323"/>
                    <a:pt x="5391" y="304"/>
                  </a:cubicBezTo>
                  <a:lnTo>
                    <a:pt x="1706" y="1"/>
                  </a:lnTo>
                  <a:close/>
                </a:path>
              </a:pathLst>
            </a:custGeom>
            <a:solidFill>
              <a:srgbClr val="8EA0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5" name="Google Shape;11485;p92"/>
            <p:cNvSpPr/>
            <p:nvPr/>
          </p:nvSpPr>
          <p:spPr>
            <a:xfrm>
              <a:off x="1973747" y="3407824"/>
              <a:ext cx="108699" cy="152053"/>
            </a:xfrm>
            <a:custGeom>
              <a:avLst/>
              <a:gdLst/>
              <a:ahLst/>
              <a:cxnLst/>
              <a:rect l="l" t="t" r="r" b="b"/>
              <a:pathLst>
                <a:path w="4152" h="5808" extrusionOk="0">
                  <a:moveTo>
                    <a:pt x="3287" y="0"/>
                  </a:moveTo>
                  <a:cubicBezTo>
                    <a:pt x="3282" y="24"/>
                    <a:pt x="3267" y="48"/>
                    <a:pt x="3258" y="67"/>
                  </a:cubicBezTo>
                  <a:lnTo>
                    <a:pt x="73" y="5145"/>
                  </a:lnTo>
                  <a:cubicBezTo>
                    <a:pt x="53" y="5179"/>
                    <a:pt x="29" y="5208"/>
                    <a:pt x="1" y="5232"/>
                  </a:cubicBezTo>
                  <a:lnTo>
                    <a:pt x="241" y="5635"/>
                  </a:lnTo>
                  <a:cubicBezTo>
                    <a:pt x="307" y="5750"/>
                    <a:pt x="422" y="5808"/>
                    <a:pt x="538" y="5808"/>
                  </a:cubicBezTo>
                  <a:cubicBezTo>
                    <a:pt x="650" y="5808"/>
                    <a:pt x="763" y="5754"/>
                    <a:pt x="832" y="5645"/>
                  </a:cubicBezTo>
                  <a:lnTo>
                    <a:pt x="4012" y="567"/>
                  </a:lnTo>
                  <a:cubicBezTo>
                    <a:pt x="4151" y="346"/>
                    <a:pt x="4007" y="58"/>
                    <a:pt x="3748" y="39"/>
                  </a:cubicBezTo>
                  <a:lnTo>
                    <a:pt x="3287" y="0"/>
                  </a:lnTo>
                  <a:close/>
                </a:path>
              </a:pathLst>
            </a:custGeom>
            <a:solidFill>
              <a:srgbClr val="82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6" name="Google Shape;11486;p92"/>
            <p:cNvSpPr/>
            <p:nvPr/>
          </p:nvSpPr>
          <p:spPr>
            <a:xfrm>
              <a:off x="2012362" y="3449581"/>
              <a:ext cx="92834" cy="95505"/>
            </a:xfrm>
            <a:custGeom>
              <a:avLst/>
              <a:gdLst/>
              <a:ahLst/>
              <a:cxnLst/>
              <a:rect l="l" t="t" r="r" b="b"/>
              <a:pathLst>
                <a:path w="3546" h="3648" extrusionOk="0">
                  <a:moveTo>
                    <a:pt x="1893" y="0"/>
                  </a:moveTo>
                  <a:lnTo>
                    <a:pt x="0" y="3022"/>
                  </a:lnTo>
                  <a:lnTo>
                    <a:pt x="567" y="3377"/>
                  </a:lnTo>
                  <a:cubicBezTo>
                    <a:pt x="860" y="3560"/>
                    <a:pt x="1186" y="3648"/>
                    <a:pt x="1509" y="3648"/>
                  </a:cubicBezTo>
                  <a:cubicBezTo>
                    <a:pt x="2102" y="3648"/>
                    <a:pt x="2683" y="3352"/>
                    <a:pt x="3022" y="2810"/>
                  </a:cubicBezTo>
                  <a:cubicBezTo>
                    <a:pt x="3546" y="1979"/>
                    <a:pt x="3291" y="879"/>
                    <a:pt x="2460" y="356"/>
                  </a:cubicBezTo>
                  <a:lnTo>
                    <a:pt x="1893" y="0"/>
                  </a:ln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7" name="Google Shape;11487;p92"/>
            <p:cNvSpPr/>
            <p:nvPr/>
          </p:nvSpPr>
          <p:spPr>
            <a:xfrm>
              <a:off x="2013619" y="3449581"/>
              <a:ext cx="90714" cy="95086"/>
            </a:xfrm>
            <a:custGeom>
              <a:avLst/>
              <a:gdLst/>
              <a:ahLst/>
              <a:cxnLst/>
              <a:rect l="l" t="t" r="r" b="b"/>
              <a:pathLst>
                <a:path w="3465" h="3632" extrusionOk="0">
                  <a:moveTo>
                    <a:pt x="1836" y="0"/>
                  </a:moveTo>
                  <a:lnTo>
                    <a:pt x="1826" y="19"/>
                  </a:lnTo>
                  <a:cubicBezTo>
                    <a:pt x="2556" y="562"/>
                    <a:pt x="2753" y="1576"/>
                    <a:pt x="2282" y="2359"/>
                  </a:cubicBezTo>
                  <a:cubicBezTo>
                    <a:pt x="1950" y="2911"/>
                    <a:pt x="1362" y="3225"/>
                    <a:pt x="755" y="3225"/>
                  </a:cubicBezTo>
                  <a:cubicBezTo>
                    <a:pt x="501" y="3225"/>
                    <a:pt x="244" y="3170"/>
                    <a:pt x="1" y="3055"/>
                  </a:cubicBezTo>
                  <a:lnTo>
                    <a:pt x="1" y="3055"/>
                  </a:lnTo>
                  <a:lnTo>
                    <a:pt x="534" y="3382"/>
                  </a:lnTo>
                  <a:cubicBezTo>
                    <a:pt x="819" y="3551"/>
                    <a:pt x="1132" y="3631"/>
                    <a:pt x="1441" y="3631"/>
                  </a:cubicBezTo>
                  <a:cubicBezTo>
                    <a:pt x="2038" y="3631"/>
                    <a:pt x="2619" y="3331"/>
                    <a:pt x="2955" y="2786"/>
                  </a:cubicBezTo>
                  <a:cubicBezTo>
                    <a:pt x="3464" y="1960"/>
                    <a:pt x="3219" y="879"/>
                    <a:pt x="2403" y="356"/>
                  </a:cubicBezTo>
                  <a:lnTo>
                    <a:pt x="1836" y="0"/>
                  </a:lnTo>
                  <a:close/>
                </a:path>
              </a:pathLst>
            </a:custGeom>
            <a:solidFill>
              <a:srgbClr val="D5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8" name="Google Shape;11488;p92"/>
            <p:cNvSpPr/>
            <p:nvPr/>
          </p:nvSpPr>
          <p:spPr>
            <a:xfrm>
              <a:off x="1851120" y="3365307"/>
              <a:ext cx="50842" cy="48197"/>
            </a:xfrm>
            <a:custGeom>
              <a:avLst/>
              <a:gdLst/>
              <a:ahLst/>
              <a:cxnLst/>
              <a:rect l="l" t="t" r="r" b="b"/>
              <a:pathLst>
                <a:path w="1942" h="1841" extrusionOk="0">
                  <a:moveTo>
                    <a:pt x="747" y="1"/>
                  </a:moveTo>
                  <a:cubicBezTo>
                    <a:pt x="643" y="1"/>
                    <a:pt x="540" y="52"/>
                    <a:pt x="481" y="145"/>
                  </a:cubicBezTo>
                  <a:lnTo>
                    <a:pt x="97" y="764"/>
                  </a:lnTo>
                  <a:cubicBezTo>
                    <a:pt x="1" y="908"/>
                    <a:pt x="49" y="1105"/>
                    <a:pt x="193" y="1197"/>
                  </a:cubicBezTo>
                  <a:lnTo>
                    <a:pt x="1221" y="1840"/>
                  </a:lnTo>
                  <a:lnTo>
                    <a:pt x="1942" y="692"/>
                  </a:lnTo>
                  <a:lnTo>
                    <a:pt x="913" y="48"/>
                  </a:lnTo>
                  <a:cubicBezTo>
                    <a:pt x="862" y="16"/>
                    <a:pt x="804" y="1"/>
                    <a:pt x="747" y="1"/>
                  </a:cubicBezTo>
                  <a:close/>
                </a:path>
              </a:pathLst>
            </a:custGeom>
            <a:solidFill>
              <a:srgbClr val="F5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9" name="Google Shape;11489;p92"/>
            <p:cNvSpPr/>
            <p:nvPr/>
          </p:nvSpPr>
          <p:spPr>
            <a:xfrm>
              <a:off x="1868608" y="3374366"/>
              <a:ext cx="33353" cy="39139"/>
            </a:xfrm>
            <a:custGeom>
              <a:avLst/>
              <a:gdLst/>
              <a:ahLst/>
              <a:cxnLst/>
              <a:rect l="l" t="t" r="r" b="b"/>
              <a:pathLst>
                <a:path w="1274" h="1495" extrusionOk="0">
                  <a:moveTo>
                    <a:pt x="721" y="0"/>
                  </a:moveTo>
                  <a:lnTo>
                    <a:pt x="0" y="1148"/>
                  </a:lnTo>
                  <a:lnTo>
                    <a:pt x="553" y="1494"/>
                  </a:lnTo>
                  <a:lnTo>
                    <a:pt x="1274" y="346"/>
                  </a:lnTo>
                  <a:lnTo>
                    <a:pt x="721" y="0"/>
                  </a:ln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0" name="Google Shape;11490;p92"/>
            <p:cNvSpPr/>
            <p:nvPr/>
          </p:nvSpPr>
          <p:spPr>
            <a:xfrm>
              <a:off x="1863319" y="3663262"/>
              <a:ext cx="45684" cy="35238"/>
            </a:xfrm>
            <a:custGeom>
              <a:avLst/>
              <a:gdLst/>
              <a:ahLst/>
              <a:cxnLst/>
              <a:rect l="l" t="t" r="r" b="b"/>
              <a:pathLst>
                <a:path w="1745" h="1346" extrusionOk="0">
                  <a:moveTo>
                    <a:pt x="721" y="0"/>
                  </a:moveTo>
                  <a:cubicBezTo>
                    <a:pt x="323" y="0"/>
                    <a:pt x="1" y="322"/>
                    <a:pt x="1" y="721"/>
                  </a:cubicBezTo>
                  <a:lnTo>
                    <a:pt x="1" y="1345"/>
                  </a:lnTo>
                  <a:lnTo>
                    <a:pt x="1745" y="1345"/>
                  </a:lnTo>
                  <a:lnTo>
                    <a:pt x="1745" y="721"/>
                  </a:lnTo>
                  <a:cubicBezTo>
                    <a:pt x="1745" y="322"/>
                    <a:pt x="1423" y="0"/>
                    <a:pt x="1024" y="0"/>
                  </a:cubicBezTo>
                  <a:close/>
                </a:path>
              </a:pathLst>
            </a:custGeom>
            <a:solidFill>
              <a:srgbClr val="B1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1" name="Google Shape;11491;p92"/>
            <p:cNvSpPr/>
            <p:nvPr/>
          </p:nvSpPr>
          <p:spPr>
            <a:xfrm>
              <a:off x="1876279" y="3663262"/>
              <a:ext cx="32725" cy="35238"/>
            </a:xfrm>
            <a:custGeom>
              <a:avLst/>
              <a:gdLst/>
              <a:ahLst/>
              <a:cxnLst/>
              <a:rect l="l" t="t" r="r" b="b"/>
              <a:pathLst>
                <a:path w="1250" h="1346" extrusionOk="0">
                  <a:moveTo>
                    <a:pt x="226" y="0"/>
                  </a:moveTo>
                  <a:cubicBezTo>
                    <a:pt x="149" y="0"/>
                    <a:pt x="73" y="10"/>
                    <a:pt x="0" y="34"/>
                  </a:cubicBezTo>
                  <a:cubicBezTo>
                    <a:pt x="289" y="135"/>
                    <a:pt x="486" y="409"/>
                    <a:pt x="490" y="716"/>
                  </a:cubicBezTo>
                  <a:lnTo>
                    <a:pt x="490" y="1345"/>
                  </a:lnTo>
                  <a:lnTo>
                    <a:pt x="1250" y="1345"/>
                  </a:lnTo>
                  <a:lnTo>
                    <a:pt x="1250" y="721"/>
                  </a:lnTo>
                  <a:cubicBezTo>
                    <a:pt x="1250" y="322"/>
                    <a:pt x="928" y="0"/>
                    <a:pt x="529" y="0"/>
                  </a:cubicBezTo>
                  <a:close/>
                </a:path>
              </a:pathLst>
            </a:custGeom>
            <a:solidFill>
              <a:srgbClr val="A3B2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2" name="Google Shape;11492;p92"/>
            <p:cNvSpPr/>
            <p:nvPr/>
          </p:nvSpPr>
          <p:spPr>
            <a:xfrm>
              <a:off x="1792633" y="3552206"/>
              <a:ext cx="52857" cy="45161"/>
            </a:xfrm>
            <a:custGeom>
              <a:avLst/>
              <a:gdLst/>
              <a:ahLst/>
              <a:cxnLst/>
              <a:rect l="l" t="t" r="r" b="b"/>
              <a:pathLst>
                <a:path w="2019" h="1725" extrusionOk="0">
                  <a:moveTo>
                    <a:pt x="1151" y="437"/>
                  </a:moveTo>
                  <a:cubicBezTo>
                    <a:pt x="1370" y="437"/>
                    <a:pt x="1581" y="608"/>
                    <a:pt x="1581" y="865"/>
                  </a:cubicBezTo>
                  <a:cubicBezTo>
                    <a:pt x="1581" y="1096"/>
                    <a:pt x="1389" y="1288"/>
                    <a:pt x="1154" y="1288"/>
                  </a:cubicBezTo>
                  <a:cubicBezTo>
                    <a:pt x="774" y="1288"/>
                    <a:pt x="587" y="831"/>
                    <a:pt x="856" y="562"/>
                  </a:cubicBezTo>
                  <a:cubicBezTo>
                    <a:pt x="941" y="476"/>
                    <a:pt x="1047" y="437"/>
                    <a:pt x="1151" y="437"/>
                  </a:cubicBezTo>
                  <a:close/>
                  <a:moveTo>
                    <a:pt x="1154" y="0"/>
                  </a:moveTo>
                  <a:cubicBezTo>
                    <a:pt x="385" y="0"/>
                    <a:pt x="1" y="927"/>
                    <a:pt x="544" y="1470"/>
                  </a:cubicBezTo>
                  <a:cubicBezTo>
                    <a:pt x="719" y="1646"/>
                    <a:pt x="936" y="1725"/>
                    <a:pt x="1148" y="1725"/>
                  </a:cubicBezTo>
                  <a:cubicBezTo>
                    <a:pt x="1592" y="1725"/>
                    <a:pt x="2018" y="1382"/>
                    <a:pt x="2018" y="865"/>
                  </a:cubicBezTo>
                  <a:cubicBezTo>
                    <a:pt x="2014" y="389"/>
                    <a:pt x="1629" y="0"/>
                    <a:pt x="1154"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3" name="Google Shape;11493;p92"/>
            <p:cNvSpPr/>
            <p:nvPr/>
          </p:nvSpPr>
          <p:spPr>
            <a:xfrm>
              <a:off x="1713413" y="3359548"/>
              <a:ext cx="397700" cy="389637"/>
            </a:xfrm>
            <a:custGeom>
              <a:avLst/>
              <a:gdLst/>
              <a:ahLst/>
              <a:cxnLst/>
              <a:rect l="l" t="t" r="r" b="b"/>
              <a:pathLst>
                <a:path w="15191" h="14883" extrusionOk="0">
                  <a:moveTo>
                    <a:pt x="6011" y="438"/>
                  </a:moveTo>
                  <a:cubicBezTo>
                    <a:pt x="6070" y="438"/>
                    <a:pt x="6143" y="519"/>
                    <a:pt x="6894" y="979"/>
                  </a:cubicBezTo>
                  <a:lnTo>
                    <a:pt x="6409" y="1763"/>
                  </a:lnTo>
                  <a:lnTo>
                    <a:pt x="5568" y="1234"/>
                  </a:lnTo>
                  <a:cubicBezTo>
                    <a:pt x="5520" y="1205"/>
                    <a:pt x="5510" y="1143"/>
                    <a:pt x="5539" y="1100"/>
                  </a:cubicBezTo>
                  <a:cubicBezTo>
                    <a:pt x="5924" y="513"/>
                    <a:pt x="5909" y="461"/>
                    <a:pt x="5986" y="441"/>
                  </a:cubicBezTo>
                  <a:cubicBezTo>
                    <a:pt x="5995" y="439"/>
                    <a:pt x="6003" y="438"/>
                    <a:pt x="6011" y="438"/>
                  </a:cubicBezTo>
                  <a:close/>
                  <a:moveTo>
                    <a:pt x="7830" y="517"/>
                  </a:moveTo>
                  <a:cubicBezTo>
                    <a:pt x="7872" y="517"/>
                    <a:pt x="7914" y="528"/>
                    <a:pt x="7951" y="552"/>
                  </a:cubicBezTo>
                  <a:lnTo>
                    <a:pt x="9700" y="1652"/>
                  </a:lnTo>
                  <a:lnTo>
                    <a:pt x="8230" y="3996"/>
                  </a:lnTo>
                  <a:lnTo>
                    <a:pt x="6486" y="2896"/>
                  </a:lnTo>
                  <a:cubicBezTo>
                    <a:pt x="6375" y="2829"/>
                    <a:pt x="6342" y="2685"/>
                    <a:pt x="6409" y="2579"/>
                  </a:cubicBezTo>
                  <a:lnTo>
                    <a:pt x="7634" y="624"/>
                  </a:lnTo>
                  <a:cubicBezTo>
                    <a:pt x="7678" y="555"/>
                    <a:pt x="7754" y="517"/>
                    <a:pt x="7830" y="517"/>
                  </a:cubicBezTo>
                  <a:close/>
                  <a:moveTo>
                    <a:pt x="13380" y="3742"/>
                  </a:moveTo>
                  <a:cubicBezTo>
                    <a:pt x="13572" y="3900"/>
                    <a:pt x="14263" y="4126"/>
                    <a:pt x="14451" y="4957"/>
                  </a:cubicBezTo>
                  <a:cubicBezTo>
                    <a:pt x="14699" y="6014"/>
                    <a:pt x="13857" y="6870"/>
                    <a:pt x="12926" y="6870"/>
                  </a:cubicBezTo>
                  <a:cubicBezTo>
                    <a:pt x="12650" y="6870"/>
                    <a:pt x="12367" y="6796"/>
                    <a:pt x="12102" y="6629"/>
                  </a:cubicBezTo>
                  <a:lnTo>
                    <a:pt x="12097" y="6629"/>
                  </a:lnTo>
                  <a:lnTo>
                    <a:pt x="11717" y="6389"/>
                  </a:lnTo>
                  <a:lnTo>
                    <a:pt x="13380" y="3742"/>
                  </a:lnTo>
                  <a:close/>
                  <a:moveTo>
                    <a:pt x="7398" y="3992"/>
                  </a:moveTo>
                  <a:lnTo>
                    <a:pt x="8138" y="4453"/>
                  </a:lnTo>
                  <a:lnTo>
                    <a:pt x="8148" y="4477"/>
                  </a:lnTo>
                  <a:lnTo>
                    <a:pt x="5616" y="7023"/>
                  </a:lnTo>
                  <a:cubicBezTo>
                    <a:pt x="5424" y="6792"/>
                    <a:pt x="5184" y="6610"/>
                    <a:pt x="4905" y="6494"/>
                  </a:cubicBezTo>
                  <a:lnTo>
                    <a:pt x="7398" y="3992"/>
                  </a:lnTo>
                  <a:close/>
                  <a:moveTo>
                    <a:pt x="4169" y="6780"/>
                  </a:moveTo>
                  <a:cubicBezTo>
                    <a:pt x="4386" y="6780"/>
                    <a:pt x="4608" y="6830"/>
                    <a:pt x="4819" y="6936"/>
                  </a:cubicBezTo>
                  <a:cubicBezTo>
                    <a:pt x="6187" y="7618"/>
                    <a:pt x="5673" y="9663"/>
                    <a:pt x="4190" y="9663"/>
                  </a:cubicBezTo>
                  <a:cubicBezTo>
                    <a:pt x="4158" y="9663"/>
                    <a:pt x="4126" y="9662"/>
                    <a:pt x="4093" y="9660"/>
                  </a:cubicBezTo>
                  <a:lnTo>
                    <a:pt x="4088" y="9660"/>
                  </a:lnTo>
                  <a:cubicBezTo>
                    <a:pt x="3176" y="9612"/>
                    <a:pt x="2537" y="8733"/>
                    <a:pt x="2772" y="7849"/>
                  </a:cubicBezTo>
                  <a:cubicBezTo>
                    <a:pt x="2950" y="7193"/>
                    <a:pt x="3542" y="6780"/>
                    <a:pt x="4169" y="6780"/>
                  </a:cubicBezTo>
                  <a:close/>
                  <a:moveTo>
                    <a:pt x="6745" y="11822"/>
                  </a:moveTo>
                  <a:cubicBezTo>
                    <a:pt x="7019" y="11822"/>
                    <a:pt x="7245" y="12043"/>
                    <a:pt x="7245" y="12322"/>
                  </a:cubicBezTo>
                  <a:lnTo>
                    <a:pt x="7245" y="12730"/>
                  </a:lnTo>
                  <a:lnTo>
                    <a:pt x="5943" y="12730"/>
                  </a:lnTo>
                  <a:lnTo>
                    <a:pt x="5943" y="12322"/>
                  </a:lnTo>
                  <a:cubicBezTo>
                    <a:pt x="5943" y="12043"/>
                    <a:pt x="6169" y="11822"/>
                    <a:pt x="6442" y="11822"/>
                  </a:cubicBezTo>
                  <a:close/>
                  <a:moveTo>
                    <a:pt x="7999" y="13162"/>
                  </a:moveTo>
                  <a:cubicBezTo>
                    <a:pt x="8484" y="13162"/>
                    <a:pt x="8878" y="13556"/>
                    <a:pt x="8878" y="14046"/>
                  </a:cubicBezTo>
                  <a:lnTo>
                    <a:pt x="8878" y="14445"/>
                  </a:lnTo>
                  <a:lnTo>
                    <a:pt x="442" y="14445"/>
                  </a:lnTo>
                  <a:lnTo>
                    <a:pt x="442" y="14046"/>
                  </a:lnTo>
                  <a:cubicBezTo>
                    <a:pt x="442" y="13556"/>
                    <a:pt x="831" y="13167"/>
                    <a:pt x="1321" y="13162"/>
                  </a:cubicBezTo>
                  <a:close/>
                  <a:moveTo>
                    <a:pt x="6004" y="1"/>
                  </a:moveTo>
                  <a:cubicBezTo>
                    <a:pt x="5827" y="1"/>
                    <a:pt x="5653" y="88"/>
                    <a:pt x="5554" y="249"/>
                  </a:cubicBezTo>
                  <a:lnTo>
                    <a:pt x="5165" y="869"/>
                  </a:lnTo>
                  <a:cubicBezTo>
                    <a:pt x="5011" y="1119"/>
                    <a:pt x="5088" y="1445"/>
                    <a:pt x="5333" y="1604"/>
                  </a:cubicBezTo>
                  <a:lnTo>
                    <a:pt x="6173" y="2128"/>
                  </a:lnTo>
                  <a:cubicBezTo>
                    <a:pt x="6111" y="2267"/>
                    <a:pt x="5866" y="2483"/>
                    <a:pt x="5952" y="2848"/>
                  </a:cubicBezTo>
                  <a:cubicBezTo>
                    <a:pt x="5991" y="3021"/>
                    <a:pt x="6097" y="3170"/>
                    <a:pt x="6250" y="3266"/>
                  </a:cubicBezTo>
                  <a:lnTo>
                    <a:pt x="7019" y="3751"/>
                  </a:lnTo>
                  <a:lnTo>
                    <a:pt x="4420" y="6360"/>
                  </a:lnTo>
                  <a:cubicBezTo>
                    <a:pt x="4339" y="6350"/>
                    <a:pt x="4259" y="6344"/>
                    <a:pt x="4179" y="6344"/>
                  </a:cubicBezTo>
                  <a:cubicBezTo>
                    <a:pt x="3418" y="6344"/>
                    <a:pt x="2719" y="6811"/>
                    <a:pt x="2436" y="7537"/>
                  </a:cubicBezTo>
                  <a:cubicBezTo>
                    <a:pt x="2119" y="8334"/>
                    <a:pt x="2393" y="9252"/>
                    <a:pt x="3094" y="9747"/>
                  </a:cubicBezTo>
                  <a:lnTo>
                    <a:pt x="3094" y="11001"/>
                  </a:lnTo>
                  <a:cubicBezTo>
                    <a:pt x="3094" y="11147"/>
                    <a:pt x="3203" y="11220"/>
                    <a:pt x="3313" y="11220"/>
                  </a:cubicBezTo>
                  <a:cubicBezTo>
                    <a:pt x="3422" y="11220"/>
                    <a:pt x="3531" y="11147"/>
                    <a:pt x="3531" y="11001"/>
                  </a:cubicBezTo>
                  <a:lnTo>
                    <a:pt x="3531" y="9982"/>
                  </a:lnTo>
                  <a:cubicBezTo>
                    <a:pt x="3738" y="10057"/>
                    <a:pt x="3956" y="10098"/>
                    <a:pt x="4177" y="10098"/>
                  </a:cubicBezTo>
                  <a:cubicBezTo>
                    <a:pt x="4253" y="10098"/>
                    <a:pt x="4329" y="10093"/>
                    <a:pt x="4406" y="10083"/>
                  </a:cubicBezTo>
                  <a:lnTo>
                    <a:pt x="4406" y="12725"/>
                  </a:lnTo>
                  <a:lnTo>
                    <a:pt x="3531" y="12725"/>
                  </a:lnTo>
                  <a:lnTo>
                    <a:pt x="3531" y="11822"/>
                  </a:lnTo>
                  <a:cubicBezTo>
                    <a:pt x="3531" y="11676"/>
                    <a:pt x="3422" y="11602"/>
                    <a:pt x="3313" y="11602"/>
                  </a:cubicBezTo>
                  <a:cubicBezTo>
                    <a:pt x="3203" y="11602"/>
                    <a:pt x="3094" y="11676"/>
                    <a:pt x="3094" y="11822"/>
                  </a:cubicBezTo>
                  <a:lnTo>
                    <a:pt x="3094" y="12725"/>
                  </a:lnTo>
                  <a:lnTo>
                    <a:pt x="1321" y="12725"/>
                  </a:lnTo>
                  <a:cubicBezTo>
                    <a:pt x="591" y="12730"/>
                    <a:pt x="0" y="13316"/>
                    <a:pt x="0" y="14046"/>
                  </a:cubicBezTo>
                  <a:lnTo>
                    <a:pt x="0" y="14661"/>
                  </a:lnTo>
                  <a:cubicBezTo>
                    <a:pt x="0" y="14781"/>
                    <a:pt x="96" y="14882"/>
                    <a:pt x="221" y="14882"/>
                  </a:cubicBezTo>
                  <a:lnTo>
                    <a:pt x="9099" y="14882"/>
                  </a:lnTo>
                  <a:cubicBezTo>
                    <a:pt x="9219" y="14882"/>
                    <a:pt x="9315" y="14781"/>
                    <a:pt x="9315" y="14661"/>
                  </a:cubicBezTo>
                  <a:lnTo>
                    <a:pt x="9315" y="14042"/>
                  </a:lnTo>
                  <a:cubicBezTo>
                    <a:pt x="9315" y="13316"/>
                    <a:pt x="8724" y="12725"/>
                    <a:pt x="7999" y="12725"/>
                  </a:cubicBezTo>
                  <a:lnTo>
                    <a:pt x="7687" y="12725"/>
                  </a:lnTo>
                  <a:lnTo>
                    <a:pt x="7687" y="12322"/>
                  </a:lnTo>
                  <a:cubicBezTo>
                    <a:pt x="7682" y="11803"/>
                    <a:pt x="7264" y="11385"/>
                    <a:pt x="6750" y="11385"/>
                  </a:cubicBezTo>
                  <a:lnTo>
                    <a:pt x="6442" y="11385"/>
                  </a:lnTo>
                  <a:cubicBezTo>
                    <a:pt x="5928" y="11385"/>
                    <a:pt x="5506" y="11803"/>
                    <a:pt x="5506" y="12322"/>
                  </a:cubicBezTo>
                  <a:lnTo>
                    <a:pt x="5506" y="12730"/>
                  </a:lnTo>
                  <a:lnTo>
                    <a:pt x="4843" y="12730"/>
                  </a:lnTo>
                  <a:lnTo>
                    <a:pt x="4843" y="9977"/>
                  </a:lnTo>
                  <a:cubicBezTo>
                    <a:pt x="5876" y="9583"/>
                    <a:pt x="6351" y="8387"/>
                    <a:pt x="5861" y="7398"/>
                  </a:cubicBezTo>
                  <a:lnTo>
                    <a:pt x="8383" y="4866"/>
                  </a:lnTo>
                  <a:lnTo>
                    <a:pt x="9993" y="7595"/>
                  </a:lnTo>
                  <a:cubicBezTo>
                    <a:pt x="10102" y="7780"/>
                    <a:pt x="10291" y="7872"/>
                    <a:pt x="10479" y="7872"/>
                  </a:cubicBezTo>
                  <a:cubicBezTo>
                    <a:pt x="10663" y="7872"/>
                    <a:pt x="10847" y="7784"/>
                    <a:pt x="10958" y="7609"/>
                  </a:cubicBezTo>
                  <a:lnTo>
                    <a:pt x="11487" y="6764"/>
                  </a:lnTo>
                  <a:lnTo>
                    <a:pt x="11871" y="7004"/>
                  </a:lnTo>
                  <a:cubicBezTo>
                    <a:pt x="12209" y="7215"/>
                    <a:pt x="12569" y="7310"/>
                    <a:pt x="12920" y="7310"/>
                  </a:cubicBezTo>
                  <a:cubicBezTo>
                    <a:pt x="14113" y="7310"/>
                    <a:pt x="15190" y="6209"/>
                    <a:pt x="14878" y="4861"/>
                  </a:cubicBezTo>
                  <a:cubicBezTo>
                    <a:pt x="14638" y="3819"/>
                    <a:pt x="13788" y="3521"/>
                    <a:pt x="13610" y="3372"/>
                  </a:cubicBezTo>
                  <a:lnTo>
                    <a:pt x="14143" y="2526"/>
                  </a:lnTo>
                  <a:cubicBezTo>
                    <a:pt x="14369" y="2171"/>
                    <a:pt x="14134" y="1700"/>
                    <a:pt x="13711" y="1666"/>
                  </a:cubicBezTo>
                  <a:lnTo>
                    <a:pt x="12299" y="1546"/>
                  </a:lnTo>
                  <a:cubicBezTo>
                    <a:pt x="12291" y="1546"/>
                    <a:pt x="12283" y="1545"/>
                    <a:pt x="12276" y="1545"/>
                  </a:cubicBezTo>
                  <a:cubicBezTo>
                    <a:pt x="12004" y="1545"/>
                    <a:pt x="11980" y="1960"/>
                    <a:pt x="12260" y="1984"/>
                  </a:cubicBezTo>
                  <a:lnTo>
                    <a:pt x="13673" y="2099"/>
                  </a:lnTo>
                  <a:cubicBezTo>
                    <a:pt x="13769" y="2108"/>
                    <a:pt x="13821" y="2214"/>
                    <a:pt x="13773" y="2296"/>
                  </a:cubicBezTo>
                  <a:lnTo>
                    <a:pt x="10588" y="7374"/>
                  </a:lnTo>
                  <a:cubicBezTo>
                    <a:pt x="10564" y="7414"/>
                    <a:pt x="10522" y="7435"/>
                    <a:pt x="10480" y="7435"/>
                  </a:cubicBezTo>
                  <a:cubicBezTo>
                    <a:pt x="10438" y="7435"/>
                    <a:pt x="10396" y="7414"/>
                    <a:pt x="10372" y="7374"/>
                  </a:cubicBezTo>
                  <a:lnTo>
                    <a:pt x="8585" y="4347"/>
                  </a:lnTo>
                  <a:lnTo>
                    <a:pt x="8561" y="4309"/>
                  </a:lnTo>
                  <a:lnTo>
                    <a:pt x="10127" y="1806"/>
                  </a:lnTo>
                  <a:lnTo>
                    <a:pt x="11443" y="1916"/>
                  </a:lnTo>
                  <a:cubicBezTo>
                    <a:pt x="11451" y="1917"/>
                    <a:pt x="11459" y="1917"/>
                    <a:pt x="11466" y="1917"/>
                  </a:cubicBezTo>
                  <a:cubicBezTo>
                    <a:pt x="11738" y="1917"/>
                    <a:pt x="11762" y="1502"/>
                    <a:pt x="11482" y="1479"/>
                  </a:cubicBezTo>
                  <a:lnTo>
                    <a:pt x="10074" y="1364"/>
                  </a:lnTo>
                  <a:lnTo>
                    <a:pt x="8186" y="177"/>
                  </a:lnTo>
                  <a:cubicBezTo>
                    <a:pt x="8076" y="109"/>
                    <a:pt x="7954" y="77"/>
                    <a:pt x="7832" y="77"/>
                  </a:cubicBezTo>
                  <a:cubicBezTo>
                    <a:pt x="7610" y="77"/>
                    <a:pt x="7391" y="186"/>
                    <a:pt x="7264" y="389"/>
                  </a:cubicBezTo>
                  <a:lnTo>
                    <a:pt x="7129" y="610"/>
                  </a:lnTo>
                  <a:lnTo>
                    <a:pt x="6289" y="81"/>
                  </a:lnTo>
                  <a:cubicBezTo>
                    <a:pt x="6200" y="27"/>
                    <a:pt x="6102" y="1"/>
                    <a:pt x="6004"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94" name="Google Shape;11494;p92"/>
          <p:cNvGrpSpPr/>
          <p:nvPr/>
        </p:nvGrpSpPr>
        <p:grpSpPr>
          <a:xfrm>
            <a:off x="1976129" y="4078773"/>
            <a:ext cx="401496" cy="371154"/>
            <a:chOff x="1976129" y="4284173"/>
            <a:chExt cx="401496" cy="371154"/>
          </a:xfrm>
        </p:grpSpPr>
        <p:sp>
          <p:nvSpPr>
            <p:cNvPr id="11495" name="Google Shape;11495;p92"/>
            <p:cNvSpPr/>
            <p:nvPr/>
          </p:nvSpPr>
          <p:spPr>
            <a:xfrm>
              <a:off x="1996628" y="4290063"/>
              <a:ext cx="378275" cy="359687"/>
            </a:xfrm>
            <a:custGeom>
              <a:avLst/>
              <a:gdLst/>
              <a:ahLst/>
              <a:cxnLst/>
              <a:rect l="l" t="t" r="r" b="b"/>
              <a:pathLst>
                <a:path w="14449" h="13739" extrusionOk="0">
                  <a:moveTo>
                    <a:pt x="7359" y="1"/>
                  </a:moveTo>
                  <a:cubicBezTo>
                    <a:pt x="5655" y="1"/>
                    <a:pt x="3979" y="623"/>
                    <a:pt x="2677" y="1798"/>
                  </a:cubicBezTo>
                  <a:cubicBezTo>
                    <a:pt x="818" y="3480"/>
                    <a:pt x="1" y="6026"/>
                    <a:pt x="534" y="8471"/>
                  </a:cubicBezTo>
                  <a:cubicBezTo>
                    <a:pt x="1063" y="10921"/>
                    <a:pt x="2869" y="12895"/>
                    <a:pt x="5257" y="13650"/>
                  </a:cubicBezTo>
                  <a:cubicBezTo>
                    <a:pt x="5450" y="13710"/>
                    <a:pt x="5643" y="13738"/>
                    <a:pt x="5831" y="13738"/>
                  </a:cubicBezTo>
                  <a:cubicBezTo>
                    <a:pt x="6945" y="13738"/>
                    <a:pt x="7882" y="12747"/>
                    <a:pt x="7726" y="11555"/>
                  </a:cubicBezTo>
                  <a:cubicBezTo>
                    <a:pt x="7582" y="10508"/>
                    <a:pt x="7937" y="9456"/>
                    <a:pt x="8682" y="8711"/>
                  </a:cubicBezTo>
                  <a:cubicBezTo>
                    <a:pt x="9322" y="8071"/>
                    <a:pt x="10183" y="7722"/>
                    <a:pt x="11067" y="7722"/>
                  </a:cubicBezTo>
                  <a:cubicBezTo>
                    <a:pt x="11332" y="7722"/>
                    <a:pt x="11599" y="7753"/>
                    <a:pt x="11862" y="7818"/>
                  </a:cubicBezTo>
                  <a:cubicBezTo>
                    <a:pt x="12016" y="7854"/>
                    <a:pt x="12169" y="7871"/>
                    <a:pt x="12318" y="7871"/>
                  </a:cubicBezTo>
                  <a:cubicBezTo>
                    <a:pt x="13493" y="7871"/>
                    <a:pt x="14448" y="6802"/>
                    <a:pt x="14197" y="5579"/>
                  </a:cubicBezTo>
                  <a:cubicBezTo>
                    <a:pt x="13693" y="3124"/>
                    <a:pt x="11915" y="1130"/>
                    <a:pt x="9532" y="347"/>
                  </a:cubicBezTo>
                  <a:cubicBezTo>
                    <a:pt x="8820" y="114"/>
                    <a:pt x="8087" y="1"/>
                    <a:pt x="7359" y="1"/>
                  </a:cubicBezTo>
                  <a:close/>
                </a:path>
              </a:pathLst>
            </a:custGeom>
            <a:solidFill>
              <a:srgbClr val="C1CE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6" name="Google Shape;11496;p92"/>
            <p:cNvSpPr/>
            <p:nvPr/>
          </p:nvSpPr>
          <p:spPr>
            <a:xfrm>
              <a:off x="2046579" y="4289802"/>
              <a:ext cx="326648" cy="202555"/>
            </a:xfrm>
            <a:custGeom>
              <a:avLst/>
              <a:gdLst/>
              <a:ahLst/>
              <a:cxnLst/>
              <a:rect l="l" t="t" r="r" b="b"/>
              <a:pathLst>
                <a:path w="12477" h="7737" extrusionOk="0">
                  <a:moveTo>
                    <a:pt x="5442" y="0"/>
                  </a:moveTo>
                  <a:cubicBezTo>
                    <a:pt x="3613" y="0"/>
                    <a:pt x="1825" y="721"/>
                    <a:pt x="495" y="2058"/>
                  </a:cubicBezTo>
                  <a:lnTo>
                    <a:pt x="495" y="2063"/>
                  </a:lnTo>
                  <a:cubicBezTo>
                    <a:pt x="322" y="2236"/>
                    <a:pt x="154" y="2418"/>
                    <a:pt x="0" y="2615"/>
                  </a:cubicBezTo>
                  <a:cubicBezTo>
                    <a:pt x="1259" y="1601"/>
                    <a:pt x="2808" y="1074"/>
                    <a:pt x="4377" y="1074"/>
                  </a:cubicBezTo>
                  <a:cubicBezTo>
                    <a:pt x="5173" y="1074"/>
                    <a:pt x="5974" y="1210"/>
                    <a:pt x="6745" y="1486"/>
                  </a:cubicBezTo>
                  <a:cubicBezTo>
                    <a:pt x="9037" y="2313"/>
                    <a:pt x="10732" y="4273"/>
                    <a:pt x="11222" y="6655"/>
                  </a:cubicBezTo>
                  <a:cubicBezTo>
                    <a:pt x="11295" y="7016"/>
                    <a:pt x="11261" y="7395"/>
                    <a:pt x="11126" y="7736"/>
                  </a:cubicBezTo>
                  <a:cubicBezTo>
                    <a:pt x="11986" y="7395"/>
                    <a:pt x="12476" y="6487"/>
                    <a:pt x="12289" y="5584"/>
                  </a:cubicBezTo>
                  <a:cubicBezTo>
                    <a:pt x="11775" y="3062"/>
                    <a:pt x="9911" y="1030"/>
                    <a:pt x="7446" y="295"/>
                  </a:cubicBezTo>
                  <a:cubicBezTo>
                    <a:pt x="6786" y="97"/>
                    <a:pt x="6112" y="0"/>
                    <a:pt x="5442" y="0"/>
                  </a:cubicBezTo>
                  <a:close/>
                </a:path>
              </a:pathLst>
            </a:custGeom>
            <a:solidFill>
              <a:srgbClr val="B5C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7" name="Google Shape;11497;p92"/>
            <p:cNvSpPr/>
            <p:nvPr/>
          </p:nvSpPr>
          <p:spPr>
            <a:xfrm>
              <a:off x="2189077" y="4345617"/>
              <a:ext cx="123648" cy="114799"/>
            </a:xfrm>
            <a:custGeom>
              <a:avLst/>
              <a:gdLst/>
              <a:ahLst/>
              <a:cxnLst/>
              <a:rect l="l" t="t" r="r" b="b"/>
              <a:pathLst>
                <a:path w="4723" h="4385" extrusionOk="0">
                  <a:moveTo>
                    <a:pt x="2361" y="0"/>
                  </a:moveTo>
                  <a:cubicBezTo>
                    <a:pt x="1800" y="0"/>
                    <a:pt x="1240" y="214"/>
                    <a:pt x="812" y="642"/>
                  </a:cubicBezTo>
                  <a:cubicBezTo>
                    <a:pt x="188" y="1271"/>
                    <a:pt x="0" y="2213"/>
                    <a:pt x="336" y="3029"/>
                  </a:cubicBezTo>
                  <a:cubicBezTo>
                    <a:pt x="678" y="3851"/>
                    <a:pt x="1475" y="4384"/>
                    <a:pt x="2364" y="4384"/>
                  </a:cubicBezTo>
                  <a:cubicBezTo>
                    <a:pt x="3248" y="4384"/>
                    <a:pt x="4045" y="3851"/>
                    <a:pt x="4386" y="3029"/>
                  </a:cubicBezTo>
                  <a:cubicBezTo>
                    <a:pt x="4723" y="2213"/>
                    <a:pt x="4535" y="1271"/>
                    <a:pt x="3911" y="642"/>
                  </a:cubicBezTo>
                  <a:cubicBezTo>
                    <a:pt x="3483" y="214"/>
                    <a:pt x="2922" y="0"/>
                    <a:pt x="2361" y="0"/>
                  </a:cubicBezTo>
                  <a:close/>
                </a:path>
              </a:pathLst>
            </a:custGeom>
            <a:solidFill>
              <a:srgbClr val="FD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8" name="Google Shape;11498;p92"/>
            <p:cNvSpPr/>
            <p:nvPr/>
          </p:nvSpPr>
          <p:spPr>
            <a:xfrm>
              <a:off x="2201774" y="4345539"/>
              <a:ext cx="115611" cy="106683"/>
            </a:xfrm>
            <a:custGeom>
              <a:avLst/>
              <a:gdLst/>
              <a:ahLst/>
              <a:cxnLst/>
              <a:rect l="l" t="t" r="r" b="b"/>
              <a:pathLst>
                <a:path w="4416" h="4075" extrusionOk="0">
                  <a:moveTo>
                    <a:pt x="1880" y="1"/>
                  </a:moveTo>
                  <a:cubicBezTo>
                    <a:pt x="1321" y="1"/>
                    <a:pt x="759" y="213"/>
                    <a:pt x="327" y="645"/>
                  </a:cubicBezTo>
                  <a:cubicBezTo>
                    <a:pt x="202" y="774"/>
                    <a:pt x="92" y="914"/>
                    <a:pt x="0" y="1067"/>
                  </a:cubicBezTo>
                  <a:cubicBezTo>
                    <a:pt x="350" y="856"/>
                    <a:pt x="741" y="753"/>
                    <a:pt x="1128" y="753"/>
                  </a:cubicBezTo>
                  <a:cubicBezTo>
                    <a:pt x="1694" y="753"/>
                    <a:pt x="2254" y="972"/>
                    <a:pt x="2676" y="1394"/>
                  </a:cubicBezTo>
                  <a:cubicBezTo>
                    <a:pt x="3387" y="2105"/>
                    <a:pt x="3522" y="3210"/>
                    <a:pt x="3003" y="4075"/>
                  </a:cubicBezTo>
                  <a:cubicBezTo>
                    <a:pt x="4137" y="3397"/>
                    <a:pt x="4415" y="1884"/>
                    <a:pt x="3608" y="842"/>
                  </a:cubicBezTo>
                  <a:cubicBezTo>
                    <a:pt x="3173" y="285"/>
                    <a:pt x="2528" y="1"/>
                    <a:pt x="1880" y="1"/>
                  </a:cubicBezTo>
                  <a:close/>
                </a:path>
              </a:pathLst>
            </a:custGeom>
            <a:solidFill>
              <a:srgbClr val="F9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9" name="Google Shape;11499;p92"/>
            <p:cNvSpPr/>
            <p:nvPr/>
          </p:nvSpPr>
          <p:spPr>
            <a:xfrm>
              <a:off x="2058779" y="4529951"/>
              <a:ext cx="87310" cy="65267"/>
            </a:xfrm>
            <a:custGeom>
              <a:avLst/>
              <a:gdLst/>
              <a:ahLst/>
              <a:cxnLst/>
              <a:rect l="l" t="t" r="r" b="b"/>
              <a:pathLst>
                <a:path w="3335" h="2493" extrusionOk="0">
                  <a:moveTo>
                    <a:pt x="1668" y="1"/>
                  </a:moveTo>
                  <a:cubicBezTo>
                    <a:pt x="1349" y="1"/>
                    <a:pt x="1031" y="122"/>
                    <a:pt x="788" y="365"/>
                  </a:cubicBezTo>
                  <a:cubicBezTo>
                    <a:pt x="0" y="1153"/>
                    <a:pt x="557" y="2493"/>
                    <a:pt x="1667" y="2493"/>
                  </a:cubicBezTo>
                  <a:cubicBezTo>
                    <a:pt x="2777" y="2493"/>
                    <a:pt x="3334" y="1153"/>
                    <a:pt x="2551" y="365"/>
                  </a:cubicBezTo>
                  <a:cubicBezTo>
                    <a:pt x="2306" y="122"/>
                    <a:pt x="1987" y="1"/>
                    <a:pt x="1668" y="1"/>
                  </a:cubicBezTo>
                  <a:close/>
                </a:path>
              </a:pathLst>
            </a:custGeom>
            <a:solidFill>
              <a:srgbClr val="E7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0" name="Google Shape;11500;p92"/>
            <p:cNvSpPr/>
            <p:nvPr/>
          </p:nvSpPr>
          <p:spPr>
            <a:xfrm>
              <a:off x="2073231" y="4529925"/>
              <a:ext cx="67571" cy="62047"/>
            </a:xfrm>
            <a:custGeom>
              <a:avLst/>
              <a:gdLst/>
              <a:ahLst/>
              <a:cxnLst/>
              <a:rect l="l" t="t" r="r" b="b"/>
              <a:pathLst>
                <a:path w="2581" h="2370" extrusionOk="0">
                  <a:moveTo>
                    <a:pt x="1117" y="1"/>
                  </a:moveTo>
                  <a:cubicBezTo>
                    <a:pt x="800" y="1"/>
                    <a:pt x="481" y="121"/>
                    <a:pt x="236" y="366"/>
                  </a:cubicBezTo>
                  <a:cubicBezTo>
                    <a:pt x="140" y="462"/>
                    <a:pt x="58" y="572"/>
                    <a:pt x="1" y="697"/>
                  </a:cubicBezTo>
                  <a:cubicBezTo>
                    <a:pt x="188" y="605"/>
                    <a:pt x="377" y="563"/>
                    <a:pt x="558" y="563"/>
                  </a:cubicBezTo>
                  <a:cubicBezTo>
                    <a:pt x="1412" y="563"/>
                    <a:pt x="2103" y="1486"/>
                    <a:pt x="1668" y="2369"/>
                  </a:cubicBezTo>
                  <a:cubicBezTo>
                    <a:pt x="2359" y="2028"/>
                    <a:pt x="2580" y="1149"/>
                    <a:pt x="2129" y="519"/>
                  </a:cubicBezTo>
                  <a:cubicBezTo>
                    <a:pt x="1884" y="177"/>
                    <a:pt x="1502" y="1"/>
                    <a:pt x="1117" y="1"/>
                  </a:cubicBezTo>
                  <a:close/>
                </a:path>
              </a:pathLst>
            </a:custGeom>
            <a:solidFill>
              <a:srgbClr val="E5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1" name="Google Shape;11501;p92"/>
            <p:cNvSpPr/>
            <p:nvPr/>
          </p:nvSpPr>
          <p:spPr>
            <a:xfrm>
              <a:off x="2024562" y="4440782"/>
              <a:ext cx="87310" cy="65267"/>
            </a:xfrm>
            <a:custGeom>
              <a:avLst/>
              <a:gdLst/>
              <a:ahLst/>
              <a:cxnLst/>
              <a:rect l="l" t="t" r="r" b="b"/>
              <a:pathLst>
                <a:path w="3335" h="2493" extrusionOk="0">
                  <a:moveTo>
                    <a:pt x="1667" y="1"/>
                  </a:moveTo>
                  <a:cubicBezTo>
                    <a:pt x="1348" y="1"/>
                    <a:pt x="1029" y="122"/>
                    <a:pt x="784" y="365"/>
                  </a:cubicBezTo>
                  <a:cubicBezTo>
                    <a:pt x="0" y="1153"/>
                    <a:pt x="558" y="2493"/>
                    <a:pt x="1667" y="2493"/>
                  </a:cubicBezTo>
                  <a:cubicBezTo>
                    <a:pt x="2777" y="2493"/>
                    <a:pt x="3334" y="1153"/>
                    <a:pt x="2547" y="365"/>
                  </a:cubicBezTo>
                  <a:cubicBezTo>
                    <a:pt x="2304" y="122"/>
                    <a:pt x="1986" y="1"/>
                    <a:pt x="1667" y="1"/>
                  </a:cubicBezTo>
                  <a:close/>
                </a:path>
              </a:pathLst>
            </a:custGeom>
            <a:solidFill>
              <a:srgbClr val="BAC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2" name="Google Shape;11502;p92"/>
            <p:cNvSpPr/>
            <p:nvPr/>
          </p:nvSpPr>
          <p:spPr>
            <a:xfrm>
              <a:off x="2039275" y="4440441"/>
              <a:ext cx="67440" cy="61837"/>
            </a:xfrm>
            <a:custGeom>
              <a:avLst/>
              <a:gdLst/>
              <a:ahLst/>
              <a:cxnLst/>
              <a:rect l="l" t="t" r="r" b="b"/>
              <a:pathLst>
                <a:path w="2576" h="2362" extrusionOk="0">
                  <a:moveTo>
                    <a:pt x="1115" y="0"/>
                  </a:moveTo>
                  <a:cubicBezTo>
                    <a:pt x="793" y="0"/>
                    <a:pt x="469" y="124"/>
                    <a:pt x="222" y="378"/>
                  </a:cubicBezTo>
                  <a:cubicBezTo>
                    <a:pt x="130" y="464"/>
                    <a:pt x="58" y="565"/>
                    <a:pt x="1" y="680"/>
                  </a:cubicBezTo>
                  <a:cubicBezTo>
                    <a:pt x="195" y="579"/>
                    <a:pt x="392" y="534"/>
                    <a:pt x="581" y="534"/>
                  </a:cubicBezTo>
                  <a:cubicBezTo>
                    <a:pt x="1443" y="534"/>
                    <a:pt x="2139" y="1475"/>
                    <a:pt x="1682" y="2362"/>
                  </a:cubicBezTo>
                  <a:cubicBezTo>
                    <a:pt x="2369" y="2011"/>
                    <a:pt x="2576" y="1127"/>
                    <a:pt x="2119" y="507"/>
                  </a:cubicBezTo>
                  <a:cubicBezTo>
                    <a:pt x="1872" y="172"/>
                    <a:pt x="1495" y="0"/>
                    <a:pt x="1115" y="0"/>
                  </a:cubicBezTo>
                  <a:close/>
                </a:path>
              </a:pathLst>
            </a:custGeom>
            <a:solidFill>
              <a:srgbClr val="AFBC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3" name="Google Shape;11503;p92"/>
            <p:cNvSpPr/>
            <p:nvPr/>
          </p:nvSpPr>
          <p:spPr>
            <a:xfrm>
              <a:off x="2064434" y="4348000"/>
              <a:ext cx="87310" cy="65371"/>
            </a:xfrm>
            <a:custGeom>
              <a:avLst/>
              <a:gdLst/>
              <a:ahLst/>
              <a:cxnLst/>
              <a:rect l="l" t="t" r="r" b="b"/>
              <a:pathLst>
                <a:path w="3335" h="2497" extrusionOk="0">
                  <a:moveTo>
                    <a:pt x="1667" y="1"/>
                  </a:moveTo>
                  <a:cubicBezTo>
                    <a:pt x="1348" y="1"/>
                    <a:pt x="1028" y="123"/>
                    <a:pt x="783" y="368"/>
                  </a:cubicBezTo>
                  <a:cubicBezTo>
                    <a:pt x="0" y="1151"/>
                    <a:pt x="558" y="2496"/>
                    <a:pt x="1667" y="2496"/>
                  </a:cubicBezTo>
                  <a:cubicBezTo>
                    <a:pt x="2777" y="2496"/>
                    <a:pt x="3334" y="1151"/>
                    <a:pt x="2551" y="368"/>
                  </a:cubicBezTo>
                  <a:cubicBezTo>
                    <a:pt x="2306" y="123"/>
                    <a:pt x="1987" y="1"/>
                    <a:pt x="1667" y="1"/>
                  </a:cubicBezTo>
                  <a:close/>
                </a:path>
              </a:pathLst>
            </a:custGeom>
            <a:solidFill>
              <a:srgbClr val="B1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4" name="Google Shape;11504;p92"/>
            <p:cNvSpPr/>
            <p:nvPr/>
          </p:nvSpPr>
          <p:spPr>
            <a:xfrm>
              <a:off x="2079016" y="4348000"/>
              <a:ext cx="67309" cy="61837"/>
            </a:xfrm>
            <a:custGeom>
              <a:avLst/>
              <a:gdLst/>
              <a:ahLst/>
              <a:cxnLst/>
              <a:rect l="l" t="t" r="r" b="b"/>
              <a:pathLst>
                <a:path w="2571" h="2362" extrusionOk="0">
                  <a:moveTo>
                    <a:pt x="1112" y="1"/>
                  </a:moveTo>
                  <a:cubicBezTo>
                    <a:pt x="794" y="1"/>
                    <a:pt x="473" y="121"/>
                    <a:pt x="226" y="368"/>
                  </a:cubicBezTo>
                  <a:cubicBezTo>
                    <a:pt x="135" y="459"/>
                    <a:pt x="58" y="565"/>
                    <a:pt x="1" y="680"/>
                  </a:cubicBezTo>
                  <a:cubicBezTo>
                    <a:pt x="192" y="583"/>
                    <a:pt x="386" y="539"/>
                    <a:pt x="572" y="539"/>
                  </a:cubicBezTo>
                  <a:cubicBezTo>
                    <a:pt x="1432" y="539"/>
                    <a:pt x="2127" y="1473"/>
                    <a:pt x="1677" y="2362"/>
                  </a:cubicBezTo>
                  <a:cubicBezTo>
                    <a:pt x="2359" y="2011"/>
                    <a:pt x="2571" y="1137"/>
                    <a:pt x="2119" y="512"/>
                  </a:cubicBezTo>
                  <a:cubicBezTo>
                    <a:pt x="1873" y="174"/>
                    <a:pt x="1494" y="1"/>
                    <a:pt x="1112" y="1"/>
                  </a:cubicBezTo>
                  <a:close/>
                </a:path>
              </a:pathLst>
            </a:custGeom>
            <a:solidFill>
              <a:srgbClr val="A3B2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5" name="Google Shape;11505;p92"/>
            <p:cNvSpPr/>
            <p:nvPr/>
          </p:nvSpPr>
          <p:spPr>
            <a:xfrm>
              <a:off x="2060533" y="4524270"/>
              <a:ext cx="80137" cy="76734"/>
            </a:xfrm>
            <a:custGeom>
              <a:avLst/>
              <a:gdLst/>
              <a:ahLst/>
              <a:cxnLst/>
              <a:rect l="l" t="t" r="r" b="b"/>
              <a:pathLst>
                <a:path w="3061" h="2931" extrusionOk="0">
                  <a:moveTo>
                    <a:pt x="1600" y="433"/>
                  </a:moveTo>
                  <a:cubicBezTo>
                    <a:pt x="1864" y="433"/>
                    <a:pt x="2129" y="534"/>
                    <a:pt x="2330" y="735"/>
                  </a:cubicBezTo>
                  <a:cubicBezTo>
                    <a:pt x="2984" y="1384"/>
                    <a:pt x="2523" y="2499"/>
                    <a:pt x="1600" y="2499"/>
                  </a:cubicBezTo>
                  <a:cubicBezTo>
                    <a:pt x="683" y="2499"/>
                    <a:pt x="221" y="1384"/>
                    <a:pt x="870" y="735"/>
                  </a:cubicBezTo>
                  <a:cubicBezTo>
                    <a:pt x="1072" y="534"/>
                    <a:pt x="1336" y="433"/>
                    <a:pt x="1600" y="433"/>
                  </a:cubicBezTo>
                  <a:close/>
                  <a:moveTo>
                    <a:pt x="1591" y="1"/>
                  </a:moveTo>
                  <a:cubicBezTo>
                    <a:pt x="1232" y="1"/>
                    <a:pt x="866" y="134"/>
                    <a:pt x="567" y="433"/>
                  </a:cubicBezTo>
                  <a:cubicBezTo>
                    <a:pt x="0" y="1005"/>
                    <a:pt x="0" y="1927"/>
                    <a:pt x="567" y="2499"/>
                  </a:cubicBezTo>
                  <a:cubicBezTo>
                    <a:pt x="866" y="2797"/>
                    <a:pt x="1232" y="2930"/>
                    <a:pt x="1591" y="2930"/>
                  </a:cubicBezTo>
                  <a:cubicBezTo>
                    <a:pt x="2342" y="2930"/>
                    <a:pt x="3061" y="2346"/>
                    <a:pt x="3061" y="1466"/>
                  </a:cubicBezTo>
                  <a:cubicBezTo>
                    <a:pt x="3061" y="585"/>
                    <a:pt x="2342" y="1"/>
                    <a:pt x="1591"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6" name="Google Shape;11506;p92"/>
            <p:cNvSpPr/>
            <p:nvPr/>
          </p:nvSpPr>
          <p:spPr>
            <a:xfrm>
              <a:off x="2029981" y="4435101"/>
              <a:ext cx="80137" cy="76681"/>
            </a:xfrm>
            <a:custGeom>
              <a:avLst/>
              <a:gdLst/>
              <a:ahLst/>
              <a:cxnLst/>
              <a:rect l="l" t="t" r="r" b="b"/>
              <a:pathLst>
                <a:path w="3061" h="2929" extrusionOk="0">
                  <a:moveTo>
                    <a:pt x="1460" y="433"/>
                  </a:moveTo>
                  <a:cubicBezTo>
                    <a:pt x="2378" y="433"/>
                    <a:pt x="2839" y="1543"/>
                    <a:pt x="2191" y="2196"/>
                  </a:cubicBezTo>
                  <a:cubicBezTo>
                    <a:pt x="1989" y="2398"/>
                    <a:pt x="1725" y="2499"/>
                    <a:pt x="1460" y="2499"/>
                  </a:cubicBezTo>
                  <a:cubicBezTo>
                    <a:pt x="1196" y="2499"/>
                    <a:pt x="932" y="2398"/>
                    <a:pt x="730" y="2196"/>
                  </a:cubicBezTo>
                  <a:cubicBezTo>
                    <a:pt x="77" y="1543"/>
                    <a:pt x="538" y="433"/>
                    <a:pt x="1460" y="433"/>
                  </a:cubicBezTo>
                  <a:close/>
                  <a:moveTo>
                    <a:pt x="1470" y="1"/>
                  </a:moveTo>
                  <a:cubicBezTo>
                    <a:pt x="719" y="1"/>
                    <a:pt x="0" y="585"/>
                    <a:pt x="0" y="1466"/>
                  </a:cubicBezTo>
                  <a:cubicBezTo>
                    <a:pt x="0" y="2346"/>
                    <a:pt x="719" y="2928"/>
                    <a:pt x="1470" y="2928"/>
                  </a:cubicBezTo>
                  <a:cubicBezTo>
                    <a:pt x="1829" y="2928"/>
                    <a:pt x="2195" y="2795"/>
                    <a:pt x="2493" y="2499"/>
                  </a:cubicBezTo>
                  <a:cubicBezTo>
                    <a:pt x="3060" y="1927"/>
                    <a:pt x="3060" y="1000"/>
                    <a:pt x="2493" y="433"/>
                  </a:cubicBezTo>
                  <a:cubicBezTo>
                    <a:pt x="2195" y="134"/>
                    <a:pt x="1829" y="1"/>
                    <a:pt x="147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7" name="Google Shape;11507;p92"/>
            <p:cNvSpPr/>
            <p:nvPr/>
          </p:nvSpPr>
          <p:spPr>
            <a:xfrm>
              <a:off x="2056894" y="4342476"/>
              <a:ext cx="102390" cy="76419"/>
            </a:xfrm>
            <a:custGeom>
              <a:avLst/>
              <a:gdLst/>
              <a:ahLst/>
              <a:cxnLst/>
              <a:rect l="l" t="t" r="r" b="b"/>
              <a:pathLst>
                <a:path w="3911" h="2919" extrusionOk="0">
                  <a:moveTo>
                    <a:pt x="1965" y="425"/>
                  </a:moveTo>
                  <a:cubicBezTo>
                    <a:pt x="2218" y="425"/>
                    <a:pt x="2476" y="519"/>
                    <a:pt x="2686" y="728"/>
                  </a:cubicBezTo>
                  <a:cubicBezTo>
                    <a:pt x="3089" y="1132"/>
                    <a:pt x="3089" y="1785"/>
                    <a:pt x="2686" y="2188"/>
                  </a:cubicBezTo>
                  <a:cubicBezTo>
                    <a:pt x="2476" y="2400"/>
                    <a:pt x="2217" y="2495"/>
                    <a:pt x="1963" y="2495"/>
                  </a:cubicBezTo>
                  <a:cubicBezTo>
                    <a:pt x="1432" y="2495"/>
                    <a:pt x="922" y="2082"/>
                    <a:pt x="922" y="1458"/>
                  </a:cubicBezTo>
                  <a:cubicBezTo>
                    <a:pt x="922" y="837"/>
                    <a:pt x="1433" y="425"/>
                    <a:pt x="1965" y="425"/>
                  </a:cubicBezTo>
                  <a:close/>
                  <a:moveTo>
                    <a:pt x="1955" y="0"/>
                  </a:moveTo>
                  <a:cubicBezTo>
                    <a:pt x="1582" y="0"/>
                    <a:pt x="1208" y="142"/>
                    <a:pt x="922" y="425"/>
                  </a:cubicBezTo>
                  <a:cubicBezTo>
                    <a:pt x="0" y="1348"/>
                    <a:pt x="653" y="2919"/>
                    <a:pt x="1955" y="2919"/>
                  </a:cubicBezTo>
                  <a:cubicBezTo>
                    <a:pt x="3257" y="2919"/>
                    <a:pt x="3911" y="1348"/>
                    <a:pt x="2988" y="425"/>
                  </a:cubicBezTo>
                  <a:cubicBezTo>
                    <a:pt x="2702" y="142"/>
                    <a:pt x="2329" y="0"/>
                    <a:pt x="1955"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8" name="Google Shape;11508;p92"/>
            <p:cNvSpPr/>
            <p:nvPr/>
          </p:nvSpPr>
          <p:spPr>
            <a:xfrm>
              <a:off x="2180019" y="4339936"/>
              <a:ext cx="140508" cy="126031"/>
            </a:xfrm>
            <a:custGeom>
              <a:avLst/>
              <a:gdLst/>
              <a:ahLst/>
              <a:cxnLst/>
              <a:rect l="l" t="t" r="r" b="b"/>
              <a:pathLst>
                <a:path w="5367" h="4814" extrusionOk="0">
                  <a:moveTo>
                    <a:pt x="2707" y="0"/>
                  </a:moveTo>
                  <a:cubicBezTo>
                    <a:pt x="1836" y="0"/>
                    <a:pt x="1002" y="478"/>
                    <a:pt x="577" y="1296"/>
                  </a:cubicBezTo>
                  <a:cubicBezTo>
                    <a:pt x="0" y="2391"/>
                    <a:pt x="356" y="3746"/>
                    <a:pt x="1393" y="4423"/>
                  </a:cubicBezTo>
                  <a:cubicBezTo>
                    <a:pt x="1797" y="4687"/>
                    <a:pt x="2252" y="4813"/>
                    <a:pt x="2704" y="4813"/>
                  </a:cubicBezTo>
                  <a:cubicBezTo>
                    <a:pt x="3414" y="4813"/>
                    <a:pt x="4115" y="4500"/>
                    <a:pt x="4588" y="3909"/>
                  </a:cubicBezTo>
                  <a:cubicBezTo>
                    <a:pt x="4706" y="3746"/>
                    <a:pt x="4565" y="3566"/>
                    <a:pt x="4409" y="3566"/>
                  </a:cubicBezTo>
                  <a:cubicBezTo>
                    <a:pt x="4355" y="3566"/>
                    <a:pt x="4299" y="3588"/>
                    <a:pt x="4252" y="3640"/>
                  </a:cubicBezTo>
                  <a:cubicBezTo>
                    <a:pt x="3864" y="4125"/>
                    <a:pt x="3289" y="4383"/>
                    <a:pt x="2707" y="4383"/>
                  </a:cubicBezTo>
                  <a:cubicBezTo>
                    <a:pt x="2337" y="4383"/>
                    <a:pt x="1964" y="4279"/>
                    <a:pt x="1634" y="4063"/>
                  </a:cubicBezTo>
                  <a:cubicBezTo>
                    <a:pt x="783" y="3511"/>
                    <a:pt x="490" y="2396"/>
                    <a:pt x="961" y="1498"/>
                  </a:cubicBezTo>
                  <a:cubicBezTo>
                    <a:pt x="1311" y="827"/>
                    <a:pt x="1995" y="434"/>
                    <a:pt x="2709" y="434"/>
                  </a:cubicBezTo>
                  <a:cubicBezTo>
                    <a:pt x="2956" y="434"/>
                    <a:pt x="3207" y="481"/>
                    <a:pt x="3450" y="580"/>
                  </a:cubicBezTo>
                  <a:cubicBezTo>
                    <a:pt x="4391" y="960"/>
                    <a:pt x="4891" y="1997"/>
                    <a:pt x="4603" y="2968"/>
                  </a:cubicBezTo>
                  <a:lnTo>
                    <a:pt x="4603" y="2972"/>
                  </a:lnTo>
                  <a:cubicBezTo>
                    <a:pt x="4567" y="3130"/>
                    <a:pt x="4694" y="3233"/>
                    <a:pt x="4819" y="3233"/>
                  </a:cubicBezTo>
                  <a:cubicBezTo>
                    <a:pt x="4900" y="3233"/>
                    <a:pt x="4980" y="3190"/>
                    <a:pt x="5016" y="3093"/>
                  </a:cubicBezTo>
                  <a:cubicBezTo>
                    <a:pt x="5366" y="1901"/>
                    <a:pt x="4761" y="643"/>
                    <a:pt x="3608" y="177"/>
                  </a:cubicBezTo>
                  <a:cubicBezTo>
                    <a:pt x="3314" y="57"/>
                    <a:pt x="3008" y="0"/>
                    <a:pt x="2707"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9" name="Google Shape;11509;p92"/>
            <p:cNvSpPr/>
            <p:nvPr/>
          </p:nvSpPr>
          <p:spPr>
            <a:xfrm>
              <a:off x="1976129" y="4284173"/>
              <a:ext cx="401496" cy="371154"/>
            </a:xfrm>
            <a:custGeom>
              <a:avLst/>
              <a:gdLst/>
              <a:ahLst/>
              <a:cxnLst/>
              <a:rect l="l" t="t" r="r" b="b"/>
              <a:pathLst>
                <a:path w="15336" h="14177" extrusionOk="0">
                  <a:moveTo>
                    <a:pt x="8146" y="0"/>
                  </a:moveTo>
                  <a:cubicBezTo>
                    <a:pt x="8132" y="0"/>
                    <a:pt x="8119" y="1"/>
                    <a:pt x="8105" y="1"/>
                  </a:cubicBezTo>
                  <a:cubicBezTo>
                    <a:pt x="5362" y="15"/>
                    <a:pt x="2864" y="1586"/>
                    <a:pt x="1663" y="4055"/>
                  </a:cubicBezTo>
                  <a:cubicBezTo>
                    <a:pt x="1568" y="4227"/>
                    <a:pt x="1714" y="4373"/>
                    <a:pt x="1859" y="4373"/>
                  </a:cubicBezTo>
                  <a:cubicBezTo>
                    <a:pt x="1933" y="4373"/>
                    <a:pt x="2007" y="4335"/>
                    <a:pt x="2047" y="4243"/>
                  </a:cubicBezTo>
                  <a:cubicBezTo>
                    <a:pt x="2379" y="3565"/>
                    <a:pt x="2816" y="2950"/>
                    <a:pt x="3349" y="2422"/>
                  </a:cubicBezTo>
                  <a:cubicBezTo>
                    <a:pt x="4668" y="1103"/>
                    <a:pt x="6405" y="443"/>
                    <a:pt x="8141" y="443"/>
                  </a:cubicBezTo>
                  <a:cubicBezTo>
                    <a:pt x="9859" y="443"/>
                    <a:pt x="11576" y="1089"/>
                    <a:pt x="12890" y="2383"/>
                  </a:cubicBezTo>
                  <a:cubicBezTo>
                    <a:pt x="13846" y="3325"/>
                    <a:pt x="14504" y="4531"/>
                    <a:pt x="14769" y="5847"/>
                  </a:cubicBezTo>
                  <a:cubicBezTo>
                    <a:pt x="14994" y="6954"/>
                    <a:pt x="14130" y="7884"/>
                    <a:pt x="13097" y="7884"/>
                  </a:cubicBezTo>
                  <a:cubicBezTo>
                    <a:pt x="12965" y="7884"/>
                    <a:pt x="12829" y="7868"/>
                    <a:pt x="12693" y="7836"/>
                  </a:cubicBezTo>
                  <a:cubicBezTo>
                    <a:pt x="12406" y="7768"/>
                    <a:pt x="12122" y="7736"/>
                    <a:pt x="11845" y="7736"/>
                  </a:cubicBezTo>
                  <a:cubicBezTo>
                    <a:pt x="9733" y="7736"/>
                    <a:pt x="8000" y="9605"/>
                    <a:pt x="8293" y="11809"/>
                  </a:cubicBezTo>
                  <a:cubicBezTo>
                    <a:pt x="8436" y="12868"/>
                    <a:pt x="7605" y="13748"/>
                    <a:pt x="6617" y="13748"/>
                  </a:cubicBezTo>
                  <a:cubicBezTo>
                    <a:pt x="6448" y="13748"/>
                    <a:pt x="6275" y="13723"/>
                    <a:pt x="6102" y="13668"/>
                  </a:cubicBezTo>
                  <a:cubicBezTo>
                    <a:pt x="2610" y="12573"/>
                    <a:pt x="452" y="8763"/>
                    <a:pt x="1726" y="5016"/>
                  </a:cubicBezTo>
                  <a:cubicBezTo>
                    <a:pt x="1794" y="4844"/>
                    <a:pt x="1655" y="4722"/>
                    <a:pt x="1520" y="4722"/>
                  </a:cubicBezTo>
                  <a:cubicBezTo>
                    <a:pt x="1436" y="4722"/>
                    <a:pt x="1353" y="4769"/>
                    <a:pt x="1322" y="4881"/>
                  </a:cubicBezTo>
                  <a:cubicBezTo>
                    <a:pt x="1" y="8754"/>
                    <a:pt x="2168" y="12885"/>
                    <a:pt x="5972" y="14076"/>
                  </a:cubicBezTo>
                  <a:cubicBezTo>
                    <a:pt x="6183" y="14144"/>
                    <a:pt x="6400" y="14177"/>
                    <a:pt x="6616" y="14177"/>
                  </a:cubicBezTo>
                  <a:cubicBezTo>
                    <a:pt x="7108" y="14177"/>
                    <a:pt x="7592" y="14005"/>
                    <a:pt x="7976" y="13678"/>
                  </a:cubicBezTo>
                  <a:cubicBezTo>
                    <a:pt x="8538" y="13207"/>
                    <a:pt x="8816" y="12477"/>
                    <a:pt x="8715" y="11751"/>
                  </a:cubicBezTo>
                  <a:cubicBezTo>
                    <a:pt x="8457" y="9804"/>
                    <a:pt x="9992" y="8164"/>
                    <a:pt x="11843" y="8164"/>
                  </a:cubicBezTo>
                  <a:cubicBezTo>
                    <a:pt x="12088" y="8164"/>
                    <a:pt x="12339" y="8193"/>
                    <a:pt x="12592" y="8254"/>
                  </a:cubicBezTo>
                  <a:cubicBezTo>
                    <a:pt x="12759" y="8294"/>
                    <a:pt x="12929" y="8314"/>
                    <a:pt x="13096" y="8314"/>
                  </a:cubicBezTo>
                  <a:cubicBezTo>
                    <a:pt x="13648" y="8314"/>
                    <a:pt x="14186" y="8101"/>
                    <a:pt x="14591" y="7711"/>
                  </a:cubicBezTo>
                  <a:cubicBezTo>
                    <a:pt x="15110" y="7207"/>
                    <a:pt x="15335" y="6472"/>
                    <a:pt x="15191" y="5765"/>
                  </a:cubicBezTo>
                  <a:cubicBezTo>
                    <a:pt x="14521" y="2478"/>
                    <a:pt x="11616" y="0"/>
                    <a:pt x="8146"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10" name="Google Shape;11510;p92"/>
          <p:cNvGrpSpPr/>
          <p:nvPr/>
        </p:nvGrpSpPr>
        <p:grpSpPr>
          <a:xfrm>
            <a:off x="1830123" y="2699584"/>
            <a:ext cx="184412" cy="367541"/>
            <a:chOff x="1830123" y="2904984"/>
            <a:chExt cx="184412" cy="367541"/>
          </a:xfrm>
        </p:grpSpPr>
        <p:sp>
          <p:nvSpPr>
            <p:cNvPr id="11511" name="Google Shape;11511;p92"/>
            <p:cNvSpPr/>
            <p:nvPr/>
          </p:nvSpPr>
          <p:spPr>
            <a:xfrm>
              <a:off x="1835516" y="2910404"/>
              <a:ext cx="173730" cy="55606"/>
            </a:xfrm>
            <a:custGeom>
              <a:avLst/>
              <a:gdLst/>
              <a:ahLst/>
              <a:cxnLst/>
              <a:rect l="l" t="t" r="r" b="b"/>
              <a:pathLst>
                <a:path w="6636" h="2124" extrusionOk="0">
                  <a:moveTo>
                    <a:pt x="866" y="0"/>
                  </a:moveTo>
                  <a:cubicBezTo>
                    <a:pt x="385" y="0"/>
                    <a:pt x="1" y="385"/>
                    <a:pt x="1" y="860"/>
                  </a:cubicBezTo>
                  <a:lnTo>
                    <a:pt x="1" y="1259"/>
                  </a:lnTo>
                  <a:cubicBezTo>
                    <a:pt x="1" y="1735"/>
                    <a:pt x="385" y="2124"/>
                    <a:pt x="866" y="2124"/>
                  </a:cubicBezTo>
                  <a:lnTo>
                    <a:pt x="5771" y="2124"/>
                  </a:lnTo>
                  <a:cubicBezTo>
                    <a:pt x="6246" y="2124"/>
                    <a:pt x="6635" y="1735"/>
                    <a:pt x="6635" y="1259"/>
                  </a:cubicBezTo>
                  <a:lnTo>
                    <a:pt x="6635" y="860"/>
                  </a:lnTo>
                  <a:cubicBezTo>
                    <a:pt x="6635" y="385"/>
                    <a:pt x="6246" y="0"/>
                    <a:pt x="5771" y="0"/>
                  </a:cubicBezTo>
                  <a:close/>
                </a:path>
              </a:pathLst>
            </a:custGeom>
            <a:solidFill>
              <a:srgbClr val="D1D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2" name="Google Shape;11512;p92"/>
            <p:cNvSpPr/>
            <p:nvPr/>
          </p:nvSpPr>
          <p:spPr>
            <a:xfrm>
              <a:off x="1952881" y="2910404"/>
              <a:ext cx="56366" cy="55606"/>
            </a:xfrm>
            <a:custGeom>
              <a:avLst/>
              <a:gdLst/>
              <a:ahLst/>
              <a:cxnLst/>
              <a:rect l="l" t="t" r="r" b="b"/>
              <a:pathLst>
                <a:path w="2153" h="2124" extrusionOk="0">
                  <a:moveTo>
                    <a:pt x="0" y="0"/>
                  </a:moveTo>
                  <a:cubicBezTo>
                    <a:pt x="476" y="0"/>
                    <a:pt x="865" y="385"/>
                    <a:pt x="865" y="860"/>
                  </a:cubicBezTo>
                  <a:lnTo>
                    <a:pt x="865" y="1259"/>
                  </a:lnTo>
                  <a:cubicBezTo>
                    <a:pt x="865" y="1735"/>
                    <a:pt x="476" y="2124"/>
                    <a:pt x="0" y="2124"/>
                  </a:cubicBezTo>
                  <a:lnTo>
                    <a:pt x="1288" y="2124"/>
                  </a:lnTo>
                  <a:cubicBezTo>
                    <a:pt x="1763" y="2124"/>
                    <a:pt x="2152" y="1735"/>
                    <a:pt x="2152" y="1259"/>
                  </a:cubicBezTo>
                  <a:lnTo>
                    <a:pt x="2152" y="860"/>
                  </a:lnTo>
                  <a:cubicBezTo>
                    <a:pt x="2152" y="385"/>
                    <a:pt x="1763" y="0"/>
                    <a:pt x="1288" y="0"/>
                  </a:cubicBezTo>
                  <a:close/>
                </a:path>
              </a:pathLst>
            </a:custGeom>
            <a:solidFill>
              <a:srgbClr val="C5CE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3" name="Google Shape;11513;p92"/>
            <p:cNvSpPr/>
            <p:nvPr/>
          </p:nvSpPr>
          <p:spPr>
            <a:xfrm>
              <a:off x="1863712" y="2965984"/>
              <a:ext cx="116475" cy="301122"/>
            </a:xfrm>
            <a:custGeom>
              <a:avLst/>
              <a:gdLst/>
              <a:ahLst/>
              <a:cxnLst/>
              <a:rect l="l" t="t" r="r" b="b"/>
              <a:pathLst>
                <a:path w="4449" h="11502" extrusionOk="0">
                  <a:moveTo>
                    <a:pt x="0" y="1"/>
                  </a:moveTo>
                  <a:lnTo>
                    <a:pt x="0" y="9277"/>
                  </a:lnTo>
                  <a:cubicBezTo>
                    <a:pt x="0" y="10502"/>
                    <a:pt x="995" y="11502"/>
                    <a:pt x="2224" y="11502"/>
                  </a:cubicBezTo>
                  <a:cubicBezTo>
                    <a:pt x="3449" y="11502"/>
                    <a:pt x="4449" y="10507"/>
                    <a:pt x="4449" y="9277"/>
                  </a:cubicBezTo>
                  <a:lnTo>
                    <a:pt x="4449" y="1"/>
                  </a:lnTo>
                  <a:close/>
                </a:path>
              </a:pathLst>
            </a:custGeom>
            <a:solidFill>
              <a:srgbClr val="E3E8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4" name="Google Shape;11514;p92"/>
            <p:cNvSpPr/>
            <p:nvPr/>
          </p:nvSpPr>
          <p:spPr>
            <a:xfrm>
              <a:off x="1863712" y="2965984"/>
              <a:ext cx="116475" cy="301227"/>
            </a:xfrm>
            <a:custGeom>
              <a:avLst/>
              <a:gdLst/>
              <a:ahLst/>
              <a:cxnLst/>
              <a:rect l="l" t="t" r="r" b="b"/>
              <a:pathLst>
                <a:path w="4449" h="11506" extrusionOk="0">
                  <a:moveTo>
                    <a:pt x="0" y="1"/>
                  </a:moveTo>
                  <a:lnTo>
                    <a:pt x="0" y="630"/>
                  </a:lnTo>
                  <a:lnTo>
                    <a:pt x="1739" y="630"/>
                  </a:lnTo>
                  <a:cubicBezTo>
                    <a:pt x="2758" y="630"/>
                    <a:pt x="3589" y="1461"/>
                    <a:pt x="3589" y="2484"/>
                  </a:cubicBezTo>
                  <a:lnTo>
                    <a:pt x="3589" y="8417"/>
                  </a:lnTo>
                  <a:cubicBezTo>
                    <a:pt x="3592" y="9712"/>
                    <a:pt x="2527" y="10645"/>
                    <a:pt x="1365" y="10645"/>
                  </a:cubicBezTo>
                  <a:cubicBezTo>
                    <a:pt x="1004" y="10645"/>
                    <a:pt x="634" y="10555"/>
                    <a:pt x="284" y="10358"/>
                  </a:cubicBezTo>
                  <a:lnTo>
                    <a:pt x="284" y="10358"/>
                  </a:lnTo>
                  <a:cubicBezTo>
                    <a:pt x="681" y="11079"/>
                    <a:pt x="1432" y="11506"/>
                    <a:pt x="2224" y="11506"/>
                  </a:cubicBezTo>
                  <a:cubicBezTo>
                    <a:pt x="2409" y="11506"/>
                    <a:pt x="2596" y="11482"/>
                    <a:pt x="2782" y="11434"/>
                  </a:cubicBezTo>
                  <a:cubicBezTo>
                    <a:pt x="3766" y="11180"/>
                    <a:pt x="4449" y="10291"/>
                    <a:pt x="4449" y="9277"/>
                  </a:cubicBezTo>
                  <a:lnTo>
                    <a:pt x="4449" y="1"/>
                  </a:lnTo>
                  <a:close/>
                </a:path>
              </a:pathLst>
            </a:custGeom>
            <a:solidFill>
              <a:srgbClr val="D6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5" name="Google Shape;11515;p92"/>
            <p:cNvSpPr/>
            <p:nvPr/>
          </p:nvSpPr>
          <p:spPr>
            <a:xfrm>
              <a:off x="1830123" y="2904984"/>
              <a:ext cx="184412" cy="367541"/>
            </a:xfrm>
            <a:custGeom>
              <a:avLst/>
              <a:gdLst/>
              <a:ahLst/>
              <a:cxnLst/>
              <a:rect l="l" t="t" r="r" b="b"/>
              <a:pathLst>
                <a:path w="7044" h="14039" extrusionOk="0">
                  <a:moveTo>
                    <a:pt x="1072" y="1"/>
                  </a:moveTo>
                  <a:cubicBezTo>
                    <a:pt x="481" y="1"/>
                    <a:pt x="0" y="481"/>
                    <a:pt x="0" y="1067"/>
                  </a:cubicBezTo>
                  <a:lnTo>
                    <a:pt x="0" y="1466"/>
                  </a:lnTo>
                  <a:cubicBezTo>
                    <a:pt x="0" y="2057"/>
                    <a:pt x="481" y="2532"/>
                    <a:pt x="1072" y="2537"/>
                  </a:cubicBezTo>
                  <a:lnTo>
                    <a:pt x="1077" y="2537"/>
                  </a:lnTo>
                  <a:lnTo>
                    <a:pt x="1077" y="10152"/>
                  </a:lnTo>
                  <a:cubicBezTo>
                    <a:pt x="1077" y="10289"/>
                    <a:pt x="1180" y="10357"/>
                    <a:pt x="1283" y="10357"/>
                  </a:cubicBezTo>
                  <a:cubicBezTo>
                    <a:pt x="1386" y="10357"/>
                    <a:pt x="1490" y="10289"/>
                    <a:pt x="1490" y="10152"/>
                  </a:cubicBezTo>
                  <a:lnTo>
                    <a:pt x="1490" y="2537"/>
                  </a:lnTo>
                  <a:lnTo>
                    <a:pt x="5525" y="2537"/>
                  </a:lnTo>
                  <a:lnTo>
                    <a:pt x="5525" y="3133"/>
                  </a:lnTo>
                  <a:lnTo>
                    <a:pt x="4487" y="3133"/>
                  </a:lnTo>
                  <a:cubicBezTo>
                    <a:pt x="4214" y="3133"/>
                    <a:pt x="4214" y="3546"/>
                    <a:pt x="4487" y="3546"/>
                  </a:cubicBezTo>
                  <a:lnTo>
                    <a:pt x="5525" y="3546"/>
                  </a:lnTo>
                  <a:lnTo>
                    <a:pt x="5525" y="4574"/>
                  </a:lnTo>
                  <a:lnTo>
                    <a:pt x="4487" y="4574"/>
                  </a:lnTo>
                  <a:cubicBezTo>
                    <a:pt x="4214" y="4574"/>
                    <a:pt x="4214" y="4983"/>
                    <a:pt x="4487" y="4983"/>
                  </a:cubicBezTo>
                  <a:lnTo>
                    <a:pt x="5525" y="4983"/>
                  </a:lnTo>
                  <a:lnTo>
                    <a:pt x="5525" y="6011"/>
                  </a:lnTo>
                  <a:lnTo>
                    <a:pt x="4487" y="6011"/>
                  </a:lnTo>
                  <a:cubicBezTo>
                    <a:pt x="4214" y="6011"/>
                    <a:pt x="4214" y="6424"/>
                    <a:pt x="4487" y="6424"/>
                  </a:cubicBezTo>
                  <a:lnTo>
                    <a:pt x="5525" y="6424"/>
                  </a:lnTo>
                  <a:lnTo>
                    <a:pt x="5525" y="7452"/>
                  </a:lnTo>
                  <a:lnTo>
                    <a:pt x="4487" y="7452"/>
                  </a:lnTo>
                  <a:cubicBezTo>
                    <a:pt x="4214" y="7452"/>
                    <a:pt x="4214" y="7865"/>
                    <a:pt x="4487" y="7865"/>
                  </a:cubicBezTo>
                  <a:lnTo>
                    <a:pt x="5525" y="7865"/>
                  </a:lnTo>
                  <a:lnTo>
                    <a:pt x="5525" y="8893"/>
                  </a:lnTo>
                  <a:lnTo>
                    <a:pt x="4487" y="8893"/>
                  </a:lnTo>
                  <a:cubicBezTo>
                    <a:pt x="4214" y="8893"/>
                    <a:pt x="4214" y="9301"/>
                    <a:pt x="4487" y="9301"/>
                  </a:cubicBezTo>
                  <a:lnTo>
                    <a:pt x="5525" y="9301"/>
                  </a:lnTo>
                  <a:lnTo>
                    <a:pt x="5525" y="10329"/>
                  </a:lnTo>
                  <a:lnTo>
                    <a:pt x="4487" y="10329"/>
                  </a:lnTo>
                  <a:cubicBezTo>
                    <a:pt x="4214" y="10329"/>
                    <a:pt x="4214" y="10743"/>
                    <a:pt x="4487" y="10743"/>
                  </a:cubicBezTo>
                  <a:lnTo>
                    <a:pt x="5525" y="10743"/>
                  </a:lnTo>
                  <a:lnTo>
                    <a:pt x="5525" y="11607"/>
                  </a:lnTo>
                  <a:cubicBezTo>
                    <a:pt x="5525" y="12722"/>
                    <a:pt x="4622" y="13625"/>
                    <a:pt x="3507" y="13625"/>
                  </a:cubicBezTo>
                  <a:cubicBezTo>
                    <a:pt x="2393" y="13625"/>
                    <a:pt x="1490" y="12722"/>
                    <a:pt x="1490" y="11607"/>
                  </a:cubicBezTo>
                  <a:lnTo>
                    <a:pt x="1490" y="10920"/>
                  </a:lnTo>
                  <a:cubicBezTo>
                    <a:pt x="1490" y="10783"/>
                    <a:pt x="1386" y="10715"/>
                    <a:pt x="1283" y="10715"/>
                  </a:cubicBezTo>
                  <a:cubicBezTo>
                    <a:pt x="1180" y="10715"/>
                    <a:pt x="1077" y="10783"/>
                    <a:pt x="1077" y="10920"/>
                  </a:cubicBezTo>
                  <a:lnTo>
                    <a:pt x="1077" y="11607"/>
                  </a:lnTo>
                  <a:cubicBezTo>
                    <a:pt x="1077" y="12948"/>
                    <a:pt x="2162" y="14038"/>
                    <a:pt x="3507" y="14038"/>
                  </a:cubicBezTo>
                  <a:cubicBezTo>
                    <a:pt x="4848" y="14038"/>
                    <a:pt x="5933" y="12948"/>
                    <a:pt x="5933" y="11607"/>
                  </a:cubicBezTo>
                  <a:lnTo>
                    <a:pt x="5933" y="2537"/>
                  </a:lnTo>
                  <a:lnTo>
                    <a:pt x="5977" y="2537"/>
                  </a:lnTo>
                  <a:cubicBezTo>
                    <a:pt x="6568" y="2537"/>
                    <a:pt x="7043" y="2057"/>
                    <a:pt x="7043" y="1466"/>
                  </a:cubicBezTo>
                  <a:lnTo>
                    <a:pt x="7043" y="1072"/>
                  </a:lnTo>
                  <a:cubicBezTo>
                    <a:pt x="7043" y="481"/>
                    <a:pt x="6568" y="1"/>
                    <a:pt x="5977" y="1"/>
                  </a:cubicBezTo>
                  <a:lnTo>
                    <a:pt x="5318" y="1"/>
                  </a:lnTo>
                  <a:cubicBezTo>
                    <a:pt x="5045" y="1"/>
                    <a:pt x="5045" y="414"/>
                    <a:pt x="5318" y="414"/>
                  </a:cubicBezTo>
                  <a:lnTo>
                    <a:pt x="5977" y="414"/>
                  </a:lnTo>
                  <a:cubicBezTo>
                    <a:pt x="6342" y="414"/>
                    <a:pt x="6640" y="707"/>
                    <a:pt x="6640" y="1072"/>
                  </a:cubicBezTo>
                  <a:lnTo>
                    <a:pt x="6640" y="1471"/>
                  </a:lnTo>
                  <a:cubicBezTo>
                    <a:pt x="6640" y="1836"/>
                    <a:pt x="6342" y="2129"/>
                    <a:pt x="5977" y="2129"/>
                  </a:cubicBezTo>
                  <a:lnTo>
                    <a:pt x="1072" y="2129"/>
                  </a:lnTo>
                  <a:cubicBezTo>
                    <a:pt x="707" y="2129"/>
                    <a:pt x="409" y="1836"/>
                    <a:pt x="409" y="1471"/>
                  </a:cubicBezTo>
                  <a:lnTo>
                    <a:pt x="409" y="1072"/>
                  </a:lnTo>
                  <a:cubicBezTo>
                    <a:pt x="409" y="707"/>
                    <a:pt x="707" y="414"/>
                    <a:pt x="1072" y="414"/>
                  </a:cubicBezTo>
                  <a:lnTo>
                    <a:pt x="4550" y="414"/>
                  </a:lnTo>
                  <a:cubicBezTo>
                    <a:pt x="4824" y="414"/>
                    <a:pt x="4824" y="1"/>
                    <a:pt x="455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16" name="Google Shape;11516;p92"/>
          <p:cNvGrpSpPr/>
          <p:nvPr/>
        </p:nvGrpSpPr>
        <p:grpSpPr>
          <a:xfrm>
            <a:off x="2602224" y="3620518"/>
            <a:ext cx="376966" cy="349765"/>
            <a:chOff x="2602224" y="3825918"/>
            <a:chExt cx="376966" cy="349765"/>
          </a:xfrm>
        </p:grpSpPr>
        <p:sp>
          <p:nvSpPr>
            <p:cNvPr id="11517" name="Google Shape;11517;p92"/>
            <p:cNvSpPr/>
            <p:nvPr/>
          </p:nvSpPr>
          <p:spPr>
            <a:xfrm>
              <a:off x="2880308" y="4107458"/>
              <a:ext cx="39270" cy="53983"/>
            </a:xfrm>
            <a:custGeom>
              <a:avLst/>
              <a:gdLst/>
              <a:ahLst/>
              <a:cxnLst/>
              <a:rect l="l" t="t" r="r" b="b"/>
              <a:pathLst>
                <a:path w="1500" h="2062" extrusionOk="0">
                  <a:moveTo>
                    <a:pt x="0" y="1"/>
                  </a:moveTo>
                  <a:lnTo>
                    <a:pt x="0" y="2062"/>
                  </a:lnTo>
                  <a:lnTo>
                    <a:pt x="1096" y="2062"/>
                  </a:lnTo>
                  <a:cubicBezTo>
                    <a:pt x="1321" y="2062"/>
                    <a:pt x="1499" y="1879"/>
                    <a:pt x="1499" y="1658"/>
                  </a:cubicBezTo>
                  <a:lnTo>
                    <a:pt x="1499" y="404"/>
                  </a:lnTo>
                  <a:cubicBezTo>
                    <a:pt x="1499" y="179"/>
                    <a:pt x="1321" y="1"/>
                    <a:pt x="1096" y="1"/>
                  </a:cubicBezTo>
                  <a:close/>
                </a:path>
              </a:pathLst>
            </a:custGeom>
            <a:solidFill>
              <a:srgbClr val="8EA0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8" name="Google Shape;11518;p92"/>
            <p:cNvSpPr/>
            <p:nvPr/>
          </p:nvSpPr>
          <p:spPr>
            <a:xfrm>
              <a:off x="2896408" y="4107458"/>
              <a:ext cx="23169" cy="53983"/>
            </a:xfrm>
            <a:custGeom>
              <a:avLst/>
              <a:gdLst/>
              <a:ahLst/>
              <a:cxnLst/>
              <a:rect l="l" t="t" r="r" b="b"/>
              <a:pathLst>
                <a:path w="885" h="2062" extrusionOk="0">
                  <a:moveTo>
                    <a:pt x="0" y="1"/>
                  </a:moveTo>
                  <a:cubicBezTo>
                    <a:pt x="226" y="1"/>
                    <a:pt x="404" y="179"/>
                    <a:pt x="404" y="404"/>
                  </a:cubicBezTo>
                  <a:lnTo>
                    <a:pt x="404" y="1658"/>
                  </a:lnTo>
                  <a:cubicBezTo>
                    <a:pt x="404" y="1879"/>
                    <a:pt x="226" y="2062"/>
                    <a:pt x="0" y="2062"/>
                  </a:cubicBezTo>
                  <a:lnTo>
                    <a:pt x="481" y="2062"/>
                  </a:lnTo>
                  <a:cubicBezTo>
                    <a:pt x="706" y="2062"/>
                    <a:pt x="884" y="1879"/>
                    <a:pt x="884" y="1658"/>
                  </a:cubicBezTo>
                  <a:lnTo>
                    <a:pt x="884" y="404"/>
                  </a:lnTo>
                  <a:cubicBezTo>
                    <a:pt x="884" y="179"/>
                    <a:pt x="706" y="1"/>
                    <a:pt x="481" y="1"/>
                  </a:cubicBezTo>
                  <a:close/>
                </a:path>
              </a:pathLst>
            </a:custGeom>
            <a:solidFill>
              <a:srgbClr val="82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9" name="Google Shape;11519;p92"/>
            <p:cNvSpPr/>
            <p:nvPr/>
          </p:nvSpPr>
          <p:spPr>
            <a:xfrm>
              <a:off x="2625367" y="4040306"/>
              <a:ext cx="266905" cy="130062"/>
            </a:xfrm>
            <a:custGeom>
              <a:avLst/>
              <a:gdLst/>
              <a:ahLst/>
              <a:cxnLst/>
              <a:rect l="l" t="t" r="r" b="b"/>
              <a:pathLst>
                <a:path w="10195" h="4968" extrusionOk="0">
                  <a:moveTo>
                    <a:pt x="1960" y="1"/>
                  </a:moveTo>
                  <a:lnTo>
                    <a:pt x="207" y="1985"/>
                  </a:lnTo>
                  <a:cubicBezTo>
                    <a:pt x="72" y="2138"/>
                    <a:pt x="0" y="2331"/>
                    <a:pt x="0" y="2532"/>
                  </a:cubicBezTo>
                  <a:lnTo>
                    <a:pt x="0" y="4276"/>
                  </a:lnTo>
                  <a:cubicBezTo>
                    <a:pt x="0" y="4661"/>
                    <a:pt x="308" y="4968"/>
                    <a:pt x="692" y="4968"/>
                  </a:cubicBezTo>
                  <a:lnTo>
                    <a:pt x="9503" y="4968"/>
                  </a:lnTo>
                  <a:cubicBezTo>
                    <a:pt x="9882" y="4968"/>
                    <a:pt x="10195" y="4661"/>
                    <a:pt x="10195" y="4276"/>
                  </a:cubicBezTo>
                  <a:lnTo>
                    <a:pt x="10195" y="2532"/>
                  </a:lnTo>
                  <a:cubicBezTo>
                    <a:pt x="10195" y="2331"/>
                    <a:pt x="10123" y="2134"/>
                    <a:pt x="9988" y="1985"/>
                  </a:cubicBezTo>
                  <a:lnTo>
                    <a:pt x="8235" y="1"/>
                  </a:lnTo>
                  <a:close/>
                </a:path>
              </a:pathLst>
            </a:custGeom>
            <a:solidFill>
              <a:srgbClr val="C1CE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0" name="Google Shape;11520;p92"/>
            <p:cNvSpPr/>
            <p:nvPr/>
          </p:nvSpPr>
          <p:spPr>
            <a:xfrm>
              <a:off x="2645604" y="4040306"/>
              <a:ext cx="246668" cy="130062"/>
            </a:xfrm>
            <a:custGeom>
              <a:avLst/>
              <a:gdLst/>
              <a:ahLst/>
              <a:cxnLst/>
              <a:rect l="l" t="t" r="r" b="b"/>
              <a:pathLst>
                <a:path w="9422" h="4968" extrusionOk="0">
                  <a:moveTo>
                    <a:pt x="1187" y="1"/>
                  </a:moveTo>
                  <a:lnTo>
                    <a:pt x="1" y="1346"/>
                  </a:lnTo>
                  <a:cubicBezTo>
                    <a:pt x="1179" y="2717"/>
                    <a:pt x="2874" y="3459"/>
                    <a:pt x="4607" y="3459"/>
                  </a:cubicBezTo>
                  <a:cubicBezTo>
                    <a:pt x="5418" y="3459"/>
                    <a:pt x="6237" y="3297"/>
                    <a:pt x="7015" y="2960"/>
                  </a:cubicBezTo>
                  <a:cubicBezTo>
                    <a:pt x="7130" y="2909"/>
                    <a:pt x="7247" y="2886"/>
                    <a:pt x="7362" y="2886"/>
                  </a:cubicBezTo>
                  <a:cubicBezTo>
                    <a:pt x="7814" y="2886"/>
                    <a:pt x="8221" y="3250"/>
                    <a:pt x="8221" y="3748"/>
                  </a:cubicBezTo>
                  <a:lnTo>
                    <a:pt x="8221" y="4276"/>
                  </a:lnTo>
                  <a:cubicBezTo>
                    <a:pt x="8221" y="4661"/>
                    <a:pt x="7913" y="4968"/>
                    <a:pt x="7529" y="4968"/>
                  </a:cubicBezTo>
                  <a:lnTo>
                    <a:pt x="8730" y="4968"/>
                  </a:lnTo>
                  <a:cubicBezTo>
                    <a:pt x="9109" y="4968"/>
                    <a:pt x="9422" y="4661"/>
                    <a:pt x="9422" y="4276"/>
                  </a:cubicBezTo>
                  <a:lnTo>
                    <a:pt x="9422" y="2532"/>
                  </a:lnTo>
                  <a:cubicBezTo>
                    <a:pt x="9422" y="2331"/>
                    <a:pt x="9345" y="2134"/>
                    <a:pt x="9215" y="1985"/>
                  </a:cubicBezTo>
                  <a:lnTo>
                    <a:pt x="7462" y="1"/>
                  </a:lnTo>
                  <a:close/>
                </a:path>
              </a:pathLst>
            </a:custGeom>
            <a:solidFill>
              <a:srgbClr val="B5C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1" name="Google Shape;11521;p92"/>
            <p:cNvSpPr/>
            <p:nvPr/>
          </p:nvSpPr>
          <p:spPr>
            <a:xfrm>
              <a:off x="2921541" y="3956426"/>
              <a:ext cx="52360" cy="44846"/>
            </a:xfrm>
            <a:custGeom>
              <a:avLst/>
              <a:gdLst/>
              <a:ahLst/>
              <a:cxnLst/>
              <a:rect l="l" t="t" r="r" b="b"/>
              <a:pathLst>
                <a:path w="2000" h="1713" extrusionOk="0">
                  <a:moveTo>
                    <a:pt x="1144" y="0"/>
                  </a:moveTo>
                  <a:cubicBezTo>
                    <a:pt x="385" y="0"/>
                    <a:pt x="1" y="923"/>
                    <a:pt x="539" y="1461"/>
                  </a:cubicBezTo>
                  <a:cubicBezTo>
                    <a:pt x="713" y="1635"/>
                    <a:pt x="928" y="1713"/>
                    <a:pt x="1138" y="1713"/>
                  </a:cubicBezTo>
                  <a:cubicBezTo>
                    <a:pt x="1578" y="1713"/>
                    <a:pt x="1999" y="1372"/>
                    <a:pt x="1999" y="855"/>
                  </a:cubicBezTo>
                  <a:cubicBezTo>
                    <a:pt x="1999" y="385"/>
                    <a:pt x="1615" y="0"/>
                    <a:pt x="1144" y="0"/>
                  </a:cubicBez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2" name="Google Shape;11522;p92"/>
            <p:cNvSpPr/>
            <p:nvPr/>
          </p:nvSpPr>
          <p:spPr>
            <a:xfrm>
              <a:off x="2942433" y="3956426"/>
              <a:ext cx="33982" cy="44715"/>
            </a:xfrm>
            <a:custGeom>
              <a:avLst/>
              <a:gdLst/>
              <a:ahLst/>
              <a:cxnLst/>
              <a:rect l="l" t="t" r="r" b="b"/>
              <a:pathLst>
                <a:path w="1298" h="1708" extrusionOk="0">
                  <a:moveTo>
                    <a:pt x="346" y="0"/>
                  </a:moveTo>
                  <a:cubicBezTo>
                    <a:pt x="226" y="0"/>
                    <a:pt x="111" y="24"/>
                    <a:pt x="0" y="72"/>
                  </a:cubicBezTo>
                  <a:cubicBezTo>
                    <a:pt x="673" y="375"/>
                    <a:pt x="673" y="1331"/>
                    <a:pt x="0" y="1634"/>
                  </a:cubicBezTo>
                  <a:cubicBezTo>
                    <a:pt x="114" y="1684"/>
                    <a:pt x="231" y="1708"/>
                    <a:pt x="347" y="1708"/>
                  </a:cubicBezTo>
                  <a:cubicBezTo>
                    <a:pt x="735" y="1708"/>
                    <a:pt x="1097" y="1440"/>
                    <a:pt x="1182" y="1028"/>
                  </a:cubicBezTo>
                  <a:cubicBezTo>
                    <a:pt x="1298" y="500"/>
                    <a:pt x="889" y="0"/>
                    <a:pt x="346" y="0"/>
                  </a:cubicBezTo>
                  <a:close/>
                </a:path>
              </a:pathLst>
            </a:custGeom>
            <a:solidFill>
              <a:srgbClr val="D5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3" name="Google Shape;11523;p92"/>
            <p:cNvSpPr/>
            <p:nvPr/>
          </p:nvSpPr>
          <p:spPr>
            <a:xfrm>
              <a:off x="2614293" y="3831154"/>
              <a:ext cx="292692" cy="281618"/>
            </a:xfrm>
            <a:custGeom>
              <a:avLst/>
              <a:gdLst/>
              <a:ahLst/>
              <a:cxnLst/>
              <a:rect l="l" t="t" r="r" b="b"/>
              <a:pathLst>
                <a:path w="11180" h="10757" extrusionOk="0">
                  <a:moveTo>
                    <a:pt x="5799" y="1"/>
                  </a:moveTo>
                  <a:cubicBezTo>
                    <a:pt x="3628" y="1"/>
                    <a:pt x="1663" y="1312"/>
                    <a:pt x="832" y="3320"/>
                  </a:cubicBezTo>
                  <a:cubicBezTo>
                    <a:pt x="1" y="5333"/>
                    <a:pt x="462" y="7644"/>
                    <a:pt x="1999" y="9181"/>
                  </a:cubicBezTo>
                  <a:cubicBezTo>
                    <a:pt x="3028" y="10210"/>
                    <a:pt x="4403" y="10757"/>
                    <a:pt x="5804" y="10757"/>
                  </a:cubicBezTo>
                  <a:cubicBezTo>
                    <a:pt x="6496" y="10757"/>
                    <a:pt x="7194" y="10623"/>
                    <a:pt x="7860" y="10348"/>
                  </a:cubicBezTo>
                  <a:cubicBezTo>
                    <a:pt x="9868" y="9517"/>
                    <a:pt x="11180" y="7552"/>
                    <a:pt x="11180" y="5381"/>
                  </a:cubicBezTo>
                  <a:cubicBezTo>
                    <a:pt x="11180" y="2412"/>
                    <a:pt x="8768" y="1"/>
                    <a:pt x="5799" y="1"/>
                  </a:cubicBez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4" name="Google Shape;11524;p92"/>
            <p:cNvSpPr/>
            <p:nvPr/>
          </p:nvSpPr>
          <p:spPr>
            <a:xfrm>
              <a:off x="2746737" y="3831154"/>
              <a:ext cx="160248" cy="281618"/>
            </a:xfrm>
            <a:custGeom>
              <a:avLst/>
              <a:gdLst/>
              <a:ahLst/>
              <a:cxnLst/>
              <a:rect l="l" t="t" r="r" b="b"/>
              <a:pathLst>
                <a:path w="6121" h="10757" extrusionOk="0">
                  <a:moveTo>
                    <a:pt x="740" y="1"/>
                  </a:moveTo>
                  <a:cubicBezTo>
                    <a:pt x="495" y="1"/>
                    <a:pt x="245" y="20"/>
                    <a:pt x="0" y="53"/>
                  </a:cubicBezTo>
                  <a:cubicBezTo>
                    <a:pt x="2662" y="423"/>
                    <a:pt x="4641" y="2696"/>
                    <a:pt x="4641" y="5381"/>
                  </a:cubicBezTo>
                  <a:cubicBezTo>
                    <a:pt x="4641" y="8066"/>
                    <a:pt x="2662" y="10339"/>
                    <a:pt x="0" y="10709"/>
                  </a:cubicBezTo>
                  <a:cubicBezTo>
                    <a:pt x="245" y="10742"/>
                    <a:pt x="495" y="10757"/>
                    <a:pt x="740" y="10757"/>
                  </a:cubicBezTo>
                  <a:cubicBezTo>
                    <a:pt x="3709" y="10757"/>
                    <a:pt x="6121" y="8350"/>
                    <a:pt x="6121" y="5381"/>
                  </a:cubicBezTo>
                  <a:cubicBezTo>
                    <a:pt x="6121" y="2407"/>
                    <a:pt x="3709" y="1"/>
                    <a:pt x="740" y="1"/>
                  </a:cubicBezTo>
                  <a:close/>
                </a:path>
              </a:pathLst>
            </a:custGeom>
            <a:solidFill>
              <a:srgbClr val="D5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5" name="Google Shape;11525;p92"/>
            <p:cNvSpPr/>
            <p:nvPr/>
          </p:nvSpPr>
          <p:spPr>
            <a:xfrm>
              <a:off x="2724720" y="3941084"/>
              <a:ext cx="72335" cy="61968"/>
            </a:xfrm>
            <a:custGeom>
              <a:avLst/>
              <a:gdLst/>
              <a:ahLst/>
              <a:cxnLst/>
              <a:rect l="l" t="t" r="r" b="b"/>
              <a:pathLst>
                <a:path w="2763" h="2367" extrusionOk="0">
                  <a:moveTo>
                    <a:pt x="1581" y="0"/>
                  </a:moveTo>
                  <a:cubicBezTo>
                    <a:pt x="529" y="0"/>
                    <a:pt x="1" y="1273"/>
                    <a:pt x="745" y="2018"/>
                  </a:cubicBezTo>
                  <a:cubicBezTo>
                    <a:pt x="986" y="2259"/>
                    <a:pt x="1282" y="2366"/>
                    <a:pt x="1572" y="2366"/>
                  </a:cubicBezTo>
                  <a:cubicBezTo>
                    <a:pt x="2180" y="2366"/>
                    <a:pt x="2763" y="1894"/>
                    <a:pt x="2763" y="1182"/>
                  </a:cubicBezTo>
                  <a:cubicBezTo>
                    <a:pt x="2763" y="529"/>
                    <a:pt x="2235" y="0"/>
                    <a:pt x="1581" y="0"/>
                  </a:cubicBezTo>
                  <a:close/>
                </a:path>
              </a:pathLst>
            </a:custGeom>
            <a:solidFill>
              <a:srgbClr val="CBD6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6" name="Google Shape;11526;p92"/>
            <p:cNvSpPr/>
            <p:nvPr/>
          </p:nvSpPr>
          <p:spPr>
            <a:xfrm>
              <a:off x="2754539" y="3940953"/>
              <a:ext cx="45553" cy="61968"/>
            </a:xfrm>
            <a:custGeom>
              <a:avLst/>
              <a:gdLst/>
              <a:ahLst/>
              <a:cxnLst/>
              <a:rect l="l" t="t" r="r" b="b"/>
              <a:pathLst>
                <a:path w="1740" h="2367" extrusionOk="0">
                  <a:moveTo>
                    <a:pt x="442" y="0"/>
                  </a:moveTo>
                  <a:lnTo>
                    <a:pt x="442" y="5"/>
                  </a:lnTo>
                  <a:cubicBezTo>
                    <a:pt x="293" y="5"/>
                    <a:pt x="140" y="34"/>
                    <a:pt x="0" y="92"/>
                  </a:cubicBezTo>
                  <a:cubicBezTo>
                    <a:pt x="990" y="486"/>
                    <a:pt x="990" y="1884"/>
                    <a:pt x="0" y="2282"/>
                  </a:cubicBezTo>
                  <a:cubicBezTo>
                    <a:pt x="144" y="2340"/>
                    <a:pt x="291" y="2366"/>
                    <a:pt x="435" y="2366"/>
                  </a:cubicBezTo>
                  <a:cubicBezTo>
                    <a:pt x="981" y="2366"/>
                    <a:pt x="1485" y="1982"/>
                    <a:pt x="1595" y="1408"/>
                  </a:cubicBezTo>
                  <a:cubicBezTo>
                    <a:pt x="1739" y="683"/>
                    <a:pt x="1182" y="5"/>
                    <a:pt x="442" y="0"/>
                  </a:cubicBezTo>
                  <a:close/>
                </a:path>
              </a:pathLst>
            </a:custGeom>
            <a:solidFill>
              <a:srgbClr val="BECB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7" name="Google Shape;11527;p92"/>
            <p:cNvSpPr/>
            <p:nvPr/>
          </p:nvSpPr>
          <p:spPr>
            <a:xfrm>
              <a:off x="2602224" y="3825918"/>
              <a:ext cx="376966" cy="349765"/>
            </a:xfrm>
            <a:custGeom>
              <a:avLst/>
              <a:gdLst/>
              <a:ahLst/>
              <a:cxnLst/>
              <a:rect l="l" t="t" r="r" b="b"/>
              <a:pathLst>
                <a:path w="14399" h="13360" extrusionOk="0">
                  <a:moveTo>
                    <a:pt x="13339" y="5186"/>
                  </a:moveTo>
                  <a:cubicBezTo>
                    <a:pt x="13676" y="5186"/>
                    <a:pt x="14000" y="5447"/>
                    <a:pt x="14000" y="5840"/>
                  </a:cubicBezTo>
                  <a:cubicBezTo>
                    <a:pt x="13995" y="6201"/>
                    <a:pt x="13702" y="6494"/>
                    <a:pt x="13341" y="6494"/>
                  </a:cubicBezTo>
                  <a:cubicBezTo>
                    <a:pt x="12760" y="6494"/>
                    <a:pt x="12467" y="5788"/>
                    <a:pt x="12880" y="5379"/>
                  </a:cubicBezTo>
                  <a:cubicBezTo>
                    <a:pt x="13014" y="5246"/>
                    <a:pt x="13178" y="5186"/>
                    <a:pt x="13339" y="5186"/>
                  </a:cubicBezTo>
                  <a:close/>
                  <a:moveTo>
                    <a:pt x="11718" y="10957"/>
                  </a:moveTo>
                  <a:cubicBezTo>
                    <a:pt x="11828" y="10957"/>
                    <a:pt x="11919" y="11048"/>
                    <a:pt x="11919" y="11158"/>
                  </a:cubicBezTo>
                  <a:lnTo>
                    <a:pt x="11919" y="12412"/>
                  </a:lnTo>
                  <a:cubicBezTo>
                    <a:pt x="11919" y="12523"/>
                    <a:pt x="11833" y="12614"/>
                    <a:pt x="11718" y="12614"/>
                  </a:cubicBezTo>
                  <a:lnTo>
                    <a:pt x="11266" y="12614"/>
                  </a:lnTo>
                  <a:cubicBezTo>
                    <a:pt x="11295" y="12451"/>
                    <a:pt x="11271" y="12249"/>
                    <a:pt x="11280" y="10957"/>
                  </a:cubicBezTo>
                  <a:close/>
                  <a:moveTo>
                    <a:pt x="6232" y="1"/>
                  </a:moveTo>
                  <a:cubicBezTo>
                    <a:pt x="5264" y="1"/>
                    <a:pt x="4275" y="256"/>
                    <a:pt x="3359" y="815"/>
                  </a:cubicBezTo>
                  <a:cubicBezTo>
                    <a:pt x="3155" y="927"/>
                    <a:pt x="3273" y="1198"/>
                    <a:pt x="3454" y="1198"/>
                  </a:cubicBezTo>
                  <a:cubicBezTo>
                    <a:pt x="3491" y="1198"/>
                    <a:pt x="3530" y="1187"/>
                    <a:pt x="3570" y="1161"/>
                  </a:cubicBezTo>
                  <a:cubicBezTo>
                    <a:pt x="4421" y="641"/>
                    <a:pt x="5338" y="403"/>
                    <a:pt x="6236" y="403"/>
                  </a:cubicBezTo>
                  <a:cubicBezTo>
                    <a:pt x="8927" y="403"/>
                    <a:pt x="11439" y="2537"/>
                    <a:pt x="11439" y="5581"/>
                  </a:cubicBezTo>
                  <a:cubicBezTo>
                    <a:pt x="11439" y="7354"/>
                    <a:pt x="10531" y="9006"/>
                    <a:pt x="9032" y="9953"/>
                  </a:cubicBezTo>
                  <a:cubicBezTo>
                    <a:pt x="8190" y="10487"/>
                    <a:pt x="7229" y="10758"/>
                    <a:pt x="6263" y="10758"/>
                  </a:cubicBezTo>
                  <a:cubicBezTo>
                    <a:pt x="5509" y="10758"/>
                    <a:pt x="4754" y="10593"/>
                    <a:pt x="4050" y="10260"/>
                  </a:cubicBezTo>
                  <a:cubicBezTo>
                    <a:pt x="2446" y="9506"/>
                    <a:pt x="1341" y="7978"/>
                    <a:pt x="1125" y="6220"/>
                  </a:cubicBezTo>
                  <a:cubicBezTo>
                    <a:pt x="904" y="4462"/>
                    <a:pt x="1600" y="2708"/>
                    <a:pt x="2969" y="1584"/>
                  </a:cubicBezTo>
                  <a:cubicBezTo>
                    <a:pt x="3148" y="1451"/>
                    <a:pt x="3017" y="1216"/>
                    <a:pt x="2850" y="1216"/>
                  </a:cubicBezTo>
                  <a:cubicBezTo>
                    <a:pt x="2806" y="1216"/>
                    <a:pt x="2759" y="1233"/>
                    <a:pt x="2715" y="1272"/>
                  </a:cubicBezTo>
                  <a:cubicBezTo>
                    <a:pt x="385" y="3193"/>
                    <a:pt x="0" y="6619"/>
                    <a:pt x="1860" y="9001"/>
                  </a:cubicBezTo>
                  <a:lnTo>
                    <a:pt x="937" y="10044"/>
                  </a:lnTo>
                  <a:cubicBezTo>
                    <a:pt x="769" y="10231"/>
                    <a:pt x="678" y="10472"/>
                    <a:pt x="678" y="10721"/>
                  </a:cubicBezTo>
                  <a:lnTo>
                    <a:pt x="678" y="12465"/>
                  </a:lnTo>
                  <a:cubicBezTo>
                    <a:pt x="678" y="12960"/>
                    <a:pt x="1081" y="13359"/>
                    <a:pt x="1571" y="13359"/>
                  </a:cubicBezTo>
                  <a:lnTo>
                    <a:pt x="8393" y="13359"/>
                  </a:lnTo>
                  <a:cubicBezTo>
                    <a:pt x="8398" y="13359"/>
                    <a:pt x="8402" y="13359"/>
                    <a:pt x="8407" y="13359"/>
                  </a:cubicBezTo>
                  <a:cubicBezTo>
                    <a:pt x="8671" y="13359"/>
                    <a:pt x="8672" y="12959"/>
                    <a:pt x="8411" y="12959"/>
                  </a:cubicBezTo>
                  <a:cubicBezTo>
                    <a:pt x="8405" y="12959"/>
                    <a:pt x="8399" y="12960"/>
                    <a:pt x="8393" y="12960"/>
                  </a:cubicBezTo>
                  <a:lnTo>
                    <a:pt x="1576" y="12960"/>
                  </a:lnTo>
                  <a:cubicBezTo>
                    <a:pt x="1302" y="12960"/>
                    <a:pt x="1086" y="12739"/>
                    <a:pt x="1081" y="12465"/>
                  </a:cubicBezTo>
                  <a:lnTo>
                    <a:pt x="1081" y="10721"/>
                  </a:lnTo>
                  <a:cubicBezTo>
                    <a:pt x="1081" y="10568"/>
                    <a:pt x="1139" y="10423"/>
                    <a:pt x="1240" y="10308"/>
                  </a:cubicBezTo>
                  <a:lnTo>
                    <a:pt x="2114" y="9314"/>
                  </a:lnTo>
                  <a:cubicBezTo>
                    <a:pt x="3220" y="10538"/>
                    <a:pt x="4739" y="11157"/>
                    <a:pt x="6261" y="11157"/>
                  </a:cubicBezTo>
                  <a:cubicBezTo>
                    <a:pt x="7643" y="11157"/>
                    <a:pt x="9027" y="10647"/>
                    <a:pt x="10108" y="9616"/>
                  </a:cubicBezTo>
                  <a:lnTo>
                    <a:pt x="10718" y="10303"/>
                  </a:lnTo>
                  <a:cubicBezTo>
                    <a:pt x="10819" y="10419"/>
                    <a:pt x="10877" y="10568"/>
                    <a:pt x="10877" y="10721"/>
                  </a:cubicBezTo>
                  <a:cubicBezTo>
                    <a:pt x="10858" y="12456"/>
                    <a:pt x="10925" y="12513"/>
                    <a:pt x="10810" y="12710"/>
                  </a:cubicBezTo>
                  <a:cubicBezTo>
                    <a:pt x="10723" y="12864"/>
                    <a:pt x="10560" y="12955"/>
                    <a:pt x="10387" y="12955"/>
                  </a:cubicBezTo>
                  <a:lnTo>
                    <a:pt x="9147" y="12955"/>
                  </a:lnTo>
                  <a:cubicBezTo>
                    <a:pt x="9143" y="12955"/>
                    <a:pt x="9138" y="12955"/>
                    <a:pt x="9134" y="12955"/>
                  </a:cubicBezTo>
                  <a:cubicBezTo>
                    <a:pt x="8869" y="12955"/>
                    <a:pt x="8869" y="13359"/>
                    <a:pt x="9134" y="13359"/>
                  </a:cubicBezTo>
                  <a:cubicBezTo>
                    <a:pt x="9138" y="13359"/>
                    <a:pt x="9143" y="13359"/>
                    <a:pt x="9147" y="13359"/>
                  </a:cubicBezTo>
                  <a:lnTo>
                    <a:pt x="10387" y="13359"/>
                  </a:lnTo>
                  <a:cubicBezTo>
                    <a:pt x="10661" y="13359"/>
                    <a:pt x="10920" y="13229"/>
                    <a:pt x="11088" y="13013"/>
                  </a:cubicBezTo>
                  <a:lnTo>
                    <a:pt x="11718" y="13013"/>
                  </a:lnTo>
                  <a:cubicBezTo>
                    <a:pt x="12049" y="13013"/>
                    <a:pt x="12318" y="12744"/>
                    <a:pt x="12318" y="12412"/>
                  </a:cubicBezTo>
                  <a:lnTo>
                    <a:pt x="12318" y="11985"/>
                  </a:lnTo>
                  <a:lnTo>
                    <a:pt x="12573" y="11985"/>
                  </a:lnTo>
                  <a:cubicBezTo>
                    <a:pt x="13106" y="11985"/>
                    <a:pt x="13534" y="11557"/>
                    <a:pt x="13534" y="11024"/>
                  </a:cubicBezTo>
                  <a:lnTo>
                    <a:pt x="13534" y="6883"/>
                  </a:lnTo>
                  <a:cubicBezTo>
                    <a:pt x="14038" y="6787"/>
                    <a:pt x="14398" y="6350"/>
                    <a:pt x="14398" y="5840"/>
                  </a:cubicBezTo>
                  <a:cubicBezTo>
                    <a:pt x="14398" y="5211"/>
                    <a:pt x="13883" y="4781"/>
                    <a:pt x="13336" y="4781"/>
                  </a:cubicBezTo>
                  <a:cubicBezTo>
                    <a:pt x="13107" y="4781"/>
                    <a:pt x="12873" y="4856"/>
                    <a:pt x="12669" y="5024"/>
                  </a:cubicBezTo>
                  <a:cubicBezTo>
                    <a:pt x="11982" y="5595"/>
                    <a:pt x="12265" y="6710"/>
                    <a:pt x="13140" y="6878"/>
                  </a:cubicBezTo>
                  <a:lnTo>
                    <a:pt x="13140" y="11019"/>
                  </a:lnTo>
                  <a:cubicBezTo>
                    <a:pt x="13140" y="11331"/>
                    <a:pt x="12890" y="11581"/>
                    <a:pt x="12578" y="11581"/>
                  </a:cubicBezTo>
                  <a:lnTo>
                    <a:pt x="12323" y="11581"/>
                  </a:lnTo>
                  <a:lnTo>
                    <a:pt x="12323" y="11154"/>
                  </a:lnTo>
                  <a:cubicBezTo>
                    <a:pt x="12323" y="10822"/>
                    <a:pt x="12054" y="10553"/>
                    <a:pt x="11722" y="10553"/>
                  </a:cubicBezTo>
                  <a:lnTo>
                    <a:pt x="11266" y="10553"/>
                  </a:lnTo>
                  <a:cubicBezTo>
                    <a:pt x="11232" y="10366"/>
                    <a:pt x="11151" y="10188"/>
                    <a:pt x="11021" y="10044"/>
                  </a:cubicBezTo>
                  <a:lnTo>
                    <a:pt x="10392" y="9328"/>
                  </a:lnTo>
                  <a:cubicBezTo>
                    <a:pt x="11324" y="8305"/>
                    <a:pt x="11842" y="6969"/>
                    <a:pt x="11842" y="5581"/>
                  </a:cubicBezTo>
                  <a:cubicBezTo>
                    <a:pt x="11842" y="2293"/>
                    <a:pt x="9132" y="1"/>
                    <a:pt x="6232"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8" name="Google Shape;11528;p92"/>
            <p:cNvSpPr/>
            <p:nvPr/>
          </p:nvSpPr>
          <p:spPr>
            <a:xfrm>
              <a:off x="2717808" y="3935770"/>
              <a:ext cx="84535" cy="72362"/>
            </a:xfrm>
            <a:custGeom>
              <a:avLst/>
              <a:gdLst/>
              <a:ahLst/>
              <a:cxnLst/>
              <a:rect l="l" t="t" r="r" b="b"/>
              <a:pathLst>
                <a:path w="3229" h="2764" extrusionOk="0">
                  <a:moveTo>
                    <a:pt x="1856" y="401"/>
                  </a:moveTo>
                  <a:cubicBezTo>
                    <a:pt x="2096" y="401"/>
                    <a:pt x="2342" y="490"/>
                    <a:pt x="2542" y="688"/>
                  </a:cubicBezTo>
                  <a:cubicBezTo>
                    <a:pt x="3157" y="1308"/>
                    <a:pt x="2720" y="2365"/>
                    <a:pt x="1845" y="2365"/>
                  </a:cubicBezTo>
                  <a:cubicBezTo>
                    <a:pt x="1302" y="2365"/>
                    <a:pt x="865" y="1928"/>
                    <a:pt x="865" y="1385"/>
                  </a:cubicBezTo>
                  <a:cubicBezTo>
                    <a:pt x="865" y="793"/>
                    <a:pt x="1350" y="401"/>
                    <a:pt x="1856" y="401"/>
                  </a:cubicBezTo>
                  <a:close/>
                  <a:moveTo>
                    <a:pt x="1837" y="0"/>
                  </a:moveTo>
                  <a:cubicBezTo>
                    <a:pt x="1498" y="0"/>
                    <a:pt x="1151" y="127"/>
                    <a:pt x="870" y="410"/>
                  </a:cubicBezTo>
                  <a:cubicBezTo>
                    <a:pt x="0" y="1279"/>
                    <a:pt x="615" y="2764"/>
                    <a:pt x="1850" y="2764"/>
                  </a:cubicBezTo>
                  <a:cubicBezTo>
                    <a:pt x="2609" y="2764"/>
                    <a:pt x="3229" y="2144"/>
                    <a:pt x="3229" y="1385"/>
                  </a:cubicBezTo>
                  <a:cubicBezTo>
                    <a:pt x="3229" y="553"/>
                    <a:pt x="2547" y="0"/>
                    <a:pt x="1837"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29" name="Google Shape;11529;p92"/>
          <p:cNvGrpSpPr/>
          <p:nvPr/>
        </p:nvGrpSpPr>
        <p:grpSpPr>
          <a:xfrm>
            <a:off x="3479725" y="3215723"/>
            <a:ext cx="411419" cy="256616"/>
            <a:chOff x="3479725" y="3421123"/>
            <a:chExt cx="411419" cy="256616"/>
          </a:xfrm>
        </p:grpSpPr>
        <p:sp>
          <p:nvSpPr>
            <p:cNvPr id="11530" name="Google Shape;11530;p92"/>
            <p:cNvSpPr/>
            <p:nvPr/>
          </p:nvSpPr>
          <p:spPr>
            <a:xfrm>
              <a:off x="3485642" y="3487542"/>
              <a:ext cx="399585" cy="153467"/>
            </a:xfrm>
            <a:custGeom>
              <a:avLst/>
              <a:gdLst/>
              <a:ahLst/>
              <a:cxnLst/>
              <a:rect l="l" t="t" r="r" b="b"/>
              <a:pathLst>
                <a:path w="15263" h="5862" extrusionOk="0">
                  <a:moveTo>
                    <a:pt x="644" y="1"/>
                  </a:moveTo>
                  <a:cubicBezTo>
                    <a:pt x="288" y="1"/>
                    <a:pt x="0" y="284"/>
                    <a:pt x="5" y="640"/>
                  </a:cubicBezTo>
                  <a:lnTo>
                    <a:pt x="5" y="5223"/>
                  </a:lnTo>
                  <a:cubicBezTo>
                    <a:pt x="5" y="5574"/>
                    <a:pt x="288" y="5862"/>
                    <a:pt x="644" y="5862"/>
                  </a:cubicBezTo>
                  <a:lnTo>
                    <a:pt x="14619" y="5862"/>
                  </a:lnTo>
                  <a:cubicBezTo>
                    <a:pt x="14974" y="5862"/>
                    <a:pt x="15263" y="5578"/>
                    <a:pt x="15263" y="5223"/>
                  </a:cubicBezTo>
                  <a:lnTo>
                    <a:pt x="15263" y="640"/>
                  </a:lnTo>
                  <a:cubicBezTo>
                    <a:pt x="15258" y="284"/>
                    <a:pt x="14974" y="1"/>
                    <a:pt x="14624" y="1"/>
                  </a:cubicBezTo>
                  <a:close/>
                </a:path>
              </a:pathLst>
            </a:custGeom>
            <a:solidFill>
              <a:srgbClr val="8EA0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1" name="Google Shape;11531;p92"/>
            <p:cNvSpPr/>
            <p:nvPr/>
          </p:nvSpPr>
          <p:spPr>
            <a:xfrm>
              <a:off x="3830249" y="3487542"/>
              <a:ext cx="54847" cy="153467"/>
            </a:xfrm>
            <a:custGeom>
              <a:avLst/>
              <a:gdLst/>
              <a:ahLst/>
              <a:cxnLst/>
              <a:rect l="l" t="t" r="r" b="b"/>
              <a:pathLst>
                <a:path w="2095" h="5862" extrusionOk="0">
                  <a:moveTo>
                    <a:pt x="0" y="1"/>
                  </a:moveTo>
                  <a:cubicBezTo>
                    <a:pt x="356" y="1"/>
                    <a:pt x="639" y="289"/>
                    <a:pt x="639" y="640"/>
                  </a:cubicBezTo>
                  <a:lnTo>
                    <a:pt x="639" y="5223"/>
                  </a:lnTo>
                  <a:cubicBezTo>
                    <a:pt x="639" y="5574"/>
                    <a:pt x="356" y="5862"/>
                    <a:pt x="0" y="5862"/>
                  </a:cubicBezTo>
                  <a:lnTo>
                    <a:pt x="1456" y="5862"/>
                  </a:lnTo>
                  <a:cubicBezTo>
                    <a:pt x="1807" y="5862"/>
                    <a:pt x="2095" y="5574"/>
                    <a:pt x="2095" y="5223"/>
                  </a:cubicBezTo>
                  <a:lnTo>
                    <a:pt x="2095" y="640"/>
                  </a:lnTo>
                  <a:cubicBezTo>
                    <a:pt x="2095" y="289"/>
                    <a:pt x="1807" y="1"/>
                    <a:pt x="1456" y="1"/>
                  </a:cubicBezTo>
                  <a:close/>
                </a:path>
              </a:pathLst>
            </a:custGeom>
            <a:solidFill>
              <a:srgbClr val="82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2" name="Google Shape;11532;p92"/>
            <p:cNvSpPr/>
            <p:nvPr/>
          </p:nvSpPr>
          <p:spPr>
            <a:xfrm>
              <a:off x="3539468" y="3640983"/>
              <a:ext cx="78749" cy="30735"/>
            </a:xfrm>
            <a:custGeom>
              <a:avLst/>
              <a:gdLst/>
              <a:ahLst/>
              <a:cxnLst/>
              <a:rect l="l" t="t" r="r" b="b"/>
              <a:pathLst>
                <a:path w="3008" h="1174" extrusionOk="0">
                  <a:moveTo>
                    <a:pt x="0" y="1"/>
                  </a:moveTo>
                  <a:lnTo>
                    <a:pt x="0" y="750"/>
                  </a:lnTo>
                  <a:cubicBezTo>
                    <a:pt x="0" y="986"/>
                    <a:pt x="188" y="1173"/>
                    <a:pt x="418" y="1173"/>
                  </a:cubicBezTo>
                  <a:lnTo>
                    <a:pt x="2590" y="1173"/>
                  </a:lnTo>
                  <a:cubicBezTo>
                    <a:pt x="2820" y="1168"/>
                    <a:pt x="3008" y="981"/>
                    <a:pt x="3008" y="750"/>
                  </a:cubicBezTo>
                  <a:lnTo>
                    <a:pt x="3008" y="1"/>
                  </a:lnTo>
                  <a:close/>
                </a:path>
              </a:pathLst>
            </a:custGeom>
            <a:solidFill>
              <a:srgbClr val="8EA0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3" name="Google Shape;11533;p92"/>
            <p:cNvSpPr/>
            <p:nvPr/>
          </p:nvSpPr>
          <p:spPr>
            <a:xfrm>
              <a:off x="3579209" y="3640983"/>
              <a:ext cx="39008" cy="30735"/>
            </a:xfrm>
            <a:custGeom>
              <a:avLst/>
              <a:gdLst/>
              <a:ahLst/>
              <a:cxnLst/>
              <a:rect l="l" t="t" r="r" b="b"/>
              <a:pathLst>
                <a:path w="1490" h="1174" extrusionOk="0">
                  <a:moveTo>
                    <a:pt x="418" y="1"/>
                  </a:moveTo>
                  <a:lnTo>
                    <a:pt x="418" y="755"/>
                  </a:lnTo>
                  <a:cubicBezTo>
                    <a:pt x="418" y="986"/>
                    <a:pt x="231" y="1173"/>
                    <a:pt x="0" y="1173"/>
                  </a:cubicBezTo>
                  <a:lnTo>
                    <a:pt x="1072" y="1173"/>
                  </a:lnTo>
                  <a:cubicBezTo>
                    <a:pt x="1302" y="1173"/>
                    <a:pt x="1490" y="986"/>
                    <a:pt x="1490" y="755"/>
                  </a:cubicBezTo>
                  <a:lnTo>
                    <a:pt x="1490" y="1"/>
                  </a:lnTo>
                  <a:close/>
                </a:path>
              </a:pathLst>
            </a:custGeom>
            <a:solidFill>
              <a:srgbClr val="82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4" name="Google Shape;11534;p92"/>
            <p:cNvSpPr/>
            <p:nvPr/>
          </p:nvSpPr>
          <p:spPr>
            <a:xfrm>
              <a:off x="3752390" y="3640983"/>
              <a:ext cx="78749" cy="30735"/>
            </a:xfrm>
            <a:custGeom>
              <a:avLst/>
              <a:gdLst/>
              <a:ahLst/>
              <a:cxnLst/>
              <a:rect l="l" t="t" r="r" b="b"/>
              <a:pathLst>
                <a:path w="3008" h="1174" extrusionOk="0">
                  <a:moveTo>
                    <a:pt x="1" y="1"/>
                  </a:moveTo>
                  <a:lnTo>
                    <a:pt x="1" y="750"/>
                  </a:lnTo>
                  <a:cubicBezTo>
                    <a:pt x="1" y="986"/>
                    <a:pt x="188" y="1173"/>
                    <a:pt x="423" y="1173"/>
                  </a:cubicBezTo>
                  <a:lnTo>
                    <a:pt x="2595" y="1173"/>
                  </a:lnTo>
                  <a:cubicBezTo>
                    <a:pt x="2825" y="1168"/>
                    <a:pt x="3008" y="981"/>
                    <a:pt x="3008" y="750"/>
                  </a:cubicBezTo>
                  <a:lnTo>
                    <a:pt x="3008" y="1"/>
                  </a:lnTo>
                  <a:close/>
                </a:path>
              </a:pathLst>
            </a:custGeom>
            <a:solidFill>
              <a:srgbClr val="8EA0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5" name="Google Shape;11535;p92"/>
            <p:cNvSpPr/>
            <p:nvPr/>
          </p:nvSpPr>
          <p:spPr>
            <a:xfrm>
              <a:off x="3795665" y="3640983"/>
              <a:ext cx="35605" cy="30735"/>
            </a:xfrm>
            <a:custGeom>
              <a:avLst/>
              <a:gdLst/>
              <a:ahLst/>
              <a:cxnLst/>
              <a:rect l="l" t="t" r="r" b="b"/>
              <a:pathLst>
                <a:path w="1360" h="1174" extrusionOk="0">
                  <a:moveTo>
                    <a:pt x="418" y="1"/>
                  </a:moveTo>
                  <a:lnTo>
                    <a:pt x="418" y="755"/>
                  </a:lnTo>
                  <a:cubicBezTo>
                    <a:pt x="418" y="986"/>
                    <a:pt x="231" y="1173"/>
                    <a:pt x="0" y="1173"/>
                  </a:cubicBezTo>
                  <a:lnTo>
                    <a:pt x="937" y="1173"/>
                  </a:lnTo>
                  <a:cubicBezTo>
                    <a:pt x="1172" y="1173"/>
                    <a:pt x="1360" y="986"/>
                    <a:pt x="1360" y="755"/>
                  </a:cubicBezTo>
                  <a:lnTo>
                    <a:pt x="1360" y="1"/>
                  </a:lnTo>
                  <a:close/>
                </a:path>
              </a:pathLst>
            </a:custGeom>
            <a:solidFill>
              <a:srgbClr val="82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6" name="Google Shape;11536;p92"/>
            <p:cNvSpPr/>
            <p:nvPr/>
          </p:nvSpPr>
          <p:spPr>
            <a:xfrm>
              <a:off x="3514178" y="3427197"/>
              <a:ext cx="177500" cy="170772"/>
            </a:xfrm>
            <a:custGeom>
              <a:avLst/>
              <a:gdLst/>
              <a:ahLst/>
              <a:cxnLst/>
              <a:rect l="l" t="t" r="r" b="b"/>
              <a:pathLst>
                <a:path w="6780" h="6523" extrusionOk="0">
                  <a:moveTo>
                    <a:pt x="3517" y="0"/>
                  </a:moveTo>
                  <a:cubicBezTo>
                    <a:pt x="2196" y="0"/>
                    <a:pt x="1010" y="793"/>
                    <a:pt x="505" y="2013"/>
                  </a:cubicBezTo>
                  <a:cubicBezTo>
                    <a:pt x="1" y="3228"/>
                    <a:pt x="279" y="4636"/>
                    <a:pt x="1211" y="5568"/>
                  </a:cubicBezTo>
                  <a:cubicBezTo>
                    <a:pt x="1835" y="6191"/>
                    <a:pt x="2669" y="6522"/>
                    <a:pt x="3518" y="6522"/>
                  </a:cubicBezTo>
                  <a:cubicBezTo>
                    <a:pt x="3938" y="6522"/>
                    <a:pt x="4362" y="6441"/>
                    <a:pt x="4766" y="6274"/>
                  </a:cubicBezTo>
                  <a:cubicBezTo>
                    <a:pt x="5987" y="5770"/>
                    <a:pt x="6779" y="4578"/>
                    <a:pt x="6779" y="3262"/>
                  </a:cubicBezTo>
                  <a:cubicBezTo>
                    <a:pt x="6779" y="1460"/>
                    <a:pt x="5319" y="0"/>
                    <a:pt x="3517" y="0"/>
                  </a:cubicBezTo>
                  <a:close/>
                </a:path>
              </a:pathLst>
            </a:custGeom>
            <a:solidFill>
              <a:srgbClr val="F5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7" name="Google Shape;11537;p92"/>
            <p:cNvSpPr/>
            <p:nvPr/>
          </p:nvSpPr>
          <p:spPr>
            <a:xfrm>
              <a:off x="3588634" y="3427197"/>
              <a:ext cx="107809" cy="170772"/>
            </a:xfrm>
            <a:custGeom>
              <a:avLst/>
              <a:gdLst/>
              <a:ahLst/>
              <a:cxnLst/>
              <a:rect l="l" t="t" r="r" b="b"/>
              <a:pathLst>
                <a:path w="4118" h="6523" extrusionOk="0">
                  <a:moveTo>
                    <a:pt x="673" y="0"/>
                  </a:moveTo>
                  <a:cubicBezTo>
                    <a:pt x="443" y="0"/>
                    <a:pt x="222" y="19"/>
                    <a:pt x="1" y="67"/>
                  </a:cubicBezTo>
                  <a:cubicBezTo>
                    <a:pt x="1504" y="389"/>
                    <a:pt x="2585" y="1720"/>
                    <a:pt x="2585" y="3262"/>
                  </a:cubicBezTo>
                  <a:cubicBezTo>
                    <a:pt x="2585" y="4799"/>
                    <a:pt x="1504" y="6135"/>
                    <a:pt x="1" y="6452"/>
                  </a:cubicBezTo>
                  <a:cubicBezTo>
                    <a:pt x="228" y="6500"/>
                    <a:pt x="455" y="6523"/>
                    <a:pt x="678" y="6523"/>
                  </a:cubicBezTo>
                  <a:cubicBezTo>
                    <a:pt x="2308" y="6523"/>
                    <a:pt x="3739" y="5293"/>
                    <a:pt x="3916" y="3598"/>
                  </a:cubicBezTo>
                  <a:cubicBezTo>
                    <a:pt x="4118" y="1672"/>
                    <a:pt x="2604" y="0"/>
                    <a:pt x="673" y="0"/>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8" name="Google Shape;11538;p92"/>
            <p:cNvSpPr/>
            <p:nvPr/>
          </p:nvSpPr>
          <p:spPr>
            <a:xfrm>
              <a:off x="3546510" y="3457121"/>
              <a:ext cx="115218" cy="110872"/>
            </a:xfrm>
            <a:custGeom>
              <a:avLst/>
              <a:gdLst/>
              <a:ahLst/>
              <a:cxnLst/>
              <a:rect l="l" t="t" r="r" b="b"/>
              <a:pathLst>
                <a:path w="4401" h="4235" extrusionOk="0">
                  <a:moveTo>
                    <a:pt x="2282" y="0"/>
                  </a:moveTo>
                  <a:cubicBezTo>
                    <a:pt x="1427" y="0"/>
                    <a:pt x="654" y="514"/>
                    <a:pt x="327" y="1307"/>
                  </a:cubicBezTo>
                  <a:cubicBezTo>
                    <a:pt x="0" y="2100"/>
                    <a:pt x="178" y="3008"/>
                    <a:pt x="783" y="3613"/>
                  </a:cubicBezTo>
                  <a:cubicBezTo>
                    <a:pt x="1189" y="4019"/>
                    <a:pt x="1733" y="4234"/>
                    <a:pt x="2286" y="4234"/>
                  </a:cubicBezTo>
                  <a:cubicBezTo>
                    <a:pt x="2558" y="4234"/>
                    <a:pt x="2833" y="4182"/>
                    <a:pt x="3094" y="4074"/>
                  </a:cubicBezTo>
                  <a:cubicBezTo>
                    <a:pt x="3887" y="3748"/>
                    <a:pt x="4401" y="2974"/>
                    <a:pt x="4401" y="2119"/>
                  </a:cubicBezTo>
                  <a:cubicBezTo>
                    <a:pt x="4401" y="947"/>
                    <a:pt x="3454" y="0"/>
                    <a:pt x="2282" y="0"/>
                  </a:cubicBezTo>
                  <a:close/>
                </a:path>
              </a:pathLst>
            </a:custGeom>
            <a:solidFill>
              <a:srgbClr val="E3E8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9" name="Google Shape;11539;p92"/>
            <p:cNvSpPr/>
            <p:nvPr/>
          </p:nvSpPr>
          <p:spPr>
            <a:xfrm>
              <a:off x="3592299" y="3457121"/>
              <a:ext cx="73199" cy="110872"/>
            </a:xfrm>
            <a:custGeom>
              <a:avLst/>
              <a:gdLst/>
              <a:ahLst/>
              <a:cxnLst/>
              <a:rect l="l" t="t" r="r" b="b"/>
              <a:pathLst>
                <a:path w="2796" h="4235" extrusionOk="0">
                  <a:moveTo>
                    <a:pt x="541" y="0"/>
                  </a:moveTo>
                  <a:cubicBezTo>
                    <a:pt x="539" y="0"/>
                    <a:pt x="536" y="0"/>
                    <a:pt x="533" y="0"/>
                  </a:cubicBezTo>
                  <a:cubicBezTo>
                    <a:pt x="351" y="0"/>
                    <a:pt x="173" y="20"/>
                    <a:pt x="0" y="68"/>
                  </a:cubicBezTo>
                  <a:cubicBezTo>
                    <a:pt x="932" y="308"/>
                    <a:pt x="1585" y="1153"/>
                    <a:pt x="1585" y="2114"/>
                  </a:cubicBezTo>
                  <a:cubicBezTo>
                    <a:pt x="1585" y="3080"/>
                    <a:pt x="932" y="3925"/>
                    <a:pt x="0" y="4165"/>
                  </a:cubicBezTo>
                  <a:cubicBezTo>
                    <a:pt x="180" y="4212"/>
                    <a:pt x="360" y="4235"/>
                    <a:pt x="536" y="4235"/>
                  </a:cubicBezTo>
                  <a:cubicBezTo>
                    <a:pt x="1573" y="4235"/>
                    <a:pt x="2497" y="3467"/>
                    <a:pt x="2633" y="2383"/>
                  </a:cubicBezTo>
                  <a:cubicBezTo>
                    <a:pt x="2796" y="1122"/>
                    <a:pt x="1811" y="0"/>
                    <a:pt x="541" y="0"/>
                  </a:cubicBezTo>
                  <a:close/>
                </a:path>
              </a:pathLst>
            </a:custGeom>
            <a:solidFill>
              <a:srgbClr val="D6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0" name="Google Shape;11540;p92"/>
            <p:cNvSpPr/>
            <p:nvPr/>
          </p:nvSpPr>
          <p:spPr>
            <a:xfrm>
              <a:off x="3702700" y="3536734"/>
              <a:ext cx="64560" cy="55187"/>
            </a:xfrm>
            <a:custGeom>
              <a:avLst/>
              <a:gdLst/>
              <a:ahLst/>
              <a:cxnLst/>
              <a:rect l="l" t="t" r="r" b="b"/>
              <a:pathLst>
                <a:path w="2466" h="2108" extrusionOk="0">
                  <a:moveTo>
                    <a:pt x="1413" y="0"/>
                  </a:moveTo>
                  <a:cubicBezTo>
                    <a:pt x="472" y="0"/>
                    <a:pt x="1" y="1134"/>
                    <a:pt x="669" y="1797"/>
                  </a:cubicBezTo>
                  <a:cubicBezTo>
                    <a:pt x="883" y="2011"/>
                    <a:pt x="1146" y="2107"/>
                    <a:pt x="1405" y="2107"/>
                  </a:cubicBezTo>
                  <a:cubicBezTo>
                    <a:pt x="1946" y="2107"/>
                    <a:pt x="2465" y="1686"/>
                    <a:pt x="2465" y="1052"/>
                  </a:cubicBezTo>
                  <a:cubicBezTo>
                    <a:pt x="2465" y="471"/>
                    <a:pt x="1995" y="0"/>
                    <a:pt x="1413" y="0"/>
                  </a:cubicBezTo>
                  <a:close/>
                </a:path>
              </a:pathLst>
            </a:custGeom>
            <a:solidFill>
              <a:srgbClr val="B1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1" name="Google Shape;11541;p92"/>
            <p:cNvSpPr/>
            <p:nvPr/>
          </p:nvSpPr>
          <p:spPr>
            <a:xfrm>
              <a:off x="3729508" y="3536734"/>
              <a:ext cx="40527" cy="55187"/>
            </a:xfrm>
            <a:custGeom>
              <a:avLst/>
              <a:gdLst/>
              <a:ahLst/>
              <a:cxnLst/>
              <a:rect l="l" t="t" r="r" b="b"/>
              <a:pathLst>
                <a:path w="1548" h="2108" extrusionOk="0">
                  <a:moveTo>
                    <a:pt x="389" y="0"/>
                  </a:moveTo>
                  <a:cubicBezTo>
                    <a:pt x="255" y="0"/>
                    <a:pt x="120" y="24"/>
                    <a:pt x="0" y="72"/>
                  </a:cubicBezTo>
                  <a:cubicBezTo>
                    <a:pt x="884" y="428"/>
                    <a:pt x="884" y="1677"/>
                    <a:pt x="0" y="2032"/>
                  </a:cubicBezTo>
                  <a:cubicBezTo>
                    <a:pt x="128" y="2084"/>
                    <a:pt x="260" y="2107"/>
                    <a:pt x="388" y="2107"/>
                  </a:cubicBezTo>
                  <a:cubicBezTo>
                    <a:pt x="875" y="2107"/>
                    <a:pt x="1323" y="1763"/>
                    <a:pt x="1422" y="1249"/>
                  </a:cubicBezTo>
                  <a:cubicBezTo>
                    <a:pt x="1547" y="601"/>
                    <a:pt x="1048" y="0"/>
                    <a:pt x="389" y="0"/>
                  </a:cubicBezTo>
                  <a:close/>
                </a:path>
              </a:pathLst>
            </a:custGeom>
            <a:solidFill>
              <a:srgbClr val="A3B2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2" name="Google Shape;11542;p92"/>
            <p:cNvSpPr/>
            <p:nvPr/>
          </p:nvSpPr>
          <p:spPr>
            <a:xfrm>
              <a:off x="3782575" y="3536734"/>
              <a:ext cx="64429" cy="55187"/>
            </a:xfrm>
            <a:custGeom>
              <a:avLst/>
              <a:gdLst/>
              <a:ahLst/>
              <a:cxnLst/>
              <a:rect l="l" t="t" r="r" b="b"/>
              <a:pathLst>
                <a:path w="2461" h="2108" extrusionOk="0">
                  <a:moveTo>
                    <a:pt x="1408" y="0"/>
                  </a:moveTo>
                  <a:cubicBezTo>
                    <a:pt x="471" y="0"/>
                    <a:pt x="1" y="1134"/>
                    <a:pt x="664" y="1797"/>
                  </a:cubicBezTo>
                  <a:cubicBezTo>
                    <a:pt x="878" y="2011"/>
                    <a:pt x="1141" y="2107"/>
                    <a:pt x="1399" y="2107"/>
                  </a:cubicBezTo>
                  <a:cubicBezTo>
                    <a:pt x="1941" y="2107"/>
                    <a:pt x="2460" y="1686"/>
                    <a:pt x="2460" y="1052"/>
                  </a:cubicBezTo>
                  <a:cubicBezTo>
                    <a:pt x="2460" y="471"/>
                    <a:pt x="1989" y="0"/>
                    <a:pt x="1408" y="0"/>
                  </a:cubicBezTo>
                  <a:close/>
                </a:path>
              </a:pathLst>
            </a:custGeom>
            <a:solidFill>
              <a:srgbClr val="E7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3" name="Google Shape;11543;p92"/>
            <p:cNvSpPr/>
            <p:nvPr/>
          </p:nvSpPr>
          <p:spPr>
            <a:xfrm>
              <a:off x="3809122" y="3536734"/>
              <a:ext cx="40631" cy="55135"/>
            </a:xfrm>
            <a:custGeom>
              <a:avLst/>
              <a:gdLst/>
              <a:ahLst/>
              <a:cxnLst/>
              <a:rect l="l" t="t" r="r" b="b"/>
              <a:pathLst>
                <a:path w="1552" h="2106" extrusionOk="0">
                  <a:moveTo>
                    <a:pt x="394" y="0"/>
                  </a:moveTo>
                  <a:cubicBezTo>
                    <a:pt x="260" y="0"/>
                    <a:pt x="125" y="24"/>
                    <a:pt x="0" y="77"/>
                  </a:cubicBezTo>
                  <a:cubicBezTo>
                    <a:pt x="879" y="428"/>
                    <a:pt x="879" y="1677"/>
                    <a:pt x="0" y="2028"/>
                  </a:cubicBezTo>
                  <a:cubicBezTo>
                    <a:pt x="131" y="2081"/>
                    <a:pt x="265" y="2106"/>
                    <a:pt x="396" y="2106"/>
                  </a:cubicBezTo>
                  <a:cubicBezTo>
                    <a:pt x="882" y="2106"/>
                    <a:pt x="1329" y="1765"/>
                    <a:pt x="1427" y="1254"/>
                  </a:cubicBezTo>
                  <a:cubicBezTo>
                    <a:pt x="1552" y="601"/>
                    <a:pt x="1057" y="0"/>
                    <a:pt x="394" y="0"/>
                  </a:cubicBezTo>
                  <a:close/>
                </a:path>
              </a:pathLst>
            </a:custGeom>
            <a:solidFill>
              <a:srgbClr val="E5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4" name="Google Shape;11544;p92"/>
            <p:cNvSpPr/>
            <p:nvPr/>
          </p:nvSpPr>
          <p:spPr>
            <a:xfrm>
              <a:off x="3752390" y="3460000"/>
              <a:ext cx="70450" cy="27568"/>
            </a:xfrm>
            <a:custGeom>
              <a:avLst/>
              <a:gdLst/>
              <a:ahLst/>
              <a:cxnLst/>
              <a:rect l="l" t="t" r="r" b="b"/>
              <a:pathLst>
                <a:path w="2691" h="1053" extrusionOk="0">
                  <a:moveTo>
                    <a:pt x="1643" y="1"/>
                  </a:moveTo>
                  <a:cubicBezTo>
                    <a:pt x="1640" y="1"/>
                    <a:pt x="1637" y="1"/>
                    <a:pt x="1634" y="1"/>
                  </a:cubicBezTo>
                  <a:lnTo>
                    <a:pt x="1053" y="1"/>
                  </a:lnTo>
                  <a:cubicBezTo>
                    <a:pt x="471" y="1"/>
                    <a:pt x="1" y="472"/>
                    <a:pt x="1" y="1053"/>
                  </a:cubicBezTo>
                  <a:lnTo>
                    <a:pt x="2691" y="1053"/>
                  </a:lnTo>
                  <a:cubicBezTo>
                    <a:pt x="2691" y="475"/>
                    <a:pt x="2220" y="1"/>
                    <a:pt x="1643" y="1"/>
                  </a:cubicBezTo>
                  <a:close/>
                </a:path>
              </a:pathLst>
            </a:custGeom>
            <a:solidFill>
              <a:srgbClr val="F5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5" name="Google Shape;11545;p92"/>
            <p:cNvSpPr/>
            <p:nvPr/>
          </p:nvSpPr>
          <p:spPr>
            <a:xfrm>
              <a:off x="3544756" y="3451021"/>
              <a:ext cx="127785" cy="123098"/>
            </a:xfrm>
            <a:custGeom>
              <a:avLst/>
              <a:gdLst/>
              <a:ahLst/>
              <a:cxnLst/>
              <a:rect l="l" t="t" r="r" b="b"/>
              <a:pathLst>
                <a:path w="4881" h="4702" extrusionOk="0">
                  <a:moveTo>
                    <a:pt x="2349" y="464"/>
                  </a:moveTo>
                  <a:cubicBezTo>
                    <a:pt x="3108" y="464"/>
                    <a:pt x="3800" y="920"/>
                    <a:pt x="4093" y="1627"/>
                  </a:cubicBezTo>
                  <a:cubicBezTo>
                    <a:pt x="4381" y="2333"/>
                    <a:pt x="4223" y="3145"/>
                    <a:pt x="3680" y="3687"/>
                  </a:cubicBezTo>
                  <a:cubicBezTo>
                    <a:pt x="3320" y="4048"/>
                    <a:pt x="2837" y="4240"/>
                    <a:pt x="2346" y="4240"/>
                  </a:cubicBezTo>
                  <a:cubicBezTo>
                    <a:pt x="2103" y="4240"/>
                    <a:pt x="1857" y="4193"/>
                    <a:pt x="1624" y="4096"/>
                  </a:cubicBezTo>
                  <a:cubicBezTo>
                    <a:pt x="918" y="3803"/>
                    <a:pt x="461" y="3116"/>
                    <a:pt x="461" y="2352"/>
                  </a:cubicBezTo>
                  <a:cubicBezTo>
                    <a:pt x="461" y="1309"/>
                    <a:pt x="1307" y="464"/>
                    <a:pt x="2349" y="464"/>
                  </a:cubicBezTo>
                  <a:close/>
                  <a:moveTo>
                    <a:pt x="2346" y="1"/>
                  </a:moveTo>
                  <a:cubicBezTo>
                    <a:pt x="2043" y="1"/>
                    <a:pt x="1737" y="60"/>
                    <a:pt x="1446" y="181"/>
                  </a:cubicBezTo>
                  <a:cubicBezTo>
                    <a:pt x="572" y="546"/>
                    <a:pt x="0" y="1401"/>
                    <a:pt x="0" y="2352"/>
                  </a:cubicBezTo>
                  <a:cubicBezTo>
                    <a:pt x="0" y="3649"/>
                    <a:pt x="1052" y="4696"/>
                    <a:pt x="2349" y="4701"/>
                  </a:cubicBezTo>
                  <a:cubicBezTo>
                    <a:pt x="3296" y="4701"/>
                    <a:pt x="4151" y="4125"/>
                    <a:pt x="4516" y="3250"/>
                  </a:cubicBezTo>
                  <a:cubicBezTo>
                    <a:pt x="4881" y="2371"/>
                    <a:pt x="4679" y="1362"/>
                    <a:pt x="4007" y="690"/>
                  </a:cubicBezTo>
                  <a:cubicBezTo>
                    <a:pt x="3557" y="240"/>
                    <a:pt x="2957" y="1"/>
                    <a:pt x="2346"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6" name="Google Shape;11546;p92"/>
            <p:cNvSpPr/>
            <p:nvPr/>
          </p:nvSpPr>
          <p:spPr>
            <a:xfrm>
              <a:off x="3694794" y="3530608"/>
              <a:ext cx="78514" cy="67283"/>
            </a:xfrm>
            <a:custGeom>
              <a:avLst/>
              <a:gdLst/>
              <a:ahLst/>
              <a:cxnLst/>
              <a:rect l="l" t="t" r="r" b="b"/>
              <a:pathLst>
                <a:path w="2999" h="2570" extrusionOk="0">
                  <a:moveTo>
                    <a:pt x="1719" y="462"/>
                  </a:moveTo>
                  <a:cubicBezTo>
                    <a:pt x="1922" y="462"/>
                    <a:pt x="2129" y="537"/>
                    <a:pt x="2297" y="705"/>
                  </a:cubicBezTo>
                  <a:cubicBezTo>
                    <a:pt x="2815" y="1224"/>
                    <a:pt x="2450" y="2113"/>
                    <a:pt x="1715" y="2113"/>
                  </a:cubicBezTo>
                  <a:cubicBezTo>
                    <a:pt x="1259" y="2113"/>
                    <a:pt x="889" y="1743"/>
                    <a:pt x="889" y="1286"/>
                  </a:cubicBezTo>
                  <a:cubicBezTo>
                    <a:pt x="889" y="790"/>
                    <a:pt x="1295" y="462"/>
                    <a:pt x="1719" y="462"/>
                  </a:cubicBezTo>
                  <a:close/>
                  <a:moveTo>
                    <a:pt x="1705" y="1"/>
                  </a:moveTo>
                  <a:cubicBezTo>
                    <a:pt x="1389" y="1"/>
                    <a:pt x="1068" y="118"/>
                    <a:pt x="807" y="378"/>
                  </a:cubicBezTo>
                  <a:cubicBezTo>
                    <a:pt x="0" y="1186"/>
                    <a:pt x="572" y="2569"/>
                    <a:pt x="1715" y="2569"/>
                  </a:cubicBezTo>
                  <a:cubicBezTo>
                    <a:pt x="2422" y="2569"/>
                    <a:pt x="2998" y="1997"/>
                    <a:pt x="2998" y="1286"/>
                  </a:cubicBezTo>
                  <a:cubicBezTo>
                    <a:pt x="2998" y="513"/>
                    <a:pt x="2364" y="1"/>
                    <a:pt x="1705"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7" name="Google Shape;11547;p92"/>
            <p:cNvSpPr/>
            <p:nvPr/>
          </p:nvSpPr>
          <p:spPr>
            <a:xfrm>
              <a:off x="3774407" y="3530608"/>
              <a:ext cx="78619" cy="67283"/>
            </a:xfrm>
            <a:custGeom>
              <a:avLst/>
              <a:gdLst/>
              <a:ahLst/>
              <a:cxnLst/>
              <a:rect l="l" t="t" r="r" b="b"/>
              <a:pathLst>
                <a:path w="3003" h="2570" extrusionOk="0">
                  <a:moveTo>
                    <a:pt x="1723" y="462"/>
                  </a:moveTo>
                  <a:cubicBezTo>
                    <a:pt x="1926" y="462"/>
                    <a:pt x="2133" y="537"/>
                    <a:pt x="2301" y="705"/>
                  </a:cubicBezTo>
                  <a:cubicBezTo>
                    <a:pt x="2820" y="1224"/>
                    <a:pt x="2455" y="2113"/>
                    <a:pt x="1720" y="2113"/>
                  </a:cubicBezTo>
                  <a:cubicBezTo>
                    <a:pt x="1264" y="2108"/>
                    <a:pt x="899" y="1743"/>
                    <a:pt x="899" y="1286"/>
                  </a:cubicBezTo>
                  <a:lnTo>
                    <a:pt x="894" y="1286"/>
                  </a:lnTo>
                  <a:cubicBezTo>
                    <a:pt x="894" y="790"/>
                    <a:pt x="1300" y="462"/>
                    <a:pt x="1723" y="462"/>
                  </a:cubicBezTo>
                  <a:close/>
                  <a:moveTo>
                    <a:pt x="1709" y="1"/>
                  </a:moveTo>
                  <a:cubicBezTo>
                    <a:pt x="1394" y="1"/>
                    <a:pt x="1073" y="118"/>
                    <a:pt x="812" y="378"/>
                  </a:cubicBezTo>
                  <a:cubicBezTo>
                    <a:pt x="0" y="1186"/>
                    <a:pt x="577" y="2569"/>
                    <a:pt x="1720" y="2569"/>
                  </a:cubicBezTo>
                  <a:cubicBezTo>
                    <a:pt x="2426" y="2569"/>
                    <a:pt x="3003" y="1997"/>
                    <a:pt x="3003" y="1286"/>
                  </a:cubicBezTo>
                  <a:cubicBezTo>
                    <a:pt x="3003" y="513"/>
                    <a:pt x="2369" y="1"/>
                    <a:pt x="1709"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8" name="Google Shape;11548;p92"/>
            <p:cNvSpPr/>
            <p:nvPr/>
          </p:nvSpPr>
          <p:spPr>
            <a:xfrm>
              <a:off x="3479725" y="3421123"/>
              <a:ext cx="411419" cy="256616"/>
            </a:xfrm>
            <a:custGeom>
              <a:avLst/>
              <a:gdLst/>
              <a:ahLst/>
              <a:cxnLst/>
              <a:rect l="l" t="t" r="r" b="b"/>
              <a:pathLst>
                <a:path w="15715" h="9802" extrusionOk="0">
                  <a:moveTo>
                    <a:pt x="12049" y="1716"/>
                  </a:moveTo>
                  <a:cubicBezTo>
                    <a:pt x="12414" y="1716"/>
                    <a:pt x="12736" y="1957"/>
                    <a:pt x="12842" y="2307"/>
                  </a:cubicBezTo>
                  <a:lnTo>
                    <a:pt x="10680" y="2307"/>
                  </a:lnTo>
                  <a:cubicBezTo>
                    <a:pt x="10785" y="1957"/>
                    <a:pt x="11107" y="1716"/>
                    <a:pt x="11472" y="1716"/>
                  </a:cubicBezTo>
                  <a:close/>
                  <a:moveTo>
                    <a:pt x="5059" y="8629"/>
                  </a:moveTo>
                  <a:lnTo>
                    <a:pt x="5059" y="9153"/>
                  </a:lnTo>
                  <a:cubicBezTo>
                    <a:pt x="5059" y="9254"/>
                    <a:pt x="4977" y="9340"/>
                    <a:pt x="4872" y="9340"/>
                  </a:cubicBezTo>
                  <a:lnTo>
                    <a:pt x="2700" y="9340"/>
                  </a:lnTo>
                  <a:cubicBezTo>
                    <a:pt x="2599" y="9340"/>
                    <a:pt x="2513" y="9254"/>
                    <a:pt x="2513" y="9153"/>
                  </a:cubicBezTo>
                  <a:lnTo>
                    <a:pt x="2513" y="8629"/>
                  </a:lnTo>
                  <a:close/>
                  <a:moveTo>
                    <a:pt x="13197" y="8629"/>
                  </a:moveTo>
                  <a:lnTo>
                    <a:pt x="13197" y="9153"/>
                  </a:lnTo>
                  <a:cubicBezTo>
                    <a:pt x="13197" y="9259"/>
                    <a:pt x="13111" y="9340"/>
                    <a:pt x="13010" y="9340"/>
                  </a:cubicBezTo>
                  <a:lnTo>
                    <a:pt x="10838" y="9340"/>
                  </a:lnTo>
                  <a:cubicBezTo>
                    <a:pt x="10733" y="9340"/>
                    <a:pt x="10646" y="9259"/>
                    <a:pt x="10646" y="9153"/>
                  </a:cubicBezTo>
                  <a:lnTo>
                    <a:pt x="10646" y="8629"/>
                  </a:lnTo>
                  <a:close/>
                  <a:moveTo>
                    <a:pt x="4833" y="0"/>
                  </a:moveTo>
                  <a:cubicBezTo>
                    <a:pt x="4439" y="0"/>
                    <a:pt x="4039" y="67"/>
                    <a:pt x="3647" y="208"/>
                  </a:cubicBezTo>
                  <a:cubicBezTo>
                    <a:pt x="3389" y="302"/>
                    <a:pt x="3488" y="657"/>
                    <a:pt x="3717" y="657"/>
                  </a:cubicBezTo>
                  <a:cubicBezTo>
                    <a:pt x="3745" y="657"/>
                    <a:pt x="3774" y="652"/>
                    <a:pt x="3805" y="640"/>
                  </a:cubicBezTo>
                  <a:cubicBezTo>
                    <a:pt x="4149" y="516"/>
                    <a:pt x="4498" y="457"/>
                    <a:pt x="4838" y="457"/>
                  </a:cubicBezTo>
                  <a:cubicBezTo>
                    <a:pt x="6399" y="457"/>
                    <a:pt x="7794" y="1683"/>
                    <a:pt x="7869" y="3359"/>
                  </a:cubicBezTo>
                  <a:cubicBezTo>
                    <a:pt x="7945" y="5168"/>
                    <a:pt x="6477" y="6525"/>
                    <a:pt x="4839" y="6525"/>
                  </a:cubicBezTo>
                  <a:cubicBezTo>
                    <a:pt x="4401" y="6525"/>
                    <a:pt x="3952" y="6428"/>
                    <a:pt x="3517" y="6218"/>
                  </a:cubicBezTo>
                  <a:cubicBezTo>
                    <a:pt x="1451" y="5219"/>
                    <a:pt x="1201" y="2379"/>
                    <a:pt x="3065" y="1034"/>
                  </a:cubicBezTo>
                  <a:cubicBezTo>
                    <a:pt x="3264" y="886"/>
                    <a:pt x="3121" y="611"/>
                    <a:pt x="2929" y="611"/>
                  </a:cubicBezTo>
                  <a:cubicBezTo>
                    <a:pt x="2884" y="611"/>
                    <a:pt x="2837" y="625"/>
                    <a:pt x="2792" y="660"/>
                  </a:cubicBezTo>
                  <a:cubicBezTo>
                    <a:pt x="2220" y="1073"/>
                    <a:pt x="1787" y="1644"/>
                    <a:pt x="1547" y="2307"/>
                  </a:cubicBezTo>
                  <a:lnTo>
                    <a:pt x="870" y="2307"/>
                  </a:lnTo>
                  <a:cubicBezTo>
                    <a:pt x="390" y="2307"/>
                    <a:pt x="0" y="2696"/>
                    <a:pt x="0" y="3177"/>
                  </a:cubicBezTo>
                  <a:lnTo>
                    <a:pt x="0" y="7760"/>
                  </a:lnTo>
                  <a:cubicBezTo>
                    <a:pt x="0" y="8240"/>
                    <a:pt x="390" y="8629"/>
                    <a:pt x="870" y="8629"/>
                  </a:cubicBezTo>
                  <a:lnTo>
                    <a:pt x="2057" y="8629"/>
                  </a:lnTo>
                  <a:lnTo>
                    <a:pt x="2057" y="9153"/>
                  </a:lnTo>
                  <a:cubicBezTo>
                    <a:pt x="2057" y="9509"/>
                    <a:pt x="2345" y="9802"/>
                    <a:pt x="2705" y="9802"/>
                  </a:cubicBezTo>
                  <a:lnTo>
                    <a:pt x="4876" y="9802"/>
                  </a:lnTo>
                  <a:cubicBezTo>
                    <a:pt x="5232" y="9802"/>
                    <a:pt x="5525" y="9509"/>
                    <a:pt x="5525" y="9153"/>
                  </a:cubicBezTo>
                  <a:lnTo>
                    <a:pt x="5525" y="8629"/>
                  </a:lnTo>
                  <a:lnTo>
                    <a:pt x="8604" y="8629"/>
                  </a:lnTo>
                  <a:cubicBezTo>
                    <a:pt x="8912" y="8629"/>
                    <a:pt x="8912" y="8168"/>
                    <a:pt x="8604" y="8168"/>
                  </a:cubicBezTo>
                  <a:lnTo>
                    <a:pt x="870" y="8168"/>
                  </a:lnTo>
                  <a:cubicBezTo>
                    <a:pt x="644" y="8168"/>
                    <a:pt x="462" y="7986"/>
                    <a:pt x="462" y="7760"/>
                  </a:cubicBezTo>
                  <a:lnTo>
                    <a:pt x="462" y="3177"/>
                  </a:lnTo>
                  <a:cubicBezTo>
                    <a:pt x="462" y="2951"/>
                    <a:pt x="644" y="2769"/>
                    <a:pt x="870" y="2769"/>
                  </a:cubicBezTo>
                  <a:lnTo>
                    <a:pt x="1418" y="2769"/>
                  </a:lnTo>
                  <a:cubicBezTo>
                    <a:pt x="971" y="4892"/>
                    <a:pt x="2575" y="6986"/>
                    <a:pt x="4838" y="6986"/>
                  </a:cubicBezTo>
                  <a:cubicBezTo>
                    <a:pt x="7067" y="6986"/>
                    <a:pt x="8705" y="4906"/>
                    <a:pt x="8254" y="2769"/>
                  </a:cubicBezTo>
                  <a:lnTo>
                    <a:pt x="14850" y="2769"/>
                  </a:lnTo>
                  <a:cubicBezTo>
                    <a:pt x="15071" y="2769"/>
                    <a:pt x="15253" y="2951"/>
                    <a:pt x="15258" y="3177"/>
                  </a:cubicBezTo>
                  <a:lnTo>
                    <a:pt x="15258" y="7760"/>
                  </a:lnTo>
                  <a:cubicBezTo>
                    <a:pt x="15253" y="7986"/>
                    <a:pt x="15071" y="8168"/>
                    <a:pt x="14850" y="8168"/>
                  </a:cubicBezTo>
                  <a:lnTo>
                    <a:pt x="9464" y="8168"/>
                  </a:lnTo>
                  <a:cubicBezTo>
                    <a:pt x="9157" y="8168"/>
                    <a:pt x="9157" y="8629"/>
                    <a:pt x="9464" y="8629"/>
                  </a:cubicBezTo>
                  <a:lnTo>
                    <a:pt x="10190" y="8629"/>
                  </a:lnTo>
                  <a:lnTo>
                    <a:pt x="10190" y="9153"/>
                  </a:lnTo>
                  <a:cubicBezTo>
                    <a:pt x="10190" y="9509"/>
                    <a:pt x="10483" y="9802"/>
                    <a:pt x="10838" y="9802"/>
                  </a:cubicBezTo>
                  <a:lnTo>
                    <a:pt x="13010" y="9802"/>
                  </a:lnTo>
                  <a:cubicBezTo>
                    <a:pt x="13370" y="9802"/>
                    <a:pt x="13658" y="9509"/>
                    <a:pt x="13658" y="9153"/>
                  </a:cubicBezTo>
                  <a:lnTo>
                    <a:pt x="13658" y="8629"/>
                  </a:lnTo>
                  <a:lnTo>
                    <a:pt x="14845" y="8629"/>
                  </a:lnTo>
                  <a:cubicBezTo>
                    <a:pt x="15325" y="8629"/>
                    <a:pt x="15714" y="8240"/>
                    <a:pt x="15714" y="7760"/>
                  </a:cubicBezTo>
                  <a:lnTo>
                    <a:pt x="15714" y="3177"/>
                  </a:lnTo>
                  <a:cubicBezTo>
                    <a:pt x="15714" y="2696"/>
                    <a:pt x="15325" y="2307"/>
                    <a:pt x="14845" y="2307"/>
                  </a:cubicBezTo>
                  <a:lnTo>
                    <a:pt x="13312" y="2307"/>
                  </a:lnTo>
                  <a:cubicBezTo>
                    <a:pt x="13202" y="1697"/>
                    <a:pt x="12673" y="1255"/>
                    <a:pt x="12054" y="1255"/>
                  </a:cubicBezTo>
                  <a:lnTo>
                    <a:pt x="11472" y="1255"/>
                  </a:lnTo>
                  <a:cubicBezTo>
                    <a:pt x="10853" y="1255"/>
                    <a:pt x="10324" y="1697"/>
                    <a:pt x="10214" y="2307"/>
                  </a:cubicBezTo>
                  <a:lnTo>
                    <a:pt x="8124" y="2307"/>
                  </a:lnTo>
                  <a:cubicBezTo>
                    <a:pt x="7608" y="883"/>
                    <a:pt x="6265" y="0"/>
                    <a:pt x="4833"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49" name="Google Shape;11549;p92"/>
          <p:cNvGrpSpPr/>
          <p:nvPr/>
        </p:nvGrpSpPr>
        <p:grpSpPr>
          <a:xfrm>
            <a:off x="1283275" y="3614078"/>
            <a:ext cx="373824" cy="362881"/>
            <a:chOff x="1283275" y="3819478"/>
            <a:chExt cx="373824" cy="362881"/>
          </a:xfrm>
        </p:grpSpPr>
        <p:sp>
          <p:nvSpPr>
            <p:cNvPr id="11550" name="Google Shape;11550;p92"/>
            <p:cNvSpPr/>
            <p:nvPr/>
          </p:nvSpPr>
          <p:spPr>
            <a:xfrm>
              <a:off x="1431428" y="3969489"/>
              <a:ext cx="80399" cy="70712"/>
            </a:xfrm>
            <a:custGeom>
              <a:avLst/>
              <a:gdLst/>
              <a:ahLst/>
              <a:cxnLst/>
              <a:rect l="l" t="t" r="r" b="b"/>
              <a:pathLst>
                <a:path w="3071" h="2701" extrusionOk="0">
                  <a:moveTo>
                    <a:pt x="1" y="1"/>
                  </a:moveTo>
                  <a:lnTo>
                    <a:pt x="1" y="1735"/>
                  </a:lnTo>
                  <a:cubicBezTo>
                    <a:pt x="1" y="2268"/>
                    <a:pt x="433" y="2701"/>
                    <a:pt x="966" y="2701"/>
                  </a:cubicBezTo>
                  <a:lnTo>
                    <a:pt x="2100" y="2701"/>
                  </a:lnTo>
                  <a:cubicBezTo>
                    <a:pt x="2633" y="2701"/>
                    <a:pt x="3066" y="2268"/>
                    <a:pt x="3070" y="1735"/>
                  </a:cubicBezTo>
                  <a:lnTo>
                    <a:pt x="3070" y="1"/>
                  </a:lnTo>
                  <a:close/>
                </a:path>
              </a:pathLst>
            </a:custGeom>
            <a:solidFill>
              <a:srgbClr val="8EA0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1" name="Google Shape;11551;p92"/>
            <p:cNvSpPr/>
            <p:nvPr/>
          </p:nvSpPr>
          <p:spPr>
            <a:xfrm>
              <a:off x="1431428" y="3969489"/>
              <a:ext cx="80268" cy="70712"/>
            </a:xfrm>
            <a:custGeom>
              <a:avLst/>
              <a:gdLst/>
              <a:ahLst/>
              <a:cxnLst/>
              <a:rect l="l" t="t" r="r" b="b"/>
              <a:pathLst>
                <a:path w="3066" h="2701" extrusionOk="0">
                  <a:moveTo>
                    <a:pt x="1" y="1"/>
                  </a:moveTo>
                  <a:lnTo>
                    <a:pt x="1" y="1735"/>
                  </a:lnTo>
                  <a:cubicBezTo>
                    <a:pt x="1" y="2268"/>
                    <a:pt x="433" y="2701"/>
                    <a:pt x="966" y="2701"/>
                  </a:cubicBezTo>
                  <a:lnTo>
                    <a:pt x="1567" y="2701"/>
                  </a:lnTo>
                  <a:cubicBezTo>
                    <a:pt x="1033" y="2701"/>
                    <a:pt x="596" y="2268"/>
                    <a:pt x="601" y="1735"/>
                  </a:cubicBezTo>
                  <a:cubicBezTo>
                    <a:pt x="601" y="1395"/>
                    <a:pt x="879" y="1130"/>
                    <a:pt x="1203" y="1130"/>
                  </a:cubicBezTo>
                  <a:cubicBezTo>
                    <a:pt x="1245" y="1130"/>
                    <a:pt x="1288" y="1135"/>
                    <a:pt x="1331" y="1144"/>
                  </a:cubicBezTo>
                  <a:lnTo>
                    <a:pt x="3066" y="1529"/>
                  </a:lnTo>
                  <a:lnTo>
                    <a:pt x="3066" y="1"/>
                  </a:lnTo>
                  <a:close/>
                </a:path>
              </a:pathLst>
            </a:custGeom>
            <a:solidFill>
              <a:srgbClr val="82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2" name="Google Shape;11552;p92"/>
            <p:cNvSpPr/>
            <p:nvPr/>
          </p:nvSpPr>
          <p:spPr>
            <a:xfrm>
              <a:off x="1355349" y="3857072"/>
              <a:ext cx="215723" cy="143388"/>
            </a:xfrm>
            <a:custGeom>
              <a:avLst/>
              <a:gdLst/>
              <a:ahLst/>
              <a:cxnLst/>
              <a:rect l="l" t="t" r="r" b="b"/>
              <a:pathLst>
                <a:path w="8240" h="5477" extrusionOk="0">
                  <a:moveTo>
                    <a:pt x="1071" y="0"/>
                  </a:moveTo>
                  <a:lnTo>
                    <a:pt x="0" y="3949"/>
                  </a:lnTo>
                  <a:lnTo>
                    <a:pt x="6884" y="5462"/>
                  </a:lnTo>
                  <a:cubicBezTo>
                    <a:pt x="6927" y="5472"/>
                    <a:pt x="6969" y="5477"/>
                    <a:pt x="7011" y="5477"/>
                  </a:cubicBezTo>
                  <a:cubicBezTo>
                    <a:pt x="7263" y="5477"/>
                    <a:pt x="7491" y="5310"/>
                    <a:pt x="7557" y="5059"/>
                  </a:cubicBezTo>
                  <a:lnTo>
                    <a:pt x="8162" y="2825"/>
                  </a:lnTo>
                  <a:cubicBezTo>
                    <a:pt x="8239" y="2527"/>
                    <a:pt x="8076" y="2224"/>
                    <a:pt x="7783" y="2133"/>
                  </a:cubicBezTo>
                  <a:lnTo>
                    <a:pt x="1071" y="0"/>
                  </a:lnTo>
                  <a:close/>
                </a:path>
              </a:pathLst>
            </a:custGeom>
            <a:solidFill>
              <a:srgbClr val="B1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3" name="Google Shape;11553;p92"/>
            <p:cNvSpPr/>
            <p:nvPr/>
          </p:nvSpPr>
          <p:spPr>
            <a:xfrm>
              <a:off x="1355454" y="3857072"/>
              <a:ext cx="198261" cy="143388"/>
            </a:xfrm>
            <a:custGeom>
              <a:avLst/>
              <a:gdLst/>
              <a:ahLst/>
              <a:cxnLst/>
              <a:rect l="l" t="t" r="r" b="b"/>
              <a:pathLst>
                <a:path w="7573" h="5477" extrusionOk="0">
                  <a:moveTo>
                    <a:pt x="1067" y="0"/>
                  </a:moveTo>
                  <a:lnTo>
                    <a:pt x="1" y="3949"/>
                  </a:lnTo>
                  <a:lnTo>
                    <a:pt x="6880" y="5462"/>
                  </a:lnTo>
                  <a:cubicBezTo>
                    <a:pt x="6923" y="5472"/>
                    <a:pt x="6965" y="5477"/>
                    <a:pt x="7007" y="5477"/>
                  </a:cubicBezTo>
                  <a:cubicBezTo>
                    <a:pt x="7259" y="5477"/>
                    <a:pt x="7487" y="5310"/>
                    <a:pt x="7553" y="5059"/>
                  </a:cubicBezTo>
                  <a:lnTo>
                    <a:pt x="7572" y="5001"/>
                  </a:lnTo>
                  <a:lnTo>
                    <a:pt x="2273" y="3834"/>
                  </a:lnTo>
                  <a:cubicBezTo>
                    <a:pt x="1452" y="3656"/>
                    <a:pt x="947" y="2825"/>
                    <a:pt x="1163" y="2013"/>
                  </a:cubicBezTo>
                  <a:lnTo>
                    <a:pt x="1658" y="188"/>
                  </a:lnTo>
                  <a:lnTo>
                    <a:pt x="1067" y="0"/>
                  </a:lnTo>
                  <a:close/>
                </a:path>
              </a:pathLst>
            </a:custGeom>
            <a:solidFill>
              <a:srgbClr val="A3B2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4" name="Google Shape;11554;p92"/>
            <p:cNvSpPr/>
            <p:nvPr/>
          </p:nvSpPr>
          <p:spPr>
            <a:xfrm>
              <a:off x="1317100" y="3824374"/>
              <a:ext cx="71969" cy="160091"/>
            </a:xfrm>
            <a:custGeom>
              <a:avLst/>
              <a:gdLst/>
              <a:ahLst/>
              <a:cxnLst/>
              <a:rect l="l" t="t" r="r" b="b"/>
              <a:pathLst>
                <a:path w="2749" h="6115" extrusionOk="0">
                  <a:moveTo>
                    <a:pt x="2025" y="1"/>
                  </a:moveTo>
                  <a:cubicBezTo>
                    <a:pt x="1735" y="1"/>
                    <a:pt x="1471" y="197"/>
                    <a:pt x="1399" y="495"/>
                  </a:cubicBezTo>
                  <a:lnTo>
                    <a:pt x="106" y="5285"/>
                  </a:lnTo>
                  <a:cubicBezTo>
                    <a:pt x="1" y="5630"/>
                    <a:pt x="207" y="5996"/>
                    <a:pt x="553" y="6092"/>
                  </a:cubicBezTo>
                  <a:cubicBezTo>
                    <a:pt x="610" y="6107"/>
                    <a:pt x="666" y="6114"/>
                    <a:pt x="722" y="6114"/>
                  </a:cubicBezTo>
                  <a:cubicBezTo>
                    <a:pt x="1013" y="6114"/>
                    <a:pt x="1278" y="5915"/>
                    <a:pt x="1351" y="5621"/>
                  </a:cubicBezTo>
                  <a:lnTo>
                    <a:pt x="2643" y="831"/>
                  </a:lnTo>
                  <a:cubicBezTo>
                    <a:pt x="2749" y="481"/>
                    <a:pt x="2547" y="115"/>
                    <a:pt x="2196" y="24"/>
                  </a:cubicBezTo>
                  <a:cubicBezTo>
                    <a:pt x="2139" y="8"/>
                    <a:pt x="2081" y="1"/>
                    <a:pt x="2025" y="1"/>
                  </a:cubicBezTo>
                  <a:close/>
                </a:path>
              </a:pathLst>
            </a:custGeom>
            <a:solidFill>
              <a:srgbClr val="8EA0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5" name="Google Shape;11555;p92"/>
            <p:cNvSpPr/>
            <p:nvPr/>
          </p:nvSpPr>
          <p:spPr>
            <a:xfrm>
              <a:off x="1317493" y="3824819"/>
              <a:ext cx="60135" cy="159148"/>
            </a:xfrm>
            <a:custGeom>
              <a:avLst/>
              <a:gdLst/>
              <a:ahLst/>
              <a:cxnLst/>
              <a:rect l="l" t="t" r="r" b="b"/>
              <a:pathLst>
                <a:path w="2297" h="6079" extrusionOk="0">
                  <a:moveTo>
                    <a:pt x="2007" y="1"/>
                  </a:moveTo>
                  <a:cubicBezTo>
                    <a:pt x="1727" y="1"/>
                    <a:pt x="1462" y="185"/>
                    <a:pt x="1384" y="478"/>
                  </a:cubicBezTo>
                  <a:lnTo>
                    <a:pt x="91" y="5268"/>
                  </a:lnTo>
                  <a:cubicBezTo>
                    <a:pt x="0" y="5609"/>
                    <a:pt x="202" y="5964"/>
                    <a:pt x="543" y="6055"/>
                  </a:cubicBezTo>
                  <a:cubicBezTo>
                    <a:pt x="598" y="6071"/>
                    <a:pt x="655" y="6078"/>
                    <a:pt x="712" y="6078"/>
                  </a:cubicBezTo>
                  <a:cubicBezTo>
                    <a:pt x="812" y="6078"/>
                    <a:pt x="910" y="6055"/>
                    <a:pt x="999" y="6012"/>
                  </a:cubicBezTo>
                  <a:cubicBezTo>
                    <a:pt x="725" y="5873"/>
                    <a:pt x="586" y="5561"/>
                    <a:pt x="668" y="5268"/>
                  </a:cubicBezTo>
                  <a:lnTo>
                    <a:pt x="1960" y="478"/>
                  </a:lnTo>
                  <a:cubicBezTo>
                    <a:pt x="2008" y="300"/>
                    <a:pt x="2128" y="151"/>
                    <a:pt x="2296" y="70"/>
                  </a:cubicBezTo>
                  <a:cubicBezTo>
                    <a:pt x="2203" y="23"/>
                    <a:pt x="2104" y="1"/>
                    <a:pt x="2007" y="1"/>
                  </a:cubicBezTo>
                  <a:close/>
                </a:path>
              </a:pathLst>
            </a:custGeom>
            <a:solidFill>
              <a:srgbClr val="82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6" name="Google Shape;11556;p92"/>
            <p:cNvSpPr/>
            <p:nvPr/>
          </p:nvSpPr>
          <p:spPr>
            <a:xfrm>
              <a:off x="1288668" y="3852098"/>
              <a:ext cx="60659" cy="94274"/>
            </a:xfrm>
            <a:custGeom>
              <a:avLst/>
              <a:gdLst/>
              <a:ahLst/>
              <a:cxnLst/>
              <a:rect l="l" t="t" r="r" b="b"/>
              <a:pathLst>
                <a:path w="2317" h="3601" extrusionOk="0">
                  <a:moveTo>
                    <a:pt x="1900" y="0"/>
                  </a:moveTo>
                  <a:cubicBezTo>
                    <a:pt x="1192" y="0"/>
                    <a:pt x="545" y="474"/>
                    <a:pt x="352" y="1189"/>
                  </a:cubicBezTo>
                  <a:lnTo>
                    <a:pt x="232" y="1636"/>
                  </a:lnTo>
                  <a:cubicBezTo>
                    <a:pt x="1" y="2491"/>
                    <a:pt x="505" y="3370"/>
                    <a:pt x="1360" y="3601"/>
                  </a:cubicBezTo>
                  <a:lnTo>
                    <a:pt x="2316" y="56"/>
                  </a:lnTo>
                  <a:cubicBezTo>
                    <a:pt x="2177" y="18"/>
                    <a:pt x="2037" y="0"/>
                    <a:pt x="1900" y="0"/>
                  </a:cubicBezTo>
                  <a:close/>
                </a:path>
              </a:pathLst>
            </a:custGeom>
            <a:solidFill>
              <a:srgbClr val="E3E8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7" name="Google Shape;11557;p92"/>
            <p:cNvSpPr/>
            <p:nvPr/>
          </p:nvSpPr>
          <p:spPr>
            <a:xfrm>
              <a:off x="1288668" y="3852098"/>
              <a:ext cx="60659" cy="94274"/>
            </a:xfrm>
            <a:custGeom>
              <a:avLst/>
              <a:gdLst/>
              <a:ahLst/>
              <a:cxnLst/>
              <a:rect l="l" t="t" r="r" b="b"/>
              <a:pathLst>
                <a:path w="2317" h="3601" extrusionOk="0">
                  <a:moveTo>
                    <a:pt x="1900" y="0"/>
                  </a:moveTo>
                  <a:cubicBezTo>
                    <a:pt x="1192" y="0"/>
                    <a:pt x="545" y="474"/>
                    <a:pt x="352" y="1189"/>
                  </a:cubicBezTo>
                  <a:lnTo>
                    <a:pt x="232" y="1636"/>
                  </a:lnTo>
                  <a:cubicBezTo>
                    <a:pt x="1" y="2491"/>
                    <a:pt x="505" y="3370"/>
                    <a:pt x="1360" y="3601"/>
                  </a:cubicBezTo>
                  <a:lnTo>
                    <a:pt x="1433" y="3337"/>
                  </a:lnTo>
                  <a:cubicBezTo>
                    <a:pt x="957" y="2933"/>
                    <a:pt x="755" y="2290"/>
                    <a:pt x="919" y="1689"/>
                  </a:cubicBezTo>
                  <a:lnTo>
                    <a:pt x="1039" y="1242"/>
                  </a:lnTo>
                  <a:cubicBezTo>
                    <a:pt x="1197" y="637"/>
                    <a:pt x="1697" y="185"/>
                    <a:pt x="2312" y="80"/>
                  </a:cubicBezTo>
                  <a:lnTo>
                    <a:pt x="2316" y="56"/>
                  </a:lnTo>
                  <a:cubicBezTo>
                    <a:pt x="2177" y="18"/>
                    <a:pt x="2037" y="0"/>
                    <a:pt x="1900" y="0"/>
                  </a:cubicBezTo>
                  <a:close/>
                </a:path>
              </a:pathLst>
            </a:custGeom>
            <a:solidFill>
              <a:srgbClr val="D6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8" name="Google Shape;11558;p92"/>
            <p:cNvSpPr/>
            <p:nvPr/>
          </p:nvSpPr>
          <p:spPr>
            <a:xfrm>
              <a:off x="1555181" y="3938440"/>
              <a:ext cx="68696" cy="58879"/>
            </a:xfrm>
            <a:custGeom>
              <a:avLst/>
              <a:gdLst/>
              <a:ahLst/>
              <a:cxnLst/>
              <a:rect l="l" t="t" r="r" b="b"/>
              <a:pathLst>
                <a:path w="2624" h="2249" extrusionOk="0">
                  <a:moveTo>
                    <a:pt x="452" y="0"/>
                  </a:moveTo>
                  <a:lnTo>
                    <a:pt x="1" y="1663"/>
                  </a:lnTo>
                  <a:lnTo>
                    <a:pt x="2172" y="2249"/>
                  </a:lnTo>
                  <a:lnTo>
                    <a:pt x="2624" y="586"/>
                  </a:lnTo>
                  <a:lnTo>
                    <a:pt x="452" y="0"/>
                  </a:lnTo>
                  <a:close/>
                </a:path>
              </a:pathLst>
            </a:custGeom>
            <a:solidFill>
              <a:srgbClr val="F5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9" name="Google Shape;11559;p92"/>
            <p:cNvSpPr/>
            <p:nvPr/>
          </p:nvSpPr>
          <p:spPr>
            <a:xfrm>
              <a:off x="1555181" y="3938571"/>
              <a:ext cx="30474" cy="48564"/>
            </a:xfrm>
            <a:custGeom>
              <a:avLst/>
              <a:gdLst/>
              <a:ahLst/>
              <a:cxnLst/>
              <a:rect l="l" t="t" r="r" b="b"/>
              <a:pathLst>
                <a:path w="1164" h="1855" extrusionOk="0">
                  <a:moveTo>
                    <a:pt x="452" y="0"/>
                  </a:moveTo>
                  <a:lnTo>
                    <a:pt x="1" y="1662"/>
                  </a:lnTo>
                  <a:lnTo>
                    <a:pt x="712" y="1855"/>
                  </a:lnTo>
                  <a:lnTo>
                    <a:pt x="1163" y="192"/>
                  </a:lnTo>
                  <a:lnTo>
                    <a:pt x="452" y="0"/>
                  </a:ln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0" name="Google Shape;11560;p92"/>
            <p:cNvSpPr/>
            <p:nvPr/>
          </p:nvSpPr>
          <p:spPr>
            <a:xfrm>
              <a:off x="1609007" y="3940246"/>
              <a:ext cx="42307" cy="77283"/>
            </a:xfrm>
            <a:custGeom>
              <a:avLst/>
              <a:gdLst/>
              <a:ahLst/>
              <a:cxnLst/>
              <a:rect l="l" t="t" r="r" b="b"/>
              <a:pathLst>
                <a:path w="1616" h="2952" extrusionOk="0">
                  <a:moveTo>
                    <a:pt x="1074" y="0"/>
                  </a:moveTo>
                  <a:cubicBezTo>
                    <a:pt x="863" y="0"/>
                    <a:pt x="667" y="143"/>
                    <a:pt x="611" y="359"/>
                  </a:cubicBezTo>
                  <a:lnTo>
                    <a:pt x="73" y="2343"/>
                  </a:lnTo>
                  <a:cubicBezTo>
                    <a:pt x="1" y="2598"/>
                    <a:pt x="155" y="2867"/>
                    <a:pt x="414" y="2934"/>
                  </a:cubicBezTo>
                  <a:cubicBezTo>
                    <a:pt x="457" y="2946"/>
                    <a:pt x="501" y="2952"/>
                    <a:pt x="543" y="2952"/>
                  </a:cubicBezTo>
                  <a:cubicBezTo>
                    <a:pt x="756" y="2952"/>
                    <a:pt x="950" y="2809"/>
                    <a:pt x="1010" y="2593"/>
                  </a:cubicBezTo>
                  <a:lnTo>
                    <a:pt x="1543" y="609"/>
                  </a:lnTo>
                  <a:cubicBezTo>
                    <a:pt x="1615" y="354"/>
                    <a:pt x="1461" y="85"/>
                    <a:pt x="1202" y="18"/>
                  </a:cubicBezTo>
                  <a:cubicBezTo>
                    <a:pt x="1159" y="6"/>
                    <a:pt x="1116" y="0"/>
                    <a:pt x="1074" y="0"/>
                  </a:cubicBezTo>
                  <a:close/>
                </a:path>
              </a:pathLst>
            </a:custGeom>
            <a:solidFill>
              <a:srgbClr val="8EA0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1" name="Google Shape;11561;p92"/>
            <p:cNvSpPr/>
            <p:nvPr/>
          </p:nvSpPr>
          <p:spPr>
            <a:xfrm>
              <a:off x="1401871" y="4076906"/>
              <a:ext cx="139251" cy="25185"/>
            </a:xfrm>
            <a:custGeom>
              <a:avLst/>
              <a:gdLst/>
              <a:ahLst/>
              <a:cxnLst/>
              <a:rect l="l" t="t" r="r" b="b"/>
              <a:pathLst>
                <a:path w="5319" h="962" extrusionOk="0">
                  <a:moveTo>
                    <a:pt x="486" y="1"/>
                  </a:moveTo>
                  <a:cubicBezTo>
                    <a:pt x="217" y="1"/>
                    <a:pt x="5" y="212"/>
                    <a:pt x="5" y="481"/>
                  </a:cubicBezTo>
                  <a:cubicBezTo>
                    <a:pt x="1" y="745"/>
                    <a:pt x="217" y="961"/>
                    <a:pt x="486" y="961"/>
                  </a:cubicBezTo>
                  <a:lnTo>
                    <a:pt x="4838" y="961"/>
                  </a:lnTo>
                  <a:cubicBezTo>
                    <a:pt x="5102" y="961"/>
                    <a:pt x="5319" y="745"/>
                    <a:pt x="5319" y="481"/>
                  </a:cubicBezTo>
                  <a:cubicBezTo>
                    <a:pt x="5319" y="212"/>
                    <a:pt x="5102" y="1"/>
                    <a:pt x="4838" y="1"/>
                  </a:cubicBezTo>
                  <a:close/>
                </a:path>
              </a:pathLst>
            </a:custGeom>
            <a:solidFill>
              <a:srgbClr val="8EA0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2" name="Google Shape;11562;p92"/>
            <p:cNvSpPr/>
            <p:nvPr/>
          </p:nvSpPr>
          <p:spPr>
            <a:xfrm>
              <a:off x="1402002" y="4076906"/>
              <a:ext cx="39270" cy="25185"/>
            </a:xfrm>
            <a:custGeom>
              <a:avLst/>
              <a:gdLst/>
              <a:ahLst/>
              <a:cxnLst/>
              <a:rect l="l" t="t" r="r" b="b"/>
              <a:pathLst>
                <a:path w="1500" h="962" extrusionOk="0">
                  <a:moveTo>
                    <a:pt x="481" y="1"/>
                  </a:moveTo>
                  <a:cubicBezTo>
                    <a:pt x="212" y="1"/>
                    <a:pt x="0" y="212"/>
                    <a:pt x="0" y="481"/>
                  </a:cubicBezTo>
                  <a:cubicBezTo>
                    <a:pt x="0" y="745"/>
                    <a:pt x="212" y="961"/>
                    <a:pt x="481" y="961"/>
                  </a:cubicBezTo>
                  <a:lnTo>
                    <a:pt x="1499" y="961"/>
                  </a:lnTo>
                  <a:cubicBezTo>
                    <a:pt x="1235" y="961"/>
                    <a:pt x="1019" y="745"/>
                    <a:pt x="1019" y="481"/>
                  </a:cubicBezTo>
                  <a:cubicBezTo>
                    <a:pt x="1019" y="212"/>
                    <a:pt x="1235" y="1"/>
                    <a:pt x="1499" y="1"/>
                  </a:cubicBezTo>
                  <a:close/>
                </a:path>
              </a:pathLst>
            </a:custGeom>
            <a:solidFill>
              <a:srgbClr val="82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3" name="Google Shape;11563;p92"/>
            <p:cNvSpPr/>
            <p:nvPr/>
          </p:nvSpPr>
          <p:spPr>
            <a:xfrm>
              <a:off x="1283275" y="3819478"/>
              <a:ext cx="373824" cy="362881"/>
            </a:xfrm>
            <a:custGeom>
              <a:avLst/>
              <a:gdLst/>
              <a:ahLst/>
              <a:cxnLst/>
              <a:rect l="l" t="t" r="r" b="b"/>
              <a:pathLst>
                <a:path w="14279" h="13861" extrusionOk="0">
                  <a:moveTo>
                    <a:pt x="2103" y="1455"/>
                  </a:moveTo>
                  <a:cubicBezTo>
                    <a:pt x="2158" y="1455"/>
                    <a:pt x="2213" y="1458"/>
                    <a:pt x="2268" y="1465"/>
                  </a:cubicBezTo>
                  <a:lnTo>
                    <a:pt x="1427" y="4588"/>
                  </a:lnTo>
                  <a:cubicBezTo>
                    <a:pt x="793" y="4309"/>
                    <a:pt x="452" y="3608"/>
                    <a:pt x="634" y="2935"/>
                  </a:cubicBezTo>
                  <a:lnTo>
                    <a:pt x="639" y="2935"/>
                  </a:lnTo>
                  <a:lnTo>
                    <a:pt x="759" y="2488"/>
                  </a:lnTo>
                  <a:cubicBezTo>
                    <a:pt x="923" y="1874"/>
                    <a:pt x="1480" y="1455"/>
                    <a:pt x="2103" y="1455"/>
                  </a:cubicBezTo>
                  <a:close/>
                  <a:moveTo>
                    <a:pt x="3314" y="412"/>
                  </a:moveTo>
                  <a:cubicBezTo>
                    <a:pt x="3353" y="412"/>
                    <a:pt x="3392" y="417"/>
                    <a:pt x="3430" y="427"/>
                  </a:cubicBezTo>
                  <a:cubicBezTo>
                    <a:pt x="3666" y="490"/>
                    <a:pt x="3800" y="730"/>
                    <a:pt x="3738" y="965"/>
                  </a:cubicBezTo>
                  <a:lnTo>
                    <a:pt x="2446" y="5755"/>
                  </a:lnTo>
                  <a:cubicBezTo>
                    <a:pt x="2393" y="5948"/>
                    <a:pt x="2216" y="6077"/>
                    <a:pt x="2022" y="6077"/>
                  </a:cubicBezTo>
                  <a:cubicBezTo>
                    <a:pt x="1984" y="6077"/>
                    <a:pt x="1946" y="6073"/>
                    <a:pt x="1908" y="6062"/>
                  </a:cubicBezTo>
                  <a:cubicBezTo>
                    <a:pt x="1672" y="6000"/>
                    <a:pt x="1538" y="5760"/>
                    <a:pt x="1600" y="5524"/>
                  </a:cubicBezTo>
                  <a:lnTo>
                    <a:pt x="2892" y="735"/>
                  </a:lnTo>
                  <a:cubicBezTo>
                    <a:pt x="2945" y="538"/>
                    <a:pt x="3121" y="412"/>
                    <a:pt x="3314" y="412"/>
                  </a:cubicBezTo>
                  <a:close/>
                  <a:moveTo>
                    <a:pt x="10982" y="4794"/>
                  </a:moveTo>
                  <a:lnTo>
                    <a:pt x="12755" y="5275"/>
                  </a:lnTo>
                  <a:lnTo>
                    <a:pt x="12414" y="6543"/>
                  </a:lnTo>
                  <a:lnTo>
                    <a:pt x="10641" y="6062"/>
                  </a:lnTo>
                  <a:lnTo>
                    <a:pt x="10982" y="4794"/>
                  </a:lnTo>
                  <a:close/>
                  <a:moveTo>
                    <a:pt x="13513" y="4816"/>
                  </a:moveTo>
                  <a:cubicBezTo>
                    <a:pt x="13679" y="4816"/>
                    <a:pt x="13848" y="4954"/>
                    <a:pt x="13788" y="5169"/>
                  </a:cubicBezTo>
                  <a:lnTo>
                    <a:pt x="13255" y="7153"/>
                  </a:lnTo>
                  <a:cubicBezTo>
                    <a:pt x="13218" y="7278"/>
                    <a:pt x="13108" y="7359"/>
                    <a:pt x="12985" y="7359"/>
                  </a:cubicBezTo>
                  <a:cubicBezTo>
                    <a:pt x="12961" y="7359"/>
                    <a:pt x="12938" y="7356"/>
                    <a:pt x="12914" y="7350"/>
                  </a:cubicBezTo>
                  <a:cubicBezTo>
                    <a:pt x="12760" y="7311"/>
                    <a:pt x="12693" y="7081"/>
                    <a:pt x="12712" y="7009"/>
                  </a:cubicBezTo>
                  <a:lnTo>
                    <a:pt x="13250" y="5025"/>
                  </a:lnTo>
                  <a:cubicBezTo>
                    <a:pt x="13289" y="4879"/>
                    <a:pt x="13400" y="4816"/>
                    <a:pt x="13513" y="4816"/>
                  </a:cubicBezTo>
                  <a:close/>
                  <a:moveTo>
                    <a:pt x="5861" y="6283"/>
                  </a:moveTo>
                  <a:lnTo>
                    <a:pt x="8523" y="6865"/>
                  </a:lnTo>
                  <a:lnTo>
                    <a:pt x="8523" y="7465"/>
                  </a:lnTo>
                  <a:cubicBezTo>
                    <a:pt x="8523" y="7888"/>
                    <a:pt x="8182" y="8229"/>
                    <a:pt x="7759" y="8229"/>
                  </a:cubicBezTo>
                  <a:lnTo>
                    <a:pt x="6625" y="8229"/>
                  </a:lnTo>
                  <a:cubicBezTo>
                    <a:pt x="6202" y="8229"/>
                    <a:pt x="5861" y="7888"/>
                    <a:pt x="5861" y="7465"/>
                  </a:cubicBezTo>
                  <a:lnTo>
                    <a:pt x="5861" y="6283"/>
                  </a:lnTo>
                  <a:close/>
                  <a:moveTo>
                    <a:pt x="3319" y="0"/>
                  </a:moveTo>
                  <a:cubicBezTo>
                    <a:pt x="2960" y="0"/>
                    <a:pt x="2604" y="221"/>
                    <a:pt x="2494" y="629"/>
                  </a:cubicBezTo>
                  <a:lnTo>
                    <a:pt x="2374" y="1061"/>
                  </a:lnTo>
                  <a:cubicBezTo>
                    <a:pt x="2284" y="1048"/>
                    <a:pt x="2195" y="1042"/>
                    <a:pt x="2107" y="1042"/>
                  </a:cubicBezTo>
                  <a:cubicBezTo>
                    <a:pt x="1301" y="1042"/>
                    <a:pt x="577" y="1581"/>
                    <a:pt x="361" y="2378"/>
                  </a:cubicBezTo>
                  <a:lnTo>
                    <a:pt x="241" y="2829"/>
                  </a:lnTo>
                  <a:cubicBezTo>
                    <a:pt x="0" y="3713"/>
                    <a:pt x="462" y="4640"/>
                    <a:pt x="1317" y="4982"/>
                  </a:cubicBezTo>
                  <a:lnTo>
                    <a:pt x="1197" y="5419"/>
                  </a:lnTo>
                  <a:cubicBezTo>
                    <a:pt x="1041" y="5993"/>
                    <a:pt x="1501" y="6491"/>
                    <a:pt x="2024" y="6491"/>
                  </a:cubicBezTo>
                  <a:cubicBezTo>
                    <a:pt x="2162" y="6491"/>
                    <a:pt x="2304" y="6457"/>
                    <a:pt x="2441" y="6379"/>
                  </a:cubicBezTo>
                  <a:cubicBezTo>
                    <a:pt x="2844" y="6149"/>
                    <a:pt x="2849" y="5750"/>
                    <a:pt x="2902" y="5630"/>
                  </a:cubicBezTo>
                  <a:lnTo>
                    <a:pt x="5448" y="6192"/>
                  </a:lnTo>
                  <a:lnTo>
                    <a:pt x="5448" y="7470"/>
                  </a:lnTo>
                  <a:cubicBezTo>
                    <a:pt x="5448" y="8114"/>
                    <a:pt x="5972" y="8637"/>
                    <a:pt x="6620" y="8642"/>
                  </a:cubicBezTo>
                  <a:lnTo>
                    <a:pt x="6981" y="8642"/>
                  </a:lnTo>
                  <a:lnTo>
                    <a:pt x="6981" y="9627"/>
                  </a:lnTo>
                  <a:lnTo>
                    <a:pt x="5016" y="9627"/>
                  </a:lnTo>
                  <a:cubicBezTo>
                    <a:pt x="4636" y="9627"/>
                    <a:pt x="4329" y="9934"/>
                    <a:pt x="4329" y="10314"/>
                  </a:cubicBezTo>
                  <a:cubicBezTo>
                    <a:pt x="4329" y="10694"/>
                    <a:pt x="4636" y="11001"/>
                    <a:pt x="5016" y="11001"/>
                  </a:cubicBezTo>
                  <a:lnTo>
                    <a:pt x="5381" y="11001"/>
                  </a:lnTo>
                  <a:lnTo>
                    <a:pt x="3349" y="13523"/>
                  </a:lnTo>
                  <a:cubicBezTo>
                    <a:pt x="3221" y="13679"/>
                    <a:pt x="3363" y="13861"/>
                    <a:pt x="3515" y="13861"/>
                  </a:cubicBezTo>
                  <a:cubicBezTo>
                    <a:pt x="3570" y="13861"/>
                    <a:pt x="3625" y="13838"/>
                    <a:pt x="3671" y="13782"/>
                  </a:cubicBezTo>
                  <a:lnTo>
                    <a:pt x="5909" y="10996"/>
                  </a:lnTo>
                  <a:lnTo>
                    <a:pt x="6985" y="10996"/>
                  </a:lnTo>
                  <a:lnTo>
                    <a:pt x="6985" y="13653"/>
                  </a:lnTo>
                  <a:cubicBezTo>
                    <a:pt x="6985" y="13790"/>
                    <a:pt x="7089" y="13858"/>
                    <a:pt x="7192" y="13858"/>
                  </a:cubicBezTo>
                  <a:cubicBezTo>
                    <a:pt x="7295" y="13858"/>
                    <a:pt x="7399" y="13790"/>
                    <a:pt x="7399" y="13653"/>
                  </a:cubicBezTo>
                  <a:lnTo>
                    <a:pt x="7399" y="10996"/>
                  </a:lnTo>
                  <a:lnTo>
                    <a:pt x="8475" y="10996"/>
                  </a:lnTo>
                  <a:lnTo>
                    <a:pt x="10713" y="13782"/>
                  </a:lnTo>
                  <a:cubicBezTo>
                    <a:pt x="10759" y="13838"/>
                    <a:pt x="10814" y="13861"/>
                    <a:pt x="10868" y="13861"/>
                  </a:cubicBezTo>
                  <a:cubicBezTo>
                    <a:pt x="11019" y="13861"/>
                    <a:pt x="11159" y="13679"/>
                    <a:pt x="11035" y="13523"/>
                  </a:cubicBezTo>
                  <a:lnTo>
                    <a:pt x="8998" y="11001"/>
                  </a:lnTo>
                  <a:lnTo>
                    <a:pt x="9368" y="11001"/>
                  </a:lnTo>
                  <a:cubicBezTo>
                    <a:pt x="9748" y="11001"/>
                    <a:pt x="10055" y="10694"/>
                    <a:pt x="10055" y="10314"/>
                  </a:cubicBezTo>
                  <a:cubicBezTo>
                    <a:pt x="10055" y="9934"/>
                    <a:pt x="9748" y="9627"/>
                    <a:pt x="9368" y="9627"/>
                  </a:cubicBezTo>
                  <a:lnTo>
                    <a:pt x="8883" y="9627"/>
                  </a:lnTo>
                  <a:cubicBezTo>
                    <a:pt x="8604" y="9627"/>
                    <a:pt x="8604" y="10040"/>
                    <a:pt x="8883" y="10040"/>
                  </a:cubicBezTo>
                  <a:lnTo>
                    <a:pt x="9368" y="10040"/>
                  </a:lnTo>
                  <a:cubicBezTo>
                    <a:pt x="9733" y="10040"/>
                    <a:pt x="9733" y="10588"/>
                    <a:pt x="9368" y="10588"/>
                  </a:cubicBezTo>
                  <a:lnTo>
                    <a:pt x="5016" y="10588"/>
                  </a:lnTo>
                  <a:cubicBezTo>
                    <a:pt x="4646" y="10588"/>
                    <a:pt x="4646" y="10040"/>
                    <a:pt x="5016" y="10040"/>
                  </a:cubicBezTo>
                  <a:lnTo>
                    <a:pt x="8114" y="10040"/>
                  </a:lnTo>
                  <a:cubicBezTo>
                    <a:pt x="8388" y="10040"/>
                    <a:pt x="8388" y="9627"/>
                    <a:pt x="8114" y="9627"/>
                  </a:cubicBezTo>
                  <a:lnTo>
                    <a:pt x="7399" y="9627"/>
                  </a:lnTo>
                  <a:lnTo>
                    <a:pt x="7399" y="8642"/>
                  </a:lnTo>
                  <a:lnTo>
                    <a:pt x="7759" y="8642"/>
                  </a:lnTo>
                  <a:cubicBezTo>
                    <a:pt x="8403" y="8637"/>
                    <a:pt x="8926" y="8114"/>
                    <a:pt x="8931" y="7470"/>
                  </a:cubicBezTo>
                  <a:lnTo>
                    <a:pt x="8931" y="6956"/>
                  </a:lnTo>
                  <a:lnTo>
                    <a:pt x="9589" y="7105"/>
                  </a:lnTo>
                  <a:cubicBezTo>
                    <a:pt x="9646" y="7118"/>
                    <a:pt x="9703" y="7124"/>
                    <a:pt x="9759" y="7124"/>
                  </a:cubicBezTo>
                  <a:cubicBezTo>
                    <a:pt x="10102" y="7124"/>
                    <a:pt x="10416" y="6894"/>
                    <a:pt x="10507" y="6548"/>
                  </a:cubicBezTo>
                  <a:lnTo>
                    <a:pt x="10531" y="6461"/>
                  </a:lnTo>
                  <a:lnTo>
                    <a:pt x="12304" y="6942"/>
                  </a:lnTo>
                  <a:cubicBezTo>
                    <a:pt x="12231" y="7307"/>
                    <a:pt x="12457" y="7662"/>
                    <a:pt x="12818" y="7749"/>
                  </a:cubicBezTo>
                  <a:cubicBezTo>
                    <a:pt x="12874" y="7763"/>
                    <a:pt x="12931" y="7770"/>
                    <a:pt x="12986" y="7770"/>
                  </a:cubicBezTo>
                  <a:cubicBezTo>
                    <a:pt x="13289" y="7770"/>
                    <a:pt x="13563" y="7568"/>
                    <a:pt x="13644" y="7263"/>
                  </a:cubicBezTo>
                  <a:lnTo>
                    <a:pt x="14182" y="5279"/>
                  </a:lnTo>
                  <a:cubicBezTo>
                    <a:pt x="14278" y="4919"/>
                    <a:pt x="14071" y="4549"/>
                    <a:pt x="13711" y="4443"/>
                  </a:cubicBezTo>
                  <a:cubicBezTo>
                    <a:pt x="13644" y="4423"/>
                    <a:pt x="13576" y="4413"/>
                    <a:pt x="13509" y="4413"/>
                  </a:cubicBezTo>
                  <a:cubicBezTo>
                    <a:pt x="13222" y="4413"/>
                    <a:pt x="12954" y="4596"/>
                    <a:pt x="12861" y="4881"/>
                  </a:cubicBezTo>
                  <a:lnTo>
                    <a:pt x="11088" y="4400"/>
                  </a:lnTo>
                  <a:lnTo>
                    <a:pt x="11107" y="4314"/>
                  </a:lnTo>
                  <a:cubicBezTo>
                    <a:pt x="11218" y="3915"/>
                    <a:pt x="10992" y="3497"/>
                    <a:pt x="10598" y="3372"/>
                  </a:cubicBezTo>
                  <a:lnTo>
                    <a:pt x="7130" y="2277"/>
                  </a:lnTo>
                  <a:cubicBezTo>
                    <a:pt x="7105" y="2269"/>
                    <a:pt x="7082" y="2266"/>
                    <a:pt x="7060" y="2266"/>
                  </a:cubicBezTo>
                  <a:cubicBezTo>
                    <a:pt x="6850" y="2266"/>
                    <a:pt x="6770" y="2592"/>
                    <a:pt x="7009" y="2666"/>
                  </a:cubicBezTo>
                  <a:lnTo>
                    <a:pt x="10473" y="3766"/>
                  </a:lnTo>
                  <a:cubicBezTo>
                    <a:pt x="10661" y="3824"/>
                    <a:pt x="10766" y="4021"/>
                    <a:pt x="10713" y="4208"/>
                  </a:cubicBezTo>
                  <a:lnTo>
                    <a:pt x="10108" y="6442"/>
                  </a:lnTo>
                  <a:cubicBezTo>
                    <a:pt x="10067" y="6603"/>
                    <a:pt x="9920" y="6710"/>
                    <a:pt x="9760" y="6710"/>
                  </a:cubicBezTo>
                  <a:cubicBezTo>
                    <a:pt x="9734" y="6710"/>
                    <a:pt x="9707" y="6707"/>
                    <a:pt x="9681" y="6701"/>
                  </a:cubicBezTo>
                  <a:lnTo>
                    <a:pt x="3008" y="5236"/>
                  </a:lnTo>
                  <a:lnTo>
                    <a:pt x="3959" y="1700"/>
                  </a:lnTo>
                  <a:lnTo>
                    <a:pt x="6241" y="2421"/>
                  </a:lnTo>
                  <a:cubicBezTo>
                    <a:pt x="6266" y="2429"/>
                    <a:pt x="6289" y="2432"/>
                    <a:pt x="6311" y="2432"/>
                  </a:cubicBezTo>
                  <a:cubicBezTo>
                    <a:pt x="6525" y="2432"/>
                    <a:pt x="6605" y="2105"/>
                    <a:pt x="6366" y="2027"/>
                  </a:cubicBezTo>
                  <a:lnTo>
                    <a:pt x="4069" y="1302"/>
                  </a:lnTo>
                  <a:cubicBezTo>
                    <a:pt x="4089" y="1172"/>
                    <a:pt x="4281" y="826"/>
                    <a:pt x="4050" y="427"/>
                  </a:cubicBezTo>
                  <a:cubicBezTo>
                    <a:pt x="3885" y="137"/>
                    <a:pt x="3601" y="0"/>
                    <a:pt x="3319"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64" name="Google Shape;11564;p92"/>
          <p:cNvGrpSpPr/>
          <p:nvPr/>
        </p:nvGrpSpPr>
        <p:grpSpPr>
          <a:xfrm>
            <a:off x="3462865" y="2253896"/>
            <a:ext cx="442730" cy="362331"/>
            <a:chOff x="3462865" y="2459296"/>
            <a:chExt cx="442730" cy="362331"/>
          </a:xfrm>
        </p:grpSpPr>
        <p:sp>
          <p:nvSpPr>
            <p:cNvPr id="11565" name="Google Shape;11565;p92"/>
            <p:cNvSpPr/>
            <p:nvPr/>
          </p:nvSpPr>
          <p:spPr>
            <a:xfrm>
              <a:off x="3770009" y="2778221"/>
              <a:ext cx="43040" cy="36888"/>
            </a:xfrm>
            <a:custGeom>
              <a:avLst/>
              <a:gdLst/>
              <a:ahLst/>
              <a:cxnLst/>
              <a:rect l="l" t="t" r="r" b="b"/>
              <a:pathLst>
                <a:path w="1644" h="1409" extrusionOk="0">
                  <a:moveTo>
                    <a:pt x="942" y="0"/>
                  </a:moveTo>
                  <a:cubicBezTo>
                    <a:pt x="312" y="0"/>
                    <a:pt x="0" y="759"/>
                    <a:pt x="442" y="1201"/>
                  </a:cubicBezTo>
                  <a:cubicBezTo>
                    <a:pt x="585" y="1344"/>
                    <a:pt x="761" y="1408"/>
                    <a:pt x="934" y="1408"/>
                  </a:cubicBezTo>
                  <a:cubicBezTo>
                    <a:pt x="1296" y="1408"/>
                    <a:pt x="1643" y="1129"/>
                    <a:pt x="1643" y="706"/>
                  </a:cubicBezTo>
                  <a:cubicBezTo>
                    <a:pt x="1643" y="317"/>
                    <a:pt x="1326" y="0"/>
                    <a:pt x="942" y="0"/>
                  </a:cubicBezTo>
                  <a:close/>
                </a:path>
              </a:pathLst>
            </a:custGeom>
            <a:solidFill>
              <a:srgbClr val="E0E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6" name="Google Shape;11566;p92"/>
            <p:cNvSpPr/>
            <p:nvPr/>
          </p:nvSpPr>
          <p:spPr>
            <a:xfrm>
              <a:off x="3540724" y="2605040"/>
              <a:ext cx="287038" cy="158415"/>
            </a:xfrm>
            <a:custGeom>
              <a:avLst/>
              <a:gdLst/>
              <a:ahLst/>
              <a:cxnLst/>
              <a:rect l="l" t="t" r="r" b="b"/>
              <a:pathLst>
                <a:path w="10964" h="6051" extrusionOk="0">
                  <a:moveTo>
                    <a:pt x="0" y="0"/>
                  </a:moveTo>
                  <a:lnTo>
                    <a:pt x="0" y="4127"/>
                  </a:lnTo>
                  <a:cubicBezTo>
                    <a:pt x="1603" y="5409"/>
                    <a:pt x="3542" y="6051"/>
                    <a:pt x="5482" y="6051"/>
                  </a:cubicBezTo>
                  <a:cubicBezTo>
                    <a:pt x="7421" y="6051"/>
                    <a:pt x="9361" y="5409"/>
                    <a:pt x="10963" y="4127"/>
                  </a:cubicBezTo>
                  <a:lnTo>
                    <a:pt x="10963" y="0"/>
                  </a:lnTo>
                  <a:close/>
                </a:path>
              </a:pathLst>
            </a:custGeom>
            <a:solidFill>
              <a:srgbClr val="92A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7" name="Google Shape;11567;p92"/>
            <p:cNvSpPr/>
            <p:nvPr/>
          </p:nvSpPr>
          <p:spPr>
            <a:xfrm>
              <a:off x="3540724" y="2605040"/>
              <a:ext cx="70450" cy="146529"/>
            </a:xfrm>
            <a:custGeom>
              <a:avLst/>
              <a:gdLst/>
              <a:ahLst/>
              <a:cxnLst/>
              <a:rect l="l" t="t" r="r" b="b"/>
              <a:pathLst>
                <a:path w="2691" h="5597" extrusionOk="0">
                  <a:moveTo>
                    <a:pt x="0" y="0"/>
                  </a:moveTo>
                  <a:lnTo>
                    <a:pt x="0" y="4127"/>
                  </a:lnTo>
                  <a:cubicBezTo>
                    <a:pt x="803" y="4771"/>
                    <a:pt x="1715" y="5270"/>
                    <a:pt x="2691" y="5597"/>
                  </a:cubicBezTo>
                  <a:lnTo>
                    <a:pt x="2691" y="0"/>
                  </a:ln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8" name="Google Shape;11568;p92"/>
            <p:cNvSpPr/>
            <p:nvPr/>
          </p:nvSpPr>
          <p:spPr>
            <a:xfrm>
              <a:off x="3764956" y="2619806"/>
              <a:ext cx="13247" cy="133021"/>
            </a:xfrm>
            <a:custGeom>
              <a:avLst/>
              <a:gdLst/>
              <a:ahLst/>
              <a:cxnLst/>
              <a:rect l="l" t="t" r="r" b="b"/>
              <a:pathLst>
                <a:path w="506" h="5081" extrusionOk="0">
                  <a:moveTo>
                    <a:pt x="253" y="1"/>
                  </a:moveTo>
                  <a:cubicBezTo>
                    <a:pt x="127" y="1"/>
                    <a:pt x="1" y="85"/>
                    <a:pt x="1" y="253"/>
                  </a:cubicBezTo>
                  <a:lnTo>
                    <a:pt x="1" y="4831"/>
                  </a:lnTo>
                  <a:cubicBezTo>
                    <a:pt x="1" y="4970"/>
                    <a:pt x="116" y="5081"/>
                    <a:pt x="251" y="5081"/>
                  </a:cubicBezTo>
                  <a:cubicBezTo>
                    <a:pt x="390" y="5081"/>
                    <a:pt x="505" y="4970"/>
                    <a:pt x="505" y="4831"/>
                  </a:cubicBezTo>
                  <a:lnTo>
                    <a:pt x="505" y="253"/>
                  </a:lnTo>
                  <a:cubicBezTo>
                    <a:pt x="505" y="85"/>
                    <a:pt x="379" y="1"/>
                    <a:pt x="253" y="1"/>
                  </a:cubicBez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9" name="Google Shape;11569;p92"/>
            <p:cNvSpPr/>
            <p:nvPr/>
          </p:nvSpPr>
          <p:spPr>
            <a:xfrm>
              <a:off x="3469410" y="2465920"/>
              <a:ext cx="429666" cy="193837"/>
            </a:xfrm>
            <a:custGeom>
              <a:avLst/>
              <a:gdLst/>
              <a:ahLst/>
              <a:cxnLst/>
              <a:rect l="l" t="t" r="r" b="b"/>
              <a:pathLst>
                <a:path w="16412" h="7404" extrusionOk="0">
                  <a:moveTo>
                    <a:pt x="8206" y="1"/>
                  </a:moveTo>
                  <a:lnTo>
                    <a:pt x="0" y="3128"/>
                  </a:lnTo>
                  <a:lnTo>
                    <a:pt x="0" y="4272"/>
                  </a:lnTo>
                  <a:lnTo>
                    <a:pt x="8206" y="7404"/>
                  </a:lnTo>
                  <a:lnTo>
                    <a:pt x="16411" y="4272"/>
                  </a:lnTo>
                  <a:lnTo>
                    <a:pt x="16411" y="3128"/>
                  </a:lnTo>
                  <a:lnTo>
                    <a:pt x="8206" y="1"/>
                  </a:lnTo>
                  <a:close/>
                </a:path>
              </a:pathLst>
            </a:custGeom>
            <a:solidFill>
              <a:srgbClr val="92A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0" name="Google Shape;11570;p92"/>
            <p:cNvSpPr/>
            <p:nvPr/>
          </p:nvSpPr>
          <p:spPr>
            <a:xfrm>
              <a:off x="3469410" y="2547811"/>
              <a:ext cx="214833" cy="111946"/>
            </a:xfrm>
            <a:custGeom>
              <a:avLst/>
              <a:gdLst/>
              <a:ahLst/>
              <a:cxnLst/>
              <a:rect l="l" t="t" r="r" b="b"/>
              <a:pathLst>
                <a:path w="8206" h="4276" extrusionOk="0">
                  <a:moveTo>
                    <a:pt x="0" y="0"/>
                  </a:moveTo>
                  <a:lnTo>
                    <a:pt x="0" y="1144"/>
                  </a:lnTo>
                  <a:lnTo>
                    <a:pt x="8206" y="4276"/>
                  </a:lnTo>
                  <a:lnTo>
                    <a:pt x="8206" y="3128"/>
                  </a:lnTo>
                  <a:lnTo>
                    <a:pt x="0" y="0"/>
                  </a:ln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1" name="Google Shape;11571;p92"/>
            <p:cNvSpPr/>
            <p:nvPr/>
          </p:nvSpPr>
          <p:spPr>
            <a:xfrm>
              <a:off x="3462865" y="2459296"/>
              <a:ext cx="442730" cy="362331"/>
            </a:xfrm>
            <a:custGeom>
              <a:avLst/>
              <a:gdLst/>
              <a:ahLst/>
              <a:cxnLst/>
              <a:rect l="l" t="t" r="r" b="b"/>
              <a:pathLst>
                <a:path w="16911" h="13840" extrusionOk="0">
                  <a:moveTo>
                    <a:pt x="16406" y="3746"/>
                  </a:moveTo>
                  <a:lnTo>
                    <a:pt x="16406" y="4352"/>
                  </a:lnTo>
                  <a:lnTo>
                    <a:pt x="12924" y="5682"/>
                  </a:lnTo>
                  <a:lnTo>
                    <a:pt x="12924" y="5072"/>
                  </a:lnTo>
                  <a:lnTo>
                    <a:pt x="16406" y="3746"/>
                  </a:lnTo>
                  <a:close/>
                  <a:moveTo>
                    <a:pt x="12419" y="5265"/>
                  </a:moveTo>
                  <a:lnTo>
                    <a:pt x="12419" y="5875"/>
                  </a:lnTo>
                  <a:lnTo>
                    <a:pt x="8706" y="7287"/>
                  </a:lnTo>
                  <a:lnTo>
                    <a:pt x="8706" y="6682"/>
                  </a:lnTo>
                  <a:lnTo>
                    <a:pt x="12419" y="5265"/>
                  </a:lnTo>
                  <a:close/>
                  <a:moveTo>
                    <a:pt x="505" y="3746"/>
                  </a:moveTo>
                  <a:lnTo>
                    <a:pt x="8206" y="6682"/>
                  </a:lnTo>
                  <a:lnTo>
                    <a:pt x="8206" y="7292"/>
                  </a:lnTo>
                  <a:lnTo>
                    <a:pt x="505" y="4352"/>
                  </a:lnTo>
                  <a:lnTo>
                    <a:pt x="505" y="3746"/>
                  </a:lnTo>
                  <a:close/>
                  <a:moveTo>
                    <a:pt x="13687" y="5927"/>
                  </a:moveTo>
                  <a:lnTo>
                    <a:pt x="13687" y="9569"/>
                  </a:lnTo>
                  <a:cubicBezTo>
                    <a:pt x="13442" y="9761"/>
                    <a:pt x="13188" y="9934"/>
                    <a:pt x="12924" y="10097"/>
                  </a:cubicBezTo>
                  <a:lnTo>
                    <a:pt x="12924" y="6221"/>
                  </a:lnTo>
                  <a:lnTo>
                    <a:pt x="13687" y="5927"/>
                  </a:lnTo>
                  <a:close/>
                  <a:moveTo>
                    <a:pt x="12674" y="12437"/>
                  </a:moveTo>
                  <a:cubicBezTo>
                    <a:pt x="12919" y="12437"/>
                    <a:pt x="13125" y="12639"/>
                    <a:pt x="13125" y="12888"/>
                  </a:cubicBezTo>
                  <a:cubicBezTo>
                    <a:pt x="13125" y="13158"/>
                    <a:pt x="12901" y="13338"/>
                    <a:pt x="12668" y="13338"/>
                  </a:cubicBezTo>
                  <a:cubicBezTo>
                    <a:pt x="12557" y="13338"/>
                    <a:pt x="12443" y="13297"/>
                    <a:pt x="12352" y="13206"/>
                  </a:cubicBezTo>
                  <a:cubicBezTo>
                    <a:pt x="12068" y="12922"/>
                    <a:pt x="12270" y="12437"/>
                    <a:pt x="12674" y="12437"/>
                  </a:cubicBezTo>
                  <a:close/>
                  <a:moveTo>
                    <a:pt x="8456" y="0"/>
                  </a:moveTo>
                  <a:cubicBezTo>
                    <a:pt x="8425" y="0"/>
                    <a:pt x="8393" y="7"/>
                    <a:pt x="8364" y="19"/>
                  </a:cubicBezTo>
                  <a:lnTo>
                    <a:pt x="159" y="3146"/>
                  </a:lnTo>
                  <a:cubicBezTo>
                    <a:pt x="63" y="3184"/>
                    <a:pt x="1" y="3276"/>
                    <a:pt x="1" y="3381"/>
                  </a:cubicBezTo>
                  <a:lnTo>
                    <a:pt x="1" y="4529"/>
                  </a:lnTo>
                  <a:cubicBezTo>
                    <a:pt x="1" y="4630"/>
                    <a:pt x="63" y="4726"/>
                    <a:pt x="159" y="4760"/>
                  </a:cubicBezTo>
                  <a:lnTo>
                    <a:pt x="2725" y="5740"/>
                  </a:lnTo>
                  <a:lnTo>
                    <a:pt x="2725" y="6610"/>
                  </a:lnTo>
                  <a:cubicBezTo>
                    <a:pt x="2725" y="6775"/>
                    <a:pt x="2849" y="6858"/>
                    <a:pt x="2974" y="6858"/>
                  </a:cubicBezTo>
                  <a:cubicBezTo>
                    <a:pt x="3099" y="6858"/>
                    <a:pt x="3224" y="6775"/>
                    <a:pt x="3224" y="6610"/>
                  </a:cubicBezTo>
                  <a:lnTo>
                    <a:pt x="3224" y="5932"/>
                  </a:lnTo>
                  <a:lnTo>
                    <a:pt x="8364" y="7892"/>
                  </a:lnTo>
                  <a:cubicBezTo>
                    <a:pt x="8393" y="7904"/>
                    <a:pt x="8423" y="7910"/>
                    <a:pt x="8454" y="7910"/>
                  </a:cubicBezTo>
                  <a:cubicBezTo>
                    <a:pt x="8485" y="7910"/>
                    <a:pt x="8516" y="7904"/>
                    <a:pt x="8547" y="7892"/>
                  </a:cubicBezTo>
                  <a:lnTo>
                    <a:pt x="12419" y="6413"/>
                  </a:lnTo>
                  <a:lnTo>
                    <a:pt x="12419" y="10390"/>
                  </a:lnTo>
                  <a:cubicBezTo>
                    <a:pt x="11171" y="11047"/>
                    <a:pt x="9810" y="11370"/>
                    <a:pt x="8455" y="11370"/>
                  </a:cubicBezTo>
                  <a:cubicBezTo>
                    <a:pt x="6598" y="11370"/>
                    <a:pt x="4752" y="10763"/>
                    <a:pt x="3224" y="9574"/>
                  </a:cubicBezTo>
                  <a:lnTo>
                    <a:pt x="3224" y="7614"/>
                  </a:lnTo>
                  <a:cubicBezTo>
                    <a:pt x="3224" y="7446"/>
                    <a:pt x="3099" y="7361"/>
                    <a:pt x="2974" y="7361"/>
                  </a:cubicBezTo>
                  <a:cubicBezTo>
                    <a:pt x="2849" y="7361"/>
                    <a:pt x="2725" y="7446"/>
                    <a:pt x="2725" y="7614"/>
                  </a:cubicBezTo>
                  <a:lnTo>
                    <a:pt x="2725" y="9694"/>
                  </a:lnTo>
                  <a:cubicBezTo>
                    <a:pt x="2725" y="9771"/>
                    <a:pt x="2758" y="9843"/>
                    <a:pt x="2821" y="9891"/>
                  </a:cubicBezTo>
                  <a:cubicBezTo>
                    <a:pt x="4451" y="11199"/>
                    <a:pt x="6445" y="11872"/>
                    <a:pt x="8455" y="11872"/>
                  </a:cubicBezTo>
                  <a:cubicBezTo>
                    <a:pt x="9804" y="11872"/>
                    <a:pt x="11160" y="11570"/>
                    <a:pt x="12419" y="10952"/>
                  </a:cubicBezTo>
                  <a:lnTo>
                    <a:pt x="12419" y="11966"/>
                  </a:lnTo>
                  <a:cubicBezTo>
                    <a:pt x="11958" y="12091"/>
                    <a:pt x="11660" y="12543"/>
                    <a:pt x="11727" y="13013"/>
                  </a:cubicBezTo>
                  <a:cubicBezTo>
                    <a:pt x="11790" y="13489"/>
                    <a:pt x="12193" y="13840"/>
                    <a:pt x="12669" y="13840"/>
                  </a:cubicBezTo>
                  <a:cubicBezTo>
                    <a:pt x="13149" y="13840"/>
                    <a:pt x="13553" y="13489"/>
                    <a:pt x="13615" y="13013"/>
                  </a:cubicBezTo>
                  <a:cubicBezTo>
                    <a:pt x="13678" y="12543"/>
                    <a:pt x="13385" y="12091"/>
                    <a:pt x="12924" y="11966"/>
                  </a:cubicBezTo>
                  <a:lnTo>
                    <a:pt x="12924" y="10683"/>
                  </a:lnTo>
                  <a:cubicBezTo>
                    <a:pt x="13332" y="10453"/>
                    <a:pt x="13726" y="10184"/>
                    <a:pt x="14096" y="9891"/>
                  </a:cubicBezTo>
                  <a:cubicBezTo>
                    <a:pt x="14153" y="9843"/>
                    <a:pt x="14187" y="9771"/>
                    <a:pt x="14187" y="9694"/>
                  </a:cubicBezTo>
                  <a:lnTo>
                    <a:pt x="14187" y="5740"/>
                  </a:lnTo>
                  <a:lnTo>
                    <a:pt x="16748" y="4760"/>
                  </a:lnTo>
                  <a:cubicBezTo>
                    <a:pt x="16848" y="4726"/>
                    <a:pt x="16911" y="4630"/>
                    <a:pt x="16911" y="4525"/>
                  </a:cubicBezTo>
                  <a:lnTo>
                    <a:pt x="16911" y="3381"/>
                  </a:lnTo>
                  <a:cubicBezTo>
                    <a:pt x="16911" y="3276"/>
                    <a:pt x="16848" y="3184"/>
                    <a:pt x="16752" y="3146"/>
                  </a:cubicBezTo>
                  <a:lnTo>
                    <a:pt x="11401" y="1104"/>
                  </a:lnTo>
                  <a:cubicBezTo>
                    <a:pt x="11366" y="1091"/>
                    <a:pt x="11333" y="1085"/>
                    <a:pt x="11302" y="1085"/>
                  </a:cubicBezTo>
                  <a:cubicBezTo>
                    <a:pt x="11055" y="1085"/>
                    <a:pt x="10945" y="1468"/>
                    <a:pt x="11223" y="1575"/>
                  </a:cubicBezTo>
                  <a:lnTo>
                    <a:pt x="15955" y="3377"/>
                  </a:lnTo>
                  <a:lnTo>
                    <a:pt x="12683" y="4630"/>
                  </a:lnTo>
                  <a:lnTo>
                    <a:pt x="8561" y="2762"/>
                  </a:lnTo>
                  <a:cubicBezTo>
                    <a:pt x="8523" y="2745"/>
                    <a:pt x="8486" y="2737"/>
                    <a:pt x="8451" y="2737"/>
                  </a:cubicBezTo>
                  <a:cubicBezTo>
                    <a:pt x="8210" y="2737"/>
                    <a:pt x="8086" y="3101"/>
                    <a:pt x="8355" y="3223"/>
                  </a:cubicBezTo>
                  <a:lnTo>
                    <a:pt x="12016" y="4880"/>
                  </a:lnTo>
                  <a:lnTo>
                    <a:pt x="8456" y="6240"/>
                  </a:lnTo>
                  <a:lnTo>
                    <a:pt x="957" y="3381"/>
                  </a:lnTo>
                  <a:lnTo>
                    <a:pt x="8456" y="523"/>
                  </a:lnTo>
                  <a:lnTo>
                    <a:pt x="10301" y="1224"/>
                  </a:lnTo>
                  <a:cubicBezTo>
                    <a:pt x="10336" y="1238"/>
                    <a:pt x="10370" y="1244"/>
                    <a:pt x="10401" y="1244"/>
                  </a:cubicBezTo>
                  <a:cubicBezTo>
                    <a:pt x="10651" y="1244"/>
                    <a:pt x="10761" y="860"/>
                    <a:pt x="10483" y="754"/>
                  </a:cubicBezTo>
                  <a:lnTo>
                    <a:pt x="8547" y="19"/>
                  </a:lnTo>
                  <a:cubicBezTo>
                    <a:pt x="8518" y="7"/>
                    <a:pt x="8487" y="0"/>
                    <a:pt x="8456"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72" name="Google Shape;11572;p92"/>
          <p:cNvGrpSpPr/>
          <p:nvPr/>
        </p:nvGrpSpPr>
        <p:grpSpPr>
          <a:xfrm>
            <a:off x="3988847" y="3152734"/>
            <a:ext cx="281121" cy="367279"/>
            <a:chOff x="3988847" y="3358134"/>
            <a:chExt cx="281121" cy="367279"/>
          </a:xfrm>
        </p:grpSpPr>
        <p:sp>
          <p:nvSpPr>
            <p:cNvPr id="11573" name="Google Shape;11573;p92"/>
            <p:cNvSpPr/>
            <p:nvPr/>
          </p:nvSpPr>
          <p:spPr>
            <a:xfrm>
              <a:off x="3994371" y="3406803"/>
              <a:ext cx="153965" cy="270047"/>
            </a:xfrm>
            <a:custGeom>
              <a:avLst/>
              <a:gdLst/>
              <a:ahLst/>
              <a:cxnLst/>
              <a:rect l="l" t="t" r="r" b="b"/>
              <a:pathLst>
                <a:path w="5881" h="10315" extrusionOk="0">
                  <a:moveTo>
                    <a:pt x="5160" y="1"/>
                  </a:moveTo>
                  <a:cubicBezTo>
                    <a:pt x="2311" y="1"/>
                    <a:pt x="1" y="2307"/>
                    <a:pt x="1" y="5155"/>
                  </a:cubicBezTo>
                  <a:cubicBezTo>
                    <a:pt x="1" y="8004"/>
                    <a:pt x="2311" y="10310"/>
                    <a:pt x="5160" y="10315"/>
                  </a:cubicBezTo>
                  <a:lnTo>
                    <a:pt x="5160" y="7817"/>
                  </a:lnTo>
                  <a:cubicBezTo>
                    <a:pt x="3690" y="7817"/>
                    <a:pt x="2499" y="6626"/>
                    <a:pt x="2499" y="5155"/>
                  </a:cubicBezTo>
                  <a:cubicBezTo>
                    <a:pt x="2499" y="3685"/>
                    <a:pt x="3690" y="2494"/>
                    <a:pt x="5160" y="2494"/>
                  </a:cubicBezTo>
                  <a:lnTo>
                    <a:pt x="5881" y="2494"/>
                  </a:lnTo>
                  <a:lnTo>
                    <a:pt x="5881" y="1"/>
                  </a:lnTo>
                  <a:close/>
                </a:path>
              </a:pathLst>
            </a:custGeom>
            <a:solidFill>
              <a:srgbClr val="F4F6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4" name="Google Shape;11574;p92"/>
            <p:cNvSpPr/>
            <p:nvPr/>
          </p:nvSpPr>
          <p:spPr>
            <a:xfrm>
              <a:off x="4129460" y="3665513"/>
              <a:ext cx="52334" cy="42543"/>
            </a:xfrm>
            <a:custGeom>
              <a:avLst/>
              <a:gdLst/>
              <a:ahLst/>
              <a:cxnLst/>
              <a:rect l="l" t="t" r="r" b="b"/>
              <a:pathLst>
                <a:path w="1999" h="1625" extrusionOk="0">
                  <a:moveTo>
                    <a:pt x="0" y="1"/>
                  </a:moveTo>
                  <a:lnTo>
                    <a:pt x="0" y="1624"/>
                  </a:lnTo>
                  <a:lnTo>
                    <a:pt x="1999" y="1624"/>
                  </a:lnTo>
                  <a:lnTo>
                    <a:pt x="1999" y="1"/>
                  </a:lnTo>
                  <a:close/>
                </a:path>
              </a:pathLst>
            </a:custGeom>
            <a:solidFill>
              <a:srgbClr val="CBD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5" name="Google Shape;11575;p92"/>
            <p:cNvSpPr/>
            <p:nvPr/>
          </p:nvSpPr>
          <p:spPr>
            <a:xfrm>
              <a:off x="4148310" y="3386435"/>
              <a:ext cx="59638" cy="142026"/>
            </a:xfrm>
            <a:custGeom>
              <a:avLst/>
              <a:gdLst/>
              <a:ahLst/>
              <a:cxnLst/>
              <a:rect l="l" t="t" r="r" b="b"/>
              <a:pathLst>
                <a:path w="2278" h="5425" extrusionOk="0">
                  <a:moveTo>
                    <a:pt x="1" y="1"/>
                  </a:moveTo>
                  <a:lnTo>
                    <a:pt x="1" y="5424"/>
                  </a:lnTo>
                  <a:lnTo>
                    <a:pt x="2278" y="5424"/>
                  </a:lnTo>
                  <a:lnTo>
                    <a:pt x="2278" y="1"/>
                  </a:lnTo>
                  <a:close/>
                </a:path>
              </a:pathLst>
            </a:custGeom>
            <a:solidFill>
              <a:srgbClr val="FC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6" name="Google Shape;11576;p92"/>
            <p:cNvSpPr/>
            <p:nvPr/>
          </p:nvSpPr>
          <p:spPr>
            <a:xfrm>
              <a:off x="4148310" y="3386435"/>
              <a:ext cx="21153" cy="142026"/>
            </a:xfrm>
            <a:custGeom>
              <a:avLst/>
              <a:gdLst/>
              <a:ahLst/>
              <a:cxnLst/>
              <a:rect l="l" t="t" r="r" b="b"/>
              <a:pathLst>
                <a:path w="808" h="5425" extrusionOk="0">
                  <a:moveTo>
                    <a:pt x="1" y="1"/>
                  </a:moveTo>
                  <a:lnTo>
                    <a:pt x="1" y="5424"/>
                  </a:lnTo>
                  <a:lnTo>
                    <a:pt x="808" y="5424"/>
                  </a:lnTo>
                  <a:lnTo>
                    <a:pt x="808" y="1"/>
                  </a:ln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7" name="Google Shape;11577;p92"/>
            <p:cNvSpPr/>
            <p:nvPr/>
          </p:nvSpPr>
          <p:spPr>
            <a:xfrm>
              <a:off x="4157761" y="3528435"/>
              <a:ext cx="20394" cy="28824"/>
            </a:xfrm>
            <a:custGeom>
              <a:avLst/>
              <a:gdLst/>
              <a:ahLst/>
              <a:cxnLst/>
              <a:rect l="l" t="t" r="r" b="b"/>
              <a:pathLst>
                <a:path w="779" h="1101" extrusionOk="0">
                  <a:moveTo>
                    <a:pt x="0" y="0"/>
                  </a:moveTo>
                  <a:lnTo>
                    <a:pt x="0" y="1100"/>
                  </a:lnTo>
                  <a:lnTo>
                    <a:pt x="778" y="1100"/>
                  </a:lnTo>
                  <a:lnTo>
                    <a:pt x="778" y="0"/>
                  </a:lnTo>
                  <a:close/>
                </a:path>
              </a:pathLst>
            </a:custGeom>
            <a:solidFill>
              <a:srgbClr val="F4F6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8" name="Google Shape;11578;p92"/>
            <p:cNvSpPr/>
            <p:nvPr/>
          </p:nvSpPr>
          <p:spPr>
            <a:xfrm>
              <a:off x="4178129" y="3528435"/>
              <a:ext cx="20394" cy="48433"/>
            </a:xfrm>
            <a:custGeom>
              <a:avLst/>
              <a:gdLst/>
              <a:ahLst/>
              <a:cxnLst/>
              <a:rect l="l" t="t" r="r" b="b"/>
              <a:pathLst>
                <a:path w="779" h="1850" extrusionOk="0">
                  <a:moveTo>
                    <a:pt x="0" y="0"/>
                  </a:moveTo>
                  <a:lnTo>
                    <a:pt x="0" y="1850"/>
                  </a:lnTo>
                  <a:lnTo>
                    <a:pt x="779" y="1850"/>
                  </a:lnTo>
                  <a:lnTo>
                    <a:pt x="779" y="0"/>
                  </a:lnTo>
                  <a:close/>
                </a:path>
              </a:pathLst>
            </a:custGeom>
            <a:solidFill>
              <a:srgbClr val="F4F6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9" name="Google Shape;11579;p92"/>
            <p:cNvSpPr/>
            <p:nvPr/>
          </p:nvSpPr>
          <p:spPr>
            <a:xfrm>
              <a:off x="4129460" y="3611426"/>
              <a:ext cx="99746" cy="36626"/>
            </a:xfrm>
            <a:custGeom>
              <a:avLst/>
              <a:gdLst/>
              <a:ahLst/>
              <a:cxnLst/>
              <a:rect l="l" t="t" r="r" b="b"/>
              <a:pathLst>
                <a:path w="3810" h="1399" extrusionOk="0">
                  <a:moveTo>
                    <a:pt x="0" y="1"/>
                  </a:moveTo>
                  <a:lnTo>
                    <a:pt x="0" y="1399"/>
                  </a:lnTo>
                  <a:lnTo>
                    <a:pt x="3113" y="1399"/>
                  </a:lnTo>
                  <a:cubicBezTo>
                    <a:pt x="3497" y="1399"/>
                    <a:pt x="3810" y="1087"/>
                    <a:pt x="3810" y="702"/>
                  </a:cubicBezTo>
                  <a:cubicBezTo>
                    <a:pt x="3810" y="313"/>
                    <a:pt x="3497" y="1"/>
                    <a:pt x="3113"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0" name="Google Shape;11580;p92"/>
            <p:cNvSpPr/>
            <p:nvPr/>
          </p:nvSpPr>
          <p:spPr>
            <a:xfrm>
              <a:off x="4129460" y="3611426"/>
              <a:ext cx="97625" cy="19399"/>
            </a:xfrm>
            <a:custGeom>
              <a:avLst/>
              <a:gdLst/>
              <a:ahLst/>
              <a:cxnLst/>
              <a:rect l="l" t="t" r="r" b="b"/>
              <a:pathLst>
                <a:path w="3729" h="741" extrusionOk="0">
                  <a:moveTo>
                    <a:pt x="0" y="1"/>
                  </a:moveTo>
                  <a:lnTo>
                    <a:pt x="0" y="741"/>
                  </a:lnTo>
                  <a:lnTo>
                    <a:pt x="3113" y="741"/>
                  </a:lnTo>
                  <a:cubicBezTo>
                    <a:pt x="3368" y="741"/>
                    <a:pt x="3608" y="597"/>
                    <a:pt x="3728" y="371"/>
                  </a:cubicBezTo>
                  <a:cubicBezTo>
                    <a:pt x="3608" y="140"/>
                    <a:pt x="3368" y="1"/>
                    <a:pt x="3113" y="1"/>
                  </a:cubicBezTo>
                  <a:close/>
                </a:path>
              </a:pathLst>
            </a:custGeom>
            <a:solidFill>
              <a:srgbClr val="FC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1" name="Google Shape;11581;p92"/>
            <p:cNvSpPr/>
            <p:nvPr/>
          </p:nvSpPr>
          <p:spPr>
            <a:xfrm>
              <a:off x="4129460" y="3648025"/>
              <a:ext cx="74220" cy="28824"/>
            </a:xfrm>
            <a:custGeom>
              <a:avLst/>
              <a:gdLst/>
              <a:ahLst/>
              <a:cxnLst/>
              <a:rect l="l" t="t" r="r" b="b"/>
              <a:pathLst>
                <a:path w="2835" h="1101" extrusionOk="0">
                  <a:moveTo>
                    <a:pt x="0" y="1"/>
                  </a:moveTo>
                  <a:lnTo>
                    <a:pt x="0" y="1101"/>
                  </a:lnTo>
                  <a:lnTo>
                    <a:pt x="1907" y="1101"/>
                  </a:lnTo>
                  <a:cubicBezTo>
                    <a:pt x="2417" y="1101"/>
                    <a:pt x="2835" y="688"/>
                    <a:pt x="2835" y="179"/>
                  </a:cubicBezTo>
                  <a:lnTo>
                    <a:pt x="2835" y="1"/>
                  </a:lnTo>
                  <a:close/>
                </a:path>
              </a:pathLst>
            </a:custGeom>
            <a:solidFill>
              <a:srgbClr val="F4F6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2" name="Google Shape;11582;p92"/>
            <p:cNvSpPr/>
            <p:nvPr/>
          </p:nvSpPr>
          <p:spPr>
            <a:xfrm>
              <a:off x="4159881" y="3363658"/>
              <a:ext cx="36390" cy="22803"/>
            </a:xfrm>
            <a:custGeom>
              <a:avLst/>
              <a:gdLst/>
              <a:ahLst/>
              <a:cxnLst/>
              <a:rect l="l" t="t" r="r" b="b"/>
              <a:pathLst>
                <a:path w="1390" h="871" extrusionOk="0">
                  <a:moveTo>
                    <a:pt x="1" y="1"/>
                  </a:moveTo>
                  <a:lnTo>
                    <a:pt x="1" y="871"/>
                  </a:lnTo>
                  <a:lnTo>
                    <a:pt x="1389" y="871"/>
                  </a:lnTo>
                  <a:lnTo>
                    <a:pt x="1389" y="1"/>
                  </a:lnTo>
                  <a:close/>
                </a:path>
              </a:pathLst>
            </a:custGeom>
            <a:solidFill>
              <a:srgbClr val="92A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3" name="Google Shape;11583;p92"/>
            <p:cNvSpPr/>
            <p:nvPr/>
          </p:nvSpPr>
          <p:spPr>
            <a:xfrm>
              <a:off x="4159881" y="3363658"/>
              <a:ext cx="13875" cy="22803"/>
            </a:xfrm>
            <a:custGeom>
              <a:avLst/>
              <a:gdLst/>
              <a:ahLst/>
              <a:cxnLst/>
              <a:rect l="l" t="t" r="r" b="b"/>
              <a:pathLst>
                <a:path w="530" h="871" extrusionOk="0">
                  <a:moveTo>
                    <a:pt x="1" y="1"/>
                  </a:moveTo>
                  <a:lnTo>
                    <a:pt x="1" y="871"/>
                  </a:lnTo>
                  <a:lnTo>
                    <a:pt x="529" y="871"/>
                  </a:lnTo>
                  <a:lnTo>
                    <a:pt x="529" y="1"/>
                  </a:ln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4" name="Google Shape;11584;p92"/>
            <p:cNvSpPr/>
            <p:nvPr/>
          </p:nvSpPr>
          <p:spPr>
            <a:xfrm>
              <a:off x="4043171" y="3696825"/>
              <a:ext cx="221378" cy="23038"/>
            </a:xfrm>
            <a:custGeom>
              <a:avLst/>
              <a:gdLst/>
              <a:ahLst/>
              <a:cxnLst/>
              <a:rect l="l" t="t" r="r" b="b"/>
              <a:pathLst>
                <a:path w="8456" h="880" extrusionOk="0">
                  <a:moveTo>
                    <a:pt x="428" y="1"/>
                  </a:moveTo>
                  <a:cubicBezTo>
                    <a:pt x="188" y="6"/>
                    <a:pt x="1" y="203"/>
                    <a:pt x="1" y="438"/>
                  </a:cubicBezTo>
                  <a:cubicBezTo>
                    <a:pt x="1" y="678"/>
                    <a:pt x="188" y="870"/>
                    <a:pt x="428" y="880"/>
                  </a:cubicBezTo>
                  <a:lnTo>
                    <a:pt x="8014" y="880"/>
                  </a:lnTo>
                  <a:cubicBezTo>
                    <a:pt x="8259" y="880"/>
                    <a:pt x="8456" y="683"/>
                    <a:pt x="8456" y="438"/>
                  </a:cubicBezTo>
                  <a:cubicBezTo>
                    <a:pt x="8456" y="198"/>
                    <a:pt x="8259" y="1"/>
                    <a:pt x="8014" y="1"/>
                  </a:cubicBezTo>
                  <a:close/>
                </a:path>
              </a:pathLst>
            </a:custGeom>
            <a:solidFill>
              <a:srgbClr val="CBD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5" name="Google Shape;11585;p92"/>
            <p:cNvSpPr/>
            <p:nvPr/>
          </p:nvSpPr>
          <p:spPr>
            <a:xfrm>
              <a:off x="4084038" y="3696825"/>
              <a:ext cx="180642" cy="23038"/>
            </a:xfrm>
            <a:custGeom>
              <a:avLst/>
              <a:gdLst/>
              <a:ahLst/>
              <a:cxnLst/>
              <a:rect l="l" t="t" r="r" b="b"/>
              <a:pathLst>
                <a:path w="6900" h="880" extrusionOk="0">
                  <a:moveTo>
                    <a:pt x="424" y="1"/>
                  </a:moveTo>
                  <a:cubicBezTo>
                    <a:pt x="188" y="6"/>
                    <a:pt x="1" y="203"/>
                    <a:pt x="1" y="438"/>
                  </a:cubicBezTo>
                  <a:cubicBezTo>
                    <a:pt x="1" y="678"/>
                    <a:pt x="188" y="870"/>
                    <a:pt x="424" y="880"/>
                  </a:cubicBezTo>
                  <a:lnTo>
                    <a:pt x="6453" y="880"/>
                  </a:lnTo>
                  <a:cubicBezTo>
                    <a:pt x="6698" y="880"/>
                    <a:pt x="6895" y="683"/>
                    <a:pt x="6895" y="438"/>
                  </a:cubicBezTo>
                  <a:lnTo>
                    <a:pt x="6899" y="438"/>
                  </a:lnTo>
                  <a:cubicBezTo>
                    <a:pt x="6899" y="198"/>
                    <a:pt x="6698" y="1"/>
                    <a:pt x="6458" y="1"/>
                  </a:cubicBezTo>
                  <a:close/>
                </a:path>
              </a:pathLst>
            </a:custGeom>
            <a:solidFill>
              <a:srgbClr val="F4F6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6" name="Google Shape;11586;p92"/>
            <p:cNvSpPr/>
            <p:nvPr/>
          </p:nvSpPr>
          <p:spPr>
            <a:xfrm>
              <a:off x="4101029" y="3428951"/>
              <a:ext cx="30578" cy="26154"/>
            </a:xfrm>
            <a:custGeom>
              <a:avLst/>
              <a:gdLst/>
              <a:ahLst/>
              <a:cxnLst/>
              <a:rect l="l" t="t" r="r" b="b"/>
              <a:pathLst>
                <a:path w="1168" h="999" extrusionOk="0">
                  <a:moveTo>
                    <a:pt x="668" y="0"/>
                  </a:moveTo>
                  <a:cubicBezTo>
                    <a:pt x="221" y="0"/>
                    <a:pt x="0" y="538"/>
                    <a:pt x="313" y="851"/>
                  </a:cubicBezTo>
                  <a:cubicBezTo>
                    <a:pt x="415" y="953"/>
                    <a:pt x="541" y="999"/>
                    <a:pt x="664" y="999"/>
                  </a:cubicBezTo>
                  <a:cubicBezTo>
                    <a:pt x="922" y="999"/>
                    <a:pt x="1168" y="799"/>
                    <a:pt x="1168" y="500"/>
                  </a:cubicBezTo>
                  <a:cubicBezTo>
                    <a:pt x="1168" y="221"/>
                    <a:pt x="942" y="0"/>
                    <a:pt x="668" y="0"/>
                  </a:cubicBezTo>
                  <a:close/>
                </a:path>
              </a:pathLst>
            </a:custGeom>
            <a:solidFill>
              <a:srgbClr val="92A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7" name="Google Shape;11587;p92"/>
            <p:cNvSpPr/>
            <p:nvPr/>
          </p:nvSpPr>
          <p:spPr>
            <a:xfrm>
              <a:off x="4082912" y="3627029"/>
              <a:ext cx="30604" cy="26180"/>
            </a:xfrm>
            <a:custGeom>
              <a:avLst/>
              <a:gdLst/>
              <a:ahLst/>
              <a:cxnLst/>
              <a:rect l="l" t="t" r="r" b="b"/>
              <a:pathLst>
                <a:path w="1169" h="1000" extrusionOk="0">
                  <a:moveTo>
                    <a:pt x="668" y="1"/>
                  </a:moveTo>
                  <a:cubicBezTo>
                    <a:pt x="226" y="1"/>
                    <a:pt x="1" y="539"/>
                    <a:pt x="318" y="851"/>
                  </a:cubicBezTo>
                  <a:cubicBezTo>
                    <a:pt x="419" y="953"/>
                    <a:pt x="543" y="999"/>
                    <a:pt x="666" y="999"/>
                  </a:cubicBezTo>
                  <a:cubicBezTo>
                    <a:pt x="922" y="999"/>
                    <a:pt x="1168" y="799"/>
                    <a:pt x="1168" y="500"/>
                  </a:cubicBezTo>
                  <a:cubicBezTo>
                    <a:pt x="1168" y="222"/>
                    <a:pt x="947" y="1"/>
                    <a:pt x="668" y="1"/>
                  </a:cubicBezTo>
                  <a:close/>
                </a:path>
              </a:pathLst>
            </a:custGeom>
            <a:solidFill>
              <a:srgbClr val="92A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8" name="Google Shape;11588;p92"/>
            <p:cNvSpPr/>
            <p:nvPr/>
          </p:nvSpPr>
          <p:spPr>
            <a:xfrm>
              <a:off x="3988847" y="3358134"/>
              <a:ext cx="281121" cy="367279"/>
            </a:xfrm>
            <a:custGeom>
              <a:avLst/>
              <a:gdLst/>
              <a:ahLst/>
              <a:cxnLst/>
              <a:rect l="l" t="t" r="r" b="b"/>
              <a:pathLst>
                <a:path w="10738" h="14029" extrusionOk="0">
                  <a:moveTo>
                    <a:pt x="7716" y="419"/>
                  </a:moveTo>
                  <a:lnTo>
                    <a:pt x="7716" y="870"/>
                  </a:lnTo>
                  <a:lnTo>
                    <a:pt x="6745" y="870"/>
                  </a:lnTo>
                  <a:lnTo>
                    <a:pt x="6745" y="419"/>
                  </a:lnTo>
                  <a:close/>
                  <a:moveTo>
                    <a:pt x="8162" y="1288"/>
                  </a:moveTo>
                  <a:lnTo>
                    <a:pt x="8162" y="6299"/>
                  </a:lnTo>
                  <a:lnTo>
                    <a:pt x="6303" y="6299"/>
                  </a:lnTo>
                  <a:lnTo>
                    <a:pt x="6303" y="1288"/>
                  </a:lnTo>
                  <a:close/>
                  <a:moveTo>
                    <a:pt x="7019" y="6712"/>
                  </a:moveTo>
                  <a:lnTo>
                    <a:pt x="7019" y="7399"/>
                  </a:lnTo>
                  <a:lnTo>
                    <a:pt x="6659" y="7399"/>
                  </a:lnTo>
                  <a:lnTo>
                    <a:pt x="6659" y="6712"/>
                  </a:lnTo>
                  <a:close/>
                  <a:moveTo>
                    <a:pt x="7802" y="6712"/>
                  </a:moveTo>
                  <a:lnTo>
                    <a:pt x="7802" y="8148"/>
                  </a:lnTo>
                  <a:lnTo>
                    <a:pt x="7442" y="8148"/>
                  </a:lnTo>
                  <a:lnTo>
                    <a:pt x="7442" y="6712"/>
                  </a:lnTo>
                  <a:close/>
                  <a:moveTo>
                    <a:pt x="8484" y="9882"/>
                  </a:moveTo>
                  <a:cubicBezTo>
                    <a:pt x="8753" y="9882"/>
                    <a:pt x="8974" y="10103"/>
                    <a:pt x="8974" y="10377"/>
                  </a:cubicBezTo>
                  <a:cubicBezTo>
                    <a:pt x="8974" y="10646"/>
                    <a:pt x="8758" y="10867"/>
                    <a:pt x="8484" y="10867"/>
                  </a:cubicBezTo>
                  <a:lnTo>
                    <a:pt x="5578" y="10867"/>
                  </a:lnTo>
                  <a:lnTo>
                    <a:pt x="5578" y="9882"/>
                  </a:lnTo>
                  <a:close/>
                  <a:moveTo>
                    <a:pt x="7994" y="11285"/>
                  </a:moveTo>
                  <a:cubicBezTo>
                    <a:pt x="7975" y="11665"/>
                    <a:pt x="7663" y="11963"/>
                    <a:pt x="7278" y="11963"/>
                  </a:cubicBezTo>
                  <a:lnTo>
                    <a:pt x="5578" y="11963"/>
                  </a:lnTo>
                  <a:lnTo>
                    <a:pt x="5578" y="11285"/>
                  </a:lnTo>
                  <a:close/>
                  <a:moveTo>
                    <a:pt x="7163" y="12381"/>
                  </a:moveTo>
                  <a:lnTo>
                    <a:pt x="7163" y="12726"/>
                  </a:lnTo>
                  <a:lnTo>
                    <a:pt x="5578" y="12726"/>
                  </a:lnTo>
                  <a:lnTo>
                    <a:pt x="5578" y="12381"/>
                  </a:lnTo>
                  <a:close/>
                  <a:moveTo>
                    <a:pt x="6092" y="1"/>
                  </a:moveTo>
                  <a:cubicBezTo>
                    <a:pt x="5813" y="1"/>
                    <a:pt x="5813" y="419"/>
                    <a:pt x="6092" y="419"/>
                  </a:cubicBezTo>
                  <a:lnTo>
                    <a:pt x="6327" y="419"/>
                  </a:lnTo>
                  <a:lnTo>
                    <a:pt x="6327" y="870"/>
                  </a:lnTo>
                  <a:lnTo>
                    <a:pt x="6092" y="870"/>
                  </a:lnTo>
                  <a:cubicBezTo>
                    <a:pt x="5976" y="870"/>
                    <a:pt x="5880" y="966"/>
                    <a:pt x="5880" y="1082"/>
                  </a:cubicBezTo>
                  <a:lnTo>
                    <a:pt x="5880" y="1648"/>
                  </a:lnTo>
                  <a:lnTo>
                    <a:pt x="5371" y="1648"/>
                  </a:lnTo>
                  <a:cubicBezTo>
                    <a:pt x="4482" y="1648"/>
                    <a:pt x="3608" y="1869"/>
                    <a:pt x="2825" y="2287"/>
                  </a:cubicBezTo>
                  <a:cubicBezTo>
                    <a:pt x="2602" y="2393"/>
                    <a:pt x="2718" y="2690"/>
                    <a:pt x="2910" y="2690"/>
                  </a:cubicBezTo>
                  <a:cubicBezTo>
                    <a:pt x="2945" y="2690"/>
                    <a:pt x="2983" y="2680"/>
                    <a:pt x="3022" y="2657"/>
                  </a:cubicBezTo>
                  <a:cubicBezTo>
                    <a:pt x="3743" y="2268"/>
                    <a:pt x="4550" y="2066"/>
                    <a:pt x="5371" y="2066"/>
                  </a:cubicBezTo>
                  <a:lnTo>
                    <a:pt x="5880" y="2066"/>
                  </a:lnTo>
                  <a:lnTo>
                    <a:pt x="5880" y="4146"/>
                  </a:lnTo>
                  <a:lnTo>
                    <a:pt x="5371" y="4146"/>
                  </a:lnTo>
                  <a:cubicBezTo>
                    <a:pt x="3824" y="4146"/>
                    <a:pt x="2561" y="5372"/>
                    <a:pt x="2503" y="6914"/>
                  </a:cubicBezTo>
                  <a:cubicBezTo>
                    <a:pt x="2450" y="8451"/>
                    <a:pt x="3622" y="9762"/>
                    <a:pt x="5160" y="9878"/>
                  </a:cubicBezTo>
                  <a:lnTo>
                    <a:pt x="5160" y="11958"/>
                  </a:lnTo>
                  <a:cubicBezTo>
                    <a:pt x="3080" y="11871"/>
                    <a:pt x="1278" y="10493"/>
                    <a:pt x="649" y="8504"/>
                  </a:cubicBezTo>
                  <a:cubicBezTo>
                    <a:pt x="24" y="6520"/>
                    <a:pt x="706" y="4353"/>
                    <a:pt x="2359" y="3085"/>
                  </a:cubicBezTo>
                  <a:cubicBezTo>
                    <a:pt x="2528" y="2948"/>
                    <a:pt x="2398" y="2714"/>
                    <a:pt x="2228" y="2714"/>
                  </a:cubicBezTo>
                  <a:cubicBezTo>
                    <a:pt x="2189" y="2714"/>
                    <a:pt x="2149" y="2726"/>
                    <a:pt x="2109" y="2753"/>
                  </a:cubicBezTo>
                  <a:cubicBezTo>
                    <a:pt x="1465" y="3248"/>
                    <a:pt x="942" y="3877"/>
                    <a:pt x="577" y="4603"/>
                  </a:cubicBezTo>
                  <a:cubicBezTo>
                    <a:pt x="197" y="5347"/>
                    <a:pt x="0" y="6179"/>
                    <a:pt x="5" y="7014"/>
                  </a:cubicBezTo>
                  <a:cubicBezTo>
                    <a:pt x="5" y="9897"/>
                    <a:pt x="2282" y="12260"/>
                    <a:pt x="5160" y="12376"/>
                  </a:cubicBezTo>
                  <a:lnTo>
                    <a:pt x="5160" y="12731"/>
                  </a:lnTo>
                  <a:lnTo>
                    <a:pt x="2503" y="12731"/>
                  </a:lnTo>
                  <a:cubicBezTo>
                    <a:pt x="2143" y="12731"/>
                    <a:pt x="1855" y="13020"/>
                    <a:pt x="1855" y="13380"/>
                  </a:cubicBezTo>
                  <a:cubicBezTo>
                    <a:pt x="1855" y="13735"/>
                    <a:pt x="2143" y="14028"/>
                    <a:pt x="2503" y="14028"/>
                  </a:cubicBezTo>
                  <a:lnTo>
                    <a:pt x="10089" y="14028"/>
                  </a:lnTo>
                  <a:cubicBezTo>
                    <a:pt x="10449" y="14028"/>
                    <a:pt x="10737" y="13735"/>
                    <a:pt x="10737" y="13380"/>
                  </a:cubicBezTo>
                  <a:cubicBezTo>
                    <a:pt x="10737" y="13020"/>
                    <a:pt x="10449" y="12731"/>
                    <a:pt x="10089" y="12731"/>
                  </a:cubicBezTo>
                  <a:lnTo>
                    <a:pt x="10089" y="12726"/>
                  </a:lnTo>
                  <a:lnTo>
                    <a:pt x="9118" y="12726"/>
                  </a:lnTo>
                  <a:cubicBezTo>
                    <a:pt x="8840" y="12726"/>
                    <a:pt x="8840" y="13144"/>
                    <a:pt x="9118" y="13144"/>
                  </a:cubicBezTo>
                  <a:lnTo>
                    <a:pt x="10089" y="13144"/>
                  </a:lnTo>
                  <a:cubicBezTo>
                    <a:pt x="10401" y="13144"/>
                    <a:pt x="10401" y="13610"/>
                    <a:pt x="10089" y="13610"/>
                  </a:cubicBezTo>
                  <a:lnTo>
                    <a:pt x="2503" y="13610"/>
                  </a:lnTo>
                  <a:cubicBezTo>
                    <a:pt x="2191" y="13610"/>
                    <a:pt x="2191" y="13144"/>
                    <a:pt x="2503" y="13144"/>
                  </a:cubicBezTo>
                  <a:lnTo>
                    <a:pt x="8287" y="13144"/>
                  </a:lnTo>
                  <a:cubicBezTo>
                    <a:pt x="8561" y="13144"/>
                    <a:pt x="8561" y="12726"/>
                    <a:pt x="8287" y="12726"/>
                  </a:cubicBezTo>
                  <a:lnTo>
                    <a:pt x="7576" y="12726"/>
                  </a:lnTo>
                  <a:lnTo>
                    <a:pt x="7576" y="12342"/>
                  </a:lnTo>
                  <a:cubicBezTo>
                    <a:pt x="8057" y="12208"/>
                    <a:pt x="8393" y="11780"/>
                    <a:pt x="8407" y="11285"/>
                  </a:cubicBezTo>
                  <a:lnTo>
                    <a:pt x="8484" y="11285"/>
                  </a:lnTo>
                  <a:cubicBezTo>
                    <a:pt x="8984" y="11285"/>
                    <a:pt x="9392" y="10877"/>
                    <a:pt x="9392" y="10377"/>
                  </a:cubicBezTo>
                  <a:cubicBezTo>
                    <a:pt x="9392" y="9873"/>
                    <a:pt x="8984" y="9469"/>
                    <a:pt x="8484" y="9469"/>
                  </a:cubicBezTo>
                  <a:lnTo>
                    <a:pt x="5371" y="9469"/>
                  </a:lnTo>
                  <a:cubicBezTo>
                    <a:pt x="4016" y="9469"/>
                    <a:pt x="2916" y="8369"/>
                    <a:pt x="2916" y="7014"/>
                  </a:cubicBezTo>
                  <a:cubicBezTo>
                    <a:pt x="2916" y="5660"/>
                    <a:pt x="4016" y="4560"/>
                    <a:pt x="5371" y="4560"/>
                  </a:cubicBezTo>
                  <a:lnTo>
                    <a:pt x="5885" y="4560"/>
                  </a:lnTo>
                  <a:lnTo>
                    <a:pt x="5885" y="6505"/>
                  </a:lnTo>
                  <a:cubicBezTo>
                    <a:pt x="5885" y="6621"/>
                    <a:pt x="5976" y="6712"/>
                    <a:pt x="6092" y="6712"/>
                  </a:cubicBezTo>
                  <a:lnTo>
                    <a:pt x="6245" y="6712"/>
                  </a:lnTo>
                  <a:lnTo>
                    <a:pt x="6245" y="7605"/>
                  </a:lnTo>
                  <a:cubicBezTo>
                    <a:pt x="6245" y="7721"/>
                    <a:pt x="6337" y="7812"/>
                    <a:pt x="6452" y="7812"/>
                  </a:cubicBezTo>
                  <a:lnTo>
                    <a:pt x="7024" y="7812"/>
                  </a:lnTo>
                  <a:lnTo>
                    <a:pt x="7024" y="8355"/>
                  </a:lnTo>
                  <a:cubicBezTo>
                    <a:pt x="7024" y="8470"/>
                    <a:pt x="7115" y="8561"/>
                    <a:pt x="7230" y="8561"/>
                  </a:cubicBezTo>
                  <a:lnTo>
                    <a:pt x="8009" y="8561"/>
                  </a:lnTo>
                  <a:cubicBezTo>
                    <a:pt x="8124" y="8561"/>
                    <a:pt x="8215" y="8470"/>
                    <a:pt x="8215" y="8355"/>
                  </a:cubicBezTo>
                  <a:lnTo>
                    <a:pt x="8215" y="6712"/>
                  </a:lnTo>
                  <a:lnTo>
                    <a:pt x="8369" y="6712"/>
                  </a:lnTo>
                  <a:cubicBezTo>
                    <a:pt x="8484" y="6712"/>
                    <a:pt x="8575" y="6621"/>
                    <a:pt x="8575" y="6505"/>
                  </a:cubicBezTo>
                  <a:lnTo>
                    <a:pt x="8575" y="1082"/>
                  </a:lnTo>
                  <a:cubicBezTo>
                    <a:pt x="8575" y="966"/>
                    <a:pt x="8484" y="870"/>
                    <a:pt x="8369" y="870"/>
                  </a:cubicBezTo>
                  <a:lnTo>
                    <a:pt x="8133" y="870"/>
                  </a:lnTo>
                  <a:lnTo>
                    <a:pt x="8133" y="419"/>
                  </a:lnTo>
                  <a:lnTo>
                    <a:pt x="8369" y="419"/>
                  </a:lnTo>
                  <a:cubicBezTo>
                    <a:pt x="8648" y="419"/>
                    <a:pt x="8648" y="1"/>
                    <a:pt x="8369"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9" name="Google Shape;11589;p92"/>
            <p:cNvSpPr/>
            <p:nvPr/>
          </p:nvSpPr>
          <p:spPr>
            <a:xfrm>
              <a:off x="4093725" y="3423453"/>
              <a:ext cx="43302" cy="37097"/>
            </a:xfrm>
            <a:custGeom>
              <a:avLst/>
              <a:gdLst/>
              <a:ahLst/>
              <a:cxnLst/>
              <a:rect l="l" t="t" r="r" b="b"/>
              <a:pathLst>
                <a:path w="1654" h="1417" extrusionOk="0">
                  <a:moveTo>
                    <a:pt x="950" y="416"/>
                  </a:moveTo>
                  <a:cubicBezTo>
                    <a:pt x="1022" y="416"/>
                    <a:pt x="1095" y="443"/>
                    <a:pt x="1154" y="503"/>
                  </a:cubicBezTo>
                  <a:cubicBezTo>
                    <a:pt x="1336" y="686"/>
                    <a:pt x="1207" y="998"/>
                    <a:pt x="947" y="998"/>
                  </a:cubicBezTo>
                  <a:cubicBezTo>
                    <a:pt x="784" y="998"/>
                    <a:pt x="654" y="868"/>
                    <a:pt x="654" y="710"/>
                  </a:cubicBezTo>
                  <a:cubicBezTo>
                    <a:pt x="654" y="534"/>
                    <a:pt x="799" y="416"/>
                    <a:pt x="950" y="416"/>
                  </a:cubicBezTo>
                  <a:close/>
                  <a:moveTo>
                    <a:pt x="945" y="0"/>
                  </a:moveTo>
                  <a:cubicBezTo>
                    <a:pt x="771" y="0"/>
                    <a:pt x="593" y="65"/>
                    <a:pt x="448" y="210"/>
                  </a:cubicBezTo>
                  <a:cubicBezTo>
                    <a:pt x="1" y="652"/>
                    <a:pt x="318" y="1416"/>
                    <a:pt x="947" y="1416"/>
                  </a:cubicBezTo>
                  <a:cubicBezTo>
                    <a:pt x="1336" y="1416"/>
                    <a:pt x="1653" y="1099"/>
                    <a:pt x="1653" y="710"/>
                  </a:cubicBezTo>
                  <a:cubicBezTo>
                    <a:pt x="1653" y="282"/>
                    <a:pt x="1307" y="0"/>
                    <a:pt x="945"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0" name="Google Shape;11590;p92"/>
            <p:cNvSpPr/>
            <p:nvPr/>
          </p:nvSpPr>
          <p:spPr>
            <a:xfrm>
              <a:off x="4075634" y="3621505"/>
              <a:ext cx="43406" cy="37123"/>
            </a:xfrm>
            <a:custGeom>
              <a:avLst/>
              <a:gdLst/>
              <a:ahLst/>
              <a:cxnLst/>
              <a:rect l="l" t="t" r="r" b="b"/>
              <a:pathLst>
                <a:path w="1658" h="1418" extrusionOk="0">
                  <a:moveTo>
                    <a:pt x="951" y="419"/>
                  </a:moveTo>
                  <a:cubicBezTo>
                    <a:pt x="1022" y="419"/>
                    <a:pt x="1094" y="446"/>
                    <a:pt x="1153" y="505"/>
                  </a:cubicBezTo>
                  <a:cubicBezTo>
                    <a:pt x="1336" y="687"/>
                    <a:pt x="1206" y="999"/>
                    <a:pt x="946" y="999"/>
                  </a:cubicBezTo>
                  <a:cubicBezTo>
                    <a:pt x="788" y="999"/>
                    <a:pt x="658" y="870"/>
                    <a:pt x="658" y="711"/>
                  </a:cubicBezTo>
                  <a:cubicBezTo>
                    <a:pt x="658" y="536"/>
                    <a:pt x="801" y="419"/>
                    <a:pt x="951" y="419"/>
                  </a:cubicBezTo>
                  <a:close/>
                  <a:moveTo>
                    <a:pt x="942" y="0"/>
                  </a:moveTo>
                  <a:cubicBezTo>
                    <a:pt x="768" y="0"/>
                    <a:pt x="591" y="64"/>
                    <a:pt x="447" y="207"/>
                  </a:cubicBezTo>
                  <a:cubicBezTo>
                    <a:pt x="0" y="654"/>
                    <a:pt x="317" y="1417"/>
                    <a:pt x="946" y="1417"/>
                  </a:cubicBezTo>
                  <a:cubicBezTo>
                    <a:pt x="1340" y="1417"/>
                    <a:pt x="1657" y="1100"/>
                    <a:pt x="1657" y="711"/>
                  </a:cubicBezTo>
                  <a:cubicBezTo>
                    <a:pt x="1657" y="282"/>
                    <a:pt x="1307" y="0"/>
                    <a:pt x="942"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91" name="Google Shape;11591;p92"/>
          <p:cNvGrpSpPr/>
          <p:nvPr/>
        </p:nvGrpSpPr>
        <p:grpSpPr>
          <a:xfrm>
            <a:off x="3951620" y="2700632"/>
            <a:ext cx="370290" cy="366729"/>
            <a:chOff x="3951620" y="2906032"/>
            <a:chExt cx="370290" cy="366729"/>
          </a:xfrm>
        </p:grpSpPr>
        <p:sp>
          <p:nvSpPr>
            <p:cNvPr id="11592" name="Google Shape;11592;p92"/>
            <p:cNvSpPr/>
            <p:nvPr/>
          </p:nvSpPr>
          <p:spPr>
            <a:xfrm>
              <a:off x="3957641" y="2911398"/>
              <a:ext cx="358352" cy="355865"/>
            </a:xfrm>
            <a:custGeom>
              <a:avLst/>
              <a:gdLst/>
              <a:ahLst/>
              <a:cxnLst/>
              <a:rect l="l" t="t" r="r" b="b"/>
              <a:pathLst>
                <a:path w="13688" h="13593" extrusionOk="0">
                  <a:moveTo>
                    <a:pt x="11165" y="1"/>
                  </a:moveTo>
                  <a:cubicBezTo>
                    <a:pt x="11041" y="1"/>
                    <a:pt x="10916" y="49"/>
                    <a:pt x="10820" y="145"/>
                  </a:cubicBezTo>
                  <a:lnTo>
                    <a:pt x="193" y="10771"/>
                  </a:lnTo>
                  <a:cubicBezTo>
                    <a:pt x="1" y="10964"/>
                    <a:pt x="1" y="11271"/>
                    <a:pt x="193" y="11458"/>
                  </a:cubicBezTo>
                  <a:lnTo>
                    <a:pt x="2182" y="13452"/>
                  </a:lnTo>
                  <a:cubicBezTo>
                    <a:pt x="2276" y="13546"/>
                    <a:pt x="2400" y="13593"/>
                    <a:pt x="2525" y="13593"/>
                  </a:cubicBezTo>
                  <a:cubicBezTo>
                    <a:pt x="2650" y="13593"/>
                    <a:pt x="2775" y="13546"/>
                    <a:pt x="2869" y="13452"/>
                  </a:cubicBezTo>
                  <a:lnTo>
                    <a:pt x="13500" y="2821"/>
                  </a:lnTo>
                  <a:cubicBezTo>
                    <a:pt x="13688" y="2633"/>
                    <a:pt x="13688" y="2326"/>
                    <a:pt x="13500" y="2134"/>
                  </a:cubicBezTo>
                  <a:lnTo>
                    <a:pt x="11511" y="145"/>
                  </a:lnTo>
                  <a:cubicBezTo>
                    <a:pt x="11415" y="49"/>
                    <a:pt x="11290" y="1"/>
                    <a:pt x="11165" y="1"/>
                  </a:cubicBezTo>
                  <a:close/>
                </a:path>
              </a:pathLst>
            </a:custGeom>
            <a:solidFill>
              <a:srgbClr val="E0E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3" name="Google Shape;11593;p92"/>
            <p:cNvSpPr/>
            <p:nvPr/>
          </p:nvSpPr>
          <p:spPr>
            <a:xfrm>
              <a:off x="3951620" y="2906032"/>
              <a:ext cx="370290" cy="366729"/>
            </a:xfrm>
            <a:custGeom>
              <a:avLst/>
              <a:gdLst/>
              <a:ahLst/>
              <a:cxnLst/>
              <a:rect l="l" t="t" r="r" b="b"/>
              <a:pathLst>
                <a:path w="14144" h="14008" extrusionOk="0">
                  <a:moveTo>
                    <a:pt x="11386" y="0"/>
                  </a:moveTo>
                  <a:cubicBezTo>
                    <a:pt x="11208" y="0"/>
                    <a:pt x="11030" y="69"/>
                    <a:pt x="10896" y="206"/>
                  </a:cubicBezTo>
                  <a:lnTo>
                    <a:pt x="264" y="10832"/>
                  </a:lnTo>
                  <a:cubicBezTo>
                    <a:pt x="0" y="11106"/>
                    <a:pt x="5" y="11543"/>
                    <a:pt x="274" y="11812"/>
                  </a:cubicBezTo>
                  <a:lnTo>
                    <a:pt x="2263" y="13806"/>
                  </a:lnTo>
                  <a:cubicBezTo>
                    <a:pt x="2400" y="13940"/>
                    <a:pt x="2578" y="14008"/>
                    <a:pt x="2755" y="14008"/>
                  </a:cubicBezTo>
                  <a:cubicBezTo>
                    <a:pt x="2933" y="14008"/>
                    <a:pt x="3111" y="13940"/>
                    <a:pt x="3248" y="13806"/>
                  </a:cubicBezTo>
                  <a:lnTo>
                    <a:pt x="11833" y="5221"/>
                  </a:lnTo>
                  <a:cubicBezTo>
                    <a:pt x="11970" y="5069"/>
                    <a:pt x="11835" y="4869"/>
                    <a:pt x="11676" y="4869"/>
                  </a:cubicBezTo>
                  <a:cubicBezTo>
                    <a:pt x="11629" y="4869"/>
                    <a:pt x="11580" y="4886"/>
                    <a:pt x="11535" y="4928"/>
                  </a:cubicBezTo>
                  <a:lnTo>
                    <a:pt x="2950" y="13508"/>
                  </a:lnTo>
                  <a:cubicBezTo>
                    <a:pt x="2897" y="13561"/>
                    <a:pt x="2826" y="13587"/>
                    <a:pt x="2755" y="13587"/>
                  </a:cubicBezTo>
                  <a:cubicBezTo>
                    <a:pt x="2684" y="13587"/>
                    <a:pt x="2614" y="13561"/>
                    <a:pt x="2561" y="13508"/>
                  </a:cubicBezTo>
                  <a:lnTo>
                    <a:pt x="572" y="11519"/>
                  </a:lnTo>
                  <a:cubicBezTo>
                    <a:pt x="461" y="11409"/>
                    <a:pt x="461" y="11236"/>
                    <a:pt x="572" y="11125"/>
                  </a:cubicBezTo>
                  <a:lnTo>
                    <a:pt x="884" y="10808"/>
                  </a:lnTo>
                  <a:lnTo>
                    <a:pt x="1384" y="11308"/>
                  </a:lnTo>
                  <a:cubicBezTo>
                    <a:pt x="1428" y="11348"/>
                    <a:pt x="1476" y="11365"/>
                    <a:pt x="1522" y="11365"/>
                  </a:cubicBezTo>
                  <a:cubicBezTo>
                    <a:pt x="1681" y="11365"/>
                    <a:pt x="1815" y="11163"/>
                    <a:pt x="1677" y="11010"/>
                  </a:cubicBezTo>
                  <a:lnTo>
                    <a:pt x="1182" y="10515"/>
                  </a:lnTo>
                  <a:lnTo>
                    <a:pt x="1850" y="9843"/>
                  </a:lnTo>
                  <a:lnTo>
                    <a:pt x="2345" y="10342"/>
                  </a:lnTo>
                  <a:cubicBezTo>
                    <a:pt x="2389" y="10382"/>
                    <a:pt x="2437" y="10399"/>
                    <a:pt x="2483" y="10399"/>
                  </a:cubicBezTo>
                  <a:cubicBezTo>
                    <a:pt x="2644" y="10399"/>
                    <a:pt x="2780" y="10197"/>
                    <a:pt x="2642" y="10044"/>
                  </a:cubicBezTo>
                  <a:lnTo>
                    <a:pt x="2148" y="9550"/>
                  </a:lnTo>
                  <a:lnTo>
                    <a:pt x="2815" y="8877"/>
                  </a:lnTo>
                  <a:lnTo>
                    <a:pt x="3589" y="9655"/>
                  </a:lnTo>
                  <a:cubicBezTo>
                    <a:pt x="3635" y="9701"/>
                    <a:pt x="3687" y="9720"/>
                    <a:pt x="3736" y="9720"/>
                  </a:cubicBezTo>
                  <a:cubicBezTo>
                    <a:pt x="3900" y="9720"/>
                    <a:pt x="4038" y="9509"/>
                    <a:pt x="3887" y="9357"/>
                  </a:cubicBezTo>
                  <a:lnTo>
                    <a:pt x="3113" y="8584"/>
                  </a:lnTo>
                  <a:lnTo>
                    <a:pt x="3781" y="7911"/>
                  </a:lnTo>
                  <a:lnTo>
                    <a:pt x="4276" y="8411"/>
                  </a:lnTo>
                  <a:cubicBezTo>
                    <a:pt x="4322" y="8458"/>
                    <a:pt x="4373" y="8478"/>
                    <a:pt x="4423" y="8478"/>
                  </a:cubicBezTo>
                  <a:cubicBezTo>
                    <a:pt x="4586" y="8478"/>
                    <a:pt x="4728" y="8264"/>
                    <a:pt x="4574" y="8113"/>
                  </a:cubicBezTo>
                  <a:lnTo>
                    <a:pt x="4079" y="7618"/>
                  </a:lnTo>
                  <a:lnTo>
                    <a:pt x="4747" y="6946"/>
                  </a:lnTo>
                  <a:lnTo>
                    <a:pt x="5241" y="7445"/>
                  </a:lnTo>
                  <a:cubicBezTo>
                    <a:pt x="5287" y="7491"/>
                    <a:pt x="5338" y="7510"/>
                    <a:pt x="5387" y="7510"/>
                  </a:cubicBezTo>
                  <a:cubicBezTo>
                    <a:pt x="5550" y="7510"/>
                    <a:pt x="5691" y="7299"/>
                    <a:pt x="5539" y="7148"/>
                  </a:cubicBezTo>
                  <a:lnTo>
                    <a:pt x="5044" y="6653"/>
                  </a:lnTo>
                  <a:lnTo>
                    <a:pt x="5712" y="5985"/>
                  </a:lnTo>
                  <a:lnTo>
                    <a:pt x="6207" y="6480"/>
                  </a:lnTo>
                  <a:cubicBezTo>
                    <a:pt x="6251" y="6520"/>
                    <a:pt x="6300" y="6537"/>
                    <a:pt x="6346" y="6537"/>
                  </a:cubicBezTo>
                  <a:cubicBezTo>
                    <a:pt x="6506" y="6537"/>
                    <a:pt x="6643" y="6335"/>
                    <a:pt x="6505" y="6182"/>
                  </a:cubicBezTo>
                  <a:lnTo>
                    <a:pt x="6005" y="5687"/>
                  </a:lnTo>
                  <a:lnTo>
                    <a:pt x="6678" y="5019"/>
                  </a:lnTo>
                  <a:lnTo>
                    <a:pt x="7451" y="5793"/>
                  </a:lnTo>
                  <a:cubicBezTo>
                    <a:pt x="7498" y="5844"/>
                    <a:pt x="7551" y="5865"/>
                    <a:pt x="7603" y="5865"/>
                  </a:cubicBezTo>
                  <a:cubicBezTo>
                    <a:pt x="7769" y="5865"/>
                    <a:pt x="7914" y="5645"/>
                    <a:pt x="7749" y="5495"/>
                  </a:cubicBezTo>
                  <a:lnTo>
                    <a:pt x="6976" y="4722"/>
                  </a:lnTo>
                  <a:lnTo>
                    <a:pt x="7643" y="4054"/>
                  </a:lnTo>
                  <a:lnTo>
                    <a:pt x="8138" y="4549"/>
                  </a:lnTo>
                  <a:cubicBezTo>
                    <a:pt x="8184" y="4593"/>
                    <a:pt x="8235" y="4612"/>
                    <a:pt x="8283" y="4612"/>
                  </a:cubicBezTo>
                  <a:cubicBezTo>
                    <a:pt x="8445" y="4612"/>
                    <a:pt x="8584" y="4406"/>
                    <a:pt x="8436" y="4251"/>
                  </a:cubicBezTo>
                  <a:lnTo>
                    <a:pt x="7941" y="3756"/>
                  </a:lnTo>
                  <a:lnTo>
                    <a:pt x="8604" y="3088"/>
                  </a:lnTo>
                  <a:lnTo>
                    <a:pt x="9099" y="3583"/>
                  </a:lnTo>
                  <a:cubicBezTo>
                    <a:pt x="9144" y="3623"/>
                    <a:pt x="9193" y="3640"/>
                    <a:pt x="9240" y="3640"/>
                  </a:cubicBezTo>
                  <a:cubicBezTo>
                    <a:pt x="9399" y="3640"/>
                    <a:pt x="9534" y="3442"/>
                    <a:pt x="9397" y="3290"/>
                  </a:cubicBezTo>
                  <a:lnTo>
                    <a:pt x="8902" y="2790"/>
                  </a:lnTo>
                  <a:lnTo>
                    <a:pt x="9570" y="2123"/>
                  </a:lnTo>
                  <a:lnTo>
                    <a:pt x="10065" y="2617"/>
                  </a:lnTo>
                  <a:cubicBezTo>
                    <a:pt x="10110" y="2659"/>
                    <a:pt x="10159" y="2677"/>
                    <a:pt x="10206" y="2677"/>
                  </a:cubicBezTo>
                  <a:cubicBezTo>
                    <a:pt x="10365" y="2677"/>
                    <a:pt x="10500" y="2476"/>
                    <a:pt x="10363" y="2324"/>
                  </a:cubicBezTo>
                  <a:lnTo>
                    <a:pt x="9863" y="1825"/>
                  </a:lnTo>
                  <a:lnTo>
                    <a:pt x="10535" y="1157"/>
                  </a:lnTo>
                  <a:lnTo>
                    <a:pt x="11309" y="1935"/>
                  </a:lnTo>
                  <a:cubicBezTo>
                    <a:pt x="11353" y="1975"/>
                    <a:pt x="11401" y="1992"/>
                    <a:pt x="11448" y="1992"/>
                  </a:cubicBezTo>
                  <a:cubicBezTo>
                    <a:pt x="11608" y="1992"/>
                    <a:pt x="11745" y="1790"/>
                    <a:pt x="11607" y="1637"/>
                  </a:cubicBezTo>
                  <a:lnTo>
                    <a:pt x="10829" y="864"/>
                  </a:lnTo>
                  <a:lnTo>
                    <a:pt x="11189" y="504"/>
                  </a:lnTo>
                  <a:cubicBezTo>
                    <a:pt x="11244" y="448"/>
                    <a:pt x="11315" y="421"/>
                    <a:pt x="11386" y="421"/>
                  </a:cubicBezTo>
                  <a:cubicBezTo>
                    <a:pt x="11457" y="421"/>
                    <a:pt x="11528" y="448"/>
                    <a:pt x="11583" y="504"/>
                  </a:cubicBezTo>
                  <a:lnTo>
                    <a:pt x="13572" y="2492"/>
                  </a:lnTo>
                  <a:cubicBezTo>
                    <a:pt x="13682" y="2598"/>
                    <a:pt x="13682" y="2776"/>
                    <a:pt x="13572" y="2882"/>
                  </a:cubicBezTo>
                  <a:lnTo>
                    <a:pt x="12130" y="4323"/>
                  </a:lnTo>
                  <a:cubicBezTo>
                    <a:pt x="11979" y="4477"/>
                    <a:pt x="12119" y="4686"/>
                    <a:pt x="12282" y="4686"/>
                  </a:cubicBezTo>
                  <a:cubicBezTo>
                    <a:pt x="12331" y="4686"/>
                    <a:pt x="12382" y="4667"/>
                    <a:pt x="12428" y="4621"/>
                  </a:cubicBezTo>
                  <a:lnTo>
                    <a:pt x="13870" y="3179"/>
                  </a:lnTo>
                  <a:cubicBezTo>
                    <a:pt x="14143" y="2910"/>
                    <a:pt x="14143" y="2468"/>
                    <a:pt x="13870" y="2195"/>
                  </a:cubicBezTo>
                  <a:lnTo>
                    <a:pt x="11881" y="206"/>
                  </a:lnTo>
                  <a:cubicBezTo>
                    <a:pt x="11744" y="69"/>
                    <a:pt x="11565" y="0"/>
                    <a:pt x="11386"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594" name="Google Shape;11594;p92"/>
          <p:cNvGrpSpPr/>
          <p:nvPr/>
        </p:nvGrpSpPr>
        <p:grpSpPr>
          <a:xfrm>
            <a:off x="2145304" y="3153205"/>
            <a:ext cx="404245" cy="388433"/>
            <a:chOff x="2145304" y="3358605"/>
            <a:chExt cx="404245" cy="388433"/>
          </a:xfrm>
        </p:grpSpPr>
        <p:sp>
          <p:nvSpPr>
            <p:cNvPr id="11595" name="Google Shape;11595;p92"/>
            <p:cNvSpPr/>
            <p:nvPr/>
          </p:nvSpPr>
          <p:spPr>
            <a:xfrm>
              <a:off x="2145304" y="3364312"/>
              <a:ext cx="398460" cy="377018"/>
            </a:xfrm>
            <a:custGeom>
              <a:avLst/>
              <a:gdLst/>
              <a:ahLst/>
              <a:cxnLst/>
              <a:rect l="l" t="t" r="r" b="b"/>
              <a:pathLst>
                <a:path w="15220" h="14401" extrusionOk="0">
                  <a:moveTo>
                    <a:pt x="11130" y="0"/>
                  </a:moveTo>
                  <a:cubicBezTo>
                    <a:pt x="8419" y="0"/>
                    <a:pt x="5762" y="1064"/>
                    <a:pt x="3776" y="3046"/>
                  </a:cubicBezTo>
                  <a:cubicBezTo>
                    <a:pt x="956" y="5866"/>
                    <a:pt x="0" y="10055"/>
                    <a:pt x="1317" y="13821"/>
                  </a:cubicBezTo>
                  <a:cubicBezTo>
                    <a:pt x="2431" y="14209"/>
                    <a:pt x="3588" y="14400"/>
                    <a:pt x="4739" y="14400"/>
                  </a:cubicBezTo>
                  <a:cubicBezTo>
                    <a:pt x="6724" y="14400"/>
                    <a:pt x="8691" y="13832"/>
                    <a:pt x="10396" y="12726"/>
                  </a:cubicBezTo>
                  <a:cubicBezTo>
                    <a:pt x="13091" y="10982"/>
                    <a:pt x="14826" y="8085"/>
                    <a:pt x="15100" y="4881"/>
                  </a:cubicBezTo>
                  <a:cubicBezTo>
                    <a:pt x="15220" y="3425"/>
                    <a:pt x="15032" y="1965"/>
                    <a:pt x="14552" y="581"/>
                  </a:cubicBezTo>
                  <a:cubicBezTo>
                    <a:pt x="13433" y="190"/>
                    <a:pt x="12277" y="0"/>
                    <a:pt x="11130" y="0"/>
                  </a:cubicBezTo>
                  <a:close/>
                </a:path>
              </a:pathLst>
            </a:custGeom>
            <a:solidFill>
              <a:srgbClr val="E7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6" name="Google Shape;11596;p92"/>
            <p:cNvSpPr/>
            <p:nvPr/>
          </p:nvSpPr>
          <p:spPr>
            <a:xfrm>
              <a:off x="2145304" y="3364286"/>
              <a:ext cx="380971" cy="361755"/>
            </a:xfrm>
            <a:custGeom>
              <a:avLst/>
              <a:gdLst/>
              <a:ahLst/>
              <a:cxnLst/>
              <a:rect l="l" t="t" r="r" b="b"/>
              <a:pathLst>
                <a:path w="14552" h="13818" extrusionOk="0">
                  <a:moveTo>
                    <a:pt x="11125" y="0"/>
                  </a:moveTo>
                  <a:cubicBezTo>
                    <a:pt x="8415" y="0"/>
                    <a:pt x="5760" y="1061"/>
                    <a:pt x="3776" y="3042"/>
                  </a:cubicBezTo>
                  <a:cubicBezTo>
                    <a:pt x="956" y="5862"/>
                    <a:pt x="0" y="10051"/>
                    <a:pt x="1317" y="13817"/>
                  </a:cubicBezTo>
                  <a:cubicBezTo>
                    <a:pt x="1307" y="12900"/>
                    <a:pt x="1542" y="11853"/>
                    <a:pt x="1999" y="10738"/>
                  </a:cubicBezTo>
                  <a:cubicBezTo>
                    <a:pt x="2186" y="10277"/>
                    <a:pt x="2402" y="9825"/>
                    <a:pt x="2643" y="9388"/>
                  </a:cubicBezTo>
                  <a:cubicBezTo>
                    <a:pt x="3416" y="7971"/>
                    <a:pt x="4511" y="6506"/>
                    <a:pt x="5876" y="5141"/>
                  </a:cubicBezTo>
                  <a:cubicBezTo>
                    <a:pt x="7245" y="3772"/>
                    <a:pt x="8710" y="2682"/>
                    <a:pt x="10127" y="1908"/>
                  </a:cubicBezTo>
                  <a:cubicBezTo>
                    <a:pt x="10564" y="1668"/>
                    <a:pt x="11011" y="1452"/>
                    <a:pt x="11472" y="1260"/>
                  </a:cubicBezTo>
                  <a:cubicBezTo>
                    <a:pt x="12555" y="816"/>
                    <a:pt x="13578" y="582"/>
                    <a:pt x="14472" y="582"/>
                  </a:cubicBezTo>
                  <a:cubicBezTo>
                    <a:pt x="14499" y="582"/>
                    <a:pt x="14525" y="582"/>
                    <a:pt x="14552" y="582"/>
                  </a:cubicBezTo>
                  <a:cubicBezTo>
                    <a:pt x="13431" y="191"/>
                    <a:pt x="12273" y="0"/>
                    <a:pt x="11125" y="0"/>
                  </a:cubicBezTo>
                  <a:close/>
                </a:path>
              </a:pathLst>
            </a:custGeom>
            <a:solidFill>
              <a:srgbClr val="E1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7" name="Google Shape;11597;p92"/>
            <p:cNvSpPr/>
            <p:nvPr/>
          </p:nvSpPr>
          <p:spPr>
            <a:xfrm>
              <a:off x="2369039" y="3365307"/>
              <a:ext cx="171584" cy="171584"/>
            </a:xfrm>
            <a:custGeom>
              <a:avLst/>
              <a:gdLst/>
              <a:ahLst/>
              <a:cxnLst/>
              <a:rect l="l" t="t" r="r" b="b"/>
              <a:pathLst>
                <a:path w="6554" h="6554" extrusionOk="0">
                  <a:moveTo>
                    <a:pt x="1706" y="0"/>
                  </a:moveTo>
                  <a:cubicBezTo>
                    <a:pt x="1130" y="48"/>
                    <a:pt x="558" y="145"/>
                    <a:pt x="1" y="289"/>
                  </a:cubicBezTo>
                  <a:lnTo>
                    <a:pt x="6265" y="6553"/>
                  </a:lnTo>
                  <a:cubicBezTo>
                    <a:pt x="6409" y="5991"/>
                    <a:pt x="6505" y="5419"/>
                    <a:pt x="6554" y="4843"/>
                  </a:cubicBezTo>
                  <a:lnTo>
                    <a:pt x="1706" y="0"/>
                  </a:lnTo>
                  <a:close/>
                </a:path>
              </a:pathLst>
            </a:custGeom>
            <a:solidFill>
              <a:srgbClr val="92A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8" name="Google Shape;11598;p92"/>
            <p:cNvSpPr/>
            <p:nvPr/>
          </p:nvSpPr>
          <p:spPr>
            <a:xfrm>
              <a:off x="2165541" y="3568674"/>
              <a:ext cx="171584" cy="171584"/>
            </a:xfrm>
            <a:custGeom>
              <a:avLst/>
              <a:gdLst/>
              <a:ahLst/>
              <a:cxnLst/>
              <a:rect l="l" t="t" r="r" b="b"/>
              <a:pathLst>
                <a:path w="6554" h="6554" extrusionOk="0">
                  <a:moveTo>
                    <a:pt x="289" y="1"/>
                  </a:moveTo>
                  <a:cubicBezTo>
                    <a:pt x="145" y="563"/>
                    <a:pt x="49" y="1134"/>
                    <a:pt x="1" y="1711"/>
                  </a:cubicBezTo>
                  <a:lnTo>
                    <a:pt x="1226" y="2931"/>
                  </a:lnTo>
                  <a:lnTo>
                    <a:pt x="4848" y="6553"/>
                  </a:lnTo>
                  <a:cubicBezTo>
                    <a:pt x="5420" y="6505"/>
                    <a:pt x="5991" y="6409"/>
                    <a:pt x="6554" y="6270"/>
                  </a:cubicBezTo>
                  <a:lnTo>
                    <a:pt x="1870" y="1581"/>
                  </a:lnTo>
                  <a:lnTo>
                    <a:pt x="289" y="1"/>
                  </a:lnTo>
                  <a:close/>
                </a:path>
              </a:pathLst>
            </a:custGeom>
            <a:solidFill>
              <a:srgbClr val="92A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9" name="Google Shape;11599;p92"/>
            <p:cNvSpPr/>
            <p:nvPr/>
          </p:nvSpPr>
          <p:spPr>
            <a:xfrm>
              <a:off x="2369039" y="3365307"/>
              <a:ext cx="76629" cy="48957"/>
            </a:xfrm>
            <a:custGeom>
              <a:avLst/>
              <a:gdLst/>
              <a:ahLst/>
              <a:cxnLst/>
              <a:rect l="l" t="t" r="r" b="b"/>
              <a:pathLst>
                <a:path w="2927" h="1870" extrusionOk="0">
                  <a:moveTo>
                    <a:pt x="1706" y="0"/>
                  </a:moveTo>
                  <a:cubicBezTo>
                    <a:pt x="1130" y="48"/>
                    <a:pt x="558" y="145"/>
                    <a:pt x="1" y="289"/>
                  </a:cubicBezTo>
                  <a:lnTo>
                    <a:pt x="1581" y="1869"/>
                  </a:lnTo>
                  <a:cubicBezTo>
                    <a:pt x="2018" y="1629"/>
                    <a:pt x="2465" y="1413"/>
                    <a:pt x="2926" y="1221"/>
                  </a:cubicBezTo>
                  <a:lnTo>
                    <a:pt x="1706" y="0"/>
                  </a:ln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0" name="Google Shape;11600;p92"/>
            <p:cNvSpPr/>
            <p:nvPr/>
          </p:nvSpPr>
          <p:spPr>
            <a:xfrm>
              <a:off x="2264685" y="3468849"/>
              <a:ext cx="176689" cy="167840"/>
            </a:xfrm>
            <a:custGeom>
              <a:avLst/>
              <a:gdLst/>
              <a:ahLst/>
              <a:cxnLst/>
              <a:rect l="l" t="t" r="r" b="b"/>
              <a:pathLst>
                <a:path w="6749" h="6411" extrusionOk="0">
                  <a:moveTo>
                    <a:pt x="6142" y="1"/>
                  </a:moveTo>
                  <a:cubicBezTo>
                    <a:pt x="6044" y="1"/>
                    <a:pt x="5943" y="37"/>
                    <a:pt x="5851" y="124"/>
                  </a:cubicBezTo>
                  <a:lnTo>
                    <a:pt x="297" y="5682"/>
                  </a:lnTo>
                  <a:cubicBezTo>
                    <a:pt x="1" y="5994"/>
                    <a:pt x="282" y="6411"/>
                    <a:pt x="609" y="6411"/>
                  </a:cubicBezTo>
                  <a:cubicBezTo>
                    <a:pt x="706" y="6411"/>
                    <a:pt x="807" y="6374"/>
                    <a:pt x="898" y="6288"/>
                  </a:cubicBezTo>
                  <a:lnTo>
                    <a:pt x="6456" y="729"/>
                  </a:lnTo>
                  <a:cubicBezTo>
                    <a:pt x="6749" y="418"/>
                    <a:pt x="6470" y="1"/>
                    <a:pt x="6142" y="1"/>
                  </a:cubicBezTo>
                  <a:close/>
                </a:path>
              </a:pathLst>
            </a:custGeom>
            <a:solidFill>
              <a:srgbClr val="92A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1" name="Google Shape;11601;p92"/>
            <p:cNvSpPr/>
            <p:nvPr/>
          </p:nvSpPr>
          <p:spPr>
            <a:xfrm>
              <a:off x="2263402" y="3463430"/>
              <a:ext cx="180616" cy="179071"/>
            </a:xfrm>
            <a:custGeom>
              <a:avLst/>
              <a:gdLst/>
              <a:ahLst/>
              <a:cxnLst/>
              <a:rect l="l" t="t" r="r" b="b"/>
              <a:pathLst>
                <a:path w="6899" h="6840" extrusionOk="0">
                  <a:moveTo>
                    <a:pt x="6202" y="419"/>
                  </a:moveTo>
                  <a:cubicBezTo>
                    <a:pt x="6361" y="419"/>
                    <a:pt x="6499" y="627"/>
                    <a:pt x="6351" y="778"/>
                  </a:cubicBezTo>
                  <a:lnTo>
                    <a:pt x="5823" y="1306"/>
                  </a:lnTo>
                  <a:lnTo>
                    <a:pt x="5530" y="1013"/>
                  </a:lnTo>
                  <a:lnTo>
                    <a:pt x="6058" y="485"/>
                  </a:lnTo>
                  <a:cubicBezTo>
                    <a:pt x="6103" y="439"/>
                    <a:pt x="6154" y="419"/>
                    <a:pt x="6202" y="419"/>
                  </a:cubicBezTo>
                  <a:close/>
                  <a:moveTo>
                    <a:pt x="5218" y="1325"/>
                  </a:moveTo>
                  <a:lnTo>
                    <a:pt x="5511" y="1619"/>
                  </a:lnTo>
                  <a:lnTo>
                    <a:pt x="4425" y="2709"/>
                  </a:lnTo>
                  <a:lnTo>
                    <a:pt x="4132" y="2411"/>
                  </a:lnTo>
                  <a:lnTo>
                    <a:pt x="5218" y="1325"/>
                  </a:lnTo>
                  <a:close/>
                  <a:moveTo>
                    <a:pt x="3820" y="2723"/>
                  </a:moveTo>
                  <a:lnTo>
                    <a:pt x="4113" y="3017"/>
                  </a:lnTo>
                  <a:lnTo>
                    <a:pt x="3027" y="4102"/>
                  </a:lnTo>
                  <a:lnTo>
                    <a:pt x="2734" y="3809"/>
                  </a:lnTo>
                  <a:lnTo>
                    <a:pt x="3820" y="2723"/>
                  </a:lnTo>
                  <a:close/>
                  <a:moveTo>
                    <a:pt x="2422" y="4121"/>
                  </a:moveTo>
                  <a:lnTo>
                    <a:pt x="2715" y="4414"/>
                  </a:lnTo>
                  <a:lnTo>
                    <a:pt x="1629" y="5500"/>
                  </a:lnTo>
                  <a:lnTo>
                    <a:pt x="1336" y="5207"/>
                  </a:lnTo>
                  <a:lnTo>
                    <a:pt x="2422" y="4121"/>
                  </a:lnTo>
                  <a:close/>
                  <a:moveTo>
                    <a:pt x="1028" y="5519"/>
                  </a:moveTo>
                  <a:lnTo>
                    <a:pt x="1321" y="5812"/>
                  </a:lnTo>
                  <a:lnTo>
                    <a:pt x="793" y="6336"/>
                  </a:lnTo>
                  <a:cubicBezTo>
                    <a:pt x="747" y="6389"/>
                    <a:pt x="693" y="6411"/>
                    <a:pt x="642" y="6411"/>
                  </a:cubicBezTo>
                  <a:cubicBezTo>
                    <a:pt x="479" y="6411"/>
                    <a:pt x="337" y="6193"/>
                    <a:pt x="505" y="6043"/>
                  </a:cubicBezTo>
                  <a:lnTo>
                    <a:pt x="500" y="6043"/>
                  </a:lnTo>
                  <a:lnTo>
                    <a:pt x="1028" y="5519"/>
                  </a:lnTo>
                  <a:close/>
                  <a:moveTo>
                    <a:pt x="6187" y="0"/>
                  </a:moveTo>
                  <a:cubicBezTo>
                    <a:pt x="6029" y="0"/>
                    <a:pt x="5870" y="58"/>
                    <a:pt x="5746" y="173"/>
                  </a:cubicBezTo>
                  <a:lnTo>
                    <a:pt x="5222" y="701"/>
                  </a:lnTo>
                  <a:lnTo>
                    <a:pt x="5016" y="499"/>
                  </a:lnTo>
                  <a:cubicBezTo>
                    <a:pt x="4968" y="451"/>
                    <a:pt x="4914" y="431"/>
                    <a:pt x="4862" y="431"/>
                  </a:cubicBezTo>
                  <a:cubicBezTo>
                    <a:pt x="4693" y="431"/>
                    <a:pt x="4549" y="648"/>
                    <a:pt x="4704" y="807"/>
                  </a:cubicBezTo>
                  <a:lnTo>
                    <a:pt x="4910" y="1013"/>
                  </a:lnTo>
                  <a:lnTo>
                    <a:pt x="3824" y="2099"/>
                  </a:lnTo>
                  <a:lnTo>
                    <a:pt x="3618" y="1897"/>
                  </a:lnTo>
                  <a:cubicBezTo>
                    <a:pt x="3569" y="1847"/>
                    <a:pt x="3515" y="1827"/>
                    <a:pt x="3462" y="1827"/>
                  </a:cubicBezTo>
                  <a:cubicBezTo>
                    <a:pt x="3291" y="1827"/>
                    <a:pt x="3144" y="2047"/>
                    <a:pt x="3306" y="2205"/>
                  </a:cubicBezTo>
                  <a:lnTo>
                    <a:pt x="3512" y="2411"/>
                  </a:lnTo>
                  <a:lnTo>
                    <a:pt x="2426" y="3497"/>
                  </a:lnTo>
                  <a:lnTo>
                    <a:pt x="2220" y="3295"/>
                  </a:lnTo>
                  <a:cubicBezTo>
                    <a:pt x="2172" y="3247"/>
                    <a:pt x="2118" y="3227"/>
                    <a:pt x="2066" y="3227"/>
                  </a:cubicBezTo>
                  <a:cubicBezTo>
                    <a:pt x="1897" y="3227"/>
                    <a:pt x="1753" y="3444"/>
                    <a:pt x="1908" y="3603"/>
                  </a:cubicBezTo>
                  <a:lnTo>
                    <a:pt x="2114" y="3809"/>
                  </a:lnTo>
                  <a:lnTo>
                    <a:pt x="1028" y="4895"/>
                  </a:lnTo>
                  <a:lnTo>
                    <a:pt x="822" y="4693"/>
                  </a:lnTo>
                  <a:cubicBezTo>
                    <a:pt x="774" y="4645"/>
                    <a:pt x="720" y="4625"/>
                    <a:pt x="668" y="4625"/>
                  </a:cubicBezTo>
                  <a:cubicBezTo>
                    <a:pt x="499" y="4625"/>
                    <a:pt x="355" y="4842"/>
                    <a:pt x="510" y="5001"/>
                  </a:cubicBezTo>
                  <a:lnTo>
                    <a:pt x="716" y="5207"/>
                  </a:lnTo>
                  <a:lnTo>
                    <a:pt x="188" y="5731"/>
                  </a:lnTo>
                  <a:cubicBezTo>
                    <a:pt x="68" y="5851"/>
                    <a:pt x="0" y="6019"/>
                    <a:pt x="0" y="6192"/>
                  </a:cubicBezTo>
                  <a:cubicBezTo>
                    <a:pt x="0" y="6582"/>
                    <a:pt x="319" y="6840"/>
                    <a:pt x="651" y="6840"/>
                  </a:cubicBezTo>
                  <a:cubicBezTo>
                    <a:pt x="811" y="6840"/>
                    <a:pt x="973" y="6781"/>
                    <a:pt x="1105" y="6648"/>
                  </a:cubicBezTo>
                  <a:lnTo>
                    <a:pt x="1629" y="6120"/>
                  </a:lnTo>
                  <a:lnTo>
                    <a:pt x="1836" y="6326"/>
                  </a:lnTo>
                  <a:cubicBezTo>
                    <a:pt x="1883" y="6373"/>
                    <a:pt x="1936" y="6392"/>
                    <a:pt x="1986" y="6392"/>
                  </a:cubicBezTo>
                  <a:cubicBezTo>
                    <a:pt x="2156" y="6392"/>
                    <a:pt x="2303" y="6173"/>
                    <a:pt x="2148" y="6014"/>
                  </a:cubicBezTo>
                  <a:lnTo>
                    <a:pt x="1941" y="5812"/>
                  </a:lnTo>
                  <a:lnTo>
                    <a:pt x="3027" y="4722"/>
                  </a:lnTo>
                  <a:lnTo>
                    <a:pt x="3233" y="4929"/>
                  </a:lnTo>
                  <a:cubicBezTo>
                    <a:pt x="3281" y="4975"/>
                    <a:pt x="3334" y="4994"/>
                    <a:pt x="3384" y="4994"/>
                  </a:cubicBezTo>
                  <a:cubicBezTo>
                    <a:pt x="3554" y="4994"/>
                    <a:pt x="3701" y="4775"/>
                    <a:pt x="3546" y="4616"/>
                  </a:cubicBezTo>
                  <a:lnTo>
                    <a:pt x="3339" y="4414"/>
                  </a:lnTo>
                  <a:lnTo>
                    <a:pt x="4425" y="3324"/>
                  </a:lnTo>
                  <a:lnTo>
                    <a:pt x="4631" y="3531"/>
                  </a:lnTo>
                  <a:cubicBezTo>
                    <a:pt x="4680" y="3580"/>
                    <a:pt x="4733" y="3600"/>
                    <a:pt x="4785" y="3600"/>
                  </a:cubicBezTo>
                  <a:cubicBezTo>
                    <a:pt x="4955" y="3600"/>
                    <a:pt x="5102" y="3377"/>
                    <a:pt x="4944" y="3218"/>
                  </a:cubicBezTo>
                  <a:lnTo>
                    <a:pt x="4737" y="3017"/>
                  </a:lnTo>
                  <a:lnTo>
                    <a:pt x="5823" y="1926"/>
                  </a:lnTo>
                  <a:lnTo>
                    <a:pt x="6029" y="2133"/>
                  </a:lnTo>
                  <a:cubicBezTo>
                    <a:pt x="6078" y="2182"/>
                    <a:pt x="6131" y="2202"/>
                    <a:pt x="6183" y="2202"/>
                  </a:cubicBezTo>
                  <a:cubicBezTo>
                    <a:pt x="6353" y="2202"/>
                    <a:pt x="6500" y="1979"/>
                    <a:pt x="6342" y="1820"/>
                  </a:cubicBezTo>
                  <a:lnTo>
                    <a:pt x="6135" y="1619"/>
                  </a:lnTo>
                  <a:lnTo>
                    <a:pt x="6664" y="1090"/>
                  </a:lnTo>
                  <a:cubicBezTo>
                    <a:pt x="6899" y="835"/>
                    <a:pt x="6894" y="437"/>
                    <a:pt x="6644" y="192"/>
                  </a:cubicBezTo>
                  <a:cubicBezTo>
                    <a:pt x="6519" y="64"/>
                    <a:pt x="6353" y="0"/>
                    <a:pt x="6187"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2" name="Google Shape;11602;p92"/>
            <p:cNvSpPr/>
            <p:nvPr/>
          </p:nvSpPr>
          <p:spPr>
            <a:xfrm>
              <a:off x="2151587" y="3358605"/>
              <a:ext cx="397962" cy="388433"/>
            </a:xfrm>
            <a:custGeom>
              <a:avLst/>
              <a:gdLst/>
              <a:ahLst/>
              <a:cxnLst/>
              <a:rect l="l" t="t" r="r" b="b"/>
              <a:pathLst>
                <a:path w="15201" h="14837" extrusionOk="0">
                  <a:moveTo>
                    <a:pt x="10878" y="442"/>
                  </a:moveTo>
                  <a:cubicBezTo>
                    <a:pt x="11986" y="442"/>
                    <a:pt x="13086" y="621"/>
                    <a:pt x="14139" y="972"/>
                  </a:cubicBezTo>
                  <a:lnTo>
                    <a:pt x="14139" y="977"/>
                  </a:lnTo>
                  <a:cubicBezTo>
                    <a:pt x="14528" y="2140"/>
                    <a:pt x="14711" y="3369"/>
                    <a:pt x="14667" y="4599"/>
                  </a:cubicBezTo>
                  <a:lnTo>
                    <a:pt x="10517" y="449"/>
                  </a:lnTo>
                  <a:cubicBezTo>
                    <a:pt x="10637" y="444"/>
                    <a:pt x="10758" y="442"/>
                    <a:pt x="10878" y="442"/>
                  </a:cubicBezTo>
                  <a:close/>
                  <a:moveTo>
                    <a:pt x="942" y="8467"/>
                  </a:moveTo>
                  <a:lnTo>
                    <a:pt x="6649" y="14169"/>
                  </a:lnTo>
                  <a:cubicBezTo>
                    <a:pt x="6255" y="14251"/>
                    <a:pt x="5857" y="14313"/>
                    <a:pt x="5458" y="14351"/>
                  </a:cubicBezTo>
                  <a:lnTo>
                    <a:pt x="764" y="9653"/>
                  </a:lnTo>
                  <a:cubicBezTo>
                    <a:pt x="798" y="9254"/>
                    <a:pt x="860" y="8856"/>
                    <a:pt x="942" y="8467"/>
                  </a:cubicBezTo>
                  <a:close/>
                  <a:moveTo>
                    <a:pt x="726" y="10239"/>
                  </a:moveTo>
                  <a:lnTo>
                    <a:pt x="4881" y="14385"/>
                  </a:lnTo>
                  <a:cubicBezTo>
                    <a:pt x="4760" y="14389"/>
                    <a:pt x="4639" y="14391"/>
                    <a:pt x="4519" y="14391"/>
                  </a:cubicBezTo>
                  <a:cubicBezTo>
                    <a:pt x="3406" y="14391"/>
                    <a:pt x="2303" y="14212"/>
                    <a:pt x="1250" y="13861"/>
                  </a:cubicBezTo>
                  <a:cubicBezTo>
                    <a:pt x="860" y="12694"/>
                    <a:pt x="683" y="11469"/>
                    <a:pt x="726" y="10239"/>
                  </a:cubicBezTo>
                  <a:close/>
                  <a:moveTo>
                    <a:pt x="10877" y="0"/>
                  </a:moveTo>
                  <a:cubicBezTo>
                    <a:pt x="9996" y="0"/>
                    <a:pt x="9113" y="110"/>
                    <a:pt x="8249" y="329"/>
                  </a:cubicBezTo>
                  <a:cubicBezTo>
                    <a:pt x="5424" y="1059"/>
                    <a:pt x="3018" y="2918"/>
                    <a:pt x="1600" y="5469"/>
                  </a:cubicBezTo>
                  <a:cubicBezTo>
                    <a:pt x="1496" y="5648"/>
                    <a:pt x="1646" y="5807"/>
                    <a:pt x="1797" y="5807"/>
                  </a:cubicBezTo>
                  <a:cubicBezTo>
                    <a:pt x="1868" y="5807"/>
                    <a:pt x="1940" y="5772"/>
                    <a:pt x="1985" y="5685"/>
                  </a:cubicBezTo>
                  <a:cubicBezTo>
                    <a:pt x="3325" y="3273"/>
                    <a:pt x="5578" y="1505"/>
                    <a:pt x="8244" y="790"/>
                  </a:cubicBezTo>
                  <a:lnTo>
                    <a:pt x="12251" y="4796"/>
                  </a:lnTo>
                  <a:cubicBezTo>
                    <a:pt x="12299" y="4845"/>
                    <a:pt x="12353" y="4866"/>
                    <a:pt x="12405" y="4866"/>
                  </a:cubicBezTo>
                  <a:cubicBezTo>
                    <a:pt x="12576" y="4866"/>
                    <a:pt x="12725" y="4642"/>
                    <a:pt x="12563" y="4484"/>
                  </a:cubicBezTo>
                  <a:lnTo>
                    <a:pt x="8744" y="665"/>
                  </a:lnTo>
                  <a:cubicBezTo>
                    <a:pt x="9138" y="583"/>
                    <a:pt x="9532" y="521"/>
                    <a:pt x="9935" y="487"/>
                  </a:cubicBezTo>
                  <a:lnTo>
                    <a:pt x="14629" y="5185"/>
                  </a:lnTo>
                  <a:cubicBezTo>
                    <a:pt x="14595" y="5584"/>
                    <a:pt x="14533" y="5983"/>
                    <a:pt x="14451" y="6372"/>
                  </a:cubicBezTo>
                  <a:lnTo>
                    <a:pt x="13298" y="5219"/>
                  </a:lnTo>
                  <a:cubicBezTo>
                    <a:pt x="13251" y="5173"/>
                    <a:pt x="13198" y="5153"/>
                    <a:pt x="13147" y="5153"/>
                  </a:cubicBezTo>
                  <a:cubicBezTo>
                    <a:pt x="12976" y="5153"/>
                    <a:pt x="12827" y="5372"/>
                    <a:pt x="12986" y="5531"/>
                  </a:cubicBezTo>
                  <a:lnTo>
                    <a:pt x="14331" y="6876"/>
                  </a:lnTo>
                  <a:cubicBezTo>
                    <a:pt x="13385" y="10374"/>
                    <a:pt x="10656" y="13102"/>
                    <a:pt x="7159" y="14049"/>
                  </a:cubicBezTo>
                  <a:lnTo>
                    <a:pt x="1067" y="7962"/>
                  </a:lnTo>
                  <a:cubicBezTo>
                    <a:pt x="1187" y="7506"/>
                    <a:pt x="1341" y="7064"/>
                    <a:pt x="1523" y="6627"/>
                  </a:cubicBezTo>
                  <a:cubicBezTo>
                    <a:pt x="1598" y="6453"/>
                    <a:pt x="1457" y="6320"/>
                    <a:pt x="1316" y="6320"/>
                  </a:cubicBezTo>
                  <a:cubicBezTo>
                    <a:pt x="1239" y="6320"/>
                    <a:pt x="1161" y="6361"/>
                    <a:pt x="1120" y="6458"/>
                  </a:cubicBezTo>
                  <a:cubicBezTo>
                    <a:pt x="92" y="8889"/>
                    <a:pt x="1" y="11613"/>
                    <a:pt x="870" y="14106"/>
                  </a:cubicBezTo>
                  <a:cubicBezTo>
                    <a:pt x="894" y="14169"/>
                    <a:pt x="942" y="14222"/>
                    <a:pt x="1005" y="14241"/>
                  </a:cubicBezTo>
                  <a:cubicBezTo>
                    <a:pt x="2134" y="14635"/>
                    <a:pt x="3325" y="14837"/>
                    <a:pt x="4521" y="14837"/>
                  </a:cubicBezTo>
                  <a:cubicBezTo>
                    <a:pt x="4814" y="14837"/>
                    <a:pt x="5102" y="14822"/>
                    <a:pt x="5396" y="14798"/>
                  </a:cubicBezTo>
                  <a:cubicBezTo>
                    <a:pt x="10555" y="14366"/>
                    <a:pt x="14648" y="10278"/>
                    <a:pt x="15076" y="5118"/>
                  </a:cubicBezTo>
                  <a:cubicBezTo>
                    <a:pt x="15201" y="3629"/>
                    <a:pt x="15008" y="2135"/>
                    <a:pt x="14523" y="727"/>
                  </a:cubicBezTo>
                  <a:cubicBezTo>
                    <a:pt x="14499" y="665"/>
                    <a:pt x="14451" y="612"/>
                    <a:pt x="14384" y="593"/>
                  </a:cubicBezTo>
                  <a:cubicBezTo>
                    <a:pt x="13251" y="198"/>
                    <a:pt x="12065" y="0"/>
                    <a:pt x="10877"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03" name="Google Shape;11603;p92"/>
          <p:cNvGrpSpPr/>
          <p:nvPr/>
        </p:nvGrpSpPr>
        <p:grpSpPr>
          <a:xfrm>
            <a:off x="2593925" y="3165196"/>
            <a:ext cx="406392" cy="365263"/>
            <a:chOff x="2593925" y="3370596"/>
            <a:chExt cx="406392" cy="365263"/>
          </a:xfrm>
        </p:grpSpPr>
        <p:sp>
          <p:nvSpPr>
            <p:cNvPr id="11604" name="Google Shape;11604;p92"/>
            <p:cNvSpPr/>
            <p:nvPr/>
          </p:nvSpPr>
          <p:spPr>
            <a:xfrm>
              <a:off x="2614162" y="3590560"/>
              <a:ext cx="365892" cy="139121"/>
            </a:xfrm>
            <a:custGeom>
              <a:avLst/>
              <a:gdLst/>
              <a:ahLst/>
              <a:cxnLst/>
              <a:rect l="l" t="t" r="r" b="b"/>
              <a:pathLst>
                <a:path w="13976" h="5314" extrusionOk="0">
                  <a:moveTo>
                    <a:pt x="1" y="0"/>
                  </a:moveTo>
                  <a:lnTo>
                    <a:pt x="1" y="4113"/>
                  </a:lnTo>
                  <a:cubicBezTo>
                    <a:pt x="1" y="4776"/>
                    <a:pt x="539" y="5314"/>
                    <a:pt x="1202" y="5314"/>
                  </a:cubicBezTo>
                  <a:lnTo>
                    <a:pt x="12775" y="5314"/>
                  </a:lnTo>
                  <a:cubicBezTo>
                    <a:pt x="13438" y="5314"/>
                    <a:pt x="13976" y="4776"/>
                    <a:pt x="13976" y="4113"/>
                  </a:cubicBezTo>
                  <a:lnTo>
                    <a:pt x="13976" y="0"/>
                  </a:lnTo>
                  <a:close/>
                </a:path>
              </a:pathLst>
            </a:custGeom>
            <a:solidFill>
              <a:srgbClr val="E7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5" name="Google Shape;11605;p92"/>
            <p:cNvSpPr/>
            <p:nvPr/>
          </p:nvSpPr>
          <p:spPr>
            <a:xfrm>
              <a:off x="2614162" y="3590560"/>
              <a:ext cx="52360" cy="139121"/>
            </a:xfrm>
            <a:custGeom>
              <a:avLst/>
              <a:gdLst/>
              <a:ahLst/>
              <a:cxnLst/>
              <a:rect l="l" t="t" r="r" b="b"/>
              <a:pathLst>
                <a:path w="2000" h="5314" extrusionOk="0">
                  <a:moveTo>
                    <a:pt x="1" y="0"/>
                  </a:moveTo>
                  <a:lnTo>
                    <a:pt x="1" y="4113"/>
                  </a:lnTo>
                  <a:cubicBezTo>
                    <a:pt x="1" y="4776"/>
                    <a:pt x="539" y="5314"/>
                    <a:pt x="1202" y="5314"/>
                  </a:cubicBezTo>
                  <a:lnTo>
                    <a:pt x="1999" y="5314"/>
                  </a:lnTo>
                  <a:cubicBezTo>
                    <a:pt x="1336" y="5314"/>
                    <a:pt x="798" y="4776"/>
                    <a:pt x="798" y="4113"/>
                  </a:cubicBezTo>
                  <a:lnTo>
                    <a:pt x="798" y="0"/>
                  </a:lnTo>
                  <a:close/>
                </a:path>
              </a:pathLst>
            </a:custGeom>
            <a:solidFill>
              <a:srgbClr val="E1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6" name="Google Shape;11606;p92"/>
            <p:cNvSpPr/>
            <p:nvPr/>
          </p:nvSpPr>
          <p:spPr>
            <a:xfrm>
              <a:off x="2614162" y="3590560"/>
              <a:ext cx="365892" cy="75241"/>
            </a:xfrm>
            <a:custGeom>
              <a:avLst/>
              <a:gdLst/>
              <a:ahLst/>
              <a:cxnLst/>
              <a:rect l="l" t="t" r="r" b="b"/>
              <a:pathLst>
                <a:path w="13976" h="2874" extrusionOk="0">
                  <a:moveTo>
                    <a:pt x="1" y="0"/>
                  </a:moveTo>
                  <a:lnTo>
                    <a:pt x="1" y="1201"/>
                  </a:lnTo>
                  <a:cubicBezTo>
                    <a:pt x="1754" y="2129"/>
                    <a:pt x="3681" y="2695"/>
                    <a:pt x="5655" y="2873"/>
                  </a:cubicBezTo>
                  <a:lnTo>
                    <a:pt x="8321" y="2873"/>
                  </a:lnTo>
                  <a:cubicBezTo>
                    <a:pt x="10301" y="2695"/>
                    <a:pt x="12222" y="2129"/>
                    <a:pt x="13976" y="1201"/>
                  </a:cubicBezTo>
                  <a:lnTo>
                    <a:pt x="13976" y="0"/>
                  </a:lnTo>
                  <a:close/>
                </a:path>
              </a:pathLst>
            </a:custGeom>
            <a:solidFill>
              <a:srgbClr val="E1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7" name="Google Shape;11607;p92"/>
            <p:cNvSpPr/>
            <p:nvPr/>
          </p:nvSpPr>
          <p:spPr>
            <a:xfrm>
              <a:off x="2600077" y="3442774"/>
              <a:ext cx="394192" cy="191585"/>
            </a:xfrm>
            <a:custGeom>
              <a:avLst/>
              <a:gdLst/>
              <a:ahLst/>
              <a:cxnLst/>
              <a:rect l="l" t="t" r="r" b="b"/>
              <a:pathLst>
                <a:path w="15057" h="7318" extrusionOk="0">
                  <a:moveTo>
                    <a:pt x="13860" y="1"/>
                  </a:moveTo>
                  <a:cubicBezTo>
                    <a:pt x="13857" y="1"/>
                    <a:pt x="13854" y="1"/>
                    <a:pt x="13851" y="1"/>
                  </a:cubicBezTo>
                  <a:lnTo>
                    <a:pt x="1202" y="1"/>
                  </a:lnTo>
                  <a:cubicBezTo>
                    <a:pt x="534" y="1"/>
                    <a:pt x="1" y="534"/>
                    <a:pt x="1" y="1202"/>
                  </a:cubicBezTo>
                  <a:lnTo>
                    <a:pt x="1" y="5343"/>
                  </a:lnTo>
                  <a:cubicBezTo>
                    <a:pt x="1894" y="6448"/>
                    <a:pt x="4007" y="7120"/>
                    <a:pt x="6193" y="7317"/>
                  </a:cubicBezTo>
                  <a:lnTo>
                    <a:pt x="8859" y="7317"/>
                  </a:lnTo>
                  <a:cubicBezTo>
                    <a:pt x="11045" y="7120"/>
                    <a:pt x="13159" y="6448"/>
                    <a:pt x="15057" y="5343"/>
                  </a:cubicBezTo>
                  <a:lnTo>
                    <a:pt x="15057" y="1202"/>
                  </a:lnTo>
                  <a:cubicBezTo>
                    <a:pt x="15057" y="537"/>
                    <a:pt x="14519" y="1"/>
                    <a:pt x="13860" y="1"/>
                  </a:cubicBezTo>
                  <a:close/>
                </a:path>
              </a:pathLst>
            </a:custGeom>
            <a:solidFill>
              <a:srgbClr val="E7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8" name="Google Shape;11608;p92"/>
            <p:cNvSpPr/>
            <p:nvPr/>
          </p:nvSpPr>
          <p:spPr>
            <a:xfrm>
              <a:off x="2599972" y="3442643"/>
              <a:ext cx="52072" cy="151085"/>
            </a:xfrm>
            <a:custGeom>
              <a:avLst/>
              <a:gdLst/>
              <a:ahLst/>
              <a:cxnLst/>
              <a:rect l="l" t="t" r="r" b="b"/>
              <a:pathLst>
                <a:path w="1989" h="5771" extrusionOk="0">
                  <a:moveTo>
                    <a:pt x="1206" y="1"/>
                  </a:moveTo>
                  <a:cubicBezTo>
                    <a:pt x="538" y="1"/>
                    <a:pt x="0" y="539"/>
                    <a:pt x="5" y="1202"/>
                  </a:cubicBezTo>
                  <a:lnTo>
                    <a:pt x="5" y="5348"/>
                  </a:lnTo>
                  <a:cubicBezTo>
                    <a:pt x="259" y="5497"/>
                    <a:pt x="524" y="5636"/>
                    <a:pt x="788" y="5771"/>
                  </a:cubicBezTo>
                  <a:lnTo>
                    <a:pt x="788" y="1202"/>
                  </a:lnTo>
                  <a:cubicBezTo>
                    <a:pt x="788" y="539"/>
                    <a:pt x="1326" y="1"/>
                    <a:pt x="1989" y="1"/>
                  </a:cubicBezTo>
                  <a:close/>
                </a:path>
              </a:pathLst>
            </a:custGeom>
            <a:solidFill>
              <a:srgbClr val="E1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9" name="Google Shape;11609;p92"/>
            <p:cNvSpPr/>
            <p:nvPr/>
          </p:nvSpPr>
          <p:spPr>
            <a:xfrm>
              <a:off x="2715033" y="3542389"/>
              <a:ext cx="164175" cy="91970"/>
            </a:xfrm>
            <a:custGeom>
              <a:avLst/>
              <a:gdLst/>
              <a:ahLst/>
              <a:cxnLst/>
              <a:rect l="l" t="t" r="r" b="b"/>
              <a:pathLst>
                <a:path w="6271" h="3513" extrusionOk="0">
                  <a:moveTo>
                    <a:pt x="1024" y="1"/>
                  </a:moveTo>
                  <a:cubicBezTo>
                    <a:pt x="457" y="1"/>
                    <a:pt x="1" y="457"/>
                    <a:pt x="1" y="1019"/>
                  </a:cubicBezTo>
                  <a:lnTo>
                    <a:pt x="1" y="3238"/>
                  </a:lnTo>
                  <a:cubicBezTo>
                    <a:pt x="596" y="3368"/>
                    <a:pt x="1197" y="3459"/>
                    <a:pt x="1802" y="3512"/>
                  </a:cubicBezTo>
                  <a:lnTo>
                    <a:pt x="4468" y="3512"/>
                  </a:lnTo>
                  <a:cubicBezTo>
                    <a:pt x="5074" y="3459"/>
                    <a:pt x="5679" y="3368"/>
                    <a:pt x="6270" y="3238"/>
                  </a:cubicBezTo>
                  <a:lnTo>
                    <a:pt x="6270" y="1019"/>
                  </a:lnTo>
                  <a:cubicBezTo>
                    <a:pt x="6270" y="457"/>
                    <a:pt x="5814" y="1"/>
                    <a:pt x="5252" y="1"/>
                  </a:cubicBezTo>
                  <a:close/>
                </a:path>
              </a:pathLst>
            </a:custGeom>
            <a:solidFill>
              <a:srgbClr val="E1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0" name="Google Shape;11610;p92"/>
            <p:cNvSpPr/>
            <p:nvPr/>
          </p:nvSpPr>
          <p:spPr>
            <a:xfrm>
              <a:off x="2762210" y="3591319"/>
              <a:ext cx="69822" cy="87310"/>
            </a:xfrm>
            <a:custGeom>
              <a:avLst/>
              <a:gdLst/>
              <a:ahLst/>
              <a:cxnLst/>
              <a:rect l="l" t="t" r="r" b="b"/>
              <a:pathLst>
                <a:path w="2667" h="3335" extrusionOk="0">
                  <a:moveTo>
                    <a:pt x="697" y="0"/>
                  </a:moveTo>
                  <a:cubicBezTo>
                    <a:pt x="313" y="0"/>
                    <a:pt x="0" y="313"/>
                    <a:pt x="0" y="697"/>
                  </a:cubicBezTo>
                  <a:lnTo>
                    <a:pt x="0" y="2638"/>
                  </a:lnTo>
                  <a:cubicBezTo>
                    <a:pt x="0" y="3022"/>
                    <a:pt x="313" y="3334"/>
                    <a:pt x="697" y="3334"/>
                  </a:cubicBezTo>
                  <a:lnTo>
                    <a:pt x="1975" y="3334"/>
                  </a:lnTo>
                  <a:cubicBezTo>
                    <a:pt x="2354" y="3334"/>
                    <a:pt x="2666" y="3022"/>
                    <a:pt x="2666" y="2638"/>
                  </a:cubicBezTo>
                  <a:lnTo>
                    <a:pt x="2666" y="697"/>
                  </a:lnTo>
                  <a:cubicBezTo>
                    <a:pt x="2666" y="313"/>
                    <a:pt x="2354" y="0"/>
                    <a:pt x="1975" y="0"/>
                  </a:cubicBezTo>
                  <a:close/>
                </a:path>
              </a:pathLst>
            </a:custGeom>
            <a:solidFill>
              <a:srgbClr val="E0E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1" name="Google Shape;11611;p92"/>
            <p:cNvSpPr/>
            <p:nvPr/>
          </p:nvSpPr>
          <p:spPr>
            <a:xfrm>
              <a:off x="2786348" y="3615457"/>
              <a:ext cx="21546" cy="39008"/>
            </a:xfrm>
            <a:custGeom>
              <a:avLst/>
              <a:gdLst/>
              <a:ahLst/>
              <a:cxnLst/>
              <a:rect l="l" t="t" r="r" b="b"/>
              <a:pathLst>
                <a:path w="823" h="1490" extrusionOk="0">
                  <a:moveTo>
                    <a:pt x="1" y="1"/>
                  </a:moveTo>
                  <a:lnTo>
                    <a:pt x="1" y="1490"/>
                  </a:lnTo>
                  <a:lnTo>
                    <a:pt x="822" y="1490"/>
                  </a:lnTo>
                  <a:lnTo>
                    <a:pt x="822" y="1"/>
                  </a:lnTo>
                  <a:close/>
                </a:path>
              </a:pathLst>
            </a:custGeom>
            <a:solidFill>
              <a:srgbClr val="BBC9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2" name="Google Shape;11612;p92"/>
            <p:cNvSpPr/>
            <p:nvPr/>
          </p:nvSpPr>
          <p:spPr>
            <a:xfrm>
              <a:off x="2733150" y="3376617"/>
              <a:ext cx="127942" cy="32097"/>
            </a:xfrm>
            <a:custGeom>
              <a:avLst/>
              <a:gdLst/>
              <a:ahLst/>
              <a:cxnLst/>
              <a:rect l="l" t="t" r="r" b="b"/>
              <a:pathLst>
                <a:path w="4887" h="1226" extrusionOk="0">
                  <a:moveTo>
                    <a:pt x="1" y="1"/>
                  </a:moveTo>
                  <a:lnTo>
                    <a:pt x="1" y="15"/>
                  </a:lnTo>
                  <a:cubicBezTo>
                    <a:pt x="1" y="683"/>
                    <a:pt x="543" y="1226"/>
                    <a:pt x="1211" y="1226"/>
                  </a:cubicBezTo>
                  <a:lnTo>
                    <a:pt x="3676" y="1226"/>
                  </a:lnTo>
                  <a:cubicBezTo>
                    <a:pt x="4343" y="1221"/>
                    <a:pt x="4886" y="683"/>
                    <a:pt x="4886" y="15"/>
                  </a:cubicBezTo>
                  <a:lnTo>
                    <a:pt x="4886" y="1"/>
                  </a:lnTo>
                  <a:close/>
                </a:path>
              </a:pathLst>
            </a:custGeom>
            <a:solidFill>
              <a:srgbClr val="E7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3" name="Google Shape;11613;p92"/>
            <p:cNvSpPr/>
            <p:nvPr/>
          </p:nvSpPr>
          <p:spPr>
            <a:xfrm>
              <a:off x="2593925" y="3370596"/>
              <a:ext cx="406392" cy="365263"/>
            </a:xfrm>
            <a:custGeom>
              <a:avLst/>
              <a:gdLst/>
              <a:ahLst/>
              <a:cxnLst/>
              <a:rect l="l" t="t" r="r" b="b"/>
              <a:pathLst>
                <a:path w="15523" h="13952" extrusionOk="0">
                  <a:moveTo>
                    <a:pt x="9950" y="461"/>
                  </a:moveTo>
                  <a:cubicBezTo>
                    <a:pt x="9844" y="908"/>
                    <a:pt x="9450" y="1225"/>
                    <a:pt x="8994" y="1225"/>
                  </a:cubicBezTo>
                  <a:lnTo>
                    <a:pt x="6529" y="1225"/>
                  </a:lnTo>
                  <a:cubicBezTo>
                    <a:pt x="6073" y="1225"/>
                    <a:pt x="5679" y="908"/>
                    <a:pt x="5573" y="461"/>
                  </a:cubicBezTo>
                  <a:close/>
                  <a:moveTo>
                    <a:pt x="10416" y="481"/>
                  </a:moveTo>
                  <a:cubicBezTo>
                    <a:pt x="10882" y="572"/>
                    <a:pt x="11218" y="980"/>
                    <a:pt x="11223" y="1456"/>
                  </a:cubicBezTo>
                  <a:lnTo>
                    <a:pt x="11223" y="2522"/>
                  </a:lnTo>
                  <a:lnTo>
                    <a:pt x="4305" y="2522"/>
                  </a:lnTo>
                  <a:lnTo>
                    <a:pt x="4305" y="1456"/>
                  </a:lnTo>
                  <a:cubicBezTo>
                    <a:pt x="4305" y="980"/>
                    <a:pt x="4641" y="572"/>
                    <a:pt x="5107" y="481"/>
                  </a:cubicBezTo>
                  <a:cubicBezTo>
                    <a:pt x="5222" y="1177"/>
                    <a:pt x="5828" y="1686"/>
                    <a:pt x="6529" y="1686"/>
                  </a:cubicBezTo>
                  <a:lnTo>
                    <a:pt x="8994" y="1686"/>
                  </a:lnTo>
                  <a:cubicBezTo>
                    <a:pt x="9695" y="1686"/>
                    <a:pt x="10300" y="1177"/>
                    <a:pt x="10416" y="481"/>
                  </a:cubicBezTo>
                  <a:close/>
                  <a:moveTo>
                    <a:pt x="9878" y="6793"/>
                  </a:moveTo>
                  <a:cubicBezTo>
                    <a:pt x="10315" y="6793"/>
                    <a:pt x="10665" y="7149"/>
                    <a:pt x="10665" y="7586"/>
                  </a:cubicBezTo>
                  <a:lnTo>
                    <a:pt x="10665" y="9618"/>
                  </a:lnTo>
                  <a:cubicBezTo>
                    <a:pt x="10223" y="9704"/>
                    <a:pt x="9777" y="9772"/>
                    <a:pt x="9325" y="9820"/>
                  </a:cubicBezTo>
                  <a:lnTo>
                    <a:pt x="9325" y="9128"/>
                  </a:lnTo>
                  <a:cubicBezTo>
                    <a:pt x="9325" y="8614"/>
                    <a:pt x="8912" y="8201"/>
                    <a:pt x="8403" y="8201"/>
                  </a:cubicBezTo>
                  <a:lnTo>
                    <a:pt x="7125" y="8201"/>
                  </a:lnTo>
                  <a:cubicBezTo>
                    <a:pt x="6611" y="8201"/>
                    <a:pt x="6198" y="8614"/>
                    <a:pt x="6198" y="9128"/>
                  </a:cubicBezTo>
                  <a:lnTo>
                    <a:pt x="6198" y="9820"/>
                  </a:lnTo>
                  <a:cubicBezTo>
                    <a:pt x="5746" y="9772"/>
                    <a:pt x="5299" y="9704"/>
                    <a:pt x="4857" y="9618"/>
                  </a:cubicBezTo>
                  <a:lnTo>
                    <a:pt x="4857" y="7586"/>
                  </a:lnTo>
                  <a:cubicBezTo>
                    <a:pt x="4857" y="7149"/>
                    <a:pt x="5213" y="6793"/>
                    <a:pt x="5645" y="6793"/>
                  </a:cubicBezTo>
                  <a:close/>
                  <a:moveTo>
                    <a:pt x="8403" y="8662"/>
                  </a:moveTo>
                  <a:cubicBezTo>
                    <a:pt x="8657" y="8662"/>
                    <a:pt x="8864" y="8868"/>
                    <a:pt x="8864" y="9128"/>
                  </a:cubicBezTo>
                  <a:lnTo>
                    <a:pt x="8864" y="11069"/>
                  </a:lnTo>
                  <a:cubicBezTo>
                    <a:pt x="8864" y="11328"/>
                    <a:pt x="8657" y="11535"/>
                    <a:pt x="8398" y="11535"/>
                  </a:cubicBezTo>
                  <a:lnTo>
                    <a:pt x="7125" y="11535"/>
                  </a:lnTo>
                  <a:cubicBezTo>
                    <a:pt x="6865" y="11535"/>
                    <a:pt x="6659" y="11328"/>
                    <a:pt x="6659" y="11069"/>
                  </a:cubicBezTo>
                  <a:lnTo>
                    <a:pt x="6659" y="9128"/>
                  </a:lnTo>
                  <a:cubicBezTo>
                    <a:pt x="6659" y="8868"/>
                    <a:pt x="6865" y="8662"/>
                    <a:pt x="7125" y="8662"/>
                  </a:cubicBezTo>
                  <a:close/>
                  <a:moveTo>
                    <a:pt x="5299" y="0"/>
                  </a:moveTo>
                  <a:cubicBezTo>
                    <a:pt x="4497" y="0"/>
                    <a:pt x="3848" y="654"/>
                    <a:pt x="3844" y="1456"/>
                  </a:cubicBezTo>
                  <a:lnTo>
                    <a:pt x="3844" y="2522"/>
                  </a:lnTo>
                  <a:lnTo>
                    <a:pt x="1437" y="2522"/>
                  </a:lnTo>
                  <a:cubicBezTo>
                    <a:pt x="644" y="2522"/>
                    <a:pt x="0" y="3166"/>
                    <a:pt x="0" y="3954"/>
                  </a:cubicBezTo>
                  <a:lnTo>
                    <a:pt x="0" y="8100"/>
                  </a:lnTo>
                  <a:cubicBezTo>
                    <a:pt x="0" y="8181"/>
                    <a:pt x="44" y="8258"/>
                    <a:pt x="116" y="8297"/>
                  </a:cubicBezTo>
                  <a:cubicBezTo>
                    <a:pt x="255" y="8383"/>
                    <a:pt x="399" y="8460"/>
                    <a:pt x="543" y="8537"/>
                  </a:cubicBezTo>
                  <a:lnTo>
                    <a:pt x="543" y="9618"/>
                  </a:lnTo>
                  <a:cubicBezTo>
                    <a:pt x="543" y="9769"/>
                    <a:pt x="659" y="9845"/>
                    <a:pt x="774" y="9845"/>
                  </a:cubicBezTo>
                  <a:cubicBezTo>
                    <a:pt x="889" y="9845"/>
                    <a:pt x="1004" y="9769"/>
                    <a:pt x="1004" y="9618"/>
                  </a:cubicBezTo>
                  <a:lnTo>
                    <a:pt x="1004" y="8782"/>
                  </a:lnTo>
                  <a:cubicBezTo>
                    <a:pt x="2628" y="9589"/>
                    <a:pt x="4387" y="10103"/>
                    <a:pt x="6198" y="10286"/>
                  </a:cubicBezTo>
                  <a:lnTo>
                    <a:pt x="6198" y="11069"/>
                  </a:lnTo>
                  <a:cubicBezTo>
                    <a:pt x="6198" y="11583"/>
                    <a:pt x="6611" y="11996"/>
                    <a:pt x="7125" y="11996"/>
                  </a:cubicBezTo>
                  <a:lnTo>
                    <a:pt x="8403" y="11996"/>
                  </a:lnTo>
                  <a:cubicBezTo>
                    <a:pt x="8912" y="11996"/>
                    <a:pt x="9325" y="11583"/>
                    <a:pt x="9325" y="11069"/>
                  </a:cubicBezTo>
                  <a:lnTo>
                    <a:pt x="9325" y="10286"/>
                  </a:lnTo>
                  <a:cubicBezTo>
                    <a:pt x="11131" y="10103"/>
                    <a:pt x="12895" y="9589"/>
                    <a:pt x="14518" y="8782"/>
                  </a:cubicBezTo>
                  <a:lnTo>
                    <a:pt x="14518" y="12519"/>
                  </a:lnTo>
                  <a:cubicBezTo>
                    <a:pt x="14518" y="13053"/>
                    <a:pt x="14086" y="13485"/>
                    <a:pt x="13553" y="13490"/>
                  </a:cubicBezTo>
                  <a:lnTo>
                    <a:pt x="1975" y="13490"/>
                  </a:lnTo>
                  <a:cubicBezTo>
                    <a:pt x="1442" y="13485"/>
                    <a:pt x="1004" y="13053"/>
                    <a:pt x="1004" y="12519"/>
                  </a:cubicBezTo>
                  <a:lnTo>
                    <a:pt x="1004" y="10535"/>
                  </a:lnTo>
                  <a:cubicBezTo>
                    <a:pt x="1004" y="10382"/>
                    <a:pt x="889" y="10305"/>
                    <a:pt x="774" y="10305"/>
                  </a:cubicBezTo>
                  <a:cubicBezTo>
                    <a:pt x="659" y="10305"/>
                    <a:pt x="543" y="10382"/>
                    <a:pt x="543" y="10535"/>
                  </a:cubicBezTo>
                  <a:lnTo>
                    <a:pt x="543" y="12519"/>
                  </a:lnTo>
                  <a:cubicBezTo>
                    <a:pt x="543" y="13307"/>
                    <a:pt x="1187" y="13946"/>
                    <a:pt x="1975" y="13951"/>
                  </a:cubicBezTo>
                  <a:lnTo>
                    <a:pt x="13553" y="13951"/>
                  </a:lnTo>
                  <a:cubicBezTo>
                    <a:pt x="14341" y="13946"/>
                    <a:pt x="14979" y="13307"/>
                    <a:pt x="14979" y="12519"/>
                  </a:cubicBezTo>
                  <a:lnTo>
                    <a:pt x="14979" y="8542"/>
                  </a:lnTo>
                  <a:cubicBezTo>
                    <a:pt x="15124" y="8465"/>
                    <a:pt x="15268" y="8383"/>
                    <a:pt x="15407" y="8302"/>
                  </a:cubicBezTo>
                  <a:cubicBezTo>
                    <a:pt x="15479" y="8258"/>
                    <a:pt x="15522" y="8181"/>
                    <a:pt x="15522" y="8100"/>
                  </a:cubicBezTo>
                  <a:lnTo>
                    <a:pt x="15522" y="3959"/>
                  </a:lnTo>
                  <a:cubicBezTo>
                    <a:pt x="15522" y="3166"/>
                    <a:pt x="14879" y="2522"/>
                    <a:pt x="14091" y="2522"/>
                  </a:cubicBezTo>
                  <a:lnTo>
                    <a:pt x="13500" y="2522"/>
                  </a:lnTo>
                  <a:cubicBezTo>
                    <a:pt x="13192" y="2522"/>
                    <a:pt x="13192" y="2984"/>
                    <a:pt x="13500" y="2984"/>
                  </a:cubicBezTo>
                  <a:lnTo>
                    <a:pt x="14091" y="2984"/>
                  </a:lnTo>
                  <a:cubicBezTo>
                    <a:pt x="14624" y="2984"/>
                    <a:pt x="15061" y="3421"/>
                    <a:pt x="15061" y="3959"/>
                  </a:cubicBezTo>
                  <a:lnTo>
                    <a:pt x="15061" y="7965"/>
                  </a:lnTo>
                  <a:cubicBezTo>
                    <a:pt x="14922" y="8047"/>
                    <a:pt x="14783" y="8124"/>
                    <a:pt x="14643" y="8196"/>
                  </a:cubicBezTo>
                  <a:cubicBezTo>
                    <a:pt x="13533" y="8787"/>
                    <a:pt x="12352" y="9229"/>
                    <a:pt x="11131" y="9517"/>
                  </a:cubicBezTo>
                  <a:lnTo>
                    <a:pt x="11131" y="7581"/>
                  </a:lnTo>
                  <a:cubicBezTo>
                    <a:pt x="11127" y="6894"/>
                    <a:pt x="10569" y="6332"/>
                    <a:pt x="9878" y="6332"/>
                  </a:cubicBezTo>
                  <a:lnTo>
                    <a:pt x="5650" y="6332"/>
                  </a:lnTo>
                  <a:cubicBezTo>
                    <a:pt x="4958" y="6332"/>
                    <a:pt x="4401" y="6894"/>
                    <a:pt x="4401" y="7581"/>
                  </a:cubicBezTo>
                  <a:lnTo>
                    <a:pt x="4401" y="9517"/>
                  </a:lnTo>
                  <a:cubicBezTo>
                    <a:pt x="3017" y="9190"/>
                    <a:pt x="1696" y="8671"/>
                    <a:pt x="466" y="7965"/>
                  </a:cubicBezTo>
                  <a:lnTo>
                    <a:pt x="466" y="3954"/>
                  </a:lnTo>
                  <a:cubicBezTo>
                    <a:pt x="466" y="3421"/>
                    <a:pt x="899" y="2984"/>
                    <a:pt x="1437" y="2984"/>
                  </a:cubicBezTo>
                  <a:lnTo>
                    <a:pt x="12577" y="2984"/>
                  </a:lnTo>
                  <a:cubicBezTo>
                    <a:pt x="12885" y="2984"/>
                    <a:pt x="12885" y="2522"/>
                    <a:pt x="12577" y="2522"/>
                  </a:cubicBezTo>
                  <a:lnTo>
                    <a:pt x="11684" y="2522"/>
                  </a:lnTo>
                  <a:lnTo>
                    <a:pt x="11684" y="1456"/>
                  </a:lnTo>
                  <a:cubicBezTo>
                    <a:pt x="11684" y="654"/>
                    <a:pt x="11031" y="0"/>
                    <a:pt x="10228"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4" name="Google Shape;11614;p92"/>
            <p:cNvSpPr/>
            <p:nvPr/>
          </p:nvSpPr>
          <p:spPr>
            <a:xfrm>
              <a:off x="2780326" y="3609436"/>
              <a:ext cx="33589" cy="51077"/>
            </a:xfrm>
            <a:custGeom>
              <a:avLst/>
              <a:gdLst/>
              <a:ahLst/>
              <a:cxnLst/>
              <a:rect l="l" t="t" r="r" b="b"/>
              <a:pathLst>
                <a:path w="1283" h="1951" extrusionOk="0">
                  <a:moveTo>
                    <a:pt x="822" y="461"/>
                  </a:moveTo>
                  <a:lnTo>
                    <a:pt x="822" y="1489"/>
                  </a:lnTo>
                  <a:lnTo>
                    <a:pt x="461" y="1489"/>
                  </a:lnTo>
                  <a:lnTo>
                    <a:pt x="461" y="461"/>
                  </a:lnTo>
                  <a:close/>
                  <a:moveTo>
                    <a:pt x="231" y="0"/>
                  </a:moveTo>
                  <a:cubicBezTo>
                    <a:pt x="106" y="0"/>
                    <a:pt x="0" y="101"/>
                    <a:pt x="0" y="231"/>
                  </a:cubicBezTo>
                  <a:lnTo>
                    <a:pt x="0" y="1720"/>
                  </a:lnTo>
                  <a:cubicBezTo>
                    <a:pt x="0" y="1845"/>
                    <a:pt x="106" y="1950"/>
                    <a:pt x="231" y="1950"/>
                  </a:cubicBezTo>
                  <a:lnTo>
                    <a:pt x="1052" y="1950"/>
                  </a:lnTo>
                  <a:cubicBezTo>
                    <a:pt x="1182" y="1950"/>
                    <a:pt x="1283" y="1845"/>
                    <a:pt x="1283" y="1720"/>
                  </a:cubicBezTo>
                  <a:lnTo>
                    <a:pt x="1283" y="231"/>
                  </a:lnTo>
                  <a:cubicBezTo>
                    <a:pt x="1283" y="101"/>
                    <a:pt x="1182" y="0"/>
                    <a:pt x="1052"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15" name="Google Shape;11615;p92"/>
          <p:cNvGrpSpPr/>
          <p:nvPr/>
        </p:nvGrpSpPr>
        <p:grpSpPr>
          <a:xfrm>
            <a:off x="848975" y="1782316"/>
            <a:ext cx="384898" cy="358221"/>
            <a:chOff x="848975" y="1987716"/>
            <a:chExt cx="384898" cy="358221"/>
          </a:xfrm>
        </p:grpSpPr>
        <p:sp>
          <p:nvSpPr>
            <p:cNvPr id="11616" name="Google Shape;11616;p92"/>
            <p:cNvSpPr/>
            <p:nvPr/>
          </p:nvSpPr>
          <p:spPr>
            <a:xfrm>
              <a:off x="894633" y="2178934"/>
              <a:ext cx="144932" cy="145037"/>
            </a:xfrm>
            <a:custGeom>
              <a:avLst/>
              <a:gdLst/>
              <a:ahLst/>
              <a:cxnLst/>
              <a:rect l="l" t="t" r="r" b="b"/>
              <a:pathLst>
                <a:path w="5536" h="5540" extrusionOk="0">
                  <a:moveTo>
                    <a:pt x="1951" y="0"/>
                  </a:moveTo>
                  <a:lnTo>
                    <a:pt x="760" y="1192"/>
                  </a:lnTo>
                  <a:lnTo>
                    <a:pt x="1" y="1955"/>
                  </a:lnTo>
                  <a:lnTo>
                    <a:pt x="3580" y="5539"/>
                  </a:lnTo>
                  <a:lnTo>
                    <a:pt x="5535" y="3584"/>
                  </a:lnTo>
                  <a:lnTo>
                    <a:pt x="1951" y="0"/>
                  </a:lnTo>
                  <a:close/>
                </a:path>
              </a:pathLst>
            </a:custGeom>
            <a:solidFill>
              <a:srgbClr val="92A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7" name="Google Shape;11617;p92"/>
            <p:cNvSpPr/>
            <p:nvPr/>
          </p:nvSpPr>
          <p:spPr>
            <a:xfrm>
              <a:off x="894633" y="2178934"/>
              <a:ext cx="144932" cy="125036"/>
            </a:xfrm>
            <a:custGeom>
              <a:avLst/>
              <a:gdLst/>
              <a:ahLst/>
              <a:cxnLst/>
              <a:rect l="l" t="t" r="r" b="b"/>
              <a:pathLst>
                <a:path w="5536" h="4776" extrusionOk="0">
                  <a:moveTo>
                    <a:pt x="1951" y="0"/>
                  </a:moveTo>
                  <a:lnTo>
                    <a:pt x="1" y="1955"/>
                  </a:lnTo>
                  <a:lnTo>
                    <a:pt x="553" y="2513"/>
                  </a:lnTo>
                  <a:lnTo>
                    <a:pt x="894" y="2176"/>
                  </a:lnTo>
                  <a:cubicBezTo>
                    <a:pt x="1010" y="2056"/>
                    <a:pt x="1163" y="1996"/>
                    <a:pt x="1318" y="1996"/>
                  </a:cubicBezTo>
                  <a:cubicBezTo>
                    <a:pt x="1472" y="1996"/>
                    <a:pt x="1627" y="2056"/>
                    <a:pt x="1745" y="2176"/>
                  </a:cubicBezTo>
                  <a:lnTo>
                    <a:pt x="4344" y="4775"/>
                  </a:lnTo>
                  <a:lnTo>
                    <a:pt x="5535" y="3584"/>
                  </a:lnTo>
                  <a:lnTo>
                    <a:pt x="2124" y="173"/>
                  </a:lnTo>
                  <a:lnTo>
                    <a:pt x="1951" y="0"/>
                  </a:lnTo>
                  <a:close/>
                </a:path>
              </a:pathLst>
            </a:custGeom>
            <a:solidFill>
              <a:srgbClr val="83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8" name="Google Shape;11618;p92"/>
            <p:cNvSpPr/>
            <p:nvPr/>
          </p:nvSpPr>
          <p:spPr>
            <a:xfrm>
              <a:off x="910367" y="1993449"/>
              <a:ext cx="317223" cy="314788"/>
            </a:xfrm>
            <a:custGeom>
              <a:avLst/>
              <a:gdLst/>
              <a:ahLst/>
              <a:cxnLst/>
              <a:rect l="l" t="t" r="r" b="b"/>
              <a:pathLst>
                <a:path w="12117" h="12024" extrusionOk="0">
                  <a:moveTo>
                    <a:pt x="7766" y="0"/>
                  </a:moveTo>
                  <a:cubicBezTo>
                    <a:pt x="7522" y="0"/>
                    <a:pt x="7278" y="93"/>
                    <a:pt x="7091" y="278"/>
                  </a:cubicBezTo>
                  <a:lnTo>
                    <a:pt x="0" y="7369"/>
                  </a:lnTo>
                  <a:lnTo>
                    <a:pt x="4651" y="12024"/>
                  </a:lnTo>
                  <a:lnTo>
                    <a:pt x="11741" y="4928"/>
                  </a:lnTo>
                  <a:cubicBezTo>
                    <a:pt x="12116" y="4558"/>
                    <a:pt x="12116" y="3953"/>
                    <a:pt x="11741" y="3583"/>
                  </a:cubicBezTo>
                  <a:lnTo>
                    <a:pt x="8441" y="278"/>
                  </a:lnTo>
                  <a:cubicBezTo>
                    <a:pt x="8254" y="93"/>
                    <a:pt x="8010" y="0"/>
                    <a:pt x="7766" y="0"/>
                  </a:cubicBezTo>
                  <a:close/>
                </a:path>
              </a:pathLst>
            </a:custGeom>
            <a:solidFill>
              <a:srgbClr val="E7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9" name="Google Shape;11619;p92"/>
            <p:cNvSpPr/>
            <p:nvPr/>
          </p:nvSpPr>
          <p:spPr>
            <a:xfrm>
              <a:off x="910367" y="1993449"/>
              <a:ext cx="232452" cy="204492"/>
            </a:xfrm>
            <a:custGeom>
              <a:avLst/>
              <a:gdLst/>
              <a:ahLst/>
              <a:cxnLst/>
              <a:rect l="l" t="t" r="r" b="b"/>
              <a:pathLst>
                <a:path w="8879" h="7811" extrusionOk="0">
                  <a:moveTo>
                    <a:pt x="7766" y="0"/>
                  </a:moveTo>
                  <a:cubicBezTo>
                    <a:pt x="7522" y="0"/>
                    <a:pt x="7278" y="93"/>
                    <a:pt x="7091" y="278"/>
                  </a:cubicBezTo>
                  <a:lnTo>
                    <a:pt x="0" y="7369"/>
                  </a:lnTo>
                  <a:lnTo>
                    <a:pt x="442" y="7811"/>
                  </a:lnTo>
                  <a:lnTo>
                    <a:pt x="7533" y="715"/>
                  </a:lnTo>
                  <a:cubicBezTo>
                    <a:pt x="7718" y="530"/>
                    <a:pt x="7962" y="438"/>
                    <a:pt x="8206" y="438"/>
                  </a:cubicBezTo>
                  <a:cubicBezTo>
                    <a:pt x="8449" y="438"/>
                    <a:pt x="8693" y="530"/>
                    <a:pt x="8878" y="715"/>
                  </a:cubicBezTo>
                  <a:lnTo>
                    <a:pt x="8441" y="278"/>
                  </a:lnTo>
                  <a:cubicBezTo>
                    <a:pt x="8254" y="93"/>
                    <a:pt x="8010" y="0"/>
                    <a:pt x="7766" y="0"/>
                  </a:cubicBezTo>
                  <a:close/>
                </a:path>
              </a:pathLst>
            </a:custGeom>
            <a:solidFill>
              <a:srgbClr val="E1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0" name="Google Shape;11620;p92"/>
            <p:cNvSpPr/>
            <p:nvPr/>
          </p:nvSpPr>
          <p:spPr>
            <a:xfrm>
              <a:off x="856018" y="2253129"/>
              <a:ext cx="109328" cy="87179"/>
            </a:xfrm>
            <a:custGeom>
              <a:avLst/>
              <a:gdLst/>
              <a:ahLst/>
              <a:cxnLst/>
              <a:rect l="l" t="t" r="r" b="b"/>
              <a:pathLst>
                <a:path w="4176" h="3330" extrusionOk="0">
                  <a:moveTo>
                    <a:pt x="2350" y="1"/>
                  </a:moveTo>
                  <a:lnTo>
                    <a:pt x="1" y="2354"/>
                  </a:lnTo>
                  <a:lnTo>
                    <a:pt x="1101" y="2758"/>
                  </a:lnTo>
                  <a:lnTo>
                    <a:pt x="2677" y="3330"/>
                  </a:lnTo>
                  <a:lnTo>
                    <a:pt x="4176" y="1826"/>
                  </a:lnTo>
                  <a:lnTo>
                    <a:pt x="3104" y="755"/>
                  </a:lnTo>
                  <a:lnTo>
                    <a:pt x="2350" y="1"/>
                  </a:lnTo>
                  <a:close/>
                </a:path>
              </a:pathLst>
            </a:custGeom>
            <a:solidFill>
              <a:srgbClr val="E1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1" name="Google Shape;11621;p92"/>
            <p:cNvSpPr/>
            <p:nvPr/>
          </p:nvSpPr>
          <p:spPr>
            <a:xfrm>
              <a:off x="884947" y="2292529"/>
              <a:ext cx="67832" cy="47648"/>
            </a:xfrm>
            <a:custGeom>
              <a:avLst/>
              <a:gdLst/>
              <a:ahLst/>
              <a:cxnLst/>
              <a:rect l="l" t="t" r="r" b="b"/>
              <a:pathLst>
                <a:path w="2591" h="1820" extrusionOk="0">
                  <a:moveTo>
                    <a:pt x="1519" y="0"/>
                  </a:moveTo>
                  <a:cubicBezTo>
                    <a:pt x="1352" y="0"/>
                    <a:pt x="1185" y="64"/>
                    <a:pt x="1058" y="191"/>
                  </a:cubicBezTo>
                  <a:lnTo>
                    <a:pt x="1" y="1248"/>
                  </a:lnTo>
                  <a:lnTo>
                    <a:pt x="1577" y="1820"/>
                  </a:lnTo>
                  <a:lnTo>
                    <a:pt x="2590" y="806"/>
                  </a:lnTo>
                  <a:lnTo>
                    <a:pt x="1980" y="191"/>
                  </a:lnTo>
                  <a:cubicBezTo>
                    <a:pt x="1853" y="64"/>
                    <a:pt x="1686" y="0"/>
                    <a:pt x="1519" y="0"/>
                  </a:cubicBezTo>
                  <a:close/>
                </a:path>
              </a:pathLst>
            </a:custGeom>
            <a:solidFill>
              <a:srgbClr val="E7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2" name="Google Shape;11622;p92"/>
            <p:cNvSpPr/>
            <p:nvPr/>
          </p:nvSpPr>
          <p:spPr>
            <a:xfrm>
              <a:off x="987075" y="2071884"/>
              <a:ext cx="161269" cy="157865"/>
            </a:xfrm>
            <a:custGeom>
              <a:avLst/>
              <a:gdLst/>
              <a:ahLst/>
              <a:cxnLst/>
              <a:rect l="l" t="t" r="r" b="b"/>
              <a:pathLst>
                <a:path w="6160" h="6030" extrusionOk="0">
                  <a:moveTo>
                    <a:pt x="4185" y="1"/>
                  </a:moveTo>
                  <a:cubicBezTo>
                    <a:pt x="4022" y="1"/>
                    <a:pt x="3858" y="63"/>
                    <a:pt x="3734" y="188"/>
                  </a:cubicBezTo>
                  <a:lnTo>
                    <a:pt x="251" y="3671"/>
                  </a:lnTo>
                  <a:cubicBezTo>
                    <a:pt x="1" y="3916"/>
                    <a:pt x="1" y="4320"/>
                    <a:pt x="251" y="4570"/>
                  </a:cubicBezTo>
                  <a:lnTo>
                    <a:pt x="1529" y="5843"/>
                  </a:lnTo>
                  <a:cubicBezTo>
                    <a:pt x="1651" y="5968"/>
                    <a:pt x="1813" y="6030"/>
                    <a:pt x="1976" y="6030"/>
                  </a:cubicBezTo>
                  <a:cubicBezTo>
                    <a:pt x="2139" y="6030"/>
                    <a:pt x="2302" y="5968"/>
                    <a:pt x="2427" y="5843"/>
                  </a:cubicBezTo>
                  <a:lnTo>
                    <a:pt x="5910" y="2360"/>
                  </a:lnTo>
                  <a:cubicBezTo>
                    <a:pt x="6160" y="2115"/>
                    <a:pt x="6160" y="1711"/>
                    <a:pt x="5910" y="1461"/>
                  </a:cubicBezTo>
                  <a:lnTo>
                    <a:pt x="4637" y="188"/>
                  </a:lnTo>
                  <a:cubicBezTo>
                    <a:pt x="4512" y="63"/>
                    <a:pt x="4348" y="1"/>
                    <a:pt x="4185" y="1"/>
                  </a:cubicBezTo>
                  <a:close/>
                </a:path>
              </a:pathLst>
            </a:custGeom>
            <a:solidFill>
              <a:srgbClr val="FC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3" name="Google Shape;11623;p92"/>
            <p:cNvSpPr/>
            <p:nvPr/>
          </p:nvSpPr>
          <p:spPr>
            <a:xfrm>
              <a:off x="848975" y="1987716"/>
              <a:ext cx="384898" cy="358221"/>
            </a:xfrm>
            <a:custGeom>
              <a:avLst/>
              <a:gdLst/>
              <a:ahLst/>
              <a:cxnLst/>
              <a:rect l="l" t="t" r="r" b="b"/>
              <a:pathLst>
                <a:path w="14702" h="13683" extrusionOk="0">
                  <a:moveTo>
                    <a:pt x="2879" y="8433"/>
                  </a:moveTo>
                  <a:lnTo>
                    <a:pt x="6150" y="11705"/>
                  </a:lnTo>
                  <a:lnTo>
                    <a:pt x="5329" y="12531"/>
                  </a:lnTo>
                  <a:lnTo>
                    <a:pt x="2052" y="9259"/>
                  </a:lnTo>
                  <a:lnTo>
                    <a:pt x="2879" y="8433"/>
                  </a:lnTo>
                  <a:close/>
                  <a:moveTo>
                    <a:pt x="10113" y="1"/>
                  </a:moveTo>
                  <a:cubicBezTo>
                    <a:pt x="9813" y="1"/>
                    <a:pt x="9513" y="115"/>
                    <a:pt x="9282" y="343"/>
                  </a:cubicBezTo>
                  <a:lnTo>
                    <a:pt x="2192" y="7434"/>
                  </a:lnTo>
                  <a:cubicBezTo>
                    <a:pt x="2105" y="7516"/>
                    <a:pt x="2105" y="7655"/>
                    <a:pt x="2192" y="7741"/>
                  </a:cubicBezTo>
                  <a:lnTo>
                    <a:pt x="2566" y="8121"/>
                  </a:lnTo>
                  <a:lnTo>
                    <a:pt x="1586" y="9106"/>
                  </a:lnTo>
                  <a:cubicBezTo>
                    <a:pt x="1500" y="9192"/>
                    <a:pt x="1500" y="9331"/>
                    <a:pt x="1586" y="9413"/>
                  </a:cubicBezTo>
                  <a:lnTo>
                    <a:pt x="2307" y="10134"/>
                  </a:lnTo>
                  <a:lnTo>
                    <a:pt x="1759" y="10686"/>
                  </a:lnTo>
                  <a:cubicBezTo>
                    <a:pt x="1604" y="10845"/>
                    <a:pt x="1747" y="11060"/>
                    <a:pt x="1917" y="11060"/>
                  </a:cubicBezTo>
                  <a:cubicBezTo>
                    <a:pt x="1968" y="11060"/>
                    <a:pt x="2022" y="11040"/>
                    <a:pt x="2072" y="10994"/>
                  </a:cubicBezTo>
                  <a:lnTo>
                    <a:pt x="2619" y="10446"/>
                  </a:lnTo>
                  <a:lnTo>
                    <a:pt x="4132" y="11964"/>
                  </a:lnTo>
                  <a:lnTo>
                    <a:pt x="2893" y="13208"/>
                  </a:lnTo>
                  <a:lnTo>
                    <a:pt x="669" y="12401"/>
                  </a:lnTo>
                  <a:lnTo>
                    <a:pt x="1413" y="11657"/>
                  </a:lnTo>
                  <a:cubicBezTo>
                    <a:pt x="1569" y="11497"/>
                    <a:pt x="1424" y="11280"/>
                    <a:pt x="1255" y="11280"/>
                  </a:cubicBezTo>
                  <a:cubicBezTo>
                    <a:pt x="1205" y="11280"/>
                    <a:pt x="1153" y="11299"/>
                    <a:pt x="1106" y="11344"/>
                  </a:cubicBezTo>
                  <a:lnTo>
                    <a:pt x="111" y="12334"/>
                  </a:lnTo>
                  <a:cubicBezTo>
                    <a:pt x="1" y="12449"/>
                    <a:pt x="44" y="12641"/>
                    <a:pt x="193" y="12694"/>
                  </a:cubicBezTo>
                  <a:lnTo>
                    <a:pt x="2874" y="13669"/>
                  </a:lnTo>
                  <a:cubicBezTo>
                    <a:pt x="2898" y="13678"/>
                    <a:pt x="2923" y="13683"/>
                    <a:pt x="2948" y="13683"/>
                  </a:cubicBezTo>
                  <a:cubicBezTo>
                    <a:pt x="3004" y="13683"/>
                    <a:pt x="3061" y="13661"/>
                    <a:pt x="3104" y="13621"/>
                  </a:cubicBezTo>
                  <a:lnTo>
                    <a:pt x="4445" y="12276"/>
                  </a:lnTo>
                  <a:lnTo>
                    <a:pt x="5165" y="12997"/>
                  </a:lnTo>
                  <a:cubicBezTo>
                    <a:pt x="5209" y="13040"/>
                    <a:pt x="5265" y="13062"/>
                    <a:pt x="5321" y="13062"/>
                  </a:cubicBezTo>
                  <a:cubicBezTo>
                    <a:pt x="5378" y="13062"/>
                    <a:pt x="5434" y="13040"/>
                    <a:pt x="5478" y="12997"/>
                  </a:cubicBezTo>
                  <a:lnTo>
                    <a:pt x="6458" y="12012"/>
                  </a:lnTo>
                  <a:lnTo>
                    <a:pt x="6837" y="12392"/>
                  </a:lnTo>
                  <a:cubicBezTo>
                    <a:pt x="6880" y="12435"/>
                    <a:pt x="6937" y="12456"/>
                    <a:pt x="6993" y="12456"/>
                  </a:cubicBezTo>
                  <a:cubicBezTo>
                    <a:pt x="7050" y="12456"/>
                    <a:pt x="7106" y="12435"/>
                    <a:pt x="7149" y="12392"/>
                  </a:cubicBezTo>
                  <a:lnTo>
                    <a:pt x="12559" y="6982"/>
                  </a:lnTo>
                  <a:cubicBezTo>
                    <a:pt x="12711" y="6823"/>
                    <a:pt x="12565" y="6606"/>
                    <a:pt x="12396" y="6606"/>
                  </a:cubicBezTo>
                  <a:cubicBezTo>
                    <a:pt x="12346" y="6606"/>
                    <a:pt x="12294" y="6625"/>
                    <a:pt x="12246" y="6670"/>
                  </a:cubicBezTo>
                  <a:lnTo>
                    <a:pt x="6991" y="11926"/>
                  </a:lnTo>
                  <a:lnTo>
                    <a:pt x="2658" y="7588"/>
                  </a:lnTo>
                  <a:lnTo>
                    <a:pt x="9595" y="651"/>
                  </a:lnTo>
                  <a:cubicBezTo>
                    <a:pt x="9736" y="509"/>
                    <a:pt x="9924" y="438"/>
                    <a:pt x="10112" y="438"/>
                  </a:cubicBezTo>
                  <a:cubicBezTo>
                    <a:pt x="10300" y="438"/>
                    <a:pt x="10488" y="509"/>
                    <a:pt x="10632" y="651"/>
                  </a:cubicBezTo>
                  <a:lnTo>
                    <a:pt x="13933" y="3956"/>
                  </a:lnTo>
                  <a:cubicBezTo>
                    <a:pt x="14221" y="4239"/>
                    <a:pt x="14221" y="4705"/>
                    <a:pt x="13933" y="4993"/>
                  </a:cubicBezTo>
                  <a:lnTo>
                    <a:pt x="12866" y="6060"/>
                  </a:lnTo>
                  <a:cubicBezTo>
                    <a:pt x="12700" y="6218"/>
                    <a:pt x="12851" y="6442"/>
                    <a:pt x="13024" y="6442"/>
                  </a:cubicBezTo>
                  <a:cubicBezTo>
                    <a:pt x="13076" y="6442"/>
                    <a:pt x="13130" y="6421"/>
                    <a:pt x="13178" y="6372"/>
                  </a:cubicBezTo>
                  <a:lnTo>
                    <a:pt x="14245" y="5301"/>
                  </a:lnTo>
                  <a:cubicBezTo>
                    <a:pt x="14701" y="4844"/>
                    <a:pt x="14701" y="4100"/>
                    <a:pt x="14245" y="3643"/>
                  </a:cubicBezTo>
                  <a:lnTo>
                    <a:pt x="10940" y="343"/>
                  </a:lnTo>
                  <a:cubicBezTo>
                    <a:pt x="10712" y="115"/>
                    <a:pt x="10413" y="1"/>
                    <a:pt x="10113"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4" name="Google Shape;11624;p92"/>
            <p:cNvSpPr/>
            <p:nvPr/>
          </p:nvSpPr>
          <p:spPr>
            <a:xfrm>
              <a:off x="980792" y="2066151"/>
              <a:ext cx="173835" cy="169358"/>
            </a:xfrm>
            <a:custGeom>
              <a:avLst/>
              <a:gdLst/>
              <a:ahLst/>
              <a:cxnLst/>
              <a:rect l="l" t="t" r="r" b="b"/>
              <a:pathLst>
                <a:path w="6640" h="6469" extrusionOk="0">
                  <a:moveTo>
                    <a:pt x="4428" y="439"/>
                  </a:moveTo>
                  <a:cubicBezTo>
                    <a:pt x="4534" y="439"/>
                    <a:pt x="4641" y="479"/>
                    <a:pt x="4723" y="561"/>
                  </a:cubicBezTo>
                  <a:lnTo>
                    <a:pt x="5996" y="1834"/>
                  </a:lnTo>
                  <a:cubicBezTo>
                    <a:pt x="6073" y="1911"/>
                    <a:pt x="6116" y="2021"/>
                    <a:pt x="6116" y="2132"/>
                  </a:cubicBezTo>
                  <a:cubicBezTo>
                    <a:pt x="6116" y="2238"/>
                    <a:pt x="6073" y="2348"/>
                    <a:pt x="5996" y="2425"/>
                  </a:cubicBezTo>
                  <a:lnTo>
                    <a:pt x="2513" y="5908"/>
                  </a:lnTo>
                  <a:cubicBezTo>
                    <a:pt x="2431" y="5987"/>
                    <a:pt x="2325" y="6027"/>
                    <a:pt x="2218" y="6027"/>
                  </a:cubicBezTo>
                  <a:cubicBezTo>
                    <a:pt x="2111" y="6027"/>
                    <a:pt x="2004" y="5987"/>
                    <a:pt x="1922" y="5908"/>
                  </a:cubicBezTo>
                  <a:lnTo>
                    <a:pt x="649" y="4630"/>
                  </a:lnTo>
                  <a:cubicBezTo>
                    <a:pt x="486" y="4467"/>
                    <a:pt x="486" y="4207"/>
                    <a:pt x="649" y="4044"/>
                  </a:cubicBezTo>
                  <a:lnTo>
                    <a:pt x="4132" y="561"/>
                  </a:lnTo>
                  <a:cubicBezTo>
                    <a:pt x="4214" y="479"/>
                    <a:pt x="4321" y="439"/>
                    <a:pt x="4428" y="439"/>
                  </a:cubicBezTo>
                  <a:close/>
                  <a:moveTo>
                    <a:pt x="4425" y="0"/>
                  </a:moveTo>
                  <a:cubicBezTo>
                    <a:pt x="4207" y="0"/>
                    <a:pt x="3988" y="83"/>
                    <a:pt x="3820" y="249"/>
                  </a:cubicBezTo>
                  <a:lnTo>
                    <a:pt x="337" y="3732"/>
                  </a:lnTo>
                  <a:cubicBezTo>
                    <a:pt x="1" y="4068"/>
                    <a:pt x="1" y="4611"/>
                    <a:pt x="337" y="4942"/>
                  </a:cubicBezTo>
                  <a:lnTo>
                    <a:pt x="1610" y="6220"/>
                  </a:lnTo>
                  <a:cubicBezTo>
                    <a:pt x="1778" y="6386"/>
                    <a:pt x="1998" y="6469"/>
                    <a:pt x="2217" y="6469"/>
                  </a:cubicBezTo>
                  <a:cubicBezTo>
                    <a:pt x="2436" y="6469"/>
                    <a:pt x="2655" y="6386"/>
                    <a:pt x="2821" y="6220"/>
                  </a:cubicBezTo>
                  <a:lnTo>
                    <a:pt x="6304" y="2737"/>
                  </a:lnTo>
                  <a:cubicBezTo>
                    <a:pt x="6640" y="2401"/>
                    <a:pt x="6640" y="1858"/>
                    <a:pt x="6304" y="1527"/>
                  </a:cubicBezTo>
                  <a:lnTo>
                    <a:pt x="5030" y="249"/>
                  </a:lnTo>
                  <a:cubicBezTo>
                    <a:pt x="4862" y="83"/>
                    <a:pt x="4644" y="0"/>
                    <a:pt x="4425"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25" name="Google Shape;11625;p92"/>
          <p:cNvGrpSpPr/>
          <p:nvPr/>
        </p:nvGrpSpPr>
        <p:grpSpPr>
          <a:xfrm>
            <a:off x="2255731" y="2722492"/>
            <a:ext cx="226405" cy="386260"/>
            <a:chOff x="2255731" y="2927892"/>
            <a:chExt cx="226405" cy="386260"/>
          </a:xfrm>
        </p:grpSpPr>
        <p:sp>
          <p:nvSpPr>
            <p:cNvPr id="11626" name="Google Shape;11626;p92"/>
            <p:cNvSpPr/>
            <p:nvPr/>
          </p:nvSpPr>
          <p:spPr>
            <a:xfrm>
              <a:off x="2341366" y="3257786"/>
              <a:ext cx="54114" cy="50711"/>
            </a:xfrm>
            <a:custGeom>
              <a:avLst/>
              <a:gdLst/>
              <a:ahLst/>
              <a:cxnLst/>
              <a:rect l="l" t="t" r="r" b="b"/>
              <a:pathLst>
                <a:path w="2067" h="1937" extrusionOk="0">
                  <a:moveTo>
                    <a:pt x="1" y="0"/>
                  </a:moveTo>
                  <a:lnTo>
                    <a:pt x="1" y="1360"/>
                  </a:lnTo>
                  <a:cubicBezTo>
                    <a:pt x="1" y="1677"/>
                    <a:pt x="260" y="1936"/>
                    <a:pt x="577" y="1936"/>
                  </a:cubicBezTo>
                  <a:lnTo>
                    <a:pt x="1490" y="1936"/>
                  </a:lnTo>
                  <a:cubicBezTo>
                    <a:pt x="1812" y="1936"/>
                    <a:pt x="2067" y="1677"/>
                    <a:pt x="2067" y="1360"/>
                  </a:cubicBezTo>
                  <a:lnTo>
                    <a:pt x="2067" y="0"/>
                  </a:lnTo>
                  <a:close/>
                </a:path>
              </a:pathLst>
            </a:custGeom>
            <a:solidFill>
              <a:srgbClr val="859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7" name="Google Shape;11627;p92"/>
            <p:cNvSpPr/>
            <p:nvPr/>
          </p:nvSpPr>
          <p:spPr>
            <a:xfrm>
              <a:off x="2354954" y="3257786"/>
              <a:ext cx="40527" cy="50711"/>
            </a:xfrm>
            <a:custGeom>
              <a:avLst/>
              <a:gdLst/>
              <a:ahLst/>
              <a:cxnLst/>
              <a:rect l="l" t="t" r="r" b="b"/>
              <a:pathLst>
                <a:path w="1548" h="1937" extrusionOk="0">
                  <a:moveTo>
                    <a:pt x="515" y="0"/>
                  </a:moveTo>
                  <a:lnTo>
                    <a:pt x="515" y="1360"/>
                  </a:lnTo>
                  <a:cubicBezTo>
                    <a:pt x="515" y="1653"/>
                    <a:pt x="294" y="1902"/>
                    <a:pt x="1" y="1931"/>
                  </a:cubicBezTo>
                  <a:cubicBezTo>
                    <a:pt x="20" y="1936"/>
                    <a:pt x="39" y="1936"/>
                    <a:pt x="58" y="1936"/>
                  </a:cubicBezTo>
                  <a:lnTo>
                    <a:pt x="971" y="1936"/>
                  </a:lnTo>
                  <a:cubicBezTo>
                    <a:pt x="1293" y="1936"/>
                    <a:pt x="1548" y="1677"/>
                    <a:pt x="1548" y="1360"/>
                  </a:cubicBezTo>
                  <a:lnTo>
                    <a:pt x="1548" y="0"/>
                  </a:lnTo>
                  <a:close/>
                </a:path>
              </a:pathLst>
            </a:custGeom>
            <a:solidFill>
              <a:srgbClr val="7D9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8" name="Google Shape;11628;p92"/>
            <p:cNvSpPr/>
            <p:nvPr/>
          </p:nvSpPr>
          <p:spPr>
            <a:xfrm>
              <a:off x="2261386" y="2933547"/>
              <a:ext cx="215095" cy="344764"/>
            </a:xfrm>
            <a:custGeom>
              <a:avLst/>
              <a:gdLst/>
              <a:ahLst/>
              <a:cxnLst/>
              <a:rect l="l" t="t" r="r" b="b"/>
              <a:pathLst>
                <a:path w="8216" h="13169" extrusionOk="0">
                  <a:moveTo>
                    <a:pt x="3171" y="0"/>
                  </a:moveTo>
                  <a:cubicBezTo>
                    <a:pt x="1423" y="0"/>
                    <a:pt x="0" y="1417"/>
                    <a:pt x="0" y="3171"/>
                  </a:cubicBezTo>
                  <a:lnTo>
                    <a:pt x="0" y="10579"/>
                  </a:lnTo>
                  <a:cubicBezTo>
                    <a:pt x="5" y="12010"/>
                    <a:pt x="1163" y="13168"/>
                    <a:pt x="2595" y="13168"/>
                  </a:cubicBezTo>
                  <a:lnTo>
                    <a:pt x="5621" y="13168"/>
                  </a:lnTo>
                  <a:cubicBezTo>
                    <a:pt x="7053" y="13168"/>
                    <a:pt x="8215" y="12005"/>
                    <a:pt x="8215" y="10579"/>
                  </a:cubicBezTo>
                  <a:lnTo>
                    <a:pt x="8215" y="3171"/>
                  </a:lnTo>
                  <a:cubicBezTo>
                    <a:pt x="8215" y="1417"/>
                    <a:pt x="6793" y="0"/>
                    <a:pt x="5045" y="0"/>
                  </a:cubicBezTo>
                  <a:close/>
                </a:path>
              </a:pathLst>
            </a:custGeom>
            <a:solidFill>
              <a:srgbClr val="F6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9" name="Google Shape;11629;p92"/>
            <p:cNvSpPr/>
            <p:nvPr/>
          </p:nvSpPr>
          <p:spPr>
            <a:xfrm>
              <a:off x="2337989" y="2933547"/>
              <a:ext cx="138492" cy="344764"/>
            </a:xfrm>
            <a:custGeom>
              <a:avLst/>
              <a:gdLst/>
              <a:ahLst/>
              <a:cxnLst/>
              <a:rect l="l" t="t" r="r" b="b"/>
              <a:pathLst>
                <a:path w="5290" h="13169" extrusionOk="0">
                  <a:moveTo>
                    <a:pt x="245" y="0"/>
                  </a:moveTo>
                  <a:cubicBezTo>
                    <a:pt x="164" y="0"/>
                    <a:pt x="82" y="5"/>
                    <a:pt x="0" y="10"/>
                  </a:cubicBezTo>
                  <a:cubicBezTo>
                    <a:pt x="1648" y="140"/>
                    <a:pt x="2921" y="1514"/>
                    <a:pt x="2926" y="3171"/>
                  </a:cubicBezTo>
                  <a:lnTo>
                    <a:pt x="2926" y="10579"/>
                  </a:lnTo>
                  <a:cubicBezTo>
                    <a:pt x="2926" y="12010"/>
                    <a:pt x="1763" y="13168"/>
                    <a:pt x="332" y="13168"/>
                  </a:cubicBezTo>
                  <a:lnTo>
                    <a:pt x="2695" y="13168"/>
                  </a:lnTo>
                  <a:cubicBezTo>
                    <a:pt x="4127" y="13168"/>
                    <a:pt x="5289" y="12010"/>
                    <a:pt x="5289" y="10579"/>
                  </a:cubicBezTo>
                  <a:lnTo>
                    <a:pt x="5289" y="3171"/>
                  </a:lnTo>
                  <a:cubicBezTo>
                    <a:pt x="5289" y="1417"/>
                    <a:pt x="3872" y="0"/>
                    <a:pt x="2119" y="0"/>
                  </a:cubicBezTo>
                  <a:close/>
                </a:path>
              </a:pathLst>
            </a:custGeom>
            <a:solidFill>
              <a:srgbClr val="EB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0" name="Google Shape;11630;p92"/>
            <p:cNvSpPr/>
            <p:nvPr/>
          </p:nvSpPr>
          <p:spPr>
            <a:xfrm>
              <a:off x="2341759" y="2989258"/>
              <a:ext cx="54219" cy="52857"/>
            </a:xfrm>
            <a:custGeom>
              <a:avLst/>
              <a:gdLst/>
              <a:ahLst/>
              <a:cxnLst/>
              <a:rect l="l" t="t" r="r" b="b"/>
              <a:pathLst>
                <a:path w="2071" h="2019" extrusionOk="0">
                  <a:moveTo>
                    <a:pt x="1038" y="0"/>
                  </a:moveTo>
                  <a:cubicBezTo>
                    <a:pt x="466" y="0"/>
                    <a:pt x="0" y="462"/>
                    <a:pt x="5" y="1033"/>
                  </a:cubicBezTo>
                  <a:lnTo>
                    <a:pt x="5" y="1442"/>
                  </a:lnTo>
                  <a:cubicBezTo>
                    <a:pt x="5" y="1759"/>
                    <a:pt x="260" y="2018"/>
                    <a:pt x="582" y="2018"/>
                  </a:cubicBezTo>
                  <a:lnTo>
                    <a:pt x="1494" y="2018"/>
                  </a:lnTo>
                  <a:cubicBezTo>
                    <a:pt x="1811" y="2018"/>
                    <a:pt x="2071" y="1759"/>
                    <a:pt x="2071" y="1442"/>
                  </a:cubicBezTo>
                  <a:lnTo>
                    <a:pt x="2071" y="1033"/>
                  </a:lnTo>
                  <a:cubicBezTo>
                    <a:pt x="2071" y="462"/>
                    <a:pt x="1610" y="0"/>
                    <a:pt x="1038" y="0"/>
                  </a:cubicBezTo>
                  <a:close/>
                </a:path>
              </a:pathLst>
            </a:custGeom>
            <a:solidFill>
              <a:srgbClr val="B9C4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1" name="Google Shape;11631;p92"/>
            <p:cNvSpPr/>
            <p:nvPr/>
          </p:nvSpPr>
          <p:spPr>
            <a:xfrm>
              <a:off x="2355451" y="2989258"/>
              <a:ext cx="40527" cy="52857"/>
            </a:xfrm>
            <a:custGeom>
              <a:avLst/>
              <a:gdLst/>
              <a:ahLst/>
              <a:cxnLst/>
              <a:rect l="l" t="t" r="r" b="b"/>
              <a:pathLst>
                <a:path w="1548" h="2019" extrusionOk="0">
                  <a:moveTo>
                    <a:pt x="515" y="0"/>
                  </a:moveTo>
                  <a:cubicBezTo>
                    <a:pt x="332" y="0"/>
                    <a:pt x="155" y="48"/>
                    <a:pt x="1" y="140"/>
                  </a:cubicBezTo>
                  <a:cubicBezTo>
                    <a:pt x="318" y="322"/>
                    <a:pt x="515" y="663"/>
                    <a:pt x="515" y="1033"/>
                  </a:cubicBezTo>
                  <a:lnTo>
                    <a:pt x="515" y="1442"/>
                  </a:lnTo>
                  <a:cubicBezTo>
                    <a:pt x="515" y="1735"/>
                    <a:pt x="294" y="1984"/>
                    <a:pt x="1" y="2013"/>
                  </a:cubicBezTo>
                  <a:cubicBezTo>
                    <a:pt x="20" y="2018"/>
                    <a:pt x="39" y="2018"/>
                    <a:pt x="59" y="2018"/>
                  </a:cubicBezTo>
                  <a:lnTo>
                    <a:pt x="971" y="2018"/>
                  </a:lnTo>
                  <a:cubicBezTo>
                    <a:pt x="1288" y="2018"/>
                    <a:pt x="1548" y="1759"/>
                    <a:pt x="1548" y="1442"/>
                  </a:cubicBezTo>
                  <a:lnTo>
                    <a:pt x="1548" y="1033"/>
                  </a:lnTo>
                  <a:cubicBezTo>
                    <a:pt x="1548" y="462"/>
                    <a:pt x="1087" y="0"/>
                    <a:pt x="515" y="0"/>
                  </a:cubicBezTo>
                  <a:close/>
                </a:path>
              </a:pathLst>
            </a:custGeom>
            <a:solidFill>
              <a:srgbClr val="B1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2" name="Google Shape;11632;p92"/>
            <p:cNvSpPr/>
            <p:nvPr/>
          </p:nvSpPr>
          <p:spPr>
            <a:xfrm>
              <a:off x="2261386" y="3058687"/>
              <a:ext cx="33982" cy="124538"/>
            </a:xfrm>
            <a:custGeom>
              <a:avLst/>
              <a:gdLst/>
              <a:ahLst/>
              <a:cxnLst/>
              <a:rect l="l" t="t" r="r" b="b"/>
              <a:pathLst>
                <a:path w="1298" h="4757" extrusionOk="0">
                  <a:moveTo>
                    <a:pt x="0" y="0"/>
                  </a:moveTo>
                  <a:lnTo>
                    <a:pt x="0" y="4756"/>
                  </a:lnTo>
                  <a:lnTo>
                    <a:pt x="721" y="4756"/>
                  </a:lnTo>
                  <a:cubicBezTo>
                    <a:pt x="1043" y="4756"/>
                    <a:pt x="1298" y="4497"/>
                    <a:pt x="1298" y="4180"/>
                  </a:cubicBezTo>
                  <a:lnTo>
                    <a:pt x="1298" y="577"/>
                  </a:lnTo>
                  <a:cubicBezTo>
                    <a:pt x="1298" y="260"/>
                    <a:pt x="1043" y="0"/>
                    <a:pt x="721" y="0"/>
                  </a:cubicBezTo>
                  <a:close/>
                </a:path>
              </a:pathLst>
            </a:custGeom>
            <a:solidFill>
              <a:srgbClr val="859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3" name="Google Shape;11633;p92"/>
            <p:cNvSpPr/>
            <p:nvPr/>
          </p:nvSpPr>
          <p:spPr>
            <a:xfrm>
              <a:off x="2263271" y="3058687"/>
              <a:ext cx="32097" cy="124538"/>
            </a:xfrm>
            <a:custGeom>
              <a:avLst/>
              <a:gdLst/>
              <a:ahLst/>
              <a:cxnLst/>
              <a:rect l="l" t="t" r="r" b="b"/>
              <a:pathLst>
                <a:path w="1226" h="4757" extrusionOk="0">
                  <a:moveTo>
                    <a:pt x="1" y="0"/>
                  </a:moveTo>
                  <a:cubicBezTo>
                    <a:pt x="322" y="0"/>
                    <a:pt x="577" y="260"/>
                    <a:pt x="577" y="577"/>
                  </a:cubicBezTo>
                  <a:lnTo>
                    <a:pt x="577" y="4180"/>
                  </a:lnTo>
                  <a:cubicBezTo>
                    <a:pt x="577" y="4502"/>
                    <a:pt x="322" y="4756"/>
                    <a:pt x="1" y="4756"/>
                  </a:cubicBezTo>
                  <a:lnTo>
                    <a:pt x="649" y="4756"/>
                  </a:lnTo>
                  <a:cubicBezTo>
                    <a:pt x="971" y="4756"/>
                    <a:pt x="1226" y="4502"/>
                    <a:pt x="1226" y="4180"/>
                  </a:cubicBezTo>
                  <a:lnTo>
                    <a:pt x="1226" y="577"/>
                  </a:lnTo>
                  <a:cubicBezTo>
                    <a:pt x="1226" y="260"/>
                    <a:pt x="971" y="0"/>
                    <a:pt x="649" y="0"/>
                  </a:cubicBezTo>
                  <a:close/>
                </a:path>
              </a:pathLst>
            </a:custGeom>
            <a:solidFill>
              <a:srgbClr val="7D9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4" name="Google Shape;11634;p92"/>
            <p:cNvSpPr/>
            <p:nvPr/>
          </p:nvSpPr>
          <p:spPr>
            <a:xfrm>
              <a:off x="2442500" y="3058687"/>
              <a:ext cx="33982" cy="124538"/>
            </a:xfrm>
            <a:custGeom>
              <a:avLst/>
              <a:gdLst/>
              <a:ahLst/>
              <a:cxnLst/>
              <a:rect l="l" t="t" r="r" b="b"/>
              <a:pathLst>
                <a:path w="1298" h="4757" extrusionOk="0">
                  <a:moveTo>
                    <a:pt x="577" y="0"/>
                  </a:moveTo>
                  <a:cubicBezTo>
                    <a:pt x="260" y="0"/>
                    <a:pt x="0" y="260"/>
                    <a:pt x="0" y="577"/>
                  </a:cubicBezTo>
                  <a:lnTo>
                    <a:pt x="0" y="4180"/>
                  </a:lnTo>
                  <a:cubicBezTo>
                    <a:pt x="0" y="4497"/>
                    <a:pt x="260" y="4756"/>
                    <a:pt x="577" y="4756"/>
                  </a:cubicBezTo>
                  <a:lnTo>
                    <a:pt x="1297" y="4756"/>
                  </a:lnTo>
                  <a:lnTo>
                    <a:pt x="1297" y="0"/>
                  </a:lnTo>
                  <a:close/>
                </a:path>
              </a:pathLst>
            </a:custGeom>
            <a:solidFill>
              <a:srgbClr val="8598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5" name="Google Shape;11635;p92"/>
            <p:cNvSpPr/>
            <p:nvPr/>
          </p:nvSpPr>
          <p:spPr>
            <a:xfrm>
              <a:off x="2459464" y="3058687"/>
              <a:ext cx="17017" cy="124538"/>
            </a:xfrm>
            <a:custGeom>
              <a:avLst/>
              <a:gdLst/>
              <a:ahLst/>
              <a:cxnLst/>
              <a:rect l="l" t="t" r="r" b="b"/>
              <a:pathLst>
                <a:path w="650" h="4757" extrusionOk="0">
                  <a:moveTo>
                    <a:pt x="1" y="0"/>
                  </a:moveTo>
                  <a:lnTo>
                    <a:pt x="1" y="4756"/>
                  </a:lnTo>
                  <a:lnTo>
                    <a:pt x="649" y="4756"/>
                  </a:lnTo>
                  <a:lnTo>
                    <a:pt x="649" y="0"/>
                  </a:lnTo>
                  <a:close/>
                </a:path>
              </a:pathLst>
            </a:custGeom>
            <a:solidFill>
              <a:srgbClr val="7D9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6" name="Google Shape;11636;p92"/>
            <p:cNvSpPr/>
            <p:nvPr/>
          </p:nvSpPr>
          <p:spPr>
            <a:xfrm>
              <a:off x="2255731" y="2927892"/>
              <a:ext cx="226405" cy="386260"/>
            </a:xfrm>
            <a:custGeom>
              <a:avLst/>
              <a:gdLst/>
              <a:ahLst/>
              <a:cxnLst/>
              <a:rect l="l" t="t" r="r" b="b"/>
              <a:pathLst>
                <a:path w="8648" h="14754" extrusionOk="0">
                  <a:moveTo>
                    <a:pt x="4324" y="2561"/>
                  </a:moveTo>
                  <a:cubicBezTo>
                    <a:pt x="4771" y="2561"/>
                    <a:pt x="5136" y="2926"/>
                    <a:pt x="5141" y="3377"/>
                  </a:cubicBezTo>
                  <a:lnTo>
                    <a:pt x="5141" y="3786"/>
                  </a:lnTo>
                  <a:cubicBezTo>
                    <a:pt x="5141" y="3983"/>
                    <a:pt x="4982" y="4146"/>
                    <a:pt x="4780" y="4146"/>
                  </a:cubicBezTo>
                  <a:lnTo>
                    <a:pt x="3868" y="4146"/>
                  </a:lnTo>
                  <a:cubicBezTo>
                    <a:pt x="3666" y="4146"/>
                    <a:pt x="3507" y="3983"/>
                    <a:pt x="3507" y="3786"/>
                  </a:cubicBezTo>
                  <a:lnTo>
                    <a:pt x="3507" y="3377"/>
                  </a:lnTo>
                  <a:cubicBezTo>
                    <a:pt x="3507" y="2926"/>
                    <a:pt x="3872" y="2561"/>
                    <a:pt x="4324" y="2561"/>
                  </a:cubicBezTo>
                  <a:close/>
                  <a:moveTo>
                    <a:pt x="5121" y="13600"/>
                  </a:moveTo>
                  <a:lnTo>
                    <a:pt x="5126" y="13961"/>
                  </a:lnTo>
                  <a:cubicBezTo>
                    <a:pt x="5126" y="14158"/>
                    <a:pt x="4963" y="14321"/>
                    <a:pt x="4766" y="14321"/>
                  </a:cubicBezTo>
                  <a:lnTo>
                    <a:pt x="3848" y="14321"/>
                  </a:lnTo>
                  <a:cubicBezTo>
                    <a:pt x="3651" y="14321"/>
                    <a:pt x="3488" y="14158"/>
                    <a:pt x="3488" y="13961"/>
                  </a:cubicBezTo>
                  <a:lnTo>
                    <a:pt x="3488" y="13600"/>
                  </a:lnTo>
                  <a:close/>
                  <a:moveTo>
                    <a:pt x="3387" y="0"/>
                  </a:moveTo>
                  <a:cubicBezTo>
                    <a:pt x="1518" y="0"/>
                    <a:pt x="0" y="1518"/>
                    <a:pt x="0" y="3387"/>
                  </a:cubicBezTo>
                  <a:lnTo>
                    <a:pt x="0" y="3613"/>
                  </a:lnTo>
                  <a:cubicBezTo>
                    <a:pt x="0" y="3757"/>
                    <a:pt x="108" y="3829"/>
                    <a:pt x="216" y="3829"/>
                  </a:cubicBezTo>
                  <a:cubicBezTo>
                    <a:pt x="325" y="3829"/>
                    <a:pt x="433" y="3757"/>
                    <a:pt x="433" y="3613"/>
                  </a:cubicBezTo>
                  <a:lnTo>
                    <a:pt x="433" y="3387"/>
                  </a:lnTo>
                  <a:cubicBezTo>
                    <a:pt x="433" y="1754"/>
                    <a:pt x="1754" y="432"/>
                    <a:pt x="3387" y="432"/>
                  </a:cubicBezTo>
                  <a:lnTo>
                    <a:pt x="4108" y="432"/>
                  </a:lnTo>
                  <a:lnTo>
                    <a:pt x="4108" y="2147"/>
                  </a:lnTo>
                  <a:cubicBezTo>
                    <a:pt x="3507" y="2248"/>
                    <a:pt x="3070" y="2767"/>
                    <a:pt x="3070" y="3377"/>
                  </a:cubicBezTo>
                  <a:lnTo>
                    <a:pt x="3070" y="3786"/>
                  </a:lnTo>
                  <a:cubicBezTo>
                    <a:pt x="3070" y="4223"/>
                    <a:pt x="3426" y="4578"/>
                    <a:pt x="3863" y="4578"/>
                  </a:cubicBezTo>
                  <a:lnTo>
                    <a:pt x="4776" y="4578"/>
                  </a:lnTo>
                  <a:cubicBezTo>
                    <a:pt x="5213" y="4578"/>
                    <a:pt x="5568" y="4223"/>
                    <a:pt x="5568" y="3786"/>
                  </a:cubicBezTo>
                  <a:lnTo>
                    <a:pt x="5568" y="3377"/>
                  </a:lnTo>
                  <a:cubicBezTo>
                    <a:pt x="5568" y="2772"/>
                    <a:pt x="5136" y="2253"/>
                    <a:pt x="4540" y="2147"/>
                  </a:cubicBezTo>
                  <a:lnTo>
                    <a:pt x="4540" y="432"/>
                  </a:lnTo>
                  <a:lnTo>
                    <a:pt x="5261" y="432"/>
                  </a:lnTo>
                  <a:cubicBezTo>
                    <a:pt x="6889" y="432"/>
                    <a:pt x="8210" y="1754"/>
                    <a:pt x="8215" y="3387"/>
                  </a:cubicBezTo>
                  <a:lnTo>
                    <a:pt x="8215" y="4780"/>
                  </a:lnTo>
                  <a:lnTo>
                    <a:pt x="7711" y="4780"/>
                  </a:lnTo>
                  <a:cubicBezTo>
                    <a:pt x="7274" y="4780"/>
                    <a:pt x="6918" y="5136"/>
                    <a:pt x="6918" y="5573"/>
                  </a:cubicBezTo>
                  <a:lnTo>
                    <a:pt x="6918" y="5832"/>
                  </a:lnTo>
                  <a:cubicBezTo>
                    <a:pt x="6918" y="5976"/>
                    <a:pt x="7026" y="6048"/>
                    <a:pt x="7134" y="6048"/>
                  </a:cubicBezTo>
                  <a:cubicBezTo>
                    <a:pt x="7242" y="6048"/>
                    <a:pt x="7351" y="5976"/>
                    <a:pt x="7351" y="5832"/>
                  </a:cubicBezTo>
                  <a:lnTo>
                    <a:pt x="7351" y="5573"/>
                  </a:lnTo>
                  <a:cubicBezTo>
                    <a:pt x="7351" y="5376"/>
                    <a:pt x="7509" y="5212"/>
                    <a:pt x="7711" y="5212"/>
                  </a:cubicBezTo>
                  <a:lnTo>
                    <a:pt x="8215" y="5212"/>
                  </a:lnTo>
                  <a:lnTo>
                    <a:pt x="8215" y="9536"/>
                  </a:lnTo>
                  <a:lnTo>
                    <a:pt x="7711" y="9536"/>
                  </a:lnTo>
                  <a:cubicBezTo>
                    <a:pt x="7509" y="9536"/>
                    <a:pt x="7351" y="9378"/>
                    <a:pt x="7351" y="9176"/>
                  </a:cubicBezTo>
                  <a:lnTo>
                    <a:pt x="7351" y="6841"/>
                  </a:lnTo>
                  <a:cubicBezTo>
                    <a:pt x="7351" y="6697"/>
                    <a:pt x="7242" y="6625"/>
                    <a:pt x="7134" y="6625"/>
                  </a:cubicBezTo>
                  <a:cubicBezTo>
                    <a:pt x="7026" y="6625"/>
                    <a:pt x="6918" y="6697"/>
                    <a:pt x="6918" y="6841"/>
                  </a:cubicBezTo>
                  <a:lnTo>
                    <a:pt x="6918" y="9176"/>
                  </a:lnTo>
                  <a:cubicBezTo>
                    <a:pt x="6918" y="9613"/>
                    <a:pt x="7274" y="9968"/>
                    <a:pt x="7711" y="9968"/>
                  </a:cubicBezTo>
                  <a:lnTo>
                    <a:pt x="8215" y="9968"/>
                  </a:lnTo>
                  <a:lnTo>
                    <a:pt x="8215" y="10795"/>
                  </a:lnTo>
                  <a:cubicBezTo>
                    <a:pt x="8215" y="12106"/>
                    <a:pt x="7149" y="13168"/>
                    <a:pt x="5837" y="13168"/>
                  </a:cubicBezTo>
                  <a:lnTo>
                    <a:pt x="2811" y="13168"/>
                  </a:lnTo>
                  <a:cubicBezTo>
                    <a:pt x="1499" y="13168"/>
                    <a:pt x="437" y="12106"/>
                    <a:pt x="433" y="10795"/>
                  </a:cubicBezTo>
                  <a:lnTo>
                    <a:pt x="433" y="9968"/>
                  </a:lnTo>
                  <a:lnTo>
                    <a:pt x="937" y="9968"/>
                  </a:lnTo>
                  <a:cubicBezTo>
                    <a:pt x="1374" y="9968"/>
                    <a:pt x="1730" y="9613"/>
                    <a:pt x="1730" y="9176"/>
                  </a:cubicBezTo>
                  <a:lnTo>
                    <a:pt x="1730" y="8936"/>
                  </a:lnTo>
                  <a:cubicBezTo>
                    <a:pt x="1730" y="8791"/>
                    <a:pt x="1622" y="8719"/>
                    <a:pt x="1514" y="8719"/>
                  </a:cubicBezTo>
                  <a:cubicBezTo>
                    <a:pt x="1406" y="8719"/>
                    <a:pt x="1297" y="8791"/>
                    <a:pt x="1297" y="8936"/>
                  </a:cubicBezTo>
                  <a:lnTo>
                    <a:pt x="1297" y="9176"/>
                  </a:lnTo>
                  <a:cubicBezTo>
                    <a:pt x="1297" y="9378"/>
                    <a:pt x="1139" y="9536"/>
                    <a:pt x="937" y="9536"/>
                  </a:cubicBezTo>
                  <a:lnTo>
                    <a:pt x="433" y="9536"/>
                  </a:lnTo>
                  <a:lnTo>
                    <a:pt x="433" y="5212"/>
                  </a:lnTo>
                  <a:lnTo>
                    <a:pt x="937" y="5212"/>
                  </a:lnTo>
                  <a:cubicBezTo>
                    <a:pt x="1139" y="5212"/>
                    <a:pt x="1297" y="5376"/>
                    <a:pt x="1297" y="5573"/>
                  </a:cubicBezTo>
                  <a:lnTo>
                    <a:pt x="1297" y="7932"/>
                  </a:lnTo>
                  <a:cubicBezTo>
                    <a:pt x="1297" y="8073"/>
                    <a:pt x="1406" y="8144"/>
                    <a:pt x="1514" y="8144"/>
                  </a:cubicBezTo>
                  <a:cubicBezTo>
                    <a:pt x="1622" y="8144"/>
                    <a:pt x="1730" y="8073"/>
                    <a:pt x="1730" y="7932"/>
                  </a:cubicBezTo>
                  <a:lnTo>
                    <a:pt x="1730" y="5573"/>
                  </a:lnTo>
                  <a:cubicBezTo>
                    <a:pt x="1730" y="5136"/>
                    <a:pt x="1374" y="4780"/>
                    <a:pt x="937" y="4780"/>
                  </a:cubicBezTo>
                  <a:lnTo>
                    <a:pt x="433" y="4780"/>
                  </a:lnTo>
                  <a:lnTo>
                    <a:pt x="433" y="4622"/>
                  </a:lnTo>
                  <a:cubicBezTo>
                    <a:pt x="433" y="4477"/>
                    <a:pt x="325" y="4405"/>
                    <a:pt x="216" y="4405"/>
                  </a:cubicBezTo>
                  <a:cubicBezTo>
                    <a:pt x="108" y="4405"/>
                    <a:pt x="0" y="4477"/>
                    <a:pt x="0" y="4622"/>
                  </a:cubicBezTo>
                  <a:lnTo>
                    <a:pt x="0" y="10795"/>
                  </a:lnTo>
                  <a:cubicBezTo>
                    <a:pt x="5" y="12342"/>
                    <a:pt x="1259" y="13600"/>
                    <a:pt x="2811" y="13600"/>
                  </a:cubicBezTo>
                  <a:lnTo>
                    <a:pt x="3056" y="13600"/>
                  </a:lnTo>
                  <a:lnTo>
                    <a:pt x="3056" y="13961"/>
                  </a:lnTo>
                  <a:cubicBezTo>
                    <a:pt x="3056" y="14398"/>
                    <a:pt x="3411" y="14753"/>
                    <a:pt x="3848" y="14753"/>
                  </a:cubicBezTo>
                  <a:lnTo>
                    <a:pt x="4761" y="14753"/>
                  </a:lnTo>
                  <a:cubicBezTo>
                    <a:pt x="5198" y="14753"/>
                    <a:pt x="5554" y="14398"/>
                    <a:pt x="5554" y="13961"/>
                  </a:cubicBezTo>
                  <a:lnTo>
                    <a:pt x="5554" y="13600"/>
                  </a:lnTo>
                  <a:lnTo>
                    <a:pt x="5837" y="13600"/>
                  </a:lnTo>
                  <a:cubicBezTo>
                    <a:pt x="7389" y="13600"/>
                    <a:pt x="8648" y="12342"/>
                    <a:pt x="8648" y="10795"/>
                  </a:cubicBezTo>
                  <a:lnTo>
                    <a:pt x="8648" y="3387"/>
                  </a:lnTo>
                  <a:cubicBezTo>
                    <a:pt x="8648" y="1518"/>
                    <a:pt x="7130" y="0"/>
                    <a:pt x="5261"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37" name="Google Shape;11637;p92"/>
          <p:cNvGrpSpPr/>
          <p:nvPr/>
        </p:nvGrpSpPr>
        <p:grpSpPr>
          <a:xfrm>
            <a:off x="2209576" y="2236748"/>
            <a:ext cx="307641" cy="346571"/>
            <a:chOff x="2209576" y="2442148"/>
            <a:chExt cx="307641" cy="346571"/>
          </a:xfrm>
        </p:grpSpPr>
        <p:sp>
          <p:nvSpPr>
            <p:cNvPr id="11638" name="Google Shape;11638;p92"/>
            <p:cNvSpPr/>
            <p:nvPr/>
          </p:nvSpPr>
          <p:spPr>
            <a:xfrm>
              <a:off x="2213084" y="2643001"/>
              <a:ext cx="300494" cy="15629"/>
            </a:xfrm>
            <a:custGeom>
              <a:avLst/>
              <a:gdLst/>
              <a:ahLst/>
              <a:cxnLst/>
              <a:rect l="l" t="t" r="r" b="b"/>
              <a:pathLst>
                <a:path w="11478" h="597" extrusionOk="0">
                  <a:moveTo>
                    <a:pt x="356" y="1"/>
                  </a:moveTo>
                  <a:cubicBezTo>
                    <a:pt x="1" y="39"/>
                    <a:pt x="1" y="558"/>
                    <a:pt x="356" y="597"/>
                  </a:cubicBezTo>
                  <a:lnTo>
                    <a:pt x="11122" y="597"/>
                  </a:lnTo>
                  <a:cubicBezTo>
                    <a:pt x="11478" y="558"/>
                    <a:pt x="11478" y="39"/>
                    <a:pt x="11122" y="1"/>
                  </a:cubicBezTo>
                  <a:close/>
                </a:path>
              </a:pathLst>
            </a:custGeom>
            <a:solidFill>
              <a:srgbClr val="8EA0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9" name="Google Shape;11639;p92"/>
            <p:cNvSpPr/>
            <p:nvPr/>
          </p:nvSpPr>
          <p:spPr>
            <a:xfrm>
              <a:off x="2234342" y="2506682"/>
              <a:ext cx="135351" cy="253606"/>
            </a:xfrm>
            <a:custGeom>
              <a:avLst/>
              <a:gdLst/>
              <a:ahLst/>
              <a:cxnLst/>
              <a:rect l="l" t="t" r="r" b="b"/>
              <a:pathLst>
                <a:path w="5170" h="9687" extrusionOk="0">
                  <a:moveTo>
                    <a:pt x="3714" y="0"/>
                  </a:moveTo>
                  <a:lnTo>
                    <a:pt x="712" y="5852"/>
                  </a:lnTo>
                  <a:cubicBezTo>
                    <a:pt x="198" y="6851"/>
                    <a:pt x="1" y="7985"/>
                    <a:pt x="145" y="9099"/>
                  </a:cubicBezTo>
                  <a:cubicBezTo>
                    <a:pt x="159" y="9224"/>
                    <a:pt x="241" y="9330"/>
                    <a:pt x="356" y="9378"/>
                  </a:cubicBezTo>
                  <a:lnTo>
                    <a:pt x="1067" y="9661"/>
                  </a:lnTo>
                  <a:cubicBezTo>
                    <a:pt x="1110" y="9679"/>
                    <a:pt x="1154" y="9687"/>
                    <a:pt x="1197" y="9687"/>
                  </a:cubicBezTo>
                  <a:cubicBezTo>
                    <a:pt x="1332" y="9687"/>
                    <a:pt x="1459" y="9605"/>
                    <a:pt x="1514" y="9474"/>
                  </a:cubicBezTo>
                  <a:lnTo>
                    <a:pt x="5170" y="587"/>
                  </a:lnTo>
                  <a:lnTo>
                    <a:pt x="3714" y="0"/>
                  </a:lnTo>
                  <a:close/>
                </a:path>
              </a:pathLst>
            </a:custGeom>
            <a:solidFill>
              <a:srgbClr val="F5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0" name="Google Shape;11640;p92"/>
            <p:cNvSpPr/>
            <p:nvPr/>
          </p:nvSpPr>
          <p:spPr>
            <a:xfrm>
              <a:off x="2255234" y="2506682"/>
              <a:ext cx="114459" cy="253606"/>
            </a:xfrm>
            <a:custGeom>
              <a:avLst/>
              <a:gdLst/>
              <a:ahLst/>
              <a:cxnLst/>
              <a:rect l="l" t="t" r="r" b="b"/>
              <a:pathLst>
                <a:path w="4372" h="9687" extrusionOk="0">
                  <a:moveTo>
                    <a:pt x="2916" y="0"/>
                  </a:moveTo>
                  <a:lnTo>
                    <a:pt x="2316" y="1173"/>
                  </a:lnTo>
                  <a:cubicBezTo>
                    <a:pt x="2407" y="1336"/>
                    <a:pt x="2513" y="1485"/>
                    <a:pt x="2642" y="1615"/>
                  </a:cubicBezTo>
                  <a:cubicBezTo>
                    <a:pt x="2911" y="1898"/>
                    <a:pt x="2993" y="2311"/>
                    <a:pt x="2844" y="2671"/>
                  </a:cubicBezTo>
                  <a:lnTo>
                    <a:pt x="48" y="9474"/>
                  </a:lnTo>
                  <a:cubicBezTo>
                    <a:pt x="34" y="9503"/>
                    <a:pt x="19" y="9532"/>
                    <a:pt x="0" y="9556"/>
                  </a:cubicBezTo>
                  <a:lnTo>
                    <a:pt x="269" y="9661"/>
                  </a:lnTo>
                  <a:cubicBezTo>
                    <a:pt x="312" y="9679"/>
                    <a:pt x="356" y="9687"/>
                    <a:pt x="399" y="9687"/>
                  </a:cubicBezTo>
                  <a:cubicBezTo>
                    <a:pt x="535" y="9687"/>
                    <a:pt x="662" y="9605"/>
                    <a:pt x="721" y="9474"/>
                  </a:cubicBezTo>
                  <a:lnTo>
                    <a:pt x="4372" y="587"/>
                  </a:lnTo>
                  <a:lnTo>
                    <a:pt x="2916" y="0"/>
                  </a:ln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1" name="Google Shape;11641;p92"/>
            <p:cNvSpPr/>
            <p:nvPr/>
          </p:nvSpPr>
          <p:spPr>
            <a:xfrm>
              <a:off x="2243767" y="2752695"/>
              <a:ext cx="20525" cy="30945"/>
            </a:xfrm>
            <a:custGeom>
              <a:avLst/>
              <a:gdLst/>
              <a:ahLst/>
              <a:cxnLst/>
              <a:rect l="l" t="t" r="r" b="b"/>
              <a:pathLst>
                <a:path w="784" h="1182" extrusionOk="0">
                  <a:moveTo>
                    <a:pt x="54" y="0"/>
                  </a:moveTo>
                  <a:lnTo>
                    <a:pt x="1" y="1182"/>
                  </a:lnTo>
                  <a:lnTo>
                    <a:pt x="784" y="298"/>
                  </a:lnTo>
                  <a:lnTo>
                    <a:pt x="54" y="0"/>
                  </a:lnTo>
                  <a:close/>
                </a:path>
              </a:pathLst>
            </a:custGeom>
            <a:solidFill>
              <a:srgbClr val="8EA0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2" name="Google Shape;11642;p92"/>
            <p:cNvSpPr/>
            <p:nvPr/>
          </p:nvSpPr>
          <p:spPr>
            <a:xfrm>
              <a:off x="2356970" y="2506682"/>
              <a:ext cx="135351" cy="253606"/>
            </a:xfrm>
            <a:custGeom>
              <a:avLst/>
              <a:gdLst/>
              <a:ahLst/>
              <a:cxnLst/>
              <a:rect l="l" t="t" r="r" b="b"/>
              <a:pathLst>
                <a:path w="5170" h="9687" extrusionOk="0">
                  <a:moveTo>
                    <a:pt x="1456" y="0"/>
                  </a:moveTo>
                  <a:lnTo>
                    <a:pt x="1" y="587"/>
                  </a:lnTo>
                  <a:lnTo>
                    <a:pt x="3656" y="9474"/>
                  </a:lnTo>
                  <a:cubicBezTo>
                    <a:pt x="3711" y="9605"/>
                    <a:pt x="3838" y="9687"/>
                    <a:pt x="3974" y="9687"/>
                  </a:cubicBezTo>
                  <a:cubicBezTo>
                    <a:pt x="4017" y="9687"/>
                    <a:pt x="4061" y="9679"/>
                    <a:pt x="4103" y="9661"/>
                  </a:cubicBezTo>
                  <a:lnTo>
                    <a:pt x="4814" y="9378"/>
                  </a:lnTo>
                  <a:cubicBezTo>
                    <a:pt x="4930" y="9330"/>
                    <a:pt x="5011" y="9224"/>
                    <a:pt x="5026" y="9099"/>
                  </a:cubicBezTo>
                  <a:cubicBezTo>
                    <a:pt x="5170" y="7985"/>
                    <a:pt x="4973" y="6851"/>
                    <a:pt x="4459" y="5852"/>
                  </a:cubicBezTo>
                  <a:lnTo>
                    <a:pt x="1456" y="0"/>
                  </a:lnTo>
                  <a:close/>
                </a:path>
              </a:pathLst>
            </a:custGeom>
            <a:solidFill>
              <a:srgbClr val="F5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3" name="Google Shape;11643;p92"/>
            <p:cNvSpPr/>
            <p:nvPr/>
          </p:nvSpPr>
          <p:spPr>
            <a:xfrm>
              <a:off x="2356970" y="2506682"/>
              <a:ext cx="135351" cy="248553"/>
            </a:xfrm>
            <a:custGeom>
              <a:avLst/>
              <a:gdLst/>
              <a:ahLst/>
              <a:cxnLst/>
              <a:rect l="l" t="t" r="r" b="b"/>
              <a:pathLst>
                <a:path w="5170" h="9494" extrusionOk="0">
                  <a:moveTo>
                    <a:pt x="1456" y="0"/>
                  </a:moveTo>
                  <a:lnTo>
                    <a:pt x="1" y="587"/>
                  </a:lnTo>
                  <a:lnTo>
                    <a:pt x="111" y="846"/>
                  </a:lnTo>
                  <a:lnTo>
                    <a:pt x="668" y="2205"/>
                  </a:lnTo>
                  <a:cubicBezTo>
                    <a:pt x="760" y="2186"/>
                    <a:pt x="856" y="2157"/>
                    <a:pt x="947" y="2124"/>
                  </a:cubicBezTo>
                  <a:cubicBezTo>
                    <a:pt x="1039" y="2092"/>
                    <a:pt x="1134" y="2077"/>
                    <a:pt x="1227" y="2077"/>
                  </a:cubicBezTo>
                  <a:cubicBezTo>
                    <a:pt x="1542" y="2077"/>
                    <a:pt x="1841" y="2250"/>
                    <a:pt x="1989" y="2547"/>
                  </a:cubicBezTo>
                  <a:lnTo>
                    <a:pt x="3950" y="6366"/>
                  </a:lnTo>
                  <a:cubicBezTo>
                    <a:pt x="4444" y="7327"/>
                    <a:pt x="4646" y="8417"/>
                    <a:pt x="4531" y="9493"/>
                  </a:cubicBezTo>
                  <a:lnTo>
                    <a:pt x="4853" y="9363"/>
                  </a:lnTo>
                  <a:cubicBezTo>
                    <a:pt x="4958" y="9320"/>
                    <a:pt x="5026" y="9219"/>
                    <a:pt x="5026" y="9104"/>
                  </a:cubicBezTo>
                  <a:cubicBezTo>
                    <a:pt x="5170" y="7985"/>
                    <a:pt x="4973" y="6851"/>
                    <a:pt x="4459" y="5852"/>
                  </a:cubicBezTo>
                  <a:lnTo>
                    <a:pt x="2057" y="1173"/>
                  </a:lnTo>
                  <a:lnTo>
                    <a:pt x="1456" y="0"/>
                  </a:ln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4" name="Google Shape;11644;p92"/>
            <p:cNvSpPr/>
            <p:nvPr/>
          </p:nvSpPr>
          <p:spPr>
            <a:xfrm>
              <a:off x="2462370" y="2752695"/>
              <a:ext cx="20525" cy="30945"/>
            </a:xfrm>
            <a:custGeom>
              <a:avLst/>
              <a:gdLst/>
              <a:ahLst/>
              <a:cxnLst/>
              <a:rect l="l" t="t" r="r" b="b"/>
              <a:pathLst>
                <a:path w="784" h="1182" extrusionOk="0">
                  <a:moveTo>
                    <a:pt x="731" y="0"/>
                  </a:moveTo>
                  <a:lnTo>
                    <a:pt x="0" y="298"/>
                  </a:lnTo>
                  <a:lnTo>
                    <a:pt x="783" y="1182"/>
                  </a:lnTo>
                  <a:lnTo>
                    <a:pt x="731" y="0"/>
                  </a:lnTo>
                  <a:close/>
                </a:path>
              </a:pathLst>
            </a:custGeom>
            <a:solidFill>
              <a:srgbClr val="8EA0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5" name="Google Shape;11645;p92"/>
            <p:cNvSpPr/>
            <p:nvPr/>
          </p:nvSpPr>
          <p:spPr>
            <a:xfrm>
              <a:off x="2346419" y="2447201"/>
              <a:ext cx="33851" cy="30840"/>
            </a:xfrm>
            <a:custGeom>
              <a:avLst/>
              <a:gdLst/>
              <a:ahLst/>
              <a:cxnLst/>
              <a:rect l="l" t="t" r="r" b="b"/>
              <a:pathLst>
                <a:path w="1293" h="1178" extrusionOk="0">
                  <a:moveTo>
                    <a:pt x="370" y="0"/>
                  </a:moveTo>
                  <a:cubicBezTo>
                    <a:pt x="163" y="0"/>
                    <a:pt x="0" y="163"/>
                    <a:pt x="0" y="370"/>
                  </a:cubicBezTo>
                  <a:lnTo>
                    <a:pt x="0" y="1177"/>
                  </a:lnTo>
                  <a:lnTo>
                    <a:pt x="1292" y="1177"/>
                  </a:lnTo>
                  <a:lnTo>
                    <a:pt x="1292" y="370"/>
                  </a:lnTo>
                  <a:cubicBezTo>
                    <a:pt x="1292" y="163"/>
                    <a:pt x="1129" y="0"/>
                    <a:pt x="927" y="0"/>
                  </a:cubicBezTo>
                  <a:close/>
                </a:path>
              </a:pathLst>
            </a:custGeom>
            <a:solidFill>
              <a:srgbClr val="8EA0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6" name="Google Shape;11646;p92"/>
            <p:cNvSpPr/>
            <p:nvPr/>
          </p:nvSpPr>
          <p:spPr>
            <a:xfrm>
              <a:off x="2311181" y="2472334"/>
              <a:ext cx="91211" cy="78043"/>
            </a:xfrm>
            <a:custGeom>
              <a:avLst/>
              <a:gdLst/>
              <a:ahLst/>
              <a:cxnLst/>
              <a:rect l="l" t="t" r="r" b="b"/>
              <a:pathLst>
                <a:path w="3484" h="2981" extrusionOk="0">
                  <a:moveTo>
                    <a:pt x="1995" y="1"/>
                  </a:moveTo>
                  <a:cubicBezTo>
                    <a:pt x="669" y="1"/>
                    <a:pt x="1" y="1601"/>
                    <a:pt x="943" y="2542"/>
                  </a:cubicBezTo>
                  <a:cubicBezTo>
                    <a:pt x="1245" y="2845"/>
                    <a:pt x="1618" y="2981"/>
                    <a:pt x="1984" y="2981"/>
                  </a:cubicBezTo>
                  <a:cubicBezTo>
                    <a:pt x="2749" y="2981"/>
                    <a:pt x="3484" y="2387"/>
                    <a:pt x="3484" y="1490"/>
                  </a:cubicBezTo>
                  <a:cubicBezTo>
                    <a:pt x="3479" y="664"/>
                    <a:pt x="2816" y="1"/>
                    <a:pt x="1995" y="1"/>
                  </a:cubicBezTo>
                  <a:close/>
                </a:path>
              </a:pathLst>
            </a:custGeom>
            <a:solidFill>
              <a:srgbClr val="B1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7" name="Google Shape;11647;p92"/>
            <p:cNvSpPr/>
            <p:nvPr/>
          </p:nvSpPr>
          <p:spPr>
            <a:xfrm>
              <a:off x="2353959" y="2472334"/>
              <a:ext cx="51077" cy="77964"/>
            </a:xfrm>
            <a:custGeom>
              <a:avLst/>
              <a:gdLst/>
              <a:ahLst/>
              <a:cxnLst/>
              <a:rect l="l" t="t" r="r" b="b"/>
              <a:pathLst>
                <a:path w="1951" h="2978" extrusionOk="0">
                  <a:moveTo>
                    <a:pt x="369" y="1"/>
                  </a:moveTo>
                  <a:cubicBezTo>
                    <a:pt x="366" y="1"/>
                    <a:pt x="363" y="1"/>
                    <a:pt x="361" y="1"/>
                  </a:cubicBezTo>
                  <a:cubicBezTo>
                    <a:pt x="236" y="1"/>
                    <a:pt x="116" y="15"/>
                    <a:pt x="0" y="44"/>
                  </a:cubicBezTo>
                  <a:cubicBezTo>
                    <a:pt x="663" y="207"/>
                    <a:pt x="1124" y="803"/>
                    <a:pt x="1124" y="1485"/>
                  </a:cubicBezTo>
                  <a:cubicBezTo>
                    <a:pt x="1124" y="2172"/>
                    <a:pt x="663" y="2768"/>
                    <a:pt x="0" y="2931"/>
                  </a:cubicBezTo>
                  <a:cubicBezTo>
                    <a:pt x="123" y="2963"/>
                    <a:pt x="245" y="2978"/>
                    <a:pt x="366" y="2978"/>
                  </a:cubicBezTo>
                  <a:cubicBezTo>
                    <a:pt x="1095" y="2978"/>
                    <a:pt x="1745" y="2431"/>
                    <a:pt x="1840" y="1668"/>
                  </a:cubicBezTo>
                  <a:cubicBezTo>
                    <a:pt x="1950" y="782"/>
                    <a:pt x="1258" y="1"/>
                    <a:pt x="369" y="1"/>
                  </a:cubicBezTo>
                  <a:close/>
                </a:path>
              </a:pathLst>
            </a:custGeom>
            <a:solidFill>
              <a:srgbClr val="A3B2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8" name="Google Shape;11648;p92"/>
            <p:cNvSpPr/>
            <p:nvPr/>
          </p:nvSpPr>
          <p:spPr>
            <a:xfrm>
              <a:off x="2343146" y="2496236"/>
              <a:ext cx="35238" cy="30159"/>
            </a:xfrm>
            <a:custGeom>
              <a:avLst/>
              <a:gdLst/>
              <a:ahLst/>
              <a:cxnLst/>
              <a:rect l="l" t="t" r="r" b="b"/>
              <a:pathLst>
                <a:path w="1346" h="1152" extrusionOk="0">
                  <a:moveTo>
                    <a:pt x="769" y="1"/>
                  </a:moveTo>
                  <a:cubicBezTo>
                    <a:pt x="260" y="1"/>
                    <a:pt x="0" y="620"/>
                    <a:pt x="365" y="981"/>
                  </a:cubicBezTo>
                  <a:cubicBezTo>
                    <a:pt x="482" y="1099"/>
                    <a:pt x="626" y="1152"/>
                    <a:pt x="767" y="1152"/>
                  </a:cubicBezTo>
                  <a:cubicBezTo>
                    <a:pt x="1062" y="1152"/>
                    <a:pt x="1345" y="922"/>
                    <a:pt x="1345" y="577"/>
                  </a:cubicBezTo>
                  <a:cubicBezTo>
                    <a:pt x="1345" y="255"/>
                    <a:pt x="1086" y="1"/>
                    <a:pt x="769" y="1"/>
                  </a:cubicBezTo>
                  <a:close/>
                </a:path>
              </a:pathLst>
            </a:custGeom>
            <a:solidFill>
              <a:srgbClr val="8EA0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9" name="Google Shape;11649;p92"/>
            <p:cNvSpPr/>
            <p:nvPr/>
          </p:nvSpPr>
          <p:spPr>
            <a:xfrm>
              <a:off x="2346419" y="2623654"/>
              <a:ext cx="33851" cy="54219"/>
            </a:xfrm>
            <a:custGeom>
              <a:avLst/>
              <a:gdLst/>
              <a:ahLst/>
              <a:cxnLst/>
              <a:rect l="l" t="t" r="r" b="b"/>
              <a:pathLst>
                <a:path w="1293" h="2071" extrusionOk="0">
                  <a:moveTo>
                    <a:pt x="553" y="0"/>
                  </a:moveTo>
                  <a:cubicBezTo>
                    <a:pt x="250" y="0"/>
                    <a:pt x="0" y="250"/>
                    <a:pt x="0" y="557"/>
                  </a:cubicBezTo>
                  <a:lnTo>
                    <a:pt x="0" y="1518"/>
                  </a:lnTo>
                  <a:cubicBezTo>
                    <a:pt x="0" y="1821"/>
                    <a:pt x="250" y="2071"/>
                    <a:pt x="553" y="2071"/>
                  </a:cubicBezTo>
                  <a:lnTo>
                    <a:pt x="740" y="2071"/>
                  </a:lnTo>
                  <a:cubicBezTo>
                    <a:pt x="1047" y="2071"/>
                    <a:pt x="1292" y="1821"/>
                    <a:pt x="1292" y="1518"/>
                  </a:cubicBezTo>
                  <a:lnTo>
                    <a:pt x="1292" y="557"/>
                  </a:lnTo>
                  <a:cubicBezTo>
                    <a:pt x="1292" y="250"/>
                    <a:pt x="1047" y="0"/>
                    <a:pt x="740" y="0"/>
                  </a:cubicBezTo>
                  <a:close/>
                </a:path>
              </a:pathLst>
            </a:custGeom>
            <a:solidFill>
              <a:srgbClr val="B1BD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0" name="Google Shape;11650;p92"/>
            <p:cNvSpPr/>
            <p:nvPr/>
          </p:nvSpPr>
          <p:spPr>
            <a:xfrm>
              <a:off x="2355844" y="2623759"/>
              <a:ext cx="24426" cy="54114"/>
            </a:xfrm>
            <a:custGeom>
              <a:avLst/>
              <a:gdLst/>
              <a:ahLst/>
              <a:cxnLst/>
              <a:rect l="l" t="t" r="r" b="b"/>
              <a:pathLst>
                <a:path w="933" h="2067" extrusionOk="0">
                  <a:moveTo>
                    <a:pt x="193" y="1"/>
                  </a:moveTo>
                  <a:cubicBezTo>
                    <a:pt x="125" y="1"/>
                    <a:pt x="63" y="11"/>
                    <a:pt x="0" y="35"/>
                  </a:cubicBezTo>
                  <a:cubicBezTo>
                    <a:pt x="217" y="116"/>
                    <a:pt x="361" y="323"/>
                    <a:pt x="361" y="553"/>
                  </a:cubicBezTo>
                  <a:lnTo>
                    <a:pt x="361" y="1514"/>
                  </a:lnTo>
                  <a:cubicBezTo>
                    <a:pt x="361" y="1745"/>
                    <a:pt x="217" y="1951"/>
                    <a:pt x="0" y="2033"/>
                  </a:cubicBezTo>
                  <a:cubicBezTo>
                    <a:pt x="63" y="2057"/>
                    <a:pt x="125" y="2067"/>
                    <a:pt x="193" y="2067"/>
                  </a:cubicBezTo>
                  <a:lnTo>
                    <a:pt x="380" y="2067"/>
                  </a:lnTo>
                  <a:cubicBezTo>
                    <a:pt x="687" y="2067"/>
                    <a:pt x="932" y="1822"/>
                    <a:pt x="932" y="1514"/>
                  </a:cubicBezTo>
                  <a:lnTo>
                    <a:pt x="932" y="553"/>
                  </a:lnTo>
                  <a:cubicBezTo>
                    <a:pt x="932" y="246"/>
                    <a:pt x="683" y="1"/>
                    <a:pt x="380" y="1"/>
                  </a:cubicBezTo>
                  <a:close/>
                </a:path>
              </a:pathLst>
            </a:custGeom>
            <a:solidFill>
              <a:srgbClr val="A3B2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1" name="Google Shape;11651;p92"/>
            <p:cNvSpPr/>
            <p:nvPr/>
          </p:nvSpPr>
          <p:spPr>
            <a:xfrm>
              <a:off x="2209576" y="2442148"/>
              <a:ext cx="307641" cy="346571"/>
            </a:xfrm>
            <a:custGeom>
              <a:avLst/>
              <a:gdLst/>
              <a:ahLst/>
              <a:cxnLst/>
              <a:rect l="l" t="t" r="r" b="b"/>
              <a:pathLst>
                <a:path w="11751" h="13238" extrusionOk="0">
                  <a:moveTo>
                    <a:pt x="6149" y="385"/>
                  </a:moveTo>
                  <a:cubicBezTo>
                    <a:pt x="6246" y="385"/>
                    <a:pt x="6327" y="467"/>
                    <a:pt x="6327" y="563"/>
                  </a:cubicBezTo>
                  <a:lnTo>
                    <a:pt x="6327" y="1019"/>
                  </a:lnTo>
                  <a:cubicBezTo>
                    <a:pt x="6178" y="979"/>
                    <a:pt x="6026" y="958"/>
                    <a:pt x="5873" y="958"/>
                  </a:cubicBezTo>
                  <a:cubicBezTo>
                    <a:pt x="5721" y="958"/>
                    <a:pt x="5568" y="979"/>
                    <a:pt x="5419" y="1019"/>
                  </a:cubicBezTo>
                  <a:lnTo>
                    <a:pt x="5419" y="563"/>
                  </a:lnTo>
                  <a:cubicBezTo>
                    <a:pt x="5419" y="467"/>
                    <a:pt x="5496" y="385"/>
                    <a:pt x="5592" y="385"/>
                  </a:cubicBezTo>
                  <a:close/>
                  <a:moveTo>
                    <a:pt x="5874" y="1346"/>
                  </a:moveTo>
                  <a:cubicBezTo>
                    <a:pt x="7020" y="1346"/>
                    <a:pt x="7606" y="2734"/>
                    <a:pt x="6793" y="3551"/>
                  </a:cubicBezTo>
                  <a:cubicBezTo>
                    <a:pt x="6529" y="3820"/>
                    <a:pt x="6202" y="3940"/>
                    <a:pt x="5881" y="3940"/>
                  </a:cubicBezTo>
                  <a:cubicBezTo>
                    <a:pt x="5217" y="3940"/>
                    <a:pt x="4578" y="3424"/>
                    <a:pt x="4578" y="2643"/>
                  </a:cubicBezTo>
                  <a:cubicBezTo>
                    <a:pt x="4578" y="1932"/>
                    <a:pt x="5150" y="1356"/>
                    <a:pt x="5856" y="1346"/>
                  </a:cubicBezTo>
                  <a:cubicBezTo>
                    <a:pt x="5862" y="1346"/>
                    <a:pt x="5868" y="1346"/>
                    <a:pt x="5874" y="1346"/>
                  </a:cubicBezTo>
                  <a:close/>
                  <a:moveTo>
                    <a:pt x="5943" y="4320"/>
                  </a:moveTo>
                  <a:lnTo>
                    <a:pt x="7245" y="7476"/>
                  </a:lnTo>
                  <a:lnTo>
                    <a:pt x="6716" y="7476"/>
                  </a:lnTo>
                  <a:cubicBezTo>
                    <a:pt x="6707" y="7068"/>
                    <a:pt x="6375" y="6741"/>
                    <a:pt x="5967" y="6741"/>
                  </a:cubicBezTo>
                  <a:lnTo>
                    <a:pt x="5780" y="6741"/>
                  </a:lnTo>
                  <a:cubicBezTo>
                    <a:pt x="5376" y="6741"/>
                    <a:pt x="5040" y="7068"/>
                    <a:pt x="5035" y="7476"/>
                  </a:cubicBezTo>
                  <a:lnTo>
                    <a:pt x="4506" y="7476"/>
                  </a:lnTo>
                  <a:lnTo>
                    <a:pt x="5804" y="4320"/>
                  </a:lnTo>
                  <a:close/>
                  <a:moveTo>
                    <a:pt x="7403" y="7865"/>
                  </a:moveTo>
                  <a:lnTo>
                    <a:pt x="7490" y="8072"/>
                  </a:lnTo>
                  <a:lnTo>
                    <a:pt x="6716" y="8072"/>
                  </a:lnTo>
                  <a:lnTo>
                    <a:pt x="6716" y="7865"/>
                  </a:lnTo>
                  <a:close/>
                  <a:moveTo>
                    <a:pt x="11256" y="7865"/>
                  </a:moveTo>
                  <a:cubicBezTo>
                    <a:pt x="11395" y="7865"/>
                    <a:pt x="11395" y="8072"/>
                    <a:pt x="11256" y="8072"/>
                  </a:cubicBezTo>
                  <a:lnTo>
                    <a:pt x="10185" y="8072"/>
                  </a:lnTo>
                  <a:lnTo>
                    <a:pt x="10079" y="7865"/>
                  </a:lnTo>
                  <a:close/>
                  <a:moveTo>
                    <a:pt x="1667" y="7865"/>
                  </a:moveTo>
                  <a:lnTo>
                    <a:pt x="1562" y="8077"/>
                  </a:lnTo>
                  <a:lnTo>
                    <a:pt x="490" y="8077"/>
                  </a:lnTo>
                  <a:cubicBezTo>
                    <a:pt x="433" y="8077"/>
                    <a:pt x="385" y="8028"/>
                    <a:pt x="389" y="7971"/>
                  </a:cubicBezTo>
                  <a:lnTo>
                    <a:pt x="385" y="7971"/>
                  </a:lnTo>
                  <a:cubicBezTo>
                    <a:pt x="385" y="7913"/>
                    <a:pt x="433" y="7865"/>
                    <a:pt x="490" y="7865"/>
                  </a:cubicBezTo>
                  <a:close/>
                  <a:moveTo>
                    <a:pt x="5035" y="7865"/>
                  </a:moveTo>
                  <a:lnTo>
                    <a:pt x="5035" y="8077"/>
                  </a:lnTo>
                  <a:lnTo>
                    <a:pt x="4261" y="8077"/>
                  </a:lnTo>
                  <a:lnTo>
                    <a:pt x="4348" y="7865"/>
                  </a:lnTo>
                  <a:close/>
                  <a:moveTo>
                    <a:pt x="5967" y="7130"/>
                  </a:moveTo>
                  <a:cubicBezTo>
                    <a:pt x="6164" y="7130"/>
                    <a:pt x="6327" y="7289"/>
                    <a:pt x="6327" y="7490"/>
                  </a:cubicBezTo>
                  <a:lnTo>
                    <a:pt x="6327" y="8451"/>
                  </a:lnTo>
                  <a:cubicBezTo>
                    <a:pt x="6327" y="8648"/>
                    <a:pt x="6164" y="8812"/>
                    <a:pt x="5967" y="8812"/>
                  </a:cubicBezTo>
                  <a:lnTo>
                    <a:pt x="5780" y="8812"/>
                  </a:lnTo>
                  <a:cubicBezTo>
                    <a:pt x="5583" y="8812"/>
                    <a:pt x="5419" y="8648"/>
                    <a:pt x="5419" y="8451"/>
                  </a:cubicBezTo>
                  <a:lnTo>
                    <a:pt x="5419" y="7490"/>
                  </a:lnTo>
                  <a:cubicBezTo>
                    <a:pt x="5419" y="7289"/>
                    <a:pt x="5583" y="7130"/>
                    <a:pt x="5780" y="7130"/>
                  </a:cubicBezTo>
                  <a:close/>
                  <a:moveTo>
                    <a:pt x="1542" y="12146"/>
                  </a:moveTo>
                  <a:lnTo>
                    <a:pt x="1763" y="12237"/>
                  </a:lnTo>
                  <a:lnTo>
                    <a:pt x="1523" y="12506"/>
                  </a:lnTo>
                  <a:lnTo>
                    <a:pt x="1542" y="12146"/>
                  </a:lnTo>
                  <a:close/>
                  <a:moveTo>
                    <a:pt x="10204" y="12146"/>
                  </a:moveTo>
                  <a:lnTo>
                    <a:pt x="10218" y="12506"/>
                  </a:lnTo>
                  <a:lnTo>
                    <a:pt x="9983" y="12237"/>
                  </a:lnTo>
                  <a:lnTo>
                    <a:pt x="10204" y="12146"/>
                  </a:lnTo>
                  <a:close/>
                  <a:moveTo>
                    <a:pt x="5597" y="1"/>
                  </a:moveTo>
                  <a:cubicBezTo>
                    <a:pt x="5285" y="1"/>
                    <a:pt x="5035" y="251"/>
                    <a:pt x="5035" y="563"/>
                  </a:cubicBezTo>
                  <a:lnTo>
                    <a:pt x="5035" y="1183"/>
                  </a:lnTo>
                  <a:cubicBezTo>
                    <a:pt x="4425" y="1533"/>
                    <a:pt x="4098" y="2220"/>
                    <a:pt x="4213" y="2912"/>
                  </a:cubicBezTo>
                  <a:lnTo>
                    <a:pt x="3704" y="3902"/>
                  </a:lnTo>
                  <a:cubicBezTo>
                    <a:pt x="3623" y="4054"/>
                    <a:pt x="3754" y="4186"/>
                    <a:pt x="3884" y="4186"/>
                  </a:cubicBezTo>
                  <a:cubicBezTo>
                    <a:pt x="3947" y="4186"/>
                    <a:pt x="4011" y="4155"/>
                    <a:pt x="4050" y="4080"/>
                  </a:cubicBezTo>
                  <a:lnTo>
                    <a:pt x="4386" y="3431"/>
                  </a:lnTo>
                  <a:cubicBezTo>
                    <a:pt x="4598" y="3835"/>
                    <a:pt x="4968" y="4132"/>
                    <a:pt x="5410" y="4262"/>
                  </a:cubicBezTo>
                  <a:lnTo>
                    <a:pt x="2282" y="11867"/>
                  </a:lnTo>
                  <a:cubicBezTo>
                    <a:pt x="2260" y="11925"/>
                    <a:pt x="2202" y="11959"/>
                    <a:pt x="2142" y="11959"/>
                  </a:cubicBezTo>
                  <a:cubicBezTo>
                    <a:pt x="2123" y="11959"/>
                    <a:pt x="2104" y="11955"/>
                    <a:pt x="2085" y="11949"/>
                  </a:cubicBezTo>
                  <a:lnTo>
                    <a:pt x="1379" y="11660"/>
                  </a:lnTo>
                  <a:cubicBezTo>
                    <a:pt x="1326" y="11641"/>
                    <a:pt x="1293" y="11593"/>
                    <a:pt x="1283" y="11540"/>
                  </a:cubicBezTo>
                  <a:cubicBezTo>
                    <a:pt x="1028" y="9566"/>
                    <a:pt x="1931" y="8269"/>
                    <a:pt x="1999" y="8081"/>
                  </a:cubicBezTo>
                  <a:lnTo>
                    <a:pt x="3704" y="4757"/>
                  </a:lnTo>
                  <a:cubicBezTo>
                    <a:pt x="3785" y="4602"/>
                    <a:pt x="3654" y="4468"/>
                    <a:pt x="3524" y="4468"/>
                  </a:cubicBezTo>
                  <a:cubicBezTo>
                    <a:pt x="3461" y="4468"/>
                    <a:pt x="3397" y="4499"/>
                    <a:pt x="3358" y="4574"/>
                  </a:cubicBezTo>
                  <a:lnTo>
                    <a:pt x="1869" y="7476"/>
                  </a:lnTo>
                  <a:lnTo>
                    <a:pt x="490" y="7476"/>
                  </a:lnTo>
                  <a:cubicBezTo>
                    <a:pt x="221" y="7476"/>
                    <a:pt x="0" y="7697"/>
                    <a:pt x="0" y="7966"/>
                  </a:cubicBezTo>
                  <a:cubicBezTo>
                    <a:pt x="0" y="8240"/>
                    <a:pt x="221" y="8461"/>
                    <a:pt x="490" y="8461"/>
                  </a:cubicBezTo>
                  <a:lnTo>
                    <a:pt x="1369" y="8461"/>
                  </a:lnTo>
                  <a:cubicBezTo>
                    <a:pt x="923" y="9436"/>
                    <a:pt x="759" y="10522"/>
                    <a:pt x="899" y="11588"/>
                  </a:cubicBezTo>
                  <a:cubicBezTo>
                    <a:pt x="918" y="11752"/>
                    <a:pt x="1019" y="11901"/>
                    <a:pt x="1163" y="11987"/>
                  </a:cubicBezTo>
                  <a:lnTo>
                    <a:pt x="1115" y="13034"/>
                  </a:lnTo>
                  <a:cubicBezTo>
                    <a:pt x="1108" y="13155"/>
                    <a:pt x="1206" y="13236"/>
                    <a:pt x="1308" y="13236"/>
                  </a:cubicBezTo>
                  <a:cubicBezTo>
                    <a:pt x="1360" y="13236"/>
                    <a:pt x="1414" y="13216"/>
                    <a:pt x="1456" y="13169"/>
                  </a:cubicBezTo>
                  <a:lnTo>
                    <a:pt x="2186" y="12347"/>
                  </a:lnTo>
                  <a:cubicBezTo>
                    <a:pt x="2388" y="12328"/>
                    <a:pt x="2566" y="12198"/>
                    <a:pt x="2642" y="12011"/>
                  </a:cubicBezTo>
                  <a:lnTo>
                    <a:pt x="4103" y="8461"/>
                  </a:lnTo>
                  <a:lnTo>
                    <a:pt x="5035" y="8461"/>
                  </a:lnTo>
                  <a:cubicBezTo>
                    <a:pt x="5040" y="8869"/>
                    <a:pt x="5371" y="9196"/>
                    <a:pt x="5780" y="9196"/>
                  </a:cubicBezTo>
                  <a:lnTo>
                    <a:pt x="5967" y="9196"/>
                  </a:lnTo>
                  <a:cubicBezTo>
                    <a:pt x="6375" y="9196"/>
                    <a:pt x="6707" y="8869"/>
                    <a:pt x="6716" y="8461"/>
                  </a:cubicBezTo>
                  <a:lnTo>
                    <a:pt x="7648" y="8461"/>
                  </a:lnTo>
                  <a:lnTo>
                    <a:pt x="8417" y="10330"/>
                  </a:lnTo>
                  <a:cubicBezTo>
                    <a:pt x="8451" y="10415"/>
                    <a:pt x="8519" y="10452"/>
                    <a:pt x="8588" y="10452"/>
                  </a:cubicBezTo>
                  <a:cubicBezTo>
                    <a:pt x="8712" y="10452"/>
                    <a:pt x="8839" y="10335"/>
                    <a:pt x="8777" y="10181"/>
                  </a:cubicBezTo>
                  <a:lnTo>
                    <a:pt x="6342" y="4257"/>
                  </a:lnTo>
                  <a:cubicBezTo>
                    <a:pt x="6784" y="4132"/>
                    <a:pt x="7153" y="3830"/>
                    <a:pt x="7365" y="3426"/>
                  </a:cubicBezTo>
                  <a:lnTo>
                    <a:pt x="9921" y="8403"/>
                  </a:lnTo>
                  <a:cubicBezTo>
                    <a:pt x="10420" y="9369"/>
                    <a:pt x="10608" y="10464"/>
                    <a:pt x="10468" y="11540"/>
                  </a:cubicBezTo>
                  <a:cubicBezTo>
                    <a:pt x="10459" y="11593"/>
                    <a:pt x="10425" y="11641"/>
                    <a:pt x="10377" y="11660"/>
                  </a:cubicBezTo>
                  <a:lnTo>
                    <a:pt x="9666" y="11949"/>
                  </a:lnTo>
                  <a:cubicBezTo>
                    <a:pt x="9649" y="11955"/>
                    <a:pt x="9631" y="11958"/>
                    <a:pt x="9613" y="11958"/>
                  </a:cubicBezTo>
                  <a:cubicBezTo>
                    <a:pt x="9551" y="11958"/>
                    <a:pt x="9491" y="11922"/>
                    <a:pt x="9469" y="11862"/>
                  </a:cubicBezTo>
                  <a:lnTo>
                    <a:pt x="9075" y="10906"/>
                  </a:lnTo>
                  <a:cubicBezTo>
                    <a:pt x="9039" y="10820"/>
                    <a:pt x="8970" y="10784"/>
                    <a:pt x="8900" y="10784"/>
                  </a:cubicBezTo>
                  <a:cubicBezTo>
                    <a:pt x="8776" y="10784"/>
                    <a:pt x="8650" y="10901"/>
                    <a:pt x="8715" y="11055"/>
                  </a:cubicBezTo>
                  <a:lnTo>
                    <a:pt x="9109" y="12011"/>
                  </a:lnTo>
                  <a:cubicBezTo>
                    <a:pt x="9186" y="12198"/>
                    <a:pt x="9363" y="12328"/>
                    <a:pt x="9565" y="12342"/>
                  </a:cubicBezTo>
                  <a:lnTo>
                    <a:pt x="10295" y="13174"/>
                  </a:lnTo>
                  <a:cubicBezTo>
                    <a:pt x="10335" y="13218"/>
                    <a:pt x="10386" y="13238"/>
                    <a:pt x="10437" y="13238"/>
                  </a:cubicBezTo>
                  <a:cubicBezTo>
                    <a:pt x="10539" y="13238"/>
                    <a:pt x="10640" y="13156"/>
                    <a:pt x="10636" y="13034"/>
                  </a:cubicBezTo>
                  <a:lnTo>
                    <a:pt x="10588" y="11987"/>
                  </a:lnTo>
                  <a:cubicBezTo>
                    <a:pt x="10732" y="11901"/>
                    <a:pt x="10829" y="11756"/>
                    <a:pt x="10853" y="11588"/>
                  </a:cubicBezTo>
                  <a:cubicBezTo>
                    <a:pt x="10992" y="10522"/>
                    <a:pt x="10829" y="9441"/>
                    <a:pt x="10377" y="8461"/>
                  </a:cubicBezTo>
                  <a:lnTo>
                    <a:pt x="11256" y="8461"/>
                  </a:lnTo>
                  <a:cubicBezTo>
                    <a:pt x="11530" y="8461"/>
                    <a:pt x="11751" y="8240"/>
                    <a:pt x="11751" y="7971"/>
                  </a:cubicBezTo>
                  <a:cubicBezTo>
                    <a:pt x="11751" y="7697"/>
                    <a:pt x="11530" y="7476"/>
                    <a:pt x="11256" y="7476"/>
                  </a:cubicBezTo>
                  <a:lnTo>
                    <a:pt x="9877" y="7476"/>
                  </a:lnTo>
                  <a:lnTo>
                    <a:pt x="7538" y="2912"/>
                  </a:lnTo>
                  <a:cubicBezTo>
                    <a:pt x="7648" y="2220"/>
                    <a:pt x="7322" y="1533"/>
                    <a:pt x="6716" y="1183"/>
                  </a:cubicBezTo>
                  <a:lnTo>
                    <a:pt x="6716" y="563"/>
                  </a:lnTo>
                  <a:cubicBezTo>
                    <a:pt x="6711" y="251"/>
                    <a:pt x="6462" y="1"/>
                    <a:pt x="6149"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2" name="Google Shape;11652;p92"/>
            <p:cNvSpPr/>
            <p:nvPr/>
          </p:nvSpPr>
          <p:spPr>
            <a:xfrm>
              <a:off x="2343251" y="2491052"/>
              <a:ext cx="47072" cy="40422"/>
            </a:xfrm>
            <a:custGeom>
              <a:avLst/>
              <a:gdLst/>
              <a:ahLst/>
              <a:cxnLst/>
              <a:rect l="l" t="t" r="r" b="b"/>
              <a:pathLst>
                <a:path w="1798" h="1544" extrusionOk="0">
                  <a:moveTo>
                    <a:pt x="770" y="391"/>
                  </a:moveTo>
                  <a:cubicBezTo>
                    <a:pt x="1106" y="391"/>
                    <a:pt x="1279" y="799"/>
                    <a:pt x="1039" y="1039"/>
                  </a:cubicBezTo>
                  <a:cubicBezTo>
                    <a:pt x="961" y="1117"/>
                    <a:pt x="865" y="1152"/>
                    <a:pt x="770" y="1152"/>
                  </a:cubicBezTo>
                  <a:cubicBezTo>
                    <a:pt x="574" y="1152"/>
                    <a:pt x="385" y="1001"/>
                    <a:pt x="385" y="770"/>
                  </a:cubicBezTo>
                  <a:cubicBezTo>
                    <a:pt x="385" y="564"/>
                    <a:pt x="558" y="391"/>
                    <a:pt x="770" y="391"/>
                  </a:cubicBezTo>
                  <a:close/>
                  <a:moveTo>
                    <a:pt x="776" y="1"/>
                  </a:moveTo>
                  <a:cubicBezTo>
                    <a:pt x="380" y="1"/>
                    <a:pt x="1" y="310"/>
                    <a:pt x="1" y="775"/>
                  </a:cubicBezTo>
                  <a:cubicBezTo>
                    <a:pt x="1" y="1198"/>
                    <a:pt x="342" y="1539"/>
                    <a:pt x="770" y="1544"/>
                  </a:cubicBezTo>
                  <a:cubicBezTo>
                    <a:pt x="1452" y="1544"/>
                    <a:pt x="1798" y="713"/>
                    <a:pt x="1312" y="228"/>
                  </a:cubicBezTo>
                  <a:cubicBezTo>
                    <a:pt x="1156" y="71"/>
                    <a:pt x="964" y="1"/>
                    <a:pt x="776"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53" name="Google Shape;11653;p92"/>
          <p:cNvGrpSpPr/>
          <p:nvPr/>
        </p:nvGrpSpPr>
        <p:grpSpPr>
          <a:xfrm>
            <a:off x="1334850" y="2704742"/>
            <a:ext cx="280231" cy="357854"/>
            <a:chOff x="1334850" y="2910142"/>
            <a:chExt cx="280231" cy="357854"/>
          </a:xfrm>
        </p:grpSpPr>
        <p:sp>
          <p:nvSpPr>
            <p:cNvPr id="11654" name="Google Shape;11654;p92"/>
            <p:cNvSpPr/>
            <p:nvPr/>
          </p:nvSpPr>
          <p:spPr>
            <a:xfrm>
              <a:off x="1339981" y="2915430"/>
              <a:ext cx="269942" cy="347513"/>
            </a:xfrm>
            <a:custGeom>
              <a:avLst/>
              <a:gdLst/>
              <a:ahLst/>
              <a:cxnLst/>
              <a:rect l="l" t="t" r="r" b="b"/>
              <a:pathLst>
                <a:path w="10311" h="13274" extrusionOk="0">
                  <a:moveTo>
                    <a:pt x="904" y="0"/>
                  </a:moveTo>
                  <a:cubicBezTo>
                    <a:pt x="405" y="0"/>
                    <a:pt x="1" y="399"/>
                    <a:pt x="1" y="899"/>
                  </a:cubicBezTo>
                  <a:lnTo>
                    <a:pt x="1" y="2950"/>
                  </a:lnTo>
                  <a:cubicBezTo>
                    <a:pt x="1" y="3334"/>
                    <a:pt x="188" y="3695"/>
                    <a:pt x="496" y="3916"/>
                  </a:cubicBezTo>
                  <a:cubicBezTo>
                    <a:pt x="1082" y="4334"/>
                    <a:pt x="1500" y="5463"/>
                    <a:pt x="1500" y="6798"/>
                  </a:cubicBezTo>
                  <a:cubicBezTo>
                    <a:pt x="1500" y="8134"/>
                    <a:pt x="1077" y="9263"/>
                    <a:pt x="496" y="9681"/>
                  </a:cubicBezTo>
                  <a:cubicBezTo>
                    <a:pt x="188" y="9902"/>
                    <a:pt x="1" y="10262"/>
                    <a:pt x="1" y="10646"/>
                  </a:cubicBezTo>
                  <a:lnTo>
                    <a:pt x="1" y="12371"/>
                  </a:lnTo>
                  <a:cubicBezTo>
                    <a:pt x="1" y="12870"/>
                    <a:pt x="405" y="13274"/>
                    <a:pt x="904" y="13274"/>
                  </a:cubicBezTo>
                  <a:lnTo>
                    <a:pt x="9407" y="13274"/>
                  </a:lnTo>
                  <a:cubicBezTo>
                    <a:pt x="9902" y="13274"/>
                    <a:pt x="10306" y="12870"/>
                    <a:pt x="10306" y="12371"/>
                  </a:cubicBezTo>
                  <a:lnTo>
                    <a:pt x="10306" y="10646"/>
                  </a:lnTo>
                  <a:cubicBezTo>
                    <a:pt x="10306" y="10262"/>
                    <a:pt x="10123" y="9902"/>
                    <a:pt x="9811" y="9681"/>
                  </a:cubicBezTo>
                  <a:cubicBezTo>
                    <a:pt x="9230" y="9258"/>
                    <a:pt x="8812" y="8124"/>
                    <a:pt x="8812" y="6793"/>
                  </a:cubicBezTo>
                  <a:cubicBezTo>
                    <a:pt x="8812" y="5463"/>
                    <a:pt x="9234" y="4334"/>
                    <a:pt x="9816" y="3911"/>
                  </a:cubicBezTo>
                  <a:cubicBezTo>
                    <a:pt x="10123" y="3690"/>
                    <a:pt x="10310" y="3330"/>
                    <a:pt x="10310" y="2950"/>
                  </a:cubicBezTo>
                  <a:lnTo>
                    <a:pt x="10310" y="899"/>
                  </a:lnTo>
                  <a:cubicBezTo>
                    <a:pt x="10310" y="399"/>
                    <a:pt x="9907" y="0"/>
                    <a:pt x="9407" y="0"/>
                  </a:cubicBezTo>
                  <a:close/>
                </a:path>
              </a:pathLst>
            </a:custGeom>
            <a:solidFill>
              <a:srgbClr val="E7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5" name="Google Shape;11655;p92"/>
            <p:cNvSpPr/>
            <p:nvPr/>
          </p:nvSpPr>
          <p:spPr>
            <a:xfrm>
              <a:off x="1539970" y="2915430"/>
              <a:ext cx="69953" cy="347513"/>
            </a:xfrm>
            <a:custGeom>
              <a:avLst/>
              <a:gdLst/>
              <a:ahLst/>
              <a:cxnLst/>
              <a:rect l="l" t="t" r="r" b="b"/>
              <a:pathLst>
                <a:path w="2672" h="13274" extrusionOk="0">
                  <a:moveTo>
                    <a:pt x="591" y="0"/>
                  </a:moveTo>
                  <a:cubicBezTo>
                    <a:pt x="1091" y="0"/>
                    <a:pt x="1495" y="399"/>
                    <a:pt x="1495" y="899"/>
                  </a:cubicBezTo>
                  <a:lnTo>
                    <a:pt x="1495" y="2950"/>
                  </a:lnTo>
                  <a:cubicBezTo>
                    <a:pt x="1495" y="3334"/>
                    <a:pt x="1312" y="3695"/>
                    <a:pt x="1000" y="3916"/>
                  </a:cubicBezTo>
                  <a:cubicBezTo>
                    <a:pt x="418" y="4334"/>
                    <a:pt x="0" y="5463"/>
                    <a:pt x="0" y="6798"/>
                  </a:cubicBezTo>
                  <a:cubicBezTo>
                    <a:pt x="0" y="8134"/>
                    <a:pt x="418" y="9263"/>
                    <a:pt x="1000" y="9681"/>
                  </a:cubicBezTo>
                  <a:cubicBezTo>
                    <a:pt x="1312" y="9902"/>
                    <a:pt x="1495" y="10262"/>
                    <a:pt x="1495" y="10646"/>
                  </a:cubicBezTo>
                  <a:lnTo>
                    <a:pt x="1495" y="12371"/>
                  </a:lnTo>
                  <a:cubicBezTo>
                    <a:pt x="1495" y="12870"/>
                    <a:pt x="1091" y="13274"/>
                    <a:pt x="591" y="13274"/>
                  </a:cubicBezTo>
                  <a:lnTo>
                    <a:pt x="1768" y="13274"/>
                  </a:lnTo>
                  <a:cubicBezTo>
                    <a:pt x="2263" y="13274"/>
                    <a:pt x="2667" y="12870"/>
                    <a:pt x="2667" y="12371"/>
                  </a:cubicBezTo>
                  <a:lnTo>
                    <a:pt x="2667" y="10646"/>
                  </a:lnTo>
                  <a:cubicBezTo>
                    <a:pt x="2667" y="10262"/>
                    <a:pt x="2484" y="9902"/>
                    <a:pt x="2172" y="9681"/>
                  </a:cubicBezTo>
                  <a:cubicBezTo>
                    <a:pt x="1591" y="9263"/>
                    <a:pt x="1173" y="8134"/>
                    <a:pt x="1173" y="6798"/>
                  </a:cubicBezTo>
                  <a:cubicBezTo>
                    <a:pt x="1173" y="5463"/>
                    <a:pt x="1591" y="4334"/>
                    <a:pt x="2177" y="3916"/>
                  </a:cubicBezTo>
                  <a:cubicBezTo>
                    <a:pt x="2484" y="3695"/>
                    <a:pt x="2671" y="3334"/>
                    <a:pt x="2671" y="2950"/>
                  </a:cubicBezTo>
                  <a:lnTo>
                    <a:pt x="2671" y="899"/>
                  </a:lnTo>
                  <a:cubicBezTo>
                    <a:pt x="2671" y="399"/>
                    <a:pt x="2268" y="0"/>
                    <a:pt x="1768" y="0"/>
                  </a:cubicBezTo>
                  <a:close/>
                </a:path>
              </a:pathLst>
            </a:custGeom>
            <a:solidFill>
              <a:srgbClr val="E5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6" name="Google Shape;11656;p92"/>
            <p:cNvSpPr/>
            <p:nvPr/>
          </p:nvSpPr>
          <p:spPr>
            <a:xfrm>
              <a:off x="1409934" y="3016433"/>
              <a:ext cx="130062" cy="246406"/>
            </a:xfrm>
            <a:custGeom>
              <a:avLst/>
              <a:gdLst/>
              <a:ahLst/>
              <a:cxnLst/>
              <a:rect l="l" t="t" r="r" b="b"/>
              <a:pathLst>
                <a:path w="4968" h="9412" extrusionOk="0">
                  <a:moveTo>
                    <a:pt x="653" y="0"/>
                  </a:moveTo>
                  <a:cubicBezTo>
                    <a:pt x="293" y="0"/>
                    <a:pt x="0" y="288"/>
                    <a:pt x="0" y="653"/>
                  </a:cubicBezTo>
                  <a:lnTo>
                    <a:pt x="0" y="9411"/>
                  </a:lnTo>
                  <a:lnTo>
                    <a:pt x="4967" y="9411"/>
                  </a:lnTo>
                  <a:lnTo>
                    <a:pt x="4967" y="1960"/>
                  </a:lnTo>
                  <a:cubicBezTo>
                    <a:pt x="4967" y="874"/>
                    <a:pt x="4088" y="0"/>
                    <a:pt x="3003" y="0"/>
                  </a:cubicBezTo>
                  <a:close/>
                </a:path>
              </a:pathLst>
            </a:custGeom>
            <a:solidFill>
              <a:srgbClr val="FD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7" name="Google Shape;11657;p92"/>
            <p:cNvSpPr/>
            <p:nvPr/>
          </p:nvSpPr>
          <p:spPr>
            <a:xfrm>
              <a:off x="1464624" y="3016406"/>
              <a:ext cx="55371" cy="246432"/>
            </a:xfrm>
            <a:custGeom>
              <a:avLst/>
              <a:gdLst/>
              <a:ahLst/>
              <a:cxnLst/>
              <a:rect l="l" t="t" r="r" b="b"/>
              <a:pathLst>
                <a:path w="2115" h="9413" extrusionOk="0">
                  <a:moveTo>
                    <a:pt x="935" y="1"/>
                  </a:moveTo>
                  <a:cubicBezTo>
                    <a:pt x="928" y="1"/>
                    <a:pt x="921" y="1"/>
                    <a:pt x="914" y="1"/>
                  </a:cubicBezTo>
                  <a:lnTo>
                    <a:pt x="1" y="1"/>
                  </a:lnTo>
                  <a:lnTo>
                    <a:pt x="1" y="9412"/>
                  </a:lnTo>
                  <a:lnTo>
                    <a:pt x="2115" y="9412"/>
                  </a:lnTo>
                  <a:lnTo>
                    <a:pt x="2115" y="405"/>
                  </a:lnTo>
                  <a:cubicBezTo>
                    <a:pt x="1774" y="145"/>
                    <a:pt x="1360" y="1"/>
                    <a:pt x="935" y="1"/>
                  </a:cubicBezTo>
                  <a:close/>
                </a:path>
              </a:pathLst>
            </a:custGeom>
            <a:solidFill>
              <a:srgbClr val="F9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8" name="Google Shape;11658;p92"/>
            <p:cNvSpPr/>
            <p:nvPr/>
          </p:nvSpPr>
          <p:spPr>
            <a:xfrm>
              <a:off x="1484626" y="3016433"/>
              <a:ext cx="55371" cy="246406"/>
            </a:xfrm>
            <a:custGeom>
              <a:avLst/>
              <a:gdLst/>
              <a:ahLst/>
              <a:cxnLst/>
              <a:rect l="l" t="t" r="r" b="b"/>
              <a:pathLst>
                <a:path w="2115" h="9412" extrusionOk="0">
                  <a:moveTo>
                    <a:pt x="158" y="0"/>
                  </a:moveTo>
                  <a:cubicBezTo>
                    <a:pt x="155" y="0"/>
                    <a:pt x="153" y="0"/>
                    <a:pt x="150" y="0"/>
                  </a:cubicBezTo>
                  <a:lnTo>
                    <a:pt x="1" y="0"/>
                  </a:lnTo>
                  <a:lnTo>
                    <a:pt x="1" y="9411"/>
                  </a:lnTo>
                  <a:lnTo>
                    <a:pt x="2114" y="9411"/>
                  </a:lnTo>
                  <a:lnTo>
                    <a:pt x="2114" y="1965"/>
                  </a:lnTo>
                  <a:cubicBezTo>
                    <a:pt x="2114" y="882"/>
                    <a:pt x="1240" y="0"/>
                    <a:pt x="158" y="0"/>
                  </a:cubicBez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59" name="Google Shape;11659;p92"/>
            <p:cNvSpPr/>
            <p:nvPr/>
          </p:nvSpPr>
          <p:spPr>
            <a:xfrm>
              <a:off x="1484626" y="3016433"/>
              <a:ext cx="55371" cy="246275"/>
            </a:xfrm>
            <a:custGeom>
              <a:avLst/>
              <a:gdLst/>
              <a:ahLst/>
              <a:cxnLst/>
              <a:rect l="l" t="t" r="r" b="b"/>
              <a:pathLst>
                <a:path w="2115" h="9407" extrusionOk="0">
                  <a:moveTo>
                    <a:pt x="158" y="0"/>
                  </a:moveTo>
                  <a:cubicBezTo>
                    <a:pt x="155" y="0"/>
                    <a:pt x="153" y="0"/>
                    <a:pt x="150" y="0"/>
                  </a:cubicBezTo>
                  <a:lnTo>
                    <a:pt x="1" y="0"/>
                  </a:lnTo>
                  <a:lnTo>
                    <a:pt x="1" y="96"/>
                  </a:lnTo>
                  <a:cubicBezTo>
                    <a:pt x="803" y="365"/>
                    <a:pt x="1346" y="1115"/>
                    <a:pt x="1346" y="1960"/>
                  </a:cubicBezTo>
                  <a:lnTo>
                    <a:pt x="1346" y="9406"/>
                  </a:lnTo>
                  <a:lnTo>
                    <a:pt x="2114" y="9406"/>
                  </a:lnTo>
                  <a:lnTo>
                    <a:pt x="2114" y="1960"/>
                  </a:lnTo>
                  <a:cubicBezTo>
                    <a:pt x="2114" y="877"/>
                    <a:pt x="1240" y="0"/>
                    <a:pt x="158" y="0"/>
                  </a:cubicBezTo>
                  <a:close/>
                </a:path>
              </a:pathLst>
            </a:custGeom>
            <a:solidFill>
              <a:srgbClr val="DFE6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0" name="Google Shape;11660;p92"/>
            <p:cNvSpPr/>
            <p:nvPr/>
          </p:nvSpPr>
          <p:spPr>
            <a:xfrm>
              <a:off x="1431428" y="3126598"/>
              <a:ext cx="30212" cy="25997"/>
            </a:xfrm>
            <a:custGeom>
              <a:avLst/>
              <a:gdLst/>
              <a:ahLst/>
              <a:cxnLst/>
              <a:rect l="l" t="t" r="r" b="b"/>
              <a:pathLst>
                <a:path w="1154" h="993" extrusionOk="0">
                  <a:moveTo>
                    <a:pt x="659" y="0"/>
                  </a:moveTo>
                  <a:cubicBezTo>
                    <a:pt x="222" y="0"/>
                    <a:pt x="1" y="534"/>
                    <a:pt x="313" y="846"/>
                  </a:cubicBezTo>
                  <a:cubicBezTo>
                    <a:pt x="412" y="947"/>
                    <a:pt x="535" y="992"/>
                    <a:pt x="656" y="992"/>
                  </a:cubicBezTo>
                  <a:cubicBezTo>
                    <a:pt x="909" y="992"/>
                    <a:pt x="1154" y="794"/>
                    <a:pt x="1154" y="495"/>
                  </a:cubicBezTo>
                  <a:cubicBezTo>
                    <a:pt x="1154" y="221"/>
                    <a:pt x="933" y="0"/>
                    <a:pt x="659" y="0"/>
                  </a:cubicBezTo>
                  <a:close/>
                </a:path>
              </a:pathLst>
            </a:custGeom>
            <a:solidFill>
              <a:srgbClr val="8EA0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1" name="Google Shape;11661;p92"/>
            <p:cNvSpPr/>
            <p:nvPr/>
          </p:nvSpPr>
          <p:spPr>
            <a:xfrm>
              <a:off x="1424386" y="3121362"/>
              <a:ext cx="42542" cy="36443"/>
            </a:xfrm>
            <a:custGeom>
              <a:avLst/>
              <a:gdLst/>
              <a:ahLst/>
              <a:cxnLst/>
              <a:rect l="l" t="t" r="r" b="b"/>
              <a:pathLst>
                <a:path w="1625" h="1392" extrusionOk="0">
                  <a:moveTo>
                    <a:pt x="932" y="401"/>
                  </a:moveTo>
                  <a:cubicBezTo>
                    <a:pt x="1005" y="401"/>
                    <a:pt x="1079" y="428"/>
                    <a:pt x="1139" y="489"/>
                  </a:cubicBezTo>
                  <a:cubicBezTo>
                    <a:pt x="1322" y="671"/>
                    <a:pt x="1192" y="988"/>
                    <a:pt x="928" y="988"/>
                  </a:cubicBezTo>
                  <a:cubicBezTo>
                    <a:pt x="769" y="988"/>
                    <a:pt x="635" y="859"/>
                    <a:pt x="635" y="695"/>
                  </a:cubicBezTo>
                  <a:cubicBezTo>
                    <a:pt x="635" y="520"/>
                    <a:pt x="780" y="401"/>
                    <a:pt x="932" y="401"/>
                  </a:cubicBezTo>
                  <a:close/>
                  <a:moveTo>
                    <a:pt x="925" y="0"/>
                  </a:moveTo>
                  <a:cubicBezTo>
                    <a:pt x="754" y="0"/>
                    <a:pt x="579" y="64"/>
                    <a:pt x="438" y="205"/>
                  </a:cubicBezTo>
                  <a:cubicBezTo>
                    <a:pt x="1" y="642"/>
                    <a:pt x="313" y="1392"/>
                    <a:pt x="928" y="1392"/>
                  </a:cubicBezTo>
                  <a:cubicBezTo>
                    <a:pt x="1312" y="1392"/>
                    <a:pt x="1624" y="1080"/>
                    <a:pt x="1624" y="695"/>
                  </a:cubicBezTo>
                  <a:cubicBezTo>
                    <a:pt x="1624" y="276"/>
                    <a:pt x="1282" y="0"/>
                    <a:pt x="925"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2" name="Google Shape;11662;p92"/>
            <p:cNvSpPr/>
            <p:nvPr/>
          </p:nvSpPr>
          <p:spPr>
            <a:xfrm>
              <a:off x="1334850" y="2910142"/>
              <a:ext cx="280231" cy="357854"/>
            </a:xfrm>
            <a:custGeom>
              <a:avLst/>
              <a:gdLst/>
              <a:ahLst/>
              <a:cxnLst/>
              <a:rect l="l" t="t" r="r" b="b"/>
              <a:pathLst>
                <a:path w="10704" h="13669" extrusionOk="0">
                  <a:moveTo>
                    <a:pt x="5923" y="4257"/>
                  </a:moveTo>
                  <a:cubicBezTo>
                    <a:pt x="6875" y="4291"/>
                    <a:pt x="7634" y="5069"/>
                    <a:pt x="7634" y="6020"/>
                  </a:cubicBezTo>
                  <a:lnTo>
                    <a:pt x="7634" y="13274"/>
                  </a:lnTo>
                  <a:lnTo>
                    <a:pt x="5923" y="13274"/>
                  </a:lnTo>
                  <a:lnTo>
                    <a:pt x="5923" y="4257"/>
                  </a:lnTo>
                  <a:close/>
                  <a:moveTo>
                    <a:pt x="1100" y="1"/>
                  </a:moveTo>
                  <a:cubicBezTo>
                    <a:pt x="490" y="1"/>
                    <a:pt x="0" y="496"/>
                    <a:pt x="0" y="1101"/>
                  </a:cubicBezTo>
                  <a:lnTo>
                    <a:pt x="0" y="3152"/>
                  </a:lnTo>
                  <a:cubicBezTo>
                    <a:pt x="0" y="3599"/>
                    <a:pt x="211" y="4022"/>
                    <a:pt x="577" y="4281"/>
                  </a:cubicBezTo>
                  <a:cubicBezTo>
                    <a:pt x="1115" y="4665"/>
                    <a:pt x="1494" y="5780"/>
                    <a:pt x="1494" y="6995"/>
                  </a:cubicBezTo>
                  <a:cubicBezTo>
                    <a:pt x="1494" y="8211"/>
                    <a:pt x="1115" y="9330"/>
                    <a:pt x="577" y="9714"/>
                  </a:cubicBezTo>
                  <a:cubicBezTo>
                    <a:pt x="211" y="9974"/>
                    <a:pt x="0" y="10392"/>
                    <a:pt x="0" y="10843"/>
                  </a:cubicBezTo>
                  <a:lnTo>
                    <a:pt x="0" y="12568"/>
                  </a:lnTo>
                  <a:cubicBezTo>
                    <a:pt x="0" y="13178"/>
                    <a:pt x="490" y="13668"/>
                    <a:pt x="1100" y="13668"/>
                  </a:cubicBezTo>
                  <a:lnTo>
                    <a:pt x="9603" y="13668"/>
                  </a:lnTo>
                  <a:cubicBezTo>
                    <a:pt x="10209" y="13668"/>
                    <a:pt x="10703" y="13178"/>
                    <a:pt x="10703" y="12568"/>
                  </a:cubicBezTo>
                  <a:lnTo>
                    <a:pt x="10703" y="10843"/>
                  </a:lnTo>
                  <a:cubicBezTo>
                    <a:pt x="10703" y="10392"/>
                    <a:pt x="10487" y="9974"/>
                    <a:pt x="10127" y="9714"/>
                  </a:cubicBezTo>
                  <a:cubicBezTo>
                    <a:pt x="9584" y="9330"/>
                    <a:pt x="9209" y="8211"/>
                    <a:pt x="9209" y="6995"/>
                  </a:cubicBezTo>
                  <a:cubicBezTo>
                    <a:pt x="9209" y="5780"/>
                    <a:pt x="9584" y="4665"/>
                    <a:pt x="10127" y="4281"/>
                  </a:cubicBezTo>
                  <a:cubicBezTo>
                    <a:pt x="10487" y="4022"/>
                    <a:pt x="10703" y="3599"/>
                    <a:pt x="10703" y="3152"/>
                  </a:cubicBezTo>
                  <a:lnTo>
                    <a:pt x="10703" y="2081"/>
                  </a:lnTo>
                  <a:cubicBezTo>
                    <a:pt x="10703" y="1946"/>
                    <a:pt x="10604" y="1879"/>
                    <a:pt x="10504" y="1879"/>
                  </a:cubicBezTo>
                  <a:cubicBezTo>
                    <a:pt x="10404" y="1879"/>
                    <a:pt x="10305" y="1946"/>
                    <a:pt x="10305" y="2081"/>
                  </a:cubicBezTo>
                  <a:lnTo>
                    <a:pt x="10305" y="3152"/>
                  </a:lnTo>
                  <a:cubicBezTo>
                    <a:pt x="10305" y="3469"/>
                    <a:pt x="10151" y="3767"/>
                    <a:pt x="9896" y="3954"/>
                  </a:cubicBezTo>
                  <a:cubicBezTo>
                    <a:pt x="8455" y="4987"/>
                    <a:pt x="8450" y="9003"/>
                    <a:pt x="9896" y="10041"/>
                  </a:cubicBezTo>
                  <a:cubicBezTo>
                    <a:pt x="10151" y="10224"/>
                    <a:pt x="10305" y="10522"/>
                    <a:pt x="10305" y="10843"/>
                  </a:cubicBezTo>
                  <a:lnTo>
                    <a:pt x="10305" y="12568"/>
                  </a:lnTo>
                  <a:cubicBezTo>
                    <a:pt x="10305" y="12957"/>
                    <a:pt x="9992" y="13274"/>
                    <a:pt x="9603" y="13274"/>
                  </a:cubicBezTo>
                  <a:lnTo>
                    <a:pt x="8032" y="13274"/>
                  </a:lnTo>
                  <a:lnTo>
                    <a:pt x="8032" y="6020"/>
                  </a:lnTo>
                  <a:cubicBezTo>
                    <a:pt x="8032" y="4829"/>
                    <a:pt x="7062" y="3858"/>
                    <a:pt x="5871" y="3858"/>
                  </a:cubicBezTo>
                  <a:lnTo>
                    <a:pt x="3521" y="3858"/>
                  </a:lnTo>
                  <a:cubicBezTo>
                    <a:pt x="3051" y="3858"/>
                    <a:pt x="2666" y="4243"/>
                    <a:pt x="2666" y="4713"/>
                  </a:cubicBezTo>
                  <a:lnTo>
                    <a:pt x="2666" y="11617"/>
                  </a:lnTo>
                  <a:cubicBezTo>
                    <a:pt x="2666" y="11749"/>
                    <a:pt x="2767" y="11815"/>
                    <a:pt x="2868" y="11815"/>
                  </a:cubicBezTo>
                  <a:cubicBezTo>
                    <a:pt x="2969" y="11815"/>
                    <a:pt x="3070" y="11749"/>
                    <a:pt x="3070" y="11617"/>
                  </a:cubicBezTo>
                  <a:lnTo>
                    <a:pt x="3070" y="4713"/>
                  </a:lnTo>
                  <a:cubicBezTo>
                    <a:pt x="3070" y="4459"/>
                    <a:pt x="3272" y="4257"/>
                    <a:pt x="3521" y="4257"/>
                  </a:cubicBezTo>
                  <a:lnTo>
                    <a:pt x="5525" y="4257"/>
                  </a:lnTo>
                  <a:lnTo>
                    <a:pt x="5525" y="13274"/>
                  </a:lnTo>
                  <a:lnTo>
                    <a:pt x="3070" y="13274"/>
                  </a:lnTo>
                  <a:lnTo>
                    <a:pt x="3070" y="12366"/>
                  </a:lnTo>
                  <a:cubicBezTo>
                    <a:pt x="3070" y="12232"/>
                    <a:pt x="2969" y="12164"/>
                    <a:pt x="2868" y="12164"/>
                  </a:cubicBezTo>
                  <a:cubicBezTo>
                    <a:pt x="2767" y="12164"/>
                    <a:pt x="2666" y="12232"/>
                    <a:pt x="2666" y="12366"/>
                  </a:cubicBezTo>
                  <a:lnTo>
                    <a:pt x="2666" y="13274"/>
                  </a:lnTo>
                  <a:lnTo>
                    <a:pt x="1100" y="13274"/>
                  </a:lnTo>
                  <a:cubicBezTo>
                    <a:pt x="711" y="13269"/>
                    <a:pt x="399" y="12957"/>
                    <a:pt x="399" y="12573"/>
                  </a:cubicBezTo>
                  <a:lnTo>
                    <a:pt x="399" y="10843"/>
                  </a:lnTo>
                  <a:cubicBezTo>
                    <a:pt x="399" y="10526"/>
                    <a:pt x="552" y="10228"/>
                    <a:pt x="807" y="10041"/>
                  </a:cubicBezTo>
                  <a:cubicBezTo>
                    <a:pt x="2248" y="9008"/>
                    <a:pt x="2253" y="4992"/>
                    <a:pt x="807" y="3959"/>
                  </a:cubicBezTo>
                  <a:cubicBezTo>
                    <a:pt x="552" y="3772"/>
                    <a:pt x="399" y="3474"/>
                    <a:pt x="399" y="3157"/>
                  </a:cubicBezTo>
                  <a:lnTo>
                    <a:pt x="399" y="1101"/>
                  </a:lnTo>
                  <a:cubicBezTo>
                    <a:pt x="399" y="712"/>
                    <a:pt x="711" y="399"/>
                    <a:pt x="1100" y="399"/>
                  </a:cubicBezTo>
                  <a:lnTo>
                    <a:pt x="9603" y="399"/>
                  </a:lnTo>
                  <a:cubicBezTo>
                    <a:pt x="9988" y="399"/>
                    <a:pt x="10305" y="712"/>
                    <a:pt x="10305" y="1101"/>
                  </a:cubicBezTo>
                  <a:lnTo>
                    <a:pt x="10305" y="1331"/>
                  </a:lnTo>
                  <a:cubicBezTo>
                    <a:pt x="10305" y="1442"/>
                    <a:pt x="10391" y="1533"/>
                    <a:pt x="10506" y="1533"/>
                  </a:cubicBezTo>
                  <a:cubicBezTo>
                    <a:pt x="10612" y="1533"/>
                    <a:pt x="10703" y="1442"/>
                    <a:pt x="10703" y="1331"/>
                  </a:cubicBezTo>
                  <a:lnTo>
                    <a:pt x="10703" y="1101"/>
                  </a:lnTo>
                  <a:cubicBezTo>
                    <a:pt x="10703" y="496"/>
                    <a:pt x="10209" y="1"/>
                    <a:pt x="9603"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63" name="Google Shape;11663;p92"/>
          <p:cNvGrpSpPr/>
          <p:nvPr/>
        </p:nvGrpSpPr>
        <p:grpSpPr>
          <a:xfrm>
            <a:off x="920682" y="3606250"/>
            <a:ext cx="220357" cy="378353"/>
            <a:chOff x="920682" y="3811650"/>
            <a:chExt cx="220357" cy="378353"/>
          </a:xfrm>
        </p:grpSpPr>
        <p:sp>
          <p:nvSpPr>
            <p:cNvPr id="11664" name="Google Shape;11664;p92"/>
            <p:cNvSpPr/>
            <p:nvPr/>
          </p:nvSpPr>
          <p:spPr>
            <a:xfrm>
              <a:off x="1004563" y="3984464"/>
              <a:ext cx="52596" cy="94850"/>
            </a:xfrm>
            <a:custGeom>
              <a:avLst/>
              <a:gdLst/>
              <a:ahLst/>
              <a:cxnLst/>
              <a:rect l="l" t="t" r="r" b="b"/>
              <a:pathLst>
                <a:path w="2009" h="3623" extrusionOk="0">
                  <a:moveTo>
                    <a:pt x="1" y="1"/>
                  </a:moveTo>
                  <a:lnTo>
                    <a:pt x="1" y="3623"/>
                  </a:lnTo>
                  <a:lnTo>
                    <a:pt x="2009" y="3623"/>
                  </a:lnTo>
                  <a:lnTo>
                    <a:pt x="2009" y="1"/>
                  </a:lnTo>
                  <a:close/>
                </a:path>
              </a:pathLst>
            </a:custGeom>
            <a:solidFill>
              <a:srgbClr val="E4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5" name="Google Shape;11665;p92"/>
            <p:cNvSpPr/>
            <p:nvPr/>
          </p:nvSpPr>
          <p:spPr>
            <a:xfrm>
              <a:off x="1030848" y="3984464"/>
              <a:ext cx="26311" cy="94850"/>
            </a:xfrm>
            <a:custGeom>
              <a:avLst/>
              <a:gdLst/>
              <a:ahLst/>
              <a:cxnLst/>
              <a:rect l="l" t="t" r="r" b="b"/>
              <a:pathLst>
                <a:path w="1005" h="3623" extrusionOk="0">
                  <a:moveTo>
                    <a:pt x="1" y="1"/>
                  </a:moveTo>
                  <a:lnTo>
                    <a:pt x="1" y="3623"/>
                  </a:lnTo>
                  <a:lnTo>
                    <a:pt x="1005" y="3623"/>
                  </a:lnTo>
                  <a:lnTo>
                    <a:pt x="1005" y="1"/>
                  </a:lnTo>
                  <a:close/>
                </a:path>
              </a:pathLst>
            </a:custGeom>
            <a:solidFill>
              <a:srgbClr val="EF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6" name="Google Shape;11666;p92"/>
            <p:cNvSpPr/>
            <p:nvPr/>
          </p:nvSpPr>
          <p:spPr>
            <a:xfrm>
              <a:off x="957413" y="3836443"/>
              <a:ext cx="146791" cy="177108"/>
            </a:xfrm>
            <a:custGeom>
              <a:avLst/>
              <a:gdLst/>
              <a:ahLst/>
              <a:cxnLst/>
              <a:rect l="l" t="t" r="r" b="b"/>
              <a:pathLst>
                <a:path w="5607" h="6765" extrusionOk="0">
                  <a:moveTo>
                    <a:pt x="120" y="0"/>
                  </a:moveTo>
                  <a:cubicBezTo>
                    <a:pt x="67" y="0"/>
                    <a:pt x="24" y="39"/>
                    <a:pt x="24" y="92"/>
                  </a:cubicBezTo>
                  <a:lnTo>
                    <a:pt x="24" y="3944"/>
                  </a:lnTo>
                  <a:cubicBezTo>
                    <a:pt x="0" y="5496"/>
                    <a:pt x="1254" y="6764"/>
                    <a:pt x="2806" y="6764"/>
                  </a:cubicBezTo>
                  <a:cubicBezTo>
                    <a:pt x="4357" y="6764"/>
                    <a:pt x="5606" y="5496"/>
                    <a:pt x="5587" y="3944"/>
                  </a:cubicBezTo>
                  <a:lnTo>
                    <a:pt x="5587" y="92"/>
                  </a:lnTo>
                  <a:cubicBezTo>
                    <a:pt x="5587" y="39"/>
                    <a:pt x="5544" y="0"/>
                    <a:pt x="5491" y="0"/>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7" name="Google Shape;11667;p92"/>
            <p:cNvSpPr/>
            <p:nvPr/>
          </p:nvSpPr>
          <p:spPr>
            <a:xfrm>
              <a:off x="978540" y="3836443"/>
              <a:ext cx="125167" cy="157028"/>
            </a:xfrm>
            <a:custGeom>
              <a:avLst/>
              <a:gdLst/>
              <a:ahLst/>
              <a:cxnLst/>
              <a:rect l="l" t="t" r="r" b="b"/>
              <a:pathLst>
                <a:path w="4781" h="5998" extrusionOk="0">
                  <a:moveTo>
                    <a:pt x="0" y="0"/>
                  </a:moveTo>
                  <a:lnTo>
                    <a:pt x="0" y="3214"/>
                  </a:lnTo>
                  <a:cubicBezTo>
                    <a:pt x="0" y="4843"/>
                    <a:pt x="1337" y="5998"/>
                    <a:pt x="2785" y="5998"/>
                  </a:cubicBezTo>
                  <a:cubicBezTo>
                    <a:pt x="3275" y="5998"/>
                    <a:pt x="3779" y="5865"/>
                    <a:pt x="4247" y="5573"/>
                  </a:cubicBezTo>
                  <a:cubicBezTo>
                    <a:pt x="4593" y="5102"/>
                    <a:pt x="4780" y="4530"/>
                    <a:pt x="4780" y="3944"/>
                  </a:cubicBezTo>
                  <a:lnTo>
                    <a:pt x="4780" y="92"/>
                  </a:lnTo>
                  <a:cubicBezTo>
                    <a:pt x="4780" y="39"/>
                    <a:pt x="4737" y="0"/>
                    <a:pt x="4684" y="0"/>
                  </a:cubicBezTo>
                  <a:close/>
                </a:path>
              </a:pathLst>
            </a:custGeom>
            <a:solidFill>
              <a:srgbClr val="D3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8" name="Google Shape;11668;p92"/>
            <p:cNvSpPr/>
            <p:nvPr/>
          </p:nvSpPr>
          <p:spPr>
            <a:xfrm>
              <a:off x="926206" y="3817331"/>
              <a:ext cx="209178" cy="40003"/>
            </a:xfrm>
            <a:custGeom>
              <a:avLst/>
              <a:gdLst/>
              <a:ahLst/>
              <a:cxnLst/>
              <a:rect l="l" t="t" r="r" b="b"/>
              <a:pathLst>
                <a:path w="7990" h="1528" extrusionOk="0">
                  <a:moveTo>
                    <a:pt x="577" y="0"/>
                  </a:moveTo>
                  <a:cubicBezTo>
                    <a:pt x="260" y="0"/>
                    <a:pt x="5" y="260"/>
                    <a:pt x="1" y="577"/>
                  </a:cubicBezTo>
                  <a:lnTo>
                    <a:pt x="1" y="956"/>
                  </a:lnTo>
                  <a:cubicBezTo>
                    <a:pt x="5" y="1273"/>
                    <a:pt x="260" y="1528"/>
                    <a:pt x="577" y="1528"/>
                  </a:cubicBezTo>
                  <a:lnTo>
                    <a:pt x="7418" y="1528"/>
                  </a:lnTo>
                  <a:cubicBezTo>
                    <a:pt x="7735" y="1528"/>
                    <a:pt x="7990" y="1273"/>
                    <a:pt x="7990" y="956"/>
                  </a:cubicBezTo>
                  <a:lnTo>
                    <a:pt x="7990" y="577"/>
                  </a:lnTo>
                  <a:cubicBezTo>
                    <a:pt x="7990" y="260"/>
                    <a:pt x="7735" y="0"/>
                    <a:pt x="7418" y="0"/>
                  </a:cubicBezTo>
                  <a:close/>
                </a:path>
              </a:pathLst>
            </a:custGeom>
            <a:solidFill>
              <a:srgbClr val="E4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69" name="Google Shape;11669;p92"/>
            <p:cNvSpPr/>
            <p:nvPr/>
          </p:nvSpPr>
          <p:spPr>
            <a:xfrm>
              <a:off x="952622" y="3817331"/>
              <a:ext cx="182763" cy="40003"/>
            </a:xfrm>
            <a:custGeom>
              <a:avLst/>
              <a:gdLst/>
              <a:ahLst/>
              <a:cxnLst/>
              <a:rect l="l" t="t" r="r" b="b"/>
              <a:pathLst>
                <a:path w="6981" h="1528" extrusionOk="0">
                  <a:moveTo>
                    <a:pt x="577" y="0"/>
                  </a:moveTo>
                  <a:cubicBezTo>
                    <a:pt x="255" y="0"/>
                    <a:pt x="1" y="260"/>
                    <a:pt x="1" y="577"/>
                  </a:cubicBezTo>
                  <a:lnTo>
                    <a:pt x="1" y="956"/>
                  </a:lnTo>
                  <a:cubicBezTo>
                    <a:pt x="1" y="1273"/>
                    <a:pt x="255" y="1528"/>
                    <a:pt x="577" y="1528"/>
                  </a:cubicBezTo>
                  <a:lnTo>
                    <a:pt x="6409" y="1528"/>
                  </a:lnTo>
                  <a:cubicBezTo>
                    <a:pt x="6726" y="1528"/>
                    <a:pt x="6981" y="1273"/>
                    <a:pt x="6981" y="956"/>
                  </a:cubicBezTo>
                  <a:lnTo>
                    <a:pt x="6981" y="577"/>
                  </a:lnTo>
                  <a:cubicBezTo>
                    <a:pt x="6981" y="260"/>
                    <a:pt x="6726" y="0"/>
                    <a:pt x="6409" y="0"/>
                  </a:cubicBezTo>
                  <a:close/>
                </a:path>
              </a:pathLst>
            </a:custGeom>
            <a:solidFill>
              <a:srgbClr val="EF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0" name="Google Shape;11670;p92"/>
            <p:cNvSpPr/>
            <p:nvPr/>
          </p:nvSpPr>
          <p:spPr>
            <a:xfrm>
              <a:off x="981420" y="3879430"/>
              <a:ext cx="99013" cy="91316"/>
            </a:xfrm>
            <a:custGeom>
              <a:avLst/>
              <a:gdLst/>
              <a:ahLst/>
              <a:cxnLst/>
              <a:rect l="l" t="t" r="r" b="b"/>
              <a:pathLst>
                <a:path w="3782" h="3488" extrusionOk="0">
                  <a:moveTo>
                    <a:pt x="1889" y="1"/>
                  </a:moveTo>
                  <a:cubicBezTo>
                    <a:pt x="1807" y="1"/>
                    <a:pt x="1725" y="43"/>
                    <a:pt x="1682" y="126"/>
                  </a:cubicBezTo>
                  <a:lnTo>
                    <a:pt x="1303" y="900"/>
                  </a:lnTo>
                  <a:cubicBezTo>
                    <a:pt x="1264" y="967"/>
                    <a:pt x="1197" y="1015"/>
                    <a:pt x="1120" y="1029"/>
                  </a:cubicBezTo>
                  <a:lnTo>
                    <a:pt x="270" y="1149"/>
                  </a:lnTo>
                  <a:cubicBezTo>
                    <a:pt x="77" y="1178"/>
                    <a:pt x="1" y="1418"/>
                    <a:pt x="140" y="1553"/>
                  </a:cubicBezTo>
                  <a:lnTo>
                    <a:pt x="755" y="2153"/>
                  </a:lnTo>
                  <a:cubicBezTo>
                    <a:pt x="808" y="2211"/>
                    <a:pt x="832" y="2288"/>
                    <a:pt x="817" y="2365"/>
                  </a:cubicBezTo>
                  <a:lnTo>
                    <a:pt x="673" y="3210"/>
                  </a:lnTo>
                  <a:cubicBezTo>
                    <a:pt x="647" y="3363"/>
                    <a:pt x="768" y="3488"/>
                    <a:pt x="905" y="3488"/>
                  </a:cubicBezTo>
                  <a:cubicBezTo>
                    <a:pt x="941" y="3488"/>
                    <a:pt x="978" y="3479"/>
                    <a:pt x="1014" y="3460"/>
                  </a:cubicBezTo>
                  <a:lnTo>
                    <a:pt x="1778" y="3061"/>
                  </a:lnTo>
                  <a:cubicBezTo>
                    <a:pt x="1812" y="3042"/>
                    <a:pt x="1849" y="3033"/>
                    <a:pt x="1886" y="3033"/>
                  </a:cubicBezTo>
                  <a:cubicBezTo>
                    <a:pt x="1923" y="3033"/>
                    <a:pt x="1961" y="3042"/>
                    <a:pt x="1994" y="3061"/>
                  </a:cubicBezTo>
                  <a:lnTo>
                    <a:pt x="2753" y="3460"/>
                  </a:lnTo>
                  <a:cubicBezTo>
                    <a:pt x="2789" y="3479"/>
                    <a:pt x="2826" y="3488"/>
                    <a:pt x="2863" y="3488"/>
                  </a:cubicBezTo>
                  <a:cubicBezTo>
                    <a:pt x="3000" y="3488"/>
                    <a:pt x="3122" y="3363"/>
                    <a:pt x="3099" y="3210"/>
                  </a:cubicBezTo>
                  <a:lnTo>
                    <a:pt x="2960" y="2365"/>
                  </a:lnTo>
                  <a:cubicBezTo>
                    <a:pt x="2946" y="2288"/>
                    <a:pt x="2970" y="2211"/>
                    <a:pt x="3027" y="2153"/>
                  </a:cubicBezTo>
                  <a:lnTo>
                    <a:pt x="3642" y="1553"/>
                  </a:lnTo>
                  <a:cubicBezTo>
                    <a:pt x="3781" y="1418"/>
                    <a:pt x="3705" y="1178"/>
                    <a:pt x="3508" y="1154"/>
                  </a:cubicBezTo>
                  <a:lnTo>
                    <a:pt x="2662" y="1029"/>
                  </a:lnTo>
                  <a:cubicBezTo>
                    <a:pt x="2580" y="1020"/>
                    <a:pt x="2513" y="972"/>
                    <a:pt x="2480" y="900"/>
                  </a:cubicBezTo>
                  <a:lnTo>
                    <a:pt x="2100" y="131"/>
                  </a:lnTo>
                  <a:cubicBezTo>
                    <a:pt x="2056" y="44"/>
                    <a:pt x="1973" y="1"/>
                    <a:pt x="1889" y="1"/>
                  </a:cubicBezTo>
                  <a:close/>
                </a:path>
              </a:pathLst>
            </a:custGeom>
            <a:solidFill>
              <a:srgbClr val="E4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1" name="Google Shape;11671;p92"/>
            <p:cNvSpPr/>
            <p:nvPr/>
          </p:nvSpPr>
          <p:spPr>
            <a:xfrm>
              <a:off x="980661" y="4063816"/>
              <a:ext cx="100400" cy="39663"/>
            </a:xfrm>
            <a:custGeom>
              <a:avLst/>
              <a:gdLst/>
              <a:ahLst/>
              <a:cxnLst/>
              <a:rect l="l" t="t" r="r" b="b"/>
              <a:pathLst>
                <a:path w="3835" h="1515" extrusionOk="0">
                  <a:moveTo>
                    <a:pt x="231" y="1"/>
                  </a:moveTo>
                  <a:cubicBezTo>
                    <a:pt x="106" y="1"/>
                    <a:pt x="1" y="102"/>
                    <a:pt x="6" y="232"/>
                  </a:cubicBezTo>
                  <a:lnTo>
                    <a:pt x="6" y="1514"/>
                  </a:lnTo>
                  <a:lnTo>
                    <a:pt x="3834" y="1514"/>
                  </a:lnTo>
                  <a:lnTo>
                    <a:pt x="3834" y="232"/>
                  </a:lnTo>
                  <a:cubicBezTo>
                    <a:pt x="3834" y="102"/>
                    <a:pt x="3734" y="1"/>
                    <a:pt x="3609" y="1"/>
                  </a:cubicBezTo>
                  <a:close/>
                </a:path>
              </a:pathLst>
            </a:custGeom>
            <a:solidFill>
              <a:srgbClr val="B5C4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2" name="Google Shape;11672;p92"/>
            <p:cNvSpPr/>
            <p:nvPr/>
          </p:nvSpPr>
          <p:spPr>
            <a:xfrm>
              <a:off x="958041" y="4091750"/>
              <a:ext cx="145666" cy="41521"/>
            </a:xfrm>
            <a:custGeom>
              <a:avLst/>
              <a:gdLst/>
              <a:ahLst/>
              <a:cxnLst/>
              <a:rect l="l" t="t" r="r" b="b"/>
              <a:pathLst>
                <a:path w="5564" h="1586" extrusionOk="0">
                  <a:moveTo>
                    <a:pt x="288" y="0"/>
                  </a:moveTo>
                  <a:cubicBezTo>
                    <a:pt x="130" y="0"/>
                    <a:pt x="0" y="130"/>
                    <a:pt x="0" y="289"/>
                  </a:cubicBezTo>
                  <a:lnTo>
                    <a:pt x="0" y="1586"/>
                  </a:lnTo>
                  <a:lnTo>
                    <a:pt x="5563" y="1586"/>
                  </a:lnTo>
                  <a:lnTo>
                    <a:pt x="5563" y="289"/>
                  </a:lnTo>
                  <a:cubicBezTo>
                    <a:pt x="5563" y="130"/>
                    <a:pt x="5433" y="0"/>
                    <a:pt x="5275" y="0"/>
                  </a:cubicBezTo>
                  <a:close/>
                </a:path>
              </a:pathLst>
            </a:custGeom>
            <a:solidFill>
              <a:srgbClr val="A9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3" name="Google Shape;11673;p92"/>
            <p:cNvSpPr/>
            <p:nvPr/>
          </p:nvSpPr>
          <p:spPr>
            <a:xfrm>
              <a:off x="926206" y="4112511"/>
              <a:ext cx="209178" cy="72074"/>
            </a:xfrm>
            <a:custGeom>
              <a:avLst/>
              <a:gdLst/>
              <a:ahLst/>
              <a:cxnLst/>
              <a:rect l="l" t="t" r="r" b="b"/>
              <a:pathLst>
                <a:path w="7990" h="2753" extrusionOk="0">
                  <a:moveTo>
                    <a:pt x="659" y="0"/>
                  </a:moveTo>
                  <a:cubicBezTo>
                    <a:pt x="299" y="5"/>
                    <a:pt x="5" y="298"/>
                    <a:pt x="1" y="658"/>
                  </a:cubicBezTo>
                  <a:lnTo>
                    <a:pt x="1" y="2090"/>
                  </a:lnTo>
                  <a:cubicBezTo>
                    <a:pt x="1" y="2455"/>
                    <a:pt x="299" y="2748"/>
                    <a:pt x="659" y="2753"/>
                  </a:cubicBezTo>
                  <a:lnTo>
                    <a:pt x="7332" y="2753"/>
                  </a:lnTo>
                  <a:cubicBezTo>
                    <a:pt x="7697" y="2748"/>
                    <a:pt x="7990" y="2455"/>
                    <a:pt x="7990" y="2090"/>
                  </a:cubicBezTo>
                  <a:lnTo>
                    <a:pt x="7990" y="658"/>
                  </a:lnTo>
                  <a:cubicBezTo>
                    <a:pt x="7990" y="298"/>
                    <a:pt x="7697" y="5"/>
                    <a:pt x="7332" y="0"/>
                  </a:cubicBezTo>
                  <a:close/>
                </a:path>
              </a:pathLst>
            </a:custGeom>
            <a:solidFill>
              <a:srgbClr val="88A1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4" name="Google Shape;11674;p92"/>
            <p:cNvSpPr/>
            <p:nvPr/>
          </p:nvSpPr>
          <p:spPr>
            <a:xfrm>
              <a:off x="952491" y="4112511"/>
              <a:ext cx="182893" cy="72074"/>
            </a:xfrm>
            <a:custGeom>
              <a:avLst/>
              <a:gdLst/>
              <a:ahLst/>
              <a:cxnLst/>
              <a:rect l="l" t="t" r="r" b="b"/>
              <a:pathLst>
                <a:path w="6986" h="2753" extrusionOk="0">
                  <a:moveTo>
                    <a:pt x="659" y="0"/>
                  </a:moveTo>
                  <a:cubicBezTo>
                    <a:pt x="299" y="5"/>
                    <a:pt x="1" y="298"/>
                    <a:pt x="1" y="658"/>
                  </a:cubicBezTo>
                  <a:lnTo>
                    <a:pt x="1" y="2090"/>
                  </a:lnTo>
                  <a:cubicBezTo>
                    <a:pt x="1" y="2455"/>
                    <a:pt x="294" y="2748"/>
                    <a:pt x="659" y="2753"/>
                  </a:cubicBezTo>
                  <a:lnTo>
                    <a:pt x="6328" y="2753"/>
                  </a:lnTo>
                  <a:cubicBezTo>
                    <a:pt x="6693" y="2748"/>
                    <a:pt x="6986" y="2455"/>
                    <a:pt x="6986" y="2090"/>
                  </a:cubicBezTo>
                  <a:lnTo>
                    <a:pt x="6986" y="658"/>
                  </a:lnTo>
                  <a:cubicBezTo>
                    <a:pt x="6986" y="293"/>
                    <a:pt x="6688" y="0"/>
                    <a:pt x="6328" y="0"/>
                  </a:cubicBezTo>
                  <a:close/>
                </a:path>
              </a:pathLst>
            </a:custGeom>
            <a:solidFill>
              <a:srgbClr val="93A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5" name="Google Shape;11675;p92"/>
            <p:cNvSpPr/>
            <p:nvPr/>
          </p:nvSpPr>
          <p:spPr>
            <a:xfrm>
              <a:off x="920682" y="3811650"/>
              <a:ext cx="220357" cy="378353"/>
            </a:xfrm>
            <a:custGeom>
              <a:avLst/>
              <a:gdLst/>
              <a:ahLst/>
              <a:cxnLst/>
              <a:rect l="l" t="t" r="r" b="b"/>
              <a:pathLst>
                <a:path w="8417" h="14452" extrusionOk="0">
                  <a:moveTo>
                    <a:pt x="5001" y="7774"/>
                  </a:moveTo>
                  <a:lnTo>
                    <a:pt x="5001" y="9422"/>
                  </a:lnTo>
                  <a:lnTo>
                    <a:pt x="3416" y="9422"/>
                  </a:lnTo>
                  <a:lnTo>
                    <a:pt x="3416" y="7774"/>
                  </a:lnTo>
                  <a:cubicBezTo>
                    <a:pt x="3675" y="7846"/>
                    <a:pt x="3942" y="7882"/>
                    <a:pt x="4209" y="7882"/>
                  </a:cubicBezTo>
                  <a:cubicBezTo>
                    <a:pt x="4475" y="7882"/>
                    <a:pt x="4742" y="7846"/>
                    <a:pt x="5001" y="7774"/>
                  </a:cubicBezTo>
                  <a:close/>
                  <a:moveTo>
                    <a:pt x="5909" y="9849"/>
                  </a:moveTo>
                  <a:lnTo>
                    <a:pt x="5909" y="10488"/>
                  </a:lnTo>
                  <a:lnTo>
                    <a:pt x="2503" y="10488"/>
                  </a:lnTo>
                  <a:lnTo>
                    <a:pt x="2503" y="9849"/>
                  </a:lnTo>
                  <a:close/>
                  <a:moveTo>
                    <a:pt x="6774" y="10916"/>
                  </a:moveTo>
                  <a:lnTo>
                    <a:pt x="6774" y="11281"/>
                  </a:lnTo>
                  <a:lnTo>
                    <a:pt x="1638" y="11281"/>
                  </a:lnTo>
                  <a:lnTo>
                    <a:pt x="1638" y="10916"/>
                  </a:lnTo>
                  <a:lnTo>
                    <a:pt x="2503" y="10916"/>
                  </a:lnTo>
                  <a:lnTo>
                    <a:pt x="2503" y="10935"/>
                  </a:lnTo>
                  <a:lnTo>
                    <a:pt x="5914" y="10935"/>
                  </a:lnTo>
                  <a:lnTo>
                    <a:pt x="5914" y="10916"/>
                  </a:lnTo>
                  <a:close/>
                  <a:moveTo>
                    <a:pt x="7543" y="11708"/>
                  </a:moveTo>
                  <a:cubicBezTo>
                    <a:pt x="7792" y="11708"/>
                    <a:pt x="7989" y="11905"/>
                    <a:pt x="7989" y="12150"/>
                  </a:cubicBezTo>
                  <a:lnTo>
                    <a:pt x="7989" y="13582"/>
                  </a:lnTo>
                  <a:cubicBezTo>
                    <a:pt x="7989" y="13827"/>
                    <a:pt x="7792" y="14029"/>
                    <a:pt x="7543" y="14029"/>
                  </a:cubicBezTo>
                  <a:lnTo>
                    <a:pt x="870" y="14029"/>
                  </a:lnTo>
                  <a:cubicBezTo>
                    <a:pt x="625" y="14029"/>
                    <a:pt x="428" y="13827"/>
                    <a:pt x="428" y="13582"/>
                  </a:cubicBezTo>
                  <a:lnTo>
                    <a:pt x="428" y="12150"/>
                  </a:lnTo>
                  <a:cubicBezTo>
                    <a:pt x="428" y="11905"/>
                    <a:pt x="625" y="11708"/>
                    <a:pt x="870" y="11708"/>
                  </a:cubicBezTo>
                  <a:close/>
                  <a:moveTo>
                    <a:pt x="788" y="1"/>
                  </a:moveTo>
                  <a:cubicBezTo>
                    <a:pt x="356" y="1"/>
                    <a:pt x="0" y="352"/>
                    <a:pt x="0" y="789"/>
                  </a:cubicBezTo>
                  <a:lnTo>
                    <a:pt x="0" y="1168"/>
                  </a:lnTo>
                  <a:cubicBezTo>
                    <a:pt x="0" y="1605"/>
                    <a:pt x="356" y="1956"/>
                    <a:pt x="788" y="1956"/>
                  </a:cubicBezTo>
                  <a:lnTo>
                    <a:pt x="1216" y="1956"/>
                  </a:lnTo>
                  <a:lnTo>
                    <a:pt x="1216" y="4887"/>
                  </a:lnTo>
                  <a:cubicBezTo>
                    <a:pt x="1216" y="6068"/>
                    <a:pt x="1907" y="7140"/>
                    <a:pt x="2988" y="7620"/>
                  </a:cubicBezTo>
                  <a:lnTo>
                    <a:pt x="2988" y="9422"/>
                  </a:lnTo>
                  <a:lnTo>
                    <a:pt x="2297" y="9422"/>
                  </a:lnTo>
                  <a:cubicBezTo>
                    <a:pt x="2177" y="9422"/>
                    <a:pt x="2080" y="9518"/>
                    <a:pt x="2080" y="9633"/>
                  </a:cubicBezTo>
                  <a:lnTo>
                    <a:pt x="2080" y="10488"/>
                  </a:lnTo>
                  <a:lnTo>
                    <a:pt x="1427" y="10488"/>
                  </a:lnTo>
                  <a:cubicBezTo>
                    <a:pt x="1312" y="10488"/>
                    <a:pt x="1216" y="10584"/>
                    <a:pt x="1216" y="10699"/>
                  </a:cubicBezTo>
                  <a:lnTo>
                    <a:pt x="1216" y="11281"/>
                  </a:lnTo>
                  <a:lnTo>
                    <a:pt x="870" y="11281"/>
                  </a:lnTo>
                  <a:cubicBezTo>
                    <a:pt x="389" y="11281"/>
                    <a:pt x="0" y="11670"/>
                    <a:pt x="0" y="12150"/>
                  </a:cubicBezTo>
                  <a:lnTo>
                    <a:pt x="0" y="13582"/>
                  </a:lnTo>
                  <a:cubicBezTo>
                    <a:pt x="0" y="14062"/>
                    <a:pt x="389" y="14451"/>
                    <a:pt x="870" y="14451"/>
                  </a:cubicBezTo>
                  <a:lnTo>
                    <a:pt x="7543" y="14451"/>
                  </a:lnTo>
                  <a:cubicBezTo>
                    <a:pt x="8023" y="14451"/>
                    <a:pt x="8412" y="14062"/>
                    <a:pt x="8417" y="13582"/>
                  </a:cubicBezTo>
                  <a:lnTo>
                    <a:pt x="8417" y="12150"/>
                  </a:lnTo>
                  <a:cubicBezTo>
                    <a:pt x="8412" y="11670"/>
                    <a:pt x="8023" y="11281"/>
                    <a:pt x="7543" y="11281"/>
                  </a:cubicBezTo>
                  <a:lnTo>
                    <a:pt x="7202" y="11281"/>
                  </a:lnTo>
                  <a:lnTo>
                    <a:pt x="7202" y="10704"/>
                  </a:lnTo>
                  <a:cubicBezTo>
                    <a:pt x="7202" y="10584"/>
                    <a:pt x="7105" y="10488"/>
                    <a:pt x="6990" y="10488"/>
                  </a:cubicBezTo>
                  <a:lnTo>
                    <a:pt x="6337" y="10488"/>
                  </a:lnTo>
                  <a:lnTo>
                    <a:pt x="6337" y="9638"/>
                  </a:lnTo>
                  <a:cubicBezTo>
                    <a:pt x="6337" y="9518"/>
                    <a:pt x="6241" y="9422"/>
                    <a:pt x="6125" y="9422"/>
                  </a:cubicBezTo>
                  <a:lnTo>
                    <a:pt x="5424" y="9422"/>
                  </a:lnTo>
                  <a:lnTo>
                    <a:pt x="5424" y="7620"/>
                  </a:lnTo>
                  <a:cubicBezTo>
                    <a:pt x="5808" y="7452"/>
                    <a:pt x="6149" y="7202"/>
                    <a:pt x="6433" y="6890"/>
                  </a:cubicBezTo>
                  <a:cubicBezTo>
                    <a:pt x="6574" y="6731"/>
                    <a:pt x="6430" y="6532"/>
                    <a:pt x="6270" y="6532"/>
                  </a:cubicBezTo>
                  <a:cubicBezTo>
                    <a:pt x="6217" y="6532"/>
                    <a:pt x="6163" y="6554"/>
                    <a:pt x="6116" y="6606"/>
                  </a:cubicBezTo>
                  <a:cubicBezTo>
                    <a:pt x="5620" y="7156"/>
                    <a:pt x="4922" y="7456"/>
                    <a:pt x="4208" y="7456"/>
                  </a:cubicBezTo>
                  <a:cubicBezTo>
                    <a:pt x="3899" y="7456"/>
                    <a:pt x="3587" y="7400"/>
                    <a:pt x="3286" y="7284"/>
                  </a:cubicBezTo>
                  <a:cubicBezTo>
                    <a:pt x="2297" y="6904"/>
                    <a:pt x="1638" y="5953"/>
                    <a:pt x="1638" y="4887"/>
                  </a:cubicBezTo>
                  <a:lnTo>
                    <a:pt x="1638" y="1956"/>
                  </a:lnTo>
                  <a:lnTo>
                    <a:pt x="6774" y="1956"/>
                  </a:lnTo>
                  <a:lnTo>
                    <a:pt x="6774" y="4887"/>
                  </a:lnTo>
                  <a:cubicBezTo>
                    <a:pt x="6774" y="5257"/>
                    <a:pt x="6697" y="5617"/>
                    <a:pt x="6543" y="5953"/>
                  </a:cubicBezTo>
                  <a:cubicBezTo>
                    <a:pt x="6495" y="6059"/>
                    <a:pt x="6543" y="6188"/>
                    <a:pt x="6649" y="6237"/>
                  </a:cubicBezTo>
                  <a:cubicBezTo>
                    <a:pt x="6678" y="6246"/>
                    <a:pt x="6707" y="6256"/>
                    <a:pt x="6740" y="6256"/>
                  </a:cubicBezTo>
                  <a:cubicBezTo>
                    <a:pt x="6822" y="6256"/>
                    <a:pt x="6899" y="6208"/>
                    <a:pt x="6933" y="6131"/>
                  </a:cubicBezTo>
                  <a:cubicBezTo>
                    <a:pt x="7110" y="5742"/>
                    <a:pt x="7202" y="5319"/>
                    <a:pt x="7202" y="4891"/>
                  </a:cubicBezTo>
                  <a:lnTo>
                    <a:pt x="7202" y="1956"/>
                  </a:lnTo>
                  <a:lnTo>
                    <a:pt x="7629" y="1956"/>
                  </a:lnTo>
                  <a:cubicBezTo>
                    <a:pt x="8061" y="1956"/>
                    <a:pt x="8412" y="1605"/>
                    <a:pt x="8417" y="1168"/>
                  </a:cubicBezTo>
                  <a:lnTo>
                    <a:pt x="8417" y="789"/>
                  </a:lnTo>
                  <a:cubicBezTo>
                    <a:pt x="8412" y="352"/>
                    <a:pt x="8061" y="1"/>
                    <a:pt x="7629" y="1"/>
                  </a:cubicBezTo>
                  <a:lnTo>
                    <a:pt x="2671" y="1"/>
                  </a:lnTo>
                  <a:cubicBezTo>
                    <a:pt x="2388" y="1"/>
                    <a:pt x="2388" y="424"/>
                    <a:pt x="2671" y="428"/>
                  </a:cubicBezTo>
                  <a:lnTo>
                    <a:pt x="7629" y="428"/>
                  </a:lnTo>
                  <a:cubicBezTo>
                    <a:pt x="7826" y="428"/>
                    <a:pt x="7989" y="587"/>
                    <a:pt x="7989" y="789"/>
                  </a:cubicBezTo>
                  <a:lnTo>
                    <a:pt x="7989" y="1168"/>
                  </a:lnTo>
                  <a:cubicBezTo>
                    <a:pt x="7989" y="1365"/>
                    <a:pt x="7826" y="1529"/>
                    <a:pt x="7629" y="1529"/>
                  </a:cubicBezTo>
                  <a:lnTo>
                    <a:pt x="788" y="1529"/>
                  </a:lnTo>
                  <a:cubicBezTo>
                    <a:pt x="591" y="1529"/>
                    <a:pt x="428" y="1365"/>
                    <a:pt x="428" y="1168"/>
                  </a:cubicBezTo>
                  <a:lnTo>
                    <a:pt x="428" y="789"/>
                  </a:lnTo>
                  <a:cubicBezTo>
                    <a:pt x="428" y="587"/>
                    <a:pt x="591" y="428"/>
                    <a:pt x="788" y="428"/>
                  </a:cubicBezTo>
                  <a:lnTo>
                    <a:pt x="1821" y="428"/>
                  </a:lnTo>
                  <a:cubicBezTo>
                    <a:pt x="2104" y="424"/>
                    <a:pt x="2104" y="1"/>
                    <a:pt x="1821"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6" name="Google Shape;11676;p92"/>
            <p:cNvSpPr/>
            <p:nvPr/>
          </p:nvSpPr>
          <p:spPr>
            <a:xfrm>
              <a:off x="974011" y="3873828"/>
              <a:ext cx="113464" cy="102495"/>
            </a:xfrm>
            <a:custGeom>
              <a:avLst/>
              <a:gdLst/>
              <a:ahLst/>
              <a:cxnLst/>
              <a:rect l="l" t="t" r="r" b="b"/>
              <a:pathLst>
                <a:path w="4334" h="3915" extrusionOk="0">
                  <a:moveTo>
                    <a:pt x="2170" y="0"/>
                  </a:moveTo>
                  <a:cubicBezTo>
                    <a:pt x="2009" y="0"/>
                    <a:pt x="1850" y="83"/>
                    <a:pt x="1768" y="249"/>
                  </a:cubicBezTo>
                  <a:cubicBezTo>
                    <a:pt x="1365" y="1070"/>
                    <a:pt x="1389" y="1022"/>
                    <a:pt x="1384" y="1027"/>
                  </a:cubicBezTo>
                  <a:cubicBezTo>
                    <a:pt x="1249" y="1181"/>
                    <a:pt x="1385" y="1379"/>
                    <a:pt x="1544" y="1379"/>
                  </a:cubicBezTo>
                  <a:cubicBezTo>
                    <a:pt x="1623" y="1379"/>
                    <a:pt x="1708" y="1330"/>
                    <a:pt x="1768" y="1205"/>
                  </a:cubicBezTo>
                  <a:cubicBezTo>
                    <a:pt x="2132" y="473"/>
                    <a:pt x="2150" y="426"/>
                    <a:pt x="2164" y="426"/>
                  </a:cubicBezTo>
                  <a:cubicBezTo>
                    <a:pt x="2166" y="426"/>
                    <a:pt x="2169" y="427"/>
                    <a:pt x="2172" y="427"/>
                  </a:cubicBezTo>
                  <a:cubicBezTo>
                    <a:pt x="2174" y="427"/>
                    <a:pt x="2176" y="425"/>
                    <a:pt x="2178" y="425"/>
                  </a:cubicBezTo>
                  <a:cubicBezTo>
                    <a:pt x="2189" y="425"/>
                    <a:pt x="2210" y="475"/>
                    <a:pt x="2570" y="1205"/>
                  </a:cubicBezTo>
                  <a:cubicBezTo>
                    <a:pt x="2638" y="1339"/>
                    <a:pt x="2763" y="1431"/>
                    <a:pt x="2911" y="1450"/>
                  </a:cubicBezTo>
                  <a:lnTo>
                    <a:pt x="3757" y="1575"/>
                  </a:lnTo>
                  <a:cubicBezTo>
                    <a:pt x="3771" y="1575"/>
                    <a:pt x="3781" y="1584"/>
                    <a:pt x="3781" y="1599"/>
                  </a:cubicBezTo>
                  <a:cubicBezTo>
                    <a:pt x="3781" y="1613"/>
                    <a:pt x="3810" y="1575"/>
                    <a:pt x="3156" y="2214"/>
                  </a:cubicBezTo>
                  <a:cubicBezTo>
                    <a:pt x="3070" y="2295"/>
                    <a:pt x="3022" y="2416"/>
                    <a:pt x="3022" y="2536"/>
                  </a:cubicBezTo>
                  <a:cubicBezTo>
                    <a:pt x="3022" y="2617"/>
                    <a:pt x="3176" y="3439"/>
                    <a:pt x="3176" y="3463"/>
                  </a:cubicBezTo>
                  <a:cubicBezTo>
                    <a:pt x="3172" y="3474"/>
                    <a:pt x="3162" y="3485"/>
                    <a:pt x="3152" y="3485"/>
                  </a:cubicBezTo>
                  <a:cubicBezTo>
                    <a:pt x="3149" y="3485"/>
                    <a:pt x="3145" y="3484"/>
                    <a:pt x="3142" y="3482"/>
                  </a:cubicBezTo>
                  <a:lnTo>
                    <a:pt x="2378" y="3083"/>
                  </a:lnTo>
                  <a:cubicBezTo>
                    <a:pt x="2313" y="3050"/>
                    <a:pt x="2242" y="3033"/>
                    <a:pt x="2172" y="3033"/>
                  </a:cubicBezTo>
                  <a:cubicBezTo>
                    <a:pt x="2101" y="3033"/>
                    <a:pt x="2030" y="3050"/>
                    <a:pt x="1965" y="3083"/>
                  </a:cubicBezTo>
                  <a:cubicBezTo>
                    <a:pt x="1219" y="3474"/>
                    <a:pt x="1200" y="3487"/>
                    <a:pt x="1193" y="3487"/>
                  </a:cubicBezTo>
                  <a:cubicBezTo>
                    <a:pt x="1193" y="3487"/>
                    <a:pt x="1192" y="3487"/>
                    <a:pt x="1192" y="3487"/>
                  </a:cubicBezTo>
                  <a:cubicBezTo>
                    <a:pt x="1177" y="3487"/>
                    <a:pt x="1168" y="3472"/>
                    <a:pt x="1168" y="3458"/>
                  </a:cubicBezTo>
                  <a:cubicBezTo>
                    <a:pt x="1321" y="2564"/>
                    <a:pt x="1321" y="2603"/>
                    <a:pt x="1321" y="2536"/>
                  </a:cubicBezTo>
                  <a:cubicBezTo>
                    <a:pt x="1321" y="2416"/>
                    <a:pt x="1273" y="2300"/>
                    <a:pt x="1187" y="2214"/>
                  </a:cubicBezTo>
                  <a:lnTo>
                    <a:pt x="572" y="1613"/>
                  </a:lnTo>
                  <a:cubicBezTo>
                    <a:pt x="557" y="1599"/>
                    <a:pt x="562" y="1575"/>
                    <a:pt x="581" y="1575"/>
                  </a:cubicBezTo>
                  <a:lnTo>
                    <a:pt x="759" y="1551"/>
                  </a:lnTo>
                  <a:cubicBezTo>
                    <a:pt x="1016" y="1500"/>
                    <a:pt x="969" y="1127"/>
                    <a:pt x="720" y="1127"/>
                  </a:cubicBezTo>
                  <a:cubicBezTo>
                    <a:pt x="712" y="1127"/>
                    <a:pt x="705" y="1127"/>
                    <a:pt x="697" y="1128"/>
                  </a:cubicBezTo>
                  <a:lnTo>
                    <a:pt x="524" y="1152"/>
                  </a:lnTo>
                  <a:cubicBezTo>
                    <a:pt x="149" y="1205"/>
                    <a:pt x="0" y="1666"/>
                    <a:pt x="274" y="1926"/>
                  </a:cubicBezTo>
                  <a:cubicBezTo>
                    <a:pt x="913" y="2555"/>
                    <a:pt x="899" y="2521"/>
                    <a:pt x="894" y="2545"/>
                  </a:cubicBezTo>
                  <a:cubicBezTo>
                    <a:pt x="745" y="3434"/>
                    <a:pt x="745" y="3400"/>
                    <a:pt x="745" y="3468"/>
                  </a:cubicBezTo>
                  <a:cubicBezTo>
                    <a:pt x="745" y="3727"/>
                    <a:pt x="956" y="3915"/>
                    <a:pt x="1189" y="3915"/>
                  </a:cubicBezTo>
                  <a:cubicBezTo>
                    <a:pt x="1258" y="3915"/>
                    <a:pt x="1330" y="3898"/>
                    <a:pt x="1398" y="3862"/>
                  </a:cubicBezTo>
                  <a:cubicBezTo>
                    <a:pt x="2083" y="3507"/>
                    <a:pt x="2155" y="3460"/>
                    <a:pt x="2174" y="3460"/>
                  </a:cubicBezTo>
                  <a:cubicBezTo>
                    <a:pt x="2177" y="3460"/>
                    <a:pt x="2179" y="3461"/>
                    <a:pt x="2181" y="3463"/>
                  </a:cubicBezTo>
                  <a:cubicBezTo>
                    <a:pt x="2907" y="3828"/>
                    <a:pt x="2959" y="3914"/>
                    <a:pt x="3152" y="3914"/>
                  </a:cubicBezTo>
                  <a:cubicBezTo>
                    <a:pt x="3425" y="3914"/>
                    <a:pt x="3637" y="3665"/>
                    <a:pt x="3594" y="3391"/>
                  </a:cubicBezTo>
                  <a:cubicBezTo>
                    <a:pt x="3445" y="2502"/>
                    <a:pt x="3435" y="2536"/>
                    <a:pt x="3454" y="2521"/>
                  </a:cubicBezTo>
                  <a:lnTo>
                    <a:pt x="4069" y="1921"/>
                  </a:lnTo>
                  <a:cubicBezTo>
                    <a:pt x="4333" y="1661"/>
                    <a:pt x="4189" y="1210"/>
                    <a:pt x="3819" y="1157"/>
                  </a:cubicBezTo>
                  <a:lnTo>
                    <a:pt x="2969" y="1032"/>
                  </a:lnTo>
                  <a:cubicBezTo>
                    <a:pt x="2945" y="1027"/>
                    <a:pt x="2969" y="1051"/>
                    <a:pt x="2575" y="249"/>
                  </a:cubicBezTo>
                  <a:cubicBezTo>
                    <a:pt x="2491" y="83"/>
                    <a:pt x="2330" y="0"/>
                    <a:pt x="2170"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7" name="Google Shape;11677;p92"/>
            <p:cNvSpPr/>
            <p:nvPr/>
          </p:nvSpPr>
          <p:spPr>
            <a:xfrm>
              <a:off x="985190" y="4129973"/>
              <a:ext cx="91342" cy="11231"/>
            </a:xfrm>
            <a:custGeom>
              <a:avLst/>
              <a:gdLst/>
              <a:ahLst/>
              <a:cxnLst/>
              <a:rect l="l" t="t" r="r" b="b"/>
              <a:pathLst>
                <a:path w="3489" h="429" extrusionOk="0">
                  <a:moveTo>
                    <a:pt x="284" y="1"/>
                  </a:moveTo>
                  <a:cubicBezTo>
                    <a:pt x="1" y="1"/>
                    <a:pt x="1" y="424"/>
                    <a:pt x="284" y="428"/>
                  </a:cubicBezTo>
                  <a:lnTo>
                    <a:pt x="3205" y="428"/>
                  </a:lnTo>
                  <a:cubicBezTo>
                    <a:pt x="3488" y="428"/>
                    <a:pt x="3488" y="1"/>
                    <a:pt x="3205"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78" name="Google Shape;11678;p92"/>
            <p:cNvSpPr/>
            <p:nvPr/>
          </p:nvSpPr>
          <p:spPr>
            <a:xfrm>
              <a:off x="985190" y="4154373"/>
              <a:ext cx="91342" cy="11231"/>
            </a:xfrm>
            <a:custGeom>
              <a:avLst/>
              <a:gdLst/>
              <a:ahLst/>
              <a:cxnLst/>
              <a:rect l="l" t="t" r="r" b="b"/>
              <a:pathLst>
                <a:path w="3489" h="429" extrusionOk="0">
                  <a:moveTo>
                    <a:pt x="284" y="1"/>
                  </a:moveTo>
                  <a:cubicBezTo>
                    <a:pt x="1" y="1"/>
                    <a:pt x="1" y="428"/>
                    <a:pt x="284" y="428"/>
                  </a:cubicBezTo>
                  <a:lnTo>
                    <a:pt x="3205" y="428"/>
                  </a:lnTo>
                  <a:cubicBezTo>
                    <a:pt x="3488" y="428"/>
                    <a:pt x="3488" y="1"/>
                    <a:pt x="3205"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79" name="Google Shape;11679;p92"/>
          <p:cNvGrpSpPr/>
          <p:nvPr/>
        </p:nvGrpSpPr>
        <p:grpSpPr>
          <a:xfrm>
            <a:off x="3900804" y="1342518"/>
            <a:ext cx="411550" cy="337748"/>
            <a:chOff x="3900804" y="1547918"/>
            <a:chExt cx="411550" cy="337748"/>
          </a:xfrm>
        </p:grpSpPr>
        <p:sp>
          <p:nvSpPr>
            <p:cNvPr id="11680" name="Google Shape;11680;p92"/>
            <p:cNvSpPr/>
            <p:nvPr/>
          </p:nvSpPr>
          <p:spPr>
            <a:xfrm>
              <a:off x="3906956" y="1582266"/>
              <a:ext cx="399350" cy="267298"/>
            </a:xfrm>
            <a:custGeom>
              <a:avLst/>
              <a:gdLst/>
              <a:ahLst/>
              <a:cxnLst/>
              <a:rect l="l" t="t" r="r" b="b"/>
              <a:pathLst>
                <a:path w="15254" h="10210" extrusionOk="0">
                  <a:moveTo>
                    <a:pt x="299" y="1"/>
                  </a:moveTo>
                  <a:cubicBezTo>
                    <a:pt x="130" y="1"/>
                    <a:pt x="1" y="135"/>
                    <a:pt x="1" y="299"/>
                  </a:cubicBezTo>
                  <a:lnTo>
                    <a:pt x="1" y="9907"/>
                  </a:lnTo>
                  <a:cubicBezTo>
                    <a:pt x="1" y="10075"/>
                    <a:pt x="130" y="10209"/>
                    <a:pt x="299" y="10209"/>
                  </a:cubicBezTo>
                  <a:lnTo>
                    <a:pt x="14951" y="10209"/>
                  </a:lnTo>
                  <a:cubicBezTo>
                    <a:pt x="15119" y="10209"/>
                    <a:pt x="15254" y="10075"/>
                    <a:pt x="15254" y="9907"/>
                  </a:cubicBezTo>
                  <a:lnTo>
                    <a:pt x="15254" y="9330"/>
                  </a:lnTo>
                  <a:lnTo>
                    <a:pt x="15254" y="299"/>
                  </a:lnTo>
                  <a:cubicBezTo>
                    <a:pt x="15254" y="135"/>
                    <a:pt x="15119" y="1"/>
                    <a:pt x="14951" y="1"/>
                  </a:cubicBezTo>
                  <a:close/>
                </a:path>
              </a:pathLst>
            </a:custGeom>
            <a:solidFill>
              <a:srgbClr val="B4C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1" name="Google Shape;11681;p92"/>
            <p:cNvSpPr/>
            <p:nvPr/>
          </p:nvSpPr>
          <p:spPr>
            <a:xfrm>
              <a:off x="3934629" y="1582266"/>
              <a:ext cx="371677" cy="244286"/>
            </a:xfrm>
            <a:custGeom>
              <a:avLst/>
              <a:gdLst/>
              <a:ahLst/>
              <a:cxnLst/>
              <a:rect l="l" t="t" r="r" b="b"/>
              <a:pathLst>
                <a:path w="14197" h="9331" extrusionOk="0">
                  <a:moveTo>
                    <a:pt x="1" y="1"/>
                  </a:moveTo>
                  <a:lnTo>
                    <a:pt x="1" y="9032"/>
                  </a:lnTo>
                  <a:cubicBezTo>
                    <a:pt x="1" y="9196"/>
                    <a:pt x="135" y="9330"/>
                    <a:pt x="299" y="9330"/>
                  </a:cubicBezTo>
                  <a:lnTo>
                    <a:pt x="14197" y="9330"/>
                  </a:lnTo>
                  <a:lnTo>
                    <a:pt x="14197" y="299"/>
                  </a:lnTo>
                  <a:cubicBezTo>
                    <a:pt x="14197" y="135"/>
                    <a:pt x="14062" y="1"/>
                    <a:pt x="13894" y="1"/>
                  </a:cubicBezTo>
                  <a:close/>
                </a:path>
              </a:pathLst>
            </a:custGeom>
            <a:solidFill>
              <a:srgbClr val="C6D2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2" name="Google Shape;11682;p92"/>
            <p:cNvSpPr/>
            <p:nvPr/>
          </p:nvSpPr>
          <p:spPr>
            <a:xfrm>
              <a:off x="3947719" y="1553965"/>
              <a:ext cx="317590" cy="271330"/>
            </a:xfrm>
            <a:custGeom>
              <a:avLst/>
              <a:gdLst/>
              <a:ahLst/>
              <a:cxnLst/>
              <a:rect l="l" t="t" r="r" b="b"/>
              <a:pathLst>
                <a:path w="12131" h="10364" extrusionOk="0">
                  <a:moveTo>
                    <a:pt x="3020" y="0"/>
                  </a:moveTo>
                  <a:cubicBezTo>
                    <a:pt x="2134" y="0"/>
                    <a:pt x="1115" y="161"/>
                    <a:pt x="48" y="640"/>
                  </a:cubicBezTo>
                  <a:cubicBezTo>
                    <a:pt x="19" y="654"/>
                    <a:pt x="0" y="678"/>
                    <a:pt x="0" y="707"/>
                  </a:cubicBezTo>
                  <a:lnTo>
                    <a:pt x="0" y="10248"/>
                  </a:lnTo>
                  <a:cubicBezTo>
                    <a:pt x="0" y="10291"/>
                    <a:pt x="39" y="10325"/>
                    <a:pt x="80" y="10325"/>
                  </a:cubicBezTo>
                  <a:cubicBezTo>
                    <a:pt x="88" y="10325"/>
                    <a:pt x="97" y="10323"/>
                    <a:pt x="106" y="10320"/>
                  </a:cubicBezTo>
                  <a:cubicBezTo>
                    <a:pt x="1153" y="9860"/>
                    <a:pt x="2151" y="9705"/>
                    <a:pt x="3021" y="9705"/>
                  </a:cubicBezTo>
                  <a:cubicBezTo>
                    <a:pt x="4815" y="9705"/>
                    <a:pt x="6063" y="10363"/>
                    <a:pt x="6063" y="10363"/>
                  </a:cubicBezTo>
                  <a:cubicBezTo>
                    <a:pt x="6063" y="10363"/>
                    <a:pt x="7313" y="9705"/>
                    <a:pt x="9108" y="9705"/>
                  </a:cubicBezTo>
                  <a:cubicBezTo>
                    <a:pt x="9979" y="9705"/>
                    <a:pt x="10978" y="9860"/>
                    <a:pt x="12025" y="10320"/>
                  </a:cubicBezTo>
                  <a:cubicBezTo>
                    <a:pt x="12033" y="10323"/>
                    <a:pt x="12042" y="10325"/>
                    <a:pt x="12051" y="10325"/>
                  </a:cubicBezTo>
                  <a:cubicBezTo>
                    <a:pt x="12092" y="10325"/>
                    <a:pt x="12131" y="10291"/>
                    <a:pt x="12131" y="10248"/>
                  </a:cubicBezTo>
                  <a:lnTo>
                    <a:pt x="12131" y="707"/>
                  </a:lnTo>
                  <a:cubicBezTo>
                    <a:pt x="12131" y="678"/>
                    <a:pt x="12111" y="654"/>
                    <a:pt x="12087" y="640"/>
                  </a:cubicBezTo>
                  <a:cubicBezTo>
                    <a:pt x="11021" y="161"/>
                    <a:pt x="10002" y="0"/>
                    <a:pt x="9115" y="0"/>
                  </a:cubicBezTo>
                  <a:cubicBezTo>
                    <a:pt x="7319" y="0"/>
                    <a:pt x="6068" y="659"/>
                    <a:pt x="6068" y="659"/>
                  </a:cubicBezTo>
                  <a:cubicBezTo>
                    <a:pt x="6068" y="659"/>
                    <a:pt x="4816" y="0"/>
                    <a:pt x="3020" y="0"/>
                  </a:cubicBezTo>
                  <a:close/>
                </a:path>
              </a:pathLst>
            </a:custGeom>
            <a:solidFill>
              <a:srgbClr val="A5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3" name="Google Shape;11683;p92"/>
            <p:cNvSpPr/>
            <p:nvPr/>
          </p:nvSpPr>
          <p:spPr>
            <a:xfrm>
              <a:off x="3961673" y="1553887"/>
              <a:ext cx="303636" cy="248631"/>
            </a:xfrm>
            <a:custGeom>
              <a:avLst/>
              <a:gdLst/>
              <a:ahLst/>
              <a:cxnLst/>
              <a:rect l="l" t="t" r="r" b="b"/>
              <a:pathLst>
                <a:path w="11598" h="9497" extrusionOk="0">
                  <a:moveTo>
                    <a:pt x="8582" y="1"/>
                  </a:moveTo>
                  <a:cubicBezTo>
                    <a:pt x="6786" y="1"/>
                    <a:pt x="5535" y="662"/>
                    <a:pt x="5535" y="662"/>
                  </a:cubicBezTo>
                  <a:cubicBezTo>
                    <a:pt x="5535" y="662"/>
                    <a:pt x="4284" y="2"/>
                    <a:pt x="2487" y="2"/>
                  </a:cubicBezTo>
                  <a:cubicBezTo>
                    <a:pt x="1741" y="2"/>
                    <a:pt x="902" y="115"/>
                    <a:pt x="20" y="436"/>
                  </a:cubicBezTo>
                  <a:lnTo>
                    <a:pt x="1" y="446"/>
                  </a:lnTo>
                  <a:lnTo>
                    <a:pt x="1" y="9377"/>
                  </a:lnTo>
                  <a:cubicBezTo>
                    <a:pt x="1" y="9420"/>
                    <a:pt x="36" y="9454"/>
                    <a:pt x="78" y="9454"/>
                  </a:cubicBezTo>
                  <a:cubicBezTo>
                    <a:pt x="87" y="9454"/>
                    <a:pt x="97" y="9452"/>
                    <a:pt x="106" y="9449"/>
                  </a:cubicBezTo>
                  <a:cubicBezTo>
                    <a:pt x="1151" y="8990"/>
                    <a:pt x="2091" y="8835"/>
                    <a:pt x="2884" y="8835"/>
                  </a:cubicBezTo>
                  <a:cubicBezTo>
                    <a:pt x="4524" y="8835"/>
                    <a:pt x="5535" y="9497"/>
                    <a:pt x="5535" y="9497"/>
                  </a:cubicBezTo>
                  <a:cubicBezTo>
                    <a:pt x="6630" y="9060"/>
                    <a:pt x="7802" y="8834"/>
                    <a:pt x="8979" y="8834"/>
                  </a:cubicBezTo>
                  <a:cubicBezTo>
                    <a:pt x="8993" y="8834"/>
                    <a:pt x="9007" y="8834"/>
                    <a:pt x="9021" y="8834"/>
                  </a:cubicBezTo>
                  <a:cubicBezTo>
                    <a:pt x="9900" y="8834"/>
                    <a:pt x="10770" y="8983"/>
                    <a:pt x="11598" y="9276"/>
                  </a:cubicBezTo>
                  <a:lnTo>
                    <a:pt x="11598" y="710"/>
                  </a:lnTo>
                  <a:cubicBezTo>
                    <a:pt x="11598" y="681"/>
                    <a:pt x="11583" y="653"/>
                    <a:pt x="11554" y="643"/>
                  </a:cubicBezTo>
                  <a:cubicBezTo>
                    <a:pt x="10488" y="162"/>
                    <a:pt x="9469" y="1"/>
                    <a:pt x="8582" y="1"/>
                  </a:cubicBezTo>
                  <a:close/>
                </a:path>
              </a:pathLst>
            </a:custGeom>
            <a:solidFill>
              <a:srgbClr val="B8C6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4" name="Google Shape;11684;p92"/>
            <p:cNvSpPr/>
            <p:nvPr/>
          </p:nvSpPr>
          <p:spPr>
            <a:xfrm>
              <a:off x="4106553" y="1553965"/>
              <a:ext cx="158756" cy="248553"/>
            </a:xfrm>
            <a:custGeom>
              <a:avLst/>
              <a:gdLst/>
              <a:ahLst/>
              <a:cxnLst/>
              <a:rect l="l" t="t" r="r" b="b"/>
              <a:pathLst>
                <a:path w="6064" h="9494" extrusionOk="0">
                  <a:moveTo>
                    <a:pt x="3048" y="0"/>
                  </a:moveTo>
                  <a:cubicBezTo>
                    <a:pt x="1252" y="0"/>
                    <a:pt x="1" y="659"/>
                    <a:pt x="1" y="659"/>
                  </a:cubicBezTo>
                  <a:lnTo>
                    <a:pt x="1" y="9494"/>
                  </a:lnTo>
                  <a:cubicBezTo>
                    <a:pt x="1096" y="9057"/>
                    <a:pt x="2268" y="8831"/>
                    <a:pt x="3445" y="8831"/>
                  </a:cubicBezTo>
                  <a:cubicBezTo>
                    <a:pt x="3459" y="8831"/>
                    <a:pt x="3473" y="8831"/>
                    <a:pt x="3487" y="8831"/>
                  </a:cubicBezTo>
                  <a:cubicBezTo>
                    <a:pt x="4366" y="8831"/>
                    <a:pt x="5236" y="8980"/>
                    <a:pt x="6064" y="9273"/>
                  </a:cubicBezTo>
                  <a:lnTo>
                    <a:pt x="6064" y="707"/>
                  </a:lnTo>
                  <a:cubicBezTo>
                    <a:pt x="6064" y="678"/>
                    <a:pt x="6049" y="650"/>
                    <a:pt x="6020" y="640"/>
                  </a:cubicBezTo>
                  <a:cubicBezTo>
                    <a:pt x="4954" y="161"/>
                    <a:pt x="3935" y="0"/>
                    <a:pt x="3048" y="0"/>
                  </a:cubicBezTo>
                  <a:close/>
                </a:path>
              </a:pathLst>
            </a:custGeom>
            <a:solidFill>
              <a:srgbClr val="CDD7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5" name="Google Shape;11685;p92"/>
            <p:cNvSpPr/>
            <p:nvPr/>
          </p:nvSpPr>
          <p:spPr>
            <a:xfrm>
              <a:off x="4106422" y="1815085"/>
              <a:ext cx="27829" cy="62439"/>
            </a:xfrm>
            <a:custGeom>
              <a:avLst/>
              <a:gdLst/>
              <a:ahLst/>
              <a:cxnLst/>
              <a:rect l="l" t="t" r="r" b="b"/>
              <a:pathLst>
                <a:path w="1063" h="2385" extrusionOk="0">
                  <a:moveTo>
                    <a:pt x="1063" y="0"/>
                  </a:moveTo>
                  <a:cubicBezTo>
                    <a:pt x="698" y="96"/>
                    <a:pt x="342" y="226"/>
                    <a:pt x="1" y="389"/>
                  </a:cubicBezTo>
                  <a:lnTo>
                    <a:pt x="1" y="2311"/>
                  </a:lnTo>
                  <a:cubicBezTo>
                    <a:pt x="1" y="2355"/>
                    <a:pt x="37" y="2385"/>
                    <a:pt x="75" y="2385"/>
                  </a:cubicBezTo>
                  <a:cubicBezTo>
                    <a:pt x="91" y="2385"/>
                    <a:pt x="107" y="2380"/>
                    <a:pt x="121" y="2368"/>
                  </a:cubicBezTo>
                  <a:lnTo>
                    <a:pt x="496" y="2066"/>
                  </a:lnTo>
                  <a:cubicBezTo>
                    <a:pt x="510" y="2056"/>
                    <a:pt x="527" y="2051"/>
                    <a:pt x="544" y="2051"/>
                  </a:cubicBezTo>
                  <a:cubicBezTo>
                    <a:pt x="561" y="2051"/>
                    <a:pt x="577" y="2056"/>
                    <a:pt x="592" y="2066"/>
                  </a:cubicBezTo>
                  <a:lnTo>
                    <a:pt x="943" y="2364"/>
                  </a:lnTo>
                  <a:cubicBezTo>
                    <a:pt x="957" y="2375"/>
                    <a:pt x="973" y="2380"/>
                    <a:pt x="988" y="2380"/>
                  </a:cubicBezTo>
                  <a:cubicBezTo>
                    <a:pt x="1027" y="2380"/>
                    <a:pt x="1063" y="2350"/>
                    <a:pt x="1063" y="2306"/>
                  </a:cubicBezTo>
                  <a:lnTo>
                    <a:pt x="1063" y="0"/>
                  </a:lnTo>
                  <a:close/>
                </a:path>
              </a:pathLst>
            </a:custGeom>
            <a:solidFill>
              <a:srgbClr val="DEE5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6" name="Google Shape;11686;p92"/>
            <p:cNvSpPr/>
            <p:nvPr/>
          </p:nvSpPr>
          <p:spPr>
            <a:xfrm>
              <a:off x="3900804" y="1547918"/>
              <a:ext cx="411550" cy="337748"/>
            </a:xfrm>
            <a:custGeom>
              <a:avLst/>
              <a:gdLst/>
              <a:ahLst/>
              <a:cxnLst/>
              <a:rect l="l" t="t" r="r" b="b"/>
              <a:pathLst>
                <a:path w="15720" h="12901" extrusionOk="0">
                  <a:moveTo>
                    <a:pt x="10912" y="464"/>
                  </a:moveTo>
                  <a:cubicBezTo>
                    <a:pt x="11744" y="464"/>
                    <a:pt x="12697" y="609"/>
                    <a:pt x="13692" y="1039"/>
                  </a:cubicBezTo>
                  <a:lnTo>
                    <a:pt x="13692" y="10244"/>
                  </a:lnTo>
                  <a:cubicBezTo>
                    <a:pt x="12790" y="9885"/>
                    <a:pt x="11837" y="9706"/>
                    <a:pt x="10885" y="9706"/>
                  </a:cubicBezTo>
                  <a:cubicBezTo>
                    <a:pt x="9936" y="9706"/>
                    <a:pt x="8987" y="9884"/>
                    <a:pt x="8090" y="10239"/>
                  </a:cubicBezTo>
                  <a:lnTo>
                    <a:pt x="8090" y="1034"/>
                  </a:lnTo>
                  <a:cubicBezTo>
                    <a:pt x="8438" y="880"/>
                    <a:pt x="9503" y="464"/>
                    <a:pt x="10912" y="464"/>
                  </a:cubicBezTo>
                  <a:close/>
                  <a:moveTo>
                    <a:pt x="4848" y="460"/>
                  </a:moveTo>
                  <a:cubicBezTo>
                    <a:pt x="5840" y="460"/>
                    <a:pt x="6799" y="664"/>
                    <a:pt x="7629" y="1034"/>
                  </a:cubicBezTo>
                  <a:cubicBezTo>
                    <a:pt x="7629" y="2187"/>
                    <a:pt x="7629" y="8894"/>
                    <a:pt x="7629" y="10239"/>
                  </a:cubicBezTo>
                  <a:cubicBezTo>
                    <a:pt x="6731" y="9883"/>
                    <a:pt x="5775" y="9705"/>
                    <a:pt x="4809" y="9705"/>
                  </a:cubicBezTo>
                  <a:cubicBezTo>
                    <a:pt x="3858" y="9705"/>
                    <a:pt x="2912" y="9888"/>
                    <a:pt x="2023" y="10244"/>
                  </a:cubicBezTo>
                  <a:lnTo>
                    <a:pt x="2023" y="5050"/>
                  </a:lnTo>
                  <a:cubicBezTo>
                    <a:pt x="2023" y="4897"/>
                    <a:pt x="1908" y="4820"/>
                    <a:pt x="1792" y="4820"/>
                  </a:cubicBezTo>
                  <a:cubicBezTo>
                    <a:pt x="1677" y="4820"/>
                    <a:pt x="1562" y="4897"/>
                    <a:pt x="1562" y="5050"/>
                  </a:cubicBezTo>
                  <a:lnTo>
                    <a:pt x="1562" y="10479"/>
                  </a:lnTo>
                  <a:cubicBezTo>
                    <a:pt x="1562" y="10647"/>
                    <a:pt x="1701" y="10786"/>
                    <a:pt x="1869" y="10786"/>
                  </a:cubicBezTo>
                  <a:cubicBezTo>
                    <a:pt x="1912" y="10786"/>
                    <a:pt x="1951" y="10777"/>
                    <a:pt x="1989" y="10762"/>
                  </a:cubicBezTo>
                  <a:cubicBezTo>
                    <a:pt x="2878" y="10368"/>
                    <a:pt x="3839" y="10167"/>
                    <a:pt x="4809" y="10167"/>
                  </a:cubicBezTo>
                  <a:cubicBezTo>
                    <a:pt x="5775" y="10167"/>
                    <a:pt x="6736" y="10364"/>
                    <a:pt x="7624" y="10743"/>
                  </a:cubicBezTo>
                  <a:lnTo>
                    <a:pt x="7624" y="11291"/>
                  </a:lnTo>
                  <a:lnTo>
                    <a:pt x="534" y="11291"/>
                  </a:lnTo>
                  <a:cubicBezTo>
                    <a:pt x="495" y="11291"/>
                    <a:pt x="462" y="11262"/>
                    <a:pt x="462" y="11219"/>
                  </a:cubicBezTo>
                  <a:lnTo>
                    <a:pt x="462" y="1611"/>
                  </a:lnTo>
                  <a:cubicBezTo>
                    <a:pt x="462" y="1572"/>
                    <a:pt x="495" y="1543"/>
                    <a:pt x="534" y="1543"/>
                  </a:cubicBezTo>
                  <a:lnTo>
                    <a:pt x="1562" y="1543"/>
                  </a:lnTo>
                  <a:lnTo>
                    <a:pt x="1562" y="4123"/>
                  </a:lnTo>
                  <a:cubicBezTo>
                    <a:pt x="1562" y="4277"/>
                    <a:pt x="1677" y="4354"/>
                    <a:pt x="1792" y="4354"/>
                  </a:cubicBezTo>
                  <a:cubicBezTo>
                    <a:pt x="1908" y="4354"/>
                    <a:pt x="2023" y="4277"/>
                    <a:pt x="2023" y="4123"/>
                  </a:cubicBezTo>
                  <a:lnTo>
                    <a:pt x="2023" y="1039"/>
                  </a:lnTo>
                  <a:cubicBezTo>
                    <a:pt x="2940" y="642"/>
                    <a:pt x="3909" y="460"/>
                    <a:pt x="4848" y="460"/>
                  </a:cubicBezTo>
                  <a:close/>
                  <a:moveTo>
                    <a:pt x="8686" y="10517"/>
                  </a:moveTo>
                  <a:lnTo>
                    <a:pt x="8686" y="12175"/>
                  </a:lnTo>
                  <a:lnTo>
                    <a:pt x="8542" y="12059"/>
                  </a:lnTo>
                  <a:cubicBezTo>
                    <a:pt x="8500" y="12023"/>
                    <a:pt x="8449" y="12005"/>
                    <a:pt x="8397" y="12005"/>
                  </a:cubicBezTo>
                  <a:cubicBezTo>
                    <a:pt x="8347" y="12005"/>
                    <a:pt x="8296" y="12022"/>
                    <a:pt x="8254" y="12055"/>
                  </a:cubicBezTo>
                  <a:lnTo>
                    <a:pt x="8086" y="12184"/>
                  </a:lnTo>
                  <a:lnTo>
                    <a:pt x="8086" y="10743"/>
                  </a:lnTo>
                  <a:cubicBezTo>
                    <a:pt x="8283" y="10657"/>
                    <a:pt x="8480" y="10585"/>
                    <a:pt x="8686" y="10517"/>
                  </a:cubicBezTo>
                  <a:close/>
                  <a:moveTo>
                    <a:pt x="4831" y="1"/>
                  </a:moveTo>
                  <a:cubicBezTo>
                    <a:pt x="3779" y="1"/>
                    <a:pt x="2727" y="221"/>
                    <a:pt x="1744" y="660"/>
                  </a:cubicBezTo>
                  <a:cubicBezTo>
                    <a:pt x="1509" y="765"/>
                    <a:pt x="1571" y="1034"/>
                    <a:pt x="1566" y="1082"/>
                  </a:cubicBezTo>
                  <a:lnTo>
                    <a:pt x="538" y="1082"/>
                  </a:lnTo>
                  <a:cubicBezTo>
                    <a:pt x="241" y="1082"/>
                    <a:pt x="5" y="1322"/>
                    <a:pt x="0" y="1616"/>
                  </a:cubicBezTo>
                  <a:lnTo>
                    <a:pt x="0" y="11224"/>
                  </a:lnTo>
                  <a:cubicBezTo>
                    <a:pt x="5" y="11517"/>
                    <a:pt x="241" y="11757"/>
                    <a:pt x="538" y="11757"/>
                  </a:cubicBezTo>
                  <a:lnTo>
                    <a:pt x="7629" y="11757"/>
                  </a:lnTo>
                  <a:lnTo>
                    <a:pt x="7629" y="12670"/>
                  </a:lnTo>
                  <a:cubicBezTo>
                    <a:pt x="7629" y="12806"/>
                    <a:pt x="7742" y="12898"/>
                    <a:pt x="7861" y="12898"/>
                  </a:cubicBezTo>
                  <a:cubicBezTo>
                    <a:pt x="7910" y="12898"/>
                    <a:pt x="7960" y="12882"/>
                    <a:pt x="8004" y="12847"/>
                  </a:cubicBezTo>
                  <a:lnTo>
                    <a:pt x="8398" y="12535"/>
                  </a:lnTo>
                  <a:cubicBezTo>
                    <a:pt x="8749" y="12804"/>
                    <a:pt x="8777" y="12900"/>
                    <a:pt x="8921" y="12900"/>
                  </a:cubicBezTo>
                  <a:cubicBezTo>
                    <a:pt x="9046" y="12900"/>
                    <a:pt x="9152" y="12794"/>
                    <a:pt x="9152" y="12670"/>
                  </a:cubicBezTo>
                  <a:lnTo>
                    <a:pt x="9152" y="11757"/>
                  </a:lnTo>
                  <a:lnTo>
                    <a:pt x="12275" y="11757"/>
                  </a:lnTo>
                  <a:cubicBezTo>
                    <a:pt x="12582" y="11757"/>
                    <a:pt x="12582" y="11291"/>
                    <a:pt x="12275" y="11291"/>
                  </a:cubicBezTo>
                  <a:lnTo>
                    <a:pt x="9152" y="11291"/>
                  </a:lnTo>
                  <a:lnTo>
                    <a:pt x="9152" y="10383"/>
                  </a:lnTo>
                  <a:cubicBezTo>
                    <a:pt x="9721" y="10239"/>
                    <a:pt x="10302" y="10168"/>
                    <a:pt x="10882" y="10168"/>
                  </a:cubicBezTo>
                  <a:cubicBezTo>
                    <a:pt x="11854" y="10168"/>
                    <a:pt x="12823" y="10368"/>
                    <a:pt x="13726" y="10762"/>
                  </a:cubicBezTo>
                  <a:cubicBezTo>
                    <a:pt x="13766" y="10779"/>
                    <a:pt x="13808" y="10787"/>
                    <a:pt x="13848" y="10787"/>
                  </a:cubicBezTo>
                  <a:cubicBezTo>
                    <a:pt x="14012" y="10787"/>
                    <a:pt x="14158" y="10656"/>
                    <a:pt x="14158" y="10479"/>
                  </a:cubicBezTo>
                  <a:lnTo>
                    <a:pt x="14158" y="1543"/>
                  </a:lnTo>
                  <a:lnTo>
                    <a:pt x="15186" y="1543"/>
                  </a:lnTo>
                  <a:cubicBezTo>
                    <a:pt x="15224" y="1543"/>
                    <a:pt x="15258" y="1577"/>
                    <a:pt x="15258" y="1616"/>
                  </a:cubicBezTo>
                  <a:lnTo>
                    <a:pt x="15258" y="11224"/>
                  </a:lnTo>
                  <a:cubicBezTo>
                    <a:pt x="15258" y="11262"/>
                    <a:pt x="15224" y="11296"/>
                    <a:pt x="15186" y="11296"/>
                  </a:cubicBezTo>
                  <a:lnTo>
                    <a:pt x="13197" y="11296"/>
                  </a:lnTo>
                  <a:cubicBezTo>
                    <a:pt x="12890" y="11296"/>
                    <a:pt x="12890" y="11757"/>
                    <a:pt x="13197" y="11757"/>
                  </a:cubicBezTo>
                  <a:lnTo>
                    <a:pt x="15186" y="11757"/>
                  </a:lnTo>
                  <a:cubicBezTo>
                    <a:pt x="15479" y="11757"/>
                    <a:pt x="15719" y="11517"/>
                    <a:pt x="15719" y="11224"/>
                  </a:cubicBezTo>
                  <a:lnTo>
                    <a:pt x="15719" y="1616"/>
                  </a:lnTo>
                  <a:cubicBezTo>
                    <a:pt x="15719" y="1318"/>
                    <a:pt x="15479" y="1082"/>
                    <a:pt x="15181" y="1082"/>
                  </a:cubicBezTo>
                  <a:lnTo>
                    <a:pt x="14153" y="1082"/>
                  </a:lnTo>
                  <a:cubicBezTo>
                    <a:pt x="14144" y="1029"/>
                    <a:pt x="14211" y="765"/>
                    <a:pt x="13975" y="660"/>
                  </a:cubicBezTo>
                  <a:cubicBezTo>
                    <a:pt x="12964" y="206"/>
                    <a:pt x="11891" y="4"/>
                    <a:pt x="10863" y="4"/>
                  </a:cubicBezTo>
                  <a:cubicBezTo>
                    <a:pt x="9767" y="4"/>
                    <a:pt x="8723" y="234"/>
                    <a:pt x="7860" y="636"/>
                  </a:cubicBezTo>
                  <a:cubicBezTo>
                    <a:pt x="6894" y="212"/>
                    <a:pt x="5862" y="1"/>
                    <a:pt x="4831"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687" name="Google Shape;11687;p92"/>
          <p:cNvGrpSpPr/>
          <p:nvPr/>
        </p:nvGrpSpPr>
        <p:grpSpPr>
          <a:xfrm>
            <a:off x="3508654" y="3606381"/>
            <a:ext cx="363876" cy="364007"/>
            <a:chOff x="3508654" y="3811781"/>
            <a:chExt cx="363876" cy="364007"/>
          </a:xfrm>
        </p:grpSpPr>
        <p:sp>
          <p:nvSpPr>
            <p:cNvPr id="11688" name="Google Shape;11688;p92"/>
            <p:cNvSpPr/>
            <p:nvPr/>
          </p:nvSpPr>
          <p:spPr>
            <a:xfrm>
              <a:off x="3514047" y="3817069"/>
              <a:ext cx="133727" cy="64534"/>
            </a:xfrm>
            <a:custGeom>
              <a:avLst/>
              <a:gdLst/>
              <a:ahLst/>
              <a:cxnLst/>
              <a:rect l="l" t="t" r="r" b="b"/>
              <a:pathLst>
                <a:path w="5108" h="2465" extrusionOk="0">
                  <a:moveTo>
                    <a:pt x="1437" y="0"/>
                  </a:moveTo>
                  <a:cubicBezTo>
                    <a:pt x="645" y="0"/>
                    <a:pt x="1" y="639"/>
                    <a:pt x="1" y="1437"/>
                  </a:cubicBezTo>
                  <a:cubicBezTo>
                    <a:pt x="1" y="2004"/>
                    <a:pt x="467" y="2465"/>
                    <a:pt x="1034" y="2465"/>
                  </a:cubicBezTo>
                  <a:cubicBezTo>
                    <a:pt x="1605" y="2465"/>
                    <a:pt x="4132" y="2004"/>
                    <a:pt x="4132" y="1437"/>
                  </a:cubicBezTo>
                  <a:lnTo>
                    <a:pt x="4939" y="1437"/>
                  </a:lnTo>
                  <a:cubicBezTo>
                    <a:pt x="4939" y="1038"/>
                    <a:pt x="5108" y="678"/>
                    <a:pt x="4848" y="418"/>
                  </a:cubicBezTo>
                  <a:cubicBezTo>
                    <a:pt x="4589" y="159"/>
                    <a:pt x="1836" y="0"/>
                    <a:pt x="1437"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89" name="Google Shape;11689;p92"/>
            <p:cNvSpPr/>
            <p:nvPr/>
          </p:nvSpPr>
          <p:spPr>
            <a:xfrm>
              <a:off x="3541222" y="3854664"/>
              <a:ext cx="58879" cy="27070"/>
            </a:xfrm>
            <a:custGeom>
              <a:avLst/>
              <a:gdLst/>
              <a:ahLst/>
              <a:cxnLst/>
              <a:rect l="l" t="t" r="r" b="b"/>
              <a:pathLst>
                <a:path w="2249" h="1034" extrusionOk="0">
                  <a:moveTo>
                    <a:pt x="1029" y="1"/>
                  </a:moveTo>
                  <a:cubicBezTo>
                    <a:pt x="1029" y="573"/>
                    <a:pt x="567" y="1034"/>
                    <a:pt x="1" y="1034"/>
                  </a:cubicBezTo>
                  <a:lnTo>
                    <a:pt x="2249" y="1034"/>
                  </a:lnTo>
                  <a:lnTo>
                    <a:pt x="2249" y="1"/>
                  </a:ln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0" name="Google Shape;11690;p92"/>
            <p:cNvSpPr/>
            <p:nvPr/>
          </p:nvSpPr>
          <p:spPr>
            <a:xfrm>
              <a:off x="3551668" y="3816939"/>
              <a:ext cx="240359" cy="353430"/>
            </a:xfrm>
            <a:custGeom>
              <a:avLst/>
              <a:gdLst/>
              <a:ahLst/>
              <a:cxnLst/>
              <a:rect l="l" t="t" r="r" b="b"/>
              <a:pathLst>
                <a:path w="9181" h="13500" extrusionOk="0">
                  <a:moveTo>
                    <a:pt x="0" y="1"/>
                  </a:moveTo>
                  <a:cubicBezTo>
                    <a:pt x="380" y="1"/>
                    <a:pt x="745" y="154"/>
                    <a:pt x="1014" y="423"/>
                  </a:cubicBezTo>
                  <a:cubicBezTo>
                    <a:pt x="1067" y="476"/>
                    <a:pt x="1115" y="534"/>
                    <a:pt x="1163" y="596"/>
                  </a:cubicBezTo>
                  <a:cubicBezTo>
                    <a:pt x="1341" y="841"/>
                    <a:pt x="1437" y="1134"/>
                    <a:pt x="1437" y="1437"/>
                  </a:cubicBezTo>
                  <a:lnTo>
                    <a:pt x="1437" y="12064"/>
                  </a:lnTo>
                  <a:cubicBezTo>
                    <a:pt x="1437" y="12856"/>
                    <a:pt x="2076" y="13500"/>
                    <a:pt x="2873" y="13500"/>
                  </a:cubicBezTo>
                  <a:lnTo>
                    <a:pt x="5035" y="13500"/>
                  </a:lnTo>
                  <a:cubicBezTo>
                    <a:pt x="5294" y="13241"/>
                    <a:pt x="6505" y="13341"/>
                    <a:pt x="6505" y="12943"/>
                  </a:cubicBezTo>
                  <a:lnTo>
                    <a:pt x="9181" y="11036"/>
                  </a:lnTo>
                  <a:lnTo>
                    <a:pt x="9181" y="1442"/>
                  </a:lnTo>
                  <a:lnTo>
                    <a:pt x="9181" y="1437"/>
                  </a:lnTo>
                  <a:cubicBezTo>
                    <a:pt x="9181" y="644"/>
                    <a:pt x="8537" y="1"/>
                    <a:pt x="7744" y="1"/>
                  </a:cubicBezTo>
                  <a:close/>
                </a:path>
              </a:pathLst>
            </a:custGeom>
            <a:solidFill>
              <a:srgbClr val="FC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1" name="Google Shape;11691;p92"/>
            <p:cNvSpPr/>
            <p:nvPr/>
          </p:nvSpPr>
          <p:spPr>
            <a:xfrm>
              <a:off x="3589262" y="4089996"/>
              <a:ext cx="202764" cy="80373"/>
            </a:xfrm>
            <a:custGeom>
              <a:avLst/>
              <a:gdLst/>
              <a:ahLst/>
              <a:cxnLst/>
              <a:rect l="l" t="t" r="r" b="b"/>
              <a:pathLst>
                <a:path w="7745" h="3070" extrusionOk="0">
                  <a:moveTo>
                    <a:pt x="1" y="0"/>
                  </a:moveTo>
                  <a:lnTo>
                    <a:pt x="1" y="1634"/>
                  </a:lnTo>
                  <a:cubicBezTo>
                    <a:pt x="1" y="2426"/>
                    <a:pt x="640" y="3070"/>
                    <a:pt x="1437" y="3070"/>
                  </a:cubicBezTo>
                  <a:lnTo>
                    <a:pt x="3599" y="3070"/>
                  </a:lnTo>
                  <a:cubicBezTo>
                    <a:pt x="3858" y="2811"/>
                    <a:pt x="5069" y="2911"/>
                    <a:pt x="5069" y="2513"/>
                  </a:cubicBezTo>
                  <a:lnTo>
                    <a:pt x="7745" y="601"/>
                  </a:lnTo>
                  <a:lnTo>
                    <a:pt x="7745" y="0"/>
                  </a:ln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2" name="Google Shape;11692;p92"/>
            <p:cNvSpPr/>
            <p:nvPr/>
          </p:nvSpPr>
          <p:spPr>
            <a:xfrm>
              <a:off x="3551668" y="3817069"/>
              <a:ext cx="233211" cy="15499"/>
            </a:xfrm>
            <a:custGeom>
              <a:avLst/>
              <a:gdLst/>
              <a:ahLst/>
              <a:cxnLst/>
              <a:rect l="l" t="t" r="r" b="b"/>
              <a:pathLst>
                <a:path w="8908" h="592" extrusionOk="0">
                  <a:moveTo>
                    <a:pt x="0" y="0"/>
                  </a:moveTo>
                  <a:cubicBezTo>
                    <a:pt x="385" y="0"/>
                    <a:pt x="750" y="149"/>
                    <a:pt x="1019" y="418"/>
                  </a:cubicBezTo>
                  <a:cubicBezTo>
                    <a:pt x="1072" y="471"/>
                    <a:pt x="1120" y="529"/>
                    <a:pt x="1163" y="591"/>
                  </a:cubicBezTo>
                  <a:lnTo>
                    <a:pt x="8907" y="591"/>
                  </a:lnTo>
                  <a:cubicBezTo>
                    <a:pt x="8638" y="221"/>
                    <a:pt x="8206" y="0"/>
                    <a:pt x="7744"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3" name="Google Shape;11693;p92"/>
            <p:cNvSpPr/>
            <p:nvPr/>
          </p:nvSpPr>
          <p:spPr>
            <a:xfrm>
              <a:off x="3626883" y="4105835"/>
              <a:ext cx="240359" cy="64665"/>
            </a:xfrm>
            <a:custGeom>
              <a:avLst/>
              <a:gdLst/>
              <a:ahLst/>
              <a:cxnLst/>
              <a:rect l="l" t="t" r="r" b="b"/>
              <a:pathLst>
                <a:path w="9181" h="2470" extrusionOk="0">
                  <a:moveTo>
                    <a:pt x="404" y="1"/>
                  </a:moveTo>
                  <a:cubicBezTo>
                    <a:pt x="975" y="1"/>
                    <a:pt x="1437" y="462"/>
                    <a:pt x="1437" y="1033"/>
                  </a:cubicBezTo>
                  <a:cubicBezTo>
                    <a:pt x="1437" y="1350"/>
                    <a:pt x="1331" y="1658"/>
                    <a:pt x="1139" y="1913"/>
                  </a:cubicBezTo>
                  <a:cubicBezTo>
                    <a:pt x="1100" y="1961"/>
                    <a:pt x="1062" y="2004"/>
                    <a:pt x="1019" y="2047"/>
                  </a:cubicBezTo>
                  <a:cubicBezTo>
                    <a:pt x="750" y="2316"/>
                    <a:pt x="384" y="2470"/>
                    <a:pt x="0" y="2470"/>
                  </a:cubicBezTo>
                  <a:lnTo>
                    <a:pt x="7744" y="2470"/>
                  </a:lnTo>
                  <a:cubicBezTo>
                    <a:pt x="8124" y="2470"/>
                    <a:pt x="8489" y="2316"/>
                    <a:pt x="8758" y="2047"/>
                  </a:cubicBezTo>
                  <a:cubicBezTo>
                    <a:pt x="8801" y="2004"/>
                    <a:pt x="8840" y="1961"/>
                    <a:pt x="8878" y="1913"/>
                  </a:cubicBezTo>
                  <a:cubicBezTo>
                    <a:pt x="9075" y="1658"/>
                    <a:pt x="9181" y="1350"/>
                    <a:pt x="9181" y="1033"/>
                  </a:cubicBezTo>
                  <a:cubicBezTo>
                    <a:pt x="9181" y="462"/>
                    <a:pt x="8719" y="1"/>
                    <a:pt x="8148" y="1"/>
                  </a:cubicBezTo>
                  <a:close/>
                </a:path>
              </a:pathLst>
            </a:custGeom>
            <a:solidFill>
              <a:srgbClr val="FC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4" name="Google Shape;11694;p92"/>
            <p:cNvSpPr/>
            <p:nvPr/>
          </p:nvSpPr>
          <p:spPr>
            <a:xfrm>
              <a:off x="3626883" y="4155891"/>
              <a:ext cx="232452" cy="14608"/>
            </a:xfrm>
            <a:custGeom>
              <a:avLst/>
              <a:gdLst/>
              <a:ahLst/>
              <a:cxnLst/>
              <a:rect l="l" t="t" r="r" b="b"/>
              <a:pathLst>
                <a:path w="8879" h="558" extrusionOk="0">
                  <a:moveTo>
                    <a:pt x="1139" y="1"/>
                  </a:moveTo>
                  <a:cubicBezTo>
                    <a:pt x="1100" y="49"/>
                    <a:pt x="1062" y="92"/>
                    <a:pt x="1019" y="135"/>
                  </a:cubicBezTo>
                  <a:cubicBezTo>
                    <a:pt x="750" y="404"/>
                    <a:pt x="384" y="558"/>
                    <a:pt x="0" y="558"/>
                  </a:cubicBezTo>
                  <a:lnTo>
                    <a:pt x="7744" y="558"/>
                  </a:lnTo>
                  <a:cubicBezTo>
                    <a:pt x="8124" y="558"/>
                    <a:pt x="8489" y="404"/>
                    <a:pt x="8758" y="135"/>
                  </a:cubicBezTo>
                  <a:cubicBezTo>
                    <a:pt x="8801" y="92"/>
                    <a:pt x="8840" y="49"/>
                    <a:pt x="8878"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5" name="Google Shape;11695;p92"/>
            <p:cNvSpPr/>
            <p:nvPr/>
          </p:nvSpPr>
          <p:spPr>
            <a:xfrm>
              <a:off x="3610389" y="4105835"/>
              <a:ext cx="54114" cy="27070"/>
            </a:xfrm>
            <a:custGeom>
              <a:avLst/>
              <a:gdLst/>
              <a:ahLst/>
              <a:cxnLst/>
              <a:rect l="l" t="t" r="r" b="b"/>
              <a:pathLst>
                <a:path w="2067" h="1034" extrusionOk="0">
                  <a:moveTo>
                    <a:pt x="1034" y="1"/>
                  </a:moveTo>
                  <a:cubicBezTo>
                    <a:pt x="467" y="1"/>
                    <a:pt x="1" y="462"/>
                    <a:pt x="1" y="1033"/>
                  </a:cubicBezTo>
                  <a:lnTo>
                    <a:pt x="2067" y="1033"/>
                  </a:lnTo>
                  <a:cubicBezTo>
                    <a:pt x="2067" y="462"/>
                    <a:pt x="1605" y="1"/>
                    <a:pt x="1034" y="1"/>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6" name="Google Shape;11696;p92"/>
            <p:cNvSpPr/>
            <p:nvPr/>
          </p:nvSpPr>
          <p:spPr>
            <a:xfrm>
              <a:off x="3718303" y="3889379"/>
              <a:ext cx="147943" cy="148074"/>
            </a:xfrm>
            <a:custGeom>
              <a:avLst/>
              <a:gdLst/>
              <a:ahLst/>
              <a:cxnLst/>
              <a:rect l="l" t="t" r="r" b="b"/>
              <a:pathLst>
                <a:path w="5651" h="5656" extrusionOk="0">
                  <a:moveTo>
                    <a:pt x="5650" y="1"/>
                  </a:moveTo>
                  <a:cubicBezTo>
                    <a:pt x="3834" y="106"/>
                    <a:pt x="2278" y="707"/>
                    <a:pt x="1139" y="1846"/>
                  </a:cubicBezTo>
                  <a:cubicBezTo>
                    <a:pt x="1" y="2984"/>
                    <a:pt x="250" y="3690"/>
                    <a:pt x="145" y="5511"/>
                  </a:cubicBezTo>
                  <a:cubicBezTo>
                    <a:pt x="1961" y="5401"/>
                    <a:pt x="2667" y="5655"/>
                    <a:pt x="3805" y="4512"/>
                  </a:cubicBezTo>
                  <a:cubicBezTo>
                    <a:pt x="4084" y="4233"/>
                    <a:pt x="4339" y="3926"/>
                    <a:pt x="4555" y="3594"/>
                  </a:cubicBezTo>
                  <a:lnTo>
                    <a:pt x="3560" y="3421"/>
                  </a:lnTo>
                  <a:lnTo>
                    <a:pt x="3585" y="3407"/>
                  </a:lnTo>
                  <a:cubicBezTo>
                    <a:pt x="4790" y="2691"/>
                    <a:pt x="5559" y="1428"/>
                    <a:pt x="5650" y="30"/>
                  </a:cubicBezTo>
                  <a:lnTo>
                    <a:pt x="5650" y="1"/>
                  </a:lnTo>
                  <a:close/>
                </a:path>
              </a:pathLst>
            </a:custGeom>
            <a:solidFill>
              <a:srgbClr val="A6B4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7" name="Google Shape;11697;p92"/>
            <p:cNvSpPr/>
            <p:nvPr/>
          </p:nvSpPr>
          <p:spPr>
            <a:xfrm>
              <a:off x="3689767" y="3938178"/>
              <a:ext cx="127680" cy="127680"/>
            </a:xfrm>
            <a:custGeom>
              <a:avLst/>
              <a:gdLst/>
              <a:ahLst/>
              <a:cxnLst/>
              <a:rect l="l" t="t" r="r" b="b"/>
              <a:pathLst>
                <a:path w="4877" h="4877" extrusionOk="0">
                  <a:moveTo>
                    <a:pt x="4876" y="1"/>
                  </a:moveTo>
                  <a:lnTo>
                    <a:pt x="4876" y="1"/>
                  </a:lnTo>
                  <a:cubicBezTo>
                    <a:pt x="2863" y="1183"/>
                    <a:pt x="1187" y="2864"/>
                    <a:pt x="0" y="4877"/>
                  </a:cubicBezTo>
                  <a:cubicBezTo>
                    <a:pt x="2013" y="3690"/>
                    <a:pt x="3690" y="2014"/>
                    <a:pt x="4876" y="1"/>
                  </a:cubicBezTo>
                  <a:close/>
                </a:path>
              </a:pathLst>
            </a:custGeom>
            <a:solidFill>
              <a:srgbClr val="8699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8" name="Google Shape;11698;p92"/>
            <p:cNvSpPr/>
            <p:nvPr/>
          </p:nvSpPr>
          <p:spPr>
            <a:xfrm>
              <a:off x="3508654" y="3811781"/>
              <a:ext cx="363876" cy="364007"/>
            </a:xfrm>
            <a:custGeom>
              <a:avLst/>
              <a:gdLst/>
              <a:ahLst/>
              <a:cxnLst/>
              <a:rect l="l" t="t" r="r" b="b"/>
              <a:pathLst>
                <a:path w="13899" h="13904" extrusionOk="0">
                  <a:moveTo>
                    <a:pt x="1645" y="405"/>
                  </a:moveTo>
                  <a:cubicBezTo>
                    <a:pt x="2237" y="405"/>
                    <a:pt x="2754" y="833"/>
                    <a:pt x="2859" y="1432"/>
                  </a:cubicBezTo>
                  <a:lnTo>
                    <a:pt x="2277" y="1432"/>
                  </a:lnTo>
                  <a:cubicBezTo>
                    <a:pt x="2162" y="1432"/>
                    <a:pt x="2071" y="1524"/>
                    <a:pt x="2071" y="1639"/>
                  </a:cubicBezTo>
                  <a:cubicBezTo>
                    <a:pt x="2071" y="2090"/>
                    <a:pt x="1701" y="2460"/>
                    <a:pt x="1245" y="2460"/>
                  </a:cubicBezTo>
                  <a:cubicBezTo>
                    <a:pt x="788" y="2460"/>
                    <a:pt x="418" y="2090"/>
                    <a:pt x="418" y="1639"/>
                  </a:cubicBezTo>
                  <a:cubicBezTo>
                    <a:pt x="418" y="1000"/>
                    <a:pt x="903" y="467"/>
                    <a:pt x="1542" y="409"/>
                  </a:cubicBezTo>
                  <a:cubicBezTo>
                    <a:pt x="1577" y="406"/>
                    <a:pt x="1611" y="405"/>
                    <a:pt x="1645" y="405"/>
                  </a:cubicBezTo>
                  <a:close/>
                  <a:moveTo>
                    <a:pt x="2878" y="1845"/>
                  </a:moveTo>
                  <a:lnTo>
                    <a:pt x="2878" y="2460"/>
                  </a:lnTo>
                  <a:lnTo>
                    <a:pt x="2167" y="2460"/>
                  </a:lnTo>
                  <a:cubicBezTo>
                    <a:pt x="2321" y="2287"/>
                    <a:pt x="2426" y="2076"/>
                    <a:pt x="2465" y="1845"/>
                  </a:cubicBezTo>
                  <a:close/>
                  <a:moveTo>
                    <a:pt x="11141" y="5477"/>
                  </a:moveTo>
                  <a:cubicBezTo>
                    <a:pt x="10180" y="6880"/>
                    <a:pt x="8969" y="8091"/>
                    <a:pt x="7572" y="9051"/>
                  </a:cubicBezTo>
                  <a:cubicBezTo>
                    <a:pt x="8047" y="8350"/>
                    <a:pt x="8590" y="7697"/>
                    <a:pt x="9190" y="7101"/>
                  </a:cubicBezTo>
                  <a:cubicBezTo>
                    <a:pt x="9786" y="6501"/>
                    <a:pt x="10440" y="5958"/>
                    <a:pt x="11141" y="5477"/>
                  </a:cubicBezTo>
                  <a:close/>
                  <a:moveTo>
                    <a:pt x="4920" y="11439"/>
                  </a:moveTo>
                  <a:cubicBezTo>
                    <a:pt x="5266" y="11439"/>
                    <a:pt x="5611" y="11646"/>
                    <a:pt x="5717" y="12059"/>
                  </a:cubicBezTo>
                  <a:lnTo>
                    <a:pt x="4122" y="12059"/>
                  </a:lnTo>
                  <a:cubicBezTo>
                    <a:pt x="4228" y="11646"/>
                    <a:pt x="4574" y="11439"/>
                    <a:pt x="4920" y="11439"/>
                  </a:cubicBezTo>
                  <a:close/>
                  <a:moveTo>
                    <a:pt x="12664" y="11439"/>
                  </a:moveTo>
                  <a:cubicBezTo>
                    <a:pt x="13120" y="11439"/>
                    <a:pt x="13490" y="11809"/>
                    <a:pt x="13490" y="12265"/>
                  </a:cubicBezTo>
                  <a:cubicBezTo>
                    <a:pt x="13490" y="12943"/>
                    <a:pt x="12938" y="13490"/>
                    <a:pt x="12260" y="13495"/>
                  </a:cubicBezTo>
                  <a:lnTo>
                    <a:pt x="5607" y="13495"/>
                  </a:lnTo>
                  <a:cubicBezTo>
                    <a:pt x="5957" y="13183"/>
                    <a:pt x="6159" y="12736"/>
                    <a:pt x="6159" y="12265"/>
                  </a:cubicBezTo>
                  <a:cubicBezTo>
                    <a:pt x="6159" y="11958"/>
                    <a:pt x="6049" y="11665"/>
                    <a:pt x="5842" y="11439"/>
                  </a:cubicBezTo>
                  <a:close/>
                  <a:moveTo>
                    <a:pt x="1638" y="1"/>
                  </a:moveTo>
                  <a:cubicBezTo>
                    <a:pt x="731" y="1"/>
                    <a:pt x="0" y="736"/>
                    <a:pt x="0" y="1644"/>
                  </a:cubicBezTo>
                  <a:cubicBezTo>
                    <a:pt x="0" y="2326"/>
                    <a:pt x="553" y="2878"/>
                    <a:pt x="1235" y="2883"/>
                  </a:cubicBezTo>
                  <a:lnTo>
                    <a:pt x="2868" y="2883"/>
                  </a:lnTo>
                  <a:lnTo>
                    <a:pt x="2868" y="9200"/>
                  </a:lnTo>
                  <a:cubicBezTo>
                    <a:pt x="2868" y="9337"/>
                    <a:pt x="2972" y="9406"/>
                    <a:pt x="3075" y="9406"/>
                  </a:cubicBezTo>
                  <a:cubicBezTo>
                    <a:pt x="3178" y="9406"/>
                    <a:pt x="3281" y="9337"/>
                    <a:pt x="3281" y="9200"/>
                  </a:cubicBezTo>
                  <a:lnTo>
                    <a:pt x="3281" y="1639"/>
                  </a:lnTo>
                  <a:cubicBezTo>
                    <a:pt x="3281" y="1168"/>
                    <a:pt x="3080" y="717"/>
                    <a:pt x="2729" y="409"/>
                  </a:cubicBezTo>
                  <a:lnTo>
                    <a:pt x="9383" y="409"/>
                  </a:lnTo>
                  <a:cubicBezTo>
                    <a:pt x="10065" y="409"/>
                    <a:pt x="10612" y="957"/>
                    <a:pt x="10612" y="1639"/>
                  </a:cubicBezTo>
                  <a:lnTo>
                    <a:pt x="10612" y="3508"/>
                  </a:lnTo>
                  <a:cubicBezTo>
                    <a:pt x="10012" y="3801"/>
                    <a:pt x="9469" y="4190"/>
                    <a:pt x="8994" y="4661"/>
                  </a:cubicBezTo>
                  <a:cubicBezTo>
                    <a:pt x="8018" y="5636"/>
                    <a:pt x="8004" y="6347"/>
                    <a:pt x="7975" y="7524"/>
                  </a:cubicBezTo>
                  <a:cubicBezTo>
                    <a:pt x="7975" y="7625"/>
                    <a:pt x="7970" y="7726"/>
                    <a:pt x="7965" y="7831"/>
                  </a:cubicBezTo>
                  <a:cubicBezTo>
                    <a:pt x="7509" y="8384"/>
                    <a:pt x="7096" y="8975"/>
                    <a:pt x="6736" y="9599"/>
                  </a:cubicBezTo>
                  <a:cubicBezTo>
                    <a:pt x="6650" y="9747"/>
                    <a:pt x="6770" y="9911"/>
                    <a:pt x="6916" y="9911"/>
                  </a:cubicBezTo>
                  <a:cubicBezTo>
                    <a:pt x="6949" y="9911"/>
                    <a:pt x="6985" y="9902"/>
                    <a:pt x="7019" y="9883"/>
                  </a:cubicBezTo>
                  <a:cubicBezTo>
                    <a:pt x="7644" y="9522"/>
                    <a:pt x="8234" y="9109"/>
                    <a:pt x="8787" y="8648"/>
                  </a:cubicBezTo>
                  <a:lnTo>
                    <a:pt x="9090" y="8643"/>
                  </a:lnTo>
                  <a:cubicBezTo>
                    <a:pt x="9685" y="8629"/>
                    <a:pt x="10161" y="8614"/>
                    <a:pt x="10612" y="8480"/>
                  </a:cubicBezTo>
                  <a:lnTo>
                    <a:pt x="10612" y="11026"/>
                  </a:lnTo>
                  <a:lnTo>
                    <a:pt x="4915" y="11026"/>
                  </a:lnTo>
                  <a:cubicBezTo>
                    <a:pt x="4233" y="11026"/>
                    <a:pt x="3675" y="11578"/>
                    <a:pt x="3675" y="12261"/>
                  </a:cubicBezTo>
                  <a:cubicBezTo>
                    <a:pt x="3675" y="12376"/>
                    <a:pt x="3767" y="12467"/>
                    <a:pt x="3882" y="12467"/>
                  </a:cubicBezTo>
                  <a:lnTo>
                    <a:pt x="5722" y="12467"/>
                  </a:lnTo>
                  <a:cubicBezTo>
                    <a:pt x="5622" y="13062"/>
                    <a:pt x="5105" y="13490"/>
                    <a:pt x="4513" y="13490"/>
                  </a:cubicBezTo>
                  <a:cubicBezTo>
                    <a:pt x="4479" y="13490"/>
                    <a:pt x="4445" y="13488"/>
                    <a:pt x="4410" y="13486"/>
                  </a:cubicBezTo>
                  <a:cubicBezTo>
                    <a:pt x="3771" y="13433"/>
                    <a:pt x="3286" y="12899"/>
                    <a:pt x="3281" y="12261"/>
                  </a:cubicBezTo>
                  <a:lnTo>
                    <a:pt x="3281" y="10017"/>
                  </a:lnTo>
                  <a:cubicBezTo>
                    <a:pt x="3281" y="9880"/>
                    <a:pt x="3178" y="9812"/>
                    <a:pt x="3075" y="9812"/>
                  </a:cubicBezTo>
                  <a:cubicBezTo>
                    <a:pt x="2972" y="9812"/>
                    <a:pt x="2868" y="9880"/>
                    <a:pt x="2868" y="10017"/>
                  </a:cubicBezTo>
                  <a:lnTo>
                    <a:pt x="2868" y="12261"/>
                  </a:lnTo>
                  <a:cubicBezTo>
                    <a:pt x="2868" y="13169"/>
                    <a:pt x="3603" y="13904"/>
                    <a:pt x="4511" y="13904"/>
                  </a:cubicBezTo>
                  <a:lnTo>
                    <a:pt x="12255" y="13904"/>
                  </a:lnTo>
                  <a:cubicBezTo>
                    <a:pt x="13163" y="13904"/>
                    <a:pt x="13898" y="13169"/>
                    <a:pt x="13898" y="12261"/>
                  </a:cubicBezTo>
                  <a:cubicBezTo>
                    <a:pt x="13898" y="11578"/>
                    <a:pt x="13346" y="11026"/>
                    <a:pt x="12664" y="11026"/>
                  </a:cubicBezTo>
                  <a:lnTo>
                    <a:pt x="11030" y="11026"/>
                  </a:lnTo>
                  <a:lnTo>
                    <a:pt x="11030" y="8321"/>
                  </a:lnTo>
                  <a:cubicBezTo>
                    <a:pt x="11376" y="8139"/>
                    <a:pt x="11689" y="7903"/>
                    <a:pt x="11958" y="7625"/>
                  </a:cubicBezTo>
                  <a:cubicBezTo>
                    <a:pt x="12251" y="7332"/>
                    <a:pt x="12510" y="7015"/>
                    <a:pt x="12731" y="6673"/>
                  </a:cubicBezTo>
                  <a:cubicBezTo>
                    <a:pt x="12813" y="6549"/>
                    <a:pt x="12741" y="6380"/>
                    <a:pt x="12597" y="6356"/>
                  </a:cubicBezTo>
                  <a:lnTo>
                    <a:pt x="12111" y="6270"/>
                  </a:lnTo>
                  <a:cubicBezTo>
                    <a:pt x="13139" y="5487"/>
                    <a:pt x="13778" y="4296"/>
                    <a:pt x="13860" y="3008"/>
                  </a:cubicBezTo>
                  <a:lnTo>
                    <a:pt x="13860" y="2998"/>
                  </a:lnTo>
                  <a:lnTo>
                    <a:pt x="13860" y="2974"/>
                  </a:lnTo>
                  <a:cubicBezTo>
                    <a:pt x="13865" y="2852"/>
                    <a:pt x="13769" y="2758"/>
                    <a:pt x="13652" y="2758"/>
                  </a:cubicBezTo>
                  <a:cubicBezTo>
                    <a:pt x="13650" y="2758"/>
                    <a:pt x="13647" y="2758"/>
                    <a:pt x="13644" y="2758"/>
                  </a:cubicBezTo>
                  <a:cubicBezTo>
                    <a:pt x="13183" y="2787"/>
                    <a:pt x="12726" y="2849"/>
                    <a:pt x="12275" y="2946"/>
                  </a:cubicBezTo>
                  <a:cubicBezTo>
                    <a:pt x="12024" y="2999"/>
                    <a:pt x="12082" y="3355"/>
                    <a:pt x="12310" y="3355"/>
                  </a:cubicBezTo>
                  <a:cubicBezTo>
                    <a:pt x="12326" y="3355"/>
                    <a:pt x="12343" y="3353"/>
                    <a:pt x="12361" y="3349"/>
                  </a:cubicBezTo>
                  <a:cubicBezTo>
                    <a:pt x="12712" y="3272"/>
                    <a:pt x="13072" y="3219"/>
                    <a:pt x="13428" y="3191"/>
                  </a:cubicBezTo>
                  <a:lnTo>
                    <a:pt x="13428" y="3191"/>
                  </a:lnTo>
                  <a:cubicBezTo>
                    <a:pt x="13284" y="4440"/>
                    <a:pt x="12563" y="5549"/>
                    <a:pt x="11482" y="6193"/>
                  </a:cubicBezTo>
                  <a:lnTo>
                    <a:pt x="11463" y="6208"/>
                  </a:lnTo>
                  <a:cubicBezTo>
                    <a:pt x="11295" y="6304"/>
                    <a:pt x="11343" y="6553"/>
                    <a:pt x="11530" y="6587"/>
                  </a:cubicBezTo>
                  <a:lnTo>
                    <a:pt x="12203" y="6707"/>
                  </a:lnTo>
                  <a:cubicBezTo>
                    <a:pt x="12039" y="6928"/>
                    <a:pt x="11857" y="7135"/>
                    <a:pt x="11665" y="7332"/>
                  </a:cubicBezTo>
                  <a:cubicBezTo>
                    <a:pt x="10853" y="8139"/>
                    <a:pt x="10295" y="8201"/>
                    <a:pt x="9282" y="8230"/>
                  </a:cubicBezTo>
                  <a:cubicBezTo>
                    <a:pt x="9460" y="8067"/>
                    <a:pt x="9632" y="7899"/>
                    <a:pt x="9810" y="7726"/>
                  </a:cubicBezTo>
                  <a:cubicBezTo>
                    <a:pt x="10651" y="6894"/>
                    <a:pt x="11376" y="5958"/>
                    <a:pt x="11972" y="4934"/>
                  </a:cubicBezTo>
                  <a:cubicBezTo>
                    <a:pt x="12058" y="4786"/>
                    <a:pt x="11938" y="4622"/>
                    <a:pt x="11792" y="4622"/>
                  </a:cubicBezTo>
                  <a:cubicBezTo>
                    <a:pt x="11758" y="4622"/>
                    <a:pt x="11723" y="4631"/>
                    <a:pt x="11689" y="4651"/>
                  </a:cubicBezTo>
                  <a:cubicBezTo>
                    <a:pt x="10665" y="5247"/>
                    <a:pt x="9729" y="5972"/>
                    <a:pt x="8897" y="6813"/>
                  </a:cubicBezTo>
                  <a:cubicBezTo>
                    <a:pt x="8724" y="6986"/>
                    <a:pt x="8556" y="7164"/>
                    <a:pt x="8393" y="7341"/>
                  </a:cubicBezTo>
                  <a:cubicBezTo>
                    <a:pt x="8422" y="6323"/>
                    <a:pt x="8479" y="5766"/>
                    <a:pt x="9291" y="4958"/>
                  </a:cubicBezTo>
                  <a:cubicBezTo>
                    <a:pt x="9935" y="4320"/>
                    <a:pt x="10723" y="3844"/>
                    <a:pt x="11588" y="3560"/>
                  </a:cubicBezTo>
                  <a:cubicBezTo>
                    <a:pt x="11814" y="3478"/>
                    <a:pt x="11733" y="3160"/>
                    <a:pt x="11524" y="3160"/>
                  </a:cubicBezTo>
                  <a:cubicBezTo>
                    <a:pt x="11502" y="3160"/>
                    <a:pt x="11478" y="3164"/>
                    <a:pt x="11453" y="3171"/>
                  </a:cubicBezTo>
                  <a:cubicBezTo>
                    <a:pt x="11309" y="3219"/>
                    <a:pt x="11165" y="3272"/>
                    <a:pt x="11030" y="3330"/>
                  </a:cubicBezTo>
                  <a:lnTo>
                    <a:pt x="11030" y="1644"/>
                  </a:lnTo>
                  <a:cubicBezTo>
                    <a:pt x="11026" y="736"/>
                    <a:pt x="10291" y="1"/>
                    <a:pt x="938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99" name="Google Shape;11699;p92"/>
            <p:cNvSpPr/>
            <p:nvPr/>
          </p:nvSpPr>
          <p:spPr>
            <a:xfrm>
              <a:off x="3612274" y="3916553"/>
              <a:ext cx="130952" cy="25185"/>
            </a:xfrm>
            <a:custGeom>
              <a:avLst/>
              <a:gdLst/>
              <a:ahLst/>
              <a:cxnLst/>
              <a:rect l="l" t="t" r="r" b="b"/>
              <a:pathLst>
                <a:path w="5002" h="962" extrusionOk="0">
                  <a:moveTo>
                    <a:pt x="279" y="0"/>
                  </a:moveTo>
                  <a:cubicBezTo>
                    <a:pt x="1" y="0"/>
                    <a:pt x="1" y="414"/>
                    <a:pt x="279" y="414"/>
                  </a:cubicBezTo>
                  <a:cubicBezTo>
                    <a:pt x="472" y="414"/>
                    <a:pt x="558" y="495"/>
                    <a:pt x="688" y="625"/>
                  </a:cubicBezTo>
                  <a:cubicBezTo>
                    <a:pt x="837" y="779"/>
                    <a:pt x="1029" y="961"/>
                    <a:pt x="1389" y="961"/>
                  </a:cubicBezTo>
                  <a:cubicBezTo>
                    <a:pt x="1754" y="961"/>
                    <a:pt x="1942" y="779"/>
                    <a:pt x="2091" y="625"/>
                  </a:cubicBezTo>
                  <a:cubicBezTo>
                    <a:pt x="2220" y="495"/>
                    <a:pt x="2312" y="414"/>
                    <a:pt x="2504" y="414"/>
                  </a:cubicBezTo>
                  <a:cubicBezTo>
                    <a:pt x="2696" y="414"/>
                    <a:pt x="2782" y="495"/>
                    <a:pt x="2912" y="625"/>
                  </a:cubicBezTo>
                  <a:cubicBezTo>
                    <a:pt x="3066" y="779"/>
                    <a:pt x="3253" y="961"/>
                    <a:pt x="3614" y="961"/>
                  </a:cubicBezTo>
                  <a:cubicBezTo>
                    <a:pt x="3979" y="961"/>
                    <a:pt x="4166" y="779"/>
                    <a:pt x="4315" y="625"/>
                  </a:cubicBezTo>
                  <a:cubicBezTo>
                    <a:pt x="4449" y="495"/>
                    <a:pt x="4536" y="414"/>
                    <a:pt x="4728" y="414"/>
                  </a:cubicBezTo>
                  <a:cubicBezTo>
                    <a:pt x="5002" y="414"/>
                    <a:pt x="5002" y="0"/>
                    <a:pt x="4728" y="0"/>
                  </a:cubicBezTo>
                  <a:cubicBezTo>
                    <a:pt x="4368" y="0"/>
                    <a:pt x="4176" y="183"/>
                    <a:pt x="4027" y="332"/>
                  </a:cubicBezTo>
                  <a:cubicBezTo>
                    <a:pt x="3897" y="462"/>
                    <a:pt x="3806" y="548"/>
                    <a:pt x="3614" y="548"/>
                  </a:cubicBezTo>
                  <a:cubicBezTo>
                    <a:pt x="3421" y="548"/>
                    <a:pt x="3335" y="462"/>
                    <a:pt x="3205" y="332"/>
                  </a:cubicBezTo>
                  <a:cubicBezTo>
                    <a:pt x="3051" y="183"/>
                    <a:pt x="2864" y="0"/>
                    <a:pt x="2504" y="0"/>
                  </a:cubicBezTo>
                  <a:cubicBezTo>
                    <a:pt x="2139" y="0"/>
                    <a:pt x="1951" y="183"/>
                    <a:pt x="1802" y="332"/>
                  </a:cubicBezTo>
                  <a:cubicBezTo>
                    <a:pt x="1668" y="462"/>
                    <a:pt x="1581" y="548"/>
                    <a:pt x="1389" y="548"/>
                  </a:cubicBezTo>
                  <a:cubicBezTo>
                    <a:pt x="1197" y="548"/>
                    <a:pt x="1111" y="462"/>
                    <a:pt x="981" y="332"/>
                  </a:cubicBezTo>
                  <a:cubicBezTo>
                    <a:pt x="827" y="183"/>
                    <a:pt x="640" y="0"/>
                    <a:pt x="279"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0" name="Google Shape;11700;p92"/>
            <p:cNvSpPr/>
            <p:nvPr/>
          </p:nvSpPr>
          <p:spPr>
            <a:xfrm>
              <a:off x="3612274" y="3958572"/>
              <a:ext cx="101919" cy="25290"/>
            </a:xfrm>
            <a:custGeom>
              <a:avLst/>
              <a:gdLst/>
              <a:ahLst/>
              <a:cxnLst/>
              <a:rect l="l" t="t" r="r" b="b"/>
              <a:pathLst>
                <a:path w="3893" h="966" extrusionOk="0">
                  <a:moveTo>
                    <a:pt x="275" y="0"/>
                  </a:moveTo>
                  <a:cubicBezTo>
                    <a:pt x="1" y="0"/>
                    <a:pt x="1" y="413"/>
                    <a:pt x="275" y="413"/>
                  </a:cubicBezTo>
                  <a:cubicBezTo>
                    <a:pt x="472" y="413"/>
                    <a:pt x="558" y="500"/>
                    <a:pt x="688" y="629"/>
                  </a:cubicBezTo>
                  <a:cubicBezTo>
                    <a:pt x="837" y="778"/>
                    <a:pt x="1029" y="966"/>
                    <a:pt x="1389" y="966"/>
                  </a:cubicBezTo>
                  <a:cubicBezTo>
                    <a:pt x="1754" y="966"/>
                    <a:pt x="1942" y="778"/>
                    <a:pt x="2091" y="629"/>
                  </a:cubicBezTo>
                  <a:cubicBezTo>
                    <a:pt x="2220" y="500"/>
                    <a:pt x="2312" y="413"/>
                    <a:pt x="2504" y="413"/>
                  </a:cubicBezTo>
                  <a:cubicBezTo>
                    <a:pt x="2696" y="413"/>
                    <a:pt x="2782" y="500"/>
                    <a:pt x="2912" y="629"/>
                  </a:cubicBezTo>
                  <a:cubicBezTo>
                    <a:pt x="3066" y="778"/>
                    <a:pt x="3253" y="966"/>
                    <a:pt x="3614" y="966"/>
                  </a:cubicBezTo>
                  <a:cubicBezTo>
                    <a:pt x="3892" y="966"/>
                    <a:pt x="3892" y="552"/>
                    <a:pt x="3614" y="552"/>
                  </a:cubicBezTo>
                  <a:cubicBezTo>
                    <a:pt x="3421" y="552"/>
                    <a:pt x="3335" y="466"/>
                    <a:pt x="3205" y="336"/>
                  </a:cubicBezTo>
                  <a:cubicBezTo>
                    <a:pt x="3056" y="187"/>
                    <a:pt x="2864" y="0"/>
                    <a:pt x="2504" y="0"/>
                  </a:cubicBezTo>
                  <a:cubicBezTo>
                    <a:pt x="2139" y="0"/>
                    <a:pt x="1951" y="187"/>
                    <a:pt x="1802" y="336"/>
                  </a:cubicBezTo>
                  <a:cubicBezTo>
                    <a:pt x="1668" y="466"/>
                    <a:pt x="1581" y="552"/>
                    <a:pt x="1389" y="552"/>
                  </a:cubicBezTo>
                  <a:cubicBezTo>
                    <a:pt x="1197" y="552"/>
                    <a:pt x="1111" y="466"/>
                    <a:pt x="981" y="336"/>
                  </a:cubicBezTo>
                  <a:cubicBezTo>
                    <a:pt x="827" y="187"/>
                    <a:pt x="640" y="0"/>
                    <a:pt x="275"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1" name="Google Shape;11701;p92"/>
            <p:cNvSpPr/>
            <p:nvPr/>
          </p:nvSpPr>
          <p:spPr>
            <a:xfrm>
              <a:off x="3612274" y="3874430"/>
              <a:ext cx="160143" cy="25290"/>
            </a:xfrm>
            <a:custGeom>
              <a:avLst/>
              <a:gdLst/>
              <a:ahLst/>
              <a:cxnLst/>
              <a:rect l="l" t="t" r="r" b="b"/>
              <a:pathLst>
                <a:path w="6117" h="966" extrusionOk="0">
                  <a:moveTo>
                    <a:pt x="279" y="0"/>
                  </a:moveTo>
                  <a:cubicBezTo>
                    <a:pt x="1" y="0"/>
                    <a:pt x="1" y="413"/>
                    <a:pt x="279" y="413"/>
                  </a:cubicBezTo>
                  <a:cubicBezTo>
                    <a:pt x="472" y="413"/>
                    <a:pt x="558" y="500"/>
                    <a:pt x="688" y="629"/>
                  </a:cubicBezTo>
                  <a:cubicBezTo>
                    <a:pt x="837" y="778"/>
                    <a:pt x="1029" y="966"/>
                    <a:pt x="1389" y="966"/>
                  </a:cubicBezTo>
                  <a:cubicBezTo>
                    <a:pt x="1754" y="966"/>
                    <a:pt x="1942" y="778"/>
                    <a:pt x="2091" y="629"/>
                  </a:cubicBezTo>
                  <a:cubicBezTo>
                    <a:pt x="2220" y="500"/>
                    <a:pt x="2312" y="413"/>
                    <a:pt x="2504" y="413"/>
                  </a:cubicBezTo>
                  <a:cubicBezTo>
                    <a:pt x="2696" y="413"/>
                    <a:pt x="2782" y="500"/>
                    <a:pt x="2912" y="629"/>
                  </a:cubicBezTo>
                  <a:cubicBezTo>
                    <a:pt x="3066" y="778"/>
                    <a:pt x="3253" y="966"/>
                    <a:pt x="3614" y="966"/>
                  </a:cubicBezTo>
                  <a:cubicBezTo>
                    <a:pt x="3979" y="966"/>
                    <a:pt x="4166" y="778"/>
                    <a:pt x="4315" y="629"/>
                  </a:cubicBezTo>
                  <a:cubicBezTo>
                    <a:pt x="4449" y="500"/>
                    <a:pt x="4536" y="413"/>
                    <a:pt x="4728" y="413"/>
                  </a:cubicBezTo>
                  <a:cubicBezTo>
                    <a:pt x="4920" y="413"/>
                    <a:pt x="5007" y="500"/>
                    <a:pt x="5141" y="629"/>
                  </a:cubicBezTo>
                  <a:cubicBezTo>
                    <a:pt x="5290" y="778"/>
                    <a:pt x="5477" y="966"/>
                    <a:pt x="5843" y="966"/>
                  </a:cubicBezTo>
                  <a:cubicBezTo>
                    <a:pt x="6116" y="966"/>
                    <a:pt x="6116" y="553"/>
                    <a:pt x="5843" y="553"/>
                  </a:cubicBezTo>
                  <a:cubicBezTo>
                    <a:pt x="5646" y="553"/>
                    <a:pt x="5559" y="466"/>
                    <a:pt x="5429" y="336"/>
                  </a:cubicBezTo>
                  <a:cubicBezTo>
                    <a:pt x="5281" y="187"/>
                    <a:pt x="5093" y="0"/>
                    <a:pt x="4728" y="0"/>
                  </a:cubicBezTo>
                  <a:cubicBezTo>
                    <a:pt x="4363" y="0"/>
                    <a:pt x="4176" y="187"/>
                    <a:pt x="4027" y="336"/>
                  </a:cubicBezTo>
                  <a:cubicBezTo>
                    <a:pt x="3897" y="466"/>
                    <a:pt x="3806" y="553"/>
                    <a:pt x="3614" y="553"/>
                  </a:cubicBezTo>
                  <a:cubicBezTo>
                    <a:pt x="3421" y="553"/>
                    <a:pt x="3335" y="466"/>
                    <a:pt x="3205" y="336"/>
                  </a:cubicBezTo>
                  <a:cubicBezTo>
                    <a:pt x="3051" y="187"/>
                    <a:pt x="2864" y="0"/>
                    <a:pt x="2504" y="0"/>
                  </a:cubicBezTo>
                  <a:cubicBezTo>
                    <a:pt x="2139" y="0"/>
                    <a:pt x="1951" y="187"/>
                    <a:pt x="1802" y="336"/>
                  </a:cubicBezTo>
                  <a:cubicBezTo>
                    <a:pt x="1668" y="466"/>
                    <a:pt x="1581" y="553"/>
                    <a:pt x="1389" y="553"/>
                  </a:cubicBezTo>
                  <a:cubicBezTo>
                    <a:pt x="1197" y="553"/>
                    <a:pt x="1111" y="466"/>
                    <a:pt x="981" y="336"/>
                  </a:cubicBezTo>
                  <a:cubicBezTo>
                    <a:pt x="827" y="187"/>
                    <a:pt x="640" y="0"/>
                    <a:pt x="279"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02" name="Google Shape;11702;p92"/>
          <p:cNvGrpSpPr/>
          <p:nvPr/>
        </p:nvGrpSpPr>
        <p:grpSpPr>
          <a:xfrm>
            <a:off x="1761322" y="3609523"/>
            <a:ext cx="310050" cy="374688"/>
            <a:chOff x="1761322" y="3814923"/>
            <a:chExt cx="310050" cy="374688"/>
          </a:xfrm>
        </p:grpSpPr>
        <p:sp>
          <p:nvSpPr>
            <p:cNvPr id="11703" name="Google Shape;11703;p92"/>
            <p:cNvSpPr/>
            <p:nvPr/>
          </p:nvSpPr>
          <p:spPr>
            <a:xfrm>
              <a:off x="1786979" y="3829767"/>
              <a:ext cx="257978" cy="333455"/>
            </a:xfrm>
            <a:custGeom>
              <a:avLst/>
              <a:gdLst/>
              <a:ahLst/>
              <a:cxnLst/>
              <a:rect l="l" t="t" r="r" b="b"/>
              <a:pathLst>
                <a:path w="9854" h="12737" extrusionOk="0">
                  <a:moveTo>
                    <a:pt x="1" y="1"/>
                  </a:moveTo>
                  <a:lnTo>
                    <a:pt x="1" y="12736"/>
                  </a:lnTo>
                  <a:lnTo>
                    <a:pt x="9854" y="12736"/>
                  </a:lnTo>
                  <a:lnTo>
                    <a:pt x="9854" y="1"/>
                  </a:lnTo>
                  <a:close/>
                </a:path>
              </a:pathLst>
            </a:custGeom>
            <a:solidFill>
              <a:srgbClr val="FB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4" name="Google Shape;11704;p92"/>
            <p:cNvSpPr/>
            <p:nvPr/>
          </p:nvSpPr>
          <p:spPr>
            <a:xfrm>
              <a:off x="1786979" y="3829767"/>
              <a:ext cx="57622" cy="333455"/>
            </a:xfrm>
            <a:custGeom>
              <a:avLst/>
              <a:gdLst/>
              <a:ahLst/>
              <a:cxnLst/>
              <a:rect l="l" t="t" r="r" b="b"/>
              <a:pathLst>
                <a:path w="2201" h="12737" extrusionOk="0">
                  <a:moveTo>
                    <a:pt x="1" y="1"/>
                  </a:moveTo>
                  <a:lnTo>
                    <a:pt x="1" y="12736"/>
                  </a:lnTo>
                  <a:lnTo>
                    <a:pt x="2201" y="12736"/>
                  </a:lnTo>
                  <a:lnTo>
                    <a:pt x="2201" y="1"/>
                  </a:lnTo>
                  <a:close/>
                </a:path>
              </a:pathLst>
            </a:custGeom>
            <a:solidFill>
              <a:srgbClr val="F9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5" name="Google Shape;11705;p92"/>
            <p:cNvSpPr/>
            <p:nvPr/>
          </p:nvSpPr>
          <p:spPr>
            <a:xfrm>
              <a:off x="1766846" y="4149215"/>
              <a:ext cx="299002" cy="34872"/>
            </a:xfrm>
            <a:custGeom>
              <a:avLst/>
              <a:gdLst/>
              <a:ahLst/>
              <a:cxnLst/>
              <a:rect l="l" t="t" r="r" b="b"/>
              <a:pathLst>
                <a:path w="11421" h="1332" extrusionOk="0">
                  <a:moveTo>
                    <a:pt x="414" y="1"/>
                  </a:moveTo>
                  <a:cubicBezTo>
                    <a:pt x="184" y="1"/>
                    <a:pt x="1" y="183"/>
                    <a:pt x="1" y="414"/>
                  </a:cubicBezTo>
                  <a:lnTo>
                    <a:pt x="1" y="1039"/>
                  </a:lnTo>
                  <a:cubicBezTo>
                    <a:pt x="1" y="1202"/>
                    <a:pt x="131" y="1332"/>
                    <a:pt x="294" y="1332"/>
                  </a:cubicBezTo>
                  <a:lnTo>
                    <a:pt x="11127" y="1332"/>
                  </a:lnTo>
                  <a:cubicBezTo>
                    <a:pt x="11290" y="1332"/>
                    <a:pt x="11420" y="1202"/>
                    <a:pt x="11420" y="1039"/>
                  </a:cubicBezTo>
                  <a:lnTo>
                    <a:pt x="11420" y="414"/>
                  </a:lnTo>
                  <a:cubicBezTo>
                    <a:pt x="11420" y="183"/>
                    <a:pt x="11238" y="1"/>
                    <a:pt x="11012" y="1"/>
                  </a:cubicBezTo>
                  <a:close/>
                </a:path>
              </a:pathLst>
            </a:custGeom>
            <a:solidFill>
              <a:srgbClr val="F7F8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6" name="Google Shape;11706;p92"/>
            <p:cNvSpPr/>
            <p:nvPr/>
          </p:nvSpPr>
          <p:spPr>
            <a:xfrm>
              <a:off x="1927330" y="3864979"/>
              <a:ext cx="95636" cy="262271"/>
            </a:xfrm>
            <a:custGeom>
              <a:avLst/>
              <a:gdLst/>
              <a:ahLst/>
              <a:cxnLst/>
              <a:rect l="l" t="t" r="r" b="b"/>
              <a:pathLst>
                <a:path w="3653" h="10018" extrusionOk="0">
                  <a:moveTo>
                    <a:pt x="97" y="1"/>
                  </a:moveTo>
                  <a:cubicBezTo>
                    <a:pt x="44" y="1"/>
                    <a:pt x="1" y="44"/>
                    <a:pt x="1" y="97"/>
                  </a:cubicBezTo>
                  <a:lnTo>
                    <a:pt x="1" y="9921"/>
                  </a:lnTo>
                  <a:cubicBezTo>
                    <a:pt x="1" y="9974"/>
                    <a:pt x="44" y="10017"/>
                    <a:pt x="97" y="10017"/>
                  </a:cubicBezTo>
                  <a:lnTo>
                    <a:pt x="3556" y="10017"/>
                  </a:lnTo>
                  <a:cubicBezTo>
                    <a:pt x="3609" y="10017"/>
                    <a:pt x="3652" y="9974"/>
                    <a:pt x="3652" y="9921"/>
                  </a:cubicBezTo>
                  <a:lnTo>
                    <a:pt x="3652" y="97"/>
                  </a:lnTo>
                  <a:cubicBezTo>
                    <a:pt x="3652" y="44"/>
                    <a:pt x="3609" y="1"/>
                    <a:pt x="3556" y="1"/>
                  </a:cubicBezTo>
                  <a:close/>
                </a:path>
              </a:pathLst>
            </a:custGeom>
            <a:solidFill>
              <a:srgbClr val="F4F6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7" name="Google Shape;11707;p92"/>
            <p:cNvSpPr/>
            <p:nvPr/>
          </p:nvSpPr>
          <p:spPr>
            <a:xfrm>
              <a:off x="1809127" y="3864874"/>
              <a:ext cx="96238" cy="156216"/>
            </a:xfrm>
            <a:custGeom>
              <a:avLst/>
              <a:gdLst/>
              <a:ahLst/>
              <a:cxnLst/>
              <a:rect l="l" t="t" r="r" b="b"/>
              <a:pathLst>
                <a:path w="3676" h="5967" extrusionOk="0">
                  <a:moveTo>
                    <a:pt x="96" y="0"/>
                  </a:moveTo>
                  <a:cubicBezTo>
                    <a:pt x="43" y="0"/>
                    <a:pt x="0" y="43"/>
                    <a:pt x="0" y="96"/>
                  </a:cubicBezTo>
                  <a:lnTo>
                    <a:pt x="0" y="5871"/>
                  </a:lnTo>
                  <a:cubicBezTo>
                    <a:pt x="0" y="5923"/>
                    <a:pt x="43" y="5967"/>
                    <a:pt x="96" y="5967"/>
                  </a:cubicBezTo>
                  <a:lnTo>
                    <a:pt x="3579" y="5967"/>
                  </a:lnTo>
                  <a:cubicBezTo>
                    <a:pt x="3632" y="5967"/>
                    <a:pt x="3675" y="5923"/>
                    <a:pt x="3675" y="5871"/>
                  </a:cubicBezTo>
                  <a:lnTo>
                    <a:pt x="3675" y="101"/>
                  </a:lnTo>
                  <a:lnTo>
                    <a:pt x="3675" y="96"/>
                  </a:lnTo>
                  <a:cubicBezTo>
                    <a:pt x="3675" y="43"/>
                    <a:pt x="3632" y="0"/>
                    <a:pt x="3579" y="0"/>
                  </a:cubicBezTo>
                  <a:close/>
                </a:path>
              </a:pathLst>
            </a:custGeom>
            <a:solidFill>
              <a:srgbClr val="F9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8" name="Google Shape;11708;p92"/>
            <p:cNvSpPr/>
            <p:nvPr/>
          </p:nvSpPr>
          <p:spPr>
            <a:xfrm>
              <a:off x="1808996" y="3864979"/>
              <a:ext cx="35605" cy="156111"/>
            </a:xfrm>
            <a:custGeom>
              <a:avLst/>
              <a:gdLst/>
              <a:ahLst/>
              <a:cxnLst/>
              <a:rect l="l" t="t" r="r" b="b"/>
              <a:pathLst>
                <a:path w="1360" h="5963" extrusionOk="0">
                  <a:moveTo>
                    <a:pt x="96" y="1"/>
                  </a:moveTo>
                  <a:cubicBezTo>
                    <a:pt x="44" y="1"/>
                    <a:pt x="0" y="44"/>
                    <a:pt x="0" y="97"/>
                  </a:cubicBezTo>
                  <a:lnTo>
                    <a:pt x="0" y="5867"/>
                  </a:lnTo>
                  <a:cubicBezTo>
                    <a:pt x="0" y="5919"/>
                    <a:pt x="44" y="5963"/>
                    <a:pt x="96" y="5963"/>
                  </a:cubicBezTo>
                  <a:lnTo>
                    <a:pt x="1360" y="5963"/>
                  </a:lnTo>
                  <a:lnTo>
                    <a:pt x="1360" y="1"/>
                  </a:lnTo>
                  <a:close/>
                </a:path>
              </a:pathLst>
            </a:custGeom>
            <a:solidFill>
              <a:srgbClr val="F7F8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09" name="Google Shape;11709;p92"/>
            <p:cNvSpPr/>
            <p:nvPr/>
          </p:nvSpPr>
          <p:spPr>
            <a:xfrm>
              <a:off x="1808996" y="4049626"/>
              <a:ext cx="23667" cy="62020"/>
            </a:xfrm>
            <a:custGeom>
              <a:avLst/>
              <a:gdLst/>
              <a:ahLst/>
              <a:cxnLst/>
              <a:rect l="l" t="t" r="r" b="b"/>
              <a:pathLst>
                <a:path w="904" h="2369" extrusionOk="0">
                  <a:moveTo>
                    <a:pt x="0" y="0"/>
                  </a:moveTo>
                  <a:lnTo>
                    <a:pt x="0" y="2368"/>
                  </a:lnTo>
                  <a:lnTo>
                    <a:pt x="510" y="2368"/>
                  </a:lnTo>
                  <a:cubicBezTo>
                    <a:pt x="726" y="2368"/>
                    <a:pt x="903" y="2191"/>
                    <a:pt x="903" y="1975"/>
                  </a:cubicBezTo>
                  <a:lnTo>
                    <a:pt x="903" y="389"/>
                  </a:lnTo>
                  <a:cubicBezTo>
                    <a:pt x="903" y="173"/>
                    <a:pt x="726" y="0"/>
                    <a:pt x="510" y="0"/>
                  </a:cubicBezTo>
                  <a:close/>
                </a:path>
              </a:pathLst>
            </a:custGeom>
            <a:solidFill>
              <a:srgbClr val="F4F6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0" name="Google Shape;11710;p92"/>
            <p:cNvSpPr/>
            <p:nvPr/>
          </p:nvSpPr>
          <p:spPr>
            <a:xfrm>
              <a:off x="1858424" y="4068109"/>
              <a:ext cx="21284" cy="21284"/>
            </a:xfrm>
            <a:custGeom>
              <a:avLst/>
              <a:gdLst/>
              <a:ahLst/>
              <a:cxnLst/>
              <a:rect l="l" t="t" r="r" b="b"/>
              <a:pathLst>
                <a:path w="813" h="813" extrusionOk="0">
                  <a:moveTo>
                    <a:pt x="409" y="0"/>
                  </a:moveTo>
                  <a:cubicBezTo>
                    <a:pt x="183" y="0"/>
                    <a:pt x="0" y="183"/>
                    <a:pt x="0" y="404"/>
                  </a:cubicBezTo>
                  <a:cubicBezTo>
                    <a:pt x="0" y="630"/>
                    <a:pt x="183" y="812"/>
                    <a:pt x="409" y="812"/>
                  </a:cubicBezTo>
                  <a:cubicBezTo>
                    <a:pt x="630" y="812"/>
                    <a:pt x="812" y="630"/>
                    <a:pt x="812" y="404"/>
                  </a:cubicBezTo>
                  <a:cubicBezTo>
                    <a:pt x="812" y="183"/>
                    <a:pt x="630" y="0"/>
                    <a:pt x="409" y="0"/>
                  </a:cubicBezTo>
                  <a:close/>
                </a:path>
              </a:pathLst>
            </a:custGeom>
            <a:solidFill>
              <a:srgbClr val="F4F6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1" name="Google Shape;11711;p92"/>
            <p:cNvSpPr/>
            <p:nvPr/>
          </p:nvSpPr>
          <p:spPr>
            <a:xfrm>
              <a:off x="1803446" y="4036589"/>
              <a:ext cx="11100" cy="88253"/>
            </a:xfrm>
            <a:custGeom>
              <a:avLst/>
              <a:gdLst/>
              <a:ahLst/>
              <a:cxnLst/>
              <a:rect l="l" t="t" r="r" b="b"/>
              <a:pathLst>
                <a:path w="424" h="3371" extrusionOk="0">
                  <a:moveTo>
                    <a:pt x="212" y="1"/>
                  </a:moveTo>
                  <a:cubicBezTo>
                    <a:pt x="107" y="1"/>
                    <a:pt x="1" y="71"/>
                    <a:pt x="1" y="210"/>
                  </a:cubicBezTo>
                  <a:lnTo>
                    <a:pt x="1" y="3160"/>
                  </a:lnTo>
                  <a:cubicBezTo>
                    <a:pt x="1" y="3280"/>
                    <a:pt x="97" y="3371"/>
                    <a:pt x="212" y="3371"/>
                  </a:cubicBezTo>
                  <a:cubicBezTo>
                    <a:pt x="328" y="3371"/>
                    <a:pt x="424" y="3275"/>
                    <a:pt x="424" y="3160"/>
                  </a:cubicBezTo>
                  <a:lnTo>
                    <a:pt x="424" y="210"/>
                  </a:lnTo>
                  <a:cubicBezTo>
                    <a:pt x="424" y="71"/>
                    <a:pt x="318" y="1"/>
                    <a:pt x="212" y="1"/>
                  </a:cubicBezTo>
                  <a:close/>
                </a:path>
              </a:pathLst>
            </a:custGeom>
            <a:solidFill>
              <a:srgbClr val="F7F8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2" name="Google Shape;11712;p92"/>
            <p:cNvSpPr/>
            <p:nvPr/>
          </p:nvSpPr>
          <p:spPr>
            <a:xfrm>
              <a:off x="1927330" y="3992135"/>
              <a:ext cx="95636" cy="22044"/>
            </a:xfrm>
            <a:custGeom>
              <a:avLst/>
              <a:gdLst/>
              <a:ahLst/>
              <a:cxnLst/>
              <a:rect l="l" t="t" r="r" b="b"/>
              <a:pathLst>
                <a:path w="3653" h="842" extrusionOk="0">
                  <a:moveTo>
                    <a:pt x="1" y="1"/>
                  </a:moveTo>
                  <a:lnTo>
                    <a:pt x="1" y="841"/>
                  </a:lnTo>
                  <a:lnTo>
                    <a:pt x="3652" y="841"/>
                  </a:lnTo>
                  <a:lnTo>
                    <a:pt x="3652" y="1"/>
                  </a:lnTo>
                  <a:close/>
                </a:path>
              </a:pathLst>
            </a:custGeom>
            <a:solidFill>
              <a:srgbClr val="FBFC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3" name="Google Shape;11713;p92"/>
            <p:cNvSpPr/>
            <p:nvPr/>
          </p:nvSpPr>
          <p:spPr>
            <a:xfrm>
              <a:off x="1993382" y="3909014"/>
              <a:ext cx="29583" cy="83148"/>
            </a:xfrm>
            <a:custGeom>
              <a:avLst/>
              <a:gdLst/>
              <a:ahLst/>
              <a:cxnLst/>
              <a:rect l="l" t="t" r="r" b="b"/>
              <a:pathLst>
                <a:path w="1130" h="3176" extrusionOk="0">
                  <a:moveTo>
                    <a:pt x="207" y="0"/>
                  </a:moveTo>
                  <a:cubicBezTo>
                    <a:pt x="91" y="0"/>
                    <a:pt x="0" y="91"/>
                    <a:pt x="0" y="207"/>
                  </a:cubicBezTo>
                  <a:lnTo>
                    <a:pt x="0" y="3176"/>
                  </a:lnTo>
                  <a:lnTo>
                    <a:pt x="1129" y="3176"/>
                  </a:lnTo>
                  <a:lnTo>
                    <a:pt x="1129" y="207"/>
                  </a:lnTo>
                  <a:cubicBezTo>
                    <a:pt x="1129" y="91"/>
                    <a:pt x="1038" y="0"/>
                    <a:pt x="927" y="0"/>
                  </a:cubicBezTo>
                  <a:close/>
                </a:path>
              </a:pathLst>
            </a:custGeom>
            <a:solidFill>
              <a:srgbClr val="D9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4" name="Google Shape;11714;p92"/>
            <p:cNvSpPr/>
            <p:nvPr/>
          </p:nvSpPr>
          <p:spPr>
            <a:xfrm>
              <a:off x="1971364" y="3934670"/>
              <a:ext cx="22044" cy="57491"/>
            </a:xfrm>
            <a:custGeom>
              <a:avLst/>
              <a:gdLst/>
              <a:ahLst/>
              <a:cxnLst/>
              <a:rect l="l" t="t" r="r" b="b"/>
              <a:pathLst>
                <a:path w="842" h="2196" extrusionOk="0">
                  <a:moveTo>
                    <a:pt x="207" y="0"/>
                  </a:moveTo>
                  <a:cubicBezTo>
                    <a:pt x="92" y="0"/>
                    <a:pt x="0" y="92"/>
                    <a:pt x="0" y="202"/>
                  </a:cubicBezTo>
                  <a:lnTo>
                    <a:pt x="0" y="2196"/>
                  </a:lnTo>
                  <a:lnTo>
                    <a:pt x="841" y="2196"/>
                  </a:lnTo>
                  <a:lnTo>
                    <a:pt x="841" y="202"/>
                  </a:lnTo>
                  <a:cubicBezTo>
                    <a:pt x="841" y="92"/>
                    <a:pt x="750" y="0"/>
                    <a:pt x="639" y="0"/>
                  </a:cubicBezTo>
                  <a:close/>
                </a:path>
              </a:pathLst>
            </a:custGeom>
            <a:solidFill>
              <a:srgbClr val="C3C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5" name="Google Shape;11715;p92"/>
            <p:cNvSpPr/>
            <p:nvPr/>
          </p:nvSpPr>
          <p:spPr>
            <a:xfrm>
              <a:off x="1927330" y="3909773"/>
              <a:ext cx="22044" cy="82388"/>
            </a:xfrm>
            <a:custGeom>
              <a:avLst/>
              <a:gdLst/>
              <a:ahLst/>
              <a:cxnLst/>
              <a:rect l="l" t="t" r="r" b="b"/>
              <a:pathLst>
                <a:path w="842" h="3147" extrusionOk="0">
                  <a:moveTo>
                    <a:pt x="208" y="0"/>
                  </a:moveTo>
                  <a:cubicBezTo>
                    <a:pt x="92" y="0"/>
                    <a:pt x="1" y="91"/>
                    <a:pt x="1" y="207"/>
                  </a:cubicBezTo>
                  <a:lnTo>
                    <a:pt x="1" y="3147"/>
                  </a:lnTo>
                  <a:lnTo>
                    <a:pt x="842" y="3147"/>
                  </a:lnTo>
                  <a:lnTo>
                    <a:pt x="842" y="1475"/>
                  </a:lnTo>
                  <a:lnTo>
                    <a:pt x="842" y="207"/>
                  </a:lnTo>
                  <a:cubicBezTo>
                    <a:pt x="842" y="91"/>
                    <a:pt x="750" y="0"/>
                    <a:pt x="640" y="0"/>
                  </a:cubicBezTo>
                  <a:close/>
                </a:path>
              </a:pathLst>
            </a:custGeom>
            <a:solidFill>
              <a:srgbClr val="E4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6" name="Google Shape;11716;p92"/>
            <p:cNvSpPr/>
            <p:nvPr/>
          </p:nvSpPr>
          <p:spPr>
            <a:xfrm>
              <a:off x="1949347" y="3942969"/>
              <a:ext cx="22044" cy="49192"/>
            </a:xfrm>
            <a:custGeom>
              <a:avLst/>
              <a:gdLst/>
              <a:ahLst/>
              <a:cxnLst/>
              <a:rect l="l" t="t" r="r" b="b"/>
              <a:pathLst>
                <a:path w="842" h="1879" extrusionOk="0">
                  <a:moveTo>
                    <a:pt x="207" y="0"/>
                  </a:moveTo>
                  <a:cubicBezTo>
                    <a:pt x="92" y="0"/>
                    <a:pt x="1" y="92"/>
                    <a:pt x="1" y="207"/>
                  </a:cubicBezTo>
                  <a:lnTo>
                    <a:pt x="1" y="1879"/>
                  </a:lnTo>
                  <a:lnTo>
                    <a:pt x="841" y="1879"/>
                  </a:lnTo>
                  <a:lnTo>
                    <a:pt x="841" y="207"/>
                  </a:lnTo>
                  <a:cubicBezTo>
                    <a:pt x="841" y="92"/>
                    <a:pt x="750" y="0"/>
                    <a:pt x="640" y="0"/>
                  </a:cubicBezTo>
                  <a:close/>
                </a:path>
              </a:pathLst>
            </a:custGeom>
            <a:solidFill>
              <a:srgbClr val="ED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7" name="Google Shape;11717;p92"/>
            <p:cNvSpPr/>
            <p:nvPr/>
          </p:nvSpPr>
          <p:spPr>
            <a:xfrm>
              <a:off x="1974139" y="4054182"/>
              <a:ext cx="46679" cy="72545"/>
            </a:xfrm>
            <a:custGeom>
              <a:avLst/>
              <a:gdLst/>
              <a:ahLst/>
              <a:cxnLst/>
              <a:rect l="l" t="t" r="r" b="b"/>
              <a:pathLst>
                <a:path w="1783" h="2771" extrusionOk="0">
                  <a:moveTo>
                    <a:pt x="638" y="0"/>
                  </a:moveTo>
                  <a:cubicBezTo>
                    <a:pt x="615" y="0"/>
                    <a:pt x="591" y="4"/>
                    <a:pt x="567" y="13"/>
                  </a:cubicBezTo>
                  <a:lnTo>
                    <a:pt x="149" y="191"/>
                  </a:lnTo>
                  <a:cubicBezTo>
                    <a:pt x="48" y="230"/>
                    <a:pt x="0" y="345"/>
                    <a:pt x="43" y="441"/>
                  </a:cubicBezTo>
                  <a:lnTo>
                    <a:pt x="990" y="2723"/>
                  </a:lnTo>
                  <a:cubicBezTo>
                    <a:pt x="1005" y="2753"/>
                    <a:pt x="1034" y="2771"/>
                    <a:pt x="1064" y="2771"/>
                  </a:cubicBezTo>
                  <a:cubicBezTo>
                    <a:pt x="1073" y="2771"/>
                    <a:pt x="1082" y="2769"/>
                    <a:pt x="1091" y="2766"/>
                  </a:cubicBezTo>
                  <a:lnTo>
                    <a:pt x="1725" y="2497"/>
                  </a:lnTo>
                  <a:cubicBezTo>
                    <a:pt x="1763" y="2478"/>
                    <a:pt x="1782" y="2435"/>
                    <a:pt x="1763" y="2401"/>
                  </a:cubicBezTo>
                  <a:lnTo>
                    <a:pt x="817" y="119"/>
                  </a:lnTo>
                  <a:lnTo>
                    <a:pt x="822" y="119"/>
                  </a:lnTo>
                  <a:cubicBezTo>
                    <a:pt x="788" y="46"/>
                    <a:pt x="716" y="0"/>
                    <a:pt x="638" y="0"/>
                  </a:cubicBezTo>
                  <a:close/>
                </a:path>
              </a:pathLst>
            </a:custGeom>
            <a:solidFill>
              <a:srgbClr val="ED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8" name="Google Shape;11718;p92"/>
            <p:cNvSpPr/>
            <p:nvPr/>
          </p:nvSpPr>
          <p:spPr>
            <a:xfrm>
              <a:off x="1927330" y="4044966"/>
              <a:ext cx="22044" cy="82284"/>
            </a:xfrm>
            <a:custGeom>
              <a:avLst/>
              <a:gdLst/>
              <a:ahLst/>
              <a:cxnLst/>
              <a:rect l="l" t="t" r="r" b="b"/>
              <a:pathLst>
                <a:path w="842" h="3143" extrusionOk="0">
                  <a:moveTo>
                    <a:pt x="208" y="0"/>
                  </a:moveTo>
                  <a:cubicBezTo>
                    <a:pt x="92" y="0"/>
                    <a:pt x="1" y="92"/>
                    <a:pt x="1" y="202"/>
                  </a:cubicBezTo>
                  <a:lnTo>
                    <a:pt x="1" y="2955"/>
                  </a:lnTo>
                  <a:cubicBezTo>
                    <a:pt x="1" y="3061"/>
                    <a:pt x="87" y="3142"/>
                    <a:pt x="188" y="3142"/>
                  </a:cubicBezTo>
                  <a:lnTo>
                    <a:pt x="842" y="3142"/>
                  </a:lnTo>
                  <a:lnTo>
                    <a:pt x="842" y="1288"/>
                  </a:lnTo>
                  <a:lnTo>
                    <a:pt x="842" y="202"/>
                  </a:lnTo>
                  <a:cubicBezTo>
                    <a:pt x="842" y="92"/>
                    <a:pt x="750" y="0"/>
                    <a:pt x="640" y="0"/>
                  </a:cubicBezTo>
                  <a:close/>
                </a:path>
              </a:pathLst>
            </a:custGeom>
            <a:solidFill>
              <a:srgbClr val="C3C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19" name="Google Shape;11719;p92"/>
            <p:cNvSpPr/>
            <p:nvPr/>
          </p:nvSpPr>
          <p:spPr>
            <a:xfrm>
              <a:off x="1949347" y="4073633"/>
              <a:ext cx="22044" cy="53617"/>
            </a:xfrm>
            <a:custGeom>
              <a:avLst/>
              <a:gdLst/>
              <a:ahLst/>
              <a:cxnLst/>
              <a:rect l="l" t="t" r="r" b="b"/>
              <a:pathLst>
                <a:path w="842" h="2048" extrusionOk="0">
                  <a:moveTo>
                    <a:pt x="193" y="1"/>
                  </a:moveTo>
                  <a:cubicBezTo>
                    <a:pt x="87" y="1"/>
                    <a:pt x="1" y="87"/>
                    <a:pt x="1" y="193"/>
                  </a:cubicBezTo>
                  <a:lnTo>
                    <a:pt x="1" y="2047"/>
                  </a:lnTo>
                  <a:lnTo>
                    <a:pt x="841" y="2047"/>
                  </a:lnTo>
                  <a:lnTo>
                    <a:pt x="841" y="193"/>
                  </a:lnTo>
                  <a:cubicBezTo>
                    <a:pt x="841" y="87"/>
                    <a:pt x="755" y="1"/>
                    <a:pt x="649" y="1"/>
                  </a:cubicBezTo>
                  <a:close/>
                </a:path>
              </a:pathLst>
            </a:custGeom>
            <a:solidFill>
              <a:srgbClr val="E4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0" name="Google Shape;11720;p92"/>
            <p:cNvSpPr/>
            <p:nvPr/>
          </p:nvSpPr>
          <p:spPr>
            <a:xfrm>
              <a:off x="1777685" y="3820473"/>
              <a:ext cx="277351" cy="22541"/>
            </a:xfrm>
            <a:custGeom>
              <a:avLst/>
              <a:gdLst/>
              <a:ahLst/>
              <a:cxnLst/>
              <a:rect l="l" t="t" r="r" b="b"/>
              <a:pathLst>
                <a:path w="10594" h="861" extrusionOk="0">
                  <a:moveTo>
                    <a:pt x="284" y="0"/>
                  </a:moveTo>
                  <a:cubicBezTo>
                    <a:pt x="130" y="0"/>
                    <a:pt x="0" y="125"/>
                    <a:pt x="0" y="284"/>
                  </a:cubicBezTo>
                  <a:lnTo>
                    <a:pt x="0" y="572"/>
                  </a:lnTo>
                  <a:cubicBezTo>
                    <a:pt x="0" y="730"/>
                    <a:pt x="130" y="860"/>
                    <a:pt x="284" y="860"/>
                  </a:cubicBezTo>
                  <a:lnTo>
                    <a:pt x="10310" y="860"/>
                  </a:lnTo>
                  <a:cubicBezTo>
                    <a:pt x="10468" y="860"/>
                    <a:pt x="10593" y="730"/>
                    <a:pt x="10593" y="572"/>
                  </a:cubicBezTo>
                  <a:lnTo>
                    <a:pt x="10593" y="284"/>
                  </a:lnTo>
                  <a:cubicBezTo>
                    <a:pt x="10593" y="125"/>
                    <a:pt x="10468" y="0"/>
                    <a:pt x="10310" y="0"/>
                  </a:cubicBezTo>
                  <a:close/>
                </a:path>
              </a:pathLst>
            </a:custGeom>
            <a:solidFill>
              <a:srgbClr val="F7F8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1" name="Google Shape;11721;p92"/>
            <p:cNvSpPr/>
            <p:nvPr/>
          </p:nvSpPr>
          <p:spPr>
            <a:xfrm>
              <a:off x="1761322" y="3814923"/>
              <a:ext cx="310050" cy="374688"/>
            </a:xfrm>
            <a:custGeom>
              <a:avLst/>
              <a:gdLst/>
              <a:ahLst/>
              <a:cxnLst/>
              <a:rect l="l" t="t" r="r" b="b"/>
              <a:pathLst>
                <a:path w="11843" h="14312" extrusionOk="0">
                  <a:moveTo>
                    <a:pt x="10935" y="419"/>
                  </a:moveTo>
                  <a:cubicBezTo>
                    <a:pt x="10973" y="419"/>
                    <a:pt x="11007" y="452"/>
                    <a:pt x="11007" y="496"/>
                  </a:cubicBezTo>
                  <a:lnTo>
                    <a:pt x="11007" y="784"/>
                  </a:lnTo>
                  <a:cubicBezTo>
                    <a:pt x="11007" y="827"/>
                    <a:pt x="10973" y="861"/>
                    <a:pt x="10935" y="861"/>
                  </a:cubicBezTo>
                  <a:lnTo>
                    <a:pt x="9791" y="861"/>
                  </a:lnTo>
                  <a:cubicBezTo>
                    <a:pt x="9513" y="861"/>
                    <a:pt x="9513" y="1279"/>
                    <a:pt x="9791" y="1279"/>
                  </a:cubicBezTo>
                  <a:lnTo>
                    <a:pt x="10627" y="1279"/>
                  </a:lnTo>
                  <a:lnTo>
                    <a:pt x="10627" y="12563"/>
                  </a:lnTo>
                  <a:lnTo>
                    <a:pt x="8893" y="12563"/>
                  </a:lnTo>
                  <a:cubicBezTo>
                    <a:pt x="8609" y="12563"/>
                    <a:pt x="8609" y="12981"/>
                    <a:pt x="8893" y="12981"/>
                  </a:cubicBezTo>
                  <a:lnTo>
                    <a:pt x="11223" y="12981"/>
                  </a:lnTo>
                  <a:cubicBezTo>
                    <a:pt x="11333" y="12981"/>
                    <a:pt x="11420" y="13073"/>
                    <a:pt x="11420" y="13183"/>
                  </a:cubicBezTo>
                  <a:lnTo>
                    <a:pt x="11420" y="13894"/>
                  </a:lnTo>
                  <a:lnTo>
                    <a:pt x="423" y="13894"/>
                  </a:lnTo>
                  <a:lnTo>
                    <a:pt x="423" y="13183"/>
                  </a:lnTo>
                  <a:cubicBezTo>
                    <a:pt x="423" y="13073"/>
                    <a:pt x="515" y="12981"/>
                    <a:pt x="625" y="12981"/>
                  </a:cubicBezTo>
                  <a:lnTo>
                    <a:pt x="7995" y="12981"/>
                  </a:lnTo>
                  <a:cubicBezTo>
                    <a:pt x="8278" y="12981"/>
                    <a:pt x="8278" y="12559"/>
                    <a:pt x="7995" y="12559"/>
                  </a:cubicBezTo>
                  <a:lnTo>
                    <a:pt x="1192" y="12559"/>
                  </a:lnTo>
                  <a:lnTo>
                    <a:pt x="1192" y="1279"/>
                  </a:lnTo>
                  <a:lnTo>
                    <a:pt x="8893" y="1279"/>
                  </a:lnTo>
                  <a:cubicBezTo>
                    <a:pt x="9172" y="1279"/>
                    <a:pt x="9172" y="861"/>
                    <a:pt x="8893" y="861"/>
                  </a:cubicBezTo>
                  <a:lnTo>
                    <a:pt x="909" y="861"/>
                  </a:lnTo>
                  <a:cubicBezTo>
                    <a:pt x="870" y="861"/>
                    <a:pt x="836" y="827"/>
                    <a:pt x="836" y="784"/>
                  </a:cubicBezTo>
                  <a:lnTo>
                    <a:pt x="836" y="496"/>
                  </a:lnTo>
                  <a:cubicBezTo>
                    <a:pt x="836" y="452"/>
                    <a:pt x="870" y="419"/>
                    <a:pt x="909" y="419"/>
                  </a:cubicBezTo>
                  <a:close/>
                  <a:moveTo>
                    <a:pt x="909" y="1"/>
                  </a:moveTo>
                  <a:cubicBezTo>
                    <a:pt x="640" y="1"/>
                    <a:pt x="414" y="227"/>
                    <a:pt x="414" y="500"/>
                  </a:cubicBezTo>
                  <a:lnTo>
                    <a:pt x="414" y="789"/>
                  </a:lnTo>
                  <a:cubicBezTo>
                    <a:pt x="414" y="1005"/>
                    <a:pt x="558" y="1202"/>
                    <a:pt x="769" y="1264"/>
                  </a:cubicBezTo>
                  <a:lnTo>
                    <a:pt x="769" y="12563"/>
                  </a:lnTo>
                  <a:lnTo>
                    <a:pt x="620" y="12563"/>
                  </a:lnTo>
                  <a:cubicBezTo>
                    <a:pt x="279" y="12563"/>
                    <a:pt x="5" y="12837"/>
                    <a:pt x="1" y="13183"/>
                  </a:cubicBezTo>
                  <a:lnTo>
                    <a:pt x="1" y="14101"/>
                  </a:lnTo>
                  <a:cubicBezTo>
                    <a:pt x="1" y="14216"/>
                    <a:pt x="97" y="14312"/>
                    <a:pt x="212" y="14312"/>
                  </a:cubicBezTo>
                  <a:lnTo>
                    <a:pt x="11631" y="14312"/>
                  </a:lnTo>
                  <a:cubicBezTo>
                    <a:pt x="11746" y="14312"/>
                    <a:pt x="11843" y="14216"/>
                    <a:pt x="11843" y="14101"/>
                  </a:cubicBezTo>
                  <a:lnTo>
                    <a:pt x="11843" y="13183"/>
                  </a:lnTo>
                  <a:cubicBezTo>
                    <a:pt x="11843" y="12837"/>
                    <a:pt x="11564" y="12559"/>
                    <a:pt x="11223" y="12559"/>
                  </a:cubicBezTo>
                  <a:lnTo>
                    <a:pt x="11223" y="12563"/>
                  </a:lnTo>
                  <a:lnTo>
                    <a:pt x="11045" y="12563"/>
                  </a:lnTo>
                  <a:lnTo>
                    <a:pt x="11045" y="1269"/>
                  </a:lnTo>
                  <a:cubicBezTo>
                    <a:pt x="11271" y="1216"/>
                    <a:pt x="11429" y="1014"/>
                    <a:pt x="11429" y="789"/>
                  </a:cubicBezTo>
                  <a:lnTo>
                    <a:pt x="11429" y="500"/>
                  </a:lnTo>
                  <a:cubicBezTo>
                    <a:pt x="11429" y="227"/>
                    <a:pt x="11208" y="1"/>
                    <a:pt x="10935"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2" name="Google Shape;11722;p92"/>
            <p:cNvSpPr/>
            <p:nvPr/>
          </p:nvSpPr>
          <p:spPr>
            <a:xfrm>
              <a:off x="1921806" y="3859455"/>
              <a:ext cx="106683" cy="273319"/>
            </a:xfrm>
            <a:custGeom>
              <a:avLst/>
              <a:gdLst/>
              <a:ahLst/>
              <a:cxnLst/>
              <a:rect l="l" t="t" r="r" b="b"/>
              <a:pathLst>
                <a:path w="4075" h="10440" extrusionOk="0">
                  <a:moveTo>
                    <a:pt x="3656" y="418"/>
                  </a:moveTo>
                  <a:lnTo>
                    <a:pt x="3656" y="1687"/>
                  </a:lnTo>
                  <a:lnTo>
                    <a:pt x="2941" y="1687"/>
                  </a:lnTo>
                  <a:cubicBezTo>
                    <a:pt x="2710" y="1687"/>
                    <a:pt x="2523" y="1869"/>
                    <a:pt x="2523" y="2100"/>
                  </a:cubicBezTo>
                  <a:lnTo>
                    <a:pt x="2523" y="2662"/>
                  </a:lnTo>
                  <a:lnTo>
                    <a:pt x="2100" y="2662"/>
                  </a:lnTo>
                  <a:cubicBezTo>
                    <a:pt x="1903" y="2662"/>
                    <a:pt x="1740" y="2796"/>
                    <a:pt x="1696" y="2984"/>
                  </a:cubicBezTo>
                  <a:lnTo>
                    <a:pt x="1264" y="2984"/>
                  </a:lnTo>
                  <a:lnTo>
                    <a:pt x="1264" y="2129"/>
                  </a:lnTo>
                  <a:cubicBezTo>
                    <a:pt x="1264" y="1898"/>
                    <a:pt x="1077" y="1715"/>
                    <a:pt x="851" y="1715"/>
                  </a:cubicBezTo>
                  <a:lnTo>
                    <a:pt x="423" y="1715"/>
                  </a:lnTo>
                  <a:lnTo>
                    <a:pt x="423" y="418"/>
                  </a:lnTo>
                  <a:close/>
                  <a:moveTo>
                    <a:pt x="841" y="2133"/>
                  </a:moveTo>
                  <a:lnTo>
                    <a:pt x="841" y="4857"/>
                  </a:lnTo>
                  <a:lnTo>
                    <a:pt x="423" y="4857"/>
                  </a:lnTo>
                  <a:lnTo>
                    <a:pt x="423" y="2133"/>
                  </a:lnTo>
                  <a:close/>
                  <a:moveTo>
                    <a:pt x="1682" y="3402"/>
                  </a:moveTo>
                  <a:lnTo>
                    <a:pt x="1682" y="4857"/>
                  </a:lnTo>
                  <a:lnTo>
                    <a:pt x="1264" y="4857"/>
                  </a:lnTo>
                  <a:lnTo>
                    <a:pt x="1264" y="3402"/>
                  </a:lnTo>
                  <a:close/>
                  <a:moveTo>
                    <a:pt x="2523" y="3080"/>
                  </a:moveTo>
                  <a:lnTo>
                    <a:pt x="2523" y="4857"/>
                  </a:lnTo>
                  <a:lnTo>
                    <a:pt x="2105" y="4857"/>
                  </a:lnTo>
                  <a:lnTo>
                    <a:pt x="2105" y="3080"/>
                  </a:lnTo>
                  <a:close/>
                  <a:moveTo>
                    <a:pt x="3656" y="2105"/>
                  </a:moveTo>
                  <a:lnTo>
                    <a:pt x="3656" y="4857"/>
                  </a:lnTo>
                  <a:lnTo>
                    <a:pt x="2945" y="4857"/>
                  </a:lnTo>
                  <a:lnTo>
                    <a:pt x="2945" y="2105"/>
                  </a:lnTo>
                  <a:close/>
                  <a:moveTo>
                    <a:pt x="3656" y="5280"/>
                  </a:moveTo>
                  <a:lnTo>
                    <a:pt x="3656" y="5698"/>
                  </a:lnTo>
                  <a:lnTo>
                    <a:pt x="423" y="5698"/>
                  </a:lnTo>
                  <a:lnTo>
                    <a:pt x="423" y="5280"/>
                  </a:lnTo>
                  <a:close/>
                  <a:moveTo>
                    <a:pt x="3656" y="6121"/>
                  </a:moveTo>
                  <a:lnTo>
                    <a:pt x="3656" y="9027"/>
                  </a:lnTo>
                  <a:lnTo>
                    <a:pt x="3013" y="7475"/>
                  </a:lnTo>
                  <a:cubicBezTo>
                    <a:pt x="2947" y="7319"/>
                    <a:pt x="2796" y="7225"/>
                    <a:pt x="2636" y="7225"/>
                  </a:cubicBezTo>
                  <a:cubicBezTo>
                    <a:pt x="2585" y="7225"/>
                    <a:pt x="2534" y="7235"/>
                    <a:pt x="2484" y="7255"/>
                  </a:cubicBezTo>
                  <a:lnTo>
                    <a:pt x="2066" y="7432"/>
                  </a:lnTo>
                  <a:cubicBezTo>
                    <a:pt x="1965" y="7471"/>
                    <a:pt x="1889" y="7548"/>
                    <a:pt x="1845" y="7648"/>
                  </a:cubicBezTo>
                  <a:cubicBezTo>
                    <a:pt x="1807" y="7749"/>
                    <a:pt x="1807" y="7860"/>
                    <a:pt x="1845" y="7956"/>
                  </a:cubicBezTo>
                  <a:lnTo>
                    <a:pt x="1869" y="8009"/>
                  </a:lnTo>
                  <a:cubicBezTo>
                    <a:pt x="1816" y="7985"/>
                    <a:pt x="1759" y="7970"/>
                    <a:pt x="1701" y="7970"/>
                  </a:cubicBezTo>
                  <a:lnTo>
                    <a:pt x="1264" y="7970"/>
                  </a:lnTo>
                  <a:lnTo>
                    <a:pt x="1264" y="7288"/>
                  </a:lnTo>
                  <a:cubicBezTo>
                    <a:pt x="1264" y="7062"/>
                    <a:pt x="1077" y="6875"/>
                    <a:pt x="851" y="6875"/>
                  </a:cubicBezTo>
                  <a:lnTo>
                    <a:pt x="423" y="6875"/>
                  </a:lnTo>
                  <a:lnTo>
                    <a:pt x="423" y="6121"/>
                  </a:lnTo>
                  <a:close/>
                  <a:moveTo>
                    <a:pt x="2628" y="7653"/>
                  </a:moveTo>
                  <a:lnTo>
                    <a:pt x="3517" y="9796"/>
                  </a:lnTo>
                  <a:lnTo>
                    <a:pt x="3128" y="9954"/>
                  </a:lnTo>
                  <a:lnTo>
                    <a:pt x="2239" y="7812"/>
                  </a:lnTo>
                  <a:lnTo>
                    <a:pt x="2628" y="7653"/>
                  </a:lnTo>
                  <a:close/>
                  <a:moveTo>
                    <a:pt x="841" y="7298"/>
                  </a:moveTo>
                  <a:lnTo>
                    <a:pt x="841" y="8374"/>
                  </a:lnTo>
                  <a:lnTo>
                    <a:pt x="841" y="10022"/>
                  </a:lnTo>
                  <a:lnTo>
                    <a:pt x="423" y="10022"/>
                  </a:lnTo>
                  <a:lnTo>
                    <a:pt x="423" y="7298"/>
                  </a:lnTo>
                  <a:close/>
                  <a:moveTo>
                    <a:pt x="1682" y="8393"/>
                  </a:moveTo>
                  <a:lnTo>
                    <a:pt x="1682" y="10022"/>
                  </a:lnTo>
                  <a:lnTo>
                    <a:pt x="1264" y="10022"/>
                  </a:lnTo>
                  <a:lnTo>
                    <a:pt x="1264" y="8393"/>
                  </a:lnTo>
                  <a:close/>
                  <a:moveTo>
                    <a:pt x="2105" y="8580"/>
                  </a:moveTo>
                  <a:lnTo>
                    <a:pt x="2700" y="10022"/>
                  </a:lnTo>
                  <a:lnTo>
                    <a:pt x="2105" y="10022"/>
                  </a:lnTo>
                  <a:lnTo>
                    <a:pt x="2105" y="8580"/>
                  </a:lnTo>
                  <a:close/>
                  <a:moveTo>
                    <a:pt x="308" y="0"/>
                  </a:moveTo>
                  <a:cubicBezTo>
                    <a:pt x="140" y="0"/>
                    <a:pt x="1" y="140"/>
                    <a:pt x="1" y="308"/>
                  </a:cubicBezTo>
                  <a:lnTo>
                    <a:pt x="1" y="10132"/>
                  </a:lnTo>
                  <a:cubicBezTo>
                    <a:pt x="1" y="10300"/>
                    <a:pt x="140" y="10440"/>
                    <a:pt x="308" y="10440"/>
                  </a:cubicBezTo>
                  <a:lnTo>
                    <a:pt x="3767" y="10440"/>
                  </a:lnTo>
                  <a:cubicBezTo>
                    <a:pt x="3935" y="10440"/>
                    <a:pt x="4074" y="10300"/>
                    <a:pt x="4074" y="10132"/>
                  </a:cubicBezTo>
                  <a:lnTo>
                    <a:pt x="4074" y="308"/>
                  </a:lnTo>
                  <a:cubicBezTo>
                    <a:pt x="4074" y="140"/>
                    <a:pt x="3935" y="0"/>
                    <a:pt x="3767"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3" name="Google Shape;11723;p92"/>
            <p:cNvSpPr/>
            <p:nvPr/>
          </p:nvSpPr>
          <p:spPr>
            <a:xfrm>
              <a:off x="1803446" y="3859324"/>
              <a:ext cx="107443" cy="167290"/>
            </a:xfrm>
            <a:custGeom>
              <a:avLst/>
              <a:gdLst/>
              <a:ahLst/>
              <a:cxnLst/>
              <a:rect l="l" t="t" r="r" b="b"/>
              <a:pathLst>
                <a:path w="4104" h="6390" extrusionOk="0">
                  <a:moveTo>
                    <a:pt x="3796" y="1"/>
                  </a:moveTo>
                  <a:lnTo>
                    <a:pt x="3796" y="5"/>
                  </a:lnTo>
                  <a:lnTo>
                    <a:pt x="308" y="5"/>
                  </a:lnTo>
                  <a:cubicBezTo>
                    <a:pt x="140" y="5"/>
                    <a:pt x="1" y="145"/>
                    <a:pt x="1" y="313"/>
                  </a:cubicBezTo>
                  <a:lnTo>
                    <a:pt x="1" y="6083"/>
                  </a:lnTo>
                  <a:cubicBezTo>
                    <a:pt x="1" y="6251"/>
                    <a:pt x="140" y="6390"/>
                    <a:pt x="308" y="6390"/>
                  </a:cubicBezTo>
                  <a:lnTo>
                    <a:pt x="875" y="6390"/>
                  </a:lnTo>
                  <a:cubicBezTo>
                    <a:pt x="1154" y="6390"/>
                    <a:pt x="1154" y="5967"/>
                    <a:pt x="875" y="5967"/>
                  </a:cubicBezTo>
                  <a:lnTo>
                    <a:pt x="424" y="5967"/>
                  </a:lnTo>
                  <a:lnTo>
                    <a:pt x="424" y="423"/>
                  </a:lnTo>
                  <a:lnTo>
                    <a:pt x="3681" y="423"/>
                  </a:lnTo>
                  <a:lnTo>
                    <a:pt x="3681" y="5967"/>
                  </a:lnTo>
                  <a:lnTo>
                    <a:pt x="1769" y="5967"/>
                  </a:lnTo>
                  <a:cubicBezTo>
                    <a:pt x="1490" y="5967"/>
                    <a:pt x="1490" y="6390"/>
                    <a:pt x="1769" y="6390"/>
                  </a:cubicBezTo>
                  <a:lnTo>
                    <a:pt x="3796" y="6390"/>
                  </a:lnTo>
                  <a:cubicBezTo>
                    <a:pt x="3964" y="6390"/>
                    <a:pt x="4104" y="6251"/>
                    <a:pt x="4104" y="6083"/>
                  </a:cubicBezTo>
                  <a:lnTo>
                    <a:pt x="4104" y="308"/>
                  </a:lnTo>
                  <a:cubicBezTo>
                    <a:pt x="4104" y="140"/>
                    <a:pt x="3964" y="1"/>
                    <a:pt x="3796"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4" name="Google Shape;11724;p92"/>
            <p:cNvSpPr/>
            <p:nvPr/>
          </p:nvSpPr>
          <p:spPr>
            <a:xfrm>
              <a:off x="1822688" y="3937550"/>
              <a:ext cx="67335" cy="10969"/>
            </a:xfrm>
            <a:custGeom>
              <a:avLst/>
              <a:gdLst/>
              <a:ahLst/>
              <a:cxnLst/>
              <a:rect l="l" t="t" r="r" b="b"/>
              <a:pathLst>
                <a:path w="2572" h="419" extrusionOk="0">
                  <a:moveTo>
                    <a:pt x="280" y="1"/>
                  </a:moveTo>
                  <a:cubicBezTo>
                    <a:pt x="1" y="1"/>
                    <a:pt x="1" y="419"/>
                    <a:pt x="280" y="419"/>
                  </a:cubicBezTo>
                  <a:lnTo>
                    <a:pt x="2292" y="419"/>
                  </a:lnTo>
                  <a:cubicBezTo>
                    <a:pt x="2571" y="419"/>
                    <a:pt x="2571" y="1"/>
                    <a:pt x="2292"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5" name="Google Shape;11725;p92"/>
            <p:cNvSpPr/>
            <p:nvPr/>
          </p:nvSpPr>
          <p:spPr>
            <a:xfrm>
              <a:off x="1822688" y="3962709"/>
              <a:ext cx="67335" cy="11100"/>
            </a:xfrm>
            <a:custGeom>
              <a:avLst/>
              <a:gdLst/>
              <a:ahLst/>
              <a:cxnLst/>
              <a:rect l="l" t="t" r="r" b="b"/>
              <a:pathLst>
                <a:path w="2572" h="424" extrusionOk="0">
                  <a:moveTo>
                    <a:pt x="280" y="1"/>
                  </a:moveTo>
                  <a:cubicBezTo>
                    <a:pt x="1" y="1"/>
                    <a:pt x="1" y="423"/>
                    <a:pt x="280" y="423"/>
                  </a:cubicBezTo>
                  <a:lnTo>
                    <a:pt x="2292" y="423"/>
                  </a:lnTo>
                  <a:cubicBezTo>
                    <a:pt x="2571" y="423"/>
                    <a:pt x="2571" y="1"/>
                    <a:pt x="2292"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6" name="Google Shape;11726;p92"/>
            <p:cNvSpPr/>
            <p:nvPr/>
          </p:nvSpPr>
          <p:spPr>
            <a:xfrm>
              <a:off x="1822688" y="3987999"/>
              <a:ext cx="67335" cy="10969"/>
            </a:xfrm>
            <a:custGeom>
              <a:avLst/>
              <a:gdLst/>
              <a:ahLst/>
              <a:cxnLst/>
              <a:rect l="l" t="t" r="r" b="b"/>
              <a:pathLst>
                <a:path w="2572" h="419" extrusionOk="0">
                  <a:moveTo>
                    <a:pt x="280" y="0"/>
                  </a:moveTo>
                  <a:cubicBezTo>
                    <a:pt x="1" y="0"/>
                    <a:pt x="1" y="418"/>
                    <a:pt x="280" y="418"/>
                  </a:cubicBezTo>
                  <a:lnTo>
                    <a:pt x="2292" y="418"/>
                  </a:lnTo>
                  <a:cubicBezTo>
                    <a:pt x="2571" y="418"/>
                    <a:pt x="2571" y="0"/>
                    <a:pt x="2292"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7" name="Google Shape;11727;p92"/>
            <p:cNvSpPr/>
            <p:nvPr/>
          </p:nvSpPr>
          <p:spPr>
            <a:xfrm>
              <a:off x="1847611" y="4062690"/>
              <a:ext cx="37621" cy="32149"/>
            </a:xfrm>
            <a:custGeom>
              <a:avLst/>
              <a:gdLst/>
              <a:ahLst/>
              <a:cxnLst/>
              <a:rect l="l" t="t" r="r" b="b"/>
              <a:pathLst>
                <a:path w="1437" h="1228" extrusionOk="0">
                  <a:moveTo>
                    <a:pt x="818" y="421"/>
                  </a:moveTo>
                  <a:cubicBezTo>
                    <a:pt x="918" y="421"/>
                    <a:pt x="1014" y="498"/>
                    <a:pt x="1014" y="616"/>
                  </a:cubicBezTo>
                  <a:cubicBezTo>
                    <a:pt x="1014" y="721"/>
                    <a:pt x="927" y="808"/>
                    <a:pt x="822" y="808"/>
                  </a:cubicBezTo>
                  <a:cubicBezTo>
                    <a:pt x="649" y="808"/>
                    <a:pt x="562" y="596"/>
                    <a:pt x="682" y="476"/>
                  </a:cubicBezTo>
                  <a:cubicBezTo>
                    <a:pt x="722" y="438"/>
                    <a:pt x="771" y="421"/>
                    <a:pt x="818" y="421"/>
                  </a:cubicBezTo>
                  <a:close/>
                  <a:moveTo>
                    <a:pt x="822" y="1"/>
                  </a:moveTo>
                  <a:cubicBezTo>
                    <a:pt x="274" y="1"/>
                    <a:pt x="0" y="659"/>
                    <a:pt x="384" y="1048"/>
                  </a:cubicBezTo>
                  <a:cubicBezTo>
                    <a:pt x="510" y="1172"/>
                    <a:pt x="664" y="1228"/>
                    <a:pt x="815" y="1228"/>
                  </a:cubicBezTo>
                  <a:cubicBezTo>
                    <a:pt x="1133" y="1228"/>
                    <a:pt x="1437" y="983"/>
                    <a:pt x="1437" y="616"/>
                  </a:cubicBezTo>
                  <a:cubicBezTo>
                    <a:pt x="1432" y="275"/>
                    <a:pt x="1158" y="1"/>
                    <a:pt x="822"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8" name="Google Shape;11728;p92"/>
            <p:cNvSpPr/>
            <p:nvPr/>
          </p:nvSpPr>
          <p:spPr>
            <a:xfrm>
              <a:off x="1803446" y="4036589"/>
              <a:ext cx="34636" cy="88305"/>
            </a:xfrm>
            <a:custGeom>
              <a:avLst/>
              <a:gdLst/>
              <a:ahLst/>
              <a:cxnLst/>
              <a:rect l="l" t="t" r="r" b="b"/>
              <a:pathLst>
                <a:path w="1323" h="3373" extrusionOk="0">
                  <a:moveTo>
                    <a:pt x="722" y="705"/>
                  </a:moveTo>
                  <a:cubicBezTo>
                    <a:pt x="822" y="705"/>
                    <a:pt x="904" y="786"/>
                    <a:pt x="904" y="887"/>
                  </a:cubicBezTo>
                  <a:lnTo>
                    <a:pt x="904" y="2473"/>
                  </a:lnTo>
                  <a:cubicBezTo>
                    <a:pt x="904" y="2573"/>
                    <a:pt x="822" y="2655"/>
                    <a:pt x="722" y="2655"/>
                  </a:cubicBezTo>
                  <a:lnTo>
                    <a:pt x="424" y="2655"/>
                  </a:lnTo>
                  <a:lnTo>
                    <a:pt x="424" y="705"/>
                  </a:lnTo>
                  <a:close/>
                  <a:moveTo>
                    <a:pt x="212" y="1"/>
                  </a:moveTo>
                  <a:cubicBezTo>
                    <a:pt x="107" y="1"/>
                    <a:pt x="1" y="71"/>
                    <a:pt x="1" y="210"/>
                  </a:cubicBezTo>
                  <a:lnTo>
                    <a:pt x="1" y="3160"/>
                  </a:lnTo>
                  <a:cubicBezTo>
                    <a:pt x="1" y="3301"/>
                    <a:pt x="107" y="3372"/>
                    <a:pt x="212" y="3372"/>
                  </a:cubicBezTo>
                  <a:cubicBezTo>
                    <a:pt x="318" y="3372"/>
                    <a:pt x="424" y="3301"/>
                    <a:pt x="424" y="3160"/>
                  </a:cubicBezTo>
                  <a:lnTo>
                    <a:pt x="424" y="3078"/>
                  </a:lnTo>
                  <a:lnTo>
                    <a:pt x="722" y="3078"/>
                  </a:lnTo>
                  <a:cubicBezTo>
                    <a:pt x="1053" y="3078"/>
                    <a:pt x="1322" y="2809"/>
                    <a:pt x="1322" y="2477"/>
                  </a:cubicBezTo>
                  <a:lnTo>
                    <a:pt x="1322" y="892"/>
                  </a:lnTo>
                  <a:cubicBezTo>
                    <a:pt x="1322" y="556"/>
                    <a:pt x="1053" y="287"/>
                    <a:pt x="722" y="287"/>
                  </a:cubicBezTo>
                  <a:lnTo>
                    <a:pt x="424" y="287"/>
                  </a:lnTo>
                  <a:lnTo>
                    <a:pt x="424" y="210"/>
                  </a:lnTo>
                  <a:cubicBezTo>
                    <a:pt x="424" y="71"/>
                    <a:pt x="318" y="1"/>
                    <a:pt x="212"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29" name="Google Shape;11729;p92"/>
            <p:cNvSpPr/>
            <p:nvPr/>
          </p:nvSpPr>
          <p:spPr>
            <a:xfrm>
              <a:off x="1822688" y="3912286"/>
              <a:ext cx="67335" cy="11074"/>
            </a:xfrm>
            <a:custGeom>
              <a:avLst/>
              <a:gdLst/>
              <a:ahLst/>
              <a:cxnLst/>
              <a:rect l="l" t="t" r="r" b="b"/>
              <a:pathLst>
                <a:path w="2572" h="423" extrusionOk="0">
                  <a:moveTo>
                    <a:pt x="280" y="0"/>
                  </a:moveTo>
                  <a:cubicBezTo>
                    <a:pt x="1" y="0"/>
                    <a:pt x="1" y="423"/>
                    <a:pt x="280" y="423"/>
                  </a:cubicBezTo>
                  <a:lnTo>
                    <a:pt x="2292" y="423"/>
                  </a:lnTo>
                  <a:cubicBezTo>
                    <a:pt x="2571" y="423"/>
                    <a:pt x="2571" y="0"/>
                    <a:pt x="2292"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0" name="Google Shape;11730;p92"/>
            <p:cNvSpPr/>
            <p:nvPr/>
          </p:nvSpPr>
          <p:spPr>
            <a:xfrm>
              <a:off x="1822688" y="3887127"/>
              <a:ext cx="67335" cy="10969"/>
            </a:xfrm>
            <a:custGeom>
              <a:avLst/>
              <a:gdLst/>
              <a:ahLst/>
              <a:cxnLst/>
              <a:rect l="l" t="t" r="r" b="b"/>
              <a:pathLst>
                <a:path w="2572" h="419" extrusionOk="0">
                  <a:moveTo>
                    <a:pt x="280" y="0"/>
                  </a:moveTo>
                  <a:cubicBezTo>
                    <a:pt x="1" y="0"/>
                    <a:pt x="1" y="418"/>
                    <a:pt x="280" y="418"/>
                  </a:cubicBezTo>
                  <a:lnTo>
                    <a:pt x="2292" y="418"/>
                  </a:lnTo>
                  <a:cubicBezTo>
                    <a:pt x="2571" y="418"/>
                    <a:pt x="2571" y="0"/>
                    <a:pt x="2292"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31" name="Google Shape;11731;p92"/>
          <p:cNvGrpSpPr/>
          <p:nvPr/>
        </p:nvGrpSpPr>
        <p:grpSpPr>
          <a:xfrm>
            <a:off x="2604109" y="2233895"/>
            <a:ext cx="399088" cy="373144"/>
            <a:chOff x="2604109" y="2439295"/>
            <a:chExt cx="399088" cy="373144"/>
          </a:xfrm>
        </p:grpSpPr>
        <p:sp>
          <p:nvSpPr>
            <p:cNvPr id="11732" name="Google Shape;11732;p92"/>
            <p:cNvSpPr/>
            <p:nvPr/>
          </p:nvSpPr>
          <p:spPr>
            <a:xfrm>
              <a:off x="2619712" y="2611559"/>
              <a:ext cx="95845" cy="194989"/>
            </a:xfrm>
            <a:custGeom>
              <a:avLst/>
              <a:gdLst/>
              <a:ahLst/>
              <a:cxnLst/>
              <a:rect l="l" t="t" r="r" b="b"/>
              <a:pathLst>
                <a:path w="3661" h="7448" extrusionOk="0">
                  <a:moveTo>
                    <a:pt x="0" y="1"/>
                  </a:moveTo>
                  <a:lnTo>
                    <a:pt x="0" y="7447"/>
                  </a:lnTo>
                  <a:lnTo>
                    <a:pt x="3661" y="7447"/>
                  </a:lnTo>
                  <a:lnTo>
                    <a:pt x="3661" y="1"/>
                  </a:lnTo>
                  <a:close/>
                </a:path>
              </a:pathLst>
            </a:custGeom>
            <a:solidFill>
              <a:srgbClr val="E0E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3" name="Google Shape;11733;p92"/>
            <p:cNvSpPr/>
            <p:nvPr/>
          </p:nvSpPr>
          <p:spPr>
            <a:xfrm>
              <a:off x="2695922" y="2611559"/>
              <a:ext cx="19635" cy="154095"/>
            </a:xfrm>
            <a:custGeom>
              <a:avLst/>
              <a:gdLst/>
              <a:ahLst/>
              <a:cxnLst/>
              <a:rect l="l" t="t" r="r" b="b"/>
              <a:pathLst>
                <a:path w="750" h="5886" extrusionOk="0">
                  <a:moveTo>
                    <a:pt x="298" y="1"/>
                  </a:moveTo>
                  <a:lnTo>
                    <a:pt x="298" y="3710"/>
                  </a:lnTo>
                  <a:cubicBezTo>
                    <a:pt x="298" y="3791"/>
                    <a:pt x="270" y="3868"/>
                    <a:pt x="212" y="3921"/>
                  </a:cubicBezTo>
                  <a:lnTo>
                    <a:pt x="87" y="4046"/>
                  </a:lnTo>
                  <a:cubicBezTo>
                    <a:pt x="34" y="4104"/>
                    <a:pt x="1" y="4180"/>
                    <a:pt x="1" y="4262"/>
                  </a:cubicBezTo>
                  <a:lnTo>
                    <a:pt x="1" y="5886"/>
                  </a:lnTo>
                  <a:lnTo>
                    <a:pt x="750" y="5886"/>
                  </a:lnTo>
                  <a:lnTo>
                    <a:pt x="750" y="1"/>
                  </a:lnTo>
                  <a:close/>
                </a:path>
              </a:pathLst>
            </a:custGeom>
            <a:solidFill>
              <a:srgbClr val="D1D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4" name="Google Shape;11734;p92"/>
            <p:cNvSpPr/>
            <p:nvPr/>
          </p:nvSpPr>
          <p:spPr>
            <a:xfrm>
              <a:off x="2619712" y="2778221"/>
              <a:ext cx="56627" cy="28327"/>
            </a:xfrm>
            <a:custGeom>
              <a:avLst/>
              <a:gdLst/>
              <a:ahLst/>
              <a:cxnLst/>
              <a:rect l="l" t="t" r="r" b="b"/>
              <a:pathLst>
                <a:path w="2163" h="1082" extrusionOk="0">
                  <a:moveTo>
                    <a:pt x="0" y="0"/>
                  </a:moveTo>
                  <a:lnTo>
                    <a:pt x="0" y="1081"/>
                  </a:lnTo>
                  <a:lnTo>
                    <a:pt x="2162" y="1081"/>
                  </a:lnTo>
                  <a:lnTo>
                    <a:pt x="2162" y="0"/>
                  </a:lnTo>
                  <a:close/>
                </a:path>
              </a:pathLst>
            </a:custGeom>
            <a:solidFill>
              <a:srgbClr val="EA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5" name="Google Shape;11735;p92"/>
            <p:cNvSpPr/>
            <p:nvPr/>
          </p:nvSpPr>
          <p:spPr>
            <a:xfrm>
              <a:off x="2610156" y="2554984"/>
              <a:ext cx="105401" cy="56601"/>
            </a:xfrm>
            <a:custGeom>
              <a:avLst/>
              <a:gdLst/>
              <a:ahLst/>
              <a:cxnLst/>
              <a:rect l="l" t="t" r="r" b="b"/>
              <a:pathLst>
                <a:path w="4026" h="2162" extrusionOk="0">
                  <a:moveTo>
                    <a:pt x="485" y="0"/>
                  </a:moveTo>
                  <a:cubicBezTo>
                    <a:pt x="332" y="0"/>
                    <a:pt x="197" y="115"/>
                    <a:pt x="183" y="274"/>
                  </a:cubicBezTo>
                  <a:lnTo>
                    <a:pt x="0" y="2162"/>
                  </a:lnTo>
                  <a:lnTo>
                    <a:pt x="4026" y="2162"/>
                  </a:lnTo>
                  <a:lnTo>
                    <a:pt x="4026" y="0"/>
                  </a:ln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6" name="Google Shape;11736;p92"/>
            <p:cNvSpPr/>
            <p:nvPr/>
          </p:nvSpPr>
          <p:spPr>
            <a:xfrm>
              <a:off x="2610261" y="2554984"/>
              <a:ext cx="105427" cy="56601"/>
            </a:xfrm>
            <a:custGeom>
              <a:avLst/>
              <a:gdLst/>
              <a:ahLst/>
              <a:cxnLst/>
              <a:rect l="l" t="t" r="r" b="b"/>
              <a:pathLst>
                <a:path w="4027" h="2162" extrusionOk="0">
                  <a:moveTo>
                    <a:pt x="3244" y="0"/>
                  </a:moveTo>
                  <a:lnTo>
                    <a:pt x="3244" y="1028"/>
                  </a:lnTo>
                  <a:cubicBezTo>
                    <a:pt x="3244" y="1105"/>
                    <a:pt x="3273" y="1182"/>
                    <a:pt x="3330" y="1240"/>
                  </a:cubicBezTo>
                  <a:lnTo>
                    <a:pt x="3455" y="1364"/>
                  </a:lnTo>
                  <a:cubicBezTo>
                    <a:pt x="3503" y="1408"/>
                    <a:pt x="3532" y="1470"/>
                    <a:pt x="3542" y="1533"/>
                  </a:cubicBezTo>
                  <a:lnTo>
                    <a:pt x="63" y="1533"/>
                  </a:lnTo>
                  <a:lnTo>
                    <a:pt x="1" y="2162"/>
                  </a:lnTo>
                  <a:lnTo>
                    <a:pt x="4027" y="2162"/>
                  </a:lnTo>
                  <a:lnTo>
                    <a:pt x="4027"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7" name="Google Shape;11737;p92"/>
            <p:cNvSpPr/>
            <p:nvPr/>
          </p:nvSpPr>
          <p:spPr>
            <a:xfrm>
              <a:off x="2646363" y="2639860"/>
              <a:ext cx="42542" cy="60659"/>
            </a:xfrm>
            <a:custGeom>
              <a:avLst/>
              <a:gdLst/>
              <a:ahLst/>
              <a:cxnLst/>
              <a:rect l="l" t="t" r="r" b="b"/>
              <a:pathLst>
                <a:path w="1625" h="2317" extrusionOk="0">
                  <a:moveTo>
                    <a:pt x="813" y="1"/>
                  </a:moveTo>
                  <a:cubicBezTo>
                    <a:pt x="366" y="1"/>
                    <a:pt x="1" y="366"/>
                    <a:pt x="1" y="813"/>
                  </a:cubicBezTo>
                  <a:lnTo>
                    <a:pt x="1" y="2316"/>
                  </a:lnTo>
                  <a:lnTo>
                    <a:pt x="1624" y="2316"/>
                  </a:lnTo>
                  <a:lnTo>
                    <a:pt x="1624" y="813"/>
                  </a:lnTo>
                  <a:cubicBezTo>
                    <a:pt x="1624" y="366"/>
                    <a:pt x="1259" y="1"/>
                    <a:pt x="813" y="1"/>
                  </a:cubicBezTo>
                  <a:close/>
                </a:path>
              </a:pathLst>
            </a:custGeom>
            <a:solidFill>
              <a:srgbClr val="F4F6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8" name="Google Shape;11738;p92"/>
            <p:cNvSpPr/>
            <p:nvPr/>
          </p:nvSpPr>
          <p:spPr>
            <a:xfrm>
              <a:off x="2662464" y="2639860"/>
              <a:ext cx="26442" cy="60659"/>
            </a:xfrm>
            <a:custGeom>
              <a:avLst/>
              <a:gdLst/>
              <a:ahLst/>
              <a:cxnLst/>
              <a:rect l="l" t="t" r="r" b="b"/>
              <a:pathLst>
                <a:path w="1010" h="2317" extrusionOk="0">
                  <a:moveTo>
                    <a:pt x="198" y="1"/>
                  </a:moveTo>
                  <a:cubicBezTo>
                    <a:pt x="130" y="1"/>
                    <a:pt x="68" y="10"/>
                    <a:pt x="1" y="25"/>
                  </a:cubicBezTo>
                  <a:cubicBezTo>
                    <a:pt x="366" y="116"/>
                    <a:pt x="616" y="438"/>
                    <a:pt x="620" y="813"/>
                  </a:cubicBezTo>
                  <a:lnTo>
                    <a:pt x="620" y="2316"/>
                  </a:lnTo>
                  <a:lnTo>
                    <a:pt x="1009" y="2316"/>
                  </a:lnTo>
                  <a:lnTo>
                    <a:pt x="1009" y="813"/>
                  </a:lnTo>
                  <a:cubicBezTo>
                    <a:pt x="1009" y="366"/>
                    <a:pt x="644" y="1"/>
                    <a:pt x="198" y="1"/>
                  </a:cubicBezTo>
                  <a:close/>
                </a:path>
              </a:pathLst>
            </a:custGeom>
            <a:solidFill>
              <a:srgbClr val="EA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39" name="Google Shape;11739;p92"/>
            <p:cNvSpPr/>
            <p:nvPr/>
          </p:nvSpPr>
          <p:spPr>
            <a:xfrm>
              <a:off x="2891748" y="2611559"/>
              <a:ext cx="95871" cy="194989"/>
            </a:xfrm>
            <a:custGeom>
              <a:avLst/>
              <a:gdLst/>
              <a:ahLst/>
              <a:cxnLst/>
              <a:rect l="l" t="t" r="r" b="b"/>
              <a:pathLst>
                <a:path w="3662" h="7448" extrusionOk="0">
                  <a:moveTo>
                    <a:pt x="0" y="1"/>
                  </a:moveTo>
                  <a:lnTo>
                    <a:pt x="0" y="7447"/>
                  </a:lnTo>
                  <a:lnTo>
                    <a:pt x="3661" y="7447"/>
                  </a:lnTo>
                  <a:lnTo>
                    <a:pt x="3661" y="1"/>
                  </a:lnTo>
                  <a:close/>
                </a:path>
              </a:pathLst>
            </a:custGeom>
            <a:solidFill>
              <a:srgbClr val="E0E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0" name="Google Shape;11740;p92"/>
            <p:cNvSpPr/>
            <p:nvPr/>
          </p:nvSpPr>
          <p:spPr>
            <a:xfrm>
              <a:off x="2971859" y="2611559"/>
              <a:ext cx="15760" cy="194989"/>
            </a:xfrm>
            <a:custGeom>
              <a:avLst/>
              <a:gdLst/>
              <a:ahLst/>
              <a:cxnLst/>
              <a:rect l="l" t="t" r="r" b="b"/>
              <a:pathLst>
                <a:path w="602" h="7448" extrusionOk="0">
                  <a:moveTo>
                    <a:pt x="1" y="1"/>
                  </a:moveTo>
                  <a:lnTo>
                    <a:pt x="1" y="7447"/>
                  </a:lnTo>
                  <a:lnTo>
                    <a:pt x="601" y="7447"/>
                  </a:lnTo>
                  <a:lnTo>
                    <a:pt x="601" y="1"/>
                  </a:lnTo>
                  <a:close/>
                </a:path>
              </a:pathLst>
            </a:custGeom>
            <a:solidFill>
              <a:srgbClr val="D1D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1" name="Google Shape;11741;p92"/>
            <p:cNvSpPr/>
            <p:nvPr/>
          </p:nvSpPr>
          <p:spPr>
            <a:xfrm>
              <a:off x="2891748" y="2611559"/>
              <a:ext cx="20394" cy="154095"/>
            </a:xfrm>
            <a:custGeom>
              <a:avLst/>
              <a:gdLst/>
              <a:ahLst/>
              <a:cxnLst/>
              <a:rect l="l" t="t" r="r" b="b"/>
              <a:pathLst>
                <a:path w="779" h="5886" extrusionOk="0">
                  <a:moveTo>
                    <a:pt x="0" y="1"/>
                  </a:moveTo>
                  <a:lnTo>
                    <a:pt x="0" y="5886"/>
                  </a:lnTo>
                  <a:lnTo>
                    <a:pt x="779" y="5886"/>
                  </a:lnTo>
                  <a:lnTo>
                    <a:pt x="779" y="4262"/>
                  </a:lnTo>
                  <a:cubicBezTo>
                    <a:pt x="779" y="4180"/>
                    <a:pt x="745" y="4104"/>
                    <a:pt x="692" y="4046"/>
                  </a:cubicBezTo>
                  <a:lnTo>
                    <a:pt x="567" y="3921"/>
                  </a:lnTo>
                  <a:cubicBezTo>
                    <a:pt x="510" y="3868"/>
                    <a:pt x="481" y="3791"/>
                    <a:pt x="481" y="3710"/>
                  </a:cubicBezTo>
                  <a:lnTo>
                    <a:pt x="481" y="1"/>
                  </a:lnTo>
                  <a:close/>
                </a:path>
              </a:pathLst>
            </a:custGeom>
            <a:solidFill>
              <a:srgbClr val="D1D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2" name="Google Shape;11742;p92"/>
            <p:cNvSpPr/>
            <p:nvPr/>
          </p:nvSpPr>
          <p:spPr>
            <a:xfrm>
              <a:off x="2930992" y="2778221"/>
              <a:ext cx="56627" cy="28327"/>
            </a:xfrm>
            <a:custGeom>
              <a:avLst/>
              <a:gdLst/>
              <a:ahLst/>
              <a:cxnLst/>
              <a:rect l="l" t="t" r="r" b="b"/>
              <a:pathLst>
                <a:path w="2163" h="1082" extrusionOk="0">
                  <a:moveTo>
                    <a:pt x="0" y="0"/>
                  </a:moveTo>
                  <a:lnTo>
                    <a:pt x="0" y="1081"/>
                  </a:lnTo>
                  <a:lnTo>
                    <a:pt x="2162" y="1081"/>
                  </a:lnTo>
                  <a:lnTo>
                    <a:pt x="2162" y="0"/>
                  </a:lnTo>
                  <a:close/>
                </a:path>
              </a:pathLst>
            </a:custGeom>
            <a:solidFill>
              <a:srgbClr val="EA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3" name="Google Shape;11743;p92"/>
            <p:cNvSpPr/>
            <p:nvPr/>
          </p:nvSpPr>
          <p:spPr>
            <a:xfrm>
              <a:off x="2971859" y="2778221"/>
              <a:ext cx="15760" cy="28327"/>
            </a:xfrm>
            <a:custGeom>
              <a:avLst/>
              <a:gdLst/>
              <a:ahLst/>
              <a:cxnLst/>
              <a:rect l="l" t="t" r="r" b="b"/>
              <a:pathLst>
                <a:path w="602" h="1082" extrusionOk="0">
                  <a:moveTo>
                    <a:pt x="1" y="0"/>
                  </a:moveTo>
                  <a:lnTo>
                    <a:pt x="1" y="1081"/>
                  </a:lnTo>
                  <a:lnTo>
                    <a:pt x="601" y="1081"/>
                  </a:lnTo>
                  <a:lnTo>
                    <a:pt x="601" y="0"/>
                  </a:lnTo>
                  <a:close/>
                </a:path>
              </a:pathLst>
            </a:custGeom>
            <a:solidFill>
              <a:srgbClr val="E7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4" name="Google Shape;11744;p92"/>
            <p:cNvSpPr/>
            <p:nvPr/>
          </p:nvSpPr>
          <p:spPr>
            <a:xfrm>
              <a:off x="2891748" y="2554984"/>
              <a:ext cx="105427" cy="56601"/>
            </a:xfrm>
            <a:custGeom>
              <a:avLst/>
              <a:gdLst/>
              <a:ahLst/>
              <a:cxnLst/>
              <a:rect l="l" t="t" r="r" b="b"/>
              <a:pathLst>
                <a:path w="4027" h="2162" extrusionOk="0">
                  <a:moveTo>
                    <a:pt x="0" y="0"/>
                  </a:moveTo>
                  <a:lnTo>
                    <a:pt x="0" y="2162"/>
                  </a:lnTo>
                  <a:lnTo>
                    <a:pt x="4026" y="2162"/>
                  </a:lnTo>
                  <a:lnTo>
                    <a:pt x="3844" y="274"/>
                  </a:lnTo>
                  <a:cubicBezTo>
                    <a:pt x="3824" y="115"/>
                    <a:pt x="3695" y="0"/>
                    <a:pt x="3541"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5" name="Google Shape;11745;p92"/>
            <p:cNvSpPr/>
            <p:nvPr/>
          </p:nvSpPr>
          <p:spPr>
            <a:xfrm>
              <a:off x="2891617" y="2554984"/>
              <a:ext cx="105427" cy="56601"/>
            </a:xfrm>
            <a:custGeom>
              <a:avLst/>
              <a:gdLst/>
              <a:ahLst/>
              <a:cxnLst/>
              <a:rect l="l" t="t" r="r" b="b"/>
              <a:pathLst>
                <a:path w="4027" h="2162" extrusionOk="0">
                  <a:moveTo>
                    <a:pt x="3186" y="0"/>
                  </a:moveTo>
                  <a:lnTo>
                    <a:pt x="3306" y="1201"/>
                  </a:lnTo>
                  <a:cubicBezTo>
                    <a:pt x="3320" y="1379"/>
                    <a:pt x="3181" y="1533"/>
                    <a:pt x="3003" y="1533"/>
                  </a:cubicBezTo>
                  <a:lnTo>
                    <a:pt x="1" y="1533"/>
                  </a:lnTo>
                  <a:lnTo>
                    <a:pt x="1" y="2162"/>
                  </a:lnTo>
                  <a:lnTo>
                    <a:pt x="4026" y="2162"/>
                  </a:lnTo>
                  <a:lnTo>
                    <a:pt x="3839" y="269"/>
                  </a:lnTo>
                  <a:cubicBezTo>
                    <a:pt x="3825" y="120"/>
                    <a:pt x="3695" y="0"/>
                    <a:pt x="354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6" name="Google Shape;11746;p92"/>
            <p:cNvSpPr/>
            <p:nvPr/>
          </p:nvSpPr>
          <p:spPr>
            <a:xfrm>
              <a:off x="2692021" y="2749920"/>
              <a:ext cx="223263" cy="28327"/>
            </a:xfrm>
            <a:custGeom>
              <a:avLst/>
              <a:gdLst/>
              <a:ahLst/>
              <a:cxnLst/>
              <a:rect l="l" t="t" r="r" b="b"/>
              <a:pathLst>
                <a:path w="8528" h="1082" extrusionOk="0">
                  <a:moveTo>
                    <a:pt x="1" y="0"/>
                  </a:moveTo>
                  <a:lnTo>
                    <a:pt x="1" y="1081"/>
                  </a:lnTo>
                  <a:lnTo>
                    <a:pt x="8528" y="1081"/>
                  </a:lnTo>
                  <a:lnTo>
                    <a:pt x="8528" y="0"/>
                  </a:lnTo>
                  <a:close/>
                </a:path>
              </a:pathLst>
            </a:custGeom>
            <a:solidFill>
              <a:srgbClr val="E0E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7" name="Google Shape;11747;p92"/>
            <p:cNvSpPr/>
            <p:nvPr/>
          </p:nvSpPr>
          <p:spPr>
            <a:xfrm>
              <a:off x="2692021" y="2749920"/>
              <a:ext cx="223263" cy="28327"/>
            </a:xfrm>
            <a:custGeom>
              <a:avLst/>
              <a:gdLst/>
              <a:ahLst/>
              <a:cxnLst/>
              <a:rect l="l" t="t" r="r" b="b"/>
              <a:pathLst>
                <a:path w="8528" h="1082" extrusionOk="0">
                  <a:moveTo>
                    <a:pt x="8167" y="0"/>
                  </a:moveTo>
                  <a:lnTo>
                    <a:pt x="8167" y="423"/>
                  </a:lnTo>
                  <a:cubicBezTo>
                    <a:pt x="8167" y="586"/>
                    <a:pt x="8033" y="721"/>
                    <a:pt x="7870" y="721"/>
                  </a:cubicBezTo>
                  <a:lnTo>
                    <a:pt x="1" y="721"/>
                  </a:lnTo>
                  <a:lnTo>
                    <a:pt x="1" y="1081"/>
                  </a:lnTo>
                  <a:lnTo>
                    <a:pt x="8528" y="1081"/>
                  </a:lnTo>
                  <a:lnTo>
                    <a:pt x="8528" y="0"/>
                  </a:lnTo>
                  <a:close/>
                </a:path>
              </a:pathLst>
            </a:custGeom>
            <a:solidFill>
              <a:srgbClr val="D1D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8" name="Google Shape;11748;p92"/>
            <p:cNvSpPr/>
            <p:nvPr/>
          </p:nvSpPr>
          <p:spPr>
            <a:xfrm>
              <a:off x="2676313" y="2778221"/>
              <a:ext cx="254705" cy="28327"/>
            </a:xfrm>
            <a:custGeom>
              <a:avLst/>
              <a:gdLst/>
              <a:ahLst/>
              <a:cxnLst/>
              <a:rect l="l" t="t" r="r" b="b"/>
              <a:pathLst>
                <a:path w="9729" h="1082" extrusionOk="0">
                  <a:moveTo>
                    <a:pt x="0" y="0"/>
                  </a:moveTo>
                  <a:lnTo>
                    <a:pt x="0" y="1081"/>
                  </a:lnTo>
                  <a:lnTo>
                    <a:pt x="9728" y="1081"/>
                  </a:lnTo>
                  <a:lnTo>
                    <a:pt x="9728" y="0"/>
                  </a:lnTo>
                  <a:close/>
                </a:path>
              </a:pathLst>
            </a:custGeom>
            <a:solidFill>
              <a:srgbClr val="E0E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49" name="Google Shape;11749;p92"/>
            <p:cNvSpPr/>
            <p:nvPr/>
          </p:nvSpPr>
          <p:spPr>
            <a:xfrm>
              <a:off x="2676313" y="2778221"/>
              <a:ext cx="254705" cy="28327"/>
            </a:xfrm>
            <a:custGeom>
              <a:avLst/>
              <a:gdLst/>
              <a:ahLst/>
              <a:cxnLst/>
              <a:rect l="l" t="t" r="r" b="b"/>
              <a:pathLst>
                <a:path w="9729" h="1082" extrusionOk="0">
                  <a:moveTo>
                    <a:pt x="9368" y="0"/>
                  </a:moveTo>
                  <a:lnTo>
                    <a:pt x="9368" y="423"/>
                  </a:lnTo>
                  <a:cubicBezTo>
                    <a:pt x="9368" y="586"/>
                    <a:pt x="9233" y="721"/>
                    <a:pt x="9070" y="721"/>
                  </a:cubicBezTo>
                  <a:lnTo>
                    <a:pt x="0" y="721"/>
                  </a:lnTo>
                  <a:lnTo>
                    <a:pt x="0" y="1081"/>
                  </a:lnTo>
                  <a:lnTo>
                    <a:pt x="9728" y="1081"/>
                  </a:lnTo>
                  <a:lnTo>
                    <a:pt x="9728" y="0"/>
                  </a:lnTo>
                  <a:close/>
                </a:path>
              </a:pathLst>
            </a:custGeom>
            <a:solidFill>
              <a:srgbClr val="D1D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0" name="Google Shape;11750;p92"/>
            <p:cNvSpPr/>
            <p:nvPr/>
          </p:nvSpPr>
          <p:spPr>
            <a:xfrm>
              <a:off x="2731265" y="2554984"/>
              <a:ext cx="145535" cy="194962"/>
            </a:xfrm>
            <a:custGeom>
              <a:avLst/>
              <a:gdLst/>
              <a:ahLst/>
              <a:cxnLst/>
              <a:rect l="l" t="t" r="r" b="b"/>
              <a:pathLst>
                <a:path w="5559" h="7447" extrusionOk="0">
                  <a:moveTo>
                    <a:pt x="5" y="0"/>
                  </a:moveTo>
                  <a:lnTo>
                    <a:pt x="0" y="7446"/>
                  </a:lnTo>
                  <a:lnTo>
                    <a:pt x="5559" y="7446"/>
                  </a:lnTo>
                  <a:lnTo>
                    <a:pt x="5559" y="0"/>
                  </a:lnTo>
                  <a:close/>
                </a:path>
              </a:pathLst>
            </a:custGeom>
            <a:solidFill>
              <a:srgbClr val="D1D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1" name="Google Shape;11751;p92"/>
            <p:cNvSpPr/>
            <p:nvPr/>
          </p:nvSpPr>
          <p:spPr>
            <a:xfrm>
              <a:off x="2777682" y="2655725"/>
              <a:ext cx="51967" cy="94222"/>
            </a:xfrm>
            <a:custGeom>
              <a:avLst/>
              <a:gdLst/>
              <a:ahLst/>
              <a:cxnLst/>
              <a:rect l="l" t="t" r="r" b="b"/>
              <a:pathLst>
                <a:path w="1985" h="3599" extrusionOk="0">
                  <a:moveTo>
                    <a:pt x="992" y="0"/>
                  </a:moveTo>
                  <a:cubicBezTo>
                    <a:pt x="874" y="0"/>
                    <a:pt x="757" y="34"/>
                    <a:pt x="653" y="101"/>
                  </a:cubicBezTo>
                  <a:lnTo>
                    <a:pt x="269" y="360"/>
                  </a:lnTo>
                  <a:cubicBezTo>
                    <a:pt x="101" y="471"/>
                    <a:pt x="0" y="658"/>
                    <a:pt x="0" y="860"/>
                  </a:cubicBezTo>
                  <a:lnTo>
                    <a:pt x="0" y="3598"/>
                  </a:lnTo>
                  <a:lnTo>
                    <a:pt x="1984" y="3598"/>
                  </a:lnTo>
                  <a:lnTo>
                    <a:pt x="1984" y="865"/>
                  </a:lnTo>
                  <a:cubicBezTo>
                    <a:pt x="1979" y="663"/>
                    <a:pt x="1883" y="476"/>
                    <a:pt x="1715" y="365"/>
                  </a:cubicBezTo>
                  <a:lnTo>
                    <a:pt x="1326" y="101"/>
                  </a:lnTo>
                  <a:cubicBezTo>
                    <a:pt x="1225" y="34"/>
                    <a:pt x="1109" y="0"/>
                    <a:pt x="992"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2" name="Google Shape;11752;p92"/>
            <p:cNvSpPr/>
            <p:nvPr/>
          </p:nvSpPr>
          <p:spPr>
            <a:xfrm>
              <a:off x="2797657" y="2655672"/>
              <a:ext cx="31992" cy="94274"/>
            </a:xfrm>
            <a:custGeom>
              <a:avLst/>
              <a:gdLst/>
              <a:ahLst/>
              <a:cxnLst/>
              <a:rect l="l" t="t" r="r" b="b"/>
              <a:pathLst>
                <a:path w="1222" h="3601" extrusionOk="0">
                  <a:moveTo>
                    <a:pt x="228" y="1"/>
                  </a:moveTo>
                  <a:cubicBezTo>
                    <a:pt x="152" y="1"/>
                    <a:pt x="74" y="15"/>
                    <a:pt x="1" y="45"/>
                  </a:cubicBezTo>
                  <a:cubicBezTo>
                    <a:pt x="39" y="60"/>
                    <a:pt x="78" y="79"/>
                    <a:pt x="111" y="103"/>
                  </a:cubicBezTo>
                  <a:lnTo>
                    <a:pt x="505" y="367"/>
                  </a:lnTo>
                  <a:cubicBezTo>
                    <a:pt x="669" y="478"/>
                    <a:pt x="770" y="665"/>
                    <a:pt x="770" y="867"/>
                  </a:cubicBezTo>
                  <a:lnTo>
                    <a:pt x="770" y="3600"/>
                  </a:lnTo>
                  <a:lnTo>
                    <a:pt x="1221" y="3600"/>
                  </a:lnTo>
                  <a:lnTo>
                    <a:pt x="1221" y="867"/>
                  </a:lnTo>
                  <a:cubicBezTo>
                    <a:pt x="1221" y="665"/>
                    <a:pt x="1120" y="478"/>
                    <a:pt x="957" y="367"/>
                  </a:cubicBezTo>
                  <a:lnTo>
                    <a:pt x="563" y="103"/>
                  </a:lnTo>
                  <a:cubicBezTo>
                    <a:pt x="464" y="36"/>
                    <a:pt x="347" y="1"/>
                    <a:pt x="228" y="1"/>
                  </a:cubicBezTo>
                  <a:close/>
                </a:path>
              </a:pathLst>
            </a:custGeom>
            <a:solidFill>
              <a:srgbClr val="D9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3" name="Google Shape;11753;p92"/>
            <p:cNvSpPr/>
            <p:nvPr/>
          </p:nvSpPr>
          <p:spPr>
            <a:xfrm>
              <a:off x="2707755" y="2554984"/>
              <a:ext cx="47176" cy="31468"/>
            </a:xfrm>
            <a:custGeom>
              <a:avLst/>
              <a:gdLst/>
              <a:ahLst/>
              <a:cxnLst/>
              <a:rect l="l" t="t" r="r" b="b"/>
              <a:pathLst>
                <a:path w="1802" h="1202" extrusionOk="0">
                  <a:moveTo>
                    <a:pt x="0" y="0"/>
                  </a:moveTo>
                  <a:lnTo>
                    <a:pt x="0" y="903"/>
                  </a:lnTo>
                  <a:lnTo>
                    <a:pt x="303" y="1201"/>
                  </a:lnTo>
                  <a:lnTo>
                    <a:pt x="1504" y="1201"/>
                  </a:lnTo>
                  <a:lnTo>
                    <a:pt x="1802" y="903"/>
                  </a:lnTo>
                  <a:lnTo>
                    <a:pt x="1802"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4" name="Google Shape;11754;p92"/>
            <p:cNvSpPr/>
            <p:nvPr/>
          </p:nvSpPr>
          <p:spPr>
            <a:xfrm>
              <a:off x="2734537" y="2554984"/>
              <a:ext cx="20394" cy="31468"/>
            </a:xfrm>
            <a:custGeom>
              <a:avLst/>
              <a:gdLst/>
              <a:ahLst/>
              <a:cxnLst/>
              <a:rect l="l" t="t" r="r" b="b"/>
              <a:pathLst>
                <a:path w="779" h="1202" extrusionOk="0">
                  <a:moveTo>
                    <a:pt x="298" y="0"/>
                  </a:moveTo>
                  <a:lnTo>
                    <a:pt x="298" y="903"/>
                  </a:lnTo>
                  <a:lnTo>
                    <a:pt x="0" y="1201"/>
                  </a:lnTo>
                  <a:lnTo>
                    <a:pt x="481" y="1201"/>
                  </a:lnTo>
                  <a:lnTo>
                    <a:pt x="779" y="903"/>
                  </a:lnTo>
                  <a:lnTo>
                    <a:pt x="779" y="0"/>
                  </a:lnTo>
                  <a:close/>
                </a:path>
              </a:pathLst>
            </a:custGeom>
            <a:solidFill>
              <a:srgbClr val="D9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5" name="Google Shape;11755;p92"/>
            <p:cNvSpPr/>
            <p:nvPr/>
          </p:nvSpPr>
          <p:spPr>
            <a:xfrm>
              <a:off x="2707755" y="2718478"/>
              <a:ext cx="47176" cy="31468"/>
            </a:xfrm>
            <a:custGeom>
              <a:avLst/>
              <a:gdLst/>
              <a:ahLst/>
              <a:cxnLst/>
              <a:rect l="l" t="t" r="r" b="b"/>
              <a:pathLst>
                <a:path w="1802" h="1202" extrusionOk="0">
                  <a:moveTo>
                    <a:pt x="298" y="0"/>
                  </a:moveTo>
                  <a:lnTo>
                    <a:pt x="0" y="303"/>
                  </a:lnTo>
                  <a:lnTo>
                    <a:pt x="0" y="1201"/>
                  </a:lnTo>
                  <a:lnTo>
                    <a:pt x="1802" y="1201"/>
                  </a:lnTo>
                  <a:lnTo>
                    <a:pt x="1802" y="303"/>
                  </a:lnTo>
                  <a:lnTo>
                    <a:pt x="1499"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6" name="Google Shape;11756;p92"/>
            <p:cNvSpPr/>
            <p:nvPr/>
          </p:nvSpPr>
          <p:spPr>
            <a:xfrm>
              <a:off x="2734537" y="2718478"/>
              <a:ext cx="20394" cy="31468"/>
            </a:xfrm>
            <a:custGeom>
              <a:avLst/>
              <a:gdLst/>
              <a:ahLst/>
              <a:cxnLst/>
              <a:rect l="l" t="t" r="r" b="b"/>
              <a:pathLst>
                <a:path w="779" h="1202" extrusionOk="0">
                  <a:moveTo>
                    <a:pt x="0" y="0"/>
                  </a:moveTo>
                  <a:lnTo>
                    <a:pt x="298" y="303"/>
                  </a:lnTo>
                  <a:lnTo>
                    <a:pt x="298" y="1201"/>
                  </a:lnTo>
                  <a:lnTo>
                    <a:pt x="779" y="1201"/>
                  </a:lnTo>
                  <a:lnTo>
                    <a:pt x="779" y="303"/>
                  </a:lnTo>
                  <a:lnTo>
                    <a:pt x="481" y="0"/>
                  </a:lnTo>
                  <a:close/>
                </a:path>
              </a:pathLst>
            </a:custGeom>
            <a:solidFill>
              <a:srgbClr val="D9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7" name="Google Shape;11757;p92"/>
            <p:cNvSpPr/>
            <p:nvPr/>
          </p:nvSpPr>
          <p:spPr>
            <a:xfrm>
              <a:off x="2715531" y="2586426"/>
              <a:ext cx="31468" cy="132078"/>
            </a:xfrm>
            <a:custGeom>
              <a:avLst/>
              <a:gdLst/>
              <a:ahLst/>
              <a:cxnLst/>
              <a:rect l="l" t="t" r="r" b="b"/>
              <a:pathLst>
                <a:path w="1202" h="5045" extrusionOk="0">
                  <a:moveTo>
                    <a:pt x="1" y="0"/>
                  </a:moveTo>
                  <a:lnTo>
                    <a:pt x="1" y="5044"/>
                  </a:lnTo>
                  <a:lnTo>
                    <a:pt x="1202" y="5044"/>
                  </a:lnTo>
                  <a:lnTo>
                    <a:pt x="1202" y="0"/>
                  </a:lnTo>
                  <a:close/>
                </a:path>
              </a:pathLst>
            </a:custGeom>
            <a:solidFill>
              <a:srgbClr val="E0E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8" name="Google Shape;11758;p92"/>
            <p:cNvSpPr/>
            <p:nvPr/>
          </p:nvSpPr>
          <p:spPr>
            <a:xfrm>
              <a:off x="2852374" y="2554984"/>
              <a:ext cx="47203" cy="31468"/>
            </a:xfrm>
            <a:custGeom>
              <a:avLst/>
              <a:gdLst/>
              <a:ahLst/>
              <a:cxnLst/>
              <a:rect l="l" t="t" r="r" b="b"/>
              <a:pathLst>
                <a:path w="1803" h="1202" extrusionOk="0">
                  <a:moveTo>
                    <a:pt x="1" y="0"/>
                  </a:moveTo>
                  <a:lnTo>
                    <a:pt x="1" y="903"/>
                  </a:lnTo>
                  <a:lnTo>
                    <a:pt x="303" y="1201"/>
                  </a:lnTo>
                  <a:lnTo>
                    <a:pt x="1504" y="1201"/>
                  </a:lnTo>
                  <a:lnTo>
                    <a:pt x="1802" y="903"/>
                  </a:lnTo>
                  <a:lnTo>
                    <a:pt x="1802"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59" name="Google Shape;11759;p92"/>
            <p:cNvSpPr/>
            <p:nvPr/>
          </p:nvSpPr>
          <p:spPr>
            <a:xfrm>
              <a:off x="2852374" y="2718478"/>
              <a:ext cx="47203" cy="31468"/>
            </a:xfrm>
            <a:custGeom>
              <a:avLst/>
              <a:gdLst/>
              <a:ahLst/>
              <a:cxnLst/>
              <a:rect l="l" t="t" r="r" b="b"/>
              <a:pathLst>
                <a:path w="1803" h="1202" extrusionOk="0">
                  <a:moveTo>
                    <a:pt x="303" y="0"/>
                  </a:moveTo>
                  <a:lnTo>
                    <a:pt x="1" y="303"/>
                  </a:lnTo>
                  <a:lnTo>
                    <a:pt x="1" y="1201"/>
                  </a:lnTo>
                  <a:lnTo>
                    <a:pt x="1802" y="1201"/>
                  </a:lnTo>
                  <a:lnTo>
                    <a:pt x="1802" y="303"/>
                  </a:lnTo>
                  <a:lnTo>
                    <a:pt x="1504"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0" name="Google Shape;11760;p92"/>
            <p:cNvSpPr/>
            <p:nvPr/>
          </p:nvSpPr>
          <p:spPr>
            <a:xfrm>
              <a:off x="2879182" y="2554984"/>
              <a:ext cx="20394" cy="31468"/>
            </a:xfrm>
            <a:custGeom>
              <a:avLst/>
              <a:gdLst/>
              <a:ahLst/>
              <a:cxnLst/>
              <a:rect l="l" t="t" r="r" b="b"/>
              <a:pathLst>
                <a:path w="779" h="1202" extrusionOk="0">
                  <a:moveTo>
                    <a:pt x="298" y="0"/>
                  </a:moveTo>
                  <a:lnTo>
                    <a:pt x="298" y="903"/>
                  </a:lnTo>
                  <a:lnTo>
                    <a:pt x="0" y="1201"/>
                  </a:lnTo>
                  <a:lnTo>
                    <a:pt x="480" y="1201"/>
                  </a:lnTo>
                  <a:lnTo>
                    <a:pt x="778" y="903"/>
                  </a:lnTo>
                  <a:lnTo>
                    <a:pt x="778" y="0"/>
                  </a:lnTo>
                  <a:close/>
                </a:path>
              </a:pathLst>
            </a:custGeom>
            <a:solidFill>
              <a:srgbClr val="D9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1" name="Google Shape;11761;p92"/>
            <p:cNvSpPr/>
            <p:nvPr/>
          </p:nvSpPr>
          <p:spPr>
            <a:xfrm>
              <a:off x="2879182" y="2718478"/>
              <a:ext cx="20394" cy="31468"/>
            </a:xfrm>
            <a:custGeom>
              <a:avLst/>
              <a:gdLst/>
              <a:ahLst/>
              <a:cxnLst/>
              <a:rect l="l" t="t" r="r" b="b"/>
              <a:pathLst>
                <a:path w="779" h="1202" extrusionOk="0">
                  <a:moveTo>
                    <a:pt x="0" y="0"/>
                  </a:moveTo>
                  <a:lnTo>
                    <a:pt x="298" y="303"/>
                  </a:lnTo>
                  <a:lnTo>
                    <a:pt x="298" y="1201"/>
                  </a:lnTo>
                  <a:lnTo>
                    <a:pt x="778" y="1201"/>
                  </a:lnTo>
                  <a:lnTo>
                    <a:pt x="778" y="303"/>
                  </a:lnTo>
                  <a:lnTo>
                    <a:pt x="480" y="0"/>
                  </a:lnTo>
                  <a:close/>
                </a:path>
              </a:pathLst>
            </a:custGeom>
            <a:solidFill>
              <a:srgbClr val="D9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2" name="Google Shape;11762;p92"/>
            <p:cNvSpPr/>
            <p:nvPr/>
          </p:nvSpPr>
          <p:spPr>
            <a:xfrm>
              <a:off x="2860306" y="2586426"/>
              <a:ext cx="31468" cy="132078"/>
            </a:xfrm>
            <a:custGeom>
              <a:avLst/>
              <a:gdLst/>
              <a:ahLst/>
              <a:cxnLst/>
              <a:rect l="l" t="t" r="r" b="b"/>
              <a:pathLst>
                <a:path w="1202" h="5045" extrusionOk="0">
                  <a:moveTo>
                    <a:pt x="0" y="0"/>
                  </a:moveTo>
                  <a:lnTo>
                    <a:pt x="0" y="5044"/>
                  </a:lnTo>
                  <a:lnTo>
                    <a:pt x="1201" y="5044"/>
                  </a:lnTo>
                  <a:lnTo>
                    <a:pt x="1201" y="0"/>
                  </a:lnTo>
                  <a:close/>
                </a:path>
              </a:pathLst>
            </a:custGeom>
            <a:solidFill>
              <a:srgbClr val="E0E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3" name="Google Shape;11763;p92"/>
            <p:cNvSpPr/>
            <p:nvPr/>
          </p:nvSpPr>
          <p:spPr>
            <a:xfrm>
              <a:off x="2699064" y="2445185"/>
              <a:ext cx="209178" cy="81525"/>
            </a:xfrm>
            <a:custGeom>
              <a:avLst/>
              <a:gdLst/>
              <a:ahLst/>
              <a:cxnLst/>
              <a:rect l="l" t="t" r="r" b="b"/>
              <a:pathLst>
                <a:path w="7990" h="3114" extrusionOk="0">
                  <a:moveTo>
                    <a:pt x="3998" y="0"/>
                  </a:moveTo>
                  <a:lnTo>
                    <a:pt x="1" y="3113"/>
                  </a:lnTo>
                  <a:lnTo>
                    <a:pt x="7990" y="3113"/>
                  </a:lnTo>
                  <a:lnTo>
                    <a:pt x="3998" y="0"/>
                  </a:ln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4" name="Google Shape;11764;p92"/>
            <p:cNvSpPr/>
            <p:nvPr/>
          </p:nvSpPr>
          <p:spPr>
            <a:xfrm>
              <a:off x="2699064" y="2445185"/>
              <a:ext cx="209178" cy="81525"/>
            </a:xfrm>
            <a:custGeom>
              <a:avLst/>
              <a:gdLst/>
              <a:ahLst/>
              <a:cxnLst/>
              <a:rect l="l" t="t" r="r" b="b"/>
              <a:pathLst>
                <a:path w="7990" h="3114" extrusionOk="0">
                  <a:moveTo>
                    <a:pt x="3998" y="0"/>
                  </a:moveTo>
                  <a:lnTo>
                    <a:pt x="3656" y="260"/>
                  </a:lnTo>
                  <a:lnTo>
                    <a:pt x="6035" y="2124"/>
                  </a:lnTo>
                  <a:cubicBezTo>
                    <a:pt x="6264" y="2295"/>
                    <a:pt x="6142" y="2662"/>
                    <a:pt x="5853" y="2662"/>
                  </a:cubicBezTo>
                  <a:cubicBezTo>
                    <a:pt x="5851" y="2662"/>
                    <a:pt x="5849" y="2662"/>
                    <a:pt x="5847" y="2662"/>
                  </a:cubicBezTo>
                  <a:lnTo>
                    <a:pt x="582" y="2662"/>
                  </a:lnTo>
                  <a:lnTo>
                    <a:pt x="1" y="3113"/>
                  </a:lnTo>
                  <a:lnTo>
                    <a:pt x="7990" y="3113"/>
                  </a:lnTo>
                  <a:lnTo>
                    <a:pt x="3998"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5" name="Google Shape;11765;p92"/>
            <p:cNvSpPr/>
            <p:nvPr/>
          </p:nvSpPr>
          <p:spPr>
            <a:xfrm>
              <a:off x="2684220" y="2526683"/>
              <a:ext cx="238997" cy="28327"/>
            </a:xfrm>
            <a:custGeom>
              <a:avLst/>
              <a:gdLst/>
              <a:ahLst/>
              <a:cxnLst/>
              <a:rect l="l" t="t" r="r" b="b"/>
              <a:pathLst>
                <a:path w="9129" h="1082" extrusionOk="0">
                  <a:moveTo>
                    <a:pt x="299" y="0"/>
                  </a:moveTo>
                  <a:cubicBezTo>
                    <a:pt x="130" y="0"/>
                    <a:pt x="1" y="135"/>
                    <a:pt x="1" y="303"/>
                  </a:cubicBezTo>
                  <a:lnTo>
                    <a:pt x="1" y="783"/>
                  </a:lnTo>
                  <a:cubicBezTo>
                    <a:pt x="1" y="947"/>
                    <a:pt x="130" y="1081"/>
                    <a:pt x="299" y="1081"/>
                  </a:cubicBezTo>
                  <a:lnTo>
                    <a:pt x="8826" y="1081"/>
                  </a:lnTo>
                  <a:cubicBezTo>
                    <a:pt x="8994" y="1081"/>
                    <a:pt x="9128" y="947"/>
                    <a:pt x="9128" y="783"/>
                  </a:cubicBezTo>
                  <a:lnTo>
                    <a:pt x="9128" y="303"/>
                  </a:lnTo>
                  <a:cubicBezTo>
                    <a:pt x="9128" y="135"/>
                    <a:pt x="8994" y="0"/>
                    <a:pt x="8826" y="0"/>
                  </a:cubicBezTo>
                  <a:close/>
                </a:path>
              </a:pathLst>
            </a:custGeom>
            <a:solidFill>
              <a:srgbClr val="E0E5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6" name="Google Shape;11766;p92"/>
            <p:cNvSpPr/>
            <p:nvPr/>
          </p:nvSpPr>
          <p:spPr>
            <a:xfrm>
              <a:off x="2684220" y="2526683"/>
              <a:ext cx="238997" cy="28327"/>
            </a:xfrm>
            <a:custGeom>
              <a:avLst/>
              <a:gdLst/>
              <a:ahLst/>
              <a:cxnLst/>
              <a:rect l="l" t="t" r="r" b="b"/>
              <a:pathLst>
                <a:path w="9129" h="1082" extrusionOk="0">
                  <a:moveTo>
                    <a:pt x="8768" y="0"/>
                  </a:moveTo>
                  <a:lnTo>
                    <a:pt x="8768" y="423"/>
                  </a:lnTo>
                  <a:cubicBezTo>
                    <a:pt x="8768" y="586"/>
                    <a:pt x="8634" y="721"/>
                    <a:pt x="8465" y="721"/>
                  </a:cubicBezTo>
                  <a:lnTo>
                    <a:pt x="1" y="721"/>
                  </a:lnTo>
                  <a:lnTo>
                    <a:pt x="1" y="783"/>
                  </a:lnTo>
                  <a:cubicBezTo>
                    <a:pt x="1" y="947"/>
                    <a:pt x="130" y="1081"/>
                    <a:pt x="299" y="1081"/>
                  </a:cubicBezTo>
                  <a:lnTo>
                    <a:pt x="8826" y="1081"/>
                  </a:lnTo>
                  <a:cubicBezTo>
                    <a:pt x="8994" y="1081"/>
                    <a:pt x="9128" y="947"/>
                    <a:pt x="9128" y="783"/>
                  </a:cubicBezTo>
                  <a:lnTo>
                    <a:pt x="9128" y="303"/>
                  </a:lnTo>
                  <a:cubicBezTo>
                    <a:pt x="9128" y="135"/>
                    <a:pt x="8994" y="0"/>
                    <a:pt x="8826" y="0"/>
                  </a:cubicBezTo>
                  <a:close/>
                </a:path>
              </a:pathLst>
            </a:custGeom>
            <a:solidFill>
              <a:srgbClr val="D1D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7" name="Google Shape;11767;p92"/>
            <p:cNvSpPr/>
            <p:nvPr/>
          </p:nvSpPr>
          <p:spPr>
            <a:xfrm>
              <a:off x="2918400" y="2639860"/>
              <a:ext cx="42542" cy="60659"/>
            </a:xfrm>
            <a:custGeom>
              <a:avLst/>
              <a:gdLst/>
              <a:ahLst/>
              <a:cxnLst/>
              <a:rect l="l" t="t" r="r" b="b"/>
              <a:pathLst>
                <a:path w="1625" h="2317" extrusionOk="0">
                  <a:moveTo>
                    <a:pt x="813" y="1"/>
                  </a:moveTo>
                  <a:cubicBezTo>
                    <a:pt x="366" y="1"/>
                    <a:pt x="1" y="366"/>
                    <a:pt x="1" y="813"/>
                  </a:cubicBezTo>
                  <a:lnTo>
                    <a:pt x="1" y="2316"/>
                  </a:lnTo>
                  <a:lnTo>
                    <a:pt x="1625" y="2316"/>
                  </a:lnTo>
                  <a:lnTo>
                    <a:pt x="1625" y="813"/>
                  </a:lnTo>
                  <a:cubicBezTo>
                    <a:pt x="1625" y="366"/>
                    <a:pt x="1260" y="1"/>
                    <a:pt x="813" y="1"/>
                  </a:cubicBezTo>
                  <a:close/>
                </a:path>
              </a:pathLst>
            </a:custGeom>
            <a:solidFill>
              <a:srgbClr val="F4F6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8" name="Google Shape;11768;p92"/>
            <p:cNvSpPr/>
            <p:nvPr/>
          </p:nvSpPr>
          <p:spPr>
            <a:xfrm>
              <a:off x="2934500" y="2639860"/>
              <a:ext cx="26311" cy="60659"/>
            </a:xfrm>
            <a:custGeom>
              <a:avLst/>
              <a:gdLst/>
              <a:ahLst/>
              <a:cxnLst/>
              <a:rect l="l" t="t" r="r" b="b"/>
              <a:pathLst>
                <a:path w="1005" h="2317" extrusionOk="0">
                  <a:moveTo>
                    <a:pt x="198" y="1"/>
                  </a:moveTo>
                  <a:cubicBezTo>
                    <a:pt x="131" y="1"/>
                    <a:pt x="63" y="10"/>
                    <a:pt x="1" y="25"/>
                  </a:cubicBezTo>
                  <a:cubicBezTo>
                    <a:pt x="361" y="116"/>
                    <a:pt x="616" y="438"/>
                    <a:pt x="616" y="813"/>
                  </a:cubicBezTo>
                  <a:lnTo>
                    <a:pt x="616" y="2316"/>
                  </a:lnTo>
                  <a:lnTo>
                    <a:pt x="1005" y="2316"/>
                  </a:lnTo>
                  <a:lnTo>
                    <a:pt x="1005" y="813"/>
                  </a:lnTo>
                  <a:cubicBezTo>
                    <a:pt x="1005" y="366"/>
                    <a:pt x="645" y="1"/>
                    <a:pt x="198" y="1"/>
                  </a:cubicBezTo>
                  <a:close/>
                </a:path>
              </a:pathLst>
            </a:custGeom>
            <a:solidFill>
              <a:srgbClr val="EA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69" name="Google Shape;11769;p92"/>
            <p:cNvSpPr/>
            <p:nvPr/>
          </p:nvSpPr>
          <p:spPr>
            <a:xfrm>
              <a:off x="2773520" y="2580117"/>
              <a:ext cx="53355" cy="45736"/>
            </a:xfrm>
            <a:custGeom>
              <a:avLst/>
              <a:gdLst/>
              <a:ahLst/>
              <a:cxnLst/>
              <a:rect l="l" t="t" r="r" b="b"/>
              <a:pathLst>
                <a:path w="2038" h="1747" extrusionOk="0">
                  <a:moveTo>
                    <a:pt x="1168" y="1"/>
                  </a:moveTo>
                  <a:cubicBezTo>
                    <a:pt x="390" y="1"/>
                    <a:pt x="1" y="938"/>
                    <a:pt x="548" y="1490"/>
                  </a:cubicBezTo>
                  <a:cubicBezTo>
                    <a:pt x="727" y="1667"/>
                    <a:pt x="945" y="1746"/>
                    <a:pt x="1159" y="1746"/>
                  </a:cubicBezTo>
                  <a:cubicBezTo>
                    <a:pt x="1608" y="1746"/>
                    <a:pt x="2038" y="1398"/>
                    <a:pt x="2038" y="870"/>
                  </a:cubicBezTo>
                  <a:cubicBezTo>
                    <a:pt x="2038" y="390"/>
                    <a:pt x="1648" y="1"/>
                    <a:pt x="1168" y="1"/>
                  </a:cubicBezTo>
                  <a:close/>
                </a:path>
              </a:pathLst>
            </a:custGeom>
            <a:solidFill>
              <a:srgbClr val="F4F6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0" name="Google Shape;11770;p92"/>
            <p:cNvSpPr/>
            <p:nvPr/>
          </p:nvSpPr>
          <p:spPr>
            <a:xfrm>
              <a:off x="2784594" y="2583520"/>
              <a:ext cx="46051" cy="42281"/>
            </a:xfrm>
            <a:custGeom>
              <a:avLst/>
              <a:gdLst/>
              <a:ahLst/>
              <a:cxnLst/>
              <a:rect l="l" t="t" r="r" b="b"/>
              <a:pathLst>
                <a:path w="1759" h="1615" extrusionOk="0">
                  <a:moveTo>
                    <a:pt x="1197" y="1"/>
                  </a:moveTo>
                  <a:lnTo>
                    <a:pt x="1197" y="1"/>
                  </a:lnTo>
                  <a:cubicBezTo>
                    <a:pt x="1576" y="628"/>
                    <a:pt x="1071" y="1328"/>
                    <a:pt x="454" y="1328"/>
                  </a:cubicBezTo>
                  <a:cubicBezTo>
                    <a:pt x="305" y="1328"/>
                    <a:pt x="151" y="1288"/>
                    <a:pt x="0" y="1197"/>
                  </a:cubicBezTo>
                  <a:lnTo>
                    <a:pt x="0" y="1197"/>
                  </a:lnTo>
                  <a:cubicBezTo>
                    <a:pt x="167" y="1470"/>
                    <a:pt x="455" y="1615"/>
                    <a:pt x="746" y="1615"/>
                  </a:cubicBezTo>
                  <a:cubicBezTo>
                    <a:pt x="966" y="1615"/>
                    <a:pt x="1188" y="1532"/>
                    <a:pt x="1360" y="1360"/>
                  </a:cubicBezTo>
                  <a:cubicBezTo>
                    <a:pt x="1759" y="957"/>
                    <a:pt x="1677" y="289"/>
                    <a:pt x="1197" y="1"/>
                  </a:cubicBezTo>
                  <a:close/>
                </a:path>
              </a:pathLst>
            </a:custGeom>
            <a:solidFill>
              <a:srgbClr val="EA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1" name="Google Shape;11771;p92"/>
            <p:cNvSpPr/>
            <p:nvPr/>
          </p:nvSpPr>
          <p:spPr>
            <a:xfrm>
              <a:off x="2604109" y="2439295"/>
              <a:ext cx="399088" cy="373144"/>
            </a:xfrm>
            <a:custGeom>
              <a:avLst/>
              <a:gdLst/>
              <a:ahLst/>
              <a:cxnLst/>
              <a:rect l="l" t="t" r="r" b="b"/>
              <a:pathLst>
                <a:path w="15244" h="14253" extrusionOk="0">
                  <a:moveTo>
                    <a:pt x="11886" y="3564"/>
                  </a:moveTo>
                  <a:cubicBezTo>
                    <a:pt x="11924" y="3564"/>
                    <a:pt x="11958" y="3598"/>
                    <a:pt x="11958" y="3641"/>
                  </a:cubicBezTo>
                  <a:lnTo>
                    <a:pt x="11958" y="4121"/>
                  </a:lnTo>
                  <a:cubicBezTo>
                    <a:pt x="11958" y="4160"/>
                    <a:pt x="11924" y="4193"/>
                    <a:pt x="11886" y="4193"/>
                  </a:cubicBezTo>
                  <a:lnTo>
                    <a:pt x="3359" y="4193"/>
                  </a:lnTo>
                  <a:cubicBezTo>
                    <a:pt x="3315" y="4193"/>
                    <a:pt x="3282" y="4160"/>
                    <a:pt x="3282" y="4121"/>
                  </a:cubicBezTo>
                  <a:lnTo>
                    <a:pt x="3282" y="3641"/>
                  </a:lnTo>
                  <a:cubicBezTo>
                    <a:pt x="3282" y="3598"/>
                    <a:pt x="3315" y="3564"/>
                    <a:pt x="3359" y="3564"/>
                  </a:cubicBezTo>
                  <a:close/>
                  <a:moveTo>
                    <a:pt x="5535" y="4645"/>
                  </a:moveTo>
                  <a:lnTo>
                    <a:pt x="5535" y="5226"/>
                  </a:lnTo>
                  <a:lnTo>
                    <a:pt x="5367" y="5394"/>
                  </a:lnTo>
                  <a:lnTo>
                    <a:pt x="4353" y="5394"/>
                  </a:lnTo>
                  <a:lnTo>
                    <a:pt x="4185" y="5226"/>
                  </a:lnTo>
                  <a:lnTo>
                    <a:pt x="4185" y="4645"/>
                  </a:lnTo>
                  <a:close/>
                  <a:moveTo>
                    <a:pt x="11059" y="4645"/>
                  </a:moveTo>
                  <a:lnTo>
                    <a:pt x="11059" y="5226"/>
                  </a:lnTo>
                  <a:lnTo>
                    <a:pt x="10891" y="5394"/>
                  </a:lnTo>
                  <a:lnTo>
                    <a:pt x="9878" y="5394"/>
                  </a:lnTo>
                  <a:lnTo>
                    <a:pt x="9710" y="5226"/>
                  </a:lnTo>
                  <a:lnTo>
                    <a:pt x="9710" y="4645"/>
                  </a:lnTo>
                  <a:close/>
                  <a:moveTo>
                    <a:pt x="3733" y="4645"/>
                  </a:moveTo>
                  <a:lnTo>
                    <a:pt x="3733" y="5322"/>
                  </a:lnTo>
                  <a:cubicBezTo>
                    <a:pt x="3733" y="5380"/>
                    <a:pt x="3757" y="5438"/>
                    <a:pt x="3801" y="5481"/>
                  </a:cubicBezTo>
                  <a:lnTo>
                    <a:pt x="4031" y="5716"/>
                  </a:lnTo>
                  <a:lnTo>
                    <a:pt x="4031" y="6355"/>
                  </a:lnTo>
                  <a:lnTo>
                    <a:pt x="481" y="6355"/>
                  </a:lnTo>
                  <a:lnTo>
                    <a:pt x="644" y="4712"/>
                  </a:lnTo>
                  <a:cubicBezTo>
                    <a:pt x="644" y="4674"/>
                    <a:pt x="678" y="4645"/>
                    <a:pt x="716" y="4645"/>
                  </a:cubicBezTo>
                  <a:close/>
                  <a:moveTo>
                    <a:pt x="14523" y="4645"/>
                  </a:moveTo>
                  <a:cubicBezTo>
                    <a:pt x="14562" y="4645"/>
                    <a:pt x="14595" y="4674"/>
                    <a:pt x="14600" y="4712"/>
                  </a:cubicBezTo>
                  <a:lnTo>
                    <a:pt x="14759" y="6355"/>
                  </a:lnTo>
                  <a:lnTo>
                    <a:pt x="11208" y="6355"/>
                  </a:lnTo>
                  <a:lnTo>
                    <a:pt x="11208" y="5716"/>
                  </a:lnTo>
                  <a:lnTo>
                    <a:pt x="11444" y="5481"/>
                  </a:lnTo>
                  <a:cubicBezTo>
                    <a:pt x="11487" y="5438"/>
                    <a:pt x="11511" y="5380"/>
                    <a:pt x="11511" y="5322"/>
                  </a:cubicBezTo>
                  <a:lnTo>
                    <a:pt x="11511" y="4645"/>
                  </a:lnTo>
                  <a:close/>
                  <a:moveTo>
                    <a:pt x="5232" y="5846"/>
                  </a:moveTo>
                  <a:lnTo>
                    <a:pt x="5232" y="10439"/>
                  </a:lnTo>
                  <a:lnTo>
                    <a:pt x="4483" y="10439"/>
                  </a:lnTo>
                  <a:lnTo>
                    <a:pt x="4483" y="5846"/>
                  </a:lnTo>
                  <a:close/>
                  <a:moveTo>
                    <a:pt x="10757" y="5846"/>
                  </a:moveTo>
                  <a:lnTo>
                    <a:pt x="10757" y="10439"/>
                  </a:lnTo>
                  <a:lnTo>
                    <a:pt x="10007" y="10439"/>
                  </a:lnTo>
                  <a:lnTo>
                    <a:pt x="10007" y="5846"/>
                  </a:lnTo>
                  <a:close/>
                  <a:moveTo>
                    <a:pt x="5371" y="10890"/>
                  </a:moveTo>
                  <a:lnTo>
                    <a:pt x="5540" y="11058"/>
                  </a:lnTo>
                  <a:lnTo>
                    <a:pt x="5540" y="11640"/>
                  </a:lnTo>
                  <a:lnTo>
                    <a:pt x="4185" y="11640"/>
                  </a:lnTo>
                  <a:lnTo>
                    <a:pt x="4185" y="11058"/>
                  </a:lnTo>
                  <a:lnTo>
                    <a:pt x="4353" y="10890"/>
                  </a:lnTo>
                  <a:close/>
                  <a:moveTo>
                    <a:pt x="7622" y="8491"/>
                  </a:moveTo>
                  <a:cubicBezTo>
                    <a:pt x="7695" y="8491"/>
                    <a:pt x="7769" y="8512"/>
                    <a:pt x="7831" y="8555"/>
                  </a:cubicBezTo>
                  <a:lnTo>
                    <a:pt x="8225" y="8820"/>
                  </a:lnTo>
                  <a:cubicBezTo>
                    <a:pt x="8326" y="8887"/>
                    <a:pt x="8388" y="9002"/>
                    <a:pt x="8388" y="9127"/>
                  </a:cubicBezTo>
                  <a:lnTo>
                    <a:pt x="8388" y="11640"/>
                  </a:lnTo>
                  <a:lnTo>
                    <a:pt x="6856" y="11640"/>
                  </a:lnTo>
                  <a:lnTo>
                    <a:pt x="6856" y="9127"/>
                  </a:lnTo>
                  <a:cubicBezTo>
                    <a:pt x="6856" y="8997"/>
                    <a:pt x="6918" y="8882"/>
                    <a:pt x="7024" y="8815"/>
                  </a:cubicBezTo>
                  <a:lnTo>
                    <a:pt x="7413" y="8555"/>
                  </a:lnTo>
                  <a:cubicBezTo>
                    <a:pt x="7476" y="8512"/>
                    <a:pt x="7549" y="8491"/>
                    <a:pt x="7622" y="8491"/>
                  </a:cubicBezTo>
                  <a:close/>
                  <a:moveTo>
                    <a:pt x="10896" y="10890"/>
                  </a:moveTo>
                  <a:lnTo>
                    <a:pt x="11064" y="11058"/>
                  </a:lnTo>
                  <a:lnTo>
                    <a:pt x="11064" y="11640"/>
                  </a:lnTo>
                  <a:lnTo>
                    <a:pt x="9710" y="11640"/>
                  </a:lnTo>
                  <a:lnTo>
                    <a:pt x="9710" y="11058"/>
                  </a:lnTo>
                  <a:lnTo>
                    <a:pt x="9878" y="10890"/>
                  </a:lnTo>
                  <a:close/>
                  <a:moveTo>
                    <a:pt x="9258" y="4645"/>
                  </a:moveTo>
                  <a:lnTo>
                    <a:pt x="9258" y="5322"/>
                  </a:lnTo>
                  <a:cubicBezTo>
                    <a:pt x="9258" y="5380"/>
                    <a:pt x="9282" y="5438"/>
                    <a:pt x="9325" y="5481"/>
                  </a:cubicBezTo>
                  <a:lnTo>
                    <a:pt x="9561" y="5716"/>
                  </a:lnTo>
                  <a:lnTo>
                    <a:pt x="9561" y="10573"/>
                  </a:lnTo>
                  <a:lnTo>
                    <a:pt x="9325" y="10804"/>
                  </a:lnTo>
                  <a:cubicBezTo>
                    <a:pt x="9282" y="10847"/>
                    <a:pt x="9258" y="10905"/>
                    <a:pt x="9258" y="10967"/>
                  </a:cubicBezTo>
                  <a:lnTo>
                    <a:pt x="9258" y="11640"/>
                  </a:lnTo>
                  <a:lnTo>
                    <a:pt x="8835" y="11640"/>
                  </a:lnTo>
                  <a:lnTo>
                    <a:pt x="8835" y="9132"/>
                  </a:lnTo>
                  <a:cubicBezTo>
                    <a:pt x="8835" y="8858"/>
                    <a:pt x="8701" y="8599"/>
                    <a:pt x="8475" y="8445"/>
                  </a:cubicBezTo>
                  <a:lnTo>
                    <a:pt x="8081" y="8181"/>
                  </a:lnTo>
                  <a:cubicBezTo>
                    <a:pt x="7942" y="8087"/>
                    <a:pt x="7781" y="8040"/>
                    <a:pt x="7620" y="8040"/>
                  </a:cubicBezTo>
                  <a:cubicBezTo>
                    <a:pt x="7460" y="8040"/>
                    <a:pt x="7300" y="8087"/>
                    <a:pt x="7163" y="8181"/>
                  </a:cubicBezTo>
                  <a:lnTo>
                    <a:pt x="6774" y="8440"/>
                  </a:lnTo>
                  <a:cubicBezTo>
                    <a:pt x="6544" y="8594"/>
                    <a:pt x="6404" y="8853"/>
                    <a:pt x="6404" y="9127"/>
                  </a:cubicBezTo>
                  <a:lnTo>
                    <a:pt x="6404" y="11644"/>
                  </a:lnTo>
                  <a:lnTo>
                    <a:pt x="5986" y="11644"/>
                  </a:lnTo>
                  <a:lnTo>
                    <a:pt x="5986" y="10967"/>
                  </a:lnTo>
                  <a:cubicBezTo>
                    <a:pt x="5986" y="10905"/>
                    <a:pt x="5962" y="10847"/>
                    <a:pt x="5919" y="10809"/>
                  </a:cubicBezTo>
                  <a:lnTo>
                    <a:pt x="5684" y="10573"/>
                  </a:lnTo>
                  <a:lnTo>
                    <a:pt x="5684" y="5716"/>
                  </a:lnTo>
                  <a:lnTo>
                    <a:pt x="5919" y="5481"/>
                  </a:lnTo>
                  <a:cubicBezTo>
                    <a:pt x="5962" y="5438"/>
                    <a:pt x="5986" y="5380"/>
                    <a:pt x="5986" y="5322"/>
                  </a:cubicBezTo>
                  <a:lnTo>
                    <a:pt x="5986" y="4645"/>
                  </a:lnTo>
                  <a:close/>
                  <a:moveTo>
                    <a:pt x="11660" y="12091"/>
                  </a:moveTo>
                  <a:lnTo>
                    <a:pt x="11660" y="12720"/>
                  </a:lnTo>
                  <a:lnTo>
                    <a:pt x="3584" y="12720"/>
                  </a:lnTo>
                  <a:lnTo>
                    <a:pt x="3584" y="12091"/>
                  </a:lnTo>
                  <a:close/>
                  <a:moveTo>
                    <a:pt x="2532" y="13172"/>
                  </a:moveTo>
                  <a:lnTo>
                    <a:pt x="2532" y="13801"/>
                  </a:lnTo>
                  <a:lnTo>
                    <a:pt x="822" y="13801"/>
                  </a:lnTo>
                  <a:lnTo>
                    <a:pt x="822" y="13172"/>
                  </a:lnTo>
                  <a:close/>
                  <a:moveTo>
                    <a:pt x="12261" y="13172"/>
                  </a:moveTo>
                  <a:lnTo>
                    <a:pt x="12261" y="13801"/>
                  </a:lnTo>
                  <a:lnTo>
                    <a:pt x="2984" y="13801"/>
                  </a:lnTo>
                  <a:lnTo>
                    <a:pt x="2984" y="13172"/>
                  </a:lnTo>
                  <a:close/>
                  <a:moveTo>
                    <a:pt x="14422" y="13172"/>
                  </a:moveTo>
                  <a:lnTo>
                    <a:pt x="14422" y="13801"/>
                  </a:lnTo>
                  <a:lnTo>
                    <a:pt x="12712" y="13801"/>
                  </a:lnTo>
                  <a:lnTo>
                    <a:pt x="12712" y="13172"/>
                  </a:lnTo>
                  <a:close/>
                  <a:moveTo>
                    <a:pt x="7622" y="1"/>
                  </a:moveTo>
                  <a:cubicBezTo>
                    <a:pt x="7574" y="1"/>
                    <a:pt x="7526" y="16"/>
                    <a:pt x="7485" y="48"/>
                  </a:cubicBezTo>
                  <a:lnTo>
                    <a:pt x="6058" y="1157"/>
                  </a:lnTo>
                  <a:cubicBezTo>
                    <a:pt x="5879" y="1309"/>
                    <a:pt x="6019" y="1558"/>
                    <a:pt x="6203" y="1558"/>
                  </a:cubicBezTo>
                  <a:cubicBezTo>
                    <a:pt x="6247" y="1558"/>
                    <a:pt x="6292" y="1545"/>
                    <a:pt x="6337" y="1513"/>
                  </a:cubicBezTo>
                  <a:lnTo>
                    <a:pt x="7625" y="513"/>
                  </a:lnTo>
                  <a:lnTo>
                    <a:pt x="10959" y="3117"/>
                  </a:lnTo>
                  <a:lnTo>
                    <a:pt x="4286" y="3117"/>
                  </a:lnTo>
                  <a:lnTo>
                    <a:pt x="5516" y="2156"/>
                  </a:lnTo>
                  <a:cubicBezTo>
                    <a:pt x="5704" y="2006"/>
                    <a:pt x="5566" y="1748"/>
                    <a:pt x="5380" y="1748"/>
                  </a:cubicBezTo>
                  <a:cubicBezTo>
                    <a:pt x="5334" y="1748"/>
                    <a:pt x="5285" y="1764"/>
                    <a:pt x="5237" y="1801"/>
                  </a:cubicBezTo>
                  <a:lnTo>
                    <a:pt x="3551" y="3112"/>
                  </a:lnTo>
                  <a:lnTo>
                    <a:pt x="3359" y="3112"/>
                  </a:lnTo>
                  <a:cubicBezTo>
                    <a:pt x="3070" y="3112"/>
                    <a:pt x="2835" y="3348"/>
                    <a:pt x="2835" y="3641"/>
                  </a:cubicBezTo>
                  <a:lnTo>
                    <a:pt x="2835" y="4121"/>
                  </a:lnTo>
                  <a:cubicBezTo>
                    <a:pt x="2835" y="4145"/>
                    <a:pt x="2835" y="4169"/>
                    <a:pt x="2840" y="4193"/>
                  </a:cubicBezTo>
                  <a:lnTo>
                    <a:pt x="721" y="4193"/>
                  </a:lnTo>
                  <a:cubicBezTo>
                    <a:pt x="447" y="4193"/>
                    <a:pt x="222" y="4400"/>
                    <a:pt x="198" y="4669"/>
                  </a:cubicBezTo>
                  <a:lnTo>
                    <a:pt x="10" y="6562"/>
                  </a:lnTo>
                  <a:cubicBezTo>
                    <a:pt x="1" y="6691"/>
                    <a:pt x="101" y="6807"/>
                    <a:pt x="236" y="6807"/>
                  </a:cubicBezTo>
                  <a:lnTo>
                    <a:pt x="370" y="6807"/>
                  </a:lnTo>
                  <a:lnTo>
                    <a:pt x="370" y="7921"/>
                  </a:lnTo>
                  <a:cubicBezTo>
                    <a:pt x="370" y="8073"/>
                    <a:pt x="483" y="8148"/>
                    <a:pt x="596" y="8148"/>
                  </a:cubicBezTo>
                  <a:cubicBezTo>
                    <a:pt x="709" y="8148"/>
                    <a:pt x="822" y="8073"/>
                    <a:pt x="822" y="7921"/>
                  </a:cubicBezTo>
                  <a:lnTo>
                    <a:pt x="822" y="6807"/>
                  </a:lnTo>
                  <a:lnTo>
                    <a:pt x="4036" y="6807"/>
                  </a:lnTo>
                  <a:lnTo>
                    <a:pt x="4036" y="10573"/>
                  </a:lnTo>
                  <a:lnTo>
                    <a:pt x="3801" y="10809"/>
                  </a:lnTo>
                  <a:cubicBezTo>
                    <a:pt x="3757" y="10847"/>
                    <a:pt x="3733" y="10905"/>
                    <a:pt x="3733" y="10967"/>
                  </a:cubicBezTo>
                  <a:lnTo>
                    <a:pt x="3733" y="11640"/>
                  </a:lnTo>
                  <a:lnTo>
                    <a:pt x="3359" y="11640"/>
                  </a:lnTo>
                  <a:cubicBezTo>
                    <a:pt x="3234" y="11640"/>
                    <a:pt x="3133" y="11740"/>
                    <a:pt x="3133" y="11865"/>
                  </a:cubicBezTo>
                  <a:lnTo>
                    <a:pt x="3133" y="12720"/>
                  </a:lnTo>
                  <a:lnTo>
                    <a:pt x="822" y="12720"/>
                  </a:lnTo>
                  <a:lnTo>
                    <a:pt x="822" y="8973"/>
                  </a:lnTo>
                  <a:cubicBezTo>
                    <a:pt x="822" y="8824"/>
                    <a:pt x="709" y="8750"/>
                    <a:pt x="596" y="8750"/>
                  </a:cubicBezTo>
                  <a:cubicBezTo>
                    <a:pt x="483" y="8750"/>
                    <a:pt x="370" y="8824"/>
                    <a:pt x="370" y="8973"/>
                  </a:cubicBezTo>
                  <a:lnTo>
                    <a:pt x="370" y="14027"/>
                  </a:lnTo>
                  <a:cubicBezTo>
                    <a:pt x="370" y="14152"/>
                    <a:pt x="471" y="14253"/>
                    <a:pt x="596" y="14253"/>
                  </a:cubicBezTo>
                  <a:lnTo>
                    <a:pt x="14648" y="14253"/>
                  </a:lnTo>
                  <a:cubicBezTo>
                    <a:pt x="14773" y="14253"/>
                    <a:pt x="14874" y="14152"/>
                    <a:pt x="14874" y="14027"/>
                  </a:cubicBezTo>
                  <a:lnTo>
                    <a:pt x="14874" y="11375"/>
                  </a:lnTo>
                  <a:cubicBezTo>
                    <a:pt x="14874" y="11226"/>
                    <a:pt x="14761" y="11152"/>
                    <a:pt x="14648" y="11152"/>
                  </a:cubicBezTo>
                  <a:cubicBezTo>
                    <a:pt x="14535" y="11152"/>
                    <a:pt x="14422" y="11226"/>
                    <a:pt x="14422" y="11375"/>
                  </a:cubicBezTo>
                  <a:lnTo>
                    <a:pt x="14422" y="12720"/>
                  </a:lnTo>
                  <a:lnTo>
                    <a:pt x="12112" y="12720"/>
                  </a:lnTo>
                  <a:lnTo>
                    <a:pt x="12112" y="11865"/>
                  </a:lnTo>
                  <a:cubicBezTo>
                    <a:pt x="12112" y="11740"/>
                    <a:pt x="12011" y="11640"/>
                    <a:pt x="11886" y="11640"/>
                  </a:cubicBezTo>
                  <a:lnTo>
                    <a:pt x="11511" y="11640"/>
                  </a:lnTo>
                  <a:lnTo>
                    <a:pt x="11511" y="10967"/>
                  </a:lnTo>
                  <a:cubicBezTo>
                    <a:pt x="11511" y="10905"/>
                    <a:pt x="11487" y="10847"/>
                    <a:pt x="11444" y="10809"/>
                  </a:cubicBezTo>
                  <a:lnTo>
                    <a:pt x="11208" y="10573"/>
                  </a:lnTo>
                  <a:lnTo>
                    <a:pt x="11208" y="6807"/>
                  </a:lnTo>
                  <a:lnTo>
                    <a:pt x="14422" y="6807"/>
                  </a:lnTo>
                  <a:lnTo>
                    <a:pt x="14422" y="10328"/>
                  </a:lnTo>
                  <a:cubicBezTo>
                    <a:pt x="14422" y="10477"/>
                    <a:pt x="14535" y="10551"/>
                    <a:pt x="14648" y="10551"/>
                  </a:cubicBezTo>
                  <a:cubicBezTo>
                    <a:pt x="14761" y="10551"/>
                    <a:pt x="14874" y="10477"/>
                    <a:pt x="14874" y="10328"/>
                  </a:cubicBezTo>
                  <a:lnTo>
                    <a:pt x="14874" y="6807"/>
                  </a:lnTo>
                  <a:lnTo>
                    <a:pt x="15008" y="6807"/>
                  </a:lnTo>
                  <a:cubicBezTo>
                    <a:pt x="15143" y="6807"/>
                    <a:pt x="15244" y="6691"/>
                    <a:pt x="15234" y="6562"/>
                  </a:cubicBezTo>
                  <a:lnTo>
                    <a:pt x="15047" y="4669"/>
                  </a:lnTo>
                  <a:cubicBezTo>
                    <a:pt x="15023" y="4400"/>
                    <a:pt x="14797" y="4193"/>
                    <a:pt x="14528" y="4193"/>
                  </a:cubicBezTo>
                  <a:lnTo>
                    <a:pt x="12405" y="4193"/>
                  </a:lnTo>
                  <a:cubicBezTo>
                    <a:pt x="12409" y="4169"/>
                    <a:pt x="12409" y="4145"/>
                    <a:pt x="12409" y="4121"/>
                  </a:cubicBezTo>
                  <a:lnTo>
                    <a:pt x="12409" y="3641"/>
                  </a:lnTo>
                  <a:cubicBezTo>
                    <a:pt x="12409" y="3348"/>
                    <a:pt x="12174" y="3112"/>
                    <a:pt x="11886" y="3112"/>
                  </a:cubicBezTo>
                  <a:lnTo>
                    <a:pt x="11694" y="3112"/>
                  </a:lnTo>
                  <a:lnTo>
                    <a:pt x="7759" y="48"/>
                  </a:lnTo>
                  <a:cubicBezTo>
                    <a:pt x="7718" y="16"/>
                    <a:pt x="7670" y="1"/>
                    <a:pt x="7622"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2" name="Google Shape;11772;p92"/>
            <p:cNvSpPr/>
            <p:nvPr/>
          </p:nvSpPr>
          <p:spPr>
            <a:xfrm>
              <a:off x="2912509" y="2633969"/>
              <a:ext cx="54219" cy="72335"/>
            </a:xfrm>
            <a:custGeom>
              <a:avLst/>
              <a:gdLst/>
              <a:ahLst/>
              <a:cxnLst/>
              <a:rect l="l" t="t" r="r" b="b"/>
              <a:pathLst>
                <a:path w="2071" h="2763" extrusionOk="0">
                  <a:moveTo>
                    <a:pt x="1038" y="452"/>
                  </a:moveTo>
                  <a:cubicBezTo>
                    <a:pt x="1360" y="452"/>
                    <a:pt x="1624" y="716"/>
                    <a:pt x="1624" y="1038"/>
                  </a:cubicBezTo>
                  <a:lnTo>
                    <a:pt x="1624" y="2316"/>
                  </a:lnTo>
                  <a:lnTo>
                    <a:pt x="452" y="2316"/>
                  </a:lnTo>
                  <a:lnTo>
                    <a:pt x="452" y="1038"/>
                  </a:lnTo>
                  <a:cubicBezTo>
                    <a:pt x="452" y="716"/>
                    <a:pt x="711" y="452"/>
                    <a:pt x="1038" y="452"/>
                  </a:cubicBezTo>
                  <a:close/>
                  <a:moveTo>
                    <a:pt x="1038" y="0"/>
                  </a:moveTo>
                  <a:cubicBezTo>
                    <a:pt x="466" y="0"/>
                    <a:pt x="0" y="466"/>
                    <a:pt x="0" y="1038"/>
                  </a:cubicBezTo>
                  <a:lnTo>
                    <a:pt x="0" y="2541"/>
                  </a:lnTo>
                  <a:cubicBezTo>
                    <a:pt x="0" y="2662"/>
                    <a:pt x="101" y="2762"/>
                    <a:pt x="226" y="2762"/>
                  </a:cubicBezTo>
                  <a:lnTo>
                    <a:pt x="1850" y="2762"/>
                  </a:lnTo>
                  <a:cubicBezTo>
                    <a:pt x="1970" y="2762"/>
                    <a:pt x="2071" y="2662"/>
                    <a:pt x="2071" y="2541"/>
                  </a:cubicBezTo>
                  <a:lnTo>
                    <a:pt x="2071" y="1038"/>
                  </a:lnTo>
                  <a:cubicBezTo>
                    <a:pt x="2071" y="466"/>
                    <a:pt x="1609" y="0"/>
                    <a:pt x="1038"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3" name="Google Shape;11773;p92"/>
            <p:cNvSpPr/>
            <p:nvPr/>
          </p:nvSpPr>
          <p:spPr>
            <a:xfrm>
              <a:off x="2765587" y="2574226"/>
              <a:ext cx="67204" cy="57491"/>
            </a:xfrm>
            <a:custGeom>
              <a:avLst/>
              <a:gdLst/>
              <a:ahLst/>
              <a:cxnLst/>
              <a:rect l="l" t="t" r="r" b="b"/>
              <a:pathLst>
                <a:path w="2567" h="2196" extrusionOk="0">
                  <a:moveTo>
                    <a:pt x="1463" y="451"/>
                  </a:moveTo>
                  <a:cubicBezTo>
                    <a:pt x="1795" y="451"/>
                    <a:pt x="2115" y="708"/>
                    <a:pt x="2115" y="1095"/>
                  </a:cubicBezTo>
                  <a:cubicBezTo>
                    <a:pt x="2115" y="1456"/>
                    <a:pt x="1826" y="1744"/>
                    <a:pt x="1471" y="1744"/>
                  </a:cubicBezTo>
                  <a:cubicBezTo>
                    <a:pt x="895" y="1744"/>
                    <a:pt x="606" y="1047"/>
                    <a:pt x="1015" y="639"/>
                  </a:cubicBezTo>
                  <a:cubicBezTo>
                    <a:pt x="1145" y="509"/>
                    <a:pt x="1305" y="451"/>
                    <a:pt x="1463" y="451"/>
                  </a:cubicBezTo>
                  <a:close/>
                  <a:moveTo>
                    <a:pt x="1471" y="0"/>
                  </a:moveTo>
                  <a:cubicBezTo>
                    <a:pt x="491" y="0"/>
                    <a:pt x="1" y="1182"/>
                    <a:pt x="693" y="1874"/>
                  </a:cubicBezTo>
                  <a:cubicBezTo>
                    <a:pt x="916" y="2096"/>
                    <a:pt x="1191" y="2195"/>
                    <a:pt x="1460" y="2195"/>
                  </a:cubicBezTo>
                  <a:cubicBezTo>
                    <a:pt x="2023" y="2195"/>
                    <a:pt x="2563" y="1759"/>
                    <a:pt x="2566" y="1095"/>
                  </a:cubicBezTo>
                  <a:cubicBezTo>
                    <a:pt x="2562" y="495"/>
                    <a:pt x="2072" y="5"/>
                    <a:pt x="1471"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4" name="Google Shape;11774;p92"/>
            <p:cNvSpPr/>
            <p:nvPr/>
          </p:nvSpPr>
          <p:spPr>
            <a:xfrm>
              <a:off x="2640577" y="2633969"/>
              <a:ext cx="54245" cy="72335"/>
            </a:xfrm>
            <a:custGeom>
              <a:avLst/>
              <a:gdLst/>
              <a:ahLst/>
              <a:cxnLst/>
              <a:rect l="l" t="t" r="r" b="b"/>
              <a:pathLst>
                <a:path w="2072" h="2763" extrusionOk="0">
                  <a:moveTo>
                    <a:pt x="1034" y="452"/>
                  </a:moveTo>
                  <a:cubicBezTo>
                    <a:pt x="1355" y="452"/>
                    <a:pt x="1620" y="716"/>
                    <a:pt x="1620" y="1038"/>
                  </a:cubicBezTo>
                  <a:lnTo>
                    <a:pt x="1620" y="2316"/>
                  </a:lnTo>
                  <a:lnTo>
                    <a:pt x="448" y="2316"/>
                  </a:lnTo>
                  <a:lnTo>
                    <a:pt x="448" y="1038"/>
                  </a:lnTo>
                  <a:cubicBezTo>
                    <a:pt x="448" y="716"/>
                    <a:pt x="712" y="452"/>
                    <a:pt x="1034" y="452"/>
                  </a:cubicBezTo>
                  <a:close/>
                  <a:moveTo>
                    <a:pt x="1034" y="0"/>
                  </a:moveTo>
                  <a:cubicBezTo>
                    <a:pt x="462" y="0"/>
                    <a:pt x="1" y="466"/>
                    <a:pt x="1" y="1038"/>
                  </a:cubicBezTo>
                  <a:lnTo>
                    <a:pt x="1" y="2541"/>
                  </a:lnTo>
                  <a:cubicBezTo>
                    <a:pt x="1" y="2662"/>
                    <a:pt x="97" y="2762"/>
                    <a:pt x="222" y="2762"/>
                  </a:cubicBezTo>
                  <a:lnTo>
                    <a:pt x="1845" y="2762"/>
                  </a:lnTo>
                  <a:cubicBezTo>
                    <a:pt x="1970" y="2762"/>
                    <a:pt x="2071" y="2662"/>
                    <a:pt x="2071" y="2541"/>
                  </a:cubicBezTo>
                  <a:lnTo>
                    <a:pt x="2071" y="1038"/>
                  </a:lnTo>
                  <a:cubicBezTo>
                    <a:pt x="2071" y="466"/>
                    <a:pt x="1605" y="0"/>
                    <a:pt x="1034"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75" name="Google Shape;11775;p92"/>
          <p:cNvGrpSpPr/>
          <p:nvPr/>
        </p:nvGrpSpPr>
        <p:grpSpPr>
          <a:xfrm>
            <a:off x="7086308" y="2256121"/>
            <a:ext cx="368536" cy="353692"/>
            <a:chOff x="7086308" y="2461521"/>
            <a:chExt cx="368536" cy="353692"/>
          </a:xfrm>
        </p:grpSpPr>
        <p:sp>
          <p:nvSpPr>
            <p:cNvPr id="11776" name="Google Shape;11776;p92"/>
            <p:cNvSpPr/>
            <p:nvPr/>
          </p:nvSpPr>
          <p:spPr>
            <a:xfrm>
              <a:off x="7181629" y="2468695"/>
              <a:ext cx="177762" cy="98515"/>
            </a:xfrm>
            <a:custGeom>
              <a:avLst/>
              <a:gdLst/>
              <a:ahLst/>
              <a:cxnLst/>
              <a:rect l="l" t="t" r="r" b="b"/>
              <a:pathLst>
                <a:path w="6790" h="3763" extrusionOk="0">
                  <a:moveTo>
                    <a:pt x="1836" y="1"/>
                  </a:moveTo>
                  <a:cubicBezTo>
                    <a:pt x="822" y="1"/>
                    <a:pt x="1" y="822"/>
                    <a:pt x="1" y="1836"/>
                  </a:cubicBezTo>
                  <a:lnTo>
                    <a:pt x="1" y="2729"/>
                  </a:lnTo>
                  <a:lnTo>
                    <a:pt x="1" y="3757"/>
                  </a:lnTo>
                  <a:lnTo>
                    <a:pt x="1019" y="3757"/>
                  </a:lnTo>
                  <a:lnTo>
                    <a:pt x="1019" y="1836"/>
                  </a:lnTo>
                  <a:cubicBezTo>
                    <a:pt x="1019" y="1384"/>
                    <a:pt x="1385" y="1019"/>
                    <a:pt x="1836" y="1019"/>
                  </a:cubicBezTo>
                  <a:lnTo>
                    <a:pt x="4959" y="1019"/>
                  </a:lnTo>
                  <a:cubicBezTo>
                    <a:pt x="5410" y="1019"/>
                    <a:pt x="5771" y="1384"/>
                    <a:pt x="5771" y="1836"/>
                  </a:cubicBezTo>
                  <a:lnTo>
                    <a:pt x="5771" y="3762"/>
                  </a:lnTo>
                  <a:lnTo>
                    <a:pt x="6789" y="3762"/>
                  </a:lnTo>
                  <a:lnTo>
                    <a:pt x="6789" y="1836"/>
                  </a:lnTo>
                  <a:cubicBezTo>
                    <a:pt x="6789" y="822"/>
                    <a:pt x="5968" y="1"/>
                    <a:pt x="4959" y="1"/>
                  </a:cubicBezTo>
                  <a:close/>
                </a:path>
              </a:pathLst>
            </a:custGeom>
            <a:solidFill>
              <a:srgbClr val="87A0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7" name="Google Shape;11777;p92"/>
            <p:cNvSpPr/>
            <p:nvPr/>
          </p:nvSpPr>
          <p:spPr>
            <a:xfrm>
              <a:off x="7181525" y="2540140"/>
              <a:ext cx="26808" cy="26939"/>
            </a:xfrm>
            <a:custGeom>
              <a:avLst/>
              <a:gdLst/>
              <a:ahLst/>
              <a:cxnLst/>
              <a:rect l="l" t="t" r="r" b="b"/>
              <a:pathLst>
                <a:path w="1024" h="1029" extrusionOk="0">
                  <a:moveTo>
                    <a:pt x="260" y="0"/>
                  </a:moveTo>
                  <a:cubicBezTo>
                    <a:pt x="173" y="0"/>
                    <a:pt x="87" y="0"/>
                    <a:pt x="0" y="10"/>
                  </a:cubicBezTo>
                  <a:lnTo>
                    <a:pt x="0" y="1028"/>
                  </a:lnTo>
                  <a:lnTo>
                    <a:pt x="1019" y="1028"/>
                  </a:lnTo>
                  <a:lnTo>
                    <a:pt x="1023" y="0"/>
                  </a:ln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8" name="Google Shape;11778;p92"/>
            <p:cNvSpPr/>
            <p:nvPr/>
          </p:nvSpPr>
          <p:spPr>
            <a:xfrm>
              <a:off x="7332688" y="2540140"/>
              <a:ext cx="26808" cy="27175"/>
            </a:xfrm>
            <a:custGeom>
              <a:avLst/>
              <a:gdLst/>
              <a:ahLst/>
              <a:cxnLst/>
              <a:rect l="l" t="t" r="r" b="b"/>
              <a:pathLst>
                <a:path w="1024" h="1038" extrusionOk="0">
                  <a:moveTo>
                    <a:pt x="1" y="0"/>
                  </a:moveTo>
                  <a:lnTo>
                    <a:pt x="5" y="1038"/>
                  </a:lnTo>
                  <a:lnTo>
                    <a:pt x="1024" y="1038"/>
                  </a:lnTo>
                  <a:lnTo>
                    <a:pt x="1024" y="10"/>
                  </a:lnTo>
                  <a:cubicBezTo>
                    <a:pt x="937" y="0"/>
                    <a:pt x="851" y="0"/>
                    <a:pt x="764" y="0"/>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9" name="Google Shape;11779;p92"/>
            <p:cNvSpPr/>
            <p:nvPr/>
          </p:nvSpPr>
          <p:spPr>
            <a:xfrm>
              <a:off x="7093481" y="2567053"/>
              <a:ext cx="354189" cy="241118"/>
            </a:xfrm>
            <a:custGeom>
              <a:avLst/>
              <a:gdLst/>
              <a:ahLst/>
              <a:cxnLst/>
              <a:rect l="l" t="t" r="r" b="b"/>
              <a:pathLst>
                <a:path w="13529" h="9210" extrusionOk="0">
                  <a:moveTo>
                    <a:pt x="3627" y="0"/>
                  </a:moveTo>
                  <a:cubicBezTo>
                    <a:pt x="1624" y="0"/>
                    <a:pt x="0" y="1624"/>
                    <a:pt x="0" y="3623"/>
                  </a:cubicBezTo>
                  <a:lnTo>
                    <a:pt x="0" y="8422"/>
                  </a:lnTo>
                  <a:cubicBezTo>
                    <a:pt x="0" y="8859"/>
                    <a:pt x="356" y="9210"/>
                    <a:pt x="793" y="9210"/>
                  </a:cubicBezTo>
                  <a:lnTo>
                    <a:pt x="12741" y="9210"/>
                  </a:lnTo>
                  <a:cubicBezTo>
                    <a:pt x="13178" y="9210"/>
                    <a:pt x="13529" y="8859"/>
                    <a:pt x="13524" y="8422"/>
                  </a:cubicBezTo>
                  <a:lnTo>
                    <a:pt x="13524" y="3623"/>
                  </a:lnTo>
                  <a:cubicBezTo>
                    <a:pt x="13529" y="1624"/>
                    <a:pt x="11905" y="0"/>
                    <a:pt x="9901" y="0"/>
                  </a:cubicBezTo>
                  <a:close/>
                </a:path>
              </a:pathLst>
            </a:custGeom>
            <a:solidFill>
              <a:srgbClr val="FA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0" name="Google Shape;11780;p92"/>
            <p:cNvSpPr/>
            <p:nvPr/>
          </p:nvSpPr>
          <p:spPr>
            <a:xfrm>
              <a:off x="7310932" y="2567053"/>
              <a:ext cx="136738" cy="241118"/>
            </a:xfrm>
            <a:custGeom>
              <a:avLst/>
              <a:gdLst/>
              <a:ahLst/>
              <a:cxnLst/>
              <a:rect l="l" t="t" r="r" b="b"/>
              <a:pathLst>
                <a:path w="5223" h="9210" extrusionOk="0">
                  <a:moveTo>
                    <a:pt x="1" y="0"/>
                  </a:moveTo>
                  <a:cubicBezTo>
                    <a:pt x="1999" y="0"/>
                    <a:pt x="3623" y="1624"/>
                    <a:pt x="3623" y="3623"/>
                  </a:cubicBezTo>
                  <a:lnTo>
                    <a:pt x="3623" y="8422"/>
                  </a:lnTo>
                  <a:cubicBezTo>
                    <a:pt x="3623" y="8859"/>
                    <a:pt x="3272" y="9210"/>
                    <a:pt x="2835" y="9210"/>
                  </a:cubicBezTo>
                  <a:lnTo>
                    <a:pt x="4435" y="9210"/>
                  </a:lnTo>
                  <a:cubicBezTo>
                    <a:pt x="4867" y="9210"/>
                    <a:pt x="5223" y="8859"/>
                    <a:pt x="5218" y="8422"/>
                  </a:cubicBezTo>
                  <a:lnTo>
                    <a:pt x="5218" y="3623"/>
                  </a:lnTo>
                  <a:cubicBezTo>
                    <a:pt x="5223" y="1624"/>
                    <a:pt x="3599" y="0"/>
                    <a:pt x="1595" y="0"/>
                  </a:cubicBezTo>
                  <a:close/>
                </a:path>
              </a:pathLst>
            </a:custGeom>
            <a:solidFill>
              <a:srgbClr val="F0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1" name="Google Shape;11781;p92"/>
            <p:cNvSpPr/>
            <p:nvPr/>
          </p:nvSpPr>
          <p:spPr>
            <a:xfrm>
              <a:off x="7093481" y="2761361"/>
              <a:ext cx="354189" cy="46810"/>
            </a:xfrm>
            <a:custGeom>
              <a:avLst/>
              <a:gdLst/>
              <a:ahLst/>
              <a:cxnLst/>
              <a:rect l="l" t="t" r="r" b="b"/>
              <a:pathLst>
                <a:path w="13529" h="1788" extrusionOk="0">
                  <a:moveTo>
                    <a:pt x="0" y="1"/>
                  </a:moveTo>
                  <a:lnTo>
                    <a:pt x="0" y="1000"/>
                  </a:lnTo>
                  <a:cubicBezTo>
                    <a:pt x="0" y="1437"/>
                    <a:pt x="351" y="1788"/>
                    <a:pt x="788" y="1788"/>
                  </a:cubicBezTo>
                  <a:lnTo>
                    <a:pt x="12736" y="1788"/>
                  </a:lnTo>
                  <a:cubicBezTo>
                    <a:pt x="13173" y="1788"/>
                    <a:pt x="13529" y="1437"/>
                    <a:pt x="13524" y="1000"/>
                  </a:cubicBezTo>
                  <a:lnTo>
                    <a:pt x="13524" y="1"/>
                  </a:lnTo>
                  <a:close/>
                </a:path>
              </a:pathLst>
            </a:custGeom>
            <a:solidFill>
              <a:srgbClr val="81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2" name="Google Shape;11782;p92"/>
            <p:cNvSpPr/>
            <p:nvPr/>
          </p:nvSpPr>
          <p:spPr>
            <a:xfrm>
              <a:off x="7385257" y="2761492"/>
              <a:ext cx="62413" cy="46810"/>
            </a:xfrm>
            <a:custGeom>
              <a:avLst/>
              <a:gdLst/>
              <a:ahLst/>
              <a:cxnLst/>
              <a:rect l="l" t="t" r="r" b="b"/>
              <a:pathLst>
                <a:path w="2384" h="1788" extrusionOk="0">
                  <a:moveTo>
                    <a:pt x="789" y="0"/>
                  </a:moveTo>
                  <a:lnTo>
                    <a:pt x="789" y="1000"/>
                  </a:lnTo>
                  <a:cubicBezTo>
                    <a:pt x="789" y="1432"/>
                    <a:pt x="438" y="1787"/>
                    <a:pt x="1" y="1787"/>
                  </a:cubicBezTo>
                  <a:lnTo>
                    <a:pt x="1596" y="1787"/>
                  </a:lnTo>
                  <a:cubicBezTo>
                    <a:pt x="2033" y="1787"/>
                    <a:pt x="2384" y="1432"/>
                    <a:pt x="2384" y="1000"/>
                  </a:cubicBezTo>
                  <a:lnTo>
                    <a:pt x="2384" y="0"/>
                  </a:lnTo>
                  <a:close/>
                </a:path>
              </a:pathLst>
            </a:custGeom>
            <a:solidFill>
              <a:srgbClr val="6E86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3" name="Google Shape;11783;p92"/>
            <p:cNvSpPr/>
            <p:nvPr/>
          </p:nvSpPr>
          <p:spPr>
            <a:xfrm>
              <a:off x="7214093" y="2614596"/>
              <a:ext cx="112967" cy="113098"/>
            </a:xfrm>
            <a:custGeom>
              <a:avLst/>
              <a:gdLst/>
              <a:ahLst/>
              <a:cxnLst/>
              <a:rect l="l" t="t" r="r" b="b"/>
              <a:pathLst>
                <a:path w="4315" h="4320" extrusionOk="0">
                  <a:moveTo>
                    <a:pt x="1360" y="0"/>
                  </a:moveTo>
                  <a:lnTo>
                    <a:pt x="1360" y="1360"/>
                  </a:lnTo>
                  <a:lnTo>
                    <a:pt x="0" y="1360"/>
                  </a:lnTo>
                  <a:lnTo>
                    <a:pt x="0" y="2955"/>
                  </a:lnTo>
                  <a:lnTo>
                    <a:pt x="1360" y="2955"/>
                  </a:lnTo>
                  <a:lnTo>
                    <a:pt x="1360" y="4319"/>
                  </a:lnTo>
                  <a:lnTo>
                    <a:pt x="2955" y="4319"/>
                  </a:lnTo>
                  <a:lnTo>
                    <a:pt x="2955" y="2960"/>
                  </a:lnTo>
                  <a:lnTo>
                    <a:pt x="4314" y="2960"/>
                  </a:lnTo>
                  <a:lnTo>
                    <a:pt x="4314" y="1360"/>
                  </a:lnTo>
                  <a:lnTo>
                    <a:pt x="2955" y="1360"/>
                  </a:lnTo>
                  <a:lnTo>
                    <a:pt x="2955" y="0"/>
                  </a:lnTo>
                  <a:close/>
                </a:path>
              </a:pathLst>
            </a:custGeom>
            <a:solidFill>
              <a:srgbClr val="81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4" name="Google Shape;11784;p92"/>
            <p:cNvSpPr/>
            <p:nvPr/>
          </p:nvSpPr>
          <p:spPr>
            <a:xfrm>
              <a:off x="7270563" y="2614596"/>
              <a:ext cx="56496" cy="113098"/>
            </a:xfrm>
            <a:custGeom>
              <a:avLst/>
              <a:gdLst/>
              <a:ahLst/>
              <a:cxnLst/>
              <a:rect l="l" t="t" r="r" b="b"/>
              <a:pathLst>
                <a:path w="2158" h="4320" extrusionOk="0">
                  <a:moveTo>
                    <a:pt x="0" y="0"/>
                  </a:moveTo>
                  <a:lnTo>
                    <a:pt x="0" y="4319"/>
                  </a:lnTo>
                  <a:lnTo>
                    <a:pt x="798" y="4319"/>
                  </a:lnTo>
                  <a:lnTo>
                    <a:pt x="798" y="2960"/>
                  </a:lnTo>
                  <a:lnTo>
                    <a:pt x="2157" y="2960"/>
                  </a:lnTo>
                  <a:lnTo>
                    <a:pt x="2157" y="1360"/>
                  </a:lnTo>
                  <a:lnTo>
                    <a:pt x="798" y="1360"/>
                  </a:lnTo>
                  <a:lnTo>
                    <a:pt x="798" y="0"/>
                  </a:lnTo>
                  <a:close/>
                </a:path>
              </a:pathLst>
            </a:custGeom>
            <a:solidFill>
              <a:srgbClr val="6E86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5" name="Google Shape;11785;p92"/>
            <p:cNvSpPr/>
            <p:nvPr/>
          </p:nvSpPr>
          <p:spPr>
            <a:xfrm>
              <a:off x="7086308" y="2461521"/>
              <a:ext cx="368536" cy="353692"/>
            </a:xfrm>
            <a:custGeom>
              <a:avLst/>
              <a:gdLst/>
              <a:ahLst/>
              <a:cxnLst/>
              <a:rect l="l" t="t" r="r" b="b"/>
              <a:pathLst>
                <a:path w="14077" h="13510" extrusionOk="0">
                  <a:moveTo>
                    <a:pt x="8619" y="414"/>
                  </a:moveTo>
                  <a:cubicBezTo>
                    <a:pt x="9527" y="414"/>
                    <a:pt x="10262" y="1154"/>
                    <a:pt x="10262" y="2062"/>
                  </a:cubicBezTo>
                  <a:lnTo>
                    <a:pt x="10262" y="3796"/>
                  </a:lnTo>
                  <a:lnTo>
                    <a:pt x="9647" y="3796"/>
                  </a:lnTo>
                  <a:lnTo>
                    <a:pt x="9647" y="2062"/>
                  </a:lnTo>
                  <a:cubicBezTo>
                    <a:pt x="9647" y="1490"/>
                    <a:pt x="9186" y="1029"/>
                    <a:pt x="8619" y="1029"/>
                  </a:cubicBezTo>
                  <a:lnTo>
                    <a:pt x="5463" y="1029"/>
                  </a:lnTo>
                  <a:cubicBezTo>
                    <a:pt x="4891" y="1029"/>
                    <a:pt x="4430" y="1490"/>
                    <a:pt x="4430" y="2062"/>
                  </a:cubicBezTo>
                  <a:lnTo>
                    <a:pt x="4430" y="2960"/>
                  </a:lnTo>
                  <a:cubicBezTo>
                    <a:pt x="4430" y="3097"/>
                    <a:pt x="4533" y="3165"/>
                    <a:pt x="4636" y="3165"/>
                  </a:cubicBezTo>
                  <a:cubicBezTo>
                    <a:pt x="4740" y="3165"/>
                    <a:pt x="4843" y="3097"/>
                    <a:pt x="4843" y="2960"/>
                  </a:cubicBezTo>
                  <a:lnTo>
                    <a:pt x="4843" y="2062"/>
                  </a:lnTo>
                  <a:cubicBezTo>
                    <a:pt x="4843" y="1721"/>
                    <a:pt x="5117" y="1442"/>
                    <a:pt x="5458" y="1442"/>
                  </a:cubicBezTo>
                  <a:lnTo>
                    <a:pt x="8614" y="1442"/>
                  </a:lnTo>
                  <a:cubicBezTo>
                    <a:pt x="8955" y="1442"/>
                    <a:pt x="9229" y="1721"/>
                    <a:pt x="9229" y="2062"/>
                  </a:cubicBezTo>
                  <a:lnTo>
                    <a:pt x="9229" y="3796"/>
                  </a:lnTo>
                  <a:lnTo>
                    <a:pt x="3810" y="3796"/>
                  </a:lnTo>
                  <a:lnTo>
                    <a:pt x="3815" y="2062"/>
                  </a:lnTo>
                  <a:cubicBezTo>
                    <a:pt x="3820" y="1154"/>
                    <a:pt x="4555" y="414"/>
                    <a:pt x="5463" y="414"/>
                  </a:cubicBezTo>
                  <a:close/>
                  <a:moveTo>
                    <a:pt x="10248" y="4209"/>
                  </a:moveTo>
                  <a:cubicBezTo>
                    <a:pt x="12131" y="4214"/>
                    <a:pt x="13663" y="5742"/>
                    <a:pt x="13663" y="7630"/>
                  </a:cubicBezTo>
                  <a:lnTo>
                    <a:pt x="13663" y="11300"/>
                  </a:lnTo>
                  <a:lnTo>
                    <a:pt x="3555" y="11300"/>
                  </a:lnTo>
                  <a:cubicBezTo>
                    <a:pt x="3286" y="11300"/>
                    <a:pt x="3286" y="11708"/>
                    <a:pt x="3555" y="11708"/>
                  </a:cubicBezTo>
                  <a:lnTo>
                    <a:pt x="13663" y="11708"/>
                  </a:lnTo>
                  <a:cubicBezTo>
                    <a:pt x="13663" y="12587"/>
                    <a:pt x="13663" y="12515"/>
                    <a:pt x="13663" y="12554"/>
                  </a:cubicBezTo>
                  <a:cubicBezTo>
                    <a:pt x="13639" y="12856"/>
                    <a:pt x="13394" y="13092"/>
                    <a:pt x="13092" y="13101"/>
                  </a:cubicBezTo>
                  <a:lnTo>
                    <a:pt x="956" y="13101"/>
                  </a:lnTo>
                  <a:cubicBezTo>
                    <a:pt x="649" y="13077"/>
                    <a:pt x="414" y="12823"/>
                    <a:pt x="414" y="12515"/>
                  </a:cubicBezTo>
                  <a:lnTo>
                    <a:pt x="414" y="11708"/>
                  </a:lnTo>
                  <a:lnTo>
                    <a:pt x="2542" y="11708"/>
                  </a:lnTo>
                  <a:cubicBezTo>
                    <a:pt x="2816" y="11708"/>
                    <a:pt x="2816" y="11300"/>
                    <a:pt x="2542" y="11300"/>
                  </a:cubicBezTo>
                  <a:lnTo>
                    <a:pt x="414" y="11300"/>
                  </a:lnTo>
                  <a:lnTo>
                    <a:pt x="414" y="7630"/>
                  </a:lnTo>
                  <a:cubicBezTo>
                    <a:pt x="414" y="5742"/>
                    <a:pt x="1941" y="4214"/>
                    <a:pt x="3829" y="4209"/>
                  </a:cubicBezTo>
                  <a:close/>
                  <a:moveTo>
                    <a:pt x="5458" y="1"/>
                  </a:moveTo>
                  <a:cubicBezTo>
                    <a:pt x="4324" y="1"/>
                    <a:pt x="3402" y="923"/>
                    <a:pt x="3402" y="2062"/>
                  </a:cubicBezTo>
                  <a:lnTo>
                    <a:pt x="3402" y="3820"/>
                  </a:lnTo>
                  <a:cubicBezTo>
                    <a:pt x="1466" y="4041"/>
                    <a:pt x="0" y="5679"/>
                    <a:pt x="0" y="7625"/>
                  </a:cubicBezTo>
                  <a:lnTo>
                    <a:pt x="0" y="12520"/>
                  </a:lnTo>
                  <a:cubicBezTo>
                    <a:pt x="0" y="13068"/>
                    <a:pt x="442" y="13510"/>
                    <a:pt x="990" y="13510"/>
                  </a:cubicBezTo>
                  <a:lnTo>
                    <a:pt x="13082" y="13510"/>
                  </a:lnTo>
                  <a:cubicBezTo>
                    <a:pt x="13630" y="13510"/>
                    <a:pt x="14072" y="13068"/>
                    <a:pt x="14076" y="12520"/>
                  </a:cubicBezTo>
                  <a:lnTo>
                    <a:pt x="14076" y="7630"/>
                  </a:lnTo>
                  <a:cubicBezTo>
                    <a:pt x="14072" y="5679"/>
                    <a:pt x="12611" y="4041"/>
                    <a:pt x="10675" y="3820"/>
                  </a:cubicBezTo>
                  <a:lnTo>
                    <a:pt x="10675" y="2062"/>
                  </a:lnTo>
                  <a:cubicBezTo>
                    <a:pt x="10670" y="923"/>
                    <a:pt x="9753" y="1"/>
                    <a:pt x="8614"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6" name="Google Shape;11786;p92"/>
            <p:cNvSpPr/>
            <p:nvPr/>
          </p:nvSpPr>
          <p:spPr>
            <a:xfrm>
              <a:off x="7208176" y="2609046"/>
              <a:ext cx="124800" cy="124800"/>
            </a:xfrm>
            <a:custGeom>
              <a:avLst/>
              <a:gdLst/>
              <a:ahLst/>
              <a:cxnLst/>
              <a:rect l="l" t="t" r="r" b="b"/>
              <a:pathLst>
                <a:path w="4767" h="4767" extrusionOk="0">
                  <a:moveTo>
                    <a:pt x="2984" y="409"/>
                  </a:moveTo>
                  <a:lnTo>
                    <a:pt x="2984" y="1581"/>
                  </a:lnTo>
                  <a:cubicBezTo>
                    <a:pt x="2984" y="1692"/>
                    <a:pt x="3075" y="1783"/>
                    <a:pt x="3190" y="1783"/>
                  </a:cubicBezTo>
                  <a:lnTo>
                    <a:pt x="4358" y="1783"/>
                  </a:lnTo>
                  <a:lnTo>
                    <a:pt x="4358" y="2984"/>
                  </a:lnTo>
                  <a:lnTo>
                    <a:pt x="3190" y="2984"/>
                  </a:lnTo>
                  <a:cubicBezTo>
                    <a:pt x="3075" y="2984"/>
                    <a:pt x="2984" y="3075"/>
                    <a:pt x="2984" y="3191"/>
                  </a:cubicBezTo>
                  <a:lnTo>
                    <a:pt x="2984" y="4358"/>
                  </a:lnTo>
                  <a:lnTo>
                    <a:pt x="1783" y="4358"/>
                  </a:lnTo>
                  <a:lnTo>
                    <a:pt x="1783" y="3191"/>
                  </a:lnTo>
                  <a:cubicBezTo>
                    <a:pt x="1783" y="3075"/>
                    <a:pt x="1692" y="2984"/>
                    <a:pt x="1576" y="2984"/>
                  </a:cubicBezTo>
                  <a:lnTo>
                    <a:pt x="414" y="2984"/>
                  </a:lnTo>
                  <a:lnTo>
                    <a:pt x="409" y="1783"/>
                  </a:lnTo>
                  <a:lnTo>
                    <a:pt x="1576" y="1783"/>
                  </a:lnTo>
                  <a:cubicBezTo>
                    <a:pt x="1692" y="1783"/>
                    <a:pt x="1783" y="1692"/>
                    <a:pt x="1783" y="1577"/>
                  </a:cubicBezTo>
                  <a:lnTo>
                    <a:pt x="1783" y="409"/>
                  </a:lnTo>
                  <a:close/>
                  <a:moveTo>
                    <a:pt x="1576" y="1"/>
                  </a:moveTo>
                  <a:cubicBezTo>
                    <a:pt x="1466" y="1"/>
                    <a:pt x="1370" y="92"/>
                    <a:pt x="1375" y="207"/>
                  </a:cubicBezTo>
                  <a:lnTo>
                    <a:pt x="1375" y="1375"/>
                  </a:lnTo>
                  <a:lnTo>
                    <a:pt x="202" y="1375"/>
                  </a:lnTo>
                  <a:cubicBezTo>
                    <a:pt x="92" y="1375"/>
                    <a:pt x="1" y="1466"/>
                    <a:pt x="1" y="1581"/>
                  </a:cubicBezTo>
                  <a:lnTo>
                    <a:pt x="1" y="3191"/>
                  </a:lnTo>
                  <a:cubicBezTo>
                    <a:pt x="1" y="3306"/>
                    <a:pt x="92" y="3397"/>
                    <a:pt x="207" y="3397"/>
                  </a:cubicBezTo>
                  <a:lnTo>
                    <a:pt x="1375" y="3397"/>
                  </a:lnTo>
                  <a:lnTo>
                    <a:pt x="1375" y="4565"/>
                  </a:lnTo>
                  <a:cubicBezTo>
                    <a:pt x="1370" y="4675"/>
                    <a:pt x="1466" y="4766"/>
                    <a:pt x="1576" y="4766"/>
                  </a:cubicBezTo>
                  <a:lnTo>
                    <a:pt x="3190" y="4766"/>
                  </a:lnTo>
                  <a:cubicBezTo>
                    <a:pt x="3301" y="4766"/>
                    <a:pt x="3392" y="4675"/>
                    <a:pt x="3392" y="4565"/>
                  </a:cubicBezTo>
                  <a:lnTo>
                    <a:pt x="3392" y="3397"/>
                  </a:lnTo>
                  <a:lnTo>
                    <a:pt x="4564" y="3397"/>
                  </a:lnTo>
                  <a:cubicBezTo>
                    <a:pt x="4675" y="3397"/>
                    <a:pt x="4766" y="3301"/>
                    <a:pt x="4766" y="3191"/>
                  </a:cubicBezTo>
                  <a:lnTo>
                    <a:pt x="4766" y="1581"/>
                  </a:lnTo>
                  <a:cubicBezTo>
                    <a:pt x="4766" y="1466"/>
                    <a:pt x="4675" y="1375"/>
                    <a:pt x="4564" y="1375"/>
                  </a:cubicBezTo>
                  <a:lnTo>
                    <a:pt x="3392" y="1375"/>
                  </a:lnTo>
                  <a:lnTo>
                    <a:pt x="3392" y="207"/>
                  </a:lnTo>
                  <a:cubicBezTo>
                    <a:pt x="3392" y="92"/>
                    <a:pt x="3301" y="1"/>
                    <a:pt x="319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87" name="Google Shape;11787;p92"/>
          <p:cNvGrpSpPr/>
          <p:nvPr/>
        </p:nvGrpSpPr>
        <p:grpSpPr>
          <a:xfrm>
            <a:off x="6644992" y="2248843"/>
            <a:ext cx="375552" cy="368405"/>
            <a:chOff x="6644992" y="2454243"/>
            <a:chExt cx="375552" cy="368405"/>
          </a:xfrm>
        </p:grpSpPr>
        <p:sp>
          <p:nvSpPr>
            <p:cNvPr id="11788" name="Google Shape;11788;p92"/>
            <p:cNvSpPr/>
            <p:nvPr/>
          </p:nvSpPr>
          <p:spPr>
            <a:xfrm>
              <a:off x="6652139" y="2461390"/>
              <a:ext cx="178129" cy="354085"/>
            </a:xfrm>
            <a:custGeom>
              <a:avLst/>
              <a:gdLst/>
              <a:ahLst/>
              <a:cxnLst/>
              <a:rect l="l" t="t" r="r" b="b"/>
              <a:pathLst>
                <a:path w="6804" h="13525" extrusionOk="0">
                  <a:moveTo>
                    <a:pt x="3402" y="1"/>
                  </a:moveTo>
                  <a:cubicBezTo>
                    <a:pt x="1524" y="1"/>
                    <a:pt x="1" y="1524"/>
                    <a:pt x="1" y="3402"/>
                  </a:cubicBezTo>
                  <a:lnTo>
                    <a:pt x="1" y="10128"/>
                  </a:lnTo>
                  <a:cubicBezTo>
                    <a:pt x="1" y="12001"/>
                    <a:pt x="1524" y="13524"/>
                    <a:pt x="3402" y="13524"/>
                  </a:cubicBezTo>
                  <a:cubicBezTo>
                    <a:pt x="3405" y="13524"/>
                    <a:pt x="3408" y="13524"/>
                    <a:pt x="3411" y="13524"/>
                  </a:cubicBezTo>
                  <a:cubicBezTo>
                    <a:pt x="5285" y="13524"/>
                    <a:pt x="6803" y="12003"/>
                    <a:pt x="6799" y="10128"/>
                  </a:cubicBezTo>
                  <a:lnTo>
                    <a:pt x="6799" y="3402"/>
                  </a:lnTo>
                  <a:cubicBezTo>
                    <a:pt x="6799" y="1524"/>
                    <a:pt x="5276" y="1"/>
                    <a:pt x="3402"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9" name="Google Shape;11789;p92"/>
            <p:cNvSpPr/>
            <p:nvPr/>
          </p:nvSpPr>
          <p:spPr>
            <a:xfrm>
              <a:off x="6675413" y="2466443"/>
              <a:ext cx="154855" cy="349163"/>
            </a:xfrm>
            <a:custGeom>
              <a:avLst/>
              <a:gdLst/>
              <a:ahLst/>
              <a:cxnLst/>
              <a:rect l="l" t="t" r="r" b="b"/>
              <a:pathLst>
                <a:path w="5915" h="13337" extrusionOk="0">
                  <a:moveTo>
                    <a:pt x="3647" y="0"/>
                  </a:moveTo>
                  <a:cubicBezTo>
                    <a:pt x="4223" y="629"/>
                    <a:pt x="4540" y="1446"/>
                    <a:pt x="4540" y="2296"/>
                  </a:cubicBezTo>
                  <a:lnTo>
                    <a:pt x="4540" y="9022"/>
                  </a:lnTo>
                  <a:cubicBezTo>
                    <a:pt x="4540" y="10900"/>
                    <a:pt x="3018" y="12423"/>
                    <a:pt x="1139" y="12423"/>
                  </a:cubicBezTo>
                  <a:cubicBezTo>
                    <a:pt x="750" y="12423"/>
                    <a:pt x="366" y="12356"/>
                    <a:pt x="1" y="12231"/>
                  </a:cubicBezTo>
                  <a:lnTo>
                    <a:pt x="1" y="12231"/>
                  </a:lnTo>
                  <a:cubicBezTo>
                    <a:pt x="658" y="12948"/>
                    <a:pt x="1574" y="13336"/>
                    <a:pt x="2512" y="13336"/>
                  </a:cubicBezTo>
                  <a:cubicBezTo>
                    <a:pt x="2925" y="13336"/>
                    <a:pt x="3342" y="13261"/>
                    <a:pt x="3743" y="13105"/>
                  </a:cubicBezTo>
                  <a:cubicBezTo>
                    <a:pt x="5050" y="12596"/>
                    <a:pt x="5910" y="11338"/>
                    <a:pt x="5910" y="9935"/>
                  </a:cubicBezTo>
                  <a:lnTo>
                    <a:pt x="5910" y="3209"/>
                  </a:lnTo>
                  <a:cubicBezTo>
                    <a:pt x="5914" y="1768"/>
                    <a:pt x="5006" y="481"/>
                    <a:pt x="3647" y="0"/>
                  </a:cubicBez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0" name="Google Shape;11790;p92"/>
            <p:cNvSpPr/>
            <p:nvPr/>
          </p:nvSpPr>
          <p:spPr>
            <a:xfrm>
              <a:off x="6652139" y="2638498"/>
              <a:ext cx="178129" cy="176977"/>
            </a:xfrm>
            <a:custGeom>
              <a:avLst/>
              <a:gdLst/>
              <a:ahLst/>
              <a:cxnLst/>
              <a:rect l="l" t="t" r="r" b="b"/>
              <a:pathLst>
                <a:path w="6804" h="6760" extrusionOk="0">
                  <a:moveTo>
                    <a:pt x="1" y="0"/>
                  </a:moveTo>
                  <a:lnTo>
                    <a:pt x="1" y="3358"/>
                  </a:lnTo>
                  <a:cubicBezTo>
                    <a:pt x="1" y="5236"/>
                    <a:pt x="1524" y="6759"/>
                    <a:pt x="3402" y="6759"/>
                  </a:cubicBezTo>
                  <a:cubicBezTo>
                    <a:pt x="5281" y="6759"/>
                    <a:pt x="6803" y="5236"/>
                    <a:pt x="6803" y="3358"/>
                  </a:cubicBezTo>
                  <a:lnTo>
                    <a:pt x="6803" y="0"/>
                  </a:lnTo>
                  <a:close/>
                </a:path>
              </a:pathLst>
            </a:custGeom>
            <a:solidFill>
              <a:srgbClr val="81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1" name="Google Shape;11791;p92"/>
            <p:cNvSpPr/>
            <p:nvPr/>
          </p:nvSpPr>
          <p:spPr>
            <a:xfrm>
              <a:off x="6675413" y="2638498"/>
              <a:ext cx="154724" cy="177108"/>
            </a:xfrm>
            <a:custGeom>
              <a:avLst/>
              <a:gdLst/>
              <a:ahLst/>
              <a:cxnLst/>
              <a:rect l="l" t="t" r="r" b="b"/>
              <a:pathLst>
                <a:path w="5910" h="6765" extrusionOk="0">
                  <a:moveTo>
                    <a:pt x="4540" y="0"/>
                  </a:moveTo>
                  <a:lnTo>
                    <a:pt x="4540" y="2450"/>
                  </a:lnTo>
                  <a:cubicBezTo>
                    <a:pt x="4540" y="4328"/>
                    <a:pt x="3018" y="5851"/>
                    <a:pt x="1139" y="5851"/>
                  </a:cubicBezTo>
                  <a:cubicBezTo>
                    <a:pt x="750" y="5851"/>
                    <a:pt x="366" y="5784"/>
                    <a:pt x="1" y="5659"/>
                  </a:cubicBezTo>
                  <a:lnTo>
                    <a:pt x="1" y="5659"/>
                  </a:lnTo>
                  <a:cubicBezTo>
                    <a:pt x="658" y="6376"/>
                    <a:pt x="1574" y="6764"/>
                    <a:pt x="2512" y="6764"/>
                  </a:cubicBezTo>
                  <a:cubicBezTo>
                    <a:pt x="2925" y="6764"/>
                    <a:pt x="3342" y="6689"/>
                    <a:pt x="3743" y="6533"/>
                  </a:cubicBezTo>
                  <a:cubicBezTo>
                    <a:pt x="5050" y="6024"/>
                    <a:pt x="5910" y="4766"/>
                    <a:pt x="5910" y="3363"/>
                  </a:cubicBezTo>
                  <a:lnTo>
                    <a:pt x="5910" y="0"/>
                  </a:lnTo>
                  <a:close/>
                </a:path>
              </a:pathLst>
            </a:custGeom>
            <a:solidFill>
              <a:srgbClr val="6E86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2" name="Google Shape;11792;p92"/>
            <p:cNvSpPr/>
            <p:nvPr/>
          </p:nvSpPr>
          <p:spPr>
            <a:xfrm>
              <a:off x="6856029" y="2491890"/>
              <a:ext cx="157604" cy="150168"/>
            </a:xfrm>
            <a:custGeom>
              <a:avLst/>
              <a:gdLst/>
              <a:ahLst/>
              <a:cxnLst/>
              <a:rect l="l" t="t" r="r" b="b"/>
              <a:pathLst>
                <a:path w="6020" h="5736" extrusionOk="0">
                  <a:moveTo>
                    <a:pt x="2869" y="0"/>
                  </a:moveTo>
                  <a:cubicBezTo>
                    <a:pt x="2500" y="0"/>
                    <a:pt x="2127" y="72"/>
                    <a:pt x="1773" y="220"/>
                  </a:cubicBezTo>
                  <a:cubicBezTo>
                    <a:pt x="702" y="661"/>
                    <a:pt x="0" y="1709"/>
                    <a:pt x="0" y="2867"/>
                  </a:cubicBezTo>
                  <a:cubicBezTo>
                    <a:pt x="0" y="4029"/>
                    <a:pt x="702" y="5072"/>
                    <a:pt x="1773" y="5518"/>
                  </a:cubicBezTo>
                  <a:cubicBezTo>
                    <a:pt x="2127" y="5664"/>
                    <a:pt x="2499" y="5735"/>
                    <a:pt x="2868" y="5735"/>
                  </a:cubicBezTo>
                  <a:cubicBezTo>
                    <a:pt x="3615" y="5735"/>
                    <a:pt x="4349" y="5444"/>
                    <a:pt x="4896" y="4894"/>
                  </a:cubicBezTo>
                  <a:cubicBezTo>
                    <a:pt x="6020" y="3774"/>
                    <a:pt x="6020" y="1959"/>
                    <a:pt x="4896" y="839"/>
                  </a:cubicBezTo>
                  <a:cubicBezTo>
                    <a:pt x="4349" y="293"/>
                    <a:pt x="3616" y="0"/>
                    <a:pt x="2869" y="0"/>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3" name="Google Shape;11793;p92"/>
            <p:cNvSpPr/>
            <p:nvPr/>
          </p:nvSpPr>
          <p:spPr>
            <a:xfrm>
              <a:off x="6866448" y="2502284"/>
              <a:ext cx="147053" cy="139854"/>
            </a:xfrm>
            <a:custGeom>
              <a:avLst/>
              <a:gdLst/>
              <a:ahLst/>
              <a:cxnLst/>
              <a:rect l="l" t="t" r="r" b="b"/>
              <a:pathLst>
                <a:path w="5617" h="5342" extrusionOk="0">
                  <a:moveTo>
                    <a:pt x="3931" y="0"/>
                  </a:moveTo>
                  <a:lnTo>
                    <a:pt x="3931" y="0"/>
                  </a:lnTo>
                  <a:cubicBezTo>
                    <a:pt x="4594" y="1129"/>
                    <a:pt x="4411" y="2561"/>
                    <a:pt x="3484" y="3488"/>
                  </a:cubicBezTo>
                  <a:cubicBezTo>
                    <a:pt x="2932" y="4039"/>
                    <a:pt x="2197" y="4326"/>
                    <a:pt x="1455" y="4326"/>
                  </a:cubicBezTo>
                  <a:cubicBezTo>
                    <a:pt x="956" y="4326"/>
                    <a:pt x="453" y="4197"/>
                    <a:pt x="1" y="3930"/>
                  </a:cubicBezTo>
                  <a:lnTo>
                    <a:pt x="1" y="3930"/>
                  </a:lnTo>
                  <a:cubicBezTo>
                    <a:pt x="121" y="4137"/>
                    <a:pt x="270" y="4329"/>
                    <a:pt x="443" y="4502"/>
                  </a:cubicBezTo>
                  <a:cubicBezTo>
                    <a:pt x="1003" y="5061"/>
                    <a:pt x="1736" y="5341"/>
                    <a:pt x="2470" y="5341"/>
                  </a:cubicBezTo>
                  <a:cubicBezTo>
                    <a:pt x="3204" y="5341"/>
                    <a:pt x="3938" y="5061"/>
                    <a:pt x="4498" y="4502"/>
                  </a:cubicBezTo>
                  <a:cubicBezTo>
                    <a:pt x="5617" y="3382"/>
                    <a:pt x="5617" y="1566"/>
                    <a:pt x="4498" y="447"/>
                  </a:cubicBezTo>
                  <a:lnTo>
                    <a:pt x="4498" y="442"/>
                  </a:lnTo>
                  <a:cubicBezTo>
                    <a:pt x="4329" y="274"/>
                    <a:pt x="4137" y="125"/>
                    <a:pt x="3931" y="0"/>
                  </a:cubicBezTo>
                  <a:close/>
                </a:path>
              </a:pathLst>
            </a:custGeom>
            <a:solidFill>
              <a:srgbClr val="A9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4" name="Google Shape;11794;p92"/>
            <p:cNvSpPr/>
            <p:nvPr/>
          </p:nvSpPr>
          <p:spPr>
            <a:xfrm>
              <a:off x="6856029" y="2657191"/>
              <a:ext cx="157604" cy="150142"/>
            </a:xfrm>
            <a:custGeom>
              <a:avLst/>
              <a:gdLst/>
              <a:ahLst/>
              <a:cxnLst/>
              <a:rect l="l" t="t" r="r" b="b"/>
              <a:pathLst>
                <a:path w="6020" h="5735" extrusionOk="0">
                  <a:moveTo>
                    <a:pt x="2869" y="1"/>
                  </a:moveTo>
                  <a:cubicBezTo>
                    <a:pt x="2500" y="1"/>
                    <a:pt x="2127" y="72"/>
                    <a:pt x="1773" y="218"/>
                  </a:cubicBezTo>
                  <a:cubicBezTo>
                    <a:pt x="702" y="660"/>
                    <a:pt x="0" y="1707"/>
                    <a:pt x="0" y="2865"/>
                  </a:cubicBezTo>
                  <a:cubicBezTo>
                    <a:pt x="0" y="4028"/>
                    <a:pt x="702" y="5070"/>
                    <a:pt x="1773" y="5517"/>
                  </a:cubicBezTo>
                  <a:cubicBezTo>
                    <a:pt x="2127" y="5663"/>
                    <a:pt x="2500" y="5734"/>
                    <a:pt x="2869" y="5734"/>
                  </a:cubicBezTo>
                  <a:cubicBezTo>
                    <a:pt x="3615" y="5734"/>
                    <a:pt x="4349" y="5444"/>
                    <a:pt x="4896" y="4897"/>
                  </a:cubicBezTo>
                  <a:cubicBezTo>
                    <a:pt x="6020" y="3773"/>
                    <a:pt x="6020" y="1957"/>
                    <a:pt x="4896" y="838"/>
                  </a:cubicBezTo>
                  <a:cubicBezTo>
                    <a:pt x="4349" y="291"/>
                    <a:pt x="3615" y="1"/>
                    <a:pt x="2869" y="1"/>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5" name="Google Shape;11795;p92"/>
            <p:cNvSpPr/>
            <p:nvPr/>
          </p:nvSpPr>
          <p:spPr>
            <a:xfrm>
              <a:off x="6866448" y="2667663"/>
              <a:ext cx="147184" cy="139827"/>
            </a:xfrm>
            <a:custGeom>
              <a:avLst/>
              <a:gdLst/>
              <a:ahLst/>
              <a:cxnLst/>
              <a:rect l="l" t="t" r="r" b="b"/>
              <a:pathLst>
                <a:path w="5622" h="5341" extrusionOk="0">
                  <a:moveTo>
                    <a:pt x="3936" y="1"/>
                  </a:moveTo>
                  <a:lnTo>
                    <a:pt x="3936" y="1"/>
                  </a:lnTo>
                  <a:cubicBezTo>
                    <a:pt x="4603" y="1130"/>
                    <a:pt x="4421" y="2566"/>
                    <a:pt x="3494" y="3493"/>
                  </a:cubicBezTo>
                  <a:cubicBezTo>
                    <a:pt x="2940" y="4047"/>
                    <a:pt x="2204" y="4335"/>
                    <a:pt x="1461" y="4335"/>
                  </a:cubicBezTo>
                  <a:cubicBezTo>
                    <a:pt x="960" y="4335"/>
                    <a:pt x="456" y="4204"/>
                    <a:pt x="1" y="3935"/>
                  </a:cubicBezTo>
                  <a:lnTo>
                    <a:pt x="1" y="3935"/>
                  </a:lnTo>
                  <a:cubicBezTo>
                    <a:pt x="121" y="4142"/>
                    <a:pt x="270" y="4329"/>
                    <a:pt x="443" y="4497"/>
                  </a:cubicBezTo>
                  <a:cubicBezTo>
                    <a:pt x="1003" y="5059"/>
                    <a:pt x="1736" y="5340"/>
                    <a:pt x="2470" y="5340"/>
                  </a:cubicBezTo>
                  <a:cubicBezTo>
                    <a:pt x="3204" y="5340"/>
                    <a:pt x="3938" y="5059"/>
                    <a:pt x="4498" y="4497"/>
                  </a:cubicBezTo>
                  <a:cubicBezTo>
                    <a:pt x="5622" y="3378"/>
                    <a:pt x="5622" y="1562"/>
                    <a:pt x="4498" y="438"/>
                  </a:cubicBezTo>
                  <a:cubicBezTo>
                    <a:pt x="4329" y="270"/>
                    <a:pt x="4142" y="121"/>
                    <a:pt x="3936" y="1"/>
                  </a:cubicBezTo>
                  <a:close/>
                </a:path>
              </a:pathLst>
            </a:custGeom>
            <a:solidFill>
              <a:srgbClr val="A9BB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6" name="Google Shape;11796;p92"/>
            <p:cNvSpPr/>
            <p:nvPr/>
          </p:nvSpPr>
          <p:spPr>
            <a:xfrm>
              <a:off x="6644992" y="2454243"/>
              <a:ext cx="190800" cy="368405"/>
            </a:xfrm>
            <a:custGeom>
              <a:avLst/>
              <a:gdLst/>
              <a:ahLst/>
              <a:cxnLst/>
              <a:rect l="l" t="t" r="r" b="b"/>
              <a:pathLst>
                <a:path w="7288" h="14072" extrusionOk="0">
                  <a:moveTo>
                    <a:pt x="3675" y="413"/>
                  </a:moveTo>
                  <a:cubicBezTo>
                    <a:pt x="5443" y="413"/>
                    <a:pt x="6870" y="1845"/>
                    <a:pt x="6875" y="3608"/>
                  </a:cubicBezTo>
                  <a:lnTo>
                    <a:pt x="6870" y="6831"/>
                  </a:lnTo>
                  <a:lnTo>
                    <a:pt x="3622" y="6831"/>
                  </a:lnTo>
                  <a:cubicBezTo>
                    <a:pt x="3348" y="6831"/>
                    <a:pt x="3348" y="7245"/>
                    <a:pt x="3622" y="7245"/>
                  </a:cubicBezTo>
                  <a:lnTo>
                    <a:pt x="6870" y="7245"/>
                  </a:lnTo>
                  <a:lnTo>
                    <a:pt x="6870" y="10468"/>
                  </a:lnTo>
                  <a:cubicBezTo>
                    <a:pt x="6870" y="12231"/>
                    <a:pt x="5438" y="13658"/>
                    <a:pt x="3675" y="13663"/>
                  </a:cubicBezTo>
                  <a:lnTo>
                    <a:pt x="3608" y="13663"/>
                  </a:lnTo>
                  <a:cubicBezTo>
                    <a:pt x="1845" y="13658"/>
                    <a:pt x="413" y="12231"/>
                    <a:pt x="413" y="10468"/>
                  </a:cubicBezTo>
                  <a:lnTo>
                    <a:pt x="413" y="7240"/>
                  </a:lnTo>
                  <a:lnTo>
                    <a:pt x="2565" y="7240"/>
                  </a:lnTo>
                  <a:cubicBezTo>
                    <a:pt x="2839" y="7240"/>
                    <a:pt x="2839" y="6831"/>
                    <a:pt x="2565" y="6831"/>
                  </a:cubicBezTo>
                  <a:lnTo>
                    <a:pt x="413" y="6831"/>
                  </a:lnTo>
                  <a:lnTo>
                    <a:pt x="413" y="3608"/>
                  </a:lnTo>
                  <a:cubicBezTo>
                    <a:pt x="413" y="1845"/>
                    <a:pt x="1845" y="413"/>
                    <a:pt x="3608" y="413"/>
                  </a:cubicBezTo>
                  <a:close/>
                  <a:moveTo>
                    <a:pt x="3608" y="0"/>
                  </a:moveTo>
                  <a:cubicBezTo>
                    <a:pt x="1614" y="0"/>
                    <a:pt x="0" y="1614"/>
                    <a:pt x="0" y="3608"/>
                  </a:cubicBezTo>
                  <a:lnTo>
                    <a:pt x="0" y="10468"/>
                  </a:lnTo>
                  <a:cubicBezTo>
                    <a:pt x="0" y="12457"/>
                    <a:pt x="1614" y="14071"/>
                    <a:pt x="3608" y="14071"/>
                  </a:cubicBezTo>
                  <a:lnTo>
                    <a:pt x="3675" y="14071"/>
                  </a:lnTo>
                  <a:cubicBezTo>
                    <a:pt x="5669" y="14071"/>
                    <a:pt x="7283" y="12457"/>
                    <a:pt x="7288" y="10463"/>
                  </a:cubicBezTo>
                  <a:lnTo>
                    <a:pt x="7288" y="3608"/>
                  </a:lnTo>
                  <a:cubicBezTo>
                    <a:pt x="7283" y="1614"/>
                    <a:pt x="5669" y="5"/>
                    <a:pt x="3675"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7" name="Google Shape;11797;p92"/>
            <p:cNvSpPr/>
            <p:nvPr/>
          </p:nvSpPr>
          <p:spPr>
            <a:xfrm>
              <a:off x="6844457" y="2485162"/>
              <a:ext cx="175354" cy="162525"/>
            </a:xfrm>
            <a:custGeom>
              <a:avLst/>
              <a:gdLst/>
              <a:ahLst/>
              <a:cxnLst/>
              <a:rect l="l" t="t" r="r" b="b"/>
              <a:pathLst>
                <a:path w="6698" h="6208" extrusionOk="0">
                  <a:moveTo>
                    <a:pt x="3346" y="413"/>
                  </a:moveTo>
                  <a:cubicBezTo>
                    <a:pt x="4037" y="413"/>
                    <a:pt x="4727" y="678"/>
                    <a:pt x="5251" y="1202"/>
                  </a:cubicBezTo>
                  <a:cubicBezTo>
                    <a:pt x="6246" y="2192"/>
                    <a:pt x="6308" y="3786"/>
                    <a:pt x="5395" y="4853"/>
                  </a:cubicBezTo>
                  <a:lnTo>
                    <a:pt x="4127" y="3585"/>
                  </a:lnTo>
                  <a:cubicBezTo>
                    <a:pt x="4081" y="3539"/>
                    <a:pt x="4030" y="3519"/>
                    <a:pt x="3981" y="3519"/>
                  </a:cubicBezTo>
                  <a:cubicBezTo>
                    <a:pt x="3820" y="3519"/>
                    <a:pt x="3683" y="3727"/>
                    <a:pt x="3834" y="3878"/>
                  </a:cubicBezTo>
                  <a:lnTo>
                    <a:pt x="5102" y="5146"/>
                  </a:lnTo>
                  <a:cubicBezTo>
                    <a:pt x="4598" y="5578"/>
                    <a:pt x="3976" y="5791"/>
                    <a:pt x="3356" y="5791"/>
                  </a:cubicBezTo>
                  <a:cubicBezTo>
                    <a:pt x="2665" y="5791"/>
                    <a:pt x="1975" y="5526"/>
                    <a:pt x="1451" y="5002"/>
                  </a:cubicBezTo>
                  <a:cubicBezTo>
                    <a:pt x="457" y="4007"/>
                    <a:pt x="394" y="2417"/>
                    <a:pt x="1307" y="1351"/>
                  </a:cubicBezTo>
                  <a:lnTo>
                    <a:pt x="1307" y="1351"/>
                  </a:lnTo>
                  <a:lnTo>
                    <a:pt x="3205" y="3248"/>
                  </a:lnTo>
                  <a:cubicBezTo>
                    <a:pt x="3251" y="3294"/>
                    <a:pt x="3302" y="3314"/>
                    <a:pt x="3351" y="3314"/>
                  </a:cubicBezTo>
                  <a:cubicBezTo>
                    <a:pt x="3512" y="3314"/>
                    <a:pt x="3649" y="3106"/>
                    <a:pt x="3498" y="2955"/>
                  </a:cubicBezTo>
                  <a:lnTo>
                    <a:pt x="1600" y="1058"/>
                  </a:lnTo>
                  <a:cubicBezTo>
                    <a:pt x="2104" y="626"/>
                    <a:pt x="2726" y="413"/>
                    <a:pt x="3346" y="413"/>
                  </a:cubicBezTo>
                  <a:close/>
                  <a:moveTo>
                    <a:pt x="3349" y="1"/>
                  </a:moveTo>
                  <a:cubicBezTo>
                    <a:pt x="2095" y="1"/>
                    <a:pt x="961" y="755"/>
                    <a:pt x="481" y="1918"/>
                  </a:cubicBezTo>
                  <a:cubicBezTo>
                    <a:pt x="0" y="3075"/>
                    <a:pt x="269" y="4411"/>
                    <a:pt x="1153" y="5300"/>
                  </a:cubicBezTo>
                  <a:cubicBezTo>
                    <a:pt x="1761" y="5905"/>
                    <a:pt x="2556" y="6208"/>
                    <a:pt x="3351" y="6208"/>
                  </a:cubicBezTo>
                  <a:cubicBezTo>
                    <a:pt x="4145" y="6208"/>
                    <a:pt x="4939" y="5905"/>
                    <a:pt x="5544" y="5300"/>
                  </a:cubicBezTo>
                  <a:cubicBezTo>
                    <a:pt x="6433" y="4411"/>
                    <a:pt x="6697" y="3075"/>
                    <a:pt x="6217" y="1918"/>
                  </a:cubicBezTo>
                  <a:cubicBezTo>
                    <a:pt x="5736" y="755"/>
                    <a:pt x="4603" y="1"/>
                    <a:pt x="3349"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8" name="Google Shape;11798;p92"/>
            <p:cNvSpPr/>
            <p:nvPr/>
          </p:nvSpPr>
          <p:spPr>
            <a:xfrm>
              <a:off x="6850871" y="2651902"/>
              <a:ext cx="169673" cy="162473"/>
            </a:xfrm>
            <a:custGeom>
              <a:avLst/>
              <a:gdLst/>
              <a:ahLst/>
              <a:cxnLst/>
              <a:rect l="l" t="t" r="r" b="b"/>
              <a:pathLst>
                <a:path w="6481" h="6206" extrusionOk="0">
                  <a:moveTo>
                    <a:pt x="3109" y="414"/>
                  </a:moveTo>
                  <a:cubicBezTo>
                    <a:pt x="3730" y="414"/>
                    <a:pt x="4353" y="627"/>
                    <a:pt x="4857" y="1059"/>
                  </a:cubicBezTo>
                  <a:lnTo>
                    <a:pt x="1067" y="4854"/>
                  </a:lnTo>
                  <a:cubicBezTo>
                    <a:pt x="144" y="3788"/>
                    <a:pt x="207" y="2197"/>
                    <a:pt x="1201" y="1203"/>
                  </a:cubicBezTo>
                  <a:cubicBezTo>
                    <a:pt x="1725" y="679"/>
                    <a:pt x="2416" y="414"/>
                    <a:pt x="3109" y="414"/>
                  </a:cubicBezTo>
                  <a:close/>
                  <a:moveTo>
                    <a:pt x="3104" y="1"/>
                  </a:moveTo>
                  <a:cubicBezTo>
                    <a:pt x="2704" y="1"/>
                    <a:pt x="2301" y="78"/>
                    <a:pt x="1917" y="237"/>
                  </a:cubicBezTo>
                  <a:cubicBezTo>
                    <a:pt x="759" y="718"/>
                    <a:pt x="0" y="1847"/>
                    <a:pt x="0" y="3105"/>
                  </a:cubicBezTo>
                  <a:cubicBezTo>
                    <a:pt x="0" y="4359"/>
                    <a:pt x="759" y="5488"/>
                    <a:pt x="1917" y="5969"/>
                  </a:cubicBezTo>
                  <a:cubicBezTo>
                    <a:pt x="2301" y="6128"/>
                    <a:pt x="2704" y="6205"/>
                    <a:pt x="3104" y="6205"/>
                  </a:cubicBezTo>
                  <a:cubicBezTo>
                    <a:pt x="3911" y="6205"/>
                    <a:pt x="4705" y="5890"/>
                    <a:pt x="5299" y="5296"/>
                  </a:cubicBezTo>
                  <a:cubicBezTo>
                    <a:pt x="5451" y="5148"/>
                    <a:pt x="5312" y="4940"/>
                    <a:pt x="5150" y="4940"/>
                  </a:cubicBezTo>
                  <a:cubicBezTo>
                    <a:pt x="5102" y="4940"/>
                    <a:pt x="5051" y="4959"/>
                    <a:pt x="5006" y="5003"/>
                  </a:cubicBezTo>
                  <a:cubicBezTo>
                    <a:pt x="4483" y="5529"/>
                    <a:pt x="3793" y="5794"/>
                    <a:pt x="3101" y="5794"/>
                  </a:cubicBezTo>
                  <a:cubicBezTo>
                    <a:pt x="2479" y="5794"/>
                    <a:pt x="1855" y="5579"/>
                    <a:pt x="1350" y="5147"/>
                  </a:cubicBezTo>
                  <a:lnTo>
                    <a:pt x="2618" y="3879"/>
                  </a:lnTo>
                  <a:lnTo>
                    <a:pt x="5145" y="1352"/>
                  </a:lnTo>
                  <a:cubicBezTo>
                    <a:pt x="5866" y="2183"/>
                    <a:pt x="6001" y="3374"/>
                    <a:pt x="5487" y="4345"/>
                  </a:cubicBezTo>
                  <a:cubicBezTo>
                    <a:pt x="5402" y="4510"/>
                    <a:pt x="5540" y="4648"/>
                    <a:pt x="5677" y="4648"/>
                  </a:cubicBezTo>
                  <a:cubicBezTo>
                    <a:pt x="5744" y="4648"/>
                    <a:pt x="5811" y="4616"/>
                    <a:pt x="5852" y="4537"/>
                  </a:cubicBezTo>
                  <a:cubicBezTo>
                    <a:pt x="6481" y="3336"/>
                    <a:pt x="6260" y="1866"/>
                    <a:pt x="5299" y="910"/>
                  </a:cubicBezTo>
                  <a:cubicBezTo>
                    <a:pt x="4705" y="316"/>
                    <a:pt x="3911" y="1"/>
                    <a:pt x="3104"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799" name="Google Shape;11799;p92"/>
          <p:cNvGrpSpPr/>
          <p:nvPr/>
        </p:nvGrpSpPr>
        <p:grpSpPr>
          <a:xfrm>
            <a:off x="6186789" y="2251933"/>
            <a:ext cx="371049" cy="362096"/>
            <a:chOff x="6186789" y="2457333"/>
            <a:chExt cx="371049" cy="362096"/>
          </a:xfrm>
        </p:grpSpPr>
        <p:sp>
          <p:nvSpPr>
            <p:cNvPr id="11800" name="Google Shape;11800;p92"/>
            <p:cNvSpPr/>
            <p:nvPr/>
          </p:nvSpPr>
          <p:spPr>
            <a:xfrm>
              <a:off x="6189067" y="2629178"/>
              <a:ext cx="193837" cy="186480"/>
            </a:xfrm>
            <a:custGeom>
              <a:avLst/>
              <a:gdLst/>
              <a:ahLst/>
              <a:cxnLst/>
              <a:rect l="l" t="t" r="r" b="b"/>
              <a:pathLst>
                <a:path w="7404" h="7123" extrusionOk="0">
                  <a:moveTo>
                    <a:pt x="3844" y="1"/>
                  </a:moveTo>
                  <a:cubicBezTo>
                    <a:pt x="2402" y="1"/>
                    <a:pt x="1105" y="870"/>
                    <a:pt x="553" y="2201"/>
                  </a:cubicBezTo>
                  <a:cubicBezTo>
                    <a:pt x="0" y="3531"/>
                    <a:pt x="308" y="5059"/>
                    <a:pt x="1326" y="6078"/>
                  </a:cubicBezTo>
                  <a:cubicBezTo>
                    <a:pt x="2008" y="6759"/>
                    <a:pt x="2920" y="7122"/>
                    <a:pt x="3847" y="7122"/>
                  </a:cubicBezTo>
                  <a:cubicBezTo>
                    <a:pt x="4306" y="7122"/>
                    <a:pt x="4768" y="7034"/>
                    <a:pt x="5208" y="6851"/>
                  </a:cubicBezTo>
                  <a:cubicBezTo>
                    <a:pt x="6539" y="6299"/>
                    <a:pt x="7403" y="5002"/>
                    <a:pt x="7403" y="3560"/>
                  </a:cubicBezTo>
                  <a:cubicBezTo>
                    <a:pt x="7403" y="1595"/>
                    <a:pt x="5808" y="1"/>
                    <a:pt x="3844" y="1"/>
                  </a:cubicBezTo>
                  <a:close/>
                </a:path>
              </a:pathLst>
            </a:custGeom>
            <a:solidFill>
              <a:srgbClr val="87A0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1" name="Google Shape;11801;p92"/>
            <p:cNvSpPr/>
            <p:nvPr/>
          </p:nvSpPr>
          <p:spPr>
            <a:xfrm>
              <a:off x="6234332" y="2680988"/>
              <a:ext cx="96761" cy="82807"/>
            </a:xfrm>
            <a:custGeom>
              <a:avLst/>
              <a:gdLst/>
              <a:ahLst/>
              <a:cxnLst/>
              <a:rect l="l" t="t" r="r" b="b"/>
              <a:pathLst>
                <a:path w="3696" h="3163" extrusionOk="0">
                  <a:moveTo>
                    <a:pt x="2115" y="1"/>
                  </a:moveTo>
                  <a:cubicBezTo>
                    <a:pt x="707" y="1"/>
                    <a:pt x="1" y="1706"/>
                    <a:pt x="995" y="2701"/>
                  </a:cubicBezTo>
                  <a:cubicBezTo>
                    <a:pt x="1297" y="3002"/>
                    <a:pt x="1702" y="3163"/>
                    <a:pt x="2113" y="3163"/>
                  </a:cubicBezTo>
                  <a:cubicBezTo>
                    <a:pt x="2318" y="3163"/>
                    <a:pt x="2524" y="3123"/>
                    <a:pt x="2720" y="3042"/>
                  </a:cubicBezTo>
                  <a:cubicBezTo>
                    <a:pt x="3311" y="2797"/>
                    <a:pt x="3695" y="2220"/>
                    <a:pt x="3695" y="1581"/>
                  </a:cubicBezTo>
                  <a:cubicBezTo>
                    <a:pt x="3695" y="712"/>
                    <a:pt x="2989" y="1"/>
                    <a:pt x="2115" y="1"/>
                  </a:cubicBezTo>
                  <a:close/>
                </a:path>
              </a:pathLst>
            </a:custGeom>
            <a:solidFill>
              <a:srgbClr val="EE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2" name="Google Shape;11802;p92"/>
            <p:cNvSpPr/>
            <p:nvPr/>
          </p:nvSpPr>
          <p:spPr>
            <a:xfrm>
              <a:off x="6265774" y="2680988"/>
              <a:ext cx="71943" cy="82886"/>
            </a:xfrm>
            <a:custGeom>
              <a:avLst/>
              <a:gdLst/>
              <a:ahLst/>
              <a:cxnLst/>
              <a:rect l="l" t="t" r="r" b="b"/>
              <a:pathLst>
                <a:path w="2748" h="3166" extrusionOk="0">
                  <a:moveTo>
                    <a:pt x="921" y="1"/>
                  </a:moveTo>
                  <a:cubicBezTo>
                    <a:pt x="919" y="1"/>
                    <a:pt x="916" y="1"/>
                    <a:pt x="914" y="1"/>
                  </a:cubicBezTo>
                  <a:lnTo>
                    <a:pt x="904" y="1"/>
                  </a:lnTo>
                  <a:cubicBezTo>
                    <a:pt x="1461" y="395"/>
                    <a:pt x="1701" y="1111"/>
                    <a:pt x="1500" y="1764"/>
                  </a:cubicBezTo>
                  <a:cubicBezTo>
                    <a:pt x="1293" y="2417"/>
                    <a:pt x="688" y="2864"/>
                    <a:pt x="1" y="2874"/>
                  </a:cubicBezTo>
                  <a:cubicBezTo>
                    <a:pt x="282" y="3073"/>
                    <a:pt x="599" y="3165"/>
                    <a:pt x="911" y="3165"/>
                  </a:cubicBezTo>
                  <a:cubicBezTo>
                    <a:pt x="1570" y="3165"/>
                    <a:pt x="2205" y="2753"/>
                    <a:pt x="2427" y="2062"/>
                  </a:cubicBezTo>
                  <a:cubicBezTo>
                    <a:pt x="2748" y="1041"/>
                    <a:pt x="1988" y="1"/>
                    <a:pt x="921" y="1"/>
                  </a:cubicBezTo>
                  <a:close/>
                </a:path>
              </a:pathLst>
            </a:custGeom>
            <a:solidFill>
              <a:srgbClr val="DFE6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3" name="Google Shape;11803;p92"/>
            <p:cNvSpPr/>
            <p:nvPr/>
          </p:nvSpPr>
          <p:spPr>
            <a:xfrm>
              <a:off x="6275330" y="2629178"/>
              <a:ext cx="107574" cy="186533"/>
            </a:xfrm>
            <a:custGeom>
              <a:avLst/>
              <a:gdLst/>
              <a:ahLst/>
              <a:cxnLst/>
              <a:rect l="l" t="t" r="r" b="b"/>
              <a:pathLst>
                <a:path w="4109" h="7125" extrusionOk="0">
                  <a:moveTo>
                    <a:pt x="549" y="1"/>
                  </a:moveTo>
                  <a:cubicBezTo>
                    <a:pt x="366" y="1"/>
                    <a:pt x="179" y="15"/>
                    <a:pt x="1" y="44"/>
                  </a:cubicBezTo>
                  <a:cubicBezTo>
                    <a:pt x="1730" y="318"/>
                    <a:pt x="3008" y="1807"/>
                    <a:pt x="3008" y="3560"/>
                  </a:cubicBezTo>
                  <a:cubicBezTo>
                    <a:pt x="3008" y="5314"/>
                    <a:pt x="1730" y="6808"/>
                    <a:pt x="1" y="7082"/>
                  </a:cubicBezTo>
                  <a:cubicBezTo>
                    <a:pt x="179" y="7110"/>
                    <a:pt x="366" y="7125"/>
                    <a:pt x="549" y="7125"/>
                  </a:cubicBezTo>
                  <a:cubicBezTo>
                    <a:pt x="2513" y="7125"/>
                    <a:pt x="4108" y="5530"/>
                    <a:pt x="4108" y="3560"/>
                  </a:cubicBezTo>
                  <a:cubicBezTo>
                    <a:pt x="4108" y="1595"/>
                    <a:pt x="2513" y="1"/>
                    <a:pt x="549" y="1"/>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4" name="Google Shape;11804;p92"/>
            <p:cNvSpPr/>
            <p:nvPr/>
          </p:nvSpPr>
          <p:spPr>
            <a:xfrm>
              <a:off x="6428405" y="2736595"/>
              <a:ext cx="92337" cy="79090"/>
            </a:xfrm>
            <a:custGeom>
              <a:avLst/>
              <a:gdLst/>
              <a:ahLst/>
              <a:cxnLst/>
              <a:rect l="l" t="t" r="r" b="b"/>
              <a:pathLst>
                <a:path w="3527" h="3021" extrusionOk="0">
                  <a:moveTo>
                    <a:pt x="2018" y="0"/>
                  </a:moveTo>
                  <a:cubicBezTo>
                    <a:pt x="673" y="0"/>
                    <a:pt x="0" y="1624"/>
                    <a:pt x="952" y="2575"/>
                  </a:cubicBezTo>
                  <a:cubicBezTo>
                    <a:pt x="1259" y="2883"/>
                    <a:pt x="1638" y="3021"/>
                    <a:pt x="2008" y="3021"/>
                  </a:cubicBezTo>
                  <a:cubicBezTo>
                    <a:pt x="2784" y="3021"/>
                    <a:pt x="3527" y="2419"/>
                    <a:pt x="3527" y="1509"/>
                  </a:cubicBezTo>
                  <a:cubicBezTo>
                    <a:pt x="3527" y="678"/>
                    <a:pt x="2854" y="0"/>
                    <a:pt x="2018" y="0"/>
                  </a:cubicBezTo>
                  <a:close/>
                </a:path>
              </a:pathLst>
            </a:custGeom>
            <a:solidFill>
              <a:srgbClr val="87A0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5" name="Google Shape;11805;p92"/>
            <p:cNvSpPr/>
            <p:nvPr/>
          </p:nvSpPr>
          <p:spPr>
            <a:xfrm>
              <a:off x="6467779" y="2736699"/>
              <a:ext cx="53721" cy="79037"/>
            </a:xfrm>
            <a:custGeom>
              <a:avLst/>
              <a:gdLst/>
              <a:ahLst/>
              <a:cxnLst/>
              <a:rect l="l" t="t" r="r" b="b"/>
              <a:pathLst>
                <a:path w="2052" h="3019" extrusionOk="0">
                  <a:moveTo>
                    <a:pt x="549" y="1"/>
                  </a:moveTo>
                  <a:cubicBezTo>
                    <a:pt x="537" y="1"/>
                    <a:pt x="526" y="1"/>
                    <a:pt x="514" y="1"/>
                  </a:cubicBezTo>
                  <a:cubicBezTo>
                    <a:pt x="341" y="1"/>
                    <a:pt x="163" y="30"/>
                    <a:pt x="0" y="92"/>
                  </a:cubicBezTo>
                  <a:cubicBezTo>
                    <a:pt x="596" y="308"/>
                    <a:pt x="995" y="875"/>
                    <a:pt x="995" y="1509"/>
                  </a:cubicBezTo>
                  <a:cubicBezTo>
                    <a:pt x="995" y="2144"/>
                    <a:pt x="596" y="2710"/>
                    <a:pt x="0" y="2927"/>
                  </a:cubicBezTo>
                  <a:cubicBezTo>
                    <a:pt x="163" y="2984"/>
                    <a:pt x="341" y="3018"/>
                    <a:pt x="514" y="3018"/>
                  </a:cubicBezTo>
                  <a:cubicBezTo>
                    <a:pt x="523" y="3018"/>
                    <a:pt x="532" y="3018"/>
                    <a:pt x="541" y="3018"/>
                  </a:cubicBezTo>
                  <a:cubicBezTo>
                    <a:pt x="1374" y="3018"/>
                    <a:pt x="2051" y="2346"/>
                    <a:pt x="2051" y="1509"/>
                  </a:cubicBezTo>
                  <a:cubicBezTo>
                    <a:pt x="2051" y="676"/>
                    <a:pt x="1379" y="1"/>
                    <a:pt x="549" y="1"/>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6" name="Google Shape;11806;p92"/>
            <p:cNvSpPr/>
            <p:nvPr/>
          </p:nvSpPr>
          <p:spPr>
            <a:xfrm>
              <a:off x="6194591" y="2467412"/>
              <a:ext cx="42412" cy="38040"/>
            </a:xfrm>
            <a:custGeom>
              <a:avLst/>
              <a:gdLst/>
              <a:ahLst/>
              <a:cxnLst/>
              <a:rect l="l" t="t" r="r" b="b"/>
              <a:pathLst>
                <a:path w="1620" h="1453" extrusionOk="0">
                  <a:moveTo>
                    <a:pt x="545" y="1"/>
                  </a:moveTo>
                  <a:cubicBezTo>
                    <a:pt x="391" y="1"/>
                    <a:pt x="238" y="75"/>
                    <a:pt x="145" y="213"/>
                  </a:cubicBezTo>
                  <a:cubicBezTo>
                    <a:pt x="1" y="434"/>
                    <a:pt x="63" y="732"/>
                    <a:pt x="284" y="881"/>
                  </a:cubicBezTo>
                  <a:lnTo>
                    <a:pt x="1091" y="1452"/>
                  </a:lnTo>
                  <a:lnTo>
                    <a:pt x="1620" y="655"/>
                  </a:lnTo>
                  <a:lnTo>
                    <a:pt x="813" y="83"/>
                  </a:lnTo>
                  <a:cubicBezTo>
                    <a:pt x="731" y="27"/>
                    <a:pt x="638" y="1"/>
                    <a:pt x="545" y="1"/>
                  </a:cubicBezTo>
                  <a:close/>
                </a:path>
              </a:pathLst>
            </a:custGeom>
            <a:solidFill>
              <a:srgbClr val="EB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7" name="Google Shape;11807;p92"/>
            <p:cNvSpPr/>
            <p:nvPr/>
          </p:nvSpPr>
          <p:spPr>
            <a:xfrm>
              <a:off x="6249176" y="2586793"/>
              <a:ext cx="232086" cy="117993"/>
            </a:xfrm>
            <a:custGeom>
              <a:avLst/>
              <a:gdLst/>
              <a:ahLst/>
              <a:cxnLst/>
              <a:rect l="l" t="t" r="r" b="b"/>
              <a:pathLst>
                <a:path w="8865" h="4507" extrusionOk="0">
                  <a:moveTo>
                    <a:pt x="1" y="1"/>
                  </a:moveTo>
                  <a:lnTo>
                    <a:pt x="1" y="1975"/>
                  </a:lnTo>
                  <a:cubicBezTo>
                    <a:pt x="504" y="1733"/>
                    <a:pt x="1029" y="1620"/>
                    <a:pt x="1543" y="1620"/>
                  </a:cubicBezTo>
                  <a:cubicBezTo>
                    <a:pt x="3180" y="1620"/>
                    <a:pt x="4704" y="2763"/>
                    <a:pt x="5040" y="4507"/>
                  </a:cubicBezTo>
                  <a:lnTo>
                    <a:pt x="8864" y="4507"/>
                  </a:lnTo>
                  <a:lnTo>
                    <a:pt x="8864" y="3647"/>
                  </a:lnTo>
                  <a:lnTo>
                    <a:pt x="8859" y="2724"/>
                  </a:lnTo>
                  <a:cubicBezTo>
                    <a:pt x="8778" y="1197"/>
                    <a:pt x="7514" y="1"/>
                    <a:pt x="5982"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8" name="Google Shape;11808;p92"/>
            <p:cNvSpPr/>
            <p:nvPr/>
          </p:nvSpPr>
          <p:spPr>
            <a:xfrm>
              <a:off x="6249176" y="2605747"/>
              <a:ext cx="155850" cy="99039"/>
            </a:xfrm>
            <a:custGeom>
              <a:avLst/>
              <a:gdLst/>
              <a:ahLst/>
              <a:cxnLst/>
              <a:rect l="l" t="t" r="r" b="b"/>
              <a:pathLst>
                <a:path w="5953" h="3783" extrusionOk="0">
                  <a:moveTo>
                    <a:pt x="1552" y="0"/>
                  </a:moveTo>
                  <a:cubicBezTo>
                    <a:pt x="1040" y="0"/>
                    <a:pt x="516" y="90"/>
                    <a:pt x="1" y="281"/>
                  </a:cubicBezTo>
                  <a:lnTo>
                    <a:pt x="1" y="1251"/>
                  </a:lnTo>
                  <a:cubicBezTo>
                    <a:pt x="504" y="1009"/>
                    <a:pt x="1029" y="896"/>
                    <a:pt x="1543" y="896"/>
                  </a:cubicBezTo>
                  <a:cubicBezTo>
                    <a:pt x="3180" y="896"/>
                    <a:pt x="4704" y="2039"/>
                    <a:pt x="5040" y="3783"/>
                  </a:cubicBezTo>
                  <a:lnTo>
                    <a:pt x="5953" y="3783"/>
                  </a:lnTo>
                  <a:cubicBezTo>
                    <a:pt x="5609" y="1535"/>
                    <a:pt x="3675" y="0"/>
                    <a:pt x="1552" y="0"/>
                  </a:cubicBez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9" name="Google Shape;11809;p92"/>
            <p:cNvSpPr/>
            <p:nvPr/>
          </p:nvSpPr>
          <p:spPr>
            <a:xfrm>
              <a:off x="6430551" y="2532469"/>
              <a:ext cx="63905" cy="28327"/>
            </a:xfrm>
            <a:custGeom>
              <a:avLst/>
              <a:gdLst/>
              <a:ahLst/>
              <a:cxnLst/>
              <a:rect l="l" t="t" r="r" b="b"/>
              <a:pathLst>
                <a:path w="2441" h="1082" extrusionOk="0">
                  <a:moveTo>
                    <a:pt x="0" y="0"/>
                  </a:moveTo>
                  <a:lnTo>
                    <a:pt x="0" y="1081"/>
                  </a:lnTo>
                  <a:lnTo>
                    <a:pt x="1898" y="1081"/>
                  </a:lnTo>
                  <a:cubicBezTo>
                    <a:pt x="2196" y="1081"/>
                    <a:pt x="2441" y="836"/>
                    <a:pt x="2441" y="538"/>
                  </a:cubicBezTo>
                  <a:cubicBezTo>
                    <a:pt x="2441" y="240"/>
                    <a:pt x="2196" y="0"/>
                    <a:pt x="1898" y="0"/>
                  </a:cubicBezTo>
                  <a:close/>
                </a:path>
              </a:pathLst>
            </a:custGeom>
            <a:solidFill>
              <a:srgbClr val="EB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0" name="Google Shape;11810;p92"/>
            <p:cNvSpPr/>
            <p:nvPr/>
          </p:nvSpPr>
          <p:spPr>
            <a:xfrm>
              <a:off x="6186789" y="2457333"/>
              <a:ext cx="371049" cy="362096"/>
            </a:xfrm>
            <a:custGeom>
              <a:avLst/>
              <a:gdLst/>
              <a:ahLst/>
              <a:cxnLst/>
              <a:rect l="l" t="t" r="r" b="b"/>
              <a:pathLst>
                <a:path w="14173" h="13831" extrusionOk="0">
                  <a:moveTo>
                    <a:pt x="800" y="426"/>
                  </a:moveTo>
                  <a:cubicBezTo>
                    <a:pt x="844" y="426"/>
                    <a:pt x="890" y="437"/>
                    <a:pt x="938" y="463"/>
                  </a:cubicBezTo>
                  <a:lnTo>
                    <a:pt x="1586" y="920"/>
                  </a:lnTo>
                  <a:cubicBezTo>
                    <a:pt x="1538" y="992"/>
                    <a:pt x="1346" y="1270"/>
                    <a:pt x="1284" y="1376"/>
                  </a:cubicBezTo>
                  <a:cubicBezTo>
                    <a:pt x="703" y="970"/>
                    <a:pt x="633" y="921"/>
                    <a:pt x="634" y="921"/>
                  </a:cubicBezTo>
                  <a:lnTo>
                    <a:pt x="634" y="921"/>
                  </a:lnTo>
                  <a:cubicBezTo>
                    <a:pt x="635" y="921"/>
                    <a:pt x="642" y="926"/>
                    <a:pt x="643" y="926"/>
                  </a:cubicBezTo>
                  <a:cubicBezTo>
                    <a:pt x="643" y="926"/>
                    <a:pt x="641" y="924"/>
                    <a:pt x="635" y="920"/>
                  </a:cubicBezTo>
                  <a:cubicBezTo>
                    <a:pt x="409" y="746"/>
                    <a:pt x="567" y="426"/>
                    <a:pt x="800" y="426"/>
                  </a:cubicBezTo>
                  <a:close/>
                  <a:moveTo>
                    <a:pt x="11252" y="3072"/>
                  </a:moveTo>
                  <a:cubicBezTo>
                    <a:pt x="11439" y="3072"/>
                    <a:pt x="11588" y="3221"/>
                    <a:pt x="11588" y="3403"/>
                  </a:cubicBezTo>
                  <a:lnTo>
                    <a:pt x="11588" y="3413"/>
                  </a:lnTo>
                  <a:cubicBezTo>
                    <a:pt x="11588" y="3600"/>
                    <a:pt x="11439" y="3749"/>
                    <a:pt x="11252" y="3749"/>
                  </a:cubicBezTo>
                  <a:lnTo>
                    <a:pt x="9537" y="3749"/>
                  </a:lnTo>
                  <a:lnTo>
                    <a:pt x="9537" y="3072"/>
                  </a:lnTo>
                  <a:close/>
                  <a:moveTo>
                    <a:pt x="7966" y="3615"/>
                  </a:moveTo>
                  <a:lnTo>
                    <a:pt x="7966" y="4604"/>
                  </a:lnTo>
                  <a:lnTo>
                    <a:pt x="2547" y="4604"/>
                  </a:lnTo>
                  <a:lnTo>
                    <a:pt x="2547" y="3615"/>
                  </a:lnTo>
                  <a:close/>
                  <a:moveTo>
                    <a:pt x="3902" y="6644"/>
                  </a:moveTo>
                  <a:cubicBezTo>
                    <a:pt x="4337" y="6644"/>
                    <a:pt x="4776" y="6728"/>
                    <a:pt x="5194" y="6901"/>
                  </a:cubicBezTo>
                  <a:cubicBezTo>
                    <a:pt x="6458" y="7424"/>
                    <a:pt x="7284" y="8659"/>
                    <a:pt x="7289" y="10033"/>
                  </a:cubicBezTo>
                  <a:cubicBezTo>
                    <a:pt x="7284" y="11902"/>
                    <a:pt x="5771" y="13420"/>
                    <a:pt x="3897" y="13420"/>
                  </a:cubicBezTo>
                  <a:cubicBezTo>
                    <a:pt x="2528" y="13420"/>
                    <a:pt x="1293" y="12598"/>
                    <a:pt x="770" y="11330"/>
                  </a:cubicBezTo>
                  <a:cubicBezTo>
                    <a:pt x="246" y="10067"/>
                    <a:pt x="534" y="8606"/>
                    <a:pt x="1500" y="7641"/>
                  </a:cubicBezTo>
                  <a:cubicBezTo>
                    <a:pt x="2150" y="6990"/>
                    <a:pt x="3018" y="6644"/>
                    <a:pt x="3902" y="6644"/>
                  </a:cubicBezTo>
                  <a:close/>
                  <a:moveTo>
                    <a:pt x="11278" y="10787"/>
                  </a:moveTo>
                  <a:cubicBezTo>
                    <a:pt x="11954" y="10787"/>
                    <a:pt x="12602" y="11311"/>
                    <a:pt x="12602" y="12104"/>
                  </a:cubicBezTo>
                  <a:cubicBezTo>
                    <a:pt x="12597" y="12829"/>
                    <a:pt x="12011" y="13415"/>
                    <a:pt x="11286" y="13420"/>
                  </a:cubicBezTo>
                  <a:cubicBezTo>
                    <a:pt x="10113" y="13420"/>
                    <a:pt x="9527" y="12003"/>
                    <a:pt x="10354" y="11176"/>
                  </a:cubicBezTo>
                  <a:cubicBezTo>
                    <a:pt x="10623" y="10907"/>
                    <a:pt x="10954" y="10787"/>
                    <a:pt x="11278" y="10787"/>
                  </a:cubicBezTo>
                  <a:close/>
                  <a:moveTo>
                    <a:pt x="783" y="0"/>
                  </a:moveTo>
                  <a:cubicBezTo>
                    <a:pt x="561" y="0"/>
                    <a:pt x="344" y="107"/>
                    <a:pt x="212" y="305"/>
                  </a:cubicBezTo>
                  <a:cubicBezTo>
                    <a:pt x="1" y="622"/>
                    <a:pt x="87" y="1045"/>
                    <a:pt x="400" y="1256"/>
                  </a:cubicBezTo>
                  <a:cubicBezTo>
                    <a:pt x="1122" y="1746"/>
                    <a:pt x="1209" y="1871"/>
                    <a:pt x="1327" y="1871"/>
                  </a:cubicBezTo>
                  <a:cubicBezTo>
                    <a:pt x="1340" y="1871"/>
                    <a:pt x="1354" y="1869"/>
                    <a:pt x="1370" y="1866"/>
                  </a:cubicBezTo>
                  <a:cubicBezTo>
                    <a:pt x="1500" y="1842"/>
                    <a:pt x="1524" y="1727"/>
                    <a:pt x="1625" y="1597"/>
                  </a:cubicBezTo>
                  <a:lnTo>
                    <a:pt x="2129" y="1933"/>
                  </a:lnTo>
                  <a:lnTo>
                    <a:pt x="2129" y="6670"/>
                  </a:lnTo>
                  <a:cubicBezTo>
                    <a:pt x="875" y="7324"/>
                    <a:pt x="92" y="8625"/>
                    <a:pt x="92" y="10038"/>
                  </a:cubicBezTo>
                  <a:cubicBezTo>
                    <a:pt x="97" y="11450"/>
                    <a:pt x="885" y="12747"/>
                    <a:pt x="2139" y="13401"/>
                  </a:cubicBezTo>
                  <a:cubicBezTo>
                    <a:pt x="2691" y="13688"/>
                    <a:pt x="3293" y="13831"/>
                    <a:pt x="3893" y="13831"/>
                  </a:cubicBezTo>
                  <a:cubicBezTo>
                    <a:pt x="4657" y="13831"/>
                    <a:pt x="5418" y="13600"/>
                    <a:pt x="6068" y="13146"/>
                  </a:cubicBezTo>
                  <a:cubicBezTo>
                    <a:pt x="7226" y="12339"/>
                    <a:pt x="7841" y="10955"/>
                    <a:pt x="7663" y="9553"/>
                  </a:cubicBezTo>
                  <a:lnTo>
                    <a:pt x="11074" y="9553"/>
                  </a:lnTo>
                  <a:lnTo>
                    <a:pt x="11074" y="10384"/>
                  </a:lnTo>
                  <a:cubicBezTo>
                    <a:pt x="9638" y="10557"/>
                    <a:pt x="9032" y="12305"/>
                    <a:pt x="10056" y="13324"/>
                  </a:cubicBezTo>
                  <a:cubicBezTo>
                    <a:pt x="10404" y="13672"/>
                    <a:pt x="10839" y="13831"/>
                    <a:pt x="11266" y="13831"/>
                  </a:cubicBezTo>
                  <a:cubicBezTo>
                    <a:pt x="12087" y="13831"/>
                    <a:pt x="12882" y="13247"/>
                    <a:pt x="12996" y="12305"/>
                  </a:cubicBezTo>
                  <a:lnTo>
                    <a:pt x="13966" y="12305"/>
                  </a:lnTo>
                  <a:cubicBezTo>
                    <a:pt x="14077" y="12305"/>
                    <a:pt x="14173" y="12214"/>
                    <a:pt x="14173" y="12099"/>
                  </a:cubicBezTo>
                  <a:cubicBezTo>
                    <a:pt x="14168" y="11988"/>
                    <a:pt x="14077" y="11897"/>
                    <a:pt x="13966" y="11897"/>
                  </a:cubicBezTo>
                  <a:lnTo>
                    <a:pt x="13005" y="11897"/>
                  </a:lnTo>
                  <a:cubicBezTo>
                    <a:pt x="12905" y="11109"/>
                    <a:pt x="12285" y="10485"/>
                    <a:pt x="11492" y="10393"/>
                  </a:cubicBezTo>
                  <a:lnTo>
                    <a:pt x="11492" y="8481"/>
                  </a:lnTo>
                  <a:cubicBezTo>
                    <a:pt x="11492" y="8342"/>
                    <a:pt x="11389" y="8272"/>
                    <a:pt x="11286" y="8272"/>
                  </a:cubicBezTo>
                  <a:cubicBezTo>
                    <a:pt x="11182" y="8272"/>
                    <a:pt x="11079" y="8342"/>
                    <a:pt x="11079" y="8481"/>
                  </a:cubicBezTo>
                  <a:lnTo>
                    <a:pt x="11079" y="9144"/>
                  </a:lnTo>
                  <a:lnTo>
                    <a:pt x="7596" y="9144"/>
                  </a:lnTo>
                  <a:cubicBezTo>
                    <a:pt x="7184" y="7419"/>
                    <a:pt x="5616" y="6228"/>
                    <a:pt x="3893" y="6228"/>
                  </a:cubicBezTo>
                  <a:cubicBezTo>
                    <a:pt x="3447" y="6228"/>
                    <a:pt x="2991" y="6307"/>
                    <a:pt x="2542" y="6478"/>
                  </a:cubicBezTo>
                  <a:lnTo>
                    <a:pt x="2542" y="5013"/>
                  </a:lnTo>
                  <a:lnTo>
                    <a:pt x="8379" y="5013"/>
                  </a:lnTo>
                  <a:cubicBezTo>
                    <a:pt x="9811" y="5013"/>
                    <a:pt x="10997" y="6137"/>
                    <a:pt x="11074" y="7569"/>
                  </a:cubicBezTo>
                  <a:cubicBezTo>
                    <a:pt x="11081" y="7699"/>
                    <a:pt x="11179" y="7762"/>
                    <a:pt x="11278" y="7762"/>
                  </a:cubicBezTo>
                  <a:cubicBezTo>
                    <a:pt x="11386" y="7762"/>
                    <a:pt x="11495" y="7687"/>
                    <a:pt x="11487" y="7545"/>
                  </a:cubicBezTo>
                  <a:cubicBezTo>
                    <a:pt x="11396" y="5897"/>
                    <a:pt x="10032" y="4604"/>
                    <a:pt x="8379" y="4604"/>
                  </a:cubicBezTo>
                  <a:lnTo>
                    <a:pt x="8379" y="3610"/>
                  </a:lnTo>
                  <a:lnTo>
                    <a:pt x="9124" y="3610"/>
                  </a:lnTo>
                  <a:lnTo>
                    <a:pt x="9124" y="3951"/>
                  </a:lnTo>
                  <a:cubicBezTo>
                    <a:pt x="9124" y="4066"/>
                    <a:pt x="9220" y="4158"/>
                    <a:pt x="9335" y="4158"/>
                  </a:cubicBezTo>
                  <a:lnTo>
                    <a:pt x="11257" y="4158"/>
                  </a:lnTo>
                  <a:cubicBezTo>
                    <a:pt x="11665" y="4158"/>
                    <a:pt x="12001" y="3826"/>
                    <a:pt x="12001" y="3413"/>
                  </a:cubicBezTo>
                  <a:lnTo>
                    <a:pt x="12001" y="3403"/>
                  </a:lnTo>
                  <a:cubicBezTo>
                    <a:pt x="12001" y="2990"/>
                    <a:pt x="11665" y="2659"/>
                    <a:pt x="11257" y="2659"/>
                  </a:cubicBezTo>
                  <a:lnTo>
                    <a:pt x="9335" y="2659"/>
                  </a:lnTo>
                  <a:cubicBezTo>
                    <a:pt x="9220" y="2659"/>
                    <a:pt x="9124" y="2750"/>
                    <a:pt x="9124" y="2865"/>
                  </a:cubicBezTo>
                  <a:lnTo>
                    <a:pt x="9124" y="3207"/>
                  </a:lnTo>
                  <a:lnTo>
                    <a:pt x="2542" y="3207"/>
                  </a:lnTo>
                  <a:lnTo>
                    <a:pt x="2542" y="1828"/>
                  </a:lnTo>
                  <a:cubicBezTo>
                    <a:pt x="2542" y="1761"/>
                    <a:pt x="2509" y="1698"/>
                    <a:pt x="2451" y="1655"/>
                  </a:cubicBezTo>
                  <a:lnTo>
                    <a:pt x="1860" y="1256"/>
                  </a:lnTo>
                  <a:lnTo>
                    <a:pt x="2038" y="982"/>
                  </a:lnTo>
                  <a:cubicBezTo>
                    <a:pt x="2100" y="886"/>
                    <a:pt x="2076" y="761"/>
                    <a:pt x="1985" y="694"/>
                  </a:cubicBezTo>
                  <a:cubicBezTo>
                    <a:pt x="1261" y="183"/>
                    <a:pt x="1169" y="116"/>
                    <a:pt x="1169" y="116"/>
                  </a:cubicBezTo>
                  <a:lnTo>
                    <a:pt x="1169" y="116"/>
                  </a:lnTo>
                  <a:cubicBezTo>
                    <a:pt x="1169" y="116"/>
                    <a:pt x="1180" y="124"/>
                    <a:pt x="1179" y="124"/>
                  </a:cubicBezTo>
                  <a:cubicBezTo>
                    <a:pt x="1179" y="124"/>
                    <a:pt x="1176" y="123"/>
                    <a:pt x="1168" y="118"/>
                  </a:cubicBezTo>
                  <a:cubicBezTo>
                    <a:pt x="1050" y="38"/>
                    <a:pt x="915" y="0"/>
                    <a:pt x="783"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1" name="Google Shape;11811;p92"/>
            <p:cNvSpPr/>
            <p:nvPr/>
          </p:nvSpPr>
          <p:spPr>
            <a:xfrm>
              <a:off x="6240642" y="2676616"/>
              <a:ext cx="96238" cy="88672"/>
            </a:xfrm>
            <a:custGeom>
              <a:avLst/>
              <a:gdLst/>
              <a:ahLst/>
              <a:cxnLst/>
              <a:rect l="l" t="t" r="r" b="b"/>
              <a:pathLst>
                <a:path w="3676" h="3387" extrusionOk="0">
                  <a:moveTo>
                    <a:pt x="1375" y="0"/>
                  </a:moveTo>
                  <a:cubicBezTo>
                    <a:pt x="1355" y="0"/>
                    <a:pt x="1334" y="3"/>
                    <a:pt x="1312" y="9"/>
                  </a:cubicBezTo>
                  <a:cubicBezTo>
                    <a:pt x="500" y="269"/>
                    <a:pt x="0" y="1081"/>
                    <a:pt x="130" y="1921"/>
                  </a:cubicBezTo>
                  <a:cubicBezTo>
                    <a:pt x="259" y="2762"/>
                    <a:pt x="985" y="3386"/>
                    <a:pt x="1835" y="3386"/>
                  </a:cubicBezTo>
                  <a:cubicBezTo>
                    <a:pt x="2690" y="3386"/>
                    <a:pt x="3416" y="2762"/>
                    <a:pt x="3545" y="1921"/>
                  </a:cubicBezTo>
                  <a:cubicBezTo>
                    <a:pt x="3675" y="1081"/>
                    <a:pt x="3175" y="269"/>
                    <a:pt x="2364" y="9"/>
                  </a:cubicBezTo>
                  <a:cubicBezTo>
                    <a:pt x="2341" y="3"/>
                    <a:pt x="2320" y="0"/>
                    <a:pt x="2300" y="0"/>
                  </a:cubicBezTo>
                  <a:cubicBezTo>
                    <a:pt x="2086" y="0"/>
                    <a:pt x="2006" y="325"/>
                    <a:pt x="2239" y="408"/>
                  </a:cubicBezTo>
                  <a:cubicBezTo>
                    <a:pt x="2854" y="605"/>
                    <a:pt x="3238" y="1220"/>
                    <a:pt x="3137" y="1864"/>
                  </a:cubicBezTo>
                  <a:cubicBezTo>
                    <a:pt x="3036" y="2503"/>
                    <a:pt x="2489" y="2978"/>
                    <a:pt x="1840" y="2978"/>
                  </a:cubicBezTo>
                  <a:cubicBezTo>
                    <a:pt x="1187" y="2978"/>
                    <a:pt x="639" y="2503"/>
                    <a:pt x="538" y="1864"/>
                  </a:cubicBezTo>
                  <a:cubicBezTo>
                    <a:pt x="437" y="1220"/>
                    <a:pt x="821" y="605"/>
                    <a:pt x="1436" y="408"/>
                  </a:cubicBezTo>
                  <a:cubicBezTo>
                    <a:pt x="1669" y="325"/>
                    <a:pt x="1589" y="0"/>
                    <a:pt x="1375"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12" name="Google Shape;11812;p92"/>
          <p:cNvGrpSpPr/>
          <p:nvPr/>
        </p:nvGrpSpPr>
        <p:grpSpPr>
          <a:xfrm>
            <a:off x="7957893" y="2249079"/>
            <a:ext cx="375081" cy="368169"/>
            <a:chOff x="7957893" y="2454479"/>
            <a:chExt cx="375081" cy="368169"/>
          </a:xfrm>
        </p:grpSpPr>
        <p:sp>
          <p:nvSpPr>
            <p:cNvPr id="11813" name="Google Shape;11813;p92"/>
            <p:cNvSpPr/>
            <p:nvPr/>
          </p:nvSpPr>
          <p:spPr>
            <a:xfrm>
              <a:off x="8023159" y="2461521"/>
              <a:ext cx="40291" cy="46941"/>
            </a:xfrm>
            <a:custGeom>
              <a:avLst/>
              <a:gdLst/>
              <a:ahLst/>
              <a:cxnLst/>
              <a:rect l="l" t="t" r="r" b="b"/>
              <a:pathLst>
                <a:path w="1539" h="1793" extrusionOk="0">
                  <a:moveTo>
                    <a:pt x="376" y="1"/>
                  </a:moveTo>
                  <a:cubicBezTo>
                    <a:pt x="169" y="1"/>
                    <a:pt x="1" y="169"/>
                    <a:pt x="1" y="375"/>
                  </a:cubicBezTo>
                  <a:lnTo>
                    <a:pt x="1" y="1413"/>
                  </a:lnTo>
                  <a:cubicBezTo>
                    <a:pt x="1" y="1625"/>
                    <a:pt x="169" y="1793"/>
                    <a:pt x="376" y="1793"/>
                  </a:cubicBezTo>
                  <a:lnTo>
                    <a:pt x="640" y="1793"/>
                  </a:lnTo>
                  <a:cubicBezTo>
                    <a:pt x="1139" y="1793"/>
                    <a:pt x="1538" y="1389"/>
                    <a:pt x="1538" y="894"/>
                  </a:cubicBezTo>
                  <a:cubicBezTo>
                    <a:pt x="1538" y="400"/>
                    <a:pt x="1139" y="1"/>
                    <a:pt x="640"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4" name="Google Shape;11814;p92"/>
            <p:cNvSpPr/>
            <p:nvPr/>
          </p:nvSpPr>
          <p:spPr>
            <a:xfrm>
              <a:off x="8023159" y="2461390"/>
              <a:ext cx="22934" cy="46941"/>
            </a:xfrm>
            <a:custGeom>
              <a:avLst/>
              <a:gdLst/>
              <a:ahLst/>
              <a:cxnLst/>
              <a:rect l="l" t="t" r="r" b="b"/>
              <a:pathLst>
                <a:path w="876" h="1793" extrusionOk="0">
                  <a:moveTo>
                    <a:pt x="380" y="1"/>
                  </a:moveTo>
                  <a:cubicBezTo>
                    <a:pt x="174" y="1"/>
                    <a:pt x="6" y="169"/>
                    <a:pt x="1" y="376"/>
                  </a:cubicBezTo>
                  <a:lnTo>
                    <a:pt x="1" y="1418"/>
                  </a:lnTo>
                  <a:cubicBezTo>
                    <a:pt x="6" y="1625"/>
                    <a:pt x="174" y="1793"/>
                    <a:pt x="380" y="1793"/>
                  </a:cubicBezTo>
                  <a:lnTo>
                    <a:pt x="645" y="1793"/>
                  </a:lnTo>
                  <a:cubicBezTo>
                    <a:pt x="721" y="1793"/>
                    <a:pt x="798" y="1783"/>
                    <a:pt x="875" y="1764"/>
                  </a:cubicBezTo>
                  <a:cubicBezTo>
                    <a:pt x="736" y="1706"/>
                    <a:pt x="645" y="1567"/>
                    <a:pt x="645" y="1418"/>
                  </a:cubicBezTo>
                  <a:lnTo>
                    <a:pt x="645" y="376"/>
                  </a:lnTo>
                  <a:cubicBezTo>
                    <a:pt x="645" y="227"/>
                    <a:pt x="736" y="87"/>
                    <a:pt x="875" y="30"/>
                  </a:cubicBezTo>
                  <a:cubicBezTo>
                    <a:pt x="798" y="11"/>
                    <a:pt x="721" y="1"/>
                    <a:pt x="645" y="1"/>
                  </a:cubicBezTo>
                  <a:close/>
                </a:path>
              </a:pathLst>
            </a:custGeom>
            <a:solidFill>
              <a:srgbClr val="5A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5" name="Google Shape;11815;p92"/>
            <p:cNvSpPr/>
            <p:nvPr/>
          </p:nvSpPr>
          <p:spPr>
            <a:xfrm>
              <a:off x="8109710" y="2461521"/>
              <a:ext cx="40265" cy="46941"/>
            </a:xfrm>
            <a:custGeom>
              <a:avLst/>
              <a:gdLst/>
              <a:ahLst/>
              <a:cxnLst/>
              <a:rect l="l" t="t" r="r" b="b"/>
              <a:pathLst>
                <a:path w="1538" h="1793" extrusionOk="0">
                  <a:moveTo>
                    <a:pt x="898" y="1"/>
                  </a:moveTo>
                  <a:cubicBezTo>
                    <a:pt x="399" y="1"/>
                    <a:pt x="0" y="400"/>
                    <a:pt x="0" y="894"/>
                  </a:cubicBezTo>
                  <a:cubicBezTo>
                    <a:pt x="0" y="1389"/>
                    <a:pt x="399" y="1793"/>
                    <a:pt x="898" y="1793"/>
                  </a:cubicBezTo>
                  <a:lnTo>
                    <a:pt x="1163" y="1793"/>
                  </a:lnTo>
                  <a:cubicBezTo>
                    <a:pt x="1369" y="1793"/>
                    <a:pt x="1537" y="1625"/>
                    <a:pt x="1537" y="1413"/>
                  </a:cubicBezTo>
                  <a:lnTo>
                    <a:pt x="1537" y="375"/>
                  </a:lnTo>
                  <a:cubicBezTo>
                    <a:pt x="1537" y="169"/>
                    <a:pt x="1369" y="1"/>
                    <a:pt x="1163"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6" name="Google Shape;11816;p92"/>
            <p:cNvSpPr/>
            <p:nvPr/>
          </p:nvSpPr>
          <p:spPr>
            <a:xfrm>
              <a:off x="8127068" y="2461390"/>
              <a:ext cx="23143" cy="47333"/>
            </a:xfrm>
            <a:custGeom>
              <a:avLst/>
              <a:gdLst/>
              <a:ahLst/>
              <a:cxnLst/>
              <a:rect l="l" t="t" r="r" b="b"/>
              <a:pathLst>
                <a:path w="884" h="1808" extrusionOk="0">
                  <a:moveTo>
                    <a:pt x="240" y="1"/>
                  </a:moveTo>
                  <a:cubicBezTo>
                    <a:pt x="159" y="1"/>
                    <a:pt x="77" y="11"/>
                    <a:pt x="0" y="35"/>
                  </a:cubicBezTo>
                  <a:cubicBezTo>
                    <a:pt x="135" y="97"/>
                    <a:pt x="226" y="232"/>
                    <a:pt x="226" y="385"/>
                  </a:cubicBezTo>
                  <a:lnTo>
                    <a:pt x="226" y="1423"/>
                  </a:lnTo>
                  <a:cubicBezTo>
                    <a:pt x="221" y="1572"/>
                    <a:pt x="135" y="1711"/>
                    <a:pt x="0" y="1774"/>
                  </a:cubicBezTo>
                  <a:cubicBezTo>
                    <a:pt x="77" y="1798"/>
                    <a:pt x="159" y="1807"/>
                    <a:pt x="240" y="1807"/>
                  </a:cubicBezTo>
                  <a:lnTo>
                    <a:pt x="504" y="1807"/>
                  </a:lnTo>
                  <a:cubicBezTo>
                    <a:pt x="711" y="1807"/>
                    <a:pt x="879" y="1639"/>
                    <a:pt x="879" y="1428"/>
                  </a:cubicBezTo>
                  <a:lnTo>
                    <a:pt x="879" y="390"/>
                  </a:lnTo>
                  <a:cubicBezTo>
                    <a:pt x="884" y="174"/>
                    <a:pt x="716" y="1"/>
                    <a:pt x="504" y="1"/>
                  </a:cubicBezTo>
                  <a:close/>
                </a:path>
              </a:pathLst>
            </a:custGeom>
            <a:solidFill>
              <a:srgbClr val="5A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7" name="Google Shape;11817;p92"/>
            <p:cNvSpPr/>
            <p:nvPr/>
          </p:nvSpPr>
          <p:spPr>
            <a:xfrm>
              <a:off x="8217232" y="2615355"/>
              <a:ext cx="103149" cy="103018"/>
            </a:xfrm>
            <a:custGeom>
              <a:avLst/>
              <a:gdLst/>
              <a:ahLst/>
              <a:cxnLst/>
              <a:rect l="l" t="t" r="r" b="b"/>
              <a:pathLst>
                <a:path w="3940" h="3935" extrusionOk="0">
                  <a:moveTo>
                    <a:pt x="1973" y="0"/>
                  </a:moveTo>
                  <a:cubicBezTo>
                    <a:pt x="1839" y="0"/>
                    <a:pt x="1706" y="14"/>
                    <a:pt x="1576" y="43"/>
                  </a:cubicBezTo>
                  <a:cubicBezTo>
                    <a:pt x="803" y="216"/>
                    <a:pt x="1" y="966"/>
                    <a:pt x="5" y="1970"/>
                  </a:cubicBezTo>
                  <a:cubicBezTo>
                    <a:pt x="10" y="3003"/>
                    <a:pt x="865" y="3935"/>
                    <a:pt x="1975" y="3935"/>
                  </a:cubicBezTo>
                  <a:cubicBezTo>
                    <a:pt x="3080" y="3935"/>
                    <a:pt x="3940" y="3003"/>
                    <a:pt x="3940" y="1970"/>
                  </a:cubicBezTo>
                  <a:cubicBezTo>
                    <a:pt x="3940" y="1076"/>
                    <a:pt x="3291" y="264"/>
                    <a:pt x="2369" y="43"/>
                  </a:cubicBezTo>
                  <a:cubicBezTo>
                    <a:pt x="2239" y="14"/>
                    <a:pt x="2106" y="0"/>
                    <a:pt x="1973" y="0"/>
                  </a:cubicBezTo>
                  <a:close/>
                </a:path>
              </a:pathLst>
            </a:custGeom>
            <a:solidFill>
              <a:srgbClr val="EB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8" name="Google Shape;11818;p92"/>
            <p:cNvSpPr/>
            <p:nvPr/>
          </p:nvSpPr>
          <p:spPr>
            <a:xfrm>
              <a:off x="8254721" y="2615250"/>
              <a:ext cx="68068" cy="102992"/>
            </a:xfrm>
            <a:custGeom>
              <a:avLst/>
              <a:gdLst/>
              <a:ahLst/>
              <a:cxnLst/>
              <a:rect l="l" t="t" r="r" b="b"/>
              <a:pathLst>
                <a:path w="2600" h="3934" extrusionOk="0">
                  <a:moveTo>
                    <a:pt x="538" y="0"/>
                  </a:moveTo>
                  <a:cubicBezTo>
                    <a:pt x="406" y="0"/>
                    <a:pt x="274" y="16"/>
                    <a:pt x="144" y="47"/>
                  </a:cubicBezTo>
                  <a:cubicBezTo>
                    <a:pt x="91" y="57"/>
                    <a:pt x="48" y="67"/>
                    <a:pt x="0" y="81"/>
                  </a:cubicBezTo>
                  <a:cubicBezTo>
                    <a:pt x="846" y="316"/>
                    <a:pt x="1432" y="1090"/>
                    <a:pt x="1432" y="1969"/>
                  </a:cubicBezTo>
                  <a:cubicBezTo>
                    <a:pt x="1432" y="2848"/>
                    <a:pt x="846" y="3622"/>
                    <a:pt x="0" y="3857"/>
                  </a:cubicBezTo>
                  <a:cubicBezTo>
                    <a:pt x="178" y="3910"/>
                    <a:pt x="356" y="3934"/>
                    <a:pt x="538" y="3934"/>
                  </a:cubicBezTo>
                  <a:cubicBezTo>
                    <a:pt x="541" y="3934"/>
                    <a:pt x="545" y="3934"/>
                    <a:pt x="548" y="3934"/>
                  </a:cubicBezTo>
                  <a:cubicBezTo>
                    <a:pt x="1552" y="3934"/>
                    <a:pt x="2398" y="3172"/>
                    <a:pt x="2498" y="2166"/>
                  </a:cubicBezTo>
                  <a:cubicBezTo>
                    <a:pt x="2599" y="1162"/>
                    <a:pt x="1922" y="244"/>
                    <a:pt x="932" y="47"/>
                  </a:cubicBezTo>
                  <a:cubicBezTo>
                    <a:pt x="802" y="16"/>
                    <a:pt x="670" y="0"/>
                    <a:pt x="538" y="0"/>
                  </a:cubicBezTo>
                  <a:close/>
                </a:path>
              </a:pathLst>
            </a:custGeom>
            <a:solidFill>
              <a:srgbClr val="B2C1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9" name="Google Shape;11819;p92"/>
            <p:cNvSpPr/>
            <p:nvPr/>
          </p:nvSpPr>
          <p:spPr>
            <a:xfrm>
              <a:off x="8245401" y="2649415"/>
              <a:ext cx="40893" cy="34950"/>
            </a:xfrm>
            <a:custGeom>
              <a:avLst/>
              <a:gdLst/>
              <a:ahLst/>
              <a:cxnLst/>
              <a:rect l="l" t="t" r="r" b="b"/>
              <a:pathLst>
                <a:path w="1562" h="1335" extrusionOk="0">
                  <a:moveTo>
                    <a:pt x="894" y="1"/>
                  </a:moveTo>
                  <a:cubicBezTo>
                    <a:pt x="299" y="1"/>
                    <a:pt x="1" y="717"/>
                    <a:pt x="419" y="1140"/>
                  </a:cubicBezTo>
                  <a:cubicBezTo>
                    <a:pt x="555" y="1274"/>
                    <a:pt x="722" y="1335"/>
                    <a:pt x="887" y="1335"/>
                  </a:cubicBezTo>
                  <a:cubicBezTo>
                    <a:pt x="1231" y="1335"/>
                    <a:pt x="1562" y="1069"/>
                    <a:pt x="1562" y="669"/>
                  </a:cubicBezTo>
                  <a:cubicBezTo>
                    <a:pt x="1562" y="299"/>
                    <a:pt x="1264" y="1"/>
                    <a:pt x="894" y="1"/>
                  </a:cubicBezTo>
                  <a:close/>
                </a:path>
              </a:pathLst>
            </a:custGeom>
            <a:solidFill>
              <a:srgbClr val="87A0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0" name="Google Shape;11820;p92"/>
            <p:cNvSpPr/>
            <p:nvPr/>
          </p:nvSpPr>
          <p:spPr>
            <a:xfrm>
              <a:off x="7965328" y="2545559"/>
              <a:ext cx="241877" cy="183496"/>
            </a:xfrm>
            <a:custGeom>
              <a:avLst/>
              <a:gdLst/>
              <a:ahLst/>
              <a:cxnLst/>
              <a:rect l="l" t="t" r="r" b="b"/>
              <a:pathLst>
                <a:path w="9239" h="7009" extrusionOk="0">
                  <a:moveTo>
                    <a:pt x="590" y="0"/>
                  </a:moveTo>
                  <a:cubicBezTo>
                    <a:pt x="566" y="0"/>
                    <a:pt x="543" y="2"/>
                    <a:pt x="519" y="5"/>
                  </a:cubicBezTo>
                  <a:cubicBezTo>
                    <a:pt x="216" y="38"/>
                    <a:pt x="0" y="312"/>
                    <a:pt x="34" y="615"/>
                  </a:cubicBezTo>
                  <a:lnTo>
                    <a:pt x="293" y="2719"/>
                  </a:lnTo>
                  <a:cubicBezTo>
                    <a:pt x="485" y="4247"/>
                    <a:pt x="1782" y="5390"/>
                    <a:pt x="3324" y="5395"/>
                  </a:cubicBezTo>
                  <a:lnTo>
                    <a:pt x="4064" y="5395"/>
                  </a:lnTo>
                  <a:lnTo>
                    <a:pt x="4064" y="6456"/>
                  </a:lnTo>
                  <a:cubicBezTo>
                    <a:pt x="4064" y="6764"/>
                    <a:pt x="4314" y="7009"/>
                    <a:pt x="4622" y="7009"/>
                  </a:cubicBezTo>
                  <a:cubicBezTo>
                    <a:pt x="4929" y="7009"/>
                    <a:pt x="5179" y="6764"/>
                    <a:pt x="5179" y="6456"/>
                  </a:cubicBezTo>
                  <a:lnTo>
                    <a:pt x="5179" y="5395"/>
                  </a:lnTo>
                  <a:lnTo>
                    <a:pt x="5914" y="5395"/>
                  </a:lnTo>
                  <a:cubicBezTo>
                    <a:pt x="7456" y="5390"/>
                    <a:pt x="8753" y="4247"/>
                    <a:pt x="8945" y="2719"/>
                  </a:cubicBezTo>
                  <a:lnTo>
                    <a:pt x="9205" y="615"/>
                  </a:lnTo>
                  <a:cubicBezTo>
                    <a:pt x="9238" y="312"/>
                    <a:pt x="9022" y="38"/>
                    <a:pt x="8719" y="5"/>
                  </a:cubicBezTo>
                  <a:cubicBezTo>
                    <a:pt x="8696" y="2"/>
                    <a:pt x="8672" y="0"/>
                    <a:pt x="8648" y="0"/>
                  </a:cubicBezTo>
                  <a:cubicBezTo>
                    <a:pt x="8375" y="0"/>
                    <a:pt x="8139" y="201"/>
                    <a:pt x="8100" y="480"/>
                  </a:cubicBezTo>
                  <a:lnTo>
                    <a:pt x="7840" y="2584"/>
                  </a:lnTo>
                  <a:cubicBezTo>
                    <a:pt x="7715" y="3555"/>
                    <a:pt x="6894" y="4280"/>
                    <a:pt x="5919" y="4285"/>
                  </a:cubicBezTo>
                  <a:lnTo>
                    <a:pt x="3320" y="4285"/>
                  </a:lnTo>
                  <a:cubicBezTo>
                    <a:pt x="2344" y="4280"/>
                    <a:pt x="1523" y="3555"/>
                    <a:pt x="1398" y="2584"/>
                  </a:cubicBezTo>
                  <a:lnTo>
                    <a:pt x="1139" y="480"/>
                  </a:lnTo>
                  <a:cubicBezTo>
                    <a:pt x="1099" y="201"/>
                    <a:pt x="863" y="0"/>
                    <a:pt x="590" y="0"/>
                  </a:cubicBezTo>
                  <a:close/>
                </a:path>
              </a:pathLst>
            </a:custGeom>
            <a:solidFill>
              <a:srgbClr val="EB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1" name="Google Shape;11821;p92"/>
            <p:cNvSpPr/>
            <p:nvPr/>
          </p:nvSpPr>
          <p:spPr>
            <a:xfrm>
              <a:off x="8246658" y="2644022"/>
              <a:ext cx="53983" cy="46234"/>
            </a:xfrm>
            <a:custGeom>
              <a:avLst/>
              <a:gdLst/>
              <a:ahLst/>
              <a:cxnLst/>
              <a:rect l="l" t="t" r="r" b="b"/>
              <a:pathLst>
                <a:path w="2062" h="1766" extrusionOk="0">
                  <a:moveTo>
                    <a:pt x="885" y="414"/>
                  </a:moveTo>
                  <a:cubicBezTo>
                    <a:pt x="1144" y="414"/>
                    <a:pt x="1351" y="625"/>
                    <a:pt x="1351" y="884"/>
                  </a:cubicBezTo>
                  <a:cubicBezTo>
                    <a:pt x="1351" y="1167"/>
                    <a:pt x="1120" y="1353"/>
                    <a:pt x="880" y="1353"/>
                  </a:cubicBezTo>
                  <a:cubicBezTo>
                    <a:pt x="765" y="1353"/>
                    <a:pt x="648" y="1311"/>
                    <a:pt x="553" y="1216"/>
                  </a:cubicBezTo>
                  <a:cubicBezTo>
                    <a:pt x="255" y="918"/>
                    <a:pt x="467" y="414"/>
                    <a:pt x="885" y="414"/>
                  </a:cubicBezTo>
                  <a:close/>
                  <a:moveTo>
                    <a:pt x="885" y="0"/>
                  </a:moveTo>
                  <a:cubicBezTo>
                    <a:pt x="395" y="0"/>
                    <a:pt x="1" y="394"/>
                    <a:pt x="1" y="884"/>
                  </a:cubicBezTo>
                  <a:cubicBezTo>
                    <a:pt x="1" y="1414"/>
                    <a:pt x="435" y="1765"/>
                    <a:pt x="888" y="1765"/>
                  </a:cubicBezTo>
                  <a:cubicBezTo>
                    <a:pt x="1105" y="1765"/>
                    <a:pt x="1325" y="1685"/>
                    <a:pt x="1504" y="1504"/>
                  </a:cubicBezTo>
                  <a:cubicBezTo>
                    <a:pt x="2062" y="952"/>
                    <a:pt x="1668" y="0"/>
                    <a:pt x="885"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2" name="Google Shape;11822;p92"/>
            <p:cNvSpPr/>
            <p:nvPr/>
          </p:nvSpPr>
          <p:spPr>
            <a:xfrm>
              <a:off x="7957893" y="2454479"/>
              <a:ext cx="375081" cy="368169"/>
            </a:xfrm>
            <a:custGeom>
              <a:avLst/>
              <a:gdLst/>
              <a:ahLst/>
              <a:cxnLst/>
              <a:rect l="l" t="t" r="r" b="b"/>
              <a:pathLst>
                <a:path w="14327" h="14063" extrusionOk="0">
                  <a:moveTo>
                    <a:pt x="3104" y="409"/>
                  </a:moveTo>
                  <a:cubicBezTo>
                    <a:pt x="3484" y="409"/>
                    <a:pt x="3796" y="721"/>
                    <a:pt x="3796" y="1101"/>
                  </a:cubicBezTo>
                  <a:lnTo>
                    <a:pt x="3796" y="1120"/>
                  </a:lnTo>
                  <a:cubicBezTo>
                    <a:pt x="3796" y="1500"/>
                    <a:pt x="3484" y="1812"/>
                    <a:pt x="3104" y="1812"/>
                  </a:cubicBezTo>
                  <a:lnTo>
                    <a:pt x="2821" y="1812"/>
                  </a:lnTo>
                  <a:cubicBezTo>
                    <a:pt x="2724" y="1812"/>
                    <a:pt x="2648" y="1735"/>
                    <a:pt x="2648" y="1639"/>
                  </a:cubicBezTo>
                  <a:lnTo>
                    <a:pt x="2648" y="582"/>
                  </a:lnTo>
                  <a:cubicBezTo>
                    <a:pt x="2652" y="486"/>
                    <a:pt x="2729" y="409"/>
                    <a:pt x="2821" y="409"/>
                  </a:cubicBezTo>
                  <a:close/>
                  <a:moveTo>
                    <a:pt x="6962" y="409"/>
                  </a:moveTo>
                  <a:cubicBezTo>
                    <a:pt x="7058" y="409"/>
                    <a:pt x="7135" y="486"/>
                    <a:pt x="7135" y="582"/>
                  </a:cubicBezTo>
                  <a:lnTo>
                    <a:pt x="7135" y="1639"/>
                  </a:lnTo>
                  <a:cubicBezTo>
                    <a:pt x="7135" y="1735"/>
                    <a:pt x="7058" y="1812"/>
                    <a:pt x="6962" y="1812"/>
                  </a:cubicBezTo>
                  <a:lnTo>
                    <a:pt x="6678" y="1812"/>
                  </a:lnTo>
                  <a:cubicBezTo>
                    <a:pt x="6299" y="1812"/>
                    <a:pt x="5986" y="1500"/>
                    <a:pt x="5986" y="1120"/>
                  </a:cubicBezTo>
                  <a:lnTo>
                    <a:pt x="5986" y="1101"/>
                  </a:lnTo>
                  <a:cubicBezTo>
                    <a:pt x="5986" y="721"/>
                    <a:pt x="6299" y="409"/>
                    <a:pt x="6678" y="409"/>
                  </a:cubicBezTo>
                  <a:close/>
                  <a:moveTo>
                    <a:pt x="2821" y="1"/>
                  </a:moveTo>
                  <a:cubicBezTo>
                    <a:pt x="2499" y="1"/>
                    <a:pt x="2234" y="260"/>
                    <a:pt x="2234" y="582"/>
                  </a:cubicBezTo>
                  <a:lnTo>
                    <a:pt x="2234" y="904"/>
                  </a:lnTo>
                  <a:lnTo>
                    <a:pt x="1768" y="904"/>
                  </a:lnTo>
                  <a:cubicBezTo>
                    <a:pt x="1086" y="904"/>
                    <a:pt x="534" y="1461"/>
                    <a:pt x="534" y="2143"/>
                  </a:cubicBezTo>
                  <a:lnTo>
                    <a:pt x="534" y="3282"/>
                  </a:lnTo>
                  <a:cubicBezTo>
                    <a:pt x="202" y="3412"/>
                    <a:pt x="1" y="3748"/>
                    <a:pt x="44" y="4099"/>
                  </a:cubicBezTo>
                  <a:lnTo>
                    <a:pt x="308" y="6217"/>
                  </a:lnTo>
                  <a:cubicBezTo>
                    <a:pt x="515" y="7865"/>
                    <a:pt x="1913" y="9100"/>
                    <a:pt x="3570" y="9100"/>
                  </a:cubicBezTo>
                  <a:lnTo>
                    <a:pt x="4108" y="9100"/>
                  </a:lnTo>
                  <a:lnTo>
                    <a:pt x="4108" y="9964"/>
                  </a:lnTo>
                  <a:cubicBezTo>
                    <a:pt x="4113" y="10310"/>
                    <a:pt x="4343" y="10613"/>
                    <a:pt x="4675" y="10704"/>
                  </a:cubicBezTo>
                  <a:lnTo>
                    <a:pt x="4675" y="11468"/>
                  </a:lnTo>
                  <a:cubicBezTo>
                    <a:pt x="4675" y="12900"/>
                    <a:pt x="5838" y="14062"/>
                    <a:pt x="7269" y="14062"/>
                  </a:cubicBezTo>
                  <a:lnTo>
                    <a:pt x="9513" y="14062"/>
                  </a:lnTo>
                  <a:cubicBezTo>
                    <a:pt x="10949" y="14062"/>
                    <a:pt x="12107" y="12900"/>
                    <a:pt x="12107" y="11468"/>
                  </a:cubicBezTo>
                  <a:lnTo>
                    <a:pt x="12107" y="10315"/>
                  </a:lnTo>
                  <a:cubicBezTo>
                    <a:pt x="12626" y="10272"/>
                    <a:pt x="13111" y="10046"/>
                    <a:pt x="13476" y="9681"/>
                  </a:cubicBezTo>
                  <a:cubicBezTo>
                    <a:pt x="14206" y="8941"/>
                    <a:pt x="14326" y="7793"/>
                    <a:pt x="13755" y="6923"/>
                  </a:cubicBezTo>
                  <a:cubicBezTo>
                    <a:pt x="13709" y="6858"/>
                    <a:pt x="13648" y="6831"/>
                    <a:pt x="13588" y="6831"/>
                  </a:cubicBezTo>
                  <a:cubicBezTo>
                    <a:pt x="13444" y="6831"/>
                    <a:pt x="13307" y="6987"/>
                    <a:pt x="13409" y="7149"/>
                  </a:cubicBezTo>
                  <a:cubicBezTo>
                    <a:pt x="14187" y="8333"/>
                    <a:pt x="13337" y="9902"/>
                    <a:pt x="11926" y="9902"/>
                  </a:cubicBezTo>
                  <a:cubicBezTo>
                    <a:pt x="11917" y="9902"/>
                    <a:pt x="11909" y="9902"/>
                    <a:pt x="11900" y="9902"/>
                  </a:cubicBezTo>
                  <a:cubicBezTo>
                    <a:pt x="10353" y="9902"/>
                    <a:pt x="9551" y="7990"/>
                    <a:pt x="10670" y="6870"/>
                  </a:cubicBezTo>
                  <a:cubicBezTo>
                    <a:pt x="11013" y="6528"/>
                    <a:pt x="11467" y="6350"/>
                    <a:pt x="11926" y="6350"/>
                  </a:cubicBezTo>
                  <a:cubicBezTo>
                    <a:pt x="12264" y="6350"/>
                    <a:pt x="12604" y="6447"/>
                    <a:pt x="12904" y="6645"/>
                  </a:cubicBezTo>
                  <a:cubicBezTo>
                    <a:pt x="12946" y="6675"/>
                    <a:pt x="12989" y="6688"/>
                    <a:pt x="13028" y="6688"/>
                  </a:cubicBezTo>
                  <a:cubicBezTo>
                    <a:pt x="13210" y="6688"/>
                    <a:pt x="13335" y="6417"/>
                    <a:pt x="13130" y="6299"/>
                  </a:cubicBezTo>
                  <a:cubicBezTo>
                    <a:pt x="12752" y="6047"/>
                    <a:pt x="12339" y="5933"/>
                    <a:pt x="11935" y="5933"/>
                  </a:cubicBezTo>
                  <a:cubicBezTo>
                    <a:pt x="10798" y="5933"/>
                    <a:pt x="9734" y="6838"/>
                    <a:pt x="9734" y="8124"/>
                  </a:cubicBezTo>
                  <a:cubicBezTo>
                    <a:pt x="9734" y="9248"/>
                    <a:pt x="10579" y="10185"/>
                    <a:pt x="11694" y="10305"/>
                  </a:cubicBezTo>
                  <a:lnTo>
                    <a:pt x="11694" y="11463"/>
                  </a:lnTo>
                  <a:cubicBezTo>
                    <a:pt x="11689" y="12669"/>
                    <a:pt x="10714" y="13644"/>
                    <a:pt x="9508" y="13644"/>
                  </a:cubicBezTo>
                  <a:lnTo>
                    <a:pt x="7264" y="13644"/>
                  </a:lnTo>
                  <a:cubicBezTo>
                    <a:pt x="6058" y="13644"/>
                    <a:pt x="5083" y="12669"/>
                    <a:pt x="5083" y="11463"/>
                  </a:cubicBezTo>
                  <a:lnTo>
                    <a:pt x="5083" y="10704"/>
                  </a:lnTo>
                  <a:cubicBezTo>
                    <a:pt x="5415" y="10613"/>
                    <a:pt x="5645" y="10310"/>
                    <a:pt x="5645" y="9964"/>
                  </a:cubicBezTo>
                  <a:lnTo>
                    <a:pt x="5645" y="9104"/>
                  </a:lnTo>
                  <a:lnTo>
                    <a:pt x="6188" y="9104"/>
                  </a:lnTo>
                  <a:cubicBezTo>
                    <a:pt x="7846" y="9100"/>
                    <a:pt x="9239" y="7865"/>
                    <a:pt x="9450" y="6222"/>
                  </a:cubicBezTo>
                  <a:lnTo>
                    <a:pt x="9714" y="4099"/>
                  </a:lnTo>
                  <a:cubicBezTo>
                    <a:pt x="9758" y="3757"/>
                    <a:pt x="9565" y="3426"/>
                    <a:pt x="9248" y="3296"/>
                  </a:cubicBezTo>
                  <a:lnTo>
                    <a:pt x="9248" y="2143"/>
                  </a:lnTo>
                  <a:cubicBezTo>
                    <a:pt x="9248" y="1461"/>
                    <a:pt x="8691" y="904"/>
                    <a:pt x="8009" y="904"/>
                  </a:cubicBezTo>
                  <a:lnTo>
                    <a:pt x="7543" y="904"/>
                  </a:lnTo>
                  <a:lnTo>
                    <a:pt x="7543" y="587"/>
                  </a:lnTo>
                  <a:cubicBezTo>
                    <a:pt x="7543" y="260"/>
                    <a:pt x="7279" y="1"/>
                    <a:pt x="6957" y="1"/>
                  </a:cubicBezTo>
                  <a:lnTo>
                    <a:pt x="6678" y="1"/>
                  </a:lnTo>
                  <a:cubicBezTo>
                    <a:pt x="6068" y="1"/>
                    <a:pt x="5573" y="496"/>
                    <a:pt x="5573" y="1106"/>
                  </a:cubicBezTo>
                  <a:lnTo>
                    <a:pt x="5573" y="1120"/>
                  </a:lnTo>
                  <a:cubicBezTo>
                    <a:pt x="5573" y="1730"/>
                    <a:pt x="6068" y="2225"/>
                    <a:pt x="6678" y="2225"/>
                  </a:cubicBezTo>
                  <a:lnTo>
                    <a:pt x="6957" y="2225"/>
                  </a:lnTo>
                  <a:cubicBezTo>
                    <a:pt x="7279" y="2225"/>
                    <a:pt x="7543" y="1961"/>
                    <a:pt x="7543" y="1639"/>
                  </a:cubicBezTo>
                  <a:lnTo>
                    <a:pt x="7543" y="1312"/>
                  </a:lnTo>
                  <a:lnTo>
                    <a:pt x="8009" y="1312"/>
                  </a:lnTo>
                  <a:cubicBezTo>
                    <a:pt x="8465" y="1312"/>
                    <a:pt x="8835" y="1682"/>
                    <a:pt x="8835" y="2139"/>
                  </a:cubicBezTo>
                  <a:lnTo>
                    <a:pt x="8835" y="3239"/>
                  </a:lnTo>
                  <a:cubicBezTo>
                    <a:pt x="8494" y="3291"/>
                    <a:pt x="8230" y="3561"/>
                    <a:pt x="8187" y="3902"/>
                  </a:cubicBezTo>
                  <a:lnTo>
                    <a:pt x="7922" y="6025"/>
                  </a:lnTo>
                  <a:cubicBezTo>
                    <a:pt x="7812" y="6899"/>
                    <a:pt x="7067" y="7557"/>
                    <a:pt x="6188" y="7557"/>
                  </a:cubicBezTo>
                  <a:lnTo>
                    <a:pt x="5295" y="7557"/>
                  </a:lnTo>
                  <a:cubicBezTo>
                    <a:pt x="5021" y="7557"/>
                    <a:pt x="5021" y="7966"/>
                    <a:pt x="5295" y="7966"/>
                  </a:cubicBezTo>
                  <a:lnTo>
                    <a:pt x="6188" y="7966"/>
                  </a:lnTo>
                  <a:cubicBezTo>
                    <a:pt x="7279" y="7966"/>
                    <a:pt x="8201" y="7154"/>
                    <a:pt x="8336" y="6073"/>
                  </a:cubicBezTo>
                  <a:lnTo>
                    <a:pt x="8600" y="3950"/>
                  </a:lnTo>
                  <a:cubicBezTo>
                    <a:pt x="8622" y="3770"/>
                    <a:pt x="8771" y="3638"/>
                    <a:pt x="8943" y="3638"/>
                  </a:cubicBezTo>
                  <a:cubicBezTo>
                    <a:pt x="8960" y="3638"/>
                    <a:pt x="8977" y="3640"/>
                    <a:pt x="8994" y="3642"/>
                  </a:cubicBezTo>
                  <a:cubicBezTo>
                    <a:pt x="9191" y="3666"/>
                    <a:pt x="9330" y="3844"/>
                    <a:pt x="9306" y="4041"/>
                  </a:cubicBezTo>
                  <a:lnTo>
                    <a:pt x="9042" y="6159"/>
                  </a:lnTo>
                  <a:cubicBezTo>
                    <a:pt x="8859" y="7601"/>
                    <a:pt x="7639" y="8677"/>
                    <a:pt x="6188" y="8682"/>
                  </a:cubicBezTo>
                  <a:lnTo>
                    <a:pt x="5444" y="8682"/>
                  </a:lnTo>
                  <a:cubicBezTo>
                    <a:pt x="5328" y="8682"/>
                    <a:pt x="5237" y="8773"/>
                    <a:pt x="5237" y="8888"/>
                  </a:cubicBezTo>
                  <a:lnTo>
                    <a:pt x="5237" y="9955"/>
                  </a:lnTo>
                  <a:cubicBezTo>
                    <a:pt x="5237" y="10152"/>
                    <a:pt x="5078" y="10310"/>
                    <a:pt x="4882" y="10310"/>
                  </a:cubicBezTo>
                  <a:cubicBezTo>
                    <a:pt x="4685" y="10310"/>
                    <a:pt x="4526" y="10152"/>
                    <a:pt x="4526" y="9955"/>
                  </a:cubicBezTo>
                  <a:lnTo>
                    <a:pt x="4526" y="8888"/>
                  </a:lnTo>
                  <a:cubicBezTo>
                    <a:pt x="4526" y="8773"/>
                    <a:pt x="4435" y="8682"/>
                    <a:pt x="4324" y="8682"/>
                  </a:cubicBezTo>
                  <a:lnTo>
                    <a:pt x="3575" y="8682"/>
                  </a:lnTo>
                  <a:cubicBezTo>
                    <a:pt x="2129" y="8677"/>
                    <a:pt x="904" y="7596"/>
                    <a:pt x="721" y="6159"/>
                  </a:cubicBezTo>
                  <a:lnTo>
                    <a:pt x="457" y="4046"/>
                  </a:lnTo>
                  <a:cubicBezTo>
                    <a:pt x="433" y="3849"/>
                    <a:pt x="572" y="3671"/>
                    <a:pt x="769" y="3647"/>
                  </a:cubicBezTo>
                  <a:cubicBezTo>
                    <a:pt x="784" y="3645"/>
                    <a:pt x="798" y="3644"/>
                    <a:pt x="812" y="3644"/>
                  </a:cubicBezTo>
                  <a:cubicBezTo>
                    <a:pt x="987" y="3644"/>
                    <a:pt x="1141" y="3777"/>
                    <a:pt x="1163" y="3954"/>
                  </a:cubicBezTo>
                  <a:lnTo>
                    <a:pt x="1427" y="6078"/>
                  </a:lnTo>
                  <a:cubicBezTo>
                    <a:pt x="1562" y="7159"/>
                    <a:pt x="2484" y="7975"/>
                    <a:pt x="3575" y="7975"/>
                  </a:cubicBezTo>
                  <a:lnTo>
                    <a:pt x="4468" y="7975"/>
                  </a:lnTo>
                  <a:cubicBezTo>
                    <a:pt x="4742" y="7975"/>
                    <a:pt x="4742" y="7562"/>
                    <a:pt x="4468" y="7562"/>
                  </a:cubicBezTo>
                  <a:lnTo>
                    <a:pt x="3575" y="7562"/>
                  </a:lnTo>
                  <a:cubicBezTo>
                    <a:pt x="2691" y="7562"/>
                    <a:pt x="1946" y="6904"/>
                    <a:pt x="1836" y="6030"/>
                  </a:cubicBezTo>
                  <a:lnTo>
                    <a:pt x="1576" y="3906"/>
                  </a:lnTo>
                  <a:cubicBezTo>
                    <a:pt x="1533" y="3575"/>
                    <a:pt x="1278" y="3306"/>
                    <a:pt x="947" y="3248"/>
                  </a:cubicBezTo>
                  <a:lnTo>
                    <a:pt x="947" y="2143"/>
                  </a:lnTo>
                  <a:cubicBezTo>
                    <a:pt x="947" y="1687"/>
                    <a:pt x="1317" y="1317"/>
                    <a:pt x="1773" y="1317"/>
                  </a:cubicBezTo>
                  <a:lnTo>
                    <a:pt x="2239" y="1317"/>
                  </a:lnTo>
                  <a:lnTo>
                    <a:pt x="2239" y="1639"/>
                  </a:lnTo>
                  <a:cubicBezTo>
                    <a:pt x="2239" y="1961"/>
                    <a:pt x="2499" y="2225"/>
                    <a:pt x="2825" y="2225"/>
                  </a:cubicBezTo>
                  <a:lnTo>
                    <a:pt x="3104" y="2225"/>
                  </a:lnTo>
                  <a:cubicBezTo>
                    <a:pt x="3714" y="2225"/>
                    <a:pt x="4209" y="1730"/>
                    <a:pt x="4209" y="1120"/>
                  </a:cubicBezTo>
                  <a:lnTo>
                    <a:pt x="4209" y="1106"/>
                  </a:lnTo>
                  <a:cubicBezTo>
                    <a:pt x="4209" y="496"/>
                    <a:pt x="3714" y="1"/>
                    <a:pt x="3104"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23" name="Google Shape;11823;p92"/>
          <p:cNvGrpSpPr/>
          <p:nvPr/>
        </p:nvGrpSpPr>
        <p:grpSpPr>
          <a:xfrm>
            <a:off x="5738562" y="2248948"/>
            <a:ext cx="368536" cy="368300"/>
            <a:chOff x="5738562" y="2454348"/>
            <a:chExt cx="368536" cy="368300"/>
          </a:xfrm>
        </p:grpSpPr>
        <p:sp>
          <p:nvSpPr>
            <p:cNvPr id="11824" name="Google Shape;11824;p92"/>
            <p:cNvSpPr/>
            <p:nvPr/>
          </p:nvSpPr>
          <p:spPr>
            <a:xfrm>
              <a:off x="5743955" y="2796835"/>
              <a:ext cx="357724" cy="20525"/>
            </a:xfrm>
            <a:custGeom>
              <a:avLst/>
              <a:gdLst/>
              <a:ahLst/>
              <a:cxnLst/>
              <a:rect l="l" t="t" r="r" b="b"/>
              <a:pathLst>
                <a:path w="13664" h="784" extrusionOk="0">
                  <a:moveTo>
                    <a:pt x="1" y="0"/>
                  </a:moveTo>
                  <a:lnTo>
                    <a:pt x="1" y="783"/>
                  </a:lnTo>
                  <a:lnTo>
                    <a:pt x="13664" y="783"/>
                  </a:lnTo>
                  <a:lnTo>
                    <a:pt x="13664" y="0"/>
                  </a:lnTo>
                  <a:close/>
                </a:path>
              </a:pathLst>
            </a:custGeom>
            <a:solidFill>
              <a:srgbClr val="9CB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5" name="Google Shape;11825;p92"/>
            <p:cNvSpPr/>
            <p:nvPr/>
          </p:nvSpPr>
          <p:spPr>
            <a:xfrm>
              <a:off x="5743955" y="2796835"/>
              <a:ext cx="357724" cy="9189"/>
            </a:xfrm>
            <a:custGeom>
              <a:avLst/>
              <a:gdLst/>
              <a:ahLst/>
              <a:cxnLst/>
              <a:rect l="l" t="t" r="r" b="b"/>
              <a:pathLst>
                <a:path w="13664" h="351" extrusionOk="0">
                  <a:moveTo>
                    <a:pt x="1" y="0"/>
                  </a:moveTo>
                  <a:lnTo>
                    <a:pt x="1" y="351"/>
                  </a:lnTo>
                  <a:lnTo>
                    <a:pt x="13664" y="351"/>
                  </a:lnTo>
                  <a:lnTo>
                    <a:pt x="13664" y="0"/>
                  </a:ln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6" name="Google Shape;11826;p92"/>
            <p:cNvSpPr/>
            <p:nvPr/>
          </p:nvSpPr>
          <p:spPr>
            <a:xfrm>
              <a:off x="5832626" y="2550455"/>
              <a:ext cx="180249" cy="246406"/>
            </a:xfrm>
            <a:custGeom>
              <a:avLst/>
              <a:gdLst/>
              <a:ahLst/>
              <a:cxnLst/>
              <a:rect l="l" t="t" r="r" b="b"/>
              <a:pathLst>
                <a:path w="6885" h="9412" extrusionOk="0">
                  <a:moveTo>
                    <a:pt x="1" y="0"/>
                  </a:moveTo>
                  <a:lnTo>
                    <a:pt x="1" y="9411"/>
                  </a:lnTo>
                  <a:lnTo>
                    <a:pt x="6885" y="9411"/>
                  </a:lnTo>
                  <a:lnTo>
                    <a:pt x="6885" y="0"/>
                  </a:lnTo>
                  <a:close/>
                </a:path>
              </a:pathLst>
            </a:custGeom>
            <a:solidFill>
              <a:srgbClr val="CAD2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7" name="Google Shape;11827;p92"/>
            <p:cNvSpPr/>
            <p:nvPr/>
          </p:nvSpPr>
          <p:spPr>
            <a:xfrm>
              <a:off x="5818934" y="2530951"/>
              <a:ext cx="207529" cy="19530"/>
            </a:xfrm>
            <a:custGeom>
              <a:avLst/>
              <a:gdLst/>
              <a:ahLst/>
              <a:cxnLst/>
              <a:rect l="l" t="t" r="r" b="b"/>
              <a:pathLst>
                <a:path w="7927" h="746" extrusionOk="0">
                  <a:moveTo>
                    <a:pt x="0" y="1"/>
                  </a:moveTo>
                  <a:lnTo>
                    <a:pt x="0" y="745"/>
                  </a:lnTo>
                  <a:lnTo>
                    <a:pt x="7927" y="745"/>
                  </a:lnTo>
                  <a:lnTo>
                    <a:pt x="7927" y="1"/>
                  </a:lnTo>
                  <a:close/>
                </a:path>
              </a:pathLst>
            </a:custGeom>
            <a:solidFill>
              <a:srgbClr val="9CB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8" name="Google Shape;11828;p92"/>
            <p:cNvSpPr/>
            <p:nvPr/>
          </p:nvSpPr>
          <p:spPr>
            <a:xfrm>
              <a:off x="5993110" y="2530951"/>
              <a:ext cx="33484" cy="19530"/>
            </a:xfrm>
            <a:custGeom>
              <a:avLst/>
              <a:gdLst/>
              <a:ahLst/>
              <a:cxnLst/>
              <a:rect l="l" t="t" r="r" b="b"/>
              <a:pathLst>
                <a:path w="1279" h="746" extrusionOk="0">
                  <a:moveTo>
                    <a:pt x="1" y="1"/>
                  </a:moveTo>
                  <a:lnTo>
                    <a:pt x="1" y="745"/>
                  </a:lnTo>
                  <a:lnTo>
                    <a:pt x="1279" y="745"/>
                  </a:lnTo>
                  <a:lnTo>
                    <a:pt x="1279" y="1"/>
                  </a:ln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9" name="Google Shape;11829;p92"/>
            <p:cNvSpPr/>
            <p:nvPr/>
          </p:nvSpPr>
          <p:spPr>
            <a:xfrm>
              <a:off x="5743955" y="2586531"/>
              <a:ext cx="88698" cy="19399"/>
            </a:xfrm>
            <a:custGeom>
              <a:avLst/>
              <a:gdLst/>
              <a:ahLst/>
              <a:cxnLst/>
              <a:rect l="l" t="t" r="r" b="b"/>
              <a:pathLst>
                <a:path w="3388" h="741" extrusionOk="0">
                  <a:moveTo>
                    <a:pt x="1" y="1"/>
                  </a:moveTo>
                  <a:lnTo>
                    <a:pt x="1" y="741"/>
                  </a:lnTo>
                  <a:lnTo>
                    <a:pt x="3388" y="741"/>
                  </a:lnTo>
                  <a:lnTo>
                    <a:pt x="3388" y="1"/>
                  </a:lnTo>
                  <a:close/>
                </a:path>
              </a:pathLst>
            </a:custGeom>
            <a:solidFill>
              <a:srgbClr val="9CB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0" name="Google Shape;11830;p92"/>
            <p:cNvSpPr/>
            <p:nvPr/>
          </p:nvSpPr>
          <p:spPr>
            <a:xfrm>
              <a:off x="5815531" y="2586531"/>
              <a:ext cx="17122" cy="19399"/>
            </a:xfrm>
            <a:custGeom>
              <a:avLst/>
              <a:gdLst/>
              <a:ahLst/>
              <a:cxnLst/>
              <a:rect l="l" t="t" r="r" b="b"/>
              <a:pathLst>
                <a:path w="654" h="741" extrusionOk="0">
                  <a:moveTo>
                    <a:pt x="0" y="1"/>
                  </a:moveTo>
                  <a:lnTo>
                    <a:pt x="0" y="741"/>
                  </a:lnTo>
                  <a:lnTo>
                    <a:pt x="654" y="741"/>
                  </a:lnTo>
                  <a:lnTo>
                    <a:pt x="654" y="1"/>
                  </a:ln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1" name="Google Shape;11831;p92"/>
            <p:cNvSpPr/>
            <p:nvPr/>
          </p:nvSpPr>
          <p:spPr>
            <a:xfrm>
              <a:off x="5815531" y="2586531"/>
              <a:ext cx="17122" cy="19399"/>
            </a:xfrm>
            <a:custGeom>
              <a:avLst/>
              <a:gdLst/>
              <a:ahLst/>
              <a:cxnLst/>
              <a:rect l="l" t="t" r="r" b="b"/>
              <a:pathLst>
                <a:path w="654" h="741" extrusionOk="0">
                  <a:moveTo>
                    <a:pt x="0" y="1"/>
                  </a:moveTo>
                  <a:lnTo>
                    <a:pt x="0" y="741"/>
                  </a:lnTo>
                  <a:lnTo>
                    <a:pt x="654" y="741"/>
                  </a:lnTo>
                  <a:lnTo>
                    <a:pt x="654" y="1"/>
                  </a:ln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2" name="Google Shape;11832;p92"/>
            <p:cNvSpPr/>
            <p:nvPr/>
          </p:nvSpPr>
          <p:spPr>
            <a:xfrm>
              <a:off x="5874514" y="2706147"/>
              <a:ext cx="96499" cy="90845"/>
            </a:xfrm>
            <a:custGeom>
              <a:avLst/>
              <a:gdLst/>
              <a:ahLst/>
              <a:cxnLst/>
              <a:rect l="l" t="t" r="r" b="b"/>
              <a:pathLst>
                <a:path w="3686" h="3470" extrusionOk="0">
                  <a:moveTo>
                    <a:pt x="0" y="1"/>
                  </a:moveTo>
                  <a:lnTo>
                    <a:pt x="0" y="3469"/>
                  </a:lnTo>
                  <a:lnTo>
                    <a:pt x="3685" y="3469"/>
                  </a:lnTo>
                  <a:lnTo>
                    <a:pt x="3685" y="1"/>
                  </a:ln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3" name="Google Shape;11833;p92"/>
            <p:cNvSpPr/>
            <p:nvPr/>
          </p:nvSpPr>
          <p:spPr>
            <a:xfrm>
              <a:off x="5910486" y="2706147"/>
              <a:ext cx="24662" cy="90845"/>
            </a:xfrm>
            <a:custGeom>
              <a:avLst/>
              <a:gdLst/>
              <a:ahLst/>
              <a:cxnLst/>
              <a:rect l="l" t="t" r="r" b="b"/>
              <a:pathLst>
                <a:path w="942" h="3470" extrusionOk="0">
                  <a:moveTo>
                    <a:pt x="0" y="1"/>
                  </a:moveTo>
                  <a:lnTo>
                    <a:pt x="0" y="3469"/>
                  </a:lnTo>
                  <a:lnTo>
                    <a:pt x="942" y="3469"/>
                  </a:lnTo>
                  <a:lnTo>
                    <a:pt x="942" y="1"/>
                  </a:lnTo>
                  <a:close/>
                </a:path>
              </a:pathLst>
            </a:custGeom>
            <a:solidFill>
              <a:srgbClr val="4C6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4" name="Google Shape;11834;p92"/>
            <p:cNvSpPr/>
            <p:nvPr/>
          </p:nvSpPr>
          <p:spPr>
            <a:xfrm>
              <a:off x="5751756" y="2605904"/>
              <a:ext cx="80896" cy="191088"/>
            </a:xfrm>
            <a:custGeom>
              <a:avLst/>
              <a:gdLst/>
              <a:ahLst/>
              <a:cxnLst/>
              <a:rect l="l" t="t" r="r" b="b"/>
              <a:pathLst>
                <a:path w="3090" h="7299" extrusionOk="0">
                  <a:moveTo>
                    <a:pt x="1" y="1"/>
                  </a:moveTo>
                  <a:lnTo>
                    <a:pt x="1" y="7298"/>
                  </a:lnTo>
                  <a:lnTo>
                    <a:pt x="3090" y="7298"/>
                  </a:lnTo>
                  <a:lnTo>
                    <a:pt x="3090" y="1"/>
                  </a:lnTo>
                  <a:close/>
                </a:path>
              </a:pathLst>
            </a:custGeom>
            <a:solidFill>
              <a:srgbClr val="CAD2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5" name="Google Shape;11835;p92"/>
            <p:cNvSpPr/>
            <p:nvPr/>
          </p:nvSpPr>
          <p:spPr>
            <a:xfrm>
              <a:off x="5815531" y="2605904"/>
              <a:ext cx="17122" cy="191088"/>
            </a:xfrm>
            <a:custGeom>
              <a:avLst/>
              <a:gdLst/>
              <a:ahLst/>
              <a:cxnLst/>
              <a:rect l="l" t="t" r="r" b="b"/>
              <a:pathLst>
                <a:path w="654" h="7299" extrusionOk="0">
                  <a:moveTo>
                    <a:pt x="0" y="1"/>
                  </a:moveTo>
                  <a:lnTo>
                    <a:pt x="0" y="7298"/>
                  </a:lnTo>
                  <a:lnTo>
                    <a:pt x="654" y="7298"/>
                  </a:lnTo>
                  <a:lnTo>
                    <a:pt x="654" y="1"/>
                  </a:lnTo>
                  <a:close/>
                </a:path>
              </a:pathLst>
            </a:custGeom>
            <a:solidFill>
              <a:srgbClr val="9FA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6" name="Google Shape;11836;p92"/>
            <p:cNvSpPr/>
            <p:nvPr/>
          </p:nvSpPr>
          <p:spPr>
            <a:xfrm>
              <a:off x="5815531" y="2605904"/>
              <a:ext cx="17122" cy="191088"/>
            </a:xfrm>
            <a:custGeom>
              <a:avLst/>
              <a:gdLst/>
              <a:ahLst/>
              <a:cxnLst/>
              <a:rect l="l" t="t" r="r" b="b"/>
              <a:pathLst>
                <a:path w="654" h="7299" extrusionOk="0">
                  <a:moveTo>
                    <a:pt x="0" y="1"/>
                  </a:moveTo>
                  <a:lnTo>
                    <a:pt x="0" y="7298"/>
                  </a:lnTo>
                  <a:lnTo>
                    <a:pt x="654" y="7298"/>
                  </a:lnTo>
                  <a:lnTo>
                    <a:pt x="654" y="1"/>
                  </a:lnTo>
                  <a:close/>
                </a:path>
              </a:pathLst>
            </a:custGeom>
            <a:solidFill>
              <a:srgbClr val="9FA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7" name="Google Shape;11837;p92"/>
            <p:cNvSpPr/>
            <p:nvPr/>
          </p:nvSpPr>
          <p:spPr>
            <a:xfrm>
              <a:off x="6012849" y="2605904"/>
              <a:ext cx="81027" cy="190957"/>
            </a:xfrm>
            <a:custGeom>
              <a:avLst/>
              <a:gdLst/>
              <a:ahLst/>
              <a:cxnLst/>
              <a:rect l="l" t="t" r="r" b="b"/>
              <a:pathLst>
                <a:path w="3095" h="7294" extrusionOk="0">
                  <a:moveTo>
                    <a:pt x="1" y="1"/>
                  </a:moveTo>
                  <a:lnTo>
                    <a:pt x="1" y="7293"/>
                  </a:lnTo>
                  <a:lnTo>
                    <a:pt x="3095" y="7293"/>
                  </a:lnTo>
                  <a:lnTo>
                    <a:pt x="3095" y="1"/>
                  </a:lnTo>
                  <a:close/>
                </a:path>
              </a:pathLst>
            </a:custGeom>
            <a:solidFill>
              <a:srgbClr val="CAD2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8" name="Google Shape;11838;p92"/>
            <p:cNvSpPr/>
            <p:nvPr/>
          </p:nvSpPr>
          <p:spPr>
            <a:xfrm>
              <a:off x="6012849" y="2605904"/>
              <a:ext cx="17279" cy="191088"/>
            </a:xfrm>
            <a:custGeom>
              <a:avLst/>
              <a:gdLst/>
              <a:ahLst/>
              <a:cxnLst/>
              <a:rect l="l" t="t" r="r" b="b"/>
              <a:pathLst>
                <a:path w="660" h="7299" extrusionOk="0">
                  <a:moveTo>
                    <a:pt x="1" y="1"/>
                  </a:moveTo>
                  <a:lnTo>
                    <a:pt x="1" y="7298"/>
                  </a:lnTo>
                  <a:lnTo>
                    <a:pt x="659" y="7298"/>
                  </a:lnTo>
                  <a:lnTo>
                    <a:pt x="659" y="1"/>
                  </a:lnTo>
                  <a:close/>
                </a:path>
              </a:pathLst>
            </a:custGeom>
            <a:solidFill>
              <a:srgbClr val="9FA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9" name="Google Shape;11839;p92"/>
            <p:cNvSpPr/>
            <p:nvPr/>
          </p:nvSpPr>
          <p:spPr>
            <a:xfrm>
              <a:off x="5852497" y="2588809"/>
              <a:ext cx="29217" cy="58015"/>
            </a:xfrm>
            <a:custGeom>
              <a:avLst/>
              <a:gdLst/>
              <a:ahLst/>
              <a:cxnLst/>
              <a:rect l="l" t="t" r="r" b="b"/>
              <a:pathLst>
                <a:path w="1116" h="2216" extrusionOk="0">
                  <a:moveTo>
                    <a:pt x="1" y="0"/>
                  </a:moveTo>
                  <a:lnTo>
                    <a:pt x="1" y="2215"/>
                  </a:lnTo>
                  <a:lnTo>
                    <a:pt x="1115" y="2215"/>
                  </a:lnTo>
                  <a:lnTo>
                    <a:pt x="1115" y="0"/>
                  </a:ln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0" name="Google Shape;11840;p92"/>
            <p:cNvSpPr/>
            <p:nvPr/>
          </p:nvSpPr>
          <p:spPr>
            <a:xfrm>
              <a:off x="5908103" y="2588809"/>
              <a:ext cx="29322" cy="58015"/>
            </a:xfrm>
            <a:custGeom>
              <a:avLst/>
              <a:gdLst/>
              <a:ahLst/>
              <a:cxnLst/>
              <a:rect l="l" t="t" r="r" b="b"/>
              <a:pathLst>
                <a:path w="1120" h="2216" extrusionOk="0">
                  <a:moveTo>
                    <a:pt x="0" y="0"/>
                  </a:moveTo>
                  <a:lnTo>
                    <a:pt x="0" y="2215"/>
                  </a:lnTo>
                  <a:lnTo>
                    <a:pt x="1119" y="2215"/>
                  </a:lnTo>
                  <a:lnTo>
                    <a:pt x="1119" y="0"/>
                  </a:ln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1" name="Google Shape;11841;p92"/>
            <p:cNvSpPr/>
            <p:nvPr/>
          </p:nvSpPr>
          <p:spPr>
            <a:xfrm>
              <a:off x="5963814" y="2588809"/>
              <a:ext cx="29322" cy="58015"/>
            </a:xfrm>
            <a:custGeom>
              <a:avLst/>
              <a:gdLst/>
              <a:ahLst/>
              <a:cxnLst/>
              <a:rect l="l" t="t" r="r" b="b"/>
              <a:pathLst>
                <a:path w="1120" h="2216" extrusionOk="0">
                  <a:moveTo>
                    <a:pt x="0" y="0"/>
                  </a:moveTo>
                  <a:lnTo>
                    <a:pt x="0" y="2215"/>
                  </a:lnTo>
                  <a:lnTo>
                    <a:pt x="1120" y="2215"/>
                  </a:lnTo>
                  <a:lnTo>
                    <a:pt x="1120" y="0"/>
                  </a:ln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2" name="Google Shape;11842;p92"/>
            <p:cNvSpPr/>
            <p:nvPr/>
          </p:nvSpPr>
          <p:spPr>
            <a:xfrm>
              <a:off x="5777544" y="2672454"/>
              <a:ext cx="29322" cy="57989"/>
            </a:xfrm>
            <a:custGeom>
              <a:avLst/>
              <a:gdLst/>
              <a:ahLst/>
              <a:cxnLst/>
              <a:rect l="l" t="t" r="r" b="b"/>
              <a:pathLst>
                <a:path w="1120" h="2215" extrusionOk="0">
                  <a:moveTo>
                    <a:pt x="0" y="0"/>
                  </a:moveTo>
                  <a:lnTo>
                    <a:pt x="0" y="2215"/>
                  </a:lnTo>
                  <a:lnTo>
                    <a:pt x="1120" y="2215"/>
                  </a:lnTo>
                  <a:lnTo>
                    <a:pt x="1120" y="0"/>
                  </a:ln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3" name="Google Shape;11843;p92"/>
            <p:cNvSpPr/>
            <p:nvPr/>
          </p:nvSpPr>
          <p:spPr>
            <a:xfrm>
              <a:off x="6038637" y="2672454"/>
              <a:ext cx="29348" cy="57989"/>
            </a:xfrm>
            <a:custGeom>
              <a:avLst/>
              <a:gdLst/>
              <a:ahLst/>
              <a:cxnLst/>
              <a:rect l="l" t="t" r="r" b="b"/>
              <a:pathLst>
                <a:path w="1121" h="2215" extrusionOk="0">
                  <a:moveTo>
                    <a:pt x="1" y="0"/>
                  </a:moveTo>
                  <a:lnTo>
                    <a:pt x="1" y="2215"/>
                  </a:lnTo>
                  <a:lnTo>
                    <a:pt x="1120" y="2215"/>
                  </a:lnTo>
                  <a:lnTo>
                    <a:pt x="1120" y="0"/>
                  </a:ln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4" name="Google Shape;11844;p92"/>
            <p:cNvSpPr/>
            <p:nvPr/>
          </p:nvSpPr>
          <p:spPr>
            <a:xfrm>
              <a:off x="6012849" y="2586531"/>
              <a:ext cx="88829" cy="19399"/>
            </a:xfrm>
            <a:custGeom>
              <a:avLst/>
              <a:gdLst/>
              <a:ahLst/>
              <a:cxnLst/>
              <a:rect l="l" t="t" r="r" b="b"/>
              <a:pathLst>
                <a:path w="3393" h="741" extrusionOk="0">
                  <a:moveTo>
                    <a:pt x="1" y="1"/>
                  </a:moveTo>
                  <a:lnTo>
                    <a:pt x="1" y="741"/>
                  </a:lnTo>
                  <a:lnTo>
                    <a:pt x="3393" y="741"/>
                  </a:lnTo>
                  <a:lnTo>
                    <a:pt x="3393" y="1"/>
                  </a:lnTo>
                  <a:close/>
                </a:path>
              </a:pathLst>
            </a:custGeom>
            <a:solidFill>
              <a:srgbClr val="9CB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5" name="Google Shape;11845;p92"/>
            <p:cNvSpPr/>
            <p:nvPr/>
          </p:nvSpPr>
          <p:spPr>
            <a:xfrm>
              <a:off x="6012849" y="2586531"/>
              <a:ext cx="17279" cy="19399"/>
            </a:xfrm>
            <a:custGeom>
              <a:avLst/>
              <a:gdLst/>
              <a:ahLst/>
              <a:cxnLst/>
              <a:rect l="l" t="t" r="r" b="b"/>
              <a:pathLst>
                <a:path w="660" h="741" extrusionOk="0">
                  <a:moveTo>
                    <a:pt x="1" y="1"/>
                  </a:moveTo>
                  <a:lnTo>
                    <a:pt x="1" y="741"/>
                  </a:lnTo>
                  <a:lnTo>
                    <a:pt x="659" y="741"/>
                  </a:lnTo>
                  <a:lnTo>
                    <a:pt x="659" y="1"/>
                  </a:lnTo>
                  <a:close/>
                </a:path>
              </a:pathLst>
            </a:custGeom>
            <a:solidFill>
              <a:srgbClr val="344D6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6" name="Google Shape;11846;p92"/>
            <p:cNvSpPr/>
            <p:nvPr/>
          </p:nvSpPr>
          <p:spPr>
            <a:xfrm>
              <a:off x="5872629" y="2459506"/>
              <a:ext cx="100505" cy="71471"/>
            </a:xfrm>
            <a:custGeom>
              <a:avLst/>
              <a:gdLst/>
              <a:ahLst/>
              <a:cxnLst/>
              <a:rect l="l" t="t" r="r" b="b"/>
              <a:pathLst>
                <a:path w="3839" h="2730" extrusionOk="0">
                  <a:moveTo>
                    <a:pt x="0" y="1"/>
                  </a:moveTo>
                  <a:lnTo>
                    <a:pt x="0" y="2730"/>
                  </a:lnTo>
                  <a:lnTo>
                    <a:pt x="3839" y="2730"/>
                  </a:lnTo>
                  <a:lnTo>
                    <a:pt x="3839" y="1"/>
                  </a:lnTo>
                  <a:close/>
                </a:path>
              </a:pathLst>
            </a:custGeom>
            <a:solidFill>
              <a:srgbClr val="81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7" name="Google Shape;11847;p92"/>
            <p:cNvSpPr/>
            <p:nvPr/>
          </p:nvSpPr>
          <p:spPr>
            <a:xfrm>
              <a:off x="5955253" y="2459636"/>
              <a:ext cx="17750" cy="71471"/>
            </a:xfrm>
            <a:custGeom>
              <a:avLst/>
              <a:gdLst/>
              <a:ahLst/>
              <a:cxnLst/>
              <a:rect l="l" t="t" r="r" b="b"/>
              <a:pathLst>
                <a:path w="678" h="2730" extrusionOk="0">
                  <a:moveTo>
                    <a:pt x="1" y="1"/>
                  </a:moveTo>
                  <a:lnTo>
                    <a:pt x="1" y="2729"/>
                  </a:lnTo>
                  <a:lnTo>
                    <a:pt x="678" y="2729"/>
                  </a:lnTo>
                  <a:lnTo>
                    <a:pt x="678" y="1"/>
                  </a:ln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8" name="Google Shape;11848;p92"/>
            <p:cNvSpPr/>
            <p:nvPr/>
          </p:nvSpPr>
          <p:spPr>
            <a:xfrm>
              <a:off x="5899150" y="2473381"/>
              <a:ext cx="47333" cy="43721"/>
            </a:xfrm>
            <a:custGeom>
              <a:avLst/>
              <a:gdLst/>
              <a:ahLst/>
              <a:cxnLst/>
              <a:rect l="l" t="t" r="r" b="b"/>
              <a:pathLst>
                <a:path w="1808" h="1670" extrusionOk="0">
                  <a:moveTo>
                    <a:pt x="907" y="1"/>
                  </a:moveTo>
                  <a:cubicBezTo>
                    <a:pt x="804" y="1"/>
                    <a:pt x="702" y="69"/>
                    <a:pt x="702" y="206"/>
                  </a:cubicBezTo>
                  <a:lnTo>
                    <a:pt x="702" y="633"/>
                  </a:lnTo>
                  <a:lnTo>
                    <a:pt x="275" y="633"/>
                  </a:lnTo>
                  <a:cubicBezTo>
                    <a:pt x="1" y="633"/>
                    <a:pt x="1" y="1042"/>
                    <a:pt x="275" y="1042"/>
                  </a:cubicBezTo>
                  <a:lnTo>
                    <a:pt x="702" y="1042"/>
                  </a:lnTo>
                  <a:lnTo>
                    <a:pt x="702" y="1465"/>
                  </a:lnTo>
                  <a:cubicBezTo>
                    <a:pt x="702" y="1601"/>
                    <a:pt x="804" y="1670"/>
                    <a:pt x="907" y="1670"/>
                  </a:cubicBezTo>
                  <a:cubicBezTo>
                    <a:pt x="1009" y="1670"/>
                    <a:pt x="1111" y="1601"/>
                    <a:pt x="1111" y="1465"/>
                  </a:cubicBezTo>
                  <a:lnTo>
                    <a:pt x="1111" y="1042"/>
                  </a:lnTo>
                  <a:lnTo>
                    <a:pt x="1538" y="1042"/>
                  </a:lnTo>
                  <a:cubicBezTo>
                    <a:pt x="1807" y="1042"/>
                    <a:pt x="1807" y="629"/>
                    <a:pt x="1538" y="629"/>
                  </a:cubicBezTo>
                  <a:lnTo>
                    <a:pt x="1111" y="629"/>
                  </a:lnTo>
                  <a:lnTo>
                    <a:pt x="1111" y="206"/>
                  </a:lnTo>
                  <a:cubicBezTo>
                    <a:pt x="1111" y="69"/>
                    <a:pt x="1009" y="1"/>
                    <a:pt x="9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9" name="Google Shape;11849;p92"/>
            <p:cNvSpPr/>
            <p:nvPr/>
          </p:nvSpPr>
          <p:spPr>
            <a:xfrm>
              <a:off x="5847104" y="2583520"/>
              <a:ext cx="40003" cy="68827"/>
            </a:xfrm>
            <a:custGeom>
              <a:avLst/>
              <a:gdLst/>
              <a:ahLst/>
              <a:cxnLst/>
              <a:rect l="l" t="t" r="r" b="b"/>
              <a:pathLst>
                <a:path w="1528" h="2629" extrusionOk="0">
                  <a:moveTo>
                    <a:pt x="1119" y="409"/>
                  </a:moveTo>
                  <a:lnTo>
                    <a:pt x="1119" y="2211"/>
                  </a:lnTo>
                  <a:lnTo>
                    <a:pt x="413" y="2211"/>
                  </a:lnTo>
                  <a:lnTo>
                    <a:pt x="413" y="409"/>
                  </a:lnTo>
                  <a:close/>
                  <a:moveTo>
                    <a:pt x="207" y="1"/>
                  </a:moveTo>
                  <a:cubicBezTo>
                    <a:pt x="91" y="1"/>
                    <a:pt x="0" y="92"/>
                    <a:pt x="0" y="207"/>
                  </a:cubicBezTo>
                  <a:lnTo>
                    <a:pt x="0" y="2422"/>
                  </a:lnTo>
                  <a:cubicBezTo>
                    <a:pt x="0" y="2537"/>
                    <a:pt x="91" y="2628"/>
                    <a:pt x="207" y="2628"/>
                  </a:cubicBezTo>
                  <a:lnTo>
                    <a:pt x="1321" y="2628"/>
                  </a:lnTo>
                  <a:cubicBezTo>
                    <a:pt x="1437" y="2628"/>
                    <a:pt x="1528" y="2537"/>
                    <a:pt x="1528" y="2422"/>
                  </a:cubicBezTo>
                  <a:lnTo>
                    <a:pt x="1528" y="207"/>
                  </a:lnTo>
                  <a:cubicBezTo>
                    <a:pt x="1528" y="92"/>
                    <a:pt x="1437" y="1"/>
                    <a:pt x="1321"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0" name="Google Shape;11850;p92"/>
            <p:cNvSpPr/>
            <p:nvPr/>
          </p:nvSpPr>
          <p:spPr>
            <a:xfrm>
              <a:off x="5902684" y="2583520"/>
              <a:ext cx="40029" cy="68827"/>
            </a:xfrm>
            <a:custGeom>
              <a:avLst/>
              <a:gdLst/>
              <a:ahLst/>
              <a:cxnLst/>
              <a:rect l="l" t="t" r="r" b="b"/>
              <a:pathLst>
                <a:path w="1529" h="2629" extrusionOk="0">
                  <a:moveTo>
                    <a:pt x="1120" y="409"/>
                  </a:moveTo>
                  <a:lnTo>
                    <a:pt x="1120" y="2211"/>
                  </a:lnTo>
                  <a:lnTo>
                    <a:pt x="414" y="2211"/>
                  </a:lnTo>
                  <a:lnTo>
                    <a:pt x="414" y="409"/>
                  </a:lnTo>
                  <a:close/>
                  <a:moveTo>
                    <a:pt x="207" y="1"/>
                  </a:moveTo>
                  <a:cubicBezTo>
                    <a:pt x="97" y="1"/>
                    <a:pt x="1" y="92"/>
                    <a:pt x="5" y="207"/>
                  </a:cubicBezTo>
                  <a:lnTo>
                    <a:pt x="5" y="2422"/>
                  </a:lnTo>
                  <a:cubicBezTo>
                    <a:pt x="1" y="2537"/>
                    <a:pt x="97" y="2628"/>
                    <a:pt x="207" y="2628"/>
                  </a:cubicBezTo>
                  <a:lnTo>
                    <a:pt x="1326" y="2628"/>
                  </a:lnTo>
                  <a:cubicBezTo>
                    <a:pt x="1437" y="2628"/>
                    <a:pt x="1528" y="2537"/>
                    <a:pt x="1528" y="2422"/>
                  </a:cubicBezTo>
                  <a:lnTo>
                    <a:pt x="1528" y="207"/>
                  </a:lnTo>
                  <a:cubicBezTo>
                    <a:pt x="1528" y="92"/>
                    <a:pt x="1437" y="1"/>
                    <a:pt x="1326"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1" name="Google Shape;11851;p92"/>
            <p:cNvSpPr/>
            <p:nvPr/>
          </p:nvSpPr>
          <p:spPr>
            <a:xfrm>
              <a:off x="5772124" y="2667165"/>
              <a:ext cx="40029" cy="68696"/>
            </a:xfrm>
            <a:custGeom>
              <a:avLst/>
              <a:gdLst/>
              <a:ahLst/>
              <a:cxnLst/>
              <a:rect l="l" t="t" r="r" b="b"/>
              <a:pathLst>
                <a:path w="1529" h="2624" extrusionOk="0">
                  <a:moveTo>
                    <a:pt x="1120" y="409"/>
                  </a:moveTo>
                  <a:lnTo>
                    <a:pt x="1120" y="2210"/>
                  </a:lnTo>
                  <a:lnTo>
                    <a:pt x="414" y="2210"/>
                  </a:lnTo>
                  <a:lnTo>
                    <a:pt x="414" y="409"/>
                  </a:lnTo>
                  <a:close/>
                  <a:moveTo>
                    <a:pt x="207" y="0"/>
                  </a:moveTo>
                  <a:cubicBezTo>
                    <a:pt x="92" y="0"/>
                    <a:pt x="1" y="92"/>
                    <a:pt x="1" y="202"/>
                  </a:cubicBezTo>
                  <a:lnTo>
                    <a:pt x="1" y="2422"/>
                  </a:lnTo>
                  <a:cubicBezTo>
                    <a:pt x="1" y="2532"/>
                    <a:pt x="92" y="2623"/>
                    <a:pt x="207" y="2623"/>
                  </a:cubicBezTo>
                  <a:lnTo>
                    <a:pt x="1327" y="2623"/>
                  </a:lnTo>
                  <a:cubicBezTo>
                    <a:pt x="1437" y="2623"/>
                    <a:pt x="1529" y="2532"/>
                    <a:pt x="1529" y="2422"/>
                  </a:cubicBezTo>
                  <a:lnTo>
                    <a:pt x="1529" y="202"/>
                  </a:lnTo>
                  <a:cubicBezTo>
                    <a:pt x="1529" y="92"/>
                    <a:pt x="1437" y="0"/>
                    <a:pt x="1327"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2" name="Google Shape;11852;p92"/>
            <p:cNvSpPr/>
            <p:nvPr/>
          </p:nvSpPr>
          <p:spPr>
            <a:xfrm>
              <a:off x="6033348" y="2667165"/>
              <a:ext cx="40029" cy="68696"/>
            </a:xfrm>
            <a:custGeom>
              <a:avLst/>
              <a:gdLst/>
              <a:ahLst/>
              <a:cxnLst/>
              <a:rect l="l" t="t" r="r" b="b"/>
              <a:pathLst>
                <a:path w="1529" h="2624" extrusionOk="0">
                  <a:moveTo>
                    <a:pt x="1120" y="409"/>
                  </a:moveTo>
                  <a:lnTo>
                    <a:pt x="1120" y="2210"/>
                  </a:lnTo>
                  <a:lnTo>
                    <a:pt x="414" y="2210"/>
                  </a:lnTo>
                  <a:lnTo>
                    <a:pt x="414" y="409"/>
                  </a:lnTo>
                  <a:close/>
                  <a:moveTo>
                    <a:pt x="207" y="0"/>
                  </a:moveTo>
                  <a:cubicBezTo>
                    <a:pt x="92" y="0"/>
                    <a:pt x="1" y="92"/>
                    <a:pt x="1" y="202"/>
                  </a:cubicBezTo>
                  <a:lnTo>
                    <a:pt x="1" y="2422"/>
                  </a:lnTo>
                  <a:cubicBezTo>
                    <a:pt x="1" y="2529"/>
                    <a:pt x="88" y="2624"/>
                    <a:pt x="199" y="2624"/>
                  </a:cubicBezTo>
                  <a:cubicBezTo>
                    <a:pt x="202" y="2624"/>
                    <a:pt x="205" y="2623"/>
                    <a:pt x="207" y="2623"/>
                  </a:cubicBezTo>
                  <a:lnTo>
                    <a:pt x="1327" y="2623"/>
                  </a:lnTo>
                  <a:cubicBezTo>
                    <a:pt x="1437" y="2623"/>
                    <a:pt x="1529" y="2532"/>
                    <a:pt x="1529" y="2422"/>
                  </a:cubicBezTo>
                  <a:lnTo>
                    <a:pt x="1529" y="202"/>
                  </a:lnTo>
                  <a:cubicBezTo>
                    <a:pt x="1529" y="92"/>
                    <a:pt x="1437" y="0"/>
                    <a:pt x="1327"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3" name="Google Shape;11853;p92"/>
            <p:cNvSpPr/>
            <p:nvPr/>
          </p:nvSpPr>
          <p:spPr>
            <a:xfrm>
              <a:off x="5958395" y="2583520"/>
              <a:ext cx="40029" cy="68827"/>
            </a:xfrm>
            <a:custGeom>
              <a:avLst/>
              <a:gdLst/>
              <a:ahLst/>
              <a:cxnLst/>
              <a:rect l="l" t="t" r="r" b="b"/>
              <a:pathLst>
                <a:path w="1529" h="2629" extrusionOk="0">
                  <a:moveTo>
                    <a:pt x="1120" y="409"/>
                  </a:moveTo>
                  <a:lnTo>
                    <a:pt x="1120" y="2211"/>
                  </a:lnTo>
                  <a:lnTo>
                    <a:pt x="414" y="2211"/>
                  </a:lnTo>
                  <a:lnTo>
                    <a:pt x="414" y="409"/>
                  </a:lnTo>
                  <a:close/>
                  <a:moveTo>
                    <a:pt x="207" y="1"/>
                  </a:moveTo>
                  <a:cubicBezTo>
                    <a:pt x="97" y="1"/>
                    <a:pt x="1" y="92"/>
                    <a:pt x="6" y="207"/>
                  </a:cubicBezTo>
                  <a:lnTo>
                    <a:pt x="6" y="2422"/>
                  </a:lnTo>
                  <a:cubicBezTo>
                    <a:pt x="1" y="2537"/>
                    <a:pt x="92" y="2628"/>
                    <a:pt x="207" y="2628"/>
                  </a:cubicBezTo>
                  <a:lnTo>
                    <a:pt x="1327" y="2628"/>
                  </a:lnTo>
                  <a:cubicBezTo>
                    <a:pt x="1437" y="2628"/>
                    <a:pt x="1528" y="2537"/>
                    <a:pt x="1528" y="2422"/>
                  </a:cubicBezTo>
                  <a:lnTo>
                    <a:pt x="1528" y="207"/>
                  </a:lnTo>
                  <a:cubicBezTo>
                    <a:pt x="1528" y="92"/>
                    <a:pt x="1437" y="1"/>
                    <a:pt x="132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4" name="Google Shape;11854;p92"/>
            <p:cNvSpPr/>
            <p:nvPr/>
          </p:nvSpPr>
          <p:spPr>
            <a:xfrm>
              <a:off x="5899045" y="2473512"/>
              <a:ext cx="47307" cy="43721"/>
            </a:xfrm>
            <a:custGeom>
              <a:avLst/>
              <a:gdLst/>
              <a:ahLst/>
              <a:cxnLst/>
              <a:rect l="l" t="t" r="r" b="b"/>
              <a:pathLst>
                <a:path w="1807" h="1670" extrusionOk="0">
                  <a:moveTo>
                    <a:pt x="906" y="0"/>
                  </a:moveTo>
                  <a:cubicBezTo>
                    <a:pt x="804" y="0"/>
                    <a:pt x="702" y="69"/>
                    <a:pt x="702" y="206"/>
                  </a:cubicBezTo>
                  <a:lnTo>
                    <a:pt x="702" y="628"/>
                  </a:lnTo>
                  <a:lnTo>
                    <a:pt x="274" y="628"/>
                  </a:lnTo>
                  <a:cubicBezTo>
                    <a:pt x="0" y="628"/>
                    <a:pt x="0" y="1037"/>
                    <a:pt x="274" y="1037"/>
                  </a:cubicBezTo>
                  <a:lnTo>
                    <a:pt x="702" y="1037"/>
                  </a:lnTo>
                  <a:lnTo>
                    <a:pt x="702" y="1464"/>
                  </a:lnTo>
                  <a:cubicBezTo>
                    <a:pt x="702" y="1601"/>
                    <a:pt x="804" y="1670"/>
                    <a:pt x="906" y="1670"/>
                  </a:cubicBezTo>
                  <a:cubicBezTo>
                    <a:pt x="1008" y="1670"/>
                    <a:pt x="1110" y="1601"/>
                    <a:pt x="1110" y="1464"/>
                  </a:cubicBezTo>
                  <a:lnTo>
                    <a:pt x="1110" y="1037"/>
                  </a:lnTo>
                  <a:lnTo>
                    <a:pt x="1537" y="1037"/>
                  </a:lnTo>
                  <a:cubicBezTo>
                    <a:pt x="1807" y="1037"/>
                    <a:pt x="1807" y="628"/>
                    <a:pt x="1537" y="628"/>
                  </a:cubicBezTo>
                  <a:lnTo>
                    <a:pt x="1110" y="628"/>
                  </a:lnTo>
                  <a:lnTo>
                    <a:pt x="1110" y="206"/>
                  </a:lnTo>
                  <a:cubicBezTo>
                    <a:pt x="1110" y="69"/>
                    <a:pt x="1008" y="0"/>
                    <a:pt x="906"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5" name="Google Shape;11855;p92"/>
            <p:cNvSpPr/>
            <p:nvPr/>
          </p:nvSpPr>
          <p:spPr>
            <a:xfrm>
              <a:off x="5738562" y="2454348"/>
              <a:ext cx="368536" cy="368300"/>
            </a:xfrm>
            <a:custGeom>
              <a:avLst/>
              <a:gdLst/>
              <a:ahLst/>
              <a:cxnLst/>
              <a:rect l="l" t="t" r="r" b="b"/>
              <a:pathLst>
                <a:path w="14077" h="14068" extrusionOk="0">
                  <a:moveTo>
                    <a:pt x="8748" y="409"/>
                  </a:moveTo>
                  <a:lnTo>
                    <a:pt x="8748" y="2725"/>
                  </a:lnTo>
                  <a:lnTo>
                    <a:pt x="7648" y="2725"/>
                  </a:lnTo>
                  <a:cubicBezTo>
                    <a:pt x="7374" y="2725"/>
                    <a:pt x="7374" y="3133"/>
                    <a:pt x="7648" y="3133"/>
                  </a:cubicBezTo>
                  <a:lnTo>
                    <a:pt x="10790" y="3133"/>
                  </a:lnTo>
                  <a:lnTo>
                    <a:pt x="10790" y="3465"/>
                  </a:lnTo>
                  <a:lnTo>
                    <a:pt x="3277" y="3465"/>
                  </a:lnTo>
                  <a:lnTo>
                    <a:pt x="3277" y="3133"/>
                  </a:lnTo>
                  <a:lnTo>
                    <a:pt x="6481" y="3133"/>
                  </a:lnTo>
                  <a:cubicBezTo>
                    <a:pt x="6755" y="3133"/>
                    <a:pt x="6755" y="2725"/>
                    <a:pt x="6481" y="2725"/>
                  </a:cubicBezTo>
                  <a:lnTo>
                    <a:pt x="5323" y="2725"/>
                  </a:lnTo>
                  <a:lnTo>
                    <a:pt x="5323" y="409"/>
                  </a:lnTo>
                  <a:close/>
                  <a:moveTo>
                    <a:pt x="3387" y="5257"/>
                  </a:moveTo>
                  <a:lnTo>
                    <a:pt x="3387" y="5588"/>
                  </a:lnTo>
                  <a:lnTo>
                    <a:pt x="409" y="5588"/>
                  </a:lnTo>
                  <a:lnTo>
                    <a:pt x="409" y="5257"/>
                  </a:lnTo>
                  <a:close/>
                  <a:moveTo>
                    <a:pt x="8676" y="9820"/>
                  </a:moveTo>
                  <a:lnTo>
                    <a:pt x="8676" y="12876"/>
                  </a:lnTo>
                  <a:lnTo>
                    <a:pt x="7245" y="12876"/>
                  </a:lnTo>
                  <a:lnTo>
                    <a:pt x="7245" y="9820"/>
                  </a:lnTo>
                  <a:close/>
                  <a:moveTo>
                    <a:pt x="10271" y="3873"/>
                  </a:moveTo>
                  <a:lnTo>
                    <a:pt x="10271" y="12876"/>
                  </a:lnTo>
                  <a:lnTo>
                    <a:pt x="9085" y="12876"/>
                  </a:lnTo>
                  <a:lnTo>
                    <a:pt x="9085" y="9614"/>
                  </a:lnTo>
                  <a:cubicBezTo>
                    <a:pt x="9085" y="9498"/>
                    <a:pt x="8993" y="9407"/>
                    <a:pt x="8878" y="9407"/>
                  </a:cubicBezTo>
                  <a:lnTo>
                    <a:pt x="5193" y="9407"/>
                  </a:lnTo>
                  <a:cubicBezTo>
                    <a:pt x="5083" y="9407"/>
                    <a:pt x="4987" y="9498"/>
                    <a:pt x="4992" y="9614"/>
                  </a:cubicBezTo>
                  <a:lnTo>
                    <a:pt x="4992" y="12876"/>
                  </a:lnTo>
                  <a:lnTo>
                    <a:pt x="3800" y="12876"/>
                  </a:lnTo>
                  <a:lnTo>
                    <a:pt x="3800" y="3873"/>
                  </a:lnTo>
                  <a:close/>
                  <a:moveTo>
                    <a:pt x="13365" y="5996"/>
                  </a:moveTo>
                  <a:lnTo>
                    <a:pt x="13365" y="12876"/>
                  </a:lnTo>
                  <a:lnTo>
                    <a:pt x="10684" y="12876"/>
                  </a:lnTo>
                  <a:lnTo>
                    <a:pt x="10684" y="5996"/>
                  </a:lnTo>
                  <a:close/>
                  <a:moveTo>
                    <a:pt x="6832" y="9825"/>
                  </a:moveTo>
                  <a:lnTo>
                    <a:pt x="6832" y="12881"/>
                  </a:lnTo>
                  <a:lnTo>
                    <a:pt x="5405" y="12881"/>
                  </a:lnTo>
                  <a:lnTo>
                    <a:pt x="5405" y="9825"/>
                  </a:lnTo>
                  <a:close/>
                  <a:moveTo>
                    <a:pt x="13663" y="13289"/>
                  </a:moveTo>
                  <a:lnTo>
                    <a:pt x="13663" y="13659"/>
                  </a:lnTo>
                  <a:lnTo>
                    <a:pt x="409" y="13659"/>
                  </a:lnTo>
                  <a:lnTo>
                    <a:pt x="409" y="13289"/>
                  </a:lnTo>
                  <a:close/>
                  <a:moveTo>
                    <a:pt x="5117" y="1"/>
                  </a:moveTo>
                  <a:cubicBezTo>
                    <a:pt x="5006" y="1"/>
                    <a:pt x="4915" y="92"/>
                    <a:pt x="4915" y="208"/>
                  </a:cubicBezTo>
                  <a:lnTo>
                    <a:pt x="4915" y="2725"/>
                  </a:lnTo>
                  <a:lnTo>
                    <a:pt x="3070" y="2725"/>
                  </a:lnTo>
                  <a:cubicBezTo>
                    <a:pt x="2960" y="2725"/>
                    <a:pt x="2868" y="2816"/>
                    <a:pt x="2868" y="2931"/>
                  </a:cubicBezTo>
                  <a:lnTo>
                    <a:pt x="2868" y="3671"/>
                  </a:lnTo>
                  <a:cubicBezTo>
                    <a:pt x="2868" y="3787"/>
                    <a:pt x="2960" y="3878"/>
                    <a:pt x="3070" y="3878"/>
                  </a:cubicBezTo>
                  <a:lnTo>
                    <a:pt x="3392" y="3878"/>
                  </a:lnTo>
                  <a:lnTo>
                    <a:pt x="3392" y="4843"/>
                  </a:lnTo>
                  <a:lnTo>
                    <a:pt x="207" y="4843"/>
                  </a:lnTo>
                  <a:cubicBezTo>
                    <a:pt x="96" y="4843"/>
                    <a:pt x="0" y="4935"/>
                    <a:pt x="5" y="5050"/>
                  </a:cubicBezTo>
                  <a:lnTo>
                    <a:pt x="5" y="5790"/>
                  </a:lnTo>
                  <a:cubicBezTo>
                    <a:pt x="0" y="5905"/>
                    <a:pt x="96" y="5996"/>
                    <a:pt x="207" y="5996"/>
                  </a:cubicBezTo>
                  <a:lnTo>
                    <a:pt x="298" y="5996"/>
                  </a:lnTo>
                  <a:lnTo>
                    <a:pt x="298" y="7356"/>
                  </a:lnTo>
                  <a:cubicBezTo>
                    <a:pt x="298" y="7490"/>
                    <a:pt x="400" y="7558"/>
                    <a:pt x="502" y="7558"/>
                  </a:cubicBezTo>
                  <a:cubicBezTo>
                    <a:pt x="604" y="7558"/>
                    <a:pt x="706" y="7490"/>
                    <a:pt x="706" y="7356"/>
                  </a:cubicBezTo>
                  <a:lnTo>
                    <a:pt x="706" y="5996"/>
                  </a:lnTo>
                  <a:lnTo>
                    <a:pt x="3387" y="5996"/>
                  </a:lnTo>
                  <a:lnTo>
                    <a:pt x="3387" y="12881"/>
                  </a:lnTo>
                  <a:lnTo>
                    <a:pt x="706" y="12881"/>
                  </a:lnTo>
                  <a:lnTo>
                    <a:pt x="706" y="8374"/>
                  </a:lnTo>
                  <a:cubicBezTo>
                    <a:pt x="706" y="8237"/>
                    <a:pt x="604" y="8169"/>
                    <a:pt x="502" y="8169"/>
                  </a:cubicBezTo>
                  <a:cubicBezTo>
                    <a:pt x="400" y="8169"/>
                    <a:pt x="298" y="8237"/>
                    <a:pt x="298" y="8374"/>
                  </a:cubicBezTo>
                  <a:lnTo>
                    <a:pt x="298" y="12876"/>
                  </a:lnTo>
                  <a:lnTo>
                    <a:pt x="207" y="12876"/>
                  </a:lnTo>
                  <a:cubicBezTo>
                    <a:pt x="96" y="12876"/>
                    <a:pt x="0" y="12967"/>
                    <a:pt x="5" y="13077"/>
                  </a:cubicBezTo>
                  <a:lnTo>
                    <a:pt x="5" y="13861"/>
                  </a:lnTo>
                  <a:cubicBezTo>
                    <a:pt x="0" y="13971"/>
                    <a:pt x="96" y="14067"/>
                    <a:pt x="207" y="14067"/>
                  </a:cubicBezTo>
                  <a:lnTo>
                    <a:pt x="13874" y="14067"/>
                  </a:lnTo>
                  <a:cubicBezTo>
                    <a:pt x="13985" y="14067"/>
                    <a:pt x="14076" y="13971"/>
                    <a:pt x="14076" y="13861"/>
                  </a:cubicBezTo>
                  <a:lnTo>
                    <a:pt x="14076" y="13077"/>
                  </a:lnTo>
                  <a:cubicBezTo>
                    <a:pt x="14076" y="12967"/>
                    <a:pt x="13985" y="12876"/>
                    <a:pt x="13874" y="12876"/>
                  </a:cubicBezTo>
                  <a:lnTo>
                    <a:pt x="13783" y="12876"/>
                  </a:lnTo>
                  <a:lnTo>
                    <a:pt x="13783" y="5992"/>
                  </a:lnTo>
                  <a:lnTo>
                    <a:pt x="13870" y="5996"/>
                  </a:lnTo>
                  <a:cubicBezTo>
                    <a:pt x="13985" y="5996"/>
                    <a:pt x="14076" y="5905"/>
                    <a:pt x="14076" y="5790"/>
                  </a:cubicBezTo>
                  <a:lnTo>
                    <a:pt x="14076" y="5050"/>
                  </a:lnTo>
                  <a:cubicBezTo>
                    <a:pt x="14076" y="4935"/>
                    <a:pt x="13985" y="4843"/>
                    <a:pt x="13870" y="4843"/>
                  </a:cubicBezTo>
                  <a:lnTo>
                    <a:pt x="12620" y="4843"/>
                  </a:lnTo>
                  <a:cubicBezTo>
                    <a:pt x="12347" y="4843"/>
                    <a:pt x="12347" y="5252"/>
                    <a:pt x="12620" y="5252"/>
                  </a:cubicBezTo>
                  <a:lnTo>
                    <a:pt x="13663" y="5252"/>
                  </a:lnTo>
                  <a:lnTo>
                    <a:pt x="13663" y="5583"/>
                  </a:lnTo>
                  <a:lnTo>
                    <a:pt x="10684" y="5583"/>
                  </a:lnTo>
                  <a:lnTo>
                    <a:pt x="10684" y="5252"/>
                  </a:lnTo>
                  <a:lnTo>
                    <a:pt x="11592" y="5252"/>
                  </a:lnTo>
                  <a:cubicBezTo>
                    <a:pt x="11866" y="5252"/>
                    <a:pt x="11866" y="4839"/>
                    <a:pt x="11592" y="4839"/>
                  </a:cubicBezTo>
                  <a:lnTo>
                    <a:pt x="10684" y="4839"/>
                  </a:lnTo>
                  <a:lnTo>
                    <a:pt x="10684" y="3873"/>
                  </a:lnTo>
                  <a:lnTo>
                    <a:pt x="11006" y="3873"/>
                  </a:lnTo>
                  <a:cubicBezTo>
                    <a:pt x="11117" y="3873"/>
                    <a:pt x="11208" y="3782"/>
                    <a:pt x="11208" y="3671"/>
                  </a:cubicBezTo>
                  <a:lnTo>
                    <a:pt x="11208" y="2931"/>
                  </a:lnTo>
                  <a:cubicBezTo>
                    <a:pt x="11208" y="2816"/>
                    <a:pt x="11117" y="2725"/>
                    <a:pt x="11006" y="2725"/>
                  </a:cubicBezTo>
                  <a:lnTo>
                    <a:pt x="9166" y="2725"/>
                  </a:lnTo>
                  <a:lnTo>
                    <a:pt x="9166" y="208"/>
                  </a:lnTo>
                  <a:cubicBezTo>
                    <a:pt x="9166" y="92"/>
                    <a:pt x="9075" y="1"/>
                    <a:pt x="896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56" name="Google Shape;11856;p92"/>
          <p:cNvGrpSpPr/>
          <p:nvPr/>
        </p:nvGrpSpPr>
        <p:grpSpPr>
          <a:xfrm>
            <a:off x="4870747" y="2288820"/>
            <a:ext cx="368536" cy="288687"/>
            <a:chOff x="4870747" y="2494220"/>
            <a:chExt cx="368536" cy="288687"/>
          </a:xfrm>
        </p:grpSpPr>
        <p:sp>
          <p:nvSpPr>
            <p:cNvPr id="11857" name="Google Shape;11857;p92"/>
            <p:cNvSpPr/>
            <p:nvPr/>
          </p:nvSpPr>
          <p:spPr>
            <a:xfrm>
              <a:off x="4876035" y="2512075"/>
              <a:ext cx="196088" cy="217739"/>
            </a:xfrm>
            <a:custGeom>
              <a:avLst/>
              <a:gdLst/>
              <a:ahLst/>
              <a:cxnLst/>
              <a:rect l="l" t="t" r="r" b="b"/>
              <a:pathLst>
                <a:path w="7490" h="8317" extrusionOk="0">
                  <a:moveTo>
                    <a:pt x="634" y="1"/>
                  </a:moveTo>
                  <a:lnTo>
                    <a:pt x="634" y="6"/>
                  </a:lnTo>
                  <a:cubicBezTo>
                    <a:pt x="283" y="6"/>
                    <a:pt x="0" y="284"/>
                    <a:pt x="0" y="635"/>
                  </a:cubicBezTo>
                  <a:lnTo>
                    <a:pt x="0" y="7683"/>
                  </a:lnTo>
                  <a:cubicBezTo>
                    <a:pt x="0" y="8033"/>
                    <a:pt x="283" y="8317"/>
                    <a:pt x="634" y="8317"/>
                  </a:cubicBezTo>
                  <a:lnTo>
                    <a:pt x="2191" y="8317"/>
                  </a:lnTo>
                  <a:cubicBezTo>
                    <a:pt x="2306" y="7548"/>
                    <a:pt x="2969" y="6976"/>
                    <a:pt x="3747" y="6976"/>
                  </a:cubicBezTo>
                  <a:cubicBezTo>
                    <a:pt x="4525" y="6976"/>
                    <a:pt x="5184" y="7548"/>
                    <a:pt x="5299" y="8317"/>
                  </a:cubicBezTo>
                  <a:lnTo>
                    <a:pt x="7490" y="8317"/>
                  </a:lnTo>
                  <a:lnTo>
                    <a:pt x="7490" y="635"/>
                  </a:lnTo>
                  <a:cubicBezTo>
                    <a:pt x="7490" y="284"/>
                    <a:pt x="7206" y="1"/>
                    <a:pt x="68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8" name="Google Shape;11858;p92"/>
            <p:cNvSpPr/>
            <p:nvPr/>
          </p:nvSpPr>
          <p:spPr>
            <a:xfrm>
              <a:off x="5024293" y="2512206"/>
              <a:ext cx="47962" cy="217608"/>
            </a:xfrm>
            <a:custGeom>
              <a:avLst/>
              <a:gdLst/>
              <a:ahLst/>
              <a:cxnLst/>
              <a:rect l="l" t="t" r="r" b="b"/>
              <a:pathLst>
                <a:path w="1832" h="8312" extrusionOk="0">
                  <a:moveTo>
                    <a:pt x="1211" y="1"/>
                  </a:moveTo>
                  <a:cubicBezTo>
                    <a:pt x="1208" y="1"/>
                    <a:pt x="1205" y="1"/>
                    <a:pt x="1202" y="1"/>
                  </a:cubicBezTo>
                  <a:lnTo>
                    <a:pt x="1" y="1"/>
                  </a:lnTo>
                  <a:cubicBezTo>
                    <a:pt x="347" y="1"/>
                    <a:pt x="630" y="279"/>
                    <a:pt x="630" y="630"/>
                  </a:cubicBezTo>
                  <a:lnTo>
                    <a:pt x="630" y="8312"/>
                  </a:lnTo>
                  <a:lnTo>
                    <a:pt x="1831" y="8312"/>
                  </a:lnTo>
                  <a:lnTo>
                    <a:pt x="1831" y="630"/>
                  </a:lnTo>
                  <a:cubicBezTo>
                    <a:pt x="1831" y="282"/>
                    <a:pt x="1553" y="1"/>
                    <a:pt x="1211"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9" name="Google Shape;11859;p92"/>
            <p:cNvSpPr/>
            <p:nvPr/>
          </p:nvSpPr>
          <p:spPr>
            <a:xfrm>
              <a:off x="5072228" y="2553832"/>
              <a:ext cx="161504" cy="176113"/>
            </a:xfrm>
            <a:custGeom>
              <a:avLst/>
              <a:gdLst/>
              <a:ahLst/>
              <a:cxnLst/>
              <a:rect l="l" t="t" r="r" b="b"/>
              <a:pathLst>
                <a:path w="6169" h="6727" extrusionOk="0">
                  <a:moveTo>
                    <a:pt x="0" y="1"/>
                  </a:moveTo>
                  <a:lnTo>
                    <a:pt x="0" y="6727"/>
                  </a:lnTo>
                  <a:lnTo>
                    <a:pt x="1293" y="6727"/>
                  </a:lnTo>
                  <a:cubicBezTo>
                    <a:pt x="1408" y="5958"/>
                    <a:pt x="2071" y="5386"/>
                    <a:pt x="2849" y="5386"/>
                  </a:cubicBezTo>
                  <a:cubicBezTo>
                    <a:pt x="3627" y="5386"/>
                    <a:pt x="4286" y="5958"/>
                    <a:pt x="4401" y="6727"/>
                  </a:cubicBezTo>
                  <a:lnTo>
                    <a:pt x="5539" y="6727"/>
                  </a:lnTo>
                  <a:cubicBezTo>
                    <a:pt x="5885" y="6727"/>
                    <a:pt x="6169" y="6443"/>
                    <a:pt x="6169" y="6092"/>
                  </a:cubicBezTo>
                  <a:lnTo>
                    <a:pt x="6169" y="2970"/>
                  </a:lnTo>
                  <a:cubicBezTo>
                    <a:pt x="6169" y="2749"/>
                    <a:pt x="6087" y="2533"/>
                    <a:pt x="5938" y="2369"/>
                  </a:cubicBezTo>
                  <a:lnTo>
                    <a:pt x="4089" y="299"/>
                  </a:lnTo>
                  <a:cubicBezTo>
                    <a:pt x="3916" y="111"/>
                    <a:pt x="3675" y="1"/>
                    <a:pt x="34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0" name="Google Shape;11860;p92"/>
            <p:cNvSpPr/>
            <p:nvPr/>
          </p:nvSpPr>
          <p:spPr>
            <a:xfrm>
              <a:off x="5134353" y="2553727"/>
              <a:ext cx="99510" cy="176218"/>
            </a:xfrm>
            <a:custGeom>
              <a:avLst/>
              <a:gdLst/>
              <a:ahLst/>
              <a:cxnLst/>
              <a:rect l="l" t="t" r="r" b="b"/>
              <a:pathLst>
                <a:path w="3801" h="6731" extrusionOk="0">
                  <a:moveTo>
                    <a:pt x="1" y="0"/>
                  </a:moveTo>
                  <a:cubicBezTo>
                    <a:pt x="255" y="0"/>
                    <a:pt x="500" y="106"/>
                    <a:pt x="668" y="298"/>
                  </a:cubicBezTo>
                  <a:lnTo>
                    <a:pt x="1043" y="716"/>
                  </a:lnTo>
                  <a:lnTo>
                    <a:pt x="1624" y="1364"/>
                  </a:lnTo>
                  <a:lnTo>
                    <a:pt x="2523" y="2373"/>
                  </a:lnTo>
                  <a:cubicBezTo>
                    <a:pt x="2672" y="2537"/>
                    <a:pt x="2753" y="2753"/>
                    <a:pt x="2753" y="2974"/>
                  </a:cubicBezTo>
                  <a:lnTo>
                    <a:pt x="2753" y="6096"/>
                  </a:lnTo>
                  <a:cubicBezTo>
                    <a:pt x="2753" y="6447"/>
                    <a:pt x="2470" y="6731"/>
                    <a:pt x="2119" y="6731"/>
                  </a:cubicBezTo>
                  <a:lnTo>
                    <a:pt x="3166" y="6731"/>
                  </a:lnTo>
                  <a:cubicBezTo>
                    <a:pt x="3517" y="6731"/>
                    <a:pt x="3801" y="6447"/>
                    <a:pt x="3801" y="6096"/>
                  </a:cubicBezTo>
                  <a:lnTo>
                    <a:pt x="3801" y="2974"/>
                  </a:lnTo>
                  <a:cubicBezTo>
                    <a:pt x="3796" y="2753"/>
                    <a:pt x="3714" y="2537"/>
                    <a:pt x="3565" y="2373"/>
                  </a:cubicBezTo>
                  <a:lnTo>
                    <a:pt x="2667" y="1364"/>
                  </a:lnTo>
                  <a:lnTo>
                    <a:pt x="2085" y="716"/>
                  </a:lnTo>
                  <a:lnTo>
                    <a:pt x="1711" y="298"/>
                  </a:lnTo>
                  <a:cubicBezTo>
                    <a:pt x="1543" y="106"/>
                    <a:pt x="1298" y="0"/>
                    <a:pt x="1043" y="0"/>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1" name="Google Shape;11861;p92"/>
            <p:cNvSpPr/>
            <p:nvPr/>
          </p:nvSpPr>
          <p:spPr>
            <a:xfrm>
              <a:off x="5109587" y="2580248"/>
              <a:ext cx="66052" cy="61523"/>
            </a:xfrm>
            <a:custGeom>
              <a:avLst/>
              <a:gdLst/>
              <a:ahLst/>
              <a:cxnLst/>
              <a:rect l="l" t="t" r="r" b="b"/>
              <a:pathLst>
                <a:path w="2523" h="2350" extrusionOk="0">
                  <a:moveTo>
                    <a:pt x="0" y="1"/>
                  </a:moveTo>
                  <a:lnTo>
                    <a:pt x="0" y="2350"/>
                  </a:lnTo>
                  <a:lnTo>
                    <a:pt x="2522" y="2350"/>
                  </a:lnTo>
                  <a:lnTo>
                    <a:pt x="2517" y="1264"/>
                  </a:lnTo>
                  <a:lnTo>
                    <a:pt x="1432" y="1"/>
                  </a:ln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2" name="Google Shape;11862;p92"/>
            <p:cNvSpPr/>
            <p:nvPr/>
          </p:nvSpPr>
          <p:spPr>
            <a:xfrm>
              <a:off x="5098251" y="2538124"/>
              <a:ext cx="54742" cy="15629"/>
            </a:xfrm>
            <a:custGeom>
              <a:avLst/>
              <a:gdLst/>
              <a:ahLst/>
              <a:cxnLst/>
              <a:rect l="l" t="t" r="r" b="b"/>
              <a:pathLst>
                <a:path w="2091" h="597" extrusionOk="0">
                  <a:moveTo>
                    <a:pt x="1" y="0"/>
                  </a:moveTo>
                  <a:lnTo>
                    <a:pt x="1" y="596"/>
                  </a:lnTo>
                  <a:lnTo>
                    <a:pt x="2091" y="596"/>
                  </a:lnTo>
                  <a:lnTo>
                    <a:pt x="2091" y="0"/>
                  </a:lnTo>
                  <a:close/>
                </a:path>
              </a:pathLst>
            </a:custGeom>
            <a:solidFill>
              <a:srgbClr val="AA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3" name="Google Shape;11863;p92"/>
            <p:cNvSpPr/>
            <p:nvPr/>
          </p:nvSpPr>
          <p:spPr>
            <a:xfrm>
              <a:off x="5104534" y="2499770"/>
              <a:ext cx="42307" cy="38380"/>
            </a:xfrm>
            <a:custGeom>
              <a:avLst/>
              <a:gdLst/>
              <a:ahLst/>
              <a:cxnLst/>
              <a:rect l="l" t="t" r="r" b="b"/>
              <a:pathLst>
                <a:path w="1616" h="1466" extrusionOk="0">
                  <a:moveTo>
                    <a:pt x="808" y="0"/>
                  </a:moveTo>
                  <a:cubicBezTo>
                    <a:pt x="361" y="0"/>
                    <a:pt x="1" y="360"/>
                    <a:pt x="1" y="802"/>
                  </a:cubicBezTo>
                  <a:lnTo>
                    <a:pt x="1" y="1465"/>
                  </a:lnTo>
                  <a:lnTo>
                    <a:pt x="1615" y="1465"/>
                  </a:lnTo>
                  <a:lnTo>
                    <a:pt x="1615" y="802"/>
                  </a:lnTo>
                  <a:cubicBezTo>
                    <a:pt x="1615" y="360"/>
                    <a:pt x="1255" y="0"/>
                    <a:pt x="808" y="0"/>
                  </a:cubicBezTo>
                  <a:close/>
                </a:path>
              </a:pathLst>
            </a:custGeom>
            <a:solidFill>
              <a:srgbClr val="81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4" name="Google Shape;11864;p92"/>
            <p:cNvSpPr/>
            <p:nvPr/>
          </p:nvSpPr>
          <p:spPr>
            <a:xfrm>
              <a:off x="5117624" y="2499639"/>
              <a:ext cx="29086" cy="38511"/>
            </a:xfrm>
            <a:custGeom>
              <a:avLst/>
              <a:gdLst/>
              <a:ahLst/>
              <a:cxnLst/>
              <a:rect l="l" t="t" r="r" b="b"/>
              <a:pathLst>
                <a:path w="1111" h="1471" extrusionOk="0">
                  <a:moveTo>
                    <a:pt x="303" y="0"/>
                  </a:moveTo>
                  <a:cubicBezTo>
                    <a:pt x="202" y="0"/>
                    <a:pt x="97" y="24"/>
                    <a:pt x="1" y="63"/>
                  </a:cubicBezTo>
                  <a:cubicBezTo>
                    <a:pt x="303" y="188"/>
                    <a:pt x="495" y="481"/>
                    <a:pt x="495" y="807"/>
                  </a:cubicBezTo>
                  <a:lnTo>
                    <a:pt x="495" y="1470"/>
                  </a:lnTo>
                  <a:lnTo>
                    <a:pt x="1110" y="1470"/>
                  </a:lnTo>
                  <a:lnTo>
                    <a:pt x="1110" y="807"/>
                  </a:lnTo>
                  <a:cubicBezTo>
                    <a:pt x="1110" y="365"/>
                    <a:pt x="750" y="0"/>
                    <a:pt x="303" y="0"/>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5" name="Google Shape;11865;p92"/>
            <p:cNvSpPr/>
            <p:nvPr/>
          </p:nvSpPr>
          <p:spPr>
            <a:xfrm>
              <a:off x="4918918" y="2694838"/>
              <a:ext cx="96473" cy="82415"/>
            </a:xfrm>
            <a:custGeom>
              <a:avLst/>
              <a:gdLst/>
              <a:ahLst/>
              <a:cxnLst/>
              <a:rect l="l" t="t" r="r" b="b"/>
              <a:pathLst>
                <a:path w="3685" h="3148" extrusionOk="0">
                  <a:moveTo>
                    <a:pt x="2109" y="0"/>
                  </a:moveTo>
                  <a:cubicBezTo>
                    <a:pt x="706" y="0"/>
                    <a:pt x="0" y="1696"/>
                    <a:pt x="995" y="2686"/>
                  </a:cubicBezTo>
                  <a:cubicBezTo>
                    <a:pt x="1296" y="2987"/>
                    <a:pt x="1699" y="3148"/>
                    <a:pt x="2108" y="3148"/>
                  </a:cubicBezTo>
                  <a:cubicBezTo>
                    <a:pt x="2311" y="3148"/>
                    <a:pt x="2515" y="3108"/>
                    <a:pt x="2710" y="3027"/>
                  </a:cubicBezTo>
                  <a:cubicBezTo>
                    <a:pt x="3301" y="2782"/>
                    <a:pt x="3685" y="2205"/>
                    <a:pt x="3680" y="1571"/>
                  </a:cubicBezTo>
                  <a:cubicBezTo>
                    <a:pt x="3680" y="702"/>
                    <a:pt x="2974" y="0"/>
                    <a:pt x="2109" y="0"/>
                  </a:cubicBezTo>
                  <a:close/>
                </a:path>
              </a:pathLst>
            </a:custGeom>
            <a:solidFill>
              <a:srgbClr val="AA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6" name="Google Shape;11866;p92"/>
            <p:cNvSpPr/>
            <p:nvPr/>
          </p:nvSpPr>
          <p:spPr>
            <a:xfrm>
              <a:off x="4940674" y="2701252"/>
              <a:ext cx="82388" cy="75974"/>
            </a:xfrm>
            <a:custGeom>
              <a:avLst/>
              <a:gdLst/>
              <a:ahLst/>
              <a:cxnLst/>
              <a:rect l="l" t="t" r="r" b="b"/>
              <a:pathLst>
                <a:path w="3147" h="2902" extrusionOk="0">
                  <a:moveTo>
                    <a:pt x="2172" y="0"/>
                  </a:moveTo>
                  <a:lnTo>
                    <a:pt x="2172" y="0"/>
                  </a:lnTo>
                  <a:cubicBezTo>
                    <a:pt x="2570" y="625"/>
                    <a:pt x="2484" y="1437"/>
                    <a:pt x="1960" y="1960"/>
                  </a:cubicBezTo>
                  <a:cubicBezTo>
                    <a:pt x="1656" y="2264"/>
                    <a:pt x="1254" y="2421"/>
                    <a:pt x="848" y="2421"/>
                  </a:cubicBezTo>
                  <a:cubicBezTo>
                    <a:pt x="555" y="2421"/>
                    <a:pt x="260" y="2339"/>
                    <a:pt x="0" y="2172"/>
                  </a:cubicBezTo>
                  <a:lnTo>
                    <a:pt x="0" y="2172"/>
                  </a:lnTo>
                  <a:cubicBezTo>
                    <a:pt x="304" y="2651"/>
                    <a:pt x="813" y="2901"/>
                    <a:pt x="1327" y="2901"/>
                  </a:cubicBezTo>
                  <a:cubicBezTo>
                    <a:pt x="1725" y="2901"/>
                    <a:pt x="2126" y="2751"/>
                    <a:pt x="2436" y="2441"/>
                  </a:cubicBezTo>
                  <a:cubicBezTo>
                    <a:pt x="3147" y="1730"/>
                    <a:pt x="3017" y="543"/>
                    <a:pt x="2172" y="0"/>
                  </a:cubicBezTo>
                  <a:close/>
                </a:path>
              </a:pathLst>
            </a:custGeom>
            <a:solidFill>
              <a:srgbClr val="93A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7" name="Google Shape;11867;p92"/>
            <p:cNvSpPr/>
            <p:nvPr/>
          </p:nvSpPr>
          <p:spPr>
            <a:xfrm>
              <a:off x="4950727" y="2718478"/>
              <a:ext cx="40893" cy="35029"/>
            </a:xfrm>
            <a:custGeom>
              <a:avLst/>
              <a:gdLst/>
              <a:ahLst/>
              <a:cxnLst/>
              <a:rect l="l" t="t" r="r" b="b"/>
              <a:pathLst>
                <a:path w="1562" h="1338" extrusionOk="0">
                  <a:moveTo>
                    <a:pt x="894" y="0"/>
                  </a:moveTo>
                  <a:cubicBezTo>
                    <a:pt x="298" y="0"/>
                    <a:pt x="1" y="721"/>
                    <a:pt x="423" y="1139"/>
                  </a:cubicBezTo>
                  <a:cubicBezTo>
                    <a:pt x="560" y="1276"/>
                    <a:pt x="728" y="1337"/>
                    <a:pt x="893" y="1337"/>
                  </a:cubicBezTo>
                  <a:cubicBezTo>
                    <a:pt x="1235" y="1337"/>
                    <a:pt x="1562" y="1071"/>
                    <a:pt x="1562" y="668"/>
                  </a:cubicBezTo>
                  <a:cubicBezTo>
                    <a:pt x="1562" y="298"/>
                    <a:pt x="1264" y="0"/>
                    <a:pt x="894" y="0"/>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8" name="Google Shape;11868;p92"/>
            <p:cNvSpPr/>
            <p:nvPr/>
          </p:nvSpPr>
          <p:spPr>
            <a:xfrm>
              <a:off x="5091601" y="2694838"/>
              <a:ext cx="96473" cy="82415"/>
            </a:xfrm>
            <a:custGeom>
              <a:avLst/>
              <a:gdLst/>
              <a:ahLst/>
              <a:cxnLst/>
              <a:rect l="l" t="t" r="r" b="b"/>
              <a:pathLst>
                <a:path w="3685" h="3148" extrusionOk="0">
                  <a:moveTo>
                    <a:pt x="2109" y="0"/>
                  </a:moveTo>
                  <a:cubicBezTo>
                    <a:pt x="706" y="0"/>
                    <a:pt x="0" y="1696"/>
                    <a:pt x="995" y="2686"/>
                  </a:cubicBezTo>
                  <a:cubicBezTo>
                    <a:pt x="1296" y="2987"/>
                    <a:pt x="1699" y="3148"/>
                    <a:pt x="2108" y="3148"/>
                  </a:cubicBezTo>
                  <a:cubicBezTo>
                    <a:pt x="2311" y="3148"/>
                    <a:pt x="2515" y="3108"/>
                    <a:pt x="2710" y="3027"/>
                  </a:cubicBezTo>
                  <a:cubicBezTo>
                    <a:pt x="3301" y="2782"/>
                    <a:pt x="3685" y="2205"/>
                    <a:pt x="3685" y="1571"/>
                  </a:cubicBezTo>
                  <a:cubicBezTo>
                    <a:pt x="3680" y="702"/>
                    <a:pt x="2979" y="0"/>
                    <a:pt x="2109" y="0"/>
                  </a:cubicBezTo>
                  <a:close/>
                </a:path>
              </a:pathLst>
            </a:custGeom>
            <a:solidFill>
              <a:srgbClr val="AA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9" name="Google Shape;11869;p92"/>
            <p:cNvSpPr/>
            <p:nvPr/>
          </p:nvSpPr>
          <p:spPr>
            <a:xfrm>
              <a:off x="5111969" y="2701252"/>
              <a:ext cx="82519" cy="75974"/>
            </a:xfrm>
            <a:custGeom>
              <a:avLst/>
              <a:gdLst/>
              <a:ahLst/>
              <a:cxnLst/>
              <a:rect l="l" t="t" r="r" b="b"/>
              <a:pathLst>
                <a:path w="3152" h="2902" extrusionOk="0">
                  <a:moveTo>
                    <a:pt x="2177" y="0"/>
                  </a:moveTo>
                  <a:lnTo>
                    <a:pt x="2177" y="0"/>
                  </a:lnTo>
                  <a:cubicBezTo>
                    <a:pt x="2571" y="625"/>
                    <a:pt x="2484" y="1437"/>
                    <a:pt x="1960" y="1960"/>
                  </a:cubicBezTo>
                  <a:cubicBezTo>
                    <a:pt x="1659" y="2264"/>
                    <a:pt x="1258" y="2421"/>
                    <a:pt x="852" y="2421"/>
                  </a:cubicBezTo>
                  <a:cubicBezTo>
                    <a:pt x="558" y="2421"/>
                    <a:pt x="262" y="2339"/>
                    <a:pt x="0" y="2172"/>
                  </a:cubicBezTo>
                  <a:lnTo>
                    <a:pt x="0" y="2172"/>
                  </a:lnTo>
                  <a:cubicBezTo>
                    <a:pt x="306" y="2651"/>
                    <a:pt x="817" y="2901"/>
                    <a:pt x="1331" y="2901"/>
                  </a:cubicBezTo>
                  <a:cubicBezTo>
                    <a:pt x="1730" y="2901"/>
                    <a:pt x="2131" y="2751"/>
                    <a:pt x="2441" y="2441"/>
                  </a:cubicBezTo>
                  <a:cubicBezTo>
                    <a:pt x="3152" y="1730"/>
                    <a:pt x="3022" y="543"/>
                    <a:pt x="2177" y="0"/>
                  </a:cubicBezTo>
                  <a:close/>
                </a:path>
              </a:pathLst>
            </a:custGeom>
            <a:solidFill>
              <a:srgbClr val="93A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0" name="Google Shape;11870;p92"/>
            <p:cNvSpPr/>
            <p:nvPr/>
          </p:nvSpPr>
          <p:spPr>
            <a:xfrm>
              <a:off x="5123410" y="2718478"/>
              <a:ext cx="40893" cy="35029"/>
            </a:xfrm>
            <a:custGeom>
              <a:avLst/>
              <a:gdLst/>
              <a:ahLst/>
              <a:cxnLst/>
              <a:rect l="l" t="t" r="r" b="b"/>
              <a:pathLst>
                <a:path w="1562" h="1338" extrusionOk="0">
                  <a:moveTo>
                    <a:pt x="894" y="0"/>
                  </a:moveTo>
                  <a:cubicBezTo>
                    <a:pt x="298" y="0"/>
                    <a:pt x="1" y="721"/>
                    <a:pt x="419" y="1139"/>
                  </a:cubicBezTo>
                  <a:cubicBezTo>
                    <a:pt x="556" y="1276"/>
                    <a:pt x="724" y="1337"/>
                    <a:pt x="889" y="1337"/>
                  </a:cubicBezTo>
                  <a:cubicBezTo>
                    <a:pt x="1233" y="1337"/>
                    <a:pt x="1562" y="1071"/>
                    <a:pt x="1562" y="668"/>
                  </a:cubicBezTo>
                  <a:cubicBezTo>
                    <a:pt x="1562" y="298"/>
                    <a:pt x="1264" y="0"/>
                    <a:pt x="894" y="0"/>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1" name="Google Shape;11871;p92"/>
            <p:cNvSpPr/>
            <p:nvPr/>
          </p:nvSpPr>
          <p:spPr>
            <a:xfrm>
              <a:off x="4928971" y="2549198"/>
              <a:ext cx="90321" cy="90321"/>
            </a:xfrm>
            <a:custGeom>
              <a:avLst/>
              <a:gdLst/>
              <a:ahLst/>
              <a:cxnLst/>
              <a:rect l="l" t="t" r="r" b="b"/>
              <a:pathLst>
                <a:path w="3450" h="3450" extrusionOk="0">
                  <a:moveTo>
                    <a:pt x="1480" y="0"/>
                  </a:moveTo>
                  <a:cubicBezTo>
                    <a:pt x="1298" y="0"/>
                    <a:pt x="1153" y="144"/>
                    <a:pt x="1158" y="322"/>
                  </a:cubicBezTo>
                  <a:lnTo>
                    <a:pt x="1158" y="1158"/>
                  </a:lnTo>
                  <a:lnTo>
                    <a:pt x="322" y="1158"/>
                  </a:lnTo>
                  <a:cubicBezTo>
                    <a:pt x="145" y="1158"/>
                    <a:pt x="1" y="1302"/>
                    <a:pt x="1" y="1480"/>
                  </a:cubicBezTo>
                  <a:lnTo>
                    <a:pt x="1" y="1975"/>
                  </a:lnTo>
                  <a:cubicBezTo>
                    <a:pt x="1" y="2152"/>
                    <a:pt x="145" y="2296"/>
                    <a:pt x="322" y="2296"/>
                  </a:cubicBezTo>
                  <a:lnTo>
                    <a:pt x="1158" y="2296"/>
                  </a:lnTo>
                  <a:lnTo>
                    <a:pt x="1158" y="3128"/>
                  </a:lnTo>
                  <a:cubicBezTo>
                    <a:pt x="1153" y="3305"/>
                    <a:pt x="1298" y="3449"/>
                    <a:pt x="1480" y="3449"/>
                  </a:cubicBezTo>
                  <a:lnTo>
                    <a:pt x="1970" y="3449"/>
                  </a:lnTo>
                  <a:cubicBezTo>
                    <a:pt x="2148" y="3449"/>
                    <a:pt x="2297" y="3305"/>
                    <a:pt x="2292" y="3128"/>
                  </a:cubicBezTo>
                  <a:lnTo>
                    <a:pt x="2292" y="2296"/>
                  </a:lnTo>
                  <a:lnTo>
                    <a:pt x="3128" y="2296"/>
                  </a:lnTo>
                  <a:cubicBezTo>
                    <a:pt x="3306" y="2296"/>
                    <a:pt x="3450" y="2152"/>
                    <a:pt x="3450" y="1975"/>
                  </a:cubicBezTo>
                  <a:lnTo>
                    <a:pt x="3450" y="1480"/>
                  </a:lnTo>
                  <a:cubicBezTo>
                    <a:pt x="3445" y="1302"/>
                    <a:pt x="3306" y="1158"/>
                    <a:pt x="3128" y="1158"/>
                  </a:cubicBezTo>
                  <a:lnTo>
                    <a:pt x="2292" y="1158"/>
                  </a:lnTo>
                  <a:lnTo>
                    <a:pt x="2292" y="322"/>
                  </a:lnTo>
                  <a:cubicBezTo>
                    <a:pt x="2297" y="144"/>
                    <a:pt x="2153" y="0"/>
                    <a:pt x="1975" y="0"/>
                  </a:cubicBezTo>
                  <a:close/>
                </a:path>
              </a:pathLst>
            </a:custGeom>
            <a:solidFill>
              <a:srgbClr val="81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2" name="Google Shape;11872;p92"/>
            <p:cNvSpPr/>
            <p:nvPr/>
          </p:nvSpPr>
          <p:spPr>
            <a:xfrm>
              <a:off x="5072228" y="2677611"/>
              <a:ext cx="161504" cy="52465"/>
            </a:xfrm>
            <a:custGeom>
              <a:avLst/>
              <a:gdLst/>
              <a:ahLst/>
              <a:cxnLst/>
              <a:rect l="l" t="t" r="r" b="b"/>
              <a:pathLst>
                <a:path w="6169" h="2004" extrusionOk="0">
                  <a:moveTo>
                    <a:pt x="0" y="0"/>
                  </a:moveTo>
                  <a:lnTo>
                    <a:pt x="0" y="2003"/>
                  </a:lnTo>
                  <a:lnTo>
                    <a:pt x="1293" y="2003"/>
                  </a:lnTo>
                  <a:cubicBezTo>
                    <a:pt x="1403" y="1230"/>
                    <a:pt x="2066" y="658"/>
                    <a:pt x="2849" y="658"/>
                  </a:cubicBezTo>
                  <a:cubicBezTo>
                    <a:pt x="3627" y="658"/>
                    <a:pt x="4290" y="1225"/>
                    <a:pt x="4406" y="1999"/>
                  </a:cubicBezTo>
                  <a:lnTo>
                    <a:pt x="5539" y="1999"/>
                  </a:lnTo>
                  <a:cubicBezTo>
                    <a:pt x="5885" y="1999"/>
                    <a:pt x="6169" y="1715"/>
                    <a:pt x="6169" y="1364"/>
                  </a:cubicBezTo>
                  <a:lnTo>
                    <a:pt x="6169" y="0"/>
                  </a:lnTo>
                  <a:close/>
                </a:path>
              </a:pathLst>
            </a:custGeom>
            <a:solidFill>
              <a:srgbClr val="81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3" name="Google Shape;11873;p92"/>
            <p:cNvSpPr/>
            <p:nvPr/>
          </p:nvSpPr>
          <p:spPr>
            <a:xfrm>
              <a:off x="5189829" y="2677480"/>
              <a:ext cx="43904" cy="52334"/>
            </a:xfrm>
            <a:custGeom>
              <a:avLst/>
              <a:gdLst/>
              <a:ahLst/>
              <a:cxnLst/>
              <a:rect l="l" t="t" r="r" b="b"/>
              <a:pathLst>
                <a:path w="1677" h="1999" extrusionOk="0">
                  <a:moveTo>
                    <a:pt x="634" y="0"/>
                  </a:moveTo>
                  <a:lnTo>
                    <a:pt x="634" y="1365"/>
                  </a:lnTo>
                  <a:cubicBezTo>
                    <a:pt x="634" y="1715"/>
                    <a:pt x="351" y="1999"/>
                    <a:pt x="0" y="1999"/>
                  </a:cubicBezTo>
                  <a:lnTo>
                    <a:pt x="1047" y="1999"/>
                  </a:lnTo>
                  <a:cubicBezTo>
                    <a:pt x="1393" y="1999"/>
                    <a:pt x="1677" y="1715"/>
                    <a:pt x="1677" y="1365"/>
                  </a:cubicBezTo>
                  <a:lnTo>
                    <a:pt x="1677" y="0"/>
                  </a:ln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4" name="Google Shape;11874;p92"/>
            <p:cNvSpPr/>
            <p:nvPr/>
          </p:nvSpPr>
          <p:spPr>
            <a:xfrm>
              <a:off x="4875904" y="2677480"/>
              <a:ext cx="196219" cy="52334"/>
            </a:xfrm>
            <a:custGeom>
              <a:avLst/>
              <a:gdLst/>
              <a:ahLst/>
              <a:cxnLst/>
              <a:rect l="l" t="t" r="r" b="b"/>
              <a:pathLst>
                <a:path w="7495" h="1999" extrusionOk="0">
                  <a:moveTo>
                    <a:pt x="0" y="0"/>
                  </a:moveTo>
                  <a:lnTo>
                    <a:pt x="0" y="1365"/>
                  </a:lnTo>
                  <a:cubicBezTo>
                    <a:pt x="5" y="1715"/>
                    <a:pt x="288" y="1994"/>
                    <a:pt x="639" y="1999"/>
                  </a:cubicBezTo>
                  <a:lnTo>
                    <a:pt x="2196" y="1999"/>
                  </a:lnTo>
                  <a:cubicBezTo>
                    <a:pt x="2311" y="1230"/>
                    <a:pt x="2974" y="658"/>
                    <a:pt x="3752" y="658"/>
                  </a:cubicBezTo>
                  <a:cubicBezTo>
                    <a:pt x="4530" y="658"/>
                    <a:pt x="5189" y="1230"/>
                    <a:pt x="5304" y="1999"/>
                  </a:cubicBezTo>
                  <a:lnTo>
                    <a:pt x="7495" y="1999"/>
                  </a:lnTo>
                  <a:lnTo>
                    <a:pt x="7495" y="0"/>
                  </a:lnTo>
                  <a:close/>
                </a:path>
              </a:pathLst>
            </a:custGeom>
            <a:solidFill>
              <a:srgbClr val="81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5" name="Google Shape;11875;p92"/>
            <p:cNvSpPr/>
            <p:nvPr/>
          </p:nvSpPr>
          <p:spPr>
            <a:xfrm>
              <a:off x="5040917" y="2677480"/>
              <a:ext cx="31468" cy="52334"/>
            </a:xfrm>
            <a:custGeom>
              <a:avLst/>
              <a:gdLst/>
              <a:ahLst/>
              <a:cxnLst/>
              <a:rect l="l" t="t" r="r" b="b"/>
              <a:pathLst>
                <a:path w="1202" h="1999" extrusionOk="0">
                  <a:moveTo>
                    <a:pt x="0" y="0"/>
                  </a:moveTo>
                  <a:lnTo>
                    <a:pt x="0" y="1999"/>
                  </a:lnTo>
                  <a:lnTo>
                    <a:pt x="1201" y="1999"/>
                  </a:lnTo>
                  <a:lnTo>
                    <a:pt x="1201" y="0"/>
                  </a:ln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6" name="Google Shape;11876;p92"/>
            <p:cNvSpPr/>
            <p:nvPr/>
          </p:nvSpPr>
          <p:spPr>
            <a:xfrm>
              <a:off x="5104299" y="2574855"/>
              <a:ext cx="76629" cy="72335"/>
            </a:xfrm>
            <a:custGeom>
              <a:avLst/>
              <a:gdLst/>
              <a:ahLst/>
              <a:cxnLst/>
              <a:rect l="l" t="t" r="r" b="b"/>
              <a:pathLst>
                <a:path w="2927" h="2763" extrusionOk="0">
                  <a:moveTo>
                    <a:pt x="1533" y="413"/>
                  </a:moveTo>
                  <a:lnTo>
                    <a:pt x="2513" y="1552"/>
                  </a:lnTo>
                  <a:lnTo>
                    <a:pt x="2513" y="2349"/>
                  </a:lnTo>
                  <a:lnTo>
                    <a:pt x="409" y="2349"/>
                  </a:lnTo>
                  <a:lnTo>
                    <a:pt x="409" y="413"/>
                  </a:lnTo>
                  <a:close/>
                  <a:moveTo>
                    <a:pt x="202" y="0"/>
                  </a:moveTo>
                  <a:cubicBezTo>
                    <a:pt x="92" y="0"/>
                    <a:pt x="0" y="91"/>
                    <a:pt x="0" y="207"/>
                  </a:cubicBezTo>
                  <a:lnTo>
                    <a:pt x="0" y="2556"/>
                  </a:lnTo>
                  <a:cubicBezTo>
                    <a:pt x="0" y="2666"/>
                    <a:pt x="92" y="2763"/>
                    <a:pt x="202" y="2763"/>
                  </a:cubicBezTo>
                  <a:lnTo>
                    <a:pt x="2724" y="2763"/>
                  </a:lnTo>
                  <a:cubicBezTo>
                    <a:pt x="2835" y="2763"/>
                    <a:pt x="2926" y="2666"/>
                    <a:pt x="2926" y="2556"/>
                  </a:cubicBezTo>
                  <a:lnTo>
                    <a:pt x="2926" y="1475"/>
                  </a:lnTo>
                  <a:cubicBezTo>
                    <a:pt x="2926" y="1341"/>
                    <a:pt x="2907" y="1408"/>
                    <a:pt x="1787" y="72"/>
                  </a:cubicBezTo>
                  <a:cubicBezTo>
                    <a:pt x="1749" y="29"/>
                    <a:pt x="1691" y="0"/>
                    <a:pt x="1634"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7" name="Google Shape;11877;p92"/>
            <p:cNvSpPr/>
            <p:nvPr/>
          </p:nvSpPr>
          <p:spPr>
            <a:xfrm>
              <a:off x="4943554" y="2713059"/>
              <a:ext cx="53617" cy="45894"/>
            </a:xfrm>
            <a:custGeom>
              <a:avLst/>
              <a:gdLst/>
              <a:ahLst/>
              <a:cxnLst/>
              <a:rect l="l" t="t" r="r" b="b"/>
              <a:pathLst>
                <a:path w="2048" h="1753" extrusionOk="0">
                  <a:moveTo>
                    <a:pt x="1167" y="411"/>
                  </a:moveTo>
                  <a:cubicBezTo>
                    <a:pt x="1406" y="411"/>
                    <a:pt x="1634" y="596"/>
                    <a:pt x="1634" y="875"/>
                  </a:cubicBezTo>
                  <a:cubicBezTo>
                    <a:pt x="1634" y="1130"/>
                    <a:pt x="1428" y="1336"/>
                    <a:pt x="1168" y="1336"/>
                  </a:cubicBezTo>
                  <a:cubicBezTo>
                    <a:pt x="760" y="1336"/>
                    <a:pt x="553" y="837"/>
                    <a:pt x="841" y="548"/>
                  </a:cubicBezTo>
                  <a:cubicBezTo>
                    <a:pt x="936" y="453"/>
                    <a:pt x="1053" y="411"/>
                    <a:pt x="1167" y="411"/>
                  </a:cubicBezTo>
                  <a:close/>
                  <a:moveTo>
                    <a:pt x="1168" y="1"/>
                  </a:moveTo>
                  <a:cubicBezTo>
                    <a:pt x="390" y="1"/>
                    <a:pt x="1" y="942"/>
                    <a:pt x="553" y="1495"/>
                  </a:cubicBezTo>
                  <a:cubicBezTo>
                    <a:pt x="730" y="1673"/>
                    <a:pt x="948" y="1753"/>
                    <a:pt x="1163" y="1753"/>
                  </a:cubicBezTo>
                  <a:cubicBezTo>
                    <a:pt x="1613" y="1753"/>
                    <a:pt x="2047" y="1402"/>
                    <a:pt x="2047" y="875"/>
                  </a:cubicBezTo>
                  <a:cubicBezTo>
                    <a:pt x="2043" y="390"/>
                    <a:pt x="1653" y="1"/>
                    <a:pt x="1168"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8" name="Google Shape;11878;p92"/>
            <p:cNvSpPr/>
            <p:nvPr/>
          </p:nvSpPr>
          <p:spPr>
            <a:xfrm>
              <a:off x="5116106" y="2713059"/>
              <a:ext cx="53617" cy="45894"/>
            </a:xfrm>
            <a:custGeom>
              <a:avLst/>
              <a:gdLst/>
              <a:ahLst/>
              <a:cxnLst/>
              <a:rect l="l" t="t" r="r" b="b"/>
              <a:pathLst>
                <a:path w="2048" h="1753" extrusionOk="0">
                  <a:moveTo>
                    <a:pt x="1169" y="411"/>
                  </a:moveTo>
                  <a:cubicBezTo>
                    <a:pt x="1406" y="411"/>
                    <a:pt x="1634" y="596"/>
                    <a:pt x="1634" y="875"/>
                  </a:cubicBezTo>
                  <a:cubicBezTo>
                    <a:pt x="1634" y="1130"/>
                    <a:pt x="1428" y="1336"/>
                    <a:pt x="1173" y="1336"/>
                  </a:cubicBezTo>
                  <a:cubicBezTo>
                    <a:pt x="760" y="1336"/>
                    <a:pt x="553" y="837"/>
                    <a:pt x="846" y="548"/>
                  </a:cubicBezTo>
                  <a:cubicBezTo>
                    <a:pt x="940" y="453"/>
                    <a:pt x="1055" y="411"/>
                    <a:pt x="1169" y="411"/>
                  </a:cubicBezTo>
                  <a:close/>
                  <a:moveTo>
                    <a:pt x="1173" y="1"/>
                  </a:moveTo>
                  <a:cubicBezTo>
                    <a:pt x="390" y="1"/>
                    <a:pt x="1" y="942"/>
                    <a:pt x="553" y="1495"/>
                  </a:cubicBezTo>
                  <a:cubicBezTo>
                    <a:pt x="732" y="1673"/>
                    <a:pt x="951" y="1753"/>
                    <a:pt x="1165" y="1753"/>
                  </a:cubicBezTo>
                  <a:cubicBezTo>
                    <a:pt x="1616" y="1753"/>
                    <a:pt x="2047" y="1402"/>
                    <a:pt x="2047" y="875"/>
                  </a:cubicBezTo>
                  <a:cubicBezTo>
                    <a:pt x="2047" y="390"/>
                    <a:pt x="1654" y="1"/>
                    <a:pt x="1173"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9" name="Google Shape;11879;p92"/>
            <p:cNvSpPr/>
            <p:nvPr/>
          </p:nvSpPr>
          <p:spPr>
            <a:xfrm>
              <a:off x="4923552" y="2543910"/>
              <a:ext cx="101160" cy="101029"/>
            </a:xfrm>
            <a:custGeom>
              <a:avLst/>
              <a:gdLst/>
              <a:ahLst/>
              <a:cxnLst/>
              <a:rect l="l" t="t" r="r" b="b"/>
              <a:pathLst>
                <a:path w="3864" h="3859" extrusionOk="0">
                  <a:moveTo>
                    <a:pt x="2182" y="414"/>
                  </a:moveTo>
                  <a:cubicBezTo>
                    <a:pt x="2244" y="414"/>
                    <a:pt x="2297" y="462"/>
                    <a:pt x="2297" y="529"/>
                  </a:cubicBezTo>
                  <a:lnTo>
                    <a:pt x="2297" y="1365"/>
                  </a:lnTo>
                  <a:cubicBezTo>
                    <a:pt x="2297" y="1475"/>
                    <a:pt x="2389" y="1567"/>
                    <a:pt x="2504" y="1567"/>
                  </a:cubicBezTo>
                  <a:lnTo>
                    <a:pt x="3340" y="1567"/>
                  </a:lnTo>
                  <a:cubicBezTo>
                    <a:pt x="3402" y="1567"/>
                    <a:pt x="3455" y="1619"/>
                    <a:pt x="3455" y="1682"/>
                  </a:cubicBezTo>
                  <a:lnTo>
                    <a:pt x="3455" y="2177"/>
                  </a:lnTo>
                  <a:cubicBezTo>
                    <a:pt x="3455" y="2244"/>
                    <a:pt x="3402" y="2297"/>
                    <a:pt x="3340" y="2297"/>
                  </a:cubicBezTo>
                  <a:lnTo>
                    <a:pt x="2504" y="2297"/>
                  </a:lnTo>
                  <a:cubicBezTo>
                    <a:pt x="2501" y="2297"/>
                    <a:pt x="2498" y="2297"/>
                    <a:pt x="2496" y="2297"/>
                  </a:cubicBezTo>
                  <a:cubicBezTo>
                    <a:pt x="2384" y="2297"/>
                    <a:pt x="2297" y="2391"/>
                    <a:pt x="2297" y="2498"/>
                  </a:cubicBezTo>
                  <a:lnTo>
                    <a:pt x="2297" y="3334"/>
                  </a:lnTo>
                  <a:cubicBezTo>
                    <a:pt x="2297" y="3397"/>
                    <a:pt x="2244" y="3450"/>
                    <a:pt x="2182" y="3450"/>
                  </a:cubicBezTo>
                  <a:lnTo>
                    <a:pt x="1687" y="3450"/>
                  </a:lnTo>
                  <a:cubicBezTo>
                    <a:pt x="1625" y="3450"/>
                    <a:pt x="1572" y="3397"/>
                    <a:pt x="1572" y="3334"/>
                  </a:cubicBezTo>
                  <a:lnTo>
                    <a:pt x="1572" y="2498"/>
                  </a:lnTo>
                  <a:cubicBezTo>
                    <a:pt x="1572" y="2388"/>
                    <a:pt x="1481" y="2297"/>
                    <a:pt x="1365" y="2297"/>
                  </a:cubicBezTo>
                  <a:lnTo>
                    <a:pt x="534" y="2297"/>
                  </a:lnTo>
                  <a:cubicBezTo>
                    <a:pt x="467" y="2297"/>
                    <a:pt x="414" y="2244"/>
                    <a:pt x="414" y="2177"/>
                  </a:cubicBezTo>
                  <a:lnTo>
                    <a:pt x="414" y="1682"/>
                  </a:lnTo>
                  <a:cubicBezTo>
                    <a:pt x="414" y="1619"/>
                    <a:pt x="467" y="1567"/>
                    <a:pt x="534" y="1567"/>
                  </a:cubicBezTo>
                  <a:lnTo>
                    <a:pt x="1365" y="1567"/>
                  </a:lnTo>
                  <a:cubicBezTo>
                    <a:pt x="1481" y="1567"/>
                    <a:pt x="1572" y="1475"/>
                    <a:pt x="1572" y="1360"/>
                  </a:cubicBezTo>
                  <a:lnTo>
                    <a:pt x="1572" y="529"/>
                  </a:lnTo>
                  <a:cubicBezTo>
                    <a:pt x="1572" y="462"/>
                    <a:pt x="1625" y="414"/>
                    <a:pt x="1687" y="414"/>
                  </a:cubicBezTo>
                  <a:close/>
                  <a:moveTo>
                    <a:pt x="1687" y="0"/>
                  </a:moveTo>
                  <a:cubicBezTo>
                    <a:pt x="1394" y="0"/>
                    <a:pt x="1159" y="236"/>
                    <a:pt x="1159" y="529"/>
                  </a:cubicBezTo>
                  <a:lnTo>
                    <a:pt x="1159" y="1153"/>
                  </a:lnTo>
                  <a:lnTo>
                    <a:pt x="534" y="1153"/>
                  </a:lnTo>
                  <a:cubicBezTo>
                    <a:pt x="241" y="1153"/>
                    <a:pt x="1" y="1389"/>
                    <a:pt x="6" y="1682"/>
                  </a:cubicBezTo>
                  <a:lnTo>
                    <a:pt x="6" y="2172"/>
                  </a:lnTo>
                  <a:cubicBezTo>
                    <a:pt x="1" y="2465"/>
                    <a:pt x="236" y="2705"/>
                    <a:pt x="529" y="2705"/>
                  </a:cubicBezTo>
                  <a:lnTo>
                    <a:pt x="1154" y="2705"/>
                  </a:lnTo>
                  <a:lnTo>
                    <a:pt x="1154" y="3330"/>
                  </a:lnTo>
                  <a:cubicBezTo>
                    <a:pt x="1154" y="3623"/>
                    <a:pt x="1389" y="3858"/>
                    <a:pt x="1682" y="3858"/>
                  </a:cubicBezTo>
                  <a:lnTo>
                    <a:pt x="2177" y="3858"/>
                  </a:lnTo>
                  <a:cubicBezTo>
                    <a:pt x="2180" y="3858"/>
                    <a:pt x="2183" y="3858"/>
                    <a:pt x="2186" y="3858"/>
                  </a:cubicBezTo>
                  <a:cubicBezTo>
                    <a:pt x="2475" y="3858"/>
                    <a:pt x="2706" y="3620"/>
                    <a:pt x="2706" y="3330"/>
                  </a:cubicBezTo>
                  <a:lnTo>
                    <a:pt x="2706" y="2705"/>
                  </a:lnTo>
                  <a:lnTo>
                    <a:pt x="3330" y="2705"/>
                  </a:lnTo>
                  <a:cubicBezTo>
                    <a:pt x="3623" y="2705"/>
                    <a:pt x="3863" y="2470"/>
                    <a:pt x="3859" y="2177"/>
                  </a:cubicBezTo>
                  <a:lnTo>
                    <a:pt x="3859" y="1682"/>
                  </a:lnTo>
                  <a:cubicBezTo>
                    <a:pt x="3859" y="1389"/>
                    <a:pt x="3623" y="1153"/>
                    <a:pt x="3330" y="1153"/>
                  </a:cubicBezTo>
                  <a:lnTo>
                    <a:pt x="2706" y="1153"/>
                  </a:lnTo>
                  <a:lnTo>
                    <a:pt x="2706" y="529"/>
                  </a:lnTo>
                  <a:cubicBezTo>
                    <a:pt x="2706" y="236"/>
                    <a:pt x="2470" y="0"/>
                    <a:pt x="2177"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0" name="Google Shape;11880;p92"/>
            <p:cNvSpPr/>
            <p:nvPr/>
          </p:nvSpPr>
          <p:spPr>
            <a:xfrm>
              <a:off x="4870747" y="2494220"/>
              <a:ext cx="368536" cy="288687"/>
            </a:xfrm>
            <a:custGeom>
              <a:avLst/>
              <a:gdLst/>
              <a:ahLst/>
              <a:cxnLst/>
              <a:rect l="l" t="t" r="r" b="b"/>
              <a:pathLst>
                <a:path w="14077" h="11027" extrusionOk="0">
                  <a:moveTo>
                    <a:pt x="9738" y="419"/>
                  </a:moveTo>
                  <a:cubicBezTo>
                    <a:pt x="10070" y="419"/>
                    <a:pt x="10339" y="688"/>
                    <a:pt x="10339" y="1019"/>
                  </a:cubicBezTo>
                  <a:lnTo>
                    <a:pt x="10339" y="1471"/>
                  </a:lnTo>
                  <a:lnTo>
                    <a:pt x="9138" y="1471"/>
                  </a:lnTo>
                  <a:lnTo>
                    <a:pt x="9138" y="1019"/>
                  </a:lnTo>
                  <a:cubicBezTo>
                    <a:pt x="9138" y="688"/>
                    <a:pt x="9407" y="419"/>
                    <a:pt x="9738" y="419"/>
                  </a:cubicBezTo>
                  <a:close/>
                  <a:moveTo>
                    <a:pt x="10574" y="1884"/>
                  </a:moveTo>
                  <a:lnTo>
                    <a:pt x="10574" y="2067"/>
                  </a:lnTo>
                  <a:lnTo>
                    <a:pt x="8902" y="2067"/>
                  </a:lnTo>
                  <a:lnTo>
                    <a:pt x="8902" y="1884"/>
                  </a:lnTo>
                  <a:close/>
                  <a:moveTo>
                    <a:pt x="13663" y="7207"/>
                  </a:moveTo>
                  <a:lnTo>
                    <a:pt x="13663" y="8365"/>
                  </a:lnTo>
                  <a:cubicBezTo>
                    <a:pt x="13658" y="8600"/>
                    <a:pt x="13471" y="8792"/>
                    <a:pt x="13231" y="8792"/>
                  </a:cubicBezTo>
                  <a:lnTo>
                    <a:pt x="12270" y="8792"/>
                  </a:lnTo>
                  <a:cubicBezTo>
                    <a:pt x="12265" y="8768"/>
                    <a:pt x="12255" y="8754"/>
                    <a:pt x="12246" y="8735"/>
                  </a:cubicBezTo>
                  <a:cubicBezTo>
                    <a:pt x="12030" y="7975"/>
                    <a:pt x="11338" y="7452"/>
                    <a:pt x="10545" y="7452"/>
                  </a:cubicBezTo>
                  <a:cubicBezTo>
                    <a:pt x="9757" y="7452"/>
                    <a:pt x="9061" y="7975"/>
                    <a:pt x="8845" y="8735"/>
                  </a:cubicBezTo>
                  <a:cubicBezTo>
                    <a:pt x="8840" y="8749"/>
                    <a:pt x="8825" y="8768"/>
                    <a:pt x="8820" y="8792"/>
                  </a:cubicBezTo>
                  <a:lnTo>
                    <a:pt x="7908" y="8792"/>
                  </a:lnTo>
                  <a:lnTo>
                    <a:pt x="7908" y="7207"/>
                  </a:lnTo>
                  <a:close/>
                  <a:moveTo>
                    <a:pt x="7485" y="7212"/>
                  </a:moveTo>
                  <a:lnTo>
                    <a:pt x="7485" y="8797"/>
                  </a:lnTo>
                  <a:lnTo>
                    <a:pt x="5674" y="8797"/>
                  </a:lnTo>
                  <a:cubicBezTo>
                    <a:pt x="5664" y="8773"/>
                    <a:pt x="5655" y="8759"/>
                    <a:pt x="5645" y="8735"/>
                  </a:cubicBezTo>
                  <a:cubicBezTo>
                    <a:pt x="5397" y="7877"/>
                    <a:pt x="4682" y="7459"/>
                    <a:pt x="3963" y="7459"/>
                  </a:cubicBezTo>
                  <a:cubicBezTo>
                    <a:pt x="3232" y="7459"/>
                    <a:pt x="2498" y="7892"/>
                    <a:pt x="2249" y="8735"/>
                  </a:cubicBezTo>
                  <a:lnTo>
                    <a:pt x="2249" y="8739"/>
                  </a:lnTo>
                  <a:cubicBezTo>
                    <a:pt x="2239" y="8759"/>
                    <a:pt x="2229" y="8778"/>
                    <a:pt x="2220" y="8797"/>
                  </a:cubicBezTo>
                  <a:lnTo>
                    <a:pt x="831" y="8797"/>
                  </a:lnTo>
                  <a:cubicBezTo>
                    <a:pt x="596" y="8797"/>
                    <a:pt x="404" y="8605"/>
                    <a:pt x="404" y="8369"/>
                  </a:cubicBezTo>
                  <a:lnTo>
                    <a:pt x="404" y="7212"/>
                  </a:lnTo>
                  <a:close/>
                  <a:moveTo>
                    <a:pt x="3949" y="7860"/>
                  </a:moveTo>
                  <a:cubicBezTo>
                    <a:pt x="4708" y="7860"/>
                    <a:pt x="5318" y="8475"/>
                    <a:pt x="5318" y="9229"/>
                  </a:cubicBezTo>
                  <a:cubicBezTo>
                    <a:pt x="5318" y="9988"/>
                    <a:pt x="4708" y="10598"/>
                    <a:pt x="3949" y="10598"/>
                  </a:cubicBezTo>
                  <a:cubicBezTo>
                    <a:pt x="3195" y="10598"/>
                    <a:pt x="2580" y="9988"/>
                    <a:pt x="2580" y="9229"/>
                  </a:cubicBezTo>
                  <a:cubicBezTo>
                    <a:pt x="2580" y="8475"/>
                    <a:pt x="3195" y="7860"/>
                    <a:pt x="3949" y="7860"/>
                  </a:cubicBezTo>
                  <a:close/>
                  <a:moveTo>
                    <a:pt x="10545" y="7860"/>
                  </a:moveTo>
                  <a:cubicBezTo>
                    <a:pt x="11299" y="7860"/>
                    <a:pt x="11914" y="8475"/>
                    <a:pt x="11914" y="9229"/>
                  </a:cubicBezTo>
                  <a:cubicBezTo>
                    <a:pt x="11914" y="9988"/>
                    <a:pt x="11299" y="10598"/>
                    <a:pt x="10545" y="10598"/>
                  </a:cubicBezTo>
                  <a:cubicBezTo>
                    <a:pt x="9786" y="10598"/>
                    <a:pt x="9176" y="9988"/>
                    <a:pt x="9176" y="9229"/>
                  </a:cubicBezTo>
                  <a:cubicBezTo>
                    <a:pt x="9176" y="8475"/>
                    <a:pt x="9786" y="7860"/>
                    <a:pt x="10545" y="7860"/>
                  </a:cubicBezTo>
                  <a:close/>
                  <a:moveTo>
                    <a:pt x="9743" y="1"/>
                  </a:moveTo>
                  <a:cubicBezTo>
                    <a:pt x="9186" y="1"/>
                    <a:pt x="8729" y="457"/>
                    <a:pt x="8729" y="1014"/>
                  </a:cubicBezTo>
                  <a:lnTo>
                    <a:pt x="8729" y="1471"/>
                  </a:lnTo>
                  <a:lnTo>
                    <a:pt x="8700" y="1471"/>
                  </a:lnTo>
                  <a:cubicBezTo>
                    <a:pt x="8585" y="1471"/>
                    <a:pt x="8494" y="1562"/>
                    <a:pt x="8494" y="1673"/>
                  </a:cubicBezTo>
                  <a:lnTo>
                    <a:pt x="8494" y="2067"/>
                  </a:lnTo>
                  <a:lnTo>
                    <a:pt x="7908" y="2067"/>
                  </a:lnTo>
                  <a:lnTo>
                    <a:pt x="7908" y="1317"/>
                  </a:lnTo>
                  <a:cubicBezTo>
                    <a:pt x="7908" y="851"/>
                    <a:pt x="7528" y="476"/>
                    <a:pt x="7067" y="476"/>
                  </a:cubicBezTo>
                  <a:lnTo>
                    <a:pt x="2830" y="476"/>
                  </a:lnTo>
                  <a:cubicBezTo>
                    <a:pt x="2556" y="476"/>
                    <a:pt x="2556" y="885"/>
                    <a:pt x="2830" y="885"/>
                  </a:cubicBezTo>
                  <a:lnTo>
                    <a:pt x="7067" y="885"/>
                  </a:lnTo>
                  <a:cubicBezTo>
                    <a:pt x="7302" y="885"/>
                    <a:pt x="7495" y="1077"/>
                    <a:pt x="7495" y="1312"/>
                  </a:cubicBezTo>
                  <a:lnTo>
                    <a:pt x="7495" y="6789"/>
                  </a:lnTo>
                  <a:lnTo>
                    <a:pt x="413" y="6789"/>
                  </a:lnTo>
                  <a:lnTo>
                    <a:pt x="413" y="1312"/>
                  </a:lnTo>
                  <a:cubicBezTo>
                    <a:pt x="413" y="1077"/>
                    <a:pt x="606" y="885"/>
                    <a:pt x="841" y="885"/>
                  </a:cubicBezTo>
                  <a:lnTo>
                    <a:pt x="1802" y="885"/>
                  </a:lnTo>
                  <a:cubicBezTo>
                    <a:pt x="2076" y="885"/>
                    <a:pt x="2076" y="476"/>
                    <a:pt x="1802" y="472"/>
                  </a:cubicBezTo>
                  <a:lnTo>
                    <a:pt x="841" y="472"/>
                  </a:lnTo>
                  <a:cubicBezTo>
                    <a:pt x="375" y="472"/>
                    <a:pt x="0" y="851"/>
                    <a:pt x="0" y="1312"/>
                  </a:cubicBezTo>
                  <a:lnTo>
                    <a:pt x="0" y="8360"/>
                  </a:lnTo>
                  <a:cubicBezTo>
                    <a:pt x="0" y="8826"/>
                    <a:pt x="375" y="9201"/>
                    <a:pt x="841" y="9201"/>
                  </a:cubicBezTo>
                  <a:lnTo>
                    <a:pt x="2176" y="9201"/>
                  </a:lnTo>
                  <a:cubicBezTo>
                    <a:pt x="2148" y="10200"/>
                    <a:pt x="2950" y="11026"/>
                    <a:pt x="3949" y="11026"/>
                  </a:cubicBezTo>
                  <a:cubicBezTo>
                    <a:pt x="4948" y="11026"/>
                    <a:pt x="5751" y="10200"/>
                    <a:pt x="5727" y="9201"/>
                  </a:cubicBezTo>
                  <a:lnTo>
                    <a:pt x="8768" y="9201"/>
                  </a:lnTo>
                  <a:cubicBezTo>
                    <a:pt x="8744" y="10200"/>
                    <a:pt x="9546" y="11026"/>
                    <a:pt x="10545" y="11026"/>
                  </a:cubicBezTo>
                  <a:cubicBezTo>
                    <a:pt x="11544" y="11026"/>
                    <a:pt x="12347" y="10200"/>
                    <a:pt x="12318" y="9201"/>
                  </a:cubicBezTo>
                  <a:lnTo>
                    <a:pt x="13231" y="9201"/>
                  </a:lnTo>
                  <a:cubicBezTo>
                    <a:pt x="13692" y="9201"/>
                    <a:pt x="14071" y="8826"/>
                    <a:pt x="14071" y="8360"/>
                  </a:cubicBezTo>
                  <a:lnTo>
                    <a:pt x="14071" y="5247"/>
                  </a:lnTo>
                  <a:lnTo>
                    <a:pt x="14076" y="5247"/>
                  </a:lnTo>
                  <a:cubicBezTo>
                    <a:pt x="14071" y="4973"/>
                    <a:pt x="13975" y="4709"/>
                    <a:pt x="13793" y="4507"/>
                  </a:cubicBezTo>
                  <a:lnTo>
                    <a:pt x="13034" y="3661"/>
                  </a:lnTo>
                  <a:cubicBezTo>
                    <a:pt x="12988" y="3610"/>
                    <a:pt x="12935" y="3589"/>
                    <a:pt x="12883" y="3589"/>
                  </a:cubicBezTo>
                  <a:cubicBezTo>
                    <a:pt x="12727" y="3589"/>
                    <a:pt x="12585" y="3785"/>
                    <a:pt x="12726" y="3940"/>
                  </a:cubicBezTo>
                  <a:lnTo>
                    <a:pt x="13485" y="4786"/>
                  </a:lnTo>
                  <a:cubicBezTo>
                    <a:pt x="13601" y="4911"/>
                    <a:pt x="13663" y="5079"/>
                    <a:pt x="13663" y="5247"/>
                  </a:cubicBezTo>
                  <a:lnTo>
                    <a:pt x="13663" y="6799"/>
                  </a:lnTo>
                  <a:lnTo>
                    <a:pt x="7908" y="6799"/>
                  </a:lnTo>
                  <a:lnTo>
                    <a:pt x="7908" y="2480"/>
                  </a:lnTo>
                  <a:lnTo>
                    <a:pt x="11117" y="2480"/>
                  </a:lnTo>
                  <a:cubicBezTo>
                    <a:pt x="11314" y="2480"/>
                    <a:pt x="11501" y="2566"/>
                    <a:pt x="11636" y="2710"/>
                  </a:cubicBezTo>
                  <a:lnTo>
                    <a:pt x="12010" y="3123"/>
                  </a:lnTo>
                  <a:cubicBezTo>
                    <a:pt x="12056" y="3175"/>
                    <a:pt x="12110" y="3197"/>
                    <a:pt x="12162" y="3197"/>
                  </a:cubicBezTo>
                  <a:cubicBezTo>
                    <a:pt x="12316" y="3197"/>
                    <a:pt x="12455" y="3004"/>
                    <a:pt x="12318" y="2850"/>
                  </a:cubicBezTo>
                  <a:lnTo>
                    <a:pt x="11943" y="2432"/>
                  </a:lnTo>
                  <a:cubicBezTo>
                    <a:pt x="11643" y="2098"/>
                    <a:pt x="11271" y="2065"/>
                    <a:pt x="11095" y="2065"/>
                  </a:cubicBezTo>
                  <a:cubicBezTo>
                    <a:pt x="11051" y="2065"/>
                    <a:pt x="11019" y="2067"/>
                    <a:pt x="11004" y="2067"/>
                  </a:cubicBezTo>
                  <a:cubicBezTo>
                    <a:pt x="11001" y="2067"/>
                    <a:pt x="10998" y="2067"/>
                    <a:pt x="10997" y="2067"/>
                  </a:cubicBezTo>
                  <a:lnTo>
                    <a:pt x="10997" y="1673"/>
                  </a:lnTo>
                  <a:cubicBezTo>
                    <a:pt x="10997" y="1562"/>
                    <a:pt x="10901" y="1471"/>
                    <a:pt x="10790" y="1471"/>
                  </a:cubicBezTo>
                  <a:lnTo>
                    <a:pt x="10757" y="1471"/>
                  </a:lnTo>
                  <a:lnTo>
                    <a:pt x="10757" y="1014"/>
                  </a:lnTo>
                  <a:cubicBezTo>
                    <a:pt x="10757" y="457"/>
                    <a:pt x="10305" y="1"/>
                    <a:pt x="9743"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81" name="Google Shape;11881;p92"/>
          <p:cNvGrpSpPr/>
          <p:nvPr/>
        </p:nvGrpSpPr>
        <p:grpSpPr>
          <a:xfrm>
            <a:off x="5300308" y="2249105"/>
            <a:ext cx="370604" cy="367960"/>
            <a:chOff x="5300308" y="2454505"/>
            <a:chExt cx="370604" cy="367960"/>
          </a:xfrm>
        </p:grpSpPr>
        <p:sp>
          <p:nvSpPr>
            <p:cNvPr id="11882" name="Google Shape;11882;p92"/>
            <p:cNvSpPr/>
            <p:nvPr/>
          </p:nvSpPr>
          <p:spPr>
            <a:xfrm>
              <a:off x="5585487" y="2460029"/>
              <a:ext cx="79509" cy="79378"/>
            </a:xfrm>
            <a:custGeom>
              <a:avLst/>
              <a:gdLst/>
              <a:ahLst/>
              <a:cxnLst/>
              <a:rect l="l" t="t" r="r" b="b"/>
              <a:pathLst>
                <a:path w="3037" h="3032" extrusionOk="0">
                  <a:moveTo>
                    <a:pt x="380" y="0"/>
                  </a:moveTo>
                  <a:lnTo>
                    <a:pt x="1" y="375"/>
                  </a:lnTo>
                  <a:lnTo>
                    <a:pt x="2657" y="3031"/>
                  </a:lnTo>
                  <a:lnTo>
                    <a:pt x="3037" y="2657"/>
                  </a:lnTo>
                  <a:lnTo>
                    <a:pt x="380" y="0"/>
                  </a:lnTo>
                  <a:close/>
                </a:path>
              </a:pathLst>
            </a:custGeom>
            <a:solidFill>
              <a:srgbClr val="93AA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3" name="Google Shape;11883;p92"/>
            <p:cNvSpPr/>
            <p:nvPr/>
          </p:nvSpPr>
          <p:spPr>
            <a:xfrm>
              <a:off x="5372565" y="2708791"/>
              <a:ext cx="43537" cy="42464"/>
            </a:xfrm>
            <a:custGeom>
              <a:avLst/>
              <a:gdLst/>
              <a:ahLst/>
              <a:cxnLst/>
              <a:rect l="l" t="t" r="r" b="b"/>
              <a:pathLst>
                <a:path w="1663" h="1622" extrusionOk="0">
                  <a:moveTo>
                    <a:pt x="721" y="0"/>
                  </a:moveTo>
                  <a:lnTo>
                    <a:pt x="169" y="558"/>
                  </a:lnTo>
                  <a:cubicBezTo>
                    <a:pt x="0" y="726"/>
                    <a:pt x="0" y="995"/>
                    <a:pt x="169" y="1168"/>
                  </a:cubicBezTo>
                  <a:lnTo>
                    <a:pt x="500" y="1499"/>
                  </a:lnTo>
                  <a:cubicBezTo>
                    <a:pt x="584" y="1581"/>
                    <a:pt x="693" y="1622"/>
                    <a:pt x="803" y="1622"/>
                  </a:cubicBezTo>
                  <a:cubicBezTo>
                    <a:pt x="913" y="1622"/>
                    <a:pt x="1024" y="1581"/>
                    <a:pt x="1110" y="1499"/>
                  </a:cubicBezTo>
                  <a:lnTo>
                    <a:pt x="1663" y="942"/>
                  </a:lnTo>
                  <a:lnTo>
                    <a:pt x="721" y="0"/>
                  </a:lnTo>
                  <a:close/>
                </a:path>
              </a:pathLst>
            </a:custGeom>
            <a:solidFill>
              <a:srgbClr val="F2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4" name="Google Shape;11884;p92"/>
            <p:cNvSpPr/>
            <p:nvPr/>
          </p:nvSpPr>
          <p:spPr>
            <a:xfrm>
              <a:off x="5390682" y="2530322"/>
              <a:ext cx="204152" cy="202607"/>
            </a:xfrm>
            <a:custGeom>
              <a:avLst/>
              <a:gdLst/>
              <a:ahLst/>
              <a:cxnLst/>
              <a:rect l="l" t="t" r="r" b="b"/>
              <a:pathLst>
                <a:path w="7798" h="7739" extrusionOk="0">
                  <a:moveTo>
                    <a:pt x="5338" y="1"/>
                  </a:moveTo>
                  <a:lnTo>
                    <a:pt x="961" y="4377"/>
                  </a:lnTo>
                  <a:cubicBezTo>
                    <a:pt x="327" y="5011"/>
                    <a:pt x="0" y="5900"/>
                    <a:pt x="67" y="6798"/>
                  </a:cubicBezTo>
                  <a:cubicBezTo>
                    <a:pt x="106" y="7293"/>
                    <a:pt x="500" y="7692"/>
                    <a:pt x="999" y="7730"/>
                  </a:cubicBezTo>
                  <a:cubicBezTo>
                    <a:pt x="1077" y="7736"/>
                    <a:pt x="1154" y="7739"/>
                    <a:pt x="1231" y="7739"/>
                  </a:cubicBezTo>
                  <a:cubicBezTo>
                    <a:pt x="2048" y="7739"/>
                    <a:pt x="2837" y="7416"/>
                    <a:pt x="3421" y="6837"/>
                  </a:cubicBezTo>
                  <a:lnTo>
                    <a:pt x="6404" y="3849"/>
                  </a:lnTo>
                  <a:lnTo>
                    <a:pt x="6894" y="3354"/>
                  </a:lnTo>
                  <a:lnTo>
                    <a:pt x="7797" y="2455"/>
                  </a:lnTo>
                  <a:lnTo>
                    <a:pt x="5338" y="1"/>
                  </a:lnTo>
                  <a:close/>
                </a:path>
              </a:pathLst>
            </a:custGeom>
            <a:solidFill>
              <a:srgbClr val="F2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5" name="Google Shape;11885;p92"/>
            <p:cNvSpPr/>
            <p:nvPr/>
          </p:nvSpPr>
          <p:spPr>
            <a:xfrm>
              <a:off x="5394321" y="2580117"/>
              <a:ext cx="200513" cy="152708"/>
            </a:xfrm>
            <a:custGeom>
              <a:avLst/>
              <a:gdLst/>
              <a:ahLst/>
              <a:cxnLst/>
              <a:rect l="l" t="t" r="r" b="b"/>
              <a:pathLst>
                <a:path w="7659" h="5833" extrusionOk="0">
                  <a:moveTo>
                    <a:pt x="7106" y="1"/>
                  </a:moveTo>
                  <a:lnTo>
                    <a:pt x="2729" y="4382"/>
                  </a:lnTo>
                  <a:cubicBezTo>
                    <a:pt x="2145" y="4962"/>
                    <a:pt x="1357" y="5284"/>
                    <a:pt x="540" y="5284"/>
                  </a:cubicBezTo>
                  <a:cubicBezTo>
                    <a:pt x="463" y="5284"/>
                    <a:pt x="385" y="5282"/>
                    <a:pt x="308" y="5276"/>
                  </a:cubicBezTo>
                  <a:cubicBezTo>
                    <a:pt x="202" y="5266"/>
                    <a:pt x="97" y="5242"/>
                    <a:pt x="1" y="5199"/>
                  </a:cubicBezTo>
                  <a:lnTo>
                    <a:pt x="1" y="5199"/>
                  </a:lnTo>
                  <a:cubicBezTo>
                    <a:pt x="145" y="5550"/>
                    <a:pt x="476" y="5790"/>
                    <a:pt x="856" y="5823"/>
                  </a:cubicBezTo>
                  <a:cubicBezTo>
                    <a:pt x="933" y="5829"/>
                    <a:pt x="1011" y="5832"/>
                    <a:pt x="1088" y="5832"/>
                  </a:cubicBezTo>
                  <a:cubicBezTo>
                    <a:pt x="1909" y="5832"/>
                    <a:pt x="2698" y="5509"/>
                    <a:pt x="3282" y="4925"/>
                  </a:cubicBezTo>
                  <a:lnTo>
                    <a:pt x="7658" y="549"/>
                  </a:lnTo>
                  <a:lnTo>
                    <a:pt x="7106" y="1"/>
                  </a:lnTo>
                  <a:close/>
                </a:path>
              </a:pathLst>
            </a:custGeom>
            <a:solidFill>
              <a:srgbClr val="B8C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6" name="Google Shape;11886;p92"/>
            <p:cNvSpPr/>
            <p:nvPr/>
          </p:nvSpPr>
          <p:spPr>
            <a:xfrm>
              <a:off x="5390289" y="2604412"/>
              <a:ext cx="132104" cy="128413"/>
            </a:xfrm>
            <a:custGeom>
              <a:avLst/>
              <a:gdLst/>
              <a:ahLst/>
              <a:cxnLst/>
              <a:rect l="l" t="t" r="r" b="b"/>
              <a:pathLst>
                <a:path w="5046" h="4905" extrusionOk="0">
                  <a:moveTo>
                    <a:pt x="2509" y="0"/>
                  </a:moveTo>
                  <a:lnTo>
                    <a:pt x="966" y="1542"/>
                  </a:lnTo>
                  <a:cubicBezTo>
                    <a:pt x="327" y="2181"/>
                    <a:pt x="1" y="3065"/>
                    <a:pt x="73" y="3963"/>
                  </a:cubicBezTo>
                  <a:cubicBezTo>
                    <a:pt x="111" y="4463"/>
                    <a:pt x="505" y="4857"/>
                    <a:pt x="1005" y="4895"/>
                  </a:cubicBezTo>
                  <a:cubicBezTo>
                    <a:pt x="1082" y="4901"/>
                    <a:pt x="1159" y="4904"/>
                    <a:pt x="1237" y="4904"/>
                  </a:cubicBezTo>
                  <a:cubicBezTo>
                    <a:pt x="2054" y="4904"/>
                    <a:pt x="2842" y="4581"/>
                    <a:pt x="3426" y="3997"/>
                  </a:cubicBezTo>
                  <a:lnTo>
                    <a:pt x="5045" y="2388"/>
                  </a:lnTo>
                  <a:lnTo>
                    <a:pt x="5045" y="2388"/>
                  </a:lnTo>
                  <a:cubicBezTo>
                    <a:pt x="5045" y="2388"/>
                    <a:pt x="5042" y="2388"/>
                    <a:pt x="5037" y="2388"/>
                  </a:cubicBezTo>
                  <a:cubicBezTo>
                    <a:pt x="4954" y="2388"/>
                    <a:pt x="4249" y="2354"/>
                    <a:pt x="3743" y="1230"/>
                  </a:cubicBezTo>
                  <a:cubicBezTo>
                    <a:pt x="3205" y="34"/>
                    <a:pt x="2509" y="0"/>
                    <a:pt x="2509"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7" name="Google Shape;11887;p92"/>
            <p:cNvSpPr/>
            <p:nvPr/>
          </p:nvSpPr>
          <p:spPr>
            <a:xfrm>
              <a:off x="5394190" y="2657845"/>
              <a:ext cx="128308" cy="74980"/>
            </a:xfrm>
            <a:custGeom>
              <a:avLst/>
              <a:gdLst/>
              <a:ahLst/>
              <a:cxnLst/>
              <a:rect l="l" t="t" r="r" b="b"/>
              <a:pathLst>
                <a:path w="4901" h="2864" extrusionOk="0">
                  <a:moveTo>
                    <a:pt x="4901" y="337"/>
                  </a:moveTo>
                  <a:lnTo>
                    <a:pt x="4900" y="338"/>
                  </a:lnTo>
                  <a:lnTo>
                    <a:pt x="4900" y="338"/>
                  </a:lnTo>
                  <a:cubicBezTo>
                    <a:pt x="4901" y="337"/>
                    <a:pt x="4901" y="337"/>
                    <a:pt x="4901" y="337"/>
                  </a:cubicBezTo>
                  <a:close/>
                  <a:moveTo>
                    <a:pt x="4142" y="1"/>
                  </a:moveTo>
                  <a:lnTo>
                    <a:pt x="2729" y="1413"/>
                  </a:lnTo>
                  <a:cubicBezTo>
                    <a:pt x="2146" y="1993"/>
                    <a:pt x="1357" y="2315"/>
                    <a:pt x="540" y="2315"/>
                  </a:cubicBezTo>
                  <a:cubicBezTo>
                    <a:pt x="463" y="2315"/>
                    <a:pt x="386" y="2313"/>
                    <a:pt x="308" y="2307"/>
                  </a:cubicBezTo>
                  <a:cubicBezTo>
                    <a:pt x="202" y="2297"/>
                    <a:pt x="97" y="2273"/>
                    <a:pt x="1" y="2230"/>
                  </a:cubicBezTo>
                  <a:lnTo>
                    <a:pt x="1" y="2230"/>
                  </a:lnTo>
                  <a:cubicBezTo>
                    <a:pt x="150" y="2581"/>
                    <a:pt x="481" y="2821"/>
                    <a:pt x="861" y="2854"/>
                  </a:cubicBezTo>
                  <a:cubicBezTo>
                    <a:pt x="938" y="2860"/>
                    <a:pt x="1015" y="2863"/>
                    <a:pt x="1092" y="2863"/>
                  </a:cubicBezTo>
                  <a:cubicBezTo>
                    <a:pt x="1909" y="2863"/>
                    <a:pt x="2698" y="2540"/>
                    <a:pt x="3282" y="1956"/>
                  </a:cubicBezTo>
                  <a:lnTo>
                    <a:pt x="4900" y="338"/>
                  </a:lnTo>
                  <a:lnTo>
                    <a:pt x="4900" y="338"/>
                  </a:lnTo>
                  <a:cubicBezTo>
                    <a:pt x="4898" y="339"/>
                    <a:pt x="4886" y="341"/>
                    <a:pt x="4865" y="341"/>
                  </a:cubicBezTo>
                  <a:cubicBezTo>
                    <a:pt x="4765" y="341"/>
                    <a:pt x="4468" y="299"/>
                    <a:pt x="4142" y="1"/>
                  </a:cubicBez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8" name="Google Shape;11888;p92"/>
            <p:cNvSpPr/>
            <p:nvPr/>
          </p:nvSpPr>
          <p:spPr>
            <a:xfrm>
              <a:off x="5514566" y="2502284"/>
              <a:ext cx="108045" cy="107940"/>
            </a:xfrm>
            <a:custGeom>
              <a:avLst/>
              <a:gdLst/>
              <a:ahLst/>
              <a:cxnLst/>
              <a:rect l="l" t="t" r="r" b="b"/>
              <a:pathLst>
                <a:path w="4127" h="4123" extrusionOk="0">
                  <a:moveTo>
                    <a:pt x="466" y="0"/>
                  </a:moveTo>
                  <a:lnTo>
                    <a:pt x="0" y="466"/>
                  </a:lnTo>
                  <a:lnTo>
                    <a:pt x="3661" y="4122"/>
                  </a:lnTo>
                  <a:lnTo>
                    <a:pt x="4127" y="3656"/>
                  </a:lnTo>
                  <a:lnTo>
                    <a:pt x="466" y="0"/>
                  </a:lnTo>
                  <a:close/>
                </a:path>
              </a:pathLst>
            </a:custGeom>
            <a:solidFill>
              <a:srgbClr val="E0E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9" name="Google Shape;11889;p92"/>
            <p:cNvSpPr/>
            <p:nvPr/>
          </p:nvSpPr>
          <p:spPr>
            <a:xfrm>
              <a:off x="5526765" y="2502284"/>
              <a:ext cx="95845" cy="107940"/>
            </a:xfrm>
            <a:custGeom>
              <a:avLst/>
              <a:gdLst/>
              <a:ahLst/>
              <a:cxnLst/>
              <a:rect l="l" t="t" r="r" b="b"/>
              <a:pathLst>
                <a:path w="3661" h="4123" extrusionOk="0">
                  <a:moveTo>
                    <a:pt x="0" y="0"/>
                  </a:moveTo>
                  <a:lnTo>
                    <a:pt x="3094" y="3090"/>
                  </a:lnTo>
                  <a:lnTo>
                    <a:pt x="3094" y="3089"/>
                  </a:lnTo>
                  <a:lnTo>
                    <a:pt x="0" y="0"/>
                  </a:lnTo>
                  <a:close/>
                  <a:moveTo>
                    <a:pt x="3094" y="3090"/>
                  </a:moveTo>
                  <a:lnTo>
                    <a:pt x="2628" y="3555"/>
                  </a:lnTo>
                  <a:lnTo>
                    <a:pt x="3195" y="4122"/>
                  </a:lnTo>
                  <a:lnTo>
                    <a:pt x="3661" y="3656"/>
                  </a:lnTo>
                  <a:lnTo>
                    <a:pt x="3094" y="3090"/>
                  </a:ln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0" name="Google Shape;11890;p92"/>
            <p:cNvSpPr/>
            <p:nvPr/>
          </p:nvSpPr>
          <p:spPr>
            <a:xfrm>
              <a:off x="5551898" y="2481916"/>
              <a:ext cx="91106" cy="91080"/>
            </a:xfrm>
            <a:custGeom>
              <a:avLst/>
              <a:gdLst/>
              <a:ahLst/>
              <a:cxnLst/>
              <a:rect l="l" t="t" r="r" b="b"/>
              <a:pathLst>
                <a:path w="3480" h="3479" extrusionOk="0">
                  <a:moveTo>
                    <a:pt x="1740" y="0"/>
                  </a:moveTo>
                  <a:lnTo>
                    <a:pt x="1" y="1739"/>
                  </a:lnTo>
                  <a:lnTo>
                    <a:pt x="1740" y="3478"/>
                  </a:lnTo>
                  <a:lnTo>
                    <a:pt x="3479" y="1739"/>
                  </a:lnTo>
                  <a:lnTo>
                    <a:pt x="1740" y="0"/>
                  </a:lnTo>
                  <a:close/>
                </a:path>
              </a:pathLst>
            </a:custGeom>
            <a:solidFill>
              <a:srgbClr val="EB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1" name="Google Shape;11891;p92"/>
            <p:cNvSpPr/>
            <p:nvPr/>
          </p:nvSpPr>
          <p:spPr>
            <a:xfrm>
              <a:off x="5551898" y="2481916"/>
              <a:ext cx="90975" cy="91080"/>
            </a:xfrm>
            <a:custGeom>
              <a:avLst/>
              <a:gdLst/>
              <a:ahLst/>
              <a:cxnLst/>
              <a:rect l="l" t="t" r="r" b="b"/>
              <a:pathLst>
                <a:path w="3475" h="3479" extrusionOk="0">
                  <a:moveTo>
                    <a:pt x="1" y="1739"/>
                  </a:moveTo>
                  <a:lnTo>
                    <a:pt x="1255" y="2998"/>
                  </a:lnTo>
                  <a:lnTo>
                    <a:pt x="1257" y="2995"/>
                  </a:lnTo>
                  <a:lnTo>
                    <a:pt x="1257" y="2995"/>
                  </a:lnTo>
                  <a:lnTo>
                    <a:pt x="1" y="1739"/>
                  </a:lnTo>
                  <a:close/>
                  <a:moveTo>
                    <a:pt x="1740" y="0"/>
                  </a:moveTo>
                  <a:lnTo>
                    <a:pt x="1447" y="298"/>
                  </a:lnTo>
                  <a:lnTo>
                    <a:pt x="2360" y="1211"/>
                  </a:lnTo>
                  <a:cubicBezTo>
                    <a:pt x="2547" y="1398"/>
                    <a:pt x="2547" y="1705"/>
                    <a:pt x="2360" y="1898"/>
                  </a:cubicBezTo>
                  <a:lnTo>
                    <a:pt x="1257" y="2995"/>
                  </a:lnTo>
                  <a:lnTo>
                    <a:pt x="1257" y="2995"/>
                  </a:lnTo>
                  <a:lnTo>
                    <a:pt x="1740" y="3478"/>
                  </a:lnTo>
                  <a:lnTo>
                    <a:pt x="3181" y="2037"/>
                  </a:lnTo>
                  <a:lnTo>
                    <a:pt x="3474" y="1744"/>
                  </a:lnTo>
                  <a:lnTo>
                    <a:pt x="1740"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2" name="Google Shape;11892;p92"/>
            <p:cNvSpPr/>
            <p:nvPr/>
          </p:nvSpPr>
          <p:spPr>
            <a:xfrm>
              <a:off x="5300308" y="2454505"/>
              <a:ext cx="370604" cy="367960"/>
            </a:xfrm>
            <a:custGeom>
              <a:avLst/>
              <a:gdLst/>
              <a:ahLst/>
              <a:cxnLst/>
              <a:rect l="l" t="t" r="r" b="b"/>
              <a:pathLst>
                <a:path w="14156" h="14055" extrusionOk="0">
                  <a:moveTo>
                    <a:pt x="11273" y="504"/>
                  </a:moveTo>
                  <a:lnTo>
                    <a:pt x="13642" y="2868"/>
                  </a:lnTo>
                  <a:lnTo>
                    <a:pt x="13555" y="2954"/>
                  </a:lnTo>
                  <a:lnTo>
                    <a:pt x="11187" y="591"/>
                  </a:lnTo>
                  <a:lnTo>
                    <a:pt x="11273" y="504"/>
                  </a:lnTo>
                  <a:close/>
                  <a:moveTo>
                    <a:pt x="8655" y="2114"/>
                  </a:moveTo>
                  <a:lnTo>
                    <a:pt x="12027" y="5486"/>
                  </a:lnTo>
                  <a:lnTo>
                    <a:pt x="11850" y="5659"/>
                  </a:lnTo>
                  <a:lnTo>
                    <a:pt x="8482" y="2291"/>
                  </a:lnTo>
                  <a:lnTo>
                    <a:pt x="8655" y="2114"/>
                  </a:lnTo>
                  <a:close/>
                  <a:moveTo>
                    <a:pt x="6162" y="6010"/>
                  </a:moveTo>
                  <a:lnTo>
                    <a:pt x="6162" y="6010"/>
                  </a:lnTo>
                  <a:cubicBezTo>
                    <a:pt x="6373" y="6125"/>
                    <a:pt x="6705" y="6399"/>
                    <a:pt x="6993" y="7042"/>
                  </a:cubicBezTo>
                  <a:lnTo>
                    <a:pt x="6998" y="7042"/>
                  </a:lnTo>
                  <a:cubicBezTo>
                    <a:pt x="7334" y="7792"/>
                    <a:pt x="7761" y="8104"/>
                    <a:pt x="8079" y="8234"/>
                  </a:cubicBezTo>
                  <a:lnTo>
                    <a:pt x="6724" y="9589"/>
                  </a:lnTo>
                  <a:cubicBezTo>
                    <a:pt x="6182" y="10126"/>
                    <a:pt x="5450" y="10429"/>
                    <a:pt x="4693" y="10429"/>
                  </a:cubicBezTo>
                  <a:cubicBezTo>
                    <a:pt x="4617" y="10429"/>
                    <a:pt x="4542" y="10426"/>
                    <a:pt x="4466" y="10420"/>
                  </a:cubicBezTo>
                  <a:cubicBezTo>
                    <a:pt x="4067" y="10391"/>
                    <a:pt x="3750" y="10074"/>
                    <a:pt x="3721" y="9680"/>
                  </a:cubicBezTo>
                  <a:cubicBezTo>
                    <a:pt x="3668" y="8950"/>
                    <a:pt x="3889" y="8234"/>
                    <a:pt x="4341" y="7662"/>
                  </a:cubicBezTo>
                  <a:cubicBezTo>
                    <a:pt x="5359" y="8647"/>
                    <a:pt x="5326" y="8714"/>
                    <a:pt x="5480" y="8714"/>
                  </a:cubicBezTo>
                  <a:cubicBezTo>
                    <a:pt x="5662" y="8714"/>
                    <a:pt x="5753" y="8493"/>
                    <a:pt x="5624" y="8364"/>
                  </a:cubicBezTo>
                  <a:lnTo>
                    <a:pt x="4620" y="7355"/>
                  </a:lnTo>
                  <a:lnTo>
                    <a:pt x="5052" y="6927"/>
                  </a:lnTo>
                  <a:cubicBezTo>
                    <a:pt x="5494" y="7340"/>
                    <a:pt x="5513" y="7446"/>
                    <a:pt x="5657" y="7446"/>
                  </a:cubicBezTo>
                  <a:cubicBezTo>
                    <a:pt x="5840" y="7446"/>
                    <a:pt x="5931" y="7220"/>
                    <a:pt x="5801" y="7090"/>
                  </a:cubicBezTo>
                  <a:lnTo>
                    <a:pt x="5340" y="6634"/>
                  </a:lnTo>
                  <a:lnTo>
                    <a:pt x="5773" y="6202"/>
                  </a:lnTo>
                  <a:cubicBezTo>
                    <a:pt x="6215" y="6615"/>
                    <a:pt x="6234" y="6721"/>
                    <a:pt x="6378" y="6721"/>
                  </a:cubicBezTo>
                  <a:cubicBezTo>
                    <a:pt x="6560" y="6721"/>
                    <a:pt x="6652" y="6500"/>
                    <a:pt x="6522" y="6370"/>
                  </a:cubicBezTo>
                  <a:lnTo>
                    <a:pt x="6162" y="6010"/>
                  </a:lnTo>
                  <a:close/>
                  <a:moveTo>
                    <a:pt x="3404" y="10088"/>
                  </a:moveTo>
                  <a:cubicBezTo>
                    <a:pt x="3524" y="10381"/>
                    <a:pt x="3760" y="10617"/>
                    <a:pt x="4053" y="10742"/>
                  </a:cubicBezTo>
                  <a:cubicBezTo>
                    <a:pt x="3756" y="11009"/>
                    <a:pt x="3717" y="11129"/>
                    <a:pt x="3565" y="11131"/>
                  </a:cubicBezTo>
                  <a:lnTo>
                    <a:pt x="3565" y="11131"/>
                  </a:lnTo>
                  <a:cubicBezTo>
                    <a:pt x="3413" y="11129"/>
                    <a:pt x="3374" y="11009"/>
                    <a:pt x="3077" y="10737"/>
                  </a:cubicBezTo>
                  <a:cubicBezTo>
                    <a:pt x="2986" y="10645"/>
                    <a:pt x="2986" y="10501"/>
                    <a:pt x="3077" y="10415"/>
                  </a:cubicBezTo>
                  <a:lnTo>
                    <a:pt x="3404" y="10088"/>
                  </a:lnTo>
                  <a:close/>
                  <a:moveTo>
                    <a:pt x="11271" y="1"/>
                  </a:moveTo>
                  <a:cubicBezTo>
                    <a:pt x="11218" y="1"/>
                    <a:pt x="11165" y="21"/>
                    <a:pt x="11124" y="62"/>
                  </a:cubicBezTo>
                  <a:lnTo>
                    <a:pt x="10750" y="437"/>
                  </a:lnTo>
                  <a:cubicBezTo>
                    <a:pt x="10668" y="519"/>
                    <a:pt x="10668" y="648"/>
                    <a:pt x="10750" y="730"/>
                  </a:cubicBezTo>
                  <a:lnTo>
                    <a:pt x="11062" y="1042"/>
                  </a:lnTo>
                  <a:lnTo>
                    <a:pt x="10740" y="1359"/>
                  </a:lnTo>
                  <a:cubicBezTo>
                    <a:pt x="10593" y="1510"/>
                    <a:pt x="10730" y="1718"/>
                    <a:pt x="10889" y="1718"/>
                  </a:cubicBezTo>
                  <a:cubicBezTo>
                    <a:pt x="10938" y="1718"/>
                    <a:pt x="10988" y="1698"/>
                    <a:pt x="11033" y="1652"/>
                  </a:cubicBezTo>
                  <a:lnTo>
                    <a:pt x="11355" y="1335"/>
                  </a:lnTo>
                  <a:lnTo>
                    <a:pt x="12801" y="2781"/>
                  </a:lnTo>
                  <a:lnTo>
                    <a:pt x="11355" y="4227"/>
                  </a:lnTo>
                  <a:lnTo>
                    <a:pt x="9909" y="2781"/>
                  </a:lnTo>
                  <a:lnTo>
                    <a:pt x="10308" y="2383"/>
                  </a:lnTo>
                  <a:cubicBezTo>
                    <a:pt x="10459" y="2232"/>
                    <a:pt x="10322" y="2024"/>
                    <a:pt x="10161" y="2024"/>
                  </a:cubicBezTo>
                  <a:cubicBezTo>
                    <a:pt x="10112" y="2024"/>
                    <a:pt x="10061" y="2043"/>
                    <a:pt x="10015" y="2089"/>
                  </a:cubicBezTo>
                  <a:lnTo>
                    <a:pt x="9616" y="2488"/>
                  </a:lnTo>
                  <a:cubicBezTo>
                    <a:pt x="8794" y="1696"/>
                    <a:pt x="8804" y="1614"/>
                    <a:pt x="8655" y="1614"/>
                  </a:cubicBezTo>
                  <a:cubicBezTo>
                    <a:pt x="8506" y="1614"/>
                    <a:pt x="8472" y="1729"/>
                    <a:pt x="8045" y="2142"/>
                  </a:cubicBezTo>
                  <a:cubicBezTo>
                    <a:pt x="7963" y="2224"/>
                    <a:pt x="7963" y="2354"/>
                    <a:pt x="8045" y="2435"/>
                  </a:cubicBezTo>
                  <a:lnTo>
                    <a:pt x="8501" y="2892"/>
                  </a:lnTo>
                  <a:cubicBezTo>
                    <a:pt x="4096" y="7292"/>
                    <a:pt x="4178" y="7215"/>
                    <a:pt x="4154" y="7244"/>
                  </a:cubicBezTo>
                  <a:cubicBezTo>
                    <a:pt x="3572" y="7888"/>
                    <a:pt x="3270" y="8733"/>
                    <a:pt x="3308" y="9598"/>
                  </a:cubicBezTo>
                  <a:lnTo>
                    <a:pt x="2784" y="10122"/>
                  </a:lnTo>
                  <a:cubicBezTo>
                    <a:pt x="2664" y="10242"/>
                    <a:pt x="2597" y="10400"/>
                    <a:pt x="2597" y="10573"/>
                  </a:cubicBezTo>
                  <a:cubicBezTo>
                    <a:pt x="2597" y="10751"/>
                    <a:pt x="2674" y="10919"/>
                    <a:pt x="2804" y="11044"/>
                  </a:cubicBezTo>
                  <a:lnTo>
                    <a:pt x="152" y="13696"/>
                  </a:lnTo>
                  <a:cubicBezTo>
                    <a:pt x="1" y="13847"/>
                    <a:pt x="138" y="14054"/>
                    <a:pt x="299" y="14054"/>
                  </a:cubicBezTo>
                  <a:cubicBezTo>
                    <a:pt x="348" y="14054"/>
                    <a:pt x="399" y="14035"/>
                    <a:pt x="445" y="13989"/>
                  </a:cubicBezTo>
                  <a:lnTo>
                    <a:pt x="3097" y="11337"/>
                  </a:lnTo>
                  <a:lnTo>
                    <a:pt x="3116" y="11356"/>
                  </a:lnTo>
                  <a:cubicBezTo>
                    <a:pt x="3241" y="11479"/>
                    <a:pt x="3403" y="11540"/>
                    <a:pt x="3565" y="11540"/>
                  </a:cubicBezTo>
                  <a:cubicBezTo>
                    <a:pt x="3727" y="11540"/>
                    <a:pt x="3889" y="11479"/>
                    <a:pt x="4014" y="11356"/>
                  </a:cubicBezTo>
                  <a:lnTo>
                    <a:pt x="4538" y="10833"/>
                  </a:lnTo>
                  <a:cubicBezTo>
                    <a:pt x="4589" y="10835"/>
                    <a:pt x="4640" y="10836"/>
                    <a:pt x="4690" y="10836"/>
                  </a:cubicBezTo>
                  <a:cubicBezTo>
                    <a:pt x="5559" y="10836"/>
                    <a:pt x="6395" y="10489"/>
                    <a:pt x="7012" y="9872"/>
                  </a:cubicBezTo>
                  <a:lnTo>
                    <a:pt x="9649" y="7235"/>
                  </a:lnTo>
                  <a:cubicBezTo>
                    <a:pt x="9801" y="7087"/>
                    <a:pt x="9662" y="6879"/>
                    <a:pt x="9500" y="6879"/>
                  </a:cubicBezTo>
                  <a:cubicBezTo>
                    <a:pt x="9452" y="6879"/>
                    <a:pt x="9402" y="6897"/>
                    <a:pt x="9356" y="6942"/>
                  </a:cubicBezTo>
                  <a:lnTo>
                    <a:pt x="8405" y="7893"/>
                  </a:lnTo>
                  <a:cubicBezTo>
                    <a:pt x="8227" y="7864"/>
                    <a:pt x="7742" y="7705"/>
                    <a:pt x="7368" y="6869"/>
                  </a:cubicBezTo>
                  <a:cubicBezTo>
                    <a:pt x="7031" y="6110"/>
                    <a:pt x="6623" y="5784"/>
                    <a:pt x="6335" y="5635"/>
                  </a:cubicBezTo>
                  <a:lnTo>
                    <a:pt x="6493" y="5472"/>
                  </a:lnTo>
                  <a:lnTo>
                    <a:pt x="7502" y="6476"/>
                  </a:lnTo>
                  <a:cubicBezTo>
                    <a:pt x="7547" y="6522"/>
                    <a:pt x="7597" y="6541"/>
                    <a:pt x="7646" y="6541"/>
                  </a:cubicBezTo>
                  <a:cubicBezTo>
                    <a:pt x="7805" y="6541"/>
                    <a:pt x="7942" y="6333"/>
                    <a:pt x="7795" y="6183"/>
                  </a:cubicBezTo>
                  <a:lnTo>
                    <a:pt x="6786" y="5178"/>
                  </a:lnTo>
                  <a:lnTo>
                    <a:pt x="7219" y="4746"/>
                  </a:lnTo>
                  <a:lnTo>
                    <a:pt x="7680" y="5212"/>
                  </a:lnTo>
                  <a:cubicBezTo>
                    <a:pt x="7725" y="5256"/>
                    <a:pt x="7775" y="5275"/>
                    <a:pt x="7824" y="5275"/>
                  </a:cubicBezTo>
                  <a:cubicBezTo>
                    <a:pt x="7986" y="5275"/>
                    <a:pt x="8124" y="5067"/>
                    <a:pt x="7973" y="4919"/>
                  </a:cubicBezTo>
                  <a:lnTo>
                    <a:pt x="7512" y="4458"/>
                  </a:lnTo>
                  <a:lnTo>
                    <a:pt x="7939" y="4026"/>
                  </a:lnTo>
                  <a:lnTo>
                    <a:pt x="8400" y="4487"/>
                  </a:lnTo>
                  <a:cubicBezTo>
                    <a:pt x="8446" y="4531"/>
                    <a:pt x="8496" y="4549"/>
                    <a:pt x="8544" y="4549"/>
                  </a:cubicBezTo>
                  <a:cubicBezTo>
                    <a:pt x="8706" y="4549"/>
                    <a:pt x="8845" y="4342"/>
                    <a:pt x="8693" y="4194"/>
                  </a:cubicBezTo>
                  <a:lnTo>
                    <a:pt x="8232" y="3732"/>
                  </a:lnTo>
                  <a:lnTo>
                    <a:pt x="8790" y="3180"/>
                  </a:lnTo>
                  <a:lnTo>
                    <a:pt x="10956" y="5347"/>
                  </a:lnTo>
                  <a:lnTo>
                    <a:pt x="10202" y="6101"/>
                  </a:lnTo>
                  <a:cubicBezTo>
                    <a:pt x="10051" y="6252"/>
                    <a:pt x="10188" y="6459"/>
                    <a:pt x="10349" y="6459"/>
                  </a:cubicBezTo>
                  <a:cubicBezTo>
                    <a:pt x="10398" y="6459"/>
                    <a:pt x="10449" y="6440"/>
                    <a:pt x="10495" y="6394"/>
                  </a:cubicBezTo>
                  <a:lnTo>
                    <a:pt x="11249" y="5640"/>
                  </a:lnTo>
                  <a:cubicBezTo>
                    <a:pt x="11686" y="6053"/>
                    <a:pt x="11706" y="6158"/>
                    <a:pt x="11850" y="6158"/>
                  </a:cubicBezTo>
                  <a:cubicBezTo>
                    <a:pt x="11903" y="6158"/>
                    <a:pt x="11955" y="6134"/>
                    <a:pt x="11994" y="6096"/>
                  </a:cubicBezTo>
                  <a:cubicBezTo>
                    <a:pt x="12421" y="5644"/>
                    <a:pt x="12522" y="5630"/>
                    <a:pt x="12522" y="5486"/>
                  </a:cubicBezTo>
                  <a:cubicBezTo>
                    <a:pt x="12522" y="5342"/>
                    <a:pt x="12445" y="5356"/>
                    <a:pt x="11648" y="4525"/>
                  </a:cubicBezTo>
                  <a:lnTo>
                    <a:pt x="13089" y="3079"/>
                  </a:lnTo>
                  <a:cubicBezTo>
                    <a:pt x="13377" y="3343"/>
                    <a:pt x="13411" y="3454"/>
                    <a:pt x="13550" y="3454"/>
                  </a:cubicBezTo>
                  <a:cubicBezTo>
                    <a:pt x="13603" y="3454"/>
                    <a:pt x="13656" y="3435"/>
                    <a:pt x="13694" y="3396"/>
                  </a:cubicBezTo>
                  <a:lnTo>
                    <a:pt x="14079" y="3012"/>
                  </a:lnTo>
                  <a:cubicBezTo>
                    <a:pt x="14156" y="2930"/>
                    <a:pt x="14156" y="2800"/>
                    <a:pt x="14079" y="2719"/>
                  </a:cubicBezTo>
                  <a:lnTo>
                    <a:pt x="11417" y="62"/>
                  </a:lnTo>
                  <a:cubicBezTo>
                    <a:pt x="11376" y="21"/>
                    <a:pt x="11324" y="1"/>
                    <a:pt x="11271"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893" name="Google Shape;11893;p92"/>
          <p:cNvGrpSpPr/>
          <p:nvPr/>
        </p:nvGrpSpPr>
        <p:grpSpPr>
          <a:xfrm>
            <a:off x="4929600" y="3620335"/>
            <a:ext cx="230803" cy="340235"/>
            <a:chOff x="4929600" y="3825735"/>
            <a:chExt cx="230803" cy="340235"/>
          </a:xfrm>
        </p:grpSpPr>
        <p:sp>
          <p:nvSpPr>
            <p:cNvPr id="11894" name="Google Shape;11894;p92"/>
            <p:cNvSpPr/>
            <p:nvPr/>
          </p:nvSpPr>
          <p:spPr>
            <a:xfrm>
              <a:off x="4934757" y="3830657"/>
              <a:ext cx="220750" cy="330418"/>
            </a:xfrm>
            <a:custGeom>
              <a:avLst/>
              <a:gdLst/>
              <a:ahLst/>
              <a:cxnLst/>
              <a:rect l="l" t="t" r="r" b="b"/>
              <a:pathLst>
                <a:path w="8432" h="12621" extrusionOk="0">
                  <a:moveTo>
                    <a:pt x="721" y="0"/>
                  </a:moveTo>
                  <a:cubicBezTo>
                    <a:pt x="322" y="0"/>
                    <a:pt x="1" y="327"/>
                    <a:pt x="1" y="721"/>
                  </a:cubicBezTo>
                  <a:lnTo>
                    <a:pt x="1" y="11900"/>
                  </a:lnTo>
                  <a:cubicBezTo>
                    <a:pt x="1" y="12294"/>
                    <a:pt x="322" y="12620"/>
                    <a:pt x="721" y="12620"/>
                  </a:cubicBezTo>
                  <a:lnTo>
                    <a:pt x="7711" y="12620"/>
                  </a:lnTo>
                  <a:cubicBezTo>
                    <a:pt x="8110" y="12620"/>
                    <a:pt x="8432" y="12294"/>
                    <a:pt x="8432" y="11900"/>
                  </a:cubicBezTo>
                  <a:lnTo>
                    <a:pt x="8432" y="5438"/>
                  </a:lnTo>
                  <a:lnTo>
                    <a:pt x="8432" y="4434"/>
                  </a:lnTo>
                  <a:lnTo>
                    <a:pt x="8432" y="721"/>
                  </a:lnTo>
                  <a:cubicBezTo>
                    <a:pt x="8432" y="327"/>
                    <a:pt x="8110" y="0"/>
                    <a:pt x="7711" y="0"/>
                  </a:cubicBezTo>
                  <a:close/>
                </a:path>
              </a:pathLst>
            </a:custGeom>
            <a:solidFill>
              <a:srgbClr val="A9B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5" name="Google Shape;11895;p92"/>
            <p:cNvSpPr/>
            <p:nvPr/>
          </p:nvSpPr>
          <p:spPr>
            <a:xfrm>
              <a:off x="4934757" y="3830788"/>
              <a:ext cx="220750" cy="330287"/>
            </a:xfrm>
            <a:custGeom>
              <a:avLst/>
              <a:gdLst/>
              <a:ahLst/>
              <a:cxnLst/>
              <a:rect l="l" t="t" r="r" b="b"/>
              <a:pathLst>
                <a:path w="8432" h="12616" extrusionOk="0">
                  <a:moveTo>
                    <a:pt x="7720" y="0"/>
                  </a:moveTo>
                  <a:cubicBezTo>
                    <a:pt x="7717" y="0"/>
                    <a:pt x="7714" y="0"/>
                    <a:pt x="7711" y="0"/>
                  </a:cubicBezTo>
                  <a:lnTo>
                    <a:pt x="7528" y="0"/>
                  </a:lnTo>
                  <a:lnTo>
                    <a:pt x="7528" y="10992"/>
                  </a:lnTo>
                  <a:cubicBezTo>
                    <a:pt x="7528" y="11390"/>
                    <a:pt x="7202" y="11712"/>
                    <a:pt x="6808" y="11712"/>
                  </a:cubicBezTo>
                  <a:lnTo>
                    <a:pt x="1" y="11712"/>
                  </a:lnTo>
                  <a:lnTo>
                    <a:pt x="1" y="11895"/>
                  </a:lnTo>
                  <a:cubicBezTo>
                    <a:pt x="1" y="12294"/>
                    <a:pt x="322" y="12615"/>
                    <a:pt x="721" y="12615"/>
                  </a:cubicBezTo>
                  <a:lnTo>
                    <a:pt x="7711" y="12615"/>
                  </a:lnTo>
                  <a:cubicBezTo>
                    <a:pt x="8105" y="12615"/>
                    <a:pt x="8432" y="12294"/>
                    <a:pt x="8432" y="11895"/>
                  </a:cubicBezTo>
                  <a:lnTo>
                    <a:pt x="8432" y="721"/>
                  </a:lnTo>
                  <a:cubicBezTo>
                    <a:pt x="8432" y="325"/>
                    <a:pt x="8114" y="0"/>
                    <a:pt x="7720" y="0"/>
                  </a:cubicBezTo>
                  <a:close/>
                </a:path>
              </a:pathLst>
            </a:custGeom>
            <a:solidFill>
              <a:srgbClr val="8A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6" name="Google Shape;11896;p92"/>
            <p:cNvSpPr/>
            <p:nvPr/>
          </p:nvSpPr>
          <p:spPr>
            <a:xfrm>
              <a:off x="4956251" y="3857805"/>
              <a:ext cx="76001" cy="65110"/>
            </a:xfrm>
            <a:custGeom>
              <a:avLst/>
              <a:gdLst/>
              <a:ahLst/>
              <a:cxnLst/>
              <a:rect l="l" t="t" r="r" b="b"/>
              <a:pathLst>
                <a:path w="2903" h="2487" extrusionOk="0">
                  <a:moveTo>
                    <a:pt x="1658" y="1"/>
                  </a:moveTo>
                  <a:cubicBezTo>
                    <a:pt x="553" y="1"/>
                    <a:pt x="1" y="1341"/>
                    <a:pt x="784" y="2120"/>
                  </a:cubicBezTo>
                  <a:cubicBezTo>
                    <a:pt x="1036" y="2373"/>
                    <a:pt x="1347" y="2487"/>
                    <a:pt x="1653" y="2487"/>
                  </a:cubicBezTo>
                  <a:cubicBezTo>
                    <a:pt x="2290" y="2487"/>
                    <a:pt x="2903" y="1992"/>
                    <a:pt x="2903" y="1245"/>
                  </a:cubicBezTo>
                  <a:cubicBezTo>
                    <a:pt x="2903" y="558"/>
                    <a:pt x="2345" y="1"/>
                    <a:pt x="1658"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7" name="Google Shape;11897;p92"/>
            <p:cNvSpPr/>
            <p:nvPr/>
          </p:nvSpPr>
          <p:spPr>
            <a:xfrm>
              <a:off x="4993479" y="3857805"/>
              <a:ext cx="40291" cy="65136"/>
            </a:xfrm>
            <a:custGeom>
              <a:avLst/>
              <a:gdLst/>
              <a:ahLst/>
              <a:cxnLst/>
              <a:rect l="l" t="t" r="r" b="b"/>
              <a:pathLst>
                <a:path w="1539" h="2488" extrusionOk="0">
                  <a:moveTo>
                    <a:pt x="241" y="1"/>
                  </a:moveTo>
                  <a:cubicBezTo>
                    <a:pt x="160" y="1"/>
                    <a:pt x="83" y="11"/>
                    <a:pt x="1" y="25"/>
                  </a:cubicBezTo>
                  <a:cubicBezTo>
                    <a:pt x="587" y="135"/>
                    <a:pt x="1010" y="650"/>
                    <a:pt x="1010" y="1245"/>
                  </a:cubicBezTo>
                  <a:cubicBezTo>
                    <a:pt x="1010" y="1841"/>
                    <a:pt x="587" y="2350"/>
                    <a:pt x="1" y="2465"/>
                  </a:cubicBezTo>
                  <a:cubicBezTo>
                    <a:pt x="79" y="2480"/>
                    <a:pt x="157" y="2487"/>
                    <a:pt x="233" y="2487"/>
                  </a:cubicBezTo>
                  <a:cubicBezTo>
                    <a:pt x="861" y="2487"/>
                    <a:pt x="1407" y="2012"/>
                    <a:pt x="1471" y="1361"/>
                  </a:cubicBezTo>
                  <a:cubicBezTo>
                    <a:pt x="1538" y="635"/>
                    <a:pt x="971" y="6"/>
                    <a:pt x="241" y="1"/>
                  </a:cubicBezTo>
                  <a:close/>
                </a:path>
              </a:pathLst>
            </a:custGeom>
            <a:solidFill>
              <a:srgbClr val="5A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8" name="Google Shape;11898;p92"/>
            <p:cNvSpPr/>
            <p:nvPr/>
          </p:nvSpPr>
          <p:spPr>
            <a:xfrm>
              <a:off x="5047069" y="3857805"/>
              <a:ext cx="75870" cy="65110"/>
            </a:xfrm>
            <a:custGeom>
              <a:avLst/>
              <a:gdLst/>
              <a:ahLst/>
              <a:cxnLst/>
              <a:rect l="l" t="t" r="r" b="b"/>
              <a:pathLst>
                <a:path w="2898" h="2487" extrusionOk="0">
                  <a:moveTo>
                    <a:pt x="1658" y="1"/>
                  </a:moveTo>
                  <a:cubicBezTo>
                    <a:pt x="553" y="1"/>
                    <a:pt x="1" y="1341"/>
                    <a:pt x="779" y="2120"/>
                  </a:cubicBezTo>
                  <a:cubicBezTo>
                    <a:pt x="1032" y="2373"/>
                    <a:pt x="1344" y="2487"/>
                    <a:pt x="1649" y="2487"/>
                  </a:cubicBezTo>
                  <a:cubicBezTo>
                    <a:pt x="2287" y="2487"/>
                    <a:pt x="2897" y="1992"/>
                    <a:pt x="2897" y="1245"/>
                  </a:cubicBezTo>
                  <a:cubicBezTo>
                    <a:pt x="2897" y="558"/>
                    <a:pt x="2345" y="1"/>
                    <a:pt x="1658"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9" name="Google Shape;11899;p92"/>
            <p:cNvSpPr/>
            <p:nvPr/>
          </p:nvSpPr>
          <p:spPr>
            <a:xfrm>
              <a:off x="5084035" y="3857805"/>
              <a:ext cx="38903" cy="65057"/>
            </a:xfrm>
            <a:custGeom>
              <a:avLst/>
              <a:gdLst/>
              <a:ahLst/>
              <a:cxnLst/>
              <a:rect l="l" t="t" r="r" b="b"/>
              <a:pathLst>
                <a:path w="1486" h="2485" extrusionOk="0">
                  <a:moveTo>
                    <a:pt x="246" y="1"/>
                  </a:moveTo>
                  <a:cubicBezTo>
                    <a:pt x="164" y="1"/>
                    <a:pt x="83" y="11"/>
                    <a:pt x="1" y="30"/>
                  </a:cubicBezTo>
                  <a:cubicBezTo>
                    <a:pt x="582" y="145"/>
                    <a:pt x="995" y="654"/>
                    <a:pt x="995" y="1245"/>
                  </a:cubicBezTo>
                  <a:cubicBezTo>
                    <a:pt x="995" y="1836"/>
                    <a:pt x="582" y="2345"/>
                    <a:pt x="1" y="2461"/>
                  </a:cubicBezTo>
                  <a:cubicBezTo>
                    <a:pt x="83" y="2475"/>
                    <a:pt x="164" y="2485"/>
                    <a:pt x="246" y="2485"/>
                  </a:cubicBezTo>
                  <a:cubicBezTo>
                    <a:pt x="933" y="2485"/>
                    <a:pt x="1485" y="1927"/>
                    <a:pt x="1485" y="1245"/>
                  </a:cubicBezTo>
                  <a:cubicBezTo>
                    <a:pt x="1485" y="558"/>
                    <a:pt x="933" y="6"/>
                    <a:pt x="246" y="6"/>
                  </a:cubicBezTo>
                  <a:lnTo>
                    <a:pt x="246" y="1"/>
                  </a:lnTo>
                  <a:close/>
                </a:path>
              </a:pathLst>
            </a:custGeom>
            <a:solidFill>
              <a:srgbClr val="5A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0" name="Google Shape;11900;p92"/>
            <p:cNvSpPr/>
            <p:nvPr/>
          </p:nvSpPr>
          <p:spPr>
            <a:xfrm>
              <a:off x="4956251" y="4063947"/>
              <a:ext cx="76001" cy="65083"/>
            </a:xfrm>
            <a:custGeom>
              <a:avLst/>
              <a:gdLst/>
              <a:ahLst/>
              <a:cxnLst/>
              <a:rect l="l" t="t" r="r" b="b"/>
              <a:pathLst>
                <a:path w="2903" h="2486" extrusionOk="0">
                  <a:moveTo>
                    <a:pt x="1658" y="1"/>
                  </a:moveTo>
                  <a:cubicBezTo>
                    <a:pt x="553" y="1"/>
                    <a:pt x="1" y="1336"/>
                    <a:pt x="784" y="2119"/>
                  </a:cubicBezTo>
                  <a:cubicBezTo>
                    <a:pt x="1035" y="2372"/>
                    <a:pt x="1345" y="2485"/>
                    <a:pt x="1650" y="2485"/>
                  </a:cubicBezTo>
                  <a:cubicBezTo>
                    <a:pt x="2288" y="2485"/>
                    <a:pt x="2903" y="1988"/>
                    <a:pt x="2903" y="1240"/>
                  </a:cubicBezTo>
                  <a:cubicBezTo>
                    <a:pt x="2903" y="558"/>
                    <a:pt x="2345" y="1"/>
                    <a:pt x="1658"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1" name="Google Shape;11901;p92"/>
            <p:cNvSpPr/>
            <p:nvPr/>
          </p:nvSpPr>
          <p:spPr>
            <a:xfrm>
              <a:off x="4993479" y="4063947"/>
              <a:ext cx="40291" cy="65005"/>
            </a:xfrm>
            <a:custGeom>
              <a:avLst/>
              <a:gdLst/>
              <a:ahLst/>
              <a:cxnLst/>
              <a:rect l="l" t="t" r="r" b="b"/>
              <a:pathLst>
                <a:path w="1539" h="2483" extrusionOk="0">
                  <a:moveTo>
                    <a:pt x="241" y="1"/>
                  </a:moveTo>
                  <a:cubicBezTo>
                    <a:pt x="160" y="1"/>
                    <a:pt x="83" y="6"/>
                    <a:pt x="1" y="20"/>
                  </a:cubicBezTo>
                  <a:cubicBezTo>
                    <a:pt x="587" y="135"/>
                    <a:pt x="1010" y="645"/>
                    <a:pt x="1010" y="1240"/>
                  </a:cubicBezTo>
                  <a:cubicBezTo>
                    <a:pt x="1010" y="1836"/>
                    <a:pt x="587" y="2345"/>
                    <a:pt x="1" y="2460"/>
                  </a:cubicBezTo>
                  <a:cubicBezTo>
                    <a:pt x="79" y="2475"/>
                    <a:pt x="157" y="2482"/>
                    <a:pt x="233" y="2482"/>
                  </a:cubicBezTo>
                  <a:cubicBezTo>
                    <a:pt x="861" y="2482"/>
                    <a:pt x="1407" y="2007"/>
                    <a:pt x="1471" y="1360"/>
                  </a:cubicBezTo>
                  <a:cubicBezTo>
                    <a:pt x="1538" y="635"/>
                    <a:pt x="971" y="1"/>
                    <a:pt x="241" y="1"/>
                  </a:cubicBezTo>
                  <a:close/>
                </a:path>
              </a:pathLst>
            </a:custGeom>
            <a:solidFill>
              <a:srgbClr val="5A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2" name="Google Shape;11902;p92"/>
            <p:cNvSpPr/>
            <p:nvPr/>
          </p:nvSpPr>
          <p:spPr>
            <a:xfrm>
              <a:off x="5047069" y="4063947"/>
              <a:ext cx="75870" cy="65083"/>
            </a:xfrm>
            <a:custGeom>
              <a:avLst/>
              <a:gdLst/>
              <a:ahLst/>
              <a:cxnLst/>
              <a:rect l="l" t="t" r="r" b="b"/>
              <a:pathLst>
                <a:path w="2898" h="2486" extrusionOk="0">
                  <a:moveTo>
                    <a:pt x="1658" y="1"/>
                  </a:moveTo>
                  <a:cubicBezTo>
                    <a:pt x="553" y="1"/>
                    <a:pt x="1" y="1336"/>
                    <a:pt x="779" y="2119"/>
                  </a:cubicBezTo>
                  <a:cubicBezTo>
                    <a:pt x="1032" y="2372"/>
                    <a:pt x="1342" y="2485"/>
                    <a:pt x="1647" y="2485"/>
                  </a:cubicBezTo>
                  <a:cubicBezTo>
                    <a:pt x="2285" y="2485"/>
                    <a:pt x="2897" y="1988"/>
                    <a:pt x="2897" y="1240"/>
                  </a:cubicBezTo>
                  <a:cubicBezTo>
                    <a:pt x="2897" y="558"/>
                    <a:pt x="2345" y="1"/>
                    <a:pt x="1658"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3" name="Google Shape;11903;p92"/>
            <p:cNvSpPr/>
            <p:nvPr/>
          </p:nvSpPr>
          <p:spPr>
            <a:xfrm>
              <a:off x="5084035" y="4063947"/>
              <a:ext cx="38903" cy="64926"/>
            </a:xfrm>
            <a:custGeom>
              <a:avLst/>
              <a:gdLst/>
              <a:ahLst/>
              <a:cxnLst/>
              <a:rect l="l" t="t" r="r" b="b"/>
              <a:pathLst>
                <a:path w="1486" h="2480" extrusionOk="0">
                  <a:moveTo>
                    <a:pt x="246" y="1"/>
                  </a:moveTo>
                  <a:cubicBezTo>
                    <a:pt x="164" y="1"/>
                    <a:pt x="83" y="10"/>
                    <a:pt x="1" y="25"/>
                  </a:cubicBezTo>
                  <a:cubicBezTo>
                    <a:pt x="582" y="140"/>
                    <a:pt x="995" y="649"/>
                    <a:pt x="995" y="1240"/>
                  </a:cubicBezTo>
                  <a:cubicBezTo>
                    <a:pt x="995" y="1831"/>
                    <a:pt x="582" y="2340"/>
                    <a:pt x="1" y="2456"/>
                  </a:cubicBezTo>
                  <a:cubicBezTo>
                    <a:pt x="83" y="2475"/>
                    <a:pt x="164" y="2480"/>
                    <a:pt x="246" y="2480"/>
                  </a:cubicBezTo>
                  <a:cubicBezTo>
                    <a:pt x="933" y="2480"/>
                    <a:pt x="1485" y="1922"/>
                    <a:pt x="1485" y="1240"/>
                  </a:cubicBezTo>
                  <a:cubicBezTo>
                    <a:pt x="1485" y="558"/>
                    <a:pt x="933" y="1"/>
                    <a:pt x="246" y="1"/>
                  </a:cubicBezTo>
                  <a:close/>
                </a:path>
              </a:pathLst>
            </a:custGeom>
            <a:solidFill>
              <a:srgbClr val="5A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4" name="Google Shape;11904;p92"/>
            <p:cNvSpPr/>
            <p:nvPr/>
          </p:nvSpPr>
          <p:spPr>
            <a:xfrm>
              <a:off x="4956251" y="3960824"/>
              <a:ext cx="76001" cy="65110"/>
            </a:xfrm>
            <a:custGeom>
              <a:avLst/>
              <a:gdLst/>
              <a:ahLst/>
              <a:cxnLst/>
              <a:rect l="l" t="t" r="r" b="b"/>
              <a:pathLst>
                <a:path w="2903" h="2487" extrusionOk="0">
                  <a:moveTo>
                    <a:pt x="1658" y="0"/>
                  </a:moveTo>
                  <a:cubicBezTo>
                    <a:pt x="553" y="0"/>
                    <a:pt x="1" y="1336"/>
                    <a:pt x="784" y="2119"/>
                  </a:cubicBezTo>
                  <a:cubicBezTo>
                    <a:pt x="1036" y="2373"/>
                    <a:pt x="1347" y="2486"/>
                    <a:pt x="1653" y="2486"/>
                  </a:cubicBezTo>
                  <a:cubicBezTo>
                    <a:pt x="2290" y="2486"/>
                    <a:pt x="2903" y="1992"/>
                    <a:pt x="2903" y="1245"/>
                  </a:cubicBezTo>
                  <a:cubicBezTo>
                    <a:pt x="2903" y="558"/>
                    <a:pt x="2345" y="0"/>
                    <a:pt x="1658"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5" name="Google Shape;11905;p92"/>
            <p:cNvSpPr/>
            <p:nvPr/>
          </p:nvSpPr>
          <p:spPr>
            <a:xfrm>
              <a:off x="4993479" y="3960955"/>
              <a:ext cx="40291" cy="64979"/>
            </a:xfrm>
            <a:custGeom>
              <a:avLst/>
              <a:gdLst/>
              <a:ahLst/>
              <a:cxnLst/>
              <a:rect l="l" t="t" r="r" b="b"/>
              <a:pathLst>
                <a:path w="1539" h="2482" extrusionOk="0">
                  <a:moveTo>
                    <a:pt x="241" y="0"/>
                  </a:moveTo>
                  <a:cubicBezTo>
                    <a:pt x="160" y="0"/>
                    <a:pt x="83" y="5"/>
                    <a:pt x="1" y="19"/>
                  </a:cubicBezTo>
                  <a:cubicBezTo>
                    <a:pt x="587" y="135"/>
                    <a:pt x="1010" y="644"/>
                    <a:pt x="1010" y="1240"/>
                  </a:cubicBezTo>
                  <a:cubicBezTo>
                    <a:pt x="1010" y="1835"/>
                    <a:pt x="587" y="2345"/>
                    <a:pt x="1" y="2460"/>
                  </a:cubicBezTo>
                  <a:cubicBezTo>
                    <a:pt x="79" y="2475"/>
                    <a:pt x="157" y="2482"/>
                    <a:pt x="233" y="2482"/>
                  </a:cubicBezTo>
                  <a:cubicBezTo>
                    <a:pt x="861" y="2482"/>
                    <a:pt x="1407" y="2007"/>
                    <a:pt x="1471" y="1360"/>
                  </a:cubicBezTo>
                  <a:cubicBezTo>
                    <a:pt x="1538" y="630"/>
                    <a:pt x="971" y="0"/>
                    <a:pt x="241" y="0"/>
                  </a:cubicBezTo>
                  <a:close/>
                </a:path>
              </a:pathLst>
            </a:custGeom>
            <a:solidFill>
              <a:srgbClr val="5A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6" name="Google Shape;11906;p92"/>
            <p:cNvSpPr/>
            <p:nvPr/>
          </p:nvSpPr>
          <p:spPr>
            <a:xfrm>
              <a:off x="5047069" y="3960824"/>
              <a:ext cx="75870" cy="65110"/>
            </a:xfrm>
            <a:custGeom>
              <a:avLst/>
              <a:gdLst/>
              <a:ahLst/>
              <a:cxnLst/>
              <a:rect l="l" t="t" r="r" b="b"/>
              <a:pathLst>
                <a:path w="2898" h="2487" extrusionOk="0">
                  <a:moveTo>
                    <a:pt x="1658" y="0"/>
                  </a:moveTo>
                  <a:cubicBezTo>
                    <a:pt x="553" y="0"/>
                    <a:pt x="1" y="1336"/>
                    <a:pt x="779" y="2119"/>
                  </a:cubicBezTo>
                  <a:cubicBezTo>
                    <a:pt x="1032" y="2373"/>
                    <a:pt x="1344" y="2486"/>
                    <a:pt x="1649" y="2486"/>
                  </a:cubicBezTo>
                  <a:cubicBezTo>
                    <a:pt x="2287" y="2486"/>
                    <a:pt x="2897" y="1992"/>
                    <a:pt x="2897" y="1245"/>
                  </a:cubicBezTo>
                  <a:cubicBezTo>
                    <a:pt x="2897" y="558"/>
                    <a:pt x="2345" y="0"/>
                    <a:pt x="1658"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7" name="Google Shape;11907;p92"/>
            <p:cNvSpPr/>
            <p:nvPr/>
          </p:nvSpPr>
          <p:spPr>
            <a:xfrm>
              <a:off x="5084035" y="3960955"/>
              <a:ext cx="38903" cy="64926"/>
            </a:xfrm>
            <a:custGeom>
              <a:avLst/>
              <a:gdLst/>
              <a:ahLst/>
              <a:cxnLst/>
              <a:rect l="l" t="t" r="r" b="b"/>
              <a:pathLst>
                <a:path w="1486" h="2480" extrusionOk="0">
                  <a:moveTo>
                    <a:pt x="246" y="0"/>
                  </a:moveTo>
                  <a:cubicBezTo>
                    <a:pt x="164" y="0"/>
                    <a:pt x="83" y="5"/>
                    <a:pt x="1" y="24"/>
                  </a:cubicBezTo>
                  <a:cubicBezTo>
                    <a:pt x="582" y="140"/>
                    <a:pt x="995" y="649"/>
                    <a:pt x="995" y="1240"/>
                  </a:cubicBezTo>
                  <a:cubicBezTo>
                    <a:pt x="995" y="1831"/>
                    <a:pt x="582" y="2340"/>
                    <a:pt x="1" y="2455"/>
                  </a:cubicBezTo>
                  <a:cubicBezTo>
                    <a:pt x="83" y="2470"/>
                    <a:pt x="164" y="2479"/>
                    <a:pt x="246" y="2479"/>
                  </a:cubicBezTo>
                  <a:cubicBezTo>
                    <a:pt x="933" y="2479"/>
                    <a:pt x="1485" y="1922"/>
                    <a:pt x="1485" y="1240"/>
                  </a:cubicBezTo>
                  <a:cubicBezTo>
                    <a:pt x="1485" y="553"/>
                    <a:pt x="933" y="0"/>
                    <a:pt x="246" y="0"/>
                  </a:cubicBezTo>
                  <a:close/>
                </a:path>
              </a:pathLst>
            </a:custGeom>
            <a:solidFill>
              <a:srgbClr val="5A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8" name="Google Shape;11908;p92"/>
            <p:cNvSpPr/>
            <p:nvPr/>
          </p:nvSpPr>
          <p:spPr>
            <a:xfrm>
              <a:off x="4962298" y="3852936"/>
              <a:ext cx="74849" cy="74927"/>
            </a:xfrm>
            <a:custGeom>
              <a:avLst/>
              <a:gdLst/>
              <a:ahLst/>
              <a:cxnLst/>
              <a:rect l="l" t="t" r="r" b="b"/>
              <a:pathLst>
                <a:path w="2859" h="2862" extrusionOk="0">
                  <a:moveTo>
                    <a:pt x="1411" y="385"/>
                  </a:moveTo>
                  <a:cubicBezTo>
                    <a:pt x="1606" y="385"/>
                    <a:pt x="1811" y="443"/>
                    <a:pt x="2009" y="576"/>
                  </a:cubicBezTo>
                  <a:lnTo>
                    <a:pt x="2004" y="576"/>
                  </a:lnTo>
                  <a:lnTo>
                    <a:pt x="572" y="2003"/>
                  </a:lnTo>
                  <a:cubicBezTo>
                    <a:pt x="61" y="1244"/>
                    <a:pt x="661" y="385"/>
                    <a:pt x="1411" y="385"/>
                  </a:cubicBezTo>
                  <a:close/>
                  <a:moveTo>
                    <a:pt x="2273" y="840"/>
                  </a:moveTo>
                  <a:lnTo>
                    <a:pt x="2273" y="840"/>
                  </a:lnTo>
                  <a:cubicBezTo>
                    <a:pt x="2809" y="1604"/>
                    <a:pt x="2206" y="2479"/>
                    <a:pt x="1452" y="2479"/>
                  </a:cubicBezTo>
                  <a:cubicBezTo>
                    <a:pt x="1253" y="2479"/>
                    <a:pt x="1043" y="2417"/>
                    <a:pt x="841" y="2277"/>
                  </a:cubicBezTo>
                  <a:lnTo>
                    <a:pt x="2273" y="840"/>
                  </a:lnTo>
                  <a:close/>
                  <a:moveTo>
                    <a:pt x="1445" y="1"/>
                  </a:moveTo>
                  <a:cubicBezTo>
                    <a:pt x="712" y="1"/>
                    <a:pt x="1" y="563"/>
                    <a:pt x="1" y="1431"/>
                  </a:cubicBezTo>
                  <a:cubicBezTo>
                    <a:pt x="1" y="1806"/>
                    <a:pt x="145" y="2166"/>
                    <a:pt x="409" y="2430"/>
                  </a:cubicBezTo>
                  <a:lnTo>
                    <a:pt x="409" y="2440"/>
                  </a:lnTo>
                  <a:lnTo>
                    <a:pt x="414" y="2440"/>
                  </a:lnTo>
                  <a:cubicBezTo>
                    <a:pt x="704" y="2731"/>
                    <a:pt x="1063" y="2861"/>
                    <a:pt x="1415" y="2861"/>
                  </a:cubicBezTo>
                  <a:cubicBezTo>
                    <a:pt x="2151" y="2861"/>
                    <a:pt x="2859" y="2292"/>
                    <a:pt x="2859" y="1431"/>
                  </a:cubicBezTo>
                  <a:cubicBezTo>
                    <a:pt x="2859" y="1052"/>
                    <a:pt x="2705" y="682"/>
                    <a:pt x="2436" y="413"/>
                  </a:cubicBezTo>
                  <a:cubicBezTo>
                    <a:pt x="2151" y="129"/>
                    <a:pt x="1795" y="1"/>
                    <a:pt x="1445"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9" name="Google Shape;11909;p92"/>
            <p:cNvSpPr/>
            <p:nvPr/>
          </p:nvSpPr>
          <p:spPr>
            <a:xfrm>
              <a:off x="5040786" y="3852910"/>
              <a:ext cx="87179" cy="74901"/>
            </a:xfrm>
            <a:custGeom>
              <a:avLst/>
              <a:gdLst/>
              <a:ahLst/>
              <a:cxnLst/>
              <a:rect l="l" t="t" r="r" b="b"/>
              <a:pathLst>
                <a:path w="3330" h="2861" extrusionOk="0">
                  <a:moveTo>
                    <a:pt x="1877" y="386"/>
                  </a:moveTo>
                  <a:cubicBezTo>
                    <a:pt x="2072" y="386"/>
                    <a:pt x="2277" y="444"/>
                    <a:pt x="2474" y="577"/>
                  </a:cubicBezTo>
                  <a:lnTo>
                    <a:pt x="1043" y="2004"/>
                  </a:lnTo>
                  <a:cubicBezTo>
                    <a:pt x="525" y="1242"/>
                    <a:pt x="1128" y="386"/>
                    <a:pt x="1877" y="386"/>
                  </a:cubicBezTo>
                  <a:close/>
                  <a:moveTo>
                    <a:pt x="2739" y="841"/>
                  </a:moveTo>
                  <a:lnTo>
                    <a:pt x="2739" y="841"/>
                  </a:lnTo>
                  <a:cubicBezTo>
                    <a:pt x="3270" y="1597"/>
                    <a:pt x="2673" y="2482"/>
                    <a:pt x="1920" y="2482"/>
                  </a:cubicBezTo>
                  <a:cubicBezTo>
                    <a:pt x="1720" y="2482"/>
                    <a:pt x="1510" y="2420"/>
                    <a:pt x="1307" y="2278"/>
                  </a:cubicBezTo>
                  <a:lnTo>
                    <a:pt x="2739" y="841"/>
                  </a:lnTo>
                  <a:close/>
                  <a:moveTo>
                    <a:pt x="1893" y="1"/>
                  </a:moveTo>
                  <a:cubicBezTo>
                    <a:pt x="596" y="1"/>
                    <a:pt x="0" y="1591"/>
                    <a:pt x="879" y="2436"/>
                  </a:cubicBezTo>
                  <a:cubicBezTo>
                    <a:pt x="1171" y="2729"/>
                    <a:pt x="1531" y="2861"/>
                    <a:pt x="1885" y="2861"/>
                  </a:cubicBezTo>
                  <a:cubicBezTo>
                    <a:pt x="2622" y="2861"/>
                    <a:pt x="3330" y="2292"/>
                    <a:pt x="3330" y="1432"/>
                  </a:cubicBezTo>
                  <a:cubicBezTo>
                    <a:pt x="3330" y="1048"/>
                    <a:pt x="3176" y="683"/>
                    <a:pt x="2902" y="414"/>
                  </a:cubicBezTo>
                  <a:cubicBezTo>
                    <a:pt x="2633" y="150"/>
                    <a:pt x="2273" y="1"/>
                    <a:pt x="1893"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0" name="Google Shape;11910;p92"/>
            <p:cNvSpPr/>
            <p:nvPr/>
          </p:nvSpPr>
          <p:spPr>
            <a:xfrm>
              <a:off x="4949732" y="3955928"/>
              <a:ext cx="87415" cy="74953"/>
            </a:xfrm>
            <a:custGeom>
              <a:avLst/>
              <a:gdLst/>
              <a:ahLst/>
              <a:cxnLst/>
              <a:rect l="l" t="t" r="r" b="b"/>
              <a:pathLst>
                <a:path w="3339" h="2863" extrusionOk="0">
                  <a:moveTo>
                    <a:pt x="1890" y="385"/>
                  </a:moveTo>
                  <a:cubicBezTo>
                    <a:pt x="2085" y="385"/>
                    <a:pt x="2290" y="444"/>
                    <a:pt x="2489" y="577"/>
                  </a:cubicBezTo>
                  <a:lnTo>
                    <a:pt x="2484" y="577"/>
                  </a:lnTo>
                  <a:lnTo>
                    <a:pt x="1052" y="2008"/>
                  </a:lnTo>
                  <a:cubicBezTo>
                    <a:pt x="542" y="1242"/>
                    <a:pt x="1141" y="385"/>
                    <a:pt x="1890" y="385"/>
                  </a:cubicBezTo>
                  <a:close/>
                  <a:moveTo>
                    <a:pt x="2753" y="846"/>
                  </a:moveTo>
                  <a:lnTo>
                    <a:pt x="2753" y="846"/>
                  </a:lnTo>
                  <a:cubicBezTo>
                    <a:pt x="3288" y="1605"/>
                    <a:pt x="2687" y="2481"/>
                    <a:pt x="1934" y="2481"/>
                  </a:cubicBezTo>
                  <a:cubicBezTo>
                    <a:pt x="1734" y="2481"/>
                    <a:pt x="1524" y="2419"/>
                    <a:pt x="1321" y="2277"/>
                  </a:cubicBezTo>
                  <a:lnTo>
                    <a:pt x="2753" y="846"/>
                  </a:lnTo>
                  <a:close/>
                  <a:moveTo>
                    <a:pt x="1907" y="0"/>
                  </a:moveTo>
                  <a:cubicBezTo>
                    <a:pt x="654" y="0"/>
                    <a:pt x="0" y="1528"/>
                    <a:pt x="889" y="2436"/>
                  </a:cubicBezTo>
                  <a:lnTo>
                    <a:pt x="889" y="2441"/>
                  </a:lnTo>
                  <a:cubicBezTo>
                    <a:pt x="1180" y="2732"/>
                    <a:pt x="1541" y="2863"/>
                    <a:pt x="1894" y="2863"/>
                  </a:cubicBezTo>
                  <a:cubicBezTo>
                    <a:pt x="2631" y="2863"/>
                    <a:pt x="3339" y="2296"/>
                    <a:pt x="3339" y="1437"/>
                  </a:cubicBezTo>
                  <a:cubicBezTo>
                    <a:pt x="3339" y="644"/>
                    <a:pt x="2695" y="0"/>
                    <a:pt x="1907"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1" name="Google Shape;11911;p92"/>
            <p:cNvSpPr/>
            <p:nvPr/>
          </p:nvSpPr>
          <p:spPr>
            <a:xfrm>
              <a:off x="5040786" y="3955928"/>
              <a:ext cx="87310" cy="74953"/>
            </a:xfrm>
            <a:custGeom>
              <a:avLst/>
              <a:gdLst/>
              <a:ahLst/>
              <a:cxnLst/>
              <a:rect l="l" t="t" r="r" b="b"/>
              <a:pathLst>
                <a:path w="3335" h="2863" extrusionOk="0">
                  <a:moveTo>
                    <a:pt x="1875" y="385"/>
                  </a:moveTo>
                  <a:cubicBezTo>
                    <a:pt x="2069" y="385"/>
                    <a:pt x="2275" y="443"/>
                    <a:pt x="2474" y="577"/>
                  </a:cubicBezTo>
                  <a:lnTo>
                    <a:pt x="1043" y="2008"/>
                  </a:lnTo>
                  <a:cubicBezTo>
                    <a:pt x="531" y="1253"/>
                    <a:pt x="1123" y="385"/>
                    <a:pt x="1875" y="385"/>
                  </a:cubicBezTo>
                  <a:close/>
                  <a:moveTo>
                    <a:pt x="2743" y="846"/>
                  </a:moveTo>
                  <a:cubicBezTo>
                    <a:pt x="3271" y="1598"/>
                    <a:pt x="2673" y="2482"/>
                    <a:pt x="1920" y="2482"/>
                  </a:cubicBezTo>
                  <a:cubicBezTo>
                    <a:pt x="1720" y="2482"/>
                    <a:pt x="1510" y="2420"/>
                    <a:pt x="1307" y="2277"/>
                  </a:cubicBezTo>
                  <a:lnTo>
                    <a:pt x="2743" y="846"/>
                  </a:lnTo>
                  <a:close/>
                  <a:moveTo>
                    <a:pt x="1898" y="0"/>
                  </a:moveTo>
                  <a:cubicBezTo>
                    <a:pt x="606" y="0"/>
                    <a:pt x="0" y="1585"/>
                    <a:pt x="884" y="2441"/>
                  </a:cubicBezTo>
                  <a:cubicBezTo>
                    <a:pt x="1176" y="2732"/>
                    <a:pt x="1536" y="2863"/>
                    <a:pt x="1890" y="2863"/>
                  </a:cubicBezTo>
                  <a:cubicBezTo>
                    <a:pt x="2626" y="2863"/>
                    <a:pt x="3334" y="2296"/>
                    <a:pt x="3334" y="1437"/>
                  </a:cubicBezTo>
                  <a:cubicBezTo>
                    <a:pt x="3330" y="644"/>
                    <a:pt x="2691" y="5"/>
                    <a:pt x="1898"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2" name="Google Shape;11912;p92"/>
            <p:cNvSpPr/>
            <p:nvPr/>
          </p:nvSpPr>
          <p:spPr>
            <a:xfrm>
              <a:off x="4962298" y="4058920"/>
              <a:ext cx="74980" cy="74953"/>
            </a:xfrm>
            <a:custGeom>
              <a:avLst/>
              <a:gdLst/>
              <a:ahLst/>
              <a:cxnLst/>
              <a:rect l="l" t="t" r="r" b="b"/>
              <a:pathLst>
                <a:path w="2864" h="2863" extrusionOk="0">
                  <a:moveTo>
                    <a:pt x="2273" y="846"/>
                  </a:moveTo>
                  <a:lnTo>
                    <a:pt x="2273" y="846"/>
                  </a:lnTo>
                  <a:cubicBezTo>
                    <a:pt x="2805" y="1603"/>
                    <a:pt x="2206" y="2485"/>
                    <a:pt x="1452" y="2485"/>
                  </a:cubicBezTo>
                  <a:cubicBezTo>
                    <a:pt x="1254" y="2485"/>
                    <a:pt x="1044" y="2424"/>
                    <a:pt x="841" y="2283"/>
                  </a:cubicBezTo>
                  <a:lnTo>
                    <a:pt x="2273" y="846"/>
                  </a:lnTo>
                  <a:close/>
                  <a:moveTo>
                    <a:pt x="1431" y="0"/>
                  </a:moveTo>
                  <a:cubicBezTo>
                    <a:pt x="1194" y="0"/>
                    <a:pt x="951" y="61"/>
                    <a:pt x="721" y="193"/>
                  </a:cubicBezTo>
                  <a:cubicBezTo>
                    <a:pt x="535" y="298"/>
                    <a:pt x="639" y="547"/>
                    <a:pt x="809" y="547"/>
                  </a:cubicBezTo>
                  <a:cubicBezTo>
                    <a:pt x="840" y="547"/>
                    <a:pt x="874" y="539"/>
                    <a:pt x="909" y="519"/>
                  </a:cubicBezTo>
                  <a:cubicBezTo>
                    <a:pt x="1067" y="428"/>
                    <a:pt x="1250" y="380"/>
                    <a:pt x="1432" y="380"/>
                  </a:cubicBezTo>
                  <a:cubicBezTo>
                    <a:pt x="1639" y="385"/>
                    <a:pt x="1841" y="452"/>
                    <a:pt x="2009" y="572"/>
                  </a:cubicBezTo>
                  <a:lnTo>
                    <a:pt x="577" y="2004"/>
                  </a:lnTo>
                  <a:cubicBezTo>
                    <a:pt x="404" y="1744"/>
                    <a:pt x="337" y="1485"/>
                    <a:pt x="409" y="1182"/>
                  </a:cubicBezTo>
                  <a:cubicBezTo>
                    <a:pt x="446" y="1039"/>
                    <a:pt x="333" y="948"/>
                    <a:pt x="222" y="948"/>
                  </a:cubicBezTo>
                  <a:cubicBezTo>
                    <a:pt x="143" y="948"/>
                    <a:pt x="65" y="993"/>
                    <a:pt x="39" y="1096"/>
                  </a:cubicBezTo>
                  <a:cubicBezTo>
                    <a:pt x="15" y="1206"/>
                    <a:pt x="1" y="1317"/>
                    <a:pt x="1" y="1427"/>
                  </a:cubicBezTo>
                  <a:cubicBezTo>
                    <a:pt x="1" y="1807"/>
                    <a:pt x="150" y="2172"/>
                    <a:pt x="414" y="2436"/>
                  </a:cubicBezTo>
                  <a:cubicBezTo>
                    <a:pt x="709" y="2731"/>
                    <a:pt x="1069" y="2863"/>
                    <a:pt x="1422" y="2863"/>
                  </a:cubicBezTo>
                  <a:cubicBezTo>
                    <a:pt x="2160" y="2863"/>
                    <a:pt x="2864" y="2287"/>
                    <a:pt x="2864" y="1432"/>
                  </a:cubicBezTo>
                  <a:cubicBezTo>
                    <a:pt x="2864" y="597"/>
                    <a:pt x="2178" y="0"/>
                    <a:pt x="1431"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3" name="Google Shape;11913;p92"/>
            <p:cNvSpPr/>
            <p:nvPr/>
          </p:nvSpPr>
          <p:spPr>
            <a:xfrm>
              <a:off x="5040655" y="4059051"/>
              <a:ext cx="87179" cy="74796"/>
            </a:xfrm>
            <a:custGeom>
              <a:avLst/>
              <a:gdLst/>
              <a:ahLst/>
              <a:cxnLst/>
              <a:rect l="l" t="t" r="r" b="b"/>
              <a:pathLst>
                <a:path w="3330" h="2857" extrusionOk="0">
                  <a:moveTo>
                    <a:pt x="1883" y="383"/>
                  </a:moveTo>
                  <a:cubicBezTo>
                    <a:pt x="2078" y="383"/>
                    <a:pt x="2282" y="440"/>
                    <a:pt x="2479" y="572"/>
                  </a:cubicBezTo>
                  <a:lnTo>
                    <a:pt x="1048" y="2004"/>
                  </a:lnTo>
                  <a:cubicBezTo>
                    <a:pt x="529" y="1237"/>
                    <a:pt x="1134" y="383"/>
                    <a:pt x="1883" y="383"/>
                  </a:cubicBezTo>
                  <a:close/>
                  <a:moveTo>
                    <a:pt x="2748" y="841"/>
                  </a:moveTo>
                  <a:lnTo>
                    <a:pt x="2748" y="841"/>
                  </a:lnTo>
                  <a:cubicBezTo>
                    <a:pt x="3284" y="1605"/>
                    <a:pt x="2678" y="2479"/>
                    <a:pt x="1924" y="2479"/>
                  </a:cubicBezTo>
                  <a:cubicBezTo>
                    <a:pt x="1724" y="2479"/>
                    <a:pt x="1514" y="2418"/>
                    <a:pt x="1312" y="2278"/>
                  </a:cubicBezTo>
                  <a:lnTo>
                    <a:pt x="2748" y="841"/>
                  </a:lnTo>
                  <a:close/>
                  <a:moveTo>
                    <a:pt x="1903" y="0"/>
                  </a:moveTo>
                  <a:cubicBezTo>
                    <a:pt x="630" y="0"/>
                    <a:pt x="1" y="1552"/>
                    <a:pt x="884" y="2436"/>
                  </a:cubicBezTo>
                  <a:cubicBezTo>
                    <a:pt x="1174" y="2727"/>
                    <a:pt x="1532" y="2857"/>
                    <a:pt x="1884" y="2857"/>
                  </a:cubicBezTo>
                  <a:cubicBezTo>
                    <a:pt x="2620" y="2857"/>
                    <a:pt x="3330" y="2288"/>
                    <a:pt x="3330" y="1427"/>
                  </a:cubicBezTo>
                  <a:cubicBezTo>
                    <a:pt x="3330" y="639"/>
                    <a:pt x="2691" y="0"/>
                    <a:pt x="1903"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4" name="Google Shape;11914;p92"/>
            <p:cNvSpPr/>
            <p:nvPr/>
          </p:nvSpPr>
          <p:spPr>
            <a:xfrm>
              <a:off x="4929600" y="3825735"/>
              <a:ext cx="230803" cy="340235"/>
            </a:xfrm>
            <a:custGeom>
              <a:avLst/>
              <a:gdLst/>
              <a:ahLst/>
              <a:cxnLst/>
              <a:rect l="l" t="t" r="r" b="b"/>
              <a:pathLst>
                <a:path w="8816" h="12996" extrusionOk="0">
                  <a:moveTo>
                    <a:pt x="913" y="1"/>
                  </a:moveTo>
                  <a:cubicBezTo>
                    <a:pt x="409" y="1"/>
                    <a:pt x="1" y="409"/>
                    <a:pt x="1" y="909"/>
                  </a:cubicBezTo>
                  <a:lnTo>
                    <a:pt x="1" y="12088"/>
                  </a:lnTo>
                  <a:cubicBezTo>
                    <a:pt x="1" y="12587"/>
                    <a:pt x="409" y="12996"/>
                    <a:pt x="913" y="12996"/>
                  </a:cubicBezTo>
                  <a:lnTo>
                    <a:pt x="7903" y="12996"/>
                  </a:lnTo>
                  <a:cubicBezTo>
                    <a:pt x="8408" y="12996"/>
                    <a:pt x="8816" y="12587"/>
                    <a:pt x="8816" y="12088"/>
                  </a:cubicBezTo>
                  <a:lnTo>
                    <a:pt x="8816" y="5626"/>
                  </a:lnTo>
                  <a:cubicBezTo>
                    <a:pt x="8816" y="5502"/>
                    <a:pt x="8721" y="5439"/>
                    <a:pt x="8626" y="5439"/>
                  </a:cubicBezTo>
                  <a:cubicBezTo>
                    <a:pt x="8531" y="5439"/>
                    <a:pt x="8436" y="5502"/>
                    <a:pt x="8436" y="5626"/>
                  </a:cubicBezTo>
                  <a:lnTo>
                    <a:pt x="8436" y="12088"/>
                  </a:lnTo>
                  <a:cubicBezTo>
                    <a:pt x="8436" y="12381"/>
                    <a:pt x="8196" y="12616"/>
                    <a:pt x="7903" y="12616"/>
                  </a:cubicBezTo>
                  <a:lnTo>
                    <a:pt x="918" y="12616"/>
                  </a:lnTo>
                  <a:cubicBezTo>
                    <a:pt x="625" y="12616"/>
                    <a:pt x="390" y="12381"/>
                    <a:pt x="390" y="12088"/>
                  </a:cubicBezTo>
                  <a:lnTo>
                    <a:pt x="390" y="909"/>
                  </a:lnTo>
                  <a:cubicBezTo>
                    <a:pt x="390" y="616"/>
                    <a:pt x="625" y="380"/>
                    <a:pt x="918" y="380"/>
                  </a:cubicBezTo>
                  <a:lnTo>
                    <a:pt x="7908" y="380"/>
                  </a:lnTo>
                  <a:cubicBezTo>
                    <a:pt x="8201" y="380"/>
                    <a:pt x="8441" y="616"/>
                    <a:pt x="8436" y="909"/>
                  </a:cubicBezTo>
                  <a:lnTo>
                    <a:pt x="8436" y="4622"/>
                  </a:lnTo>
                  <a:cubicBezTo>
                    <a:pt x="8436" y="4728"/>
                    <a:pt x="8523" y="4810"/>
                    <a:pt x="8629" y="4810"/>
                  </a:cubicBezTo>
                  <a:cubicBezTo>
                    <a:pt x="8730" y="4810"/>
                    <a:pt x="8816" y="4728"/>
                    <a:pt x="8816" y="4622"/>
                  </a:cubicBezTo>
                  <a:lnTo>
                    <a:pt x="8816" y="909"/>
                  </a:lnTo>
                  <a:cubicBezTo>
                    <a:pt x="8816" y="409"/>
                    <a:pt x="8408" y="1"/>
                    <a:pt x="7903"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15" name="Google Shape;11915;p92"/>
          <p:cNvGrpSpPr/>
          <p:nvPr/>
        </p:nvGrpSpPr>
        <p:grpSpPr>
          <a:xfrm>
            <a:off x="6264518" y="3619995"/>
            <a:ext cx="249810" cy="340968"/>
            <a:chOff x="6264518" y="3825395"/>
            <a:chExt cx="249810" cy="340968"/>
          </a:xfrm>
        </p:grpSpPr>
        <p:sp>
          <p:nvSpPr>
            <p:cNvPr id="11916" name="Google Shape;11916;p92"/>
            <p:cNvSpPr/>
            <p:nvPr/>
          </p:nvSpPr>
          <p:spPr>
            <a:xfrm>
              <a:off x="6269309" y="3867832"/>
              <a:ext cx="211325" cy="293740"/>
            </a:xfrm>
            <a:custGeom>
              <a:avLst/>
              <a:gdLst/>
              <a:ahLst/>
              <a:cxnLst/>
              <a:rect l="l" t="t" r="r" b="b"/>
              <a:pathLst>
                <a:path w="8072" h="11220" extrusionOk="0">
                  <a:moveTo>
                    <a:pt x="4620" y="0"/>
                  </a:moveTo>
                  <a:cubicBezTo>
                    <a:pt x="4343" y="0"/>
                    <a:pt x="4064" y="41"/>
                    <a:pt x="3791" y="132"/>
                  </a:cubicBezTo>
                  <a:cubicBezTo>
                    <a:pt x="3243" y="315"/>
                    <a:pt x="2777" y="680"/>
                    <a:pt x="2465" y="1160"/>
                  </a:cubicBezTo>
                  <a:cubicBezTo>
                    <a:pt x="1970" y="1905"/>
                    <a:pt x="1888" y="2851"/>
                    <a:pt x="2249" y="3668"/>
                  </a:cubicBezTo>
                  <a:cubicBezTo>
                    <a:pt x="2364" y="3946"/>
                    <a:pt x="2551" y="4191"/>
                    <a:pt x="2787" y="4379"/>
                  </a:cubicBezTo>
                  <a:cubicBezTo>
                    <a:pt x="2907" y="4475"/>
                    <a:pt x="2988" y="4609"/>
                    <a:pt x="3022" y="4758"/>
                  </a:cubicBezTo>
                  <a:cubicBezTo>
                    <a:pt x="3056" y="4888"/>
                    <a:pt x="3046" y="5027"/>
                    <a:pt x="3008" y="5157"/>
                  </a:cubicBezTo>
                  <a:cubicBezTo>
                    <a:pt x="2940" y="5340"/>
                    <a:pt x="2796" y="5484"/>
                    <a:pt x="2614" y="5541"/>
                  </a:cubicBezTo>
                  <a:cubicBezTo>
                    <a:pt x="2508" y="5575"/>
                    <a:pt x="2402" y="5613"/>
                    <a:pt x="2301" y="5661"/>
                  </a:cubicBezTo>
                  <a:cubicBezTo>
                    <a:pt x="1744" y="5916"/>
                    <a:pt x="1374" y="6464"/>
                    <a:pt x="1350" y="7079"/>
                  </a:cubicBezTo>
                  <a:cubicBezTo>
                    <a:pt x="606" y="7083"/>
                    <a:pt x="0" y="7694"/>
                    <a:pt x="0" y="8443"/>
                  </a:cubicBezTo>
                  <a:lnTo>
                    <a:pt x="0" y="11220"/>
                  </a:lnTo>
                  <a:lnTo>
                    <a:pt x="1014" y="11215"/>
                  </a:lnTo>
                  <a:lnTo>
                    <a:pt x="1019" y="11210"/>
                  </a:lnTo>
                  <a:lnTo>
                    <a:pt x="1019" y="8433"/>
                  </a:lnTo>
                  <a:cubicBezTo>
                    <a:pt x="1019" y="8246"/>
                    <a:pt x="1173" y="8087"/>
                    <a:pt x="1365" y="8087"/>
                  </a:cubicBezTo>
                  <a:lnTo>
                    <a:pt x="1639" y="8087"/>
                  </a:lnTo>
                  <a:cubicBezTo>
                    <a:pt x="1687" y="8155"/>
                    <a:pt x="1735" y="8217"/>
                    <a:pt x="1792" y="8275"/>
                  </a:cubicBezTo>
                  <a:cubicBezTo>
                    <a:pt x="1807" y="8289"/>
                    <a:pt x="1821" y="8308"/>
                    <a:pt x="1840" y="8323"/>
                  </a:cubicBezTo>
                  <a:cubicBezTo>
                    <a:pt x="2251" y="8721"/>
                    <a:pt x="2797" y="8940"/>
                    <a:pt x="3362" y="8940"/>
                  </a:cubicBezTo>
                  <a:cubicBezTo>
                    <a:pt x="3452" y="8940"/>
                    <a:pt x="3542" y="8935"/>
                    <a:pt x="3632" y="8923"/>
                  </a:cubicBezTo>
                  <a:cubicBezTo>
                    <a:pt x="5006" y="8755"/>
                    <a:pt x="6125" y="8102"/>
                    <a:pt x="6957" y="6896"/>
                  </a:cubicBezTo>
                  <a:cubicBezTo>
                    <a:pt x="7778" y="5705"/>
                    <a:pt x="8071" y="4225"/>
                    <a:pt x="7764" y="2813"/>
                  </a:cubicBezTo>
                  <a:cubicBezTo>
                    <a:pt x="7557" y="1900"/>
                    <a:pt x="7139" y="1179"/>
                    <a:pt x="6495" y="656"/>
                  </a:cubicBezTo>
                  <a:lnTo>
                    <a:pt x="6409" y="588"/>
                  </a:lnTo>
                  <a:cubicBezTo>
                    <a:pt x="6409" y="588"/>
                    <a:pt x="6010" y="300"/>
                    <a:pt x="5741" y="204"/>
                  </a:cubicBezTo>
                  <a:cubicBezTo>
                    <a:pt x="5378" y="76"/>
                    <a:pt x="4999" y="0"/>
                    <a:pt x="4620" y="0"/>
                  </a:cubicBez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7" name="Google Shape;11917;p92"/>
            <p:cNvSpPr/>
            <p:nvPr/>
          </p:nvSpPr>
          <p:spPr>
            <a:xfrm>
              <a:off x="6332429" y="3867623"/>
              <a:ext cx="148205" cy="234154"/>
            </a:xfrm>
            <a:custGeom>
              <a:avLst/>
              <a:gdLst/>
              <a:ahLst/>
              <a:cxnLst/>
              <a:rect l="l" t="t" r="r" b="b"/>
              <a:pathLst>
                <a:path w="5661" h="8944" extrusionOk="0">
                  <a:moveTo>
                    <a:pt x="2288" y="1"/>
                  </a:moveTo>
                  <a:lnTo>
                    <a:pt x="2288" y="1"/>
                  </a:lnTo>
                  <a:cubicBezTo>
                    <a:pt x="2557" y="102"/>
                    <a:pt x="2927" y="375"/>
                    <a:pt x="2927" y="375"/>
                  </a:cubicBezTo>
                  <a:cubicBezTo>
                    <a:pt x="2960" y="399"/>
                    <a:pt x="2989" y="423"/>
                    <a:pt x="3018" y="443"/>
                  </a:cubicBezTo>
                  <a:cubicBezTo>
                    <a:pt x="3657" y="966"/>
                    <a:pt x="4075" y="1692"/>
                    <a:pt x="4281" y="2600"/>
                  </a:cubicBezTo>
                  <a:cubicBezTo>
                    <a:pt x="4589" y="4017"/>
                    <a:pt x="4301" y="5496"/>
                    <a:pt x="3479" y="6688"/>
                  </a:cubicBezTo>
                  <a:cubicBezTo>
                    <a:pt x="2648" y="7894"/>
                    <a:pt x="1529" y="8547"/>
                    <a:pt x="155" y="8710"/>
                  </a:cubicBezTo>
                  <a:cubicBezTo>
                    <a:pt x="102" y="8720"/>
                    <a:pt x="49" y="8720"/>
                    <a:pt x="1" y="8725"/>
                  </a:cubicBezTo>
                  <a:cubicBezTo>
                    <a:pt x="299" y="8868"/>
                    <a:pt x="624" y="8943"/>
                    <a:pt x="955" y="8943"/>
                  </a:cubicBezTo>
                  <a:cubicBezTo>
                    <a:pt x="1045" y="8943"/>
                    <a:pt x="1135" y="8938"/>
                    <a:pt x="1226" y="8927"/>
                  </a:cubicBezTo>
                  <a:cubicBezTo>
                    <a:pt x="2600" y="8763"/>
                    <a:pt x="3719" y="8110"/>
                    <a:pt x="4550" y="6904"/>
                  </a:cubicBezTo>
                  <a:cubicBezTo>
                    <a:pt x="5367" y="5708"/>
                    <a:pt x="5660" y="4228"/>
                    <a:pt x="5353" y="2816"/>
                  </a:cubicBezTo>
                  <a:cubicBezTo>
                    <a:pt x="5146" y="1903"/>
                    <a:pt x="4728" y="1182"/>
                    <a:pt x="4084" y="659"/>
                  </a:cubicBezTo>
                  <a:lnTo>
                    <a:pt x="3998" y="592"/>
                  </a:lnTo>
                  <a:cubicBezTo>
                    <a:pt x="3998" y="592"/>
                    <a:pt x="3599" y="303"/>
                    <a:pt x="3335" y="207"/>
                  </a:cubicBezTo>
                  <a:cubicBezTo>
                    <a:pt x="2999" y="82"/>
                    <a:pt x="2648" y="15"/>
                    <a:pt x="2288" y="1"/>
                  </a:cubicBez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8" name="Google Shape;11918;p92"/>
            <p:cNvSpPr/>
            <p:nvPr/>
          </p:nvSpPr>
          <p:spPr>
            <a:xfrm>
              <a:off x="6277215" y="3830395"/>
              <a:ext cx="55868" cy="93593"/>
            </a:xfrm>
            <a:custGeom>
              <a:avLst/>
              <a:gdLst/>
              <a:ahLst/>
              <a:cxnLst/>
              <a:rect l="l" t="t" r="r" b="b"/>
              <a:pathLst>
                <a:path w="2134" h="3575" extrusionOk="0">
                  <a:moveTo>
                    <a:pt x="1" y="1"/>
                  </a:moveTo>
                  <a:lnTo>
                    <a:pt x="1" y="1490"/>
                  </a:lnTo>
                  <a:cubicBezTo>
                    <a:pt x="1" y="2475"/>
                    <a:pt x="683" y="3330"/>
                    <a:pt x="1644" y="3546"/>
                  </a:cubicBezTo>
                  <a:lnTo>
                    <a:pt x="1764" y="3575"/>
                  </a:lnTo>
                  <a:cubicBezTo>
                    <a:pt x="1827" y="3239"/>
                    <a:pt x="1951" y="2917"/>
                    <a:pt x="2134" y="2629"/>
                  </a:cubicBezTo>
                  <a:cubicBezTo>
                    <a:pt x="2096" y="2609"/>
                    <a:pt x="2057" y="2595"/>
                    <a:pt x="2019" y="2585"/>
                  </a:cubicBezTo>
                  <a:lnTo>
                    <a:pt x="1870" y="2552"/>
                  </a:lnTo>
                  <a:cubicBezTo>
                    <a:pt x="1370" y="2446"/>
                    <a:pt x="1019" y="1999"/>
                    <a:pt x="1019" y="1490"/>
                  </a:cubicBezTo>
                  <a:lnTo>
                    <a:pt x="1019" y="1"/>
                  </a:ln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9" name="Google Shape;11919;p92"/>
            <p:cNvSpPr/>
            <p:nvPr/>
          </p:nvSpPr>
          <p:spPr>
            <a:xfrm>
              <a:off x="6306144" y="3890400"/>
              <a:ext cx="26939" cy="33484"/>
            </a:xfrm>
            <a:custGeom>
              <a:avLst/>
              <a:gdLst/>
              <a:ahLst/>
              <a:cxnLst/>
              <a:rect l="l" t="t" r="r" b="b"/>
              <a:pathLst>
                <a:path w="1029" h="1279" extrusionOk="0">
                  <a:moveTo>
                    <a:pt x="265" y="0"/>
                  </a:moveTo>
                  <a:cubicBezTo>
                    <a:pt x="107" y="327"/>
                    <a:pt x="20" y="687"/>
                    <a:pt x="1" y="1052"/>
                  </a:cubicBezTo>
                  <a:cubicBezTo>
                    <a:pt x="174" y="1144"/>
                    <a:pt x="352" y="1211"/>
                    <a:pt x="539" y="1254"/>
                  </a:cubicBezTo>
                  <a:lnTo>
                    <a:pt x="659" y="1278"/>
                  </a:lnTo>
                  <a:cubicBezTo>
                    <a:pt x="722" y="942"/>
                    <a:pt x="846" y="625"/>
                    <a:pt x="1029" y="337"/>
                  </a:cubicBezTo>
                  <a:cubicBezTo>
                    <a:pt x="991" y="312"/>
                    <a:pt x="952" y="298"/>
                    <a:pt x="914" y="288"/>
                  </a:cubicBezTo>
                  <a:lnTo>
                    <a:pt x="765" y="260"/>
                  </a:lnTo>
                  <a:cubicBezTo>
                    <a:pt x="577" y="221"/>
                    <a:pt x="404" y="130"/>
                    <a:pt x="26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0" name="Google Shape;11920;p92"/>
            <p:cNvSpPr/>
            <p:nvPr/>
          </p:nvSpPr>
          <p:spPr>
            <a:xfrm>
              <a:off x="6264518" y="3825395"/>
              <a:ext cx="249810" cy="340968"/>
            </a:xfrm>
            <a:custGeom>
              <a:avLst/>
              <a:gdLst/>
              <a:ahLst/>
              <a:cxnLst/>
              <a:rect l="l" t="t" r="r" b="b"/>
              <a:pathLst>
                <a:path w="9542" h="13024" extrusionOk="0">
                  <a:moveTo>
                    <a:pt x="1512" y="1"/>
                  </a:moveTo>
                  <a:cubicBezTo>
                    <a:pt x="1417" y="1"/>
                    <a:pt x="1322" y="64"/>
                    <a:pt x="1322" y="192"/>
                  </a:cubicBezTo>
                  <a:lnTo>
                    <a:pt x="1322" y="1676"/>
                  </a:lnTo>
                  <a:cubicBezTo>
                    <a:pt x="1322" y="2277"/>
                    <a:pt x="1735" y="2800"/>
                    <a:pt x="2321" y="2930"/>
                  </a:cubicBezTo>
                  <a:lnTo>
                    <a:pt x="2345" y="2935"/>
                  </a:lnTo>
                  <a:cubicBezTo>
                    <a:pt x="2307" y="3002"/>
                    <a:pt x="2292" y="3079"/>
                    <a:pt x="2259" y="3151"/>
                  </a:cubicBezTo>
                  <a:cubicBezTo>
                    <a:pt x="2225" y="3242"/>
                    <a:pt x="2187" y="3324"/>
                    <a:pt x="2158" y="3415"/>
                  </a:cubicBezTo>
                  <a:cubicBezTo>
                    <a:pt x="2148" y="3454"/>
                    <a:pt x="2124" y="3492"/>
                    <a:pt x="2115" y="3535"/>
                  </a:cubicBezTo>
                  <a:cubicBezTo>
                    <a:pt x="1269" y="3314"/>
                    <a:pt x="683" y="2550"/>
                    <a:pt x="683" y="1681"/>
                  </a:cubicBezTo>
                  <a:lnTo>
                    <a:pt x="683" y="192"/>
                  </a:lnTo>
                  <a:cubicBezTo>
                    <a:pt x="683" y="67"/>
                    <a:pt x="588" y="4"/>
                    <a:pt x="493" y="4"/>
                  </a:cubicBezTo>
                  <a:cubicBezTo>
                    <a:pt x="398" y="4"/>
                    <a:pt x="303" y="67"/>
                    <a:pt x="303" y="192"/>
                  </a:cubicBezTo>
                  <a:lnTo>
                    <a:pt x="303" y="1681"/>
                  </a:lnTo>
                  <a:cubicBezTo>
                    <a:pt x="303" y="2743"/>
                    <a:pt x="1024" y="3660"/>
                    <a:pt x="2052" y="3910"/>
                  </a:cubicBezTo>
                  <a:cubicBezTo>
                    <a:pt x="1937" y="4909"/>
                    <a:pt x="2336" y="5740"/>
                    <a:pt x="2864" y="6144"/>
                  </a:cubicBezTo>
                  <a:cubicBezTo>
                    <a:pt x="3128" y="6350"/>
                    <a:pt x="3114" y="6860"/>
                    <a:pt x="2744" y="6975"/>
                  </a:cubicBezTo>
                  <a:cubicBezTo>
                    <a:pt x="2633" y="7009"/>
                    <a:pt x="2523" y="7047"/>
                    <a:pt x="2417" y="7095"/>
                  </a:cubicBezTo>
                  <a:cubicBezTo>
                    <a:pt x="1846" y="7350"/>
                    <a:pt x="1447" y="7888"/>
                    <a:pt x="1370" y="8507"/>
                  </a:cubicBezTo>
                  <a:cubicBezTo>
                    <a:pt x="592" y="8604"/>
                    <a:pt x="6" y="9266"/>
                    <a:pt x="1" y="10054"/>
                  </a:cubicBezTo>
                  <a:lnTo>
                    <a:pt x="1" y="12831"/>
                  </a:lnTo>
                  <a:cubicBezTo>
                    <a:pt x="1" y="12956"/>
                    <a:pt x="96" y="13018"/>
                    <a:pt x="191" y="13018"/>
                  </a:cubicBezTo>
                  <a:cubicBezTo>
                    <a:pt x="285" y="13018"/>
                    <a:pt x="380" y="12956"/>
                    <a:pt x="380" y="12831"/>
                  </a:cubicBezTo>
                  <a:lnTo>
                    <a:pt x="380" y="10054"/>
                  </a:lnTo>
                  <a:cubicBezTo>
                    <a:pt x="380" y="9411"/>
                    <a:pt x="899" y="8887"/>
                    <a:pt x="1543" y="8877"/>
                  </a:cubicBezTo>
                  <a:cubicBezTo>
                    <a:pt x="1644" y="8877"/>
                    <a:pt x="1725" y="8801"/>
                    <a:pt x="1730" y="8700"/>
                  </a:cubicBezTo>
                  <a:cubicBezTo>
                    <a:pt x="1749" y="8157"/>
                    <a:pt x="2071" y="7667"/>
                    <a:pt x="2566" y="7441"/>
                  </a:cubicBezTo>
                  <a:cubicBezTo>
                    <a:pt x="2662" y="7403"/>
                    <a:pt x="2758" y="7364"/>
                    <a:pt x="2854" y="7335"/>
                  </a:cubicBezTo>
                  <a:cubicBezTo>
                    <a:pt x="3095" y="7258"/>
                    <a:pt x="3287" y="7071"/>
                    <a:pt x="3373" y="6836"/>
                  </a:cubicBezTo>
                  <a:cubicBezTo>
                    <a:pt x="3412" y="6716"/>
                    <a:pt x="3426" y="6595"/>
                    <a:pt x="3412" y="6471"/>
                  </a:cubicBezTo>
                  <a:cubicBezTo>
                    <a:pt x="3550" y="6391"/>
                    <a:pt x="3851" y="6247"/>
                    <a:pt x="4226" y="6247"/>
                  </a:cubicBezTo>
                  <a:cubicBezTo>
                    <a:pt x="4487" y="6247"/>
                    <a:pt x="4784" y="6317"/>
                    <a:pt x="5088" y="6528"/>
                  </a:cubicBezTo>
                  <a:cubicBezTo>
                    <a:pt x="5376" y="6726"/>
                    <a:pt x="5725" y="6804"/>
                    <a:pt x="6092" y="6804"/>
                  </a:cubicBezTo>
                  <a:cubicBezTo>
                    <a:pt x="6671" y="6804"/>
                    <a:pt x="7297" y="6610"/>
                    <a:pt x="7803" y="6384"/>
                  </a:cubicBezTo>
                  <a:lnTo>
                    <a:pt x="7803" y="6384"/>
                  </a:lnTo>
                  <a:cubicBezTo>
                    <a:pt x="7682" y="7109"/>
                    <a:pt x="7404" y="7801"/>
                    <a:pt x="6991" y="8407"/>
                  </a:cubicBezTo>
                  <a:cubicBezTo>
                    <a:pt x="6203" y="9555"/>
                    <a:pt x="5160" y="10189"/>
                    <a:pt x="3801" y="10352"/>
                  </a:cubicBezTo>
                  <a:cubicBezTo>
                    <a:pt x="3719" y="10362"/>
                    <a:pt x="3638" y="10367"/>
                    <a:pt x="3558" y="10367"/>
                  </a:cubicBezTo>
                  <a:cubicBezTo>
                    <a:pt x="2891" y="10367"/>
                    <a:pt x="2298" y="10040"/>
                    <a:pt x="1985" y="9598"/>
                  </a:cubicBezTo>
                  <a:cubicBezTo>
                    <a:pt x="1949" y="9544"/>
                    <a:pt x="1889" y="9516"/>
                    <a:pt x="1826" y="9516"/>
                  </a:cubicBezTo>
                  <a:cubicBezTo>
                    <a:pt x="1822" y="9516"/>
                    <a:pt x="1817" y="9516"/>
                    <a:pt x="1812" y="9516"/>
                  </a:cubicBezTo>
                  <a:lnTo>
                    <a:pt x="1552" y="9516"/>
                  </a:lnTo>
                  <a:cubicBezTo>
                    <a:pt x="1250" y="9516"/>
                    <a:pt x="1010" y="9761"/>
                    <a:pt x="1010" y="10059"/>
                  </a:cubicBezTo>
                  <a:lnTo>
                    <a:pt x="1010" y="12836"/>
                  </a:lnTo>
                  <a:cubicBezTo>
                    <a:pt x="1010" y="12961"/>
                    <a:pt x="1105" y="13023"/>
                    <a:pt x="1199" y="13023"/>
                  </a:cubicBezTo>
                  <a:cubicBezTo>
                    <a:pt x="1294" y="13023"/>
                    <a:pt x="1389" y="12961"/>
                    <a:pt x="1389" y="12836"/>
                  </a:cubicBezTo>
                  <a:lnTo>
                    <a:pt x="1389" y="10059"/>
                  </a:lnTo>
                  <a:cubicBezTo>
                    <a:pt x="1389" y="9973"/>
                    <a:pt x="1461" y="9901"/>
                    <a:pt x="1548" y="9901"/>
                  </a:cubicBezTo>
                  <a:lnTo>
                    <a:pt x="1725" y="9901"/>
                  </a:lnTo>
                  <a:cubicBezTo>
                    <a:pt x="2127" y="10405"/>
                    <a:pt x="2798" y="10753"/>
                    <a:pt x="3554" y="10753"/>
                  </a:cubicBezTo>
                  <a:cubicBezTo>
                    <a:pt x="3648" y="10753"/>
                    <a:pt x="3743" y="10748"/>
                    <a:pt x="3839" y="10737"/>
                  </a:cubicBezTo>
                  <a:cubicBezTo>
                    <a:pt x="8331" y="10194"/>
                    <a:pt x="9542" y="4366"/>
                    <a:pt x="6803" y="2123"/>
                  </a:cubicBezTo>
                  <a:cubicBezTo>
                    <a:pt x="6760" y="2083"/>
                    <a:pt x="6715" y="2067"/>
                    <a:pt x="6672" y="2067"/>
                  </a:cubicBezTo>
                  <a:cubicBezTo>
                    <a:pt x="6513" y="2067"/>
                    <a:pt x="6389" y="2295"/>
                    <a:pt x="6563" y="2416"/>
                  </a:cubicBezTo>
                  <a:cubicBezTo>
                    <a:pt x="7577" y="3252"/>
                    <a:pt x="7961" y="4640"/>
                    <a:pt x="7860" y="5937"/>
                  </a:cubicBezTo>
                  <a:cubicBezTo>
                    <a:pt x="7600" y="6067"/>
                    <a:pt x="6814" y="6426"/>
                    <a:pt x="6099" y="6426"/>
                  </a:cubicBezTo>
                  <a:cubicBezTo>
                    <a:pt x="5809" y="6426"/>
                    <a:pt x="5531" y="6367"/>
                    <a:pt x="5304" y="6211"/>
                  </a:cubicBezTo>
                  <a:cubicBezTo>
                    <a:pt x="4967" y="5978"/>
                    <a:pt x="4597" y="5867"/>
                    <a:pt x="4224" y="5867"/>
                  </a:cubicBezTo>
                  <a:cubicBezTo>
                    <a:pt x="3912" y="5867"/>
                    <a:pt x="3599" y="5945"/>
                    <a:pt x="3301" y="6096"/>
                  </a:cubicBezTo>
                  <a:cubicBezTo>
                    <a:pt x="3248" y="5995"/>
                    <a:pt x="3176" y="5908"/>
                    <a:pt x="3095" y="5841"/>
                  </a:cubicBezTo>
                  <a:cubicBezTo>
                    <a:pt x="2576" y="5442"/>
                    <a:pt x="2220" y="4520"/>
                    <a:pt x="2518" y="3535"/>
                  </a:cubicBezTo>
                  <a:cubicBezTo>
                    <a:pt x="2851" y="2412"/>
                    <a:pt x="3816" y="1792"/>
                    <a:pt x="4847" y="1792"/>
                  </a:cubicBezTo>
                  <a:cubicBezTo>
                    <a:pt x="5183" y="1792"/>
                    <a:pt x="5526" y="1857"/>
                    <a:pt x="5857" y="1993"/>
                  </a:cubicBezTo>
                  <a:cubicBezTo>
                    <a:pt x="5885" y="2005"/>
                    <a:pt x="5912" y="2010"/>
                    <a:pt x="5937" y="2010"/>
                  </a:cubicBezTo>
                  <a:cubicBezTo>
                    <a:pt x="6122" y="2010"/>
                    <a:pt x="6213" y="1727"/>
                    <a:pt x="6006" y="1643"/>
                  </a:cubicBezTo>
                  <a:cubicBezTo>
                    <a:pt x="5634" y="1489"/>
                    <a:pt x="5239" y="1411"/>
                    <a:pt x="4847" y="1411"/>
                  </a:cubicBezTo>
                  <a:cubicBezTo>
                    <a:pt x="3979" y="1411"/>
                    <a:pt x="3124" y="1794"/>
                    <a:pt x="2561" y="2589"/>
                  </a:cubicBezTo>
                  <a:cubicBezTo>
                    <a:pt x="2561" y="2589"/>
                    <a:pt x="2446" y="2565"/>
                    <a:pt x="2403" y="2555"/>
                  </a:cubicBezTo>
                  <a:cubicBezTo>
                    <a:pt x="1994" y="2464"/>
                    <a:pt x="1701" y="2099"/>
                    <a:pt x="1701" y="1676"/>
                  </a:cubicBezTo>
                  <a:lnTo>
                    <a:pt x="1701" y="192"/>
                  </a:lnTo>
                  <a:cubicBezTo>
                    <a:pt x="1701" y="64"/>
                    <a:pt x="1607" y="1"/>
                    <a:pt x="1512"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1" name="Google Shape;11921;p92"/>
            <p:cNvSpPr/>
            <p:nvPr/>
          </p:nvSpPr>
          <p:spPr>
            <a:xfrm>
              <a:off x="6360729" y="4014283"/>
              <a:ext cx="14739" cy="12593"/>
            </a:xfrm>
            <a:custGeom>
              <a:avLst/>
              <a:gdLst/>
              <a:ahLst/>
              <a:cxnLst/>
              <a:rect l="l" t="t" r="r" b="b"/>
              <a:pathLst>
                <a:path w="563" h="481" extrusionOk="0">
                  <a:moveTo>
                    <a:pt x="323" y="0"/>
                  </a:moveTo>
                  <a:cubicBezTo>
                    <a:pt x="107" y="0"/>
                    <a:pt x="1" y="260"/>
                    <a:pt x="150" y="409"/>
                  </a:cubicBezTo>
                  <a:cubicBezTo>
                    <a:pt x="199" y="458"/>
                    <a:pt x="260" y="480"/>
                    <a:pt x="320" y="480"/>
                  </a:cubicBezTo>
                  <a:cubicBezTo>
                    <a:pt x="444" y="480"/>
                    <a:pt x="563" y="383"/>
                    <a:pt x="563" y="240"/>
                  </a:cubicBezTo>
                  <a:cubicBezTo>
                    <a:pt x="563" y="106"/>
                    <a:pt x="452" y="0"/>
                    <a:pt x="323" y="0"/>
                  </a:cubicBez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2" name="Google Shape;11922;p92"/>
            <p:cNvSpPr/>
            <p:nvPr/>
          </p:nvSpPr>
          <p:spPr>
            <a:xfrm>
              <a:off x="6412304" y="4027216"/>
              <a:ext cx="14608" cy="12645"/>
            </a:xfrm>
            <a:custGeom>
              <a:avLst/>
              <a:gdLst/>
              <a:ahLst/>
              <a:cxnLst/>
              <a:rect l="l" t="t" r="r" b="b"/>
              <a:pathLst>
                <a:path w="558" h="483" extrusionOk="0">
                  <a:moveTo>
                    <a:pt x="318" y="1"/>
                  </a:moveTo>
                  <a:cubicBezTo>
                    <a:pt x="106" y="1"/>
                    <a:pt x="1" y="260"/>
                    <a:pt x="149" y="409"/>
                  </a:cubicBezTo>
                  <a:cubicBezTo>
                    <a:pt x="200" y="460"/>
                    <a:pt x="261" y="482"/>
                    <a:pt x="320" y="482"/>
                  </a:cubicBezTo>
                  <a:cubicBezTo>
                    <a:pt x="442" y="482"/>
                    <a:pt x="558" y="387"/>
                    <a:pt x="558" y="241"/>
                  </a:cubicBezTo>
                  <a:cubicBezTo>
                    <a:pt x="558" y="111"/>
                    <a:pt x="452" y="1"/>
                    <a:pt x="318" y="1"/>
                  </a:cubicBez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3" name="Google Shape;11923;p92"/>
            <p:cNvSpPr/>
            <p:nvPr/>
          </p:nvSpPr>
          <p:spPr>
            <a:xfrm>
              <a:off x="6355965" y="4058920"/>
              <a:ext cx="14739" cy="12540"/>
            </a:xfrm>
            <a:custGeom>
              <a:avLst/>
              <a:gdLst/>
              <a:ahLst/>
              <a:cxnLst/>
              <a:rect l="l" t="t" r="r" b="b"/>
              <a:pathLst>
                <a:path w="563" h="479" extrusionOk="0">
                  <a:moveTo>
                    <a:pt x="322" y="1"/>
                  </a:moveTo>
                  <a:cubicBezTo>
                    <a:pt x="106" y="1"/>
                    <a:pt x="0" y="255"/>
                    <a:pt x="154" y="409"/>
                  </a:cubicBezTo>
                  <a:cubicBezTo>
                    <a:pt x="202" y="457"/>
                    <a:pt x="262" y="479"/>
                    <a:pt x="320" y="479"/>
                  </a:cubicBezTo>
                  <a:cubicBezTo>
                    <a:pt x="443" y="479"/>
                    <a:pt x="562" y="384"/>
                    <a:pt x="562" y="241"/>
                  </a:cubicBezTo>
                  <a:cubicBezTo>
                    <a:pt x="562" y="106"/>
                    <a:pt x="452" y="1"/>
                    <a:pt x="322" y="1"/>
                  </a:cubicBez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24" name="Google Shape;11924;p92"/>
          <p:cNvGrpSpPr/>
          <p:nvPr/>
        </p:nvGrpSpPr>
        <p:grpSpPr>
          <a:xfrm>
            <a:off x="5376073" y="3619968"/>
            <a:ext cx="223158" cy="340994"/>
            <a:chOff x="5376073" y="3825368"/>
            <a:chExt cx="223158" cy="340994"/>
          </a:xfrm>
        </p:grpSpPr>
        <p:sp>
          <p:nvSpPr>
            <p:cNvPr id="11925" name="Google Shape;11925;p92"/>
            <p:cNvSpPr/>
            <p:nvPr/>
          </p:nvSpPr>
          <p:spPr>
            <a:xfrm>
              <a:off x="5380995" y="3830395"/>
              <a:ext cx="213079" cy="242008"/>
            </a:xfrm>
            <a:custGeom>
              <a:avLst/>
              <a:gdLst/>
              <a:ahLst/>
              <a:cxnLst/>
              <a:rect l="l" t="t" r="r" b="b"/>
              <a:pathLst>
                <a:path w="8139" h="9244" extrusionOk="0">
                  <a:moveTo>
                    <a:pt x="1941" y="1"/>
                  </a:moveTo>
                  <a:cubicBezTo>
                    <a:pt x="870" y="1"/>
                    <a:pt x="0" y="870"/>
                    <a:pt x="5" y="1942"/>
                  </a:cubicBezTo>
                  <a:lnTo>
                    <a:pt x="5" y="8192"/>
                  </a:lnTo>
                  <a:cubicBezTo>
                    <a:pt x="0" y="8773"/>
                    <a:pt x="471" y="9244"/>
                    <a:pt x="1052" y="9244"/>
                  </a:cubicBezTo>
                  <a:lnTo>
                    <a:pt x="3200" y="9244"/>
                  </a:lnTo>
                  <a:lnTo>
                    <a:pt x="3200" y="8009"/>
                  </a:lnTo>
                  <a:lnTo>
                    <a:pt x="4944" y="8009"/>
                  </a:lnTo>
                  <a:lnTo>
                    <a:pt x="4944" y="9244"/>
                  </a:lnTo>
                  <a:lnTo>
                    <a:pt x="7091" y="9244"/>
                  </a:lnTo>
                  <a:cubicBezTo>
                    <a:pt x="7672" y="9244"/>
                    <a:pt x="8138" y="8773"/>
                    <a:pt x="8138" y="8192"/>
                  </a:cubicBezTo>
                  <a:lnTo>
                    <a:pt x="8138" y="1942"/>
                  </a:lnTo>
                  <a:cubicBezTo>
                    <a:pt x="8138" y="870"/>
                    <a:pt x="7269" y="1"/>
                    <a:pt x="6198" y="1"/>
                  </a:cubicBezTo>
                  <a:close/>
                </a:path>
              </a:pathLst>
            </a:custGeom>
            <a:solidFill>
              <a:srgbClr val="516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6" name="Google Shape;11926;p92"/>
            <p:cNvSpPr/>
            <p:nvPr/>
          </p:nvSpPr>
          <p:spPr>
            <a:xfrm>
              <a:off x="5515822" y="3830395"/>
              <a:ext cx="78252" cy="242008"/>
            </a:xfrm>
            <a:custGeom>
              <a:avLst/>
              <a:gdLst/>
              <a:ahLst/>
              <a:cxnLst/>
              <a:rect l="l" t="t" r="r" b="b"/>
              <a:pathLst>
                <a:path w="2989" h="9244" extrusionOk="0">
                  <a:moveTo>
                    <a:pt x="0" y="1"/>
                  </a:moveTo>
                  <a:cubicBezTo>
                    <a:pt x="1072" y="1"/>
                    <a:pt x="1941" y="870"/>
                    <a:pt x="1941" y="1942"/>
                  </a:cubicBezTo>
                  <a:lnTo>
                    <a:pt x="1941" y="8192"/>
                  </a:lnTo>
                  <a:cubicBezTo>
                    <a:pt x="1941" y="8773"/>
                    <a:pt x="1470" y="9244"/>
                    <a:pt x="894" y="9244"/>
                  </a:cubicBezTo>
                  <a:lnTo>
                    <a:pt x="1941" y="9244"/>
                  </a:lnTo>
                  <a:cubicBezTo>
                    <a:pt x="2522" y="9244"/>
                    <a:pt x="2988" y="8773"/>
                    <a:pt x="2988" y="8192"/>
                  </a:cubicBezTo>
                  <a:lnTo>
                    <a:pt x="2988" y="1942"/>
                  </a:lnTo>
                  <a:cubicBezTo>
                    <a:pt x="2988" y="870"/>
                    <a:pt x="2124" y="1"/>
                    <a:pt x="105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7" name="Google Shape;11927;p92"/>
            <p:cNvSpPr/>
            <p:nvPr/>
          </p:nvSpPr>
          <p:spPr>
            <a:xfrm>
              <a:off x="5428669" y="3853407"/>
              <a:ext cx="117862" cy="100400"/>
            </a:xfrm>
            <a:custGeom>
              <a:avLst/>
              <a:gdLst/>
              <a:ahLst/>
              <a:cxnLst/>
              <a:rect l="l" t="t" r="r" b="b"/>
              <a:pathLst>
                <a:path w="4502" h="3835" extrusionOk="0">
                  <a:moveTo>
                    <a:pt x="2248" y="1"/>
                  </a:moveTo>
                  <a:cubicBezTo>
                    <a:pt x="1004" y="1"/>
                    <a:pt x="0" y="1010"/>
                    <a:pt x="0" y="2249"/>
                  </a:cubicBezTo>
                  <a:lnTo>
                    <a:pt x="0" y="3234"/>
                  </a:lnTo>
                  <a:cubicBezTo>
                    <a:pt x="0" y="3565"/>
                    <a:pt x="269" y="3834"/>
                    <a:pt x="601" y="3834"/>
                  </a:cubicBezTo>
                  <a:lnTo>
                    <a:pt x="3901" y="3834"/>
                  </a:lnTo>
                  <a:cubicBezTo>
                    <a:pt x="4232" y="3834"/>
                    <a:pt x="4501" y="3565"/>
                    <a:pt x="4497" y="3234"/>
                  </a:cubicBezTo>
                  <a:lnTo>
                    <a:pt x="4497" y="2249"/>
                  </a:lnTo>
                  <a:cubicBezTo>
                    <a:pt x="4497" y="1010"/>
                    <a:pt x="3493" y="1"/>
                    <a:pt x="2248" y="1"/>
                  </a:cubicBez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8" name="Google Shape;11928;p92"/>
            <p:cNvSpPr/>
            <p:nvPr/>
          </p:nvSpPr>
          <p:spPr>
            <a:xfrm>
              <a:off x="5428669" y="3863356"/>
              <a:ext cx="117993" cy="90583"/>
            </a:xfrm>
            <a:custGeom>
              <a:avLst/>
              <a:gdLst/>
              <a:ahLst/>
              <a:cxnLst/>
              <a:rect l="l" t="t" r="r" b="b"/>
              <a:pathLst>
                <a:path w="4507" h="3460" extrusionOk="0">
                  <a:moveTo>
                    <a:pt x="3507" y="0"/>
                  </a:moveTo>
                  <a:lnTo>
                    <a:pt x="3507" y="0"/>
                  </a:lnTo>
                  <a:cubicBezTo>
                    <a:pt x="3757" y="375"/>
                    <a:pt x="3891" y="812"/>
                    <a:pt x="3891" y="1264"/>
                  </a:cubicBezTo>
                  <a:lnTo>
                    <a:pt x="3891" y="2249"/>
                  </a:lnTo>
                  <a:cubicBezTo>
                    <a:pt x="3891" y="2580"/>
                    <a:pt x="3622" y="2849"/>
                    <a:pt x="3291" y="2849"/>
                  </a:cubicBezTo>
                  <a:lnTo>
                    <a:pt x="0" y="2849"/>
                  </a:lnTo>
                  <a:lnTo>
                    <a:pt x="0" y="2859"/>
                  </a:lnTo>
                  <a:cubicBezTo>
                    <a:pt x="0" y="3190"/>
                    <a:pt x="269" y="3459"/>
                    <a:pt x="601" y="3459"/>
                  </a:cubicBezTo>
                  <a:lnTo>
                    <a:pt x="3906" y="3459"/>
                  </a:lnTo>
                  <a:cubicBezTo>
                    <a:pt x="4237" y="3459"/>
                    <a:pt x="4506" y="3190"/>
                    <a:pt x="4506" y="2859"/>
                  </a:cubicBezTo>
                  <a:lnTo>
                    <a:pt x="4506" y="1874"/>
                  </a:lnTo>
                  <a:cubicBezTo>
                    <a:pt x="4506" y="1120"/>
                    <a:pt x="4132" y="418"/>
                    <a:pt x="3507" y="0"/>
                  </a:cubicBezTo>
                  <a:close/>
                </a:path>
              </a:pathLst>
            </a:custGeom>
            <a:solidFill>
              <a:srgbClr val="AEB9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9" name="Google Shape;11929;p92"/>
            <p:cNvSpPr/>
            <p:nvPr/>
          </p:nvSpPr>
          <p:spPr>
            <a:xfrm>
              <a:off x="5464745" y="4040071"/>
              <a:ext cx="45684" cy="121266"/>
            </a:xfrm>
            <a:custGeom>
              <a:avLst/>
              <a:gdLst/>
              <a:ahLst/>
              <a:cxnLst/>
              <a:rect l="l" t="t" r="r" b="b"/>
              <a:pathLst>
                <a:path w="1745" h="4632" extrusionOk="0">
                  <a:moveTo>
                    <a:pt x="1" y="0"/>
                  </a:moveTo>
                  <a:lnTo>
                    <a:pt x="1" y="4631"/>
                  </a:lnTo>
                  <a:lnTo>
                    <a:pt x="1745" y="4631"/>
                  </a:lnTo>
                  <a:lnTo>
                    <a:pt x="1745" y="0"/>
                  </a:ln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0" name="Google Shape;11930;p92"/>
            <p:cNvSpPr/>
            <p:nvPr/>
          </p:nvSpPr>
          <p:spPr>
            <a:xfrm>
              <a:off x="5495192" y="4040071"/>
              <a:ext cx="15237" cy="121266"/>
            </a:xfrm>
            <a:custGeom>
              <a:avLst/>
              <a:gdLst/>
              <a:ahLst/>
              <a:cxnLst/>
              <a:rect l="l" t="t" r="r" b="b"/>
              <a:pathLst>
                <a:path w="582" h="4632" extrusionOk="0">
                  <a:moveTo>
                    <a:pt x="0" y="0"/>
                  </a:moveTo>
                  <a:lnTo>
                    <a:pt x="0" y="4631"/>
                  </a:lnTo>
                  <a:lnTo>
                    <a:pt x="582" y="4631"/>
                  </a:lnTo>
                  <a:lnTo>
                    <a:pt x="582" y="0"/>
                  </a:ln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1" name="Google Shape;11931;p92"/>
            <p:cNvSpPr/>
            <p:nvPr/>
          </p:nvSpPr>
          <p:spPr>
            <a:xfrm>
              <a:off x="5401992" y="3988234"/>
              <a:ext cx="33118" cy="25552"/>
            </a:xfrm>
            <a:custGeom>
              <a:avLst/>
              <a:gdLst/>
              <a:ahLst/>
              <a:cxnLst/>
              <a:rect l="l" t="t" r="r" b="b"/>
              <a:pathLst>
                <a:path w="1265" h="976" extrusionOk="0">
                  <a:moveTo>
                    <a:pt x="346" y="1"/>
                  </a:moveTo>
                  <a:cubicBezTo>
                    <a:pt x="154" y="1"/>
                    <a:pt x="1" y="150"/>
                    <a:pt x="5" y="342"/>
                  </a:cubicBezTo>
                  <a:lnTo>
                    <a:pt x="5" y="635"/>
                  </a:lnTo>
                  <a:cubicBezTo>
                    <a:pt x="1" y="822"/>
                    <a:pt x="154" y="976"/>
                    <a:pt x="346" y="976"/>
                  </a:cubicBezTo>
                  <a:lnTo>
                    <a:pt x="923" y="976"/>
                  </a:lnTo>
                  <a:cubicBezTo>
                    <a:pt x="1110" y="971"/>
                    <a:pt x="1259" y="822"/>
                    <a:pt x="1264" y="635"/>
                  </a:cubicBezTo>
                  <a:lnTo>
                    <a:pt x="1264" y="342"/>
                  </a:lnTo>
                  <a:cubicBezTo>
                    <a:pt x="1264" y="150"/>
                    <a:pt x="1110" y="1"/>
                    <a:pt x="923" y="1"/>
                  </a:cubicBez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2" name="Google Shape;11932;p92"/>
            <p:cNvSpPr/>
            <p:nvPr/>
          </p:nvSpPr>
          <p:spPr>
            <a:xfrm>
              <a:off x="5402122" y="3995408"/>
              <a:ext cx="32987" cy="18378"/>
            </a:xfrm>
            <a:custGeom>
              <a:avLst/>
              <a:gdLst/>
              <a:ahLst/>
              <a:cxnLst/>
              <a:rect l="l" t="t" r="r" b="b"/>
              <a:pathLst>
                <a:path w="1260" h="702" extrusionOk="0">
                  <a:moveTo>
                    <a:pt x="1249" y="1"/>
                  </a:moveTo>
                  <a:cubicBezTo>
                    <a:pt x="1221" y="164"/>
                    <a:pt x="1081" y="284"/>
                    <a:pt x="918" y="284"/>
                  </a:cubicBezTo>
                  <a:lnTo>
                    <a:pt x="341" y="284"/>
                  </a:lnTo>
                  <a:cubicBezTo>
                    <a:pt x="173" y="284"/>
                    <a:pt x="34" y="169"/>
                    <a:pt x="5" y="5"/>
                  </a:cubicBezTo>
                  <a:cubicBezTo>
                    <a:pt x="0" y="25"/>
                    <a:pt x="0" y="49"/>
                    <a:pt x="0" y="68"/>
                  </a:cubicBezTo>
                  <a:lnTo>
                    <a:pt x="0" y="366"/>
                  </a:lnTo>
                  <a:cubicBezTo>
                    <a:pt x="0" y="553"/>
                    <a:pt x="149" y="702"/>
                    <a:pt x="341" y="702"/>
                  </a:cubicBezTo>
                  <a:lnTo>
                    <a:pt x="918" y="702"/>
                  </a:lnTo>
                  <a:cubicBezTo>
                    <a:pt x="1105" y="702"/>
                    <a:pt x="1259" y="548"/>
                    <a:pt x="1259" y="361"/>
                  </a:cubicBezTo>
                  <a:lnTo>
                    <a:pt x="1259" y="68"/>
                  </a:lnTo>
                  <a:cubicBezTo>
                    <a:pt x="1254" y="44"/>
                    <a:pt x="1254" y="25"/>
                    <a:pt x="1249" y="1"/>
                  </a:cubicBezTo>
                  <a:close/>
                </a:path>
              </a:pathLst>
            </a:custGeom>
            <a:solidFill>
              <a:srgbClr val="CBD5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3" name="Google Shape;11933;p92"/>
            <p:cNvSpPr/>
            <p:nvPr/>
          </p:nvSpPr>
          <p:spPr>
            <a:xfrm>
              <a:off x="5464876" y="3988234"/>
              <a:ext cx="45553" cy="25552"/>
            </a:xfrm>
            <a:custGeom>
              <a:avLst/>
              <a:gdLst/>
              <a:ahLst/>
              <a:cxnLst/>
              <a:rect l="l" t="t" r="r" b="b"/>
              <a:pathLst>
                <a:path w="1740" h="976" extrusionOk="0">
                  <a:moveTo>
                    <a:pt x="342" y="1"/>
                  </a:moveTo>
                  <a:cubicBezTo>
                    <a:pt x="154" y="1"/>
                    <a:pt x="1" y="150"/>
                    <a:pt x="1" y="342"/>
                  </a:cubicBezTo>
                  <a:lnTo>
                    <a:pt x="1" y="635"/>
                  </a:lnTo>
                  <a:cubicBezTo>
                    <a:pt x="1" y="822"/>
                    <a:pt x="154" y="976"/>
                    <a:pt x="342" y="976"/>
                  </a:cubicBezTo>
                  <a:lnTo>
                    <a:pt x="1399" y="976"/>
                  </a:lnTo>
                  <a:cubicBezTo>
                    <a:pt x="1586" y="976"/>
                    <a:pt x="1740" y="822"/>
                    <a:pt x="1740" y="635"/>
                  </a:cubicBezTo>
                  <a:lnTo>
                    <a:pt x="1740" y="342"/>
                  </a:lnTo>
                  <a:cubicBezTo>
                    <a:pt x="1740" y="150"/>
                    <a:pt x="1586" y="1"/>
                    <a:pt x="1399" y="1"/>
                  </a:cubicBez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4" name="Google Shape;11934;p92"/>
            <p:cNvSpPr/>
            <p:nvPr/>
          </p:nvSpPr>
          <p:spPr>
            <a:xfrm>
              <a:off x="5464876" y="3995538"/>
              <a:ext cx="45553" cy="18378"/>
            </a:xfrm>
            <a:custGeom>
              <a:avLst/>
              <a:gdLst/>
              <a:ahLst/>
              <a:cxnLst/>
              <a:rect l="l" t="t" r="r" b="b"/>
              <a:pathLst>
                <a:path w="1740" h="702" extrusionOk="0">
                  <a:moveTo>
                    <a:pt x="5" y="0"/>
                  </a:moveTo>
                  <a:cubicBezTo>
                    <a:pt x="1" y="20"/>
                    <a:pt x="1" y="44"/>
                    <a:pt x="1" y="63"/>
                  </a:cubicBezTo>
                  <a:lnTo>
                    <a:pt x="1" y="361"/>
                  </a:lnTo>
                  <a:cubicBezTo>
                    <a:pt x="1" y="548"/>
                    <a:pt x="154" y="702"/>
                    <a:pt x="342" y="702"/>
                  </a:cubicBezTo>
                  <a:lnTo>
                    <a:pt x="1399" y="702"/>
                  </a:lnTo>
                  <a:cubicBezTo>
                    <a:pt x="1586" y="702"/>
                    <a:pt x="1740" y="548"/>
                    <a:pt x="1740" y="361"/>
                  </a:cubicBezTo>
                  <a:lnTo>
                    <a:pt x="1740" y="63"/>
                  </a:lnTo>
                  <a:cubicBezTo>
                    <a:pt x="1740" y="44"/>
                    <a:pt x="1735" y="20"/>
                    <a:pt x="1735" y="0"/>
                  </a:cubicBezTo>
                  <a:cubicBezTo>
                    <a:pt x="1701" y="159"/>
                    <a:pt x="1562" y="279"/>
                    <a:pt x="1399" y="279"/>
                  </a:cubicBezTo>
                  <a:lnTo>
                    <a:pt x="342" y="279"/>
                  </a:lnTo>
                  <a:cubicBezTo>
                    <a:pt x="178" y="279"/>
                    <a:pt x="34" y="164"/>
                    <a:pt x="5" y="0"/>
                  </a:cubicBezTo>
                  <a:close/>
                </a:path>
              </a:pathLst>
            </a:custGeom>
            <a:solidFill>
              <a:srgbClr val="CBD5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5" name="Google Shape;11935;p92"/>
            <p:cNvSpPr/>
            <p:nvPr/>
          </p:nvSpPr>
          <p:spPr>
            <a:xfrm>
              <a:off x="5540091" y="3988234"/>
              <a:ext cx="33092" cy="25552"/>
            </a:xfrm>
            <a:custGeom>
              <a:avLst/>
              <a:gdLst/>
              <a:ahLst/>
              <a:cxnLst/>
              <a:rect l="l" t="t" r="r" b="b"/>
              <a:pathLst>
                <a:path w="1264" h="976" extrusionOk="0">
                  <a:moveTo>
                    <a:pt x="342" y="1"/>
                  </a:moveTo>
                  <a:cubicBezTo>
                    <a:pt x="154" y="1"/>
                    <a:pt x="0" y="150"/>
                    <a:pt x="0" y="342"/>
                  </a:cubicBezTo>
                  <a:lnTo>
                    <a:pt x="0" y="635"/>
                  </a:lnTo>
                  <a:cubicBezTo>
                    <a:pt x="0" y="822"/>
                    <a:pt x="154" y="976"/>
                    <a:pt x="342" y="976"/>
                  </a:cubicBezTo>
                  <a:lnTo>
                    <a:pt x="918" y="976"/>
                  </a:lnTo>
                  <a:cubicBezTo>
                    <a:pt x="1110" y="976"/>
                    <a:pt x="1259" y="822"/>
                    <a:pt x="1259" y="635"/>
                  </a:cubicBezTo>
                  <a:lnTo>
                    <a:pt x="1259" y="342"/>
                  </a:lnTo>
                  <a:cubicBezTo>
                    <a:pt x="1264" y="150"/>
                    <a:pt x="1110" y="1"/>
                    <a:pt x="918" y="1"/>
                  </a:cubicBez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6" name="Google Shape;11936;p92"/>
            <p:cNvSpPr/>
            <p:nvPr/>
          </p:nvSpPr>
          <p:spPr>
            <a:xfrm>
              <a:off x="5540222" y="3995905"/>
              <a:ext cx="33092" cy="18012"/>
            </a:xfrm>
            <a:custGeom>
              <a:avLst/>
              <a:gdLst/>
              <a:ahLst/>
              <a:cxnLst/>
              <a:rect l="l" t="t" r="r" b="b"/>
              <a:pathLst>
                <a:path w="1264" h="688" extrusionOk="0">
                  <a:moveTo>
                    <a:pt x="5" y="1"/>
                  </a:moveTo>
                  <a:cubicBezTo>
                    <a:pt x="0" y="15"/>
                    <a:pt x="0" y="34"/>
                    <a:pt x="5" y="49"/>
                  </a:cubicBezTo>
                  <a:lnTo>
                    <a:pt x="5" y="347"/>
                  </a:lnTo>
                  <a:cubicBezTo>
                    <a:pt x="0" y="534"/>
                    <a:pt x="154" y="688"/>
                    <a:pt x="341" y="688"/>
                  </a:cubicBezTo>
                  <a:lnTo>
                    <a:pt x="923" y="688"/>
                  </a:lnTo>
                  <a:cubicBezTo>
                    <a:pt x="1110" y="688"/>
                    <a:pt x="1264" y="534"/>
                    <a:pt x="1264" y="347"/>
                  </a:cubicBezTo>
                  <a:lnTo>
                    <a:pt x="1264" y="49"/>
                  </a:lnTo>
                  <a:lnTo>
                    <a:pt x="1264" y="1"/>
                  </a:lnTo>
                  <a:cubicBezTo>
                    <a:pt x="1235" y="169"/>
                    <a:pt x="1086" y="294"/>
                    <a:pt x="913" y="294"/>
                  </a:cubicBezTo>
                  <a:lnTo>
                    <a:pt x="337" y="294"/>
                  </a:lnTo>
                  <a:cubicBezTo>
                    <a:pt x="168" y="294"/>
                    <a:pt x="24" y="169"/>
                    <a:pt x="5" y="1"/>
                  </a:cubicBezTo>
                  <a:close/>
                </a:path>
              </a:pathLst>
            </a:custGeom>
            <a:solidFill>
              <a:srgbClr val="CBD5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7" name="Google Shape;11937;p92"/>
            <p:cNvSpPr/>
            <p:nvPr/>
          </p:nvSpPr>
          <p:spPr>
            <a:xfrm>
              <a:off x="5464745" y="4112380"/>
              <a:ext cx="45684" cy="48957"/>
            </a:xfrm>
            <a:custGeom>
              <a:avLst/>
              <a:gdLst/>
              <a:ahLst/>
              <a:cxnLst/>
              <a:rect l="l" t="t" r="r" b="b"/>
              <a:pathLst>
                <a:path w="1745" h="1870" extrusionOk="0">
                  <a:moveTo>
                    <a:pt x="1" y="0"/>
                  </a:moveTo>
                  <a:lnTo>
                    <a:pt x="1" y="1869"/>
                  </a:lnTo>
                  <a:lnTo>
                    <a:pt x="1745" y="1869"/>
                  </a:lnTo>
                  <a:lnTo>
                    <a:pt x="1745" y="0"/>
                  </a:lnTo>
                  <a:close/>
                </a:path>
              </a:pathLst>
            </a:custGeom>
            <a:solidFill>
              <a:srgbClr val="FA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8" name="Google Shape;11938;p92"/>
            <p:cNvSpPr/>
            <p:nvPr/>
          </p:nvSpPr>
          <p:spPr>
            <a:xfrm>
              <a:off x="5495192" y="4112380"/>
              <a:ext cx="15237" cy="48957"/>
            </a:xfrm>
            <a:custGeom>
              <a:avLst/>
              <a:gdLst/>
              <a:ahLst/>
              <a:cxnLst/>
              <a:rect l="l" t="t" r="r" b="b"/>
              <a:pathLst>
                <a:path w="582" h="1870" extrusionOk="0">
                  <a:moveTo>
                    <a:pt x="0" y="0"/>
                  </a:moveTo>
                  <a:lnTo>
                    <a:pt x="0" y="1869"/>
                  </a:lnTo>
                  <a:lnTo>
                    <a:pt x="582" y="1869"/>
                  </a:lnTo>
                  <a:lnTo>
                    <a:pt x="582" y="0"/>
                  </a:lnTo>
                  <a:close/>
                </a:path>
              </a:pathLst>
            </a:custGeom>
            <a:solidFill>
              <a:srgbClr val="C3CB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9" name="Google Shape;11939;p92"/>
            <p:cNvSpPr/>
            <p:nvPr/>
          </p:nvSpPr>
          <p:spPr>
            <a:xfrm>
              <a:off x="5477442" y="4130104"/>
              <a:ext cx="17776" cy="15158"/>
            </a:xfrm>
            <a:custGeom>
              <a:avLst/>
              <a:gdLst/>
              <a:ahLst/>
              <a:cxnLst/>
              <a:rect l="l" t="t" r="r" b="b"/>
              <a:pathLst>
                <a:path w="679" h="579" extrusionOk="0">
                  <a:moveTo>
                    <a:pt x="390" y="1"/>
                  </a:moveTo>
                  <a:cubicBezTo>
                    <a:pt x="131" y="1"/>
                    <a:pt x="1" y="313"/>
                    <a:pt x="184" y="495"/>
                  </a:cubicBezTo>
                  <a:cubicBezTo>
                    <a:pt x="242" y="553"/>
                    <a:pt x="315" y="579"/>
                    <a:pt x="386" y="579"/>
                  </a:cubicBezTo>
                  <a:cubicBezTo>
                    <a:pt x="535" y="579"/>
                    <a:pt x="678" y="465"/>
                    <a:pt x="678" y="289"/>
                  </a:cubicBezTo>
                  <a:cubicBezTo>
                    <a:pt x="678" y="130"/>
                    <a:pt x="549" y="1"/>
                    <a:pt x="390" y="1"/>
                  </a:cubicBezTo>
                  <a:close/>
                </a:path>
              </a:pathLst>
            </a:custGeom>
            <a:solidFill>
              <a:srgbClr val="6A8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0" name="Google Shape;11940;p92"/>
            <p:cNvSpPr/>
            <p:nvPr/>
          </p:nvSpPr>
          <p:spPr>
            <a:xfrm>
              <a:off x="5423747" y="3848381"/>
              <a:ext cx="127942" cy="110453"/>
            </a:xfrm>
            <a:custGeom>
              <a:avLst/>
              <a:gdLst/>
              <a:ahLst/>
              <a:cxnLst/>
              <a:rect l="l" t="t" r="r" b="b"/>
              <a:pathLst>
                <a:path w="4887" h="4219" extrusionOk="0">
                  <a:moveTo>
                    <a:pt x="2436" y="385"/>
                  </a:moveTo>
                  <a:cubicBezTo>
                    <a:pt x="3570" y="385"/>
                    <a:pt x="4492" y="1307"/>
                    <a:pt x="4492" y="2441"/>
                  </a:cubicBezTo>
                  <a:lnTo>
                    <a:pt x="4492" y="3426"/>
                  </a:lnTo>
                  <a:lnTo>
                    <a:pt x="4497" y="3426"/>
                  </a:lnTo>
                  <a:cubicBezTo>
                    <a:pt x="4497" y="3657"/>
                    <a:pt x="4315" y="3839"/>
                    <a:pt x="4089" y="3839"/>
                  </a:cubicBezTo>
                  <a:lnTo>
                    <a:pt x="784" y="3839"/>
                  </a:lnTo>
                  <a:cubicBezTo>
                    <a:pt x="558" y="3839"/>
                    <a:pt x="375" y="3657"/>
                    <a:pt x="375" y="3426"/>
                  </a:cubicBezTo>
                  <a:lnTo>
                    <a:pt x="375" y="2441"/>
                  </a:lnTo>
                  <a:cubicBezTo>
                    <a:pt x="375" y="1307"/>
                    <a:pt x="1298" y="385"/>
                    <a:pt x="2436" y="385"/>
                  </a:cubicBezTo>
                  <a:close/>
                  <a:moveTo>
                    <a:pt x="2441" y="1"/>
                  </a:moveTo>
                  <a:cubicBezTo>
                    <a:pt x="1091" y="1"/>
                    <a:pt x="1" y="1091"/>
                    <a:pt x="1" y="2441"/>
                  </a:cubicBezTo>
                  <a:lnTo>
                    <a:pt x="1" y="3426"/>
                  </a:lnTo>
                  <a:cubicBezTo>
                    <a:pt x="1" y="3863"/>
                    <a:pt x="351" y="4219"/>
                    <a:pt x="793" y="4219"/>
                  </a:cubicBezTo>
                  <a:lnTo>
                    <a:pt x="4094" y="4219"/>
                  </a:lnTo>
                  <a:cubicBezTo>
                    <a:pt x="4531" y="4219"/>
                    <a:pt x="4886" y="3863"/>
                    <a:pt x="4886" y="3426"/>
                  </a:cubicBezTo>
                  <a:lnTo>
                    <a:pt x="4886" y="2441"/>
                  </a:lnTo>
                  <a:cubicBezTo>
                    <a:pt x="4882" y="1091"/>
                    <a:pt x="3786" y="1"/>
                    <a:pt x="2441"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1" name="Google Shape;11941;p92"/>
            <p:cNvSpPr/>
            <p:nvPr/>
          </p:nvSpPr>
          <p:spPr>
            <a:xfrm>
              <a:off x="5397096" y="3983208"/>
              <a:ext cx="43040" cy="35736"/>
            </a:xfrm>
            <a:custGeom>
              <a:avLst/>
              <a:gdLst/>
              <a:ahLst/>
              <a:cxnLst/>
              <a:rect l="l" t="t" r="r" b="b"/>
              <a:pathLst>
                <a:path w="1644" h="1365" extrusionOk="0">
                  <a:moveTo>
                    <a:pt x="1110" y="380"/>
                  </a:moveTo>
                  <a:cubicBezTo>
                    <a:pt x="1192" y="385"/>
                    <a:pt x="1254" y="452"/>
                    <a:pt x="1259" y="534"/>
                  </a:cubicBezTo>
                  <a:lnTo>
                    <a:pt x="1259" y="827"/>
                  </a:lnTo>
                  <a:cubicBezTo>
                    <a:pt x="1259" y="909"/>
                    <a:pt x="1187" y="981"/>
                    <a:pt x="1105" y="981"/>
                  </a:cubicBezTo>
                  <a:lnTo>
                    <a:pt x="533" y="981"/>
                  </a:lnTo>
                  <a:cubicBezTo>
                    <a:pt x="447" y="981"/>
                    <a:pt x="380" y="909"/>
                    <a:pt x="380" y="827"/>
                  </a:cubicBezTo>
                  <a:lnTo>
                    <a:pt x="380" y="534"/>
                  </a:lnTo>
                  <a:cubicBezTo>
                    <a:pt x="380" y="447"/>
                    <a:pt x="447" y="380"/>
                    <a:pt x="533" y="380"/>
                  </a:cubicBezTo>
                  <a:close/>
                  <a:moveTo>
                    <a:pt x="533" y="1"/>
                  </a:moveTo>
                  <a:cubicBezTo>
                    <a:pt x="236" y="1"/>
                    <a:pt x="0" y="241"/>
                    <a:pt x="0" y="534"/>
                  </a:cubicBezTo>
                  <a:lnTo>
                    <a:pt x="0" y="832"/>
                  </a:lnTo>
                  <a:cubicBezTo>
                    <a:pt x="0" y="1125"/>
                    <a:pt x="236" y="1365"/>
                    <a:pt x="533" y="1365"/>
                  </a:cubicBezTo>
                  <a:lnTo>
                    <a:pt x="1110" y="1365"/>
                  </a:lnTo>
                  <a:cubicBezTo>
                    <a:pt x="1403" y="1365"/>
                    <a:pt x="1643" y="1125"/>
                    <a:pt x="1643" y="832"/>
                  </a:cubicBezTo>
                  <a:lnTo>
                    <a:pt x="1643" y="534"/>
                  </a:lnTo>
                  <a:cubicBezTo>
                    <a:pt x="1643" y="241"/>
                    <a:pt x="1403" y="1"/>
                    <a:pt x="111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2" name="Google Shape;11942;p92"/>
            <p:cNvSpPr/>
            <p:nvPr/>
          </p:nvSpPr>
          <p:spPr>
            <a:xfrm>
              <a:off x="5459718" y="3983208"/>
              <a:ext cx="55632" cy="35736"/>
            </a:xfrm>
            <a:custGeom>
              <a:avLst/>
              <a:gdLst/>
              <a:ahLst/>
              <a:cxnLst/>
              <a:rect l="l" t="t" r="r" b="b"/>
              <a:pathLst>
                <a:path w="2125" h="1365" extrusionOk="0">
                  <a:moveTo>
                    <a:pt x="1591" y="380"/>
                  </a:moveTo>
                  <a:cubicBezTo>
                    <a:pt x="1672" y="385"/>
                    <a:pt x="1740" y="452"/>
                    <a:pt x="1744" y="534"/>
                  </a:cubicBezTo>
                  <a:lnTo>
                    <a:pt x="1744" y="827"/>
                  </a:lnTo>
                  <a:cubicBezTo>
                    <a:pt x="1744" y="909"/>
                    <a:pt x="1677" y="981"/>
                    <a:pt x="1591" y="981"/>
                  </a:cubicBezTo>
                  <a:lnTo>
                    <a:pt x="534" y="981"/>
                  </a:lnTo>
                  <a:cubicBezTo>
                    <a:pt x="452" y="981"/>
                    <a:pt x="385" y="909"/>
                    <a:pt x="385" y="827"/>
                  </a:cubicBezTo>
                  <a:lnTo>
                    <a:pt x="385" y="534"/>
                  </a:lnTo>
                  <a:cubicBezTo>
                    <a:pt x="385" y="447"/>
                    <a:pt x="452" y="380"/>
                    <a:pt x="534" y="380"/>
                  </a:cubicBezTo>
                  <a:close/>
                  <a:moveTo>
                    <a:pt x="534" y="1"/>
                  </a:moveTo>
                  <a:cubicBezTo>
                    <a:pt x="241" y="1"/>
                    <a:pt x="1" y="241"/>
                    <a:pt x="1" y="534"/>
                  </a:cubicBezTo>
                  <a:lnTo>
                    <a:pt x="1" y="832"/>
                  </a:lnTo>
                  <a:cubicBezTo>
                    <a:pt x="1" y="1125"/>
                    <a:pt x="241" y="1365"/>
                    <a:pt x="534" y="1365"/>
                  </a:cubicBezTo>
                  <a:lnTo>
                    <a:pt x="1591" y="1365"/>
                  </a:lnTo>
                  <a:cubicBezTo>
                    <a:pt x="1889" y="1365"/>
                    <a:pt x="2124" y="1125"/>
                    <a:pt x="2124" y="832"/>
                  </a:cubicBezTo>
                  <a:lnTo>
                    <a:pt x="2124" y="534"/>
                  </a:lnTo>
                  <a:cubicBezTo>
                    <a:pt x="2124" y="241"/>
                    <a:pt x="1889" y="1"/>
                    <a:pt x="1591"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3" name="Google Shape;11943;p92"/>
            <p:cNvSpPr/>
            <p:nvPr/>
          </p:nvSpPr>
          <p:spPr>
            <a:xfrm>
              <a:off x="5535195" y="3983208"/>
              <a:ext cx="43040" cy="35631"/>
            </a:xfrm>
            <a:custGeom>
              <a:avLst/>
              <a:gdLst/>
              <a:ahLst/>
              <a:cxnLst/>
              <a:rect l="l" t="t" r="r" b="b"/>
              <a:pathLst>
                <a:path w="1644" h="1361" extrusionOk="0">
                  <a:moveTo>
                    <a:pt x="1110" y="380"/>
                  </a:moveTo>
                  <a:cubicBezTo>
                    <a:pt x="1191" y="385"/>
                    <a:pt x="1259" y="452"/>
                    <a:pt x="1264" y="534"/>
                  </a:cubicBezTo>
                  <a:lnTo>
                    <a:pt x="1264" y="827"/>
                  </a:lnTo>
                  <a:cubicBezTo>
                    <a:pt x="1264" y="909"/>
                    <a:pt x="1191" y="981"/>
                    <a:pt x="1110" y="981"/>
                  </a:cubicBezTo>
                  <a:lnTo>
                    <a:pt x="533" y="981"/>
                  </a:lnTo>
                  <a:cubicBezTo>
                    <a:pt x="447" y="981"/>
                    <a:pt x="380" y="909"/>
                    <a:pt x="380" y="827"/>
                  </a:cubicBezTo>
                  <a:lnTo>
                    <a:pt x="380" y="534"/>
                  </a:lnTo>
                  <a:cubicBezTo>
                    <a:pt x="380" y="447"/>
                    <a:pt x="447" y="380"/>
                    <a:pt x="533" y="380"/>
                  </a:cubicBezTo>
                  <a:close/>
                  <a:moveTo>
                    <a:pt x="533" y="1"/>
                  </a:moveTo>
                  <a:cubicBezTo>
                    <a:pt x="240" y="1"/>
                    <a:pt x="0" y="241"/>
                    <a:pt x="0" y="534"/>
                  </a:cubicBezTo>
                  <a:lnTo>
                    <a:pt x="0" y="827"/>
                  </a:lnTo>
                  <a:cubicBezTo>
                    <a:pt x="0" y="1120"/>
                    <a:pt x="240" y="1360"/>
                    <a:pt x="533" y="1360"/>
                  </a:cubicBezTo>
                  <a:lnTo>
                    <a:pt x="1110" y="1360"/>
                  </a:lnTo>
                  <a:cubicBezTo>
                    <a:pt x="1403" y="1360"/>
                    <a:pt x="1643" y="1120"/>
                    <a:pt x="1643" y="827"/>
                  </a:cubicBezTo>
                  <a:lnTo>
                    <a:pt x="1643" y="534"/>
                  </a:lnTo>
                  <a:cubicBezTo>
                    <a:pt x="1643" y="236"/>
                    <a:pt x="1403" y="1"/>
                    <a:pt x="111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4" name="Google Shape;11944;p92"/>
            <p:cNvSpPr/>
            <p:nvPr/>
          </p:nvSpPr>
          <p:spPr>
            <a:xfrm>
              <a:off x="5376073" y="3825368"/>
              <a:ext cx="223158" cy="340994"/>
            </a:xfrm>
            <a:custGeom>
              <a:avLst/>
              <a:gdLst/>
              <a:ahLst/>
              <a:cxnLst/>
              <a:rect l="l" t="t" r="r" b="b"/>
              <a:pathLst>
                <a:path w="8524" h="13025" extrusionOk="0">
                  <a:moveTo>
                    <a:pt x="4939" y="11151"/>
                  </a:moveTo>
                  <a:lnTo>
                    <a:pt x="4939" y="12640"/>
                  </a:lnTo>
                  <a:lnTo>
                    <a:pt x="3580" y="12640"/>
                  </a:lnTo>
                  <a:lnTo>
                    <a:pt x="3580" y="11151"/>
                  </a:lnTo>
                  <a:close/>
                  <a:moveTo>
                    <a:pt x="2134" y="1"/>
                  </a:moveTo>
                  <a:cubicBezTo>
                    <a:pt x="957" y="1"/>
                    <a:pt x="6" y="957"/>
                    <a:pt x="1" y="2129"/>
                  </a:cubicBezTo>
                  <a:lnTo>
                    <a:pt x="1" y="8384"/>
                  </a:lnTo>
                  <a:cubicBezTo>
                    <a:pt x="1" y="9066"/>
                    <a:pt x="558" y="9623"/>
                    <a:pt x="1245" y="9623"/>
                  </a:cubicBezTo>
                  <a:lnTo>
                    <a:pt x="3200" y="9623"/>
                  </a:lnTo>
                  <a:lnTo>
                    <a:pt x="3200" y="9709"/>
                  </a:lnTo>
                  <a:cubicBezTo>
                    <a:pt x="3200" y="9834"/>
                    <a:pt x="3295" y="9897"/>
                    <a:pt x="3390" y="9897"/>
                  </a:cubicBezTo>
                  <a:cubicBezTo>
                    <a:pt x="3485" y="9897"/>
                    <a:pt x="3580" y="9834"/>
                    <a:pt x="3580" y="9709"/>
                  </a:cubicBezTo>
                  <a:lnTo>
                    <a:pt x="3580" y="8393"/>
                  </a:lnTo>
                  <a:lnTo>
                    <a:pt x="4939" y="8393"/>
                  </a:lnTo>
                  <a:lnTo>
                    <a:pt x="4939" y="10776"/>
                  </a:lnTo>
                  <a:lnTo>
                    <a:pt x="3580" y="10776"/>
                  </a:lnTo>
                  <a:lnTo>
                    <a:pt x="3580" y="10627"/>
                  </a:lnTo>
                  <a:cubicBezTo>
                    <a:pt x="3580" y="10500"/>
                    <a:pt x="3485" y="10436"/>
                    <a:pt x="3390" y="10436"/>
                  </a:cubicBezTo>
                  <a:cubicBezTo>
                    <a:pt x="3295" y="10436"/>
                    <a:pt x="3200" y="10500"/>
                    <a:pt x="3200" y="10627"/>
                  </a:cubicBezTo>
                  <a:lnTo>
                    <a:pt x="3200" y="12832"/>
                  </a:lnTo>
                  <a:cubicBezTo>
                    <a:pt x="3200" y="12938"/>
                    <a:pt x="3287" y="13024"/>
                    <a:pt x="3388" y="13024"/>
                  </a:cubicBezTo>
                  <a:lnTo>
                    <a:pt x="5132" y="13024"/>
                  </a:lnTo>
                  <a:cubicBezTo>
                    <a:pt x="5237" y="13024"/>
                    <a:pt x="5319" y="12938"/>
                    <a:pt x="5319" y="12832"/>
                  </a:cubicBezTo>
                  <a:lnTo>
                    <a:pt x="5319" y="9623"/>
                  </a:lnTo>
                  <a:lnTo>
                    <a:pt x="7279" y="9623"/>
                  </a:lnTo>
                  <a:cubicBezTo>
                    <a:pt x="7961" y="9623"/>
                    <a:pt x="8519" y="9066"/>
                    <a:pt x="8519" y="8384"/>
                  </a:cubicBezTo>
                  <a:lnTo>
                    <a:pt x="8519" y="2129"/>
                  </a:lnTo>
                  <a:cubicBezTo>
                    <a:pt x="8523" y="952"/>
                    <a:pt x="7567" y="1"/>
                    <a:pt x="6390" y="1"/>
                  </a:cubicBezTo>
                  <a:lnTo>
                    <a:pt x="6016" y="1"/>
                  </a:lnTo>
                  <a:cubicBezTo>
                    <a:pt x="5761" y="1"/>
                    <a:pt x="5761" y="380"/>
                    <a:pt x="6016" y="380"/>
                  </a:cubicBezTo>
                  <a:lnTo>
                    <a:pt x="6390" y="380"/>
                  </a:lnTo>
                  <a:cubicBezTo>
                    <a:pt x="7356" y="380"/>
                    <a:pt x="8139" y="1163"/>
                    <a:pt x="8139" y="2129"/>
                  </a:cubicBezTo>
                  <a:lnTo>
                    <a:pt x="8139" y="8379"/>
                  </a:lnTo>
                  <a:cubicBezTo>
                    <a:pt x="8139" y="8854"/>
                    <a:pt x="7755" y="9239"/>
                    <a:pt x="7279" y="9239"/>
                  </a:cubicBezTo>
                  <a:lnTo>
                    <a:pt x="5324" y="9239"/>
                  </a:lnTo>
                  <a:lnTo>
                    <a:pt x="5324" y="8388"/>
                  </a:lnTo>
                  <a:lnTo>
                    <a:pt x="5550" y="8388"/>
                  </a:lnTo>
                  <a:cubicBezTo>
                    <a:pt x="5799" y="8388"/>
                    <a:pt x="5799" y="8009"/>
                    <a:pt x="5550" y="8009"/>
                  </a:cubicBezTo>
                  <a:lnTo>
                    <a:pt x="2975" y="8009"/>
                  </a:lnTo>
                  <a:cubicBezTo>
                    <a:pt x="2720" y="8009"/>
                    <a:pt x="2720" y="8388"/>
                    <a:pt x="2975" y="8388"/>
                  </a:cubicBezTo>
                  <a:lnTo>
                    <a:pt x="3200" y="8388"/>
                  </a:lnTo>
                  <a:lnTo>
                    <a:pt x="3200" y="9239"/>
                  </a:lnTo>
                  <a:lnTo>
                    <a:pt x="1245" y="9239"/>
                  </a:lnTo>
                  <a:cubicBezTo>
                    <a:pt x="770" y="9239"/>
                    <a:pt x="385" y="8854"/>
                    <a:pt x="385" y="8379"/>
                  </a:cubicBezTo>
                  <a:lnTo>
                    <a:pt x="385" y="2129"/>
                  </a:lnTo>
                  <a:cubicBezTo>
                    <a:pt x="385" y="1163"/>
                    <a:pt x="1168" y="380"/>
                    <a:pt x="2134" y="380"/>
                  </a:cubicBezTo>
                  <a:lnTo>
                    <a:pt x="4925" y="380"/>
                  </a:lnTo>
                  <a:cubicBezTo>
                    <a:pt x="5180" y="380"/>
                    <a:pt x="5180" y="1"/>
                    <a:pt x="4925"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5" name="Google Shape;11945;p92"/>
            <p:cNvSpPr/>
            <p:nvPr/>
          </p:nvSpPr>
          <p:spPr>
            <a:xfrm>
              <a:off x="5477442" y="4130104"/>
              <a:ext cx="17776" cy="15158"/>
            </a:xfrm>
            <a:custGeom>
              <a:avLst/>
              <a:gdLst/>
              <a:ahLst/>
              <a:cxnLst/>
              <a:rect l="l" t="t" r="r" b="b"/>
              <a:pathLst>
                <a:path w="679" h="579" extrusionOk="0">
                  <a:moveTo>
                    <a:pt x="390" y="1"/>
                  </a:moveTo>
                  <a:cubicBezTo>
                    <a:pt x="131" y="1"/>
                    <a:pt x="1" y="313"/>
                    <a:pt x="184" y="495"/>
                  </a:cubicBezTo>
                  <a:cubicBezTo>
                    <a:pt x="242" y="553"/>
                    <a:pt x="315" y="579"/>
                    <a:pt x="386" y="579"/>
                  </a:cubicBezTo>
                  <a:cubicBezTo>
                    <a:pt x="535" y="579"/>
                    <a:pt x="678" y="465"/>
                    <a:pt x="678" y="289"/>
                  </a:cubicBezTo>
                  <a:cubicBezTo>
                    <a:pt x="678" y="130"/>
                    <a:pt x="549" y="1"/>
                    <a:pt x="390" y="1"/>
                  </a:cubicBezTo>
                  <a:close/>
                </a:path>
              </a:pathLst>
            </a:custGeom>
            <a:solidFill>
              <a:srgbClr val="6A8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6" name="Google Shape;11946;p92"/>
            <p:cNvSpPr/>
            <p:nvPr/>
          </p:nvSpPr>
          <p:spPr>
            <a:xfrm>
              <a:off x="5447911" y="3888122"/>
              <a:ext cx="28196" cy="46312"/>
            </a:xfrm>
            <a:custGeom>
              <a:avLst/>
              <a:gdLst/>
              <a:ahLst/>
              <a:cxnLst/>
              <a:rect l="l" t="t" r="r" b="b"/>
              <a:pathLst>
                <a:path w="1077" h="1769" extrusionOk="0">
                  <a:moveTo>
                    <a:pt x="697" y="380"/>
                  </a:moveTo>
                  <a:lnTo>
                    <a:pt x="697" y="693"/>
                  </a:lnTo>
                  <a:lnTo>
                    <a:pt x="384" y="693"/>
                  </a:lnTo>
                  <a:lnTo>
                    <a:pt x="384" y="380"/>
                  </a:lnTo>
                  <a:close/>
                  <a:moveTo>
                    <a:pt x="697" y="1077"/>
                  </a:moveTo>
                  <a:lnTo>
                    <a:pt x="697" y="1389"/>
                  </a:lnTo>
                  <a:lnTo>
                    <a:pt x="384" y="1389"/>
                  </a:lnTo>
                  <a:lnTo>
                    <a:pt x="384" y="1077"/>
                  </a:lnTo>
                  <a:close/>
                  <a:moveTo>
                    <a:pt x="192" y="1"/>
                  </a:moveTo>
                  <a:cubicBezTo>
                    <a:pt x="87" y="1"/>
                    <a:pt x="0" y="87"/>
                    <a:pt x="0" y="193"/>
                  </a:cubicBezTo>
                  <a:lnTo>
                    <a:pt x="0" y="1581"/>
                  </a:lnTo>
                  <a:cubicBezTo>
                    <a:pt x="0" y="1682"/>
                    <a:pt x="87" y="1769"/>
                    <a:pt x="192" y="1769"/>
                  </a:cubicBezTo>
                  <a:lnTo>
                    <a:pt x="889" y="1769"/>
                  </a:lnTo>
                  <a:cubicBezTo>
                    <a:pt x="990" y="1769"/>
                    <a:pt x="1076" y="1682"/>
                    <a:pt x="1076" y="1581"/>
                  </a:cubicBezTo>
                  <a:lnTo>
                    <a:pt x="1076" y="193"/>
                  </a:lnTo>
                  <a:cubicBezTo>
                    <a:pt x="1076" y="87"/>
                    <a:pt x="990" y="1"/>
                    <a:pt x="889"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7" name="Google Shape;11947;p92"/>
            <p:cNvSpPr/>
            <p:nvPr/>
          </p:nvSpPr>
          <p:spPr>
            <a:xfrm>
              <a:off x="5499093" y="3888122"/>
              <a:ext cx="29714" cy="46312"/>
            </a:xfrm>
            <a:custGeom>
              <a:avLst/>
              <a:gdLst/>
              <a:ahLst/>
              <a:cxnLst/>
              <a:rect l="l" t="t" r="r" b="b"/>
              <a:pathLst>
                <a:path w="1135" h="1769" extrusionOk="0">
                  <a:moveTo>
                    <a:pt x="692" y="1077"/>
                  </a:moveTo>
                  <a:lnTo>
                    <a:pt x="692" y="1389"/>
                  </a:lnTo>
                  <a:lnTo>
                    <a:pt x="380" y="1389"/>
                  </a:lnTo>
                  <a:lnTo>
                    <a:pt x="380" y="1077"/>
                  </a:lnTo>
                  <a:close/>
                  <a:moveTo>
                    <a:pt x="188" y="1"/>
                  </a:moveTo>
                  <a:cubicBezTo>
                    <a:pt x="82" y="1"/>
                    <a:pt x="0" y="87"/>
                    <a:pt x="0" y="193"/>
                  </a:cubicBezTo>
                  <a:lnTo>
                    <a:pt x="0" y="1581"/>
                  </a:lnTo>
                  <a:cubicBezTo>
                    <a:pt x="0" y="1682"/>
                    <a:pt x="82" y="1769"/>
                    <a:pt x="188" y="1769"/>
                  </a:cubicBezTo>
                  <a:lnTo>
                    <a:pt x="884" y="1769"/>
                  </a:lnTo>
                  <a:cubicBezTo>
                    <a:pt x="990" y="1769"/>
                    <a:pt x="1072" y="1682"/>
                    <a:pt x="1072" y="1581"/>
                  </a:cubicBezTo>
                  <a:lnTo>
                    <a:pt x="1072" y="885"/>
                  </a:lnTo>
                  <a:cubicBezTo>
                    <a:pt x="1072" y="779"/>
                    <a:pt x="990" y="697"/>
                    <a:pt x="884" y="697"/>
                  </a:cubicBezTo>
                  <a:lnTo>
                    <a:pt x="380" y="697"/>
                  </a:lnTo>
                  <a:lnTo>
                    <a:pt x="380" y="385"/>
                  </a:lnTo>
                  <a:lnTo>
                    <a:pt x="884" y="385"/>
                  </a:lnTo>
                  <a:cubicBezTo>
                    <a:pt x="1134" y="385"/>
                    <a:pt x="1134" y="6"/>
                    <a:pt x="884" y="6"/>
                  </a:cubicBezTo>
                  <a:lnTo>
                    <a:pt x="188" y="6"/>
                  </a:lnTo>
                  <a:lnTo>
                    <a:pt x="188" y="1"/>
                  </a:ln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8" name="Google Shape;11948;p92"/>
            <p:cNvSpPr/>
            <p:nvPr/>
          </p:nvSpPr>
          <p:spPr>
            <a:xfrm>
              <a:off x="5480898" y="3922601"/>
              <a:ext cx="15708" cy="17305"/>
            </a:xfrm>
            <a:custGeom>
              <a:avLst/>
              <a:gdLst/>
              <a:ahLst/>
              <a:cxnLst/>
              <a:rect l="l" t="t" r="r" b="b"/>
              <a:pathLst>
                <a:path w="600" h="661" extrusionOk="0">
                  <a:moveTo>
                    <a:pt x="378" y="0"/>
                  </a:moveTo>
                  <a:cubicBezTo>
                    <a:pt x="309" y="0"/>
                    <a:pt x="245" y="39"/>
                    <a:pt x="215" y="106"/>
                  </a:cubicBezTo>
                  <a:lnTo>
                    <a:pt x="71" y="384"/>
                  </a:lnTo>
                  <a:cubicBezTo>
                    <a:pt x="0" y="536"/>
                    <a:pt x="125" y="661"/>
                    <a:pt x="250" y="661"/>
                  </a:cubicBezTo>
                  <a:cubicBezTo>
                    <a:pt x="312" y="661"/>
                    <a:pt x="374" y="630"/>
                    <a:pt x="412" y="557"/>
                  </a:cubicBezTo>
                  <a:lnTo>
                    <a:pt x="556" y="279"/>
                  </a:lnTo>
                  <a:cubicBezTo>
                    <a:pt x="599" y="183"/>
                    <a:pt x="561" y="72"/>
                    <a:pt x="470" y="24"/>
                  </a:cubicBezTo>
                  <a:cubicBezTo>
                    <a:pt x="440" y="8"/>
                    <a:pt x="409" y="0"/>
                    <a:pt x="378"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49" name="Google Shape;11949;p92"/>
          <p:cNvGrpSpPr/>
          <p:nvPr/>
        </p:nvGrpSpPr>
        <p:grpSpPr>
          <a:xfrm>
            <a:off x="6716044" y="3619995"/>
            <a:ext cx="197973" cy="340314"/>
            <a:chOff x="6716044" y="3825395"/>
            <a:chExt cx="197973" cy="340314"/>
          </a:xfrm>
        </p:grpSpPr>
        <p:sp>
          <p:nvSpPr>
            <p:cNvPr id="11950" name="Google Shape;11950;p92"/>
            <p:cNvSpPr/>
            <p:nvPr/>
          </p:nvSpPr>
          <p:spPr>
            <a:xfrm>
              <a:off x="6721568" y="3982841"/>
              <a:ext cx="186925" cy="179700"/>
            </a:xfrm>
            <a:custGeom>
              <a:avLst/>
              <a:gdLst/>
              <a:ahLst/>
              <a:cxnLst/>
              <a:rect l="l" t="t" r="r" b="b"/>
              <a:pathLst>
                <a:path w="7140" h="6864" extrusionOk="0">
                  <a:moveTo>
                    <a:pt x="2888" y="0"/>
                  </a:moveTo>
                  <a:lnTo>
                    <a:pt x="2888" y="1081"/>
                  </a:lnTo>
                  <a:lnTo>
                    <a:pt x="2725" y="1081"/>
                  </a:lnTo>
                  <a:cubicBezTo>
                    <a:pt x="1735" y="1081"/>
                    <a:pt x="875" y="1758"/>
                    <a:pt x="640" y="2719"/>
                  </a:cubicBezTo>
                  <a:lnTo>
                    <a:pt x="529" y="3185"/>
                  </a:lnTo>
                  <a:lnTo>
                    <a:pt x="385" y="3776"/>
                  </a:lnTo>
                  <a:lnTo>
                    <a:pt x="97" y="4953"/>
                  </a:lnTo>
                  <a:cubicBezTo>
                    <a:pt x="1" y="5361"/>
                    <a:pt x="183" y="5784"/>
                    <a:pt x="548" y="5996"/>
                  </a:cubicBezTo>
                  <a:cubicBezTo>
                    <a:pt x="1555" y="6574"/>
                    <a:pt x="2562" y="6864"/>
                    <a:pt x="3570" y="6864"/>
                  </a:cubicBezTo>
                  <a:cubicBezTo>
                    <a:pt x="4578" y="6864"/>
                    <a:pt x="5585" y="6574"/>
                    <a:pt x="6592" y="5996"/>
                  </a:cubicBezTo>
                  <a:cubicBezTo>
                    <a:pt x="6957" y="5784"/>
                    <a:pt x="7140" y="5361"/>
                    <a:pt x="7043" y="4953"/>
                  </a:cubicBezTo>
                  <a:lnTo>
                    <a:pt x="6496" y="2719"/>
                  </a:lnTo>
                  <a:cubicBezTo>
                    <a:pt x="6265" y="1758"/>
                    <a:pt x="5405" y="1081"/>
                    <a:pt x="4416" y="1081"/>
                  </a:cubicBezTo>
                  <a:lnTo>
                    <a:pt x="4252" y="1081"/>
                  </a:lnTo>
                  <a:lnTo>
                    <a:pt x="4252" y="0"/>
                  </a:lnTo>
                  <a:cubicBezTo>
                    <a:pt x="4039" y="111"/>
                    <a:pt x="3804" y="166"/>
                    <a:pt x="3570" y="166"/>
                  </a:cubicBezTo>
                  <a:cubicBezTo>
                    <a:pt x="3336" y="166"/>
                    <a:pt x="3102" y="111"/>
                    <a:pt x="2888" y="0"/>
                  </a:cubicBezTo>
                  <a:close/>
                </a:path>
              </a:pathLst>
            </a:custGeom>
            <a:solidFill>
              <a:srgbClr val="FC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1" name="Google Shape;11951;p92"/>
            <p:cNvSpPr/>
            <p:nvPr/>
          </p:nvSpPr>
          <p:spPr>
            <a:xfrm>
              <a:off x="6803459" y="3982841"/>
              <a:ext cx="105165" cy="179726"/>
            </a:xfrm>
            <a:custGeom>
              <a:avLst/>
              <a:gdLst/>
              <a:ahLst/>
              <a:cxnLst/>
              <a:rect l="l" t="t" r="r" b="b"/>
              <a:pathLst>
                <a:path w="4017" h="6865" extrusionOk="0">
                  <a:moveTo>
                    <a:pt x="1124" y="0"/>
                  </a:moveTo>
                  <a:cubicBezTo>
                    <a:pt x="913" y="111"/>
                    <a:pt x="678" y="168"/>
                    <a:pt x="442" y="168"/>
                  </a:cubicBezTo>
                  <a:cubicBezTo>
                    <a:pt x="378" y="168"/>
                    <a:pt x="309" y="270"/>
                    <a:pt x="244" y="270"/>
                  </a:cubicBezTo>
                  <a:cubicBezTo>
                    <a:pt x="241" y="270"/>
                    <a:pt x="238" y="270"/>
                    <a:pt x="236" y="269"/>
                  </a:cubicBezTo>
                  <a:lnTo>
                    <a:pt x="236" y="1081"/>
                  </a:lnTo>
                  <a:lnTo>
                    <a:pt x="399" y="1081"/>
                  </a:lnTo>
                  <a:cubicBezTo>
                    <a:pt x="1389" y="1081"/>
                    <a:pt x="2248" y="1758"/>
                    <a:pt x="2484" y="2719"/>
                  </a:cubicBezTo>
                  <a:lnTo>
                    <a:pt x="3027" y="4953"/>
                  </a:lnTo>
                  <a:cubicBezTo>
                    <a:pt x="3128" y="5361"/>
                    <a:pt x="2940" y="5784"/>
                    <a:pt x="2580" y="5996"/>
                  </a:cubicBezTo>
                  <a:cubicBezTo>
                    <a:pt x="1720" y="6490"/>
                    <a:pt x="860" y="6774"/>
                    <a:pt x="0" y="6846"/>
                  </a:cubicBezTo>
                  <a:cubicBezTo>
                    <a:pt x="147" y="6858"/>
                    <a:pt x="293" y="6864"/>
                    <a:pt x="440" y="6864"/>
                  </a:cubicBezTo>
                  <a:cubicBezTo>
                    <a:pt x="1451" y="6864"/>
                    <a:pt x="2462" y="6575"/>
                    <a:pt x="3469" y="5996"/>
                  </a:cubicBezTo>
                  <a:cubicBezTo>
                    <a:pt x="3834" y="5784"/>
                    <a:pt x="4016" y="5361"/>
                    <a:pt x="3915" y="4953"/>
                  </a:cubicBezTo>
                  <a:lnTo>
                    <a:pt x="3368" y="2719"/>
                  </a:lnTo>
                  <a:cubicBezTo>
                    <a:pt x="3137" y="1758"/>
                    <a:pt x="2277" y="1081"/>
                    <a:pt x="1288" y="1081"/>
                  </a:cubicBezTo>
                  <a:lnTo>
                    <a:pt x="1124" y="1081"/>
                  </a:lnTo>
                  <a:lnTo>
                    <a:pt x="1124" y="0"/>
                  </a:lnTo>
                  <a:close/>
                </a:path>
              </a:pathLst>
            </a:custGeom>
            <a:solidFill>
              <a:srgbClr val="F4F6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2" name="Google Shape;11952;p92"/>
            <p:cNvSpPr/>
            <p:nvPr/>
          </p:nvSpPr>
          <p:spPr>
            <a:xfrm>
              <a:off x="6797045" y="3982841"/>
              <a:ext cx="6309" cy="7069"/>
            </a:xfrm>
            <a:custGeom>
              <a:avLst/>
              <a:gdLst/>
              <a:ahLst/>
              <a:cxnLst/>
              <a:rect l="l" t="t" r="r" b="b"/>
              <a:pathLst>
                <a:path w="241" h="270" extrusionOk="0">
                  <a:moveTo>
                    <a:pt x="0" y="0"/>
                  </a:moveTo>
                  <a:lnTo>
                    <a:pt x="0" y="269"/>
                  </a:lnTo>
                  <a:cubicBezTo>
                    <a:pt x="82" y="260"/>
                    <a:pt x="163" y="245"/>
                    <a:pt x="240" y="216"/>
                  </a:cubicBezTo>
                  <a:cubicBezTo>
                    <a:pt x="159" y="192"/>
                    <a:pt x="77" y="39"/>
                    <a:pt x="0" y="0"/>
                  </a:cubicBezTo>
                  <a:close/>
                </a:path>
              </a:pathLst>
            </a:custGeom>
            <a:solidFill>
              <a:srgbClr val="F4F6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3" name="Google Shape;11953;p92"/>
            <p:cNvSpPr/>
            <p:nvPr/>
          </p:nvSpPr>
          <p:spPr>
            <a:xfrm>
              <a:off x="6761309" y="3982841"/>
              <a:ext cx="109197" cy="121135"/>
            </a:xfrm>
            <a:custGeom>
              <a:avLst/>
              <a:gdLst/>
              <a:ahLst/>
              <a:cxnLst/>
              <a:rect l="l" t="t" r="r" b="b"/>
              <a:pathLst>
                <a:path w="4171" h="4627" extrusionOk="0">
                  <a:moveTo>
                    <a:pt x="1375" y="0"/>
                  </a:moveTo>
                  <a:lnTo>
                    <a:pt x="1375" y="1081"/>
                  </a:lnTo>
                  <a:lnTo>
                    <a:pt x="1211" y="1081"/>
                  </a:lnTo>
                  <a:cubicBezTo>
                    <a:pt x="942" y="1081"/>
                    <a:pt x="678" y="1129"/>
                    <a:pt x="428" y="1225"/>
                  </a:cubicBezTo>
                  <a:lnTo>
                    <a:pt x="1" y="2570"/>
                  </a:lnTo>
                  <a:lnTo>
                    <a:pt x="1" y="2570"/>
                  </a:lnTo>
                  <a:lnTo>
                    <a:pt x="721" y="2301"/>
                  </a:lnTo>
                  <a:lnTo>
                    <a:pt x="2086" y="4626"/>
                  </a:lnTo>
                  <a:lnTo>
                    <a:pt x="3450" y="2311"/>
                  </a:lnTo>
                  <a:lnTo>
                    <a:pt x="4171" y="2575"/>
                  </a:lnTo>
                  <a:lnTo>
                    <a:pt x="4171" y="2575"/>
                  </a:lnTo>
                  <a:lnTo>
                    <a:pt x="3753" y="1259"/>
                  </a:lnTo>
                  <a:cubicBezTo>
                    <a:pt x="3484" y="1144"/>
                    <a:pt x="3195" y="1081"/>
                    <a:pt x="2902" y="1081"/>
                  </a:cubicBezTo>
                  <a:lnTo>
                    <a:pt x="2739" y="1081"/>
                  </a:lnTo>
                  <a:lnTo>
                    <a:pt x="2739" y="0"/>
                  </a:lnTo>
                  <a:cubicBezTo>
                    <a:pt x="2525" y="111"/>
                    <a:pt x="2291" y="166"/>
                    <a:pt x="2057" y="166"/>
                  </a:cubicBezTo>
                  <a:cubicBezTo>
                    <a:pt x="1823" y="166"/>
                    <a:pt x="1589" y="111"/>
                    <a:pt x="1375" y="0"/>
                  </a:cubicBezTo>
                  <a:close/>
                </a:path>
              </a:pathLst>
            </a:custGeom>
            <a:solidFill>
              <a:srgbClr val="324B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4" name="Google Shape;11954;p92"/>
            <p:cNvSpPr/>
            <p:nvPr/>
          </p:nvSpPr>
          <p:spPr>
            <a:xfrm>
              <a:off x="6781573" y="3982841"/>
              <a:ext cx="66183" cy="121266"/>
            </a:xfrm>
            <a:custGeom>
              <a:avLst/>
              <a:gdLst/>
              <a:ahLst/>
              <a:cxnLst/>
              <a:rect l="l" t="t" r="r" b="b"/>
              <a:pathLst>
                <a:path w="2528" h="4632" extrusionOk="0">
                  <a:moveTo>
                    <a:pt x="596" y="0"/>
                  </a:moveTo>
                  <a:lnTo>
                    <a:pt x="596" y="1081"/>
                  </a:lnTo>
                  <a:lnTo>
                    <a:pt x="433" y="1081"/>
                  </a:lnTo>
                  <a:cubicBezTo>
                    <a:pt x="288" y="1081"/>
                    <a:pt x="144" y="1095"/>
                    <a:pt x="0" y="1124"/>
                  </a:cubicBezTo>
                  <a:cubicBezTo>
                    <a:pt x="15" y="1144"/>
                    <a:pt x="29" y="1163"/>
                    <a:pt x="48" y="1177"/>
                  </a:cubicBezTo>
                  <a:lnTo>
                    <a:pt x="1312" y="4631"/>
                  </a:lnTo>
                  <a:lnTo>
                    <a:pt x="2508" y="1177"/>
                  </a:lnTo>
                  <a:lnTo>
                    <a:pt x="2527" y="1124"/>
                  </a:lnTo>
                  <a:cubicBezTo>
                    <a:pt x="2393" y="1095"/>
                    <a:pt x="2258" y="1081"/>
                    <a:pt x="2124" y="1081"/>
                  </a:cubicBezTo>
                  <a:lnTo>
                    <a:pt x="1960" y="1081"/>
                  </a:lnTo>
                  <a:lnTo>
                    <a:pt x="1960" y="0"/>
                  </a:lnTo>
                  <a:cubicBezTo>
                    <a:pt x="1747" y="111"/>
                    <a:pt x="1512" y="166"/>
                    <a:pt x="1278" y="166"/>
                  </a:cubicBezTo>
                  <a:cubicBezTo>
                    <a:pt x="1044" y="166"/>
                    <a:pt x="810" y="111"/>
                    <a:pt x="596" y="0"/>
                  </a:cubicBezTo>
                  <a:close/>
                </a:path>
              </a:pathLst>
            </a:custGeom>
            <a:solidFill>
              <a:srgbClr val="E7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5" name="Google Shape;11955;p92"/>
            <p:cNvSpPr/>
            <p:nvPr/>
          </p:nvSpPr>
          <p:spPr>
            <a:xfrm>
              <a:off x="6781573" y="3995041"/>
              <a:ext cx="66288" cy="43773"/>
            </a:xfrm>
            <a:custGeom>
              <a:avLst/>
              <a:gdLst/>
              <a:ahLst/>
              <a:cxnLst/>
              <a:rect l="l" t="t" r="r" b="b"/>
              <a:pathLst>
                <a:path w="2532" h="1672" extrusionOk="0">
                  <a:moveTo>
                    <a:pt x="1960" y="0"/>
                  </a:moveTo>
                  <a:lnTo>
                    <a:pt x="1158" y="245"/>
                  </a:lnTo>
                  <a:lnTo>
                    <a:pt x="596" y="178"/>
                  </a:lnTo>
                  <a:lnTo>
                    <a:pt x="596" y="620"/>
                  </a:lnTo>
                  <a:lnTo>
                    <a:pt x="433" y="620"/>
                  </a:lnTo>
                  <a:cubicBezTo>
                    <a:pt x="288" y="620"/>
                    <a:pt x="144" y="634"/>
                    <a:pt x="0" y="663"/>
                  </a:cubicBezTo>
                  <a:cubicBezTo>
                    <a:pt x="29" y="697"/>
                    <a:pt x="48" y="716"/>
                    <a:pt x="48" y="716"/>
                  </a:cubicBezTo>
                  <a:lnTo>
                    <a:pt x="399" y="1672"/>
                  </a:lnTo>
                  <a:lnTo>
                    <a:pt x="1307" y="764"/>
                  </a:lnTo>
                  <a:lnTo>
                    <a:pt x="2176" y="1672"/>
                  </a:lnTo>
                  <a:lnTo>
                    <a:pt x="2513" y="721"/>
                  </a:lnTo>
                  <a:lnTo>
                    <a:pt x="2532" y="663"/>
                  </a:lnTo>
                  <a:cubicBezTo>
                    <a:pt x="2397" y="634"/>
                    <a:pt x="2263" y="625"/>
                    <a:pt x="2128" y="620"/>
                  </a:cubicBezTo>
                  <a:lnTo>
                    <a:pt x="1960" y="620"/>
                  </a:lnTo>
                  <a:lnTo>
                    <a:pt x="1960" y="0"/>
                  </a:ln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6" name="Google Shape;11956;p92"/>
            <p:cNvSpPr/>
            <p:nvPr/>
          </p:nvSpPr>
          <p:spPr>
            <a:xfrm>
              <a:off x="6741439" y="3832306"/>
              <a:ext cx="144540" cy="121763"/>
            </a:xfrm>
            <a:custGeom>
              <a:avLst/>
              <a:gdLst/>
              <a:ahLst/>
              <a:cxnLst/>
              <a:rect l="l" t="t" r="r" b="b"/>
              <a:pathLst>
                <a:path w="5521" h="4651" extrusionOk="0">
                  <a:moveTo>
                    <a:pt x="2117" y="1"/>
                  </a:moveTo>
                  <a:cubicBezTo>
                    <a:pt x="1003" y="1"/>
                    <a:pt x="9" y="917"/>
                    <a:pt x="1" y="2123"/>
                  </a:cubicBezTo>
                  <a:cubicBezTo>
                    <a:pt x="1" y="2743"/>
                    <a:pt x="44" y="3363"/>
                    <a:pt x="135" y="3977"/>
                  </a:cubicBezTo>
                  <a:cubicBezTo>
                    <a:pt x="188" y="4362"/>
                    <a:pt x="515" y="4650"/>
                    <a:pt x="909" y="4650"/>
                  </a:cubicBezTo>
                  <a:lnTo>
                    <a:pt x="4613" y="4650"/>
                  </a:lnTo>
                  <a:cubicBezTo>
                    <a:pt x="5007" y="4650"/>
                    <a:pt x="5343" y="4357"/>
                    <a:pt x="5391" y="3968"/>
                  </a:cubicBezTo>
                  <a:cubicBezTo>
                    <a:pt x="5453" y="3444"/>
                    <a:pt x="5501" y="2930"/>
                    <a:pt x="5516" y="2445"/>
                  </a:cubicBezTo>
                  <a:lnTo>
                    <a:pt x="5521" y="1830"/>
                  </a:lnTo>
                  <a:cubicBezTo>
                    <a:pt x="5521" y="1624"/>
                    <a:pt x="5511" y="1422"/>
                    <a:pt x="5482" y="1215"/>
                  </a:cubicBezTo>
                  <a:cubicBezTo>
                    <a:pt x="5422" y="574"/>
                    <a:pt x="4886" y="174"/>
                    <a:pt x="4333" y="174"/>
                  </a:cubicBezTo>
                  <a:cubicBezTo>
                    <a:pt x="4041" y="174"/>
                    <a:pt x="3745" y="285"/>
                    <a:pt x="3513" y="533"/>
                  </a:cubicBezTo>
                  <a:lnTo>
                    <a:pt x="3493" y="547"/>
                  </a:lnTo>
                  <a:cubicBezTo>
                    <a:pt x="3311" y="365"/>
                    <a:pt x="3090" y="221"/>
                    <a:pt x="2845" y="134"/>
                  </a:cubicBezTo>
                  <a:cubicBezTo>
                    <a:pt x="2602" y="43"/>
                    <a:pt x="2357" y="1"/>
                    <a:pt x="2117" y="1"/>
                  </a:cubicBezTo>
                  <a:close/>
                </a:path>
              </a:pathLst>
            </a:custGeom>
            <a:solidFill>
              <a:srgbClr val="364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7" name="Google Shape;11957;p92"/>
            <p:cNvSpPr/>
            <p:nvPr/>
          </p:nvSpPr>
          <p:spPr>
            <a:xfrm>
              <a:off x="6742329" y="3832306"/>
              <a:ext cx="143650" cy="117470"/>
            </a:xfrm>
            <a:custGeom>
              <a:avLst/>
              <a:gdLst/>
              <a:ahLst/>
              <a:cxnLst/>
              <a:rect l="l" t="t" r="r" b="b"/>
              <a:pathLst>
                <a:path w="5487" h="4487" extrusionOk="0">
                  <a:moveTo>
                    <a:pt x="2081" y="0"/>
                  </a:moveTo>
                  <a:cubicBezTo>
                    <a:pt x="1082" y="0"/>
                    <a:pt x="182" y="736"/>
                    <a:pt x="0" y="1758"/>
                  </a:cubicBezTo>
                  <a:cubicBezTo>
                    <a:pt x="398" y="1151"/>
                    <a:pt x="1062" y="809"/>
                    <a:pt x="1754" y="809"/>
                  </a:cubicBezTo>
                  <a:cubicBezTo>
                    <a:pt x="1999" y="809"/>
                    <a:pt x="2248" y="852"/>
                    <a:pt x="2489" y="941"/>
                  </a:cubicBezTo>
                  <a:cubicBezTo>
                    <a:pt x="2729" y="1028"/>
                    <a:pt x="2950" y="1167"/>
                    <a:pt x="3133" y="1354"/>
                  </a:cubicBezTo>
                  <a:lnTo>
                    <a:pt x="3152" y="1335"/>
                  </a:lnTo>
                  <a:cubicBezTo>
                    <a:pt x="3384" y="1090"/>
                    <a:pt x="3679" y="979"/>
                    <a:pt x="3971" y="979"/>
                  </a:cubicBezTo>
                  <a:cubicBezTo>
                    <a:pt x="4525" y="979"/>
                    <a:pt x="5065" y="1380"/>
                    <a:pt x="5122" y="2022"/>
                  </a:cubicBezTo>
                  <a:cubicBezTo>
                    <a:pt x="5150" y="2224"/>
                    <a:pt x="5160" y="2431"/>
                    <a:pt x="5160" y="2637"/>
                  </a:cubicBezTo>
                  <a:lnTo>
                    <a:pt x="5155" y="3247"/>
                  </a:lnTo>
                  <a:cubicBezTo>
                    <a:pt x="5146" y="3646"/>
                    <a:pt x="5107" y="4059"/>
                    <a:pt x="5064" y="4487"/>
                  </a:cubicBezTo>
                  <a:cubicBezTo>
                    <a:pt x="5227" y="4357"/>
                    <a:pt x="5333" y="4174"/>
                    <a:pt x="5357" y="3968"/>
                  </a:cubicBezTo>
                  <a:cubicBezTo>
                    <a:pt x="5419" y="3439"/>
                    <a:pt x="5463" y="2930"/>
                    <a:pt x="5482" y="2445"/>
                  </a:cubicBezTo>
                  <a:lnTo>
                    <a:pt x="5487" y="1835"/>
                  </a:lnTo>
                  <a:cubicBezTo>
                    <a:pt x="5487" y="1628"/>
                    <a:pt x="5477" y="1422"/>
                    <a:pt x="5448" y="1215"/>
                  </a:cubicBezTo>
                  <a:cubicBezTo>
                    <a:pt x="5388" y="574"/>
                    <a:pt x="4852" y="176"/>
                    <a:pt x="4300" y="176"/>
                  </a:cubicBezTo>
                  <a:cubicBezTo>
                    <a:pt x="4008" y="176"/>
                    <a:pt x="3711" y="287"/>
                    <a:pt x="3479" y="533"/>
                  </a:cubicBezTo>
                  <a:lnTo>
                    <a:pt x="3459" y="547"/>
                  </a:lnTo>
                  <a:cubicBezTo>
                    <a:pt x="3277" y="365"/>
                    <a:pt x="3056" y="226"/>
                    <a:pt x="2811" y="134"/>
                  </a:cubicBezTo>
                  <a:cubicBezTo>
                    <a:pt x="2568" y="43"/>
                    <a:pt x="2322" y="0"/>
                    <a:pt x="208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8" name="Google Shape;11958;p92"/>
            <p:cNvSpPr/>
            <p:nvPr/>
          </p:nvSpPr>
          <p:spPr>
            <a:xfrm>
              <a:off x="6797150" y="3982946"/>
              <a:ext cx="35762" cy="32097"/>
            </a:xfrm>
            <a:custGeom>
              <a:avLst/>
              <a:gdLst/>
              <a:ahLst/>
              <a:cxnLst/>
              <a:rect l="l" t="t" r="r" b="b"/>
              <a:pathLst>
                <a:path w="1366" h="1226" extrusionOk="0">
                  <a:moveTo>
                    <a:pt x="1" y="1"/>
                  </a:moveTo>
                  <a:lnTo>
                    <a:pt x="1" y="1082"/>
                  </a:lnTo>
                  <a:cubicBezTo>
                    <a:pt x="220" y="1178"/>
                    <a:pt x="453" y="1226"/>
                    <a:pt x="685" y="1226"/>
                  </a:cubicBezTo>
                  <a:cubicBezTo>
                    <a:pt x="917" y="1226"/>
                    <a:pt x="1149" y="1178"/>
                    <a:pt x="1365" y="1082"/>
                  </a:cubicBezTo>
                  <a:lnTo>
                    <a:pt x="1365" y="1"/>
                  </a:lnTo>
                  <a:cubicBezTo>
                    <a:pt x="1152" y="111"/>
                    <a:pt x="917" y="167"/>
                    <a:pt x="683" y="167"/>
                  </a:cubicBezTo>
                  <a:cubicBezTo>
                    <a:pt x="449" y="167"/>
                    <a:pt x="215" y="111"/>
                    <a:pt x="1" y="1"/>
                  </a:cubicBezTo>
                  <a:close/>
                </a:path>
              </a:pathLst>
            </a:custGeom>
            <a:solidFill>
              <a:srgbClr val="E4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9" name="Google Shape;11959;p92"/>
            <p:cNvSpPr/>
            <p:nvPr/>
          </p:nvSpPr>
          <p:spPr>
            <a:xfrm>
              <a:off x="6797150" y="3982841"/>
              <a:ext cx="35762" cy="17488"/>
            </a:xfrm>
            <a:custGeom>
              <a:avLst/>
              <a:gdLst/>
              <a:ahLst/>
              <a:cxnLst/>
              <a:rect l="l" t="t" r="r" b="b"/>
              <a:pathLst>
                <a:path w="1366" h="668" extrusionOk="0">
                  <a:moveTo>
                    <a:pt x="1" y="0"/>
                  </a:moveTo>
                  <a:lnTo>
                    <a:pt x="1" y="524"/>
                  </a:lnTo>
                  <a:cubicBezTo>
                    <a:pt x="217" y="620"/>
                    <a:pt x="450" y="668"/>
                    <a:pt x="683" y="668"/>
                  </a:cubicBezTo>
                  <a:cubicBezTo>
                    <a:pt x="916" y="668"/>
                    <a:pt x="1149" y="620"/>
                    <a:pt x="1365" y="524"/>
                  </a:cubicBezTo>
                  <a:lnTo>
                    <a:pt x="1365" y="0"/>
                  </a:lnTo>
                  <a:cubicBezTo>
                    <a:pt x="1154" y="111"/>
                    <a:pt x="919" y="168"/>
                    <a:pt x="683" y="168"/>
                  </a:cubicBezTo>
                  <a:cubicBezTo>
                    <a:pt x="448" y="168"/>
                    <a:pt x="212" y="111"/>
                    <a:pt x="1" y="0"/>
                  </a:cubicBezTo>
                  <a:close/>
                </a:path>
              </a:pathLst>
            </a:custGeom>
            <a:solidFill>
              <a:srgbClr val="DA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0" name="Google Shape;11960;p92"/>
            <p:cNvSpPr/>
            <p:nvPr/>
          </p:nvSpPr>
          <p:spPr>
            <a:xfrm>
              <a:off x="6770865" y="3886865"/>
              <a:ext cx="88331" cy="101160"/>
            </a:xfrm>
            <a:custGeom>
              <a:avLst/>
              <a:gdLst/>
              <a:ahLst/>
              <a:cxnLst/>
              <a:rect l="l" t="t" r="r" b="b"/>
              <a:pathLst>
                <a:path w="3374" h="3864" extrusionOk="0">
                  <a:moveTo>
                    <a:pt x="1058" y="1"/>
                  </a:moveTo>
                  <a:cubicBezTo>
                    <a:pt x="1058" y="1"/>
                    <a:pt x="592" y="476"/>
                    <a:pt x="1" y="721"/>
                  </a:cubicBezTo>
                  <a:lnTo>
                    <a:pt x="1" y="2177"/>
                  </a:lnTo>
                  <a:cubicBezTo>
                    <a:pt x="1" y="3109"/>
                    <a:pt x="755" y="3863"/>
                    <a:pt x="1687" y="3863"/>
                  </a:cubicBezTo>
                  <a:cubicBezTo>
                    <a:pt x="2619" y="3863"/>
                    <a:pt x="3373" y="3109"/>
                    <a:pt x="3373" y="2177"/>
                  </a:cubicBezTo>
                  <a:lnTo>
                    <a:pt x="3373" y="721"/>
                  </a:lnTo>
                  <a:cubicBezTo>
                    <a:pt x="2547" y="712"/>
                    <a:pt x="1740" y="462"/>
                    <a:pt x="1058" y="1"/>
                  </a:cubicBezTo>
                  <a:close/>
                </a:path>
              </a:pathLst>
            </a:custGeom>
            <a:solidFill>
              <a:srgbClr val="E4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1" name="Google Shape;11961;p92"/>
            <p:cNvSpPr/>
            <p:nvPr/>
          </p:nvSpPr>
          <p:spPr>
            <a:xfrm>
              <a:off x="6785971" y="3886734"/>
              <a:ext cx="73225" cy="97887"/>
            </a:xfrm>
            <a:custGeom>
              <a:avLst/>
              <a:gdLst/>
              <a:ahLst/>
              <a:cxnLst/>
              <a:rect l="l" t="t" r="r" b="b"/>
              <a:pathLst>
                <a:path w="2797" h="3739" extrusionOk="0">
                  <a:moveTo>
                    <a:pt x="481" y="1"/>
                  </a:moveTo>
                  <a:cubicBezTo>
                    <a:pt x="332" y="150"/>
                    <a:pt x="169" y="284"/>
                    <a:pt x="0" y="400"/>
                  </a:cubicBezTo>
                  <a:cubicBezTo>
                    <a:pt x="673" y="837"/>
                    <a:pt x="1456" y="1077"/>
                    <a:pt x="2258" y="1087"/>
                  </a:cubicBezTo>
                  <a:lnTo>
                    <a:pt x="2258" y="2542"/>
                  </a:lnTo>
                  <a:cubicBezTo>
                    <a:pt x="2258" y="2989"/>
                    <a:pt x="2081" y="3421"/>
                    <a:pt x="1763" y="3738"/>
                  </a:cubicBezTo>
                  <a:cubicBezTo>
                    <a:pt x="2388" y="3474"/>
                    <a:pt x="2796" y="2859"/>
                    <a:pt x="2796" y="2182"/>
                  </a:cubicBezTo>
                  <a:lnTo>
                    <a:pt x="2796" y="726"/>
                  </a:lnTo>
                  <a:cubicBezTo>
                    <a:pt x="1970" y="722"/>
                    <a:pt x="1163" y="467"/>
                    <a:pt x="481" y="1"/>
                  </a:cubicBezTo>
                  <a:close/>
                </a:path>
              </a:pathLst>
            </a:custGeom>
            <a:solidFill>
              <a:srgbClr val="DA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2" name="Google Shape;11962;p92"/>
            <p:cNvSpPr/>
            <p:nvPr/>
          </p:nvSpPr>
          <p:spPr>
            <a:xfrm>
              <a:off x="6716044" y="3825395"/>
              <a:ext cx="197973" cy="340314"/>
            </a:xfrm>
            <a:custGeom>
              <a:avLst/>
              <a:gdLst/>
              <a:ahLst/>
              <a:cxnLst/>
              <a:rect l="l" t="t" r="r" b="b"/>
              <a:pathLst>
                <a:path w="7562" h="12999" extrusionOk="0">
                  <a:moveTo>
                    <a:pt x="3171" y="2531"/>
                  </a:moveTo>
                  <a:cubicBezTo>
                    <a:pt x="3805" y="2916"/>
                    <a:pt x="4531" y="3137"/>
                    <a:pt x="5270" y="3180"/>
                  </a:cubicBezTo>
                  <a:lnTo>
                    <a:pt x="5270" y="4462"/>
                  </a:lnTo>
                  <a:cubicBezTo>
                    <a:pt x="5290" y="5298"/>
                    <a:pt x="4617" y="5990"/>
                    <a:pt x="3776" y="5990"/>
                  </a:cubicBezTo>
                  <a:cubicBezTo>
                    <a:pt x="2940" y="5990"/>
                    <a:pt x="2268" y="5298"/>
                    <a:pt x="2282" y="4462"/>
                  </a:cubicBezTo>
                  <a:lnTo>
                    <a:pt x="2287" y="4462"/>
                  </a:lnTo>
                  <a:lnTo>
                    <a:pt x="2287" y="3122"/>
                  </a:lnTo>
                  <a:cubicBezTo>
                    <a:pt x="2604" y="2968"/>
                    <a:pt x="2902" y="2767"/>
                    <a:pt x="3171" y="2531"/>
                  </a:cubicBezTo>
                  <a:close/>
                  <a:moveTo>
                    <a:pt x="4271" y="6355"/>
                  </a:moveTo>
                  <a:lnTo>
                    <a:pt x="4271" y="6893"/>
                  </a:lnTo>
                  <a:cubicBezTo>
                    <a:pt x="4113" y="6951"/>
                    <a:pt x="3947" y="6980"/>
                    <a:pt x="3781" y="6980"/>
                  </a:cubicBezTo>
                  <a:cubicBezTo>
                    <a:pt x="3615" y="6980"/>
                    <a:pt x="3450" y="6951"/>
                    <a:pt x="3291" y="6893"/>
                  </a:cubicBezTo>
                  <a:lnTo>
                    <a:pt x="3291" y="6355"/>
                  </a:lnTo>
                  <a:cubicBezTo>
                    <a:pt x="3450" y="6403"/>
                    <a:pt x="3614" y="6427"/>
                    <a:pt x="3779" y="6427"/>
                  </a:cubicBezTo>
                  <a:cubicBezTo>
                    <a:pt x="3944" y="6427"/>
                    <a:pt x="4110" y="6403"/>
                    <a:pt x="4271" y="6355"/>
                  </a:cubicBezTo>
                  <a:close/>
                  <a:moveTo>
                    <a:pt x="4631" y="7225"/>
                  </a:moveTo>
                  <a:cubicBezTo>
                    <a:pt x="4679" y="7230"/>
                    <a:pt x="4723" y="7234"/>
                    <a:pt x="4771" y="7239"/>
                  </a:cubicBezTo>
                  <a:lnTo>
                    <a:pt x="4603" y="7724"/>
                  </a:lnTo>
                  <a:lnTo>
                    <a:pt x="4209" y="7311"/>
                  </a:lnTo>
                  <a:cubicBezTo>
                    <a:pt x="4305" y="7287"/>
                    <a:pt x="4401" y="7258"/>
                    <a:pt x="4492" y="7225"/>
                  </a:cubicBezTo>
                  <a:close/>
                  <a:moveTo>
                    <a:pt x="3075" y="7230"/>
                  </a:moveTo>
                  <a:cubicBezTo>
                    <a:pt x="3176" y="7273"/>
                    <a:pt x="3282" y="7306"/>
                    <a:pt x="3392" y="7330"/>
                  </a:cubicBezTo>
                  <a:lnTo>
                    <a:pt x="2984" y="7739"/>
                  </a:lnTo>
                  <a:lnTo>
                    <a:pt x="2801" y="7239"/>
                  </a:lnTo>
                  <a:cubicBezTo>
                    <a:pt x="2844" y="7234"/>
                    <a:pt x="2892" y="7230"/>
                    <a:pt x="2936" y="7230"/>
                  </a:cubicBezTo>
                  <a:close/>
                  <a:moveTo>
                    <a:pt x="2412" y="7302"/>
                  </a:moveTo>
                  <a:lnTo>
                    <a:pt x="2902" y="8642"/>
                  </a:lnTo>
                  <a:lnTo>
                    <a:pt x="2619" y="8162"/>
                  </a:lnTo>
                  <a:cubicBezTo>
                    <a:pt x="2583" y="8101"/>
                    <a:pt x="2521" y="8067"/>
                    <a:pt x="2456" y="8067"/>
                  </a:cubicBezTo>
                  <a:cubicBezTo>
                    <a:pt x="2433" y="8067"/>
                    <a:pt x="2410" y="8071"/>
                    <a:pt x="2388" y="8080"/>
                  </a:cubicBezTo>
                  <a:lnTo>
                    <a:pt x="2032" y="8210"/>
                  </a:lnTo>
                  <a:lnTo>
                    <a:pt x="2032" y="8210"/>
                  </a:lnTo>
                  <a:lnTo>
                    <a:pt x="2316" y="7326"/>
                  </a:lnTo>
                  <a:cubicBezTo>
                    <a:pt x="2345" y="7316"/>
                    <a:pt x="2378" y="7306"/>
                    <a:pt x="2412" y="7302"/>
                  </a:cubicBezTo>
                  <a:close/>
                  <a:moveTo>
                    <a:pt x="5150" y="7306"/>
                  </a:moveTo>
                  <a:cubicBezTo>
                    <a:pt x="5213" y="7321"/>
                    <a:pt x="5266" y="7335"/>
                    <a:pt x="5323" y="7359"/>
                  </a:cubicBezTo>
                  <a:lnTo>
                    <a:pt x="5592" y="8210"/>
                  </a:lnTo>
                  <a:lnTo>
                    <a:pt x="5592" y="8210"/>
                  </a:lnTo>
                  <a:lnTo>
                    <a:pt x="5242" y="8080"/>
                  </a:lnTo>
                  <a:cubicBezTo>
                    <a:pt x="5220" y="8072"/>
                    <a:pt x="5198" y="8068"/>
                    <a:pt x="5176" y="8068"/>
                  </a:cubicBezTo>
                  <a:cubicBezTo>
                    <a:pt x="5109" y="8068"/>
                    <a:pt x="5044" y="8105"/>
                    <a:pt x="5011" y="8166"/>
                  </a:cubicBezTo>
                  <a:lnTo>
                    <a:pt x="4636" y="8801"/>
                  </a:lnTo>
                  <a:lnTo>
                    <a:pt x="5150" y="7306"/>
                  </a:lnTo>
                  <a:close/>
                  <a:moveTo>
                    <a:pt x="3810" y="7455"/>
                  </a:moveTo>
                  <a:lnTo>
                    <a:pt x="4458" y="8133"/>
                  </a:lnTo>
                  <a:lnTo>
                    <a:pt x="3810" y="10006"/>
                  </a:lnTo>
                  <a:lnTo>
                    <a:pt x="3128" y="8133"/>
                  </a:lnTo>
                  <a:lnTo>
                    <a:pt x="3810" y="7455"/>
                  </a:lnTo>
                  <a:close/>
                  <a:moveTo>
                    <a:pt x="5818" y="7624"/>
                  </a:moveTo>
                  <a:lnTo>
                    <a:pt x="5818" y="7624"/>
                  </a:lnTo>
                  <a:cubicBezTo>
                    <a:pt x="6169" y="7893"/>
                    <a:pt x="6419" y="8277"/>
                    <a:pt x="6524" y="8709"/>
                  </a:cubicBezTo>
                  <a:lnTo>
                    <a:pt x="7072" y="10938"/>
                  </a:lnTo>
                  <a:cubicBezTo>
                    <a:pt x="7154" y="11270"/>
                    <a:pt x="7005" y="11611"/>
                    <a:pt x="6712" y="11779"/>
                  </a:cubicBezTo>
                  <a:cubicBezTo>
                    <a:pt x="5804" y="12303"/>
                    <a:pt x="4905" y="12576"/>
                    <a:pt x="4007" y="12615"/>
                  </a:cubicBezTo>
                  <a:lnTo>
                    <a:pt x="4007" y="10636"/>
                  </a:lnTo>
                  <a:lnTo>
                    <a:pt x="5261" y="8493"/>
                  </a:lnTo>
                  <a:lnTo>
                    <a:pt x="5832" y="8700"/>
                  </a:lnTo>
                  <a:cubicBezTo>
                    <a:pt x="5854" y="8707"/>
                    <a:pt x="5876" y="8711"/>
                    <a:pt x="5898" y="8711"/>
                  </a:cubicBezTo>
                  <a:cubicBezTo>
                    <a:pt x="6021" y="8711"/>
                    <a:pt x="6123" y="8590"/>
                    <a:pt x="6082" y="8459"/>
                  </a:cubicBezTo>
                  <a:lnTo>
                    <a:pt x="5818" y="7624"/>
                  </a:lnTo>
                  <a:close/>
                  <a:moveTo>
                    <a:pt x="3081" y="1"/>
                  </a:moveTo>
                  <a:cubicBezTo>
                    <a:pt x="1856" y="1"/>
                    <a:pt x="786" y="1018"/>
                    <a:pt x="779" y="2315"/>
                  </a:cubicBezTo>
                  <a:cubicBezTo>
                    <a:pt x="779" y="2944"/>
                    <a:pt x="822" y="3574"/>
                    <a:pt x="913" y="4193"/>
                  </a:cubicBezTo>
                  <a:cubicBezTo>
                    <a:pt x="980" y="4674"/>
                    <a:pt x="1389" y="5034"/>
                    <a:pt x="1874" y="5034"/>
                  </a:cubicBezTo>
                  <a:lnTo>
                    <a:pt x="2004" y="5034"/>
                  </a:lnTo>
                  <a:cubicBezTo>
                    <a:pt x="2157" y="5495"/>
                    <a:pt x="2479" y="5880"/>
                    <a:pt x="2902" y="6105"/>
                  </a:cubicBezTo>
                  <a:lnTo>
                    <a:pt x="2902" y="6836"/>
                  </a:lnTo>
                  <a:cubicBezTo>
                    <a:pt x="1840" y="6855"/>
                    <a:pt x="918" y="7585"/>
                    <a:pt x="663" y="8618"/>
                  </a:cubicBezTo>
                  <a:lnTo>
                    <a:pt x="582" y="8964"/>
                  </a:lnTo>
                  <a:cubicBezTo>
                    <a:pt x="545" y="9111"/>
                    <a:pt x="657" y="9201"/>
                    <a:pt x="768" y="9201"/>
                  </a:cubicBezTo>
                  <a:cubicBezTo>
                    <a:pt x="846" y="9201"/>
                    <a:pt x="923" y="9156"/>
                    <a:pt x="947" y="9055"/>
                  </a:cubicBezTo>
                  <a:lnTo>
                    <a:pt x="1033" y="8709"/>
                  </a:lnTo>
                  <a:cubicBezTo>
                    <a:pt x="1149" y="8243"/>
                    <a:pt x="1427" y="7840"/>
                    <a:pt x="1821" y="7566"/>
                  </a:cubicBezTo>
                  <a:lnTo>
                    <a:pt x="1821" y="7566"/>
                  </a:lnTo>
                  <a:lnTo>
                    <a:pt x="1542" y="8455"/>
                  </a:lnTo>
                  <a:cubicBezTo>
                    <a:pt x="1498" y="8585"/>
                    <a:pt x="1597" y="8708"/>
                    <a:pt x="1722" y="8708"/>
                  </a:cubicBezTo>
                  <a:cubicBezTo>
                    <a:pt x="1745" y="8708"/>
                    <a:pt x="1769" y="8704"/>
                    <a:pt x="1792" y="8695"/>
                  </a:cubicBezTo>
                  <a:lnTo>
                    <a:pt x="2364" y="8488"/>
                  </a:lnTo>
                  <a:lnTo>
                    <a:pt x="3613" y="10631"/>
                  </a:lnTo>
                  <a:lnTo>
                    <a:pt x="3613" y="12610"/>
                  </a:lnTo>
                  <a:cubicBezTo>
                    <a:pt x="2695" y="12581"/>
                    <a:pt x="1778" y="12312"/>
                    <a:pt x="846" y="11769"/>
                  </a:cubicBezTo>
                  <a:cubicBezTo>
                    <a:pt x="558" y="11601"/>
                    <a:pt x="409" y="11265"/>
                    <a:pt x="486" y="10938"/>
                  </a:cubicBezTo>
                  <a:lnTo>
                    <a:pt x="721" y="9968"/>
                  </a:lnTo>
                  <a:cubicBezTo>
                    <a:pt x="758" y="9821"/>
                    <a:pt x="645" y="9731"/>
                    <a:pt x="533" y="9731"/>
                  </a:cubicBezTo>
                  <a:cubicBezTo>
                    <a:pt x="455" y="9731"/>
                    <a:pt x="377" y="9775"/>
                    <a:pt x="351" y="9877"/>
                  </a:cubicBezTo>
                  <a:lnTo>
                    <a:pt x="116" y="10847"/>
                  </a:lnTo>
                  <a:cubicBezTo>
                    <a:pt x="0" y="11337"/>
                    <a:pt x="217" y="11851"/>
                    <a:pt x="658" y="12101"/>
                  </a:cubicBezTo>
                  <a:cubicBezTo>
                    <a:pt x="1691" y="12699"/>
                    <a:pt x="2734" y="12998"/>
                    <a:pt x="3777" y="12998"/>
                  </a:cubicBezTo>
                  <a:cubicBezTo>
                    <a:pt x="4820" y="12998"/>
                    <a:pt x="5864" y="12699"/>
                    <a:pt x="6899" y="12101"/>
                  </a:cubicBezTo>
                  <a:cubicBezTo>
                    <a:pt x="7341" y="11861"/>
                    <a:pt x="7562" y="11347"/>
                    <a:pt x="7442" y="10861"/>
                  </a:cubicBezTo>
                  <a:lnTo>
                    <a:pt x="6894" y="8628"/>
                  </a:lnTo>
                  <a:cubicBezTo>
                    <a:pt x="6635" y="7595"/>
                    <a:pt x="5717" y="6864"/>
                    <a:pt x="4655" y="6845"/>
                  </a:cubicBezTo>
                  <a:lnTo>
                    <a:pt x="4655" y="6115"/>
                  </a:lnTo>
                  <a:cubicBezTo>
                    <a:pt x="5083" y="5889"/>
                    <a:pt x="5405" y="5505"/>
                    <a:pt x="5554" y="5044"/>
                  </a:cubicBezTo>
                  <a:lnTo>
                    <a:pt x="5583" y="5044"/>
                  </a:lnTo>
                  <a:cubicBezTo>
                    <a:pt x="6073" y="5044"/>
                    <a:pt x="6486" y="4679"/>
                    <a:pt x="6548" y="4189"/>
                  </a:cubicBezTo>
                  <a:cubicBezTo>
                    <a:pt x="6611" y="3723"/>
                    <a:pt x="6644" y="3295"/>
                    <a:pt x="6664" y="2892"/>
                  </a:cubicBezTo>
                  <a:cubicBezTo>
                    <a:pt x="6661" y="2768"/>
                    <a:pt x="6567" y="2704"/>
                    <a:pt x="6472" y="2704"/>
                  </a:cubicBezTo>
                  <a:cubicBezTo>
                    <a:pt x="6383" y="2704"/>
                    <a:pt x="6293" y="2761"/>
                    <a:pt x="6279" y="2877"/>
                  </a:cubicBezTo>
                  <a:cubicBezTo>
                    <a:pt x="6260" y="3271"/>
                    <a:pt x="6226" y="3684"/>
                    <a:pt x="6169" y="4145"/>
                  </a:cubicBezTo>
                  <a:cubicBezTo>
                    <a:pt x="6135" y="4414"/>
                    <a:pt x="5914" y="4626"/>
                    <a:pt x="5645" y="4650"/>
                  </a:cubicBezTo>
                  <a:cubicBezTo>
                    <a:pt x="5684" y="4256"/>
                    <a:pt x="5645" y="4890"/>
                    <a:pt x="5664" y="3002"/>
                  </a:cubicBezTo>
                  <a:cubicBezTo>
                    <a:pt x="5664" y="2978"/>
                    <a:pt x="5645" y="2959"/>
                    <a:pt x="5635" y="2935"/>
                  </a:cubicBezTo>
                  <a:cubicBezTo>
                    <a:pt x="5631" y="2911"/>
                    <a:pt x="5621" y="2887"/>
                    <a:pt x="5607" y="2868"/>
                  </a:cubicBezTo>
                  <a:cubicBezTo>
                    <a:pt x="5592" y="2848"/>
                    <a:pt x="5559" y="2848"/>
                    <a:pt x="5539" y="2839"/>
                  </a:cubicBezTo>
                  <a:cubicBezTo>
                    <a:pt x="5520" y="2824"/>
                    <a:pt x="5501" y="2810"/>
                    <a:pt x="5472" y="2810"/>
                  </a:cubicBezTo>
                  <a:cubicBezTo>
                    <a:pt x="4689" y="2800"/>
                    <a:pt x="3920" y="2565"/>
                    <a:pt x="3272" y="2123"/>
                  </a:cubicBezTo>
                  <a:cubicBezTo>
                    <a:pt x="3238" y="2097"/>
                    <a:pt x="3197" y="2085"/>
                    <a:pt x="3157" y="2085"/>
                  </a:cubicBezTo>
                  <a:cubicBezTo>
                    <a:pt x="3106" y="2085"/>
                    <a:pt x="3055" y="2105"/>
                    <a:pt x="3017" y="2142"/>
                  </a:cubicBezTo>
                  <a:cubicBezTo>
                    <a:pt x="3017" y="2142"/>
                    <a:pt x="2571" y="2594"/>
                    <a:pt x="2018" y="2820"/>
                  </a:cubicBezTo>
                  <a:cubicBezTo>
                    <a:pt x="2008" y="2824"/>
                    <a:pt x="1999" y="2839"/>
                    <a:pt x="1994" y="2848"/>
                  </a:cubicBezTo>
                  <a:cubicBezTo>
                    <a:pt x="1951" y="2872"/>
                    <a:pt x="1922" y="2916"/>
                    <a:pt x="1912" y="2964"/>
                  </a:cubicBezTo>
                  <a:cubicBezTo>
                    <a:pt x="1912" y="2973"/>
                    <a:pt x="1898" y="2983"/>
                    <a:pt x="1898" y="2997"/>
                  </a:cubicBezTo>
                  <a:lnTo>
                    <a:pt x="1898" y="4453"/>
                  </a:lnTo>
                  <a:cubicBezTo>
                    <a:pt x="1903" y="4520"/>
                    <a:pt x="1908" y="4587"/>
                    <a:pt x="1922" y="4655"/>
                  </a:cubicBezTo>
                  <a:lnTo>
                    <a:pt x="1874" y="4655"/>
                  </a:lnTo>
                  <a:cubicBezTo>
                    <a:pt x="1581" y="4650"/>
                    <a:pt x="1331" y="4434"/>
                    <a:pt x="1293" y="4145"/>
                  </a:cubicBezTo>
                  <a:cubicBezTo>
                    <a:pt x="1201" y="3540"/>
                    <a:pt x="1158" y="2930"/>
                    <a:pt x="1158" y="2320"/>
                  </a:cubicBezTo>
                  <a:cubicBezTo>
                    <a:pt x="1166" y="1235"/>
                    <a:pt x="2062" y="388"/>
                    <a:pt x="3085" y="388"/>
                  </a:cubicBezTo>
                  <a:cubicBezTo>
                    <a:pt x="3302" y="388"/>
                    <a:pt x="3526" y="426"/>
                    <a:pt x="3747" y="509"/>
                  </a:cubicBezTo>
                  <a:cubicBezTo>
                    <a:pt x="3964" y="586"/>
                    <a:pt x="4161" y="711"/>
                    <a:pt x="4324" y="874"/>
                  </a:cubicBezTo>
                  <a:cubicBezTo>
                    <a:pt x="4362" y="912"/>
                    <a:pt x="4414" y="932"/>
                    <a:pt x="4466" y="932"/>
                  </a:cubicBezTo>
                  <a:cubicBezTo>
                    <a:pt x="4517" y="932"/>
                    <a:pt x="4569" y="912"/>
                    <a:pt x="4607" y="874"/>
                  </a:cubicBezTo>
                  <a:lnTo>
                    <a:pt x="4622" y="855"/>
                  </a:lnTo>
                  <a:cubicBezTo>
                    <a:pt x="4816" y="651"/>
                    <a:pt x="5062" y="558"/>
                    <a:pt x="5304" y="558"/>
                  </a:cubicBezTo>
                  <a:cubicBezTo>
                    <a:pt x="5764" y="558"/>
                    <a:pt x="6211" y="891"/>
                    <a:pt x="6265" y="1426"/>
                  </a:cubicBezTo>
                  <a:cubicBezTo>
                    <a:pt x="6270" y="1479"/>
                    <a:pt x="6274" y="1527"/>
                    <a:pt x="6279" y="1570"/>
                  </a:cubicBezTo>
                  <a:cubicBezTo>
                    <a:pt x="6294" y="1719"/>
                    <a:pt x="6303" y="1873"/>
                    <a:pt x="6298" y="2022"/>
                  </a:cubicBezTo>
                  <a:cubicBezTo>
                    <a:pt x="6298" y="2128"/>
                    <a:pt x="6385" y="2214"/>
                    <a:pt x="6491" y="2214"/>
                  </a:cubicBezTo>
                  <a:cubicBezTo>
                    <a:pt x="6601" y="2214"/>
                    <a:pt x="6683" y="2128"/>
                    <a:pt x="6683" y="2022"/>
                  </a:cubicBezTo>
                  <a:cubicBezTo>
                    <a:pt x="6688" y="1859"/>
                    <a:pt x="6678" y="1695"/>
                    <a:pt x="6659" y="1527"/>
                  </a:cubicBezTo>
                  <a:cubicBezTo>
                    <a:pt x="6659" y="1489"/>
                    <a:pt x="6649" y="1441"/>
                    <a:pt x="6644" y="1388"/>
                  </a:cubicBezTo>
                  <a:cubicBezTo>
                    <a:pt x="6575" y="650"/>
                    <a:pt x="5953" y="172"/>
                    <a:pt x="5302" y="172"/>
                  </a:cubicBezTo>
                  <a:cubicBezTo>
                    <a:pt x="5013" y="172"/>
                    <a:pt x="4718" y="267"/>
                    <a:pt x="4463" y="475"/>
                  </a:cubicBezTo>
                  <a:cubicBezTo>
                    <a:pt x="4290" y="336"/>
                    <a:pt x="4093" y="225"/>
                    <a:pt x="3882" y="148"/>
                  </a:cubicBezTo>
                  <a:cubicBezTo>
                    <a:pt x="3614" y="47"/>
                    <a:pt x="3344" y="1"/>
                    <a:pt x="3081"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63" name="Google Shape;11963;p92"/>
          <p:cNvGrpSpPr/>
          <p:nvPr/>
        </p:nvGrpSpPr>
        <p:grpSpPr>
          <a:xfrm>
            <a:off x="7517833" y="2260415"/>
            <a:ext cx="370656" cy="345157"/>
            <a:chOff x="7517833" y="2465815"/>
            <a:chExt cx="370656" cy="345157"/>
          </a:xfrm>
        </p:grpSpPr>
        <p:sp>
          <p:nvSpPr>
            <p:cNvPr id="11964" name="Google Shape;11964;p92"/>
            <p:cNvSpPr/>
            <p:nvPr/>
          </p:nvSpPr>
          <p:spPr>
            <a:xfrm>
              <a:off x="7674416" y="2471182"/>
              <a:ext cx="208157" cy="204466"/>
            </a:xfrm>
            <a:custGeom>
              <a:avLst/>
              <a:gdLst/>
              <a:ahLst/>
              <a:cxnLst/>
              <a:rect l="l" t="t" r="r" b="b"/>
              <a:pathLst>
                <a:path w="7951" h="7810" extrusionOk="0">
                  <a:moveTo>
                    <a:pt x="5611" y="0"/>
                  </a:moveTo>
                  <a:cubicBezTo>
                    <a:pt x="5425" y="0"/>
                    <a:pt x="5239" y="71"/>
                    <a:pt x="5097" y="213"/>
                  </a:cubicBezTo>
                  <a:lnTo>
                    <a:pt x="284" y="5027"/>
                  </a:lnTo>
                  <a:cubicBezTo>
                    <a:pt x="0" y="5315"/>
                    <a:pt x="0" y="5771"/>
                    <a:pt x="284" y="6060"/>
                  </a:cubicBezTo>
                  <a:lnTo>
                    <a:pt x="1821" y="7597"/>
                  </a:lnTo>
                  <a:cubicBezTo>
                    <a:pt x="1963" y="7739"/>
                    <a:pt x="2149" y="7809"/>
                    <a:pt x="2336" y="7809"/>
                  </a:cubicBezTo>
                  <a:cubicBezTo>
                    <a:pt x="2522" y="7809"/>
                    <a:pt x="2710" y="7739"/>
                    <a:pt x="2854" y="7597"/>
                  </a:cubicBezTo>
                  <a:lnTo>
                    <a:pt x="7668" y="2783"/>
                  </a:lnTo>
                  <a:cubicBezTo>
                    <a:pt x="7951" y="2500"/>
                    <a:pt x="7951" y="2039"/>
                    <a:pt x="7668" y="1755"/>
                  </a:cubicBezTo>
                  <a:lnTo>
                    <a:pt x="6125" y="213"/>
                  </a:lnTo>
                  <a:cubicBezTo>
                    <a:pt x="5984" y="71"/>
                    <a:pt x="5798" y="0"/>
                    <a:pt x="5611"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5" name="Google Shape;11965;p92"/>
            <p:cNvSpPr/>
            <p:nvPr/>
          </p:nvSpPr>
          <p:spPr>
            <a:xfrm>
              <a:off x="7699313" y="2494220"/>
              <a:ext cx="183260" cy="181427"/>
            </a:xfrm>
            <a:custGeom>
              <a:avLst/>
              <a:gdLst/>
              <a:ahLst/>
              <a:cxnLst/>
              <a:rect l="l" t="t" r="r" b="b"/>
              <a:pathLst>
                <a:path w="7000" h="6930" extrusionOk="0">
                  <a:moveTo>
                    <a:pt x="5842" y="1"/>
                  </a:moveTo>
                  <a:cubicBezTo>
                    <a:pt x="6126" y="284"/>
                    <a:pt x="6126" y="745"/>
                    <a:pt x="5842" y="1029"/>
                  </a:cubicBezTo>
                  <a:lnTo>
                    <a:pt x="1029" y="5843"/>
                  </a:lnTo>
                  <a:cubicBezTo>
                    <a:pt x="887" y="5984"/>
                    <a:pt x="701" y="6055"/>
                    <a:pt x="514" y="6055"/>
                  </a:cubicBezTo>
                  <a:cubicBezTo>
                    <a:pt x="328" y="6055"/>
                    <a:pt x="142" y="5984"/>
                    <a:pt x="0" y="5843"/>
                  </a:cubicBezTo>
                  <a:lnTo>
                    <a:pt x="0" y="5843"/>
                  </a:lnTo>
                  <a:lnTo>
                    <a:pt x="870" y="6717"/>
                  </a:lnTo>
                  <a:cubicBezTo>
                    <a:pt x="1012" y="6859"/>
                    <a:pt x="1198" y="6929"/>
                    <a:pt x="1385" y="6929"/>
                  </a:cubicBezTo>
                  <a:cubicBezTo>
                    <a:pt x="1571" y="6929"/>
                    <a:pt x="1759" y="6859"/>
                    <a:pt x="1903" y="6717"/>
                  </a:cubicBezTo>
                  <a:lnTo>
                    <a:pt x="6717" y="1903"/>
                  </a:lnTo>
                  <a:cubicBezTo>
                    <a:pt x="7000" y="1615"/>
                    <a:pt x="7000" y="1154"/>
                    <a:pt x="6717" y="870"/>
                  </a:cubicBezTo>
                  <a:lnTo>
                    <a:pt x="5842" y="1"/>
                  </a:ln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6" name="Google Shape;11966;p92"/>
            <p:cNvSpPr/>
            <p:nvPr/>
          </p:nvSpPr>
          <p:spPr>
            <a:xfrm>
              <a:off x="7762956" y="2505661"/>
              <a:ext cx="83148" cy="83305"/>
            </a:xfrm>
            <a:custGeom>
              <a:avLst/>
              <a:gdLst/>
              <a:ahLst/>
              <a:cxnLst/>
              <a:rect l="l" t="t" r="r" b="b"/>
              <a:pathLst>
                <a:path w="3176" h="3182" extrusionOk="0">
                  <a:moveTo>
                    <a:pt x="610" y="1"/>
                  </a:moveTo>
                  <a:lnTo>
                    <a:pt x="0" y="611"/>
                  </a:lnTo>
                  <a:lnTo>
                    <a:pt x="2561" y="3181"/>
                  </a:lnTo>
                  <a:lnTo>
                    <a:pt x="3176" y="2566"/>
                  </a:lnTo>
                  <a:lnTo>
                    <a:pt x="610" y="1"/>
                  </a:lnTo>
                  <a:close/>
                </a:path>
              </a:pathLst>
            </a:custGeom>
            <a:solidFill>
              <a:srgbClr val="516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7" name="Google Shape;11967;p92"/>
            <p:cNvSpPr/>
            <p:nvPr/>
          </p:nvSpPr>
          <p:spPr>
            <a:xfrm>
              <a:off x="7807227" y="2549931"/>
              <a:ext cx="39008" cy="39034"/>
            </a:xfrm>
            <a:custGeom>
              <a:avLst/>
              <a:gdLst/>
              <a:ahLst/>
              <a:cxnLst/>
              <a:rect l="l" t="t" r="r" b="b"/>
              <a:pathLst>
                <a:path w="1490" h="1491" extrusionOk="0">
                  <a:moveTo>
                    <a:pt x="615" y="1"/>
                  </a:moveTo>
                  <a:lnTo>
                    <a:pt x="0" y="616"/>
                  </a:lnTo>
                  <a:lnTo>
                    <a:pt x="875" y="1490"/>
                  </a:lnTo>
                  <a:lnTo>
                    <a:pt x="1490" y="875"/>
                  </a:lnTo>
                  <a:lnTo>
                    <a:pt x="615" y="1"/>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8" name="Google Shape;11968;p92"/>
            <p:cNvSpPr/>
            <p:nvPr/>
          </p:nvSpPr>
          <p:spPr>
            <a:xfrm>
              <a:off x="7523619" y="2632817"/>
              <a:ext cx="193444" cy="172971"/>
            </a:xfrm>
            <a:custGeom>
              <a:avLst/>
              <a:gdLst/>
              <a:ahLst/>
              <a:cxnLst/>
              <a:rect l="l" t="t" r="r" b="b"/>
              <a:pathLst>
                <a:path w="7389" h="6607" extrusionOk="0">
                  <a:moveTo>
                    <a:pt x="6164" y="1"/>
                  </a:moveTo>
                  <a:lnTo>
                    <a:pt x="0" y="6164"/>
                  </a:lnTo>
                  <a:cubicBezTo>
                    <a:pt x="81" y="6466"/>
                    <a:pt x="463" y="6607"/>
                    <a:pt x="995" y="6607"/>
                  </a:cubicBezTo>
                  <a:cubicBezTo>
                    <a:pt x="2608" y="6607"/>
                    <a:pt x="5594" y="5306"/>
                    <a:pt x="5703" y="3224"/>
                  </a:cubicBezTo>
                  <a:cubicBezTo>
                    <a:pt x="5717" y="2979"/>
                    <a:pt x="5856" y="2763"/>
                    <a:pt x="6029" y="2590"/>
                  </a:cubicBezTo>
                  <a:lnTo>
                    <a:pt x="7389" y="1226"/>
                  </a:lnTo>
                  <a:lnTo>
                    <a:pt x="6164" y="1"/>
                  </a:lnTo>
                  <a:close/>
                </a:path>
              </a:pathLst>
            </a:custGeom>
            <a:solidFill>
              <a:srgbClr val="FC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9" name="Google Shape;11969;p92"/>
            <p:cNvSpPr/>
            <p:nvPr/>
          </p:nvSpPr>
          <p:spPr>
            <a:xfrm>
              <a:off x="7523619" y="2647295"/>
              <a:ext cx="193444" cy="158494"/>
            </a:xfrm>
            <a:custGeom>
              <a:avLst/>
              <a:gdLst/>
              <a:ahLst/>
              <a:cxnLst/>
              <a:rect l="l" t="t" r="r" b="b"/>
              <a:pathLst>
                <a:path w="7389" h="6054" extrusionOk="0">
                  <a:moveTo>
                    <a:pt x="6711" y="0"/>
                  </a:moveTo>
                  <a:lnTo>
                    <a:pt x="5352" y="1360"/>
                  </a:lnTo>
                  <a:cubicBezTo>
                    <a:pt x="5179" y="1533"/>
                    <a:pt x="5040" y="1754"/>
                    <a:pt x="5025" y="1994"/>
                  </a:cubicBezTo>
                  <a:cubicBezTo>
                    <a:pt x="4917" y="4071"/>
                    <a:pt x="1940" y="5378"/>
                    <a:pt x="329" y="5378"/>
                  </a:cubicBezTo>
                  <a:cubicBezTo>
                    <a:pt x="298" y="5378"/>
                    <a:pt x="266" y="5377"/>
                    <a:pt x="236" y="5376"/>
                  </a:cubicBezTo>
                  <a:lnTo>
                    <a:pt x="0" y="5611"/>
                  </a:lnTo>
                  <a:cubicBezTo>
                    <a:pt x="81" y="5913"/>
                    <a:pt x="463" y="6054"/>
                    <a:pt x="995" y="6054"/>
                  </a:cubicBezTo>
                  <a:cubicBezTo>
                    <a:pt x="2608" y="6054"/>
                    <a:pt x="5595" y="4753"/>
                    <a:pt x="5707" y="2671"/>
                  </a:cubicBezTo>
                  <a:cubicBezTo>
                    <a:pt x="5717" y="2426"/>
                    <a:pt x="5856" y="2210"/>
                    <a:pt x="6029" y="2037"/>
                  </a:cubicBezTo>
                  <a:lnTo>
                    <a:pt x="7389" y="673"/>
                  </a:lnTo>
                  <a:lnTo>
                    <a:pt x="6711" y="0"/>
                  </a:lnTo>
                  <a:close/>
                </a:path>
              </a:pathLst>
            </a:custGeom>
            <a:solidFill>
              <a:srgbClr val="F4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0" name="Google Shape;11970;p92"/>
            <p:cNvSpPr/>
            <p:nvPr/>
          </p:nvSpPr>
          <p:spPr>
            <a:xfrm>
              <a:off x="7517833" y="2465815"/>
              <a:ext cx="370656" cy="345157"/>
            </a:xfrm>
            <a:custGeom>
              <a:avLst/>
              <a:gdLst/>
              <a:ahLst/>
              <a:cxnLst/>
              <a:rect l="l" t="t" r="r" b="b"/>
              <a:pathLst>
                <a:path w="14158" h="13184" extrusionOk="0">
                  <a:moveTo>
                    <a:pt x="11592" y="411"/>
                  </a:moveTo>
                  <a:cubicBezTo>
                    <a:pt x="11727" y="411"/>
                    <a:pt x="11861" y="461"/>
                    <a:pt x="11962" y="562"/>
                  </a:cubicBezTo>
                  <a:lnTo>
                    <a:pt x="13504" y="2104"/>
                  </a:lnTo>
                  <a:cubicBezTo>
                    <a:pt x="13706" y="2306"/>
                    <a:pt x="13706" y="2638"/>
                    <a:pt x="13504" y="2839"/>
                  </a:cubicBezTo>
                  <a:lnTo>
                    <a:pt x="12544" y="3800"/>
                  </a:lnTo>
                  <a:lnTo>
                    <a:pt x="10266" y="1523"/>
                  </a:lnTo>
                  <a:lnTo>
                    <a:pt x="11222" y="562"/>
                  </a:lnTo>
                  <a:cubicBezTo>
                    <a:pt x="11323" y="461"/>
                    <a:pt x="11458" y="411"/>
                    <a:pt x="11592" y="411"/>
                  </a:cubicBezTo>
                  <a:close/>
                  <a:moveTo>
                    <a:pt x="9973" y="1816"/>
                  </a:moveTo>
                  <a:lnTo>
                    <a:pt x="12251" y="4088"/>
                  </a:lnTo>
                  <a:lnTo>
                    <a:pt x="11929" y="4410"/>
                  </a:lnTo>
                  <a:lnTo>
                    <a:pt x="9656" y="2133"/>
                  </a:lnTo>
                  <a:lnTo>
                    <a:pt x="9973" y="1816"/>
                  </a:lnTo>
                  <a:close/>
                  <a:moveTo>
                    <a:pt x="11590" y="0"/>
                  </a:moveTo>
                  <a:cubicBezTo>
                    <a:pt x="11351" y="0"/>
                    <a:pt x="11112" y="91"/>
                    <a:pt x="10929" y="274"/>
                  </a:cubicBezTo>
                  <a:lnTo>
                    <a:pt x="8503" y="2700"/>
                  </a:lnTo>
                  <a:cubicBezTo>
                    <a:pt x="8352" y="2851"/>
                    <a:pt x="8489" y="3058"/>
                    <a:pt x="8650" y="3058"/>
                  </a:cubicBezTo>
                  <a:cubicBezTo>
                    <a:pt x="8699" y="3058"/>
                    <a:pt x="8750" y="3039"/>
                    <a:pt x="8796" y="2993"/>
                  </a:cubicBezTo>
                  <a:lnTo>
                    <a:pt x="9358" y="2426"/>
                  </a:lnTo>
                  <a:lnTo>
                    <a:pt x="11636" y="4703"/>
                  </a:lnTo>
                  <a:lnTo>
                    <a:pt x="8681" y="7658"/>
                  </a:lnTo>
                  <a:cubicBezTo>
                    <a:pt x="8580" y="7761"/>
                    <a:pt x="8447" y="7813"/>
                    <a:pt x="8313" y="7813"/>
                  </a:cubicBezTo>
                  <a:cubicBezTo>
                    <a:pt x="8179" y="7813"/>
                    <a:pt x="8045" y="7761"/>
                    <a:pt x="7941" y="7658"/>
                  </a:cubicBezTo>
                  <a:lnTo>
                    <a:pt x="6404" y="6120"/>
                  </a:lnTo>
                  <a:cubicBezTo>
                    <a:pt x="6197" y="5914"/>
                    <a:pt x="6197" y="5582"/>
                    <a:pt x="6404" y="5381"/>
                  </a:cubicBezTo>
                  <a:lnTo>
                    <a:pt x="8124" y="3661"/>
                  </a:lnTo>
                  <a:cubicBezTo>
                    <a:pt x="8271" y="3510"/>
                    <a:pt x="8133" y="3302"/>
                    <a:pt x="7975" y="3302"/>
                  </a:cubicBezTo>
                  <a:cubicBezTo>
                    <a:pt x="7926" y="3302"/>
                    <a:pt x="7876" y="3322"/>
                    <a:pt x="7831" y="3368"/>
                  </a:cubicBezTo>
                  <a:lnTo>
                    <a:pt x="6111" y="5083"/>
                  </a:lnTo>
                  <a:cubicBezTo>
                    <a:pt x="5760" y="5438"/>
                    <a:pt x="5751" y="6005"/>
                    <a:pt x="6092" y="6370"/>
                  </a:cubicBezTo>
                  <a:lnTo>
                    <a:pt x="2042" y="10415"/>
                  </a:lnTo>
                  <a:cubicBezTo>
                    <a:pt x="1895" y="10566"/>
                    <a:pt x="2032" y="10774"/>
                    <a:pt x="2191" y="10774"/>
                  </a:cubicBezTo>
                  <a:cubicBezTo>
                    <a:pt x="2240" y="10774"/>
                    <a:pt x="2290" y="10754"/>
                    <a:pt x="2335" y="10708"/>
                  </a:cubicBezTo>
                  <a:lnTo>
                    <a:pt x="6375" y="6673"/>
                  </a:lnTo>
                  <a:lnTo>
                    <a:pt x="7312" y="7605"/>
                  </a:lnTo>
                  <a:lnTo>
                    <a:pt x="6101" y="8815"/>
                  </a:lnTo>
                  <a:cubicBezTo>
                    <a:pt x="5861" y="9056"/>
                    <a:pt x="5727" y="9320"/>
                    <a:pt x="5717" y="9589"/>
                  </a:cubicBezTo>
                  <a:cubicBezTo>
                    <a:pt x="5612" y="11583"/>
                    <a:pt x="2659" y="12782"/>
                    <a:pt x="1198" y="12782"/>
                  </a:cubicBezTo>
                  <a:cubicBezTo>
                    <a:pt x="854" y="12782"/>
                    <a:pt x="593" y="12715"/>
                    <a:pt x="471" y="12577"/>
                  </a:cubicBezTo>
                  <a:lnTo>
                    <a:pt x="1643" y="11405"/>
                  </a:lnTo>
                  <a:cubicBezTo>
                    <a:pt x="1794" y="11254"/>
                    <a:pt x="1657" y="11047"/>
                    <a:pt x="1496" y="11047"/>
                  </a:cubicBezTo>
                  <a:cubicBezTo>
                    <a:pt x="1447" y="11047"/>
                    <a:pt x="1396" y="11066"/>
                    <a:pt x="1350" y="11112"/>
                  </a:cubicBezTo>
                  <a:lnTo>
                    <a:pt x="72" y="12390"/>
                  </a:lnTo>
                  <a:cubicBezTo>
                    <a:pt x="19" y="12438"/>
                    <a:pt x="0" y="12515"/>
                    <a:pt x="19" y="12587"/>
                  </a:cubicBezTo>
                  <a:cubicBezTo>
                    <a:pt x="146" y="13056"/>
                    <a:pt x="705" y="13183"/>
                    <a:pt x="1233" y="13183"/>
                  </a:cubicBezTo>
                  <a:cubicBezTo>
                    <a:pt x="1364" y="13183"/>
                    <a:pt x="1494" y="13176"/>
                    <a:pt x="1614" y="13163"/>
                  </a:cubicBezTo>
                  <a:cubicBezTo>
                    <a:pt x="3478" y="12966"/>
                    <a:pt x="6024" y="11587"/>
                    <a:pt x="6125" y="9608"/>
                  </a:cubicBezTo>
                  <a:cubicBezTo>
                    <a:pt x="6145" y="9233"/>
                    <a:pt x="6466" y="9060"/>
                    <a:pt x="7600" y="7893"/>
                  </a:cubicBezTo>
                  <a:cubicBezTo>
                    <a:pt x="7778" y="8095"/>
                    <a:pt x="8037" y="8210"/>
                    <a:pt x="8311" y="8215"/>
                  </a:cubicBezTo>
                  <a:cubicBezTo>
                    <a:pt x="8556" y="8215"/>
                    <a:pt x="8796" y="8114"/>
                    <a:pt x="8969" y="7941"/>
                  </a:cubicBezTo>
                  <a:lnTo>
                    <a:pt x="13783" y="3123"/>
                  </a:lnTo>
                  <a:cubicBezTo>
                    <a:pt x="14153" y="2767"/>
                    <a:pt x="14158" y="2176"/>
                    <a:pt x="13793" y="1811"/>
                  </a:cubicBezTo>
                  <a:lnTo>
                    <a:pt x="12251" y="274"/>
                  </a:lnTo>
                  <a:cubicBezTo>
                    <a:pt x="12068" y="91"/>
                    <a:pt x="11829" y="0"/>
                    <a:pt x="11590"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71" name="Google Shape;11971;p92"/>
          <p:cNvGrpSpPr/>
          <p:nvPr/>
        </p:nvGrpSpPr>
        <p:grpSpPr>
          <a:xfrm>
            <a:off x="5804954" y="3620309"/>
            <a:ext cx="251197" cy="340392"/>
            <a:chOff x="5804954" y="3825709"/>
            <a:chExt cx="251197" cy="340392"/>
          </a:xfrm>
        </p:grpSpPr>
        <p:sp>
          <p:nvSpPr>
            <p:cNvPr id="11972" name="Google Shape;11972;p92"/>
            <p:cNvSpPr/>
            <p:nvPr/>
          </p:nvSpPr>
          <p:spPr>
            <a:xfrm>
              <a:off x="5804954" y="3830709"/>
              <a:ext cx="236091" cy="330365"/>
            </a:xfrm>
            <a:custGeom>
              <a:avLst/>
              <a:gdLst/>
              <a:ahLst/>
              <a:cxnLst/>
              <a:rect l="l" t="t" r="r" b="b"/>
              <a:pathLst>
                <a:path w="9018" h="12619" extrusionOk="0">
                  <a:moveTo>
                    <a:pt x="5367" y="1"/>
                  </a:moveTo>
                  <a:cubicBezTo>
                    <a:pt x="5135" y="1"/>
                    <a:pt x="4900" y="28"/>
                    <a:pt x="4665" y="85"/>
                  </a:cubicBezTo>
                  <a:cubicBezTo>
                    <a:pt x="4377" y="157"/>
                    <a:pt x="4099" y="258"/>
                    <a:pt x="3830" y="392"/>
                  </a:cubicBezTo>
                  <a:cubicBezTo>
                    <a:pt x="3412" y="608"/>
                    <a:pt x="3037" y="901"/>
                    <a:pt x="2729" y="1257"/>
                  </a:cubicBezTo>
                  <a:cubicBezTo>
                    <a:pt x="2350" y="1694"/>
                    <a:pt x="1807" y="1958"/>
                    <a:pt x="1231" y="1987"/>
                  </a:cubicBezTo>
                  <a:cubicBezTo>
                    <a:pt x="1231" y="1987"/>
                    <a:pt x="452" y="3231"/>
                    <a:pt x="1154" y="4043"/>
                  </a:cubicBezTo>
                  <a:cubicBezTo>
                    <a:pt x="1855" y="4860"/>
                    <a:pt x="1" y="6244"/>
                    <a:pt x="1159" y="8304"/>
                  </a:cubicBezTo>
                  <a:cubicBezTo>
                    <a:pt x="1519" y="8953"/>
                    <a:pt x="1293" y="9750"/>
                    <a:pt x="1207" y="10442"/>
                  </a:cubicBezTo>
                  <a:cubicBezTo>
                    <a:pt x="1115" y="11105"/>
                    <a:pt x="1370" y="11768"/>
                    <a:pt x="1884" y="12201"/>
                  </a:cubicBezTo>
                  <a:cubicBezTo>
                    <a:pt x="2206" y="12470"/>
                    <a:pt x="2616" y="12619"/>
                    <a:pt x="3036" y="12619"/>
                  </a:cubicBezTo>
                  <a:cubicBezTo>
                    <a:pt x="3043" y="12619"/>
                    <a:pt x="3049" y="12619"/>
                    <a:pt x="3056" y="12618"/>
                  </a:cubicBezTo>
                  <a:cubicBezTo>
                    <a:pt x="3729" y="12614"/>
                    <a:pt x="4363" y="12282"/>
                    <a:pt x="4752" y="11725"/>
                  </a:cubicBezTo>
                  <a:lnTo>
                    <a:pt x="5449" y="10750"/>
                  </a:lnTo>
                  <a:lnTo>
                    <a:pt x="5429" y="10750"/>
                  </a:lnTo>
                  <a:lnTo>
                    <a:pt x="5943" y="10058"/>
                  </a:lnTo>
                  <a:lnTo>
                    <a:pt x="6847" y="8790"/>
                  </a:lnTo>
                  <a:cubicBezTo>
                    <a:pt x="8638" y="6023"/>
                    <a:pt x="9018" y="3721"/>
                    <a:pt x="8158" y="1829"/>
                  </a:cubicBezTo>
                  <a:cubicBezTo>
                    <a:pt x="7652" y="708"/>
                    <a:pt x="6549" y="1"/>
                    <a:pt x="5367" y="1"/>
                  </a:cubicBezTo>
                  <a:close/>
                </a:path>
              </a:pathLst>
            </a:custGeom>
            <a:solidFill>
              <a:srgbClr val="E4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3" name="Google Shape;11973;p92"/>
            <p:cNvSpPr/>
            <p:nvPr/>
          </p:nvSpPr>
          <p:spPr>
            <a:xfrm>
              <a:off x="5843831" y="3847124"/>
              <a:ext cx="197214" cy="313951"/>
            </a:xfrm>
            <a:custGeom>
              <a:avLst/>
              <a:gdLst/>
              <a:ahLst/>
              <a:cxnLst/>
              <a:rect l="l" t="t" r="r" b="b"/>
              <a:pathLst>
                <a:path w="7533" h="11992" extrusionOk="0">
                  <a:moveTo>
                    <a:pt x="5727" y="1"/>
                  </a:moveTo>
                  <a:lnTo>
                    <a:pt x="5727" y="1"/>
                  </a:lnTo>
                  <a:cubicBezTo>
                    <a:pt x="5871" y="193"/>
                    <a:pt x="5996" y="399"/>
                    <a:pt x="6097" y="620"/>
                  </a:cubicBezTo>
                  <a:cubicBezTo>
                    <a:pt x="6952" y="2508"/>
                    <a:pt x="6577" y="4809"/>
                    <a:pt x="4780" y="7581"/>
                  </a:cubicBezTo>
                  <a:lnTo>
                    <a:pt x="3877" y="8850"/>
                  </a:lnTo>
                  <a:lnTo>
                    <a:pt x="3363" y="9541"/>
                  </a:lnTo>
                  <a:lnTo>
                    <a:pt x="3382" y="9541"/>
                  </a:lnTo>
                  <a:lnTo>
                    <a:pt x="2686" y="10521"/>
                  </a:lnTo>
                  <a:cubicBezTo>
                    <a:pt x="2292" y="11074"/>
                    <a:pt x="1662" y="11405"/>
                    <a:pt x="985" y="11410"/>
                  </a:cubicBezTo>
                  <a:cubicBezTo>
                    <a:pt x="977" y="11410"/>
                    <a:pt x="969" y="11410"/>
                    <a:pt x="961" y="11410"/>
                  </a:cubicBezTo>
                  <a:cubicBezTo>
                    <a:pt x="619" y="11410"/>
                    <a:pt x="287" y="11310"/>
                    <a:pt x="0" y="11127"/>
                  </a:cubicBezTo>
                  <a:lnTo>
                    <a:pt x="0" y="11127"/>
                  </a:lnTo>
                  <a:cubicBezTo>
                    <a:pt x="341" y="11665"/>
                    <a:pt x="932" y="11991"/>
                    <a:pt x="1571" y="11991"/>
                  </a:cubicBezTo>
                  <a:cubicBezTo>
                    <a:pt x="2244" y="11987"/>
                    <a:pt x="2878" y="11655"/>
                    <a:pt x="3267" y="11103"/>
                  </a:cubicBezTo>
                  <a:lnTo>
                    <a:pt x="3964" y="10128"/>
                  </a:lnTo>
                  <a:lnTo>
                    <a:pt x="3944" y="10128"/>
                  </a:lnTo>
                  <a:lnTo>
                    <a:pt x="4458" y="9431"/>
                  </a:lnTo>
                  <a:lnTo>
                    <a:pt x="5362" y="8167"/>
                  </a:lnTo>
                  <a:cubicBezTo>
                    <a:pt x="7153" y="5396"/>
                    <a:pt x="7533" y="3094"/>
                    <a:pt x="6678" y="1202"/>
                  </a:cubicBezTo>
                  <a:cubicBezTo>
                    <a:pt x="6462" y="731"/>
                    <a:pt x="6135" y="318"/>
                    <a:pt x="5727" y="1"/>
                  </a:cubicBezTo>
                  <a:close/>
                </a:path>
              </a:pathLst>
            </a:custGeom>
            <a:solidFill>
              <a:srgbClr val="DC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4" name="Google Shape;11974;p92"/>
            <p:cNvSpPr/>
            <p:nvPr/>
          </p:nvSpPr>
          <p:spPr>
            <a:xfrm>
              <a:off x="5863021" y="3875058"/>
              <a:ext cx="145954" cy="189936"/>
            </a:xfrm>
            <a:custGeom>
              <a:avLst/>
              <a:gdLst/>
              <a:ahLst/>
              <a:cxnLst/>
              <a:rect l="l" t="t" r="r" b="b"/>
              <a:pathLst>
                <a:path w="5575" h="7255" extrusionOk="0">
                  <a:moveTo>
                    <a:pt x="2710" y="0"/>
                  </a:moveTo>
                  <a:cubicBezTo>
                    <a:pt x="2600" y="0"/>
                    <a:pt x="2490" y="7"/>
                    <a:pt x="2380" y="19"/>
                  </a:cubicBezTo>
                  <a:cubicBezTo>
                    <a:pt x="2380" y="19"/>
                    <a:pt x="2010" y="48"/>
                    <a:pt x="1770" y="207"/>
                  </a:cubicBezTo>
                  <a:cubicBezTo>
                    <a:pt x="1395" y="461"/>
                    <a:pt x="1078" y="807"/>
                    <a:pt x="992" y="1268"/>
                  </a:cubicBezTo>
                  <a:cubicBezTo>
                    <a:pt x="953" y="1446"/>
                    <a:pt x="934" y="1629"/>
                    <a:pt x="929" y="1811"/>
                  </a:cubicBezTo>
                  <a:cubicBezTo>
                    <a:pt x="915" y="2585"/>
                    <a:pt x="1285" y="3315"/>
                    <a:pt x="1914" y="3762"/>
                  </a:cubicBezTo>
                  <a:lnTo>
                    <a:pt x="2318" y="4045"/>
                  </a:lnTo>
                  <a:cubicBezTo>
                    <a:pt x="2399" y="4103"/>
                    <a:pt x="2457" y="4189"/>
                    <a:pt x="2476" y="4285"/>
                  </a:cubicBezTo>
                  <a:cubicBezTo>
                    <a:pt x="2515" y="4415"/>
                    <a:pt x="2486" y="4554"/>
                    <a:pt x="2404" y="4665"/>
                  </a:cubicBezTo>
                  <a:cubicBezTo>
                    <a:pt x="2327" y="4756"/>
                    <a:pt x="2215" y="4803"/>
                    <a:pt x="2102" y="4803"/>
                  </a:cubicBezTo>
                  <a:cubicBezTo>
                    <a:pt x="2019" y="4803"/>
                    <a:pt x="1934" y="4778"/>
                    <a:pt x="1861" y="4727"/>
                  </a:cubicBezTo>
                  <a:lnTo>
                    <a:pt x="795" y="3978"/>
                  </a:lnTo>
                  <a:cubicBezTo>
                    <a:pt x="766" y="3956"/>
                    <a:pt x="734" y="3947"/>
                    <a:pt x="703" y="3947"/>
                  </a:cubicBezTo>
                  <a:cubicBezTo>
                    <a:pt x="616" y="3947"/>
                    <a:pt x="537" y="4023"/>
                    <a:pt x="555" y="4122"/>
                  </a:cubicBezTo>
                  <a:cubicBezTo>
                    <a:pt x="656" y="4867"/>
                    <a:pt x="598" y="5534"/>
                    <a:pt x="363" y="6101"/>
                  </a:cubicBezTo>
                  <a:lnTo>
                    <a:pt x="137" y="6596"/>
                  </a:lnTo>
                  <a:cubicBezTo>
                    <a:pt x="1" y="6912"/>
                    <a:pt x="259" y="7179"/>
                    <a:pt x="527" y="7179"/>
                  </a:cubicBezTo>
                  <a:cubicBezTo>
                    <a:pt x="647" y="7179"/>
                    <a:pt x="768" y="7126"/>
                    <a:pt x="857" y="7000"/>
                  </a:cubicBezTo>
                  <a:lnTo>
                    <a:pt x="1232" y="6438"/>
                  </a:lnTo>
                  <a:cubicBezTo>
                    <a:pt x="3562" y="5803"/>
                    <a:pt x="3994" y="4055"/>
                    <a:pt x="3303" y="1648"/>
                  </a:cubicBezTo>
                  <a:cubicBezTo>
                    <a:pt x="3259" y="1509"/>
                    <a:pt x="3317" y="1360"/>
                    <a:pt x="3442" y="1288"/>
                  </a:cubicBezTo>
                  <a:cubicBezTo>
                    <a:pt x="3487" y="1262"/>
                    <a:pt x="3535" y="1249"/>
                    <a:pt x="3584" y="1249"/>
                  </a:cubicBezTo>
                  <a:cubicBezTo>
                    <a:pt x="3655" y="1249"/>
                    <a:pt x="3730" y="1275"/>
                    <a:pt x="3812" y="1326"/>
                  </a:cubicBezTo>
                  <a:cubicBezTo>
                    <a:pt x="3831" y="1340"/>
                    <a:pt x="3845" y="1350"/>
                    <a:pt x="3860" y="1369"/>
                  </a:cubicBezTo>
                  <a:cubicBezTo>
                    <a:pt x="5373" y="2859"/>
                    <a:pt x="4624" y="4924"/>
                    <a:pt x="2841" y="7254"/>
                  </a:cubicBezTo>
                  <a:cubicBezTo>
                    <a:pt x="4725" y="5203"/>
                    <a:pt x="5575" y="3262"/>
                    <a:pt x="4960" y="1465"/>
                  </a:cubicBezTo>
                  <a:cubicBezTo>
                    <a:pt x="4777" y="918"/>
                    <a:pt x="4364" y="466"/>
                    <a:pt x="3831" y="236"/>
                  </a:cubicBezTo>
                  <a:cubicBezTo>
                    <a:pt x="3476" y="79"/>
                    <a:pt x="3095" y="0"/>
                    <a:pt x="2710"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5" name="Google Shape;11975;p92"/>
            <p:cNvSpPr/>
            <p:nvPr/>
          </p:nvSpPr>
          <p:spPr>
            <a:xfrm>
              <a:off x="5854382" y="3870005"/>
              <a:ext cx="162656" cy="200041"/>
            </a:xfrm>
            <a:custGeom>
              <a:avLst/>
              <a:gdLst/>
              <a:ahLst/>
              <a:cxnLst/>
              <a:rect l="l" t="t" r="r" b="b"/>
              <a:pathLst>
                <a:path w="6213" h="7641" extrusionOk="0">
                  <a:moveTo>
                    <a:pt x="3027" y="1"/>
                  </a:moveTo>
                  <a:cubicBezTo>
                    <a:pt x="2773" y="1"/>
                    <a:pt x="2773" y="385"/>
                    <a:pt x="3027" y="385"/>
                  </a:cubicBezTo>
                  <a:cubicBezTo>
                    <a:pt x="3397" y="395"/>
                    <a:pt x="3700" y="433"/>
                    <a:pt x="4089" y="601"/>
                  </a:cubicBezTo>
                  <a:cubicBezTo>
                    <a:pt x="5271" y="1116"/>
                    <a:pt x="5492" y="2638"/>
                    <a:pt x="5165" y="3878"/>
                  </a:cubicBezTo>
                  <a:cubicBezTo>
                    <a:pt x="5285" y="2922"/>
                    <a:pt x="5002" y="2100"/>
                    <a:pt x="4324" y="1428"/>
                  </a:cubicBezTo>
                  <a:cubicBezTo>
                    <a:pt x="4219" y="1329"/>
                    <a:pt x="4065" y="1257"/>
                    <a:pt x="3908" y="1257"/>
                  </a:cubicBezTo>
                  <a:cubicBezTo>
                    <a:pt x="3829" y="1257"/>
                    <a:pt x="3750" y="1275"/>
                    <a:pt x="3676" y="1317"/>
                  </a:cubicBezTo>
                  <a:cubicBezTo>
                    <a:pt x="3474" y="1437"/>
                    <a:pt x="3383" y="1673"/>
                    <a:pt x="3445" y="1899"/>
                  </a:cubicBezTo>
                  <a:cubicBezTo>
                    <a:pt x="4257" y="4714"/>
                    <a:pt x="3311" y="5963"/>
                    <a:pt x="1504" y="6448"/>
                  </a:cubicBezTo>
                  <a:cubicBezTo>
                    <a:pt x="1384" y="6482"/>
                    <a:pt x="1384" y="6568"/>
                    <a:pt x="1024" y="7092"/>
                  </a:cubicBezTo>
                  <a:cubicBezTo>
                    <a:pt x="978" y="7153"/>
                    <a:pt x="907" y="7190"/>
                    <a:pt x="832" y="7190"/>
                  </a:cubicBezTo>
                  <a:cubicBezTo>
                    <a:pt x="813" y="7190"/>
                    <a:pt x="793" y="7188"/>
                    <a:pt x="774" y="7183"/>
                  </a:cubicBezTo>
                  <a:cubicBezTo>
                    <a:pt x="640" y="7149"/>
                    <a:pt x="572" y="7000"/>
                    <a:pt x="630" y="6876"/>
                  </a:cubicBezTo>
                  <a:cubicBezTo>
                    <a:pt x="861" y="6381"/>
                    <a:pt x="1240" y="5747"/>
                    <a:pt x="1077" y="4382"/>
                  </a:cubicBezTo>
                  <a:lnTo>
                    <a:pt x="1077" y="4382"/>
                  </a:lnTo>
                  <a:lnTo>
                    <a:pt x="2076" y="5079"/>
                  </a:lnTo>
                  <a:cubicBezTo>
                    <a:pt x="2181" y="5157"/>
                    <a:pt x="2303" y="5195"/>
                    <a:pt x="2425" y="5195"/>
                  </a:cubicBezTo>
                  <a:cubicBezTo>
                    <a:pt x="2593" y="5195"/>
                    <a:pt x="2759" y="5122"/>
                    <a:pt x="2874" y="4983"/>
                  </a:cubicBezTo>
                  <a:cubicBezTo>
                    <a:pt x="3090" y="4699"/>
                    <a:pt x="3032" y="4296"/>
                    <a:pt x="2749" y="4084"/>
                  </a:cubicBezTo>
                  <a:lnTo>
                    <a:pt x="2350" y="3806"/>
                  </a:lnTo>
                  <a:cubicBezTo>
                    <a:pt x="1773" y="3393"/>
                    <a:pt x="1437" y="2720"/>
                    <a:pt x="1452" y="2014"/>
                  </a:cubicBezTo>
                  <a:cubicBezTo>
                    <a:pt x="1461" y="1404"/>
                    <a:pt x="1629" y="880"/>
                    <a:pt x="2196" y="573"/>
                  </a:cubicBezTo>
                  <a:cubicBezTo>
                    <a:pt x="2384" y="466"/>
                    <a:pt x="2280" y="211"/>
                    <a:pt x="2109" y="211"/>
                  </a:cubicBezTo>
                  <a:cubicBezTo>
                    <a:pt x="2079" y="211"/>
                    <a:pt x="2047" y="218"/>
                    <a:pt x="2014" y="236"/>
                  </a:cubicBezTo>
                  <a:cubicBezTo>
                    <a:pt x="1557" y="486"/>
                    <a:pt x="1235" y="919"/>
                    <a:pt x="1130" y="1428"/>
                  </a:cubicBezTo>
                  <a:cubicBezTo>
                    <a:pt x="904" y="2576"/>
                    <a:pt x="1336" y="3542"/>
                    <a:pt x="2129" y="4118"/>
                  </a:cubicBezTo>
                  <a:cubicBezTo>
                    <a:pt x="2133" y="4121"/>
                    <a:pt x="2135" y="4122"/>
                    <a:pt x="2135" y="4122"/>
                  </a:cubicBezTo>
                  <a:cubicBezTo>
                    <a:pt x="2135" y="4122"/>
                    <a:pt x="2133" y="4121"/>
                    <a:pt x="2134" y="4121"/>
                  </a:cubicBezTo>
                  <a:lnTo>
                    <a:pt x="2134" y="4121"/>
                  </a:lnTo>
                  <a:cubicBezTo>
                    <a:pt x="2136" y="4121"/>
                    <a:pt x="2174" y="4145"/>
                    <a:pt x="2532" y="4397"/>
                  </a:cubicBezTo>
                  <a:cubicBezTo>
                    <a:pt x="2633" y="4483"/>
                    <a:pt x="2657" y="4632"/>
                    <a:pt x="2581" y="4743"/>
                  </a:cubicBezTo>
                  <a:cubicBezTo>
                    <a:pt x="2539" y="4789"/>
                    <a:pt x="2481" y="4814"/>
                    <a:pt x="2422" y="4814"/>
                  </a:cubicBezTo>
                  <a:cubicBezTo>
                    <a:pt x="2378" y="4814"/>
                    <a:pt x="2334" y="4800"/>
                    <a:pt x="2297" y="4771"/>
                  </a:cubicBezTo>
                  <a:lnTo>
                    <a:pt x="1231" y="4022"/>
                  </a:lnTo>
                  <a:cubicBezTo>
                    <a:pt x="1168" y="3978"/>
                    <a:pt x="1100" y="3958"/>
                    <a:pt x="1034" y="3958"/>
                  </a:cubicBezTo>
                  <a:cubicBezTo>
                    <a:pt x="841" y="3958"/>
                    <a:pt x="664" y="4127"/>
                    <a:pt x="693" y="4349"/>
                  </a:cubicBezTo>
                  <a:cubicBezTo>
                    <a:pt x="962" y="6333"/>
                    <a:pt x="1" y="6592"/>
                    <a:pt x="289" y="7221"/>
                  </a:cubicBezTo>
                  <a:cubicBezTo>
                    <a:pt x="398" y="7452"/>
                    <a:pt x="619" y="7570"/>
                    <a:pt x="841" y="7570"/>
                  </a:cubicBezTo>
                  <a:cubicBezTo>
                    <a:pt x="1032" y="7570"/>
                    <a:pt x="1224" y="7483"/>
                    <a:pt x="1346" y="7303"/>
                  </a:cubicBezTo>
                  <a:lnTo>
                    <a:pt x="1677" y="6794"/>
                  </a:lnTo>
                  <a:cubicBezTo>
                    <a:pt x="4084" y="6102"/>
                    <a:pt x="4517" y="4233"/>
                    <a:pt x="3815" y="1788"/>
                  </a:cubicBezTo>
                  <a:cubicBezTo>
                    <a:pt x="3798" y="1729"/>
                    <a:pt x="3823" y="1636"/>
                    <a:pt x="3912" y="1636"/>
                  </a:cubicBezTo>
                  <a:cubicBezTo>
                    <a:pt x="3946" y="1636"/>
                    <a:pt x="3988" y="1650"/>
                    <a:pt x="4041" y="1682"/>
                  </a:cubicBezTo>
                  <a:cubicBezTo>
                    <a:pt x="4046" y="1687"/>
                    <a:pt x="4055" y="1692"/>
                    <a:pt x="4060" y="1697"/>
                  </a:cubicBezTo>
                  <a:cubicBezTo>
                    <a:pt x="5333" y="2960"/>
                    <a:pt x="5002" y="4747"/>
                    <a:pt x="3023" y="7332"/>
                  </a:cubicBezTo>
                  <a:cubicBezTo>
                    <a:pt x="2915" y="7476"/>
                    <a:pt x="3038" y="7641"/>
                    <a:pt x="3177" y="7641"/>
                  </a:cubicBezTo>
                  <a:cubicBezTo>
                    <a:pt x="3224" y="7641"/>
                    <a:pt x="3273" y="7622"/>
                    <a:pt x="3316" y="7577"/>
                  </a:cubicBezTo>
                  <a:cubicBezTo>
                    <a:pt x="4858" y="5900"/>
                    <a:pt x="6212" y="3758"/>
                    <a:pt x="5477" y="1601"/>
                  </a:cubicBezTo>
                  <a:cubicBezTo>
                    <a:pt x="5122" y="553"/>
                    <a:pt x="4137" y="1"/>
                    <a:pt x="302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6" name="Google Shape;11976;p92"/>
            <p:cNvSpPr/>
            <p:nvPr/>
          </p:nvSpPr>
          <p:spPr>
            <a:xfrm>
              <a:off x="5828856" y="4043160"/>
              <a:ext cx="125036" cy="122941"/>
            </a:xfrm>
            <a:custGeom>
              <a:avLst/>
              <a:gdLst/>
              <a:ahLst/>
              <a:cxnLst/>
              <a:rect l="l" t="t" r="r" b="b"/>
              <a:pathLst>
                <a:path w="4776" h="4696" extrusionOk="0">
                  <a:moveTo>
                    <a:pt x="248" y="0"/>
                  </a:moveTo>
                  <a:cubicBezTo>
                    <a:pt x="141" y="0"/>
                    <a:pt x="32" y="81"/>
                    <a:pt x="53" y="223"/>
                  </a:cubicBezTo>
                  <a:cubicBezTo>
                    <a:pt x="164" y="910"/>
                    <a:pt x="183" y="1611"/>
                    <a:pt x="101" y="2308"/>
                  </a:cubicBezTo>
                  <a:cubicBezTo>
                    <a:pt x="1" y="3033"/>
                    <a:pt x="279" y="3768"/>
                    <a:pt x="846" y="4239"/>
                  </a:cubicBezTo>
                  <a:cubicBezTo>
                    <a:pt x="1206" y="4533"/>
                    <a:pt x="1654" y="4696"/>
                    <a:pt x="2114" y="4696"/>
                  </a:cubicBezTo>
                  <a:cubicBezTo>
                    <a:pt x="2120" y="4696"/>
                    <a:pt x="2127" y="4696"/>
                    <a:pt x="2134" y="4696"/>
                  </a:cubicBezTo>
                  <a:cubicBezTo>
                    <a:pt x="2873" y="4691"/>
                    <a:pt x="3560" y="4331"/>
                    <a:pt x="3988" y="3725"/>
                  </a:cubicBezTo>
                  <a:lnTo>
                    <a:pt x="4684" y="2750"/>
                  </a:lnTo>
                  <a:cubicBezTo>
                    <a:pt x="4776" y="2625"/>
                    <a:pt x="4689" y="2447"/>
                    <a:pt x="4536" y="2447"/>
                  </a:cubicBezTo>
                  <a:cubicBezTo>
                    <a:pt x="4529" y="2447"/>
                    <a:pt x="4523" y="2446"/>
                    <a:pt x="4516" y="2446"/>
                  </a:cubicBezTo>
                  <a:cubicBezTo>
                    <a:pt x="4424" y="2446"/>
                    <a:pt x="4347" y="2511"/>
                    <a:pt x="4329" y="2596"/>
                  </a:cubicBezTo>
                  <a:lnTo>
                    <a:pt x="3680" y="3499"/>
                  </a:lnTo>
                  <a:cubicBezTo>
                    <a:pt x="3330" y="4004"/>
                    <a:pt x="2753" y="4307"/>
                    <a:pt x="2138" y="4311"/>
                  </a:cubicBezTo>
                  <a:cubicBezTo>
                    <a:pt x="1134" y="4311"/>
                    <a:pt x="346" y="3423"/>
                    <a:pt x="481" y="2351"/>
                  </a:cubicBezTo>
                  <a:cubicBezTo>
                    <a:pt x="567" y="1621"/>
                    <a:pt x="553" y="886"/>
                    <a:pt x="433" y="161"/>
                  </a:cubicBezTo>
                  <a:cubicBezTo>
                    <a:pt x="416" y="50"/>
                    <a:pt x="333" y="0"/>
                    <a:pt x="248"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7" name="Google Shape;11977;p92"/>
            <p:cNvSpPr/>
            <p:nvPr/>
          </p:nvSpPr>
          <p:spPr>
            <a:xfrm>
              <a:off x="5830532" y="3825709"/>
              <a:ext cx="225619" cy="268607"/>
            </a:xfrm>
            <a:custGeom>
              <a:avLst/>
              <a:gdLst/>
              <a:ahLst/>
              <a:cxnLst/>
              <a:rect l="l" t="t" r="r" b="b"/>
              <a:pathLst>
                <a:path w="8618" h="10260" extrusionOk="0">
                  <a:moveTo>
                    <a:pt x="4386" y="1"/>
                  </a:moveTo>
                  <a:cubicBezTo>
                    <a:pt x="4140" y="1"/>
                    <a:pt x="3892" y="29"/>
                    <a:pt x="3645" y="88"/>
                  </a:cubicBezTo>
                  <a:cubicBezTo>
                    <a:pt x="2853" y="281"/>
                    <a:pt x="2142" y="708"/>
                    <a:pt x="1608" y="1323"/>
                  </a:cubicBezTo>
                  <a:cubicBezTo>
                    <a:pt x="1262" y="1722"/>
                    <a:pt x="768" y="1962"/>
                    <a:pt x="244" y="1991"/>
                  </a:cubicBezTo>
                  <a:cubicBezTo>
                    <a:pt x="1" y="2019"/>
                    <a:pt x="23" y="2375"/>
                    <a:pt x="263" y="2375"/>
                  </a:cubicBezTo>
                  <a:cubicBezTo>
                    <a:pt x="265" y="2375"/>
                    <a:pt x="266" y="2375"/>
                    <a:pt x="268" y="2375"/>
                  </a:cubicBezTo>
                  <a:cubicBezTo>
                    <a:pt x="897" y="2337"/>
                    <a:pt x="1479" y="2053"/>
                    <a:pt x="1897" y="1578"/>
                  </a:cubicBezTo>
                  <a:cubicBezTo>
                    <a:pt x="2613" y="774"/>
                    <a:pt x="3523" y="393"/>
                    <a:pt x="4393" y="393"/>
                  </a:cubicBezTo>
                  <a:cubicBezTo>
                    <a:pt x="5482" y="393"/>
                    <a:pt x="6508" y="990"/>
                    <a:pt x="7013" y="2101"/>
                  </a:cubicBezTo>
                  <a:cubicBezTo>
                    <a:pt x="8617" y="5642"/>
                    <a:pt x="5072" y="9687"/>
                    <a:pt x="4942" y="9956"/>
                  </a:cubicBezTo>
                  <a:cubicBezTo>
                    <a:pt x="4836" y="10104"/>
                    <a:pt x="4963" y="10260"/>
                    <a:pt x="5099" y="10260"/>
                  </a:cubicBezTo>
                  <a:cubicBezTo>
                    <a:pt x="5153" y="10260"/>
                    <a:pt x="5208" y="10235"/>
                    <a:pt x="5250" y="10177"/>
                  </a:cubicBezTo>
                  <a:cubicBezTo>
                    <a:pt x="6071" y="9034"/>
                    <a:pt x="6023" y="9091"/>
                    <a:pt x="6033" y="9086"/>
                  </a:cubicBezTo>
                  <a:cubicBezTo>
                    <a:pt x="7445" y="6901"/>
                    <a:pt x="8435" y="4316"/>
                    <a:pt x="7359" y="1943"/>
                  </a:cubicBezTo>
                  <a:cubicBezTo>
                    <a:pt x="6813" y="739"/>
                    <a:pt x="5633" y="1"/>
                    <a:pt x="4386"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78" name="Google Shape;11978;p92"/>
          <p:cNvGrpSpPr/>
          <p:nvPr/>
        </p:nvGrpSpPr>
        <p:grpSpPr>
          <a:xfrm>
            <a:off x="4872134" y="3154593"/>
            <a:ext cx="374819" cy="368562"/>
            <a:chOff x="4872134" y="3359993"/>
            <a:chExt cx="374819" cy="368562"/>
          </a:xfrm>
        </p:grpSpPr>
        <p:sp>
          <p:nvSpPr>
            <p:cNvPr id="11979" name="Google Shape;11979;p92"/>
            <p:cNvSpPr/>
            <p:nvPr/>
          </p:nvSpPr>
          <p:spPr>
            <a:xfrm>
              <a:off x="4880538" y="3368318"/>
              <a:ext cx="357724" cy="352383"/>
            </a:xfrm>
            <a:custGeom>
              <a:avLst/>
              <a:gdLst/>
              <a:ahLst/>
              <a:cxnLst/>
              <a:rect l="l" t="t" r="r" b="b"/>
              <a:pathLst>
                <a:path w="13664" h="13460" extrusionOk="0">
                  <a:moveTo>
                    <a:pt x="10887" y="1"/>
                  </a:moveTo>
                  <a:cubicBezTo>
                    <a:pt x="10607" y="1"/>
                    <a:pt x="10327" y="106"/>
                    <a:pt x="10113" y="318"/>
                  </a:cubicBezTo>
                  <a:lnTo>
                    <a:pt x="6092" y="4344"/>
                  </a:lnTo>
                  <a:cubicBezTo>
                    <a:pt x="5329" y="5107"/>
                    <a:pt x="4733" y="6030"/>
                    <a:pt x="4349" y="7043"/>
                  </a:cubicBezTo>
                  <a:cubicBezTo>
                    <a:pt x="4089" y="7730"/>
                    <a:pt x="3724" y="8379"/>
                    <a:pt x="3277" y="8970"/>
                  </a:cubicBezTo>
                  <a:lnTo>
                    <a:pt x="2600" y="9729"/>
                  </a:lnTo>
                  <a:lnTo>
                    <a:pt x="356" y="11977"/>
                  </a:lnTo>
                  <a:cubicBezTo>
                    <a:pt x="6" y="12309"/>
                    <a:pt x="1" y="12866"/>
                    <a:pt x="342" y="13207"/>
                  </a:cubicBezTo>
                  <a:cubicBezTo>
                    <a:pt x="510" y="13375"/>
                    <a:pt x="731" y="13459"/>
                    <a:pt x="951" y="13459"/>
                  </a:cubicBezTo>
                  <a:cubicBezTo>
                    <a:pt x="1178" y="13459"/>
                    <a:pt x="1404" y="13370"/>
                    <a:pt x="1572" y="13193"/>
                  </a:cubicBezTo>
                  <a:lnTo>
                    <a:pt x="3820" y="10949"/>
                  </a:lnTo>
                  <a:cubicBezTo>
                    <a:pt x="4584" y="10185"/>
                    <a:pt x="5502" y="9590"/>
                    <a:pt x="6515" y="9205"/>
                  </a:cubicBezTo>
                  <a:cubicBezTo>
                    <a:pt x="7529" y="8826"/>
                    <a:pt x="8446" y="8230"/>
                    <a:pt x="9215" y="7466"/>
                  </a:cubicBezTo>
                  <a:lnTo>
                    <a:pt x="13241" y="3440"/>
                  </a:lnTo>
                  <a:cubicBezTo>
                    <a:pt x="13664" y="3018"/>
                    <a:pt x="13664" y="2326"/>
                    <a:pt x="13241" y="1898"/>
                  </a:cubicBezTo>
                  <a:lnTo>
                    <a:pt x="11660" y="318"/>
                  </a:lnTo>
                  <a:cubicBezTo>
                    <a:pt x="11447" y="106"/>
                    <a:pt x="11167" y="1"/>
                    <a:pt x="10887"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0" name="Google Shape;11980;p92"/>
            <p:cNvSpPr/>
            <p:nvPr/>
          </p:nvSpPr>
          <p:spPr>
            <a:xfrm>
              <a:off x="4883444" y="3399891"/>
              <a:ext cx="354818" cy="320391"/>
            </a:xfrm>
            <a:custGeom>
              <a:avLst/>
              <a:gdLst/>
              <a:ahLst/>
              <a:cxnLst/>
              <a:rect l="l" t="t" r="r" b="b"/>
              <a:pathLst>
                <a:path w="13553" h="12238" extrusionOk="0">
                  <a:moveTo>
                    <a:pt x="12438" y="1"/>
                  </a:moveTo>
                  <a:lnTo>
                    <a:pt x="12438" y="1"/>
                  </a:lnTo>
                  <a:cubicBezTo>
                    <a:pt x="12861" y="428"/>
                    <a:pt x="12861" y="1115"/>
                    <a:pt x="12438" y="1543"/>
                  </a:cubicBezTo>
                  <a:lnTo>
                    <a:pt x="8412" y="5568"/>
                  </a:lnTo>
                  <a:cubicBezTo>
                    <a:pt x="7649" y="6332"/>
                    <a:pt x="6726" y="6923"/>
                    <a:pt x="5712" y="7307"/>
                  </a:cubicBezTo>
                  <a:cubicBezTo>
                    <a:pt x="4704" y="7692"/>
                    <a:pt x="3781" y="8287"/>
                    <a:pt x="3017" y="9051"/>
                  </a:cubicBezTo>
                  <a:lnTo>
                    <a:pt x="769" y="11295"/>
                  </a:lnTo>
                  <a:cubicBezTo>
                    <a:pt x="605" y="11459"/>
                    <a:pt x="384" y="11550"/>
                    <a:pt x="158" y="11550"/>
                  </a:cubicBezTo>
                  <a:cubicBezTo>
                    <a:pt x="105" y="11550"/>
                    <a:pt x="53" y="11545"/>
                    <a:pt x="0" y="11535"/>
                  </a:cubicBezTo>
                  <a:lnTo>
                    <a:pt x="0" y="11535"/>
                  </a:lnTo>
                  <a:cubicBezTo>
                    <a:pt x="84" y="11975"/>
                    <a:pt x="462" y="12238"/>
                    <a:pt x="852" y="12238"/>
                  </a:cubicBezTo>
                  <a:cubicBezTo>
                    <a:pt x="1065" y="12238"/>
                    <a:pt x="1282" y="12159"/>
                    <a:pt x="1456" y="11987"/>
                  </a:cubicBezTo>
                  <a:lnTo>
                    <a:pt x="3700" y="9738"/>
                  </a:lnTo>
                  <a:cubicBezTo>
                    <a:pt x="4468" y="8974"/>
                    <a:pt x="5386" y="8384"/>
                    <a:pt x="6399" y="7999"/>
                  </a:cubicBezTo>
                  <a:cubicBezTo>
                    <a:pt x="7413" y="7615"/>
                    <a:pt x="8331" y="7019"/>
                    <a:pt x="9099" y="6255"/>
                  </a:cubicBezTo>
                  <a:lnTo>
                    <a:pt x="13120" y="2234"/>
                  </a:lnTo>
                  <a:cubicBezTo>
                    <a:pt x="13548" y="1807"/>
                    <a:pt x="13553" y="1115"/>
                    <a:pt x="13125" y="692"/>
                  </a:cubicBezTo>
                  <a:lnTo>
                    <a:pt x="12438" y="1"/>
                  </a:lnTo>
                  <a:close/>
                </a:path>
              </a:pathLst>
            </a:custGeom>
            <a:solidFill>
              <a:srgbClr val="5A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1" name="Google Shape;11981;p92"/>
            <p:cNvSpPr/>
            <p:nvPr/>
          </p:nvSpPr>
          <p:spPr>
            <a:xfrm>
              <a:off x="4982274" y="3368239"/>
              <a:ext cx="256119" cy="244652"/>
            </a:xfrm>
            <a:custGeom>
              <a:avLst/>
              <a:gdLst/>
              <a:ahLst/>
              <a:cxnLst/>
              <a:rect l="l" t="t" r="r" b="b"/>
              <a:pathLst>
                <a:path w="9783" h="9345" extrusionOk="0">
                  <a:moveTo>
                    <a:pt x="6999" y="0"/>
                  </a:moveTo>
                  <a:cubicBezTo>
                    <a:pt x="6720" y="0"/>
                    <a:pt x="6441" y="107"/>
                    <a:pt x="6227" y="321"/>
                  </a:cubicBezTo>
                  <a:lnTo>
                    <a:pt x="2202" y="4342"/>
                  </a:lnTo>
                  <a:cubicBezTo>
                    <a:pt x="1438" y="5106"/>
                    <a:pt x="847" y="6028"/>
                    <a:pt x="463" y="7042"/>
                  </a:cubicBezTo>
                  <a:cubicBezTo>
                    <a:pt x="453" y="7056"/>
                    <a:pt x="448" y="7070"/>
                    <a:pt x="448" y="7085"/>
                  </a:cubicBezTo>
                  <a:cubicBezTo>
                    <a:pt x="1" y="8223"/>
                    <a:pt x="882" y="9345"/>
                    <a:pt x="1979" y="9345"/>
                  </a:cubicBezTo>
                  <a:cubicBezTo>
                    <a:pt x="2178" y="9345"/>
                    <a:pt x="2384" y="9308"/>
                    <a:pt x="2591" y="9227"/>
                  </a:cubicBezTo>
                  <a:cubicBezTo>
                    <a:pt x="2605" y="9223"/>
                    <a:pt x="2620" y="9218"/>
                    <a:pt x="2634" y="9213"/>
                  </a:cubicBezTo>
                  <a:cubicBezTo>
                    <a:pt x="3648" y="8829"/>
                    <a:pt x="4565" y="8238"/>
                    <a:pt x="5334" y="7474"/>
                  </a:cubicBezTo>
                  <a:lnTo>
                    <a:pt x="9355" y="3448"/>
                  </a:lnTo>
                  <a:cubicBezTo>
                    <a:pt x="9782" y="3016"/>
                    <a:pt x="9778" y="2324"/>
                    <a:pt x="9350" y="1901"/>
                  </a:cubicBezTo>
                  <a:lnTo>
                    <a:pt x="7770" y="321"/>
                  </a:lnTo>
                  <a:cubicBezTo>
                    <a:pt x="7556" y="107"/>
                    <a:pt x="7277" y="0"/>
                    <a:pt x="6999" y="0"/>
                  </a:cubicBezTo>
                  <a:close/>
                </a:path>
              </a:pathLst>
            </a:custGeom>
            <a:solidFill>
              <a:srgbClr val="CAD2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2" name="Google Shape;11982;p92"/>
            <p:cNvSpPr/>
            <p:nvPr/>
          </p:nvSpPr>
          <p:spPr>
            <a:xfrm>
              <a:off x="5185666" y="3376512"/>
              <a:ext cx="11729" cy="11702"/>
            </a:xfrm>
            <a:custGeom>
              <a:avLst/>
              <a:gdLst/>
              <a:ahLst/>
              <a:cxnLst/>
              <a:rect l="l" t="t" r="r" b="b"/>
              <a:pathLst>
                <a:path w="448" h="447" extrusionOk="0">
                  <a:moveTo>
                    <a:pt x="447" y="447"/>
                  </a:moveTo>
                  <a:lnTo>
                    <a:pt x="1" y="0"/>
                  </a:lnTo>
                  <a:close/>
                </a:path>
              </a:pathLst>
            </a:custGeom>
            <a:solidFill>
              <a:srgbClr val="A3B0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3" name="Google Shape;11983;p92"/>
            <p:cNvSpPr/>
            <p:nvPr/>
          </p:nvSpPr>
          <p:spPr>
            <a:xfrm>
              <a:off x="4995756" y="3399891"/>
              <a:ext cx="242505" cy="212686"/>
            </a:xfrm>
            <a:custGeom>
              <a:avLst/>
              <a:gdLst/>
              <a:ahLst/>
              <a:cxnLst/>
              <a:rect l="l" t="t" r="r" b="b"/>
              <a:pathLst>
                <a:path w="9263" h="8124" extrusionOk="0">
                  <a:moveTo>
                    <a:pt x="8148" y="1"/>
                  </a:moveTo>
                  <a:lnTo>
                    <a:pt x="8148" y="1"/>
                  </a:lnTo>
                  <a:cubicBezTo>
                    <a:pt x="8571" y="428"/>
                    <a:pt x="8571" y="1115"/>
                    <a:pt x="8148" y="1543"/>
                  </a:cubicBezTo>
                  <a:lnTo>
                    <a:pt x="4122" y="5568"/>
                  </a:lnTo>
                  <a:cubicBezTo>
                    <a:pt x="3359" y="6332"/>
                    <a:pt x="2436" y="6923"/>
                    <a:pt x="1422" y="7307"/>
                  </a:cubicBezTo>
                  <a:cubicBezTo>
                    <a:pt x="1408" y="7317"/>
                    <a:pt x="1394" y="7322"/>
                    <a:pt x="1379" y="7322"/>
                  </a:cubicBezTo>
                  <a:cubicBezTo>
                    <a:pt x="1183" y="7399"/>
                    <a:pt x="978" y="7437"/>
                    <a:pt x="773" y="7437"/>
                  </a:cubicBezTo>
                  <a:cubicBezTo>
                    <a:pt x="507" y="7437"/>
                    <a:pt x="242" y="7373"/>
                    <a:pt x="0" y="7245"/>
                  </a:cubicBezTo>
                  <a:lnTo>
                    <a:pt x="0" y="7245"/>
                  </a:lnTo>
                  <a:cubicBezTo>
                    <a:pt x="77" y="7389"/>
                    <a:pt x="173" y="7524"/>
                    <a:pt x="294" y="7639"/>
                  </a:cubicBezTo>
                  <a:cubicBezTo>
                    <a:pt x="607" y="7955"/>
                    <a:pt x="1029" y="8123"/>
                    <a:pt x="1460" y="8123"/>
                  </a:cubicBezTo>
                  <a:cubicBezTo>
                    <a:pt x="1663" y="8123"/>
                    <a:pt x="1869" y="8086"/>
                    <a:pt x="2066" y="8009"/>
                  </a:cubicBezTo>
                  <a:cubicBezTo>
                    <a:pt x="2081" y="8004"/>
                    <a:pt x="2095" y="7999"/>
                    <a:pt x="2109" y="7994"/>
                  </a:cubicBezTo>
                  <a:cubicBezTo>
                    <a:pt x="3118" y="7610"/>
                    <a:pt x="4041" y="7014"/>
                    <a:pt x="4809" y="6255"/>
                  </a:cubicBezTo>
                  <a:lnTo>
                    <a:pt x="8830" y="2230"/>
                  </a:lnTo>
                  <a:cubicBezTo>
                    <a:pt x="9258" y="1807"/>
                    <a:pt x="9263" y="1115"/>
                    <a:pt x="8835" y="692"/>
                  </a:cubicBezTo>
                  <a:lnTo>
                    <a:pt x="8148" y="1"/>
                  </a:lnTo>
                  <a:close/>
                </a:path>
              </a:pathLst>
            </a:custGeom>
            <a:solidFill>
              <a:srgbClr val="9FA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4" name="Google Shape;11984;p92"/>
            <p:cNvSpPr/>
            <p:nvPr/>
          </p:nvSpPr>
          <p:spPr>
            <a:xfrm>
              <a:off x="5026439" y="3415023"/>
              <a:ext cx="163651" cy="160640"/>
            </a:xfrm>
            <a:custGeom>
              <a:avLst/>
              <a:gdLst/>
              <a:ahLst/>
              <a:cxnLst/>
              <a:rect l="l" t="t" r="r" b="b"/>
              <a:pathLst>
                <a:path w="6251" h="6136" extrusionOk="0">
                  <a:moveTo>
                    <a:pt x="5621" y="0"/>
                  </a:moveTo>
                  <a:cubicBezTo>
                    <a:pt x="5478" y="0"/>
                    <a:pt x="5334" y="53"/>
                    <a:pt x="5223" y="158"/>
                  </a:cubicBezTo>
                  <a:lnTo>
                    <a:pt x="236" y="5144"/>
                  </a:lnTo>
                  <a:cubicBezTo>
                    <a:pt x="5" y="5365"/>
                    <a:pt x="1" y="5740"/>
                    <a:pt x="226" y="5966"/>
                  </a:cubicBezTo>
                  <a:cubicBezTo>
                    <a:pt x="340" y="6079"/>
                    <a:pt x="487" y="6136"/>
                    <a:pt x="634" y="6136"/>
                  </a:cubicBezTo>
                  <a:cubicBezTo>
                    <a:pt x="786" y="6136"/>
                    <a:pt x="938" y="6076"/>
                    <a:pt x="1053" y="5956"/>
                  </a:cubicBezTo>
                  <a:lnTo>
                    <a:pt x="5295" y="1714"/>
                  </a:lnTo>
                  <a:lnTo>
                    <a:pt x="6035" y="974"/>
                  </a:lnTo>
                  <a:cubicBezTo>
                    <a:pt x="6251" y="744"/>
                    <a:pt x="6246" y="388"/>
                    <a:pt x="6025" y="167"/>
                  </a:cubicBezTo>
                  <a:cubicBezTo>
                    <a:pt x="5913" y="55"/>
                    <a:pt x="5767" y="0"/>
                    <a:pt x="5621" y="0"/>
                  </a:cubicBezTo>
                  <a:close/>
                </a:path>
              </a:pathLst>
            </a:custGeom>
            <a:solidFill>
              <a:srgbClr val="81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5" name="Google Shape;11985;p92"/>
            <p:cNvSpPr/>
            <p:nvPr/>
          </p:nvSpPr>
          <p:spPr>
            <a:xfrm>
              <a:off x="5020418" y="3407405"/>
              <a:ext cx="181925" cy="173835"/>
            </a:xfrm>
            <a:custGeom>
              <a:avLst/>
              <a:gdLst/>
              <a:ahLst/>
              <a:cxnLst/>
              <a:rect l="l" t="t" r="r" b="b"/>
              <a:pathLst>
                <a:path w="6949" h="6640" extrusionOk="0">
                  <a:moveTo>
                    <a:pt x="5921" y="1"/>
                  </a:moveTo>
                  <a:cubicBezTo>
                    <a:pt x="5720" y="1"/>
                    <a:pt x="5519" y="77"/>
                    <a:pt x="5366" y="232"/>
                  </a:cubicBezTo>
                  <a:lnTo>
                    <a:pt x="303" y="5296"/>
                  </a:lnTo>
                  <a:cubicBezTo>
                    <a:pt x="0" y="5608"/>
                    <a:pt x="5" y="6103"/>
                    <a:pt x="308" y="6410"/>
                  </a:cubicBezTo>
                  <a:cubicBezTo>
                    <a:pt x="462" y="6563"/>
                    <a:pt x="665" y="6640"/>
                    <a:pt x="868" y="6640"/>
                  </a:cubicBezTo>
                  <a:cubicBezTo>
                    <a:pt x="1067" y="6640"/>
                    <a:pt x="1267" y="6565"/>
                    <a:pt x="1422" y="6415"/>
                  </a:cubicBezTo>
                  <a:lnTo>
                    <a:pt x="5731" y="2106"/>
                  </a:lnTo>
                  <a:cubicBezTo>
                    <a:pt x="5883" y="1954"/>
                    <a:pt x="5744" y="1745"/>
                    <a:pt x="5582" y="1745"/>
                  </a:cubicBezTo>
                  <a:cubicBezTo>
                    <a:pt x="5534" y="1745"/>
                    <a:pt x="5483" y="1764"/>
                    <a:pt x="5438" y="1808"/>
                  </a:cubicBezTo>
                  <a:lnTo>
                    <a:pt x="1129" y="6122"/>
                  </a:lnTo>
                  <a:cubicBezTo>
                    <a:pt x="1046" y="6205"/>
                    <a:pt x="954" y="6239"/>
                    <a:pt x="865" y="6239"/>
                  </a:cubicBezTo>
                  <a:cubicBezTo>
                    <a:pt x="572" y="6239"/>
                    <a:pt x="319" y="5861"/>
                    <a:pt x="596" y="5584"/>
                  </a:cubicBezTo>
                  <a:lnTo>
                    <a:pt x="5654" y="525"/>
                  </a:lnTo>
                  <a:cubicBezTo>
                    <a:pt x="5732" y="450"/>
                    <a:pt x="5826" y="416"/>
                    <a:pt x="5919" y="416"/>
                  </a:cubicBezTo>
                  <a:cubicBezTo>
                    <a:pt x="6115" y="416"/>
                    <a:pt x="6303" y="566"/>
                    <a:pt x="6303" y="794"/>
                  </a:cubicBezTo>
                  <a:cubicBezTo>
                    <a:pt x="6308" y="895"/>
                    <a:pt x="6265" y="991"/>
                    <a:pt x="6192" y="1063"/>
                  </a:cubicBezTo>
                  <a:cubicBezTo>
                    <a:pt x="6116" y="1145"/>
                    <a:pt x="6116" y="1275"/>
                    <a:pt x="6192" y="1357"/>
                  </a:cubicBezTo>
                  <a:cubicBezTo>
                    <a:pt x="6235" y="1398"/>
                    <a:pt x="6281" y="1417"/>
                    <a:pt x="6328" y="1417"/>
                  </a:cubicBezTo>
                  <a:cubicBezTo>
                    <a:pt x="6621" y="1417"/>
                    <a:pt x="6949" y="700"/>
                    <a:pt x="6486" y="237"/>
                  </a:cubicBezTo>
                  <a:cubicBezTo>
                    <a:pt x="6331" y="80"/>
                    <a:pt x="6126" y="1"/>
                    <a:pt x="5921"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6" name="Google Shape;11986;p92"/>
            <p:cNvSpPr/>
            <p:nvPr/>
          </p:nvSpPr>
          <p:spPr>
            <a:xfrm>
              <a:off x="4872134" y="3359993"/>
              <a:ext cx="374819" cy="368562"/>
            </a:xfrm>
            <a:custGeom>
              <a:avLst/>
              <a:gdLst/>
              <a:ahLst/>
              <a:cxnLst/>
              <a:rect l="l" t="t" r="r" b="b"/>
              <a:pathLst>
                <a:path w="14317" h="14078" extrusionOk="0">
                  <a:moveTo>
                    <a:pt x="11279" y="405"/>
                  </a:moveTo>
                  <a:cubicBezTo>
                    <a:pt x="11481" y="405"/>
                    <a:pt x="11684" y="473"/>
                    <a:pt x="11852" y="612"/>
                  </a:cubicBezTo>
                  <a:cubicBezTo>
                    <a:pt x="11909" y="660"/>
                    <a:pt x="11832" y="588"/>
                    <a:pt x="13523" y="2274"/>
                  </a:cubicBezTo>
                  <a:cubicBezTo>
                    <a:pt x="13865" y="2639"/>
                    <a:pt x="13860" y="3206"/>
                    <a:pt x="13509" y="3561"/>
                  </a:cubicBezTo>
                  <a:cubicBezTo>
                    <a:pt x="9248" y="7818"/>
                    <a:pt x="9397" y="7683"/>
                    <a:pt x="9133" y="7919"/>
                  </a:cubicBezTo>
                  <a:cubicBezTo>
                    <a:pt x="8388" y="8596"/>
                    <a:pt x="7615" y="9038"/>
                    <a:pt x="6716" y="9389"/>
                  </a:cubicBezTo>
                  <a:cubicBezTo>
                    <a:pt x="6533" y="9459"/>
                    <a:pt x="6351" y="9491"/>
                    <a:pt x="6175" y="9491"/>
                  </a:cubicBezTo>
                  <a:cubicBezTo>
                    <a:pt x="5195" y="9491"/>
                    <a:pt x="4409" y="8491"/>
                    <a:pt x="4804" y="7477"/>
                  </a:cubicBezTo>
                  <a:cubicBezTo>
                    <a:pt x="5083" y="6722"/>
                    <a:pt x="5482" y="6021"/>
                    <a:pt x="5981" y="5397"/>
                  </a:cubicBezTo>
                  <a:lnTo>
                    <a:pt x="6317" y="5733"/>
                  </a:lnTo>
                  <a:cubicBezTo>
                    <a:pt x="6363" y="5777"/>
                    <a:pt x="6413" y="5796"/>
                    <a:pt x="6461" y="5796"/>
                  </a:cubicBezTo>
                  <a:cubicBezTo>
                    <a:pt x="6623" y="5796"/>
                    <a:pt x="6762" y="5588"/>
                    <a:pt x="6610" y="5440"/>
                  </a:cubicBezTo>
                  <a:lnTo>
                    <a:pt x="6250" y="5080"/>
                  </a:lnTo>
                  <a:cubicBezTo>
                    <a:pt x="6462" y="4839"/>
                    <a:pt x="6601" y="4719"/>
                    <a:pt x="6731" y="4580"/>
                  </a:cubicBezTo>
                  <a:lnTo>
                    <a:pt x="7100" y="4950"/>
                  </a:lnTo>
                  <a:cubicBezTo>
                    <a:pt x="7141" y="4988"/>
                    <a:pt x="7194" y="5007"/>
                    <a:pt x="7247" y="5007"/>
                  </a:cubicBezTo>
                  <a:cubicBezTo>
                    <a:pt x="7300" y="5007"/>
                    <a:pt x="7353" y="4988"/>
                    <a:pt x="7394" y="4950"/>
                  </a:cubicBezTo>
                  <a:cubicBezTo>
                    <a:pt x="7470" y="4868"/>
                    <a:pt x="7470" y="4738"/>
                    <a:pt x="7394" y="4657"/>
                  </a:cubicBezTo>
                  <a:lnTo>
                    <a:pt x="7024" y="4287"/>
                  </a:lnTo>
                  <a:lnTo>
                    <a:pt x="7514" y="3797"/>
                  </a:lnTo>
                  <a:lnTo>
                    <a:pt x="7884" y="4162"/>
                  </a:lnTo>
                  <a:cubicBezTo>
                    <a:pt x="7930" y="4208"/>
                    <a:pt x="7981" y="4227"/>
                    <a:pt x="8030" y="4227"/>
                  </a:cubicBezTo>
                  <a:cubicBezTo>
                    <a:pt x="8191" y="4227"/>
                    <a:pt x="8328" y="4020"/>
                    <a:pt x="8177" y="3869"/>
                  </a:cubicBezTo>
                  <a:lnTo>
                    <a:pt x="7807" y="3504"/>
                  </a:lnTo>
                  <a:lnTo>
                    <a:pt x="8301" y="3014"/>
                  </a:lnTo>
                  <a:lnTo>
                    <a:pt x="8667" y="3379"/>
                  </a:lnTo>
                  <a:cubicBezTo>
                    <a:pt x="8713" y="3425"/>
                    <a:pt x="8764" y="3444"/>
                    <a:pt x="8813" y="3444"/>
                  </a:cubicBezTo>
                  <a:cubicBezTo>
                    <a:pt x="8974" y="3444"/>
                    <a:pt x="9111" y="3237"/>
                    <a:pt x="8960" y="3086"/>
                  </a:cubicBezTo>
                  <a:lnTo>
                    <a:pt x="8595" y="2721"/>
                  </a:lnTo>
                  <a:lnTo>
                    <a:pt x="9085" y="2226"/>
                  </a:lnTo>
                  <a:lnTo>
                    <a:pt x="9450" y="2596"/>
                  </a:lnTo>
                  <a:cubicBezTo>
                    <a:pt x="9496" y="2642"/>
                    <a:pt x="9547" y="2661"/>
                    <a:pt x="9596" y="2661"/>
                  </a:cubicBezTo>
                  <a:cubicBezTo>
                    <a:pt x="9757" y="2661"/>
                    <a:pt x="9894" y="2454"/>
                    <a:pt x="9743" y="2303"/>
                  </a:cubicBezTo>
                  <a:lnTo>
                    <a:pt x="9378" y="1933"/>
                  </a:lnTo>
                  <a:lnTo>
                    <a:pt x="9868" y="1443"/>
                  </a:lnTo>
                  <a:lnTo>
                    <a:pt x="10238" y="1813"/>
                  </a:lnTo>
                  <a:cubicBezTo>
                    <a:pt x="10278" y="1851"/>
                    <a:pt x="10331" y="1870"/>
                    <a:pt x="10384" y="1870"/>
                  </a:cubicBezTo>
                  <a:cubicBezTo>
                    <a:pt x="10437" y="1870"/>
                    <a:pt x="10490" y="1851"/>
                    <a:pt x="10531" y="1813"/>
                  </a:cubicBezTo>
                  <a:cubicBezTo>
                    <a:pt x="10607" y="1731"/>
                    <a:pt x="10607" y="1601"/>
                    <a:pt x="10531" y="1520"/>
                  </a:cubicBezTo>
                  <a:lnTo>
                    <a:pt x="10161" y="1150"/>
                  </a:lnTo>
                  <a:lnTo>
                    <a:pt x="10641" y="669"/>
                  </a:lnTo>
                  <a:cubicBezTo>
                    <a:pt x="10816" y="495"/>
                    <a:pt x="11047" y="405"/>
                    <a:pt x="11279" y="405"/>
                  </a:cubicBezTo>
                  <a:close/>
                  <a:moveTo>
                    <a:pt x="1465" y="11772"/>
                  </a:moveTo>
                  <a:lnTo>
                    <a:pt x="2412" y="12723"/>
                  </a:lnTo>
                  <a:lnTo>
                    <a:pt x="1667" y="13472"/>
                  </a:lnTo>
                  <a:cubicBezTo>
                    <a:pt x="1542" y="13597"/>
                    <a:pt x="1369" y="13669"/>
                    <a:pt x="1191" y="13669"/>
                  </a:cubicBezTo>
                  <a:cubicBezTo>
                    <a:pt x="591" y="13669"/>
                    <a:pt x="298" y="12944"/>
                    <a:pt x="716" y="12521"/>
                  </a:cubicBezTo>
                  <a:lnTo>
                    <a:pt x="1465" y="11772"/>
                  </a:lnTo>
                  <a:close/>
                  <a:moveTo>
                    <a:pt x="11268" y="0"/>
                  </a:moveTo>
                  <a:cubicBezTo>
                    <a:pt x="10932" y="0"/>
                    <a:pt x="10595" y="129"/>
                    <a:pt x="10338" y="386"/>
                  </a:cubicBezTo>
                  <a:cubicBezTo>
                    <a:pt x="6000" y="4729"/>
                    <a:pt x="6212" y="4498"/>
                    <a:pt x="5962" y="4777"/>
                  </a:cubicBezTo>
                  <a:cubicBezTo>
                    <a:pt x="4319" y="6602"/>
                    <a:pt x="4689" y="7467"/>
                    <a:pt x="3373" y="9187"/>
                  </a:cubicBezTo>
                  <a:cubicBezTo>
                    <a:pt x="3260" y="9346"/>
                    <a:pt x="3398" y="9518"/>
                    <a:pt x="3546" y="9518"/>
                  </a:cubicBezTo>
                  <a:cubicBezTo>
                    <a:pt x="3600" y="9518"/>
                    <a:pt x="3655" y="9495"/>
                    <a:pt x="3699" y="9442"/>
                  </a:cubicBezTo>
                  <a:cubicBezTo>
                    <a:pt x="3939" y="9129"/>
                    <a:pt x="4156" y="8798"/>
                    <a:pt x="4343" y="8457"/>
                  </a:cubicBezTo>
                  <a:cubicBezTo>
                    <a:pt x="4506" y="9144"/>
                    <a:pt x="5044" y="9682"/>
                    <a:pt x="5731" y="9845"/>
                  </a:cubicBezTo>
                  <a:cubicBezTo>
                    <a:pt x="4300" y="10638"/>
                    <a:pt x="3680" y="11522"/>
                    <a:pt x="2705" y="12430"/>
                  </a:cubicBezTo>
                  <a:lnTo>
                    <a:pt x="1758" y="11478"/>
                  </a:lnTo>
                  <a:lnTo>
                    <a:pt x="2998" y="10239"/>
                  </a:lnTo>
                  <a:cubicBezTo>
                    <a:pt x="3149" y="10088"/>
                    <a:pt x="3012" y="9881"/>
                    <a:pt x="2851" y="9881"/>
                  </a:cubicBezTo>
                  <a:cubicBezTo>
                    <a:pt x="2802" y="9881"/>
                    <a:pt x="2751" y="9900"/>
                    <a:pt x="2705" y="9946"/>
                  </a:cubicBezTo>
                  <a:lnTo>
                    <a:pt x="423" y="12228"/>
                  </a:lnTo>
                  <a:cubicBezTo>
                    <a:pt x="0" y="12651"/>
                    <a:pt x="0" y="13338"/>
                    <a:pt x="423" y="13760"/>
                  </a:cubicBezTo>
                  <a:cubicBezTo>
                    <a:pt x="634" y="13972"/>
                    <a:pt x="912" y="14077"/>
                    <a:pt x="1189" y="14077"/>
                  </a:cubicBezTo>
                  <a:cubicBezTo>
                    <a:pt x="1467" y="14077"/>
                    <a:pt x="1744" y="13972"/>
                    <a:pt x="1955" y="13760"/>
                  </a:cubicBezTo>
                  <a:lnTo>
                    <a:pt x="4237" y="11478"/>
                  </a:lnTo>
                  <a:cubicBezTo>
                    <a:pt x="5525" y="10191"/>
                    <a:pt x="6740" y="9836"/>
                    <a:pt x="7297" y="9586"/>
                  </a:cubicBezTo>
                  <a:cubicBezTo>
                    <a:pt x="8201" y="9187"/>
                    <a:pt x="9022" y="8625"/>
                    <a:pt x="9719" y="7928"/>
                  </a:cubicBezTo>
                  <a:lnTo>
                    <a:pt x="13802" y="3845"/>
                  </a:lnTo>
                  <a:cubicBezTo>
                    <a:pt x="14311" y="3336"/>
                    <a:pt x="14316" y="2505"/>
                    <a:pt x="13802" y="1991"/>
                  </a:cubicBezTo>
                  <a:lnTo>
                    <a:pt x="12198" y="386"/>
                  </a:lnTo>
                  <a:cubicBezTo>
                    <a:pt x="11941" y="129"/>
                    <a:pt x="11604" y="0"/>
                    <a:pt x="11268"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87" name="Google Shape;11987;p92"/>
          <p:cNvGrpSpPr/>
          <p:nvPr/>
        </p:nvGrpSpPr>
        <p:grpSpPr>
          <a:xfrm>
            <a:off x="6614911" y="1310762"/>
            <a:ext cx="391810" cy="368484"/>
            <a:chOff x="6614911" y="1516162"/>
            <a:chExt cx="391810" cy="368484"/>
          </a:xfrm>
        </p:grpSpPr>
        <p:sp>
          <p:nvSpPr>
            <p:cNvPr id="11988" name="Google Shape;11988;p92"/>
            <p:cNvSpPr/>
            <p:nvPr/>
          </p:nvSpPr>
          <p:spPr>
            <a:xfrm>
              <a:off x="6622582" y="1523413"/>
              <a:ext cx="370185" cy="354189"/>
            </a:xfrm>
            <a:custGeom>
              <a:avLst/>
              <a:gdLst/>
              <a:ahLst/>
              <a:cxnLst/>
              <a:rect l="l" t="t" r="r" b="b"/>
              <a:pathLst>
                <a:path w="14140" h="13529" extrusionOk="0">
                  <a:moveTo>
                    <a:pt x="10738" y="1"/>
                  </a:moveTo>
                  <a:cubicBezTo>
                    <a:pt x="9945" y="1"/>
                    <a:pt x="9153" y="303"/>
                    <a:pt x="8547" y="909"/>
                  </a:cubicBezTo>
                  <a:lnTo>
                    <a:pt x="1212" y="8239"/>
                  </a:lnTo>
                  <a:cubicBezTo>
                    <a:pt x="1" y="9450"/>
                    <a:pt x="1" y="11410"/>
                    <a:pt x="1212" y="12621"/>
                  </a:cubicBezTo>
                  <a:cubicBezTo>
                    <a:pt x="1814" y="13226"/>
                    <a:pt x="2607" y="13529"/>
                    <a:pt x="3400" y="13529"/>
                  </a:cubicBezTo>
                  <a:cubicBezTo>
                    <a:pt x="4192" y="13529"/>
                    <a:pt x="4985" y="13226"/>
                    <a:pt x="5588" y="12621"/>
                  </a:cubicBezTo>
                  <a:lnTo>
                    <a:pt x="12929" y="5285"/>
                  </a:lnTo>
                  <a:cubicBezTo>
                    <a:pt x="14139" y="4074"/>
                    <a:pt x="14139" y="2114"/>
                    <a:pt x="12929" y="909"/>
                  </a:cubicBezTo>
                  <a:cubicBezTo>
                    <a:pt x="12323" y="303"/>
                    <a:pt x="11531" y="1"/>
                    <a:pt x="10738"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89" name="Google Shape;11989;p92"/>
            <p:cNvSpPr/>
            <p:nvPr/>
          </p:nvSpPr>
          <p:spPr>
            <a:xfrm>
              <a:off x="6680204" y="1573103"/>
              <a:ext cx="254836" cy="254705"/>
            </a:xfrm>
            <a:custGeom>
              <a:avLst/>
              <a:gdLst/>
              <a:ahLst/>
              <a:cxnLst/>
              <a:rect l="l" t="t" r="r" b="b"/>
              <a:pathLst>
                <a:path w="9734" h="9729" extrusionOk="0">
                  <a:moveTo>
                    <a:pt x="5352" y="0"/>
                  </a:moveTo>
                  <a:lnTo>
                    <a:pt x="0" y="5347"/>
                  </a:lnTo>
                  <a:lnTo>
                    <a:pt x="4381" y="9728"/>
                  </a:lnTo>
                  <a:lnTo>
                    <a:pt x="9733" y="4381"/>
                  </a:lnTo>
                  <a:lnTo>
                    <a:pt x="5352" y="0"/>
                  </a:lnTo>
                  <a:close/>
                </a:path>
              </a:pathLst>
            </a:custGeom>
            <a:solidFill>
              <a:srgbClr val="D3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0" name="Google Shape;11990;p92"/>
            <p:cNvSpPr/>
            <p:nvPr/>
          </p:nvSpPr>
          <p:spPr>
            <a:xfrm>
              <a:off x="6622843" y="1523675"/>
              <a:ext cx="369793" cy="353927"/>
            </a:xfrm>
            <a:custGeom>
              <a:avLst/>
              <a:gdLst/>
              <a:ahLst/>
              <a:cxnLst/>
              <a:rect l="l" t="t" r="r" b="b"/>
              <a:pathLst>
                <a:path w="14125" h="13519" extrusionOk="0">
                  <a:moveTo>
                    <a:pt x="3400" y="1"/>
                  </a:moveTo>
                  <a:cubicBezTo>
                    <a:pt x="2608" y="1"/>
                    <a:pt x="1816" y="303"/>
                    <a:pt x="1211" y="908"/>
                  </a:cubicBezTo>
                  <a:cubicBezTo>
                    <a:pt x="5" y="2114"/>
                    <a:pt x="1" y="4064"/>
                    <a:pt x="1202" y="5275"/>
                  </a:cubicBezTo>
                  <a:lnTo>
                    <a:pt x="8537" y="12611"/>
                  </a:lnTo>
                  <a:cubicBezTo>
                    <a:pt x="9143" y="13216"/>
                    <a:pt x="9935" y="13519"/>
                    <a:pt x="10728" y="13519"/>
                  </a:cubicBezTo>
                  <a:cubicBezTo>
                    <a:pt x="11521" y="13519"/>
                    <a:pt x="12313" y="13216"/>
                    <a:pt x="12919" y="12611"/>
                  </a:cubicBezTo>
                  <a:cubicBezTo>
                    <a:pt x="14124" y="11400"/>
                    <a:pt x="14124" y="9440"/>
                    <a:pt x="12919" y="8234"/>
                  </a:cubicBezTo>
                  <a:lnTo>
                    <a:pt x="5578" y="899"/>
                  </a:lnTo>
                  <a:cubicBezTo>
                    <a:pt x="4975" y="300"/>
                    <a:pt x="4187" y="1"/>
                    <a:pt x="3400"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1" name="Google Shape;11991;p92"/>
            <p:cNvSpPr/>
            <p:nvPr/>
          </p:nvSpPr>
          <p:spPr>
            <a:xfrm>
              <a:off x="6822571" y="1715470"/>
              <a:ext cx="170065" cy="162133"/>
            </a:xfrm>
            <a:custGeom>
              <a:avLst/>
              <a:gdLst/>
              <a:ahLst/>
              <a:cxnLst/>
              <a:rect l="l" t="t" r="r" b="b"/>
              <a:pathLst>
                <a:path w="6496" h="6193" extrusionOk="0">
                  <a:moveTo>
                    <a:pt x="0" y="4382"/>
                  </a:moveTo>
                  <a:cubicBezTo>
                    <a:pt x="1" y="4383"/>
                    <a:pt x="2" y="4384"/>
                    <a:pt x="3" y="4385"/>
                  </a:cubicBezTo>
                  <a:lnTo>
                    <a:pt x="3" y="4385"/>
                  </a:lnTo>
                  <a:lnTo>
                    <a:pt x="0" y="4382"/>
                  </a:lnTo>
                  <a:close/>
                  <a:moveTo>
                    <a:pt x="4382" y="1"/>
                  </a:moveTo>
                  <a:cubicBezTo>
                    <a:pt x="5592" y="1211"/>
                    <a:pt x="5592" y="3171"/>
                    <a:pt x="4382" y="4377"/>
                  </a:cubicBezTo>
                  <a:cubicBezTo>
                    <a:pt x="3776" y="4983"/>
                    <a:pt x="2982" y="5285"/>
                    <a:pt x="2189" y="5285"/>
                  </a:cubicBezTo>
                  <a:cubicBezTo>
                    <a:pt x="1398" y="5285"/>
                    <a:pt x="608" y="4985"/>
                    <a:pt x="3" y="4385"/>
                  </a:cubicBezTo>
                  <a:lnTo>
                    <a:pt x="3" y="4385"/>
                  </a:lnTo>
                  <a:lnTo>
                    <a:pt x="908" y="5285"/>
                  </a:lnTo>
                  <a:cubicBezTo>
                    <a:pt x="1514" y="5890"/>
                    <a:pt x="2306" y="6193"/>
                    <a:pt x="3098" y="6193"/>
                  </a:cubicBezTo>
                  <a:cubicBezTo>
                    <a:pt x="3890" y="6193"/>
                    <a:pt x="4682" y="5890"/>
                    <a:pt x="5285" y="5285"/>
                  </a:cubicBezTo>
                  <a:cubicBezTo>
                    <a:pt x="6495" y="4074"/>
                    <a:pt x="6495" y="2114"/>
                    <a:pt x="5290" y="908"/>
                  </a:cubicBezTo>
                  <a:lnTo>
                    <a:pt x="4382" y="1"/>
                  </a:lnTo>
                  <a:close/>
                </a:path>
              </a:pathLst>
            </a:custGeom>
            <a:solidFill>
              <a:srgbClr val="D3DC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2" name="Google Shape;11992;p92"/>
            <p:cNvSpPr/>
            <p:nvPr/>
          </p:nvSpPr>
          <p:spPr>
            <a:xfrm>
              <a:off x="6732014" y="1624782"/>
              <a:ext cx="149828" cy="149828"/>
            </a:xfrm>
            <a:custGeom>
              <a:avLst/>
              <a:gdLst/>
              <a:ahLst/>
              <a:cxnLst/>
              <a:rect l="l" t="t" r="r" b="b"/>
              <a:pathLst>
                <a:path w="5723" h="5723" extrusionOk="0">
                  <a:moveTo>
                    <a:pt x="2431" y="1"/>
                  </a:moveTo>
                  <a:lnTo>
                    <a:pt x="0" y="2431"/>
                  </a:lnTo>
                  <a:lnTo>
                    <a:pt x="3296" y="5722"/>
                  </a:lnTo>
                  <a:lnTo>
                    <a:pt x="5722" y="3296"/>
                  </a:lnTo>
                  <a:lnTo>
                    <a:pt x="2431" y="1"/>
                  </a:ln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3" name="Google Shape;11993;p92"/>
            <p:cNvSpPr/>
            <p:nvPr/>
          </p:nvSpPr>
          <p:spPr>
            <a:xfrm>
              <a:off x="6778929" y="1624782"/>
              <a:ext cx="103018" cy="149959"/>
            </a:xfrm>
            <a:custGeom>
              <a:avLst/>
              <a:gdLst/>
              <a:ahLst/>
              <a:cxnLst/>
              <a:rect l="l" t="t" r="r" b="b"/>
              <a:pathLst>
                <a:path w="3935" h="5728" extrusionOk="0">
                  <a:moveTo>
                    <a:pt x="639" y="1"/>
                  </a:moveTo>
                  <a:lnTo>
                    <a:pt x="0" y="640"/>
                  </a:lnTo>
                  <a:lnTo>
                    <a:pt x="1216" y="1860"/>
                  </a:lnTo>
                  <a:cubicBezTo>
                    <a:pt x="2013" y="2657"/>
                    <a:pt x="2013" y="3940"/>
                    <a:pt x="1216" y="4737"/>
                  </a:cubicBezTo>
                  <a:lnTo>
                    <a:pt x="870" y="5088"/>
                  </a:lnTo>
                  <a:lnTo>
                    <a:pt x="1509" y="5727"/>
                  </a:lnTo>
                  <a:lnTo>
                    <a:pt x="3935" y="3296"/>
                  </a:lnTo>
                  <a:lnTo>
                    <a:pt x="639" y="1"/>
                  </a:lnTo>
                  <a:close/>
                </a:path>
              </a:pathLst>
            </a:custGeom>
            <a:solidFill>
              <a:srgbClr val="AEBF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4" name="Google Shape;11994;p92"/>
            <p:cNvSpPr/>
            <p:nvPr/>
          </p:nvSpPr>
          <p:spPr>
            <a:xfrm>
              <a:off x="6614911" y="1516162"/>
              <a:ext cx="391810" cy="368484"/>
            </a:xfrm>
            <a:custGeom>
              <a:avLst/>
              <a:gdLst/>
              <a:ahLst/>
              <a:cxnLst/>
              <a:rect l="l" t="t" r="r" b="b"/>
              <a:pathLst>
                <a:path w="14966" h="14075" extrusionOk="0">
                  <a:moveTo>
                    <a:pt x="2946" y="7330"/>
                  </a:moveTo>
                  <a:lnTo>
                    <a:pt x="7072" y="11452"/>
                  </a:lnTo>
                  <a:lnTo>
                    <a:pt x="5732" y="12792"/>
                  </a:lnTo>
                  <a:cubicBezTo>
                    <a:pt x="5163" y="13361"/>
                    <a:pt x="4416" y="13646"/>
                    <a:pt x="3669" y="13646"/>
                  </a:cubicBezTo>
                  <a:cubicBezTo>
                    <a:pt x="2922" y="13646"/>
                    <a:pt x="2175" y="13361"/>
                    <a:pt x="1605" y="12792"/>
                  </a:cubicBezTo>
                  <a:cubicBezTo>
                    <a:pt x="467" y="11654"/>
                    <a:pt x="467" y="9804"/>
                    <a:pt x="1605" y="8665"/>
                  </a:cubicBezTo>
                  <a:lnTo>
                    <a:pt x="2946" y="7330"/>
                  </a:lnTo>
                  <a:close/>
                  <a:moveTo>
                    <a:pt x="3662" y="412"/>
                  </a:moveTo>
                  <a:cubicBezTo>
                    <a:pt x="4430" y="412"/>
                    <a:pt x="5165" y="715"/>
                    <a:pt x="5703" y="1258"/>
                  </a:cubicBezTo>
                  <a:lnTo>
                    <a:pt x="13140" y="8694"/>
                  </a:lnTo>
                  <a:cubicBezTo>
                    <a:pt x="14264" y="9823"/>
                    <a:pt x="14269" y="11649"/>
                    <a:pt x="13145" y="12782"/>
                  </a:cubicBezTo>
                  <a:lnTo>
                    <a:pt x="13106" y="12821"/>
                  </a:lnTo>
                  <a:cubicBezTo>
                    <a:pt x="12542" y="13383"/>
                    <a:pt x="11802" y="13664"/>
                    <a:pt x="11062" y="13664"/>
                  </a:cubicBezTo>
                  <a:cubicBezTo>
                    <a:pt x="10322" y="13664"/>
                    <a:pt x="9583" y="13383"/>
                    <a:pt x="9018" y="12821"/>
                  </a:cubicBezTo>
                  <a:lnTo>
                    <a:pt x="1581" y="5384"/>
                  </a:lnTo>
                  <a:cubicBezTo>
                    <a:pt x="452" y="4255"/>
                    <a:pt x="452" y="2425"/>
                    <a:pt x="1581" y="1296"/>
                  </a:cubicBezTo>
                  <a:cubicBezTo>
                    <a:pt x="2129" y="734"/>
                    <a:pt x="2879" y="417"/>
                    <a:pt x="3662" y="412"/>
                  </a:cubicBezTo>
                  <a:close/>
                  <a:moveTo>
                    <a:pt x="3663" y="0"/>
                  </a:moveTo>
                  <a:cubicBezTo>
                    <a:pt x="2818" y="0"/>
                    <a:pt x="1973" y="323"/>
                    <a:pt x="1327" y="969"/>
                  </a:cubicBezTo>
                  <a:lnTo>
                    <a:pt x="1288" y="1008"/>
                  </a:lnTo>
                  <a:cubicBezTo>
                    <a:pt x="1" y="2295"/>
                    <a:pt x="1" y="4385"/>
                    <a:pt x="1288" y="5677"/>
                  </a:cubicBezTo>
                  <a:lnTo>
                    <a:pt x="2653" y="7037"/>
                  </a:lnTo>
                  <a:lnTo>
                    <a:pt x="1317" y="8377"/>
                  </a:lnTo>
                  <a:cubicBezTo>
                    <a:pt x="15" y="9674"/>
                    <a:pt x="15" y="11783"/>
                    <a:pt x="1317" y="13085"/>
                  </a:cubicBezTo>
                  <a:cubicBezTo>
                    <a:pt x="1966" y="13734"/>
                    <a:pt x="2817" y="14058"/>
                    <a:pt x="3669" y="14058"/>
                  </a:cubicBezTo>
                  <a:cubicBezTo>
                    <a:pt x="4520" y="14058"/>
                    <a:pt x="5372" y="13734"/>
                    <a:pt x="6020" y="13085"/>
                  </a:cubicBezTo>
                  <a:lnTo>
                    <a:pt x="7361" y="11745"/>
                  </a:lnTo>
                  <a:lnTo>
                    <a:pt x="8725" y="13109"/>
                  </a:lnTo>
                  <a:cubicBezTo>
                    <a:pt x="9369" y="13753"/>
                    <a:pt x="10213" y="14075"/>
                    <a:pt x="11058" y="14075"/>
                  </a:cubicBezTo>
                  <a:cubicBezTo>
                    <a:pt x="11903" y="14075"/>
                    <a:pt x="12748" y="13753"/>
                    <a:pt x="13395" y="13109"/>
                  </a:cubicBezTo>
                  <a:lnTo>
                    <a:pt x="13433" y="13071"/>
                  </a:lnTo>
                  <a:cubicBezTo>
                    <a:pt x="14720" y="11783"/>
                    <a:pt x="14720" y="9693"/>
                    <a:pt x="13433" y="8401"/>
                  </a:cubicBezTo>
                  <a:lnTo>
                    <a:pt x="7654" y="2622"/>
                  </a:lnTo>
                  <a:lnTo>
                    <a:pt x="8999" y="1277"/>
                  </a:lnTo>
                  <a:cubicBezTo>
                    <a:pt x="9542" y="729"/>
                    <a:pt x="10286" y="422"/>
                    <a:pt x="11060" y="422"/>
                  </a:cubicBezTo>
                  <a:cubicBezTo>
                    <a:pt x="13635" y="422"/>
                    <a:pt x="14966" y="3559"/>
                    <a:pt x="13121" y="5403"/>
                  </a:cubicBezTo>
                  <a:lnTo>
                    <a:pt x="12203" y="6316"/>
                  </a:lnTo>
                  <a:cubicBezTo>
                    <a:pt x="12073" y="6446"/>
                    <a:pt x="12165" y="6672"/>
                    <a:pt x="12352" y="6672"/>
                  </a:cubicBezTo>
                  <a:cubicBezTo>
                    <a:pt x="12501" y="6672"/>
                    <a:pt x="12482" y="6600"/>
                    <a:pt x="13414" y="5697"/>
                  </a:cubicBezTo>
                  <a:cubicBezTo>
                    <a:pt x="14711" y="4395"/>
                    <a:pt x="14711" y="2286"/>
                    <a:pt x="13414" y="989"/>
                  </a:cubicBezTo>
                  <a:cubicBezTo>
                    <a:pt x="12763" y="338"/>
                    <a:pt x="11910" y="12"/>
                    <a:pt x="11058" y="12"/>
                  </a:cubicBezTo>
                  <a:cubicBezTo>
                    <a:pt x="10206" y="12"/>
                    <a:pt x="9354" y="338"/>
                    <a:pt x="8706" y="989"/>
                  </a:cubicBezTo>
                  <a:lnTo>
                    <a:pt x="7361" y="2334"/>
                  </a:lnTo>
                  <a:lnTo>
                    <a:pt x="5996" y="969"/>
                  </a:lnTo>
                  <a:cubicBezTo>
                    <a:pt x="5353" y="323"/>
                    <a:pt x="4508" y="0"/>
                    <a:pt x="3663"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5" name="Google Shape;11995;p92"/>
            <p:cNvSpPr/>
            <p:nvPr/>
          </p:nvSpPr>
          <p:spPr>
            <a:xfrm>
              <a:off x="6725600" y="1618866"/>
              <a:ext cx="162892" cy="161897"/>
            </a:xfrm>
            <a:custGeom>
              <a:avLst/>
              <a:gdLst/>
              <a:ahLst/>
              <a:cxnLst/>
              <a:rect l="l" t="t" r="r" b="b"/>
              <a:pathLst>
                <a:path w="6222" h="6184" extrusionOk="0">
                  <a:moveTo>
                    <a:pt x="2669" y="1"/>
                  </a:moveTo>
                  <a:cubicBezTo>
                    <a:pt x="2616" y="1"/>
                    <a:pt x="2563" y="20"/>
                    <a:pt x="2523" y="58"/>
                  </a:cubicBezTo>
                  <a:lnTo>
                    <a:pt x="77" y="2504"/>
                  </a:lnTo>
                  <a:cubicBezTo>
                    <a:pt x="0" y="2585"/>
                    <a:pt x="0" y="2715"/>
                    <a:pt x="77" y="2797"/>
                  </a:cubicBezTo>
                  <a:lnTo>
                    <a:pt x="630" y="3349"/>
                  </a:lnTo>
                  <a:cubicBezTo>
                    <a:pt x="671" y="3388"/>
                    <a:pt x="723" y="3407"/>
                    <a:pt x="776" y="3407"/>
                  </a:cubicBezTo>
                  <a:cubicBezTo>
                    <a:pt x="829" y="3407"/>
                    <a:pt x="882" y="3388"/>
                    <a:pt x="923" y="3349"/>
                  </a:cubicBezTo>
                  <a:cubicBezTo>
                    <a:pt x="1000" y="3268"/>
                    <a:pt x="1000" y="3138"/>
                    <a:pt x="923" y="3056"/>
                  </a:cubicBezTo>
                  <a:lnTo>
                    <a:pt x="514" y="2653"/>
                  </a:lnTo>
                  <a:lnTo>
                    <a:pt x="2671" y="496"/>
                  </a:lnTo>
                  <a:lnTo>
                    <a:pt x="5703" y="3527"/>
                  </a:lnTo>
                  <a:lnTo>
                    <a:pt x="3546" y="5684"/>
                  </a:lnTo>
                  <a:lnTo>
                    <a:pt x="1615" y="3748"/>
                  </a:lnTo>
                  <a:cubicBezTo>
                    <a:pt x="1574" y="3710"/>
                    <a:pt x="1521" y="3690"/>
                    <a:pt x="1468" y="3690"/>
                  </a:cubicBezTo>
                  <a:cubicBezTo>
                    <a:pt x="1415" y="3690"/>
                    <a:pt x="1362" y="3710"/>
                    <a:pt x="1322" y="3748"/>
                  </a:cubicBezTo>
                  <a:cubicBezTo>
                    <a:pt x="1240" y="3830"/>
                    <a:pt x="1240" y="3959"/>
                    <a:pt x="1322" y="4041"/>
                  </a:cubicBezTo>
                  <a:lnTo>
                    <a:pt x="3402" y="6126"/>
                  </a:lnTo>
                  <a:cubicBezTo>
                    <a:pt x="3443" y="6164"/>
                    <a:pt x="3495" y="6184"/>
                    <a:pt x="3548" y="6184"/>
                  </a:cubicBezTo>
                  <a:cubicBezTo>
                    <a:pt x="3601" y="6184"/>
                    <a:pt x="3654" y="6164"/>
                    <a:pt x="3695" y="6126"/>
                  </a:cubicBezTo>
                  <a:lnTo>
                    <a:pt x="6140" y="3676"/>
                  </a:lnTo>
                  <a:cubicBezTo>
                    <a:pt x="6222" y="3594"/>
                    <a:pt x="6222" y="3465"/>
                    <a:pt x="6140" y="3388"/>
                  </a:cubicBezTo>
                  <a:lnTo>
                    <a:pt x="2816" y="58"/>
                  </a:lnTo>
                  <a:cubicBezTo>
                    <a:pt x="2775" y="20"/>
                    <a:pt x="2722" y="1"/>
                    <a:pt x="2669"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6" name="Google Shape;11996;p92"/>
            <p:cNvSpPr/>
            <p:nvPr/>
          </p:nvSpPr>
          <p:spPr>
            <a:xfrm>
              <a:off x="6682481" y="1641642"/>
              <a:ext cx="19216" cy="14739"/>
            </a:xfrm>
            <a:custGeom>
              <a:avLst/>
              <a:gdLst/>
              <a:ahLst/>
              <a:cxnLst/>
              <a:rect l="l" t="t" r="r" b="b"/>
              <a:pathLst>
                <a:path w="734" h="563" extrusionOk="0">
                  <a:moveTo>
                    <a:pt x="300" y="0"/>
                  </a:moveTo>
                  <a:cubicBezTo>
                    <a:pt x="140" y="0"/>
                    <a:pt x="1" y="208"/>
                    <a:pt x="149" y="356"/>
                  </a:cubicBezTo>
                  <a:lnTo>
                    <a:pt x="293" y="500"/>
                  </a:lnTo>
                  <a:cubicBezTo>
                    <a:pt x="337" y="544"/>
                    <a:pt x="386" y="563"/>
                    <a:pt x="434" y="563"/>
                  </a:cubicBezTo>
                  <a:cubicBezTo>
                    <a:pt x="594" y="563"/>
                    <a:pt x="734" y="355"/>
                    <a:pt x="586" y="207"/>
                  </a:cubicBezTo>
                  <a:lnTo>
                    <a:pt x="442" y="63"/>
                  </a:lnTo>
                  <a:cubicBezTo>
                    <a:pt x="397" y="19"/>
                    <a:pt x="348" y="0"/>
                    <a:pt x="300"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7" name="Google Shape;11997;p92"/>
            <p:cNvSpPr/>
            <p:nvPr/>
          </p:nvSpPr>
          <p:spPr>
            <a:xfrm>
              <a:off x="6678057" y="1604283"/>
              <a:ext cx="16886" cy="14608"/>
            </a:xfrm>
            <a:custGeom>
              <a:avLst/>
              <a:gdLst/>
              <a:ahLst/>
              <a:cxnLst/>
              <a:rect l="l" t="t" r="r" b="b"/>
              <a:pathLst>
                <a:path w="645" h="558" extrusionOk="0">
                  <a:moveTo>
                    <a:pt x="224" y="1"/>
                  </a:moveTo>
                  <a:cubicBezTo>
                    <a:pt x="171" y="1"/>
                    <a:pt x="118" y="20"/>
                    <a:pt x="77" y="58"/>
                  </a:cubicBezTo>
                  <a:cubicBezTo>
                    <a:pt x="1" y="140"/>
                    <a:pt x="1" y="270"/>
                    <a:pt x="77" y="351"/>
                  </a:cubicBezTo>
                  <a:cubicBezTo>
                    <a:pt x="193" y="447"/>
                    <a:pt x="236" y="558"/>
                    <a:pt x="370" y="558"/>
                  </a:cubicBezTo>
                  <a:cubicBezTo>
                    <a:pt x="553" y="553"/>
                    <a:pt x="644" y="332"/>
                    <a:pt x="515" y="202"/>
                  </a:cubicBezTo>
                  <a:lnTo>
                    <a:pt x="370" y="58"/>
                  </a:lnTo>
                  <a:cubicBezTo>
                    <a:pt x="330" y="20"/>
                    <a:pt x="277" y="1"/>
                    <a:pt x="224"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8" name="Google Shape;11998;p92"/>
            <p:cNvSpPr/>
            <p:nvPr/>
          </p:nvSpPr>
          <p:spPr>
            <a:xfrm>
              <a:off x="6710756" y="1571454"/>
              <a:ext cx="17017" cy="14608"/>
            </a:xfrm>
            <a:custGeom>
              <a:avLst/>
              <a:gdLst/>
              <a:ahLst/>
              <a:cxnLst/>
              <a:rect l="l" t="t" r="r" b="b"/>
              <a:pathLst>
                <a:path w="650" h="558" extrusionOk="0">
                  <a:moveTo>
                    <a:pt x="229" y="1"/>
                  </a:moveTo>
                  <a:cubicBezTo>
                    <a:pt x="176" y="1"/>
                    <a:pt x="123" y="20"/>
                    <a:pt x="82" y="58"/>
                  </a:cubicBezTo>
                  <a:cubicBezTo>
                    <a:pt x="1" y="140"/>
                    <a:pt x="1" y="270"/>
                    <a:pt x="82" y="351"/>
                  </a:cubicBezTo>
                  <a:cubicBezTo>
                    <a:pt x="198" y="452"/>
                    <a:pt x="241" y="558"/>
                    <a:pt x="370" y="558"/>
                  </a:cubicBezTo>
                  <a:cubicBezTo>
                    <a:pt x="558" y="553"/>
                    <a:pt x="649" y="332"/>
                    <a:pt x="519" y="203"/>
                  </a:cubicBezTo>
                  <a:lnTo>
                    <a:pt x="375" y="58"/>
                  </a:lnTo>
                  <a:cubicBezTo>
                    <a:pt x="334" y="20"/>
                    <a:pt x="282" y="1"/>
                    <a:pt x="229"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99" name="Google Shape;11999;p92"/>
            <p:cNvSpPr/>
            <p:nvPr/>
          </p:nvSpPr>
          <p:spPr>
            <a:xfrm>
              <a:off x="6714473" y="1609624"/>
              <a:ext cx="17567" cy="14713"/>
            </a:xfrm>
            <a:custGeom>
              <a:avLst/>
              <a:gdLst/>
              <a:ahLst/>
              <a:cxnLst/>
              <a:rect l="l" t="t" r="r" b="b"/>
              <a:pathLst>
                <a:path w="671" h="562" extrusionOk="0">
                  <a:moveTo>
                    <a:pt x="298" y="0"/>
                  </a:moveTo>
                  <a:cubicBezTo>
                    <a:pt x="138" y="0"/>
                    <a:pt x="1" y="208"/>
                    <a:pt x="152" y="359"/>
                  </a:cubicBezTo>
                  <a:cubicBezTo>
                    <a:pt x="267" y="455"/>
                    <a:pt x="310" y="560"/>
                    <a:pt x="440" y="560"/>
                  </a:cubicBezTo>
                  <a:cubicBezTo>
                    <a:pt x="445" y="561"/>
                    <a:pt x="450" y="561"/>
                    <a:pt x="454" y="561"/>
                  </a:cubicBezTo>
                  <a:cubicBezTo>
                    <a:pt x="506" y="561"/>
                    <a:pt x="553" y="538"/>
                    <a:pt x="584" y="503"/>
                  </a:cubicBezTo>
                  <a:cubicBezTo>
                    <a:pt x="670" y="421"/>
                    <a:pt x="670" y="287"/>
                    <a:pt x="589" y="205"/>
                  </a:cubicBezTo>
                  <a:lnTo>
                    <a:pt x="445" y="66"/>
                  </a:lnTo>
                  <a:cubicBezTo>
                    <a:pt x="399" y="20"/>
                    <a:pt x="347" y="0"/>
                    <a:pt x="298"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0" name="Google Shape;12000;p92"/>
            <p:cNvSpPr/>
            <p:nvPr/>
          </p:nvSpPr>
          <p:spPr>
            <a:xfrm>
              <a:off x="6748350" y="1577632"/>
              <a:ext cx="17017" cy="14478"/>
            </a:xfrm>
            <a:custGeom>
              <a:avLst/>
              <a:gdLst/>
              <a:ahLst/>
              <a:cxnLst/>
              <a:rect l="l" t="t" r="r" b="b"/>
              <a:pathLst>
                <a:path w="650" h="553" extrusionOk="0">
                  <a:moveTo>
                    <a:pt x="229" y="0"/>
                  </a:moveTo>
                  <a:cubicBezTo>
                    <a:pt x="176" y="0"/>
                    <a:pt x="123" y="19"/>
                    <a:pt x="83" y="58"/>
                  </a:cubicBezTo>
                  <a:cubicBezTo>
                    <a:pt x="1" y="139"/>
                    <a:pt x="1" y="269"/>
                    <a:pt x="83" y="351"/>
                  </a:cubicBezTo>
                  <a:cubicBezTo>
                    <a:pt x="198" y="452"/>
                    <a:pt x="241" y="553"/>
                    <a:pt x="376" y="553"/>
                  </a:cubicBezTo>
                  <a:cubicBezTo>
                    <a:pt x="558" y="553"/>
                    <a:pt x="650" y="332"/>
                    <a:pt x="520" y="202"/>
                  </a:cubicBezTo>
                  <a:lnTo>
                    <a:pt x="376" y="58"/>
                  </a:lnTo>
                  <a:cubicBezTo>
                    <a:pt x="335" y="19"/>
                    <a:pt x="282" y="0"/>
                    <a:pt x="229"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1" name="Google Shape;12001;p92"/>
            <p:cNvSpPr/>
            <p:nvPr/>
          </p:nvSpPr>
          <p:spPr>
            <a:xfrm>
              <a:off x="6849405" y="1808540"/>
              <a:ext cx="17462" cy="14608"/>
            </a:xfrm>
            <a:custGeom>
              <a:avLst/>
              <a:gdLst/>
              <a:ahLst/>
              <a:cxnLst/>
              <a:rect l="l" t="t" r="r" b="b"/>
              <a:pathLst>
                <a:path w="667" h="558" extrusionOk="0">
                  <a:moveTo>
                    <a:pt x="301" y="0"/>
                  </a:moveTo>
                  <a:cubicBezTo>
                    <a:pt x="140" y="0"/>
                    <a:pt x="1" y="208"/>
                    <a:pt x="152" y="356"/>
                  </a:cubicBezTo>
                  <a:lnTo>
                    <a:pt x="292" y="500"/>
                  </a:lnTo>
                  <a:cubicBezTo>
                    <a:pt x="333" y="538"/>
                    <a:pt x="385" y="558"/>
                    <a:pt x="438" y="558"/>
                  </a:cubicBezTo>
                  <a:cubicBezTo>
                    <a:pt x="491" y="558"/>
                    <a:pt x="544" y="538"/>
                    <a:pt x="585" y="500"/>
                  </a:cubicBezTo>
                  <a:cubicBezTo>
                    <a:pt x="666" y="418"/>
                    <a:pt x="666" y="289"/>
                    <a:pt x="585" y="207"/>
                  </a:cubicBezTo>
                  <a:lnTo>
                    <a:pt x="445" y="63"/>
                  </a:lnTo>
                  <a:cubicBezTo>
                    <a:pt x="400" y="19"/>
                    <a:pt x="350" y="0"/>
                    <a:pt x="301"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2" name="Google Shape;12002;p92"/>
            <p:cNvSpPr/>
            <p:nvPr/>
          </p:nvSpPr>
          <p:spPr>
            <a:xfrm>
              <a:off x="6886895" y="1814823"/>
              <a:ext cx="19268" cy="14739"/>
            </a:xfrm>
            <a:custGeom>
              <a:avLst/>
              <a:gdLst/>
              <a:ahLst/>
              <a:cxnLst/>
              <a:rect l="l" t="t" r="r" b="b"/>
              <a:pathLst>
                <a:path w="736" h="563" extrusionOk="0">
                  <a:moveTo>
                    <a:pt x="301" y="0"/>
                  </a:moveTo>
                  <a:cubicBezTo>
                    <a:pt x="139" y="0"/>
                    <a:pt x="0" y="208"/>
                    <a:pt x="152" y="356"/>
                  </a:cubicBezTo>
                  <a:lnTo>
                    <a:pt x="291" y="500"/>
                  </a:lnTo>
                  <a:cubicBezTo>
                    <a:pt x="337" y="544"/>
                    <a:pt x="387" y="563"/>
                    <a:pt x="435" y="563"/>
                  </a:cubicBezTo>
                  <a:cubicBezTo>
                    <a:pt x="597" y="563"/>
                    <a:pt x="736" y="355"/>
                    <a:pt x="584" y="207"/>
                  </a:cubicBezTo>
                  <a:lnTo>
                    <a:pt x="445" y="63"/>
                  </a:lnTo>
                  <a:cubicBezTo>
                    <a:pt x="400" y="19"/>
                    <a:pt x="349" y="0"/>
                    <a:pt x="301"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3" name="Google Shape;12003;p92"/>
            <p:cNvSpPr/>
            <p:nvPr/>
          </p:nvSpPr>
          <p:spPr>
            <a:xfrm>
              <a:off x="6919725" y="1781993"/>
              <a:ext cx="17436" cy="14608"/>
            </a:xfrm>
            <a:custGeom>
              <a:avLst/>
              <a:gdLst/>
              <a:ahLst/>
              <a:cxnLst/>
              <a:rect l="l" t="t" r="r" b="b"/>
              <a:pathLst>
                <a:path w="666" h="558" extrusionOk="0">
                  <a:moveTo>
                    <a:pt x="301" y="0"/>
                  </a:moveTo>
                  <a:cubicBezTo>
                    <a:pt x="139" y="0"/>
                    <a:pt x="0" y="208"/>
                    <a:pt x="152" y="356"/>
                  </a:cubicBezTo>
                  <a:lnTo>
                    <a:pt x="296" y="500"/>
                  </a:lnTo>
                  <a:cubicBezTo>
                    <a:pt x="337" y="539"/>
                    <a:pt x="390" y="558"/>
                    <a:pt x="442" y="558"/>
                  </a:cubicBezTo>
                  <a:cubicBezTo>
                    <a:pt x="495" y="558"/>
                    <a:pt x="548" y="539"/>
                    <a:pt x="589" y="500"/>
                  </a:cubicBezTo>
                  <a:cubicBezTo>
                    <a:pt x="666" y="419"/>
                    <a:pt x="666" y="289"/>
                    <a:pt x="589" y="207"/>
                  </a:cubicBezTo>
                  <a:lnTo>
                    <a:pt x="445" y="63"/>
                  </a:lnTo>
                  <a:cubicBezTo>
                    <a:pt x="400" y="19"/>
                    <a:pt x="349" y="0"/>
                    <a:pt x="301"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4" name="Google Shape;12004;p92"/>
            <p:cNvSpPr/>
            <p:nvPr/>
          </p:nvSpPr>
          <p:spPr>
            <a:xfrm>
              <a:off x="6881476" y="1776522"/>
              <a:ext cx="18719" cy="14818"/>
            </a:xfrm>
            <a:custGeom>
              <a:avLst/>
              <a:gdLst/>
              <a:ahLst/>
              <a:cxnLst/>
              <a:rect l="l" t="t" r="r" b="b"/>
              <a:pathLst>
                <a:path w="715" h="566" extrusionOk="0">
                  <a:moveTo>
                    <a:pt x="297" y="0"/>
                  </a:moveTo>
                  <a:cubicBezTo>
                    <a:pt x="138" y="0"/>
                    <a:pt x="0" y="208"/>
                    <a:pt x="148" y="359"/>
                  </a:cubicBezTo>
                  <a:cubicBezTo>
                    <a:pt x="263" y="459"/>
                    <a:pt x="306" y="565"/>
                    <a:pt x="441" y="565"/>
                  </a:cubicBezTo>
                  <a:cubicBezTo>
                    <a:pt x="623" y="560"/>
                    <a:pt x="714" y="339"/>
                    <a:pt x="585" y="210"/>
                  </a:cubicBezTo>
                  <a:lnTo>
                    <a:pt x="441" y="66"/>
                  </a:lnTo>
                  <a:cubicBezTo>
                    <a:pt x="396" y="20"/>
                    <a:pt x="345" y="0"/>
                    <a:pt x="297"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5" name="Google Shape;12005;p92"/>
            <p:cNvSpPr/>
            <p:nvPr/>
          </p:nvSpPr>
          <p:spPr>
            <a:xfrm>
              <a:off x="6913520" y="1744504"/>
              <a:ext cx="18745" cy="14766"/>
            </a:xfrm>
            <a:custGeom>
              <a:avLst/>
              <a:gdLst/>
              <a:ahLst/>
              <a:cxnLst/>
              <a:rect l="l" t="t" r="r" b="b"/>
              <a:pathLst>
                <a:path w="716" h="564" extrusionOk="0">
                  <a:moveTo>
                    <a:pt x="300" y="1"/>
                  </a:moveTo>
                  <a:cubicBezTo>
                    <a:pt x="140" y="1"/>
                    <a:pt x="1" y="209"/>
                    <a:pt x="149" y="357"/>
                  </a:cubicBezTo>
                  <a:cubicBezTo>
                    <a:pt x="264" y="457"/>
                    <a:pt x="307" y="563"/>
                    <a:pt x="442" y="563"/>
                  </a:cubicBezTo>
                  <a:cubicBezTo>
                    <a:pt x="624" y="563"/>
                    <a:pt x="716" y="337"/>
                    <a:pt x="586" y="208"/>
                  </a:cubicBezTo>
                  <a:lnTo>
                    <a:pt x="442" y="64"/>
                  </a:lnTo>
                  <a:cubicBezTo>
                    <a:pt x="397" y="19"/>
                    <a:pt x="348" y="1"/>
                    <a:pt x="30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06" name="Google Shape;12006;p92"/>
          <p:cNvGrpSpPr/>
          <p:nvPr/>
        </p:nvGrpSpPr>
        <p:grpSpPr>
          <a:xfrm>
            <a:off x="5822573" y="3154619"/>
            <a:ext cx="231065" cy="368405"/>
            <a:chOff x="5822573" y="3360019"/>
            <a:chExt cx="231065" cy="368405"/>
          </a:xfrm>
        </p:grpSpPr>
        <p:sp>
          <p:nvSpPr>
            <p:cNvPr id="12007" name="Google Shape;12007;p92"/>
            <p:cNvSpPr/>
            <p:nvPr/>
          </p:nvSpPr>
          <p:spPr>
            <a:xfrm>
              <a:off x="5828987" y="3458377"/>
              <a:ext cx="218106" cy="263004"/>
            </a:xfrm>
            <a:custGeom>
              <a:avLst/>
              <a:gdLst/>
              <a:ahLst/>
              <a:cxnLst/>
              <a:rect l="l" t="t" r="r" b="b"/>
              <a:pathLst>
                <a:path w="8331" h="10046" extrusionOk="0">
                  <a:moveTo>
                    <a:pt x="865" y="0"/>
                  </a:moveTo>
                  <a:cubicBezTo>
                    <a:pt x="389" y="0"/>
                    <a:pt x="0" y="390"/>
                    <a:pt x="0" y="865"/>
                  </a:cubicBezTo>
                  <a:lnTo>
                    <a:pt x="0" y="9181"/>
                  </a:lnTo>
                  <a:cubicBezTo>
                    <a:pt x="0" y="9656"/>
                    <a:pt x="389" y="10046"/>
                    <a:pt x="865" y="10046"/>
                  </a:cubicBezTo>
                  <a:lnTo>
                    <a:pt x="7466" y="10046"/>
                  </a:lnTo>
                  <a:cubicBezTo>
                    <a:pt x="7946" y="10046"/>
                    <a:pt x="8331" y="9656"/>
                    <a:pt x="8331" y="9176"/>
                  </a:cubicBezTo>
                  <a:lnTo>
                    <a:pt x="8331" y="865"/>
                  </a:lnTo>
                  <a:cubicBezTo>
                    <a:pt x="8331" y="390"/>
                    <a:pt x="7941" y="0"/>
                    <a:pt x="7466"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8" name="Google Shape;12008;p92"/>
            <p:cNvSpPr/>
            <p:nvPr/>
          </p:nvSpPr>
          <p:spPr>
            <a:xfrm>
              <a:off x="5987586" y="3458377"/>
              <a:ext cx="59507" cy="263004"/>
            </a:xfrm>
            <a:custGeom>
              <a:avLst/>
              <a:gdLst/>
              <a:ahLst/>
              <a:cxnLst/>
              <a:rect l="l" t="t" r="r" b="b"/>
              <a:pathLst>
                <a:path w="2273" h="10046" extrusionOk="0">
                  <a:moveTo>
                    <a:pt x="0" y="0"/>
                  </a:moveTo>
                  <a:cubicBezTo>
                    <a:pt x="476" y="0"/>
                    <a:pt x="865" y="390"/>
                    <a:pt x="865" y="865"/>
                  </a:cubicBezTo>
                  <a:lnTo>
                    <a:pt x="865" y="9176"/>
                  </a:lnTo>
                  <a:cubicBezTo>
                    <a:pt x="865" y="9656"/>
                    <a:pt x="476" y="10046"/>
                    <a:pt x="0" y="10046"/>
                  </a:cubicBezTo>
                  <a:lnTo>
                    <a:pt x="1408" y="10046"/>
                  </a:lnTo>
                  <a:cubicBezTo>
                    <a:pt x="1883" y="10046"/>
                    <a:pt x="2273" y="9656"/>
                    <a:pt x="2273" y="9176"/>
                  </a:cubicBezTo>
                  <a:lnTo>
                    <a:pt x="2273" y="865"/>
                  </a:lnTo>
                  <a:cubicBezTo>
                    <a:pt x="2273" y="390"/>
                    <a:pt x="1883" y="0"/>
                    <a:pt x="1408" y="0"/>
                  </a:cubicBezTo>
                  <a:close/>
                </a:path>
              </a:pathLst>
            </a:custGeom>
            <a:solidFill>
              <a:srgbClr val="5A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9" name="Google Shape;12009;p92"/>
            <p:cNvSpPr/>
            <p:nvPr/>
          </p:nvSpPr>
          <p:spPr>
            <a:xfrm>
              <a:off x="5878415" y="3434868"/>
              <a:ext cx="119512" cy="23667"/>
            </a:xfrm>
            <a:custGeom>
              <a:avLst/>
              <a:gdLst/>
              <a:ahLst/>
              <a:cxnLst/>
              <a:rect l="l" t="t" r="r" b="b"/>
              <a:pathLst>
                <a:path w="4565" h="904" extrusionOk="0">
                  <a:moveTo>
                    <a:pt x="0" y="0"/>
                  </a:moveTo>
                  <a:lnTo>
                    <a:pt x="0" y="903"/>
                  </a:lnTo>
                  <a:lnTo>
                    <a:pt x="4564" y="903"/>
                  </a:lnTo>
                  <a:lnTo>
                    <a:pt x="4564" y="0"/>
                  </a:lnTo>
                  <a:close/>
                </a:path>
              </a:pathLst>
            </a:custGeom>
            <a:solidFill>
              <a:srgbClr val="516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0" name="Google Shape;12010;p92"/>
            <p:cNvSpPr/>
            <p:nvPr/>
          </p:nvSpPr>
          <p:spPr>
            <a:xfrm>
              <a:off x="5878415" y="3434868"/>
              <a:ext cx="119512" cy="23667"/>
            </a:xfrm>
            <a:custGeom>
              <a:avLst/>
              <a:gdLst/>
              <a:ahLst/>
              <a:cxnLst/>
              <a:rect l="l" t="t" r="r" b="b"/>
              <a:pathLst>
                <a:path w="4565" h="904" extrusionOk="0">
                  <a:moveTo>
                    <a:pt x="0" y="0"/>
                  </a:moveTo>
                  <a:lnTo>
                    <a:pt x="0" y="903"/>
                  </a:lnTo>
                  <a:lnTo>
                    <a:pt x="4564" y="903"/>
                  </a:lnTo>
                  <a:lnTo>
                    <a:pt x="4564" y="0"/>
                  </a:lnTo>
                  <a:close/>
                </a:path>
              </a:pathLst>
            </a:custGeom>
            <a:solidFill>
              <a:srgbClr val="516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1" name="Google Shape;12011;p92"/>
            <p:cNvSpPr/>
            <p:nvPr/>
          </p:nvSpPr>
          <p:spPr>
            <a:xfrm>
              <a:off x="5961798" y="3434868"/>
              <a:ext cx="35997" cy="23667"/>
            </a:xfrm>
            <a:custGeom>
              <a:avLst/>
              <a:gdLst/>
              <a:ahLst/>
              <a:cxnLst/>
              <a:rect l="l" t="t" r="r" b="b"/>
              <a:pathLst>
                <a:path w="1375" h="904" extrusionOk="0">
                  <a:moveTo>
                    <a:pt x="0" y="0"/>
                  </a:moveTo>
                  <a:lnTo>
                    <a:pt x="0" y="903"/>
                  </a:lnTo>
                  <a:lnTo>
                    <a:pt x="1374" y="903"/>
                  </a:lnTo>
                  <a:lnTo>
                    <a:pt x="1374" y="0"/>
                  </a:lnTo>
                  <a:close/>
                </a:path>
              </a:pathLst>
            </a:custGeom>
            <a:solidFill>
              <a:srgbClr val="364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2" name="Google Shape;12012;p92"/>
            <p:cNvSpPr/>
            <p:nvPr/>
          </p:nvSpPr>
          <p:spPr>
            <a:xfrm>
              <a:off x="5853518" y="3367192"/>
              <a:ext cx="169175" cy="67571"/>
            </a:xfrm>
            <a:custGeom>
              <a:avLst/>
              <a:gdLst/>
              <a:ahLst/>
              <a:cxnLst/>
              <a:rect l="l" t="t" r="r" b="b"/>
              <a:pathLst>
                <a:path w="6462" h="2581" extrusionOk="0">
                  <a:moveTo>
                    <a:pt x="0" y="1"/>
                  </a:moveTo>
                  <a:lnTo>
                    <a:pt x="0" y="2580"/>
                  </a:lnTo>
                  <a:lnTo>
                    <a:pt x="6462" y="2580"/>
                  </a:lnTo>
                  <a:lnTo>
                    <a:pt x="6462" y="1"/>
                  </a:ln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3" name="Google Shape;12013;p92"/>
            <p:cNvSpPr/>
            <p:nvPr/>
          </p:nvSpPr>
          <p:spPr>
            <a:xfrm>
              <a:off x="5979391" y="3367192"/>
              <a:ext cx="43171" cy="67571"/>
            </a:xfrm>
            <a:custGeom>
              <a:avLst/>
              <a:gdLst/>
              <a:ahLst/>
              <a:cxnLst/>
              <a:rect l="l" t="t" r="r" b="b"/>
              <a:pathLst>
                <a:path w="1649" h="2581" extrusionOk="0">
                  <a:moveTo>
                    <a:pt x="1" y="1"/>
                  </a:moveTo>
                  <a:lnTo>
                    <a:pt x="1" y="2580"/>
                  </a:lnTo>
                  <a:lnTo>
                    <a:pt x="1649" y="2580"/>
                  </a:lnTo>
                  <a:lnTo>
                    <a:pt x="1649" y="1"/>
                  </a:lnTo>
                  <a:close/>
                </a:path>
              </a:pathLst>
            </a:custGeom>
            <a:solidFill>
              <a:srgbClr val="5A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4" name="Google Shape;12014;p92"/>
            <p:cNvSpPr/>
            <p:nvPr/>
          </p:nvSpPr>
          <p:spPr>
            <a:xfrm>
              <a:off x="5863309" y="3497621"/>
              <a:ext cx="149462" cy="184517"/>
            </a:xfrm>
            <a:custGeom>
              <a:avLst/>
              <a:gdLst/>
              <a:ahLst/>
              <a:cxnLst/>
              <a:rect l="l" t="t" r="r" b="b"/>
              <a:pathLst>
                <a:path w="5709" h="7048" extrusionOk="0">
                  <a:moveTo>
                    <a:pt x="1" y="0"/>
                  </a:moveTo>
                  <a:lnTo>
                    <a:pt x="1" y="7048"/>
                  </a:lnTo>
                  <a:lnTo>
                    <a:pt x="5708" y="7048"/>
                  </a:lnTo>
                  <a:lnTo>
                    <a:pt x="5708" y="0"/>
                  </a:lnTo>
                  <a:close/>
                </a:path>
              </a:pathLst>
            </a:custGeom>
            <a:solidFill>
              <a:srgbClr val="F2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5" name="Google Shape;12015;p92"/>
            <p:cNvSpPr/>
            <p:nvPr/>
          </p:nvSpPr>
          <p:spPr>
            <a:xfrm>
              <a:off x="5969469" y="3497621"/>
              <a:ext cx="43302" cy="184517"/>
            </a:xfrm>
            <a:custGeom>
              <a:avLst/>
              <a:gdLst/>
              <a:ahLst/>
              <a:cxnLst/>
              <a:rect l="l" t="t" r="r" b="b"/>
              <a:pathLst>
                <a:path w="1654" h="7048" extrusionOk="0">
                  <a:moveTo>
                    <a:pt x="0" y="0"/>
                  </a:moveTo>
                  <a:lnTo>
                    <a:pt x="0" y="7048"/>
                  </a:lnTo>
                  <a:lnTo>
                    <a:pt x="1653" y="7048"/>
                  </a:lnTo>
                  <a:lnTo>
                    <a:pt x="1653" y="0"/>
                  </a:lnTo>
                  <a:close/>
                </a:path>
              </a:pathLst>
            </a:custGeom>
            <a:solidFill>
              <a:srgbClr val="A5B1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6" name="Google Shape;12016;p92"/>
            <p:cNvSpPr/>
            <p:nvPr/>
          </p:nvSpPr>
          <p:spPr>
            <a:xfrm>
              <a:off x="5883075" y="3538855"/>
              <a:ext cx="105924" cy="101919"/>
            </a:xfrm>
            <a:custGeom>
              <a:avLst/>
              <a:gdLst/>
              <a:ahLst/>
              <a:cxnLst/>
              <a:rect l="l" t="t" r="r" b="b"/>
              <a:pathLst>
                <a:path w="4046" h="3893" extrusionOk="0">
                  <a:moveTo>
                    <a:pt x="2099" y="1"/>
                  </a:moveTo>
                  <a:cubicBezTo>
                    <a:pt x="1312" y="1"/>
                    <a:pt x="605" y="477"/>
                    <a:pt x="303" y="1202"/>
                  </a:cubicBezTo>
                  <a:cubicBezTo>
                    <a:pt x="0" y="1932"/>
                    <a:pt x="168" y="2768"/>
                    <a:pt x="725" y="3325"/>
                  </a:cubicBezTo>
                  <a:cubicBezTo>
                    <a:pt x="1098" y="3695"/>
                    <a:pt x="1595" y="3892"/>
                    <a:pt x="2100" y="3892"/>
                  </a:cubicBezTo>
                  <a:cubicBezTo>
                    <a:pt x="2351" y="3892"/>
                    <a:pt x="2604" y="3844"/>
                    <a:pt x="2844" y="3743"/>
                  </a:cubicBezTo>
                  <a:cubicBezTo>
                    <a:pt x="3569" y="3445"/>
                    <a:pt x="4045" y="2734"/>
                    <a:pt x="4045" y="1947"/>
                  </a:cubicBezTo>
                  <a:cubicBezTo>
                    <a:pt x="4045" y="875"/>
                    <a:pt x="3176" y="1"/>
                    <a:pt x="2099" y="1"/>
                  </a:cubicBezTo>
                  <a:close/>
                </a:path>
              </a:pathLst>
            </a:custGeom>
            <a:solidFill>
              <a:srgbClr val="81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7" name="Google Shape;12017;p92"/>
            <p:cNvSpPr/>
            <p:nvPr/>
          </p:nvSpPr>
          <p:spPr>
            <a:xfrm>
              <a:off x="5893757" y="3545530"/>
              <a:ext cx="104170" cy="95295"/>
            </a:xfrm>
            <a:custGeom>
              <a:avLst/>
              <a:gdLst/>
              <a:ahLst/>
              <a:cxnLst/>
              <a:rect l="l" t="t" r="r" b="b"/>
              <a:pathLst>
                <a:path w="3979" h="3640" extrusionOk="0">
                  <a:moveTo>
                    <a:pt x="2652" y="1"/>
                  </a:moveTo>
                  <a:lnTo>
                    <a:pt x="2652" y="1"/>
                  </a:lnTo>
                  <a:cubicBezTo>
                    <a:pt x="3085" y="760"/>
                    <a:pt x="2950" y="1716"/>
                    <a:pt x="2335" y="2331"/>
                  </a:cubicBezTo>
                  <a:cubicBezTo>
                    <a:pt x="1959" y="2707"/>
                    <a:pt x="1461" y="2902"/>
                    <a:pt x="956" y="2902"/>
                  </a:cubicBezTo>
                  <a:cubicBezTo>
                    <a:pt x="630" y="2902"/>
                    <a:pt x="301" y="2820"/>
                    <a:pt x="0" y="2652"/>
                  </a:cubicBezTo>
                  <a:lnTo>
                    <a:pt x="0" y="2652"/>
                  </a:lnTo>
                  <a:cubicBezTo>
                    <a:pt x="366" y="3298"/>
                    <a:pt x="1028" y="3640"/>
                    <a:pt x="1698" y="3640"/>
                  </a:cubicBezTo>
                  <a:cubicBezTo>
                    <a:pt x="2190" y="3640"/>
                    <a:pt x="2686" y="3455"/>
                    <a:pt x="3070" y="3070"/>
                  </a:cubicBezTo>
                  <a:cubicBezTo>
                    <a:pt x="3978" y="2158"/>
                    <a:pt x="3772" y="630"/>
                    <a:pt x="2652" y="1"/>
                  </a:cubicBezTo>
                  <a:close/>
                </a:path>
              </a:pathLst>
            </a:custGeom>
            <a:solidFill>
              <a:srgbClr val="6E86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8" name="Google Shape;12018;p92"/>
            <p:cNvSpPr/>
            <p:nvPr/>
          </p:nvSpPr>
          <p:spPr>
            <a:xfrm>
              <a:off x="5822573" y="3360019"/>
              <a:ext cx="231065" cy="368405"/>
            </a:xfrm>
            <a:custGeom>
              <a:avLst/>
              <a:gdLst/>
              <a:ahLst/>
              <a:cxnLst/>
              <a:rect l="l" t="t" r="r" b="b"/>
              <a:pathLst>
                <a:path w="8826" h="14072" extrusionOk="0">
                  <a:moveTo>
                    <a:pt x="2542" y="414"/>
                  </a:moveTo>
                  <a:lnTo>
                    <a:pt x="2542" y="2609"/>
                  </a:lnTo>
                  <a:lnTo>
                    <a:pt x="1355" y="2609"/>
                  </a:lnTo>
                  <a:lnTo>
                    <a:pt x="1355" y="414"/>
                  </a:lnTo>
                  <a:close/>
                  <a:moveTo>
                    <a:pt x="4209" y="414"/>
                  </a:moveTo>
                  <a:lnTo>
                    <a:pt x="4209" y="2609"/>
                  </a:lnTo>
                  <a:lnTo>
                    <a:pt x="2950" y="2609"/>
                  </a:lnTo>
                  <a:lnTo>
                    <a:pt x="2950" y="414"/>
                  </a:lnTo>
                  <a:close/>
                  <a:moveTo>
                    <a:pt x="5871" y="414"/>
                  </a:moveTo>
                  <a:lnTo>
                    <a:pt x="5871" y="2609"/>
                  </a:lnTo>
                  <a:lnTo>
                    <a:pt x="4617" y="2609"/>
                  </a:lnTo>
                  <a:lnTo>
                    <a:pt x="4617" y="414"/>
                  </a:lnTo>
                  <a:close/>
                  <a:moveTo>
                    <a:pt x="6510" y="3027"/>
                  </a:moveTo>
                  <a:lnTo>
                    <a:pt x="6510" y="3517"/>
                  </a:lnTo>
                  <a:lnTo>
                    <a:pt x="2316" y="3517"/>
                  </a:lnTo>
                  <a:lnTo>
                    <a:pt x="2316" y="3027"/>
                  </a:lnTo>
                  <a:close/>
                  <a:moveTo>
                    <a:pt x="7754" y="3930"/>
                  </a:moveTo>
                  <a:cubicBezTo>
                    <a:pt x="8119" y="3930"/>
                    <a:pt x="8417" y="4228"/>
                    <a:pt x="8417" y="4589"/>
                  </a:cubicBezTo>
                  <a:lnTo>
                    <a:pt x="8412" y="13005"/>
                  </a:lnTo>
                  <a:cubicBezTo>
                    <a:pt x="8412" y="13370"/>
                    <a:pt x="8114" y="13668"/>
                    <a:pt x="7754" y="13668"/>
                  </a:cubicBezTo>
                  <a:lnTo>
                    <a:pt x="1072" y="13668"/>
                  </a:lnTo>
                  <a:cubicBezTo>
                    <a:pt x="707" y="13668"/>
                    <a:pt x="413" y="13370"/>
                    <a:pt x="413" y="13005"/>
                  </a:cubicBezTo>
                  <a:lnTo>
                    <a:pt x="413" y="4589"/>
                  </a:lnTo>
                  <a:cubicBezTo>
                    <a:pt x="413" y="4228"/>
                    <a:pt x="707" y="3930"/>
                    <a:pt x="1072" y="3930"/>
                  </a:cubicBezTo>
                  <a:close/>
                  <a:moveTo>
                    <a:pt x="1148" y="1"/>
                  </a:moveTo>
                  <a:cubicBezTo>
                    <a:pt x="1033" y="1"/>
                    <a:pt x="942" y="92"/>
                    <a:pt x="942" y="207"/>
                  </a:cubicBezTo>
                  <a:lnTo>
                    <a:pt x="942" y="2816"/>
                  </a:lnTo>
                  <a:cubicBezTo>
                    <a:pt x="942" y="2931"/>
                    <a:pt x="1033" y="3022"/>
                    <a:pt x="1148" y="3022"/>
                  </a:cubicBezTo>
                  <a:lnTo>
                    <a:pt x="1903" y="3022"/>
                  </a:lnTo>
                  <a:lnTo>
                    <a:pt x="1903" y="3517"/>
                  </a:lnTo>
                  <a:lnTo>
                    <a:pt x="1072" y="3517"/>
                  </a:lnTo>
                  <a:cubicBezTo>
                    <a:pt x="481" y="3517"/>
                    <a:pt x="5" y="3998"/>
                    <a:pt x="0" y="4589"/>
                  </a:cubicBezTo>
                  <a:lnTo>
                    <a:pt x="0" y="13000"/>
                  </a:lnTo>
                  <a:cubicBezTo>
                    <a:pt x="5" y="13591"/>
                    <a:pt x="481" y="14072"/>
                    <a:pt x="1072" y="14072"/>
                  </a:cubicBezTo>
                  <a:lnTo>
                    <a:pt x="7754" y="14072"/>
                  </a:lnTo>
                  <a:cubicBezTo>
                    <a:pt x="8345" y="14072"/>
                    <a:pt x="8825" y="13591"/>
                    <a:pt x="8825" y="13000"/>
                  </a:cubicBezTo>
                  <a:lnTo>
                    <a:pt x="8825" y="4589"/>
                  </a:lnTo>
                  <a:cubicBezTo>
                    <a:pt x="8825" y="3998"/>
                    <a:pt x="8345" y="3517"/>
                    <a:pt x="7754" y="3517"/>
                  </a:cubicBezTo>
                  <a:lnTo>
                    <a:pt x="6923" y="3517"/>
                  </a:lnTo>
                  <a:lnTo>
                    <a:pt x="6923" y="3022"/>
                  </a:lnTo>
                  <a:lnTo>
                    <a:pt x="7677" y="3022"/>
                  </a:lnTo>
                  <a:cubicBezTo>
                    <a:pt x="7788" y="3022"/>
                    <a:pt x="7879" y="2931"/>
                    <a:pt x="7879" y="2821"/>
                  </a:cubicBezTo>
                  <a:lnTo>
                    <a:pt x="7879" y="1514"/>
                  </a:lnTo>
                  <a:cubicBezTo>
                    <a:pt x="7879" y="1377"/>
                    <a:pt x="7777" y="1309"/>
                    <a:pt x="7675" y="1309"/>
                  </a:cubicBezTo>
                  <a:cubicBezTo>
                    <a:pt x="7573" y="1309"/>
                    <a:pt x="7471" y="1377"/>
                    <a:pt x="7471" y="1514"/>
                  </a:cubicBezTo>
                  <a:lnTo>
                    <a:pt x="7471" y="2609"/>
                  </a:lnTo>
                  <a:lnTo>
                    <a:pt x="6289" y="2609"/>
                  </a:lnTo>
                  <a:lnTo>
                    <a:pt x="6289" y="414"/>
                  </a:lnTo>
                  <a:lnTo>
                    <a:pt x="7471" y="414"/>
                  </a:lnTo>
                  <a:lnTo>
                    <a:pt x="7471" y="659"/>
                  </a:lnTo>
                  <a:cubicBezTo>
                    <a:pt x="7471" y="796"/>
                    <a:pt x="7573" y="864"/>
                    <a:pt x="7675" y="864"/>
                  </a:cubicBezTo>
                  <a:cubicBezTo>
                    <a:pt x="7777" y="864"/>
                    <a:pt x="7879" y="796"/>
                    <a:pt x="7879" y="659"/>
                  </a:cubicBezTo>
                  <a:lnTo>
                    <a:pt x="7879" y="207"/>
                  </a:lnTo>
                  <a:cubicBezTo>
                    <a:pt x="7879" y="92"/>
                    <a:pt x="7788" y="1"/>
                    <a:pt x="767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9" name="Google Shape;12019;p92"/>
            <p:cNvSpPr/>
            <p:nvPr/>
          </p:nvSpPr>
          <p:spPr>
            <a:xfrm>
              <a:off x="5907213" y="3561422"/>
              <a:ext cx="61523" cy="57832"/>
            </a:xfrm>
            <a:custGeom>
              <a:avLst/>
              <a:gdLst/>
              <a:ahLst/>
              <a:cxnLst/>
              <a:rect l="l" t="t" r="r" b="b"/>
              <a:pathLst>
                <a:path w="2350" h="2209" extrusionOk="0">
                  <a:moveTo>
                    <a:pt x="1175" y="0"/>
                  </a:moveTo>
                  <a:cubicBezTo>
                    <a:pt x="1073" y="0"/>
                    <a:pt x="971" y="69"/>
                    <a:pt x="971" y="205"/>
                  </a:cubicBezTo>
                  <a:lnTo>
                    <a:pt x="971" y="902"/>
                  </a:lnTo>
                  <a:lnTo>
                    <a:pt x="274" y="902"/>
                  </a:lnTo>
                  <a:cubicBezTo>
                    <a:pt x="0" y="902"/>
                    <a:pt x="0" y="1310"/>
                    <a:pt x="274" y="1310"/>
                  </a:cubicBezTo>
                  <a:lnTo>
                    <a:pt x="971" y="1310"/>
                  </a:lnTo>
                  <a:lnTo>
                    <a:pt x="971" y="2007"/>
                  </a:lnTo>
                  <a:cubicBezTo>
                    <a:pt x="971" y="2142"/>
                    <a:pt x="1073" y="2209"/>
                    <a:pt x="1175" y="2209"/>
                  </a:cubicBezTo>
                  <a:cubicBezTo>
                    <a:pt x="1277" y="2209"/>
                    <a:pt x="1379" y="2142"/>
                    <a:pt x="1379" y="2007"/>
                  </a:cubicBezTo>
                  <a:lnTo>
                    <a:pt x="1379" y="1310"/>
                  </a:lnTo>
                  <a:lnTo>
                    <a:pt x="2076" y="1310"/>
                  </a:lnTo>
                  <a:cubicBezTo>
                    <a:pt x="2348" y="1310"/>
                    <a:pt x="2350" y="902"/>
                    <a:pt x="2081" y="902"/>
                  </a:cubicBezTo>
                  <a:cubicBezTo>
                    <a:pt x="2079" y="902"/>
                    <a:pt x="2077" y="902"/>
                    <a:pt x="2076" y="902"/>
                  </a:cubicBezTo>
                  <a:lnTo>
                    <a:pt x="1379" y="902"/>
                  </a:lnTo>
                  <a:lnTo>
                    <a:pt x="1379" y="205"/>
                  </a:lnTo>
                  <a:cubicBezTo>
                    <a:pt x="1379" y="69"/>
                    <a:pt x="1277" y="0"/>
                    <a:pt x="1175"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0" name="Google Shape;12020;p92"/>
            <p:cNvSpPr/>
            <p:nvPr/>
          </p:nvSpPr>
          <p:spPr>
            <a:xfrm>
              <a:off x="5881190" y="3533540"/>
              <a:ext cx="118124" cy="113647"/>
            </a:xfrm>
            <a:custGeom>
              <a:avLst/>
              <a:gdLst/>
              <a:ahLst/>
              <a:cxnLst/>
              <a:rect l="l" t="t" r="r" b="b"/>
              <a:pathLst>
                <a:path w="4512" h="4341" extrusionOk="0">
                  <a:moveTo>
                    <a:pt x="2171" y="411"/>
                  </a:moveTo>
                  <a:cubicBezTo>
                    <a:pt x="2882" y="411"/>
                    <a:pt x="3526" y="838"/>
                    <a:pt x="3795" y="1496"/>
                  </a:cubicBezTo>
                  <a:cubicBezTo>
                    <a:pt x="4069" y="2154"/>
                    <a:pt x="3920" y="2909"/>
                    <a:pt x="3416" y="3413"/>
                  </a:cubicBezTo>
                  <a:cubicBezTo>
                    <a:pt x="3078" y="3751"/>
                    <a:pt x="2628" y="3929"/>
                    <a:pt x="2169" y="3929"/>
                  </a:cubicBezTo>
                  <a:cubicBezTo>
                    <a:pt x="1944" y="3929"/>
                    <a:pt x="1716" y="3886"/>
                    <a:pt x="1499" y="3797"/>
                  </a:cubicBezTo>
                  <a:cubicBezTo>
                    <a:pt x="841" y="3524"/>
                    <a:pt x="413" y="2880"/>
                    <a:pt x="413" y="2169"/>
                  </a:cubicBezTo>
                  <a:cubicBezTo>
                    <a:pt x="413" y="1198"/>
                    <a:pt x="1201" y="411"/>
                    <a:pt x="2171" y="411"/>
                  </a:cubicBezTo>
                  <a:close/>
                  <a:moveTo>
                    <a:pt x="2169" y="0"/>
                  </a:moveTo>
                  <a:cubicBezTo>
                    <a:pt x="1890" y="0"/>
                    <a:pt x="1609" y="54"/>
                    <a:pt x="1340" y="166"/>
                  </a:cubicBezTo>
                  <a:cubicBezTo>
                    <a:pt x="528" y="502"/>
                    <a:pt x="0" y="1290"/>
                    <a:pt x="0" y="2169"/>
                  </a:cubicBezTo>
                  <a:cubicBezTo>
                    <a:pt x="5" y="3365"/>
                    <a:pt x="975" y="4340"/>
                    <a:pt x="2171" y="4340"/>
                  </a:cubicBezTo>
                  <a:cubicBezTo>
                    <a:pt x="3051" y="4340"/>
                    <a:pt x="3838" y="3812"/>
                    <a:pt x="4175" y="3000"/>
                  </a:cubicBezTo>
                  <a:cubicBezTo>
                    <a:pt x="4511" y="2188"/>
                    <a:pt x="4324" y="1256"/>
                    <a:pt x="3704" y="636"/>
                  </a:cubicBezTo>
                  <a:cubicBezTo>
                    <a:pt x="3289" y="222"/>
                    <a:pt x="2734" y="0"/>
                    <a:pt x="2169"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1" name="Google Shape;12021;p92"/>
            <p:cNvSpPr/>
            <p:nvPr/>
          </p:nvSpPr>
          <p:spPr>
            <a:xfrm>
              <a:off x="5857288" y="3491704"/>
              <a:ext cx="161766" cy="197109"/>
            </a:xfrm>
            <a:custGeom>
              <a:avLst/>
              <a:gdLst/>
              <a:ahLst/>
              <a:cxnLst/>
              <a:rect l="l" t="t" r="r" b="b"/>
              <a:pathLst>
                <a:path w="6179" h="7529" extrusionOk="0">
                  <a:moveTo>
                    <a:pt x="5975" y="0"/>
                  </a:moveTo>
                  <a:cubicBezTo>
                    <a:pt x="5972" y="0"/>
                    <a:pt x="5970" y="0"/>
                    <a:pt x="5967" y="0"/>
                  </a:cubicBezTo>
                  <a:lnTo>
                    <a:pt x="2186" y="0"/>
                  </a:lnTo>
                  <a:cubicBezTo>
                    <a:pt x="1912" y="0"/>
                    <a:pt x="1912" y="414"/>
                    <a:pt x="2186" y="414"/>
                  </a:cubicBezTo>
                  <a:lnTo>
                    <a:pt x="5760" y="414"/>
                  </a:lnTo>
                  <a:lnTo>
                    <a:pt x="5760" y="7120"/>
                  </a:lnTo>
                  <a:lnTo>
                    <a:pt x="413" y="7120"/>
                  </a:lnTo>
                  <a:lnTo>
                    <a:pt x="413" y="414"/>
                  </a:lnTo>
                  <a:lnTo>
                    <a:pt x="1120" y="414"/>
                  </a:lnTo>
                  <a:cubicBezTo>
                    <a:pt x="1393" y="414"/>
                    <a:pt x="1393" y="0"/>
                    <a:pt x="1120" y="0"/>
                  </a:cubicBezTo>
                  <a:lnTo>
                    <a:pt x="207" y="0"/>
                  </a:lnTo>
                  <a:cubicBezTo>
                    <a:pt x="92" y="0"/>
                    <a:pt x="0" y="92"/>
                    <a:pt x="0" y="207"/>
                  </a:cubicBezTo>
                  <a:lnTo>
                    <a:pt x="0" y="7327"/>
                  </a:lnTo>
                  <a:cubicBezTo>
                    <a:pt x="0" y="7437"/>
                    <a:pt x="92" y="7528"/>
                    <a:pt x="207" y="7528"/>
                  </a:cubicBezTo>
                  <a:lnTo>
                    <a:pt x="5972" y="7528"/>
                  </a:lnTo>
                  <a:cubicBezTo>
                    <a:pt x="6082" y="7528"/>
                    <a:pt x="6173" y="7437"/>
                    <a:pt x="6173" y="7327"/>
                  </a:cubicBezTo>
                  <a:lnTo>
                    <a:pt x="6173" y="207"/>
                  </a:lnTo>
                  <a:cubicBezTo>
                    <a:pt x="6178" y="95"/>
                    <a:pt x="6087" y="0"/>
                    <a:pt x="5975"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22" name="Google Shape;12022;p92"/>
          <p:cNvGrpSpPr/>
          <p:nvPr/>
        </p:nvGrpSpPr>
        <p:grpSpPr>
          <a:xfrm>
            <a:off x="7494690" y="1310788"/>
            <a:ext cx="374557" cy="368614"/>
            <a:chOff x="7494690" y="1516188"/>
            <a:chExt cx="374557" cy="368614"/>
          </a:xfrm>
        </p:grpSpPr>
        <p:sp>
          <p:nvSpPr>
            <p:cNvPr id="12023" name="Google Shape;12023;p92"/>
            <p:cNvSpPr/>
            <p:nvPr/>
          </p:nvSpPr>
          <p:spPr>
            <a:xfrm>
              <a:off x="7656299" y="1607844"/>
              <a:ext cx="119643" cy="118150"/>
            </a:xfrm>
            <a:custGeom>
              <a:avLst/>
              <a:gdLst/>
              <a:ahLst/>
              <a:cxnLst/>
              <a:rect l="l" t="t" r="r" b="b"/>
              <a:pathLst>
                <a:path w="4570" h="4513" extrusionOk="0">
                  <a:moveTo>
                    <a:pt x="784" y="0"/>
                  </a:moveTo>
                  <a:cubicBezTo>
                    <a:pt x="703" y="0"/>
                    <a:pt x="623" y="30"/>
                    <a:pt x="563" y="90"/>
                  </a:cubicBezTo>
                  <a:lnTo>
                    <a:pt x="121" y="532"/>
                  </a:lnTo>
                  <a:cubicBezTo>
                    <a:pt x="0" y="657"/>
                    <a:pt x="0" y="854"/>
                    <a:pt x="121" y="979"/>
                  </a:cubicBezTo>
                  <a:lnTo>
                    <a:pt x="3565" y="4419"/>
                  </a:lnTo>
                  <a:cubicBezTo>
                    <a:pt x="3625" y="4481"/>
                    <a:pt x="3704" y="4512"/>
                    <a:pt x="3784" y="4512"/>
                  </a:cubicBezTo>
                  <a:cubicBezTo>
                    <a:pt x="3864" y="4512"/>
                    <a:pt x="3945" y="4481"/>
                    <a:pt x="4007" y="4419"/>
                  </a:cubicBezTo>
                  <a:lnTo>
                    <a:pt x="4449" y="3977"/>
                  </a:lnTo>
                  <a:cubicBezTo>
                    <a:pt x="4569" y="3857"/>
                    <a:pt x="4569" y="3655"/>
                    <a:pt x="4449" y="3535"/>
                  </a:cubicBezTo>
                  <a:lnTo>
                    <a:pt x="1005" y="90"/>
                  </a:lnTo>
                  <a:cubicBezTo>
                    <a:pt x="944" y="30"/>
                    <a:pt x="864" y="0"/>
                    <a:pt x="784" y="0"/>
                  </a:cubicBezTo>
                  <a:close/>
                </a:path>
              </a:pathLst>
            </a:custGeom>
            <a:solidFill>
              <a:srgbClr val="516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4" name="Google Shape;12024;p92"/>
            <p:cNvSpPr/>
            <p:nvPr/>
          </p:nvSpPr>
          <p:spPr>
            <a:xfrm>
              <a:off x="7659441" y="1633474"/>
              <a:ext cx="116501" cy="92520"/>
            </a:xfrm>
            <a:custGeom>
              <a:avLst/>
              <a:gdLst/>
              <a:ahLst/>
              <a:cxnLst/>
              <a:rect l="l" t="t" r="r" b="b"/>
              <a:pathLst>
                <a:path w="4450" h="3534" extrusionOk="0">
                  <a:moveTo>
                    <a:pt x="1" y="0"/>
                  </a:moveTo>
                  <a:lnTo>
                    <a:pt x="3440" y="3440"/>
                  </a:lnTo>
                  <a:cubicBezTo>
                    <a:pt x="3503" y="3502"/>
                    <a:pt x="3583" y="3533"/>
                    <a:pt x="3664" y="3533"/>
                  </a:cubicBezTo>
                  <a:cubicBezTo>
                    <a:pt x="3744" y="3533"/>
                    <a:pt x="3825" y="3502"/>
                    <a:pt x="3887" y="3440"/>
                  </a:cubicBezTo>
                  <a:lnTo>
                    <a:pt x="4329" y="2998"/>
                  </a:lnTo>
                  <a:cubicBezTo>
                    <a:pt x="4449" y="2878"/>
                    <a:pt x="4449" y="2676"/>
                    <a:pt x="4329" y="2556"/>
                  </a:cubicBezTo>
                  <a:lnTo>
                    <a:pt x="3267" y="1494"/>
                  </a:lnTo>
                  <a:lnTo>
                    <a:pt x="3267" y="1494"/>
                  </a:lnTo>
                  <a:cubicBezTo>
                    <a:pt x="3387" y="1614"/>
                    <a:pt x="3387" y="1816"/>
                    <a:pt x="3267" y="1936"/>
                  </a:cubicBezTo>
                  <a:lnTo>
                    <a:pt x="2825" y="2378"/>
                  </a:lnTo>
                  <a:cubicBezTo>
                    <a:pt x="2765" y="2441"/>
                    <a:pt x="2685" y="2472"/>
                    <a:pt x="2604" y="2472"/>
                  </a:cubicBezTo>
                  <a:cubicBezTo>
                    <a:pt x="2524" y="2472"/>
                    <a:pt x="2443" y="2441"/>
                    <a:pt x="2383" y="2378"/>
                  </a:cubicBezTo>
                  <a:lnTo>
                    <a:pt x="1" y="0"/>
                  </a:lnTo>
                  <a:close/>
                </a:path>
              </a:pathLst>
            </a:custGeom>
            <a:solidFill>
              <a:srgbClr val="364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5" name="Google Shape;12025;p92"/>
            <p:cNvSpPr/>
            <p:nvPr/>
          </p:nvSpPr>
          <p:spPr>
            <a:xfrm>
              <a:off x="7706722" y="1521686"/>
              <a:ext cx="156609" cy="154567"/>
            </a:xfrm>
            <a:custGeom>
              <a:avLst/>
              <a:gdLst/>
              <a:ahLst/>
              <a:cxnLst/>
              <a:rect l="l" t="t" r="r" b="b"/>
              <a:pathLst>
                <a:path w="5982" h="5904" extrusionOk="0">
                  <a:moveTo>
                    <a:pt x="5172" y="0"/>
                  </a:moveTo>
                  <a:cubicBezTo>
                    <a:pt x="5000" y="0"/>
                    <a:pt x="4827" y="60"/>
                    <a:pt x="4690" y="182"/>
                  </a:cubicBezTo>
                  <a:lnTo>
                    <a:pt x="3258" y="1441"/>
                  </a:lnTo>
                  <a:lnTo>
                    <a:pt x="2710" y="1916"/>
                  </a:lnTo>
                  <a:lnTo>
                    <a:pt x="1" y="4304"/>
                  </a:lnTo>
                  <a:lnTo>
                    <a:pt x="1601" y="5903"/>
                  </a:lnTo>
                  <a:lnTo>
                    <a:pt x="5727" y="1220"/>
                  </a:lnTo>
                  <a:cubicBezTo>
                    <a:pt x="5982" y="931"/>
                    <a:pt x="5968" y="489"/>
                    <a:pt x="5694" y="216"/>
                  </a:cubicBezTo>
                  <a:cubicBezTo>
                    <a:pt x="5551" y="72"/>
                    <a:pt x="5361" y="0"/>
                    <a:pt x="5172" y="0"/>
                  </a:cubicBezTo>
                  <a:close/>
                </a:path>
              </a:pathLst>
            </a:custGeom>
            <a:solidFill>
              <a:srgbClr val="F6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6" name="Google Shape;12026;p92"/>
            <p:cNvSpPr/>
            <p:nvPr/>
          </p:nvSpPr>
          <p:spPr>
            <a:xfrm>
              <a:off x="7706722" y="1521686"/>
              <a:ext cx="156609" cy="154698"/>
            </a:xfrm>
            <a:custGeom>
              <a:avLst/>
              <a:gdLst/>
              <a:ahLst/>
              <a:cxnLst/>
              <a:rect l="l" t="t" r="r" b="b"/>
              <a:pathLst>
                <a:path w="5982" h="5909" extrusionOk="0">
                  <a:moveTo>
                    <a:pt x="5172" y="0"/>
                  </a:moveTo>
                  <a:cubicBezTo>
                    <a:pt x="5000" y="0"/>
                    <a:pt x="4827" y="60"/>
                    <a:pt x="4690" y="182"/>
                  </a:cubicBezTo>
                  <a:lnTo>
                    <a:pt x="1" y="4304"/>
                  </a:lnTo>
                  <a:lnTo>
                    <a:pt x="1601" y="5908"/>
                  </a:lnTo>
                  <a:lnTo>
                    <a:pt x="5727" y="1220"/>
                  </a:lnTo>
                  <a:cubicBezTo>
                    <a:pt x="5982" y="931"/>
                    <a:pt x="5968" y="489"/>
                    <a:pt x="5694" y="216"/>
                  </a:cubicBezTo>
                  <a:cubicBezTo>
                    <a:pt x="5551" y="72"/>
                    <a:pt x="5361" y="0"/>
                    <a:pt x="5172" y="0"/>
                  </a:cubicBezTo>
                  <a:close/>
                </a:path>
              </a:pathLst>
            </a:custGeom>
            <a:solidFill>
              <a:srgbClr val="F6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7" name="Google Shape;12027;p92"/>
            <p:cNvSpPr/>
            <p:nvPr/>
          </p:nvSpPr>
          <p:spPr>
            <a:xfrm>
              <a:off x="7735912" y="1522419"/>
              <a:ext cx="127418" cy="153703"/>
            </a:xfrm>
            <a:custGeom>
              <a:avLst/>
              <a:gdLst/>
              <a:ahLst/>
              <a:cxnLst/>
              <a:rect l="l" t="t" r="r" b="b"/>
              <a:pathLst>
                <a:path w="4867" h="5871" extrusionOk="0">
                  <a:moveTo>
                    <a:pt x="4276" y="0"/>
                  </a:moveTo>
                  <a:lnTo>
                    <a:pt x="4276" y="0"/>
                  </a:lnTo>
                  <a:cubicBezTo>
                    <a:pt x="4353" y="245"/>
                    <a:pt x="4295" y="514"/>
                    <a:pt x="4122" y="706"/>
                  </a:cubicBezTo>
                  <a:lnTo>
                    <a:pt x="0" y="5390"/>
                  </a:lnTo>
                  <a:lnTo>
                    <a:pt x="486" y="5871"/>
                  </a:lnTo>
                  <a:lnTo>
                    <a:pt x="4608" y="1187"/>
                  </a:lnTo>
                  <a:cubicBezTo>
                    <a:pt x="4867" y="899"/>
                    <a:pt x="4853" y="457"/>
                    <a:pt x="4579" y="183"/>
                  </a:cubicBezTo>
                  <a:cubicBezTo>
                    <a:pt x="4492" y="96"/>
                    <a:pt x="4391" y="39"/>
                    <a:pt x="427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8" name="Google Shape;12028;p92"/>
            <p:cNvSpPr/>
            <p:nvPr/>
          </p:nvSpPr>
          <p:spPr>
            <a:xfrm>
              <a:off x="7502099" y="1637715"/>
              <a:ext cx="250307" cy="241615"/>
            </a:xfrm>
            <a:custGeom>
              <a:avLst/>
              <a:gdLst/>
              <a:ahLst/>
              <a:cxnLst/>
              <a:rect l="l" t="t" r="r" b="b"/>
              <a:pathLst>
                <a:path w="9561" h="9229" extrusionOk="0">
                  <a:moveTo>
                    <a:pt x="5205" y="0"/>
                  </a:moveTo>
                  <a:cubicBezTo>
                    <a:pt x="3943" y="0"/>
                    <a:pt x="2630" y="524"/>
                    <a:pt x="1605" y="1548"/>
                  </a:cubicBezTo>
                  <a:cubicBezTo>
                    <a:pt x="524" y="2634"/>
                    <a:pt x="1" y="4046"/>
                    <a:pt x="68" y="5377"/>
                  </a:cubicBezTo>
                  <a:cubicBezTo>
                    <a:pt x="92" y="5886"/>
                    <a:pt x="303" y="6367"/>
                    <a:pt x="668" y="6722"/>
                  </a:cubicBezTo>
                  <a:lnTo>
                    <a:pt x="2566" y="8625"/>
                  </a:lnTo>
                  <a:cubicBezTo>
                    <a:pt x="2926" y="8980"/>
                    <a:pt x="3407" y="9196"/>
                    <a:pt x="3911" y="9225"/>
                  </a:cubicBezTo>
                  <a:cubicBezTo>
                    <a:pt x="3977" y="9227"/>
                    <a:pt x="4042" y="9229"/>
                    <a:pt x="4108" y="9229"/>
                  </a:cubicBezTo>
                  <a:cubicBezTo>
                    <a:pt x="4319" y="9229"/>
                    <a:pt x="4528" y="9216"/>
                    <a:pt x="4737" y="9187"/>
                  </a:cubicBezTo>
                  <a:cubicBezTo>
                    <a:pt x="5055" y="9139"/>
                    <a:pt x="5367" y="9067"/>
                    <a:pt x="5674" y="8980"/>
                  </a:cubicBezTo>
                  <a:cubicBezTo>
                    <a:pt x="6457" y="8716"/>
                    <a:pt x="7164" y="8274"/>
                    <a:pt x="7745" y="7688"/>
                  </a:cubicBezTo>
                  <a:cubicBezTo>
                    <a:pt x="9076" y="6357"/>
                    <a:pt x="9561" y="4536"/>
                    <a:pt x="9152" y="2980"/>
                  </a:cubicBezTo>
                  <a:lnTo>
                    <a:pt x="6313" y="141"/>
                  </a:lnTo>
                  <a:cubicBezTo>
                    <a:pt x="5954" y="47"/>
                    <a:pt x="5582" y="0"/>
                    <a:pt x="5205" y="0"/>
                  </a:cubicBezTo>
                  <a:close/>
                </a:path>
              </a:pathLst>
            </a:custGeom>
            <a:solidFill>
              <a:srgbClr val="67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9" name="Google Shape;12029;p92"/>
            <p:cNvSpPr/>
            <p:nvPr/>
          </p:nvSpPr>
          <p:spPr>
            <a:xfrm>
              <a:off x="7543228" y="1689552"/>
              <a:ext cx="209047" cy="189779"/>
            </a:xfrm>
            <a:custGeom>
              <a:avLst/>
              <a:gdLst/>
              <a:ahLst/>
              <a:cxnLst/>
              <a:rect l="l" t="t" r="r" b="b"/>
              <a:pathLst>
                <a:path w="7985" h="7249" extrusionOk="0">
                  <a:moveTo>
                    <a:pt x="6582" y="1"/>
                  </a:moveTo>
                  <a:lnTo>
                    <a:pt x="6582" y="1"/>
                  </a:lnTo>
                  <a:cubicBezTo>
                    <a:pt x="6991" y="1557"/>
                    <a:pt x="6505" y="3378"/>
                    <a:pt x="5175" y="4709"/>
                  </a:cubicBezTo>
                  <a:cubicBezTo>
                    <a:pt x="4593" y="5295"/>
                    <a:pt x="3887" y="5737"/>
                    <a:pt x="3104" y="6001"/>
                  </a:cubicBezTo>
                  <a:lnTo>
                    <a:pt x="2172" y="6212"/>
                  </a:lnTo>
                  <a:cubicBezTo>
                    <a:pt x="1963" y="6242"/>
                    <a:pt x="1754" y="6254"/>
                    <a:pt x="1542" y="6254"/>
                  </a:cubicBezTo>
                  <a:cubicBezTo>
                    <a:pt x="1477" y="6254"/>
                    <a:pt x="1412" y="6253"/>
                    <a:pt x="1346" y="6251"/>
                  </a:cubicBezTo>
                  <a:cubicBezTo>
                    <a:pt x="841" y="6222"/>
                    <a:pt x="361" y="6006"/>
                    <a:pt x="1" y="5650"/>
                  </a:cubicBezTo>
                  <a:lnTo>
                    <a:pt x="1" y="5650"/>
                  </a:lnTo>
                  <a:lnTo>
                    <a:pt x="995" y="6645"/>
                  </a:lnTo>
                  <a:cubicBezTo>
                    <a:pt x="1355" y="7005"/>
                    <a:pt x="1836" y="7216"/>
                    <a:pt x="2345" y="7245"/>
                  </a:cubicBezTo>
                  <a:cubicBezTo>
                    <a:pt x="2410" y="7247"/>
                    <a:pt x="2474" y="7249"/>
                    <a:pt x="2539" y="7249"/>
                  </a:cubicBezTo>
                  <a:cubicBezTo>
                    <a:pt x="2748" y="7249"/>
                    <a:pt x="2957" y="7236"/>
                    <a:pt x="3166" y="7207"/>
                  </a:cubicBezTo>
                  <a:lnTo>
                    <a:pt x="4098" y="6995"/>
                  </a:lnTo>
                  <a:cubicBezTo>
                    <a:pt x="4882" y="6726"/>
                    <a:pt x="5588" y="6289"/>
                    <a:pt x="6174" y="5703"/>
                  </a:cubicBezTo>
                  <a:cubicBezTo>
                    <a:pt x="7500" y="4372"/>
                    <a:pt x="7985" y="2552"/>
                    <a:pt x="7577" y="995"/>
                  </a:cubicBezTo>
                  <a:lnTo>
                    <a:pt x="6582" y="1"/>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0" name="Google Shape;12030;p92"/>
            <p:cNvSpPr/>
            <p:nvPr/>
          </p:nvSpPr>
          <p:spPr>
            <a:xfrm>
              <a:off x="7494690" y="1516188"/>
              <a:ext cx="374557" cy="368614"/>
            </a:xfrm>
            <a:custGeom>
              <a:avLst/>
              <a:gdLst/>
              <a:ahLst/>
              <a:cxnLst/>
              <a:rect l="l" t="t" r="r" b="b"/>
              <a:pathLst>
                <a:path w="14307" h="14080" extrusionOk="0">
                  <a:moveTo>
                    <a:pt x="6952" y="3703"/>
                  </a:moveTo>
                  <a:cubicBezTo>
                    <a:pt x="6979" y="3703"/>
                    <a:pt x="7007" y="3714"/>
                    <a:pt x="7029" y="3735"/>
                  </a:cubicBezTo>
                  <a:lnTo>
                    <a:pt x="10473" y="7180"/>
                  </a:lnTo>
                  <a:cubicBezTo>
                    <a:pt x="10516" y="7223"/>
                    <a:pt x="10521" y="7290"/>
                    <a:pt x="10478" y="7334"/>
                  </a:cubicBezTo>
                  <a:lnTo>
                    <a:pt x="10473" y="7334"/>
                  </a:lnTo>
                  <a:cubicBezTo>
                    <a:pt x="10026" y="7771"/>
                    <a:pt x="10036" y="7809"/>
                    <a:pt x="9954" y="7809"/>
                  </a:cubicBezTo>
                  <a:cubicBezTo>
                    <a:pt x="9873" y="7809"/>
                    <a:pt x="9877" y="7756"/>
                    <a:pt x="9580" y="7473"/>
                  </a:cubicBezTo>
                  <a:cubicBezTo>
                    <a:pt x="6236" y="4129"/>
                    <a:pt x="6404" y="4322"/>
                    <a:pt x="6404" y="4254"/>
                  </a:cubicBezTo>
                  <a:cubicBezTo>
                    <a:pt x="6404" y="4177"/>
                    <a:pt x="6438" y="4187"/>
                    <a:pt x="6875" y="3735"/>
                  </a:cubicBezTo>
                  <a:cubicBezTo>
                    <a:pt x="6896" y="3714"/>
                    <a:pt x="6924" y="3703"/>
                    <a:pt x="6952" y="3703"/>
                  </a:cubicBezTo>
                  <a:close/>
                  <a:moveTo>
                    <a:pt x="13270" y="0"/>
                  </a:moveTo>
                  <a:cubicBezTo>
                    <a:pt x="13049" y="0"/>
                    <a:pt x="12828" y="78"/>
                    <a:pt x="12649" y="233"/>
                  </a:cubicBezTo>
                  <a:lnTo>
                    <a:pt x="11223" y="1492"/>
                  </a:lnTo>
                  <a:cubicBezTo>
                    <a:pt x="11053" y="1631"/>
                    <a:pt x="11188" y="1857"/>
                    <a:pt x="11354" y="1857"/>
                  </a:cubicBezTo>
                  <a:cubicBezTo>
                    <a:pt x="11399" y="1857"/>
                    <a:pt x="11447" y="1840"/>
                    <a:pt x="11492" y="1799"/>
                  </a:cubicBezTo>
                  <a:lnTo>
                    <a:pt x="12923" y="541"/>
                  </a:lnTo>
                  <a:cubicBezTo>
                    <a:pt x="13022" y="454"/>
                    <a:pt x="13146" y="410"/>
                    <a:pt x="13270" y="410"/>
                  </a:cubicBezTo>
                  <a:cubicBezTo>
                    <a:pt x="13405" y="410"/>
                    <a:pt x="13541" y="462"/>
                    <a:pt x="13644" y="565"/>
                  </a:cubicBezTo>
                  <a:cubicBezTo>
                    <a:pt x="13846" y="762"/>
                    <a:pt x="13855" y="1079"/>
                    <a:pt x="13668" y="1290"/>
                  </a:cubicBezTo>
                  <a:lnTo>
                    <a:pt x="9690" y="5811"/>
                  </a:lnTo>
                  <a:lnTo>
                    <a:pt x="8398" y="4519"/>
                  </a:lnTo>
                  <a:lnTo>
                    <a:pt x="10708" y="2486"/>
                  </a:lnTo>
                  <a:cubicBezTo>
                    <a:pt x="10877" y="2344"/>
                    <a:pt x="10741" y="2119"/>
                    <a:pt x="10578" y="2119"/>
                  </a:cubicBezTo>
                  <a:cubicBezTo>
                    <a:pt x="10532" y="2119"/>
                    <a:pt x="10484" y="2137"/>
                    <a:pt x="10439" y="2179"/>
                  </a:cubicBezTo>
                  <a:lnTo>
                    <a:pt x="8109" y="4226"/>
                  </a:lnTo>
                  <a:lnTo>
                    <a:pt x="7322" y="3442"/>
                  </a:lnTo>
                  <a:cubicBezTo>
                    <a:pt x="7221" y="3339"/>
                    <a:pt x="7089" y="3288"/>
                    <a:pt x="6957" y="3288"/>
                  </a:cubicBezTo>
                  <a:cubicBezTo>
                    <a:pt x="6824" y="3288"/>
                    <a:pt x="6692" y="3339"/>
                    <a:pt x="6591" y="3442"/>
                  </a:cubicBezTo>
                  <a:lnTo>
                    <a:pt x="6149" y="3884"/>
                  </a:lnTo>
                  <a:cubicBezTo>
                    <a:pt x="5996" y="4038"/>
                    <a:pt x="5952" y="4274"/>
                    <a:pt x="6049" y="4466"/>
                  </a:cubicBezTo>
                  <a:cubicBezTo>
                    <a:pt x="5858" y="4443"/>
                    <a:pt x="5668" y="4432"/>
                    <a:pt x="5479" y="4432"/>
                  </a:cubicBezTo>
                  <a:cubicBezTo>
                    <a:pt x="2586" y="4432"/>
                    <a:pt x="0" y="7052"/>
                    <a:pt x="149" y="10024"/>
                  </a:cubicBezTo>
                  <a:cubicBezTo>
                    <a:pt x="178" y="10581"/>
                    <a:pt x="413" y="11110"/>
                    <a:pt x="807" y="11508"/>
                  </a:cubicBezTo>
                  <a:lnTo>
                    <a:pt x="2705" y="13406"/>
                  </a:lnTo>
                  <a:cubicBezTo>
                    <a:pt x="3203" y="13904"/>
                    <a:pt x="3783" y="14079"/>
                    <a:pt x="4437" y="14079"/>
                  </a:cubicBezTo>
                  <a:cubicBezTo>
                    <a:pt x="4635" y="14079"/>
                    <a:pt x="4839" y="14063"/>
                    <a:pt x="5049" y="14035"/>
                  </a:cubicBezTo>
                  <a:cubicBezTo>
                    <a:pt x="5160" y="14021"/>
                    <a:pt x="5241" y="13915"/>
                    <a:pt x="5227" y="13805"/>
                  </a:cubicBezTo>
                  <a:cubicBezTo>
                    <a:pt x="5214" y="13698"/>
                    <a:pt x="5123" y="13621"/>
                    <a:pt x="5022" y="13621"/>
                  </a:cubicBezTo>
                  <a:cubicBezTo>
                    <a:pt x="5013" y="13621"/>
                    <a:pt x="5005" y="13621"/>
                    <a:pt x="4996" y="13622"/>
                  </a:cubicBezTo>
                  <a:cubicBezTo>
                    <a:pt x="4800" y="13648"/>
                    <a:pt x="4611" y="13663"/>
                    <a:pt x="4429" y="13663"/>
                  </a:cubicBezTo>
                  <a:cubicBezTo>
                    <a:pt x="3887" y="13663"/>
                    <a:pt x="3410" y="13527"/>
                    <a:pt x="2993" y="13113"/>
                  </a:cubicBezTo>
                  <a:lnTo>
                    <a:pt x="1100" y="11211"/>
                  </a:lnTo>
                  <a:cubicBezTo>
                    <a:pt x="774" y="10889"/>
                    <a:pt x="582" y="10456"/>
                    <a:pt x="553" y="10000"/>
                  </a:cubicBezTo>
                  <a:cubicBezTo>
                    <a:pt x="416" y="7256"/>
                    <a:pt x="2841" y="4838"/>
                    <a:pt x="5476" y="4838"/>
                  </a:cubicBezTo>
                  <a:cubicBezTo>
                    <a:pt x="5812" y="4838"/>
                    <a:pt x="6152" y="4877"/>
                    <a:pt x="6491" y="4961"/>
                  </a:cubicBezTo>
                  <a:lnTo>
                    <a:pt x="9248" y="7718"/>
                  </a:lnTo>
                  <a:cubicBezTo>
                    <a:pt x="9810" y="10010"/>
                    <a:pt x="8350" y="12484"/>
                    <a:pt x="6073" y="13353"/>
                  </a:cubicBezTo>
                  <a:cubicBezTo>
                    <a:pt x="5848" y="13439"/>
                    <a:pt x="5942" y="13750"/>
                    <a:pt x="6144" y="13750"/>
                  </a:cubicBezTo>
                  <a:cubicBezTo>
                    <a:pt x="6167" y="13750"/>
                    <a:pt x="6191" y="13746"/>
                    <a:pt x="6217" y="13737"/>
                  </a:cubicBezTo>
                  <a:cubicBezTo>
                    <a:pt x="8494" y="12873"/>
                    <a:pt x="10026" y="10519"/>
                    <a:pt x="9743" y="8160"/>
                  </a:cubicBezTo>
                  <a:lnTo>
                    <a:pt x="9743" y="8160"/>
                  </a:lnTo>
                  <a:cubicBezTo>
                    <a:pt x="9813" y="8194"/>
                    <a:pt x="9889" y="8211"/>
                    <a:pt x="9964" y="8211"/>
                  </a:cubicBezTo>
                  <a:cubicBezTo>
                    <a:pt x="10098" y="8211"/>
                    <a:pt x="10230" y="8158"/>
                    <a:pt x="10329" y="8059"/>
                  </a:cubicBezTo>
                  <a:lnTo>
                    <a:pt x="10766" y="7622"/>
                  </a:lnTo>
                  <a:cubicBezTo>
                    <a:pt x="10973" y="7420"/>
                    <a:pt x="10973" y="7089"/>
                    <a:pt x="10766" y="6887"/>
                  </a:cubicBezTo>
                  <a:lnTo>
                    <a:pt x="9983" y="6109"/>
                  </a:lnTo>
                  <a:lnTo>
                    <a:pt x="13980" y="1564"/>
                  </a:lnTo>
                  <a:cubicBezTo>
                    <a:pt x="14307" y="1189"/>
                    <a:pt x="14288" y="627"/>
                    <a:pt x="13937" y="277"/>
                  </a:cubicBezTo>
                  <a:cubicBezTo>
                    <a:pt x="13753" y="93"/>
                    <a:pt x="13512" y="0"/>
                    <a:pt x="13270"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31" name="Google Shape;12031;p92"/>
          <p:cNvGrpSpPr/>
          <p:nvPr/>
        </p:nvGrpSpPr>
        <p:grpSpPr>
          <a:xfrm>
            <a:off x="5314707" y="3154619"/>
            <a:ext cx="381731" cy="368405"/>
            <a:chOff x="5314707" y="3360019"/>
            <a:chExt cx="381731" cy="368405"/>
          </a:xfrm>
        </p:grpSpPr>
        <p:sp>
          <p:nvSpPr>
            <p:cNvPr id="12032" name="Google Shape;12032;p92"/>
            <p:cNvSpPr/>
            <p:nvPr/>
          </p:nvSpPr>
          <p:spPr>
            <a:xfrm>
              <a:off x="5452179" y="3369444"/>
              <a:ext cx="60397" cy="187056"/>
            </a:xfrm>
            <a:custGeom>
              <a:avLst/>
              <a:gdLst/>
              <a:ahLst/>
              <a:cxnLst/>
              <a:rect l="l" t="t" r="r" b="b"/>
              <a:pathLst>
                <a:path w="2307" h="7145" extrusionOk="0">
                  <a:moveTo>
                    <a:pt x="0" y="1"/>
                  </a:moveTo>
                  <a:cubicBezTo>
                    <a:pt x="116" y="111"/>
                    <a:pt x="178" y="265"/>
                    <a:pt x="178" y="424"/>
                  </a:cubicBezTo>
                  <a:lnTo>
                    <a:pt x="178" y="6722"/>
                  </a:lnTo>
                  <a:cubicBezTo>
                    <a:pt x="178" y="6880"/>
                    <a:pt x="116" y="7034"/>
                    <a:pt x="0" y="7145"/>
                  </a:cubicBezTo>
                  <a:lnTo>
                    <a:pt x="1091" y="7145"/>
                  </a:lnTo>
                  <a:cubicBezTo>
                    <a:pt x="1763" y="7145"/>
                    <a:pt x="2306" y="6597"/>
                    <a:pt x="2306" y="5929"/>
                  </a:cubicBezTo>
                  <a:lnTo>
                    <a:pt x="2306" y="1216"/>
                  </a:lnTo>
                  <a:cubicBezTo>
                    <a:pt x="2306" y="544"/>
                    <a:pt x="1759" y="1"/>
                    <a:pt x="1091" y="1"/>
                  </a:cubicBez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3" name="Google Shape;12033;p92"/>
            <p:cNvSpPr/>
            <p:nvPr/>
          </p:nvSpPr>
          <p:spPr>
            <a:xfrm>
              <a:off x="5452179" y="3369575"/>
              <a:ext cx="22044" cy="186925"/>
            </a:xfrm>
            <a:custGeom>
              <a:avLst/>
              <a:gdLst/>
              <a:ahLst/>
              <a:cxnLst/>
              <a:rect l="l" t="t" r="r" b="b"/>
              <a:pathLst>
                <a:path w="842" h="7140" extrusionOk="0">
                  <a:moveTo>
                    <a:pt x="0" y="1"/>
                  </a:moveTo>
                  <a:cubicBezTo>
                    <a:pt x="116" y="106"/>
                    <a:pt x="178" y="260"/>
                    <a:pt x="183" y="419"/>
                  </a:cubicBezTo>
                  <a:lnTo>
                    <a:pt x="183" y="6722"/>
                  </a:lnTo>
                  <a:cubicBezTo>
                    <a:pt x="183" y="6880"/>
                    <a:pt x="116" y="7029"/>
                    <a:pt x="0" y="7140"/>
                  </a:cubicBezTo>
                  <a:lnTo>
                    <a:pt x="663" y="7140"/>
                  </a:lnTo>
                  <a:cubicBezTo>
                    <a:pt x="779" y="7029"/>
                    <a:pt x="841" y="6880"/>
                    <a:pt x="841" y="6722"/>
                  </a:cubicBezTo>
                  <a:lnTo>
                    <a:pt x="841" y="419"/>
                  </a:lnTo>
                  <a:cubicBezTo>
                    <a:pt x="841" y="260"/>
                    <a:pt x="779" y="106"/>
                    <a:pt x="663" y="1"/>
                  </a:cubicBezTo>
                  <a:close/>
                </a:path>
              </a:pathLst>
            </a:custGeom>
            <a:solidFill>
              <a:srgbClr val="87A0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4" name="Google Shape;12034;p92"/>
            <p:cNvSpPr/>
            <p:nvPr/>
          </p:nvSpPr>
          <p:spPr>
            <a:xfrm>
              <a:off x="5534305" y="3443402"/>
              <a:ext cx="68330" cy="21782"/>
            </a:xfrm>
            <a:custGeom>
              <a:avLst/>
              <a:gdLst/>
              <a:ahLst/>
              <a:cxnLst/>
              <a:rect l="l" t="t" r="r" b="b"/>
              <a:pathLst>
                <a:path w="2610" h="832" extrusionOk="0">
                  <a:moveTo>
                    <a:pt x="361" y="1"/>
                  </a:moveTo>
                  <a:cubicBezTo>
                    <a:pt x="159" y="1"/>
                    <a:pt x="0" y="159"/>
                    <a:pt x="0" y="361"/>
                  </a:cubicBezTo>
                  <a:lnTo>
                    <a:pt x="0" y="472"/>
                  </a:lnTo>
                  <a:cubicBezTo>
                    <a:pt x="0" y="668"/>
                    <a:pt x="159" y="832"/>
                    <a:pt x="361" y="832"/>
                  </a:cubicBezTo>
                  <a:lnTo>
                    <a:pt x="2249" y="832"/>
                  </a:lnTo>
                  <a:cubicBezTo>
                    <a:pt x="2446" y="832"/>
                    <a:pt x="2609" y="668"/>
                    <a:pt x="2609" y="472"/>
                  </a:cubicBezTo>
                  <a:lnTo>
                    <a:pt x="2609" y="361"/>
                  </a:lnTo>
                  <a:cubicBezTo>
                    <a:pt x="2609" y="159"/>
                    <a:pt x="2446" y="1"/>
                    <a:pt x="2249" y="1"/>
                  </a:cubicBez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5" name="Google Shape;12035;p92"/>
            <p:cNvSpPr/>
            <p:nvPr/>
          </p:nvSpPr>
          <p:spPr>
            <a:xfrm>
              <a:off x="5576193" y="3443533"/>
              <a:ext cx="26442" cy="21782"/>
            </a:xfrm>
            <a:custGeom>
              <a:avLst/>
              <a:gdLst/>
              <a:ahLst/>
              <a:cxnLst/>
              <a:rect l="l" t="t" r="r" b="b"/>
              <a:pathLst>
                <a:path w="1010" h="832" extrusionOk="0">
                  <a:moveTo>
                    <a:pt x="0" y="1"/>
                  </a:moveTo>
                  <a:cubicBezTo>
                    <a:pt x="197" y="1"/>
                    <a:pt x="360" y="159"/>
                    <a:pt x="360" y="361"/>
                  </a:cubicBezTo>
                  <a:lnTo>
                    <a:pt x="360" y="471"/>
                  </a:lnTo>
                  <a:cubicBezTo>
                    <a:pt x="360" y="668"/>
                    <a:pt x="197" y="832"/>
                    <a:pt x="0" y="832"/>
                  </a:cubicBezTo>
                  <a:lnTo>
                    <a:pt x="649" y="832"/>
                  </a:lnTo>
                  <a:cubicBezTo>
                    <a:pt x="846" y="832"/>
                    <a:pt x="1009" y="668"/>
                    <a:pt x="1009" y="471"/>
                  </a:cubicBezTo>
                  <a:lnTo>
                    <a:pt x="1009" y="361"/>
                  </a:lnTo>
                  <a:cubicBezTo>
                    <a:pt x="1009" y="159"/>
                    <a:pt x="846" y="1"/>
                    <a:pt x="649" y="1"/>
                  </a:cubicBezTo>
                  <a:close/>
                </a:path>
              </a:pathLst>
            </a:custGeom>
            <a:solidFill>
              <a:srgbClr val="87A0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6" name="Google Shape;12036;p92"/>
            <p:cNvSpPr/>
            <p:nvPr/>
          </p:nvSpPr>
          <p:spPr>
            <a:xfrm>
              <a:off x="5602085" y="3549562"/>
              <a:ext cx="68330" cy="21782"/>
            </a:xfrm>
            <a:custGeom>
              <a:avLst/>
              <a:gdLst/>
              <a:ahLst/>
              <a:cxnLst/>
              <a:rect l="l" t="t" r="r" b="b"/>
              <a:pathLst>
                <a:path w="2610" h="832" extrusionOk="0">
                  <a:moveTo>
                    <a:pt x="361" y="0"/>
                  </a:moveTo>
                  <a:cubicBezTo>
                    <a:pt x="159" y="0"/>
                    <a:pt x="1" y="164"/>
                    <a:pt x="1" y="361"/>
                  </a:cubicBezTo>
                  <a:lnTo>
                    <a:pt x="1" y="471"/>
                  </a:lnTo>
                  <a:cubicBezTo>
                    <a:pt x="1" y="673"/>
                    <a:pt x="159" y="831"/>
                    <a:pt x="361" y="831"/>
                  </a:cubicBezTo>
                  <a:lnTo>
                    <a:pt x="2249" y="831"/>
                  </a:lnTo>
                  <a:cubicBezTo>
                    <a:pt x="2446" y="831"/>
                    <a:pt x="2609" y="673"/>
                    <a:pt x="2609" y="471"/>
                  </a:cubicBezTo>
                  <a:lnTo>
                    <a:pt x="2609" y="361"/>
                  </a:lnTo>
                  <a:cubicBezTo>
                    <a:pt x="2609" y="164"/>
                    <a:pt x="2446" y="0"/>
                    <a:pt x="2249" y="0"/>
                  </a:cubicBez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7" name="Google Shape;12037;p92"/>
            <p:cNvSpPr/>
            <p:nvPr/>
          </p:nvSpPr>
          <p:spPr>
            <a:xfrm>
              <a:off x="5645492" y="3549798"/>
              <a:ext cx="24923" cy="21808"/>
            </a:xfrm>
            <a:custGeom>
              <a:avLst/>
              <a:gdLst/>
              <a:ahLst/>
              <a:cxnLst/>
              <a:rect l="l" t="t" r="r" b="b"/>
              <a:pathLst>
                <a:path w="952" h="833" extrusionOk="0">
                  <a:moveTo>
                    <a:pt x="0" y="1"/>
                  </a:moveTo>
                  <a:cubicBezTo>
                    <a:pt x="197" y="1"/>
                    <a:pt x="361" y="159"/>
                    <a:pt x="361" y="361"/>
                  </a:cubicBezTo>
                  <a:lnTo>
                    <a:pt x="361" y="472"/>
                  </a:lnTo>
                  <a:cubicBezTo>
                    <a:pt x="361" y="669"/>
                    <a:pt x="197" y="832"/>
                    <a:pt x="0" y="832"/>
                  </a:cubicBezTo>
                  <a:lnTo>
                    <a:pt x="591" y="832"/>
                  </a:lnTo>
                  <a:cubicBezTo>
                    <a:pt x="788" y="832"/>
                    <a:pt x="951" y="669"/>
                    <a:pt x="951" y="472"/>
                  </a:cubicBezTo>
                  <a:lnTo>
                    <a:pt x="951" y="361"/>
                  </a:lnTo>
                  <a:cubicBezTo>
                    <a:pt x="951" y="159"/>
                    <a:pt x="788" y="1"/>
                    <a:pt x="591" y="1"/>
                  </a:cubicBezTo>
                  <a:close/>
                </a:path>
              </a:pathLst>
            </a:custGeom>
            <a:solidFill>
              <a:srgbClr val="87A0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8" name="Google Shape;12038;p92"/>
            <p:cNvSpPr/>
            <p:nvPr/>
          </p:nvSpPr>
          <p:spPr>
            <a:xfrm>
              <a:off x="5581717" y="3481520"/>
              <a:ext cx="109066" cy="69456"/>
            </a:xfrm>
            <a:custGeom>
              <a:avLst/>
              <a:gdLst/>
              <a:ahLst/>
              <a:cxnLst/>
              <a:rect l="l" t="t" r="r" b="b"/>
              <a:pathLst>
                <a:path w="4166" h="2653" extrusionOk="0">
                  <a:moveTo>
                    <a:pt x="2081" y="0"/>
                  </a:moveTo>
                  <a:cubicBezTo>
                    <a:pt x="702" y="0"/>
                    <a:pt x="1" y="1663"/>
                    <a:pt x="966" y="2652"/>
                  </a:cubicBezTo>
                  <a:cubicBezTo>
                    <a:pt x="1019" y="2623"/>
                    <a:pt x="1077" y="2609"/>
                    <a:pt x="1134" y="2609"/>
                  </a:cubicBezTo>
                  <a:lnTo>
                    <a:pt x="3027" y="2609"/>
                  </a:lnTo>
                  <a:cubicBezTo>
                    <a:pt x="3090" y="2609"/>
                    <a:pt x="3147" y="2623"/>
                    <a:pt x="3200" y="2652"/>
                  </a:cubicBezTo>
                  <a:cubicBezTo>
                    <a:pt x="4166" y="1663"/>
                    <a:pt x="3464" y="0"/>
                    <a:pt x="2081" y="0"/>
                  </a:cubicBez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9" name="Google Shape;12039;p92"/>
            <p:cNvSpPr/>
            <p:nvPr/>
          </p:nvSpPr>
          <p:spPr>
            <a:xfrm>
              <a:off x="5605986" y="3549798"/>
              <a:ext cx="5445" cy="1178"/>
            </a:xfrm>
            <a:custGeom>
              <a:avLst/>
              <a:gdLst/>
              <a:ahLst/>
              <a:cxnLst/>
              <a:rect l="l" t="t" r="r" b="b"/>
              <a:pathLst>
                <a:path w="208" h="45" extrusionOk="0">
                  <a:moveTo>
                    <a:pt x="1" y="1"/>
                  </a:moveTo>
                  <a:cubicBezTo>
                    <a:pt x="10" y="15"/>
                    <a:pt x="25" y="30"/>
                    <a:pt x="34" y="44"/>
                  </a:cubicBezTo>
                  <a:cubicBezTo>
                    <a:pt x="87" y="15"/>
                    <a:pt x="150" y="1"/>
                    <a:pt x="207" y="1"/>
                  </a:cubicBezTo>
                  <a:close/>
                </a:path>
              </a:pathLst>
            </a:custGeom>
            <a:solidFill>
              <a:srgbClr val="E0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0" name="Google Shape;12040;p92"/>
            <p:cNvSpPr/>
            <p:nvPr/>
          </p:nvSpPr>
          <p:spPr>
            <a:xfrm>
              <a:off x="5626616" y="3481651"/>
              <a:ext cx="64036" cy="69325"/>
            </a:xfrm>
            <a:custGeom>
              <a:avLst/>
              <a:gdLst/>
              <a:ahLst/>
              <a:cxnLst/>
              <a:rect l="l" t="t" r="r" b="b"/>
              <a:pathLst>
                <a:path w="2446" h="2648" extrusionOk="0">
                  <a:moveTo>
                    <a:pt x="366" y="0"/>
                  </a:moveTo>
                  <a:cubicBezTo>
                    <a:pt x="241" y="0"/>
                    <a:pt x="121" y="15"/>
                    <a:pt x="1" y="43"/>
                  </a:cubicBezTo>
                  <a:cubicBezTo>
                    <a:pt x="1149" y="322"/>
                    <a:pt x="1581" y="1725"/>
                    <a:pt x="793" y="2604"/>
                  </a:cubicBezTo>
                  <a:lnTo>
                    <a:pt x="1312" y="2604"/>
                  </a:lnTo>
                  <a:cubicBezTo>
                    <a:pt x="1375" y="2604"/>
                    <a:pt x="1432" y="2618"/>
                    <a:pt x="1485" y="2647"/>
                  </a:cubicBezTo>
                  <a:cubicBezTo>
                    <a:pt x="2446" y="1658"/>
                    <a:pt x="1744" y="0"/>
                    <a:pt x="366" y="0"/>
                  </a:cubicBezTo>
                  <a:close/>
                </a:path>
              </a:pathLst>
            </a:custGeom>
            <a:solidFill>
              <a:srgbClr val="E0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1" name="Google Shape;12041;p92"/>
            <p:cNvSpPr/>
            <p:nvPr/>
          </p:nvSpPr>
          <p:spPr>
            <a:xfrm>
              <a:off x="5559464" y="3365412"/>
              <a:ext cx="44297" cy="78147"/>
            </a:xfrm>
            <a:custGeom>
              <a:avLst/>
              <a:gdLst/>
              <a:ahLst/>
              <a:cxnLst/>
              <a:rect l="l" t="t" r="r" b="b"/>
              <a:pathLst>
                <a:path w="1692" h="2985" extrusionOk="0">
                  <a:moveTo>
                    <a:pt x="306" y="1"/>
                  </a:moveTo>
                  <a:cubicBezTo>
                    <a:pt x="203" y="1"/>
                    <a:pt x="100" y="20"/>
                    <a:pt x="0" y="54"/>
                  </a:cubicBezTo>
                  <a:cubicBezTo>
                    <a:pt x="548" y="227"/>
                    <a:pt x="956" y="794"/>
                    <a:pt x="1004" y="1495"/>
                  </a:cubicBezTo>
                  <a:lnTo>
                    <a:pt x="951" y="2173"/>
                  </a:lnTo>
                  <a:cubicBezTo>
                    <a:pt x="899" y="2490"/>
                    <a:pt x="798" y="2807"/>
                    <a:pt x="658" y="2985"/>
                  </a:cubicBezTo>
                  <a:lnTo>
                    <a:pt x="1350" y="2985"/>
                  </a:lnTo>
                  <a:cubicBezTo>
                    <a:pt x="1480" y="2807"/>
                    <a:pt x="1586" y="2490"/>
                    <a:pt x="1643" y="2173"/>
                  </a:cubicBezTo>
                  <a:lnTo>
                    <a:pt x="1691" y="1495"/>
                  </a:lnTo>
                  <a:cubicBezTo>
                    <a:pt x="1638" y="659"/>
                    <a:pt x="1057" y="1"/>
                    <a:pt x="341" y="1"/>
                  </a:cubicBezTo>
                  <a:cubicBezTo>
                    <a:pt x="330" y="1"/>
                    <a:pt x="318" y="1"/>
                    <a:pt x="306" y="1"/>
                  </a:cubicBezTo>
                  <a:close/>
                </a:path>
              </a:pathLst>
            </a:custGeom>
            <a:solidFill>
              <a:srgbClr val="9CB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2" name="Google Shape;12042;p92"/>
            <p:cNvSpPr/>
            <p:nvPr/>
          </p:nvSpPr>
          <p:spPr>
            <a:xfrm>
              <a:off x="5532918" y="3365438"/>
              <a:ext cx="71340" cy="78121"/>
            </a:xfrm>
            <a:custGeom>
              <a:avLst/>
              <a:gdLst/>
              <a:ahLst/>
              <a:cxnLst/>
              <a:rect l="l" t="t" r="r" b="b"/>
              <a:pathLst>
                <a:path w="2725" h="2984" extrusionOk="0">
                  <a:moveTo>
                    <a:pt x="1355" y="0"/>
                  </a:moveTo>
                  <a:cubicBezTo>
                    <a:pt x="611" y="0"/>
                    <a:pt x="1" y="726"/>
                    <a:pt x="1" y="1624"/>
                  </a:cubicBezTo>
                  <a:cubicBezTo>
                    <a:pt x="1" y="2037"/>
                    <a:pt x="135" y="2695"/>
                    <a:pt x="346" y="2984"/>
                  </a:cubicBezTo>
                  <a:lnTo>
                    <a:pt x="2369" y="2984"/>
                  </a:lnTo>
                  <a:cubicBezTo>
                    <a:pt x="2503" y="2801"/>
                    <a:pt x="2604" y="2484"/>
                    <a:pt x="2662" y="2167"/>
                  </a:cubicBezTo>
                  <a:cubicBezTo>
                    <a:pt x="2705" y="1946"/>
                    <a:pt x="2724" y="1715"/>
                    <a:pt x="2715" y="1489"/>
                  </a:cubicBezTo>
                  <a:cubicBezTo>
                    <a:pt x="2652" y="658"/>
                    <a:pt x="2071" y="0"/>
                    <a:pt x="1355" y="0"/>
                  </a:cubicBezTo>
                  <a:close/>
                </a:path>
              </a:pathLst>
            </a:custGeom>
            <a:solidFill>
              <a:srgbClr val="AA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3" name="Google Shape;12043;p92"/>
            <p:cNvSpPr/>
            <p:nvPr/>
          </p:nvSpPr>
          <p:spPr>
            <a:xfrm>
              <a:off x="5319734" y="3365438"/>
              <a:ext cx="137236" cy="195093"/>
            </a:xfrm>
            <a:custGeom>
              <a:avLst/>
              <a:gdLst/>
              <a:ahLst/>
              <a:cxnLst/>
              <a:rect l="l" t="t" r="r" b="b"/>
              <a:pathLst>
                <a:path w="5242" h="7452" extrusionOk="0">
                  <a:moveTo>
                    <a:pt x="4669" y="0"/>
                  </a:moveTo>
                  <a:cubicBezTo>
                    <a:pt x="4666" y="0"/>
                    <a:pt x="4664" y="0"/>
                    <a:pt x="4661" y="0"/>
                  </a:cubicBezTo>
                  <a:lnTo>
                    <a:pt x="1216" y="0"/>
                  </a:lnTo>
                  <a:cubicBezTo>
                    <a:pt x="544" y="0"/>
                    <a:pt x="1" y="543"/>
                    <a:pt x="1" y="1216"/>
                  </a:cubicBezTo>
                  <a:lnTo>
                    <a:pt x="1" y="6236"/>
                  </a:lnTo>
                  <a:cubicBezTo>
                    <a:pt x="1" y="6908"/>
                    <a:pt x="544" y="7451"/>
                    <a:pt x="1216" y="7451"/>
                  </a:cubicBezTo>
                  <a:lnTo>
                    <a:pt x="4661" y="7451"/>
                  </a:lnTo>
                  <a:cubicBezTo>
                    <a:pt x="4978" y="7451"/>
                    <a:pt x="5237" y="7192"/>
                    <a:pt x="5242" y="6870"/>
                  </a:cubicBezTo>
                  <a:lnTo>
                    <a:pt x="5242" y="577"/>
                  </a:lnTo>
                  <a:cubicBezTo>
                    <a:pt x="5237" y="258"/>
                    <a:pt x="4982" y="0"/>
                    <a:pt x="4669" y="0"/>
                  </a:cubicBezTo>
                  <a:close/>
                </a:path>
              </a:pathLst>
            </a:custGeom>
            <a:solidFill>
              <a:srgbClr val="AA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4" name="Google Shape;12044;p92"/>
            <p:cNvSpPr/>
            <p:nvPr/>
          </p:nvSpPr>
          <p:spPr>
            <a:xfrm>
              <a:off x="5319734" y="3367323"/>
              <a:ext cx="137236" cy="193208"/>
            </a:xfrm>
            <a:custGeom>
              <a:avLst/>
              <a:gdLst/>
              <a:ahLst/>
              <a:cxnLst/>
              <a:rect l="l" t="t" r="r" b="b"/>
              <a:pathLst>
                <a:path w="5242" h="7380" extrusionOk="0">
                  <a:moveTo>
                    <a:pt x="793" y="0"/>
                  </a:moveTo>
                  <a:cubicBezTo>
                    <a:pt x="318" y="178"/>
                    <a:pt x="1" y="634"/>
                    <a:pt x="6" y="1144"/>
                  </a:cubicBezTo>
                  <a:lnTo>
                    <a:pt x="6" y="6164"/>
                  </a:lnTo>
                  <a:cubicBezTo>
                    <a:pt x="6" y="6836"/>
                    <a:pt x="548" y="7379"/>
                    <a:pt x="1221" y="7379"/>
                  </a:cubicBezTo>
                  <a:lnTo>
                    <a:pt x="4665" y="7379"/>
                  </a:lnTo>
                  <a:cubicBezTo>
                    <a:pt x="4983" y="7379"/>
                    <a:pt x="5242" y="7120"/>
                    <a:pt x="5242" y="6803"/>
                  </a:cubicBezTo>
                  <a:lnTo>
                    <a:pt x="5242" y="6663"/>
                  </a:lnTo>
                  <a:lnTo>
                    <a:pt x="1932" y="6663"/>
                  </a:lnTo>
                  <a:cubicBezTo>
                    <a:pt x="1264" y="6663"/>
                    <a:pt x="717" y="6121"/>
                    <a:pt x="717" y="5448"/>
                  </a:cubicBezTo>
                  <a:lnTo>
                    <a:pt x="717" y="428"/>
                  </a:lnTo>
                  <a:cubicBezTo>
                    <a:pt x="717" y="284"/>
                    <a:pt x="745" y="140"/>
                    <a:pt x="793" y="0"/>
                  </a:cubicBezTo>
                  <a:close/>
                </a:path>
              </a:pathLst>
            </a:custGeom>
            <a:solidFill>
              <a:srgbClr val="9CB0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5" name="Google Shape;12045;p92"/>
            <p:cNvSpPr/>
            <p:nvPr/>
          </p:nvSpPr>
          <p:spPr>
            <a:xfrm>
              <a:off x="5314707" y="3360019"/>
              <a:ext cx="381731" cy="368405"/>
            </a:xfrm>
            <a:custGeom>
              <a:avLst/>
              <a:gdLst/>
              <a:ahLst/>
              <a:cxnLst/>
              <a:rect l="l" t="t" r="r" b="b"/>
              <a:pathLst>
                <a:path w="14581" h="14072" extrusionOk="0">
                  <a:moveTo>
                    <a:pt x="10646" y="3392"/>
                  </a:moveTo>
                  <a:cubicBezTo>
                    <a:pt x="10728" y="3392"/>
                    <a:pt x="10795" y="3460"/>
                    <a:pt x="10795" y="3546"/>
                  </a:cubicBezTo>
                  <a:lnTo>
                    <a:pt x="10795" y="3657"/>
                  </a:lnTo>
                  <a:cubicBezTo>
                    <a:pt x="10795" y="3738"/>
                    <a:pt x="10728" y="3805"/>
                    <a:pt x="10646" y="3805"/>
                  </a:cubicBezTo>
                  <a:lnTo>
                    <a:pt x="8754" y="3805"/>
                  </a:lnTo>
                  <a:cubicBezTo>
                    <a:pt x="8672" y="3805"/>
                    <a:pt x="8605" y="3738"/>
                    <a:pt x="8605" y="3657"/>
                  </a:cubicBezTo>
                  <a:lnTo>
                    <a:pt x="8605" y="3546"/>
                  </a:lnTo>
                  <a:cubicBezTo>
                    <a:pt x="8605" y="3460"/>
                    <a:pt x="8672" y="3392"/>
                    <a:pt x="8758" y="3392"/>
                  </a:cubicBezTo>
                  <a:close/>
                  <a:moveTo>
                    <a:pt x="12289" y="4858"/>
                  </a:moveTo>
                  <a:cubicBezTo>
                    <a:pt x="13433" y="4858"/>
                    <a:pt x="14048" y="6179"/>
                    <a:pt x="13346" y="7058"/>
                  </a:cubicBezTo>
                  <a:cubicBezTo>
                    <a:pt x="13296" y="7048"/>
                    <a:pt x="13283" y="7046"/>
                    <a:pt x="13038" y="7046"/>
                  </a:cubicBezTo>
                  <a:cubicBezTo>
                    <a:pt x="12794" y="7046"/>
                    <a:pt x="12318" y="7048"/>
                    <a:pt x="11343" y="7048"/>
                  </a:cubicBezTo>
                  <a:cubicBezTo>
                    <a:pt x="11309" y="7048"/>
                    <a:pt x="11271" y="7048"/>
                    <a:pt x="11237" y="7058"/>
                  </a:cubicBezTo>
                  <a:cubicBezTo>
                    <a:pt x="10531" y="6183"/>
                    <a:pt x="11146" y="4858"/>
                    <a:pt x="12289" y="4858"/>
                  </a:cubicBezTo>
                  <a:close/>
                  <a:moveTo>
                    <a:pt x="5616" y="558"/>
                  </a:moveTo>
                  <a:lnTo>
                    <a:pt x="6352" y="563"/>
                  </a:lnTo>
                  <a:lnTo>
                    <a:pt x="6352" y="568"/>
                  </a:lnTo>
                  <a:cubicBezTo>
                    <a:pt x="6909" y="568"/>
                    <a:pt x="7360" y="1014"/>
                    <a:pt x="7360" y="1572"/>
                  </a:cubicBezTo>
                  <a:lnTo>
                    <a:pt x="7360" y="6284"/>
                  </a:lnTo>
                  <a:cubicBezTo>
                    <a:pt x="7360" y="6842"/>
                    <a:pt x="6909" y="7288"/>
                    <a:pt x="6352" y="7293"/>
                  </a:cubicBezTo>
                  <a:lnTo>
                    <a:pt x="5616" y="7293"/>
                  </a:lnTo>
                  <a:cubicBezTo>
                    <a:pt x="5636" y="7221"/>
                    <a:pt x="5645" y="7149"/>
                    <a:pt x="5650" y="7072"/>
                  </a:cubicBezTo>
                  <a:cubicBezTo>
                    <a:pt x="5636" y="476"/>
                    <a:pt x="5679" y="760"/>
                    <a:pt x="5616" y="558"/>
                  </a:cubicBezTo>
                  <a:close/>
                  <a:moveTo>
                    <a:pt x="13236" y="7457"/>
                  </a:moveTo>
                  <a:cubicBezTo>
                    <a:pt x="13317" y="7457"/>
                    <a:pt x="13385" y="7524"/>
                    <a:pt x="13385" y="7605"/>
                  </a:cubicBezTo>
                  <a:lnTo>
                    <a:pt x="13385" y="7716"/>
                  </a:lnTo>
                  <a:cubicBezTo>
                    <a:pt x="13385" y="7802"/>
                    <a:pt x="13317" y="7870"/>
                    <a:pt x="13236" y="7870"/>
                  </a:cubicBezTo>
                  <a:lnTo>
                    <a:pt x="11343" y="7870"/>
                  </a:lnTo>
                  <a:cubicBezTo>
                    <a:pt x="11261" y="7870"/>
                    <a:pt x="11194" y="7802"/>
                    <a:pt x="11194" y="7716"/>
                  </a:cubicBezTo>
                  <a:lnTo>
                    <a:pt x="11194" y="7605"/>
                  </a:lnTo>
                  <a:cubicBezTo>
                    <a:pt x="11194" y="7524"/>
                    <a:pt x="11261" y="7457"/>
                    <a:pt x="11343" y="7457"/>
                  </a:cubicBezTo>
                  <a:close/>
                  <a:moveTo>
                    <a:pt x="1423" y="1"/>
                  </a:moveTo>
                  <a:cubicBezTo>
                    <a:pt x="635" y="1"/>
                    <a:pt x="1" y="640"/>
                    <a:pt x="1" y="1423"/>
                  </a:cubicBezTo>
                  <a:lnTo>
                    <a:pt x="1" y="6443"/>
                  </a:lnTo>
                  <a:cubicBezTo>
                    <a:pt x="1" y="7231"/>
                    <a:pt x="635" y="7865"/>
                    <a:pt x="1423" y="7865"/>
                  </a:cubicBezTo>
                  <a:lnTo>
                    <a:pt x="2624" y="7865"/>
                  </a:lnTo>
                  <a:lnTo>
                    <a:pt x="2624" y="11756"/>
                  </a:lnTo>
                  <a:cubicBezTo>
                    <a:pt x="2624" y="13034"/>
                    <a:pt x="3661" y="14072"/>
                    <a:pt x="4939" y="14072"/>
                  </a:cubicBezTo>
                  <a:lnTo>
                    <a:pt x="10190" y="14072"/>
                  </a:lnTo>
                  <a:cubicBezTo>
                    <a:pt x="11468" y="14072"/>
                    <a:pt x="12501" y="13034"/>
                    <a:pt x="12506" y="11756"/>
                  </a:cubicBezTo>
                  <a:lnTo>
                    <a:pt x="12506" y="8278"/>
                  </a:lnTo>
                  <a:lnTo>
                    <a:pt x="13245" y="8278"/>
                  </a:lnTo>
                  <a:cubicBezTo>
                    <a:pt x="13558" y="8278"/>
                    <a:pt x="13807" y="8028"/>
                    <a:pt x="13807" y="7716"/>
                  </a:cubicBezTo>
                  <a:cubicBezTo>
                    <a:pt x="13798" y="7649"/>
                    <a:pt x="13851" y="7490"/>
                    <a:pt x="13692" y="7279"/>
                  </a:cubicBezTo>
                  <a:cubicBezTo>
                    <a:pt x="14581" y="6107"/>
                    <a:pt x="13740" y="4440"/>
                    <a:pt x="12289" y="4440"/>
                  </a:cubicBezTo>
                  <a:cubicBezTo>
                    <a:pt x="10834" y="4440"/>
                    <a:pt x="9998" y="6107"/>
                    <a:pt x="10901" y="7279"/>
                  </a:cubicBezTo>
                  <a:cubicBezTo>
                    <a:pt x="10742" y="7490"/>
                    <a:pt x="10795" y="7649"/>
                    <a:pt x="10786" y="7716"/>
                  </a:cubicBezTo>
                  <a:cubicBezTo>
                    <a:pt x="10786" y="8023"/>
                    <a:pt x="11035" y="8278"/>
                    <a:pt x="11348" y="8278"/>
                  </a:cubicBezTo>
                  <a:lnTo>
                    <a:pt x="12088" y="8278"/>
                  </a:lnTo>
                  <a:lnTo>
                    <a:pt x="12088" y="11756"/>
                  </a:lnTo>
                  <a:cubicBezTo>
                    <a:pt x="12083" y="12808"/>
                    <a:pt x="11232" y="13659"/>
                    <a:pt x="10180" y="13663"/>
                  </a:cubicBezTo>
                  <a:lnTo>
                    <a:pt x="4930" y="13663"/>
                  </a:lnTo>
                  <a:cubicBezTo>
                    <a:pt x="3882" y="13659"/>
                    <a:pt x="3027" y="12808"/>
                    <a:pt x="3027" y="11756"/>
                  </a:cubicBezTo>
                  <a:lnTo>
                    <a:pt x="3027" y="7865"/>
                  </a:lnTo>
                  <a:lnTo>
                    <a:pt x="4862" y="7865"/>
                  </a:lnTo>
                  <a:cubicBezTo>
                    <a:pt x="5026" y="7865"/>
                    <a:pt x="5179" y="7807"/>
                    <a:pt x="5304" y="7706"/>
                  </a:cubicBezTo>
                  <a:lnTo>
                    <a:pt x="5592" y="7706"/>
                  </a:lnTo>
                  <a:lnTo>
                    <a:pt x="5592" y="10108"/>
                  </a:lnTo>
                  <a:cubicBezTo>
                    <a:pt x="5592" y="11002"/>
                    <a:pt x="6313" y="11722"/>
                    <a:pt x="7207" y="11722"/>
                  </a:cubicBezTo>
                  <a:lnTo>
                    <a:pt x="8292" y="11722"/>
                  </a:lnTo>
                  <a:cubicBezTo>
                    <a:pt x="9186" y="11722"/>
                    <a:pt x="9907" y="11002"/>
                    <a:pt x="9907" y="10108"/>
                  </a:cubicBezTo>
                  <a:lnTo>
                    <a:pt x="9907" y="4219"/>
                  </a:lnTo>
                  <a:lnTo>
                    <a:pt x="10646" y="4219"/>
                  </a:lnTo>
                  <a:cubicBezTo>
                    <a:pt x="10959" y="4219"/>
                    <a:pt x="11208" y="3969"/>
                    <a:pt x="11208" y="3657"/>
                  </a:cubicBezTo>
                  <a:lnTo>
                    <a:pt x="11208" y="3546"/>
                  </a:lnTo>
                  <a:cubicBezTo>
                    <a:pt x="11208" y="3373"/>
                    <a:pt x="11127" y="3215"/>
                    <a:pt x="10992" y="3109"/>
                  </a:cubicBezTo>
                  <a:cubicBezTo>
                    <a:pt x="11093" y="2888"/>
                    <a:pt x="11165" y="2652"/>
                    <a:pt x="11204" y="2407"/>
                  </a:cubicBezTo>
                  <a:cubicBezTo>
                    <a:pt x="11242" y="2248"/>
                    <a:pt x="11119" y="2153"/>
                    <a:pt x="10999" y="2153"/>
                  </a:cubicBezTo>
                  <a:cubicBezTo>
                    <a:pt x="10906" y="2153"/>
                    <a:pt x="10815" y="2210"/>
                    <a:pt x="10800" y="2335"/>
                  </a:cubicBezTo>
                  <a:cubicBezTo>
                    <a:pt x="10762" y="2561"/>
                    <a:pt x="10694" y="2777"/>
                    <a:pt x="10598" y="2984"/>
                  </a:cubicBezTo>
                  <a:lnTo>
                    <a:pt x="8806" y="2984"/>
                  </a:lnTo>
                  <a:cubicBezTo>
                    <a:pt x="8653" y="2705"/>
                    <a:pt x="8552" y="2187"/>
                    <a:pt x="8552" y="1831"/>
                  </a:cubicBezTo>
                  <a:cubicBezTo>
                    <a:pt x="8552" y="1053"/>
                    <a:pt x="9066" y="414"/>
                    <a:pt x="9700" y="414"/>
                  </a:cubicBezTo>
                  <a:cubicBezTo>
                    <a:pt x="10209" y="414"/>
                    <a:pt x="10661" y="837"/>
                    <a:pt x="10800" y="1447"/>
                  </a:cubicBezTo>
                  <a:cubicBezTo>
                    <a:pt x="10830" y="1550"/>
                    <a:pt x="10912" y="1596"/>
                    <a:pt x="10995" y="1596"/>
                  </a:cubicBezTo>
                  <a:cubicBezTo>
                    <a:pt x="11113" y="1596"/>
                    <a:pt x="11232" y="1503"/>
                    <a:pt x="11204" y="1351"/>
                  </a:cubicBezTo>
                  <a:cubicBezTo>
                    <a:pt x="11026" y="558"/>
                    <a:pt x="10401" y="1"/>
                    <a:pt x="9700" y="1"/>
                  </a:cubicBezTo>
                  <a:cubicBezTo>
                    <a:pt x="8840" y="1"/>
                    <a:pt x="8139" y="827"/>
                    <a:pt x="8139" y="1831"/>
                  </a:cubicBezTo>
                  <a:cubicBezTo>
                    <a:pt x="8139" y="2167"/>
                    <a:pt x="8230" y="2725"/>
                    <a:pt x="8417" y="3109"/>
                  </a:cubicBezTo>
                  <a:cubicBezTo>
                    <a:pt x="8273" y="3210"/>
                    <a:pt x="8191" y="3373"/>
                    <a:pt x="8187" y="3546"/>
                  </a:cubicBezTo>
                  <a:lnTo>
                    <a:pt x="8187" y="3657"/>
                  </a:lnTo>
                  <a:cubicBezTo>
                    <a:pt x="8187" y="3969"/>
                    <a:pt x="8441" y="4223"/>
                    <a:pt x="8754" y="4223"/>
                  </a:cubicBezTo>
                  <a:lnTo>
                    <a:pt x="9493" y="4223"/>
                  </a:lnTo>
                  <a:lnTo>
                    <a:pt x="9493" y="10113"/>
                  </a:lnTo>
                  <a:cubicBezTo>
                    <a:pt x="9493" y="10776"/>
                    <a:pt x="8955" y="11314"/>
                    <a:pt x="8292" y="11314"/>
                  </a:cubicBezTo>
                  <a:lnTo>
                    <a:pt x="7202" y="11314"/>
                  </a:lnTo>
                  <a:cubicBezTo>
                    <a:pt x="6539" y="11314"/>
                    <a:pt x="6001" y="10776"/>
                    <a:pt x="6001" y="10113"/>
                  </a:cubicBezTo>
                  <a:lnTo>
                    <a:pt x="6001" y="7711"/>
                  </a:lnTo>
                  <a:lnTo>
                    <a:pt x="6347" y="7711"/>
                  </a:lnTo>
                  <a:cubicBezTo>
                    <a:pt x="7130" y="7711"/>
                    <a:pt x="7769" y="7077"/>
                    <a:pt x="7769" y="6289"/>
                  </a:cubicBezTo>
                  <a:lnTo>
                    <a:pt x="7769" y="1576"/>
                  </a:lnTo>
                  <a:cubicBezTo>
                    <a:pt x="7769" y="793"/>
                    <a:pt x="7130" y="159"/>
                    <a:pt x="6347" y="159"/>
                  </a:cubicBezTo>
                  <a:lnTo>
                    <a:pt x="5304" y="159"/>
                  </a:lnTo>
                  <a:cubicBezTo>
                    <a:pt x="5175" y="58"/>
                    <a:pt x="5021" y="5"/>
                    <a:pt x="4857" y="1"/>
                  </a:cubicBezTo>
                  <a:lnTo>
                    <a:pt x="2960" y="1"/>
                  </a:lnTo>
                  <a:cubicBezTo>
                    <a:pt x="2686" y="1"/>
                    <a:pt x="2686" y="409"/>
                    <a:pt x="2960" y="409"/>
                  </a:cubicBezTo>
                  <a:lnTo>
                    <a:pt x="4857" y="409"/>
                  </a:lnTo>
                  <a:cubicBezTo>
                    <a:pt x="5059" y="414"/>
                    <a:pt x="5227" y="577"/>
                    <a:pt x="5232" y="784"/>
                  </a:cubicBezTo>
                  <a:cubicBezTo>
                    <a:pt x="5218" y="7730"/>
                    <a:pt x="5266" y="7096"/>
                    <a:pt x="5184" y="7250"/>
                  </a:cubicBezTo>
                  <a:cubicBezTo>
                    <a:pt x="5122" y="7375"/>
                    <a:pt x="4997" y="7452"/>
                    <a:pt x="4857" y="7452"/>
                  </a:cubicBezTo>
                  <a:lnTo>
                    <a:pt x="1423" y="7452"/>
                  </a:lnTo>
                  <a:cubicBezTo>
                    <a:pt x="865" y="7452"/>
                    <a:pt x="414" y="7000"/>
                    <a:pt x="414" y="6448"/>
                  </a:cubicBezTo>
                  <a:lnTo>
                    <a:pt x="414" y="1423"/>
                  </a:lnTo>
                  <a:cubicBezTo>
                    <a:pt x="414" y="865"/>
                    <a:pt x="865" y="414"/>
                    <a:pt x="1423" y="414"/>
                  </a:cubicBezTo>
                  <a:lnTo>
                    <a:pt x="1951" y="414"/>
                  </a:lnTo>
                  <a:cubicBezTo>
                    <a:pt x="2220" y="414"/>
                    <a:pt x="2220" y="1"/>
                    <a:pt x="1951"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6" name="Google Shape;12046;p92"/>
            <p:cNvSpPr/>
            <p:nvPr/>
          </p:nvSpPr>
          <p:spPr>
            <a:xfrm>
              <a:off x="5631014" y="3497150"/>
              <a:ext cx="10839" cy="27777"/>
            </a:xfrm>
            <a:custGeom>
              <a:avLst/>
              <a:gdLst/>
              <a:ahLst/>
              <a:cxnLst/>
              <a:rect l="l" t="t" r="r" b="b"/>
              <a:pathLst>
                <a:path w="414" h="1061" extrusionOk="0">
                  <a:moveTo>
                    <a:pt x="207" y="0"/>
                  </a:moveTo>
                  <a:cubicBezTo>
                    <a:pt x="104" y="0"/>
                    <a:pt x="1" y="69"/>
                    <a:pt x="1" y="206"/>
                  </a:cubicBezTo>
                  <a:lnTo>
                    <a:pt x="1" y="859"/>
                  </a:lnTo>
                  <a:cubicBezTo>
                    <a:pt x="1" y="969"/>
                    <a:pt x="92" y="1061"/>
                    <a:pt x="207" y="1061"/>
                  </a:cubicBezTo>
                  <a:cubicBezTo>
                    <a:pt x="323" y="1061"/>
                    <a:pt x="414" y="969"/>
                    <a:pt x="414" y="859"/>
                  </a:cubicBezTo>
                  <a:lnTo>
                    <a:pt x="414" y="206"/>
                  </a:lnTo>
                  <a:cubicBezTo>
                    <a:pt x="414" y="69"/>
                    <a:pt x="311" y="0"/>
                    <a:pt x="207"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47" name="Google Shape;12047;p92"/>
          <p:cNvGrpSpPr/>
          <p:nvPr/>
        </p:nvGrpSpPr>
        <p:grpSpPr>
          <a:xfrm>
            <a:off x="5308058" y="1311756"/>
            <a:ext cx="374295" cy="366599"/>
            <a:chOff x="5308058" y="1517156"/>
            <a:chExt cx="374295" cy="366599"/>
          </a:xfrm>
        </p:grpSpPr>
        <p:sp>
          <p:nvSpPr>
            <p:cNvPr id="12048" name="Google Shape;12048;p92"/>
            <p:cNvSpPr/>
            <p:nvPr/>
          </p:nvSpPr>
          <p:spPr>
            <a:xfrm>
              <a:off x="5315493" y="1522078"/>
              <a:ext cx="359425" cy="357043"/>
            </a:xfrm>
            <a:custGeom>
              <a:avLst/>
              <a:gdLst/>
              <a:ahLst/>
              <a:cxnLst/>
              <a:rect l="l" t="t" r="r" b="b"/>
              <a:pathLst>
                <a:path w="13729" h="13638" extrusionOk="0">
                  <a:moveTo>
                    <a:pt x="10004" y="1"/>
                  </a:moveTo>
                  <a:cubicBezTo>
                    <a:pt x="9972" y="1"/>
                    <a:pt x="9941" y="2"/>
                    <a:pt x="9910" y="4"/>
                  </a:cubicBezTo>
                  <a:cubicBezTo>
                    <a:pt x="9487" y="23"/>
                    <a:pt x="9089" y="205"/>
                    <a:pt x="8796" y="513"/>
                  </a:cubicBezTo>
                  <a:cubicBezTo>
                    <a:pt x="8373" y="955"/>
                    <a:pt x="8224" y="1594"/>
                    <a:pt x="8411" y="2175"/>
                  </a:cubicBezTo>
                  <a:cubicBezTo>
                    <a:pt x="8522" y="2530"/>
                    <a:pt x="8426" y="2920"/>
                    <a:pt x="8161" y="3184"/>
                  </a:cubicBezTo>
                  <a:lnTo>
                    <a:pt x="3233" y="8113"/>
                  </a:lnTo>
                  <a:cubicBezTo>
                    <a:pt x="3041" y="8304"/>
                    <a:pt x="2783" y="8408"/>
                    <a:pt x="2521" y="8408"/>
                  </a:cubicBezTo>
                  <a:cubicBezTo>
                    <a:pt x="2421" y="8408"/>
                    <a:pt x="2321" y="8393"/>
                    <a:pt x="2224" y="8363"/>
                  </a:cubicBezTo>
                  <a:cubicBezTo>
                    <a:pt x="2053" y="8308"/>
                    <a:pt x="1881" y="8282"/>
                    <a:pt x="1713" y="8282"/>
                  </a:cubicBezTo>
                  <a:cubicBezTo>
                    <a:pt x="846" y="8282"/>
                    <a:pt x="79" y="8965"/>
                    <a:pt x="43" y="9890"/>
                  </a:cubicBezTo>
                  <a:cubicBezTo>
                    <a:pt x="0" y="10861"/>
                    <a:pt x="785" y="11638"/>
                    <a:pt x="1710" y="11638"/>
                  </a:cubicBezTo>
                  <a:cubicBezTo>
                    <a:pt x="1833" y="11638"/>
                    <a:pt x="1958" y="11624"/>
                    <a:pt x="2084" y="11596"/>
                  </a:cubicBezTo>
                  <a:lnTo>
                    <a:pt x="2084" y="11596"/>
                  </a:lnTo>
                  <a:cubicBezTo>
                    <a:pt x="1955" y="12158"/>
                    <a:pt x="2123" y="12749"/>
                    <a:pt x="2536" y="13157"/>
                  </a:cubicBezTo>
                  <a:cubicBezTo>
                    <a:pt x="2866" y="13478"/>
                    <a:pt x="3294" y="13638"/>
                    <a:pt x="3721" y="13638"/>
                  </a:cubicBezTo>
                  <a:cubicBezTo>
                    <a:pt x="4163" y="13638"/>
                    <a:pt x="4605" y="13466"/>
                    <a:pt x="4938" y="13123"/>
                  </a:cubicBezTo>
                  <a:cubicBezTo>
                    <a:pt x="5361" y="12681"/>
                    <a:pt x="5505" y="12042"/>
                    <a:pt x="5322" y="11461"/>
                  </a:cubicBezTo>
                  <a:cubicBezTo>
                    <a:pt x="5207" y="11106"/>
                    <a:pt x="5303" y="10717"/>
                    <a:pt x="5572" y="10452"/>
                  </a:cubicBezTo>
                  <a:lnTo>
                    <a:pt x="6634" y="9391"/>
                  </a:lnTo>
                  <a:lnTo>
                    <a:pt x="7374" y="8646"/>
                  </a:lnTo>
                  <a:lnTo>
                    <a:pt x="10496" y="5523"/>
                  </a:lnTo>
                  <a:cubicBezTo>
                    <a:pt x="10688" y="5332"/>
                    <a:pt x="10945" y="5228"/>
                    <a:pt x="11208" y="5228"/>
                  </a:cubicBezTo>
                  <a:cubicBezTo>
                    <a:pt x="11307" y="5228"/>
                    <a:pt x="11408" y="5243"/>
                    <a:pt x="11505" y="5274"/>
                  </a:cubicBezTo>
                  <a:cubicBezTo>
                    <a:pt x="11676" y="5328"/>
                    <a:pt x="11848" y="5354"/>
                    <a:pt x="12016" y="5354"/>
                  </a:cubicBezTo>
                  <a:cubicBezTo>
                    <a:pt x="12881" y="5354"/>
                    <a:pt x="13646" y="4672"/>
                    <a:pt x="13686" y="3751"/>
                  </a:cubicBezTo>
                  <a:cubicBezTo>
                    <a:pt x="13729" y="2774"/>
                    <a:pt x="12941" y="1999"/>
                    <a:pt x="12014" y="1999"/>
                  </a:cubicBezTo>
                  <a:cubicBezTo>
                    <a:pt x="11893" y="1999"/>
                    <a:pt x="11769" y="2013"/>
                    <a:pt x="11644" y="2040"/>
                  </a:cubicBezTo>
                  <a:cubicBezTo>
                    <a:pt x="11774" y="1478"/>
                    <a:pt x="11606" y="887"/>
                    <a:pt x="11193" y="479"/>
                  </a:cubicBezTo>
                  <a:cubicBezTo>
                    <a:pt x="11034" y="325"/>
                    <a:pt x="10847" y="201"/>
                    <a:pt x="10636" y="119"/>
                  </a:cubicBezTo>
                  <a:cubicBezTo>
                    <a:pt x="10434" y="43"/>
                    <a:pt x="10218" y="1"/>
                    <a:pt x="10004" y="1"/>
                  </a:cubicBezTo>
                  <a:close/>
                </a:path>
              </a:pathLst>
            </a:custGeom>
            <a:solidFill>
              <a:srgbClr val="FC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9" name="Google Shape;12049;p92"/>
            <p:cNvSpPr/>
            <p:nvPr/>
          </p:nvSpPr>
          <p:spPr>
            <a:xfrm>
              <a:off x="5372199" y="1577632"/>
              <a:ext cx="306149" cy="301594"/>
            </a:xfrm>
            <a:custGeom>
              <a:avLst/>
              <a:gdLst/>
              <a:ahLst/>
              <a:cxnLst/>
              <a:rect l="l" t="t" r="r" b="b"/>
              <a:pathLst>
                <a:path w="11694" h="11520" extrusionOk="0">
                  <a:moveTo>
                    <a:pt x="10482" y="0"/>
                  </a:moveTo>
                  <a:cubicBezTo>
                    <a:pt x="10742" y="639"/>
                    <a:pt x="10588" y="1374"/>
                    <a:pt x="10093" y="1859"/>
                  </a:cubicBezTo>
                  <a:cubicBezTo>
                    <a:pt x="9776" y="2159"/>
                    <a:pt x="9358" y="2320"/>
                    <a:pt x="8933" y="2320"/>
                  </a:cubicBezTo>
                  <a:cubicBezTo>
                    <a:pt x="8765" y="2320"/>
                    <a:pt x="8596" y="2295"/>
                    <a:pt x="8431" y="2244"/>
                  </a:cubicBezTo>
                  <a:cubicBezTo>
                    <a:pt x="8331" y="2211"/>
                    <a:pt x="8229" y="2196"/>
                    <a:pt x="8127" y="2196"/>
                  </a:cubicBezTo>
                  <a:cubicBezTo>
                    <a:pt x="7867" y="2196"/>
                    <a:pt x="7612" y="2299"/>
                    <a:pt x="7422" y="2489"/>
                  </a:cubicBezTo>
                  <a:lnTo>
                    <a:pt x="4300" y="5611"/>
                  </a:lnTo>
                  <a:lnTo>
                    <a:pt x="3555" y="6361"/>
                  </a:lnTo>
                  <a:lnTo>
                    <a:pt x="2489" y="7422"/>
                  </a:lnTo>
                  <a:cubicBezTo>
                    <a:pt x="2224" y="7687"/>
                    <a:pt x="2128" y="8076"/>
                    <a:pt x="2239" y="8431"/>
                  </a:cubicBezTo>
                  <a:cubicBezTo>
                    <a:pt x="2426" y="9012"/>
                    <a:pt x="2277" y="9651"/>
                    <a:pt x="1854" y="10093"/>
                  </a:cubicBezTo>
                  <a:cubicBezTo>
                    <a:pt x="1529" y="10428"/>
                    <a:pt x="1087" y="10607"/>
                    <a:pt x="638" y="10607"/>
                  </a:cubicBezTo>
                  <a:cubicBezTo>
                    <a:pt x="423" y="10607"/>
                    <a:pt x="206" y="10566"/>
                    <a:pt x="0" y="10483"/>
                  </a:cubicBezTo>
                  <a:lnTo>
                    <a:pt x="0" y="10483"/>
                  </a:lnTo>
                  <a:cubicBezTo>
                    <a:pt x="82" y="10689"/>
                    <a:pt x="207" y="10876"/>
                    <a:pt x="365" y="11035"/>
                  </a:cubicBezTo>
                  <a:cubicBezTo>
                    <a:pt x="695" y="11358"/>
                    <a:pt x="1123" y="11519"/>
                    <a:pt x="1550" y="11519"/>
                  </a:cubicBezTo>
                  <a:cubicBezTo>
                    <a:pt x="1993" y="11519"/>
                    <a:pt x="2435" y="11346"/>
                    <a:pt x="2767" y="11001"/>
                  </a:cubicBezTo>
                  <a:cubicBezTo>
                    <a:pt x="3190" y="10559"/>
                    <a:pt x="3339" y="9920"/>
                    <a:pt x="3151" y="9339"/>
                  </a:cubicBezTo>
                  <a:cubicBezTo>
                    <a:pt x="3041" y="8984"/>
                    <a:pt x="3137" y="8595"/>
                    <a:pt x="3401" y="8330"/>
                  </a:cubicBezTo>
                  <a:lnTo>
                    <a:pt x="4463" y="7269"/>
                  </a:lnTo>
                  <a:lnTo>
                    <a:pt x="5208" y="6524"/>
                  </a:lnTo>
                  <a:lnTo>
                    <a:pt x="8330" y="3401"/>
                  </a:lnTo>
                  <a:cubicBezTo>
                    <a:pt x="8521" y="3208"/>
                    <a:pt x="8776" y="3104"/>
                    <a:pt x="9036" y="3104"/>
                  </a:cubicBezTo>
                  <a:cubicBezTo>
                    <a:pt x="9137" y="3104"/>
                    <a:pt x="9240" y="3119"/>
                    <a:pt x="9339" y="3152"/>
                  </a:cubicBezTo>
                  <a:cubicBezTo>
                    <a:pt x="9505" y="3204"/>
                    <a:pt x="9676" y="3229"/>
                    <a:pt x="9845" y="3229"/>
                  </a:cubicBezTo>
                  <a:cubicBezTo>
                    <a:pt x="10269" y="3229"/>
                    <a:pt x="10685" y="3069"/>
                    <a:pt x="11001" y="2767"/>
                  </a:cubicBezTo>
                  <a:cubicBezTo>
                    <a:pt x="11674" y="2114"/>
                    <a:pt x="11693" y="1038"/>
                    <a:pt x="11040" y="370"/>
                  </a:cubicBezTo>
                  <a:cubicBezTo>
                    <a:pt x="10881" y="207"/>
                    <a:pt x="10689" y="82"/>
                    <a:pt x="10482" y="0"/>
                  </a:cubicBezTo>
                  <a:close/>
                </a:path>
              </a:pathLst>
            </a:custGeom>
            <a:solidFill>
              <a:srgbClr val="F6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0" name="Google Shape;12050;p92"/>
            <p:cNvSpPr/>
            <p:nvPr/>
          </p:nvSpPr>
          <p:spPr>
            <a:xfrm>
              <a:off x="5308058" y="1517156"/>
              <a:ext cx="266539" cy="366599"/>
            </a:xfrm>
            <a:custGeom>
              <a:avLst/>
              <a:gdLst/>
              <a:ahLst/>
              <a:cxnLst/>
              <a:rect l="l" t="t" r="r" b="b"/>
              <a:pathLst>
                <a:path w="10181" h="14003" extrusionOk="0">
                  <a:moveTo>
                    <a:pt x="9898" y="1"/>
                  </a:moveTo>
                  <a:cubicBezTo>
                    <a:pt x="9885" y="1"/>
                    <a:pt x="9872" y="2"/>
                    <a:pt x="9858" y="4"/>
                  </a:cubicBezTo>
                  <a:cubicBezTo>
                    <a:pt x="8791" y="254"/>
                    <a:pt x="8167" y="1354"/>
                    <a:pt x="8498" y="2397"/>
                  </a:cubicBezTo>
                  <a:cubicBezTo>
                    <a:pt x="8590" y="2680"/>
                    <a:pt x="8513" y="2992"/>
                    <a:pt x="8301" y="3199"/>
                  </a:cubicBezTo>
                  <a:lnTo>
                    <a:pt x="3372" y="8133"/>
                  </a:lnTo>
                  <a:cubicBezTo>
                    <a:pt x="3220" y="8285"/>
                    <a:pt x="3018" y="8367"/>
                    <a:pt x="2811" y="8367"/>
                  </a:cubicBezTo>
                  <a:cubicBezTo>
                    <a:pt x="2730" y="8367"/>
                    <a:pt x="2649" y="8355"/>
                    <a:pt x="2570" y="8330"/>
                  </a:cubicBezTo>
                  <a:cubicBezTo>
                    <a:pt x="2382" y="8271"/>
                    <a:pt x="2192" y="8243"/>
                    <a:pt x="2007" y="8243"/>
                  </a:cubicBezTo>
                  <a:cubicBezTo>
                    <a:pt x="1084" y="8243"/>
                    <a:pt x="255" y="8929"/>
                    <a:pt x="139" y="9900"/>
                  </a:cubicBezTo>
                  <a:cubicBezTo>
                    <a:pt x="0" y="11026"/>
                    <a:pt x="884" y="12004"/>
                    <a:pt x="2002" y="12004"/>
                  </a:cubicBezTo>
                  <a:cubicBezTo>
                    <a:pt x="2044" y="12004"/>
                    <a:pt x="2086" y="12003"/>
                    <a:pt x="2128" y="12000"/>
                  </a:cubicBezTo>
                  <a:lnTo>
                    <a:pt x="2128" y="12000"/>
                  </a:lnTo>
                  <a:cubicBezTo>
                    <a:pt x="2056" y="13100"/>
                    <a:pt x="2932" y="14002"/>
                    <a:pt x="4000" y="14002"/>
                  </a:cubicBezTo>
                  <a:cubicBezTo>
                    <a:pt x="4075" y="14002"/>
                    <a:pt x="4151" y="13998"/>
                    <a:pt x="4228" y="13989"/>
                  </a:cubicBezTo>
                  <a:cubicBezTo>
                    <a:pt x="5395" y="13849"/>
                    <a:pt x="6149" y="12682"/>
                    <a:pt x="5798" y="11558"/>
                  </a:cubicBezTo>
                  <a:cubicBezTo>
                    <a:pt x="5707" y="11274"/>
                    <a:pt x="5784" y="10967"/>
                    <a:pt x="5995" y="10756"/>
                  </a:cubicBezTo>
                  <a:lnTo>
                    <a:pt x="7062" y="9694"/>
                  </a:lnTo>
                  <a:cubicBezTo>
                    <a:pt x="7139" y="9612"/>
                    <a:pt x="7139" y="9483"/>
                    <a:pt x="7062" y="9401"/>
                  </a:cubicBezTo>
                  <a:cubicBezTo>
                    <a:pt x="7022" y="9365"/>
                    <a:pt x="6970" y="9347"/>
                    <a:pt x="6919" y="9347"/>
                  </a:cubicBezTo>
                  <a:cubicBezTo>
                    <a:pt x="6865" y="9347"/>
                    <a:pt x="6813" y="9367"/>
                    <a:pt x="6774" y="9406"/>
                  </a:cubicBezTo>
                  <a:lnTo>
                    <a:pt x="5707" y="10472"/>
                  </a:lnTo>
                  <a:cubicBezTo>
                    <a:pt x="5390" y="10789"/>
                    <a:pt x="5275" y="11255"/>
                    <a:pt x="5409" y="11688"/>
                  </a:cubicBezTo>
                  <a:cubicBezTo>
                    <a:pt x="5698" y="12610"/>
                    <a:pt x="5030" y="13556"/>
                    <a:pt x="4064" y="13595"/>
                  </a:cubicBezTo>
                  <a:cubicBezTo>
                    <a:pt x="4042" y="13596"/>
                    <a:pt x="4019" y="13596"/>
                    <a:pt x="3997" y="13596"/>
                  </a:cubicBezTo>
                  <a:cubicBezTo>
                    <a:pt x="3064" y="13596"/>
                    <a:pt x="2364" y="12727"/>
                    <a:pt x="2565" y="11808"/>
                  </a:cubicBezTo>
                  <a:cubicBezTo>
                    <a:pt x="2595" y="11676"/>
                    <a:pt x="2497" y="11556"/>
                    <a:pt x="2372" y="11556"/>
                  </a:cubicBezTo>
                  <a:cubicBezTo>
                    <a:pt x="2355" y="11556"/>
                    <a:pt x="2338" y="11558"/>
                    <a:pt x="2320" y="11563"/>
                  </a:cubicBezTo>
                  <a:cubicBezTo>
                    <a:pt x="2213" y="11586"/>
                    <a:pt x="2107" y="11597"/>
                    <a:pt x="2003" y="11597"/>
                  </a:cubicBezTo>
                  <a:cubicBezTo>
                    <a:pt x="1189" y="11597"/>
                    <a:pt x="495" y="10915"/>
                    <a:pt x="533" y="10059"/>
                  </a:cubicBezTo>
                  <a:cubicBezTo>
                    <a:pt x="565" y="9248"/>
                    <a:pt x="1238" y="8651"/>
                    <a:pt x="1999" y="8651"/>
                  </a:cubicBezTo>
                  <a:cubicBezTo>
                    <a:pt x="2144" y="8651"/>
                    <a:pt x="2293" y="8672"/>
                    <a:pt x="2440" y="8719"/>
                  </a:cubicBezTo>
                  <a:cubicBezTo>
                    <a:pt x="2560" y="8756"/>
                    <a:pt x="2681" y="8774"/>
                    <a:pt x="2802" y="8774"/>
                  </a:cubicBezTo>
                  <a:cubicBezTo>
                    <a:pt x="3118" y="8774"/>
                    <a:pt x="3426" y="8649"/>
                    <a:pt x="3656" y="8416"/>
                  </a:cubicBezTo>
                  <a:lnTo>
                    <a:pt x="8590" y="3487"/>
                  </a:lnTo>
                  <a:cubicBezTo>
                    <a:pt x="8907" y="3170"/>
                    <a:pt x="9022" y="2699"/>
                    <a:pt x="8887" y="2272"/>
                  </a:cubicBezTo>
                  <a:cubicBezTo>
                    <a:pt x="8628" y="1460"/>
                    <a:pt x="9118" y="595"/>
                    <a:pt x="9949" y="403"/>
                  </a:cubicBezTo>
                  <a:cubicBezTo>
                    <a:pt x="10181" y="330"/>
                    <a:pt x="10116" y="1"/>
                    <a:pt x="9898"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1" name="Google Shape;12051;p92"/>
            <p:cNvSpPr/>
            <p:nvPr/>
          </p:nvSpPr>
          <p:spPr>
            <a:xfrm>
              <a:off x="5501476" y="1519068"/>
              <a:ext cx="180878" cy="234023"/>
            </a:xfrm>
            <a:custGeom>
              <a:avLst/>
              <a:gdLst/>
              <a:ahLst/>
              <a:cxnLst/>
              <a:rect l="l" t="t" r="r" b="b"/>
              <a:pathLst>
                <a:path w="6909" h="8939" extrusionOk="0">
                  <a:moveTo>
                    <a:pt x="3522" y="1"/>
                  </a:moveTo>
                  <a:cubicBezTo>
                    <a:pt x="3325" y="1"/>
                    <a:pt x="3234" y="312"/>
                    <a:pt x="3459" y="397"/>
                  </a:cubicBezTo>
                  <a:cubicBezTo>
                    <a:pt x="4127" y="661"/>
                    <a:pt x="4502" y="1377"/>
                    <a:pt x="4343" y="2083"/>
                  </a:cubicBezTo>
                  <a:cubicBezTo>
                    <a:pt x="4313" y="2212"/>
                    <a:pt x="4414" y="2334"/>
                    <a:pt x="4542" y="2334"/>
                  </a:cubicBezTo>
                  <a:cubicBezTo>
                    <a:pt x="4557" y="2334"/>
                    <a:pt x="4573" y="2332"/>
                    <a:pt x="4588" y="2328"/>
                  </a:cubicBezTo>
                  <a:cubicBezTo>
                    <a:pt x="4700" y="2303"/>
                    <a:pt x="4811" y="2291"/>
                    <a:pt x="4919" y="2291"/>
                  </a:cubicBezTo>
                  <a:cubicBezTo>
                    <a:pt x="5732" y="2291"/>
                    <a:pt x="6423" y="2971"/>
                    <a:pt x="6385" y="3827"/>
                  </a:cubicBezTo>
                  <a:cubicBezTo>
                    <a:pt x="6353" y="4640"/>
                    <a:pt x="5677" y="5237"/>
                    <a:pt x="4916" y="5237"/>
                  </a:cubicBezTo>
                  <a:cubicBezTo>
                    <a:pt x="4768" y="5237"/>
                    <a:pt x="4618" y="5215"/>
                    <a:pt x="4468" y="5168"/>
                  </a:cubicBezTo>
                  <a:cubicBezTo>
                    <a:pt x="4349" y="5130"/>
                    <a:pt x="4227" y="5112"/>
                    <a:pt x="4107" y="5112"/>
                  </a:cubicBezTo>
                  <a:cubicBezTo>
                    <a:pt x="3790" y="5112"/>
                    <a:pt x="3483" y="5237"/>
                    <a:pt x="3253" y="5470"/>
                  </a:cubicBezTo>
                  <a:lnTo>
                    <a:pt x="130" y="8588"/>
                  </a:lnTo>
                  <a:cubicBezTo>
                    <a:pt x="1" y="8718"/>
                    <a:pt x="92" y="8939"/>
                    <a:pt x="274" y="8939"/>
                  </a:cubicBezTo>
                  <a:cubicBezTo>
                    <a:pt x="279" y="8939"/>
                    <a:pt x="283" y="8939"/>
                    <a:pt x="287" y="8939"/>
                  </a:cubicBezTo>
                  <a:cubicBezTo>
                    <a:pt x="432" y="8939"/>
                    <a:pt x="364" y="8898"/>
                    <a:pt x="3541" y="5758"/>
                  </a:cubicBezTo>
                  <a:cubicBezTo>
                    <a:pt x="3694" y="5602"/>
                    <a:pt x="3896" y="5519"/>
                    <a:pt x="4104" y="5519"/>
                  </a:cubicBezTo>
                  <a:cubicBezTo>
                    <a:pt x="4184" y="5519"/>
                    <a:pt x="4265" y="5531"/>
                    <a:pt x="4343" y="5557"/>
                  </a:cubicBezTo>
                  <a:cubicBezTo>
                    <a:pt x="4533" y="5615"/>
                    <a:pt x="4723" y="5643"/>
                    <a:pt x="4909" y="5643"/>
                  </a:cubicBezTo>
                  <a:cubicBezTo>
                    <a:pt x="5833" y="5643"/>
                    <a:pt x="6658" y="4958"/>
                    <a:pt x="6774" y="3986"/>
                  </a:cubicBezTo>
                  <a:cubicBezTo>
                    <a:pt x="6909" y="2856"/>
                    <a:pt x="6025" y="1878"/>
                    <a:pt x="4911" y="1878"/>
                  </a:cubicBezTo>
                  <a:cubicBezTo>
                    <a:pt x="4870" y="1878"/>
                    <a:pt x="4828" y="1879"/>
                    <a:pt x="4786" y="1882"/>
                  </a:cubicBezTo>
                  <a:lnTo>
                    <a:pt x="4786" y="1882"/>
                  </a:lnTo>
                  <a:cubicBezTo>
                    <a:pt x="4836" y="1072"/>
                    <a:pt x="4361" y="315"/>
                    <a:pt x="3604" y="18"/>
                  </a:cubicBezTo>
                  <a:cubicBezTo>
                    <a:pt x="3575" y="6"/>
                    <a:pt x="3548" y="1"/>
                    <a:pt x="3522"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52" name="Google Shape;12052;p92"/>
          <p:cNvGrpSpPr/>
          <p:nvPr/>
        </p:nvGrpSpPr>
        <p:grpSpPr>
          <a:xfrm>
            <a:off x="6184800" y="1335502"/>
            <a:ext cx="370761" cy="319108"/>
            <a:chOff x="6184800" y="1540902"/>
            <a:chExt cx="370761" cy="319108"/>
          </a:xfrm>
        </p:grpSpPr>
        <p:sp>
          <p:nvSpPr>
            <p:cNvPr id="12053" name="Google Shape;12053;p92"/>
            <p:cNvSpPr/>
            <p:nvPr/>
          </p:nvSpPr>
          <p:spPr>
            <a:xfrm>
              <a:off x="6392695" y="1636485"/>
              <a:ext cx="156975" cy="217975"/>
            </a:xfrm>
            <a:custGeom>
              <a:avLst/>
              <a:gdLst/>
              <a:ahLst/>
              <a:cxnLst/>
              <a:rect l="l" t="t" r="r" b="b"/>
              <a:pathLst>
                <a:path w="5996" h="8326" extrusionOk="0">
                  <a:moveTo>
                    <a:pt x="2421" y="0"/>
                  </a:moveTo>
                  <a:cubicBezTo>
                    <a:pt x="1686" y="0"/>
                    <a:pt x="524" y="567"/>
                    <a:pt x="461" y="1297"/>
                  </a:cubicBezTo>
                  <a:lnTo>
                    <a:pt x="370" y="2374"/>
                  </a:lnTo>
                  <a:cubicBezTo>
                    <a:pt x="807" y="2873"/>
                    <a:pt x="1437" y="3368"/>
                    <a:pt x="2234" y="3378"/>
                  </a:cubicBezTo>
                  <a:lnTo>
                    <a:pt x="2215" y="4617"/>
                  </a:lnTo>
                  <a:lnTo>
                    <a:pt x="2224" y="4622"/>
                  </a:lnTo>
                  <a:lnTo>
                    <a:pt x="2220" y="4622"/>
                  </a:lnTo>
                  <a:cubicBezTo>
                    <a:pt x="1432" y="4612"/>
                    <a:pt x="774" y="4319"/>
                    <a:pt x="245" y="3935"/>
                  </a:cubicBezTo>
                  <a:lnTo>
                    <a:pt x="96" y="6308"/>
                  </a:lnTo>
                  <a:cubicBezTo>
                    <a:pt x="0" y="7394"/>
                    <a:pt x="860" y="8326"/>
                    <a:pt x="1951" y="8326"/>
                  </a:cubicBezTo>
                  <a:lnTo>
                    <a:pt x="5424" y="8326"/>
                  </a:lnTo>
                  <a:cubicBezTo>
                    <a:pt x="5746" y="8326"/>
                    <a:pt x="5996" y="8042"/>
                    <a:pt x="5952" y="7720"/>
                  </a:cubicBezTo>
                  <a:cubicBezTo>
                    <a:pt x="5534" y="4564"/>
                    <a:pt x="5131" y="1514"/>
                    <a:pt x="3200" y="236"/>
                  </a:cubicBezTo>
                  <a:cubicBezTo>
                    <a:pt x="2969" y="82"/>
                    <a:pt x="2700" y="0"/>
                    <a:pt x="2421" y="0"/>
                  </a:cubicBez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4" name="Google Shape;12054;p92"/>
            <p:cNvSpPr/>
            <p:nvPr/>
          </p:nvSpPr>
          <p:spPr>
            <a:xfrm>
              <a:off x="6438850" y="1636485"/>
              <a:ext cx="110689" cy="217975"/>
            </a:xfrm>
            <a:custGeom>
              <a:avLst/>
              <a:gdLst/>
              <a:ahLst/>
              <a:cxnLst/>
              <a:rect l="l" t="t" r="r" b="b"/>
              <a:pathLst>
                <a:path w="4228" h="8326" extrusionOk="0">
                  <a:moveTo>
                    <a:pt x="654" y="0"/>
                  </a:moveTo>
                  <a:cubicBezTo>
                    <a:pt x="433" y="5"/>
                    <a:pt x="212" y="44"/>
                    <a:pt x="0" y="116"/>
                  </a:cubicBezTo>
                  <a:cubicBezTo>
                    <a:pt x="77" y="149"/>
                    <a:pt x="154" y="193"/>
                    <a:pt x="226" y="236"/>
                  </a:cubicBezTo>
                  <a:cubicBezTo>
                    <a:pt x="2152" y="1514"/>
                    <a:pt x="2556" y="4564"/>
                    <a:pt x="2974" y="7720"/>
                  </a:cubicBezTo>
                  <a:cubicBezTo>
                    <a:pt x="3022" y="8038"/>
                    <a:pt x="2772" y="8326"/>
                    <a:pt x="2445" y="8326"/>
                  </a:cubicBezTo>
                  <a:lnTo>
                    <a:pt x="3646" y="8326"/>
                  </a:lnTo>
                  <a:cubicBezTo>
                    <a:pt x="3649" y="8326"/>
                    <a:pt x="3652" y="8326"/>
                    <a:pt x="3655" y="8326"/>
                  </a:cubicBezTo>
                  <a:cubicBezTo>
                    <a:pt x="3977" y="8326"/>
                    <a:pt x="4227" y="8040"/>
                    <a:pt x="4185" y="7720"/>
                  </a:cubicBezTo>
                  <a:cubicBezTo>
                    <a:pt x="3767" y="4569"/>
                    <a:pt x="3363" y="1514"/>
                    <a:pt x="1432" y="236"/>
                  </a:cubicBezTo>
                  <a:cubicBezTo>
                    <a:pt x="1201" y="87"/>
                    <a:pt x="932" y="5"/>
                    <a:pt x="654" y="0"/>
                  </a:cubicBez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5" name="Google Shape;12055;p92"/>
            <p:cNvSpPr/>
            <p:nvPr/>
          </p:nvSpPr>
          <p:spPr>
            <a:xfrm>
              <a:off x="6190455" y="1636485"/>
              <a:ext cx="156975" cy="217975"/>
            </a:xfrm>
            <a:custGeom>
              <a:avLst/>
              <a:gdLst/>
              <a:ahLst/>
              <a:cxnLst/>
              <a:rect l="l" t="t" r="r" b="b"/>
              <a:pathLst>
                <a:path w="5996" h="8326" extrusionOk="0">
                  <a:moveTo>
                    <a:pt x="3574" y="0"/>
                  </a:moveTo>
                  <a:cubicBezTo>
                    <a:pt x="3296" y="0"/>
                    <a:pt x="3027" y="82"/>
                    <a:pt x="2796" y="236"/>
                  </a:cubicBezTo>
                  <a:cubicBezTo>
                    <a:pt x="865" y="1514"/>
                    <a:pt x="461" y="4564"/>
                    <a:pt x="43" y="7720"/>
                  </a:cubicBezTo>
                  <a:cubicBezTo>
                    <a:pt x="0" y="8042"/>
                    <a:pt x="250" y="8326"/>
                    <a:pt x="572" y="8326"/>
                  </a:cubicBezTo>
                  <a:lnTo>
                    <a:pt x="4045" y="8326"/>
                  </a:lnTo>
                  <a:cubicBezTo>
                    <a:pt x="5136" y="8326"/>
                    <a:pt x="5996" y="7394"/>
                    <a:pt x="5904" y="6308"/>
                  </a:cubicBezTo>
                  <a:lnTo>
                    <a:pt x="5751" y="3935"/>
                  </a:lnTo>
                  <a:cubicBezTo>
                    <a:pt x="5217" y="4319"/>
                    <a:pt x="4559" y="4612"/>
                    <a:pt x="3771" y="4622"/>
                  </a:cubicBezTo>
                  <a:lnTo>
                    <a:pt x="3767" y="4622"/>
                  </a:lnTo>
                  <a:lnTo>
                    <a:pt x="3781" y="4617"/>
                  </a:lnTo>
                  <a:lnTo>
                    <a:pt x="3762" y="3378"/>
                  </a:lnTo>
                  <a:cubicBezTo>
                    <a:pt x="4559" y="3368"/>
                    <a:pt x="5189" y="2873"/>
                    <a:pt x="5626" y="2374"/>
                  </a:cubicBezTo>
                  <a:lnTo>
                    <a:pt x="5534" y="1297"/>
                  </a:lnTo>
                  <a:cubicBezTo>
                    <a:pt x="5472" y="567"/>
                    <a:pt x="4309" y="0"/>
                    <a:pt x="3574" y="0"/>
                  </a:cubicBez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6" name="Google Shape;12056;p92"/>
            <p:cNvSpPr/>
            <p:nvPr/>
          </p:nvSpPr>
          <p:spPr>
            <a:xfrm>
              <a:off x="6190455" y="1636485"/>
              <a:ext cx="110820" cy="217975"/>
            </a:xfrm>
            <a:custGeom>
              <a:avLst/>
              <a:gdLst/>
              <a:ahLst/>
              <a:cxnLst/>
              <a:rect l="l" t="t" r="r" b="b"/>
              <a:pathLst>
                <a:path w="4233" h="8326" extrusionOk="0">
                  <a:moveTo>
                    <a:pt x="3579" y="0"/>
                  </a:moveTo>
                  <a:cubicBezTo>
                    <a:pt x="3301" y="0"/>
                    <a:pt x="3032" y="87"/>
                    <a:pt x="2796" y="236"/>
                  </a:cubicBezTo>
                  <a:cubicBezTo>
                    <a:pt x="870" y="1514"/>
                    <a:pt x="466" y="4569"/>
                    <a:pt x="48" y="7720"/>
                  </a:cubicBezTo>
                  <a:cubicBezTo>
                    <a:pt x="1" y="8044"/>
                    <a:pt x="251" y="8326"/>
                    <a:pt x="573" y="8326"/>
                  </a:cubicBezTo>
                  <a:cubicBezTo>
                    <a:pt x="576" y="8326"/>
                    <a:pt x="579" y="8326"/>
                    <a:pt x="581" y="8326"/>
                  </a:cubicBezTo>
                  <a:lnTo>
                    <a:pt x="1782" y="8326"/>
                  </a:lnTo>
                  <a:cubicBezTo>
                    <a:pt x="1461" y="8326"/>
                    <a:pt x="1211" y="8038"/>
                    <a:pt x="1254" y="7720"/>
                  </a:cubicBezTo>
                  <a:cubicBezTo>
                    <a:pt x="1677" y="4564"/>
                    <a:pt x="2076" y="1514"/>
                    <a:pt x="4007" y="236"/>
                  </a:cubicBezTo>
                  <a:cubicBezTo>
                    <a:pt x="4079" y="193"/>
                    <a:pt x="4151" y="149"/>
                    <a:pt x="4233" y="116"/>
                  </a:cubicBezTo>
                  <a:cubicBezTo>
                    <a:pt x="4021" y="44"/>
                    <a:pt x="3800" y="5"/>
                    <a:pt x="3579" y="0"/>
                  </a:cubicBez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7" name="Google Shape;12057;p92"/>
            <p:cNvSpPr/>
            <p:nvPr/>
          </p:nvSpPr>
          <p:spPr>
            <a:xfrm>
              <a:off x="6274964" y="1709684"/>
              <a:ext cx="27698" cy="63277"/>
            </a:xfrm>
            <a:custGeom>
              <a:avLst/>
              <a:gdLst/>
              <a:ahLst/>
              <a:cxnLst/>
              <a:rect l="l" t="t" r="r" b="b"/>
              <a:pathLst>
                <a:path w="1058" h="2417" extrusionOk="0">
                  <a:moveTo>
                    <a:pt x="529" y="0"/>
                  </a:moveTo>
                  <a:cubicBezTo>
                    <a:pt x="236" y="0"/>
                    <a:pt x="1" y="538"/>
                    <a:pt x="1" y="1206"/>
                  </a:cubicBezTo>
                  <a:cubicBezTo>
                    <a:pt x="1" y="1874"/>
                    <a:pt x="236" y="2417"/>
                    <a:pt x="529" y="2417"/>
                  </a:cubicBezTo>
                  <a:cubicBezTo>
                    <a:pt x="822" y="2417"/>
                    <a:pt x="1057" y="1874"/>
                    <a:pt x="1057" y="1206"/>
                  </a:cubicBezTo>
                  <a:cubicBezTo>
                    <a:pt x="1057" y="538"/>
                    <a:pt x="822" y="0"/>
                    <a:pt x="529" y="0"/>
                  </a:cubicBez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8" name="Google Shape;12058;p92"/>
            <p:cNvSpPr/>
            <p:nvPr/>
          </p:nvSpPr>
          <p:spPr>
            <a:xfrm>
              <a:off x="6437332" y="1709684"/>
              <a:ext cx="27829" cy="63277"/>
            </a:xfrm>
            <a:custGeom>
              <a:avLst/>
              <a:gdLst/>
              <a:ahLst/>
              <a:cxnLst/>
              <a:rect l="l" t="t" r="r" b="b"/>
              <a:pathLst>
                <a:path w="1063" h="2417" extrusionOk="0">
                  <a:moveTo>
                    <a:pt x="529" y="0"/>
                  </a:moveTo>
                  <a:cubicBezTo>
                    <a:pt x="236" y="0"/>
                    <a:pt x="1" y="538"/>
                    <a:pt x="1" y="1206"/>
                  </a:cubicBezTo>
                  <a:cubicBezTo>
                    <a:pt x="1" y="1874"/>
                    <a:pt x="236" y="2417"/>
                    <a:pt x="529" y="2417"/>
                  </a:cubicBezTo>
                  <a:cubicBezTo>
                    <a:pt x="822" y="2417"/>
                    <a:pt x="1062" y="1874"/>
                    <a:pt x="1062" y="1206"/>
                  </a:cubicBezTo>
                  <a:cubicBezTo>
                    <a:pt x="1062" y="538"/>
                    <a:pt x="822" y="0"/>
                    <a:pt x="529" y="0"/>
                  </a:cubicBez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9" name="Google Shape;12059;p92"/>
            <p:cNvSpPr/>
            <p:nvPr/>
          </p:nvSpPr>
          <p:spPr>
            <a:xfrm>
              <a:off x="6288054" y="1546295"/>
              <a:ext cx="163128" cy="211194"/>
            </a:xfrm>
            <a:custGeom>
              <a:avLst/>
              <a:gdLst/>
              <a:ahLst/>
              <a:cxnLst/>
              <a:rect l="l" t="t" r="r" b="b"/>
              <a:pathLst>
                <a:path w="6231" h="8067" extrusionOk="0">
                  <a:moveTo>
                    <a:pt x="2498" y="1"/>
                  </a:moveTo>
                  <a:lnTo>
                    <a:pt x="2498" y="4642"/>
                  </a:lnTo>
                  <a:cubicBezTo>
                    <a:pt x="2498" y="4829"/>
                    <a:pt x="2445" y="5012"/>
                    <a:pt x="2349" y="5170"/>
                  </a:cubicBezTo>
                  <a:cubicBezTo>
                    <a:pt x="2205" y="5405"/>
                    <a:pt x="2042" y="5626"/>
                    <a:pt x="1859" y="5833"/>
                  </a:cubicBezTo>
                  <a:cubicBezTo>
                    <a:pt x="1288" y="6482"/>
                    <a:pt x="658" y="6823"/>
                    <a:pt x="0" y="6827"/>
                  </a:cubicBezTo>
                  <a:lnTo>
                    <a:pt x="5" y="8067"/>
                  </a:lnTo>
                  <a:lnTo>
                    <a:pt x="15" y="8067"/>
                  </a:lnTo>
                  <a:cubicBezTo>
                    <a:pt x="1168" y="8048"/>
                    <a:pt x="2042" y="7442"/>
                    <a:pt x="2647" y="6799"/>
                  </a:cubicBezTo>
                  <a:cubicBezTo>
                    <a:pt x="2774" y="6667"/>
                    <a:pt x="2944" y="6600"/>
                    <a:pt x="3113" y="6600"/>
                  </a:cubicBezTo>
                  <a:cubicBezTo>
                    <a:pt x="3281" y="6600"/>
                    <a:pt x="3449" y="6667"/>
                    <a:pt x="3574" y="6799"/>
                  </a:cubicBezTo>
                  <a:cubicBezTo>
                    <a:pt x="4180" y="7442"/>
                    <a:pt x="5059" y="8048"/>
                    <a:pt x="6212" y="8067"/>
                  </a:cubicBezTo>
                  <a:lnTo>
                    <a:pt x="6217" y="8067"/>
                  </a:lnTo>
                  <a:lnTo>
                    <a:pt x="6231" y="6832"/>
                  </a:lnTo>
                  <a:cubicBezTo>
                    <a:pt x="5059" y="6818"/>
                    <a:pt x="4247" y="5756"/>
                    <a:pt x="3887" y="5170"/>
                  </a:cubicBezTo>
                  <a:cubicBezTo>
                    <a:pt x="3791" y="5012"/>
                    <a:pt x="3738" y="4829"/>
                    <a:pt x="3738" y="4642"/>
                  </a:cubicBezTo>
                  <a:lnTo>
                    <a:pt x="3738" y="1"/>
                  </a:lnTo>
                  <a:close/>
                </a:path>
              </a:pathLst>
            </a:custGeom>
            <a:solidFill>
              <a:srgbClr val="A3B2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0" name="Google Shape;12060;p92"/>
            <p:cNvSpPr/>
            <p:nvPr/>
          </p:nvSpPr>
          <p:spPr>
            <a:xfrm>
              <a:off x="6272084" y="1713611"/>
              <a:ext cx="196088" cy="146137"/>
            </a:xfrm>
            <a:custGeom>
              <a:avLst/>
              <a:gdLst/>
              <a:ahLst/>
              <a:cxnLst/>
              <a:rect l="l" t="t" r="r" b="b"/>
              <a:pathLst>
                <a:path w="7490" h="5582" extrusionOk="0">
                  <a:moveTo>
                    <a:pt x="3729" y="0"/>
                  </a:moveTo>
                  <a:cubicBezTo>
                    <a:pt x="3506" y="0"/>
                    <a:pt x="3284" y="88"/>
                    <a:pt x="3118" y="263"/>
                  </a:cubicBezTo>
                  <a:cubicBezTo>
                    <a:pt x="2009" y="1434"/>
                    <a:pt x="879" y="1464"/>
                    <a:pt x="661" y="1464"/>
                  </a:cubicBezTo>
                  <a:cubicBezTo>
                    <a:pt x="649" y="1464"/>
                    <a:pt x="640" y="1464"/>
                    <a:pt x="634" y="1464"/>
                  </a:cubicBezTo>
                  <a:cubicBezTo>
                    <a:pt x="629" y="1464"/>
                    <a:pt x="626" y="1464"/>
                    <a:pt x="625" y="1465"/>
                  </a:cubicBezTo>
                  <a:cubicBezTo>
                    <a:pt x="351" y="1465"/>
                    <a:pt x="351" y="1873"/>
                    <a:pt x="625" y="1873"/>
                  </a:cubicBezTo>
                  <a:cubicBezTo>
                    <a:pt x="793" y="1873"/>
                    <a:pt x="961" y="1858"/>
                    <a:pt x="1129" y="1830"/>
                  </a:cubicBezTo>
                  <a:lnTo>
                    <a:pt x="1129" y="1830"/>
                  </a:lnTo>
                  <a:cubicBezTo>
                    <a:pt x="1100" y="2065"/>
                    <a:pt x="994" y="2401"/>
                    <a:pt x="649" y="2478"/>
                  </a:cubicBezTo>
                  <a:cubicBezTo>
                    <a:pt x="408" y="2536"/>
                    <a:pt x="461" y="2888"/>
                    <a:pt x="685" y="2888"/>
                  </a:cubicBezTo>
                  <a:cubicBezTo>
                    <a:pt x="702" y="2888"/>
                    <a:pt x="721" y="2886"/>
                    <a:pt x="740" y="2882"/>
                  </a:cubicBezTo>
                  <a:cubicBezTo>
                    <a:pt x="1350" y="2742"/>
                    <a:pt x="1533" y="2142"/>
                    <a:pt x="1552" y="1738"/>
                  </a:cubicBezTo>
                  <a:cubicBezTo>
                    <a:pt x="1720" y="1685"/>
                    <a:pt x="1888" y="1623"/>
                    <a:pt x="2051" y="1546"/>
                  </a:cubicBezTo>
                  <a:cubicBezTo>
                    <a:pt x="2056" y="1546"/>
                    <a:pt x="2402" y="1368"/>
                    <a:pt x="2455" y="1335"/>
                  </a:cubicBezTo>
                  <a:cubicBezTo>
                    <a:pt x="2574" y="3240"/>
                    <a:pt x="2583" y="3371"/>
                    <a:pt x="2584" y="3371"/>
                  </a:cubicBezTo>
                  <a:cubicBezTo>
                    <a:pt x="2584" y="3371"/>
                    <a:pt x="2584" y="3368"/>
                    <a:pt x="2584" y="3368"/>
                  </a:cubicBezTo>
                  <a:cubicBezTo>
                    <a:pt x="2584" y="3368"/>
                    <a:pt x="2584" y="3369"/>
                    <a:pt x="2585" y="3372"/>
                  </a:cubicBezTo>
                  <a:cubicBezTo>
                    <a:pt x="2666" y="4337"/>
                    <a:pt x="1907" y="5168"/>
                    <a:pt x="937" y="5173"/>
                  </a:cubicBezTo>
                  <a:lnTo>
                    <a:pt x="274" y="5173"/>
                  </a:lnTo>
                  <a:cubicBezTo>
                    <a:pt x="272" y="5173"/>
                    <a:pt x="271" y="5173"/>
                    <a:pt x="269" y="5173"/>
                  </a:cubicBezTo>
                  <a:cubicBezTo>
                    <a:pt x="0" y="5173"/>
                    <a:pt x="2" y="5582"/>
                    <a:pt x="274" y="5582"/>
                  </a:cubicBezTo>
                  <a:lnTo>
                    <a:pt x="927" y="5582"/>
                  </a:lnTo>
                  <a:cubicBezTo>
                    <a:pt x="2138" y="5582"/>
                    <a:pt x="3089" y="4549"/>
                    <a:pt x="2988" y="3343"/>
                  </a:cubicBezTo>
                  <a:lnTo>
                    <a:pt x="2839" y="1056"/>
                  </a:lnTo>
                  <a:cubicBezTo>
                    <a:pt x="3041" y="898"/>
                    <a:pt x="3228" y="729"/>
                    <a:pt x="3406" y="542"/>
                  </a:cubicBezTo>
                  <a:cubicBezTo>
                    <a:pt x="3488" y="460"/>
                    <a:pt x="3598" y="408"/>
                    <a:pt x="3718" y="408"/>
                  </a:cubicBezTo>
                  <a:cubicBezTo>
                    <a:pt x="4016" y="408"/>
                    <a:pt x="3992" y="590"/>
                    <a:pt x="4626" y="1075"/>
                  </a:cubicBezTo>
                  <a:lnTo>
                    <a:pt x="4482" y="3338"/>
                  </a:lnTo>
                  <a:cubicBezTo>
                    <a:pt x="4381" y="4544"/>
                    <a:pt x="5333" y="5577"/>
                    <a:pt x="6543" y="5577"/>
                  </a:cubicBezTo>
                  <a:lnTo>
                    <a:pt x="7283" y="5577"/>
                  </a:lnTo>
                  <a:cubicBezTo>
                    <a:pt x="7398" y="5577"/>
                    <a:pt x="7490" y="5485"/>
                    <a:pt x="7490" y="5370"/>
                  </a:cubicBezTo>
                  <a:cubicBezTo>
                    <a:pt x="7490" y="5262"/>
                    <a:pt x="7407" y="5173"/>
                    <a:pt x="7301" y="5173"/>
                  </a:cubicBezTo>
                  <a:cubicBezTo>
                    <a:pt x="7298" y="5173"/>
                    <a:pt x="7295" y="5173"/>
                    <a:pt x="7293" y="5173"/>
                  </a:cubicBezTo>
                  <a:lnTo>
                    <a:pt x="6553" y="5173"/>
                  </a:lnTo>
                  <a:cubicBezTo>
                    <a:pt x="5582" y="5168"/>
                    <a:pt x="4818" y="4342"/>
                    <a:pt x="4905" y="3372"/>
                  </a:cubicBezTo>
                  <a:lnTo>
                    <a:pt x="5035" y="1354"/>
                  </a:lnTo>
                  <a:cubicBezTo>
                    <a:pt x="5107" y="1397"/>
                    <a:pt x="5184" y="1436"/>
                    <a:pt x="5260" y="1469"/>
                  </a:cubicBezTo>
                  <a:cubicBezTo>
                    <a:pt x="5457" y="1580"/>
                    <a:pt x="5669" y="1666"/>
                    <a:pt x="5890" y="1734"/>
                  </a:cubicBezTo>
                  <a:cubicBezTo>
                    <a:pt x="5909" y="2137"/>
                    <a:pt x="6092" y="2742"/>
                    <a:pt x="6702" y="2882"/>
                  </a:cubicBezTo>
                  <a:cubicBezTo>
                    <a:pt x="6721" y="2886"/>
                    <a:pt x="6739" y="2888"/>
                    <a:pt x="6756" y="2888"/>
                  </a:cubicBezTo>
                  <a:cubicBezTo>
                    <a:pt x="6981" y="2888"/>
                    <a:pt x="7038" y="2536"/>
                    <a:pt x="6793" y="2478"/>
                  </a:cubicBezTo>
                  <a:cubicBezTo>
                    <a:pt x="6442" y="2401"/>
                    <a:pt x="6341" y="2060"/>
                    <a:pt x="6313" y="1830"/>
                  </a:cubicBezTo>
                  <a:lnTo>
                    <a:pt x="6313" y="1830"/>
                  </a:lnTo>
                  <a:cubicBezTo>
                    <a:pt x="6485" y="1854"/>
                    <a:pt x="6658" y="1873"/>
                    <a:pt x="6836" y="1873"/>
                  </a:cubicBezTo>
                  <a:cubicBezTo>
                    <a:pt x="7110" y="1873"/>
                    <a:pt x="7110" y="1465"/>
                    <a:pt x="6836" y="1465"/>
                  </a:cubicBezTo>
                  <a:lnTo>
                    <a:pt x="6831" y="1465"/>
                  </a:lnTo>
                  <a:cubicBezTo>
                    <a:pt x="5895" y="1450"/>
                    <a:pt x="5011" y="974"/>
                    <a:pt x="4343" y="263"/>
                  </a:cubicBezTo>
                  <a:cubicBezTo>
                    <a:pt x="4175" y="88"/>
                    <a:pt x="3951" y="0"/>
                    <a:pt x="3729"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1" name="Google Shape;12061;p92"/>
            <p:cNvSpPr/>
            <p:nvPr/>
          </p:nvSpPr>
          <p:spPr>
            <a:xfrm>
              <a:off x="6380495" y="1540902"/>
              <a:ext cx="175066" cy="318977"/>
            </a:xfrm>
            <a:custGeom>
              <a:avLst/>
              <a:gdLst/>
              <a:ahLst/>
              <a:cxnLst/>
              <a:rect l="l" t="t" r="r" b="b"/>
              <a:pathLst>
                <a:path w="6687" h="12184" extrusionOk="0">
                  <a:moveTo>
                    <a:pt x="207" y="0"/>
                  </a:moveTo>
                  <a:cubicBezTo>
                    <a:pt x="103" y="0"/>
                    <a:pt x="0" y="68"/>
                    <a:pt x="0" y="202"/>
                  </a:cubicBezTo>
                  <a:lnTo>
                    <a:pt x="0" y="4843"/>
                  </a:lnTo>
                  <a:cubicBezTo>
                    <a:pt x="0" y="5069"/>
                    <a:pt x="63" y="5290"/>
                    <a:pt x="183" y="5487"/>
                  </a:cubicBezTo>
                  <a:cubicBezTo>
                    <a:pt x="332" y="5727"/>
                    <a:pt x="500" y="5953"/>
                    <a:pt x="682" y="6169"/>
                  </a:cubicBezTo>
                  <a:cubicBezTo>
                    <a:pt x="942" y="6471"/>
                    <a:pt x="1254" y="6731"/>
                    <a:pt x="1605" y="6928"/>
                  </a:cubicBezTo>
                  <a:cubicBezTo>
                    <a:pt x="1614" y="6933"/>
                    <a:pt x="1629" y="6952"/>
                    <a:pt x="1648" y="6957"/>
                  </a:cubicBezTo>
                  <a:cubicBezTo>
                    <a:pt x="1667" y="6971"/>
                    <a:pt x="1691" y="6981"/>
                    <a:pt x="1715" y="6985"/>
                  </a:cubicBezTo>
                  <a:cubicBezTo>
                    <a:pt x="2023" y="7144"/>
                    <a:pt x="2364" y="7230"/>
                    <a:pt x="2710" y="7240"/>
                  </a:cubicBezTo>
                  <a:cubicBezTo>
                    <a:pt x="2734" y="7240"/>
                    <a:pt x="2762" y="7226"/>
                    <a:pt x="2786" y="7211"/>
                  </a:cubicBezTo>
                  <a:cubicBezTo>
                    <a:pt x="2810" y="7202"/>
                    <a:pt x="2835" y="7202"/>
                    <a:pt x="2854" y="7182"/>
                  </a:cubicBezTo>
                  <a:cubicBezTo>
                    <a:pt x="2979" y="7053"/>
                    <a:pt x="2892" y="6832"/>
                    <a:pt x="2710" y="6832"/>
                  </a:cubicBezTo>
                  <a:cubicBezTo>
                    <a:pt x="2614" y="6822"/>
                    <a:pt x="2513" y="6812"/>
                    <a:pt x="2417" y="6793"/>
                  </a:cubicBezTo>
                  <a:cubicBezTo>
                    <a:pt x="2652" y="6625"/>
                    <a:pt x="2820" y="6380"/>
                    <a:pt x="2892" y="6101"/>
                  </a:cubicBezTo>
                  <a:cubicBezTo>
                    <a:pt x="2935" y="5941"/>
                    <a:pt x="2810" y="5838"/>
                    <a:pt x="2688" y="5838"/>
                  </a:cubicBezTo>
                  <a:cubicBezTo>
                    <a:pt x="2606" y="5838"/>
                    <a:pt x="2525" y="5885"/>
                    <a:pt x="2498" y="5991"/>
                  </a:cubicBezTo>
                  <a:cubicBezTo>
                    <a:pt x="2426" y="6308"/>
                    <a:pt x="2162" y="6548"/>
                    <a:pt x="1840" y="6591"/>
                  </a:cubicBezTo>
                  <a:cubicBezTo>
                    <a:pt x="1547" y="6428"/>
                    <a:pt x="1283" y="6217"/>
                    <a:pt x="1057" y="5967"/>
                  </a:cubicBezTo>
                  <a:lnTo>
                    <a:pt x="1139" y="4977"/>
                  </a:lnTo>
                  <a:cubicBezTo>
                    <a:pt x="1187" y="4377"/>
                    <a:pt x="2248" y="3868"/>
                    <a:pt x="2892" y="3868"/>
                  </a:cubicBezTo>
                  <a:cubicBezTo>
                    <a:pt x="3128" y="3868"/>
                    <a:pt x="3358" y="3940"/>
                    <a:pt x="3555" y="4069"/>
                  </a:cubicBezTo>
                  <a:cubicBezTo>
                    <a:pt x="5395" y="5285"/>
                    <a:pt x="5794" y="8234"/>
                    <a:pt x="6212" y="11357"/>
                  </a:cubicBezTo>
                  <a:lnTo>
                    <a:pt x="6217" y="11405"/>
                  </a:lnTo>
                  <a:cubicBezTo>
                    <a:pt x="6241" y="11602"/>
                    <a:pt x="6092" y="11775"/>
                    <a:pt x="5895" y="11775"/>
                  </a:cubicBezTo>
                  <a:lnTo>
                    <a:pt x="4064" y="11775"/>
                  </a:lnTo>
                  <a:cubicBezTo>
                    <a:pt x="3791" y="11775"/>
                    <a:pt x="3791" y="12183"/>
                    <a:pt x="4064" y="12183"/>
                  </a:cubicBezTo>
                  <a:lnTo>
                    <a:pt x="5895" y="12183"/>
                  </a:lnTo>
                  <a:cubicBezTo>
                    <a:pt x="5897" y="12183"/>
                    <a:pt x="5900" y="12183"/>
                    <a:pt x="5903" y="12183"/>
                  </a:cubicBezTo>
                  <a:cubicBezTo>
                    <a:pt x="6346" y="12183"/>
                    <a:pt x="6687" y="11792"/>
                    <a:pt x="6630" y="11347"/>
                  </a:cubicBezTo>
                  <a:lnTo>
                    <a:pt x="6610" y="11299"/>
                  </a:lnTo>
                  <a:cubicBezTo>
                    <a:pt x="6178" y="8081"/>
                    <a:pt x="5770" y="5045"/>
                    <a:pt x="3776" y="3723"/>
                  </a:cubicBezTo>
                  <a:cubicBezTo>
                    <a:pt x="3518" y="3550"/>
                    <a:pt x="3214" y="3454"/>
                    <a:pt x="2905" y="3454"/>
                  </a:cubicBezTo>
                  <a:cubicBezTo>
                    <a:pt x="2898" y="3454"/>
                    <a:pt x="2890" y="3454"/>
                    <a:pt x="2883" y="3454"/>
                  </a:cubicBezTo>
                  <a:cubicBezTo>
                    <a:pt x="2061" y="3454"/>
                    <a:pt x="788" y="4079"/>
                    <a:pt x="721" y="4939"/>
                  </a:cubicBezTo>
                  <a:lnTo>
                    <a:pt x="677" y="5487"/>
                  </a:lnTo>
                  <a:cubicBezTo>
                    <a:pt x="524" y="5266"/>
                    <a:pt x="413" y="5112"/>
                    <a:pt x="413" y="4843"/>
                  </a:cubicBezTo>
                  <a:lnTo>
                    <a:pt x="413" y="202"/>
                  </a:lnTo>
                  <a:cubicBezTo>
                    <a:pt x="413" y="68"/>
                    <a:pt x="310" y="0"/>
                    <a:pt x="207"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2" name="Google Shape;12062;p92"/>
            <p:cNvSpPr/>
            <p:nvPr/>
          </p:nvSpPr>
          <p:spPr>
            <a:xfrm>
              <a:off x="6184800" y="1540928"/>
              <a:ext cx="174071" cy="319082"/>
            </a:xfrm>
            <a:custGeom>
              <a:avLst/>
              <a:gdLst/>
              <a:ahLst/>
              <a:cxnLst/>
              <a:rect l="l" t="t" r="r" b="b"/>
              <a:pathLst>
                <a:path w="6649" h="12188" extrusionOk="0">
                  <a:moveTo>
                    <a:pt x="6445" y="1"/>
                  </a:moveTo>
                  <a:cubicBezTo>
                    <a:pt x="6343" y="1"/>
                    <a:pt x="6240" y="69"/>
                    <a:pt x="6240" y="206"/>
                  </a:cubicBezTo>
                  <a:lnTo>
                    <a:pt x="6240" y="4847"/>
                  </a:lnTo>
                  <a:cubicBezTo>
                    <a:pt x="6240" y="5178"/>
                    <a:pt x="6053" y="5351"/>
                    <a:pt x="6000" y="5428"/>
                  </a:cubicBezTo>
                  <a:lnTo>
                    <a:pt x="5957" y="4938"/>
                  </a:lnTo>
                  <a:cubicBezTo>
                    <a:pt x="5885" y="4073"/>
                    <a:pt x="4612" y="3453"/>
                    <a:pt x="3795" y="3453"/>
                  </a:cubicBezTo>
                  <a:cubicBezTo>
                    <a:pt x="3478" y="3453"/>
                    <a:pt x="3166" y="3545"/>
                    <a:pt x="2902" y="3722"/>
                  </a:cubicBezTo>
                  <a:cubicBezTo>
                    <a:pt x="783" y="5125"/>
                    <a:pt x="428" y="8599"/>
                    <a:pt x="62" y="11346"/>
                  </a:cubicBezTo>
                  <a:cubicBezTo>
                    <a:pt x="0" y="11793"/>
                    <a:pt x="346" y="12187"/>
                    <a:pt x="793" y="12187"/>
                  </a:cubicBezTo>
                  <a:lnTo>
                    <a:pt x="2426" y="12187"/>
                  </a:lnTo>
                  <a:cubicBezTo>
                    <a:pt x="2700" y="12187"/>
                    <a:pt x="2700" y="11779"/>
                    <a:pt x="2426" y="11779"/>
                  </a:cubicBezTo>
                  <a:lnTo>
                    <a:pt x="793" y="11779"/>
                  </a:lnTo>
                  <a:cubicBezTo>
                    <a:pt x="701" y="11779"/>
                    <a:pt x="610" y="11740"/>
                    <a:pt x="548" y="11668"/>
                  </a:cubicBezTo>
                  <a:cubicBezTo>
                    <a:pt x="476" y="11582"/>
                    <a:pt x="452" y="11467"/>
                    <a:pt x="480" y="11361"/>
                  </a:cubicBezTo>
                  <a:cubicBezTo>
                    <a:pt x="889" y="8229"/>
                    <a:pt x="1287" y="5284"/>
                    <a:pt x="3127" y="4059"/>
                  </a:cubicBezTo>
                  <a:cubicBezTo>
                    <a:pt x="3324" y="3929"/>
                    <a:pt x="3555" y="3862"/>
                    <a:pt x="3790" y="3862"/>
                  </a:cubicBezTo>
                  <a:cubicBezTo>
                    <a:pt x="4434" y="3862"/>
                    <a:pt x="5496" y="4371"/>
                    <a:pt x="5544" y="4972"/>
                  </a:cubicBezTo>
                  <a:lnTo>
                    <a:pt x="5626" y="5928"/>
                  </a:lnTo>
                  <a:cubicBezTo>
                    <a:pt x="5553" y="6009"/>
                    <a:pt x="5481" y="6072"/>
                    <a:pt x="5405" y="6144"/>
                  </a:cubicBezTo>
                  <a:cubicBezTo>
                    <a:pt x="5227" y="6312"/>
                    <a:pt x="5304" y="6273"/>
                    <a:pt x="4982" y="6480"/>
                  </a:cubicBezTo>
                  <a:cubicBezTo>
                    <a:pt x="4929" y="6514"/>
                    <a:pt x="4876" y="6557"/>
                    <a:pt x="4818" y="6590"/>
                  </a:cubicBezTo>
                  <a:cubicBezTo>
                    <a:pt x="4487" y="6552"/>
                    <a:pt x="4218" y="6312"/>
                    <a:pt x="4141" y="5990"/>
                  </a:cubicBezTo>
                  <a:cubicBezTo>
                    <a:pt x="4117" y="5898"/>
                    <a:pt x="4033" y="5839"/>
                    <a:pt x="3944" y="5839"/>
                  </a:cubicBezTo>
                  <a:cubicBezTo>
                    <a:pt x="3926" y="5839"/>
                    <a:pt x="3909" y="5841"/>
                    <a:pt x="3891" y="5846"/>
                  </a:cubicBezTo>
                  <a:cubicBezTo>
                    <a:pt x="3776" y="5875"/>
                    <a:pt x="3714" y="5985"/>
                    <a:pt x="3742" y="6096"/>
                  </a:cubicBezTo>
                  <a:cubicBezTo>
                    <a:pt x="3814" y="6379"/>
                    <a:pt x="3983" y="6624"/>
                    <a:pt x="4218" y="6792"/>
                  </a:cubicBezTo>
                  <a:cubicBezTo>
                    <a:pt x="4127" y="6811"/>
                    <a:pt x="4035" y="6826"/>
                    <a:pt x="3939" y="6831"/>
                  </a:cubicBezTo>
                  <a:cubicBezTo>
                    <a:pt x="3757" y="6831"/>
                    <a:pt x="3665" y="7056"/>
                    <a:pt x="3800" y="7181"/>
                  </a:cubicBezTo>
                  <a:cubicBezTo>
                    <a:pt x="3810" y="7196"/>
                    <a:pt x="3834" y="7196"/>
                    <a:pt x="3848" y="7201"/>
                  </a:cubicBezTo>
                  <a:cubicBezTo>
                    <a:pt x="3877" y="7225"/>
                    <a:pt x="3911" y="7234"/>
                    <a:pt x="3944" y="7239"/>
                  </a:cubicBezTo>
                  <a:cubicBezTo>
                    <a:pt x="4247" y="7234"/>
                    <a:pt x="4737" y="7100"/>
                    <a:pt x="4996" y="6960"/>
                  </a:cubicBezTo>
                  <a:cubicBezTo>
                    <a:pt x="5616" y="6629"/>
                    <a:pt x="6135" y="6019"/>
                    <a:pt x="6466" y="5481"/>
                  </a:cubicBezTo>
                  <a:cubicBezTo>
                    <a:pt x="6586" y="5289"/>
                    <a:pt x="6649" y="5068"/>
                    <a:pt x="6649" y="4842"/>
                  </a:cubicBezTo>
                  <a:lnTo>
                    <a:pt x="6649" y="206"/>
                  </a:lnTo>
                  <a:cubicBezTo>
                    <a:pt x="6649" y="69"/>
                    <a:pt x="6547" y="1"/>
                    <a:pt x="6445"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63" name="Google Shape;12063;p92"/>
          <p:cNvGrpSpPr/>
          <p:nvPr/>
        </p:nvGrpSpPr>
        <p:grpSpPr>
          <a:xfrm>
            <a:off x="7060102" y="1310971"/>
            <a:ext cx="370709" cy="367829"/>
            <a:chOff x="7060102" y="1516371"/>
            <a:chExt cx="370709" cy="367829"/>
          </a:xfrm>
        </p:grpSpPr>
        <p:sp>
          <p:nvSpPr>
            <p:cNvPr id="12064" name="Google Shape;12064;p92"/>
            <p:cNvSpPr/>
            <p:nvPr/>
          </p:nvSpPr>
          <p:spPr>
            <a:xfrm>
              <a:off x="7066699" y="1521790"/>
              <a:ext cx="356833" cy="357069"/>
            </a:xfrm>
            <a:custGeom>
              <a:avLst/>
              <a:gdLst/>
              <a:ahLst/>
              <a:cxnLst/>
              <a:rect l="l" t="t" r="r" b="b"/>
              <a:pathLst>
                <a:path w="13630" h="13639" extrusionOk="0">
                  <a:moveTo>
                    <a:pt x="6894" y="0"/>
                  </a:moveTo>
                  <a:cubicBezTo>
                    <a:pt x="6783" y="149"/>
                    <a:pt x="6682" y="308"/>
                    <a:pt x="6577" y="485"/>
                  </a:cubicBezTo>
                  <a:cubicBezTo>
                    <a:pt x="6039" y="1403"/>
                    <a:pt x="5477" y="2902"/>
                    <a:pt x="5678" y="4982"/>
                  </a:cubicBezTo>
                  <a:cubicBezTo>
                    <a:pt x="4429" y="5847"/>
                    <a:pt x="3300" y="6870"/>
                    <a:pt x="2316" y="8023"/>
                  </a:cubicBezTo>
                  <a:cubicBezTo>
                    <a:pt x="1427" y="9061"/>
                    <a:pt x="649" y="10189"/>
                    <a:pt x="0" y="11386"/>
                  </a:cubicBezTo>
                  <a:lnTo>
                    <a:pt x="2239" y="13639"/>
                  </a:lnTo>
                  <a:cubicBezTo>
                    <a:pt x="2873" y="12289"/>
                    <a:pt x="3690" y="11035"/>
                    <a:pt x="4670" y="9911"/>
                  </a:cubicBezTo>
                  <a:cubicBezTo>
                    <a:pt x="6197" y="8153"/>
                    <a:pt x="7711" y="6976"/>
                    <a:pt x="9723" y="6178"/>
                  </a:cubicBezTo>
                  <a:lnTo>
                    <a:pt x="10545" y="5866"/>
                  </a:lnTo>
                  <a:cubicBezTo>
                    <a:pt x="11544" y="5525"/>
                    <a:pt x="12577" y="5294"/>
                    <a:pt x="13629" y="5184"/>
                  </a:cubicBezTo>
                  <a:lnTo>
                    <a:pt x="13629" y="2162"/>
                  </a:lnTo>
                  <a:cubicBezTo>
                    <a:pt x="13581" y="2162"/>
                    <a:pt x="13533" y="2162"/>
                    <a:pt x="13485" y="2167"/>
                  </a:cubicBezTo>
                  <a:cubicBezTo>
                    <a:pt x="11847" y="2320"/>
                    <a:pt x="10237" y="2714"/>
                    <a:pt x="8710" y="3334"/>
                  </a:cubicBezTo>
                  <a:cubicBezTo>
                    <a:pt x="8950" y="1898"/>
                    <a:pt x="10041" y="500"/>
                    <a:pt x="10790" y="0"/>
                  </a:cubicBezTo>
                  <a:close/>
                </a:path>
              </a:pathLst>
            </a:custGeom>
            <a:solidFill>
              <a:srgbClr val="B7C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5" name="Google Shape;12065;p92"/>
            <p:cNvSpPr/>
            <p:nvPr/>
          </p:nvSpPr>
          <p:spPr>
            <a:xfrm>
              <a:off x="7121180" y="1786156"/>
              <a:ext cx="22515" cy="19216"/>
            </a:xfrm>
            <a:custGeom>
              <a:avLst/>
              <a:gdLst/>
              <a:ahLst/>
              <a:cxnLst/>
              <a:rect l="l" t="t" r="r" b="b"/>
              <a:pathLst>
                <a:path w="860" h="734" extrusionOk="0">
                  <a:moveTo>
                    <a:pt x="488" y="0"/>
                  </a:moveTo>
                  <a:cubicBezTo>
                    <a:pt x="161" y="0"/>
                    <a:pt x="1" y="396"/>
                    <a:pt x="230" y="625"/>
                  </a:cubicBezTo>
                  <a:cubicBezTo>
                    <a:pt x="305" y="700"/>
                    <a:pt x="398" y="734"/>
                    <a:pt x="489" y="734"/>
                  </a:cubicBezTo>
                  <a:cubicBezTo>
                    <a:pt x="676" y="734"/>
                    <a:pt x="856" y="590"/>
                    <a:pt x="859" y="370"/>
                  </a:cubicBezTo>
                  <a:cubicBezTo>
                    <a:pt x="859" y="164"/>
                    <a:pt x="696" y="0"/>
                    <a:pt x="494" y="0"/>
                  </a:cubicBezTo>
                  <a:cubicBezTo>
                    <a:pt x="492" y="0"/>
                    <a:pt x="490" y="0"/>
                    <a:pt x="488"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6" name="Google Shape;12066;p92"/>
            <p:cNvSpPr/>
            <p:nvPr/>
          </p:nvSpPr>
          <p:spPr>
            <a:xfrm>
              <a:off x="7256347" y="1559123"/>
              <a:ext cx="22672" cy="19347"/>
            </a:xfrm>
            <a:custGeom>
              <a:avLst/>
              <a:gdLst/>
              <a:ahLst/>
              <a:cxnLst/>
              <a:rect l="l" t="t" r="r" b="b"/>
              <a:pathLst>
                <a:path w="866" h="739" extrusionOk="0">
                  <a:moveTo>
                    <a:pt x="495" y="1"/>
                  </a:moveTo>
                  <a:cubicBezTo>
                    <a:pt x="164" y="1"/>
                    <a:pt x="1" y="400"/>
                    <a:pt x="236" y="630"/>
                  </a:cubicBezTo>
                  <a:cubicBezTo>
                    <a:pt x="310" y="705"/>
                    <a:pt x="402" y="738"/>
                    <a:pt x="492" y="738"/>
                  </a:cubicBezTo>
                  <a:cubicBezTo>
                    <a:pt x="680" y="738"/>
                    <a:pt x="860" y="592"/>
                    <a:pt x="860" y="371"/>
                  </a:cubicBezTo>
                  <a:cubicBezTo>
                    <a:pt x="865" y="164"/>
                    <a:pt x="697" y="1"/>
                    <a:pt x="495"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7" name="Google Shape;12067;p92"/>
            <p:cNvSpPr/>
            <p:nvPr/>
          </p:nvSpPr>
          <p:spPr>
            <a:xfrm>
              <a:off x="7299623" y="1651198"/>
              <a:ext cx="22646" cy="19321"/>
            </a:xfrm>
            <a:custGeom>
              <a:avLst/>
              <a:gdLst/>
              <a:ahLst/>
              <a:cxnLst/>
              <a:rect l="l" t="t" r="r" b="b"/>
              <a:pathLst>
                <a:path w="865" h="738" extrusionOk="0">
                  <a:moveTo>
                    <a:pt x="499" y="0"/>
                  </a:moveTo>
                  <a:cubicBezTo>
                    <a:pt x="496" y="0"/>
                    <a:pt x="493" y="0"/>
                    <a:pt x="490" y="0"/>
                  </a:cubicBezTo>
                  <a:cubicBezTo>
                    <a:pt x="163" y="0"/>
                    <a:pt x="0" y="399"/>
                    <a:pt x="231" y="630"/>
                  </a:cubicBezTo>
                  <a:cubicBezTo>
                    <a:pt x="305" y="704"/>
                    <a:pt x="397" y="738"/>
                    <a:pt x="488" y="738"/>
                  </a:cubicBezTo>
                  <a:cubicBezTo>
                    <a:pt x="677" y="738"/>
                    <a:pt x="860" y="591"/>
                    <a:pt x="860" y="370"/>
                  </a:cubicBezTo>
                  <a:cubicBezTo>
                    <a:pt x="865" y="167"/>
                    <a:pt x="701" y="0"/>
                    <a:pt x="499"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8" name="Google Shape;12068;p92"/>
            <p:cNvSpPr/>
            <p:nvPr/>
          </p:nvSpPr>
          <p:spPr>
            <a:xfrm>
              <a:off x="7236738" y="1632715"/>
              <a:ext cx="22646" cy="19321"/>
            </a:xfrm>
            <a:custGeom>
              <a:avLst/>
              <a:gdLst/>
              <a:ahLst/>
              <a:cxnLst/>
              <a:rect l="l" t="t" r="r" b="b"/>
              <a:pathLst>
                <a:path w="865" h="738" extrusionOk="0">
                  <a:moveTo>
                    <a:pt x="495" y="0"/>
                  </a:moveTo>
                  <a:cubicBezTo>
                    <a:pt x="168" y="0"/>
                    <a:pt x="0" y="394"/>
                    <a:pt x="236" y="630"/>
                  </a:cubicBezTo>
                  <a:cubicBezTo>
                    <a:pt x="310" y="704"/>
                    <a:pt x="402" y="737"/>
                    <a:pt x="492" y="737"/>
                  </a:cubicBezTo>
                  <a:cubicBezTo>
                    <a:pt x="682" y="737"/>
                    <a:pt x="865" y="590"/>
                    <a:pt x="865" y="365"/>
                  </a:cubicBezTo>
                  <a:cubicBezTo>
                    <a:pt x="860" y="164"/>
                    <a:pt x="697" y="0"/>
                    <a:pt x="495"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9" name="Google Shape;12069;p92"/>
            <p:cNvSpPr/>
            <p:nvPr/>
          </p:nvSpPr>
          <p:spPr>
            <a:xfrm>
              <a:off x="7209825" y="1707799"/>
              <a:ext cx="22515" cy="19321"/>
            </a:xfrm>
            <a:custGeom>
              <a:avLst/>
              <a:gdLst/>
              <a:ahLst/>
              <a:cxnLst/>
              <a:rect l="l" t="t" r="r" b="b"/>
              <a:pathLst>
                <a:path w="860" h="738" extrusionOk="0">
                  <a:moveTo>
                    <a:pt x="495" y="0"/>
                  </a:moveTo>
                  <a:cubicBezTo>
                    <a:pt x="163" y="0"/>
                    <a:pt x="0" y="394"/>
                    <a:pt x="231" y="630"/>
                  </a:cubicBezTo>
                  <a:cubicBezTo>
                    <a:pt x="307" y="704"/>
                    <a:pt x="399" y="737"/>
                    <a:pt x="489" y="737"/>
                  </a:cubicBezTo>
                  <a:cubicBezTo>
                    <a:pt x="679" y="737"/>
                    <a:pt x="860" y="590"/>
                    <a:pt x="860" y="365"/>
                  </a:cubicBezTo>
                  <a:cubicBezTo>
                    <a:pt x="860" y="164"/>
                    <a:pt x="697" y="0"/>
                    <a:pt x="495"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0" name="Google Shape;12070;p92"/>
            <p:cNvSpPr/>
            <p:nvPr/>
          </p:nvSpPr>
          <p:spPr>
            <a:xfrm>
              <a:off x="7374812" y="1606928"/>
              <a:ext cx="22541" cy="19321"/>
            </a:xfrm>
            <a:custGeom>
              <a:avLst/>
              <a:gdLst/>
              <a:ahLst/>
              <a:cxnLst/>
              <a:rect l="l" t="t" r="r" b="b"/>
              <a:pathLst>
                <a:path w="861" h="738" extrusionOk="0">
                  <a:moveTo>
                    <a:pt x="496" y="0"/>
                  </a:moveTo>
                  <a:cubicBezTo>
                    <a:pt x="164" y="0"/>
                    <a:pt x="1" y="399"/>
                    <a:pt x="232" y="630"/>
                  </a:cubicBezTo>
                  <a:cubicBezTo>
                    <a:pt x="308" y="704"/>
                    <a:pt x="400" y="738"/>
                    <a:pt x="491" y="738"/>
                  </a:cubicBezTo>
                  <a:cubicBezTo>
                    <a:pt x="680" y="738"/>
                    <a:pt x="861" y="591"/>
                    <a:pt x="861" y="370"/>
                  </a:cubicBezTo>
                  <a:cubicBezTo>
                    <a:pt x="861" y="169"/>
                    <a:pt x="698" y="0"/>
                    <a:pt x="496"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1" name="Google Shape;12071;p92"/>
            <p:cNvSpPr/>
            <p:nvPr/>
          </p:nvSpPr>
          <p:spPr>
            <a:xfrm>
              <a:off x="7089580" y="1805529"/>
              <a:ext cx="22672" cy="19321"/>
            </a:xfrm>
            <a:custGeom>
              <a:avLst/>
              <a:gdLst/>
              <a:ahLst/>
              <a:cxnLst/>
              <a:rect l="l" t="t" r="r" b="b"/>
              <a:pathLst>
                <a:path w="866" h="738" extrusionOk="0">
                  <a:moveTo>
                    <a:pt x="495" y="0"/>
                  </a:moveTo>
                  <a:cubicBezTo>
                    <a:pt x="169" y="0"/>
                    <a:pt x="0" y="399"/>
                    <a:pt x="236" y="629"/>
                  </a:cubicBezTo>
                  <a:cubicBezTo>
                    <a:pt x="310" y="704"/>
                    <a:pt x="402" y="737"/>
                    <a:pt x="493" y="737"/>
                  </a:cubicBezTo>
                  <a:cubicBezTo>
                    <a:pt x="682" y="737"/>
                    <a:pt x="865" y="591"/>
                    <a:pt x="865" y="370"/>
                  </a:cubicBezTo>
                  <a:cubicBezTo>
                    <a:pt x="860" y="163"/>
                    <a:pt x="697" y="0"/>
                    <a:pt x="495"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2" name="Google Shape;12072;p92"/>
            <p:cNvSpPr/>
            <p:nvPr/>
          </p:nvSpPr>
          <p:spPr>
            <a:xfrm>
              <a:off x="7108954" y="1835819"/>
              <a:ext cx="22646" cy="19295"/>
            </a:xfrm>
            <a:custGeom>
              <a:avLst/>
              <a:gdLst/>
              <a:ahLst/>
              <a:cxnLst/>
              <a:rect l="l" t="t" r="r" b="b"/>
              <a:pathLst>
                <a:path w="865" h="737" extrusionOk="0">
                  <a:moveTo>
                    <a:pt x="504" y="1"/>
                  </a:moveTo>
                  <a:cubicBezTo>
                    <a:pt x="501" y="1"/>
                    <a:pt x="498" y="1"/>
                    <a:pt x="495" y="1"/>
                  </a:cubicBezTo>
                  <a:cubicBezTo>
                    <a:pt x="168" y="1"/>
                    <a:pt x="0" y="395"/>
                    <a:pt x="236" y="625"/>
                  </a:cubicBezTo>
                  <a:cubicBezTo>
                    <a:pt x="311" y="702"/>
                    <a:pt x="404" y="736"/>
                    <a:pt x="495" y="736"/>
                  </a:cubicBezTo>
                  <a:cubicBezTo>
                    <a:pt x="684" y="736"/>
                    <a:pt x="865" y="589"/>
                    <a:pt x="865" y="366"/>
                  </a:cubicBezTo>
                  <a:cubicBezTo>
                    <a:pt x="865" y="167"/>
                    <a:pt x="706" y="1"/>
                    <a:pt x="504"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3" name="Google Shape;12073;p92"/>
            <p:cNvSpPr/>
            <p:nvPr/>
          </p:nvSpPr>
          <p:spPr>
            <a:xfrm>
              <a:off x="7109949" y="1578261"/>
              <a:ext cx="313689" cy="300599"/>
            </a:xfrm>
            <a:custGeom>
              <a:avLst/>
              <a:gdLst/>
              <a:ahLst/>
              <a:cxnLst/>
              <a:rect l="l" t="t" r="r" b="b"/>
              <a:pathLst>
                <a:path w="11982" h="11482" extrusionOk="0">
                  <a:moveTo>
                    <a:pt x="11982" y="0"/>
                  </a:moveTo>
                  <a:cubicBezTo>
                    <a:pt x="11934" y="5"/>
                    <a:pt x="11881" y="5"/>
                    <a:pt x="11838" y="15"/>
                  </a:cubicBezTo>
                  <a:cubicBezTo>
                    <a:pt x="11689" y="24"/>
                    <a:pt x="11540" y="43"/>
                    <a:pt x="11396" y="63"/>
                  </a:cubicBezTo>
                  <a:lnTo>
                    <a:pt x="11396" y="1595"/>
                  </a:lnTo>
                  <a:cubicBezTo>
                    <a:pt x="11396" y="2071"/>
                    <a:pt x="11055" y="2469"/>
                    <a:pt x="10589" y="2546"/>
                  </a:cubicBezTo>
                  <a:cubicBezTo>
                    <a:pt x="9815" y="2671"/>
                    <a:pt x="9051" y="2863"/>
                    <a:pt x="8307" y="3118"/>
                  </a:cubicBezTo>
                  <a:lnTo>
                    <a:pt x="7485" y="3435"/>
                  </a:lnTo>
                  <a:cubicBezTo>
                    <a:pt x="5472" y="4232"/>
                    <a:pt x="3959" y="5405"/>
                    <a:pt x="2431" y="7168"/>
                  </a:cubicBezTo>
                  <a:cubicBezTo>
                    <a:pt x="1451" y="8292"/>
                    <a:pt x="635" y="9546"/>
                    <a:pt x="1" y="10896"/>
                  </a:cubicBezTo>
                  <a:lnTo>
                    <a:pt x="592" y="11482"/>
                  </a:lnTo>
                  <a:cubicBezTo>
                    <a:pt x="1226" y="10137"/>
                    <a:pt x="2042" y="8878"/>
                    <a:pt x="3018" y="7754"/>
                  </a:cubicBezTo>
                  <a:cubicBezTo>
                    <a:pt x="4550" y="5996"/>
                    <a:pt x="6063" y="4819"/>
                    <a:pt x="8076" y="4026"/>
                  </a:cubicBezTo>
                  <a:lnTo>
                    <a:pt x="8893" y="3709"/>
                  </a:lnTo>
                  <a:cubicBezTo>
                    <a:pt x="9892" y="3368"/>
                    <a:pt x="10930" y="3137"/>
                    <a:pt x="11982" y="3031"/>
                  </a:cubicBezTo>
                  <a:lnTo>
                    <a:pt x="11982" y="0"/>
                  </a:ln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4" name="Google Shape;12074;p92"/>
            <p:cNvSpPr/>
            <p:nvPr/>
          </p:nvSpPr>
          <p:spPr>
            <a:xfrm>
              <a:off x="7098010" y="1662141"/>
              <a:ext cx="105165" cy="110113"/>
            </a:xfrm>
            <a:custGeom>
              <a:avLst/>
              <a:gdLst/>
              <a:ahLst/>
              <a:cxnLst/>
              <a:rect l="l" t="t" r="r" b="b"/>
              <a:pathLst>
                <a:path w="4017" h="4206" extrusionOk="0">
                  <a:moveTo>
                    <a:pt x="3959" y="0"/>
                  </a:moveTo>
                  <a:cubicBezTo>
                    <a:pt x="2912" y="783"/>
                    <a:pt x="1960" y="1677"/>
                    <a:pt x="1110" y="2667"/>
                  </a:cubicBezTo>
                  <a:cubicBezTo>
                    <a:pt x="697" y="3157"/>
                    <a:pt x="327" y="3632"/>
                    <a:pt x="0" y="4103"/>
                  </a:cubicBezTo>
                  <a:cubicBezTo>
                    <a:pt x="20" y="4102"/>
                    <a:pt x="38" y="4102"/>
                    <a:pt x="56" y="4102"/>
                  </a:cubicBezTo>
                  <a:cubicBezTo>
                    <a:pt x="340" y="4102"/>
                    <a:pt x="362" y="4206"/>
                    <a:pt x="552" y="4206"/>
                  </a:cubicBezTo>
                  <a:cubicBezTo>
                    <a:pt x="620" y="4206"/>
                    <a:pt x="710" y="4192"/>
                    <a:pt x="841" y="4156"/>
                  </a:cubicBezTo>
                  <a:cubicBezTo>
                    <a:pt x="1100" y="4084"/>
                    <a:pt x="1307" y="3772"/>
                    <a:pt x="1610" y="3623"/>
                  </a:cubicBezTo>
                  <a:cubicBezTo>
                    <a:pt x="1859" y="3498"/>
                    <a:pt x="2239" y="3517"/>
                    <a:pt x="2489" y="3315"/>
                  </a:cubicBezTo>
                  <a:cubicBezTo>
                    <a:pt x="2710" y="3133"/>
                    <a:pt x="2767" y="2768"/>
                    <a:pt x="2960" y="2513"/>
                  </a:cubicBezTo>
                  <a:cubicBezTo>
                    <a:pt x="3132" y="2282"/>
                    <a:pt x="3474" y="2138"/>
                    <a:pt x="3603" y="1840"/>
                  </a:cubicBezTo>
                  <a:cubicBezTo>
                    <a:pt x="3723" y="1581"/>
                    <a:pt x="3608" y="1230"/>
                    <a:pt x="3675" y="913"/>
                  </a:cubicBezTo>
                  <a:cubicBezTo>
                    <a:pt x="3738" y="635"/>
                    <a:pt x="3997" y="366"/>
                    <a:pt x="4016" y="44"/>
                  </a:cubicBezTo>
                  <a:lnTo>
                    <a:pt x="3959" y="0"/>
                  </a:ln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5" name="Google Shape;12075;p92"/>
            <p:cNvSpPr/>
            <p:nvPr/>
          </p:nvSpPr>
          <p:spPr>
            <a:xfrm>
              <a:off x="7098010" y="1662141"/>
              <a:ext cx="105165" cy="110035"/>
            </a:xfrm>
            <a:custGeom>
              <a:avLst/>
              <a:gdLst/>
              <a:ahLst/>
              <a:cxnLst/>
              <a:rect l="l" t="t" r="r" b="b"/>
              <a:pathLst>
                <a:path w="4017" h="4203" extrusionOk="0">
                  <a:moveTo>
                    <a:pt x="3954" y="0"/>
                  </a:moveTo>
                  <a:cubicBezTo>
                    <a:pt x="3714" y="183"/>
                    <a:pt x="3478" y="366"/>
                    <a:pt x="3248" y="558"/>
                  </a:cubicBezTo>
                  <a:cubicBezTo>
                    <a:pt x="3205" y="860"/>
                    <a:pt x="3296" y="1182"/>
                    <a:pt x="3190" y="1422"/>
                  </a:cubicBezTo>
                  <a:cubicBezTo>
                    <a:pt x="3056" y="1720"/>
                    <a:pt x="2715" y="1864"/>
                    <a:pt x="2542" y="2090"/>
                  </a:cubicBezTo>
                  <a:cubicBezTo>
                    <a:pt x="2349" y="2345"/>
                    <a:pt x="2297" y="2710"/>
                    <a:pt x="2071" y="2892"/>
                  </a:cubicBezTo>
                  <a:cubicBezTo>
                    <a:pt x="1821" y="3099"/>
                    <a:pt x="1446" y="3075"/>
                    <a:pt x="1192" y="3200"/>
                  </a:cubicBezTo>
                  <a:cubicBezTo>
                    <a:pt x="894" y="3354"/>
                    <a:pt x="687" y="3661"/>
                    <a:pt x="428" y="3733"/>
                  </a:cubicBezTo>
                  <a:cubicBezTo>
                    <a:pt x="361" y="3752"/>
                    <a:pt x="298" y="3767"/>
                    <a:pt x="231" y="3776"/>
                  </a:cubicBezTo>
                  <a:cubicBezTo>
                    <a:pt x="154" y="3882"/>
                    <a:pt x="72" y="3993"/>
                    <a:pt x="0" y="4098"/>
                  </a:cubicBezTo>
                  <a:cubicBezTo>
                    <a:pt x="20" y="4097"/>
                    <a:pt x="38" y="4097"/>
                    <a:pt x="55" y="4097"/>
                  </a:cubicBezTo>
                  <a:cubicBezTo>
                    <a:pt x="343" y="4097"/>
                    <a:pt x="366" y="4203"/>
                    <a:pt x="555" y="4203"/>
                  </a:cubicBezTo>
                  <a:cubicBezTo>
                    <a:pt x="623" y="4203"/>
                    <a:pt x="714" y="4189"/>
                    <a:pt x="846" y="4151"/>
                  </a:cubicBezTo>
                  <a:cubicBezTo>
                    <a:pt x="1100" y="4079"/>
                    <a:pt x="1312" y="3772"/>
                    <a:pt x="1610" y="3618"/>
                  </a:cubicBezTo>
                  <a:cubicBezTo>
                    <a:pt x="1864" y="3493"/>
                    <a:pt x="2244" y="3512"/>
                    <a:pt x="2489" y="3310"/>
                  </a:cubicBezTo>
                  <a:cubicBezTo>
                    <a:pt x="2715" y="3133"/>
                    <a:pt x="2767" y="2763"/>
                    <a:pt x="2960" y="2508"/>
                  </a:cubicBezTo>
                  <a:cubicBezTo>
                    <a:pt x="3132" y="2282"/>
                    <a:pt x="3478" y="2133"/>
                    <a:pt x="3608" y="1840"/>
                  </a:cubicBezTo>
                  <a:cubicBezTo>
                    <a:pt x="3723" y="1581"/>
                    <a:pt x="3608" y="1230"/>
                    <a:pt x="3680" y="913"/>
                  </a:cubicBezTo>
                  <a:cubicBezTo>
                    <a:pt x="3738" y="635"/>
                    <a:pt x="3997" y="366"/>
                    <a:pt x="4016" y="44"/>
                  </a:cubicBezTo>
                  <a:lnTo>
                    <a:pt x="3954" y="0"/>
                  </a:lnTo>
                  <a:close/>
                </a:path>
              </a:pathLst>
            </a:custGeom>
            <a:solidFill>
              <a:srgbClr val="CCD6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6" name="Google Shape;12076;p92"/>
            <p:cNvSpPr/>
            <p:nvPr/>
          </p:nvSpPr>
          <p:spPr>
            <a:xfrm>
              <a:off x="7116624" y="1783014"/>
              <a:ext cx="22541" cy="19242"/>
            </a:xfrm>
            <a:custGeom>
              <a:avLst/>
              <a:gdLst/>
              <a:ahLst/>
              <a:cxnLst/>
              <a:rect l="l" t="t" r="r" b="b"/>
              <a:pathLst>
                <a:path w="861" h="735" extrusionOk="0">
                  <a:moveTo>
                    <a:pt x="490" y="0"/>
                  </a:moveTo>
                  <a:cubicBezTo>
                    <a:pt x="164" y="0"/>
                    <a:pt x="0" y="394"/>
                    <a:pt x="231" y="625"/>
                  </a:cubicBezTo>
                  <a:cubicBezTo>
                    <a:pt x="305" y="701"/>
                    <a:pt x="398" y="735"/>
                    <a:pt x="488" y="735"/>
                  </a:cubicBezTo>
                  <a:cubicBezTo>
                    <a:pt x="678" y="735"/>
                    <a:pt x="860" y="586"/>
                    <a:pt x="860" y="365"/>
                  </a:cubicBezTo>
                  <a:cubicBezTo>
                    <a:pt x="860" y="163"/>
                    <a:pt x="697" y="0"/>
                    <a:pt x="490" y="0"/>
                  </a:cubicBezTo>
                  <a:close/>
                </a:path>
              </a:pathLst>
            </a:custGeom>
            <a:solidFill>
              <a:srgbClr val="6A8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7" name="Google Shape;12077;p92"/>
            <p:cNvSpPr/>
            <p:nvPr/>
          </p:nvSpPr>
          <p:spPr>
            <a:xfrm>
              <a:off x="7251949" y="1555877"/>
              <a:ext cx="22541" cy="19321"/>
            </a:xfrm>
            <a:custGeom>
              <a:avLst/>
              <a:gdLst/>
              <a:ahLst/>
              <a:cxnLst/>
              <a:rect l="l" t="t" r="r" b="b"/>
              <a:pathLst>
                <a:path w="861" h="738" extrusionOk="0">
                  <a:moveTo>
                    <a:pt x="490" y="0"/>
                  </a:moveTo>
                  <a:cubicBezTo>
                    <a:pt x="164" y="0"/>
                    <a:pt x="0" y="394"/>
                    <a:pt x="231" y="629"/>
                  </a:cubicBezTo>
                  <a:cubicBezTo>
                    <a:pt x="306" y="704"/>
                    <a:pt x="398" y="737"/>
                    <a:pt x="488" y="737"/>
                  </a:cubicBezTo>
                  <a:cubicBezTo>
                    <a:pt x="678" y="737"/>
                    <a:pt x="860" y="591"/>
                    <a:pt x="860" y="370"/>
                  </a:cubicBezTo>
                  <a:cubicBezTo>
                    <a:pt x="860" y="163"/>
                    <a:pt x="697" y="0"/>
                    <a:pt x="490" y="0"/>
                  </a:cubicBezTo>
                  <a:close/>
                </a:path>
              </a:pathLst>
            </a:custGeom>
            <a:solidFill>
              <a:srgbClr val="6A8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8" name="Google Shape;12078;p92"/>
            <p:cNvSpPr/>
            <p:nvPr/>
          </p:nvSpPr>
          <p:spPr>
            <a:xfrm>
              <a:off x="7295093" y="1648056"/>
              <a:ext cx="22646" cy="19268"/>
            </a:xfrm>
            <a:custGeom>
              <a:avLst/>
              <a:gdLst/>
              <a:ahLst/>
              <a:cxnLst/>
              <a:rect l="l" t="t" r="r" b="b"/>
              <a:pathLst>
                <a:path w="865" h="736" extrusionOk="0">
                  <a:moveTo>
                    <a:pt x="503" y="0"/>
                  </a:moveTo>
                  <a:cubicBezTo>
                    <a:pt x="501" y="0"/>
                    <a:pt x="498" y="0"/>
                    <a:pt x="495" y="0"/>
                  </a:cubicBezTo>
                  <a:cubicBezTo>
                    <a:pt x="168" y="0"/>
                    <a:pt x="0" y="394"/>
                    <a:pt x="236" y="625"/>
                  </a:cubicBezTo>
                  <a:cubicBezTo>
                    <a:pt x="311" y="702"/>
                    <a:pt x="404" y="736"/>
                    <a:pt x="495" y="736"/>
                  </a:cubicBezTo>
                  <a:cubicBezTo>
                    <a:pt x="684" y="736"/>
                    <a:pt x="865" y="589"/>
                    <a:pt x="865" y="365"/>
                  </a:cubicBezTo>
                  <a:cubicBezTo>
                    <a:pt x="865" y="167"/>
                    <a:pt x="701" y="0"/>
                    <a:pt x="503" y="0"/>
                  </a:cubicBezTo>
                  <a:close/>
                </a:path>
              </a:pathLst>
            </a:custGeom>
            <a:solidFill>
              <a:srgbClr val="6A8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9" name="Google Shape;12079;p92"/>
            <p:cNvSpPr/>
            <p:nvPr/>
          </p:nvSpPr>
          <p:spPr>
            <a:xfrm>
              <a:off x="7232209" y="1629442"/>
              <a:ext cx="22646" cy="19321"/>
            </a:xfrm>
            <a:custGeom>
              <a:avLst/>
              <a:gdLst/>
              <a:ahLst/>
              <a:cxnLst/>
              <a:rect l="l" t="t" r="r" b="b"/>
              <a:pathLst>
                <a:path w="865" h="738" extrusionOk="0">
                  <a:moveTo>
                    <a:pt x="495" y="0"/>
                  </a:moveTo>
                  <a:cubicBezTo>
                    <a:pt x="164" y="0"/>
                    <a:pt x="0" y="399"/>
                    <a:pt x="236" y="630"/>
                  </a:cubicBezTo>
                  <a:cubicBezTo>
                    <a:pt x="310" y="704"/>
                    <a:pt x="402" y="738"/>
                    <a:pt x="492" y="738"/>
                  </a:cubicBezTo>
                  <a:cubicBezTo>
                    <a:pt x="680" y="738"/>
                    <a:pt x="860" y="591"/>
                    <a:pt x="860" y="370"/>
                  </a:cubicBezTo>
                  <a:cubicBezTo>
                    <a:pt x="865" y="164"/>
                    <a:pt x="697" y="0"/>
                    <a:pt x="495" y="0"/>
                  </a:cubicBezTo>
                  <a:close/>
                </a:path>
              </a:pathLst>
            </a:custGeom>
            <a:solidFill>
              <a:srgbClr val="6A8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0" name="Google Shape;12080;p92"/>
            <p:cNvSpPr/>
            <p:nvPr/>
          </p:nvSpPr>
          <p:spPr>
            <a:xfrm>
              <a:off x="7205296" y="1704527"/>
              <a:ext cx="22646" cy="19321"/>
            </a:xfrm>
            <a:custGeom>
              <a:avLst/>
              <a:gdLst/>
              <a:ahLst/>
              <a:cxnLst/>
              <a:rect l="l" t="t" r="r" b="b"/>
              <a:pathLst>
                <a:path w="865" h="738" extrusionOk="0">
                  <a:moveTo>
                    <a:pt x="503" y="0"/>
                  </a:moveTo>
                  <a:cubicBezTo>
                    <a:pt x="501" y="0"/>
                    <a:pt x="498" y="0"/>
                    <a:pt x="495" y="0"/>
                  </a:cubicBezTo>
                  <a:cubicBezTo>
                    <a:pt x="163" y="0"/>
                    <a:pt x="0" y="399"/>
                    <a:pt x="231" y="630"/>
                  </a:cubicBezTo>
                  <a:cubicBezTo>
                    <a:pt x="307" y="704"/>
                    <a:pt x="399" y="738"/>
                    <a:pt x="490" y="738"/>
                  </a:cubicBezTo>
                  <a:cubicBezTo>
                    <a:pt x="680" y="738"/>
                    <a:pt x="860" y="591"/>
                    <a:pt x="860" y="370"/>
                  </a:cubicBezTo>
                  <a:cubicBezTo>
                    <a:pt x="865" y="167"/>
                    <a:pt x="701" y="0"/>
                    <a:pt x="503" y="0"/>
                  </a:cubicBezTo>
                  <a:close/>
                </a:path>
              </a:pathLst>
            </a:custGeom>
            <a:solidFill>
              <a:srgbClr val="6A8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1" name="Google Shape;12081;p92"/>
            <p:cNvSpPr/>
            <p:nvPr/>
          </p:nvSpPr>
          <p:spPr>
            <a:xfrm>
              <a:off x="7370413" y="1603655"/>
              <a:ext cx="22541" cy="19321"/>
            </a:xfrm>
            <a:custGeom>
              <a:avLst/>
              <a:gdLst/>
              <a:ahLst/>
              <a:cxnLst/>
              <a:rect l="l" t="t" r="r" b="b"/>
              <a:pathLst>
                <a:path w="861" h="738" extrusionOk="0">
                  <a:moveTo>
                    <a:pt x="491" y="1"/>
                  </a:moveTo>
                  <a:cubicBezTo>
                    <a:pt x="164" y="1"/>
                    <a:pt x="1" y="399"/>
                    <a:pt x="231" y="630"/>
                  </a:cubicBezTo>
                  <a:cubicBezTo>
                    <a:pt x="306" y="704"/>
                    <a:pt x="398" y="738"/>
                    <a:pt x="489" y="738"/>
                  </a:cubicBezTo>
                  <a:cubicBezTo>
                    <a:pt x="678" y="738"/>
                    <a:pt x="861" y="592"/>
                    <a:pt x="861" y="370"/>
                  </a:cubicBezTo>
                  <a:cubicBezTo>
                    <a:pt x="861" y="164"/>
                    <a:pt x="697" y="1"/>
                    <a:pt x="491" y="1"/>
                  </a:cubicBezTo>
                  <a:close/>
                </a:path>
              </a:pathLst>
            </a:custGeom>
            <a:solidFill>
              <a:srgbClr val="6A8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2" name="Google Shape;12082;p92"/>
            <p:cNvSpPr/>
            <p:nvPr/>
          </p:nvSpPr>
          <p:spPr>
            <a:xfrm>
              <a:off x="7085051" y="1802361"/>
              <a:ext cx="22672" cy="19268"/>
            </a:xfrm>
            <a:custGeom>
              <a:avLst/>
              <a:gdLst/>
              <a:ahLst/>
              <a:cxnLst/>
              <a:rect l="l" t="t" r="r" b="b"/>
              <a:pathLst>
                <a:path w="866" h="736" extrusionOk="0">
                  <a:moveTo>
                    <a:pt x="504" y="1"/>
                  </a:moveTo>
                  <a:cubicBezTo>
                    <a:pt x="501" y="1"/>
                    <a:pt x="498" y="1"/>
                    <a:pt x="495" y="1"/>
                  </a:cubicBezTo>
                  <a:cubicBezTo>
                    <a:pt x="169" y="1"/>
                    <a:pt x="0" y="395"/>
                    <a:pt x="236" y="625"/>
                  </a:cubicBezTo>
                  <a:cubicBezTo>
                    <a:pt x="310" y="702"/>
                    <a:pt x="403" y="735"/>
                    <a:pt x="493" y="735"/>
                  </a:cubicBezTo>
                  <a:cubicBezTo>
                    <a:pt x="683" y="735"/>
                    <a:pt x="865" y="587"/>
                    <a:pt x="865" y="366"/>
                  </a:cubicBezTo>
                  <a:cubicBezTo>
                    <a:pt x="865" y="167"/>
                    <a:pt x="702" y="1"/>
                    <a:pt x="504" y="1"/>
                  </a:cubicBezTo>
                  <a:close/>
                </a:path>
              </a:pathLst>
            </a:custGeom>
            <a:solidFill>
              <a:srgbClr val="6A8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3" name="Google Shape;12083;p92"/>
            <p:cNvSpPr/>
            <p:nvPr/>
          </p:nvSpPr>
          <p:spPr>
            <a:xfrm>
              <a:off x="7104555" y="1832547"/>
              <a:ext cx="22515" cy="19268"/>
            </a:xfrm>
            <a:custGeom>
              <a:avLst/>
              <a:gdLst/>
              <a:ahLst/>
              <a:cxnLst/>
              <a:rect l="l" t="t" r="r" b="b"/>
              <a:pathLst>
                <a:path w="860" h="736" extrusionOk="0">
                  <a:moveTo>
                    <a:pt x="495" y="1"/>
                  </a:moveTo>
                  <a:cubicBezTo>
                    <a:pt x="163" y="1"/>
                    <a:pt x="0" y="395"/>
                    <a:pt x="231" y="625"/>
                  </a:cubicBezTo>
                  <a:cubicBezTo>
                    <a:pt x="307" y="702"/>
                    <a:pt x="400" y="735"/>
                    <a:pt x="490" y="735"/>
                  </a:cubicBezTo>
                  <a:cubicBezTo>
                    <a:pt x="680" y="735"/>
                    <a:pt x="860" y="587"/>
                    <a:pt x="860" y="366"/>
                  </a:cubicBezTo>
                  <a:cubicBezTo>
                    <a:pt x="860" y="164"/>
                    <a:pt x="697" y="1"/>
                    <a:pt x="495" y="1"/>
                  </a:cubicBezTo>
                  <a:close/>
                </a:path>
              </a:pathLst>
            </a:custGeom>
            <a:solidFill>
              <a:srgbClr val="6A8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4" name="Google Shape;12084;p92"/>
            <p:cNvSpPr/>
            <p:nvPr/>
          </p:nvSpPr>
          <p:spPr>
            <a:xfrm>
              <a:off x="7139008" y="1744661"/>
              <a:ext cx="84928" cy="95845"/>
            </a:xfrm>
            <a:custGeom>
              <a:avLst/>
              <a:gdLst/>
              <a:ahLst/>
              <a:cxnLst/>
              <a:rect l="l" t="t" r="r" b="b"/>
              <a:pathLst>
                <a:path w="3244" h="3661" extrusionOk="0">
                  <a:moveTo>
                    <a:pt x="2811" y="0"/>
                  </a:moveTo>
                  <a:cubicBezTo>
                    <a:pt x="2685" y="0"/>
                    <a:pt x="2565" y="11"/>
                    <a:pt x="2460" y="58"/>
                  </a:cubicBezTo>
                  <a:cubicBezTo>
                    <a:pt x="2167" y="187"/>
                    <a:pt x="2018" y="528"/>
                    <a:pt x="1792" y="701"/>
                  </a:cubicBezTo>
                  <a:cubicBezTo>
                    <a:pt x="1533" y="893"/>
                    <a:pt x="1168" y="951"/>
                    <a:pt x="985" y="1172"/>
                  </a:cubicBezTo>
                  <a:cubicBezTo>
                    <a:pt x="783" y="1422"/>
                    <a:pt x="807" y="1801"/>
                    <a:pt x="678" y="2051"/>
                  </a:cubicBezTo>
                  <a:cubicBezTo>
                    <a:pt x="529" y="2354"/>
                    <a:pt x="217" y="2560"/>
                    <a:pt x="144" y="2820"/>
                  </a:cubicBezTo>
                  <a:cubicBezTo>
                    <a:pt x="0" y="3334"/>
                    <a:pt x="221" y="3204"/>
                    <a:pt x="202" y="3661"/>
                  </a:cubicBezTo>
                  <a:cubicBezTo>
                    <a:pt x="202" y="3661"/>
                    <a:pt x="226" y="3656"/>
                    <a:pt x="265" y="3656"/>
                  </a:cubicBezTo>
                  <a:cubicBezTo>
                    <a:pt x="745" y="2858"/>
                    <a:pt x="1293" y="2104"/>
                    <a:pt x="1903" y="1403"/>
                  </a:cubicBezTo>
                  <a:cubicBezTo>
                    <a:pt x="2321" y="913"/>
                    <a:pt x="2768" y="451"/>
                    <a:pt x="3243" y="14"/>
                  </a:cubicBezTo>
                  <a:lnTo>
                    <a:pt x="3224" y="5"/>
                  </a:lnTo>
                  <a:cubicBezTo>
                    <a:pt x="3190" y="6"/>
                    <a:pt x="3157" y="7"/>
                    <a:pt x="3123" y="7"/>
                  </a:cubicBezTo>
                  <a:cubicBezTo>
                    <a:pt x="3018" y="7"/>
                    <a:pt x="2912" y="0"/>
                    <a:pt x="2811" y="0"/>
                  </a:cubicBezTo>
                  <a:close/>
                </a:path>
              </a:pathLst>
            </a:custGeom>
            <a:solidFill>
              <a:srgbClr val="CCD6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5" name="Google Shape;12085;p92"/>
            <p:cNvSpPr/>
            <p:nvPr/>
          </p:nvSpPr>
          <p:spPr>
            <a:xfrm>
              <a:off x="7288810" y="1516371"/>
              <a:ext cx="142000" cy="98227"/>
            </a:xfrm>
            <a:custGeom>
              <a:avLst/>
              <a:gdLst/>
              <a:ahLst/>
              <a:cxnLst/>
              <a:rect l="l" t="t" r="r" b="b"/>
              <a:pathLst>
                <a:path w="5424" h="3752" extrusionOk="0">
                  <a:moveTo>
                    <a:pt x="2315" y="0"/>
                  </a:moveTo>
                  <a:cubicBezTo>
                    <a:pt x="2277" y="0"/>
                    <a:pt x="2236" y="12"/>
                    <a:pt x="2195" y="39"/>
                  </a:cubicBezTo>
                  <a:cubicBezTo>
                    <a:pt x="1312" y="630"/>
                    <a:pt x="259" y="2114"/>
                    <a:pt x="24" y="3512"/>
                  </a:cubicBezTo>
                  <a:cubicBezTo>
                    <a:pt x="1" y="3641"/>
                    <a:pt x="105" y="3751"/>
                    <a:pt x="224" y="3751"/>
                  </a:cubicBezTo>
                  <a:cubicBezTo>
                    <a:pt x="252" y="3751"/>
                    <a:pt x="280" y="3746"/>
                    <a:pt x="307" y="3733"/>
                  </a:cubicBezTo>
                  <a:cubicBezTo>
                    <a:pt x="1816" y="3123"/>
                    <a:pt x="3406" y="2734"/>
                    <a:pt x="5025" y="2580"/>
                  </a:cubicBezTo>
                  <a:cubicBezTo>
                    <a:pt x="5068" y="2576"/>
                    <a:pt x="5107" y="2571"/>
                    <a:pt x="5155" y="2571"/>
                  </a:cubicBezTo>
                  <a:cubicBezTo>
                    <a:pt x="5424" y="2571"/>
                    <a:pt x="5424" y="2162"/>
                    <a:pt x="5155" y="2162"/>
                  </a:cubicBezTo>
                  <a:cubicBezTo>
                    <a:pt x="4280" y="2186"/>
                    <a:pt x="2277" y="2537"/>
                    <a:pt x="519" y="3210"/>
                  </a:cubicBezTo>
                  <a:cubicBezTo>
                    <a:pt x="860" y="1922"/>
                    <a:pt x="1826" y="784"/>
                    <a:pt x="2431" y="385"/>
                  </a:cubicBezTo>
                  <a:cubicBezTo>
                    <a:pt x="2617" y="254"/>
                    <a:pt x="2493" y="0"/>
                    <a:pt x="2315"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6" name="Google Shape;12086;p92"/>
            <p:cNvSpPr/>
            <p:nvPr/>
          </p:nvSpPr>
          <p:spPr>
            <a:xfrm>
              <a:off x="7060102" y="1516528"/>
              <a:ext cx="194308" cy="308531"/>
            </a:xfrm>
            <a:custGeom>
              <a:avLst/>
              <a:gdLst/>
              <a:ahLst/>
              <a:cxnLst/>
              <a:rect l="l" t="t" r="r" b="b"/>
              <a:pathLst>
                <a:path w="7422" h="11785" extrusionOk="0">
                  <a:moveTo>
                    <a:pt x="5056" y="6096"/>
                  </a:moveTo>
                  <a:cubicBezTo>
                    <a:pt x="4922" y="6360"/>
                    <a:pt x="4883" y="6485"/>
                    <a:pt x="4893" y="6917"/>
                  </a:cubicBezTo>
                  <a:cubicBezTo>
                    <a:pt x="4907" y="7321"/>
                    <a:pt x="4893" y="7374"/>
                    <a:pt x="4542" y="7662"/>
                  </a:cubicBezTo>
                  <a:cubicBezTo>
                    <a:pt x="4263" y="7883"/>
                    <a:pt x="4191" y="7964"/>
                    <a:pt x="4018" y="8354"/>
                  </a:cubicBezTo>
                  <a:cubicBezTo>
                    <a:pt x="3850" y="8733"/>
                    <a:pt x="3812" y="8781"/>
                    <a:pt x="3370" y="8872"/>
                  </a:cubicBezTo>
                  <a:cubicBezTo>
                    <a:pt x="3014" y="8949"/>
                    <a:pt x="2904" y="8993"/>
                    <a:pt x="2548" y="9295"/>
                  </a:cubicBezTo>
                  <a:cubicBezTo>
                    <a:pt x="2433" y="9396"/>
                    <a:pt x="2327" y="9487"/>
                    <a:pt x="2231" y="9516"/>
                  </a:cubicBezTo>
                  <a:cubicBezTo>
                    <a:pt x="2126" y="9544"/>
                    <a:pt x="2061" y="9556"/>
                    <a:pt x="2010" y="9556"/>
                  </a:cubicBezTo>
                  <a:cubicBezTo>
                    <a:pt x="1947" y="9556"/>
                    <a:pt x="1904" y="9538"/>
                    <a:pt x="1833" y="9511"/>
                  </a:cubicBezTo>
                  <a:cubicBezTo>
                    <a:pt x="2116" y="9122"/>
                    <a:pt x="2404" y="8733"/>
                    <a:pt x="2717" y="8368"/>
                  </a:cubicBezTo>
                  <a:cubicBezTo>
                    <a:pt x="3423" y="7537"/>
                    <a:pt x="4211" y="6778"/>
                    <a:pt x="5056" y="6096"/>
                  </a:cubicBezTo>
                  <a:close/>
                  <a:moveTo>
                    <a:pt x="7135" y="0"/>
                  </a:moveTo>
                  <a:cubicBezTo>
                    <a:pt x="7077" y="0"/>
                    <a:pt x="7018" y="27"/>
                    <a:pt x="6973" y="91"/>
                  </a:cubicBezTo>
                  <a:cubicBezTo>
                    <a:pt x="5950" y="1522"/>
                    <a:pt x="5556" y="3285"/>
                    <a:pt x="5709" y="5087"/>
                  </a:cubicBezTo>
                  <a:cubicBezTo>
                    <a:pt x="3327" y="6754"/>
                    <a:pt x="1405" y="9026"/>
                    <a:pt x="69" y="11495"/>
                  </a:cubicBezTo>
                  <a:cubicBezTo>
                    <a:pt x="0" y="11654"/>
                    <a:pt x="128" y="11785"/>
                    <a:pt x="261" y="11785"/>
                  </a:cubicBezTo>
                  <a:cubicBezTo>
                    <a:pt x="322" y="11785"/>
                    <a:pt x="385" y="11757"/>
                    <a:pt x="430" y="11692"/>
                  </a:cubicBezTo>
                  <a:cubicBezTo>
                    <a:pt x="771" y="11068"/>
                    <a:pt x="1146" y="10463"/>
                    <a:pt x="1559" y="9876"/>
                  </a:cubicBezTo>
                  <a:cubicBezTo>
                    <a:pt x="1738" y="9890"/>
                    <a:pt x="1805" y="9972"/>
                    <a:pt x="1997" y="9972"/>
                  </a:cubicBezTo>
                  <a:cubicBezTo>
                    <a:pt x="2082" y="9972"/>
                    <a:pt x="2191" y="9956"/>
                    <a:pt x="2347" y="9910"/>
                  </a:cubicBezTo>
                  <a:cubicBezTo>
                    <a:pt x="2659" y="9819"/>
                    <a:pt x="2875" y="9502"/>
                    <a:pt x="3149" y="9367"/>
                  </a:cubicBezTo>
                  <a:cubicBezTo>
                    <a:pt x="3245" y="9324"/>
                    <a:pt x="3351" y="9295"/>
                    <a:pt x="3456" y="9276"/>
                  </a:cubicBezTo>
                  <a:cubicBezTo>
                    <a:pt x="4047" y="9151"/>
                    <a:pt x="4182" y="9007"/>
                    <a:pt x="4398" y="8522"/>
                  </a:cubicBezTo>
                  <a:cubicBezTo>
                    <a:pt x="4537" y="8200"/>
                    <a:pt x="4571" y="8166"/>
                    <a:pt x="4801" y="7979"/>
                  </a:cubicBezTo>
                  <a:cubicBezTo>
                    <a:pt x="5277" y="7599"/>
                    <a:pt x="5325" y="7412"/>
                    <a:pt x="5306" y="6903"/>
                  </a:cubicBezTo>
                  <a:cubicBezTo>
                    <a:pt x="5296" y="6538"/>
                    <a:pt x="5311" y="6494"/>
                    <a:pt x="5460" y="6216"/>
                  </a:cubicBezTo>
                  <a:cubicBezTo>
                    <a:pt x="5551" y="6048"/>
                    <a:pt x="5647" y="5855"/>
                    <a:pt x="5661" y="5639"/>
                  </a:cubicBezTo>
                  <a:cubicBezTo>
                    <a:pt x="5791" y="5548"/>
                    <a:pt x="5911" y="5447"/>
                    <a:pt x="6036" y="5361"/>
                  </a:cubicBezTo>
                  <a:cubicBezTo>
                    <a:pt x="6099" y="5317"/>
                    <a:pt x="6132" y="5245"/>
                    <a:pt x="6127" y="5173"/>
                  </a:cubicBezTo>
                  <a:cubicBezTo>
                    <a:pt x="5964" y="3453"/>
                    <a:pt x="6300" y="1734"/>
                    <a:pt x="7304" y="331"/>
                  </a:cubicBezTo>
                  <a:cubicBezTo>
                    <a:pt x="7421" y="169"/>
                    <a:pt x="7282" y="0"/>
                    <a:pt x="7135"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7" name="Google Shape;12087;p92"/>
            <p:cNvSpPr/>
            <p:nvPr/>
          </p:nvSpPr>
          <p:spPr>
            <a:xfrm>
              <a:off x="7118536" y="1678216"/>
              <a:ext cx="208785" cy="205984"/>
            </a:xfrm>
            <a:custGeom>
              <a:avLst/>
              <a:gdLst/>
              <a:ahLst/>
              <a:cxnLst/>
              <a:rect l="l" t="t" r="r" b="b"/>
              <a:pathLst>
                <a:path w="7975" h="7868" extrusionOk="0">
                  <a:moveTo>
                    <a:pt x="3525" y="2749"/>
                  </a:moveTo>
                  <a:lnTo>
                    <a:pt x="3525" y="2749"/>
                  </a:lnTo>
                  <a:cubicBezTo>
                    <a:pt x="2603" y="3643"/>
                    <a:pt x="1791" y="4637"/>
                    <a:pt x="1104" y="5723"/>
                  </a:cubicBezTo>
                  <a:cubicBezTo>
                    <a:pt x="1085" y="5665"/>
                    <a:pt x="1080" y="5603"/>
                    <a:pt x="1133" y="5411"/>
                  </a:cubicBezTo>
                  <a:cubicBezTo>
                    <a:pt x="1162" y="5319"/>
                    <a:pt x="1253" y="5209"/>
                    <a:pt x="1354" y="5094"/>
                  </a:cubicBezTo>
                  <a:cubicBezTo>
                    <a:pt x="1652" y="4743"/>
                    <a:pt x="1700" y="4632"/>
                    <a:pt x="1772" y="4277"/>
                  </a:cubicBezTo>
                  <a:cubicBezTo>
                    <a:pt x="1868" y="3830"/>
                    <a:pt x="1916" y="3792"/>
                    <a:pt x="2296" y="3624"/>
                  </a:cubicBezTo>
                  <a:cubicBezTo>
                    <a:pt x="2685" y="3451"/>
                    <a:pt x="2766" y="3379"/>
                    <a:pt x="2987" y="3100"/>
                  </a:cubicBezTo>
                  <a:cubicBezTo>
                    <a:pt x="3223" y="2807"/>
                    <a:pt x="3300" y="2754"/>
                    <a:pt x="3525" y="2749"/>
                  </a:cubicBezTo>
                  <a:close/>
                  <a:moveTo>
                    <a:pt x="7745" y="1"/>
                  </a:moveTo>
                  <a:cubicBezTo>
                    <a:pt x="7720" y="1"/>
                    <a:pt x="7695" y="5"/>
                    <a:pt x="7671" y="16"/>
                  </a:cubicBezTo>
                  <a:cubicBezTo>
                    <a:pt x="6297" y="549"/>
                    <a:pt x="5039" y="1337"/>
                    <a:pt x="3963" y="2341"/>
                  </a:cubicBezTo>
                  <a:cubicBezTo>
                    <a:pt x="3950" y="2341"/>
                    <a:pt x="3937" y="2341"/>
                    <a:pt x="3924" y="2341"/>
                  </a:cubicBezTo>
                  <a:cubicBezTo>
                    <a:pt x="3806" y="2341"/>
                    <a:pt x="3691" y="2333"/>
                    <a:pt x="3578" y="2333"/>
                  </a:cubicBezTo>
                  <a:cubicBezTo>
                    <a:pt x="3435" y="2333"/>
                    <a:pt x="3294" y="2346"/>
                    <a:pt x="3156" y="2408"/>
                  </a:cubicBezTo>
                  <a:cubicBezTo>
                    <a:pt x="2810" y="2562"/>
                    <a:pt x="2646" y="2927"/>
                    <a:pt x="2449" y="3076"/>
                  </a:cubicBezTo>
                  <a:cubicBezTo>
                    <a:pt x="2348" y="3148"/>
                    <a:pt x="2238" y="3206"/>
                    <a:pt x="2123" y="3249"/>
                  </a:cubicBezTo>
                  <a:cubicBezTo>
                    <a:pt x="1642" y="3465"/>
                    <a:pt x="1498" y="3600"/>
                    <a:pt x="1368" y="4195"/>
                  </a:cubicBezTo>
                  <a:cubicBezTo>
                    <a:pt x="1311" y="4488"/>
                    <a:pt x="1292" y="4536"/>
                    <a:pt x="1037" y="4829"/>
                  </a:cubicBezTo>
                  <a:cubicBezTo>
                    <a:pt x="917" y="4969"/>
                    <a:pt x="782" y="5122"/>
                    <a:pt x="730" y="5300"/>
                  </a:cubicBezTo>
                  <a:cubicBezTo>
                    <a:pt x="566" y="5872"/>
                    <a:pt x="792" y="5829"/>
                    <a:pt x="773" y="6194"/>
                  </a:cubicBezTo>
                  <a:cubicBezTo>
                    <a:pt x="773" y="6203"/>
                    <a:pt x="787" y="6213"/>
                    <a:pt x="787" y="6227"/>
                  </a:cubicBezTo>
                  <a:cubicBezTo>
                    <a:pt x="523" y="6665"/>
                    <a:pt x="283" y="7116"/>
                    <a:pt x="67" y="7582"/>
                  </a:cubicBezTo>
                  <a:cubicBezTo>
                    <a:pt x="0" y="7743"/>
                    <a:pt x="132" y="7867"/>
                    <a:pt x="263" y="7867"/>
                  </a:cubicBezTo>
                  <a:cubicBezTo>
                    <a:pt x="332" y="7867"/>
                    <a:pt x="400" y="7834"/>
                    <a:pt x="441" y="7755"/>
                  </a:cubicBezTo>
                  <a:cubicBezTo>
                    <a:pt x="1066" y="6424"/>
                    <a:pt x="1873" y="5185"/>
                    <a:pt x="2839" y="4075"/>
                  </a:cubicBezTo>
                  <a:cubicBezTo>
                    <a:pt x="4419" y="2250"/>
                    <a:pt x="5908" y="1154"/>
                    <a:pt x="7816" y="400"/>
                  </a:cubicBezTo>
                  <a:cubicBezTo>
                    <a:pt x="7921" y="357"/>
                    <a:pt x="7974" y="237"/>
                    <a:pt x="7931" y="131"/>
                  </a:cubicBezTo>
                  <a:cubicBezTo>
                    <a:pt x="7902" y="50"/>
                    <a:pt x="7825" y="1"/>
                    <a:pt x="7745"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8" name="Google Shape;12088;p92"/>
            <p:cNvSpPr/>
            <p:nvPr/>
          </p:nvSpPr>
          <p:spPr>
            <a:xfrm>
              <a:off x="7335018" y="1652193"/>
              <a:ext cx="94169" cy="28693"/>
            </a:xfrm>
            <a:custGeom>
              <a:avLst/>
              <a:gdLst/>
              <a:ahLst/>
              <a:cxnLst/>
              <a:rect l="l" t="t" r="r" b="b"/>
              <a:pathLst>
                <a:path w="3597" h="1096" extrusionOk="0">
                  <a:moveTo>
                    <a:pt x="3379" y="0"/>
                  </a:moveTo>
                  <a:cubicBezTo>
                    <a:pt x="3373" y="0"/>
                    <a:pt x="3367" y="0"/>
                    <a:pt x="3361" y="1"/>
                  </a:cubicBezTo>
                  <a:cubicBezTo>
                    <a:pt x="2294" y="111"/>
                    <a:pt x="1242" y="342"/>
                    <a:pt x="229" y="693"/>
                  </a:cubicBezTo>
                  <a:cubicBezTo>
                    <a:pt x="0" y="770"/>
                    <a:pt x="81" y="1095"/>
                    <a:pt x="288" y="1095"/>
                  </a:cubicBezTo>
                  <a:cubicBezTo>
                    <a:pt x="311" y="1095"/>
                    <a:pt x="337" y="1091"/>
                    <a:pt x="363" y="1082"/>
                  </a:cubicBezTo>
                  <a:cubicBezTo>
                    <a:pt x="1348" y="741"/>
                    <a:pt x="2371" y="520"/>
                    <a:pt x="3404" y="414"/>
                  </a:cubicBezTo>
                  <a:cubicBezTo>
                    <a:pt x="3519" y="400"/>
                    <a:pt x="3596" y="299"/>
                    <a:pt x="3587" y="188"/>
                  </a:cubicBezTo>
                  <a:cubicBezTo>
                    <a:pt x="3573" y="79"/>
                    <a:pt x="3482" y="0"/>
                    <a:pt x="3379"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089" name="Google Shape;12089;p92"/>
          <p:cNvGrpSpPr/>
          <p:nvPr/>
        </p:nvGrpSpPr>
        <p:grpSpPr>
          <a:xfrm>
            <a:off x="7935247" y="1310762"/>
            <a:ext cx="381704" cy="368588"/>
            <a:chOff x="7935247" y="1516162"/>
            <a:chExt cx="381704" cy="368588"/>
          </a:xfrm>
        </p:grpSpPr>
        <p:sp>
          <p:nvSpPr>
            <p:cNvPr id="12090" name="Google Shape;12090;p92"/>
            <p:cNvSpPr/>
            <p:nvPr/>
          </p:nvSpPr>
          <p:spPr>
            <a:xfrm>
              <a:off x="8127801" y="1641773"/>
              <a:ext cx="52098" cy="51496"/>
            </a:xfrm>
            <a:custGeom>
              <a:avLst/>
              <a:gdLst/>
              <a:ahLst/>
              <a:cxnLst/>
              <a:rect l="l" t="t" r="r" b="b"/>
              <a:pathLst>
                <a:path w="1990" h="1967" extrusionOk="0">
                  <a:moveTo>
                    <a:pt x="808" y="0"/>
                  </a:moveTo>
                  <a:lnTo>
                    <a:pt x="111" y="697"/>
                  </a:lnTo>
                  <a:cubicBezTo>
                    <a:pt x="1" y="812"/>
                    <a:pt x="1" y="990"/>
                    <a:pt x="111" y="1100"/>
                  </a:cubicBezTo>
                  <a:lnTo>
                    <a:pt x="890" y="1883"/>
                  </a:lnTo>
                  <a:cubicBezTo>
                    <a:pt x="947" y="1939"/>
                    <a:pt x="1021" y="1966"/>
                    <a:pt x="1093" y="1966"/>
                  </a:cubicBezTo>
                  <a:cubicBezTo>
                    <a:pt x="1166" y="1966"/>
                    <a:pt x="1238" y="1939"/>
                    <a:pt x="1293" y="1883"/>
                  </a:cubicBezTo>
                  <a:lnTo>
                    <a:pt x="1990" y="1187"/>
                  </a:lnTo>
                  <a:cubicBezTo>
                    <a:pt x="1735" y="1052"/>
                    <a:pt x="1505" y="884"/>
                    <a:pt x="1303" y="682"/>
                  </a:cubicBezTo>
                  <a:cubicBezTo>
                    <a:pt x="1101" y="485"/>
                    <a:pt x="933" y="255"/>
                    <a:pt x="808" y="0"/>
                  </a:cubicBezTo>
                  <a:close/>
                </a:path>
              </a:pathLst>
            </a:custGeom>
            <a:solidFill>
              <a:srgbClr val="EB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1" name="Google Shape;12091;p92"/>
            <p:cNvSpPr/>
            <p:nvPr/>
          </p:nvSpPr>
          <p:spPr>
            <a:xfrm>
              <a:off x="8130707" y="1661879"/>
              <a:ext cx="49323" cy="31259"/>
            </a:xfrm>
            <a:custGeom>
              <a:avLst/>
              <a:gdLst/>
              <a:ahLst/>
              <a:cxnLst/>
              <a:rect l="l" t="t" r="r" b="b"/>
              <a:pathLst>
                <a:path w="1884" h="1194" extrusionOk="0">
                  <a:moveTo>
                    <a:pt x="0" y="327"/>
                  </a:moveTo>
                  <a:lnTo>
                    <a:pt x="274" y="606"/>
                  </a:lnTo>
                  <a:cubicBezTo>
                    <a:pt x="282" y="613"/>
                    <a:pt x="289" y="620"/>
                    <a:pt x="297" y="626"/>
                  </a:cubicBezTo>
                  <a:lnTo>
                    <a:pt x="297" y="626"/>
                  </a:lnTo>
                  <a:lnTo>
                    <a:pt x="0" y="327"/>
                  </a:lnTo>
                  <a:close/>
                  <a:moveTo>
                    <a:pt x="1283" y="1"/>
                  </a:moveTo>
                  <a:lnTo>
                    <a:pt x="678" y="606"/>
                  </a:lnTo>
                  <a:cubicBezTo>
                    <a:pt x="622" y="661"/>
                    <a:pt x="550" y="689"/>
                    <a:pt x="478" y="689"/>
                  </a:cubicBezTo>
                  <a:cubicBezTo>
                    <a:pt x="414" y="689"/>
                    <a:pt x="350" y="668"/>
                    <a:pt x="297" y="626"/>
                  </a:cubicBezTo>
                  <a:lnTo>
                    <a:pt x="297" y="626"/>
                  </a:lnTo>
                  <a:lnTo>
                    <a:pt x="779" y="1111"/>
                  </a:lnTo>
                  <a:cubicBezTo>
                    <a:pt x="836" y="1166"/>
                    <a:pt x="910" y="1193"/>
                    <a:pt x="982" y="1193"/>
                  </a:cubicBezTo>
                  <a:cubicBezTo>
                    <a:pt x="1055" y="1193"/>
                    <a:pt x="1127" y="1166"/>
                    <a:pt x="1182" y="1111"/>
                  </a:cubicBezTo>
                  <a:lnTo>
                    <a:pt x="1884" y="414"/>
                  </a:lnTo>
                  <a:cubicBezTo>
                    <a:pt x="1663" y="308"/>
                    <a:pt x="1461" y="169"/>
                    <a:pt x="1283" y="1"/>
                  </a:cubicBezTo>
                  <a:close/>
                </a:path>
              </a:pathLst>
            </a:custGeom>
            <a:solidFill>
              <a:srgbClr val="E4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2" name="Google Shape;12092;p92"/>
            <p:cNvSpPr/>
            <p:nvPr/>
          </p:nvSpPr>
          <p:spPr>
            <a:xfrm>
              <a:off x="7938022" y="1671435"/>
              <a:ext cx="213210" cy="207581"/>
            </a:xfrm>
            <a:custGeom>
              <a:avLst/>
              <a:gdLst/>
              <a:ahLst/>
              <a:cxnLst/>
              <a:rect l="l" t="t" r="r" b="b"/>
              <a:pathLst>
                <a:path w="8144" h="7929" extrusionOk="0">
                  <a:moveTo>
                    <a:pt x="7394" y="1"/>
                  </a:moveTo>
                  <a:cubicBezTo>
                    <a:pt x="7043" y="299"/>
                    <a:pt x="6433" y="971"/>
                    <a:pt x="5934" y="2355"/>
                  </a:cubicBezTo>
                  <a:cubicBezTo>
                    <a:pt x="5479" y="3617"/>
                    <a:pt x="4678" y="4123"/>
                    <a:pt x="3486" y="4123"/>
                  </a:cubicBezTo>
                  <a:cubicBezTo>
                    <a:pt x="3480" y="4123"/>
                    <a:pt x="3475" y="4123"/>
                    <a:pt x="3469" y="4123"/>
                  </a:cubicBezTo>
                  <a:cubicBezTo>
                    <a:pt x="3467" y="4123"/>
                    <a:pt x="3466" y="4123"/>
                    <a:pt x="3464" y="4123"/>
                  </a:cubicBezTo>
                  <a:cubicBezTo>
                    <a:pt x="898" y="4123"/>
                    <a:pt x="1" y="7678"/>
                    <a:pt x="169" y="7846"/>
                  </a:cubicBezTo>
                  <a:cubicBezTo>
                    <a:pt x="202" y="7875"/>
                    <a:pt x="236" y="7904"/>
                    <a:pt x="279" y="7923"/>
                  </a:cubicBezTo>
                  <a:cubicBezTo>
                    <a:pt x="285" y="7926"/>
                    <a:pt x="292" y="7928"/>
                    <a:pt x="299" y="7928"/>
                  </a:cubicBezTo>
                  <a:cubicBezTo>
                    <a:pt x="577" y="7928"/>
                    <a:pt x="1702" y="5145"/>
                    <a:pt x="3656" y="5145"/>
                  </a:cubicBezTo>
                  <a:cubicBezTo>
                    <a:pt x="3682" y="5145"/>
                    <a:pt x="3707" y="5145"/>
                    <a:pt x="3733" y="5146"/>
                  </a:cubicBezTo>
                  <a:cubicBezTo>
                    <a:pt x="3775" y="5148"/>
                    <a:pt x="3816" y="5148"/>
                    <a:pt x="3858" y="5148"/>
                  </a:cubicBezTo>
                  <a:cubicBezTo>
                    <a:pt x="5097" y="5148"/>
                    <a:pt x="6296" y="4449"/>
                    <a:pt x="6923" y="2710"/>
                  </a:cubicBezTo>
                  <a:cubicBezTo>
                    <a:pt x="7418" y="1341"/>
                    <a:pt x="8004" y="851"/>
                    <a:pt x="8143" y="750"/>
                  </a:cubicBezTo>
                  <a:lnTo>
                    <a:pt x="8139" y="746"/>
                  </a:lnTo>
                  <a:lnTo>
                    <a:pt x="7394" y="1"/>
                  </a:lnTo>
                  <a:close/>
                </a:path>
              </a:pathLst>
            </a:custGeom>
            <a:solidFill>
              <a:srgbClr val="F6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3" name="Google Shape;12093;p92"/>
            <p:cNvSpPr/>
            <p:nvPr/>
          </p:nvSpPr>
          <p:spPr>
            <a:xfrm>
              <a:off x="8131466" y="1671435"/>
              <a:ext cx="9948" cy="9844"/>
            </a:xfrm>
            <a:custGeom>
              <a:avLst/>
              <a:gdLst/>
              <a:ahLst/>
              <a:cxnLst/>
              <a:rect l="l" t="t" r="r" b="b"/>
              <a:pathLst>
                <a:path w="380" h="376" extrusionOk="0">
                  <a:moveTo>
                    <a:pt x="380" y="376"/>
                  </a:moveTo>
                  <a:lnTo>
                    <a:pt x="380" y="376"/>
                  </a:lnTo>
                  <a:lnTo>
                    <a:pt x="0" y="1"/>
                  </a:ln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4" name="Google Shape;12094;p92"/>
            <p:cNvSpPr/>
            <p:nvPr/>
          </p:nvSpPr>
          <p:spPr>
            <a:xfrm>
              <a:off x="7941294" y="1681514"/>
              <a:ext cx="209937" cy="197371"/>
            </a:xfrm>
            <a:custGeom>
              <a:avLst/>
              <a:gdLst/>
              <a:ahLst/>
              <a:cxnLst/>
              <a:rect l="l" t="t" r="r" b="b"/>
              <a:pathLst>
                <a:path w="8019" h="7539" extrusionOk="0">
                  <a:moveTo>
                    <a:pt x="7653" y="0"/>
                  </a:moveTo>
                  <a:cubicBezTo>
                    <a:pt x="7519" y="101"/>
                    <a:pt x="6928" y="596"/>
                    <a:pt x="6433" y="1960"/>
                  </a:cubicBezTo>
                  <a:cubicBezTo>
                    <a:pt x="5806" y="3699"/>
                    <a:pt x="4611" y="4398"/>
                    <a:pt x="3360" y="4398"/>
                  </a:cubicBezTo>
                  <a:cubicBezTo>
                    <a:pt x="3318" y="4398"/>
                    <a:pt x="3276" y="4397"/>
                    <a:pt x="3234" y="4396"/>
                  </a:cubicBezTo>
                  <a:cubicBezTo>
                    <a:pt x="3206" y="4395"/>
                    <a:pt x="3178" y="4394"/>
                    <a:pt x="3151" y="4394"/>
                  </a:cubicBezTo>
                  <a:cubicBezTo>
                    <a:pt x="1645" y="4394"/>
                    <a:pt x="635" y="6053"/>
                    <a:pt x="121" y="6808"/>
                  </a:cubicBezTo>
                  <a:cubicBezTo>
                    <a:pt x="20" y="7163"/>
                    <a:pt x="0" y="7408"/>
                    <a:pt x="39" y="7451"/>
                  </a:cubicBezTo>
                  <a:cubicBezTo>
                    <a:pt x="73" y="7485"/>
                    <a:pt x="106" y="7514"/>
                    <a:pt x="149" y="7533"/>
                  </a:cubicBezTo>
                  <a:cubicBezTo>
                    <a:pt x="155" y="7537"/>
                    <a:pt x="162" y="7538"/>
                    <a:pt x="169" y="7538"/>
                  </a:cubicBezTo>
                  <a:cubicBezTo>
                    <a:pt x="447" y="7538"/>
                    <a:pt x="1572" y="4755"/>
                    <a:pt x="3526" y="4755"/>
                  </a:cubicBezTo>
                  <a:cubicBezTo>
                    <a:pt x="3552" y="4755"/>
                    <a:pt x="3578" y="4755"/>
                    <a:pt x="3603" y="4756"/>
                  </a:cubicBezTo>
                  <a:cubicBezTo>
                    <a:pt x="3649" y="4758"/>
                    <a:pt x="3695" y="4759"/>
                    <a:pt x="3740" y="4759"/>
                  </a:cubicBezTo>
                  <a:cubicBezTo>
                    <a:pt x="4979" y="4759"/>
                    <a:pt x="6173" y="4058"/>
                    <a:pt x="6798" y="2321"/>
                  </a:cubicBezTo>
                  <a:cubicBezTo>
                    <a:pt x="7293" y="951"/>
                    <a:pt x="7879" y="466"/>
                    <a:pt x="8018" y="365"/>
                  </a:cubicBezTo>
                  <a:cubicBezTo>
                    <a:pt x="8014" y="361"/>
                    <a:pt x="8014" y="361"/>
                    <a:pt x="8009" y="356"/>
                  </a:cubicBezTo>
                  <a:lnTo>
                    <a:pt x="7653" y="0"/>
                  </a:ln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5" name="Google Shape;12095;p92"/>
            <p:cNvSpPr/>
            <p:nvPr/>
          </p:nvSpPr>
          <p:spPr>
            <a:xfrm>
              <a:off x="8134215" y="1523125"/>
              <a:ext cx="178757" cy="156164"/>
            </a:xfrm>
            <a:custGeom>
              <a:avLst/>
              <a:gdLst/>
              <a:ahLst/>
              <a:cxnLst/>
              <a:rect l="l" t="t" r="r" b="b"/>
              <a:pathLst>
                <a:path w="6828" h="5965" extrusionOk="0">
                  <a:moveTo>
                    <a:pt x="4614" y="1"/>
                  </a:moveTo>
                  <a:cubicBezTo>
                    <a:pt x="3998" y="1"/>
                    <a:pt x="3290" y="199"/>
                    <a:pt x="2638" y="516"/>
                  </a:cubicBezTo>
                  <a:cubicBezTo>
                    <a:pt x="2413" y="627"/>
                    <a:pt x="2192" y="747"/>
                    <a:pt x="1980" y="881"/>
                  </a:cubicBezTo>
                  <a:cubicBezTo>
                    <a:pt x="1702" y="1064"/>
                    <a:pt x="1437" y="1275"/>
                    <a:pt x="1202" y="1510"/>
                  </a:cubicBezTo>
                  <a:cubicBezTo>
                    <a:pt x="1" y="2711"/>
                    <a:pt x="73" y="4230"/>
                    <a:pt x="1058" y="5214"/>
                  </a:cubicBezTo>
                  <a:cubicBezTo>
                    <a:pt x="1543" y="5700"/>
                    <a:pt x="2158" y="5965"/>
                    <a:pt x="2801" y="5965"/>
                  </a:cubicBezTo>
                  <a:cubicBezTo>
                    <a:pt x="3462" y="5965"/>
                    <a:pt x="4153" y="5684"/>
                    <a:pt x="4762" y="5075"/>
                  </a:cubicBezTo>
                  <a:cubicBezTo>
                    <a:pt x="5963" y="3869"/>
                    <a:pt x="6827" y="1410"/>
                    <a:pt x="5843" y="430"/>
                  </a:cubicBezTo>
                  <a:cubicBezTo>
                    <a:pt x="5545" y="130"/>
                    <a:pt x="5109" y="1"/>
                    <a:pt x="4614" y="1"/>
                  </a:cubicBezTo>
                  <a:close/>
                </a:path>
              </a:pathLst>
            </a:custGeom>
            <a:solidFill>
              <a:srgbClr val="F6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6" name="Google Shape;12096;p92"/>
            <p:cNvSpPr/>
            <p:nvPr/>
          </p:nvSpPr>
          <p:spPr>
            <a:xfrm>
              <a:off x="8153981" y="1527183"/>
              <a:ext cx="158991" cy="152001"/>
            </a:xfrm>
            <a:custGeom>
              <a:avLst/>
              <a:gdLst/>
              <a:ahLst/>
              <a:cxnLst/>
              <a:rect l="l" t="t" r="r" b="b"/>
              <a:pathLst>
                <a:path w="6073" h="5806" extrusionOk="0">
                  <a:moveTo>
                    <a:pt x="4694" y="1"/>
                  </a:moveTo>
                  <a:lnTo>
                    <a:pt x="4694" y="1"/>
                  </a:lnTo>
                  <a:cubicBezTo>
                    <a:pt x="5198" y="1144"/>
                    <a:pt x="4401" y="3186"/>
                    <a:pt x="3344" y="4252"/>
                  </a:cubicBezTo>
                  <a:cubicBezTo>
                    <a:pt x="2737" y="4862"/>
                    <a:pt x="2043" y="5142"/>
                    <a:pt x="1380" y="5142"/>
                  </a:cubicBezTo>
                  <a:cubicBezTo>
                    <a:pt x="887" y="5142"/>
                    <a:pt x="411" y="4988"/>
                    <a:pt x="0" y="4699"/>
                  </a:cubicBezTo>
                  <a:lnTo>
                    <a:pt x="0" y="4699"/>
                  </a:lnTo>
                  <a:cubicBezTo>
                    <a:pt x="87" y="4829"/>
                    <a:pt x="192" y="4949"/>
                    <a:pt x="303" y="5059"/>
                  </a:cubicBezTo>
                  <a:cubicBezTo>
                    <a:pt x="788" y="5542"/>
                    <a:pt x="1402" y="5805"/>
                    <a:pt x="2044" y="5805"/>
                  </a:cubicBezTo>
                  <a:cubicBezTo>
                    <a:pt x="2707" y="5805"/>
                    <a:pt x="3399" y="5525"/>
                    <a:pt x="4011" y="4915"/>
                  </a:cubicBezTo>
                  <a:cubicBezTo>
                    <a:pt x="5213" y="3714"/>
                    <a:pt x="6072" y="1255"/>
                    <a:pt x="5088" y="275"/>
                  </a:cubicBezTo>
                  <a:cubicBezTo>
                    <a:pt x="4977" y="159"/>
                    <a:pt x="4838" y="68"/>
                    <a:pt x="4694" y="1"/>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7" name="Google Shape;12097;p92"/>
            <p:cNvSpPr/>
            <p:nvPr/>
          </p:nvSpPr>
          <p:spPr>
            <a:xfrm>
              <a:off x="8041145" y="1521633"/>
              <a:ext cx="92232" cy="80503"/>
            </a:xfrm>
            <a:custGeom>
              <a:avLst/>
              <a:gdLst/>
              <a:ahLst/>
              <a:cxnLst/>
              <a:rect l="l" t="t" r="r" b="b"/>
              <a:pathLst>
                <a:path w="3523" h="3075" extrusionOk="0">
                  <a:moveTo>
                    <a:pt x="2382" y="1"/>
                  </a:moveTo>
                  <a:cubicBezTo>
                    <a:pt x="1797" y="1"/>
                    <a:pt x="1052" y="348"/>
                    <a:pt x="621" y="780"/>
                  </a:cubicBezTo>
                  <a:cubicBezTo>
                    <a:pt x="1" y="1399"/>
                    <a:pt x="39" y="2187"/>
                    <a:pt x="544" y="2692"/>
                  </a:cubicBezTo>
                  <a:cubicBezTo>
                    <a:pt x="794" y="2939"/>
                    <a:pt x="1110" y="3075"/>
                    <a:pt x="1441" y="3075"/>
                  </a:cubicBezTo>
                  <a:cubicBezTo>
                    <a:pt x="1783" y="3075"/>
                    <a:pt x="2141" y="2930"/>
                    <a:pt x="2456" y="2615"/>
                  </a:cubicBezTo>
                  <a:cubicBezTo>
                    <a:pt x="3075" y="1995"/>
                    <a:pt x="3522" y="727"/>
                    <a:pt x="3018" y="222"/>
                  </a:cubicBezTo>
                  <a:cubicBezTo>
                    <a:pt x="2863" y="67"/>
                    <a:pt x="2638" y="1"/>
                    <a:pt x="2382" y="1"/>
                  </a:cubicBezTo>
                  <a:close/>
                </a:path>
              </a:pathLst>
            </a:custGeom>
            <a:solidFill>
              <a:srgbClr val="F6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8" name="Google Shape;12098;p92"/>
            <p:cNvSpPr/>
            <p:nvPr/>
          </p:nvSpPr>
          <p:spPr>
            <a:xfrm>
              <a:off x="8049339" y="1522419"/>
              <a:ext cx="84038" cy="79613"/>
            </a:xfrm>
            <a:custGeom>
              <a:avLst/>
              <a:gdLst/>
              <a:ahLst/>
              <a:cxnLst/>
              <a:rect l="l" t="t" r="r" b="b"/>
              <a:pathLst>
                <a:path w="3210" h="3041" extrusionOk="0">
                  <a:moveTo>
                    <a:pt x="2359" y="0"/>
                  </a:moveTo>
                  <a:lnTo>
                    <a:pt x="2359" y="0"/>
                  </a:lnTo>
                  <a:cubicBezTo>
                    <a:pt x="2508" y="605"/>
                    <a:pt x="2119" y="1547"/>
                    <a:pt x="1609" y="2056"/>
                  </a:cubicBezTo>
                  <a:cubicBezTo>
                    <a:pt x="1297" y="2369"/>
                    <a:pt x="941" y="2513"/>
                    <a:pt x="599" y="2513"/>
                  </a:cubicBezTo>
                  <a:cubicBezTo>
                    <a:pt x="389" y="2513"/>
                    <a:pt x="185" y="2458"/>
                    <a:pt x="0" y="2354"/>
                  </a:cubicBezTo>
                  <a:lnTo>
                    <a:pt x="0" y="2354"/>
                  </a:lnTo>
                  <a:cubicBezTo>
                    <a:pt x="63" y="2465"/>
                    <a:pt x="139" y="2566"/>
                    <a:pt x="226" y="2657"/>
                  </a:cubicBezTo>
                  <a:cubicBezTo>
                    <a:pt x="476" y="2905"/>
                    <a:pt x="793" y="3040"/>
                    <a:pt x="1123" y="3040"/>
                  </a:cubicBezTo>
                  <a:cubicBezTo>
                    <a:pt x="1465" y="3040"/>
                    <a:pt x="1823" y="2895"/>
                    <a:pt x="2138" y="2580"/>
                  </a:cubicBezTo>
                  <a:cubicBezTo>
                    <a:pt x="2758" y="1960"/>
                    <a:pt x="3209" y="697"/>
                    <a:pt x="2700" y="188"/>
                  </a:cubicBezTo>
                  <a:cubicBezTo>
                    <a:pt x="2604" y="96"/>
                    <a:pt x="2489" y="34"/>
                    <a:pt x="2359" y="0"/>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9" name="Google Shape;12099;p92"/>
            <p:cNvSpPr/>
            <p:nvPr/>
          </p:nvSpPr>
          <p:spPr>
            <a:xfrm>
              <a:off x="8037768" y="1582790"/>
              <a:ext cx="26939" cy="26468"/>
            </a:xfrm>
            <a:custGeom>
              <a:avLst/>
              <a:gdLst/>
              <a:ahLst/>
              <a:cxnLst/>
              <a:rect l="l" t="t" r="r" b="b"/>
              <a:pathLst>
                <a:path w="1029" h="1011" extrusionOk="0">
                  <a:moveTo>
                    <a:pt x="418" y="0"/>
                  </a:moveTo>
                  <a:lnTo>
                    <a:pt x="58" y="360"/>
                  </a:lnTo>
                  <a:cubicBezTo>
                    <a:pt x="0" y="418"/>
                    <a:pt x="0" y="509"/>
                    <a:pt x="58" y="567"/>
                  </a:cubicBezTo>
                  <a:lnTo>
                    <a:pt x="457" y="971"/>
                  </a:lnTo>
                  <a:cubicBezTo>
                    <a:pt x="485" y="997"/>
                    <a:pt x="524" y="1010"/>
                    <a:pt x="562" y="1010"/>
                  </a:cubicBezTo>
                  <a:cubicBezTo>
                    <a:pt x="601" y="1010"/>
                    <a:pt x="639" y="997"/>
                    <a:pt x="668" y="971"/>
                  </a:cubicBezTo>
                  <a:lnTo>
                    <a:pt x="1028" y="610"/>
                  </a:lnTo>
                  <a:cubicBezTo>
                    <a:pt x="899" y="543"/>
                    <a:pt x="778" y="456"/>
                    <a:pt x="673" y="356"/>
                  </a:cubicBezTo>
                  <a:cubicBezTo>
                    <a:pt x="572" y="250"/>
                    <a:pt x="485" y="130"/>
                    <a:pt x="418" y="0"/>
                  </a:cubicBezTo>
                  <a:close/>
                </a:path>
              </a:pathLst>
            </a:custGeom>
            <a:solidFill>
              <a:srgbClr val="EB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0" name="Google Shape;12100;p92"/>
            <p:cNvSpPr/>
            <p:nvPr/>
          </p:nvSpPr>
          <p:spPr>
            <a:xfrm>
              <a:off x="7939907" y="1598000"/>
              <a:ext cx="109956" cy="107129"/>
            </a:xfrm>
            <a:custGeom>
              <a:avLst/>
              <a:gdLst/>
              <a:ahLst/>
              <a:cxnLst/>
              <a:rect l="l" t="t" r="r" b="b"/>
              <a:pathLst>
                <a:path w="4200" h="4092" extrusionOk="0">
                  <a:moveTo>
                    <a:pt x="3810" y="0"/>
                  </a:moveTo>
                  <a:cubicBezTo>
                    <a:pt x="3632" y="154"/>
                    <a:pt x="3315" y="505"/>
                    <a:pt x="3056" y="1216"/>
                  </a:cubicBezTo>
                  <a:cubicBezTo>
                    <a:pt x="2821" y="1869"/>
                    <a:pt x="2407" y="2129"/>
                    <a:pt x="1788" y="2129"/>
                  </a:cubicBezTo>
                  <a:cubicBezTo>
                    <a:pt x="462" y="2129"/>
                    <a:pt x="1" y="3964"/>
                    <a:pt x="87" y="4050"/>
                  </a:cubicBezTo>
                  <a:cubicBezTo>
                    <a:pt x="101" y="4065"/>
                    <a:pt x="121" y="4079"/>
                    <a:pt x="140" y="4089"/>
                  </a:cubicBezTo>
                  <a:cubicBezTo>
                    <a:pt x="143" y="4090"/>
                    <a:pt x="146" y="4091"/>
                    <a:pt x="150" y="4091"/>
                  </a:cubicBezTo>
                  <a:cubicBezTo>
                    <a:pt x="297" y="4091"/>
                    <a:pt x="874" y="2656"/>
                    <a:pt x="1879" y="2656"/>
                  </a:cubicBezTo>
                  <a:cubicBezTo>
                    <a:pt x="1893" y="2656"/>
                    <a:pt x="1908" y="2656"/>
                    <a:pt x="1922" y="2657"/>
                  </a:cubicBezTo>
                  <a:cubicBezTo>
                    <a:pt x="1950" y="2659"/>
                    <a:pt x="1979" y="2659"/>
                    <a:pt x="2007" y="2659"/>
                  </a:cubicBezTo>
                  <a:cubicBezTo>
                    <a:pt x="2314" y="2659"/>
                    <a:pt x="2613" y="2564"/>
                    <a:pt x="2869" y="2388"/>
                  </a:cubicBezTo>
                  <a:cubicBezTo>
                    <a:pt x="3003" y="2297"/>
                    <a:pt x="3123" y="2181"/>
                    <a:pt x="3219" y="2047"/>
                  </a:cubicBezTo>
                  <a:cubicBezTo>
                    <a:pt x="3368" y="1850"/>
                    <a:pt x="3488" y="1634"/>
                    <a:pt x="3570" y="1398"/>
                  </a:cubicBezTo>
                  <a:cubicBezTo>
                    <a:pt x="3825" y="687"/>
                    <a:pt x="4127" y="438"/>
                    <a:pt x="4199" y="390"/>
                  </a:cubicBezTo>
                  <a:lnTo>
                    <a:pt x="4195" y="385"/>
                  </a:lnTo>
                  <a:lnTo>
                    <a:pt x="3810" y="0"/>
                  </a:lnTo>
                  <a:close/>
                </a:path>
              </a:pathLst>
            </a:custGeom>
            <a:solidFill>
              <a:srgbClr val="F6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1" name="Google Shape;12101;p92"/>
            <p:cNvSpPr/>
            <p:nvPr/>
          </p:nvSpPr>
          <p:spPr>
            <a:xfrm>
              <a:off x="8213724" y="1695809"/>
              <a:ext cx="92206" cy="80451"/>
            </a:xfrm>
            <a:custGeom>
              <a:avLst/>
              <a:gdLst/>
              <a:ahLst/>
              <a:cxnLst/>
              <a:rect l="l" t="t" r="r" b="b"/>
              <a:pathLst>
                <a:path w="3522" h="3073" extrusionOk="0">
                  <a:moveTo>
                    <a:pt x="2378" y="1"/>
                  </a:moveTo>
                  <a:cubicBezTo>
                    <a:pt x="1794" y="1"/>
                    <a:pt x="1050" y="346"/>
                    <a:pt x="620" y="780"/>
                  </a:cubicBezTo>
                  <a:cubicBezTo>
                    <a:pt x="0" y="1400"/>
                    <a:pt x="38" y="2188"/>
                    <a:pt x="543" y="2687"/>
                  </a:cubicBezTo>
                  <a:cubicBezTo>
                    <a:pt x="794" y="2936"/>
                    <a:pt x="1112" y="3073"/>
                    <a:pt x="1444" y="3073"/>
                  </a:cubicBezTo>
                  <a:cubicBezTo>
                    <a:pt x="1785" y="3073"/>
                    <a:pt x="2141" y="2929"/>
                    <a:pt x="2455" y="2615"/>
                  </a:cubicBezTo>
                  <a:cubicBezTo>
                    <a:pt x="3079" y="1996"/>
                    <a:pt x="3521" y="727"/>
                    <a:pt x="3017" y="223"/>
                  </a:cubicBezTo>
                  <a:cubicBezTo>
                    <a:pt x="2861" y="67"/>
                    <a:pt x="2635" y="1"/>
                    <a:pt x="2378" y="1"/>
                  </a:cubicBezTo>
                  <a:close/>
                </a:path>
              </a:pathLst>
            </a:custGeom>
            <a:solidFill>
              <a:srgbClr val="F6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2" name="Google Shape;12102;p92"/>
            <p:cNvSpPr/>
            <p:nvPr/>
          </p:nvSpPr>
          <p:spPr>
            <a:xfrm>
              <a:off x="8221630" y="1696463"/>
              <a:ext cx="84169" cy="79744"/>
            </a:xfrm>
            <a:custGeom>
              <a:avLst/>
              <a:gdLst/>
              <a:ahLst/>
              <a:cxnLst/>
              <a:rect l="l" t="t" r="r" b="b"/>
              <a:pathLst>
                <a:path w="3215" h="3046" extrusionOk="0">
                  <a:moveTo>
                    <a:pt x="2340" y="1"/>
                  </a:moveTo>
                  <a:lnTo>
                    <a:pt x="2340" y="1"/>
                  </a:lnTo>
                  <a:cubicBezTo>
                    <a:pt x="2480" y="606"/>
                    <a:pt x="2095" y="1529"/>
                    <a:pt x="1591" y="2028"/>
                  </a:cubicBezTo>
                  <a:cubicBezTo>
                    <a:pt x="1277" y="2342"/>
                    <a:pt x="921" y="2487"/>
                    <a:pt x="579" y="2487"/>
                  </a:cubicBezTo>
                  <a:cubicBezTo>
                    <a:pt x="378" y="2487"/>
                    <a:pt x="181" y="2437"/>
                    <a:pt x="1" y="2340"/>
                  </a:cubicBezTo>
                  <a:lnTo>
                    <a:pt x="1" y="2340"/>
                  </a:lnTo>
                  <a:cubicBezTo>
                    <a:pt x="63" y="2461"/>
                    <a:pt x="145" y="2566"/>
                    <a:pt x="241" y="2662"/>
                  </a:cubicBezTo>
                  <a:cubicBezTo>
                    <a:pt x="491" y="2910"/>
                    <a:pt x="808" y="3046"/>
                    <a:pt x="1138" y="3046"/>
                  </a:cubicBezTo>
                  <a:cubicBezTo>
                    <a:pt x="1480" y="3046"/>
                    <a:pt x="1838" y="2901"/>
                    <a:pt x="2153" y="2585"/>
                  </a:cubicBezTo>
                  <a:cubicBezTo>
                    <a:pt x="2773" y="1966"/>
                    <a:pt x="3215" y="698"/>
                    <a:pt x="2710" y="193"/>
                  </a:cubicBezTo>
                  <a:cubicBezTo>
                    <a:pt x="2609" y="97"/>
                    <a:pt x="2480" y="30"/>
                    <a:pt x="2340" y="1"/>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3" name="Google Shape;12103;p92"/>
            <p:cNvSpPr/>
            <p:nvPr/>
          </p:nvSpPr>
          <p:spPr>
            <a:xfrm>
              <a:off x="8210320" y="1756834"/>
              <a:ext cx="26939" cy="26573"/>
            </a:xfrm>
            <a:custGeom>
              <a:avLst/>
              <a:gdLst/>
              <a:ahLst/>
              <a:cxnLst/>
              <a:rect l="l" t="t" r="r" b="b"/>
              <a:pathLst>
                <a:path w="1029" h="1015" extrusionOk="0">
                  <a:moveTo>
                    <a:pt x="418" y="1"/>
                  </a:moveTo>
                  <a:lnTo>
                    <a:pt x="58" y="361"/>
                  </a:lnTo>
                  <a:cubicBezTo>
                    <a:pt x="0" y="419"/>
                    <a:pt x="0" y="515"/>
                    <a:pt x="58" y="573"/>
                  </a:cubicBezTo>
                  <a:lnTo>
                    <a:pt x="457" y="971"/>
                  </a:lnTo>
                  <a:cubicBezTo>
                    <a:pt x="486" y="1000"/>
                    <a:pt x="523" y="1015"/>
                    <a:pt x="561" y="1015"/>
                  </a:cubicBezTo>
                  <a:cubicBezTo>
                    <a:pt x="598" y="1015"/>
                    <a:pt x="637" y="1000"/>
                    <a:pt x="668" y="971"/>
                  </a:cubicBezTo>
                  <a:lnTo>
                    <a:pt x="1028" y="611"/>
                  </a:lnTo>
                  <a:cubicBezTo>
                    <a:pt x="894" y="544"/>
                    <a:pt x="774" y="457"/>
                    <a:pt x="673" y="356"/>
                  </a:cubicBezTo>
                  <a:cubicBezTo>
                    <a:pt x="567" y="251"/>
                    <a:pt x="481" y="135"/>
                    <a:pt x="418" y="1"/>
                  </a:cubicBezTo>
                  <a:close/>
                </a:path>
              </a:pathLst>
            </a:custGeom>
            <a:solidFill>
              <a:srgbClr val="EB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4" name="Google Shape;12104;p92"/>
            <p:cNvSpPr/>
            <p:nvPr/>
          </p:nvSpPr>
          <p:spPr>
            <a:xfrm>
              <a:off x="8112459" y="1772176"/>
              <a:ext cx="109825" cy="107129"/>
            </a:xfrm>
            <a:custGeom>
              <a:avLst/>
              <a:gdLst/>
              <a:ahLst/>
              <a:cxnLst/>
              <a:rect l="l" t="t" r="r" b="b"/>
              <a:pathLst>
                <a:path w="4195" h="4092" extrusionOk="0">
                  <a:moveTo>
                    <a:pt x="3810" y="1"/>
                  </a:moveTo>
                  <a:cubicBezTo>
                    <a:pt x="3628" y="155"/>
                    <a:pt x="3316" y="505"/>
                    <a:pt x="3056" y="1216"/>
                  </a:cubicBezTo>
                  <a:cubicBezTo>
                    <a:pt x="2821" y="1870"/>
                    <a:pt x="2408" y="2129"/>
                    <a:pt x="1788" y="2129"/>
                  </a:cubicBezTo>
                  <a:cubicBezTo>
                    <a:pt x="462" y="2129"/>
                    <a:pt x="1" y="3964"/>
                    <a:pt x="82" y="4051"/>
                  </a:cubicBezTo>
                  <a:cubicBezTo>
                    <a:pt x="102" y="4065"/>
                    <a:pt x="121" y="4080"/>
                    <a:pt x="140" y="4089"/>
                  </a:cubicBezTo>
                  <a:cubicBezTo>
                    <a:pt x="143" y="4091"/>
                    <a:pt x="147" y="4092"/>
                    <a:pt x="150" y="4092"/>
                  </a:cubicBezTo>
                  <a:cubicBezTo>
                    <a:pt x="297" y="4092"/>
                    <a:pt x="870" y="2657"/>
                    <a:pt x="1879" y="2657"/>
                  </a:cubicBezTo>
                  <a:cubicBezTo>
                    <a:pt x="1893" y="2657"/>
                    <a:pt x="1908" y="2657"/>
                    <a:pt x="1922" y="2658"/>
                  </a:cubicBezTo>
                  <a:cubicBezTo>
                    <a:pt x="1945" y="2659"/>
                    <a:pt x="1967" y="2659"/>
                    <a:pt x="1989" y="2659"/>
                  </a:cubicBezTo>
                  <a:cubicBezTo>
                    <a:pt x="2307" y="2659"/>
                    <a:pt x="2618" y="2563"/>
                    <a:pt x="2883" y="2379"/>
                  </a:cubicBezTo>
                  <a:cubicBezTo>
                    <a:pt x="3018" y="2288"/>
                    <a:pt x="3224" y="2047"/>
                    <a:pt x="3224" y="2047"/>
                  </a:cubicBezTo>
                  <a:cubicBezTo>
                    <a:pt x="3373" y="1850"/>
                    <a:pt x="3489" y="1634"/>
                    <a:pt x="3570" y="1399"/>
                  </a:cubicBezTo>
                  <a:cubicBezTo>
                    <a:pt x="3820" y="688"/>
                    <a:pt x="4127" y="438"/>
                    <a:pt x="4195" y="390"/>
                  </a:cubicBezTo>
                  <a:lnTo>
                    <a:pt x="4195" y="385"/>
                  </a:lnTo>
                  <a:lnTo>
                    <a:pt x="3810" y="1"/>
                  </a:lnTo>
                  <a:close/>
                </a:path>
              </a:pathLst>
            </a:custGeom>
            <a:solidFill>
              <a:srgbClr val="F6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5" name="Google Shape;12105;p92"/>
            <p:cNvSpPr/>
            <p:nvPr/>
          </p:nvSpPr>
          <p:spPr>
            <a:xfrm>
              <a:off x="7935247" y="1517680"/>
              <a:ext cx="378013" cy="366651"/>
            </a:xfrm>
            <a:custGeom>
              <a:avLst/>
              <a:gdLst/>
              <a:ahLst/>
              <a:cxnLst/>
              <a:rect l="l" t="t" r="r" b="b"/>
              <a:pathLst>
                <a:path w="14439" h="14005" extrusionOk="0">
                  <a:moveTo>
                    <a:pt x="8115" y="5076"/>
                  </a:moveTo>
                  <a:cubicBezTo>
                    <a:pt x="8331" y="5422"/>
                    <a:pt x="8624" y="5715"/>
                    <a:pt x="8970" y="5941"/>
                  </a:cubicBezTo>
                  <a:cubicBezTo>
                    <a:pt x="8984" y="5946"/>
                    <a:pt x="8989" y="5956"/>
                    <a:pt x="9004" y="5965"/>
                  </a:cubicBezTo>
                  <a:cubicBezTo>
                    <a:pt x="8494" y="6450"/>
                    <a:pt x="8504" y="6494"/>
                    <a:pt x="8437" y="6494"/>
                  </a:cubicBezTo>
                  <a:cubicBezTo>
                    <a:pt x="8370" y="6494"/>
                    <a:pt x="8398" y="6465"/>
                    <a:pt x="7606" y="5691"/>
                  </a:cubicBezTo>
                  <a:cubicBezTo>
                    <a:pt x="7591" y="5677"/>
                    <a:pt x="7582" y="5658"/>
                    <a:pt x="7586" y="5639"/>
                  </a:cubicBezTo>
                  <a:cubicBezTo>
                    <a:pt x="7586" y="5576"/>
                    <a:pt x="7634" y="5581"/>
                    <a:pt x="8115" y="5076"/>
                  </a:cubicBezTo>
                  <a:close/>
                  <a:moveTo>
                    <a:pt x="7490" y="6157"/>
                  </a:moveTo>
                  <a:lnTo>
                    <a:pt x="7947" y="6614"/>
                  </a:lnTo>
                  <a:cubicBezTo>
                    <a:pt x="7683" y="6868"/>
                    <a:pt x="7226" y="7430"/>
                    <a:pt x="6837" y="8516"/>
                  </a:cubicBezTo>
                  <a:cubicBezTo>
                    <a:pt x="6301" y="10002"/>
                    <a:pt x="5283" y="10815"/>
                    <a:pt x="3964" y="10815"/>
                  </a:cubicBezTo>
                  <a:cubicBezTo>
                    <a:pt x="3923" y="10815"/>
                    <a:pt x="3881" y="10814"/>
                    <a:pt x="3839" y="10812"/>
                  </a:cubicBezTo>
                  <a:cubicBezTo>
                    <a:pt x="3811" y="10811"/>
                    <a:pt x="3783" y="10811"/>
                    <a:pt x="3755" y="10811"/>
                  </a:cubicBezTo>
                  <a:cubicBezTo>
                    <a:pt x="2231" y="10811"/>
                    <a:pt x="1206" y="12341"/>
                    <a:pt x="649" y="13166"/>
                  </a:cubicBezTo>
                  <a:cubicBezTo>
                    <a:pt x="597" y="13253"/>
                    <a:pt x="534" y="13344"/>
                    <a:pt x="476" y="13421"/>
                  </a:cubicBezTo>
                  <a:cubicBezTo>
                    <a:pt x="563" y="12969"/>
                    <a:pt x="885" y="11985"/>
                    <a:pt x="1557" y="11206"/>
                  </a:cubicBezTo>
                  <a:cubicBezTo>
                    <a:pt x="2091" y="10587"/>
                    <a:pt x="2758" y="10198"/>
                    <a:pt x="3575" y="10198"/>
                  </a:cubicBezTo>
                  <a:cubicBezTo>
                    <a:pt x="4915" y="10198"/>
                    <a:pt x="5761" y="9592"/>
                    <a:pt x="6227" y="8295"/>
                  </a:cubicBezTo>
                  <a:cubicBezTo>
                    <a:pt x="6654" y="7118"/>
                    <a:pt x="7159" y="6479"/>
                    <a:pt x="7490" y="6157"/>
                  </a:cubicBezTo>
                  <a:close/>
                  <a:moveTo>
                    <a:pt x="12199" y="1"/>
                  </a:moveTo>
                  <a:cubicBezTo>
                    <a:pt x="11652" y="1"/>
                    <a:pt x="11014" y="150"/>
                    <a:pt x="10325" y="455"/>
                  </a:cubicBezTo>
                  <a:cubicBezTo>
                    <a:pt x="10120" y="557"/>
                    <a:pt x="10222" y="845"/>
                    <a:pt x="10415" y="845"/>
                  </a:cubicBezTo>
                  <a:cubicBezTo>
                    <a:pt x="10440" y="845"/>
                    <a:pt x="10466" y="840"/>
                    <a:pt x="10493" y="830"/>
                  </a:cubicBezTo>
                  <a:cubicBezTo>
                    <a:pt x="11113" y="552"/>
                    <a:pt x="11706" y="414"/>
                    <a:pt x="12203" y="414"/>
                  </a:cubicBezTo>
                  <a:cubicBezTo>
                    <a:pt x="12670" y="414"/>
                    <a:pt x="13052" y="535"/>
                    <a:pt x="13294" y="777"/>
                  </a:cubicBezTo>
                  <a:cubicBezTo>
                    <a:pt x="14192" y="1680"/>
                    <a:pt x="13294" y="4048"/>
                    <a:pt x="12213" y="5134"/>
                  </a:cubicBezTo>
                  <a:cubicBezTo>
                    <a:pt x="11634" y="5712"/>
                    <a:pt x="10997" y="5953"/>
                    <a:pt x="10402" y="5953"/>
                  </a:cubicBezTo>
                  <a:cubicBezTo>
                    <a:pt x="8368" y="5953"/>
                    <a:pt x="6814" y="3135"/>
                    <a:pt x="9691" y="1262"/>
                  </a:cubicBezTo>
                  <a:cubicBezTo>
                    <a:pt x="9877" y="1139"/>
                    <a:pt x="9758" y="884"/>
                    <a:pt x="9581" y="884"/>
                  </a:cubicBezTo>
                  <a:cubicBezTo>
                    <a:pt x="9544" y="884"/>
                    <a:pt x="9505" y="895"/>
                    <a:pt x="9465" y="921"/>
                  </a:cubicBezTo>
                  <a:cubicBezTo>
                    <a:pt x="7750" y="2036"/>
                    <a:pt x="7409" y="3530"/>
                    <a:pt x="7913" y="4697"/>
                  </a:cubicBezTo>
                  <a:lnTo>
                    <a:pt x="7317" y="5293"/>
                  </a:lnTo>
                  <a:cubicBezTo>
                    <a:pt x="7173" y="5432"/>
                    <a:pt x="7135" y="5653"/>
                    <a:pt x="7221" y="5840"/>
                  </a:cubicBezTo>
                  <a:cubicBezTo>
                    <a:pt x="6861" y="6186"/>
                    <a:pt x="6299" y="6883"/>
                    <a:pt x="5843" y="8151"/>
                  </a:cubicBezTo>
                  <a:cubicBezTo>
                    <a:pt x="5415" y="9342"/>
                    <a:pt x="4685" y="9780"/>
                    <a:pt x="3570" y="9784"/>
                  </a:cubicBezTo>
                  <a:cubicBezTo>
                    <a:pt x="1658" y="9784"/>
                    <a:pt x="702" y="11600"/>
                    <a:pt x="376" y="12383"/>
                  </a:cubicBezTo>
                  <a:cubicBezTo>
                    <a:pt x="255" y="12667"/>
                    <a:pt x="159" y="12960"/>
                    <a:pt x="92" y="13263"/>
                  </a:cubicBezTo>
                  <a:cubicBezTo>
                    <a:pt x="1" y="13690"/>
                    <a:pt x="25" y="13825"/>
                    <a:pt x="275" y="13969"/>
                  </a:cubicBezTo>
                  <a:cubicBezTo>
                    <a:pt x="317" y="13994"/>
                    <a:pt x="358" y="14005"/>
                    <a:pt x="398" y="14005"/>
                  </a:cubicBezTo>
                  <a:cubicBezTo>
                    <a:pt x="511" y="14005"/>
                    <a:pt x="613" y="13916"/>
                    <a:pt x="702" y="13805"/>
                  </a:cubicBezTo>
                  <a:cubicBezTo>
                    <a:pt x="1119" y="13294"/>
                    <a:pt x="2175" y="11219"/>
                    <a:pt x="3755" y="11219"/>
                  </a:cubicBezTo>
                  <a:cubicBezTo>
                    <a:pt x="3778" y="11219"/>
                    <a:pt x="3802" y="11220"/>
                    <a:pt x="3825" y="11221"/>
                  </a:cubicBezTo>
                  <a:cubicBezTo>
                    <a:pt x="3872" y="11223"/>
                    <a:pt x="3919" y="11223"/>
                    <a:pt x="3965" y="11223"/>
                  </a:cubicBezTo>
                  <a:cubicBezTo>
                    <a:pt x="5553" y="11223"/>
                    <a:pt x="6671" y="10191"/>
                    <a:pt x="7226" y="8651"/>
                  </a:cubicBezTo>
                  <a:cubicBezTo>
                    <a:pt x="7620" y="7555"/>
                    <a:pt x="8072" y="7056"/>
                    <a:pt x="8269" y="6873"/>
                  </a:cubicBezTo>
                  <a:cubicBezTo>
                    <a:pt x="8326" y="6894"/>
                    <a:pt x="8385" y="6904"/>
                    <a:pt x="8443" y="6904"/>
                  </a:cubicBezTo>
                  <a:cubicBezTo>
                    <a:pt x="8570" y="6904"/>
                    <a:pt x="8694" y="6855"/>
                    <a:pt x="8783" y="6763"/>
                  </a:cubicBezTo>
                  <a:lnTo>
                    <a:pt x="9378" y="6167"/>
                  </a:lnTo>
                  <a:cubicBezTo>
                    <a:pt x="9713" y="6311"/>
                    <a:pt x="10054" y="6379"/>
                    <a:pt x="10389" y="6379"/>
                  </a:cubicBezTo>
                  <a:cubicBezTo>
                    <a:pt x="11160" y="6379"/>
                    <a:pt x="11905" y="6023"/>
                    <a:pt x="12501" y="5427"/>
                  </a:cubicBezTo>
                  <a:cubicBezTo>
                    <a:pt x="13121" y="4807"/>
                    <a:pt x="13664" y="3851"/>
                    <a:pt x="13913" y="2934"/>
                  </a:cubicBezTo>
                  <a:cubicBezTo>
                    <a:pt x="14438" y="1022"/>
                    <a:pt x="13630" y="1"/>
                    <a:pt x="12199"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6" name="Google Shape;12106;p92"/>
            <p:cNvSpPr/>
            <p:nvPr/>
          </p:nvSpPr>
          <p:spPr>
            <a:xfrm>
              <a:off x="7935875" y="1516162"/>
              <a:ext cx="204413" cy="194544"/>
            </a:xfrm>
            <a:custGeom>
              <a:avLst/>
              <a:gdLst/>
              <a:ahLst/>
              <a:cxnLst/>
              <a:rect l="l" t="t" r="r" b="b"/>
              <a:pathLst>
                <a:path w="7808" h="7431" extrusionOk="0">
                  <a:moveTo>
                    <a:pt x="6403" y="414"/>
                  </a:moveTo>
                  <a:cubicBezTo>
                    <a:pt x="6606" y="414"/>
                    <a:pt x="6778" y="464"/>
                    <a:pt x="6890" y="575"/>
                  </a:cubicBezTo>
                  <a:cubicBezTo>
                    <a:pt x="7390" y="1080"/>
                    <a:pt x="6626" y="3064"/>
                    <a:pt x="5477" y="3078"/>
                  </a:cubicBezTo>
                  <a:cubicBezTo>
                    <a:pt x="5472" y="3078"/>
                    <a:pt x="5466" y="3078"/>
                    <a:pt x="5461" y="3078"/>
                  </a:cubicBezTo>
                  <a:cubicBezTo>
                    <a:pt x="4646" y="3078"/>
                    <a:pt x="3898" y="2020"/>
                    <a:pt x="4786" y="1133"/>
                  </a:cubicBezTo>
                  <a:cubicBezTo>
                    <a:pt x="5192" y="727"/>
                    <a:pt x="5893" y="414"/>
                    <a:pt x="6403" y="414"/>
                  </a:cubicBezTo>
                  <a:close/>
                  <a:moveTo>
                    <a:pt x="4272" y="2877"/>
                  </a:moveTo>
                  <a:cubicBezTo>
                    <a:pt x="4363" y="2992"/>
                    <a:pt x="4469" y="3098"/>
                    <a:pt x="4589" y="3194"/>
                  </a:cubicBezTo>
                  <a:lnTo>
                    <a:pt x="4454" y="3328"/>
                  </a:lnTo>
                  <a:lnTo>
                    <a:pt x="4137" y="3011"/>
                  </a:lnTo>
                  <a:lnTo>
                    <a:pt x="4272" y="2877"/>
                  </a:lnTo>
                  <a:close/>
                  <a:moveTo>
                    <a:pt x="6396" y="1"/>
                  </a:moveTo>
                  <a:cubicBezTo>
                    <a:pt x="5732" y="1"/>
                    <a:pt x="4930" y="398"/>
                    <a:pt x="4488" y="840"/>
                  </a:cubicBezTo>
                  <a:cubicBezTo>
                    <a:pt x="4036" y="1291"/>
                    <a:pt x="3835" y="1887"/>
                    <a:pt x="4060" y="2492"/>
                  </a:cubicBezTo>
                  <a:cubicBezTo>
                    <a:pt x="3854" y="2732"/>
                    <a:pt x="3647" y="2805"/>
                    <a:pt x="3710" y="3083"/>
                  </a:cubicBezTo>
                  <a:cubicBezTo>
                    <a:pt x="2816" y="3986"/>
                    <a:pt x="3191" y="5029"/>
                    <a:pt x="1937" y="5048"/>
                  </a:cubicBezTo>
                  <a:cubicBezTo>
                    <a:pt x="890" y="5048"/>
                    <a:pt x="371" y="6028"/>
                    <a:pt x="198" y="6446"/>
                  </a:cubicBezTo>
                  <a:cubicBezTo>
                    <a:pt x="131" y="6600"/>
                    <a:pt x="83" y="6758"/>
                    <a:pt x="44" y="6922"/>
                  </a:cubicBezTo>
                  <a:cubicBezTo>
                    <a:pt x="6" y="7099"/>
                    <a:pt x="1" y="7229"/>
                    <a:pt x="87" y="7315"/>
                  </a:cubicBezTo>
                  <a:cubicBezTo>
                    <a:pt x="145" y="7378"/>
                    <a:pt x="222" y="7421"/>
                    <a:pt x="308" y="7431"/>
                  </a:cubicBezTo>
                  <a:cubicBezTo>
                    <a:pt x="481" y="7431"/>
                    <a:pt x="592" y="7224"/>
                    <a:pt x="697" y="7070"/>
                  </a:cubicBezTo>
                  <a:cubicBezTo>
                    <a:pt x="953" y="6692"/>
                    <a:pt x="1417" y="5989"/>
                    <a:pt x="2036" y="5989"/>
                  </a:cubicBezTo>
                  <a:cubicBezTo>
                    <a:pt x="2046" y="5989"/>
                    <a:pt x="2056" y="5989"/>
                    <a:pt x="2067" y="5990"/>
                  </a:cubicBezTo>
                  <a:cubicBezTo>
                    <a:pt x="2096" y="5991"/>
                    <a:pt x="2126" y="5992"/>
                    <a:pt x="2156" y="5992"/>
                  </a:cubicBezTo>
                  <a:cubicBezTo>
                    <a:pt x="2509" y="5992"/>
                    <a:pt x="2850" y="5887"/>
                    <a:pt x="3138" y="5692"/>
                  </a:cubicBezTo>
                  <a:cubicBezTo>
                    <a:pt x="3308" y="5557"/>
                    <a:pt x="3188" y="5321"/>
                    <a:pt x="3016" y="5321"/>
                  </a:cubicBezTo>
                  <a:cubicBezTo>
                    <a:pt x="2980" y="5321"/>
                    <a:pt x="2941" y="5331"/>
                    <a:pt x="2903" y="5355"/>
                  </a:cubicBezTo>
                  <a:cubicBezTo>
                    <a:pt x="2680" y="5506"/>
                    <a:pt x="2417" y="5588"/>
                    <a:pt x="2151" y="5588"/>
                  </a:cubicBezTo>
                  <a:cubicBezTo>
                    <a:pt x="2129" y="5588"/>
                    <a:pt x="2108" y="5587"/>
                    <a:pt x="2086" y="5586"/>
                  </a:cubicBezTo>
                  <a:cubicBezTo>
                    <a:pt x="2069" y="5585"/>
                    <a:pt x="2051" y="5585"/>
                    <a:pt x="2034" y="5585"/>
                  </a:cubicBezTo>
                  <a:cubicBezTo>
                    <a:pt x="1459" y="5585"/>
                    <a:pt x="1020" y="5972"/>
                    <a:pt x="702" y="6359"/>
                  </a:cubicBezTo>
                  <a:cubicBezTo>
                    <a:pt x="962" y="5878"/>
                    <a:pt x="1380" y="5466"/>
                    <a:pt x="1919" y="5466"/>
                  </a:cubicBezTo>
                  <a:cubicBezTo>
                    <a:pt x="1928" y="5466"/>
                    <a:pt x="1937" y="5466"/>
                    <a:pt x="1947" y="5466"/>
                  </a:cubicBezTo>
                  <a:cubicBezTo>
                    <a:pt x="2677" y="5466"/>
                    <a:pt x="3152" y="5125"/>
                    <a:pt x="3407" y="4419"/>
                  </a:cubicBezTo>
                  <a:cubicBezTo>
                    <a:pt x="3589" y="3905"/>
                    <a:pt x="3810" y="3602"/>
                    <a:pt x="3964" y="3424"/>
                  </a:cubicBezTo>
                  <a:lnTo>
                    <a:pt x="4060" y="3520"/>
                  </a:lnTo>
                  <a:cubicBezTo>
                    <a:pt x="3662" y="3957"/>
                    <a:pt x="3570" y="4457"/>
                    <a:pt x="3388" y="4789"/>
                  </a:cubicBezTo>
                  <a:cubicBezTo>
                    <a:pt x="3319" y="4948"/>
                    <a:pt x="3446" y="5079"/>
                    <a:pt x="3577" y="5079"/>
                  </a:cubicBezTo>
                  <a:cubicBezTo>
                    <a:pt x="3640" y="5079"/>
                    <a:pt x="3703" y="5050"/>
                    <a:pt x="3748" y="4981"/>
                  </a:cubicBezTo>
                  <a:cubicBezTo>
                    <a:pt x="3950" y="4606"/>
                    <a:pt x="4041" y="4106"/>
                    <a:pt x="4406" y="3746"/>
                  </a:cubicBezTo>
                  <a:cubicBezTo>
                    <a:pt x="4421" y="3746"/>
                    <a:pt x="4435" y="3765"/>
                    <a:pt x="4449" y="3765"/>
                  </a:cubicBezTo>
                  <a:cubicBezTo>
                    <a:pt x="4675" y="3765"/>
                    <a:pt x="4752" y="3583"/>
                    <a:pt x="4963" y="3395"/>
                  </a:cubicBezTo>
                  <a:cubicBezTo>
                    <a:pt x="5135" y="3460"/>
                    <a:pt x="5306" y="3491"/>
                    <a:pt x="5472" y="3491"/>
                  </a:cubicBezTo>
                  <a:cubicBezTo>
                    <a:pt x="5895" y="3491"/>
                    <a:pt x="6292" y="3294"/>
                    <a:pt x="6616" y="2973"/>
                  </a:cubicBezTo>
                  <a:cubicBezTo>
                    <a:pt x="7260" y="2324"/>
                    <a:pt x="7807" y="917"/>
                    <a:pt x="7173" y="282"/>
                  </a:cubicBezTo>
                  <a:cubicBezTo>
                    <a:pt x="6975" y="84"/>
                    <a:pt x="6700" y="1"/>
                    <a:pt x="6396"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7" name="Google Shape;12107;p92"/>
            <p:cNvSpPr/>
            <p:nvPr/>
          </p:nvSpPr>
          <p:spPr>
            <a:xfrm>
              <a:off x="8108454" y="1690337"/>
              <a:ext cx="208498" cy="194413"/>
            </a:xfrm>
            <a:custGeom>
              <a:avLst/>
              <a:gdLst/>
              <a:ahLst/>
              <a:cxnLst/>
              <a:rect l="l" t="t" r="r" b="b"/>
              <a:pathLst>
                <a:path w="7964" h="7426" extrusionOk="0">
                  <a:moveTo>
                    <a:pt x="6400" y="410"/>
                  </a:moveTo>
                  <a:cubicBezTo>
                    <a:pt x="6603" y="410"/>
                    <a:pt x="6776" y="459"/>
                    <a:pt x="6889" y="571"/>
                  </a:cubicBezTo>
                  <a:cubicBezTo>
                    <a:pt x="7278" y="960"/>
                    <a:pt x="6899" y="2108"/>
                    <a:pt x="6332" y="2675"/>
                  </a:cubicBezTo>
                  <a:lnTo>
                    <a:pt x="6327" y="2675"/>
                  </a:lnTo>
                  <a:cubicBezTo>
                    <a:pt x="6048" y="2956"/>
                    <a:pt x="5743" y="3073"/>
                    <a:pt x="5461" y="3073"/>
                  </a:cubicBezTo>
                  <a:cubicBezTo>
                    <a:pt x="4596" y="3073"/>
                    <a:pt x="3930" y="1979"/>
                    <a:pt x="4785" y="1128"/>
                  </a:cubicBezTo>
                  <a:cubicBezTo>
                    <a:pt x="5191" y="723"/>
                    <a:pt x="5890" y="410"/>
                    <a:pt x="6400" y="410"/>
                  </a:cubicBezTo>
                  <a:close/>
                  <a:moveTo>
                    <a:pt x="4271" y="2872"/>
                  </a:moveTo>
                  <a:cubicBezTo>
                    <a:pt x="4357" y="2992"/>
                    <a:pt x="4468" y="3098"/>
                    <a:pt x="4588" y="3189"/>
                  </a:cubicBezTo>
                  <a:lnTo>
                    <a:pt x="4453" y="3324"/>
                  </a:lnTo>
                  <a:lnTo>
                    <a:pt x="4132" y="3007"/>
                  </a:lnTo>
                  <a:lnTo>
                    <a:pt x="4271" y="2872"/>
                  </a:lnTo>
                  <a:close/>
                  <a:moveTo>
                    <a:pt x="6398" y="1"/>
                  </a:moveTo>
                  <a:cubicBezTo>
                    <a:pt x="5734" y="1"/>
                    <a:pt x="4933" y="396"/>
                    <a:pt x="4492" y="840"/>
                  </a:cubicBezTo>
                  <a:cubicBezTo>
                    <a:pt x="4040" y="1292"/>
                    <a:pt x="3838" y="1888"/>
                    <a:pt x="4069" y="2493"/>
                  </a:cubicBezTo>
                  <a:cubicBezTo>
                    <a:pt x="3858" y="2733"/>
                    <a:pt x="3651" y="2805"/>
                    <a:pt x="3714" y="3084"/>
                  </a:cubicBezTo>
                  <a:cubicBezTo>
                    <a:pt x="2820" y="3987"/>
                    <a:pt x="3195" y="5029"/>
                    <a:pt x="1941" y="5049"/>
                  </a:cubicBezTo>
                  <a:cubicBezTo>
                    <a:pt x="898" y="5049"/>
                    <a:pt x="375" y="6024"/>
                    <a:pt x="202" y="6447"/>
                  </a:cubicBezTo>
                  <a:cubicBezTo>
                    <a:pt x="139" y="6600"/>
                    <a:pt x="87" y="6759"/>
                    <a:pt x="48" y="6922"/>
                  </a:cubicBezTo>
                  <a:cubicBezTo>
                    <a:pt x="0" y="7143"/>
                    <a:pt x="0" y="7282"/>
                    <a:pt x="187" y="7393"/>
                  </a:cubicBezTo>
                  <a:cubicBezTo>
                    <a:pt x="227" y="7416"/>
                    <a:pt x="266" y="7426"/>
                    <a:pt x="303" y="7426"/>
                  </a:cubicBezTo>
                  <a:cubicBezTo>
                    <a:pt x="391" y="7426"/>
                    <a:pt x="470" y="7368"/>
                    <a:pt x="538" y="7287"/>
                  </a:cubicBezTo>
                  <a:cubicBezTo>
                    <a:pt x="756" y="7018"/>
                    <a:pt x="1276" y="5989"/>
                    <a:pt x="2030" y="5989"/>
                  </a:cubicBezTo>
                  <a:cubicBezTo>
                    <a:pt x="2042" y="5989"/>
                    <a:pt x="2054" y="5990"/>
                    <a:pt x="2066" y="5990"/>
                  </a:cubicBezTo>
                  <a:cubicBezTo>
                    <a:pt x="2094" y="5992"/>
                    <a:pt x="2122" y="5992"/>
                    <a:pt x="2150" y="5992"/>
                  </a:cubicBezTo>
                  <a:cubicBezTo>
                    <a:pt x="2510" y="5992"/>
                    <a:pt x="2862" y="5878"/>
                    <a:pt x="3151" y="5668"/>
                  </a:cubicBezTo>
                  <a:cubicBezTo>
                    <a:pt x="3243" y="5606"/>
                    <a:pt x="3267" y="5476"/>
                    <a:pt x="3200" y="5385"/>
                  </a:cubicBezTo>
                  <a:cubicBezTo>
                    <a:pt x="3158" y="5328"/>
                    <a:pt x="3093" y="5297"/>
                    <a:pt x="3029" y="5297"/>
                  </a:cubicBezTo>
                  <a:cubicBezTo>
                    <a:pt x="2990" y="5297"/>
                    <a:pt x="2950" y="5308"/>
                    <a:pt x="2916" y="5332"/>
                  </a:cubicBezTo>
                  <a:cubicBezTo>
                    <a:pt x="2694" y="5489"/>
                    <a:pt x="2431" y="5575"/>
                    <a:pt x="2162" y="5575"/>
                  </a:cubicBezTo>
                  <a:cubicBezTo>
                    <a:pt x="2135" y="5575"/>
                    <a:pt x="2107" y="5574"/>
                    <a:pt x="2080" y="5572"/>
                  </a:cubicBezTo>
                  <a:cubicBezTo>
                    <a:pt x="2066" y="5572"/>
                    <a:pt x="2052" y="5572"/>
                    <a:pt x="2039" y="5572"/>
                  </a:cubicBezTo>
                  <a:cubicBezTo>
                    <a:pt x="1459" y="5572"/>
                    <a:pt x="1016" y="5961"/>
                    <a:pt x="697" y="6350"/>
                  </a:cubicBezTo>
                  <a:cubicBezTo>
                    <a:pt x="955" y="5871"/>
                    <a:pt x="1370" y="5456"/>
                    <a:pt x="1905" y="5456"/>
                  </a:cubicBezTo>
                  <a:cubicBezTo>
                    <a:pt x="1917" y="5456"/>
                    <a:pt x="1929" y="5456"/>
                    <a:pt x="1941" y="5457"/>
                  </a:cubicBezTo>
                  <a:cubicBezTo>
                    <a:pt x="2671" y="5457"/>
                    <a:pt x="3147" y="5111"/>
                    <a:pt x="3401" y="4410"/>
                  </a:cubicBezTo>
                  <a:cubicBezTo>
                    <a:pt x="3584" y="3896"/>
                    <a:pt x="3805" y="3588"/>
                    <a:pt x="3959" y="3415"/>
                  </a:cubicBezTo>
                  <a:lnTo>
                    <a:pt x="4055" y="3506"/>
                  </a:lnTo>
                  <a:cubicBezTo>
                    <a:pt x="3646" y="3963"/>
                    <a:pt x="3565" y="4458"/>
                    <a:pt x="3368" y="4813"/>
                  </a:cubicBezTo>
                  <a:cubicBezTo>
                    <a:pt x="3276" y="4977"/>
                    <a:pt x="3414" y="5123"/>
                    <a:pt x="3554" y="5123"/>
                  </a:cubicBezTo>
                  <a:cubicBezTo>
                    <a:pt x="3620" y="5123"/>
                    <a:pt x="3685" y="5091"/>
                    <a:pt x="3728" y="5015"/>
                  </a:cubicBezTo>
                  <a:cubicBezTo>
                    <a:pt x="3949" y="4621"/>
                    <a:pt x="4035" y="4107"/>
                    <a:pt x="4410" y="3737"/>
                  </a:cubicBezTo>
                  <a:cubicBezTo>
                    <a:pt x="4425" y="3742"/>
                    <a:pt x="4439" y="3756"/>
                    <a:pt x="4453" y="3756"/>
                  </a:cubicBezTo>
                  <a:cubicBezTo>
                    <a:pt x="4674" y="3756"/>
                    <a:pt x="4751" y="3579"/>
                    <a:pt x="4967" y="3386"/>
                  </a:cubicBezTo>
                  <a:cubicBezTo>
                    <a:pt x="5142" y="3452"/>
                    <a:pt x="5312" y="3482"/>
                    <a:pt x="5477" y="3482"/>
                  </a:cubicBezTo>
                  <a:cubicBezTo>
                    <a:pt x="6954" y="3482"/>
                    <a:pt x="7964" y="1070"/>
                    <a:pt x="7177" y="283"/>
                  </a:cubicBezTo>
                  <a:cubicBezTo>
                    <a:pt x="6978" y="84"/>
                    <a:pt x="6702" y="1"/>
                    <a:pt x="6398"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08" name="Google Shape;12108;p92"/>
          <p:cNvGrpSpPr/>
          <p:nvPr/>
        </p:nvGrpSpPr>
        <p:grpSpPr>
          <a:xfrm>
            <a:off x="5738169" y="1354430"/>
            <a:ext cx="389035" cy="281147"/>
            <a:chOff x="5738169" y="1559830"/>
            <a:chExt cx="389035" cy="281147"/>
          </a:xfrm>
        </p:grpSpPr>
        <p:sp>
          <p:nvSpPr>
            <p:cNvPr id="12109" name="Google Shape;12109;p92"/>
            <p:cNvSpPr/>
            <p:nvPr/>
          </p:nvSpPr>
          <p:spPr>
            <a:xfrm>
              <a:off x="5753772" y="1565249"/>
              <a:ext cx="128936" cy="220540"/>
            </a:xfrm>
            <a:custGeom>
              <a:avLst/>
              <a:gdLst/>
              <a:ahLst/>
              <a:cxnLst/>
              <a:rect l="l" t="t" r="r" b="b"/>
              <a:pathLst>
                <a:path w="4925" h="8424" extrusionOk="0">
                  <a:moveTo>
                    <a:pt x="2708" y="1"/>
                  </a:moveTo>
                  <a:cubicBezTo>
                    <a:pt x="2415" y="1"/>
                    <a:pt x="2118" y="67"/>
                    <a:pt x="1840" y="204"/>
                  </a:cubicBezTo>
                  <a:cubicBezTo>
                    <a:pt x="1840" y="209"/>
                    <a:pt x="1413" y="406"/>
                    <a:pt x="1187" y="733"/>
                  </a:cubicBezTo>
                  <a:cubicBezTo>
                    <a:pt x="1149" y="785"/>
                    <a:pt x="1110" y="829"/>
                    <a:pt x="1077" y="877"/>
                  </a:cubicBezTo>
                  <a:cubicBezTo>
                    <a:pt x="361" y="1953"/>
                    <a:pt x="1" y="3072"/>
                    <a:pt x="1" y="4215"/>
                  </a:cubicBezTo>
                  <a:cubicBezTo>
                    <a:pt x="1" y="5354"/>
                    <a:pt x="361" y="6478"/>
                    <a:pt x="1081" y="7549"/>
                  </a:cubicBezTo>
                  <a:cubicBezTo>
                    <a:pt x="1459" y="8116"/>
                    <a:pt x="2082" y="8424"/>
                    <a:pt x="2716" y="8424"/>
                  </a:cubicBezTo>
                  <a:cubicBezTo>
                    <a:pt x="3083" y="8424"/>
                    <a:pt x="3453" y="8321"/>
                    <a:pt x="3781" y="8107"/>
                  </a:cubicBezTo>
                  <a:cubicBezTo>
                    <a:pt x="4689" y="7511"/>
                    <a:pt x="4925" y="6267"/>
                    <a:pt x="4324" y="5354"/>
                  </a:cubicBezTo>
                  <a:lnTo>
                    <a:pt x="4310" y="5330"/>
                  </a:lnTo>
                  <a:cubicBezTo>
                    <a:pt x="4185" y="5128"/>
                    <a:pt x="4185" y="4878"/>
                    <a:pt x="4310" y="4681"/>
                  </a:cubicBezTo>
                  <a:cubicBezTo>
                    <a:pt x="4391" y="4542"/>
                    <a:pt x="4439" y="4379"/>
                    <a:pt x="4439" y="4215"/>
                  </a:cubicBezTo>
                  <a:cubicBezTo>
                    <a:pt x="4439" y="4047"/>
                    <a:pt x="4391" y="3884"/>
                    <a:pt x="4310" y="3740"/>
                  </a:cubicBezTo>
                  <a:cubicBezTo>
                    <a:pt x="4185" y="3543"/>
                    <a:pt x="4180" y="3298"/>
                    <a:pt x="4305" y="3096"/>
                  </a:cubicBezTo>
                  <a:lnTo>
                    <a:pt x="4339" y="3043"/>
                  </a:lnTo>
                  <a:cubicBezTo>
                    <a:pt x="4829" y="2308"/>
                    <a:pt x="4766" y="1333"/>
                    <a:pt x="4180" y="665"/>
                  </a:cubicBezTo>
                  <a:cubicBezTo>
                    <a:pt x="3798" y="233"/>
                    <a:pt x="3258" y="1"/>
                    <a:pt x="2708" y="1"/>
                  </a:cubicBez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0" name="Google Shape;12110;p92"/>
            <p:cNvSpPr/>
            <p:nvPr/>
          </p:nvSpPr>
          <p:spPr>
            <a:xfrm>
              <a:off x="5753772" y="1565406"/>
              <a:ext cx="82284" cy="220383"/>
            </a:xfrm>
            <a:custGeom>
              <a:avLst/>
              <a:gdLst/>
              <a:ahLst/>
              <a:cxnLst/>
              <a:rect l="l" t="t" r="r" b="b"/>
              <a:pathLst>
                <a:path w="3143" h="8418" extrusionOk="0">
                  <a:moveTo>
                    <a:pt x="2709" y="0"/>
                  </a:moveTo>
                  <a:cubicBezTo>
                    <a:pt x="2412" y="0"/>
                    <a:pt x="2118" y="70"/>
                    <a:pt x="1845" y="203"/>
                  </a:cubicBezTo>
                  <a:lnTo>
                    <a:pt x="1187" y="727"/>
                  </a:lnTo>
                  <a:cubicBezTo>
                    <a:pt x="1149" y="775"/>
                    <a:pt x="1115" y="823"/>
                    <a:pt x="1077" y="871"/>
                  </a:cubicBezTo>
                  <a:cubicBezTo>
                    <a:pt x="366" y="1947"/>
                    <a:pt x="1" y="3066"/>
                    <a:pt x="1" y="4209"/>
                  </a:cubicBezTo>
                  <a:cubicBezTo>
                    <a:pt x="1" y="5348"/>
                    <a:pt x="361" y="6472"/>
                    <a:pt x="1081" y="7543"/>
                  </a:cubicBezTo>
                  <a:cubicBezTo>
                    <a:pt x="1451" y="8098"/>
                    <a:pt x="2066" y="8418"/>
                    <a:pt x="2711" y="8418"/>
                  </a:cubicBezTo>
                  <a:cubicBezTo>
                    <a:pt x="2854" y="8418"/>
                    <a:pt x="2999" y="8402"/>
                    <a:pt x="3142" y="8370"/>
                  </a:cubicBezTo>
                  <a:cubicBezTo>
                    <a:pt x="2643" y="8264"/>
                    <a:pt x="2210" y="7966"/>
                    <a:pt x="1932" y="7543"/>
                  </a:cubicBezTo>
                  <a:cubicBezTo>
                    <a:pt x="1216" y="6472"/>
                    <a:pt x="851" y="5348"/>
                    <a:pt x="851" y="4209"/>
                  </a:cubicBezTo>
                  <a:cubicBezTo>
                    <a:pt x="851" y="3066"/>
                    <a:pt x="1211" y="1947"/>
                    <a:pt x="1927" y="871"/>
                  </a:cubicBezTo>
                  <a:cubicBezTo>
                    <a:pt x="1961" y="823"/>
                    <a:pt x="1994" y="775"/>
                    <a:pt x="2033" y="727"/>
                  </a:cubicBezTo>
                  <a:lnTo>
                    <a:pt x="2696" y="203"/>
                  </a:lnTo>
                  <a:cubicBezTo>
                    <a:pt x="2835" y="136"/>
                    <a:pt x="2984" y="83"/>
                    <a:pt x="3138" y="49"/>
                  </a:cubicBezTo>
                  <a:cubicBezTo>
                    <a:pt x="2996" y="16"/>
                    <a:pt x="2852" y="0"/>
                    <a:pt x="2709" y="0"/>
                  </a:cubicBez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1" name="Google Shape;12111;p92"/>
            <p:cNvSpPr/>
            <p:nvPr/>
          </p:nvSpPr>
          <p:spPr>
            <a:xfrm>
              <a:off x="5982559" y="1565249"/>
              <a:ext cx="128936" cy="220540"/>
            </a:xfrm>
            <a:custGeom>
              <a:avLst/>
              <a:gdLst/>
              <a:ahLst/>
              <a:cxnLst/>
              <a:rect l="l" t="t" r="r" b="b"/>
              <a:pathLst>
                <a:path w="4925" h="8424" extrusionOk="0">
                  <a:moveTo>
                    <a:pt x="2214" y="1"/>
                  </a:moveTo>
                  <a:cubicBezTo>
                    <a:pt x="1664" y="1"/>
                    <a:pt x="1122" y="233"/>
                    <a:pt x="740" y="665"/>
                  </a:cubicBezTo>
                  <a:cubicBezTo>
                    <a:pt x="159" y="1333"/>
                    <a:pt x="91" y="2308"/>
                    <a:pt x="581" y="3043"/>
                  </a:cubicBezTo>
                  <a:lnTo>
                    <a:pt x="620" y="3096"/>
                  </a:lnTo>
                  <a:cubicBezTo>
                    <a:pt x="740" y="3293"/>
                    <a:pt x="740" y="3548"/>
                    <a:pt x="615" y="3740"/>
                  </a:cubicBezTo>
                  <a:cubicBezTo>
                    <a:pt x="529" y="3884"/>
                    <a:pt x="480" y="4047"/>
                    <a:pt x="480" y="4215"/>
                  </a:cubicBezTo>
                  <a:cubicBezTo>
                    <a:pt x="480" y="4379"/>
                    <a:pt x="529" y="4542"/>
                    <a:pt x="615" y="4681"/>
                  </a:cubicBezTo>
                  <a:cubicBezTo>
                    <a:pt x="740" y="4878"/>
                    <a:pt x="740" y="5133"/>
                    <a:pt x="615" y="5330"/>
                  </a:cubicBezTo>
                  <a:lnTo>
                    <a:pt x="596" y="5354"/>
                  </a:lnTo>
                  <a:cubicBezTo>
                    <a:pt x="0" y="6267"/>
                    <a:pt x="231" y="7511"/>
                    <a:pt x="1139" y="8107"/>
                  </a:cubicBezTo>
                  <a:cubicBezTo>
                    <a:pt x="1469" y="8321"/>
                    <a:pt x="1840" y="8424"/>
                    <a:pt x="2207" y="8424"/>
                  </a:cubicBezTo>
                  <a:cubicBezTo>
                    <a:pt x="2843" y="8424"/>
                    <a:pt x="3466" y="8116"/>
                    <a:pt x="3843" y="7549"/>
                  </a:cubicBezTo>
                  <a:cubicBezTo>
                    <a:pt x="4564" y="6478"/>
                    <a:pt x="4924" y="5354"/>
                    <a:pt x="4924" y="4215"/>
                  </a:cubicBezTo>
                  <a:cubicBezTo>
                    <a:pt x="4924" y="3072"/>
                    <a:pt x="4564" y="1953"/>
                    <a:pt x="3848" y="877"/>
                  </a:cubicBezTo>
                  <a:cubicBezTo>
                    <a:pt x="3815" y="829"/>
                    <a:pt x="3776" y="785"/>
                    <a:pt x="3742" y="733"/>
                  </a:cubicBezTo>
                  <a:cubicBezTo>
                    <a:pt x="3555" y="464"/>
                    <a:pt x="3084" y="209"/>
                    <a:pt x="3079" y="204"/>
                  </a:cubicBezTo>
                  <a:cubicBezTo>
                    <a:pt x="2804" y="67"/>
                    <a:pt x="2507" y="1"/>
                    <a:pt x="2214" y="1"/>
                  </a:cubicBez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2" name="Google Shape;12112;p92"/>
            <p:cNvSpPr/>
            <p:nvPr/>
          </p:nvSpPr>
          <p:spPr>
            <a:xfrm>
              <a:off x="6027694" y="1565354"/>
              <a:ext cx="83933" cy="220436"/>
            </a:xfrm>
            <a:custGeom>
              <a:avLst/>
              <a:gdLst/>
              <a:ahLst/>
              <a:cxnLst/>
              <a:rect l="l" t="t" r="r" b="b"/>
              <a:pathLst>
                <a:path w="3206" h="8420" extrusionOk="0">
                  <a:moveTo>
                    <a:pt x="482" y="1"/>
                  </a:moveTo>
                  <a:cubicBezTo>
                    <a:pt x="321" y="1"/>
                    <a:pt x="160" y="21"/>
                    <a:pt x="1" y="61"/>
                  </a:cubicBezTo>
                  <a:cubicBezTo>
                    <a:pt x="135" y="94"/>
                    <a:pt x="260" y="142"/>
                    <a:pt x="380" y="205"/>
                  </a:cubicBezTo>
                  <a:lnTo>
                    <a:pt x="1043" y="729"/>
                  </a:lnTo>
                  <a:cubicBezTo>
                    <a:pt x="1082" y="777"/>
                    <a:pt x="1115" y="825"/>
                    <a:pt x="1149" y="873"/>
                  </a:cubicBezTo>
                  <a:cubicBezTo>
                    <a:pt x="1865" y="1949"/>
                    <a:pt x="2225" y="3068"/>
                    <a:pt x="2225" y="4211"/>
                  </a:cubicBezTo>
                  <a:cubicBezTo>
                    <a:pt x="2225" y="5350"/>
                    <a:pt x="1865" y="6474"/>
                    <a:pt x="1144" y="7545"/>
                  </a:cubicBezTo>
                  <a:cubicBezTo>
                    <a:pt x="875" y="7949"/>
                    <a:pt x="472" y="8237"/>
                    <a:pt x="6" y="8357"/>
                  </a:cubicBezTo>
                  <a:cubicBezTo>
                    <a:pt x="164" y="8401"/>
                    <a:pt x="327" y="8420"/>
                    <a:pt x="491" y="8420"/>
                  </a:cubicBezTo>
                  <a:cubicBezTo>
                    <a:pt x="1149" y="8420"/>
                    <a:pt x="1759" y="8093"/>
                    <a:pt x="2124" y="7545"/>
                  </a:cubicBezTo>
                  <a:cubicBezTo>
                    <a:pt x="2840" y="6474"/>
                    <a:pt x="3205" y="5350"/>
                    <a:pt x="3205" y="4211"/>
                  </a:cubicBezTo>
                  <a:cubicBezTo>
                    <a:pt x="3205" y="3068"/>
                    <a:pt x="2840" y="1949"/>
                    <a:pt x="2124" y="873"/>
                  </a:cubicBezTo>
                  <a:cubicBezTo>
                    <a:pt x="2091" y="825"/>
                    <a:pt x="2052" y="777"/>
                    <a:pt x="2014" y="729"/>
                  </a:cubicBezTo>
                  <a:lnTo>
                    <a:pt x="1355" y="205"/>
                  </a:lnTo>
                  <a:cubicBezTo>
                    <a:pt x="1083" y="70"/>
                    <a:pt x="784" y="1"/>
                    <a:pt x="482" y="1"/>
                  </a:cubicBez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3" name="Google Shape;12113;p92"/>
            <p:cNvSpPr/>
            <p:nvPr/>
          </p:nvSpPr>
          <p:spPr>
            <a:xfrm>
              <a:off x="5738169" y="1559908"/>
              <a:ext cx="187056" cy="280938"/>
            </a:xfrm>
            <a:custGeom>
              <a:avLst/>
              <a:gdLst/>
              <a:ahLst/>
              <a:cxnLst/>
              <a:rect l="l" t="t" r="r" b="b"/>
              <a:pathLst>
                <a:path w="7145" h="10731" extrusionOk="0">
                  <a:moveTo>
                    <a:pt x="3318" y="1"/>
                  </a:moveTo>
                  <a:cubicBezTo>
                    <a:pt x="3003" y="1"/>
                    <a:pt x="2676" y="72"/>
                    <a:pt x="2355" y="230"/>
                  </a:cubicBezTo>
                  <a:cubicBezTo>
                    <a:pt x="2164" y="345"/>
                    <a:pt x="2265" y="621"/>
                    <a:pt x="2457" y="621"/>
                  </a:cubicBezTo>
                  <a:cubicBezTo>
                    <a:pt x="2482" y="621"/>
                    <a:pt x="2509" y="616"/>
                    <a:pt x="2537" y="605"/>
                  </a:cubicBezTo>
                  <a:cubicBezTo>
                    <a:pt x="2794" y="479"/>
                    <a:pt x="3056" y="422"/>
                    <a:pt x="3310" y="422"/>
                  </a:cubicBezTo>
                  <a:cubicBezTo>
                    <a:pt x="4570" y="422"/>
                    <a:pt x="5624" y="1824"/>
                    <a:pt x="4733" y="3199"/>
                  </a:cubicBezTo>
                  <a:cubicBezTo>
                    <a:pt x="4569" y="3463"/>
                    <a:pt x="4569" y="3800"/>
                    <a:pt x="4733" y="4059"/>
                  </a:cubicBezTo>
                  <a:cubicBezTo>
                    <a:pt x="4867" y="4285"/>
                    <a:pt x="4867" y="4559"/>
                    <a:pt x="4733" y="4785"/>
                  </a:cubicBezTo>
                  <a:cubicBezTo>
                    <a:pt x="4560" y="5058"/>
                    <a:pt x="4569" y="5409"/>
                    <a:pt x="4752" y="5678"/>
                  </a:cubicBezTo>
                  <a:cubicBezTo>
                    <a:pt x="5016" y="6082"/>
                    <a:pt x="5108" y="6572"/>
                    <a:pt x="5011" y="7042"/>
                  </a:cubicBezTo>
                  <a:cubicBezTo>
                    <a:pt x="4826" y="7931"/>
                    <a:pt x="4067" y="8425"/>
                    <a:pt x="3299" y="8425"/>
                  </a:cubicBezTo>
                  <a:cubicBezTo>
                    <a:pt x="2756" y="8425"/>
                    <a:pt x="2208" y="8177"/>
                    <a:pt x="1855" y="7648"/>
                  </a:cubicBezTo>
                  <a:cubicBezTo>
                    <a:pt x="481" y="5587"/>
                    <a:pt x="443" y="3324"/>
                    <a:pt x="1855" y="1201"/>
                  </a:cubicBezTo>
                  <a:cubicBezTo>
                    <a:pt x="1964" y="1038"/>
                    <a:pt x="1823" y="875"/>
                    <a:pt x="1676" y="875"/>
                  </a:cubicBezTo>
                  <a:cubicBezTo>
                    <a:pt x="1616" y="875"/>
                    <a:pt x="1554" y="903"/>
                    <a:pt x="1509" y="970"/>
                  </a:cubicBezTo>
                  <a:cubicBezTo>
                    <a:pt x="49" y="3161"/>
                    <a:pt x="1" y="5611"/>
                    <a:pt x="1509" y="7869"/>
                  </a:cubicBezTo>
                  <a:cubicBezTo>
                    <a:pt x="1947" y="8524"/>
                    <a:pt x="2626" y="8830"/>
                    <a:pt x="3299" y="8830"/>
                  </a:cubicBezTo>
                  <a:cubicBezTo>
                    <a:pt x="4250" y="8830"/>
                    <a:pt x="5189" y="8219"/>
                    <a:pt x="5420" y="7119"/>
                  </a:cubicBezTo>
                  <a:cubicBezTo>
                    <a:pt x="5535" y="6562"/>
                    <a:pt x="5439" y="5976"/>
                    <a:pt x="5083" y="5419"/>
                  </a:cubicBezTo>
                  <a:cubicBezTo>
                    <a:pt x="5002" y="5289"/>
                    <a:pt x="5002" y="5126"/>
                    <a:pt x="5088" y="4996"/>
                  </a:cubicBezTo>
                  <a:cubicBezTo>
                    <a:pt x="5141" y="4909"/>
                    <a:pt x="5180" y="4813"/>
                    <a:pt x="5208" y="4713"/>
                  </a:cubicBezTo>
                  <a:lnTo>
                    <a:pt x="5463" y="4713"/>
                  </a:lnTo>
                  <a:cubicBezTo>
                    <a:pt x="6164" y="4713"/>
                    <a:pt x="6731" y="5284"/>
                    <a:pt x="6736" y="5986"/>
                  </a:cubicBezTo>
                  <a:lnTo>
                    <a:pt x="6736" y="10525"/>
                  </a:lnTo>
                  <a:cubicBezTo>
                    <a:pt x="6736" y="10662"/>
                    <a:pt x="6838" y="10731"/>
                    <a:pt x="6940" y="10731"/>
                  </a:cubicBezTo>
                  <a:cubicBezTo>
                    <a:pt x="7042" y="10731"/>
                    <a:pt x="7144" y="10662"/>
                    <a:pt x="7144" y="10525"/>
                  </a:cubicBezTo>
                  <a:lnTo>
                    <a:pt x="7144" y="5990"/>
                  </a:lnTo>
                  <a:cubicBezTo>
                    <a:pt x="7135" y="5178"/>
                    <a:pt x="6558" y="4492"/>
                    <a:pt x="5766" y="4338"/>
                  </a:cubicBezTo>
                  <a:cubicBezTo>
                    <a:pt x="6275" y="4170"/>
                    <a:pt x="6650" y="3632"/>
                    <a:pt x="6650" y="2993"/>
                  </a:cubicBezTo>
                  <a:lnTo>
                    <a:pt x="6650" y="2724"/>
                  </a:lnTo>
                  <a:cubicBezTo>
                    <a:pt x="6650" y="2587"/>
                    <a:pt x="6546" y="2518"/>
                    <a:pt x="6443" y="2518"/>
                  </a:cubicBezTo>
                  <a:cubicBezTo>
                    <a:pt x="6340" y="2518"/>
                    <a:pt x="6236" y="2587"/>
                    <a:pt x="6236" y="2724"/>
                  </a:cubicBezTo>
                  <a:lnTo>
                    <a:pt x="6236" y="2993"/>
                  </a:lnTo>
                  <a:cubicBezTo>
                    <a:pt x="6236" y="3540"/>
                    <a:pt x="5876" y="3987"/>
                    <a:pt x="5434" y="3987"/>
                  </a:cubicBezTo>
                  <a:lnTo>
                    <a:pt x="5146" y="3987"/>
                  </a:lnTo>
                  <a:cubicBezTo>
                    <a:pt x="5132" y="3939"/>
                    <a:pt x="5108" y="3891"/>
                    <a:pt x="5088" y="3843"/>
                  </a:cubicBezTo>
                  <a:cubicBezTo>
                    <a:pt x="5002" y="3713"/>
                    <a:pt x="5002" y="3550"/>
                    <a:pt x="5083" y="3420"/>
                  </a:cubicBezTo>
                  <a:cubicBezTo>
                    <a:pt x="6155" y="1754"/>
                    <a:pt x="4878" y="1"/>
                    <a:pt x="3318"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4" name="Google Shape;12114;p92"/>
            <p:cNvSpPr/>
            <p:nvPr/>
          </p:nvSpPr>
          <p:spPr>
            <a:xfrm>
              <a:off x="5940278" y="1559830"/>
              <a:ext cx="186925" cy="281147"/>
            </a:xfrm>
            <a:custGeom>
              <a:avLst/>
              <a:gdLst/>
              <a:ahLst/>
              <a:cxnLst/>
              <a:rect l="l" t="t" r="r" b="b"/>
              <a:pathLst>
                <a:path w="7140" h="10739" extrusionOk="0">
                  <a:moveTo>
                    <a:pt x="3831" y="1"/>
                  </a:moveTo>
                  <a:cubicBezTo>
                    <a:pt x="2269" y="1"/>
                    <a:pt x="990" y="1755"/>
                    <a:pt x="2062" y="3423"/>
                  </a:cubicBezTo>
                  <a:cubicBezTo>
                    <a:pt x="2139" y="3548"/>
                    <a:pt x="2139" y="3711"/>
                    <a:pt x="2057" y="3841"/>
                  </a:cubicBezTo>
                  <a:cubicBezTo>
                    <a:pt x="2033" y="3889"/>
                    <a:pt x="2014" y="3937"/>
                    <a:pt x="1999" y="3990"/>
                  </a:cubicBezTo>
                  <a:lnTo>
                    <a:pt x="1711" y="3990"/>
                  </a:lnTo>
                  <a:cubicBezTo>
                    <a:pt x="1269" y="3990"/>
                    <a:pt x="909" y="3543"/>
                    <a:pt x="909" y="2991"/>
                  </a:cubicBezTo>
                  <a:lnTo>
                    <a:pt x="909" y="2727"/>
                  </a:lnTo>
                  <a:cubicBezTo>
                    <a:pt x="906" y="2590"/>
                    <a:pt x="803" y="2521"/>
                    <a:pt x="701" y="2521"/>
                  </a:cubicBezTo>
                  <a:cubicBezTo>
                    <a:pt x="598" y="2521"/>
                    <a:pt x="496" y="2590"/>
                    <a:pt x="496" y="2727"/>
                  </a:cubicBezTo>
                  <a:lnTo>
                    <a:pt x="496" y="2996"/>
                  </a:lnTo>
                  <a:cubicBezTo>
                    <a:pt x="496" y="3635"/>
                    <a:pt x="870" y="4173"/>
                    <a:pt x="1380" y="4341"/>
                  </a:cubicBezTo>
                  <a:cubicBezTo>
                    <a:pt x="582" y="4490"/>
                    <a:pt x="6" y="5186"/>
                    <a:pt x="1" y="5993"/>
                  </a:cubicBezTo>
                  <a:lnTo>
                    <a:pt x="1" y="10533"/>
                  </a:lnTo>
                  <a:cubicBezTo>
                    <a:pt x="1" y="10670"/>
                    <a:pt x="104" y="10739"/>
                    <a:pt x="207" y="10739"/>
                  </a:cubicBezTo>
                  <a:cubicBezTo>
                    <a:pt x="311" y="10739"/>
                    <a:pt x="414" y="10670"/>
                    <a:pt x="414" y="10533"/>
                  </a:cubicBezTo>
                  <a:lnTo>
                    <a:pt x="414" y="5993"/>
                  </a:lnTo>
                  <a:cubicBezTo>
                    <a:pt x="414" y="5292"/>
                    <a:pt x="981" y="4720"/>
                    <a:pt x="1682" y="4720"/>
                  </a:cubicBezTo>
                  <a:lnTo>
                    <a:pt x="1942" y="4720"/>
                  </a:lnTo>
                  <a:cubicBezTo>
                    <a:pt x="1966" y="4821"/>
                    <a:pt x="2009" y="4912"/>
                    <a:pt x="2062" y="5004"/>
                  </a:cubicBezTo>
                  <a:cubicBezTo>
                    <a:pt x="2148" y="5143"/>
                    <a:pt x="2144" y="5321"/>
                    <a:pt x="2047" y="5451"/>
                  </a:cubicBezTo>
                  <a:cubicBezTo>
                    <a:pt x="1111" y="6877"/>
                    <a:pt x="2071" y="8837"/>
                    <a:pt x="3835" y="8837"/>
                  </a:cubicBezTo>
                  <a:cubicBezTo>
                    <a:pt x="3839" y="8837"/>
                    <a:pt x="3844" y="8837"/>
                    <a:pt x="3849" y="8837"/>
                  </a:cubicBezTo>
                  <a:cubicBezTo>
                    <a:pt x="4564" y="8837"/>
                    <a:pt x="5235" y="8478"/>
                    <a:pt x="5636" y="7877"/>
                  </a:cubicBezTo>
                  <a:cubicBezTo>
                    <a:pt x="7097" y="5681"/>
                    <a:pt x="7140" y="3241"/>
                    <a:pt x="5636" y="973"/>
                  </a:cubicBezTo>
                  <a:cubicBezTo>
                    <a:pt x="5594" y="916"/>
                    <a:pt x="5529" y="883"/>
                    <a:pt x="5463" y="883"/>
                  </a:cubicBezTo>
                  <a:cubicBezTo>
                    <a:pt x="5424" y="883"/>
                    <a:pt x="5384" y="895"/>
                    <a:pt x="5348" y="920"/>
                  </a:cubicBezTo>
                  <a:cubicBezTo>
                    <a:pt x="5252" y="983"/>
                    <a:pt x="5228" y="1112"/>
                    <a:pt x="5290" y="1204"/>
                  </a:cubicBezTo>
                  <a:cubicBezTo>
                    <a:pt x="6669" y="3269"/>
                    <a:pt x="6698" y="5537"/>
                    <a:pt x="5290" y="7651"/>
                  </a:cubicBezTo>
                  <a:cubicBezTo>
                    <a:pt x="4968" y="8136"/>
                    <a:pt x="4416" y="8429"/>
                    <a:pt x="3830" y="8429"/>
                  </a:cubicBezTo>
                  <a:cubicBezTo>
                    <a:pt x="2461" y="8429"/>
                    <a:pt x="1596" y="6916"/>
                    <a:pt x="2408" y="5652"/>
                  </a:cubicBezTo>
                  <a:cubicBezTo>
                    <a:pt x="2576" y="5388"/>
                    <a:pt x="2576" y="5052"/>
                    <a:pt x="2413" y="4788"/>
                  </a:cubicBezTo>
                  <a:cubicBezTo>
                    <a:pt x="2278" y="4567"/>
                    <a:pt x="2278" y="4288"/>
                    <a:pt x="2413" y="4062"/>
                  </a:cubicBezTo>
                  <a:cubicBezTo>
                    <a:pt x="2576" y="3798"/>
                    <a:pt x="2576" y="3462"/>
                    <a:pt x="2413" y="3202"/>
                  </a:cubicBezTo>
                  <a:cubicBezTo>
                    <a:pt x="1529" y="1832"/>
                    <a:pt x="2568" y="418"/>
                    <a:pt x="3829" y="418"/>
                  </a:cubicBezTo>
                  <a:cubicBezTo>
                    <a:pt x="4084" y="418"/>
                    <a:pt x="4349" y="476"/>
                    <a:pt x="4608" y="603"/>
                  </a:cubicBezTo>
                  <a:cubicBezTo>
                    <a:pt x="4636" y="614"/>
                    <a:pt x="4663" y="619"/>
                    <a:pt x="4688" y="619"/>
                  </a:cubicBezTo>
                  <a:cubicBezTo>
                    <a:pt x="4880" y="619"/>
                    <a:pt x="4981" y="343"/>
                    <a:pt x="4791" y="229"/>
                  </a:cubicBezTo>
                  <a:cubicBezTo>
                    <a:pt x="4470" y="72"/>
                    <a:pt x="4145" y="1"/>
                    <a:pt x="3831"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15" name="Google Shape;12115;p92"/>
          <p:cNvGrpSpPr/>
          <p:nvPr/>
        </p:nvGrpSpPr>
        <p:grpSpPr>
          <a:xfrm>
            <a:off x="6192470" y="3155116"/>
            <a:ext cx="368510" cy="367750"/>
            <a:chOff x="6192470" y="3360516"/>
            <a:chExt cx="368510" cy="367750"/>
          </a:xfrm>
        </p:grpSpPr>
        <p:sp>
          <p:nvSpPr>
            <p:cNvPr id="12116" name="Google Shape;12116;p92"/>
            <p:cNvSpPr/>
            <p:nvPr/>
          </p:nvSpPr>
          <p:spPr>
            <a:xfrm>
              <a:off x="6200141" y="3365543"/>
              <a:ext cx="353561" cy="357121"/>
            </a:xfrm>
            <a:custGeom>
              <a:avLst/>
              <a:gdLst/>
              <a:ahLst/>
              <a:cxnLst/>
              <a:rect l="l" t="t" r="r" b="b"/>
              <a:pathLst>
                <a:path w="13505" h="13641" extrusionOk="0">
                  <a:moveTo>
                    <a:pt x="6074" y="1"/>
                  </a:moveTo>
                  <a:cubicBezTo>
                    <a:pt x="5973" y="1"/>
                    <a:pt x="5869" y="12"/>
                    <a:pt x="5765" y="35"/>
                  </a:cubicBezTo>
                  <a:cubicBezTo>
                    <a:pt x="5477" y="97"/>
                    <a:pt x="5212" y="256"/>
                    <a:pt x="5025" y="477"/>
                  </a:cubicBezTo>
                  <a:cubicBezTo>
                    <a:pt x="4850" y="355"/>
                    <a:pt x="4625" y="288"/>
                    <a:pt x="4383" y="288"/>
                  </a:cubicBezTo>
                  <a:cubicBezTo>
                    <a:pt x="4214" y="288"/>
                    <a:pt x="4037" y="321"/>
                    <a:pt x="3863" y="390"/>
                  </a:cubicBezTo>
                  <a:cubicBezTo>
                    <a:pt x="3598" y="496"/>
                    <a:pt x="3368" y="683"/>
                    <a:pt x="3214" y="928"/>
                  </a:cubicBezTo>
                  <a:cubicBezTo>
                    <a:pt x="3137" y="906"/>
                    <a:pt x="3055" y="895"/>
                    <a:pt x="2971" y="895"/>
                  </a:cubicBezTo>
                  <a:cubicBezTo>
                    <a:pt x="2639" y="895"/>
                    <a:pt x="2274" y="1067"/>
                    <a:pt x="2013" y="1389"/>
                  </a:cubicBezTo>
                  <a:cubicBezTo>
                    <a:pt x="1845" y="1596"/>
                    <a:pt x="1739" y="1846"/>
                    <a:pt x="1715" y="2110"/>
                  </a:cubicBezTo>
                  <a:cubicBezTo>
                    <a:pt x="1268" y="2129"/>
                    <a:pt x="850" y="2523"/>
                    <a:pt x="730" y="3080"/>
                  </a:cubicBezTo>
                  <a:cubicBezTo>
                    <a:pt x="673" y="3335"/>
                    <a:pt x="687" y="3604"/>
                    <a:pt x="778" y="3844"/>
                  </a:cubicBezTo>
                  <a:cubicBezTo>
                    <a:pt x="269" y="3988"/>
                    <a:pt x="0" y="4613"/>
                    <a:pt x="173" y="5237"/>
                  </a:cubicBezTo>
                  <a:cubicBezTo>
                    <a:pt x="235" y="5463"/>
                    <a:pt x="351" y="5665"/>
                    <a:pt x="514" y="5833"/>
                  </a:cubicBezTo>
                  <a:cubicBezTo>
                    <a:pt x="461" y="6059"/>
                    <a:pt x="466" y="6294"/>
                    <a:pt x="529" y="6515"/>
                  </a:cubicBezTo>
                  <a:cubicBezTo>
                    <a:pt x="682" y="7057"/>
                    <a:pt x="1116" y="7424"/>
                    <a:pt x="1555" y="7424"/>
                  </a:cubicBezTo>
                  <a:cubicBezTo>
                    <a:pt x="1626" y="7424"/>
                    <a:pt x="1698" y="7415"/>
                    <a:pt x="1768" y="7394"/>
                  </a:cubicBezTo>
                  <a:cubicBezTo>
                    <a:pt x="1821" y="7380"/>
                    <a:pt x="1874" y="7361"/>
                    <a:pt x="1927" y="7337"/>
                  </a:cubicBezTo>
                  <a:cubicBezTo>
                    <a:pt x="2024" y="7600"/>
                    <a:pt x="2432" y="7811"/>
                    <a:pt x="2803" y="7811"/>
                  </a:cubicBezTo>
                  <a:cubicBezTo>
                    <a:pt x="2905" y="7811"/>
                    <a:pt x="3005" y="7795"/>
                    <a:pt x="3094" y="7760"/>
                  </a:cubicBezTo>
                  <a:cubicBezTo>
                    <a:pt x="3599" y="8916"/>
                    <a:pt x="4369" y="9502"/>
                    <a:pt x="5566" y="9502"/>
                  </a:cubicBezTo>
                  <a:cubicBezTo>
                    <a:pt x="5895" y="9502"/>
                    <a:pt x="6257" y="9458"/>
                    <a:pt x="6654" y="9369"/>
                  </a:cubicBezTo>
                  <a:cubicBezTo>
                    <a:pt x="6750" y="9878"/>
                    <a:pt x="7072" y="10498"/>
                    <a:pt x="7941" y="11002"/>
                  </a:cubicBezTo>
                  <a:cubicBezTo>
                    <a:pt x="9397" y="11838"/>
                    <a:pt x="10041" y="12487"/>
                    <a:pt x="10141" y="13145"/>
                  </a:cubicBezTo>
                  <a:cubicBezTo>
                    <a:pt x="10184" y="13434"/>
                    <a:pt x="10430" y="13641"/>
                    <a:pt x="10713" y="13641"/>
                  </a:cubicBezTo>
                  <a:cubicBezTo>
                    <a:pt x="10749" y="13641"/>
                    <a:pt x="10786" y="13637"/>
                    <a:pt x="10824" y="13630"/>
                  </a:cubicBezTo>
                  <a:cubicBezTo>
                    <a:pt x="11146" y="13572"/>
                    <a:pt x="11357" y="13255"/>
                    <a:pt x="11285" y="12933"/>
                  </a:cubicBezTo>
                  <a:lnTo>
                    <a:pt x="10718" y="10330"/>
                  </a:lnTo>
                  <a:lnTo>
                    <a:pt x="10622" y="8658"/>
                  </a:lnTo>
                  <a:lnTo>
                    <a:pt x="11563" y="8298"/>
                  </a:lnTo>
                  <a:cubicBezTo>
                    <a:pt x="11669" y="8346"/>
                    <a:pt x="11781" y="8369"/>
                    <a:pt x="11895" y="8369"/>
                  </a:cubicBezTo>
                  <a:cubicBezTo>
                    <a:pt x="12296" y="8369"/>
                    <a:pt x="12713" y="8080"/>
                    <a:pt x="12923" y="7615"/>
                  </a:cubicBezTo>
                  <a:cubicBezTo>
                    <a:pt x="13058" y="7318"/>
                    <a:pt x="13082" y="6981"/>
                    <a:pt x="12981" y="6664"/>
                  </a:cubicBezTo>
                  <a:cubicBezTo>
                    <a:pt x="13192" y="6472"/>
                    <a:pt x="13336" y="6217"/>
                    <a:pt x="13394" y="5939"/>
                  </a:cubicBezTo>
                  <a:cubicBezTo>
                    <a:pt x="13504" y="5415"/>
                    <a:pt x="13317" y="4916"/>
                    <a:pt x="12961" y="4690"/>
                  </a:cubicBezTo>
                  <a:cubicBezTo>
                    <a:pt x="13048" y="4363"/>
                    <a:pt x="12976" y="3960"/>
                    <a:pt x="12721" y="3623"/>
                  </a:cubicBezTo>
                  <a:cubicBezTo>
                    <a:pt x="12543" y="3378"/>
                    <a:pt x="12284" y="3201"/>
                    <a:pt x="11986" y="3119"/>
                  </a:cubicBezTo>
                  <a:cubicBezTo>
                    <a:pt x="12068" y="2835"/>
                    <a:pt x="12001" y="2504"/>
                    <a:pt x="11799" y="2221"/>
                  </a:cubicBezTo>
                  <a:cubicBezTo>
                    <a:pt x="11799" y="2221"/>
                    <a:pt x="11439" y="1793"/>
                    <a:pt x="11203" y="1740"/>
                  </a:cubicBezTo>
                  <a:cubicBezTo>
                    <a:pt x="11011" y="1694"/>
                    <a:pt x="10829" y="1630"/>
                    <a:pt x="10656" y="1630"/>
                  </a:cubicBezTo>
                  <a:cubicBezTo>
                    <a:pt x="10630" y="1630"/>
                    <a:pt x="10604" y="1631"/>
                    <a:pt x="10579" y="1634"/>
                  </a:cubicBezTo>
                  <a:cubicBezTo>
                    <a:pt x="10492" y="1308"/>
                    <a:pt x="10233" y="995"/>
                    <a:pt x="9853" y="827"/>
                  </a:cubicBezTo>
                  <a:cubicBezTo>
                    <a:pt x="9677" y="744"/>
                    <a:pt x="9485" y="702"/>
                    <a:pt x="9293" y="702"/>
                  </a:cubicBezTo>
                  <a:cubicBezTo>
                    <a:pt x="9186" y="702"/>
                    <a:pt x="9079" y="715"/>
                    <a:pt x="8974" y="741"/>
                  </a:cubicBezTo>
                  <a:cubicBezTo>
                    <a:pt x="8811" y="400"/>
                    <a:pt x="8412" y="150"/>
                    <a:pt x="7932" y="121"/>
                  </a:cubicBezTo>
                  <a:cubicBezTo>
                    <a:pt x="7901" y="119"/>
                    <a:pt x="7870" y="118"/>
                    <a:pt x="7840" y="118"/>
                  </a:cubicBezTo>
                  <a:cubicBezTo>
                    <a:pt x="7531" y="118"/>
                    <a:pt x="7231" y="228"/>
                    <a:pt x="6995" y="429"/>
                  </a:cubicBezTo>
                  <a:cubicBezTo>
                    <a:pt x="6808" y="162"/>
                    <a:pt x="6461" y="1"/>
                    <a:pt x="6074" y="1"/>
                  </a:cubicBezTo>
                  <a:close/>
                </a:path>
              </a:pathLst>
            </a:custGeom>
            <a:solidFill>
              <a:srgbClr val="B5C1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7" name="Google Shape;12117;p92"/>
            <p:cNvSpPr/>
            <p:nvPr/>
          </p:nvSpPr>
          <p:spPr>
            <a:xfrm>
              <a:off x="6247920" y="3365674"/>
              <a:ext cx="305782" cy="218498"/>
            </a:xfrm>
            <a:custGeom>
              <a:avLst/>
              <a:gdLst/>
              <a:ahLst/>
              <a:cxnLst/>
              <a:rect l="l" t="t" r="r" b="b"/>
              <a:pathLst>
                <a:path w="11680" h="8346" extrusionOk="0">
                  <a:moveTo>
                    <a:pt x="4251" y="1"/>
                  </a:moveTo>
                  <a:cubicBezTo>
                    <a:pt x="4150" y="1"/>
                    <a:pt x="4045" y="12"/>
                    <a:pt x="3940" y="34"/>
                  </a:cubicBezTo>
                  <a:cubicBezTo>
                    <a:pt x="3652" y="97"/>
                    <a:pt x="3392" y="251"/>
                    <a:pt x="3200" y="476"/>
                  </a:cubicBezTo>
                  <a:cubicBezTo>
                    <a:pt x="3028" y="355"/>
                    <a:pt x="2802" y="288"/>
                    <a:pt x="2560" y="288"/>
                  </a:cubicBezTo>
                  <a:cubicBezTo>
                    <a:pt x="2391" y="288"/>
                    <a:pt x="2214" y="321"/>
                    <a:pt x="2042" y="390"/>
                  </a:cubicBezTo>
                  <a:cubicBezTo>
                    <a:pt x="1773" y="496"/>
                    <a:pt x="1548" y="683"/>
                    <a:pt x="1394" y="928"/>
                  </a:cubicBezTo>
                  <a:cubicBezTo>
                    <a:pt x="1314" y="904"/>
                    <a:pt x="1231" y="893"/>
                    <a:pt x="1145" y="893"/>
                  </a:cubicBezTo>
                  <a:cubicBezTo>
                    <a:pt x="812" y="893"/>
                    <a:pt x="449" y="1068"/>
                    <a:pt x="193" y="1389"/>
                  </a:cubicBezTo>
                  <a:cubicBezTo>
                    <a:pt x="116" y="1480"/>
                    <a:pt x="53" y="1581"/>
                    <a:pt x="1" y="1687"/>
                  </a:cubicBezTo>
                  <a:cubicBezTo>
                    <a:pt x="63" y="1673"/>
                    <a:pt x="121" y="1658"/>
                    <a:pt x="178" y="1649"/>
                  </a:cubicBezTo>
                  <a:cubicBezTo>
                    <a:pt x="414" y="1620"/>
                    <a:pt x="635" y="1524"/>
                    <a:pt x="817" y="1370"/>
                  </a:cubicBezTo>
                  <a:cubicBezTo>
                    <a:pt x="933" y="1274"/>
                    <a:pt x="1058" y="1197"/>
                    <a:pt x="1197" y="1144"/>
                  </a:cubicBezTo>
                  <a:cubicBezTo>
                    <a:pt x="1358" y="1074"/>
                    <a:pt x="1531" y="1038"/>
                    <a:pt x="1707" y="1038"/>
                  </a:cubicBezTo>
                  <a:cubicBezTo>
                    <a:pt x="1782" y="1038"/>
                    <a:pt x="1857" y="1045"/>
                    <a:pt x="1932" y="1058"/>
                  </a:cubicBezTo>
                  <a:cubicBezTo>
                    <a:pt x="2003" y="1070"/>
                    <a:pt x="2075" y="1077"/>
                    <a:pt x="2146" y="1077"/>
                  </a:cubicBezTo>
                  <a:cubicBezTo>
                    <a:pt x="2344" y="1077"/>
                    <a:pt x="2538" y="1028"/>
                    <a:pt x="2715" y="933"/>
                  </a:cubicBezTo>
                  <a:cubicBezTo>
                    <a:pt x="2835" y="866"/>
                    <a:pt x="2965" y="818"/>
                    <a:pt x="3099" y="784"/>
                  </a:cubicBezTo>
                  <a:cubicBezTo>
                    <a:pt x="3198" y="761"/>
                    <a:pt x="3298" y="750"/>
                    <a:pt x="3398" y="750"/>
                  </a:cubicBezTo>
                  <a:cubicBezTo>
                    <a:pt x="3590" y="750"/>
                    <a:pt x="3782" y="791"/>
                    <a:pt x="3959" y="870"/>
                  </a:cubicBezTo>
                  <a:cubicBezTo>
                    <a:pt x="4111" y="941"/>
                    <a:pt x="4275" y="977"/>
                    <a:pt x="4440" y="977"/>
                  </a:cubicBezTo>
                  <a:cubicBezTo>
                    <a:pt x="4556" y="977"/>
                    <a:pt x="4672" y="959"/>
                    <a:pt x="4785" y="923"/>
                  </a:cubicBezTo>
                  <a:cubicBezTo>
                    <a:pt x="4913" y="887"/>
                    <a:pt x="5048" y="868"/>
                    <a:pt x="5183" y="868"/>
                  </a:cubicBezTo>
                  <a:cubicBezTo>
                    <a:pt x="5211" y="868"/>
                    <a:pt x="5238" y="869"/>
                    <a:pt x="5266" y="870"/>
                  </a:cubicBezTo>
                  <a:cubicBezTo>
                    <a:pt x="5559" y="885"/>
                    <a:pt x="5838" y="990"/>
                    <a:pt x="6063" y="1178"/>
                  </a:cubicBezTo>
                  <a:cubicBezTo>
                    <a:pt x="6251" y="1341"/>
                    <a:pt x="6486" y="1437"/>
                    <a:pt x="6736" y="1456"/>
                  </a:cubicBezTo>
                  <a:cubicBezTo>
                    <a:pt x="6894" y="1471"/>
                    <a:pt x="7043" y="1514"/>
                    <a:pt x="7188" y="1577"/>
                  </a:cubicBezTo>
                  <a:cubicBezTo>
                    <a:pt x="7399" y="1673"/>
                    <a:pt x="7586" y="1817"/>
                    <a:pt x="7726" y="2004"/>
                  </a:cubicBezTo>
                  <a:cubicBezTo>
                    <a:pt x="7889" y="2225"/>
                    <a:pt x="8124" y="2384"/>
                    <a:pt x="8389" y="2451"/>
                  </a:cubicBezTo>
                  <a:lnTo>
                    <a:pt x="8537" y="2489"/>
                  </a:lnTo>
                  <a:cubicBezTo>
                    <a:pt x="8773" y="2542"/>
                    <a:pt x="9128" y="2970"/>
                    <a:pt x="9128" y="2970"/>
                  </a:cubicBezTo>
                  <a:cubicBezTo>
                    <a:pt x="9224" y="3109"/>
                    <a:pt x="9292" y="3258"/>
                    <a:pt x="9330" y="3421"/>
                  </a:cubicBezTo>
                  <a:cubicBezTo>
                    <a:pt x="9388" y="3690"/>
                    <a:pt x="9541" y="3926"/>
                    <a:pt x="9762" y="4084"/>
                  </a:cubicBezTo>
                  <a:cubicBezTo>
                    <a:pt x="9873" y="4171"/>
                    <a:pt x="9969" y="4267"/>
                    <a:pt x="10056" y="4377"/>
                  </a:cubicBezTo>
                  <a:cubicBezTo>
                    <a:pt x="10209" y="4589"/>
                    <a:pt x="10305" y="4834"/>
                    <a:pt x="10325" y="5093"/>
                  </a:cubicBezTo>
                  <a:cubicBezTo>
                    <a:pt x="10344" y="5309"/>
                    <a:pt x="10421" y="5521"/>
                    <a:pt x="10546" y="5694"/>
                  </a:cubicBezTo>
                  <a:cubicBezTo>
                    <a:pt x="10738" y="5991"/>
                    <a:pt x="10800" y="6352"/>
                    <a:pt x="10718" y="6693"/>
                  </a:cubicBezTo>
                  <a:cubicBezTo>
                    <a:pt x="10680" y="6899"/>
                    <a:pt x="10589" y="7092"/>
                    <a:pt x="10459" y="7255"/>
                  </a:cubicBezTo>
                  <a:cubicBezTo>
                    <a:pt x="10377" y="7361"/>
                    <a:pt x="10339" y="7495"/>
                    <a:pt x="10358" y="7630"/>
                  </a:cubicBezTo>
                  <a:cubicBezTo>
                    <a:pt x="10387" y="7875"/>
                    <a:pt x="10353" y="8120"/>
                    <a:pt x="10252" y="8345"/>
                  </a:cubicBezTo>
                  <a:cubicBezTo>
                    <a:pt x="10589" y="8269"/>
                    <a:pt x="10911" y="8004"/>
                    <a:pt x="11088" y="7615"/>
                  </a:cubicBezTo>
                  <a:cubicBezTo>
                    <a:pt x="11228" y="7317"/>
                    <a:pt x="11252" y="6976"/>
                    <a:pt x="11151" y="6664"/>
                  </a:cubicBezTo>
                  <a:cubicBezTo>
                    <a:pt x="11362" y="6472"/>
                    <a:pt x="11506" y="6217"/>
                    <a:pt x="11564" y="5939"/>
                  </a:cubicBezTo>
                  <a:cubicBezTo>
                    <a:pt x="11679" y="5415"/>
                    <a:pt x="11497" y="4915"/>
                    <a:pt x="11141" y="4694"/>
                  </a:cubicBezTo>
                  <a:cubicBezTo>
                    <a:pt x="11233" y="4368"/>
                    <a:pt x="11151" y="3964"/>
                    <a:pt x="10901" y="3623"/>
                  </a:cubicBezTo>
                  <a:cubicBezTo>
                    <a:pt x="10718" y="3378"/>
                    <a:pt x="10459" y="3200"/>
                    <a:pt x="10161" y="3123"/>
                  </a:cubicBezTo>
                  <a:cubicBezTo>
                    <a:pt x="10248" y="2835"/>
                    <a:pt x="10176" y="2499"/>
                    <a:pt x="9974" y="2220"/>
                  </a:cubicBezTo>
                  <a:cubicBezTo>
                    <a:pt x="9974" y="2220"/>
                    <a:pt x="9618" y="1793"/>
                    <a:pt x="9383" y="1740"/>
                  </a:cubicBezTo>
                  <a:cubicBezTo>
                    <a:pt x="9186" y="1697"/>
                    <a:pt x="9000" y="1631"/>
                    <a:pt x="8819" y="1631"/>
                  </a:cubicBezTo>
                  <a:cubicBezTo>
                    <a:pt x="8797" y="1631"/>
                    <a:pt x="8775" y="1632"/>
                    <a:pt x="8754" y="1634"/>
                  </a:cubicBezTo>
                  <a:cubicBezTo>
                    <a:pt x="8672" y="1308"/>
                    <a:pt x="8413" y="995"/>
                    <a:pt x="8033" y="827"/>
                  </a:cubicBezTo>
                  <a:cubicBezTo>
                    <a:pt x="7857" y="744"/>
                    <a:pt x="7665" y="702"/>
                    <a:pt x="7473" y="702"/>
                  </a:cubicBezTo>
                  <a:cubicBezTo>
                    <a:pt x="7366" y="702"/>
                    <a:pt x="7259" y="715"/>
                    <a:pt x="7154" y="741"/>
                  </a:cubicBezTo>
                  <a:cubicBezTo>
                    <a:pt x="6986" y="400"/>
                    <a:pt x="6587" y="145"/>
                    <a:pt x="6111" y="121"/>
                  </a:cubicBezTo>
                  <a:cubicBezTo>
                    <a:pt x="6081" y="119"/>
                    <a:pt x="6050" y="118"/>
                    <a:pt x="6019" y="118"/>
                  </a:cubicBezTo>
                  <a:cubicBezTo>
                    <a:pt x="5710" y="118"/>
                    <a:pt x="5410" y="227"/>
                    <a:pt x="5170" y="428"/>
                  </a:cubicBezTo>
                  <a:cubicBezTo>
                    <a:pt x="4983" y="162"/>
                    <a:pt x="4639" y="1"/>
                    <a:pt x="4251" y="1"/>
                  </a:cubicBezTo>
                  <a:close/>
                </a:path>
              </a:pathLst>
            </a:custGeom>
            <a:solidFill>
              <a:srgbClr val="9EA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8" name="Google Shape;12118;p92"/>
            <p:cNvSpPr/>
            <p:nvPr/>
          </p:nvSpPr>
          <p:spPr>
            <a:xfrm>
              <a:off x="6221007" y="3434108"/>
              <a:ext cx="3299" cy="6571"/>
            </a:xfrm>
            <a:custGeom>
              <a:avLst/>
              <a:gdLst/>
              <a:ahLst/>
              <a:cxnLst/>
              <a:rect l="l" t="t" r="r" b="b"/>
              <a:pathLst>
                <a:path w="126" h="251" extrusionOk="0">
                  <a:moveTo>
                    <a:pt x="125" y="0"/>
                  </a:moveTo>
                  <a:lnTo>
                    <a:pt x="125" y="0"/>
                  </a:lnTo>
                  <a:cubicBezTo>
                    <a:pt x="73" y="82"/>
                    <a:pt x="34" y="164"/>
                    <a:pt x="1" y="250"/>
                  </a:cubicBezTo>
                  <a:cubicBezTo>
                    <a:pt x="25" y="250"/>
                    <a:pt x="49" y="245"/>
                    <a:pt x="77" y="245"/>
                  </a:cubicBezTo>
                  <a:cubicBezTo>
                    <a:pt x="82" y="164"/>
                    <a:pt x="101" y="82"/>
                    <a:pt x="125" y="0"/>
                  </a:cubicBezTo>
                  <a:close/>
                </a:path>
              </a:pathLst>
            </a:custGeom>
            <a:solidFill>
              <a:srgbClr val="9EA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9" name="Google Shape;12119;p92"/>
            <p:cNvSpPr/>
            <p:nvPr/>
          </p:nvSpPr>
          <p:spPr>
            <a:xfrm>
              <a:off x="6360363" y="3584905"/>
              <a:ext cx="137105" cy="137759"/>
            </a:xfrm>
            <a:custGeom>
              <a:avLst/>
              <a:gdLst/>
              <a:ahLst/>
              <a:cxnLst/>
              <a:rect l="l" t="t" r="r" b="b"/>
              <a:pathLst>
                <a:path w="5237" h="5262" extrusionOk="0">
                  <a:moveTo>
                    <a:pt x="587" y="0"/>
                  </a:moveTo>
                  <a:cubicBezTo>
                    <a:pt x="587" y="0"/>
                    <a:pt x="1" y="1576"/>
                    <a:pt x="1821" y="2623"/>
                  </a:cubicBezTo>
                  <a:cubicBezTo>
                    <a:pt x="3277" y="3459"/>
                    <a:pt x="3921" y="4108"/>
                    <a:pt x="4021" y="4766"/>
                  </a:cubicBezTo>
                  <a:cubicBezTo>
                    <a:pt x="4064" y="5055"/>
                    <a:pt x="4310" y="5262"/>
                    <a:pt x="4593" y="5262"/>
                  </a:cubicBezTo>
                  <a:cubicBezTo>
                    <a:pt x="4629" y="5262"/>
                    <a:pt x="4666" y="5258"/>
                    <a:pt x="4704" y="5251"/>
                  </a:cubicBezTo>
                  <a:cubicBezTo>
                    <a:pt x="5026" y="5193"/>
                    <a:pt x="5237" y="4876"/>
                    <a:pt x="5165" y="4554"/>
                  </a:cubicBezTo>
                  <a:lnTo>
                    <a:pt x="4598" y="1951"/>
                  </a:lnTo>
                  <a:lnTo>
                    <a:pt x="4084" y="658"/>
                  </a:lnTo>
                  <a:cubicBezTo>
                    <a:pt x="4084" y="658"/>
                    <a:pt x="3518" y="696"/>
                    <a:pt x="2889" y="696"/>
                  </a:cubicBezTo>
                  <a:cubicBezTo>
                    <a:pt x="2172" y="696"/>
                    <a:pt x="1373" y="647"/>
                    <a:pt x="1235" y="437"/>
                  </a:cubicBezTo>
                  <a:cubicBezTo>
                    <a:pt x="1091" y="207"/>
                    <a:pt x="856" y="48"/>
                    <a:pt x="587" y="0"/>
                  </a:cubicBez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0" name="Google Shape;12120;p92"/>
            <p:cNvSpPr/>
            <p:nvPr/>
          </p:nvSpPr>
          <p:spPr>
            <a:xfrm>
              <a:off x="6451810" y="3602001"/>
              <a:ext cx="46208" cy="120768"/>
            </a:xfrm>
            <a:custGeom>
              <a:avLst/>
              <a:gdLst/>
              <a:ahLst/>
              <a:cxnLst/>
              <a:rect l="l" t="t" r="r" b="b"/>
              <a:pathLst>
                <a:path w="1765" h="4613" extrusionOk="0">
                  <a:moveTo>
                    <a:pt x="596" y="1"/>
                  </a:moveTo>
                  <a:cubicBezTo>
                    <a:pt x="596" y="1"/>
                    <a:pt x="351" y="20"/>
                    <a:pt x="0" y="29"/>
                  </a:cubicBezTo>
                  <a:lnTo>
                    <a:pt x="495" y="1278"/>
                  </a:lnTo>
                  <a:lnTo>
                    <a:pt x="1062" y="3882"/>
                  </a:lnTo>
                  <a:cubicBezTo>
                    <a:pt x="1115" y="4127"/>
                    <a:pt x="1004" y="4382"/>
                    <a:pt x="783" y="4512"/>
                  </a:cubicBezTo>
                  <a:cubicBezTo>
                    <a:pt x="886" y="4581"/>
                    <a:pt x="997" y="4612"/>
                    <a:pt x="1105" y="4612"/>
                  </a:cubicBezTo>
                  <a:cubicBezTo>
                    <a:pt x="1451" y="4612"/>
                    <a:pt x="1764" y="4293"/>
                    <a:pt x="1677" y="3901"/>
                  </a:cubicBezTo>
                  <a:lnTo>
                    <a:pt x="1681" y="3901"/>
                  </a:lnTo>
                  <a:lnTo>
                    <a:pt x="1115" y="1298"/>
                  </a:lnTo>
                  <a:lnTo>
                    <a:pt x="596" y="1"/>
                  </a:ln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1" name="Google Shape;12121;p92"/>
            <p:cNvSpPr/>
            <p:nvPr/>
          </p:nvSpPr>
          <p:spPr>
            <a:xfrm>
              <a:off x="6412330" y="3579486"/>
              <a:ext cx="100714" cy="55737"/>
            </a:xfrm>
            <a:custGeom>
              <a:avLst/>
              <a:gdLst/>
              <a:ahLst/>
              <a:cxnLst/>
              <a:rect l="l" t="t" r="r" b="b"/>
              <a:pathLst>
                <a:path w="3847" h="2129" extrusionOk="0">
                  <a:moveTo>
                    <a:pt x="804" y="1"/>
                  </a:moveTo>
                  <a:cubicBezTo>
                    <a:pt x="337" y="1"/>
                    <a:pt x="0" y="440"/>
                    <a:pt x="115" y="894"/>
                  </a:cubicBezTo>
                  <a:lnTo>
                    <a:pt x="192" y="1288"/>
                  </a:lnTo>
                  <a:cubicBezTo>
                    <a:pt x="317" y="1783"/>
                    <a:pt x="763" y="2129"/>
                    <a:pt x="1273" y="2129"/>
                  </a:cubicBezTo>
                  <a:lnTo>
                    <a:pt x="2575" y="2129"/>
                  </a:lnTo>
                  <a:cubicBezTo>
                    <a:pt x="3084" y="2129"/>
                    <a:pt x="3531" y="1783"/>
                    <a:pt x="3655" y="1288"/>
                  </a:cubicBezTo>
                  <a:lnTo>
                    <a:pt x="3732" y="894"/>
                  </a:lnTo>
                  <a:cubicBezTo>
                    <a:pt x="3847" y="440"/>
                    <a:pt x="3510" y="1"/>
                    <a:pt x="3043" y="1"/>
                  </a:cubicBezTo>
                  <a:cubicBezTo>
                    <a:pt x="3041" y="1"/>
                    <a:pt x="3038" y="1"/>
                    <a:pt x="3036" y="1"/>
                  </a:cubicBezTo>
                  <a:lnTo>
                    <a:pt x="811" y="1"/>
                  </a:lnTo>
                  <a:cubicBezTo>
                    <a:pt x="809" y="1"/>
                    <a:pt x="806" y="1"/>
                    <a:pt x="804" y="1"/>
                  </a:cubicBezTo>
                  <a:close/>
                </a:path>
              </a:pathLst>
            </a:custGeom>
            <a:solidFill>
              <a:srgbClr val="81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2" name="Google Shape;12122;p92"/>
            <p:cNvSpPr/>
            <p:nvPr/>
          </p:nvSpPr>
          <p:spPr>
            <a:xfrm>
              <a:off x="6418587" y="3579748"/>
              <a:ext cx="94117" cy="55475"/>
            </a:xfrm>
            <a:custGeom>
              <a:avLst/>
              <a:gdLst/>
              <a:ahLst/>
              <a:cxnLst/>
              <a:rect l="l" t="t" r="r" b="b"/>
              <a:pathLst>
                <a:path w="3595" h="2119" extrusionOk="0">
                  <a:moveTo>
                    <a:pt x="2898" y="0"/>
                  </a:moveTo>
                  <a:lnTo>
                    <a:pt x="2898" y="0"/>
                  </a:lnTo>
                  <a:cubicBezTo>
                    <a:pt x="2912" y="92"/>
                    <a:pt x="2907" y="188"/>
                    <a:pt x="2883" y="284"/>
                  </a:cubicBezTo>
                  <a:lnTo>
                    <a:pt x="2806" y="678"/>
                  </a:lnTo>
                  <a:cubicBezTo>
                    <a:pt x="2681" y="1172"/>
                    <a:pt x="2235" y="1518"/>
                    <a:pt x="1725" y="1518"/>
                  </a:cubicBezTo>
                  <a:lnTo>
                    <a:pt x="428" y="1518"/>
                  </a:lnTo>
                  <a:cubicBezTo>
                    <a:pt x="279" y="1518"/>
                    <a:pt x="135" y="1490"/>
                    <a:pt x="1" y="1432"/>
                  </a:cubicBezTo>
                  <a:lnTo>
                    <a:pt x="1" y="1432"/>
                  </a:lnTo>
                  <a:cubicBezTo>
                    <a:pt x="174" y="1850"/>
                    <a:pt x="577" y="2119"/>
                    <a:pt x="1029" y="2119"/>
                  </a:cubicBezTo>
                  <a:lnTo>
                    <a:pt x="2336" y="2119"/>
                  </a:lnTo>
                  <a:cubicBezTo>
                    <a:pt x="2845" y="2119"/>
                    <a:pt x="3287" y="1778"/>
                    <a:pt x="3416" y="1283"/>
                  </a:cubicBezTo>
                  <a:lnTo>
                    <a:pt x="3493" y="884"/>
                  </a:lnTo>
                  <a:cubicBezTo>
                    <a:pt x="3594" y="471"/>
                    <a:pt x="3320" y="63"/>
                    <a:pt x="2898" y="0"/>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3" name="Google Shape;12123;p92"/>
            <p:cNvSpPr/>
            <p:nvPr/>
          </p:nvSpPr>
          <p:spPr>
            <a:xfrm>
              <a:off x="6373374" y="3416227"/>
              <a:ext cx="99955" cy="61261"/>
            </a:xfrm>
            <a:custGeom>
              <a:avLst/>
              <a:gdLst/>
              <a:ahLst/>
              <a:cxnLst/>
              <a:rect l="l" t="t" r="r" b="b"/>
              <a:pathLst>
                <a:path w="3818" h="2340" extrusionOk="0">
                  <a:moveTo>
                    <a:pt x="900" y="0"/>
                  </a:moveTo>
                  <a:cubicBezTo>
                    <a:pt x="674" y="0"/>
                    <a:pt x="446" y="49"/>
                    <a:pt x="229" y="150"/>
                  </a:cubicBezTo>
                  <a:cubicBezTo>
                    <a:pt x="1" y="241"/>
                    <a:pt x="105" y="550"/>
                    <a:pt x="302" y="550"/>
                  </a:cubicBezTo>
                  <a:cubicBezTo>
                    <a:pt x="333" y="550"/>
                    <a:pt x="367" y="543"/>
                    <a:pt x="402" y="525"/>
                  </a:cubicBezTo>
                  <a:cubicBezTo>
                    <a:pt x="561" y="452"/>
                    <a:pt x="729" y="417"/>
                    <a:pt x="895" y="417"/>
                  </a:cubicBezTo>
                  <a:cubicBezTo>
                    <a:pt x="1307" y="417"/>
                    <a:pt x="1704" y="633"/>
                    <a:pt x="1920" y="1010"/>
                  </a:cubicBezTo>
                  <a:cubicBezTo>
                    <a:pt x="1622" y="1346"/>
                    <a:pt x="1550" y="1822"/>
                    <a:pt x="1737" y="2225"/>
                  </a:cubicBezTo>
                  <a:cubicBezTo>
                    <a:pt x="1778" y="2306"/>
                    <a:pt x="1847" y="2340"/>
                    <a:pt x="1915" y="2340"/>
                  </a:cubicBezTo>
                  <a:cubicBezTo>
                    <a:pt x="2047" y="2340"/>
                    <a:pt x="2178" y="2214"/>
                    <a:pt x="2112" y="2052"/>
                  </a:cubicBezTo>
                  <a:cubicBezTo>
                    <a:pt x="1949" y="1697"/>
                    <a:pt x="2098" y="1279"/>
                    <a:pt x="2453" y="1111"/>
                  </a:cubicBezTo>
                  <a:cubicBezTo>
                    <a:pt x="2551" y="1066"/>
                    <a:pt x="2653" y="1045"/>
                    <a:pt x="2754" y="1045"/>
                  </a:cubicBezTo>
                  <a:cubicBezTo>
                    <a:pt x="3021" y="1045"/>
                    <a:pt x="3276" y="1194"/>
                    <a:pt x="3395" y="1452"/>
                  </a:cubicBezTo>
                  <a:cubicBezTo>
                    <a:pt x="3433" y="1525"/>
                    <a:pt x="3506" y="1568"/>
                    <a:pt x="3582" y="1568"/>
                  </a:cubicBezTo>
                  <a:cubicBezTo>
                    <a:pt x="3611" y="1568"/>
                    <a:pt x="3641" y="1561"/>
                    <a:pt x="3669" y="1548"/>
                  </a:cubicBezTo>
                  <a:cubicBezTo>
                    <a:pt x="3769" y="1500"/>
                    <a:pt x="3818" y="1380"/>
                    <a:pt x="3769" y="1274"/>
                  </a:cubicBezTo>
                  <a:cubicBezTo>
                    <a:pt x="3582" y="869"/>
                    <a:pt x="3182" y="630"/>
                    <a:pt x="2765" y="630"/>
                  </a:cubicBezTo>
                  <a:cubicBezTo>
                    <a:pt x="2594" y="630"/>
                    <a:pt x="2420" y="670"/>
                    <a:pt x="2256" y="755"/>
                  </a:cubicBezTo>
                  <a:cubicBezTo>
                    <a:pt x="1955" y="272"/>
                    <a:pt x="1436" y="0"/>
                    <a:pt x="900"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4" name="Google Shape;12124;p92"/>
            <p:cNvSpPr/>
            <p:nvPr/>
          </p:nvSpPr>
          <p:spPr>
            <a:xfrm>
              <a:off x="6249517" y="3463456"/>
              <a:ext cx="84771" cy="48093"/>
            </a:xfrm>
            <a:custGeom>
              <a:avLst/>
              <a:gdLst/>
              <a:ahLst/>
              <a:cxnLst/>
              <a:rect l="l" t="t" r="r" b="b"/>
              <a:pathLst>
                <a:path w="3238" h="1837" extrusionOk="0">
                  <a:moveTo>
                    <a:pt x="2481" y="0"/>
                  </a:moveTo>
                  <a:cubicBezTo>
                    <a:pt x="2023" y="0"/>
                    <a:pt x="1585" y="255"/>
                    <a:pt x="1366" y="695"/>
                  </a:cubicBezTo>
                  <a:cubicBezTo>
                    <a:pt x="1212" y="646"/>
                    <a:pt x="1053" y="622"/>
                    <a:pt x="895" y="622"/>
                  </a:cubicBezTo>
                  <a:cubicBezTo>
                    <a:pt x="668" y="622"/>
                    <a:pt x="442" y="671"/>
                    <a:pt x="233" y="767"/>
                  </a:cubicBezTo>
                  <a:cubicBezTo>
                    <a:pt x="1" y="858"/>
                    <a:pt x="105" y="1168"/>
                    <a:pt x="304" y="1168"/>
                  </a:cubicBezTo>
                  <a:cubicBezTo>
                    <a:pt x="336" y="1168"/>
                    <a:pt x="370" y="1160"/>
                    <a:pt x="406" y="1142"/>
                  </a:cubicBezTo>
                  <a:cubicBezTo>
                    <a:pt x="568" y="1066"/>
                    <a:pt x="739" y="1030"/>
                    <a:pt x="907" y="1030"/>
                  </a:cubicBezTo>
                  <a:cubicBezTo>
                    <a:pt x="1355" y="1030"/>
                    <a:pt x="1784" y="1285"/>
                    <a:pt x="1986" y="1718"/>
                  </a:cubicBezTo>
                  <a:cubicBezTo>
                    <a:pt x="2026" y="1802"/>
                    <a:pt x="2095" y="1837"/>
                    <a:pt x="2164" y="1837"/>
                  </a:cubicBezTo>
                  <a:cubicBezTo>
                    <a:pt x="2297" y="1837"/>
                    <a:pt x="2432" y="1707"/>
                    <a:pt x="2356" y="1545"/>
                  </a:cubicBezTo>
                  <a:cubicBezTo>
                    <a:pt x="2226" y="1262"/>
                    <a:pt x="2010" y="1022"/>
                    <a:pt x="1746" y="858"/>
                  </a:cubicBezTo>
                  <a:cubicBezTo>
                    <a:pt x="1894" y="577"/>
                    <a:pt x="2182" y="413"/>
                    <a:pt x="2481" y="413"/>
                  </a:cubicBezTo>
                  <a:cubicBezTo>
                    <a:pt x="2601" y="413"/>
                    <a:pt x="2722" y="439"/>
                    <a:pt x="2836" y="493"/>
                  </a:cubicBezTo>
                  <a:cubicBezTo>
                    <a:pt x="2871" y="511"/>
                    <a:pt x="2905" y="519"/>
                    <a:pt x="2936" y="519"/>
                  </a:cubicBezTo>
                  <a:cubicBezTo>
                    <a:pt x="3133" y="519"/>
                    <a:pt x="3237" y="210"/>
                    <a:pt x="3009" y="119"/>
                  </a:cubicBezTo>
                  <a:cubicBezTo>
                    <a:pt x="2838" y="38"/>
                    <a:pt x="2658" y="0"/>
                    <a:pt x="2481"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5" name="Google Shape;12125;p92"/>
            <p:cNvSpPr/>
            <p:nvPr/>
          </p:nvSpPr>
          <p:spPr>
            <a:xfrm>
              <a:off x="6412618" y="3514821"/>
              <a:ext cx="53407" cy="22305"/>
            </a:xfrm>
            <a:custGeom>
              <a:avLst/>
              <a:gdLst/>
              <a:ahLst/>
              <a:cxnLst/>
              <a:rect l="l" t="t" r="r" b="b"/>
              <a:pathLst>
                <a:path w="2040" h="852" extrusionOk="0">
                  <a:moveTo>
                    <a:pt x="918" y="1"/>
                  </a:moveTo>
                  <a:cubicBezTo>
                    <a:pt x="662" y="1"/>
                    <a:pt x="404" y="78"/>
                    <a:pt x="181" y="237"/>
                  </a:cubicBezTo>
                  <a:cubicBezTo>
                    <a:pt x="1" y="370"/>
                    <a:pt x="127" y="615"/>
                    <a:pt x="300" y="615"/>
                  </a:cubicBezTo>
                  <a:cubicBezTo>
                    <a:pt x="339" y="615"/>
                    <a:pt x="380" y="602"/>
                    <a:pt x="421" y="573"/>
                  </a:cubicBezTo>
                  <a:cubicBezTo>
                    <a:pt x="572" y="465"/>
                    <a:pt x="746" y="413"/>
                    <a:pt x="917" y="413"/>
                  </a:cubicBezTo>
                  <a:cubicBezTo>
                    <a:pt x="1182" y="413"/>
                    <a:pt x="1443" y="537"/>
                    <a:pt x="1612" y="770"/>
                  </a:cubicBezTo>
                  <a:cubicBezTo>
                    <a:pt x="1651" y="823"/>
                    <a:pt x="1708" y="852"/>
                    <a:pt x="1776" y="852"/>
                  </a:cubicBezTo>
                  <a:cubicBezTo>
                    <a:pt x="1944" y="852"/>
                    <a:pt x="2040" y="664"/>
                    <a:pt x="1944" y="525"/>
                  </a:cubicBezTo>
                  <a:cubicBezTo>
                    <a:pt x="1697" y="182"/>
                    <a:pt x="1310" y="1"/>
                    <a:pt x="918"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6" name="Google Shape;12126;p92"/>
            <p:cNvSpPr/>
            <p:nvPr/>
          </p:nvSpPr>
          <p:spPr>
            <a:xfrm>
              <a:off x="6337848" y="3489086"/>
              <a:ext cx="45475" cy="33720"/>
            </a:xfrm>
            <a:custGeom>
              <a:avLst/>
              <a:gdLst/>
              <a:ahLst/>
              <a:cxnLst/>
              <a:rect l="l" t="t" r="r" b="b"/>
              <a:pathLst>
                <a:path w="1737" h="1288" extrusionOk="0">
                  <a:moveTo>
                    <a:pt x="1513" y="0"/>
                  </a:moveTo>
                  <a:cubicBezTo>
                    <a:pt x="1425" y="0"/>
                    <a:pt x="1337" y="51"/>
                    <a:pt x="1312" y="163"/>
                  </a:cubicBezTo>
                  <a:cubicBezTo>
                    <a:pt x="1247" y="577"/>
                    <a:pt x="884" y="871"/>
                    <a:pt x="477" y="871"/>
                  </a:cubicBezTo>
                  <a:cubicBezTo>
                    <a:pt x="431" y="871"/>
                    <a:pt x="384" y="867"/>
                    <a:pt x="337" y="860"/>
                  </a:cubicBezTo>
                  <a:cubicBezTo>
                    <a:pt x="318" y="855"/>
                    <a:pt x="300" y="853"/>
                    <a:pt x="283" y="853"/>
                  </a:cubicBezTo>
                  <a:cubicBezTo>
                    <a:pt x="45" y="853"/>
                    <a:pt x="0" y="1236"/>
                    <a:pt x="270" y="1268"/>
                  </a:cubicBezTo>
                  <a:cubicBezTo>
                    <a:pt x="342" y="1277"/>
                    <a:pt x="409" y="1287"/>
                    <a:pt x="481" y="1287"/>
                  </a:cubicBezTo>
                  <a:cubicBezTo>
                    <a:pt x="1096" y="1282"/>
                    <a:pt x="1620" y="835"/>
                    <a:pt x="1720" y="225"/>
                  </a:cubicBezTo>
                  <a:cubicBezTo>
                    <a:pt x="1737" y="83"/>
                    <a:pt x="1624" y="0"/>
                    <a:pt x="1513"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7" name="Google Shape;12127;p92"/>
            <p:cNvSpPr/>
            <p:nvPr/>
          </p:nvSpPr>
          <p:spPr>
            <a:xfrm>
              <a:off x="6192470" y="3360516"/>
              <a:ext cx="368510" cy="367750"/>
            </a:xfrm>
            <a:custGeom>
              <a:avLst/>
              <a:gdLst/>
              <a:ahLst/>
              <a:cxnLst/>
              <a:rect l="l" t="t" r="r" b="b"/>
              <a:pathLst>
                <a:path w="14076" h="14047" extrusionOk="0">
                  <a:moveTo>
                    <a:pt x="6375" y="1"/>
                  </a:moveTo>
                  <a:cubicBezTo>
                    <a:pt x="5984" y="1"/>
                    <a:pt x="5582" y="142"/>
                    <a:pt x="5285" y="419"/>
                  </a:cubicBezTo>
                  <a:cubicBezTo>
                    <a:pt x="5101" y="330"/>
                    <a:pt x="4898" y="288"/>
                    <a:pt x="4691" y="288"/>
                  </a:cubicBezTo>
                  <a:cubicBezTo>
                    <a:pt x="4215" y="288"/>
                    <a:pt x="3723" y="511"/>
                    <a:pt x="3425" y="899"/>
                  </a:cubicBezTo>
                  <a:cubicBezTo>
                    <a:pt x="3375" y="893"/>
                    <a:pt x="3325" y="889"/>
                    <a:pt x="3274" y="889"/>
                  </a:cubicBezTo>
                  <a:cubicBezTo>
                    <a:pt x="2625" y="889"/>
                    <a:pt x="1977" y="1421"/>
                    <a:pt x="1826" y="2134"/>
                  </a:cubicBezTo>
                  <a:cubicBezTo>
                    <a:pt x="1119" y="2283"/>
                    <a:pt x="639" y="3138"/>
                    <a:pt x="822" y="3931"/>
                  </a:cubicBezTo>
                  <a:cubicBezTo>
                    <a:pt x="125" y="4300"/>
                    <a:pt x="0" y="5405"/>
                    <a:pt x="581" y="6097"/>
                  </a:cubicBezTo>
                  <a:cubicBezTo>
                    <a:pt x="441" y="6985"/>
                    <a:pt x="1099" y="7830"/>
                    <a:pt x="1847" y="7830"/>
                  </a:cubicBezTo>
                  <a:cubicBezTo>
                    <a:pt x="1942" y="7830"/>
                    <a:pt x="2037" y="7817"/>
                    <a:pt x="2133" y="7788"/>
                  </a:cubicBezTo>
                  <a:cubicBezTo>
                    <a:pt x="2332" y="8037"/>
                    <a:pt x="2719" y="8215"/>
                    <a:pt x="3096" y="8215"/>
                  </a:cubicBezTo>
                  <a:cubicBezTo>
                    <a:pt x="3155" y="8215"/>
                    <a:pt x="3214" y="8210"/>
                    <a:pt x="3272" y="8201"/>
                  </a:cubicBezTo>
                  <a:cubicBezTo>
                    <a:pt x="3850" y="9401"/>
                    <a:pt x="4710" y="9900"/>
                    <a:pt x="5845" y="9900"/>
                  </a:cubicBezTo>
                  <a:cubicBezTo>
                    <a:pt x="6142" y="9900"/>
                    <a:pt x="6458" y="9866"/>
                    <a:pt x="6793" y="9801"/>
                  </a:cubicBezTo>
                  <a:cubicBezTo>
                    <a:pt x="6932" y="10291"/>
                    <a:pt x="7283" y="10887"/>
                    <a:pt x="8129" y="11377"/>
                  </a:cubicBezTo>
                  <a:cubicBezTo>
                    <a:pt x="9493" y="12160"/>
                    <a:pt x="10137" y="12775"/>
                    <a:pt x="10228" y="13375"/>
                  </a:cubicBezTo>
                  <a:cubicBezTo>
                    <a:pt x="10288" y="13768"/>
                    <a:pt x="10624" y="14047"/>
                    <a:pt x="11005" y="14047"/>
                  </a:cubicBezTo>
                  <a:cubicBezTo>
                    <a:pt x="11053" y="14047"/>
                    <a:pt x="11102" y="14043"/>
                    <a:pt x="11150" y="14033"/>
                  </a:cubicBezTo>
                  <a:cubicBezTo>
                    <a:pt x="11592" y="13957"/>
                    <a:pt x="11876" y="13524"/>
                    <a:pt x="11780" y="13092"/>
                  </a:cubicBezTo>
                  <a:lnTo>
                    <a:pt x="11251" y="10661"/>
                  </a:lnTo>
                  <a:cubicBezTo>
                    <a:pt x="11799" y="10541"/>
                    <a:pt x="12174" y="10104"/>
                    <a:pt x="12250" y="9700"/>
                  </a:cubicBezTo>
                  <a:cubicBezTo>
                    <a:pt x="12289" y="9345"/>
                    <a:pt x="12423" y="9177"/>
                    <a:pt x="12270" y="8759"/>
                  </a:cubicBezTo>
                  <a:cubicBezTo>
                    <a:pt x="13101" y="8691"/>
                    <a:pt x="13696" y="7759"/>
                    <a:pt x="13504" y="6933"/>
                  </a:cubicBezTo>
                  <a:cubicBezTo>
                    <a:pt x="14066" y="6328"/>
                    <a:pt x="14076" y="5300"/>
                    <a:pt x="13490" y="4800"/>
                  </a:cubicBezTo>
                  <a:cubicBezTo>
                    <a:pt x="13586" y="4142"/>
                    <a:pt x="13158" y="3431"/>
                    <a:pt x="12519" y="3172"/>
                  </a:cubicBezTo>
                  <a:cubicBezTo>
                    <a:pt x="12539" y="2917"/>
                    <a:pt x="12486" y="2662"/>
                    <a:pt x="12356" y="2441"/>
                  </a:cubicBezTo>
                  <a:cubicBezTo>
                    <a:pt x="12317" y="2350"/>
                    <a:pt x="12246" y="2313"/>
                    <a:pt x="12175" y="2313"/>
                  </a:cubicBezTo>
                  <a:cubicBezTo>
                    <a:pt x="12029" y="2313"/>
                    <a:pt x="11879" y="2472"/>
                    <a:pt x="11996" y="2643"/>
                  </a:cubicBezTo>
                  <a:cubicBezTo>
                    <a:pt x="12106" y="2826"/>
                    <a:pt x="12140" y="3047"/>
                    <a:pt x="12087" y="3258"/>
                  </a:cubicBezTo>
                  <a:cubicBezTo>
                    <a:pt x="12053" y="3373"/>
                    <a:pt x="12121" y="3489"/>
                    <a:pt x="12236" y="3517"/>
                  </a:cubicBezTo>
                  <a:cubicBezTo>
                    <a:pt x="12803" y="3652"/>
                    <a:pt x="13206" y="4315"/>
                    <a:pt x="13062" y="4839"/>
                  </a:cubicBezTo>
                  <a:cubicBezTo>
                    <a:pt x="13038" y="4925"/>
                    <a:pt x="13072" y="5016"/>
                    <a:pt x="13149" y="5069"/>
                  </a:cubicBezTo>
                  <a:cubicBezTo>
                    <a:pt x="13519" y="5305"/>
                    <a:pt x="13644" y="5929"/>
                    <a:pt x="13360" y="6438"/>
                  </a:cubicBezTo>
                  <a:cubicBezTo>
                    <a:pt x="13245" y="6169"/>
                    <a:pt x="13067" y="5929"/>
                    <a:pt x="12841" y="5737"/>
                  </a:cubicBezTo>
                  <a:cubicBezTo>
                    <a:pt x="12795" y="5691"/>
                    <a:pt x="12744" y="5671"/>
                    <a:pt x="12696" y="5671"/>
                  </a:cubicBezTo>
                  <a:cubicBezTo>
                    <a:pt x="12529" y="5671"/>
                    <a:pt x="12392" y="5903"/>
                    <a:pt x="12567" y="6044"/>
                  </a:cubicBezTo>
                  <a:cubicBezTo>
                    <a:pt x="12832" y="6265"/>
                    <a:pt x="13009" y="6568"/>
                    <a:pt x="13077" y="6904"/>
                  </a:cubicBezTo>
                  <a:cubicBezTo>
                    <a:pt x="13081" y="6914"/>
                    <a:pt x="13072" y="6923"/>
                    <a:pt x="13081" y="6933"/>
                  </a:cubicBezTo>
                  <a:cubicBezTo>
                    <a:pt x="13303" y="7586"/>
                    <a:pt x="12760" y="8366"/>
                    <a:pt x="12190" y="8366"/>
                  </a:cubicBezTo>
                  <a:cubicBezTo>
                    <a:pt x="12106" y="8366"/>
                    <a:pt x="12021" y="8349"/>
                    <a:pt x="11938" y="8312"/>
                  </a:cubicBezTo>
                  <a:cubicBezTo>
                    <a:pt x="11935" y="8311"/>
                    <a:pt x="11932" y="8310"/>
                    <a:pt x="11930" y="8310"/>
                  </a:cubicBezTo>
                  <a:cubicBezTo>
                    <a:pt x="11922" y="8310"/>
                    <a:pt x="11916" y="8313"/>
                    <a:pt x="11908" y="8313"/>
                  </a:cubicBezTo>
                  <a:cubicBezTo>
                    <a:pt x="11906" y="8313"/>
                    <a:pt x="11903" y="8313"/>
                    <a:pt x="11900" y="8312"/>
                  </a:cubicBezTo>
                  <a:cubicBezTo>
                    <a:pt x="11760" y="8216"/>
                    <a:pt x="11597" y="8168"/>
                    <a:pt x="11429" y="8163"/>
                  </a:cubicBezTo>
                  <a:lnTo>
                    <a:pt x="10410" y="8163"/>
                  </a:lnTo>
                  <a:cubicBezTo>
                    <a:pt x="10137" y="8163"/>
                    <a:pt x="10137" y="8571"/>
                    <a:pt x="10410" y="8571"/>
                  </a:cubicBezTo>
                  <a:lnTo>
                    <a:pt x="11424" y="8571"/>
                  </a:lnTo>
                  <a:cubicBezTo>
                    <a:pt x="11760" y="8571"/>
                    <a:pt x="12005" y="8888"/>
                    <a:pt x="11924" y="9210"/>
                  </a:cubicBezTo>
                  <a:cubicBezTo>
                    <a:pt x="11919" y="9220"/>
                    <a:pt x="11904" y="9301"/>
                    <a:pt x="11847" y="9614"/>
                  </a:cubicBezTo>
                  <a:cubicBezTo>
                    <a:pt x="11741" y="10012"/>
                    <a:pt x="11381" y="10291"/>
                    <a:pt x="10968" y="10291"/>
                  </a:cubicBezTo>
                  <a:lnTo>
                    <a:pt x="9666" y="10291"/>
                  </a:lnTo>
                  <a:cubicBezTo>
                    <a:pt x="9248" y="10291"/>
                    <a:pt x="8888" y="10012"/>
                    <a:pt x="8787" y="9614"/>
                  </a:cubicBezTo>
                  <a:cubicBezTo>
                    <a:pt x="8724" y="9301"/>
                    <a:pt x="8715" y="9225"/>
                    <a:pt x="8710" y="9210"/>
                  </a:cubicBezTo>
                  <a:cubicBezTo>
                    <a:pt x="8628" y="8888"/>
                    <a:pt x="8873" y="8571"/>
                    <a:pt x="9205" y="8571"/>
                  </a:cubicBezTo>
                  <a:lnTo>
                    <a:pt x="9526" y="8571"/>
                  </a:lnTo>
                  <a:cubicBezTo>
                    <a:pt x="9800" y="8571"/>
                    <a:pt x="9800" y="8163"/>
                    <a:pt x="9526" y="8163"/>
                  </a:cubicBezTo>
                  <a:lnTo>
                    <a:pt x="9205" y="8163"/>
                  </a:lnTo>
                  <a:cubicBezTo>
                    <a:pt x="8604" y="8163"/>
                    <a:pt x="8167" y="8725"/>
                    <a:pt x="8311" y="9306"/>
                  </a:cubicBezTo>
                  <a:cubicBezTo>
                    <a:pt x="8364" y="9609"/>
                    <a:pt x="8383" y="9700"/>
                    <a:pt x="8383" y="9710"/>
                  </a:cubicBezTo>
                  <a:cubicBezTo>
                    <a:pt x="8532" y="10296"/>
                    <a:pt x="9060" y="10704"/>
                    <a:pt x="9666" y="10704"/>
                  </a:cubicBezTo>
                  <a:lnTo>
                    <a:pt x="10843" y="10704"/>
                  </a:lnTo>
                  <a:lnTo>
                    <a:pt x="11381" y="13174"/>
                  </a:lnTo>
                  <a:cubicBezTo>
                    <a:pt x="11429" y="13380"/>
                    <a:pt x="11290" y="13587"/>
                    <a:pt x="11078" y="13625"/>
                  </a:cubicBezTo>
                  <a:cubicBezTo>
                    <a:pt x="11056" y="13629"/>
                    <a:pt x="11033" y="13631"/>
                    <a:pt x="11011" y="13631"/>
                  </a:cubicBezTo>
                  <a:cubicBezTo>
                    <a:pt x="10830" y="13631"/>
                    <a:pt x="10667" y="13496"/>
                    <a:pt x="10641" y="13308"/>
                  </a:cubicBezTo>
                  <a:cubicBezTo>
                    <a:pt x="10521" y="12559"/>
                    <a:pt x="9834" y="11876"/>
                    <a:pt x="8340" y="11017"/>
                  </a:cubicBezTo>
                  <a:cubicBezTo>
                    <a:pt x="7326" y="10430"/>
                    <a:pt x="7019" y="9590"/>
                    <a:pt x="7144" y="8864"/>
                  </a:cubicBezTo>
                  <a:lnTo>
                    <a:pt x="7144" y="8864"/>
                  </a:lnTo>
                  <a:cubicBezTo>
                    <a:pt x="7518" y="9037"/>
                    <a:pt x="7456" y="9215"/>
                    <a:pt x="7653" y="9215"/>
                  </a:cubicBezTo>
                  <a:cubicBezTo>
                    <a:pt x="7816" y="9210"/>
                    <a:pt x="7912" y="9023"/>
                    <a:pt x="7816" y="8888"/>
                  </a:cubicBezTo>
                  <a:cubicBezTo>
                    <a:pt x="7648" y="8663"/>
                    <a:pt x="7408" y="8499"/>
                    <a:pt x="7134" y="8432"/>
                  </a:cubicBezTo>
                  <a:cubicBezTo>
                    <a:pt x="7115" y="8413"/>
                    <a:pt x="7105" y="8389"/>
                    <a:pt x="7076" y="8379"/>
                  </a:cubicBezTo>
                  <a:cubicBezTo>
                    <a:pt x="7051" y="8370"/>
                    <a:pt x="7025" y="8365"/>
                    <a:pt x="7000" y="8365"/>
                  </a:cubicBezTo>
                  <a:cubicBezTo>
                    <a:pt x="6971" y="8365"/>
                    <a:pt x="6943" y="8371"/>
                    <a:pt x="6918" y="8384"/>
                  </a:cubicBezTo>
                  <a:cubicBezTo>
                    <a:pt x="6871" y="8379"/>
                    <a:pt x="6825" y="8376"/>
                    <a:pt x="6778" y="8376"/>
                  </a:cubicBezTo>
                  <a:cubicBezTo>
                    <a:pt x="6522" y="8376"/>
                    <a:pt x="6269" y="8454"/>
                    <a:pt x="6058" y="8600"/>
                  </a:cubicBezTo>
                  <a:cubicBezTo>
                    <a:pt x="5877" y="8730"/>
                    <a:pt x="6005" y="8978"/>
                    <a:pt x="6178" y="8978"/>
                  </a:cubicBezTo>
                  <a:cubicBezTo>
                    <a:pt x="6217" y="8978"/>
                    <a:pt x="6258" y="8965"/>
                    <a:pt x="6298" y="8936"/>
                  </a:cubicBezTo>
                  <a:cubicBezTo>
                    <a:pt x="6428" y="8845"/>
                    <a:pt x="6582" y="8797"/>
                    <a:pt x="6740" y="8792"/>
                  </a:cubicBezTo>
                  <a:lnTo>
                    <a:pt x="6740" y="8792"/>
                  </a:lnTo>
                  <a:cubicBezTo>
                    <a:pt x="6711" y="8989"/>
                    <a:pt x="6707" y="9191"/>
                    <a:pt x="6726" y="9388"/>
                  </a:cubicBezTo>
                  <a:cubicBezTo>
                    <a:pt x="6409" y="9450"/>
                    <a:pt x="6118" y="9482"/>
                    <a:pt x="5850" y="9482"/>
                  </a:cubicBezTo>
                  <a:cubicBezTo>
                    <a:pt x="4775" y="9482"/>
                    <a:pt x="4069" y="8972"/>
                    <a:pt x="3589" y="7884"/>
                  </a:cubicBezTo>
                  <a:cubicBezTo>
                    <a:pt x="3536" y="7678"/>
                    <a:pt x="3488" y="7341"/>
                    <a:pt x="3536" y="7197"/>
                  </a:cubicBezTo>
                  <a:cubicBezTo>
                    <a:pt x="3569" y="7092"/>
                    <a:pt x="3512" y="6976"/>
                    <a:pt x="3406" y="6938"/>
                  </a:cubicBezTo>
                  <a:cubicBezTo>
                    <a:pt x="3385" y="6931"/>
                    <a:pt x="3364" y="6928"/>
                    <a:pt x="3343" y="6928"/>
                  </a:cubicBezTo>
                  <a:cubicBezTo>
                    <a:pt x="3254" y="6928"/>
                    <a:pt x="3173" y="6983"/>
                    <a:pt x="3142" y="7072"/>
                  </a:cubicBezTo>
                  <a:cubicBezTo>
                    <a:pt x="3075" y="7274"/>
                    <a:pt x="3108" y="7572"/>
                    <a:pt x="3147" y="7779"/>
                  </a:cubicBezTo>
                  <a:cubicBezTo>
                    <a:pt x="3122" y="7780"/>
                    <a:pt x="3097" y="7781"/>
                    <a:pt x="3073" y="7781"/>
                  </a:cubicBezTo>
                  <a:cubicBezTo>
                    <a:pt x="2722" y="7781"/>
                    <a:pt x="2466" y="7592"/>
                    <a:pt x="2412" y="7457"/>
                  </a:cubicBezTo>
                  <a:cubicBezTo>
                    <a:pt x="2392" y="7399"/>
                    <a:pt x="2349" y="7356"/>
                    <a:pt x="2292" y="7337"/>
                  </a:cubicBezTo>
                  <a:cubicBezTo>
                    <a:pt x="2264" y="7325"/>
                    <a:pt x="2240" y="7321"/>
                    <a:pt x="2218" y="7321"/>
                  </a:cubicBezTo>
                  <a:cubicBezTo>
                    <a:pt x="2147" y="7321"/>
                    <a:pt x="2095" y="7368"/>
                    <a:pt x="2003" y="7389"/>
                  </a:cubicBezTo>
                  <a:cubicBezTo>
                    <a:pt x="1950" y="7405"/>
                    <a:pt x="1896" y="7412"/>
                    <a:pt x="1843" y="7412"/>
                  </a:cubicBezTo>
                  <a:cubicBezTo>
                    <a:pt x="1320" y="7412"/>
                    <a:pt x="851" y="6719"/>
                    <a:pt x="1004" y="6073"/>
                  </a:cubicBezTo>
                  <a:cubicBezTo>
                    <a:pt x="1057" y="5862"/>
                    <a:pt x="798" y="5862"/>
                    <a:pt x="668" y="5377"/>
                  </a:cubicBezTo>
                  <a:cubicBezTo>
                    <a:pt x="524" y="4863"/>
                    <a:pt x="725" y="4353"/>
                    <a:pt x="1129" y="4243"/>
                  </a:cubicBezTo>
                  <a:cubicBezTo>
                    <a:pt x="1244" y="4209"/>
                    <a:pt x="1312" y="4084"/>
                    <a:pt x="1264" y="3969"/>
                  </a:cubicBezTo>
                  <a:cubicBezTo>
                    <a:pt x="1023" y="3340"/>
                    <a:pt x="1441" y="2537"/>
                    <a:pt x="2013" y="2513"/>
                  </a:cubicBezTo>
                  <a:cubicBezTo>
                    <a:pt x="2119" y="2509"/>
                    <a:pt x="2205" y="2427"/>
                    <a:pt x="2215" y="2326"/>
                  </a:cubicBezTo>
                  <a:cubicBezTo>
                    <a:pt x="2261" y="1771"/>
                    <a:pt x="2775" y="1290"/>
                    <a:pt x="3265" y="1290"/>
                  </a:cubicBezTo>
                  <a:cubicBezTo>
                    <a:pt x="3331" y="1290"/>
                    <a:pt x="3396" y="1299"/>
                    <a:pt x="3459" y="1317"/>
                  </a:cubicBezTo>
                  <a:cubicBezTo>
                    <a:pt x="3479" y="1324"/>
                    <a:pt x="3500" y="1327"/>
                    <a:pt x="3520" y="1327"/>
                  </a:cubicBezTo>
                  <a:cubicBezTo>
                    <a:pt x="3591" y="1327"/>
                    <a:pt x="3657" y="1289"/>
                    <a:pt x="3694" y="1226"/>
                  </a:cubicBezTo>
                  <a:cubicBezTo>
                    <a:pt x="3893" y="896"/>
                    <a:pt x="4299" y="689"/>
                    <a:pt x="4687" y="689"/>
                  </a:cubicBezTo>
                  <a:cubicBezTo>
                    <a:pt x="4796" y="689"/>
                    <a:pt x="4904" y="706"/>
                    <a:pt x="5006" y="741"/>
                  </a:cubicBezTo>
                  <a:cubicBezTo>
                    <a:pt x="4915" y="870"/>
                    <a:pt x="4862" y="1019"/>
                    <a:pt x="4847" y="1173"/>
                  </a:cubicBezTo>
                  <a:cubicBezTo>
                    <a:pt x="4804" y="1183"/>
                    <a:pt x="4761" y="1192"/>
                    <a:pt x="4722" y="1202"/>
                  </a:cubicBezTo>
                  <a:cubicBezTo>
                    <a:pt x="4530" y="1269"/>
                    <a:pt x="4353" y="1375"/>
                    <a:pt x="4204" y="1509"/>
                  </a:cubicBezTo>
                  <a:cubicBezTo>
                    <a:pt x="4127" y="1591"/>
                    <a:pt x="4122" y="1721"/>
                    <a:pt x="4204" y="1802"/>
                  </a:cubicBezTo>
                  <a:cubicBezTo>
                    <a:pt x="4242" y="1843"/>
                    <a:pt x="4295" y="1864"/>
                    <a:pt x="4348" y="1864"/>
                  </a:cubicBezTo>
                  <a:cubicBezTo>
                    <a:pt x="4402" y="1864"/>
                    <a:pt x="4456" y="1843"/>
                    <a:pt x="4497" y="1802"/>
                  </a:cubicBezTo>
                  <a:cubicBezTo>
                    <a:pt x="4509" y="1790"/>
                    <a:pt x="4748" y="1559"/>
                    <a:pt x="5067" y="1559"/>
                  </a:cubicBezTo>
                  <a:cubicBezTo>
                    <a:pt x="5231" y="1559"/>
                    <a:pt x="5416" y="1620"/>
                    <a:pt x="5602" y="1802"/>
                  </a:cubicBezTo>
                  <a:cubicBezTo>
                    <a:pt x="5640" y="1841"/>
                    <a:pt x="5693" y="1865"/>
                    <a:pt x="5746" y="1865"/>
                  </a:cubicBezTo>
                  <a:cubicBezTo>
                    <a:pt x="5928" y="1865"/>
                    <a:pt x="6020" y="1644"/>
                    <a:pt x="5890" y="1514"/>
                  </a:cubicBezTo>
                  <a:cubicBezTo>
                    <a:pt x="5722" y="1336"/>
                    <a:pt x="5505" y="1216"/>
                    <a:pt x="5265" y="1168"/>
                  </a:cubicBezTo>
                  <a:cubicBezTo>
                    <a:pt x="5304" y="1039"/>
                    <a:pt x="5376" y="918"/>
                    <a:pt x="5472" y="822"/>
                  </a:cubicBezTo>
                  <a:cubicBezTo>
                    <a:pt x="5472" y="818"/>
                    <a:pt x="5477" y="818"/>
                    <a:pt x="5477" y="813"/>
                  </a:cubicBezTo>
                  <a:cubicBezTo>
                    <a:pt x="5735" y="530"/>
                    <a:pt x="6073" y="404"/>
                    <a:pt x="6385" y="404"/>
                  </a:cubicBezTo>
                  <a:cubicBezTo>
                    <a:pt x="6694" y="404"/>
                    <a:pt x="6976" y="528"/>
                    <a:pt x="7129" y="746"/>
                  </a:cubicBezTo>
                  <a:cubicBezTo>
                    <a:pt x="7163" y="794"/>
                    <a:pt x="7216" y="822"/>
                    <a:pt x="7273" y="827"/>
                  </a:cubicBezTo>
                  <a:cubicBezTo>
                    <a:pt x="7283" y="829"/>
                    <a:pt x="7293" y="830"/>
                    <a:pt x="7303" y="830"/>
                  </a:cubicBezTo>
                  <a:cubicBezTo>
                    <a:pt x="7352" y="830"/>
                    <a:pt x="7401" y="811"/>
                    <a:pt x="7437" y="779"/>
                  </a:cubicBezTo>
                  <a:cubicBezTo>
                    <a:pt x="7631" y="605"/>
                    <a:pt x="7894" y="523"/>
                    <a:pt x="8157" y="523"/>
                  </a:cubicBezTo>
                  <a:cubicBezTo>
                    <a:pt x="8546" y="523"/>
                    <a:pt x="8934" y="702"/>
                    <a:pt x="9094" y="1029"/>
                  </a:cubicBezTo>
                  <a:cubicBezTo>
                    <a:pt x="9129" y="1102"/>
                    <a:pt x="9201" y="1148"/>
                    <a:pt x="9278" y="1148"/>
                  </a:cubicBezTo>
                  <a:cubicBezTo>
                    <a:pt x="9297" y="1148"/>
                    <a:pt x="9316" y="1145"/>
                    <a:pt x="9334" y="1139"/>
                  </a:cubicBezTo>
                  <a:cubicBezTo>
                    <a:pt x="9419" y="1117"/>
                    <a:pt x="9506" y="1106"/>
                    <a:pt x="9593" y="1106"/>
                  </a:cubicBezTo>
                  <a:cubicBezTo>
                    <a:pt x="10077" y="1106"/>
                    <a:pt x="10570" y="1436"/>
                    <a:pt x="10684" y="1884"/>
                  </a:cubicBezTo>
                  <a:cubicBezTo>
                    <a:pt x="10707" y="1978"/>
                    <a:pt x="10792" y="2039"/>
                    <a:pt x="10885" y="2039"/>
                  </a:cubicBezTo>
                  <a:cubicBezTo>
                    <a:pt x="10892" y="2039"/>
                    <a:pt x="10898" y="2038"/>
                    <a:pt x="10905" y="2038"/>
                  </a:cubicBezTo>
                  <a:cubicBezTo>
                    <a:pt x="10935" y="2035"/>
                    <a:pt x="10965" y="2034"/>
                    <a:pt x="10994" y="2034"/>
                  </a:cubicBezTo>
                  <a:cubicBezTo>
                    <a:pt x="11142" y="2034"/>
                    <a:pt x="11288" y="2064"/>
                    <a:pt x="11424" y="2124"/>
                  </a:cubicBezTo>
                  <a:cubicBezTo>
                    <a:pt x="11458" y="2140"/>
                    <a:pt x="11491" y="2147"/>
                    <a:pt x="11521" y="2147"/>
                  </a:cubicBezTo>
                  <a:cubicBezTo>
                    <a:pt x="11720" y="2147"/>
                    <a:pt x="11817" y="1841"/>
                    <a:pt x="11587" y="1750"/>
                  </a:cubicBezTo>
                  <a:cubicBezTo>
                    <a:pt x="11414" y="1673"/>
                    <a:pt x="11222" y="1629"/>
                    <a:pt x="11030" y="1620"/>
                  </a:cubicBezTo>
                  <a:cubicBezTo>
                    <a:pt x="10801" y="1071"/>
                    <a:pt x="10196" y="697"/>
                    <a:pt x="9587" y="697"/>
                  </a:cubicBezTo>
                  <a:cubicBezTo>
                    <a:pt x="9519" y="697"/>
                    <a:pt x="9450" y="702"/>
                    <a:pt x="9382" y="712"/>
                  </a:cubicBezTo>
                  <a:cubicBezTo>
                    <a:pt x="9118" y="327"/>
                    <a:pt x="8639" y="116"/>
                    <a:pt x="8156" y="116"/>
                  </a:cubicBezTo>
                  <a:cubicBezTo>
                    <a:pt x="7866" y="116"/>
                    <a:pt x="7575" y="191"/>
                    <a:pt x="7326" y="352"/>
                  </a:cubicBezTo>
                  <a:cubicBezTo>
                    <a:pt x="7075" y="116"/>
                    <a:pt x="6729" y="1"/>
                    <a:pt x="6375"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28" name="Google Shape;12128;p92"/>
          <p:cNvGrpSpPr/>
          <p:nvPr/>
        </p:nvGrpSpPr>
        <p:grpSpPr>
          <a:xfrm>
            <a:off x="4935019" y="1310709"/>
            <a:ext cx="246642" cy="368667"/>
            <a:chOff x="4935019" y="1516109"/>
            <a:chExt cx="246642" cy="368667"/>
          </a:xfrm>
        </p:grpSpPr>
        <p:sp>
          <p:nvSpPr>
            <p:cNvPr id="12129" name="Google Shape;12129;p92"/>
            <p:cNvSpPr/>
            <p:nvPr/>
          </p:nvSpPr>
          <p:spPr>
            <a:xfrm>
              <a:off x="4993112" y="1521528"/>
              <a:ext cx="42150" cy="117993"/>
            </a:xfrm>
            <a:custGeom>
              <a:avLst/>
              <a:gdLst/>
              <a:ahLst/>
              <a:cxnLst/>
              <a:rect l="l" t="t" r="r" b="b"/>
              <a:pathLst>
                <a:path w="1610" h="4507" extrusionOk="0">
                  <a:moveTo>
                    <a:pt x="803" y="1"/>
                  </a:moveTo>
                  <a:cubicBezTo>
                    <a:pt x="361" y="1"/>
                    <a:pt x="1" y="361"/>
                    <a:pt x="1" y="808"/>
                  </a:cubicBezTo>
                  <a:lnTo>
                    <a:pt x="1" y="4507"/>
                  </a:lnTo>
                  <a:cubicBezTo>
                    <a:pt x="246" y="4108"/>
                    <a:pt x="688" y="3863"/>
                    <a:pt x="1158" y="3863"/>
                  </a:cubicBezTo>
                  <a:cubicBezTo>
                    <a:pt x="1312" y="3868"/>
                    <a:pt x="1466" y="3892"/>
                    <a:pt x="1610" y="3940"/>
                  </a:cubicBezTo>
                  <a:lnTo>
                    <a:pt x="1610" y="808"/>
                  </a:lnTo>
                  <a:cubicBezTo>
                    <a:pt x="1610" y="361"/>
                    <a:pt x="1250" y="1"/>
                    <a:pt x="803" y="1"/>
                  </a:cubicBezTo>
                  <a:close/>
                </a:path>
              </a:pathLst>
            </a:custGeom>
            <a:solidFill>
              <a:srgbClr val="F7F8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0" name="Google Shape;12130;p92"/>
            <p:cNvSpPr/>
            <p:nvPr/>
          </p:nvSpPr>
          <p:spPr>
            <a:xfrm>
              <a:off x="4992981" y="1604912"/>
              <a:ext cx="42281" cy="34610"/>
            </a:xfrm>
            <a:custGeom>
              <a:avLst/>
              <a:gdLst/>
              <a:ahLst/>
              <a:cxnLst/>
              <a:rect l="l" t="t" r="r" b="b"/>
              <a:pathLst>
                <a:path w="1615" h="1322" extrusionOk="0">
                  <a:moveTo>
                    <a:pt x="1163" y="1"/>
                  </a:moveTo>
                  <a:cubicBezTo>
                    <a:pt x="688" y="1"/>
                    <a:pt x="251" y="246"/>
                    <a:pt x="1" y="644"/>
                  </a:cubicBezTo>
                  <a:lnTo>
                    <a:pt x="1" y="1322"/>
                  </a:lnTo>
                  <a:cubicBezTo>
                    <a:pt x="251" y="923"/>
                    <a:pt x="693" y="678"/>
                    <a:pt x="1163" y="678"/>
                  </a:cubicBezTo>
                  <a:cubicBezTo>
                    <a:pt x="1317" y="678"/>
                    <a:pt x="1471" y="707"/>
                    <a:pt x="1615" y="760"/>
                  </a:cubicBezTo>
                  <a:lnTo>
                    <a:pt x="1615" y="82"/>
                  </a:lnTo>
                  <a:cubicBezTo>
                    <a:pt x="1471" y="29"/>
                    <a:pt x="1317" y="1"/>
                    <a:pt x="1163" y="1"/>
                  </a:cubicBezTo>
                  <a:close/>
                </a:path>
              </a:pathLst>
            </a:custGeom>
            <a:solidFill>
              <a:srgbClr val="EB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1" name="Google Shape;12131;p92"/>
            <p:cNvSpPr/>
            <p:nvPr/>
          </p:nvSpPr>
          <p:spPr>
            <a:xfrm>
              <a:off x="4940176" y="1557055"/>
              <a:ext cx="200879" cy="322197"/>
            </a:xfrm>
            <a:custGeom>
              <a:avLst/>
              <a:gdLst/>
              <a:ahLst/>
              <a:cxnLst/>
              <a:rect l="l" t="t" r="r" b="b"/>
              <a:pathLst>
                <a:path w="7673" h="12307" extrusionOk="0">
                  <a:moveTo>
                    <a:pt x="1465" y="8876"/>
                  </a:moveTo>
                  <a:cubicBezTo>
                    <a:pt x="1816" y="8876"/>
                    <a:pt x="2104" y="9160"/>
                    <a:pt x="2104" y="9510"/>
                  </a:cubicBezTo>
                  <a:lnTo>
                    <a:pt x="2104" y="10692"/>
                  </a:lnTo>
                  <a:cubicBezTo>
                    <a:pt x="2104" y="11043"/>
                    <a:pt x="1816" y="11326"/>
                    <a:pt x="1465" y="11326"/>
                  </a:cubicBezTo>
                  <a:cubicBezTo>
                    <a:pt x="1115" y="11326"/>
                    <a:pt x="831" y="11043"/>
                    <a:pt x="831" y="10692"/>
                  </a:cubicBezTo>
                  <a:lnTo>
                    <a:pt x="831" y="9510"/>
                  </a:lnTo>
                  <a:cubicBezTo>
                    <a:pt x="831" y="9160"/>
                    <a:pt x="1115" y="8876"/>
                    <a:pt x="1465" y="8876"/>
                  </a:cubicBezTo>
                  <a:close/>
                  <a:moveTo>
                    <a:pt x="6784" y="1"/>
                  </a:moveTo>
                  <a:cubicBezTo>
                    <a:pt x="6578" y="1"/>
                    <a:pt x="6373" y="80"/>
                    <a:pt x="6217" y="238"/>
                  </a:cubicBezTo>
                  <a:lnTo>
                    <a:pt x="3795" y="2660"/>
                  </a:lnTo>
                  <a:cubicBezTo>
                    <a:pt x="3603" y="2559"/>
                    <a:pt x="3392" y="2511"/>
                    <a:pt x="3176" y="2511"/>
                  </a:cubicBezTo>
                  <a:cubicBezTo>
                    <a:pt x="2032" y="2511"/>
                    <a:pt x="1393" y="3832"/>
                    <a:pt x="2099" y="4730"/>
                  </a:cubicBezTo>
                  <a:lnTo>
                    <a:pt x="2099" y="8035"/>
                  </a:lnTo>
                  <a:cubicBezTo>
                    <a:pt x="1911" y="7943"/>
                    <a:pt x="1704" y="7891"/>
                    <a:pt x="1493" y="7891"/>
                  </a:cubicBezTo>
                  <a:cubicBezTo>
                    <a:pt x="1484" y="7891"/>
                    <a:pt x="1475" y="7891"/>
                    <a:pt x="1465" y="7891"/>
                  </a:cubicBezTo>
                  <a:cubicBezTo>
                    <a:pt x="653" y="7891"/>
                    <a:pt x="0" y="8545"/>
                    <a:pt x="0" y="9356"/>
                  </a:cubicBezTo>
                  <a:lnTo>
                    <a:pt x="0" y="10841"/>
                  </a:lnTo>
                  <a:cubicBezTo>
                    <a:pt x="0" y="11648"/>
                    <a:pt x="653" y="12306"/>
                    <a:pt x="1465" y="12306"/>
                  </a:cubicBezTo>
                  <a:cubicBezTo>
                    <a:pt x="2277" y="12306"/>
                    <a:pt x="2935" y="11648"/>
                    <a:pt x="2935" y="10841"/>
                  </a:cubicBezTo>
                  <a:lnTo>
                    <a:pt x="2935" y="5230"/>
                  </a:lnTo>
                  <a:cubicBezTo>
                    <a:pt x="3012" y="5239"/>
                    <a:pt x="3094" y="5249"/>
                    <a:pt x="3176" y="5249"/>
                  </a:cubicBezTo>
                  <a:cubicBezTo>
                    <a:pt x="3795" y="5249"/>
                    <a:pt x="4338" y="4831"/>
                    <a:pt x="4497" y="4235"/>
                  </a:cubicBezTo>
                  <a:lnTo>
                    <a:pt x="7355" y="1377"/>
                  </a:lnTo>
                  <a:cubicBezTo>
                    <a:pt x="7672" y="1060"/>
                    <a:pt x="7672" y="551"/>
                    <a:pt x="7355" y="238"/>
                  </a:cubicBezTo>
                  <a:cubicBezTo>
                    <a:pt x="7197" y="80"/>
                    <a:pt x="6990" y="1"/>
                    <a:pt x="6784" y="1"/>
                  </a:cubicBezTo>
                  <a:close/>
                </a:path>
              </a:pathLst>
            </a:custGeom>
            <a:solidFill>
              <a:srgbClr val="F7F8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2" name="Google Shape;12132;p92"/>
            <p:cNvSpPr/>
            <p:nvPr/>
          </p:nvSpPr>
          <p:spPr>
            <a:xfrm>
              <a:off x="5032618" y="1681253"/>
              <a:ext cx="145666" cy="189072"/>
            </a:xfrm>
            <a:custGeom>
              <a:avLst/>
              <a:gdLst/>
              <a:ahLst/>
              <a:cxnLst/>
              <a:rect l="l" t="t" r="r" b="b"/>
              <a:pathLst>
                <a:path w="5564" h="7222" extrusionOk="0">
                  <a:moveTo>
                    <a:pt x="3777" y="4813"/>
                  </a:moveTo>
                  <a:cubicBezTo>
                    <a:pt x="4166" y="4813"/>
                    <a:pt x="4540" y="5115"/>
                    <a:pt x="4540" y="5573"/>
                  </a:cubicBezTo>
                  <a:cubicBezTo>
                    <a:pt x="4540" y="5991"/>
                    <a:pt x="4204" y="6332"/>
                    <a:pt x="3781" y="6332"/>
                  </a:cubicBezTo>
                  <a:cubicBezTo>
                    <a:pt x="3108" y="6332"/>
                    <a:pt x="2767" y="5516"/>
                    <a:pt x="3248" y="5035"/>
                  </a:cubicBezTo>
                  <a:cubicBezTo>
                    <a:pt x="3401" y="4882"/>
                    <a:pt x="3591" y="4813"/>
                    <a:pt x="3777" y="4813"/>
                  </a:cubicBezTo>
                  <a:close/>
                  <a:moveTo>
                    <a:pt x="706" y="1"/>
                  </a:moveTo>
                  <a:cubicBezTo>
                    <a:pt x="529" y="222"/>
                    <a:pt x="279" y="385"/>
                    <a:pt x="0" y="457"/>
                  </a:cubicBezTo>
                  <a:lnTo>
                    <a:pt x="1792" y="4829"/>
                  </a:lnTo>
                  <a:cubicBezTo>
                    <a:pt x="1946" y="5203"/>
                    <a:pt x="2080" y="5593"/>
                    <a:pt x="2186" y="5986"/>
                  </a:cubicBezTo>
                  <a:cubicBezTo>
                    <a:pt x="2376" y="6715"/>
                    <a:pt x="3029" y="7221"/>
                    <a:pt x="3779" y="7221"/>
                  </a:cubicBezTo>
                  <a:cubicBezTo>
                    <a:pt x="3786" y="7221"/>
                    <a:pt x="3793" y="7221"/>
                    <a:pt x="3800" y="7221"/>
                  </a:cubicBezTo>
                  <a:cubicBezTo>
                    <a:pt x="4554" y="7216"/>
                    <a:pt x="5212" y="6693"/>
                    <a:pt x="5385" y="5958"/>
                  </a:cubicBezTo>
                  <a:cubicBezTo>
                    <a:pt x="5563" y="5218"/>
                    <a:pt x="5217" y="4459"/>
                    <a:pt x="4545" y="4108"/>
                  </a:cubicBezTo>
                  <a:cubicBezTo>
                    <a:pt x="4303" y="3982"/>
                    <a:pt x="4042" y="3921"/>
                    <a:pt x="3782" y="3921"/>
                  </a:cubicBezTo>
                  <a:cubicBezTo>
                    <a:pt x="3321" y="3921"/>
                    <a:pt x="2866" y="4115"/>
                    <a:pt x="2546" y="4478"/>
                  </a:cubicBezTo>
                  <a:lnTo>
                    <a:pt x="706" y="1"/>
                  </a:lnTo>
                  <a:close/>
                </a:path>
              </a:pathLst>
            </a:custGeom>
            <a:solidFill>
              <a:srgbClr val="F7F8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3" name="Google Shape;12133;p92"/>
            <p:cNvSpPr/>
            <p:nvPr/>
          </p:nvSpPr>
          <p:spPr>
            <a:xfrm>
              <a:off x="5032618" y="1681253"/>
              <a:ext cx="25159" cy="27332"/>
            </a:xfrm>
            <a:custGeom>
              <a:avLst/>
              <a:gdLst/>
              <a:ahLst/>
              <a:cxnLst/>
              <a:rect l="l" t="t" r="r" b="b"/>
              <a:pathLst>
                <a:path w="961" h="1044" extrusionOk="0">
                  <a:moveTo>
                    <a:pt x="706" y="1"/>
                  </a:moveTo>
                  <a:cubicBezTo>
                    <a:pt x="524" y="226"/>
                    <a:pt x="279" y="385"/>
                    <a:pt x="0" y="457"/>
                  </a:cubicBezTo>
                  <a:lnTo>
                    <a:pt x="240" y="1043"/>
                  </a:lnTo>
                  <a:cubicBezTo>
                    <a:pt x="519" y="981"/>
                    <a:pt x="769" y="827"/>
                    <a:pt x="961" y="611"/>
                  </a:cubicBezTo>
                  <a:lnTo>
                    <a:pt x="706" y="1"/>
                  </a:lnTo>
                  <a:close/>
                </a:path>
              </a:pathLst>
            </a:custGeom>
            <a:solidFill>
              <a:srgbClr val="EB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4" name="Google Shape;12134;p92"/>
            <p:cNvSpPr/>
            <p:nvPr/>
          </p:nvSpPr>
          <p:spPr>
            <a:xfrm>
              <a:off x="5006438" y="1646041"/>
              <a:ext cx="30343" cy="25866"/>
            </a:xfrm>
            <a:custGeom>
              <a:avLst/>
              <a:gdLst/>
              <a:ahLst/>
              <a:cxnLst/>
              <a:rect l="l" t="t" r="r" b="b"/>
              <a:pathLst>
                <a:path w="1159" h="988" extrusionOk="0">
                  <a:moveTo>
                    <a:pt x="664" y="1"/>
                  </a:moveTo>
                  <a:cubicBezTo>
                    <a:pt x="222" y="1"/>
                    <a:pt x="1" y="534"/>
                    <a:pt x="313" y="841"/>
                  </a:cubicBezTo>
                  <a:cubicBezTo>
                    <a:pt x="414" y="942"/>
                    <a:pt x="538" y="988"/>
                    <a:pt x="659" y="988"/>
                  </a:cubicBezTo>
                  <a:cubicBezTo>
                    <a:pt x="912" y="988"/>
                    <a:pt x="1154" y="791"/>
                    <a:pt x="1154" y="495"/>
                  </a:cubicBezTo>
                  <a:cubicBezTo>
                    <a:pt x="1159" y="222"/>
                    <a:pt x="933" y="1"/>
                    <a:pt x="664" y="1"/>
                  </a:cubicBezTo>
                  <a:close/>
                </a:path>
              </a:pathLst>
            </a:custGeom>
            <a:solidFill>
              <a:srgbClr val="87A0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5" name="Google Shape;12135;p92"/>
            <p:cNvSpPr/>
            <p:nvPr/>
          </p:nvSpPr>
          <p:spPr>
            <a:xfrm>
              <a:off x="4956513" y="1783878"/>
              <a:ext cx="44297" cy="75110"/>
            </a:xfrm>
            <a:custGeom>
              <a:avLst/>
              <a:gdLst/>
              <a:ahLst/>
              <a:cxnLst/>
              <a:rect l="l" t="t" r="r" b="b"/>
              <a:pathLst>
                <a:path w="1692" h="2869" extrusionOk="0">
                  <a:moveTo>
                    <a:pt x="846" y="414"/>
                  </a:moveTo>
                  <a:cubicBezTo>
                    <a:pt x="1086" y="414"/>
                    <a:pt x="1278" y="606"/>
                    <a:pt x="1278" y="846"/>
                  </a:cubicBezTo>
                  <a:lnTo>
                    <a:pt x="1278" y="2028"/>
                  </a:lnTo>
                  <a:cubicBezTo>
                    <a:pt x="1278" y="2263"/>
                    <a:pt x="1086" y="2460"/>
                    <a:pt x="846" y="2460"/>
                  </a:cubicBezTo>
                  <a:cubicBezTo>
                    <a:pt x="606" y="2460"/>
                    <a:pt x="414" y="2263"/>
                    <a:pt x="414" y="2028"/>
                  </a:cubicBezTo>
                  <a:lnTo>
                    <a:pt x="414" y="846"/>
                  </a:lnTo>
                  <a:cubicBezTo>
                    <a:pt x="414" y="606"/>
                    <a:pt x="606" y="414"/>
                    <a:pt x="846" y="414"/>
                  </a:cubicBezTo>
                  <a:close/>
                  <a:moveTo>
                    <a:pt x="846" y="1"/>
                  </a:moveTo>
                  <a:cubicBezTo>
                    <a:pt x="380" y="1"/>
                    <a:pt x="1" y="375"/>
                    <a:pt x="1" y="841"/>
                  </a:cubicBezTo>
                  <a:lnTo>
                    <a:pt x="1" y="2023"/>
                  </a:lnTo>
                  <a:cubicBezTo>
                    <a:pt x="1" y="2489"/>
                    <a:pt x="380" y="2869"/>
                    <a:pt x="846" y="2869"/>
                  </a:cubicBezTo>
                  <a:cubicBezTo>
                    <a:pt x="1312" y="2869"/>
                    <a:pt x="1692" y="2489"/>
                    <a:pt x="1692" y="2023"/>
                  </a:cubicBezTo>
                  <a:lnTo>
                    <a:pt x="1692" y="841"/>
                  </a:lnTo>
                  <a:cubicBezTo>
                    <a:pt x="1687" y="375"/>
                    <a:pt x="1312" y="1"/>
                    <a:pt x="846"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6" name="Google Shape;12136;p92"/>
            <p:cNvSpPr/>
            <p:nvPr/>
          </p:nvSpPr>
          <p:spPr>
            <a:xfrm>
              <a:off x="4999160" y="1640621"/>
              <a:ext cx="43040" cy="36783"/>
            </a:xfrm>
            <a:custGeom>
              <a:avLst/>
              <a:gdLst/>
              <a:ahLst/>
              <a:cxnLst/>
              <a:rect l="l" t="t" r="r" b="b"/>
              <a:pathLst>
                <a:path w="1644" h="1405" extrusionOk="0">
                  <a:moveTo>
                    <a:pt x="938" y="410"/>
                  </a:moveTo>
                  <a:cubicBezTo>
                    <a:pt x="1087" y="410"/>
                    <a:pt x="1230" y="527"/>
                    <a:pt x="1230" y="702"/>
                  </a:cubicBezTo>
                  <a:cubicBezTo>
                    <a:pt x="1230" y="861"/>
                    <a:pt x="1100" y="991"/>
                    <a:pt x="937" y="995"/>
                  </a:cubicBezTo>
                  <a:lnTo>
                    <a:pt x="937" y="991"/>
                  </a:lnTo>
                  <a:cubicBezTo>
                    <a:pt x="682" y="991"/>
                    <a:pt x="553" y="678"/>
                    <a:pt x="735" y="496"/>
                  </a:cubicBezTo>
                  <a:cubicBezTo>
                    <a:pt x="794" y="437"/>
                    <a:pt x="867" y="410"/>
                    <a:pt x="938" y="410"/>
                  </a:cubicBezTo>
                  <a:close/>
                  <a:moveTo>
                    <a:pt x="937" y="1"/>
                  </a:moveTo>
                  <a:cubicBezTo>
                    <a:pt x="312" y="1"/>
                    <a:pt x="0" y="755"/>
                    <a:pt x="442" y="1197"/>
                  </a:cubicBezTo>
                  <a:cubicBezTo>
                    <a:pt x="585" y="1340"/>
                    <a:pt x="761" y="1404"/>
                    <a:pt x="935" y="1404"/>
                  </a:cubicBezTo>
                  <a:cubicBezTo>
                    <a:pt x="1296" y="1404"/>
                    <a:pt x="1643" y="1125"/>
                    <a:pt x="1643" y="702"/>
                  </a:cubicBezTo>
                  <a:cubicBezTo>
                    <a:pt x="1638" y="313"/>
                    <a:pt x="1326" y="1"/>
                    <a:pt x="93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7" name="Google Shape;12137;p92"/>
            <p:cNvSpPr/>
            <p:nvPr/>
          </p:nvSpPr>
          <p:spPr>
            <a:xfrm>
              <a:off x="5106445" y="1802126"/>
              <a:ext cx="58879" cy="50318"/>
            </a:xfrm>
            <a:custGeom>
              <a:avLst/>
              <a:gdLst/>
              <a:ahLst/>
              <a:cxnLst/>
              <a:rect l="l" t="t" r="r" b="b"/>
              <a:pathLst>
                <a:path w="2249" h="1922" extrusionOk="0">
                  <a:moveTo>
                    <a:pt x="961" y="409"/>
                  </a:moveTo>
                  <a:cubicBezTo>
                    <a:pt x="1456" y="409"/>
                    <a:pt x="1701" y="1000"/>
                    <a:pt x="1355" y="1350"/>
                  </a:cubicBezTo>
                  <a:cubicBezTo>
                    <a:pt x="1241" y="1462"/>
                    <a:pt x="1103" y="1512"/>
                    <a:pt x="967" y="1512"/>
                  </a:cubicBezTo>
                  <a:cubicBezTo>
                    <a:pt x="684" y="1512"/>
                    <a:pt x="413" y="1293"/>
                    <a:pt x="413" y="961"/>
                  </a:cubicBezTo>
                  <a:cubicBezTo>
                    <a:pt x="413" y="654"/>
                    <a:pt x="658" y="409"/>
                    <a:pt x="961" y="409"/>
                  </a:cubicBezTo>
                  <a:close/>
                  <a:moveTo>
                    <a:pt x="969" y="0"/>
                  </a:moveTo>
                  <a:cubicBezTo>
                    <a:pt x="475" y="0"/>
                    <a:pt x="0" y="383"/>
                    <a:pt x="0" y="961"/>
                  </a:cubicBezTo>
                  <a:cubicBezTo>
                    <a:pt x="0" y="1490"/>
                    <a:pt x="432" y="1922"/>
                    <a:pt x="961" y="1922"/>
                  </a:cubicBezTo>
                  <a:cubicBezTo>
                    <a:pt x="1821" y="1922"/>
                    <a:pt x="2248" y="889"/>
                    <a:pt x="1643" y="284"/>
                  </a:cubicBezTo>
                  <a:cubicBezTo>
                    <a:pt x="1447" y="88"/>
                    <a:pt x="1206" y="0"/>
                    <a:pt x="969"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8" name="Google Shape;12138;p92"/>
            <p:cNvSpPr/>
            <p:nvPr/>
          </p:nvSpPr>
          <p:spPr>
            <a:xfrm>
              <a:off x="4935019" y="1516109"/>
              <a:ext cx="246642" cy="368667"/>
            </a:xfrm>
            <a:custGeom>
              <a:avLst/>
              <a:gdLst/>
              <a:ahLst/>
              <a:cxnLst/>
              <a:rect l="l" t="t" r="r" b="b"/>
              <a:pathLst>
                <a:path w="9421" h="14082" extrusionOk="0">
                  <a:moveTo>
                    <a:pt x="3022" y="414"/>
                  </a:moveTo>
                  <a:cubicBezTo>
                    <a:pt x="3353" y="414"/>
                    <a:pt x="3622" y="683"/>
                    <a:pt x="3622" y="1015"/>
                  </a:cubicBezTo>
                  <a:lnTo>
                    <a:pt x="3622" y="3887"/>
                  </a:lnTo>
                  <a:cubicBezTo>
                    <a:pt x="3545" y="3876"/>
                    <a:pt x="3467" y="3870"/>
                    <a:pt x="3390" y="3870"/>
                  </a:cubicBezTo>
                  <a:cubicBezTo>
                    <a:pt x="3057" y="3870"/>
                    <a:pt x="2728" y="3976"/>
                    <a:pt x="2455" y="4171"/>
                  </a:cubicBezTo>
                  <a:cubicBezTo>
                    <a:pt x="2445" y="4176"/>
                    <a:pt x="2436" y="4180"/>
                    <a:pt x="2426" y="4190"/>
                  </a:cubicBezTo>
                  <a:lnTo>
                    <a:pt x="2426" y="1015"/>
                  </a:lnTo>
                  <a:lnTo>
                    <a:pt x="2421" y="1015"/>
                  </a:lnTo>
                  <a:cubicBezTo>
                    <a:pt x="2421" y="683"/>
                    <a:pt x="2690" y="414"/>
                    <a:pt x="3022" y="414"/>
                  </a:cubicBezTo>
                  <a:close/>
                  <a:moveTo>
                    <a:pt x="3031" y="1"/>
                  </a:moveTo>
                  <a:cubicBezTo>
                    <a:pt x="2474" y="1"/>
                    <a:pt x="2018" y="453"/>
                    <a:pt x="2018" y="1015"/>
                  </a:cubicBezTo>
                  <a:lnTo>
                    <a:pt x="2018" y="4670"/>
                  </a:lnTo>
                  <a:cubicBezTo>
                    <a:pt x="1710" y="5199"/>
                    <a:pt x="1744" y="5867"/>
                    <a:pt x="2109" y="6361"/>
                  </a:cubicBezTo>
                  <a:lnTo>
                    <a:pt x="2109" y="9306"/>
                  </a:lnTo>
                  <a:cubicBezTo>
                    <a:pt x="1965" y="9268"/>
                    <a:pt x="1821" y="9249"/>
                    <a:pt x="1677" y="9249"/>
                  </a:cubicBezTo>
                  <a:cubicBezTo>
                    <a:pt x="750" y="9249"/>
                    <a:pt x="0" y="9998"/>
                    <a:pt x="0" y="10925"/>
                  </a:cubicBezTo>
                  <a:lnTo>
                    <a:pt x="0" y="12405"/>
                  </a:lnTo>
                  <a:cubicBezTo>
                    <a:pt x="0" y="13332"/>
                    <a:pt x="750" y="14082"/>
                    <a:pt x="1677" y="14082"/>
                  </a:cubicBezTo>
                  <a:cubicBezTo>
                    <a:pt x="2604" y="14082"/>
                    <a:pt x="3353" y="13332"/>
                    <a:pt x="3353" y="12405"/>
                  </a:cubicBezTo>
                  <a:lnTo>
                    <a:pt x="3353" y="7015"/>
                  </a:lnTo>
                  <a:cubicBezTo>
                    <a:pt x="3364" y="7015"/>
                    <a:pt x="3374" y="7015"/>
                    <a:pt x="3383" y="7015"/>
                  </a:cubicBezTo>
                  <a:cubicBezTo>
                    <a:pt x="3479" y="7015"/>
                    <a:pt x="3511" y="6994"/>
                    <a:pt x="3598" y="6981"/>
                  </a:cubicBezTo>
                  <a:lnTo>
                    <a:pt x="4357" y="8831"/>
                  </a:lnTo>
                  <a:cubicBezTo>
                    <a:pt x="4397" y="8916"/>
                    <a:pt x="4469" y="8952"/>
                    <a:pt x="4541" y="8952"/>
                  </a:cubicBezTo>
                  <a:cubicBezTo>
                    <a:pt x="4672" y="8952"/>
                    <a:pt x="4804" y="8833"/>
                    <a:pt x="4742" y="8672"/>
                  </a:cubicBezTo>
                  <a:lnTo>
                    <a:pt x="4011" y="6885"/>
                  </a:lnTo>
                  <a:cubicBezTo>
                    <a:pt x="4088" y="6847"/>
                    <a:pt x="4160" y="6803"/>
                    <a:pt x="4232" y="6751"/>
                  </a:cubicBezTo>
                  <a:cubicBezTo>
                    <a:pt x="4237" y="6751"/>
                    <a:pt x="4353" y="6683"/>
                    <a:pt x="4372" y="6664"/>
                  </a:cubicBezTo>
                  <a:lnTo>
                    <a:pt x="6092" y="10858"/>
                  </a:lnTo>
                  <a:cubicBezTo>
                    <a:pt x="6126" y="10943"/>
                    <a:pt x="6205" y="10990"/>
                    <a:pt x="6285" y="10990"/>
                  </a:cubicBezTo>
                  <a:cubicBezTo>
                    <a:pt x="6341" y="10990"/>
                    <a:pt x="6396" y="10968"/>
                    <a:pt x="6438" y="10920"/>
                  </a:cubicBezTo>
                  <a:cubicBezTo>
                    <a:pt x="6715" y="10606"/>
                    <a:pt x="7112" y="10430"/>
                    <a:pt x="7523" y="10430"/>
                  </a:cubicBezTo>
                  <a:cubicBezTo>
                    <a:pt x="7539" y="10430"/>
                    <a:pt x="7555" y="10430"/>
                    <a:pt x="7571" y="10430"/>
                  </a:cubicBezTo>
                  <a:cubicBezTo>
                    <a:pt x="8835" y="10474"/>
                    <a:pt x="9421" y="12001"/>
                    <a:pt x="8551" y="12890"/>
                  </a:cubicBezTo>
                  <a:cubicBezTo>
                    <a:pt x="8261" y="13184"/>
                    <a:pt x="7892" y="13320"/>
                    <a:pt x="7529" y="13320"/>
                  </a:cubicBezTo>
                  <a:cubicBezTo>
                    <a:pt x="6908" y="13320"/>
                    <a:pt x="6301" y="12922"/>
                    <a:pt x="6125" y="12237"/>
                  </a:cubicBezTo>
                  <a:cubicBezTo>
                    <a:pt x="5919" y="11425"/>
                    <a:pt x="5606" y="10810"/>
                    <a:pt x="5155" y="9667"/>
                  </a:cubicBezTo>
                  <a:cubicBezTo>
                    <a:pt x="5115" y="9579"/>
                    <a:pt x="5042" y="9542"/>
                    <a:pt x="4969" y="9542"/>
                  </a:cubicBezTo>
                  <a:cubicBezTo>
                    <a:pt x="4839" y="9542"/>
                    <a:pt x="4709" y="9660"/>
                    <a:pt x="4771" y="9820"/>
                  </a:cubicBezTo>
                  <a:cubicBezTo>
                    <a:pt x="5222" y="10959"/>
                    <a:pt x="5525" y="11564"/>
                    <a:pt x="5727" y="12338"/>
                  </a:cubicBezTo>
                  <a:cubicBezTo>
                    <a:pt x="5941" y="13164"/>
                    <a:pt x="6689" y="13728"/>
                    <a:pt x="7521" y="13728"/>
                  </a:cubicBezTo>
                  <a:cubicBezTo>
                    <a:pt x="7603" y="13728"/>
                    <a:pt x="7685" y="13723"/>
                    <a:pt x="7768" y="13712"/>
                  </a:cubicBezTo>
                  <a:cubicBezTo>
                    <a:pt x="8700" y="13582"/>
                    <a:pt x="9392" y="12784"/>
                    <a:pt x="9378" y="11843"/>
                  </a:cubicBezTo>
                  <a:cubicBezTo>
                    <a:pt x="9354" y="10766"/>
                    <a:pt x="8448" y="10028"/>
                    <a:pt x="7497" y="10028"/>
                  </a:cubicBezTo>
                  <a:cubicBezTo>
                    <a:pt x="7103" y="10028"/>
                    <a:pt x="6701" y="10154"/>
                    <a:pt x="6351" y="10435"/>
                  </a:cubicBezTo>
                  <a:lnTo>
                    <a:pt x="4670" y="6337"/>
                  </a:lnTo>
                  <a:cubicBezTo>
                    <a:pt x="4766" y="6203"/>
                    <a:pt x="4838" y="6054"/>
                    <a:pt x="4886" y="5900"/>
                  </a:cubicBezTo>
                  <a:lnTo>
                    <a:pt x="5948" y="4839"/>
                  </a:lnTo>
                  <a:cubicBezTo>
                    <a:pt x="6095" y="4688"/>
                    <a:pt x="5957" y="4480"/>
                    <a:pt x="5798" y="4480"/>
                  </a:cubicBezTo>
                  <a:cubicBezTo>
                    <a:pt x="5750" y="4480"/>
                    <a:pt x="5699" y="4500"/>
                    <a:pt x="5654" y="4546"/>
                  </a:cubicBezTo>
                  <a:cubicBezTo>
                    <a:pt x="4497" y="5718"/>
                    <a:pt x="4526" y="5641"/>
                    <a:pt x="4502" y="5737"/>
                  </a:cubicBezTo>
                  <a:cubicBezTo>
                    <a:pt x="4439" y="5939"/>
                    <a:pt x="4329" y="6126"/>
                    <a:pt x="4175" y="6270"/>
                  </a:cubicBezTo>
                  <a:cubicBezTo>
                    <a:pt x="4088" y="6361"/>
                    <a:pt x="3983" y="6434"/>
                    <a:pt x="3867" y="6482"/>
                  </a:cubicBezTo>
                  <a:cubicBezTo>
                    <a:pt x="3819" y="6506"/>
                    <a:pt x="3766" y="6530"/>
                    <a:pt x="3714" y="6549"/>
                  </a:cubicBezTo>
                  <a:cubicBezTo>
                    <a:pt x="3606" y="6585"/>
                    <a:pt x="3492" y="6604"/>
                    <a:pt x="3378" y="6604"/>
                  </a:cubicBezTo>
                  <a:cubicBezTo>
                    <a:pt x="3309" y="6604"/>
                    <a:pt x="3240" y="6597"/>
                    <a:pt x="3171" y="6582"/>
                  </a:cubicBezTo>
                  <a:cubicBezTo>
                    <a:pt x="3160" y="6581"/>
                    <a:pt x="3149" y="6580"/>
                    <a:pt x="3139" y="6580"/>
                  </a:cubicBezTo>
                  <a:cubicBezTo>
                    <a:pt x="3027" y="6580"/>
                    <a:pt x="2931" y="6670"/>
                    <a:pt x="2931" y="6789"/>
                  </a:cubicBezTo>
                  <a:lnTo>
                    <a:pt x="2931" y="12405"/>
                  </a:lnTo>
                  <a:cubicBezTo>
                    <a:pt x="2897" y="13073"/>
                    <a:pt x="2344" y="13601"/>
                    <a:pt x="1672" y="13601"/>
                  </a:cubicBezTo>
                  <a:cubicBezTo>
                    <a:pt x="999" y="13601"/>
                    <a:pt x="442" y="13073"/>
                    <a:pt x="413" y="12405"/>
                  </a:cubicBezTo>
                  <a:lnTo>
                    <a:pt x="413" y="10920"/>
                  </a:lnTo>
                  <a:cubicBezTo>
                    <a:pt x="413" y="10189"/>
                    <a:pt x="1012" y="9655"/>
                    <a:pt x="1673" y="9655"/>
                  </a:cubicBezTo>
                  <a:cubicBezTo>
                    <a:pt x="1854" y="9655"/>
                    <a:pt x="2040" y="9695"/>
                    <a:pt x="2220" y="9782"/>
                  </a:cubicBezTo>
                  <a:cubicBezTo>
                    <a:pt x="2249" y="9797"/>
                    <a:pt x="2279" y="9803"/>
                    <a:pt x="2309" y="9803"/>
                  </a:cubicBezTo>
                  <a:cubicBezTo>
                    <a:pt x="2416" y="9803"/>
                    <a:pt x="2514" y="9716"/>
                    <a:pt x="2517" y="9599"/>
                  </a:cubicBezTo>
                  <a:cubicBezTo>
                    <a:pt x="2498" y="6174"/>
                    <a:pt x="2551" y="6270"/>
                    <a:pt x="2469" y="6165"/>
                  </a:cubicBezTo>
                  <a:cubicBezTo>
                    <a:pt x="1847" y="5375"/>
                    <a:pt x="2466" y="4279"/>
                    <a:pt x="3373" y="4279"/>
                  </a:cubicBezTo>
                  <a:cubicBezTo>
                    <a:pt x="3488" y="4279"/>
                    <a:pt x="3607" y="4297"/>
                    <a:pt x="3728" y="4334"/>
                  </a:cubicBezTo>
                  <a:cubicBezTo>
                    <a:pt x="3791" y="4353"/>
                    <a:pt x="3848" y="4377"/>
                    <a:pt x="3906" y="4401"/>
                  </a:cubicBezTo>
                  <a:cubicBezTo>
                    <a:pt x="3937" y="4418"/>
                    <a:pt x="3970" y="4426"/>
                    <a:pt x="4003" y="4426"/>
                  </a:cubicBezTo>
                  <a:cubicBezTo>
                    <a:pt x="4056" y="4426"/>
                    <a:pt x="4107" y="4405"/>
                    <a:pt x="4146" y="4363"/>
                  </a:cubicBezTo>
                  <a:lnTo>
                    <a:pt x="6567" y="1942"/>
                  </a:lnTo>
                  <a:cubicBezTo>
                    <a:pt x="6681" y="1847"/>
                    <a:pt x="6819" y="1800"/>
                    <a:pt x="6958" y="1800"/>
                  </a:cubicBezTo>
                  <a:cubicBezTo>
                    <a:pt x="7113" y="1800"/>
                    <a:pt x="7267" y="1859"/>
                    <a:pt x="7384" y="1975"/>
                  </a:cubicBezTo>
                  <a:cubicBezTo>
                    <a:pt x="7605" y="2196"/>
                    <a:pt x="7619" y="2552"/>
                    <a:pt x="7418" y="2792"/>
                  </a:cubicBezTo>
                  <a:lnTo>
                    <a:pt x="6303" y="3902"/>
                  </a:lnTo>
                  <a:cubicBezTo>
                    <a:pt x="6156" y="4053"/>
                    <a:pt x="6293" y="4260"/>
                    <a:pt x="6452" y="4260"/>
                  </a:cubicBezTo>
                  <a:cubicBezTo>
                    <a:pt x="6501" y="4260"/>
                    <a:pt x="6551" y="4241"/>
                    <a:pt x="6596" y="4195"/>
                  </a:cubicBezTo>
                  <a:lnTo>
                    <a:pt x="7711" y="3085"/>
                  </a:lnTo>
                  <a:cubicBezTo>
                    <a:pt x="8340" y="2451"/>
                    <a:pt x="7888" y="1356"/>
                    <a:pt x="6995" y="1356"/>
                  </a:cubicBezTo>
                  <a:cubicBezTo>
                    <a:pt x="6726" y="1356"/>
                    <a:pt x="6471" y="1461"/>
                    <a:pt x="6279" y="1649"/>
                  </a:cubicBezTo>
                  <a:lnTo>
                    <a:pt x="4045" y="3887"/>
                  </a:lnTo>
                  <a:lnTo>
                    <a:pt x="4045" y="1015"/>
                  </a:lnTo>
                  <a:cubicBezTo>
                    <a:pt x="4045" y="453"/>
                    <a:pt x="3594" y="1"/>
                    <a:pt x="3031"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39" name="Google Shape;12139;p92"/>
          <p:cNvGrpSpPr/>
          <p:nvPr/>
        </p:nvGrpSpPr>
        <p:grpSpPr>
          <a:xfrm>
            <a:off x="7989335" y="3154619"/>
            <a:ext cx="291698" cy="368405"/>
            <a:chOff x="7989335" y="3360019"/>
            <a:chExt cx="291698" cy="368405"/>
          </a:xfrm>
        </p:grpSpPr>
        <p:sp>
          <p:nvSpPr>
            <p:cNvPr id="12140" name="Google Shape;12140;p92"/>
            <p:cNvSpPr/>
            <p:nvPr/>
          </p:nvSpPr>
          <p:spPr>
            <a:xfrm>
              <a:off x="7996142" y="3384419"/>
              <a:ext cx="278215" cy="337094"/>
            </a:xfrm>
            <a:custGeom>
              <a:avLst/>
              <a:gdLst/>
              <a:ahLst/>
              <a:cxnLst/>
              <a:rect l="l" t="t" r="r" b="b"/>
              <a:pathLst>
                <a:path w="10627" h="12876" extrusionOk="0">
                  <a:moveTo>
                    <a:pt x="615" y="1"/>
                  </a:moveTo>
                  <a:cubicBezTo>
                    <a:pt x="274" y="1"/>
                    <a:pt x="0" y="274"/>
                    <a:pt x="0" y="611"/>
                  </a:cubicBezTo>
                  <a:lnTo>
                    <a:pt x="0" y="12265"/>
                  </a:lnTo>
                  <a:cubicBezTo>
                    <a:pt x="0" y="12602"/>
                    <a:pt x="274" y="12875"/>
                    <a:pt x="615" y="12875"/>
                  </a:cubicBezTo>
                  <a:lnTo>
                    <a:pt x="10016" y="12875"/>
                  </a:lnTo>
                  <a:cubicBezTo>
                    <a:pt x="10353" y="12875"/>
                    <a:pt x="10627" y="12602"/>
                    <a:pt x="10627" y="12265"/>
                  </a:cubicBezTo>
                  <a:lnTo>
                    <a:pt x="10627" y="611"/>
                  </a:lnTo>
                  <a:cubicBezTo>
                    <a:pt x="10627" y="274"/>
                    <a:pt x="10353" y="1"/>
                    <a:pt x="10016" y="1"/>
                  </a:cubicBez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1" name="Google Shape;12141;p92"/>
            <p:cNvSpPr/>
            <p:nvPr/>
          </p:nvSpPr>
          <p:spPr>
            <a:xfrm>
              <a:off x="8210058" y="3384419"/>
              <a:ext cx="64298" cy="337094"/>
            </a:xfrm>
            <a:custGeom>
              <a:avLst/>
              <a:gdLst/>
              <a:ahLst/>
              <a:cxnLst/>
              <a:rect l="l" t="t" r="r" b="b"/>
              <a:pathLst>
                <a:path w="2456" h="12876" extrusionOk="0">
                  <a:moveTo>
                    <a:pt x="1" y="1"/>
                  </a:moveTo>
                  <a:cubicBezTo>
                    <a:pt x="337" y="1"/>
                    <a:pt x="611" y="274"/>
                    <a:pt x="611" y="611"/>
                  </a:cubicBezTo>
                  <a:lnTo>
                    <a:pt x="611" y="12265"/>
                  </a:lnTo>
                  <a:cubicBezTo>
                    <a:pt x="611" y="12602"/>
                    <a:pt x="337" y="12875"/>
                    <a:pt x="1" y="12875"/>
                  </a:cubicBezTo>
                  <a:lnTo>
                    <a:pt x="1845" y="12875"/>
                  </a:lnTo>
                  <a:cubicBezTo>
                    <a:pt x="2182" y="12875"/>
                    <a:pt x="2456" y="12602"/>
                    <a:pt x="2456" y="12265"/>
                  </a:cubicBezTo>
                  <a:lnTo>
                    <a:pt x="2456" y="611"/>
                  </a:lnTo>
                  <a:cubicBezTo>
                    <a:pt x="2456" y="274"/>
                    <a:pt x="2182" y="1"/>
                    <a:pt x="1845" y="1"/>
                  </a:cubicBezTo>
                  <a:close/>
                </a:path>
              </a:pathLst>
            </a:custGeom>
            <a:solidFill>
              <a:srgbClr val="6881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2" name="Google Shape;12142;p92"/>
            <p:cNvSpPr/>
            <p:nvPr/>
          </p:nvSpPr>
          <p:spPr>
            <a:xfrm>
              <a:off x="8030202" y="3384419"/>
              <a:ext cx="210068" cy="305782"/>
            </a:xfrm>
            <a:custGeom>
              <a:avLst/>
              <a:gdLst/>
              <a:ahLst/>
              <a:cxnLst/>
              <a:rect l="l" t="t" r="r" b="b"/>
              <a:pathLst>
                <a:path w="8024" h="11680" extrusionOk="0">
                  <a:moveTo>
                    <a:pt x="1" y="1"/>
                  </a:moveTo>
                  <a:lnTo>
                    <a:pt x="1" y="11679"/>
                  </a:lnTo>
                  <a:lnTo>
                    <a:pt x="8024" y="11679"/>
                  </a:lnTo>
                  <a:lnTo>
                    <a:pt x="8024" y="1"/>
                  </a:lnTo>
                  <a:close/>
                </a:path>
              </a:pathLst>
            </a:custGeom>
            <a:solidFill>
              <a:srgbClr val="FA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3" name="Google Shape;12143;p92"/>
            <p:cNvSpPr/>
            <p:nvPr/>
          </p:nvSpPr>
          <p:spPr>
            <a:xfrm>
              <a:off x="8030202" y="3384419"/>
              <a:ext cx="210068" cy="305782"/>
            </a:xfrm>
            <a:custGeom>
              <a:avLst/>
              <a:gdLst/>
              <a:ahLst/>
              <a:cxnLst/>
              <a:rect l="l" t="t" r="r" b="b"/>
              <a:pathLst>
                <a:path w="8024" h="11680" extrusionOk="0">
                  <a:moveTo>
                    <a:pt x="6880" y="1"/>
                  </a:moveTo>
                  <a:lnTo>
                    <a:pt x="6880" y="7336"/>
                  </a:lnTo>
                  <a:cubicBezTo>
                    <a:pt x="6880" y="9099"/>
                    <a:pt x="5454" y="10531"/>
                    <a:pt x="3690" y="10531"/>
                  </a:cubicBezTo>
                  <a:lnTo>
                    <a:pt x="1" y="10531"/>
                  </a:lnTo>
                  <a:lnTo>
                    <a:pt x="1" y="11679"/>
                  </a:lnTo>
                  <a:lnTo>
                    <a:pt x="8024" y="11679"/>
                  </a:lnTo>
                  <a:lnTo>
                    <a:pt x="8024" y="1"/>
                  </a:lnTo>
                  <a:close/>
                </a:path>
              </a:pathLst>
            </a:custGeom>
            <a:solidFill>
              <a:srgbClr val="F0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4" name="Google Shape;12144;p92"/>
            <p:cNvSpPr/>
            <p:nvPr/>
          </p:nvSpPr>
          <p:spPr>
            <a:xfrm>
              <a:off x="8063162" y="3367192"/>
              <a:ext cx="144540" cy="70843"/>
            </a:xfrm>
            <a:custGeom>
              <a:avLst/>
              <a:gdLst/>
              <a:ahLst/>
              <a:cxnLst/>
              <a:rect l="l" t="t" r="r" b="b"/>
              <a:pathLst>
                <a:path w="5521" h="2706" extrusionOk="0">
                  <a:moveTo>
                    <a:pt x="438" y="1"/>
                  </a:moveTo>
                  <a:cubicBezTo>
                    <a:pt x="198" y="1"/>
                    <a:pt x="1" y="197"/>
                    <a:pt x="1" y="442"/>
                  </a:cubicBezTo>
                  <a:lnTo>
                    <a:pt x="1" y="1326"/>
                  </a:lnTo>
                  <a:cubicBezTo>
                    <a:pt x="1" y="1567"/>
                    <a:pt x="198" y="1764"/>
                    <a:pt x="438" y="1764"/>
                  </a:cubicBezTo>
                  <a:lnTo>
                    <a:pt x="1591" y="1764"/>
                  </a:lnTo>
                  <a:cubicBezTo>
                    <a:pt x="1591" y="2282"/>
                    <a:pt x="2013" y="2705"/>
                    <a:pt x="2532" y="2705"/>
                  </a:cubicBezTo>
                  <a:lnTo>
                    <a:pt x="2989" y="2705"/>
                  </a:lnTo>
                  <a:cubicBezTo>
                    <a:pt x="3508" y="2705"/>
                    <a:pt x="3925" y="2282"/>
                    <a:pt x="3925" y="1764"/>
                  </a:cubicBezTo>
                  <a:lnTo>
                    <a:pt x="5078" y="1764"/>
                  </a:lnTo>
                  <a:cubicBezTo>
                    <a:pt x="5319" y="1764"/>
                    <a:pt x="5516" y="1567"/>
                    <a:pt x="5520" y="1326"/>
                  </a:cubicBezTo>
                  <a:lnTo>
                    <a:pt x="5520" y="442"/>
                  </a:lnTo>
                  <a:cubicBezTo>
                    <a:pt x="5511" y="197"/>
                    <a:pt x="5314" y="5"/>
                    <a:pt x="5069" y="1"/>
                  </a:cubicBezTo>
                  <a:close/>
                </a:path>
              </a:pathLst>
            </a:custGeom>
            <a:solidFill>
              <a:srgbClr val="87A0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5" name="Google Shape;12145;p92"/>
            <p:cNvSpPr/>
            <p:nvPr/>
          </p:nvSpPr>
          <p:spPr>
            <a:xfrm>
              <a:off x="8132330" y="3367192"/>
              <a:ext cx="75110" cy="70843"/>
            </a:xfrm>
            <a:custGeom>
              <a:avLst/>
              <a:gdLst/>
              <a:ahLst/>
              <a:cxnLst/>
              <a:rect l="l" t="t" r="r" b="b"/>
              <a:pathLst>
                <a:path w="2869" h="2706" extrusionOk="0">
                  <a:moveTo>
                    <a:pt x="789" y="1"/>
                  </a:moveTo>
                  <a:cubicBezTo>
                    <a:pt x="1101" y="981"/>
                    <a:pt x="789" y="2047"/>
                    <a:pt x="1" y="2705"/>
                  </a:cubicBezTo>
                  <a:lnTo>
                    <a:pt x="337" y="2705"/>
                  </a:lnTo>
                  <a:cubicBezTo>
                    <a:pt x="856" y="2705"/>
                    <a:pt x="1279" y="2282"/>
                    <a:pt x="1279" y="1764"/>
                  </a:cubicBezTo>
                  <a:lnTo>
                    <a:pt x="2427" y="1764"/>
                  </a:lnTo>
                  <a:cubicBezTo>
                    <a:pt x="2672" y="1764"/>
                    <a:pt x="2869" y="1567"/>
                    <a:pt x="2869" y="1326"/>
                  </a:cubicBezTo>
                  <a:lnTo>
                    <a:pt x="2869" y="442"/>
                  </a:lnTo>
                  <a:cubicBezTo>
                    <a:pt x="2869" y="197"/>
                    <a:pt x="2672" y="1"/>
                    <a:pt x="2427" y="1"/>
                  </a:cubicBezTo>
                  <a:close/>
                </a:path>
              </a:pathLst>
            </a:custGeom>
            <a:solidFill>
              <a:srgbClr val="223D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6" name="Google Shape;12146;p92"/>
            <p:cNvSpPr/>
            <p:nvPr/>
          </p:nvSpPr>
          <p:spPr>
            <a:xfrm>
              <a:off x="7989335" y="3360019"/>
              <a:ext cx="291698" cy="368405"/>
            </a:xfrm>
            <a:custGeom>
              <a:avLst/>
              <a:gdLst/>
              <a:ahLst/>
              <a:cxnLst/>
              <a:rect l="l" t="t" r="r" b="b"/>
              <a:pathLst>
                <a:path w="11142" h="14072" extrusionOk="0">
                  <a:moveTo>
                    <a:pt x="7918" y="409"/>
                  </a:moveTo>
                  <a:cubicBezTo>
                    <a:pt x="8047" y="409"/>
                    <a:pt x="8158" y="520"/>
                    <a:pt x="8158" y="649"/>
                  </a:cubicBezTo>
                  <a:lnTo>
                    <a:pt x="8158" y="1543"/>
                  </a:lnTo>
                  <a:cubicBezTo>
                    <a:pt x="8158" y="1672"/>
                    <a:pt x="8047" y="1783"/>
                    <a:pt x="7918" y="1783"/>
                  </a:cubicBezTo>
                  <a:lnTo>
                    <a:pt x="6755" y="1783"/>
                  </a:lnTo>
                  <a:cubicBezTo>
                    <a:pt x="6640" y="1783"/>
                    <a:pt x="6549" y="1874"/>
                    <a:pt x="6549" y="1985"/>
                  </a:cubicBezTo>
                  <a:cubicBezTo>
                    <a:pt x="6549" y="2393"/>
                    <a:pt x="6217" y="2725"/>
                    <a:pt x="5809" y="2725"/>
                  </a:cubicBezTo>
                  <a:lnTo>
                    <a:pt x="5348" y="2725"/>
                  </a:lnTo>
                  <a:cubicBezTo>
                    <a:pt x="4939" y="2725"/>
                    <a:pt x="4608" y="2393"/>
                    <a:pt x="4608" y="1985"/>
                  </a:cubicBezTo>
                  <a:cubicBezTo>
                    <a:pt x="4608" y="1874"/>
                    <a:pt x="4516" y="1783"/>
                    <a:pt x="4406" y="1783"/>
                  </a:cubicBezTo>
                  <a:lnTo>
                    <a:pt x="3243" y="1783"/>
                  </a:lnTo>
                  <a:cubicBezTo>
                    <a:pt x="3109" y="1783"/>
                    <a:pt x="3003" y="1672"/>
                    <a:pt x="3003" y="1543"/>
                  </a:cubicBezTo>
                  <a:lnTo>
                    <a:pt x="3003" y="654"/>
                  </a:lnTo>
                  <a:lnTo>
                    <a:pt x="2998" y="649"/>
                  </a:lnTo>
                  <a:cubicBezTo>
                    <a:pt x="2998" y="520"/>
                    <a:pt x="3104" y="409"/>
                    <a:pt x="3239" y="409"/>
                  </a:cubicBezTo>
                  <a:close/>
                  <a:moveTo>
                    <a:pt x="3229" y="1"/>
                  </a:moveTo>
                  <a:cubicBezTo>
                    <a:pt x="2873" y="1"/>
                    <a:pt x="2580" y="294"/>
                    <a:pt x="2580" y="654"/>
                  </a:cubicBezTo>
                  <a:lnTo>
                    <a:pt x="2580" y="664"/>
                  </a:lnTo>
                  <a:lnTo>
                    <a:pt x="822" y="664"/>
                  </a:lnTo>
                  <a:cubicBezTo>
                    <a:pt x="371" y="664"/>
                    <a:pt x="1" y="1029"/>
                    <a:pt x="1" y="1485"/>
                  </a:cubicBezTo>
                  <a:lnTo>
                    <a:pt x="1" y="9762"/>
                  </a:lnTo>
                  <a:cubicBezTo>
                    <a:pt x="1" y="9899"/>
                    <a:pt x="104" y="9968"/>
                    <a:pt x="207" y="9968"/>
                  </a:cubicBezTo>
                  <a:cubicBezTo>
                    <a:pt x="309" y="9968"/>
                    <a:pt x="411" y="9899"/>
                    <a:pt x="409" y="9762"/>
                  </a:cubicBezTo>
                  <a:lnTo>
                    <a:pt x="409" y="1480"/>
                  </a:lnTo>
                  <a:cubicBezTo>
                    <a:pt x="409" y="1255"/>
                    <a:pt x="596" y="1072"/>
                    <a:pt x="822" y="1072"/>
                  </a:cubicBezTo>
                  <a:lnTo>
                    <a:pt x="1307" y="1072"/>
                  </a:lnTo>
                  <a:lnTo>
                    <a:pt x="1307" y="12664"/>
                  </a:lnTo>
                  <a:cubicBezTo>
                    <a:pt x="1307" y="12775"/>
                    <a:pt x="1399" y="12866"/>
                    <a:pt x="1514" y="12866"/>
                  </a:cubicBezTo>
                  <a:lnTo>
                    <a:pt x="9623" y="12866"/>
                  </a:lnTo>
                  <a:cubicBezTo>
                    <a:pt x="9738" y="12866"/>
                    <a:pt x="9830" y="12775"/>
                    <a:pt x="9830" y="12664"/>
                  </a:cubicBezTo>
                  <a:lnTo>
                    <a:pt x="9830" y="1072"/>
                  </a:lnTo>
                  <a:lnTo>
                    <a:pt x="10320" y="1072"/>
                  </a:lnTo>
                  <a:cubicBezTo>
                    <a:pt x="10545" y="1072"/>
                    <a:pt x="10728" y="1255"/>
                    <a:pt x="10728" y="1480"/>
                  </a:cubicBezTo>
                  <a:lnTo>
                    <a:pt x="10728" y="13250"/>
                  </a:lnTo>
                  <a:cubicBezTo>
                    <a:pt x="10728" y="13476"/>
                    <a:pt x="10545" y="13663"/>
                    <a:pt x="10320" y="13663"/>
                  </a:cubicBezTo>
                  <a:lnTo>
                    <a:pt x="822" y="13663"/>
                  </a:lnTo>
                  <a:cubicBezTo>
                    <a:pt x="596" y="13663"/>
                    <a:pt x="414" y="13476"/>
                    <a:pt x="414" y="13250"/>
                  </a:cubicBezTo>
                  <a:lnTo>
                    <a:pt x="414" y="10728"/>
                  </a:lnTo>
                  <a:cubicBezTo>
                    <a:pt x="414" y="10591"/>
                    <a:pt x="312" y="10523"/>
                    <a:pt x="210" y="10523"/>
                  </a:cubicBezTo>
                  <a:cubicBezTo>
                    <a:pt x="107" y="10523"/>
                    <a:pt x="5" y="10591"/>
                    <a:pt x="5" y="10728"/>
                  </a:cubicBezTo>
                  <a:lnTo>
                    <a:pt x="5" y="13250"/>
                  </a:lnTo>
                  <a:cubicBezTo>
                    <a:pt x="5" y="13707"/>
                    <a:pt x="371" y="14072"/>
                    <a:pt x="827" y="14072"/>
                  </a:cubicBezTo>
                  <a:lnTo>
                    <a:pt x="10320" y="14072"/>
                  </a:lnTo>
                  <a:cubicBezTo>
                    <a:pt x="10776" y="14072"/>
                    <a:pt x="11141" y="13707"/>
                    <a:pt x="11141" y="13250"/>
                  </a:cubicBezTo>
                  <a:lnTo>
                    <a:pt x="11141" y="1480"/>
                  </a:lnTo>
                  <a:cubicBezTo>
                    <a:pt x="11141" y="1029"/>
                    <a:pt x="10776" y="659"/>
                    <a:pt x="10325" y="659"/>
                  </a:cubicBezTo>
                  <a:lnTo>
                    <a:pt x="9296" y="659"/>
                  </a:lnTo>
                  <a:cubicBezTo>
                    <a:pt x="9023" y="659"/>
                    <a:pt x="9023" y="1072"/>
                    <a:pt x="9296" y="1072"/>
                  </a:cubicBezTo>
                  <a:lnTo>
                    <a:pt x="9421" y="1072"/>
                  </a:lnTo>
                  <a:lnTo>
                    <a:pt x="9421" y="12457"/>
                  </a:lnTo>
                  <a:lnTo>
                    <a:pt x="1725" y="12457"/>
                  </a:lnTo>
                  <a:lnTo>
                    <a:pt x="1725" y="1072"/>
                  </a:lnTo>
                  <a:lnTo>
                    <a:pt x="2580" y="1072"/>
                  </a:lnTo>
                  <a:lnTo>
                    <a:pt x="2580" y="1543"/>
                  </a:lnTo>
                  <a:cubicBezTo>
                    <a:pt x="2580" y="1898"/>
                    <a:pt x="2873" y="2191"/>
                    <a:pt x="3234" y="2191"/>
                  </a:cubicBezTo>
                  <a:lnTo>
                    <a:pt x="4209" y="2191"/>
                  </a:lnTo>
                  <a:cubicBezTo>
                    <a:pt x="4310" y="2739"/>
                    <a:pt x="4785" y="3138"/>
                    <a:pt x="5343" y="3138"/>
                  </a:cubicBezTo>
                  <a:lnTo>
                    <a:pt x="5804" y="3138"/>
                  </a:lnTo>
                  <a:cubicBezTo>
                    <a:pt x="6361" y="3138"/>
                    <a:pt x="6837" y="2739"/>
                    <a:pt x="6938" y="2191"/>
                  </a:cubicBezTo>
                  <a:lnTo>
                    <a:pt x="7913" y="2191"/>
                  </a:lnTo>
                  <a:cubicBezTo>
                    <a:pt x="8273" y="2191"/>
                    <a:pt x="8566" y="1898"/>
                    <a:pt x="8566" y="1543"/>
                  </a:cubicBezTo>
                  <a:lnTo>
                    <a:pt x="8566" y="654"/>
                  </a:lnTo>
                  <a:cubicBezTo>
                    <a:pt x="8566" y="294"/>
                    <a:pt x="8273" y="1"/>
                    <a:pt x="7913"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7" name="Google Shape;12147;p92"/>
            <p:cNvSpPr/>
            <p:nvPr/>
          </p:nvSpPr>
          <p:spPr>
            <a:xfrm>
              <a:off x="8059262" y="3454476"/>
              <a:ext cx="150064" cy="105165"/>
            </a:xfrm>
            <a:custGeom>
              <a:avLst/>
              <a:gdLst/>
              <a:ahLst/>
              <a:cxnLst/>
              <a:rect l="l" t="t" r="r" b="b"/>
              <a:pathLst>
                <a:path w="5732" h="4017" extrusionOk="0">
                  <a:moveTo>
                    <a:pt x="3550" y="0"/>
                  </a:moveTo>
                  <a:cubicBezTo>
                    <a:pt x="3463" y="0"/>
                    <a:pt x="3376" y="52"/>
                    <a:pt x="3349" y="154"/>
                  </a:cubicBezTo>
                  <a:lnTo>
                    <a:pt x="2600" y="3099"/>
                  </a:lnTo>
                  <a:lnTo>
                    <a:pt x="1874" y="1000"/>
                  </a:lnTo>
                  <a:cubicBezTo>
                    <a:pt x="1843" y="908"/>
                    <a:pt x="1762" y="859"/>
                    <a:pt x="1680" y="859"/>
                  </a:cubicBezTo>
                  <a:cubicBezTo>
                    <a:pt x="1611" y="859"/>
                    <a:pt x="1541" y="894"/>
                    <a:pt x="1500" y="966"/>
                  </a:cubicBezTo>
                  <a:lnTo>
                    <a:pt x="899" y="2033"/>
                  </a:lnTo>
                  <a:lnTo>
                    <a:pt x="274" y="2033"/>
                  </a:lnTo>
                  <a:cubicBezTo>
                    <a:pt x="1" y="2033"/>
                    <a:pt x="1" y="2446"/>
                    <a:pt x="274" y="2446"/>
                  </a:cubicBezTo>
                  <a:lnTo>
                    <a:pt x="1019" y="2446"/>
                  </a:lnTo>
                  <a:cubicBezTo>
                    <a:pt x="1096" y="2446"/>
                    <a:pt x="1168" y="2403"/>
                    <a:pt x="1202" y="2335"/>
                  </a:cubicBezTo>
                  <a:lnTo>
                    <a:pt x="1634" y="1557"/>
                  </a:lnTo>
                  <a:lnTo>
                    <a:pt x="2432" y="3877"/>
                  </a:lnTo>
                  <a:cubicBezTo>
                    <a:pt x="2464" y="3970"/>
                    <a:pt x="2546" y="4016"/>
                    <a:pt x="2628" y="4016"/>
                  </a:cubicBezTo>
                  <a:cubicBezTo>
                    <a:pt x="2715" y="4016"/>
                    <a:pt x="2801" y="3964"/>
                    <a:pt x="2825" y="3863"/>
                  </a:cubicBezTo>
                  <a:lnTo>
                    <a:pt x="3584" y="894"/>
                  </a:lnTo>
                  <a:lnTo>
                    <a:pt x="4099" y="2302"/>
                  </a:lnTo>
                  <a:cubicBezTo>
                    <a:pt x="4127" y="2383"/>
                    <a:pt x="4204" y="2436"/>
                    <a:pt x="4291" y="2436"/>
                  </a:cubicBezTo>
                  <a:lnTo>
                    <a:pt x="5525" y="2436"/>
                  </a:lnTo>
                  <a:cubicBezTo>
                    <a:pt x="5636" y="2436"/>
                    <a:pt x="5732" y="2345"/>
                    <a:pt x="5732" y="2234"/>
                  </a:cubicBezTo>
                  <a:cubicBezTo>
                    <a:pt x="5732" y="2127"/>
                    <a:pt x="5645" y="2037"/>
                    <a:pt x="5538" y="2037"/>
                  </a:cubicBezTo>
                  <a:cubicBezTo>
                    <a:pt x="5536" y="2037"/>
                    <a:pt x="5533" y="2037"/>
                    <a:pt x="5530" y="2037"/>
                  </a:cubicBezTo>
                  <a:lnTo>
                    <a:pt x="4440" y="2037"/>
                  </a:lnTo>
                  <a:lnTo>
                    <a:pt x="3743" y="135"/>
                  </a:lnTo>
                  <a:cubicBezTo>
                    <a:pt x="3711" y="45"/>
                    <a:pt x="3630" y="0"/>
                    <a:pt x="3550"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8" name="Google Shape;12148;p92"/>
            <p:cNvSpPr/>
            <p:nvPr/>
          </p:nvSpPr>
          <p:spPr>
            <a:xfrm>
              <a:off x="8059392" y="3596712"/>
              <a:ext cx="151818" cy="10734"/>
            </a:xfrm>
            <a:custGeom>
              <a:avLst/>
              <a:gdLst/>
              <a:ahLst/>
              <a:cxnLst/>
              <a:rect l="l" t="t" r="r" b="b"/>
              <a:pathLst>
                <a:path w="5799" h="410" extrusionOk="0">
                  <a:moveTo>
                    <a:pt x="274" y="1"/>
                  </a:moveTo>
                  <a:cubicBezTo>
                    <a:pt x="0" y="1"/>
                    <a:pt x="0" y="409"/>
                    <a:pt x="274" y="409"/>
                  </a:cubicBezTo>
                  <a:lnTo>
                    <a:pt x="5525" y="409"/>
                  </a:lnTo>
                  <a:cubicBezTo>
                    <a:pt x="5799" y="409"/>
                    <a:pt x="5799" y="1"/>
                    <a:pt x="5525"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9" name="Google Shape;12149;p92"/>
            <p:cNvSpPr/>
            <p:nvPr/>
          </p:nvSpPr>
          <p:spPr>
            <a:xfrm>
              <a:off x="8059392" y="3644386"/>
              <a:ext cx="151818" cy="10708"/>
            </a:xfrm>
            <a:custGeom>
              <a:avLst/>
              <a:gdLst/>
              <a:ahLst/>
              <a:cxnLst/>
              <a:rect l="l" t="t" r="r" b="b"/>
              <a:pathLst>
                <a:path w="5799" h="409" extrusionOk="0">
                  <a:moveTo>
                    <a:pt x="270" y="1"/>
                  </a:moveTo>
                  <a:cubicBezTo>
                    <a:pt x="0" y="1"/>
                    <a:pt x="2" y="409"/>
                    <a:pt x="274" y="409"/>
                  </a:cubicBezTo>
                  <a:lnTo>
                    <a:pt x="5525" y="409"/>
                  </a:lnTo>
                  <a:cubicBezTo>
                    <a:pt x="5799" y="409"/>
                    <a:pt x="5799" y="1"/>
                    <a:pt x="5525" y="1"/>
                  </a:cubicBezTo>
                  <a:lnTo>
                    <a:pt x="274" y="1"/>
                  </a:lnTo>
                  <a:cubicBezTo>
                    <a:pt x="273" y="1"/>
                    <a:pt x="271" y="1"/>
                    <a:pt x="270"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50" name="Google Shape;12150;p92"/>
          <p:cNvGrpSpPr/>
          <p:nvPr/>
        </p:nvGrpSpPr>
        <p:grpSpPr>
          <a:xfrm>
            <a:off x="6633158" y="3154383"/>
            <a:ext cx="368143" cy="368771"/>
            <a:chOff x="6633158" y="3359783"/>
            <a:chExt cx="368143" cy="368771"/>
          </a:xfrm>
        </p:grpSpPr>
        <p:sp>
          <p:nvSpPr>
            <p:cNvPr id="12151" name="Google Shape;12151;p92"/>
            <p:cNvSpPr/>
            <p:nvPr/>
          </p:nvSpPr>
          <p:spPr>
            <a:xfrm>
              <a:off x="6698059" y="3428296"/>
              <a:ext cx="237479" cy="232243"/>
            </a:xfrm>
            <a:custGeom>
              <a:avLst/>
              <a:gdLst/>
              <a:ahLst/>
              <a:cxnLst/>
              <a:rect l="l" t="t" r="r" b="b"/>
              <a:pathLst>
                <a:path w="9071" h="8871" extrusionOk="0">
                  <a:moveTo>
                    <a:pt x="3629" y="1"/>
                  </a:moveTo>
                  <a:cubicBezTo>
                    <a:pt x="3596" y="1"/>
                    <a:pt x="3563" y="4"/>
                    <a:pt x="3531" y="11"/>
                  </a:cubicBezTo>
                  <a:cubicBezTo>
                    <a:pt x="3205" y="83"/>
                    <a:pt x="3012" y="501"/>
                    <a:pt x="2715" y="645"/>
                  </a:cubicBezTo>
                  <a:cubicBezTo>
                    <a:pt x="2417" y="789"/>
                    <a:pt x="1965" y="683"/>
                    <a:pt x="1711" y="890"/>
                  </a:cubicBezTo>
                  <a:cubicBezTo>
                    <a:pt x="1456" y="1097"/>
                    <a:pt x="1456" y="1567"/>
                    <a:pt x="1249" y="1817"/>
                  </a:cubicBezTo>
                  <a:cubicBezTo>
                    <a:pt x="1043" y="2067"/>
                    <a:pt x="586" y="2177"/>
                    <a:pt x="447" y="2471"/>
                  </a:cubicBezTo>
                  <a:cubicBezTo>
                    <a:pt x="313" y="2764"/>
                    <a:pt x="514" y="3182"/>
                    <a:pt x="438" y="3503"/>
                  </a:cubicBezTo>
                  <a:cubicBezTo>
                    <a:pt x="361" y="3811"/>
                    <a:pt x="0" y="4104"/>
                    <a:pt x="0" y="4435"/>
                  </a:cubicBezTo>
                  <a:cubicBezTo>
                    <a:pt x="0" y="4772"/>
                    <a:pt x="365" y="5060"/>
                    <a:pt x="438" y="5372"/>
                  </a:cubicBezTo>
                  <a:cubicBezTo>
                    <a:pt x="510" y="5694"/>
                    <a:pt x="308" y="6112"/>
                    <a:pt x="447" y="6405"/>
                  </a:cubicBezTo>
                  <a:cubicBezTo>
                    <a:pt x="586" y="6693"/>
                    <a:pt x="1043" y="6799"/>
                    <a:pt x="1249" y="7054"/>
                  </a:cubicBezTo>
                  <a:cubicBezTo>
                    <a:pt x="1456" y="7313"/>
                    <a:pt x="1456" y="7779"/>
                    <a:pt x="1711" y="7981"/>
                  </a:cubicBezTo>
                  <a:cubicBezTo>
                    <a:pt x="1965" y="8187"/>
                    <a:pt x="2422" y="8086"/>
                    <a:pt x="2715" y="8226"/>
                  </a:cubicBezTo>
                  <a:cubicBezTo>
                    <a:pt x="3008" y="8370"/>
                    <a:pt x="3209" y="8783"/>
                    <a:pt x="3531" y="8860"/>
                  </a:cubicBezTo>
                  <a:cubicBezTo>
                    <a:pt x="3564" y="8867"/>
                    <a:pt x="3597" y="8870"/>
                    <a:pt x="3631" y="8870"/>
                  </a:cubicBezTo>
                  <a:cubicBezTo>
                    <a:pt x="3916" y="8870"/>
                    <a:pt x="4239" y="8644"/>
                    <a:pt x="4535" y="8644"/>
                  </a:cubicBezTo>
                  <a:cubicBezTo>
                    <a:pt x="4836" y="8644"/>
                    <a:pt x="5156" y="8870"/>
                    <a:pt x="5443" y="8870"/>
                  </a:cubicBezTo>
                  <a:cubicBezTo>
                    <a:pt x="5477" y="8870"/>
                    <a:pt x="5511" y="8867"/>
                    <a:pt x="5544" y="8860"/>
                  </a:cubicBezTo>
                  <a:cubicBezTo>
                    <a:pt x="5871" y="8788"/>
                    <a:pt x="6063" y="8370"/>
                    <a:pt x="6361" y="8226"/>
                  </a:cubicBezTo>
                  <a:cubicBezTo>
                    <a:pt x="6659" y="8082"/>
                    <a:pt x="7110" y="8187"/>
                    <a:pt x="7365" y="7981"/>
                  </a:cubicBezTo>
                  <a:cubicBezTo>
                    <a:pt x="7620" y="7774"/>
                    <a:pt x="7620" y="7308"/>
                    <a:pt x="7826" y="7054"/>
                  </a:cubicBezTo>
                  <a:cubicBezTo>
                    <a:pt x="8028" y="6804"/>
                    <a:pt x="8484" y="6698"/>
                    <a:pt x="8624" y="6405"/>
                  </a:cubicBezTo>
                  <a:cubicBezTo>
                    <a:pt x="8763" y="6112"/>
                    <a:pt x="8561" y="5694"/>
                    <a:pt x="8638" y="5372"/>
                  </a:cubicBezTo>
                  <a:cubicBezTo>
                    <a:pt x="8710" y="5060"/>
                    <a:pt x="9070" y="4772"/>
                    <a:pt x="9070" y="4435"/>
                  </a:cubicBezTo>
                  <a:cubicBezTo>
                    <a:pt x="9070" y="4104"/>
                    <a:pt x="8705" y="3811"/>
                    <a:pt x="8638" y="3503"/>
                  </a:cubicBezTo>
                  <a:cubicBezTo>
                    <a:pt x="8566" y="3177"/>
                    <a:pt x="8763" y="2759"/>
                    <a:pt x="8624" y="2471"/>
                  </a:cubicBezTo>
                  <a:cubicBezTo>
                    <a:pt x="8484" y="2177"/>
                    <a:pt x="8028" y="2077"/>
                    <a:pt x="7826" y="1817"/>
                  </a:cubicBezTo>
                  <a:cubicBezTo>
                    <a:pt x="7620" y="1558"/>
                    <a:pt x="7620" y="1097"/>
                    <a:pt x="7365" y="890"/>
                  </a:cubicBezTo>
                  <a:cubicBezTo>
                    <a:pt x="7259" y="818"/>
                    <a:pt x="7139" y="775"/>
                    <a:pt x="7014" y="760"/>
                  </a:cubicBezTo>
                  <a:lnTo>
                    <a:pt x="6294" y="607"/>
                  </a:lnTo>
                  <a:cubicBezTo>
                    <a:pt x="6034" y="443"/>
                    <a:pt x="5847" y="83"/>
                    <a:pt x="5544" y="11"/>
                  </a:cubicBezTo>
                  <a:cubicBezTo>
                    <a:pt x="5512" y="4"/>
                    <a:pt x="5478" y="1"/>
                    <a:pt x="5445" y="1"/>
                  </a:cubicBezTo>
                  <a:cubicBezTo>
                    <a:pt x="5157" y="1"/>
                    <a:pt x="4837" y="232"/>
                    <a:pt x="4535" y="232"/>
                  </a:cubicBezTo>
                  <a:cubicBezTo>
                    <a:pt x="4239" y="232"/>
                    <a:pt x="3915" y="1"/>
                    <a:pt x="3629" y="1"/>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2" name="Google Shape;12152;p92"/>
            <p:cNvSpPr/>
            <p:nvPr/>
          </p:nvSpPr>
          <p:spPr>
            <a:xfrm>
              <a:off x="6737800" y="3445052"/>
              <a:ext cx="197868" cy="215592"/>
            </a:xfrm>
            <a:custGeom>
              <a:avLst/>
              <a:gdLst/>
              <a:ahLst/>
              <a:cxnLst/>
              <a:rect l="l" t="t" r="r" b="b"/>
              <a:pathLst>
                <a:path w="7558" h="8235" extrusionOk="0">
                  <a:moveTo>
                    <a:pt x="4920" y="0"/>
                  </a:moveTo>
                  <a:lnTo>
                    <a:pt x="4920" y="0"/>
                  </a:lnTo>
                  <a:cubicBezTo>
                    <a:pt x="6308" y="1523"/>
                    <a:pt x="6457" y="3805"/>
                    <a:pt x="5280" y="5491"/>
                  </a:cubicBezTo>
                  <a:cubicBezTo>
                    <a:pt x="4433" y="6703"/>
                    <a:pt x="3069" y="7379"/>
                    <a:pt x="1662" y="7379"/>
                  </a:cubicBezTo>
                  <a:cubicBezTo>
                    <a:pt x="1105" y="7379"/>
                    <a:pt x="541" y="7273"/>
                    <a:pt x="0" y="7052"/>
                  </a:cubicBezTo>
                  <a:lnTo>
                    <a:pt x="0" y="7052"/>
                  </a:lnTo>
                  <a:cubicBezTo>
                    <a:pt x="39" y="7163"/>
                    <a:pt x="106" y="7264"/>
                    <a:pt x="197" y="7346"/>
                  </a:cubicBezTo>
                  <a:cubicBezTo>
                    <a:pt x="452" y="7552"/>
                    <a:pt x="904" y="7446"/>
                    <a:pt x="1201" y="7591"/>
                  </a:cubicBezTo>
                  <a:cubicBezTo>
                    <a:pt x="1494" y="7735"/>
                    <a:pt x="1691" y="8153"/>
                    <a:pt x="2013" y="8225"/>
                  </a:cubicBezTo>
                  <a:cubicBezTo>
                    <a:pt x="2046" y="8232"/>
                    <a:pt x="2080" y="8235"/>
                    <a:pt x="2114" y="8235"/>
                  </a:cubicBezTo>
                  <a:cubicBezTo>
                    <a:pt x="2403" y="8235"/>
                    <a:pt x="2726" y="8008"/>
                    <a:pt x="3022" y="8008"/>
                  </a:cubicBezTo>
                  <a:cubicBezTo>
                    <a:pt x="3323" y="8008"/>
                    <a:pt x="3643" y="8235"/>
                    <a:pt x="3930" y="8235"/>
                  </a:cubicBezTo>
                  <a:cubicBezTo>
                    <a:pt x="3964" y="8235"/>
                    <a:pt x="3998" y="8232"/>
                    <a:pt x="4031" y="8225"/>
                  </a:cubicBezTo>
                  <a:cubicBezTo>
                    <a:pt x="4353" y="8148"/>
                    <a:pt x="4555" y="7735"/>
                    <a:pt x="4848" y="7591"/>
                  </a:cubicBezTo>
                  <a:cubicBezTo>
                    <a:pt x="5141" y="7451"/>
                    <a:pt x="5597" y="7552"/>
                    <a:pt x="5852" y="7346"/>
                  </a:cubicBezTo>
                  <a:cubicBezTo>
                    <a:pt x="6106" y="7144"/>
                    <a:pt x="6106" y="6678"/>
                    <a:pt x="6313" y="6418"/>
                  </a:cubicBezTo>
                  <a:cubicBezTo>
                    <a:pt x="6515" y="6164"/>
                    <a:pt x="6971" y="6058"/>
                    <a:pt x="7110" y="5770"/>
                  </a:cubicBezTo>
                  <a:cubicBezTo>
                    <a:pt x="7250" y="5477"/>
                    <a:pt x="7048" y="5054"/>
                    <a:pt x="7125" y="4732"/>
                  </a:cubicBezTo>
                  <a:cubicBezTo>
                    <a:pt x="7192" y="4420"/>
                    <a:pt x="7557" y="4132"/>
                    <a:pt x="7557" y="3795"/>
                  </a:cubicBezTo>
                  <a:cubicBezTo>
                    <a:pt x="7557" y="3459"/>
                    <a:pt x="7197" y="3171"/>
                    <a:pt x="7125" y="2859"/>
                  </a:cubicBezTo>
                  <a:cubicBezTo>
                    <a:pt x="7048" y="2537"/>
                    <a:pt x="7250" y="2119"/>
                    <a:pt x="7110" y="1826"/>
                  </a:cubicBezTo>
                  <a:cubicBezTo>
                    <a:pt x="6971" y="1533"/>
                    <a:pt x="6515" y="1427"/>
                    <a:pt x="6308" y="1177"/>
                  </a:cubicBezTo>
                  <a:cubicBezTo>
                    <a:pt x="6106" y="923"/>
                    <a:pt x="6106" y="457"/>
                    <a:pt x="5852" y="250"/>
                  </a:cubicBezTo>
                  <a:cubicBezTo>
                    <a:pt x="5746" y="178"/>
                    <a:pt x="5626" y="130"/>
                    <a:pt x="5496" y="120"/>
                  </a:cubicBezTo>
                  <a:lnTo>
                    <a:pt x="4920" y="0"/>
                  </a:ln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3" name="Google Shape;12153;p92"/>
            <p:cNvSpPr/>
            <p:nvPr/>
          </p:nvSpPr>
          <p:spPr>
            <a:xfrm>
              <a:off x="6761833" y="3472959"/>
              <a:ext cx="32830" cy="28039"/>
            </a:xfrm>
            <a:custGeom>
              <a:avLst/>
              <a:gdLst/>
              <a:ahLst/>
              <a:cxnLst/>
              <a:rect l="l" t="t" r="r" b="b"/>
              <a:pathLst>
                <a:path w="1254" h="1071" extrusionOk="0">
                  <a:moveTo>
                    <a:pt x="716" y="1"/>
                  </a:moveTo>
                  <a:cubicBezTo>
                    <a:pt x="240" y="1"/>
                    <a:pt x="0" y="577"/>
                    <a:pt x="336" y="913"/>
                  </a:cubicBezTo>
                  <a:cubicBezTo>
                    <a:pt x="446" y="1022"/>
                    <a:pt x="581" y="1070"/>
                    <a:pt x="712" y="1070"/>
                  </a:cubicBezTo>
                  <a:cubicBezTo>
                    <a:pt x="989" y="1070"/>
                    <a:pt x="1254" y="856"/>
                    <a:pt x="1254" y="534"/>
                  </a:cubicBezTo>
                  <a:cubicBezTo>
                    <a:pt x="1254" y="241"/>
                    <a:pt x="1014" y="1"/>
                    <a:pt x="716" y="1"/>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4" name="Google Shape;12154;p92"/>
            <p:cNvSpPr/>
            <p:nvPr/>
          </p:nvSpPr>
          <p:spPr>
            <a:xfrm>
              <a:off x="6798171" y="3365674"/>
              <a:ext cx="32856" cy="28039"/>
            </a:xfrm>
            <a:custGeom>
              <a:avLst/>
              <a:gdLst/>
              <a:ahLst/>
              <a:cxnLst/>
              <a:rect l="l" t="t" r="r" b="b"/>
              <a:pathLst>
                <a:path w="1255" h="1071" extrusionOk="0">
                  <a:moveTo>
                    <a:pt x="716" y="1"/>
                  </a:moveTo>
                  <a:cubicBezTo>
                    <a:pt x="241" y="1"/>
                    <a:pt x="0" y="573"/>
                    <a:pt x="337" y="914"/>
                  </a:cubicBezTo>
                  <a:cubicBezTo>
                    <a:pt x="447" y="1022"/>
                    <a:pt x="581" y="1071"/>
                    <a:pt x="713" y="1071"/>
                  </a:cubicBezTo>
                  <a:cubicBezTo>
                    <a:pt x="990" y="1071"/>
                    <a:pt x="1254" y="856"/>
                    <a:pt x="1254" y="534"/>
                  </a:cubicBezTo>
                  <a:cubicBezTo>
                    <a:pt x="1254" y="236"/>
                    <a:pt x="1014" y="1"/>
                    <a:pt x="716" y="1"/>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5" name="Google Shape;12155;p92"/>
            <p:cNvSpPr/>
            <p:nvPr/>
          </p:nvSpPr>
          <p:spPr>
            <a:xfrm>
              <a:off x="6852887" y="3519377"/>
              <a:ext cx="32830" cy="28039"/>
            </a:xfrm>
            <a:custGeom>
              <a:avLst/>
              <a:gdLst/>
              <a:ahLst/>
              <a:cxnLst/>
              <a:rect l="l" t="t" r="r" b="b"/>
              <a:pathLst>
                <a:path w="1254" h="1071" extrusionOk="0">
                  <a:moveTo>
                    <a:pt x="716" y="0"/>
                  </a:moveTo>
                  <a:cubicBezTo>
                    <a:pt x="240" y="0"/>
                    <a:pt x="0" y="577"/>
                    <a:pt x="336" y="913"/>
                  </a:cubicBezTo>
                  <a:cubicBezTo>
                    <a:pt x="446" y="1022"/>
                    <a:pt x="581" y="1070"/>
                    <a:pt x="713" y="1070"/>
                  </a:cubicBezTo>
                  <a:cubicBezTo>
                    <a:pt x="989" y="1070"/>
                    <a:pt x="1254" y="856"/>
                    <a:pt x="1254" y="534"/>
                  </a:cubicBezTo>
                  <a:cubicBezTo>
                    <a:pt x="1254" y="241"/>
                    <a:pt x="1014" y="0"/>
                    <a:pt x="716" y="0"/>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6" name="Google Shape;12156;p92"/>
            <p:cNvSpPr/>
            <p:nvPr/>
          </p:nvSpPr>
          <p:spPr>
            <a:xfrm>
              <a:off x="6750890" y="3564642"/>
              <a:ext cx="51836" cy="44401"/>
            </a:xfrm>
            <a:custGeom>
              <a:avLst/>
              <a:gdLst/>
              <a:ahLst/>
              <a:cxnLst/>
              <a:rect l="l" t="t" r="r" b="b"/>
              <a:pathLst>
                <a:path w="1980" h="1696" extrusionOk="0">
                  <a:moveTo>
                    <a:pt x="1134" y="1"/>
                  </a:moveTo>
                  <a:cubicBezTo>
                    <a:pt x="375" y="1"/>
                    <a:pt x="0" y="914"/>
                    <a:pt x="533" y="1447"/>
                  </a:cubicBezTo>
                  <a:cubicBezTo>
                    <a:pt x="705" y="1619"/>
                    <a:pt x="917" y="1696"/>
                    <a:pt x="1124" y="1696"/>
                  </a:cubicBezTo>
                  <a:cubicBezTo>
                    <a:pt x="1560" y="1696"/>
                    <a:pt x="1979" y="1356"/>
                    <a:pt x="1979" y="842"/>
                  </a:cubicBezTo>
                  <a:cubicBezTo>
                    <a:pt x="1975" y="376"/>
                    <a:pt x="1600" y="1"/>
                    <a:pt x="1134" y="1"/>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7" name="Google Shape;12157;p92"/>
            <p:cNvSpPr/>
            <p:nvPr/>
          </p:nvSpPr>
          <p:spPr>
            <a:xfrm>
              <a:off x="6939543" y="3387037"/>
              <a:ext cx="36364" cy="34636"/>
            </a:xfrm>
            <a:custGeom>
              <a:avLst/>
              <a:gdLst/>
              <a:ahLst/>
              <a:cxnLst/>
              <a:rect l="l" t="t" r="r" b="b"/>
              <a:pathLst>
                <a:path w="1389" h="1323" extrusionOk="0">
                  <a:moveTo>
                    <a:pt x="666" y="0"/>
                  </a:moveTo>
                  <a:cubicBezTo>
                    <a:pt x="326" y="0"/>
                    <a:pt x="0" y="263"/>
                    <a:pt x="0" y="660"/>
                  </a:cubicBezTo>
                  <a:cubicBezTo>
                    <a:pt x="0" y="1059"/>
                    <a:pt x="325" y="1322"/>
                    <a:pt x="664" y="1322"/>
                  </a:cubicBezTo>
                  <a:cubicBezTo>
                    <a:pt x="827" y="1322"/>
                    <a:pt x="993" y="1261"/>
                    <a:pt x="1129" y="1126"/>
                  </a:cubicBezTo>
                  <a:cubicBezTo>
                    <a:pt x="1389" y="871"/>
                    <a:pt x="1389" y="453"/>
                    <a:pt x="1129" y="194"/>
                  </a:cubicBezTo>
                  <a:cubicBezTo>
                    <a:pt x="994" y="60"/>
                    <a:pt x="828" y="0"/>
                    <a:pt x="666" y="0"/>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8" name="Google Shape;12158;p92"/>
            <p:cNvSpPr/>
            <p:nvPr/>
          </p:nvSpPr>
          <p:spPr>
            <a:xfrm>
              <a:off x="6962922" y="3530451"/>
              <a:ext cx="32856" cy="28013"/>
            </a:xfrm>
            <a:custGeom>
              <a:avLst/>
              <a:gdLst/>
              <a:ahLst/>
              <a:cxnLst/>
              <a:rect l="l" t="t" r="r" b="b"/>
              <a:pathLst>
                <a:path w="1255" h="1070" extrusionOk="0">
                  <a:moveTo>
                    <a:pt x="716" y="0"/>
                  </a:moveTo>
                  <a:cubicBezTo>
                    <a:pt x="241" y="0"/>
                    <a:pt x="1" y="577"/>
                    <a:pt x="337" y="913"/>
                  </a:cubicBezTo>
                  <a:cubicBezTo>
                    <a:pt x="447" y="1021"/>
                    <a:pt x="581" y="1070"/>
                    <a:pt x="713" y="1070"/>
                  </a:cubicBezTo>
                  <a:cubicBezTo>
                    <a:pt x="990" y="1070"/>
                    <a:pt x="1255" y="856"/>
                    <a:pt x="1255" y="533"/>
                  </a:cubicBezTo>
                  <a:cubicBezTo>
                    <a:pt x="1255" y="240"/>
                    <a:pt x="1014" y="0"/>
                    <a:pt x="716" y="0"/>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9" name="Google Shape;12159;p92"/>
            <p:cNvSpPr/>
            <p:nvPr/>
          </p:nvSpPr>
          <p:spPr>
            <a:xfrm>
              <a:off x="6931479" y="3659021"/>
              <a:ext cx="38013" cy="36207"/>
            </a:xfrm>
            <a:custGeom>
              <a:avLst/>
              <a:gdLst/>
              <a:ahLst/>
              <a:cxnLst/>
              <a:rect l="l" t="t" r="r" b="b"/>
              <a:pathLst>
                <a:path w="1452" h="1383" extrusionOk="0">
                  <a:moveTo>
                    <a:pt x="694" y="0"/>
                  </a:moveTo>
                  <a:cubicBezTo>
                    <a:pt x="341" y="0"/>
                    <a:pt x="1" y="275"/>
                    <a:pt x="1" y="691"/>
                  </a:cubicBezTo>
                  <a:cubicBezTo>
                    <a:pt x="1" y="1107"/>
                    <a:pt x="342" y="1383"/>
                    <a:pt x="697" y="1383"/>
                  </a:cubicBezTo>
                  <a:cubicBezTo>
                    <a:pt x="866" y="1383"/>
                    <a:pt x="1038" y="1320"/>
                    <a:pt x="1178" y="1181"/>
                  </a:cubicBezTo>
                  <a:cubicBezTo>
                    <a:pt x="1452" y="912"/>
                    <a:pt x="1452" y="474"/>
                    <a:pt x="1178" y="205"/>
                  </a:cubicBezTo>
                  <a:cubicBezTo>
                    <a:pt x="1037" y="64"/>
                    <a:pt x="864" y="0"/>
                    <a:pt x="694" y="0"/>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0" name="Google Shape;12160;p92"/>
            <p:cNvSpPr/>
            <p:nvPr/>
          </p:nvSpPr>
          <p:spPr>
            <a:xfrm>
              <a:off x="6798171" y="3695202"/>
              <a:ext cx="32856" cy="28039"/>
            </a:xfrm>
            <a:custGeom>
              <a:avLst/>
              <a:gdLst/>
              <a:ahLst/>
              <a:cxnLst/>
              <a:rect l="l" t="t" r="r" b="b"/>
              <a:pathLst>
                <a:path w="1255" h="1071" extrusionOk="0">
                  <a:moveTo>
                    <a:pt x="716" y="0"/>
                  </a:moveTo>
                  <a:cubicBezTo>
                    <a:pt x="241" y="0"/>
                    <a:pt x="0" y="577"/>
                    <a:pt x="337" y="913"/>
                  </a:cubicBezTo>
                  <a:cubicBezTo>
                    <a:pt x="447" y="1022"/>
                    <a:pt x="581" y="1070"/>
                    <a:pt x="713" y="1070"/>
                  </a:cubicBezTo>
                  <a:cubicBezTo>
                    <a:pt x="990" y="1070"/>
                    <a:pt x="1254" y="856"/>
                    <a:pt x="1254" y="534"/>
                  </a:cubicBezTo>
                  <a:cubicBezTo>
                    <a:pt x="1254" y="241"/>
                    <a:pt x="1014" y="0"/>
                    <a:pt x="716" y="0"/>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1" name="Google Shape;12161;p92"/>
            <p:cNvSpPr/>
            <p:nvPr/>
          </p:nvSpPr>
          <p:spPr>
            <a:xfrm>
              <a:off x="6686225" y="3646847"/>
              <a:ext cx="29583" cy="28196"/>
            </a:xfrm>
            <a:custGeom>
              <a:avLst/>
              <a:gdLst/>
              <a:ahLst/>
              <a:cxnLst/>
              <a:rect l="l" t="t" r="r" b="b"/>
              <a:pathLst>
                <a:path w="1130" h="1077" extrusionOk="0">
                  <a:moveTo>
                    <a:pt x="541" y="1"/>
                  </a:moveTo>
                  <a:cubicBezTo>
                    <a:pt x="266" y="1"/>
                    <a:pt x="1" y="215"/>
                    <a:pt x="1" y="536"/>
                  </a:cubicBezTo>
                  <a:cubicBezTo>
                    <a:pt x="1" y="862"/>
                    <a:pt x="268" y="1077"/>
                    <a:pt x="545" y="1077"/>
                  </a:cubicBezTo>
                  <a:cubicBezTo>
                    <a:pt x="676" y="1077"/>
                    <a:pt x="810" y="1028"/>
                    <a:pt x="918" y="920"/>
                  </a:cubicBezTo>
                  <a:cubicBezTo>
                    <a:pt x="1130" y="709"/>
                    <a:pt x="1130" y="368"/>
                    <a:pt x="918" y="161"/>
                  </a:cubicBezTo>
                  <a:cubicBezTo>
                    <a:pt x="809" y="50"/>
                    <a:pt x="674" y="1"/>
                    <a:pt x="541" y="1"/>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2" name="Google Shape;12162;p92"/>
            <p:cNvSpPr/>
            <p:nvPr/>
          </p:nvSpPr>
          <p:spPr>
            <a:xfrm>
              <a:off x="6633289" y="3530451"/>
              <a:ext cx="32856" cy="28013"/>
            </a:xfrm>
            <a:custGeom>
              <a:avLst/>
              <a:gdLst/>
              <a:ahLst/>
              <a:cxnLst/>
              <a:rect l="l" t="t" r="r" b="b"/>
              <a:pathLst>
                <a:path w="1255" h="1070" extrusionOk="0">
                  <a:moveTo>
                    <a:pt x="716" y="0"/>
                  </a:moveTo>
                  <a:cubicBezTo>
                    <a:pt x="240" y="0"/>
                    <a:pt x="0" y="577"/>
                    <a:pt x="341" y="913"/>
                  </a:cubicBezTo>
                  <a:cubicBezTo>
                    <a:pt x="450" y="1021"/>
                    <a:pt x="583" y="1070"/>
                    <a:pt x="714" y="1070"/>
                  </a:cubicBezTo>
                  <a:cubicBezTo>
                    <a:pt x="989" y="1070"/>
                    <a:pt x="1254" y="856"/>
                    <a:pt x="1254" y="533"/>
                  </a:cubicBezTo>
                  <a:cubicBezTo>
                    <a:pt x="1254" y="240"/>
                    <a:pt x="1014" y="0"/>
                    <a:pt x="716" y="0"/>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3" name="Google Shape;12163;p92"/>
            <p:cNvSpPr/>
            <p:nvPr/>
          </p:nvSpPr>
          <p:spPr>
            <a:xfrm>
              <a:off x="6665491" y="3393032"/>
              <a:ext cx="39008" cy="37149"/>
            </a:xfrm>
            <a:custGeom>
              <a:avLst/>
              <a:gdLst/>
              <a:ahLst/>
              <a:cxnLst/>
              <a:rect l="l" t="t" r="r" b="b"/>
              <a:pathLst>
                <a:path w="1490" h="1419" extrusionOk="0">
                  <a:moveTo>
                    <a:pt x="714" y="1"/>
                  </a:moveTo>
                  <a:cubicBezTo>
                    <a:pt x="350" y="1"/>
                    <a:pt x="0" y="283"/>
                    <a:pt x="0" y="709"/>
                  </a:cubicBezTo>
                  <a:cubicBezTo>
                    <a:pt x="0" y="1135"/>
                    <a:pt x="350" y="1418"/>
                    <a:pt x="714" y="1418"/>
                  </a:cubicBezTo>
                  <a:cubicBezTo>
                    <a:pt x="889" y="1418"/>
                    <a:pt x="1066" y="1353"/>
                    <a:pt x="1211" y="1209"/>
                  </a:cubicBezTo>
                  <a:cubicBezTo>
                    <a:pt x="1489" y="935"/>
                    <a:pt x="1489" y="484"/>
                    <a:pt x="1211" y="210"/>
                  </a:cubicBezTo>
                  <a:cubicBezTo>
                    <a:pt x="1066" y="65"/>
                    <a:pt x="889" y="1"/>
                    <a:pt x="714" y="1"/>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4" name="Google Shape;12164;p92"/>
            <p:cNvSpPr/>
            <p:nvPr/>
          </p:nvSpPr>
          <p:spPr>
            <a:xfrm>
              <a:off x="6754529" y="3467488"/>
              <a:ext cx="45422" cy="38956"/>
            </a:xfrm>
            <a:custGeom>
              <a:avLst/>
              <a:gdLst/>
              <a:ahLst/>
              <a:cxnLst/>
              <a:rect l="l" t="t" r="r" b="b"/>
              <a:pathLst>
                <a:path w="1735" h="1488" extrusionOk="0">
                  <a:moveTo>
                    <a:pt x="996" y="413"/>
                  </a:moveTo>
                  <a:cubicBezTo>
                    <a:pt x="1078" y="413"/>
                    <a:pt x="1162" y="444"/>
                    <a:pt x="1230" y="512"/>
                  </a:cubicBezTo>
                  <a:cubicBezTo>
                    <a:pt x="1437" y="719"/>
                    <a:pt x="1288" y="1074"/>
                    <a:pt x="995" y="1074"/>
                  </a:cubicBezTo>
                  <a:cubicBezTo>
                    <a:pt x="812" y="1074"/>
                    <a:pt x="663" y="925"/>
                    <a:pt x="663" y="743"/>
                  </a:cubicBezTo>
                  <a:cubicBezTo>
                    <a:pt x="663" y="545"/>
                    <a:pt x="825" y="413"/>
                    <a:pt x="996" y="413"/>
                  </a:cubicBezTo>
                  <a:close/>
                  <a:moveTo>
                    <a:pt x="989" y="0"/>
                  </a:moveTo>
                  <a:cubicBezTo>
                    <a:pt x="806" y="0"/>
                    <a:pt x="619" y="68"/>
                    <a:pt x="466" y="219"/>
                  </a:cubicBezTo>
                  <a:cubicBezTo>
                    <a:pt x="0" y="685"/>
                    <a:pt x="332" y="1488"/>
                    <a:pt x="995" y="1488"/>
                  </a:cubicBezTo>
                  <a:cubicBezTo>
                    <a:pt x="1403" y="1488"/>
                    <a:pt x="1735" y="1156"/>
                    <a:pt x="1735" y="743"/>
                  </a:cubicBezTo>
                  <a:cubicBezTo>
                    <a:pt x="1735" y="295"/>
                    <a:pt x="1370" y="0"/>
                    <a:pt x="989"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5" name="Google Shape;12165;p92"/>
            <p:cNvSpPr/>
            <p:nvPr/>
          </p:nvSpPr>
          <p:spPr>
            <a:xfrm>
              <a:off x="6852128" y="3513957"/>
              <a:ext cx="45422" cy="38930"/>
            </a:xfrm>
            <a:custGeom>
              <a:avLst/>
              <a:gdLst/>
              <a:ahLst/>
              <a:cxnLst/>
              <a:rect l="l" t="t" r="r" b="b"/>
              <a:pathLst>
                <a:path w="1735" h="1487" extrusionOk="0">
                  <a:moveTo>
                    <a:pt x="740" y="409"/>
                  </a:moveTo>
                  <a:cubicBezTo>
                    <a:pt x="1033" y="409"/>
                    <a:pt x="1182" y="769"/>
                    <a:pt x="976" y="976"/>
                  </a:cubicBezTo>
                  <a:cubicBezTo>
                    <a:pt x="907" y="1043"/>
                    <a:pt x="823" y="1073"/>
                    <a:pt x="742" y="1073"/>
                  </a:cubicBezTo>
                  <a:cubicBezTo>
                    <a:pt x="571" y="1073"/>
                    <a:pt x="409" y="942"/>
                    <a:pt x="409" y="741"/>
                  </a:cubicBezTo>
                  <a:cubicBezTo>
                    <a:pt x="409" y="561"/>
                    <a:pt x="553" y="414"/>
                    <a:pt x="732" y="414"/>
                  </a:cubicBezTo>
                  <a:cubicBezTo>
                    <a:pt x="734" y="414"/>
                    <a:pt x="737" y="414"/>
                    <a:pt x="740" y="414"/>
                  </a:cubicBezTo>
                  <a:lnTo>
                    <a:pt x="740" y="409"/>
                  </a:lnTo>
                  <a:close/>
                  <a:moveTo>
                    <a:pt x="745" y="1"/>
                  </a:moveTo>
                  <a:cubicBezTo>
                    <a:pt x="332" y="1"/>
                    <a:pt x="0" y="332"/>
                    <a:pt x="0" y="741"/>
                  </a:cubicBezTo>
                  <a:cubicBezTo>
                    <a:pt x="0" y="1190"/>
                    <a:pt x="368" y="1487"/>
                    <a:pt x="751" y="1487"/>
                  </a:cubicBezTo>
                  <a:cubicBezTo>
                    <a:pt x="933" y="1487"/>
                    <a:pt x="1118" y="1419"/>
                    <a:pt x="1269" y="1269"/>
                  </a:cubicBezTo>
                  <a:cubicBezTo>
                    <a:pt x="1735" y="798"/>
                    <a:pt x="1403" y="1"/>
                    <a:pt x="745"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6" name="Google Shape;12166;p92"/>
            <p:cNvSpPr/>
            <p:nvPr/>
          </p:nvSpPr>
          <p:spPr>
            <a:xfrm>
              <a:off x="6753010" y="3559118"/>
              <a:ext cx="64298" cy="55187"/>
            </a:xfrm>
            <a:custGeom>
              <a:avLst/>
              <a:gdLst/>
              <a:ahLst/>
              <a:cxnLst/>
              <a:rect l="l" t="t" r="r" b="b"/>
              <a:pathLst>
                <a:path w="2456" h="2108" extrusionOk="0">
                  <a:moveTo>
                    <a:pt x="1050" y="414"/>
                  </a:moveTo>
                  <a:lnTo>
                    <a:pt x="1050" y="414"/>
                  </a:lnTo>
                  <a:cubicBezTo>
                    <a:pt x="1620" y="416"/>
                    <a:pt x="1903" y="1106"/>
                    <a:pt x="1500" y="1504"/>
                  </a:cubicBezTo>
                  <a:cubicBezTo>
                    <a:pt x="1370" y="1635"/>
                    <a:pt x="1210" y="1694"/>
                    <a:pt x="1053" y="1694"/>
                  </a:cubicBezTo>
                  <a:cubicBezTo>
                    <a:pt x="725" y="1694"/>
                    <a:pt x="409" y="1439"/>
                    <a:pt x="409" y="1053"/>
                  </a:cubicBezTo>
                  <a:cubicBezTo>
                    <a:pt x="409" y="703"/>
                    <a:pt x="696" y="415"/>
                    <a:pt x="1050" y="414"/>
                  </a:cubicBezTo>
                  <a:close/>
                  <a:moveTo>
                    <a:pt x="1048" y="0"/>
                  </a:moveTo>
                  <a:cubicBezTo>
                    <a:pt x="472" y="5"/>
                    <a:pt x="1" y="476"/>
                    <a:pt x="1" y="1053"/>
                  </a:cubicBezTo>
                  <a:cubicBezTo>
                    <a:pt x="1" y="1687"/>
                    <a:pt x="518" y="2107"/>
                    <a:pt x="1058" y="2107"/>
                  </a:cubicBezTo>
                  <a:cubicBezTo>
                    <a:pt x="1316" y="2107"/>
                    <a:pt x="1578" y="2011"/>
                    <a:pt x="1793" y="1797"/>
                  </a:cubicBezTo>
                  <a:cubicBezTo>
                    <a:pt x="2456" y="1134"/>
                    <a:pt x="1985" y="0"/>
                    <a:pt x="1048"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7" name="Google Shape;12167;p92"/>
            <p:cNvSpPr/>
            <p:nvPr/>
          </p:nvSpPr>
          <p:spPr>
            <a:xfrm>
              <a:off x="6633158" y="3359783"/>
              <a:ext cx="368143" cy="368771"/>
            </a:xfrm>
            <a:custGeom>
              <a:avLst/>
              <a:gdLst/>
              <a:ahLst/>
              <a:cxnLst/>
              <a:rect l="l" t="t" r="r" b="b"/>
              <a:pathLst>
                <a:path w="14062" h="14086" extrusionOk="0">
                  <a:moveTo>
                    <a:pt x="7025" y="428"/>
                  </a:moveTo>
                  <a:cubicBezTo>
                    <a:pt x="7106" y="428"/>
                    <a:pt x="7188" y="457"/>
                    <a:pt x="7255" y="524"/>
                  </a:cubicBezTo>
                  <a:cubicBezTo>
                    <a:pt x="7461" y="735"/>
                    <a:pt x="7317" y="1091"/>
                    <a:pt x="7019" y="1091"/>
                  </a:cubicBezTo>
                  <a:cubicBezTo>
                    <a:pt x="6837" y="1086"/>
                    <a:pt x="6693" y="942"/>
                    <a:pt x="6688" y="759"/>
                  </a:cubicBezTo>
                  <a:cubicBezTo>
                    <a:pt x="6688" y="560"/>
                    <a:pt x="6854" y="428"/>
                    <a:pt x="7025" y="428"/>
                  </a:cubicBezTo>
                  <a:close/>
                  <a:moveTo>
                    <a:pt x="12366" y="1254"/>
                  </a:moveTo>
                  <a:cubicBezTo>
                    <a:pt x="12688" y="1254"/>
                    <a:pt x="12909" y="1581"/>
                    <a:pt x="12784" y="1878"/>
                  </a:cubicBezTo>
                  <a:cubicBezTo>
                    <a:pt x="12711" y="2061"/>
                    <a:pt x="12541" y="2162"/>
                    <a:pt x="12366" y="2162"/>
                  </a:cubicBezTo>
                  <a:cubicBezTo>
                    <a:pt x="12252" y="2162"/>
                    <a:pt x="12135" y="2119"/>
                    <a:pt x="12044" y="2027"/>
                  </a:cubicBezTo>
                  <a:cubicBezTo>
                    <a:pt x="11761" y="1739"/>
                    <a:pt x="11963" y="1254"/>
                    <a:pt x="12366" y="1254"/>
                  </a:cubicBezTo>
                  <a:close/>
                  <a:moveTo>
                    <a:pt x="1946" y="1480"/>
                  </a:moveTo>
                  <a:cubicBezTo>
                    <a:pt x="2393" y="1480"/>
                    <a:pt x="2614" y="2023"/>
                    <a:pt x="2302" y="2335"/>
                  </a:cubicBezTo>
                  <a:cubicBezTo>
                    <a:pt x="2203" y="2433"/>
                    <a:pt x="2075" y="2483"/>
                    <a:pt x="1946" y="2483"/>
                  </a:cubicBezTo>
                  <a:cubicBezTo>
                    <a:pt x="1818" y="2483"/>
                    <a:pt x="1689" y="2433"/>
                    <a:pt x="1591" y="2335"/>
                  </a:cubicBezTo>
                  <a:cubicBezTo>
                    <a:pt x="1278" y="2023"/>
                    <a:pt x="1499" y="1480"/>
                    <a:pt x="1946" y="1480"/>
                  </a:cubicBezTo>
                  <a:close/>
                  <a:moveTo>
                    <a:pt x="721" y="6725"/>
                  </a:moveTo>
                  <a:cubicBezTo>
                    <a:pt x="890" y="6725"/>
                    <a:pt x="1053" y="6856"/>
                    <a:pt x="1053" y="7057"/>
                  </a:cubicBezTo>
                  <a:cubicBezTo>
                    <a:pt x="1053" y="7240"/>
                    <a:pt x="904" y="7389"/>
                    <a:pt x="721" y="7389"/>
                  </a:cubicBezTo>
                  <a:cubicBezTo>
                    <a:pt x="428" y="7389"/>
                    <a:pt x="279" y="7028"/>
                    <a:pt x="490" y="6822"/>
                  </a:cubicBezTo>
                  <a:cubicBezTo>
                    <a:pt x="557" y="6755"/>
                    <a:pt x="640" y="6725"/>
                    <a:pt x="721" y="6725"/>
                  </a:cubicBezTo>
                  <a:close/>
                  <a:moveTo>
                    <a:pt x="13312" y="6725"/>
                  </a:moveTo>
                  <a:cubicBezTo>
                    <a:pt x="13482" y="6725"/>
                    <a:pt x="13644" y="6856"/>
                    <a:pt x="13644" y="7057"/>
                  </a:cubicBezTo>
                  <a:cubicBezTo>
                    <a:pt x="13644" y="7240"/>
                    <a:pt x="13495" y="7389"/>
                    <a:pt x="13312" y="7389"/>
                  </a:cubicBezTo>
                  <a:cubicBezTo>
                    <a:pt x="13019" y="7389"/>
                    <a:pt x="12871" y="7028"/>
                    <a:pt x="13082" y="6822"/>
                  </a:cubicBezTo>
                  <a:cubicBezTo>
                    <a:pt x="13149" y="6755"/>
                    <a:pt x="13231" y="6725"/>
                    <a:pt x="13312" y="6725"/>
                  </a:cubicBezTo>
                  <a:close/>
                  <a:moveTo>
                    <a:pt x="2566" y="11179"/>
                  </a:moveTo>
                  <a:cubicBezTo>
                    <a:pt x="2859" y="11179"/>
                    <a:pt x="3008" y="11530"/>
                    <a:pt x="2801" y="11736"/>
                  </a:cubicBezTo>
                  <a:lnTo>
                    <a:pt x="2801" y="11741"/>
                  </a:lnTo>
                  <a:cubicBezTo>
                    <a:pt x="2735" y="11806"/>
                    <a:pt x="2651" y="11836"/>
                    <a:pt x="2569" y="11836"/>
                  </a:cubicBezTo>
                  <a:cubicBezTo>
                    <a:pt x="2442" y="11836"/>
                    <a:pt x="2318" y="11764"/>
                    <a:pt x="2263" y="11631"/>
                  </a:cubicBezTo>
                  <a:cubicBezTo>
                    <a:pt x="2177" y="11414"/>
                    <a:pt x="2335" y="11179"/>
                    <a:pt x="2566" y="11179"/>
                  </a:cubicBezTo>
                  <a:close/>
                  <a:moveTo>
                    <a:pt x="7014" y="13019"/>
                  </a:moveTo>
                  <a:cubicBezTo>
                    <a:pt x="7197" y="13019"/>
                    <a:pt x="7346" y="13163"/>
                    <a:pt x="7346" y="13346"/>
                  </a:cubicBezTo>
                  <a:lnTo>
                    <a:pt x="7346" y="13350"/>
                  </a:lnTo>
                  <a:cubicBezTo>
                    <a:pt x="7346" y="13549"/>
                    <a:pt x="7182" y="13682"/>
                    <a:pt x="7012" y="13682"/>
                  </a:cubicBezTo>
                  <a:cubicBezTo>
                    <a:pt x="6932" y="13682"/>
                    <a:pt x="6850" y="13652"/>
                    <a:pt x="6784" y="13586"/>
                  </a:cubicBezTo>
                  <a:cubicBezTo>
                    <a:pt x="6572" y="13374"/>
                    <a:pt x="6721" y="13019"/>
                    <a:pt x="7014" y="13019"/>
                  </a:cubicBezTo>
                  <a:close/>
                  <a:moveTo>
                    <a:pt x="7038" y="0"/>
                  </a:moveTo>
                  <a:cubicBezTo>
                    <a:pt x="6625" y="0"/>
                    <a:pt x="6294" y="332"/>
                    <a:pt x="6294" y="745"/>
                  </a:cubicBezTo>
                  <a:cubicBezTo>
                    <a:pt x="6294" y="1071"/>
                    <a:pt x="6515" y="1355"/>
                    <a:pt x="6827" y="1441"/>
                  </a:cubicBezTo>
                  <a:lnTo>
                    <a:pt x="6827" y="2585"/>
                  </a:lnTo>
                  <a:cubicBezTo>
                    <a:pt x="6769" y="2565"/>
                    <a:pt x="6707" y="2546"/>
                    <a:pt x="6649" y="2522"/>
                  </a:cubicBezTo>
                  <a:cubicBezTo>
                    <a:pt x="6434" y="2442"/>
                    <a:pt x="6269" y="2398"/>
                    <a:pt x="6123" y="2398"/>
                  </a:cubicBezTo>
                  <a:cubicBezTo>
                    <a:pt x="5882" y="2398"/>
                    <a:pt x="5693" y="2520"/>
                    <a:pt x="5415" y="2810"/>
                  </a:cubicBezTo>
                  <a:cubicBezTo>
                    <a:pt x="5333" y="2911"/>
                    <a:pt x="5232" y="2993"/>
                    <a:pt x="5122" y="3060"/>
                  </a:cubicBezTo>
                  <a:cubicBezTo>
                    <a:pt x="5026" y="3108"/>
                    <a:pt x="4881" y="3123"/>
                    <a:pt x="4732" y="3137"/>
                  </a:cubicBezTo>
                  <a:cubicBezTo>
                    <a:pt x="4319" y="3176"/>
                    <a:pt x="4065" y="3228"/>
                    <a:pt x="3877" y="3589"/>
                  </a:cubicBezTo>
                  <a:lnTo>
                    <a:pt x="2724" y="2441"/>
                  </a:lnTo>
                  <a:cubicBezTo>
                    <a:pt x="2950" y="2085"/>
                    <a:pt x="2902" y="1619"/>
                    <a:pt x="2609" y="1321"/>
                  </a:cubicBezTo>
                  <a:cubicBezTo>
                    <a:pt x="2431" y="1143"/>
                    <a:pt x="2198" y="1055"/>
                    <a:pt x="1965" y="1055"/>
                  </a:cubicBezTo>
                  <a:cubicBezTo>
                    <a:pt x="1731" y="1055"/>
                    <a:pt x="1497" y="1143"/>
                    <a:pt x="1317" y="1321"/>
                  </a:cubicBezTo>
                  <a:cubicBezTo>
                    <a:pt x="714" y="1924"/>
                    <a:pt x="1210" y="2880"/>
                    <a:pt x="1936" y="2880"/>
                  </a:cubicBezTo>
                  <a:cubicBezTo>
                    <a:pt x="2095" y="2880"/>
                    <a:pt x="2264" y="2834"/>
                    <a:pt x="2436" y="2729"/>
                  </a:cubicBezTo>
                  <a:lnTo>
                    <a:pt x="3719" y="4011"/>
                  </a:lnTo>
                  <a:cubicBezTo>
                    <a:pt x="3618" y="4295"/>
                    <a:pt x="3579" y="4333"/>
                    <a:pt x="3277" y="4516"/>
                  </a:cubicBezTo>
                  <a:cubicBezTo>
                    <a:pt x="2729" y="4843"/>
                    <a:pt x="2638" y="5044"/>
                    <a:pt x="2720" y="5659"/>
                  </a:cubicBezTo>
                  <a:cubicBezTo>
                    <a:pt x="2739" y="5803"/>
                    <a:pt x="2758" y="5947"/>
                    <a:pt x="2734" y="6053"/>
                  </a:cubicBezTo>
                  <a:cubicBezTo>
                    <a:pt x="2686" y="6265"/>
                    <a:pt x="2465" y="6447"/>
                    <a:pt x="2345" y="6836"/>
                  </a:cubicBezTo>
                  <a:lnTo>
                    <a:pt x="1442" y="6836"/>
                  </a:lnTo>
                  <a:cubicBezTo>
                    <a:pt x="1355" y="6524"/>
                    <a:pt x="1072" y="6303"/>
                    <a:pt x="745" y="6298"/>
                  </a:cubicBezTo>
                  <a:cubicBezTo>
                    <a:pt x="332" y="6298"/>
                    <a:pt x="0" y="6634"/>
                    <a:pt x="0" y="7043"/>
                  </a:cubicBezTo>
                  <a:cubicBezTo>
                    <a:pt x="0" y="7456"/>
                    <a:pt x="332" y="7787"/>
                    <a:pt x="745" y="7787"/>
                  </a:cubicBezTo>
                  <a:cubicBezTo>
                    <a:pt x="1072" y="7783"/>
                    <a:pt x="1355" y="7566"/>
                    <a:pt x="1442" y="7249"/>
                  </a:cubicBezTo>
                  <a:lnTo>
                    <a:pt x="2345" y="7249"/>
                  </a:lnTo>
                  <a:cubicBezTo>
                    <a:pt x="2460" y="7634"/>
                    <a:pt x="2686" y="7821"/>
                    <a:pt x="2734" y="8032"/>
                  </a:cubicBezTo>
                  <a:cubicBezTo>
                    <a:pt x="2796" y="8301"/>
                    <a:pt x="2590" y="8748"/>
                    <a:pt x="2763" y="9108"/>
                  </a:cubicBezTo>
                  <a:cubicBezTo>
                    <a:pt x="2936" y="9469"/>
                    <a:pt x="3416" y="9589"/>
                    <a:pt x="3584" y="9800"/>
                  </a:cubicBezTo>
                  <a:cubicBezTo>
                    <a:pt x="3642" y="9887"/>
                    <a:pt x="3685" y="9983"/>
                    <a:pt x="3714" y="10079"/>
                  </a:cubicBezTo>
                  <a:lnTo>
                    <a:pt x="2931" y="10857"/>
                  </a:lnTo>
                  <a:cubicBezTo>
                    <a:pt x="2816" y="10793"/>
                    <a:pt x="2692" y="10763"/>
                    <a:pt x="2571" y="10763"/>
                  </a:cubicBezTo>
                  <a:cubicBezTo>
                    <a:pt x="2248" y="10763"/>
                    <a:pt x="1942" y="10976"/>
                    <a:pt x="1855" y="11318"/>
                  </a:cubicBezTo>
                  <a:cubicBezTo>
                    <a:pt x="1735" y="11787"/>
                    <a:pt x="2091" y="12241"/>
                    <a:pt x="2573" y="12241"/>
                  </a:cubicBezTo>
                  <a:cubicBezTo>
                    <a:pt x="2575" y="12241"/>
                    <a:pt x="2578" y="12241"/>
                    <a:pt x="2580" y="12241"/>
                  </a:cubicBezTo>
                  <a:cubicBezTo>
                    <a:pt x="2582" y="12241"/>
                    <a:pt x="2585" y="12241"/>
                    <a:pt x="2587" y="12241"/>
                  </a:cubicBezTo>
                  <a:cubicBezTo>
                    <a:pt x="3145" y="12241"/>
                    <a:pt x="3497" y="11638"/>
                    <a:pt x="3224" y="11150"/>
                  </a:cubicBezTo>
                  <a:lnTo>
                    <a:pt x="3877" y="10497"/>
                  </a:lnTo>
                  <a:cubicBezTo>
                    <a:pt x="4185" y="11083"/>
                    <a:pt x="4795" y="10872"/>
                    <a:pt x="5117" y="11025"/>
                  </a:cubicBezTo>
                  <a:cubicBezTo>
                    <a:pt x="5357" y="11141"/>
                    <a:pt x="5583" y="11583"/>
                    <a:pt x="5977" y="11674"/>
                  </a:cubicBezTo>
                  <a:cubicBezTo>
                    <a:pt x="6027" y="11685"/>
                    <a:pt x="6076" y="11690"/>
                    <a:pt x="6125" y="11690"/>
                  </a:cubicBezTo>
                  <a:cubicBezTo>
                    <a:pt x="6369" y="11690"/>
                    <a:pt x="6602" y="11569"/>
                    <a:pt x="6822" y="11501"/>
                  </a:cubicBezTo>
                  <a:lnTo>
                    <a:pt x="6822" y="12639"/>
                  </a:lnTo>
                  <a:cubicBezTo>
                    <a:pt x="6510" y="12731"/>
                    <a:pt x="6294" y="13014"/>
                    <a:pt x="6289" y="13341"/>
                  </a:cubicBezTo>
                  <a:cubicBezTo>
                    <a:pt x="6289" y="13749"/>
                    <a:pt x="6620" y="14085"/>
                    <a:pt x="7034" y="14085"/>
                  </a:cubicBezTo>
                  <a:cubicBezTo>
                    <a:pt x="7442" y="14085"/>
                    <a:pt x="7773" y="13749"/>
                    <a:pt x="7773" y="13341"/>
                  </a:cubicBezTo>
                  <a:cubicBezTo>
                    <a:pt x="7773" y="13014"/>
                    <a:pt x="7557" y="12731"/>
                    <a:pt x="7240" y="12639"/>
                  </a:cubicBezTo>
                  <a:lnTo>
                    <a:pt x="7240" y="11501"/>
                  </a:lnTo>
                  <a:cubicBezTo>
                    <a:pt x="7463" y="11573"/>
                    <a:pt x="7696" y="11690"/>
                    <a:pt x="7936" y="11690"/>
                  </a:cubicBezTo>
                  <a:cubicBezTo>
                    <a:pt x="7986" y="11690"/>
                    <a:pt x="8035" y="11685"/>
                    <a:pt x="8086" y="11674"/>
                  </a:cubicBezTo>
                  <a:cubicBezTo>
                    <a:pt x="8489" y="11583"/>
                    <a:pt x="8705" y="11141"/>
                    <a:pt x="8946" y="11025"/>
                  </a:cubicBezTo>
                  <a:cubicBezTo>
                    <a:pt x="9272" y="10867"/>
                    <a:pt x="9882" y="11083"/>
                    <a:pt x="10185" y="10497"/>
                  </a:cubicBezTo>
                  <a:lnTo>
                    <a:pt x="10406" y="10713"/>
                  </a:lnTo>
                  <a:cubicBezTo>
                    <a:pt x="10451" y="10759"/>
                    <a:pt x="10501" y="10778"/>
                    <a:pt x="10550" y="10778"/>
                  </a:cubicBezTo>
                  <a:cubicBezTo>
                    <a:pt x="10709" y="10778"/>
                    <a:pt x="10846" y="10571"/>
                    <a:pt x="10699" y="10420"/>
                  </a:cubicBezTo>
                  <a:lnTo>
                    <a:pt x="10353" y="10079"/>
                  </a:lnTo>
                  <a:cubicBezTo>
                    <a:pt x="10454" y="9791"/>
                    <a:pt x="10488" y="9752"/>
                    <a:pt x="10795" y="9570"/>
                  </a:cubicBezTo>
                  <a:cubicBezTo>
                    <a:pt x="11338" y="9243"/>
                    <a:pt x="11429" y="9041"/>
                    <a:pt x="11348" y="8431"/>
                  </a:cubicBezTo>
                  <a:cubicBezTo>
                    <a:pt x="11300" y="8047"/>
                    <a:pt x="11309" y="8008"/>
                    <a:pt x="11511" y="7696"/>
                  </a:cubicBezTo>
                  <a:cubicBezTo>
                    <a:pt x="11602" y="7562"/>
                    <a:pt x="11674" y="7413"/>
                    <a:pt x="11722" y="7254"/>
                  </a:cubicBezTo>
                  <a:lnTo>
                    <a:pt x="12626" y="7254"/>
                  </a:lnTo>
                  <a:cubicBezTo>
                    <a:pt x="12712" y="7566"/>
                    <a:pt x="12995" y="7787"/>
                    <a:pt x="13322" y="7787"/>
                  </a:cubicBezTo>
                  <a:cubicBezTo>
                    <a:pt x="13325" y="7787"/>
                    <a:pt x="13328" y="7787"/>
                    <a:pt x="13331" y="7787"/>
                  </a:cubicBezTo>
                  <a:cubicBezTo>
                    <a:pt x="13735" y="7787"/>
                    <a:pt x="14062" y="7458"/>
                    <a:pt x="14062" y="7048"/>
                  </a:cubicBezTo>
                  <a:cubicBezTo>
                    <a:pt x="14062" y="6639"/>
                    <a:pt x="13730" y="6308"/>
                    <a:pt x="13322" y="6308"/>
                  </a:cubicBezTo>
                  <a:lnTo>
                    <a:pt x="13312" y="6308"/>
                  </a:lnTo>
                  <a:cubicBezTo>
                    <a:pt x="12986" y="6313"/>
                    <a:pt x="12702" y="6529"/>
                    <a:pt x="12616" y="6846"/>
                  </a:cubicBezTo>
                  <a:lnTo>
                    <a:pt x="11713" y="6846"/>
                  </a:lnTo>
                  <a:cubicBezTo>
                    <a:pt x="11597" y="6461"/>
                    <a:pt x="11372" y="6274"/>
                    <a:pt x="11324" y="6063"/>
                  </a:cubicBezTo>
                  <a:cubicBezTo>
                    <a:pt x="11266" y="5794"/>
                    <a:pt x="11468" y="5352"/>
                    <a:pt x="11295" y="4987"/>
                  </a:cubicBezTo>
                  <a:cubicBezTo>
                    <a:pt x="11122" y="4626"/>
                    <a:pt x="10641" y="4506"/>
                    <a:pt x="10473" y="4295"/>
                  </a:cubicBezTo>
                  <a:cubicBezTo>
                    <a:pt x="10416" y="4208"/>
                    <a:pt x="10372" y="4117"/>
                    <a:pt x="10344" y="4016"/>
                  </a:cubicBezTo>
                  <a:lnTo>
                    <a:pt x="11934" y="2426"/>
                  </a:lnTo>
                  <a:cubicBezTo>
                    <a:pt x="12074" y="2518"/>
                    <a:pt x="12231" y="2562"/>
                    <a:pt x="12387" y="2562"/>
                  </a:cubicBezTo>
                  <a:cubicBezTo>
                    <a:pt x="12606" y="2562"/>
                    <a:pt x="12823" y="2474"/>
                    <a:pt x="12986" y="2306"/>
                  </a:cubicBezTo>
                  <a:cubicBezTo>
                    <a:pt x="13322" y="1970"/>
                    <a:pt x="13322" y="1422"/>
                    <a:pt x="12986" y="1081"/>
                  </a:cubicBezTo>
                  <a:cubicBezTo>
                    <a:pt x="12815" y="913"/>
                    <a:pt x="12593" y="829"/>
                    <a:pt x="12372" y="829"/>
                  </a:cubicBezTo>
                  <a:cubicBezTo>
                    <a:pt x="12150" y="829"/>
                    <a:pt x="11929" y="913"/>
                    <a:pt x="11761" y="1081"/>
                  </a:cubicBezTo>
                  <a:cubicBezTo>
                    <a:pt x="11482" y="1364"/>
                    <a:pt x="11434" y="1797"/>
                    <a:pt x="11641" y="2133"/>
                  </a:cubicBezTo>
                  <a:lnTo>
                    <a:pt x="10180" y="3593"/>
                  </a:lnTo>
                  <a:cubicBezTo>
                    <a:pt x="10055" y="3348"/>
                    <a:pt x="9897" y="3214"/>
                    <a:pt x="9532" y="3161"/>
                  </a:cubicBezTo>
                  <a:cubicBezTo>
                    <a:pt x="9515" y="3158"/>
                    <a:pt x="9500" y="3157"/>
                    <a:pt x="9485" y="3157"/>
                  </a:cubicBezTo>
                  <a:cubicBezTo>
                    <a:pt x="9242" y="3157"/>
                    <a:pt x="9202" y="3537"/>
                    <a:pt x="9469" y="3565"/>
                  </a:cubicBezTo>
                  <a:cubicBezTo>
                    <a:pt x="9762" y="3608"/>
                    <a:pt x="9806" y="3685"/>
                    <a:pt x="9926" y="4059"/>
                  </a:cubicBezTo>
                  <a:cubicBezTo>
                    <a:pt x="10079" y="4521"/>
                    <a:pt x="10161" y="4626"/>
                    <a:pt x="10579" y="4871"/>
                  </a:cubicBezTo>
                  <a:cubicBezTo>
                    <a:pt x="10978" y="5112"/>
                    <a:pt x="10992" y="5155"/>
                    <a:pt x="10934" y="5606"/>
                  </a:cubicBezTo>
                  <a:cubicBezTo>
                    <a:pt x="10872" y="6096"/>
                    <a:pt x="10901" y="6226"/>
                    <a:pt x="11165" y="6620"/>
                  </a:cubicBezTo>
                  <a:cubicBezTo>
                    <a:pt x="11425" y="7014"/>
                    <a:pt x="11420" y="7067"/>
                    <a:pt x="11165" y="7461"/>
                  </a:cubicBezTo>
                  <a:cubicBezTo>
                    <a:pt x="10906" y="7850"/>
                    <a:pt x="10872" y="7989"/>
                    <a:pt x="10934" y="8474"/>
                  </a:cubicBezTo>
                  <a:cubicBezTo>
                    <a:pt x="10992" y="8921"/>
                    <a:pt x="10973" y="8964"/>
                    <a:pt x="10579" y="9205"/>
                  </a:cubicBezTo>
                  <a:cubicBezTo>
                    <a:pt x="10161" y="9450"/>
                    <a:pt x="10079" y="9560"/>
                    <a:pt x="9930" y="10021"/>
                  </a:cubicBezTo>
                  <a:cubicBezTo>
                    <a:pt x="9786" y="10458"/>
                    <a:pt x="9748" y="10487"/>
                    <a:pt x="9292" y="10530"/>
                  </a:cubicBezTo>
                  <a:cubicBezTo>
                    <a:pt x="8811" y="10574"/>
                    <a:pt x="8686" y="10636"/>
                    <a:pt x="8355" y="10982"/>
                  </a:cubicBezTo>
                  <a:cubicBezTo>
                    <a:pt x="8161" y="11184"/>
                    <a:pt x="8067" y="11267"/>
                    <a:pt x="7930" y="11267"/>
                  </a:cubicBezTo>
                  <a:cubicBezTo>
                    <a:pt x="7839" y="11267"/>
                    <a:pt x="7730" y="11231"/>
                    <a:pt x="7562" y="11169"/>
                  </a:cubicBezTo>
                  <a:cubicBezTo>
                    <a:pt x="7394" y="11107"/>
                    <a:pt x="7216" y="11040"/>
                    <a:pt x="7029" y="11040"/>
                  </a:cubicBezTo>
                  <a:cubicBezTo>
                    <a:pt x="6696" y="11040"/>
                    <a:pt x="6355" y="11267"/>
                    <a:pt x="6130" y="11267"/>
                  </a:cubicBezTo>
                  <a:cubicBezTo>
                    <a:pt x="6108" y="11267"/>
                    <a:pt x="6087" y="11265"/>
                    <a:pt x="6068" y="11261"/>
                  </a:cubicBezTo>
                  <a:cubicBezTo>
                    <a:pt x="5948" y="11232"/>
                    <a:pt x="5833" y="11112"/>
                    <a:pt x="5708" y="10982"/>
                  </a:cubicBezTo>
                  <a:cubicBezTo>
                    <a:pt x="5376" y="10636"/>
                    <a:pt x="5256" y="10574"/>
                    <a:pt x="4771" y="10530"/>
                  </a:cubicBezTo>
                  <a:cubicBezTo>
                    <a:pt x="4315" y="10487"/>
                    <a:pt x="4276" y="10458"/>
                    <a:pt x="4132" y="10021"/>
                  </a:cubicBezTo>
                  <a:cubicBezTo>
                    <a:pt x="3983" y="9560"/>
                    <a:pt x="3897" y="9454"/>
                    <a:pt x="3483" y="9205"/>
                  </a:cubicBezTo>
                  <a:cubicBezTo>
                    <a:pt x="3085" y="8964"/>
                    <a:pt x="3065" y="8921"/>
                    <a:pt x="3128" y="8470"/>
                  </a:cubicBezTo>
                  <a:cubicBezTo>
                    <a:pt x="3186" y="7984"/>
                    <a:pt x="3157" y="7850"/>
                    <a:pt x="2897" y="7456"/>
                  </a:cubicBezTo>
                  <a:cubicBezTo>
                    <a:pt x="2638" y="7062"/>
                    <a:pt x="2638" y="7009"/>
                    <a:pt x="2897" y="6620"/>
                  </a:cubicBezTo>
                  <a:cubicBezTo>
                    <a:pt x="3157" y="6231"/>
                    <a:pt x="3190" y="6092"/>
                    <a:pt x="3128" y="5606"/>
                  </a:cubicBezTo>
                  <a:cubicBezTo>
                    <a:pt x="3065" y="5155"/>
                    <a:pt x="3085" y="5112"/>
                    <a:pt x="3483" y="4871"/>
                  </a:cubicBezTo>
                  <a:cubicBezTo>
                    <a:pt x="3632" y="4780"/>
                    <a:pt x="3796" y="4689"/>
                    <a:pt x="3906" y="4545"/>
                  </a:cubicBezTo>
                  <a:cubicBezTo>
                    <a:pt x="4012" y="4396"/>
                    <a:pt x="4089" y="4232"/>
                    <a:pt x="4137" y="4055"/>
                  </a:cubicBezTo>
                  <a:cubicBezTo>
                    <a:pt x="4190" y="3887"/>
                    <a:pt x="4242" y="3728"/>
                    <a:pt x="4339" y="3651"/>
                  </a:cubicBezTo>
                  <a:cubicBezTo>
                    <a:pt x="4430" y="3574"/>
                    <a:pt x="4598" y="3560"/>
                    <a:pt x="4771" y="3545"/>
                  </a:cubicBezTo>
                  <a:cubicBezTo>
                    <a:pt x="5256" y="3502"/>
                    <a:pt x="5376" y="3435"/>
                    <a:pt x="5708" y="3094"/>
                  </a:cubicBezTo>
                  <a:cubicBezTo>
                    <a:pt x="5902" y="2891"/>
                    <a:pt x="5996" y="2807"/>
                    <a:pt x="6134" y="2807"/>
                  </a:cubicBezTo>
                  <a:cubicBezTo>
                    <a:pt x="6225" y="2807"/>
                    <a:pt x="6335" y="2844"/>
                    <a:pt x="6505" y="2906"/>
                  </a:cubicBezTo>
                  <a:cubicBezTo>
                    <a:pt x="6736" y="2993"/>
                    <a:pt x="6886" y="3036"/>
                    <a:pt x="7036" y="3036"/>
                  </a:cubicBezTo>
                  <a:cubicBezTo>
                    <a:pt x="7186" y="3036"/>
                    <a:pt x="7336" y="2993"/>
                    <a:pt x="7567" y="2906"/>
                  </a:cubicBezTo>
                  <a:cubicBezTo>
                    <a:pt x="7740" y="2842"/>
                    <a:pt x="7851" y="2809"/>
                    <a:pt x="7939" y="2809"/>
                  </a:cubicBezTo>
                  <a:cubicBezTo>
                    <a:pt x="8113" y="2809"/>
                    <a:pt x="8192" y="2941"/>
                    <a:pt x="8480" y="3219"/>
                  </a:cubicBezTo>
                  <a:cubicBezTo>
                    <a:pt x="8523" y="3258"/>
                    <a:pt x="8571" y="3275"/>
                    <a:pt x="8617" y="3275"/>
                  </a:cubicBezTo>
                  <a:cubicBezTo>
                    <a:pt x="8776" y="3275"/>
                    <a:pt x="8910" y="3070"/>
                    <a:pt x="8768" y="2921"/>
                  </a:cubicBezTo>
                  <a:lnTo>
                    <a:pt x="8657" y="2810"/>
                  </a:lnTo>
                  <a:cubicBezTo>
                    <a:pt x="8379" y="2520"/>
                    <a:pt x="8188" y="2398"/>
                    <a:pt x="7947" y="2398"/>
                  </a:cubicBezTo>
                  <a:cubicBezTo>
                    <a:pt x="7801" y="2398"/>
                    <a:pt x="7636" y="2442"/>
                    <a:pt x="7423" y="2522"/>
                  </a:cubicBezTo>
                  <a:cubicBezTo>
                    <a:pt x="7365" y="2546"/>
                    <a:pt x="7303" y="2565"/>
                    <a:pt x="7245" y="2585"/>
                  </a:cubicBezTo>
                  <a:lnTo>
                    <a:pt x="7245" y="1441"/>
                  </a:lnTo>
                  <a:cubicBezTo>
                    <a:pt x="7557" y="1355"/>
                    <a:pt x="7778" y="1071"/>
                    <a:pt x="7778" y="745"/>
                  </a:cubicBezTo>
                  <a:cubicBezTo>
                    <a:pt x="7778" y="332"/>
                    <a:pt x="7447" y="0"/>
                    <a:pt x="7038"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8" name="Google Shape;12168;p92"/>
            <p:cNvSpPr/>
            <p:nvPr/>
          </p:nvSpPr>
          <p:spPr>
            <a:xfrm>
              <a:off x="6916819" y="3646585"/>
              <a:ext cx="63251" cy="53983"/>
            </a:xfrm>
            <a:custGeom>
              <a:avLst/>
              <a:gdLst/>
              <a:ahLst/>
              <a:cxnLst/>
              <a:rect l="l" t="t" r="r" b="b"/>
              <a:pathLst>
                <a:path w="2416" h="2062" extrusionOk="0">
                  <a:moveTo>
                    <a:pt x="1259" y="688"/>
                  </a:moveTo>
                  <a:cubicBezTo>
                    <a:pt x="1376" y="688"/>
                    <a:pt x="1496" y="732"/>
                    <a:pt x="1594" y="829"/>
                  </a:cubicBezTo>
                  <a:cubicBezTo>
                    <a:pt x="1786" y="1017"/>
                    <a:pt x="1786" y="1324"/>
                    <a:pt x="1594" y="1511"/>
                  </a:cubicBezTo>
                  <a:cubicBezTo>
                    <a:pt x="1497" y="1607"/>
                    <a:pt x="1378" y="1650"/>
                    <a:pt x="1261" y="1650"/>
                  </a:cubicBezTo>
                  <a:cubicBezTo>
                    <a:pt x="1014" y="1650"/>
                    <a:pt x="777" y="1458"/>
                    <a:pt x="777" y="1170"/>
                  </a:cubicBezTo>
                  <a:cubicBezTo>
                    <a:pt x="777" y="881"/>
                    <a:pt x="1013" y="688"/>
                    <a:pt x="1259" y="688"/>
                  </a:cubicBezTo>
                  <a:close/>
                  <a:moveTo>
                    <a:pt x="297" y="0"/>
                  </a:moveTo>
                  <a:cubicBezTo>
                    <a:pt x="138" y="0"/>
                    <a:pt x="0" y="208"/>
                    <a:pt x="148" y="359"/>
                  </a:cubicBezTo>
                  <a:lnTo>
                    <a:pt x="503" y="709"/>
                  </a:lnTo>
                  <a:cubicBezTo>
                    <a:pt x="135" y="1314"/>
                    <a:pt x="580" y="2062"/>
                    <a:pt x="1257" y="2062"/>
                  </a:cubicBezTo>
                  <a:cubicBezTo>
                    <a:pt x="1295" y="2062"/>
                    <a:pt x="1333" y="2059"/>
                    <a:pt x="1373" y="2054"/>
                  </a:cubicBezTo>
                  <a:cubicBezTo>
                    <a:pt x="2108" y="1963"/>
                    <a:pt x="2415" y="1060"/>
                    <a:pt x="1882" y="536"/>
                  </a:cubicBezTo>
                  <a:cubicBezTo>
                    <a:pt x="1713" y="368"/>
                    <a:pt x="1489" y="280"/>
                    <a:pt x="1263" y="280"/>
                  </a:cubicBezTo>
                  <a:cubicBezTo>
                    <a:pt x="1102" y="280"/>
                    <a:pt x="940" y="324"/>
                    <a:pt x="796" y="416"/>
                  </a:cubicBezTo>
                  <a:lnTo>
                    <a:pt x="441" y="65"/>
                  </a:lnTo>
                  <a:cubicBezTo>
                    <a:pt x="396" y="19"/>
                    <a:pt x="345" y="0"/>
                    <a:pt x="297"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69" name="Google Shape;12169;p92"/>
          <p:cNvGrpSpPr/>
          <p:nvPr/>
        </p:nvGrpSpPr>
        <p:grpSpPr>
          <a:xfrm>
            <a:off x="7940666" y="1814805"/>
            <a:ext cx="383249" cy="286488"/>
            <a:chOff x="7940666" y="2020205"/>
            <a:chExt cx="383249" cy="286488"/>
          </a:xfrm>
        </p:grpSpPr>
        <p:sp>
          <p:nvSpPr>
            <p:cNvPr id="12170" name="Google Shape;12170;p92"/>
            <p:cNvSpPr/>
            <p:nvPr/>
          </p:nvSpPr>
          <p:spPr>
            <a:xfrm>
              <a:off x="7971742" y="2025205"/>
              <a:ext cx="326124" cy="275859"/>
            </a:xfrm>
            <a:custGeom>
              <a:avLst/>
              <a:gdLst/>
              <a:ahLst/>
              <a:cxnLst/>
              <a:rect l="l" t="t" r="r" b="b"/>
              <a:pathLst>
                <a:path w="12457" h="10537" extrusionOk="0">
                  <a:moveTo>
                    <a:pt x="9004" y="1"/>
                  </a:moveTo>
                  <a:cubicBezTo>
                    <a:pt x="8951" y="1"/>
                    <a:pt x="8898" y="3"/>
                    <a:pt x="8844" y="6"/>
                  </a:cubicBezTo>
                  <a:cubicBezTo>
                    <a:pt x="7821" y="74"/>
                    <a:pt x="6889" y="434"/>
                    <a:pt x="6231" y="1126"/>
                  </a:cubicBezTo>
                  <a:cubicBezTo>
                    <a:pt x="5532" y="398"/>
                    <a:pt x="4581" y="8"/>
                    <a:pt x="3612" y="8"/>
                  </a:cubicBezTo>
                  <a:cubicBezTo>
                    <a:pt x="3161" y="8"/>
                    <a:pt x="2707" y="92"/>
                    <a:pt x="2272" y="266"/>
                  </a:cubicBezTo>
                  <a:cubicBezTo>
                    <a:pt x="898" y="818"/>
                    <a:pt x="0" y="2144"/>
                    <a:pt x="0" y="3624"/>
                  </a:cubicBezTo>
                  <a:cubicBezTo>
                    <a:pt x="0" y="5646"/>
                    <a:pt x="1403" y="7059"/>
                    <a:pt x="2623" y="8068"/>
                  </a:cubicBezTo>
                  <a:cubicBezTo>
                    <a:pt x="3147" y="8495"/>
                    <a:pt x="3699" y="8899"/>
                    <a:pt x="4266" y="9269"/>
                  </a:cubicBezTo>
                  <a:lnTo>
                    <a:pt x="6231" y="10537"/>
                  </a:lnTo>
                  <a:lnTo>
                    <a:pt x="8191" y="9269"/>
                  </a:lnTo>
                  <a:cubicBezTo>
                    <a:pt x="8758" y="8894"/>
                    <a:pt x="9310" y="8495"/>
                    <a:pt x="9834" y="8068"/>
                  </a:cubicBezTo>
                  <a:cubicBezTo>
                    <a:pt x="11059" y="7064"/>
                    <a:pt x="12457" y="5646"/>
                    <a:pt x="12457" y="3624"/>
                  </a:cubicBezTo>
                  <a:cubicBezTo>
                    <a:pt x="12457" y="1933"/>
                    <a:pt x="11290" y="468"/>
                    <a:pt x="9642" y="98"/>
                  </a:cubicBezTo>
                  <a:cubicBezTo>
                    <a:pt x="9434" y="32"/>
                    <a:pt x="9219" y="1"/>
                    <a:pt x="9004" y="1"/>
                  </a:cubicBezTo>
                  <a:close/>
                </a:path>
              </a:pathLst>
            </a:custGeom>
            <a:solidFill>
              <a:srgbClr val="81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1" name="Google Shape;12171;p92"/>
            <p:cNvSpPr/>
            <p:nvPr/>
          </p:nvSpPr>
          <p:spPr>
            <a:xfrm>
              <a:off x="8080781" y="2029394"/>
              <a:ext cx="217085" cy="271801"/>
            </a:xfrm>
            <a:custGeom>
              <a:avLst/>
              <a:gdLst/>
              <a:ahLst/>
              <a:cxnLst/>
              <a:rect l="l" t="t" r="r" b="b"/>
              <a:pathLst>
                <a:path w="8292" h="10382" extrusionOk="0">
                  <a:moveTo>
                    <a:pt x="5712" y="0"/>
                  </a:moveTo>
                  <a:cubicBezTo>
                    <a:pt x="6130" y="2215"/>
                    <a:pt x="6409" y="7542"/>
                    <a:pt x="0" y="9041"/>
                  </a:cubicBezTo>
                  <a:cubicBezTo>
                    <a:pt x="53" y="9075"/>
                    <a:pt x="91" y="9104"/>
                    <a:pt x="101" y="9113"/>
                  </a:cubicBezTo>
                  <a:lnTo>
                    <a:pt x="2066" y="10382"/>
                  </a:lnTo>
                  <a:lnTo>
                    <a:pt x="4026" y="9113"/>
                  </a:lnTo>
                  <a:cubicBezTo>
                    <a:pt x="4593" y="8739"/>
                    <a:pt x="5140" y="8340"/>
                    <a:pt x="5669" y="7912"/>
                  </a:cubicBezTo>
                  <a:cubicBezTo>
                    <a:pt x="6889" y="6904"/>
                    <a:pt x="8292" y="5491"/>
                    <a:pt x="8292" y="3469"/>
                  </a:cubicBezTo>
                  <a:cubicBezTo>
                    <a:pt x="8292" y="1869"/>
                    <a:pt x="7245" y="457"/>
                    <a:pt x="5712" y="0"/>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2" name="Google Shape;12172;p92"/>
            <p:cNvSpPr/>
            <p:nvPr/>
          </p:nvSpPr>
          <p:spPr>
            <a:xfrm>
              <a:off x="8180396" y="2144717"/>
              <a:ext cx="96971" cy="77624"/>
            </a:xfrm>
            <a:custGeom>
              <a:avLst/>
              <a:gdLst/>
              <a:ahLst/>
              <a:cxnLst/>
              <a:rect l="l" t="t" r="r" b="b"/>
              <a:pathLst>
                <a:path w="3704" h="2965" extrusionOk="0">
                  <a:moveTo>
                    <a:pt x="2107" y="0"/>
                  </a:moveTo>
                  <a:cubicBezTo>
                    <a:pt x="2103" y="0"/>
                    <a:pt x="2099" y="0"/>
                    <a:pt x="2095" y="0"/>
                  </a:cubicBezTo>
                  <a:cubicBezTo>
                    <a:pt x="2013" y="5"/>
                    <a:pt x="1941" y="63"/>
                    <a:pt x="1912" y="140"/>
                  </a:cubicBezTo>
                  <a:lnTo>
                    <a:pt x="1254" y="2181"/>
                  </a:lnTo>
                  <a:lnTo>
                    <a:pt x="442" y="332"/>
                  </a:lnTo>
                  <a:cubicBezTo>
                    <a:pt x="401" y="246"/>
                    <a:pt x="331" y="210"/>
                    <a:pt x="260" y="210"/>
                  </a:cubicBezTo>
                  <a:cubicBezTo>
                    <a:pt x="130" y="210"/>
                    <a:pt x="0" y="333"/>
                    <a:pt x="62" y="495"/>
                  </a:cubicBezTo>
                  <a:lnTo>
                    <a:pt x="1090" y="2844"/>
                  </a:lnTo>
                  <a:cubicBezTo>
                    <a:pt x="1129" y="2916"/>
                    <a:pt x="1201" y="2965"/>
                    <a:pt x="1283" y="2965"/>
                  </a:cubicBezTo>
                  <a:lnTo>
                    <a:pt x="1292" y="2965"/>
                  </a:lnTo>
                  <a:cubicBezTo>
                    <a:pt x="1379" y="2960"/>
                    <a:pt x="1451" y="2902"/>
                    <a:pt x="1475" y="2820"/>
                  </a:cubicBezTo>
                  <a:lnTo>
                    <a:pt x="2143" y="745"/>
                  </a:lnTo>
                  <a:lnTo>
                    <a:pt x="2690" y="1840"/>
                  </a:lnTo>
                  <a:cubicBezTo>
                    <a:pt x="2724" y="1912"/>
                    <a:pt x="2791" y="1956"/>
                    <a:pt x="2868" y="1956"/>
                  </a:cubicBezTo>
                  <a:lnTo>
                    <a:pt x="3411" y="1956"/>
                  </a:lnTo>
                  <a:cubicBezTo>
                    <a:pt x="3512" y="1826"/>
                    <a:pt x="3613" y="1687"/>
                    <a:pt x="3704" y="1543"/>
                  </a:cubicBezTo>
                  <a:lnTo>
                    <a:pt x="3704" y="1543"/>
                  </a:lnTo>
                  <a:lnTo>
                    <a:pt x="3007" y="1547"/>
                  </a:lnTo>
                  <a:lnTo>
                    <a:pt x="2291" y="116"/>
                  </a:lnTo>
                  <a:cubicBezTo>
                    <a:pt x="2260" y="43"/>
                    <a:pt x="2184" y="0"/>
                    <a:pt x="2107" y="0"/>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3" name="Google Shape;12173;p92"/>
            <p:cNvSpPr/>
            <p:nvPr/>
          </p:nvSpPr>
          <p:spPr>
            <a:xfrm>
              <a:off x="7991979" y="2106599"/>
              <a:ext cx="194910" cy="127444"/>
            </a:xfrm>
            <a:custGeom>
              <a:avLst/>
              <a:gdLst/>
              <a:ahLst/>
              <a:cxnLst/>
              <a:rect l="l" t="t" r="r" b="b"/>
              <a:pathLst>
                <a:path w="7445" h="4868" extrusionOk="0">
                  <a:moveTo>
                    <a:pt x="6728" y="1"/>
                  </a:moveTo>
                  <a:cubicBezTo>
                    <a:pt x="6724" y="1"/>
                    <a:pt x="6721" y="1"/>
                    <a:pt x="6717" y="1"/>
                  </a:cubicBezTo>
                  <a:cubicBezTo>
                    <a:pt x="6635" y="1"/>
                    <a:pt x="6563" y="54"/>
                    <a:pt x="6529" y="131"/>
                  </a:cubicBezTo>
                  <a:lnTo>
                    <a:pt x="5559" y="2523"/>
                  </a:lnTo>
                  <a:lnTo>
                    <a:pt x="4742" y="1149"/>
                  </a:lnTo>
                  <a:cubicBezTo>
                    <a:pt x="4702" y="1079"/>
                    <a:pt x="4633" y="1045"/>
                    <a:pt x="4564" y="1045"/>
                  </a:cubicBezTo>
                  <a:cubicBezTo>
                    <a:pt x="4478" y="1045"/>
                    <a:pt x="4392" y="1098"/>
                    <a:pt x="4363" y="1197"/>
                  </a:cubicBezTo>
                  <a:lnTo>
                    <a:pt x="3541" y="3979"/>
                  </a:lnTo>
                  <a:lnTo>
                    <a:pt x="2489" y="880"/>
                  </a:lnTo>
                  <a:cubicBezTo>
                    <a:pt x="2460" y="803"/>
                    <a:pt x="2388" y="750"/>
                    <a:pt x="2306" y="745"/>
                  </a:cubicBezTo>
                  <a:cubicBezTo>
                    <a:pt x="2299" y="745"/>
                    <a:pt x="2293" y="744"/>
                    <a:pt x="2286" y="744"/>
                  </a:cubicBezTo>
                  <a:cubicBezTo>
                    <a:pt x="2211" y="744"/>
                    <a:pt x="2140" y="790"/>
                    <a:pt x="2109" y="861"/>
                  </a:cubicBezTo>
                  <a:lnTo>
                    <a:pt x="1062" y="3008"/>
                  </a:lnTo>
                  <a:lnTo>
                    <a:pt x="0" y="3008"/>
                  </a:lnTo>
                  <a:cubicBezTo>
                    <a:pt x="92" y="3147"/>
                    <a:pt x="193" y="3287"/>
                    <a:pt x="294" y="3421"/>
                  </a:cubicBezTo>
                  <a:lnTo>
                    <a:pt x="1192" y="3421"/>
                  </a:lnTo>
                  <a:cubicBezTo>
                    <a:pt x="1274" y="3421"/>
                    <a:pt x="1346" y="3373"/>
                    <a:pt x="1379" y="3301"/>
                  </a:cubicBezTo>
                  <a:lnTo>
                    <a:pt x="2258" y="1490"/>
                  </a:lnTo>
                  <a:lnTo>
                    <a:pt x="3359" y="4728"/>
                  </a:lnTo>
                  <a:cubicBezTo>
                    <a:pt x="3387" y="4810"/>
                    <a:pt x="3464" y="4867"/>
                    <a:pt x="3555" y="4867"/>
                  </a:cubicBezTo>
                  <a:cubicBezTo>
                    <a:pt x="3647" y="4862"/>
                    <a:pt x="3724" y="4805"/>
                    <a:pt x="3748" y="4718"/>
                  </a:cubicBezTo>
                  <a:lnTo>
                    <a:pt x="4622" y="1764"/>
                  </a:lnTo>
                  <a:lnTo>
                    <a:pt x="5410" y="3085"/>
                  </a:lnTo>
                  <a:cubicBezTo>
                    <a:pt x="5446" y="3148"/>
                    <a:pt x="5512" y="3186"/>
                    <a:pt x="5588" y="3186"/>
                  </a:cubicBezTo>
                  <a:cubicBezTo>
                    <a:pt x="5593" y="3186"/>
                    <a:pt x="5597" y="3186"/>
                    <a:pt x="5602" y="3186"/>
                  </a:cubicBezTo>
                  <a:cubicBezTo>
                    <a:pt x="5679" y="3181"/>
                    <a:pt x="5746" y="3133"/>
                    <a:pt x="5775" y="3056"/>
                  </a:cubicBezTo>
                  <a:lnTo>
                    <a:pt x="6721" y="731"/>
                  </a:lnTo>
                  <a:lnTo>
                    <a:pt x="7000" y="1375"/>
                  </a:lnTo>
                  <a:cubicBezTo>
                    <a:pt x="7041" y="1459"/>
                    <a:pt x="7112" y="1495"/>
                    <a:pt x="7183" y="1495"/>
                  </a:cubicBezTo>
                  <a:cubicBezTo>
                    <a:pt x="7314" y="1495"/>
                    <a:pt x="7445" y="1373"/>
                    <a:pt x="7380" y="1211"/>
                  </a:cubicBezTo>
                  <a:lnTo>
                    <a:pt x="6909" y="121"/>
                  </a:lnTo>
                  <a:cubicBezTo>
                    <a:pt x="6877" y="48"/>
                    <a:pt x="6810" y="1"/>
                    <a:pt x="6728" y="1"/>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4" name="Google Shape;12174;p92"/>
            <p:cNvSpPr/>
            <p:nvPr/>
          </p:nvSpPr>
          <p:spPr>
            <a:xfrm>
              <a:off x="7940666" y="2020205"/>
              <a:ext cx="383249" cy="286488"/>
            </a:xfrm>
            <a:custGeom>
              <a:avLst/>
              <a:gdLst/>
              <a:ahLst/>
              <a:cxnLst/>
              <a:rect l="l" t="t" r="r" b="b"/>
              <a:pathLst>
                <a:path w="14639" h="10943" extrusionOk="0">
                  <a:moveTo>
                    <a:pt x="4809" y="0"/>
                  </a:moveTo>
                  <a:cubicBezTo>
                    <a:pt x="4803" y="0"/>
                    <a:pt x="4796" y="0"/>
                    <a:pt x="4790" y="0"/>
                  </a:cubicBezTo>
                  <a:cubicBezTo>
                    <a:pt x="2076" y="0"/>
                    <a:pt x="0" y="2830"/>
                    <a:pt x="1432" y="5799"/>
                  </a:cubicBezTo>
                  <a:lnTo>
                    <a:pt x="567" y="5799"/>
                  </a:lnTo>
                  <a:cubicBezTo>
                    <a:pt x="293" y="5799"/>
                    <a:pt x="293" y="6212"/>
                    <a:pt x="567" y="6212"/>
                  </a:cubicBezTo>
                  <a:lnTo>
                    <a:pt x="1653" y="6212"/>
                  </a:lnTo>
                  <a:cubicBezTo>
                    <a:pt x="2844" y="8206"/>
                    <a:pt x="5347" y="9652"/>
                    <a:pt x="7288" y="10910"/>
                  </a:cubicBezTo>
                  <a:cubicBezTo>
                    <a:pt x="7322" y="10932"/>
                    <a:pt x="7360" y="10943"/>
                    <a:pt x="7399" y="10943"/>
                  </a:cubicBezTo>
                  <a:cubicBezTo>
                    <a:pt x="7437" y="10943"/>
                    <a:pt x="7476" y="10932"/>
                    <a:pt x="7509" y="10910"/>
                  </a:cubicBezTo>
                  <a:cubicBezTo>
                    <a:pt x="9450" y="9657"/>
                    <a:pt x="11953" y="8211"/>
                    <a:pt x="13144" y="6212"/>
                  </a:cubicBezTo>
                  <a:lnTo>
                    <a:pt x="14230" y="6212"/>
                  </a:lnTo>
                  <a:cubicBezTo>
                    <a:pt x="14345" y="6212"/>
                    <a:pt x="14437" y="6121"/>
                    <a:pt x="14437" y="6005"/>
                  </a:cubicBezTo>
                  <a:cubicBezTo>
                    <a:pt x="14451" y="5895"/>
                    <a:pt x="14360" y="5794"/>
                    <a:pt x="14249" y="5794"/>
                  </a:cubicBezTo>
                  <a:lnTo>
                    <a:pt x="13389" y="5794"/>
                  </a:lnTo>
                  <a:cubicBezTo>
                    <a:pt x="14638" y="3195"/>
                    <a:pt x="13216" y="615"/>
                    <a:pt x="10877" y="87"/>
                  </a:cubicBezTo>
                  <a:cubicBezTo>
                    <a:pt x="10864" y="85"/>
                    <a:pt x="10852" y="84"/>
                    <a:pt x="10840" y="84"/>
                  </a:cubicBezTo>
                  <a:cubicBezTo>
                    <a:pt x="10610" y="84"/>
                    <a:pt x="10548" y="426"/>
                    <a:pt x="10786" y="490"/>
                  </a:cubicBezTo>
                  <a:cubicBezTo>
                    <a:pt x="12923" y="971"/>
                    <a:pt x="14216" y="3392"/>
                    <a:pt x="12933" y="5799"/>
                  </a:cubicBezTo>
                  <a:lnTo>
                    <a:pt x="12169" y="5799"/>
                  </a:lnTo>
                  <a:lnTo>
                    <a:pt x="11453" y="4363"/>
                  </a:lnTo>
                  <a:cubicBezTo>
                    <a:pt x="11415" y="4287"/>
                    <a:pt x="11343" y="4250"/>
                    <a:pt x="11271" y="4250"/>
                  </a:cubicBezTo>
                  <a:cubicBezTo>
                    <a:pt x="11188" y="4250"/>
                    <a:pt x="11105" y="4299"/>
                    <a:pt x="11074" y="4391"/>
                  </a:cubicBezTo>
                  <a:lnTo>
                    <a:pt x="10411" y="6433"/>
                  </a:lnTo>
                  <a:lnTo>
                    <a:pt x="9676" y="4752"/>
                  </a:lnTo>
                  <a:cubicBezTo>
                    <a:pt x="9635" y="4666"/>
                    <a:pt x="9564" y="4629"/>
                    <a:pt x="9493" y="4629"/>
                  </a:cubicBezTo>
                  <a:cubicBezTo>
                    <a:pt x="9361" y="4629"/>
                    <a:pt x="9231" y="4753"/>
                    <a:pt x="9296" y="4915"/>
                  </a:cubicBezTo>
                  <a:lnTo>
                    <a:pt x="10252" y="7096"/>
                  </a:lnTo>
                  <a:cubicBezTo>
                    <a:pt x="10289" y="7178"/>
                    <a:pt x="10365" y="7218"/>
                    <a:pt x="10440" y="7218"/>
                  </a:cubicBezTo>
                  <a:cubicBezTo>
                    <a:pt x="10523" y="7218"/>
                    <a:pt x="10606" y="7170"/>
                    <a:pt x="10637" y="7077"/>
                  </a:cubicBezTo>
                  <a:lnTo>
                    <a:pt x="11304" y="5001"/>
                  </a:lnTo>
                  <a:lnTo>
                    <a:pt x="11847" y="6097"/>
                  </a:lnTo>
                  <a:cubicBezTo>
                    <a:pt x="11886" y="6169"/>
                    <a:pt x="11953" y="6212"/>
                    <a:pt x="12030" y="6217"/>
                  </a:cubicBezTo>
                  <a:lnTo>
                    <a:pt x="12674" y="6217"/>
                  </a:lnTo>
                  <a:cubicBezTo>
                    <a:pt x="11357" y="8211"/>
                    <a:pt x="8513" y="9733"/>
                    <a:pt x="7408" y="10497"/>
                  </a:cubicBezTo>
                  <a:cubicBezTo>
                    <a:pt x="5655" y="9354"/>
                    <a:pt x="3320" y="7994"/>
                    <a:pt x="2148" y="6217"/>
                  </a:cubicBezTo>
                  <a:lnTo>
                    <a:pt x="3147" y="6217"/>
                  </a:lnTo>
                  <a:cubicBezTo>
                    <a:pt x="3224" y="6217"/>
                    <a:pt x="3301" y="6169"/>
                    <a:pt x="3334" y="6097"/>
                  </a:cubicBezTo>
                  <a:lnTo>
                    <a:pt x="4209" y="4286"/>
                  </a:lnTo>
                  <a:lnTo>
                    <a:pt x="5314" y="7524"/>
                  </a:lnTo>
                  <a:cubicBezTo>
                    <a:pt x="5347" y="7614"/>
                    <a:pt x="5428" y="7659"/>
                    <a:pt x="5509" y="7659"/>
                  </a:cubicBezTo>
                  <a:cubicBezTo>
                    <a:pt x="5593" y="7659"/>
                    <a:pt x="5676" y="7611"/>
                    <a:pt x="5708" y="7514"/>
                  </a:cubicBezTo>
                  <a:lnTo>
                    <a:pt x="6577" y="4564"/>
                  </a:lnTo>
                  <a:lnTo>
                    <a:pt x="7365" y="5885"/>
                  </a:lnTo>
                  <a:cubicBezTo>
                    <a:pt x="7405" y="5952"/>
                    <a:pt x="7473" y="5985"/>
                    <a:pt x="7542" y="5985"/>
                  </a:cubicBezTo>
                  <a:cubicBezTo>
                    <a:pt x="7620" y="5985"/>
                    <a:pt x="7699" y="5941"/>
                    <a:pt x="7735" y="5857"/>
                  </a:cubicBezTo>
                  <a:lnTo>
                    <a:pt x="8677" y="3531"/>
                  </a:lnTo>
                  <a:lnTo>
                    <a:pt x="8960" y="4175"/>
                  </a:lnTo>
                  <a:cubicBezTo>
                    <a:pt x="8998" y="4259"/>
                    <a:pt x="9068" y="4294"/>
                    <a:pt x="9137" y="4294"/>
                  </a:cubicBezTo>
                  <a:cubicBezTo>
                    <a:pt x="9268" y="4294"/>
                    <a:pt x="9400" y="4170"/>
                    <a:pt x="9335" y="4007"/>
                  </a:cubicBezTo>
                  <a:lnTo>
                    <a:pt x="8854" y="2921"/>
                  </a:lnTo>
                  <a:cubicBezTo>
                    <a:pt x="8819" y="2838"/>
                    <a:pt x="8744" y="2798"/>
                    <a:pt x="8668" y="2798"/>
                  </a:cubicBezTo>
                  <a:cubicBezTo>
                    <a:pt x="8591" y="2798"/>
                    <a:pt x="8514" y="2841"/>
                    <a:pt x="8480" y="2926"/>
                  </a:cubicBezTo>
                  <a:lnTo>
                    <a:pt x="7504" y="5319"/>
                  </a:lnTo>
                  <a:lnTo>
                    <a:pt x="6688" y="3945"/>
                  </a:lnTo>
                  <a:cubicBezTo>
                    <a:pt x="6647" y="3877"/>
                    <a:pt x="6580" y="3844"/>
                    <a:pt x="6513" y="3844"/>
                  </a:cubicBezTo>
                  <a:cubicBezTo>
                    <a:pt x="6428" y="3844"/>
                    <a:pt x="6345" y="3896"/>
                    <a:pt x="6318" y="3993"/>
                  </a:cubicBezTo>
                  <a:lnTo>
                    <a:pt x="5491" y="6779"/>
                  </a:lnTo>
                  <a:lnTo>
                    <a:pt x="4439" y="3676"/>
                  </a:lnTo>
                  <a:cubicBezTo>
                    <a:pt x="4406" y="3584"/>
                    <a:pt x="4324" y="3537"/>
                    <a:pt x="4242" y="3537"/>
                  </a:cubicBezTo>
                  <a:cubicBezTo>
                    <a:pt x="4169" y="3537"/>
                    <a:pt x="4096" y="3575"/>
                    <a:pt x="4060" y="3652"/>
                  </a:cubicBezTo>
                  <a:lnTo>
                    <a:pt x="3013" y="5799"/>
                  </a:lnTo>
                  <a:lnTo>
                    <a:pt x="1893" y="5799"/>
                  </a:lnTo>
                  <a:cubicBezTo>
                    <a:pt x="442" y="3080"/>
                    <a:pt x="2287" y="414"/>
                    <a:pt x="4790" y="414"/>
                  </a:cubicBezTo>
                  <a:cubicBezTo>
                    <a:pt x="4796" y="414"/>
                    <a:pt x="4802" y="414"/>
                    <a:pt x="4807" y="414"/>
                  </a:cubicBezTo>
                  <a:cubicBezTo>
                    <a:pt x="5733" y="414"/>
                    <a:pt x="6620" y="797"/>
                    <a:pt x="7255" y="1471"/>
                  </a:cubicBezTo>
                  <a:cubicBezTo>
                    <a:pt x="7293" y="1511"/>
                    <a:pt x="7347" y="1532"/>
                    <a:pt x="7401" y="1532"/>
                  </a:cubicBezTo>
                  <a:cubicBezTo>
                    <a:pt x="7455" y="1532"/>
                    <a:pt x="7509" y="1511"/>
                    <a:pt x="7548" y="1471"/>
                  </a:cubicBezTo>
                  <a:cubicBezTo>
                    <a:pt x="8114" y="880"/>
                    <a:pt x="8874" y="510"/>
                    <a:pt x="9685" y="428"/>
                  </a:cubicBezTo>
                  <a:cubicBezTo>
                    <a:pt x="9951" y="405"/>
                    <a:pt x="9923" y="19"/>
                    <a:pt x="9674" y="19"/>
                  </a:cubicBezTo>
                  <a:cubicBezTo>
                    <a:pt x="9667" y="19"/>
                    <a:pt x="9659" y="19"/>
                    <a:pt x="9652" y="20"/>
                  </a:cubicBezTo>
                  <a:cubicBezTo>
                    <a:pt x="8806" y="101"/>
                    <a:pt x="8018" y="457"/>
                    <a:pt x="7403" y="1033"/>
                  </a:cubicBezTo>
                  <a:cubicBezTo>
                    <a:pt x="6697" y="370"/>
                    <a:pt x="5772" y="0"/>
                    <a:pt x="4809"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75" name="Google Shape;12175;p92"/>
          <p:cNvGrpSpPr/>
          <p:nvPr/>
        </p:nvGrpSpPr>
        <p:grpSpPr>
          <a:xfrm>
            <a:off x="7508513" y="1818078"/>
            <a:ext cx="372175" cy="279995"/>
            <a:chOff x="7508513" y="2023478"/>
            <a:chExt cx="372175" cy="279995"/>
          </a:xfrm>
        </p:grpSpPr>
        <p:sp>
          <p:nvSpPr>
            <p:cNvPr id="12176" name="Google Shape;12176;p92"/>
            <p:cNvSpPr/>
            <p:nvPr/>
          </p:nvSpPr>
          <p:spPr>
            <a:xfrm>
              <a:off x="7515686" y="2133512"/>
              <a:ext cx="357724" cy="164541"/>
            </a:xfrm>
            <a:custGeom>
              <a:avLst/>
              <a:gdLst/>
              <a:ahLst/>
              <a:cxnLst/>
              <a:rect l="l" t="t" r="r" b="b"/>
              <a:pathLst>
                <a:path w="13664" h="6285" extrusionOk="0">
                  <a:moveTo>
                    <a:pt x="1" y="1"/>
                  </a:moveTo>
                  <a:lnTo>
                    <a:pt x="1" y="6285"/>
                  </a:lnTo>
                  <a:lnTo>
                    <a:pt x="13663" y="6285"/>
                  </a:lnTo>
                  <a:lnTo>
                    <a:pt x="13663" y="1"/>
                  </a:lnTo>
                  <a:lnTo>
                    <a:pt x="9873" y="1"/>
                  </a:lnTo>
                  <a:cubicBezTo>
                    <a:pt x="9493" y="1"/>
                    <a:pt x="9215" y="347"/>
                    <a:pt x="9292" y="717"/>
                  </a:cubicBezTo>
                  <a:cubicBezTo>
                    <a:pt x="9325" y="870"/>
                    <a:pt x="9344" y="1029"/>
                    <a:pt x="9344" y="1192"/>
                  </a:cubicBezTo>
                  <a:cubicBezTo>
                    <a:pt x="9373" y="2590"/>
                    <a:pt x="8254" y="3748"/>
                    <a:pt x="6851" y="3762"/>
                  </a:cubicBezTo>
                  <a:cubicBezTo>
                    <a:pt x="6842" y="3763"/>
                    <a:pt x="6834" y="3763"/>
                    <a:pt x="6825" y="3763"/>
                  </a:cubicBezTo>
                  <a:cubicBezTo>
                    <a:pt x="5439" y="3763"/>
                    <a:pt x="4310" y="2630"/>
                    <a:pt x="4315" y="1240"/>
                  </a:cubicBezTo>
                  <a:cubicBezTo>
                    <a:pt x="4315" y="1063"/>
                    <a:pt x="4329" y="890"/>
                    <a:pt x="4367" y="717"/>
                  </a:cubicBezTo>
                  <a:cubicBezTo>
                    <a:pt x="4444" y="347"/>
                    <a:pt x="4161" y="1"/>
                    <a:pt x="3781" y="1"/>
                  </a:cubicBezTo>
                  <a:close/>
                </a:path>
              </a:pathLst>
            </a:custGeom>
            <a:solidFill>
              <a:srgbClr val="F0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7" name="Google Shape;12177;p92"/>
            <p:cNvSpPr/>
            <p:nvPr/>
          </p:nvSpPr>
          <p:spPr>
            <a:xfrm>
              <a:off x="7757694" y="2147728"/>
              <a:ext cx="116475" cy="39532"/>
            </a:xfrm>
            <a:custGeom>
              <a:avLst/>
              <a:gdLst/>
              <a:ahLst/>
              <a:cxnLst/>
              <a:rect l="l" t="t" r="r" b="b"/>
              <a:pathLst>
                <a:path w="4449" h="1510" extrusionOk="0">
                  <a:moveTo>
                    <a:pt x="655" y="1"/>
                  </a:moveTo>
                  <a:cubicBezTo>
                    <a:pt x="279" y="1"/>
                    <a:pt x="0" y="344"/>
                    <a:pt x="76" y="712"/>
                  </a:cubicBezTo>
                  <a:cubicBezTo>
                    <a:pt x="110" y="885"/>
                    <a:pt x="129" y="1058"/>
                    <a:pt x="129" y="1235"/>
                  </a:cubicBezTo>
                  <a:cubicBezTo>
                    <a:pt x="129" y="1322"/>
                    <a:pt x="124" y="1404"/>
                    <a:pt x="115" y="1490"/>
                  </a:cubicBezTo>
                  <a:lnTo>
                    <a:pt x="129" y="1509"/>
                  </a:lnTo>
                  <a:cubicBezTo>
                    <a:pt x="562" y="1509"/>
                    <a:pt x="562" y="962"/>
                    <a:pt x="994" y="962"/>
                  </a:cubicBezTo>
                  <a:cubicBezTo>
                    <a:pt x="1422" y="962"/>
                    <a:pt x="1422" y="1509"/>
                    <a:pt x="1854" y="1509"/>
                  </a:cubicBezTo>
                  <a:cubicBezTo>
                    <a:pt x="2286" y="1509"/>
                    <a:pt x="2286" y="962"/>
                    <a:pt x="2719" y="962"/>
                  </a:cubicBezTo>
                  <a:cubicBezTo>
                    <a:pt x="3151" y="962"/>
                    <a:pt x="3151" y="1509"/>
                    <a:pt x="3579" y="1509"/>
                  </a:cubicBezTo>
                  <a:cubicBezTo>
                    <a:pt x="4016" y="1509"/>
                    <a:pt x="4016" y="962"/>
                    <a:pt x="4448" y="962"/>
                  </a:cubicBezTo>
                  <a:lnTo>
                    <a:pt x="4448" y="1"/>
                  </a:lnTo>
                  <a:lnTo>
                    <a:pt x="662" y="1"/>
                  </a:lnTo>
                  <a:cubicBezTo>
                    <a:pt x="660" y="1"/>
                    <a:pt x="657" y="1"/>
                    <a:pt x="655" y="1"/>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8" name="Google Shape;12178;p92"/>
            <p:cNvSpPr/>
            <p:nvPr/>
          </p:nvSpPr>
          <p:spPr>
            <a:xfrm>
              <a:off x="7515555" y="2147597"/>
              <a:ext cx="116501" cy="39663"/>
            </a:xfrm>
            <a:custGeom>
              <a:avLst/>
              <a:gdLst/>
              <a:ahLst/>
              <a:cxnLst/>
              <a:rect l="l" t="t" r="r" b="b"/>
              <a:pathLst>
                <a:path w="4450" h="1515" extrusionOk="0">
                  <a:moveTo>
                    <a:pt x="1" y="1"/>
                  </a:moveTo>
                  <a:lnTo>
                    <a:pt x="1" y="962"/>
                  </a:lnTo>
                  <a:cubicBezTo>
                    <a:pt x="438" y="967"/>
                    <a:pt x="438" y="1514"/>
                    <a:pt x="870" y="1514"/>
                  </a:cubicBezTo>
                  <a:cubicBezTo>
                    <a:pt x="1298" y="1514"/>
                    <a:pt x="1298" y="967"/>
                    <a:pt x="1730" y="967"/>
                  </a:cubicBezTo>
                  <a:cubicBezTo>
                    <a:pt x="2163" y="967"/>
                    <a:pt x="2163" y="1514"/>
                    <a:pt x="2595" y="1514"/>
                  </a:cubicBezTo>
                  <a:cubicBezTo>
                    <a:pt x="3027" y="1514"/>
                    <a:pt x="3022" y="967"/>
                    <a:pt x="3455" y="967"/>
                  </a:cubicBezTo>
                  <a:cubicBezTo>
                    <a:pt x="3892" y="967"/>
                    <a:pt x="3887" y="1514"/>
                    <a:pt x="4320" y="1514"/>
                  </a:cubicBezTo>
                  <a:lnTo>
                    <a:pt x="4334" y="1495"/>
                  </a:lnTo>
                  <a:cubicBezTo>
                    <a:pt x="4324" y="1409"/>
                    <a:pt x="4320" y="1327"/>
                    <a:pt x="4320" y="1240"/>
                  </a:cubicBezTo>
                  <a:cubicBezTo>
                    <a:pt x="4320" y="1063"/>
                    <a:pt x="4339" y="890"/>
                    <a:pt x="4372" y="717"/>
                  </a:cubicBezTo>
                  <a:cubicBezTo>
                    <a:pt x="4449" y="347"/>
                    <a:pt x="4166" y="1"/>
                    <a:pt x="3786" y="1"/>
                  </a:cubicBez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9" name="Google Shape;12179;p92"/>
            <p:cNvSpPr/>
            <p:nvPr/>
          </p:nvSpPr>
          <p:spPr>
            <a:xfrm>
              <a:off x="7515555" y="2133643"/>
              <a:ext cx="116501" cy="39637"/>
            </a:xfrm>
            <a:custGeom>
              <a:avLst/>
              <a:gdLst/>
              <a:ahLst/>
              <a:cxnLst/>
              <a:rect l="l" t="t" r="r" b="b"/>
              <a:pathLst>
                <a:path w="4450" h="1514" extrusionOk="0">
                  <a:moveTo>
                    <a:pt x="1" y="1"/>
                  </a:moveTo>
                  <a:lnTo>
                    <a:pt x="1" y="962"/>
                  </a:lnTo>
                  <a:cubicBezTo>
                    <a:pt x="438" y="962"/>
                    <a:pt x="438" y="1514"/>
                    <a:pt x="870" y="1514"/>
                  </a:cubicBezTo>
                  <a:cubicBezTo>
                    <a:pt x="1298" y="1514"/>
                    <a:pt x="1298" y="966"/>
                    <a:pt x="1730" y="966"/>
                  </a:cubicBezTo>
                  <a:cubicBezTo>
                    <a:pt x="2163" y="966"/>
                    <a:pt x="2163" y="1514"/>
                    <a:pt x="2595" y="1514"/>
                  </a:cubicBezTo>
                  <a:cubicBezTo>
                    <a:pt x="3027" y="1514"/>
                    <a:pt x="3027" y="966"/>
                    <a:pt x="3455" y="966"/>
                  </a:cubicBezTo>
                  <a:cubicBezTo>
                    <a:pt x="3887" y="966"/>
                    <a:pt x="3887" y="1514"/>
                    <a:pt x="4320" y="1514"/>
                  </a:cubicBezTo>
                  <a:lnTo>
                    <a:pt x="4334" y="1495"/>
                  </a:lnTo>
                  <a:cubicBezTo>
                    <a:pt x="4324" y="1408"/>
                    <a:pt x="4320" y="1327"/>
                    <a:pt x="4320" y="1240"/>
                  </a:cubicBezTo>
                  <a:cubicBezTo>
                    <a:pt x="4320" y="1062"/>
                    <a:pt x="4339" y="889"/>
                    <a:pt x="4372" y="716"/>
                  </a:cubicBezTo>
                  <a:cubicBezTo>
                    <a:pt x="4449" y="347"/>
                    <a:pt x="4166" y="1"/>
                    <a:pt x="3786" y="1"/>
                  </a:cubicBezTo>
                  <a:close/>
                </a:path>
              </a:pathLst>
            </a:custGeom>
            <a:solidFill>
              <a:srgbClr val="E4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0" name="Google Shape;12180;p92"/>
            <p:cNvSpPr/>
            <p:nvPr/>
          </p:nvSpPr>
          <p:spPr>
            <a:xfrm>
              <a:off x="7757668" y="2133643"/>
              <a:ext cx="116501" cy="39637"/>
            </a:xfrm>
            <a:custGeom>
              <a:avLst/>
              <a:gdLst/>
              <a:ahLst/>
              <a:cxnLst/>
              <a:rect l="l" t="t" r="r" b="b"/>
              <a:pathLst>
                <a:path w="4450" h="1514" extrusionOk="0">
                  <a:moveTo>
                    <a:pt x="663" y="1"/>
                  </a:moveTo>
                  <a:cubicBezTo>
                    <a:pt x="284" y="1"/>
                    <a:pt x="1" y="347"/>
                    <a:pt x="77" y="716"/>
                  </a:cubicBezTo>
                  <a:cubicBezTo>
                    <a:pt x="111" y="889"/>
                    <a:pt x="130" y="1062"/>
                    <a:pt x="130" y="1240"/>
                  </a:cubicBezTo>
                  <a:cubicBezTo>
                    <a:pt x="130" y="1327"/>
                    <a:pt x="125" y="1408"/>
                    <a:pt x="116" y="1495"/>
                  </a:cubicBezTo>
                  <a:lnTo>
                    <a:pt x="130" y="1514"/>
                  </a:lnTo>
                  <a:cubicBezTo>
                    <a:pt x="563" y="1514"/>
                    <a:pt x="563" y="966"/>
                    <a:pt x="995" y="966"/>
                  </a:cubicBezTo>
                  <a:cubicBezTo>
                    <a:pt x="1423" y="966"/>
                    <a:pt x="1423" y="1514"/>
                    <a:pt x="1855" y="1514"/>
                  </a:cubicBezTo>
                  <a:cubicBezTo>
                    <a:pt x="2287" y="1514"/>
                    <a:pt x="2287" y="966"/>
                    <a:pt x="2720" y="966"/>
                  </a:cubicBezTo>
                  <a:cubicBezTo>
                    <a:pt x="3152" y="966"/>
                    <a:pt x="3152" y="1514"/>
                    <a:pt x="3580" y="1514"/>
                  </a:cubicBezTo>
                  <a:cubicBezTo>
                    <a:pt x="4017" y="1514"/>
                    <a:pt x="4017" y="962"/>
                    <a:pt x="4449" y="962"/>
                  </a:cubicBezTo>
                  <a:lnTo>
                    <a:pt x="4449" y="1"/>
                  </a:lnTo>
                  <a:close/>
                </a:path>
              </a:pathLst>
            </a:custGeom>
            <a:solidFill>
              <a:srgbClr val="E4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1" name="Google Shape;12181;p92"/>
            <p:cNvSpPr/>
            <p:nvPr/>
          </p:nvSpPr>
          <p:spPr>
            <a:xfrm>
              <a:off x="7600824" y="2227839"/>
              <a:ext cx="22044" cy="18902"/>
            </a:xfrm>
            <a:custGeom>
              <a:avLst/>
              <a:gdLst/>
              <a:ahLst/>
              <a:cxnLst/>
              <a:rect l="l" t="t" r="r" b="b"/>
              <a:pathLst>
                <a:path w="842" h="722" extrusionOk="0">
                  <a:moveTo>
                    <a:pt x="481" y="1"/>
                  </a:moveTo>
                  <a:cubicBezTo>
                    <a:pt x="159" y="1"/>
                    <a:pt x="1" y="390"/>
                    <a:pt x="227" y="616"/>
                  </a:cubicBezTo>
                  <a:cubicBezTo>
                    <a:pt x="300" y="689"/>
                    <a:pt x="390" y="722"/>
                    <a:pt x="479" y="722"/>
                  </a:cubicBezTo>
                  <a:cubicBezTo>
                    <a:pt x="664" y="722"/>
                    <a:pt x="842" y="579"/>
                    <a:pt x="842" y="361"/>
                  </a:cubicBezTo>
                  <a:cubicBezTo>
                    <a:pt x="842" y="164"/>
                    <a:pt x="678" y="1"/>
                    <a:pt x="481" y="1"/>
                  </a:cubicBezTo>
                  <a:close/>
                </a:path>
              </a:pathLst>
            </a:custGeom>
            <a:solidFill>
              <a:srgbClr val="B4C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2" name="Google Shape;12182;p92"/>
            <p:cNvSpPr/>
            <p:nvPr/>
          </p:nvSpPr>
          <p:spPr>
            <a:xfrm>
              <a:off x="7523723" y="2251610"/>
              <a:ext cx="22174" cy="18876"/>
            </a:xfrm>
            <a:custGeom>
              <a:avLst/>
              <a:gdLst/>
              <a:ahLst/>
              <a:cxnLst/>
              <a:rect l="l" t="t" r="r" b="b"/>
              <a:pathLst>
                <a:path w="847" h="721" extrusionOk="0">
                  <a:moveTo>
                    <a:pt x="486" y="1"/>
                  </a:moveTo>
                  <a:cubicBezTo>
                    <a:pt x="164" y="1"/>
                    <a:pt x="1" y="385"/>
                    <a:pt x="232" y="616"/>
                  </a:cubicBezTo>
                  <a:cubicBezTo>
                    <a:pt x="304" y="688"/>
                    <a:pt x="394" y="721"/>
                    <a:pt x="482" y="721"/>
                  </a:cubicBezTo>
                  <a:cubicBezTo>
                    <a:pt x="667" y="721"/>
                    <a:pt x="846" y="576"/>
                    <a:pt x="846" y="361"/>
                  </a:cubicBezTo>
                  <a:cubicBezTo>
                    <a:pt x="846" y="159"/>
                    <a:pt x="683" y="1"/>
                    <a:pt x="486" y="1"/>
                  </a:cubicBezTo>
                  <a:close/>
                </a:path>
              </a:pathLst>
            </a:custGeom>
            <a:solidFill>
              <a:srgbClr val="B4C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3" name="Google Shape;12183;p92"/>
            <p:cNvSpPr/>
            <p:nvPr/>
          </p:nvSpPr>
          <p:spPr>
            <a:xfrm>
              <a:off x="7547495" y="2205455"/>
              <a:ext cx="22044" cy="18954"/>
            </a:xfrm>
            <a:custGeom>
              <a:avLst/>
              <a:gdLst/>
              <a:ahLst/>
              <a:cxnLst/>
              <a:rect l="l" t="t" r="r" b="b"/>
              <a:pathLst>
                <a:path w="842" h="724" extrusionOk="0">
                  <a:moveTo>
                    <a:pt x="481" y="1"/>
                  </a:moveTo>
                  <a:cubicBezTo>
                    <a:pt x="159" y="1"/>
                    <a:pt x="1" y="390"/>
                    <a:pt x="227" y="616"/>
                  </a:cubicBezTo>
                  <a:cubicBezTo>
                    <a:pt x="300" y="690"/>
                    <a:pt x="390" y="724"/>
                    <a:pt x="479" y="724"/>
                  </a:cubicBezTo>
                  <a:cubicBezTo>
                    <a:pt x="664" y="724"/>
                    <a:pt x="842" y="579"/>
                    <a:pt x="842" y="361"/>
                  </a:cubicBezTo>
                  <a:cubicBezTo>
                    <a:pt x="842" y="164"/>
                    <a:pt x="678" y="1"/>
                    <a:pt x="481" y="1"/>
                  </a:cubicBezTo>
                  <a:close/>
                </a:path>
              </a:pathLst>
            </a:custGeom>
            <a:solidFill>
              <a:srgbClr val="B4C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4" name="Google Shape;12184;p92"/>
            <p:cNvSpPr/>
            <p:nvPr/>
          </p:nvSpPr>
          <p:spPr>
            <a:xfrm>
              <a:off x="7762825" y="2227839"/>
              <a:ext cx="22148" cy="18902"/>
            </a:xfrm>
            <a:custGeom>
              <a:avLst/>
              <a:gdLst/>
              <a:ahLst/>
              <a:cxnLst/>
              <a:rect l="l" t="t" r="r" b="b"/>
              <a:pathLst>
                <a:path w="846" h="722" extrusionOk="0">
                  <a:moveTo>
                    <a:pt x="486" y="1"/>
                  </a:moveTo>
                  <a:cubicBezTo>
                    <a:pt x="164" y="1"/>
                    <a:pt x="0" y="390"/>
                    <a:pt x="226" y="616"/>
                  </a:cubicBezTo>
                  <a:cubicBezTo>
                    <a:pt x="301" y="689"/>
                    <a:pt x="392" y="722"/>
                    <a:pt x="482" y="722"/>
                  </a:cubicBezTo>
                  <a:cubicBezTo>
                    <a:pt x="668" y="722"/>
                    <a:pt x="846" y="579"/>
                    <a:pt x="846" y="361"/>
                  </a:cubicBezTo>
                  <a:cubicBezTo>
                    <a:pt x="846" y="164"/>
                    <a:pt x="683" y="1"/>
                    <a:pt x="486" y="1"/>
                  </a:cubicBezTo>
                  <a:close/>
                </a:path>
              </a:pathLst>
            </a:custGeom>
            <a:solidFill>
              <a:srgbClr val="B4C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5" name="Google Shape;12185;p92"/>
            <p:cNvSpPr/>
            <p:nvPr/>
          </p:nvSpPr>
          <p:spPr>
            <a:xfrm>
              <a:off x="7839925" y="2251610"/>
              <a:ext cx="22044" cy="18876"/>
            </a:xfrm>
            <a:custGeom>
              <a:avLst/>
              <a:gdLst/>
              <a:ahLst/>
              <a:cxnLst/>
              <a:rect l="l" t="t" r="r" b="b"/>
              <a:pathLst>
                <a:path w="842" h="721" extrusionOk="0">
                  <a:moveTo>
                    <a:pt x="481" y="1"/>
                  </a:moveTo>
                  <a:cubicBezTo>
                    <a:pt x="159" y="1"/>
                    <a:pt x="0" y="385"/>
                    <a:pt x="226" y="616"/>
                  </a:cubicBezTo>
                  <a:cubicBezTo>
                    <a:pt x="299" y="688"/>
                    <a:pt x="388" y="721"/>
                    <a:pt x="476" y="721"/>
                  </a:cubicBezTo>
                  <a:cubicBezTo>
                    <a:pt x="662" y="721"/>
                    <a:pt x="841" y="576"/>
                    <a:pt x="841" y="361"/>
                  </a:cubicBezTo>
                  <a:cubicBezTo>
                    <a:pt x="841" y="159"/>
                    <a:pt x="678" y="1"/>
                    <a:pt x="481" y="1"/>
                  </a:cubicBezTo>
                  <a:close/>
                </a:path>
              </a:pathLst>
            </a:custGeom>
            <a:solidFill>
              <a:srgbClr val="B4C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6" name="Google Shape;12186;p92"/>
            <p:cNvSpPr/>
            <p:nvPr/>
          </p:nvSpPr>
          <p:spPr>
            <a:xfrm>
              <a:off x="7816154" y="2205455"/>
              <a:ext cx="22148" cy="18954"/>
            </a:xfrm>
            <a:custGeom>
              <a:avLst/>
              <a:gdLst/>
              <a:ahLst/>
              <a:cxnLst/>
              <a:rect l="l" t="t" r="r" b="b"/>
              <a:pathLst>
                <a:path w="846" h="724" extrusionOk="0">
                  <a:moveTo>
                    <a:pt x="486" y="1"/>
                  </a:moveTo>
                  <a:cubicBezTo>
                    <a:pt x="164" y="1"/>
                    <a:pt x="0" y="390"/>
                    <a:pt x="226" y="616"/>
                  </a:cubicBezTo>
                  <a:cubicBezTo>
                    <a:pt x="301" y="690"/>
                    <a:pt x="392" y="724"/>
                    <a:pt x="482" y="724"/>
                  </a:cubicBezTo>
                  <a:cubicBezTo>
                    <a:pt x="668" y="724"/>
                    <a:pt x="846" y="579"/>
                    <a:pt x="846" y="361"/>
                  </a:cubicBezTo>
                  <a:cubicBezTo>
                    <a:pt x="846" y="164"/>
                    <a:pt x="683" y="1"/>
                    <a:pt x="486" y="1"/>
                  </a:cubicBezTo>
                  <a:close/>
                </a:path>
              </a:pathLst>
            </a:custGeom>
            <a:solidFill>
              <a:srgbClr val="B4C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7" name="Google Shape;12187;p92"/>
            <p:cNvSpPr/>
            <p:nvPr/>
          </p:nvSpPr>
          <p:spPr>
            <a:xfrm>
              <a:off x="7642345" y="2028923"/>
              <a:ext cx="104772" cy="177841"/>
            </a:xfrm>
            <a:custGeom>
              <a:avLst/>
              <a:gdLst/>
              <a:ahLst/>
              <a:cxnLst/>
              <a:rect l="l" t="t" r="r" b="b"/>
              <a:pathLst>
                <a:path w="4002" h="6793" extrusionOk="0">
                  <a:moveTo>
                    <a:pt x="1996" y="0"/>
                  </a:moveTo>
                  <a:cubicBezTo>
                    <a:pt x="1957" y="0"/>
                    <a:pt x="1917" y="25"/>
                    <a:pt x="1907" y="76"/>
                  </a:cubicBezTo>
                  <a:lnTo>
                    <a:pt x="1475" y="2771"/>
                  </a:lnTo>
                  <a:cubicBezTo>
                    <a:pt x="1379" y="3333"/>
                    <a:pt x="1139" y="3861"/>
                    <a:pt x="783" y="4308"/>
                  </a:cubicBezTo>
                  <a:cubicBezTo>
                    <a:pt x="0" y="5307"/>
                    <a:pt x="702" y="6773"/>
                    <a:pt x="1975" y="6792"/>
                  </a:cubicBezTo>
                  <a:cubicBezTo>
                    <a:pt x="1983" y="6792"/>
                    <a:pt x="1991" y="6792"/>
                    <a:pt x="1999" y="6792"/>
                  </a:cubicBezTo>
                  <a:cubicBezTo>
                    <a:pt x="3281" y="6792"/>
                    <a:pt x="4002" y="5296"/>
                    <a:pt x="3190" y="4289"/>
                  </a:cubicBezTo>
                  <a:cubicBezTo>
                    <a:pt x="2892" y="3919"/>
                    <a:pt x="2676" y="3482"/>
                    <a:pt x="2566" y="3021"/>
                  </a:cubicBezTo>
                  <a:lnTo>
                    <a:pt x="2417" y="2137"/>
                  </a:lnTo>
                  <a:lnTo>
                    <a:pt x="2080" y="76"/>
                  </a:lnTo>
                  <a:cubicBezTo>
                    <a:pt x="2073" y="25"/>
                    <a:pt x="2035" y="0"/>
                    <a:pt x="1996" y="0"/>
                  </a:cubicBezTo>
                  <a:close/>
                </a:path>
              </a:pathLst>
            </a:custGeom>
            <a:solidFill>
              <a:srgbClr val="364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8" name="Google Shape;12188;p92"/>
            <p:cNvSpPr/>
            <p:nvPr/>
          </p:nvSpPr>
          <p:spPr>
            <a:xfrm>
              <a:off x="7685594" y="2028871"/>
              <a:ext cx="52229" cy="177788"/>
            </a:xfrm>
            <a:custGeom>
              <a:avLst/>
              <a:gdLst/>
              <a:ahLst/>
              <a:cxnLst/>
              <a:rect l="l" t="t" r="r" b="b"/>
              <a:pathLst>
                <a:path w="1995" h="6791" extrusionOk="0">
                  <a:moveTo>
                    <a:pt x="345" y="1"/>
                  </a:moveTo>
                  <a:cubicBezTo>
                    <a:pt x="306" y="1"/>
                    <a:pt x="267" y="25"/>
                    <a:pt x="260" y="73"/>
                  </a:cubicBezTo>
                  <a:lnTo>
                    <a:pt x="1" y="1668"/>
                  </a:lnTo>
                  <a:lnTo>
                    <a:pt x="78" y="2134"/>
                  </a:lnTo>
                  <a:lnTo>
                    <a:pt x="227" y="3018"/>
                  </a:lnTo>
                  <a:cubicBezTo>
                    <a:pt x="337" y="3484"/>
                    <a:pt x="548" y="3916"/>
                    <a:pt x="851" y="4291"/>
                  </a:cubicBezTo>
                  <a:cubicBezTo>
                    <a:pt x="1562" y="5170"/>
                    <a:pt x="1106" y="6496"/>
                    <a:pt x="1" y="6751"/>
                  </a:cubicBezTo>
                  <a:cubicBezTo>
                    <a:pt x="116" y="6777"/>
                    <a:pt x="231" y="6790"/>
                    <a:pt x="346" y="6790"/>
                  </a:cubicBezTo>
                  <a:cubicBezTo>
                    <a:pt x="867" y="6790"/>
                    <a:pt x="1361" y="6521"/>
                    <a:pt x="1649" y="6068"/>
                  </a:cubicBezTo>
                  <a:cubicBezTo>
                    <a:pt x="1994" y="5511"/>
                    <a:pt x="1951" y="4800"/>
                    <a:pt x="1543" y="4291"/>
                  </a:cubicBezTo>
                  <a:lnTo>
                    <a:pt x="1538" y="4291"/>
                  </a:lnTo>
                  <a:cubicBezTo>
                    <a:pt x="1235" y="3916"/>
                    <a:pt x="1024" y="3484"/>
                    <a:pt x="914" y="3018"/>
                  </a:cubicBezTo>
                  <a:lnTo>
                    <a:pt x="765" y="2139"/>
                  </a:lnTo>
                  <a:lnTo>
                    <a:pt x="433" y="73"/>
                  </a:lnTo>
                  <a:cubicBezTo>
                    <a:pt x="424" y="25"/>
                    <a:pt x="384" y="1"/>
                    <a:pt x="345" y="1"/>
                  </a:cubicBezTo>
                  <a:close/>
                </a:path>
              </a:pathLst>
            </a:custGeom>
            <a:solidFill>
              <a:srgbClr val="2943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9" name="Google Shape;12189;p92"/>
            <p:cNvSpPr/>
            <p:nvPr/>
          </p:nvSpPr>
          <p:spPr>
            <a:xfrm>
              <a:off x="7508513" y="2292608"/>
              <a:ext cx="372070" cy="10865"/>
            </a:xfrm>
            <a:custGeom>
              <a:avLst/>
              <a:gdLst/>
              <a:ahLst/>
              <a:cxnLst/>
              <a:rect l="l" t="t" r="r" b="b"/>
              <a:pathLst>
                <a:path w="14212" h="415" extrusionOk="0">
                  <a:moveTo>
                    <a:pt x="275" y="1"/>
                  </a:moveTo>
                  <a:cubicBezTo>
                    <a:pt x="1" y="1"/>
                    <a:pt x="1" y="414"/>
                    <a:pt x="275" y="414"/>
                  </a:cubicBezTo>
                  <a:lnTo>
                    <a:pt x="13937" y="414"/>
                  </a:lnTo>
                  <a:cubicBezTo>
                    <a:pt x="14211" y="414"/>
                    <a:pt x="14211" y="1"/>
                    <a:pt x="1393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0" name="Google Shape;12190;p92"/>
            <p:cNvSpPr/>
            <p:nvPr/>
          </p:nvSpPr>
          <p:spPr>
            <a:xfrm>
              <a:off x="7508644" y="2128119"/>
              <a:ext cx="372044" cy="109066"/>
            </a:xfrm>
            <a:custGeom>
              <a:avLst/>
              <a:gdLst/>
              <a:ahLst/>
              <a:cxnLst/>
              <a:rect l="l" t="t" r="r" b="b"/>
              <a:pathLst>
                <a:path w="14211" h="4166" extrusionOk="0">
                  <a:moveTo>
                    <a:pt x="10147" y="0"/>
                  </a:moveTo>
                  <a:cubicBezTo>
                    <a:pt x="9642" y="0"/>
                    <a:pt x="9263" y="466"/>
                    <a:pt x="9364" y="961"/>
                  </a:cubicBezTo>
                  <a:cubicBezTo>
                    <a:pt x="9698" y="2537"/>
                    <a:pt x="8424" y="3760"/>
                    <a:pt x="7072" y="3760"/>
                  </a:cubicBezTo>
                  <a:cubicBezTo>
                    <a:pt x="6520" y="3760"/>
                    <a:pt x="5955" y="3556"/>
                    <a:pt x="5482" y="3089"/>
                  </a:cubicBezTo>
                  <a:cubicBezTo>
                    <a:pt x="4925" y="2537"/>
                    <a:pt x="4684" y="1735"/>
                    <a:pt x="4848" y="966"/>
                  </a:cubicBezTo>
                  <a:cubicBezTo>
                    <a:pt x="4953" y="471"/>
                    <a:pt x="4569" y="5"/>
                    <a:pt x="4060" y="5"/>
                  </a:cubicBezTo>
                  <a:lnTo>
                    <a:pt x="274" y="5"/>
                  </a:lnTo>
                  <a:cubicBezTo>
                    <a:pt x="0" y="5"/>
                    <a:pt x="0" y="418"/>
                    <a:pt x="274" y="418"/>
                  </a:cubicBezTo>
                  <a:lnTo>
                    <a:pt x="4060" y="418"/>
                  </a:lnTo>
                  <a:cubicBezTo>
                    <a:pt x="4062" y="418"/>
                    <a:pt x="4065" y="418"/>
                    <a:pt x="4068" y="418"/>
                  </a:cubicBezTo>
                  <a:cubicBezTo>
                    <a:pt x="4309" y="418"/>
                    <a:pt x="4492" y="642"/>
                    <a:pt x="4444" y="879"/>
                  </a:cubicBezTo>
                  <a:cubicBezTo>
                    <a:pt x="4411" y="1048"/>
                    <a:pt x="4391" y="1221"/>
                    <a:pt x="4391" y="1398"/>
                  </a:cubicBezTo>
                  <a:cubicBezTo>
                    <a:pt x="4214" y="1201"/>
                    <a:pt x="4074" y="966"/>
                    <a:pt x="3724" y="966"/>
                  </a:cubicBezTo>
                  <a:cubicBezTo>
                    <a:pt x="3195" y="966"/>
                    <a:pt x="3128" y="1514"/>
                    <a:pt x="2859" y="1514"/>
                  </a:cubicBezTo>
                  <a:cubicBezTo>
                    <a:pt x="2595" y="1514"/>
                    <a:pt x="2527" y="966"/>
                    <a:pt x="1999" y="966"/>
                  </a:cubicBezTo>
                  <a:cubicBezTo>
                    <a:pt x="1471" y="966"/>
                    <a:pt x="1403" y="1514"/>
                    <a:pt x="1134" y="1514"/>
                  </a:cubicBezTo>
                  <a:cubicBezTo>
                    <a:pt x="865" y="1514"/>
                    <a:pt x="803" y="966"/>
                    <a:pt x="270" y="966"/>
                  </a:cubicBezTo>
                  <a:cubicBezTo>
                    <a:pt x="0" y="966"/>
                    <a:pt x="0" y="1379"/>
                    <a:pt x="270" y="1379"/>
                  </a:cubicBezTo>
                  <a:cubicBezTo>
                    <a:pt x="380" y="1379"/>
                    <a:pt x="428" y="1432"/>
                    <a:pt x="543" y="1571"/>
                  </a:cubicBezTo>
                  <a:cubicBezTo>
                    <a:pt x="654" y="1715"/>
                    <a:pt x="817" y="1927"/>
                    <a:pt x="1139" y="1927"/>
                  </a:cubicBezTo>
                  <a:cubicBezTo>
                    <a:pt x="1668" y="1927"/>
                    <a:pt x="1735" y="1379"/>
                    <a:pt x="1999" y="1379"/>
                  </a:cubicBezTo>
                  <a:cubicBezTo>
                    <a:pt x="2268" y="1379"/>
                    <a:pt x="2335" y="1927"/>
                    <a:pt x="2864" y="1927"/>
                  </a:cubicBezTo>
                  <a:cubicBezTo>
                    <a:pt x="3392" y="1927"/>
                    <a:pt x="3459" y="1379"/>
                    <a:pt x="3728" y="1379"/>
                  </a:cubicBezTo>
                  <a:cubicBezTo>
                    <a:pt x="3973" y="1379"/>
                    <a:pt x="4021" y="1792"/>
                    <a:pt x="4430" y="1898"/>
                  </a:cubicBezTo>
                  <a:cubicBezTo>
                    <a:pt x="4665" y="3314"/>
                    <a:pt x="5873" y="4165"/>
                    <a:pt x="7117" y="4165"/>
                  </a:cubicBezTo>
                  <a:cubicBezTo>
                    <a:pt x="7806" y="4165"/>
                    <a:pt x="8505" y="3904"/>
                    <a:pt x="9056" y="3334"/>
                  </a:cubicBezTo>
                  <a:cubicBezTo>
                    <a:pt x="9440" y="2940"/>
                    <a:pt x="9695" y="2436"/>
                    <a:pt x="9786" y="1893"/>
                  </a:cubicBezTo>
                  <a:cubicBezTo>
                    <a:pt x="10175" y="1783"/>
                    <a:pt x="10238" y="1374"/>
                    <a:pt x="10478" y="1374"/>
                  </a:cubicBezTo>
                  <a:cubicBezTo>
                    <a:pt x="10747" y="1374"/>
                    <a:pt x="10810" y="1922"/>
                    <a:pt x="11338" y="1922"/>
                  </a:cubicBezTo>
                  <a:cubicBezTo>
                    <a:pt x="11867" y="1922"/>
                    <a:pt x="11934" y="1374"/>
                    <a:pt x="12203" y="1374"/>
                  </a:cubicBezTo>
                  <a:cubicBezTo>
                    <a:pt x="12472" y="1374"/>
                    <a:pt x="12534" y="1922"/>
                    <a:pt x="13063" y="1922"/>
                  </a:cubicBezTo>
                  <a:cubicBezTo>
                    <a:pt x="13596" y="1922"/>
                    <a:pt x="13658" y="1374"/>
                    <a:pt x="13927" y="1374"/>
                  </a:cubicBezTo>
                  <a:cubicBezTo>
                    <a:pt x="14201" y="1374"/>
                    <a:pt x="14201" y="961"/>
                    <a:pt x="13927" y="961"/>
                  </a:cubicBezTo>
                  <a:cubicBezTo>
                    <a:pt x="13399" y="961"/>
                    <a:pt x="13332" y="1509"/>
                    <a:pt x="13063" y="1509"/>
                  </a:cubicBezTo>
                  <a:cubicBezTo>
                    <a:pt x="12798" y="1509"/>
                    <a:pt x="12731" y="961"/>
                    <a:pt x="12203" y="961"/>
                  </a:cubicBezTo>
                  <a:cubicBezTo>
                    <a:pt x="11674" y="961"/>
                    <a:pt x="11607" y="1509"/>
                    <a:pt x="11338" y="1509"/>
                  </a:cubicBezTo>
                  <a:cubicBezTo>
                    <a:pt x="11069" y="1509"/>
                    <a:pt x="11007" y="961"/>
                    <a:pt x="10478" y="961"/>
                  </a:cubicBezTo>
                  <a:cubicBezTo>
                    <a:pt x="10142" y="961"/>
                    <a:pt x="9998" y="1182"/>
                    <a:pt x="9825" y="1379"/>
                  </a:cubicBezTo>
                  <a:cubicBezTo>
                    <a:pt x="9820" y="1211"/>
                    <a:pt x="9801" y="1043"/>
                    <a:pt x="9767" y="879"/>
                  </a:cubicBezTo>
                  <a:cubicBezTo>
                    <a:pt x="9719" y="639"/>
                    <a:pt x="9902" y="413"/>
                    <a:pt x="10147" y="413"/>
                  </a:cubicBezTo>
                  <a:lnTo>
                    <a:pt x="13942" y="413"/>
                  </a:lnTo>
                  <a:cubicBezTo>
                    <a:pt x="14211" y="409"/>
                    <a:pt x="14211" y="0"/>
                    <a:pt x="13942"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1" name="Google Shape;12191;p92"/>
            <p:cNvSpPr/>
            <p:nvPr/>
          </p:nvSpPr>
          <p:spPr>
            <a:xfrm>
              <a:off x="7644361" y="2023478"/>
              <a:ext cx="109930" cy="188548"/>
            </a:xfrm>
            <a:custGeom>
              <a:avLst/>
              <a:gdLst/>
              <a:ahLst/>
              <a:cxnLst/>
              <a:rect l="l" t="t" r="r" b="b"/>
              <a:pathLst>
                <a:path w="4199" h="7202" extrusionOk="0">
                  <a:moveTo>
                    <a:pt x="1915" y="0"/>
                  </a:moveTo>
                  <a:cubicBezTo>
                    <a:pt x="1784" y="0"/>
                    <a:pt x="1653" y="82"/>
                    <a:pt x="1629" y="245"/>
                  </a:cubicBezTo>
                  <a:lnTo>
                    <a:pt x="1191" y="2945"/>
                  </a:lnTo>
                  <a:cubicBezTo>
                    <a:pt x="1100" y="3474"/>
                    <a:pt x="879" y="3968"/>
                    <a:pt x="543" y="4386"/>
                  </a:cubicBezTo>
                  <a:cubicBezTo>
                    <a:pt x="0" y="5083"/>
                    <a:pt x="63" y="6082"/>
                    <a:pt x="697" y="6702"/>
                  </a:cubicBezTo>
                  <a:cubicBezTo>
                    <a:pt x="1023" y="7024"/>
                    <a:pt x="1461" y="7202"/>
                    <a:pt x="1917" y="7202"/>
                  </a:cubicBezTo>
                  <a:cubicBezTo>
                    <a:pt x="3368" y="7202"/>
                    <a:pt x="4199" y="5511"/>
                    <a:pt x="3272" y="4367"/>
                  </a:cubicBezTo>
                  <a:cubicBezTo>
                    <a:pt x="3027" y="4065"/>
                    <a:pt x="2844" y="3714"/>
                    <a:pt x="2734" y="3339"/>
                  </a:cubicBezTo>
                  <a:cubicBezTo>
                    <a:pt x="2706" y="3249"/>
                    <a:pt x="2624" y="3191"/>
                    <a:pt x="2535" y="3191"/>
                  </a:cubicBezTo>
                  <a:cubicBezTo>
                    <a:pt x="2515" y="3191"/>
                    <a:pt x="2494" y="3194"/>
                    <a:pt x="2474" y="3200"/>
                  </a:cubicBezTo>
                  <a:cubicBezTo>
                    <a:pt x="2368" y="3233"/>
                    <a:pt x="2306" y="3349"/>
                    <a:pt x="2335" y="3459"/>
                  </a:cubicBezTo>
                  <a:cubicBezTo>
                    <a:pt x="2686" y="4612"/>
                    <a:pt x="3248" y="4636"/>
                    <a:pt x="3248" y="5458"/>
                  </a:cubicBezTo>
                  <a:cubicBezTo>
                    <a:pt x="3248" y="6192"/>
                    <a:pt x="2652" y="6789"/>
                    <a:pt x="1920" y="6789"/>
                  </a:cubicBezTo>
                  <a:cubicBezTo>
                    <a:pt x="1914" y="6789"/>
                    <a:pt x="1908" y="6789"/>
                    <a:pt x="1902" y="6788"/>
                  </a:cubicBezTo>
                  <a:cubicBezTo>
                    <a:pt x="822" y="6769"/>
                    <a:pt x="192" y="5506"/>
                    <a:pt x="874" y="4641"/>
                  </a:cubicBezTo>
                  <a:cubicBezTo>
                    <a:pt x="1249" y="4165"/>
                    <a:pt x="1499" y="3608"/>
                    <a:pt x="1605" y="3012"/>
                  </a:cubicBezTo>
                  <a:lnTo>
                    <a:pt x="1922" y="1038"/>
                  </a:lnTo>
                  <a:lnTo>
                    <a:pt x="2133" y="2374"/>
                  </a:lnTo>
                  <a:cubicBezTo>
                    <a:pt x="2148" y="2500"/>
                    <a:pt x="2241" y="2557"/>
                    <a:pt x="2335" y="2557"/>
                  </a:cubicBezTo>
                  <a:cubicBezTo>
                    <a:pt x="2455" y="2557"/>
                    <a:pt x="2576" y="2465"/>
                    <a:pt x="2541" y="2306"/>
                  </a:cubicBezTo>
                  <a:lnTo>
                    <a:pt x="2205" y="245"/>
                  </a:lnTo>
                  <a:cubicBezTo>
                    <a:pt x="2179" y="82"/>
                    <a:pt x="2047" y="0"/>
                    <a:pt x="1915"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192" name="Google Shape;12192;p92"/>
          <p:cNvGrpSpPr/>
          <p:nvPr/>
        </p:nvGrpSpPr>
        <p:grpSpPr>
          <a:xfrm>
            <a:off x="7070705" y="1790903"/>
            <a:ext cx="368405" cy="334449"/>
            <a:chOff x="7070705" y="1996303"/>
            <a:chExt cx="368405" cy="334449"/>
          </a:xfrm>
        </p:grpSpPr>
        <p:sp>
          <p:nvSpPr>
            <p:cNvPr id="12193" name="Google Shape;12193;p92"/>
            <p:cNvSpPr/>
            <p:nvPr/>
          </p:nvSpPr>
          <p:spPr>
            <a:xfrm>
              <a:off x="7410155" y="2127360"/>
              <a:ext cx="23562" cy="197999"/>
            </a:xfrm>
            <a:custGeom>
              <a:avLst/>
              <a:gdLst/>
              <a:ahLst/>
              <a:cxnLst/>
              <a:rect l="l" t="t" r="r" b="b"/>
              <a:pathLst>
                <a:path w="900" h="7563" extrusionOk="0">
                  <a:moveTo>
                    <a:pt x="452" y="0"/>
                  </a:moveTo>
                  <a:cubicBezTo>
                    <a:pt x="207" y="0"/>
                    <a:pt x="11" y="193"/>
                    <a:pt x="1" y="433"/>
                  </a:cubicBezTo>
                  <a:lnTo>
                    <a:pt x="1" y="7562"/>
                  </a:lnTo>
                  <a:lnTo>
                    <a:pt x="899" y="7562"/>
                  </a:lnTo>
                  <a:lnTo>
                    <a:pt x="899" y="433"/>
                  </a:lnTo>
                  <a:cubicBezTo>
                    <a:pt x="890" y="193"/>
                    <a:pt x="693" y="0"/>
                    <a:pt x="452" y="0"/>
                  </a:cubicBezTo>
                  <a:close/>
                </a:path>
              </a:pathLst>
            </a:custGeom>
            <a:solidFill>
              <a:srgbClr val="DB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4" name="Google Shape;12194;p92"/>
            <p:cNvSpPr/>
            <p:nvPr/>
          </p:nvSpPr>
          <p:spPr>
            <a:xfrm>
              <a:off x="7416071" y="2126993"/>
              <a:ext cx="17645" cy="198366"/>
            </a:xfrm>
            <a:custGeom>
              <a:avLst/>
              <a:gdLst/>
              <a:ahLst/>
              <a:cxnLst/>
              <a:rect l="l" t="t" r="r" b="b"/>
              <a:pathLst>
                <a:path w="674" h="7577" extrusionOk="0">
                  <a:moveTo>
                    <a:pt x="226" y="0"/>
                  </a:moveTo>
                  <a:cubicBezTo>
                    <a:pt x="145" y="0"/>
                    <a:pt x="68" y="24"/>
                    <a:pt x="1" y="63"/>
                  </a:cubicBezTo>
                  <a:cubicBezTo>
                    <a:pt x="140" y="139"/>
                    <a:pt x="226" y="288"/>
                    <a:pt x="226" y="447"/>
                  </a:cubicBezTo>
                  <a:lnTo>
                    <a:pt x="226" y="7576"/>
                  </a:lnTo>
                  <a:lnTo>
                    <a:pt x="673" y="7576"/>
                  </a:lnTo>
                  <a:lnTo>
                    <a:pt x="673" y="447"/>
                  </a:lnTo>
                  <a:cubicBezTo>
                    <a:pt x="673" y="202"/>
                    <a:pt x="472" y="0"/>
                    <a:pt x="226"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5" name="Google Shape;12195;p92"/>
            <p:cNvSpPr/>
            <p:nvPr/>
          </p:nvSpPr>
          <p:spPr>
            <a:xfrm>
              <a:off x="7099267" y="2170243"/>
              <a:ext cx="103647" cy="93594"/>
            </a:xfrm>
            <a:custGeom>
              <a:avLst/>
              <a:gdLst/>
              <a:ahLst/>
              <a:cxnLst/>
              <a:rect l="l" t="t" r="r" b="b"/>
              <a:pathLst>
                <a:path w="3959" h="3575" extrusionOk="0">
                  <a:moveTo>
                    <a:pt x="0" y="1"/>
                  </a:moveTo>
                  <a:lnTo>
                    <a:pt x="0" y="3575"/>
                  </a:lnTo>
                  <a:lnTo>
                    <a:pt x="3959" y="3575"/>
                  </a:lnTo>
                  <a:lnTo>
                    <a:pt x="3959" y="1"/>
                  </a:lnTo>
                  <a:close/>
                </a:path>
              </a:pathLst>
            </a:custGeom>
            <a:solidFill>
              <a:srgbClr val="F5F7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6" name="Google Shape;12196;p92"/>
            <p:cNvSpPr/>
            <p:nvPr/>
          </p:nvSpPr>
          <p:spPr>
            <a:xfrm>
              <a:off x="7185164" y="2170243"/>
              <a:ext cx="17750" cy="93594"/>
            </a:xfrm>
            <a:custGeom>
              <a:avLst/>
              <a:gdLst/>
              <a:ahLst/>
              <a:cxnLst/>
              <a:rect l="l" t="t" r="r" b="b"/>
              <a:pathLst>
                <a:path w="678" h="3575" extrusionOk="0">
                  <a:moveTo>
                    <a:pt x="0" y="1"/>
                  </a:moveTo>
                  <a:lnTo>
                    <a:pt x="0" y="3575"/>
                  </a:lnTo>
                  <a:lnTo>
                    <a:pt x="678" y="3575"/>
                  </a:lnTo>
                  <a:lnTo>
                    <a:pt x="678" y="1"/>
                  </a:ln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7" name="Google Shape;12197;p92"/>
            <p:cNvSpPr/>
            <p:nvPr/>
          </p:nvSpPr>
          <p:spPr>
            <a:xfrm>
              <a:off x="7099267" y="2099688"/>
              <a:ext cx="70712" cy="70581"/>
            </a:xfrm>
            <a:custGeom>
              <a:avLst/>
              <a:gdLst/>
              <a:ahLst/>
              <a:cxnLst/>
              <a:rect l="l" t="t" r="r" b="b"/>
              <a:pathLst>
                <a:path w="2701" h="2696" extrusionOk="0">
                  <a:moveTo>
                    <a:pt x="9" y="1"/>
                  </a:moveTo>
                  <a:cubicBezTo>
                    <a:pt x="6" y="1"/>
                    <a:pt x="3" y="1"/>
                    <a:pt x="0" y="1"/>
                  </a:cubicBezTo>
                  <a:lnTo>
                    <a:pt x="0" y="2696"/>
                  </a:lnTo>
                  <a:lnTo>
                    <a:pt x="2695" y="2696"/>
                  </a:lnTo>
                  <a:cubicBezTo>
                    <a:pt x="2700" y="1209"/>
                    <a:pt x="1494" y="1"/>
                    <a:pt x="9" y="1"/>
                  </a:cubicBezTo>
                  <a:close/>
                </a:path>
              </a:pathLst>
            </a:custGeom>
            <a:solidFill>
              <a:srgbClr val="F2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8" name="Google Shape;12198;p92"/>
            <p:cNvSpPr/>
            <p:nvPr/>
          </p:nvSpPr>
          <p:spPr>
            <a:xfrm>
              <a:off x="7099267" y="2099688"/>
              <a:ext cx="70581" cy="70450"/>
            </a:xfrm>
            <a:custGeom>
              <a:avLst/>
              <a:gdLst/>
              <a:ahLst/>
              <a:cxnLst/>
              <a:rect l="l" t="t" r="r" b="b"/>
              <a:pathLst>
                <a:path w="2696" h="2691" extrusionOk="0">
                  <a:moveTo>
                    <a:pt x="9" y="1"/>
                  </a:moveTo>
                  <a:cubicBezTo>
                    <a:pt x="6" y="1"/>
                    <a:pt x="3" y="1"/>
                    <a:pt x="0" y="1"/>
                  </a:cubicBezTo>
                  <a:lnTo>
                    <a:pt x="0" y="519"/>
                  </a:lnTo>
                  <a:cubicBezTo>
                    <a:pt x="1105" y="721"/>
                    <a:pt x="1970" y="1586"/>
                    <a:pt x="2172" y="2691"/>
                  </a:cubicBezTo>
                  <a:lnTo>
                    <a:pt x="2691" y="2691"/>
                  </a:lnTo>
                  <a:cubicBezTo>
                    <a:pt x="2695" y="1209"/>
                    <a:pt x="1494" y="1"/>
                    <a:pt x="9" y="1"/>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9" name="Google Shape;12199;p92"/>
            <p:cNvSpPr/>
            <p:nvPr/>
          </p:nvSpPr>
          <p:spPr>
            <a:xfrm>
              <a:off x="7134610" y="2263810"/>
              <a:ext cx="16624" cy="61549"/>
            </a:xfrm>
            <a:custGeom>
              <a:avLst/>
              <a:gdLst/>
              <a:ahLst/>
              <a:cxnLst/>
              <a:rect l="l" t="t" r="r" b="b"/>
              <a:pathLst>
                <a:path w="635" h="2351" extrusionOk="0">
                  <a:moveTo>
                    <a:pt x="0" y="1"/>
                  </a:moveTo>
                  <a:lnTo>
                    <a:pt x="0" y="2350"/>
                  </a:lnTo>
                  <a:lnTo>
                    <a:pt x="634" y="2350"/>
                  </a:lnTo>
                  <a:lnTo>
                    <a:pt x="634" y="1"/>
                  </a:lnTo>
                  <a:close/>
                </a:path>
              </a:pathLst>
            </a:custGeom>
            <a:solidFill>
              <a:srgbClr val="EA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0" name="Google Shape;12200;p92"/>
            <p:cNvSpPr/>
            <p:nvPr/>
          </p:nvSpPr>
          <p:spPr>
            <a:xfrm>
              <a:off x="7172074" y="2039709"/>
              <a:ext cx="44061" cy="47569"/>
            </a:xfrm>
            <a:custGeom>
              <a:avLst/>
              <a:gdLst/>
              <a:ahLst/>
              <a:cxnLst/>
              <a:rect l="l" t="t" r="r" b="b"/>
              <a:pathLst>
                <a:path w="1683" h="1817" extrusionOk="0">
                  <a:moveTo>
                    <a:pt x="1" y="0"/>
                  </a:moveTo>
                  <a:lnTo>
                    <a:pt x="145" y="1566"/>
                  </a:lnTo>
                  <a:cubicBezTo>
                    <a:pt x="155" y="1706"/>
                    <a:pt x="275" y="1816"/>
                    <a:pt x="419" y="1816"/>
                  </a:cubicBezTo>
                  <a:lnTo>
                    <a:pt x="1264" y="1816"/>
                  </a:lnTo>
                  <a:cubicBezTo>
                    <a:pt x="1404" y="1816"/>
                    <a:pt x="1524" y="1706"/>
                    <a:pt x="1538" y="1566"/>
                  </a:cubicBezTo>
                  <a:lnTo>
                    <a:pt x="1682" y="0"/>
                  </a:ln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1" name="Google Shape;12201;p92"/>
            <p:cNvSpPr/>
            <p:nvPr/>
          </p:nvSpPr>
          <p:spPr>
            <a:xfrm>
              <a:off x="7192075" y="2039709"/>
              <a:ext cx="24190" cy="47438"/>
            </a:xfrm>
            <a:custGeom>
              <a:avLst/>
              <a:gdLst/>
              <a:ahLst/>
              <a:cxnLst/>
              <a:rect l="l" t="t" r="r" b="b"/>
              <a:pathLst>
                <a:path w="924" h="1812" extrusionOk="0">
                  <a:moveTo>
                    <a:pt x="419" y="0"/>
                  </a:moveTo>
                  <a:lnTo>
                    <a:pt x="275" y="1561"/>
                  </a:lnTo>
                  <a:cubicBezTo>
                    <a:pt x="260" y="1706"/>
                    <a:pt x="140" y="1811"/>
                    <a:pt x="1" y="1811"/>
                  </a:cubicBezTo>
                  <a:lnTo>
                    <a:pt x="505" y="1811"/>
                  </a:lnTo>
                  <a:cubicBezTo>
                    <a:pt x="644" y="1811"/>
                    <a:pt x="765" y="1706"/>
                    <a:pt x="779" y="1561"/>
                  </a:cubicBezTo>
                  <a:lnTo>
                    <a:pt x="923" y="0"/>
                  </a:lnTo>
                  <a:close/>
                </a:path>
              </a:pathLst>
            </a:custGeom>
            <a:solidFill>
              <a:srgbClr val="506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2" name="Google Shape;12202;p92"/>
            <p:cNvSpPr/>
            <p:nvPr/>
          </p:nvSpPr>
          <p:spPr>
            <a:xfrm>
              <a:off x="7203018" y="2154404"/>
              <a:ext cx="207293" cy="128046"/>
            </a:xfrm>
            <a:custGeom>
              <a:avLst/>
              <a:gdLst/>
              <a:ahLst/>
              <a:cxnLst/>
              <a:rect l="l" t="t" r="r" b="b"/>
              <a:pathLst>
                <a:path w="7918" h="4891" extrusionOk="0">
                  <a:moveTo>
                    <a:pt x="1" y="0"/>
                  </a:moveTo>
                  <a:lnTo>
                    <a:pt x="1" y="4891"/>
                  </a:lnTo>
                  <a:lnTo>
                    <a:pt x="7918" y="4891"/>
                  </a:lnTo>
                  <a:lnTo>
                    <a:pt x="7918" y="0"/>
                  </a:ln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3" name="Google Shape;12203;p92"/>
            <p:cNvSpPr/>
            <p:nvPr/>
          </p:nvSpPr>
          <p:spPr>
            <a:xfrm>
              <a:off x="7383870" y="2154404"/>
              <a:ext cx="26311" cy="128046"/>
            </a:xfrm>
            <a:custGeom>
              <a:avLst/>
              <a:gdLst/>
              <a:ahLst/>
              <a:cxnLst/>
              <a:rect l="l" t="t" r="r" b="b"/>
              <a:pathLst>
                <a:path w="1005" h="4891" extrusionOk="0">
                  <a:moveTo>
                    <a:pt x="1" y="0"/>
                  </a:moveTo>
                  <a:lnTo>
                    <a:pt x="1" y="4891"/>
                  </a:lnTo>
                  <a:lnTo>
                    <a:pt x="1005" y="4891"/>
                  </a:lnTo>
                  <a:lnTo>
                    <a:pt x="1005" y="0"/>
                  </a:lnTo>
                  <a:close/>
                </a:path>
              </a:pathLst>
            </a:custGeom>
            <a:solidFill>
              <a:srgbClr val="506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4" name="Google Shape;12204;p92"/>
            <p:cNvSpPr/>
            <p:nvPr/>
          </p:nvSpPr>
          <p:spPr>
            <a:xfrm>
              <a:off x="7134610" y="2001591"/>
              <a:ext cx="84404" cy="120768"/>
            </a:xfrm>
            <a:custGeom>
              <a:avLst/>
              <a:gdLst/>
              <a:ahLst/>
              <a:cxnLst/>
              <a:rect l="l" t="t" r="r" b="b"/>
              <a:pathLst>
                <a:path w="3224" h="4613" extrusionOk="0">
                  <a:moveTo>
                    <a:pt x="2901" y="0"/>
                  </a:moveTo>
                  <a:cubicBezTo>
                    <a:pt x="2898" y="0"/>
                    <a:pt x="2895" y="0"/>
                    <a:pt x="2892" y="0"/>
                  </a:cubicBezTo>
                  <a:lnTo>
                    <a:pt x="634" y="0"/>
                  </a:lnTo>
                  <a:lnTo>
                    <a:pt x="634" y="5"/>
                  </a:lnTo>
                  <a:lnTo>
                    <a:pt x="380" y="5"/>
                  </a:lnTo>
                  <a:cubicBezTo>
                    <a:pt x="168" y="5"/>
                    <a:pt x="0" y="178"/>
                    <a:pt x="0" y="385"/>
                  </a:cubicBezTo>
                  <a:lnTo>
                    <a:pt x="0" y="4103"/>
                  </a:lnTo>
                  <a:cubicBezTo>
                    <a:pt x="236" y="4238"/>
                    <a:pt x="452" y="4411"/>
                    <a:pt x="634" y="4612"/>
                  </a:cubicBezTo>
                  <a:lnTo>
                    <a:pt x="634" y="639"/>
                  </a:lnTo>
                  <a:lnTo>
                    <a:pt x="2892" y="639"/>
                  </a:lnTo>
                  <a:cubicBezTo>
                    <a:pt x="2895" y="639"/>
                    <a:pt x="2898" y="640"/>
                    <a:pt x="2901" y="640"/>
                  </a:cubicBezTo>
                  <a:cubicBezTo>
                    <a:pt x="3075" y="640"/>
                    <a:pt x="3224" y="497"/>
                    <a:pt x="3224" y="322"/>
                  </a:cubicBezTo>
                  <a:cubicBezTo>
                    <a:pt x="3224" y="143"/>
                    <a:pt x="3075" y="0"/>
                    <a:pt x="2901" y="0"/>
                  </a:cubicBezTo>
                  <a:close/>
                </a:path>
              </a:pathLst>
            </a:custGeom>
            <a:solidFill>
              <a:srgbClr val="EA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5" name="Google Shape;12205;p92"/>
            <p:cNvSpPr/>
            <p:nvPr/>
          </p:nvSpPr>
          <p:spPr>
            <a:xfrm>
              <a:off x="7075993" y="2029132"/>
              <a:ext cx="23536" cy="296227"/>
            </a:xfrm>
            <a:custGeom>
              <a:avLst/>
              <a:gdLst/>
              <a:ahLst/>
              <a:cxnLst/>
              <a:rect l="l" t="t" r="r" b="b"/>
              <a:pathLst>
                <a:path w="899" h="11315" extrusionOk="0">
                  <a:moveTo>
                    <a:pt x="447" y="1"/>
                  </a:moveTo>
                  <a:cubicBezTo>
                    <a:pt x="207" y="1"/>
                    <a:pt x="10" y="193"/>
                    <a:pt x="1" y="433"/>
                  </a:cubicBezTo>
                  <a:lnTo>
                    <a:pt x="1" y="11314"/>
                  </a:lnTo>
                  <a:lnTo>
                    <a:pt x="899" y="11314"/>
                  </a:lnTo>
                  <a:lnTo>
                    <a:pt x="899" y="433"/>
                  </a:lnTo>
                  <a:cubicBezTo>
                    <a:pt x="889" y="193"/>
                    <a:pt x="692" y="1"/>
                    <a:pt x="447" y="1"/>
                  </a:cubicBezTo>
                  <a:close/>
                </a:path>
              </a:pathLst>
            </a:custGeom>
            <a:solidFill>
              <a:srgbClr val="DB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6" name="Google Shape;12206;p92"/>
            <p:cNvSpPr/>
            <p:nvPr/>
          </p:nvSpPr>
          <p:spPr>
            <a:xfrm>
              <a:off x="7081779" y="2028871"/>
              <a:ext cx="17514" cy="296488"/>
            </a:xfrm>
            <a:custGeom>
              <a:avLst/>
              <a:gdLst/>
              <a:ahLst/>
              <a:cxnLst/>
              <a:rect l="l" t="t" r="r" b="b"/>
              <a:pathLst>
                <a:path w="669" h="11325" extrusionOk="0">
                  <a:moveTo>
                    <a:pt x="222" y="1"/>
                  </a:moveTo>
                  <a:cubicBezTo>
                    <a:pt x="145" y="1"/>
                    <a:pt x="68" y="20"/>
                    <a:pt x="1" y="59"/>
                  </a:cubicBezTo>
                  <a:cubicBezTo>
                    <a:pt x="135" y="140"/>
                    <a:pt x="222" y="289"/>
                    <a:pt x="222" y="448"/>
                  </a:cubicBezTo>
                  <a:lnTo>
                    <a:pt x="222" y="11324"/>
                  </a:lnTo>
                  <a:lnTo>
                    <a:pt x="668" y="11324"/>
                  </a:lnTo>
                  <a:lnTo>
                    <a:pt x="668" y="448"/>
                  </a:lnTo>
                  <a:cubicBezTo>
                    <a:pt x="668" y="198"/>
                    <a:pt x="471" y="1"/>
                    <a:pt x="222" y="1"/>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07" name="Google Shape;12207;p92"/>
            <p:cNvSpPr/>
            <p:nvPr/>
          </p:nvSpPr>
          <p:spPr>
            <a:xfrm>
              <a:off x="7070705" y="1996303"/>
              <a:ext cx="368405" cy="334449"/>
            </a:xfrm>
            <a:custGeom>
              <a:avLst/>
              <a:gdLst/>
              <a:ahLst/>
              <a:cxnLst/>
              <a:rect l="l" t="t" r="r" b="b"/>
              <a:pathLst>
                <a:path w="14072" h="12775" extrusionOk="0">
                  <a:moveTo>
                    <a:pt x="5328" y="1865"/>
                  </a:moveTo>
                  <a:lnTo>
                    <a:pt x="5204" y="3200"/>
                  </a:lnTo>
                  <a:cubicBezTo>
                    <a:pt x="5199" y="3234"/>
                    <a:pt x="5170" y="3258"/>
                    <a:pt x="5136" y="3263"/>
                  </a:cubicBezTo>
                  <a:lnTo>
                    <a:pt x="4291" y="3263"/>
                  </a:lnTo>
                  <a:cubicBezTo>
                    <a:pt x="4257" y="3258"/>
                    <a:pt x="4228" y="3234"/>
                    <a:pt x="4219" y="3200"/>
                  </a:cubicBezTo>
                  <a:lnTo>
                    <a:pt x="4094" y="1865"/>
                  </a:lnTo>
                  <a:close/>
                  <a:moveTo>
                    <a:pt x="1303" y="4161"/>
                  </a:moveTo>
                  <a:cubicBezTo>
                    <a:pt x="2507" y="4271"/>
                    <a:pt x="3462" y="5225"/>
                    <a:pt x="3575" y="6433"/>
                  </a:cubicBezTo>
                  <a:lnTo>
                    <a:pt x="1303" y="6433"/>
                  </a:lnTo>
                  <a:lnTo>
                    <a:pt x="1303" y="4161"/>
                  </a:lnTo>
                  <a:close/>
                  <a:moveTo>
                    <a:pt x="4843" y="6846"/>
                  </a:moveTo>
                  <a:lnTo>
                    <a:pt x="4843" y="10007"/>
                  </a:lnTo>
                  <a:lnTo>
                    <a:pt x="1303" y="10007"/>
                  </a:lnTo>
                  <a:lnTo>
                    <a:pt x="1303" y="6846"/>
                  </a:lnTo>
                  <a:close/>
                  <a:moveTo>
                    <a:pt x="2864" y="10425"/>
                  </a:moveTo>
                  <a:lnTo>
                    <a:pt x="2864" y="12361"/>
                  </a:lnTo>
                  <a:lnTo>
                    <a:pt x="2643" y="12361"/>
                  </a:lnTo>
                  <a:lnTo>
                    <a:pt x="2643" y="10425"/>
                  </a:lnTo>
                  <a:close/>
                  <a:moveTo>
                    <a:pt x="13414" y="5201"/>
                  </a:moveTo>
                  <a:cubicBezTo>
                    <a:pt x="13534" y="5201"/>
                    <a:pt x="13654" y="5280"/>
                    <a:pt x="13654" y="5439"/>
                  </a:cubicBezTo>
                  <a:lnTo>
                    <a:pt x="13659" y="12361"/>
                  </a:lnTo>
                  <a:lnTo>
                    <a:pt x="13173" y="12361"/>
                  </a:lnTo>
                  <a:lnTo>
                    <a:pt x="13173" y="5439"/>
                  </a:lnTo>
                  <a:cubicBezTo>
                    <a:pt x="13173" y="5280"/>
                    <a:pt x="13294" y="5201"/>
                    <a:pt x="13414" y="5201"/>
                  </a:cubicBezTo>
                  <a:close/>
                  <a:moveTo>
                    <a:pt x="2826" y="1"/>
                  </a:moveTo>
                  <a:cubicBezTo>
                    <a:pt x="2504" y="1"/>
                    <a:pt x="2239" y="265"/>
                    <a:pt x="2239" y="587"/>
                  </a:cubicBezTo>
                  <a:lnTo>
                    <a:pt x="2239" y="3974"/>
                  </a:lnTo>
                  <a:cubicBezTo>
                    <a:pt x="1942" y="3849"/>
                    <a:pt x="1625" y="3777"/>
                    <a:pt x="1303" y="3762"/>
                  </a:cubicBezTo>
                  <a:lnTo>
                    <a:pt x="1303" y="1687"/>
                  </a:lnTo>
                  <a:cubicBezTo>
                    <a:pt x="1303" y="1327"/>
                    <a:pt x="1014" y="1038"/>
                    <a:pt x="654" y="1038"/>
                  </a:cubicBezTo>
                  <a:cubicBezTo>
                    <a:pt x="294" y="1038"/>
                    <a:pt x="1" y="1327"/>
                    <a:pt x="1" y="1687"/>
                  </a:cubicBezTo>
                  <a:lnTo>
                    <a:pt x="1" y="6049"/>
                  </a:lnTo>
                  <a:cubicBezTo>
                    <a:pt x="1" y="6186"/>
                    <a:pt x="103" y="6254"/>
                    <a:pt x="205" y="6254"/>
                  </a:cubicBezTo>
                  <a:cubicBezTo>
                    <a:pt x="307" y="6254"/>
                    <a:pt x="409" y="6186"/>
                    <a:pt x="409" y="6049"/>
                  </a:cubicBezTo>
                  <a:lnTo>
                    <a:pt x="409" y="1687"/>
                  </a:lnTo>
                  <a:cubicBezTo>
                    <a:pt x="409" y="1526"/>
                    <a:pt x="529" y="1446"/>
                    <a:pt x="649" y="1446"/>
                  </a:cubicBezTo>
                  <a:cubicBezTo>
                    <a:pt x="769" y="1446"/>
                    <a:pt x="890" y="1526"/>
                    <a:pt x="890" y="1687"/>
                  </a:cubicBezTo>
                  <a:lnTo>
                    <a:pt x="890" y="12361"/>
                  </a:lnTo>
                  <a:lnTo>
                    <a:pt x="409" y="12361"/>
                  </a:lnTo>
                  <a:lnTo>
                    <a:pt x="409" y="7067"/>
                  </a:lnTo>
                  <a:cubicBezTo>
                    <a:pt x="409" y="6931"/>
                    <a:pt x="307" y="6862"/>
                    <a:pt x="205" y="6862"/>
                  </a:cubicBezTo>
                  <a:cubicBezTo>
                    <a:pt x="103" y="6862"/>
                    <a:pt x="1" y="6931"/>
                    <a:pt x="1" y="7067"/>
                  </a:cubicBezTo>
                  <a:lnTo>
                    <a:pt x="1" y="12568"/>
                  </a:lnTo>
                  <a:cubicBezTo>
                    <a:pt x="1" y="12683"/>
                    <a:pt x="92" y="12775"/>
                    <a:pt x="207" y="12775"/>
                  </a:cubicBezTo>
                  <a:lnTo>
                    <a:pt x="1101" y="12775"/>
                  </a:lnTo>
                  <a:cubicBezTo>
                    <a:pt x="1211" y="12775"/>
                    <a:pt x="1303" y="12683"/>
                    <a:pt x="1303" y="12568"/>
                  </a:cubicBezTo>
                  <a:lnTo>
                    <a:pt x="1303" y="10421"/>
                  </a:lnTo>
                  <a:lnTo>
                    <a:pt x="2239" y="10421"/>
                  </a:lnTo>
                  <a:lnTo>
                    <a:pt x="2239" y="12568"/>
                  </a:lnTo>
                  <a:cubicBezTo>
                    <a:pt x="2239" y="12683"/>
                    <a:pt x="2331" y="12775"/>
                    <a:pt x="2441" y="12775"/>
                  </a:cubicBezTo>
                  <a:lnTo>
                    <a:pt x="3075" y="12775"/>
                  </a:lnTo>
                  <a:cubicBezTo>
                    <a:pt x="3191" y="12775"/>
                    <a:pt x="3282" y="12683"/>
                    <a:pt x="3282" y="12568"/>
                  </a:cubicBezTo>
                  <a:lnTo>
                    <a:pt x="3282" y="10421"/>
                  </a:lnTo>
                  <a:lnTo>
                    <a:pt x="4848" y="10421"/>
                  </a:lnTo>
                  <a:lnTo>
                    <a:pt x="4848" y="10930"/>
                  </a:lnTo>
                  <a:cubicBezTo>
                    <a:pt x="4848" y="11040"/>
                    <a:pt x="4939" y="11132"/>
                    <a:pt x="5055" y="11132"/>
                  </a:cubicBezTo>
                  <a:lnTo>
                    <a:pt x="8903" y="11132"/>
                  </a:lnTo>
                  <a:cubicBezTo>
                    <a:pt x="9177" y="11132"/>
                    <a:pt x="9177" y="10723"/>
                    <a:pt x="8903" y="10723"/>
                  </a:cubicBezTo>
                  <a:lnTo>
                    <a:pt x="5261" y="10723"/>
                  </a:lnTo>
                  <a:lnTo>
                    <a:pt x="5261" y="6246"/>
                  </a:lnTo>
                  <a:lnTo>
                    <a:pt x="12770" y="6246"/>
                  </a:lnTo>
                  <a:lnTo>
                    <a:pt x="12770" y="10723"/>
                  </a:lnTo>
                  <a:lnTo>
                    <a:pt x="9868" y="10723"/>
                  </a:lnTo>
                  <a:cubicBezTo>
                    <a:pt x="9594" y="10723"/>
                    <a:pt x="9594" y="11132"/>
                    <a:pt x="9868" y="11132"/>
                  </a:cubicBezTo>
                  <a:lnTo>
                    <a:pt x="12770" y="11132"/>
                  </a:lnTo>
                  <a:lnTo>
                    <a:pt x="12770" y="12563"/>
                  </a:lnTo>
                  <a:cubicBezTo>
                    <a:pt x="12770" y="12671"/>
                    <a:pt x="12857" y="12765"/>
                    <a:pt x="12964" y="12765"/>
                  </a:cubicBezTo>
                  <a:cubicBezTo>
                    <a:pt x="12966" y="12765"/>
                    <a:pt x="12969" y="12765"/>
                    <a:pt x="12972" y="12765"/>
                  </a:cubicBezTo>
                  <a:lnTo>
                    <a:pt x="13865" y="12765"/>
                  </a:lnTo>
                  <a:cubicBezTo>
                    <a:pt x="13868" y="12765"/>
                    <a:pt x="13871" y="12765"/>
                    <a:pt x="13874" y="12765"/>
                  </a:cubicBezTo>
                  <a:cubicBezTo>
                    <a:pt x="13985" y="12765"/>
                    <a:pt x="14072" y="12671"/>
                    <a:pt x="14072" y="12563"/>
                  </a:cubicBezTo>
                  <a:lnTo>
                    <a:pt x="14072" y="5434"/>
                  </a:lnTo>
                  <a:cubicBezTo>
                    <a:pt x="14072" y="5077"/>
                    <a:pt x="13784" y="4785"/>
                    <a:pt x="13427" y="4785"/>
                  </a:cubicBezTo>
                  <a:cubicBezTo>
                    <a:pt x="13424" y="4785"/>
                    <a:pt x="13421" y="4785"/>
                    <a:pt x="13418" y="4786"/>
                  </a:cubicBezTo>
                  <a:cubicBezTo>
                    <a:pt x="13058" y="4786"/>
                    <a:pt x="12765" y="5079"/>
                    <a:pt x="12765" y="5439"/>
                  </a:cubicBezTo>
                  <a:lnTo>
                    <a:pt x="12765" y="5828"/>
                  </a:lnTo>
                  <a:lnTo>
                    <a:pt x="5055" y="5828"/>
                  </a:lnTo>
                  <a:cubicBezTo>
                    <a:pt x="4939" y="5828"/>
                    <a:pt x="4848" y="5919"/>
                    <a:pt x="4848" y="6035"/>
                  </a:cubicBezTo>
                  <a:lnTo>
                    <a:pt x="4848" y="6433"/>
                  </a:lnTo>
                  <a:lnTo>
                    <a:pt x="3974" y="6433"/>
                  </a:lnTo>
                  <a:cubicBezTo>
                    <a:pt x="3930" y="5814"/>
                    <a:pt x="3685" y="5223"/>
                    <a:pt x="3282" y="4752"/>
                  </a:cubicBezTo>
                  <a:lnTo>
                    <a:pt x="3282" y="1043"/>
                  </a:lnTo>
                  <a:lnTo>
                    <a:pt x="4507" y="1043"/>
                  </a:lnTo>
                  <a:lnTo>
                    <a:pt x="4507" y="1452"/>
                  </a:lnTo>
                  <a:lnTo>
                    <a:pt x="3873" y="1452"/>
                  </a:lnTo>
                  <a:cubicBezTo>
                    <a:pt x="3753" y="1452"/>
                    <a:pt x="3657" y="1552"/>
                    <a:pt x="3666" y="1673"/>
                  </a:cubicBezTo>
                  <a:lnTo>
                    <a:pt x="3815" y="3239"/>
                  </a:lnTo>
                  <a:cubicBezTo>
                    <a:pt x="3834" y="3488"/>
                    <a:pt x="4046" y="3676"/>
                    <a:pt x="4296" y="3676"/>
                  </a:cubicBezTo>
                  <a:lnTo>
                    <a:pt x="4512" y="3676"/>
                  </a:lnTo>
                  <a:lnTo>
                    <a:pt x="4512" y="4829"/>
                  </a:lnTo>
                  <a:cubicBezTo>
                    <a:pt x="4512" y="4963"/>
                    <a:pt x="4615" y="5031"/>
                    <a:pt x="4718" y="5031"/>
                  </a:cubicBezTo>
                  <a:cubicBezTo>
                    <a:pt x="4822" y="5031"/>
                    <a:pt x="4925" y="4963"/>
                    <a:pt x="4925" y="4829"/>
                  </a:cubicBezTo>
                  <a:lnTo>
                    <a:pt x="4925" y="3676"/>
                  </a:lnTo>
                  <a:lnTo>
                    <a:pt x="5146" y="3676"/>
                  </a:lnTo>
                  <a:cubicBezTo>
                    <a:pt x="5391" y="3676"/>
                    <a:pt x="5602" y="3488"/>
                    <a:pt x="5626" y="3239"/>
                  </a:cubicBezTo>
                  <a:lnTo>
                    <a:pt x="5770" y="1673"/>
                  </a:lnTo>
                  <a:cubicBezTo>
                    <a:pt x="5775" y="1615"/>
                    <a:pt x="5756" y="1557"/>
                    <a:pt x="5718" y="1519"/>
                  </a:cubicBezTo>
                  <a:cubicBezTo>
                    <a:pt x="5679" y="1476"/>
                    <a:pt x="5622" y="1452"/>
                    <a:pt x="5564" y="1452"/>
                  </a:cubicBezTo>
                  <a:lnTo>
                    <a:pt x="4930" y="1452"/>
                  </a:lnTo>
                  <a:lnTo>
                    <a:pt x="4930" y="1043"/>
                  </a:lnTo>
                  <a:lnTo>
                    <a:pt x="5343" y="1043"/>
                  </a:lnTo>
                  <a:cubicBezTo>
                    <a:pt x="5631" y="1043"/>
                    <a:pt x="5862" y="813"/>
                    <a:pt x="5862" y="524"/>
                  </a:cubicBezTo>
                  <a:cubicBezTo>
                    <a:pt x="5862" y="231"/>
                    <a:pt x="5631" y="1"/>
                    <a:pt x="5343" y="1"/>
                  </a:cubicBezTo>
                  <a:lnTo>
                    <a:pt x="4420" y="1"/>
                  </a:lnTo>
                  <a:cubicBezTo>
                    <a:pt x="4147" y="1"/>
                    <a:pt x="4147" y="409"/>
                    <a:pt x="4420" y="409"/>
                  </a:cubicBezTo>
                  <a:lnTo>
                    <a:pt x="5343" y="409"/>
                  </a:lnTo>
                  <a:cubicBezTo>
                    <a:pt x="5346" y="409"/>
                    <a:pt x="5349" y="409"/>
                    <a:pt x="5352" y="409"/>
                  </a:cubicBezTo>
                  <a:cubicBezTo>
                    <a:pt x="5494" y="409"/>
                    <a:pt x="5494" y="630"/>
                    <a:pt x="5352" y="630"/>
                  </a:cubicBezTo>
                  <a:cubicBezTo>
                    <a:pt x="5349" y="630"/>
                    <a:pt x="5346" y="630"/>
                    <a:pt x="5343" y="630"/>
                  </a:cubicBezTo>
                  <a:lnTo>
                    <a:pt x="3075" y="630"/>
                  </a:lnTo>
                  <a:cubicBezTo>
                    <a:pt x="2965" y="630"/>
                    <a:pt x="2874" y="721"/>
                    <a:pt x="2874" y="832"/>
                  </a:cubicBezTo>
                  <a:lnTo>
                    <a:pt x="2874" y="4344"/>
                  </a:lnTo>
                  <a:cubicBezTo>
                    <a:pt x="2845" y="4320"/>
                    <a:pt x="2653" y="4190"/>
                    <a:pt x="2653" y="4185"/>
                  </a:cubicBezTo>
                  <a:lnTo>
                    <a:pt x="2653" y="582"/>
                  </a:lnTo>
                  <a:cubicBezTo>
                    <a:pt x="2653" y="491"/>
                    <a:pt x="2729" y="414"/>
                    <a:pt x="2826" y="409"/>
                  </a:cubicBezTo>
                  <a:lnTo>
                    <a:pt x="3469" y="409"/>
                  </a:lnTo>
                  <a:cubicBezTo>
                    <a:pt x="3743" y="409"/>
                    <a:pt x="3743" y="1"/>
                    <a:pt x="3469"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08" name="Google Shape;12208;p92"/>
          <p:cNvGrpSpPr/>
          <p:nvPr/>
        </p:nvGrpSpPr>
        <p:grpSpPr>
          <a:xfrm>
            <a:off x="6630645" y="1834938"/>
            <a:ext cx="368536" cy="246275"/>
            <a:chOff x="6630645" y="2040338"/>
            <a:chExt cx="368536" cy="246275"/>
          </a:xfrm>
        </p:grpSpPr>
        <p:sp>
          <p:nvSpPr>
            <p:cNvPr id="12209" name="Google Shape;12209;p92"/>
            <p:cNvSpPr/>
            <p:nvPr/>
          </p:nvSpPr>
          <p:spPr>
            <a:xfrm>
              <a:off x="6635933" y="2045862"/>
              <a:ext cx="357828" cy="217975"/>
            </a:xfrm>
            <a:custGeom>
              <a:avLst/>
              <a:gdLst/>
              <a:ahLst/>
              <a:cxnLst/>
              <a:rect l="l" t="t" r="r" b="b"/>
              <a:pathLst>
                <a:path w="13668" h="8326" extrusionOk="0">
                  <a:moveTo>
                    <a:pt x="453" y="0"/>
                  </a:moveTo>
                  <a:cubicBezTo>
                    <a:pt x="202" y="0"/>
                    <a:pt x="0" y="205"/>
                    <a:pt x="5" y="457"/>
                  </a:cubicBezTo>
                  <a:lnTo>
                    <a:pt x="5" y="7865"/>
                  </a:lnTo>
                  <a:cubicBezTo>
                    <a:pt x="0" y="8119"/>
                    <a:pt x="207" y="8326"/>
                    <a:pt x="461" y="8326"/>
                  </a:cubicBezTo>
                  <a:lnTo>
                    <a:pt x="13206" y="8326"/>
                  </a:lnTo>
                  <a:cubicBezTo>
                    <a:pt x="13461" y="8326"/>
                    <a:pt x="13668" y="8119"/>
                    <a:pt x="13668" y="7869"/>
                  </a:cubicBezTo>
                  <a:lnTo>
                    <a:pt x="13668" y="457"/>
                  </a:lnTo>
                  <a:cubicBezTo>
                    <a:pt x="13668" y="205"/>
                    <a:pt x="13466" y="0"/>
                    <a:pt x="13215" y="0"/>
                  </a:cubicBezTo>
                  <a:cubicBezTo>
                    <a:pt x="13212" y="0"/>
                    <a:pt x="13209" y="0"/>
                    <a:pt x="13206" y="0"/>
                  </a:cubicBezTo>
                  <a:lnTo>
                    <a:pt x="461" y="0"/>
                  </a:lnTo>
                  <a:cubicBezTo>
                    <a:pt x="458" y="0"/>
                    <a:pt x="456" y="0"/>
                    <a:pt x="453" y="0"/>
                  </a:cubicBezTo>
                  <a:close/>
                </a:path>
              </a:pathLst>
            </a:custGeom>
            <a:solidFill>
              <a:srgbClr val="F7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0" name="Google Shape;12210;p92"/>
            <p:cNvSpPr/>
            <p:nvPr/>
          </p:nvSpPr>
          <p:spPr>
            <a:xfrm>
              <a:off x="6636038" y="2045731"/>
              <a:ext cx="357724" cy="218106"/>
            </a:xfrm>
            <a:custGeom>
              <a:avLst/>
              <a:gdLst/>
              <a:ahLst/>
              <a:cxnLst/>
              <a:rect l="l" t="t" r="r" b="b"/>
              <a:pathLst>
                <a:path w="13664" h="8331" extrusionOk="0">
                  <a:moveTo>
                    <a:pt x="12722" y="1"/>
                  </a:moveTo>
                  <a:lnTo>
                    <a:pt x="12722" y="6933"/>
                  </a:lnTo>
                  <a:cubicBezTo>
                    <a:pt x="12722" y="7185"/>
                    <a:pt x="12520" y="7389"/>
                    <a:pt x="12270" y="7389"/>
                  </a:cubicBezTo>
                  <a:cubicBezTo>
                    <a:pt x="12267" y="7389"/>
                    <a:pt x="12264" y="7389"/>
                    <a:pt x="12261" y="7389"/>
                  </a:cubicBezTo>
                  <a:lnTo>
                    <a:pt x="1" y="7389"/>
                  </a:lnTo>
                  <a:lnTo>
                    <a:pt x="1" y="7870"/>
                  </a:lnTo>
                  <a:cubicBezTo>
                    <a:pt x="1" y="8124"/>
                    <a:pt x="208" y="8331"/>
                    <a:pt x="457" y="8331"/>
                  </a:cubicBezTo>
                  <a:lnTo>
                    <a:pt x="13202" y="8331"/>
                  </a:lnTo>
                  <a:cubicBezTo>
                    <a:pt x="13457" y="8331"/>
                    <a:pt x="13664" y="8124"/>
                    <a:pt x="13664" y="7870"/>
                  </a:cubicBezTo>
                  <a:lnTo>
                    <a:pt x="13664" y="462"/>
                  </a:lnTo>
                  <a:cubicBezTo>
                    <a:pt x="13664" y="207"/>
                    <a:pt x="13457" y="1"/>
                    <a:pt x="13202" y="1"/>
                  </a:cubicBezTo>
                  <a:close/>
                </a:path>
              </a:pathLst>
            </a:custGeom>
            <a:solidFill>
              <a:srgbClr val="F0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1" name="Google Shape;12211;p92"/>
            <p:cNvSpPr/>
            <p:nvPr/>
          </p:nvSpPr>
          <p:spPr>
            <a:xfrm>
              <a:off x="6675910" y="2263810"/>
              <a:ext cx="64796" cy="17384"/>
            </a:xfrm>
            <a:custGeom>
              <a:avLst/>
              <a:gdLst/>
              <a:ahLst/>
              <a:cxnLst/>
              <a:rect l="l" t="t" r="r" b="b"/>
              <a:pathLst>
                <a:path w="2475" h="664" extrusionOk="0">
                  <a:moveTo>
                    <a:pt x="1" y="1"/>
                  </a:moveTo>
                  <a:lnTo>
                    <a:pt x="1" y="664"/>
                  </a:lnTo>
                  <a:lnTo>
                    <a:pt x="2475" y="664"/>
                  </a:lnTo>
                  <a:lnTo>
                    <a:pt x="2475" y="1"/>
                  </a:lnTo>
                  <a:close/>
                </a:path>
              </a:pathLst>
            </a:custGeom>
            <a:solidFill>
              <a:srgbClr val="F7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2" name="Google Shape;12212;p92"/>
            <p:cNvSpPr/>
            <p:nvPr/>
          </p:nvSpPr>
          <p:spPr>
            <a:xfrm>
              <a:off x="6888963" y="2263810"/>
              <a:ext cx="64796" cy="17384"/>
            </a:xfrm>
            <a:custGeom>
              <a:avLst/>
              <a:gdLst/>
              <a:ahLst/>
              <a:cxnLst/>
              <a:rect l="l" t="t" r="r" b="b"/>
              <a:pathLst>
                <a:path w="2475" h="664" extrusionOk="0">
                  <a:moveTo>
                    <a:pt x="1" y="1"/>
                  </a:moveTo>
                  <a:lnTo>
                    <a:pt x="1" y="664"/>
                  </a:lnTo>
                  <a:lnTo>
                    <a:pt x="2475" y="664"/>
                  </a:lnTo>
                  <a:lnTo>
                    <a:pt x="2475" y="1"/>
                  </a:lnTo>
                  <a:close/>
                </a:path>
              </a:pathLst>
            </a:custGeom>
            <a:solidFill>
              <a:srgbClr val="F7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3" name="Google Shape;12213;p92"/>
            <p:cNvSpPr/>
            <p:nvPr/>
          </p:nvSpPr>
          <p:spPr>
            <a:xfrm>
              <a:off x="6660831" y="2073769"/>
              <a:ext cx="189438" cy="162028"/>
            </a:xfrm>
            <a:custGeom>
              <a:avLst/>
              <a:gdLst/>
              <a:ahLst/>
              <a:cxnLst/>
              <a:rect l="l" t="t" r="r" b="b"/>
              <a:pathLst>
                <a:path w="7236" h="6189" extrusionOk="0">
                  <a:moveTo>
                    <a:pt x="0" y="1"/>
                  </a:moveTo>
                  <a:lnTo>
                    <a:pt x="0" y="6189"/>
                  </a:lnTo>
                  <a:lnTo>
                    <a:pt x="7235" y="6189"/>
                  </a:lnTo>
                  <a:lnTo>
                    <a:pt x="7235" y="1"/>
                  </a:lnTo>
                  <a:close/>
                </a:path>
              </a:pathLst>
            </a:custGeom>
            <a:solidFill>
              <a:srgbClr val="B0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4" name="Google Shape;12214;p92"/>
            <p:cNvSpPr/>
            <p:nvPr/>
          </p:nvSpPr>
          <p:spPr>
            <a:xfrm>
              <a:off x="6660831" y="2073769"/>
              <a:ext cx="189438" cy="162028"/>
            </a:xfrm>
            <a:custGeom>
              <a:avLst/>
              <a:gdLst/>
              <a:ahLst/>
              <a:cxnLst/>
              <a:rect l="l" t="t" r="r" b="b"/>
              <a:pathLst>
                <a:path w="7236" h="6189" extrusionOk="0">
                  <a:moveTo>
                    <a:pt x="6505" y="1"/>
                  </a:moveTo>
                  <a:lnTo>
                    <a:pt x="6505" y="4272"/>
                  </a:lnTo>
                  <a:cubicBezTo>
                    <a:pt x="6510" y="4930"/>
                    <a:pt x="5977" y="5463"/>
                    <a:pt x="5318" y="5468"/>
                  </a:cubicBezTo>
                  <a:lnTo>
                    <a:pt x="0" y="5468"/>
                  </a:lnTo>
                  <a:lnTo>
                    <a:pt x="0" y="6189"/>
                  </a:lnTo>
                  <a:lnTo>
                    <a:pt x="7235" y="6189"/>
                  </a:lnTo>
                  <a:lnTo>
                    <a:pt x="7235" y="1"/>
                  </a:lnTo>
                  <a:lnTo>
                    <a:pt x="6510" y="6"/>
                  </a:lnTo>
                  <a:lnTo>
                    <a:pt x="6505"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5" name="Google Shape;12215;p92"/>
            <p:cNvSpPr/>
            <p:nvPr/>
          </p:nvSpPr>
          <p:spPr>
            <a:xfrm>
              <a:off x="6884067" y="2179929"/>
              <a:ext cx="74220" cy="63591"/>
            </a:xfrm>
            <a:custGeom>
              <a:avLst/>
              <a:gdLst/>
              <a:ahLst/>
              <a:cxnLst/>
              <a:rect l="l" t="t" r="r" b="b"/>
              <a:pathLst>
                <a:path w="2835" h="2429" extrusionOk="0">
                  <a:moveTo>
                    <a:pt x="1624" y="1"/>
                  </a:moveTo>
                  <a:cubicBezTo>
                    <a:pt x="543" y="1"/>
                    <a:pt x="1" y="1307"/>
                    <a:pt x="764" y="2071"/>
                  </a:cubicBezTo>
                  <a:cubicBezTo>
                    <a:pt x="1011" y="2318"/>
                    <a:pt x="1314" y="2428"/>
                    <a:pt x="1612" y="2428"/>
                  </a:cubicBezTo>
                  <a:cubicBezTo>
                    <a:pt x="2236" y="2428"/>
                    <a:pt x="2835" y="1943"/>
                    <a:pt x="2835" y="1211"/>
                  </a:cubicBezTo>
                  <a:cubicBezTo>
                    <a:pt x="2830" y="543"/>
                    <a:pt x="2292" y="1"/>
                    <a:pt x="1624"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6" name="Google Shape;12216;p92"/>
            <p:cNvSpPr/>
            <p:nvPr/>
          </p:nvSpPr>
          <p:spPr>
            <a:xfrm>
              <a:off x="6916897" y="2179929"/>
              <a:ext cx="40658" cy="63539"/>
            </a:xfrm>
            <a:custGeom>
              <a:avLst/>
              <a:gdLst/>
              <a:ahLst/>
              <a:cxnLst/>
              <a:rect l="l" t="t" r="r" b="b"/>
              <a:pathLst>
                <a:path w="1553" h="2427" extrusionOk="0">
                  <a:moveTo>
                    <a:pt x="370" y="1"/>
                  </a:moveTo>
                  <a:cubicBezTo>
                    <a:pt x="241" y="1"/>
                    <a:pt x="121" y="20"/>
                    <a:pt x="0" y="63"/>
                  </a:cubicBezTo>
                  <a:cubicBezTo>
                    <a:pt x="500" y="222"/>
                    <a:pt x="846" y="688"/>
                    <a:pt x="846" y="1211"/>
                  </a:cubicBezTo>
                  <a:cubicBezTo>
                    <a:pt x="846" y="1740"/>
                    <a:pt x="500" y="2206"/>
                    <a:pt x="0" y="2364"/>
                  </a:cubicBezTo>
                  <a:cubicBezTo>
                    <a:pt x="121" y="2403"/>
                    <a:pt x="241" y="2427"/>
                    <a:pt x="370" y="2427"/>
                  </a:cubicBezTo>
                  <a:cubicBezTo>
                    <a:pt x="1028" y="2412"/>
                    <a:pt x="1552" y="1874"/>
                    <a:pt x="1552" y="1211"/>
                  </a:cubicBezTo>
                  <a:cubicBezTo>
                    <a:pt x="1552" y="553"/>
                    <a:pt x="1028" y="15"/>
                    <a:pt x="370" y="1"/>
                  </a:cubicBezTo>
                  <a:close/>
                </a:path>
              </a:pathLst>
            </a:custGeom>
            <a:solidFill>
              <a:srgbClr val="5A7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7" name="Google Shape;12217;p92"/>
            <p:cNvSpPr/>
            <p:nvPr/>
          </p:nvSpPr>
          <p:spPr>
            <a:xfrm>
              <a:off x="6881057" y="2073900"/>
              <a:ext cx="40396" cy="19399"/>
            </a:xfrm>
            <a:custGeom>
              <a:avLst/>
              <a:gdLst/>
              <a:ahLst/>
              <a:cxnLst/>
              <a:rect l="l" t="t" r="r" b="b"/>
              <a:pathLst>
                <a:path w="1543" h="741" extrusionOk="0">
                  <a:moveTo>
                    <a:pt x="323" y="1"/>
                  </a:moveTo>
                  <a:cubicBezTo>
                    <a:pt x="145" y="1"/>
                    <a:pt x="0" y="148"/>
                    <a:pt x="0" y="327"/>
                  </a:cubicBezTo>
                  <a:lnTo>
                    <a:pt x="0" y="409"/>
                  </a:lnTo>
                  <a:cubicBezTo>
                    <a:pt x="0" y="592"/>
                    <a:pt x="149" y="741"/>
                    <a:pt x="332" y="741"/>
                  </a:cubicBezTo>
                  <a:lnTo>
                    <a:pt x="1211" y="741"/>
                  </a:lnTo>
                  <a:cubicBezTo>
                    <a:pt x="1393" y="741"/>
                    <a:pt x="1538" y="592"/>
                    <a:pt x="1542" y="409"/>
                  </a:cubicBezTo>
                  <a:lnTo>
                    <a:pt x="1542" y="327"/>
                  </a:lnTo>
                  <a:cubicBezTo>
                    <a:pt x="1542" y="148"/>
                    <a:pt x="1398" y="1"/>
                    <a:pt x="1219" y="1"/>
                  </a:cubicBezTo>
                  <a:cubicBezTo>
                    <a:pt x="1217" y="1"/>
                    <a:pt x="1214" y="1"/>
                    <a:pt x="1211" y="1"/>
                  </a:cubicBezTo>
                  <a:lnTo>
                    <a:pt x="332" y="1"/>
                  </a:lnTo>
                  <a:cubicBezTo>
                    <a:pt x="329" y="1"/>
                    <a:pt x="326" y="1"/>
                    <a:pt x="323"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8" name="Google Shape;12218;p92"/>
            <p:cNvSpPr/>
            <p:nvPr/>
          </p:nvSpPr>
          <p:spPr>
            <a:xfrm>
              <a:off x="6900168" y="2073769"/>
              <a:ext cx="21284" cy="19530"/>
            </a:xfrm>
            <a:custGeom>
              <a:avLst/>
              <a:gdLst/>
              <a:ahLst/>
              <a:cxnLst/>
              <a:rect l="l" t="t" r="r" b="b"/>
              <a:pathLst>
                <a:path w="813" h="746" extrusionOk="0">
                  <a:moveTo>
                    <a:pt x="0" y="1"/>
                  </a:moveTo>
                  <a:cubicBezTo>
                    <a:pt x="183" y="1"/>
                    <a:pt x="332" y="150"/>
                    <a:pt x="332" y="332"/>
                  </a:cubicBezTo>
                  <a:lnTo>
                    <a:pt x="332" y="414"/>
                  </a:lnTo>
                  <a:cubicBezTo>
                    <a:pt x="332" y="597"/>
                    <a:pt x="183" y="746"/>
                    <a:pt x="0" y="746"/>
                  </a:cubicBezTo>
                  <a:lnTo>
                    <a:pt x="481" y="746"/>
                  </a:lnTo>
                  <a:cubicBezTo>
                    <a:pt x="663" y="746"/>
                    <a:pt x="812" y="597"/>
                    <a:pt x="812" y="414"/>
                  </a:cubicBezTo>
                  <a:lnTo>
                    <a:pt x="812" y="332"/>
                  </a:lnTo>
                  <a:cubicBezTo>
                    <a:pt x="808" y="150"/>
                    <a:pt x="663" y="6"/>
                    <a:pt x="481" y="1"/>
                  </a:cubicBezTo>
                  <a:close/>
                </a:path>
              </a:pathLst>
            </a:custGeom>
            <a:solidFill>
              <a:srgbClr val="5A7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19" name="Google Shape;12219;p92"/>
            <p:cNvSpPr/>
            <p:nvPr/>
          </p:nvSpPr>
          <p:spPr>
            <a:xfrm>
              <a:off x="6881057" y="2108379"/>
              <a:ext cx="40396" cy="19504"/>
            </a:xfrm>
            <a:custGeom>
              <a:avLst/>
              <a:gdLst/>
              <a:ahLst/>
              <a:cxnLst/>
              <a:rect l="l" t="t" r="r" b="b"/>
              <a:pathLst>
                <a:path w="1543" h="745" extrusionOk="0">
                  <a:moveTo>
                    <a:pt x="332" y="0"/>
                  </a:moveTo>
                  <a:cubicBezTo>
                    <a:pt x="149" y="0"/>
                    <a:pt x="0" y="149"/>
                    <a:pt x="0" y="332"/>
                  </a:cubicBezTo>
                  <a:lnTo>
                    <a:pt x="0" y="413"/>
                  </a:lnTo>
                  <a:cubicBezTo>
                    <a:pt x="0" y="596"/>
                    <a:pt x="149" y="745"/>
                    <a:pt x="332" y="745"/>
                  </a:cubicBezTo>
                  <a:lnTo>
                    <a:pt x="1211" y="745"/>
                  </a:lnTo>
                  <a:cubicBezTo>
                    <a:pt x="1393" y="745"/>
                    <a:pt x="1542" y="596"/>
                    <a:pt x="1542" y="413"/>
                  </a:cubicBezTo>
                  <a:lnTo>
                    <a:pt x="1542" y="332"/>
                  </a:lnTo>
                  <a:cubicBezTo>
                    <a:pt x="1542" y="149"/>
                    <a:pt x="1393" y="0"/>
                    <a:pt x="1211"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0" name="Google Shape;12220;p92"/>
            <p:cNvSpPr/>
            <p:nvPr/>
          </p:nvSpPr>
          <p:spPr>
            <a:xfrm>
              <a:off x="6881057" y="2142963"/>
              <a:ext cx="40396" cy="19504"/>
            </a:xfrm>
            <a:custGeom>
              <a:avLst/>
              <a:gdLst/>
              <a:ahLst/>
              <a:cxnLst/>
              <a:rect l="l" t="t" r="r" b="b"/>
              <a:pathLst>
                <a:path w="1543" h="745" extrusionOk="0">
                  <a:moveTo>
                    <a:pt x="332" y="0"/>
                  </a:moveTo>
                  <a:cubicBezTo>
                    <a:pt x="149" y="0"/>
                    <a:pt x="0" y="149"/>
                    <a:pt x="0" y="332"/>
                  </a:cubicBezTo>
                  <a:lnTo>
                    <a:pt x="0" y="413"/>
                  </a:lnTo>
                  <a:cubicBezTo>
                    <a:pt x="0" y="596"/>
                    <a:pt x="149" y="745"/>
                    <a:pt x="332" y="745"/>
                  </a:cubicBezTo>
                  <a:lnTo>
                    <a:pt x="1211" y="745"/>
                  </a:lnTo>
                  <a:cubicBezTo>
                    <a:pt x="1393" y="740"/>
                    <a:pt x="1542" y="596"/>
                    <a:pt x="1542" y="413"/>
                  </a:cubicBezTo>
                  <a:lnTo>
                    <a:pt x="1542" y="332"/>
                  </a:lnTo>
                  <a:cubicBezTo>
                    <a:pt x="1542" y="149"/>
                    <a:pt x="1393" y="0"/>
                    <a:pt x="1211"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1" name="Google Shape;12221;p92"/>
            <p:cNvSpPr/>
            <p:nvPr/>
          </p:nvSpPr>
          <p:spPr>
            <a:xfrm>
              <a:off x="6900168" y="2108379"/>
              <a:ext cx="21284" cy="19504"/>
            </a:xfrm>
            <a:custGeom>
              <a:avLst/>
              <a:gdLst/>
              <a:ahLst/>
              <a:cxnLst/>
              <a:rect l="l" t="t" r="r" b="b"/>
              <a:pathLst>
                <a:path w="813" h="745" extrusionOk="0">
                  <a:moveTo>
                    <a:pt x="0" y="0"/>
                  </a:moveTo>
                  <a:cubicBezTo>
                    <a:pt x="183" y="0"/>
                    <a:pt x="332" y="149"/>
                    <a:pt x="332" y="332"/>
                  </a:cubicBezTo>
                  <a:lnTo>
                    <a:pt x="332" y="413"/>
                  </a:lnTo>
                  <a:cubicBezTo>
                    <a:pt x="332" y="596"/>
                    <a:pt x="183" y="745"/>
                    <a:pt x="0" y="745"/>
                  </a:cubicBezTo>
                  <a:lnTo>
                    <a:pt x="481" y="745"/>
                  </a:lnTo>
                  <a:cubicBezTo>
                    <a:pt x="663" y="745"/>
                    <a:pt x="812" y="596"/>
                    <a:pt x="812" y="413"/>
                  </a:cubicBezTo>
                  <a:lnTo>
                    <a:pt x="812" y="332"/>
                  </a:lnTo>
                  <a:cubicBezTo>
                    <a:pt x="808" y="149"/>
                    <a:pt x="663" y="5"/>
                    <a:pt x="481" y="0"/>
                  </a:cubicBezTo>
                  <a:close/>
                </a:path>
              </a:pathLst>
            </a:custGeom>
            <a:solidFill>
              <a:srgbClr val="5A7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2" name="Google Shape;12222;p92"/>
            <p:cNvSpPr/>
            <p:nvPr/>
          </p:nvSpPr>
          <p:spPr>
            <a:xfrm>
              <a:off x="6900168" y="2142963"/>
              <a:ext cx="21284" cy="19504"/>
            </a:xfrm>
            <a:custGeom>
              <a:avLst/>
              <a:gdLst/>
              <a:ahLst/>
              <a:cxnLst/>
              <a:rect l="l" t="t" r="r" b="b"/>
              <a:pathLst>
                <a:path w="813" h="745" extrusionOk="0">
                  <a:moveTo>
                    <a:pt x="0" y="0"/>
                  </a:moveTo>
                  <a:cubicBezTo>
                    <a:pt x="183" y="0"/>
                    <a:pt x="332" y="149"/>
                    <a:pt x="332" y="332"/>
                  </a:cubicBezTo>
                  <a:lnTo>
                    <a:pt x="332" y="413"/>
                  </a:lnTo>
                  <a:cubicBezTo>
                    <a:pt x="332" y="596"/>
                    <a:pt x="183" y="745"/>
                    <a:pt x="0" y="745"/>
                  </a:cubicBezTo>
                  <a:lnTo>
                    <a:pt x="481" y="745"/>
                  </a:lnTo>
                  <a:cubicBezTo>
                    <a:pt x="663" y="745"/>
                    <a:pt x="812" y="596"/>
                    <a:pt x="812" y="413"/>
                  </a:cubicBezTo>
                  <a:lnTo>
                    <a:pt x="812" y="332"/>
                  </a:lnTo>
                  <a:cubicBezTo>
                    <a:pt x="808" y="149"/>
                    <a:pt x="663" y="5"/>
                    <a:pt x="481" y="0"/>
                  </a:cubicBezTo>
                  <a:close/>
                </a:path>
              </a:pathLst>
            </a:custGeom>
            <a:solidFill>
              <a:srgbClr val="5A7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3" name="Google Shape;12223;p92"/>
            <p:cNvSpPr/>
            <p:nvPr/>
          </p:nvSpPr>
          <p:spPr>
            <a:xfrm>
              <a:off x="6938915" y="2073900"/>
              <a:ext cx="33092" cy="88567"/>
            </a:xfrm>
            <a:custGeom>
              <a:avLst/>
              <a:gdLst/>
              <a:ahLst/>
              <a:cxnLst/>
              <a:rect l="l" t="t" r="r" b="b"/>
              <a:pathLst>
                <a:path w="1264" h="3383" extrusionOk="0">
                  <a:moveTo>
                    <a:pt x="303" y="1"/>
                  </a:moveTo>
                  <a:cubicBezTo>
                    <a:pt x="135" y="1"/>
                    <a:pt x="0" y="140"/>
                    <a:pt x="0" y="308"/>
                  </a:cubicBezTo>
                  <a:lnTo>
                    <a:pt x="0" y="3075"/>
                  </a:lnTo>
                  <a:cubicBezTo>
                    <a:pt x="0" y="3244"/>
                    <a:pt x="135" y="3383"/>
                    <a:pt x="303" y="3383"/>
                  </a:cubicBezTo>
                  <a:lnTo>
                    <a:pt x="956" y="3383"/>
                  </a:lnTo>
                  <a:cubicBezTo>
                    <a:pt x="1124" y="3383"/>
                    <a:pt x="1264" y="3244"/>
                    <a:pt x="1264" y="3075"/>
                  </a:cubicBezTo>
                  <a:lnTo>
                    <a:pt x="1264" y="308"/>
                  </a:lnTo>
                  <a:cubicBezTo>
                    <a:pt x="1264" y="140"/>
                    <a:pt x="1124" y="1"/>
                    <a:pt x="956"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4" name="Google Shape;12224;p92"/>
            <p:cNvSpPr/>
            <p:nvPr/>
          </p:nvSpPr>
          <p:spPr>
            <a:xfrm>
              <a:off x="6951612" y="2073769"/>
              <a:ext cx="20394" cy="88462"/>
            </a:xfrm>
            <a:custGeom>
              <a:avLst/>
              <a:gdLst/>
              <a:ahLst/>
              <a:cxnLst/>
              <a:rect l="l" t="t" r="r" b="b"/>
              <a:pathLst>
                <a:path w="779" h="3379" extrusionOk="0">
                  <a:moveTo>
                    <a:pt x="0" y="3378"/>
                  </a:moveTo>
                  <a:cubicBezTo>
                    <a:pt x="3" y="3378"/>
                    <a:pt x="6" y="3378"/>
                    <a:pt x="9" y="3378"/>
                  </a:cubicBezTo>
                  <a:cubicBezTo>
                    <a:pt x="12" y="3378"/>
                    <a:pt x="14" y="3378"/>
                    <a:pt x="17" y="3378"/>
                  </a:cubicBezTo>
                  <a:close/>
                  <a:moveTo>
                    <a:pt x="0" y="1"/>
                  </a:moveTo>
                  <a:cubicBezTo>
                    <a:pt x="168" y="1"/>
                    <a:pt x="303" y="135"/>
                    <a:pt x="303" y="308"/>
                  </a:cubicBezTo>
                  <a:lnTo>
                    <a:pt x="303" y="3076"/>
                  </a:lnTo>
                  <a:cubicBezTo>
                    <a:pt x="303" y="3238"/>
                    <a:pt x="177" y="3374"/>
                    <a:pt x="17" y="3378"/>
                  </a:cubicBezTo>
                  <a:lnTo>
                    <a:pt x="471" y="3378"/>
                  </a:lnTo>
                  <a:cubicBezTo>
                    <a:pt x="474" y="3378"/>
                    <a:pt x="477" y="3378"/>
                    <a:pt x="480" y="3378"/>
                  </a:cubicBezTo>
                  <a:cubicBezTo>
                    <a:pt x="644" y="3378"/>
                    <a:pt x="779" y="3241"/>
                    <a:pt x="779" y="3076"/>
                  </a:cubicBezTo>
                  <a:lnTo>
                    <a:pt x="779" y="308"/>
                  </a:lnTo>
                  <a:cubicBezTo>
                    <a:pt x="779" y="140"/>
                    <a:pt x="639" y="1"/>
                    <a:pt x="471" y="1"/>
                  </a:cubicBezTo>
                  <a:close/>
                </a:path>
              </a:pathLst>
            </a:custGeom>
            <a:solidFill>
              <a:srgbClr val="5A70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5" name="Google Shape;12225;p92"/>
            <p:cNvSpPr/>
            <p:nvPr/>
          </p:nvSpPr>
          <p:spPr>
            <a:xfrm>
              <a:off x="6889356" y="2174536"/>
              <a:ext cx="86682" cy="74351"/>
            </a:xfrm>
            <a:custGeom>
              <a:avLst/>
              <a:gdLst/>
              <a:ahLst/>
              <a:cxnLst/>
              <a:rect l="l" t="t" r="r" b="b"/>
              <a:pathLst>
                <a:path w="3311" h="2840" extrusionOk="0">
                  <a:moveTo>
                    <a:pt x="1416" y="418"/>
                  </a:moveTo>
                  <a:cubicBezTo>
                    <a:pt x="1418" y="418"/>
                    <a:pt x="1420" y="418"/>
                    <a:pt x="1422" y="418"/>
                  </a:cubicBezTo>
                  <a:cubicBezTo>
                    <a:pt x="1975" y="418"/>
                    <a:pt x="2422" y="865"/>
                    <a:pt x="2426" y="1417"/>
                  </a:cubicBezTo>
                  <a:cubicBezTo>
                    <a:pt x="2426" y="2026"/>
                    <a:pt x="1928" y="2427"/>
                    <a:pt x="1411" y="2427"/>
                  </a:cubicBezTo>
                  <a:cubicBezTo>
                    <a:pt x="1165" y="2427"/>
                    <a:pt x="914" y="2336"/>
                    <a:pt x="711" y="2133"/>
                  </a:cubicBezTo>
                  <a:cubicBezTo>
                    <a:pt x="79" y="1500"/>
                    <a:pt x="522" y="418"/>
                    <a:pt x="1416" y="418"/>
                  </a:cubicBezTo>
                  <a:close/>
                  <a:moveTo>
                    <a:pt x="1418" y="0"/>
                  </a:moveTo>
                  <a:cubicBezTo>
                    <a:pt x="634" y="5"/>
                    <a:pt x="0" y="639"/>
                    <a:pt x="0" y="1417"/>
                  </a:cubicBezTo>
                  <a:cubicBezTo>
                    <a:pt x="0" y="2272"/>
                    <a:pt x="700" y="2839"/>
                    <a:pt x="1428" y="2839"/>
                  </a:cubicBezTo>
                  <a:cubicBezTo>
                    <a:pt x="1776" y="2839"/>
                    <a:pt x="2130" y="2710"/>
                    <a:pt x="2417" y="2421"/>
                  </a:cubicBezTo>
                  <a:cubicBezTo>
                    <a:pt x="3310" y="1528"/>
                    <a:pt x="2681" y="0"/>
                    <a:pt x="1418"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6" name="Google Shape;12226;p92"/>
            <p:cNvSpPr/>
            <p:nvPr/>
          </p:nvSpPr>
          <p:spPr>
            <a:xfrm>
              <a:off x="6875768" y="2068376"/>
              <a:ext cx="50972" cy="30212"/>
            </a:xfrm>
            <a:custGeom>
              <a:avLst/>
              <a:gdLst/>
              <a:ahLst/>
              <a:cxnLst/>
              <a:rect l="l" t="t" r="r" b="b"/>
              <a:pathLst>
                <a:path w="1947" h="1154" extrusionOk="0">
                  <a:moveTo>
                    <a:pt x="1413" y="418"/>
                  </a:moveTo>
                  <a:cubicBezTo>
                    <a:pt x="1480" y="418"/>
                    <a:pt x="1533" y="476"/>
                    <a:pt x="1533" y="538"/>
                  </a:cubicBezTo>
                  <a:lnTo>
                    <a:pt x="1533" y="620"/>
                  </a:lnTo>
                  <a:cubicBezTo>
                    <a:pt x="1533" y="687"/>
                    <a:pt x="1480" y="740"/>
                    <a:pt x="1413" y="740"/>
                  </a:cubicBezTo>
                  <a:lnTo>
                    <a:pt x="534" y="740"/>
                  </a:lnTo>
                  <a:cubicBezTo>
                    <a:pt x="466" y="740"/>
                    <a:pt x="414" y="687"/>
                    <a:pt x="414" y="620"/>
                  </a:cubicBezTo>
                  <a:lnTo>
                    <a:pt x="414" y="538"/>
                  </a:lnTo>
                  <a:cubicBezTo>
                    <a:pt x="414" y="476"/>
                    <a:pt x="466" y="418"/>
                    <a:pt x="534" y="418"/>
                  </a:cubicBezTo>
                  <a:close/>
                  <a:moveTo>
                    <a:pt x="534" y="0"/>
                  </a:moveTo>
                  <a:cubicBezTo>
                    <a:pt x="241" y="0"/>
                    <a:pt x="0" y="241"/>
                    <a:pt x="0" y="538"/>
                  </a:cubicBezTo>
                  <a:lnTo>
                    <a:pt x="0" y="620"/>
                  </a:lnTo>
                  <a:cubicBezTo>
                    <a:pt x="0" y="913"/>
                    <a:pt x="241" y="1153"/>
                    <a:pt x="534" y="1153"/>
                  </a:cubicBezTo>
                  <a:lnTo>
                    <a:pt x="1413" y="1153"/>
                  </a:lnTo>
                  <a:cubicBezTo>
                    <a:pt x="1711" y="1153"/>
                    <a:pt x="1946" y="913"/>
                    <a:pt x="1946" y="620"/>
                  </a:cubicBezTo>
                  <a:lnTo>
                    <a:pt x="1946" y="538"/>
                  </a:lnTo>
                  <a:cubicBezTo>
                    <a:pt x="1946" y="241"/>
                    <a:pt x="1706" y="5"/>
                    <a:pt x="1413"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7" name="Google Shape;12227;p92"/>
            <p:cNvSpPr/>
            <p:nvPr/>
          </p:nvSpPr>
          <p:spPr>
            <a:xfrm>
              <a:off x="6875638" y="2103091"/>
              <a:ext cx="51103" cy="30081"/>
            </a:xfrm>
            <a:custGeom>
              <a:avLst/>
              <a:gdLst/>
              <a:ahLst/>
              <a:cxnLst/>
              <a:rect l="l" t="t" r="r" b="b"/>
              <a:pathLst>
                <a:path w="1952" h="1149" extrusionOk="0">
                  <a:moveTo>
                    <a:pt x="1413" y="413"/>
                  </a:moveTo>
                  <a:cubicBezTo>
                    <a:pt x="1480" y="413"/>
                    <a:pt x="1533" y="466"/>
                    <a:pt x="1533" y="534"/>
                  </a:cubicBezTo>
                  <a:lnTo>
                    <a:pt x="1533" y="615"/>
                  </a:lnTo>
                  <a:cubicBezTo>
                    <a:pt x="1533" y="682"/>
                    <a:pt x="1480" y="735"/>
                    <a:pt x="1413" y="735"/>
                  </a:cubicBezTo>
                  <a:lnTo>
                    <a:pt x="534" y="735"/>
                  </a:lnTo>
                  <a:cubicBezTo>
                    <a:pt x="467" y="735"/>
                    <a:pt x="414" y="682"/>
                    <a:pt x="414" y="615"/>
                  </a:cubicBezTo>
                  <a:lnTo>
                    <a:pt x="414" y="534"/>
                  </a:lnTo>
                  <a:cubicBezTo>
                    <a:pt x="414" y="466"/>
                    <a:pt x="467" y="413"/>
                    <a:pt x="534" y="413"/>
                  </a:cubicBezTo>
                  <a:close/>
                  <a:moveTo>
                    <a:pt x="534" y="0"/>
                  </a:moveTo>
                  <a:cubicBezTo>
                    <a:pt x="241" y="0"/>
                    <a:pt x="1" y="236"/>
                    <a:pt x="1" y="534"/>
                  </a:cubicBezTo>
                  <a:lnTo>
                    <a:pt x="1" y="615"/>
                  </a:lnTo>
                  <a:cubicBezTo>
                    <a:pt x="1" y="913"/>
                    <a:pt x="241" y="1148"/>
                    <a:pt x="534" y="1148"/>
                  </a:cubicBezTo>
                  <a:lnTo>
                    <a:pt x="1413" y="1148"/>
                  </a:lnTo>
                  <a:cubicBezTo>
                    <a:pt x="1711" y="1148"/>
                    <a:pt x="1951" y="913"/>
                    <a:pt x="1951" y="615"/>
                  </a:cubicBezTo>
                  <a:lnTo>
                    <a:pt x="1951" y="534"/>
                  </a:lnTo>
                  <a:cubicBezTo>
                    <a:pt x="1951" y="236"/>
                    <a:pt x="1711" y="0"/>
                    <a:pt x="1413"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8" name="Google Shape;12228;p92"/>
            <p:cNvSpPr/>
            <p:nvPr/>
          </p:nvSpPr>
          <p:spPr>
            <a:xfrm>
              <a:off x="6875638" y="2137544"/>
              <a:ext cx="51103" cy="30212"/>
            </a:xfrm>
            <a:custGeom>
              <a:avLst/>
              <a:gdLst/>
              <a:ahLst/>
              <a:cxnLst/>
              <a:rect l="l" t="t" r="r" b="b"/>
              <a:pathLst>
                <a:path w="1952" h="1154" extrusionOk="0">
                  <a:moveTo>
                    <a:pt x="1413" y="419"/>
                  </a:moveTo>
                  <a:cubicBezTo>
                    <a:pt x="1480" y="419"/>
                    <a:pt x="1533" y="471"/>
                    <a:pt x="1533" y="539"/>
                  </a:cubicBezTo>
                  <a:lnTo>
                    <a:pt x="1533" y="620"/>
                  </a:lnTo>
                  <a:cubicBezTo>
                    <a:pt x="1533" y="683"/>
                    <a:pt x="1480" y="740"/>
                    <a:pt x="1413" y="740"/>
                  </a:cubicBezTo>
                  <a:lnTo>
                    <a:pt x="534" y="740"/>
                  </a:lnTo>
                  <a:cubicBezTo>
                    <a:pt x="467" y="740"/>
                    <a:pt x="414" y="683"/>
                    <a:pt x="414" y="620"/>
                  </a:cubicBezTo>
                  <a:lnTo>
                    <a:pt x="414" y="539"/>
                  </a:lnTo>
                  <a:cubicBezTo>
                    <a:pt x="414" y="471"/>
                    <a:pt x="467" y="419"/>
                    <a:pt x="534" y="419"/>
                  </a:cubicBezTo>
                  <a:close/>
                  <a:moveTo>
                    <a:pt x="534" y="1"/>
                  </a:moveTo>
                  <a:cubicBezTo>
                    <a:pt x="241" y="1"/>
                    <a:pt x="1" y="241"/>
                    <a:pt x="1" y="539"/>
                  </a:cubicBezTo>
                  <a:lnTo>
                    <a:pt x="1" y="620"/>
                  </a:lnTo>
                  <a:cubicBezTo>
                    <a:pt x="1" y="913"/>
                    <a:pt x="241" y="1154"/>
                    <a:pt x="534" y="1154"/>
                  </a:cubicBezTo>
                  <a:lnTo>
                    <a:pt x="1413" y="1154"/>
                  </a:lnTo>
                  <a:cubicBezTo>
                    <a:pt x="1711" y="1154"/>
                    <a:pt x="1951" y="913"/>
                    <a:pt x="1951" y="620"/>
                  </a:cubicBezTo>
                  <a:lnTo>
                    <a:pt x="1951" y="539"/>
                  </a:lnTo>
                  <a:cubicBezTo>
                    <a:pt x="1951" y="241"/>
                    <a:pt x="1711" y="1"/>
                    <a:pt x="1413"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9" name="Google Shape;12229;p92"/>
            <p:cNvSpPr/>
            <p:nvPr/>
          </p:nvSpPr>
          <p:spPr>
            <a:xfrm>
              <a:off x="6933495" y="2068376"/>
              <a:ext cx="43930" cy="99379"/>
            </a:xfrm>
            <a:custGeom>
              <a:avLst/>
              <a:gdLst/>
              <a:ahLst/>
              <a:cxnLst/>
              <a:rect l="l" t="t" r="r" b="b"/>
              <a:pathLst>
                <a:path w="1678" h="3796" extrusionOk="0">
                  <a:moveTo>
                    <a:pt x="1168" y="414"/>
                  </a:moveTo>
                  <a:cubicBezTo>
                    <a:pt x="1221" y="414"/>
                    <a:pt x="1269" y="462"/>
                    <a:pt x="1269" y="514"/>
                  </a:cubicBezTo>
                  <a:lnTo>
                    <a:pt x="1269" y="3282"/>
                  </a:lnTo>
                  <a:cubicBezTo>
                    <a:pt x="1269" y="3339"/>
                    <a:pt x="1221" y="3382"/>
                    <a:pt x="1168" y="3382"/>
                  </a:cubicBezTo>
                  <a:lnTo>
                    <a:pt x="510" y="3382"/>
                  </a:lnTo>
                  <a:cubicBezTo>
                    <a:pt x="457" y="3382"/>
                    <a:pt x="414" y="3339"/>
                    <a:pt x="414" y="3282"/>
                  </a:cubicBezTo>
                  <a:lnTo>
                    <a:pt x="414" y="514"/>
                  </a:lnTo>
                  <a:cubicBezTo>
                    <a:pt x="414" y="462"/>
                    <a:pt x="457" y="414"/>
                    <a:pt x="515" y="414"/>
                  </a:cubicBezTo>
                  <a:close/>
                  <a:moveTo>
                    <a:pt x="510" y="0"/>
                  </a:moveTo>
                  <a:cubicBezTo>
                    <a:pt x="226" y="0"/>
                    <a:pt x="1" y="231"/>
                    <a:pt x="1" y="514"/>
                  </a:cubicBezTo>
                  <a:lnTo>
                    <a:pt x="1" y="3282"/>
                  </a:lnTo>
                  <a:cubicBezTo>
                    <a:pt x="1" y="3565"/>
                    <a:pt x="226" y="3796"/>
                    <a:pt x="510" y="3796"/>
                  </a:cubicBezTo>
                  <a:lnTo>
                    <a:pt x="1163" y="3796"/>
                  </a:lnTo>
                  <a:cubicBezTo>
                    <a:pt x="1447" y="3796"/>
                    <a:pt x="1677" y="3565"/>
                    <a:pt x="1677" y="3282"/>
                  </a:cubicBezTo>
                  <a:lnTo>
                    <a:pt x="1677" y="514"/>
                  </a:lnTo>
                  <a:cubicBezTo>
                    <a:pt x="1677" y="231"/>
                    <a:pt x="1447" y="0"/>
                    <a:pt x="1163"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0" name="Google Shape;12230;p92"/>
            <p:cNvSpPr/>
            <p:nvPr/>
          </p:nvSpPr>
          <p:spPr>
            <a:xfrm>
              <a:off x="6807727" y="2086100"/>
              <a:ext cx="32856" cy="10734"/>
            </a:xfrm>
            <a:custGeom>
              <a:avLst/>
              <a:gdLst/>
              <a:ahLst/>
              <a:cxnLst/>
              <a:rect l="l" t="t" r="r" b="b"/>
              <a:pathLst>
                <a:path w="1255" h="410" extrusionOk="0">
                  <a:moveTo>
                    <a:pt x="985" y="1"/>
                  </a:moveTo>
                  <a:cubicBezTo>
                    <a:pt x="984" y="1"/>
                    <a:pt x="982" y="1"/>
                    <a:pt x="981" y="1"/>
                  </a:cubicBezTo>
                  <a:lnTo>
                    <a:pt x="274" y="1"/>
                  </a:lnTo>
                  <a:cubicBezTo>
                    <a:pt x="0" y="1"/>
                    <a:pt x="0" y="409"/>
                    <a:pt x="274" y="409"/>
                  </a:cubicBezTo>
                  <a:lnTo>
                    <a:pt x="981" y="409"/>
                  </a:lnTo>
                  <a:cubicBezTo>
                    <a:pt x="1253" y="409"/>
                    <a:pt x="1254" y="1"/>
                    <a:pt x="985"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1" name="Google Shape;12231;p92"/>
            <p:cNvSpPr/>
            <p:nvPr/>
          </p:nvSpPr>
          <p:spPr>
            <a:xfrm>
              <a:off x="6672271" y="2085969"/>
              <a:ext cx="13116" cy="10734"/>
            </a:xfrm>
            <a:custGeom>
              <a:avLst/>
              <a:gdLst/>
              <a:ahLst/>
              <a:cxnLst/>
              <a:rect l="l" t="t" r="r" b="b"/>
              <a:pathLst>
                <a:path w="501" h="410" extrusionOk="0">
                  <a:moveTo>
                    <a:pt x="302" y="1"/>
                  </a:moveTo>
                  <a:cubicBezTo>
                    <a:pt x="299" y="1"/>
                    <a:pt x="296" y="1"/>
                    <a:pt x="294" y="1"/>
                  </a:cubicBezTo>
                  <a:lnTo>
                    <a:pt x="274" y="1"/>
                  </a:lnTo>
                  <a:cubicBezTo>
                    <a:pt x="1" y="1"/>
                    <a:pt x="1" y="409"/>
                    <a:pt x="274" y="409"/>
                  </a:cubicBezTo>
                  <a:lnTo>
                    <a:pt x="294" y="409"/>
                  </a:lnTo>
                  <a:cubicBezTo>
                    <a:pt x="409" y="409"/>
                    <a:pt x="500" y="318"/>
                    <a:pt x="500" y="208"/>
                  </a:cubicBezTo>
                  <a:cubicBezTo>
                    <a:pt x="500" y="95"/>
                    <a:pt x="413" y="1"/>
                    <a:pt x="302"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2" name="Google Shape;12232;p92"/>
            <p:cNvSpPr/>
            <p:nvPr/>
          </p:nvSpPr>
          <p:spPr>
            <a:xfrm>
              <a:off x="6677691" y="2110029"/>
              <a:ext cx="155588" cy="89483"/>
            </a:xfrm>
            <a:custGeom>
              <a:avLst/>
              <a:gdLst/>
              <a:ahLst/>
              <a:cxnLst/>
              <a:rect l="l" t="t" r="r" b="b"/>
              <a:pathLst>
                <a:path w="5943" h="3418" extrusionOk="0">
                  <a:moveTo>
                    <a:pt x="2657" y="0"/>
                  </a:moveTo>
                  <a:cubicBezTo>
                    <a:pt x="2567" y="0"/>
                    <a:pt x="2479" y="54"/>
                    <a:pt x="2455" y="163"/>
                  </a:cubicBezTo>
                  <a:lnTo>
                    <a:pt x="1989" y="2411"/>
                  </a:lnTo>
                  <a:lnTo>
                    <a:pt x="1581" y="1148"/>
                  </a:lnTo>
                  <a:cubicBezTo>
                    <a:pt x="1548" y="1054"/>
                    <a:pt x="1464" y="1006"/>
                    <a:pt x="1381" y="1006"/>
                  </a:cubicBezTo>
                  <a:cubicBezTo>
                    <a:pt x="1306" y="1006"/>
                    <a:pt x="1233" y="1044"/>
                    <a:pt x="1196" y="1124"/>
                  </a:cubicBezTo>
                  <a:lnTo>
                    <a:pt x="682" y="2238"/>
                  </a:lnTo>
                  <a:lnTo>
                    <a:pt x="269" y="2238"/>
                  </a:lnTo>
                  <a:cubicBezTo>
                    <a:pt x="0" y="2238"/>
                    <a:pt x="0" y="2647"/>
                    <a:pt x="269" y="2647"/>
                  </a:cubicBezTo>
                  <a:lnTo>
                    <a:pt x="817" y="2647"/>
                  </a:lnTo>
                  <a:cubicBezTo>
                    <a:pt x="898" y="2647"/>
                    <a:pt x="971" y="2599"/>
                    <a:pt x="1004" y="2526"/>
                  </a:cubicBezTo>
                  <a:lnTo>
                    <a:pt x="1350" y="1772"/>
                  </a:lnTo>
                  <a:lnTo>
                    <a:pt x="1840" y="3276"/>
                  </a:lnTo>
                  <a:cubicBezTo>
                    <a:pt x="1872" y="3371"/>
                    <a:pt x="1953" y="3417"/>
                    <a:pt x="2035" y="3417"/>
                  </a:cubicBezTo>
                  <a:cubicBezTo>
                    <a:pt x="2125" y="3417"/>
                    <a:pt x="2216" y="3361"/>
                    <a:pt x="2239" y="3252"/>
                  </a:cubicBezTo>
                  <a:lnTo>
                    <a:pt x="2638" y="1335"/>
                  </a:lnTo>
                  <a:lnTo>
                    <a:pt x="2801" y="2339"/>
                  </a:lnTo>
                  <a:cubicBezTo>
                    <a:pt x="2820" y="2440"/>
                    <a:pt x="2907" y="2512"/>
                    <a:pt x="3007" y="2512"/>
                  </a:cubicBezTo>
                  <a:lnTo>
                    <a:pt x="3800" y="2512"/>
                  </a:lnTo>
                  <a:cubicBezTo>
                    <a:pt x="3901" y="2512"/>
                    <a:pt x="3987" y="2445"/>
                    <a:pt x="4007" y="2344"/>
                  </a:cubicBezTo>
                  <a:lnTo>
                    <a:pt x="4098" y="1820"/>
                  </a:lnTo>
                  <a:lnTo>
                    <a:pt x="4353" y="2978"/>
                  </a:lnTo>
                  <a:cubicBezTo>
                    <a:pt x="4376" y="3083"/>
                    <a:pt x="4466" y="3140"/>
                    <a:pt x="4557" y="3140"/>
                  </a:cubicBezTo>
                  <a:cubicBezTo>
                    <a:pt x="4631" y="3140"/>
                    <a:pt x="4705" y="3102"/>
                    <a:pt x="4742" y="3021"/>
                  </a:cubicBezTo>
                  <a:lnTo>
                    <a:pt x="4996" y="2478"/>
                  </a:lnTo>
                  <a:lnTo>
                    <a:pt x="5669" y="2478"/>
                  </a:lnTo>
                  <a:cubicBezTo>
                    <a:pt x="5943" y="2478"/>
                    <a:pt x="5943" y="2070"/>
                    <a:pt x="5669" y="2070"/>
                  </a:cubicBezTo>
                  <a:lnTo>
                    <a:pt x="4867" y="2070"/>
                  </a:lnTo>
                  <a:cubicBezTo>
                    <a:pt x="4679" y="2070"/>
                    <a:pt x="4655" y="2253"/>
                    <a:pt x="4622" y="2305"/>
                  </a:cubicBezTo>
                  <a:lnTo>
                    <a:pt x="4276" y="739"/>
                  </a:lnTo>
                  <a:cubicBezTo>
                    <a:pt x="4252" y="631"/>
                    <a:pt x="4163" y="577"/>
                    <a:pt x="4074" y="577"/>
                  </a:cubicBezTo>
                  <a:cubicBezTo>
                    <a:pt x="3982" y="577"/>
                    <a:pt x="3889" y="634"/>
                    <a:pt x="3867" y="749"/>
                  </a:cubicBezTo>
                  <a:lnTo>
                    <a:pt x="3622" y="2109"/>
                  </a:lnTo>
                  <a:lnTo>
                    <a:pt x="3171" y="2109"/>
                  </a:lnTo>
                  <a:lnTo>
                    <a:pt x="2863" y="172"/>
                  </a:lnTo>
                  <a:cubicBezTo>
                    <a:pt x="2841" y="58"/>
                    <a:pt x="2749" y="0"/>
                    <a:pt x="2657"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3" name="Google Shape;12233;p92"/>
            <p:cNvSpPr/>
            <p:nvPr/>
          </p:nvSpPr>
          <p:spPr>
            <a:xfrm>
              <a:off x="6630645" y="2040338"/>
              <a:ext cx="368536" cy="246275"/>
            </a:xfrm>
            <a:custGeom>
              <a:avLst/>
              <a:gdLst/>
              <a:ahLst/>
              <a:cxnLst/>
              <a:rect l="l" t="t" r="r" b="b"/>
              <a:pathLst>
                <a:path w="14077" h="9407" extrusionOk="0">
                  <a:moveTo>
                    <a:pt x="4002" y="8748"/>
                  </a:moveTo>
                  <a:lnTo>
                    <a:pt x="4002" y="8993"/>
                  </a:lnTo>
                  <a:lnTo>
                    <a:pt x="1936" y="8993"/>
                  </a:lnTo>
                  <a:lnTo>
                    <a:pt x="1936" y="8748"/>
                  </a:lnTo>
                  <a:close/>
                  <a:moveTo>
                    <a:pt x="12135" y="8748"/>
                  </a:moveTo>
                  <a:lnTo>
                    <a:pt x="12135" y="8993"/>
                  </a:lnTo>
                  <a:lnTo>
                    <a:pt x="10074" y="8993"/>
                  </a:lnTo>
                  <a:lnTo>
                    <a:pt x="10074" y="8748"/>
                  </a:lnTo>
                  <a:close/>
                  <a:moveTo>
                    <a:pt x="668" y="0"/>
                  </a:moveTo>
                  <a:cubicBezTo>
                    <a:pt x="298" y="0"/>
                    <a:pt x="0" y="303"/>
                    <a:pt x="0" y="668"/>
                  </a:cubicBezTo>
                  <a:lnTo>
                    <a:pt x="0" y="8080"/>
                  </a:lnTo>
                  <a:cubicBezTo>
                    <a:pt x="0" y="8446"/>
                    <a:pt x="298" y="8748"/>
                    <a:pt x="668" y="8748"/>
                  </a:cubicBezTo>
                  <a:lnTo>
                    <a:pt x="1528" y="8748"/>
                  </a:lnTo>
                  <a:lnTo>
                    <a:pt x="1528" y="9200"/>
                  </a:lnTo>
                  <a:cubicBezTo>
                    <a:pt x="1528" y="9315"/>
                    <a:pt x="1619" y="9406"/>
                    <a:pt x="1730" y="9406"/>
                  </a:cubicBezTo>
                  <a:lnTo>
                    <a:pt x="4204" y="9406"/>
                  </a:lnTo>
                  <a:cubicBezTo>
                    <a:pt x="4319" y="9406"/>
                    <a:pt x="4411" y="9315"/>
                    <a:pt x="4411" y="9200"/>
                  </a:cubicBezTo>
                  <a:lnTo>
                    <a:pt x="4411" y="8748"/>
                  </a:lnTo>
                  <a:lnTo>
                    <a:pt x="9661" y="8748"/>
                  </a:lnTo>
                  <a:lnTo>
                    <a:pt x="9661" y="9200"/>
                  </a:lnTo>
                  <a:cubicBezTo>
                    <a:pt x="9661" y="9315"/>
                    <a:pt x="9753" y="9406"/>
                    <a:pt x="9868" y="9406"/>
                  </a:cubicBezTo>
                  <a:lnTo>
                    <a:pt x="12342" y="9406"/>
                  </a:lnTo>
                  <a:cubicBezTo>
                    <a:pt x="12457" y="9406"/>
                    <a:pt x="12549" y="9315"/>
                    <a:pt x="12549" y="9200"/>
                  </a:cubicBezTo>
                  <a:lnTo>
                    <a:pt x="12549" y="8748"/>
                  </a:lnTo>
                  <a:lnTo>
                    <a:pt x="13404" y="8748"/>
                  </a:lnTo>
                  <a:cubicBezTo>
                    <a:pt x="13774" y="8748"/>
                    <a:pt x="14071" y="8446"/>
                    <a:pt x="14071" y="8080"/>
                  </a:cubicBezTo>
                  <a:lnTo>
                    <a:pt x="14071" y="668"/>
                  </a:lnTo>
                  <a:cubicBezTo>
                    <a:pt x="14076" y="303"/>
                    <a:pt x="13778" y="0"/>
                    <a:pt x="13408" y="0"/>
                  </a:cubicBezTo>
                  <a:lnTo>
                    <a:pt x="9253" y="0"/>
                  </a:lnTo>
                  <a:cubicBezTo>
                    <a:pt x="8984" y="0"/>
                    <a:pt x="8984" y="413"/>
                    <a:pt x="9253" y="413"/>
                  </a:cubicBezTo>
                  <a:lnTo>
                    <a:pt x="13408" y="413"/>
                  </a:lnTo>
                  <a:cubicBezTo>
                    <a:pt x="13411" y="413"/>
                    <a:pt x="13414" y="413"/>
                    <a:pt x="13417" y="413"/>
                  </a:cubicBezTo>
                  <a:cubicBezTo>
                    <a:pt x="13552" y="413"/>
                    <a:pt x="13663" y="527"/>
                    <a:pt x="13663" y="668"/>
                  </a:cubicBezTo>
                  <a:lnTo>
                    <a:pt x="13663" y="8076"/>
                  </a:lnTo>
                  <a:cubicBezTo>
                    <a:pt x="13663" y="8215"/>
                    <a:pt x="13548" y="8330"/>
                    <a:pt x="13408" y="8330"/>
                  </a:cubicBezTo>
                  <a:lnTo>
                    <a:pt x="663" y="8330"/>
                  </a:lnTo>
                  <a:cubicBezTo>
                    <a:pt x="524" y="8330"/>
                    <a:pt x="409" y="8215"/>
                    <a:pt x="409" y="8076"/>
                  </a:cubicBezTo>
                  <a:lnTo>
                    <a:pt x="409" y="668"/>
                  </a:lnTo>
                  <a:cubicBezTo>
                    <a:pt x="409" y="527"/>
                    <a:pt x="519" y="413"/>
                    <a:pt x="655" y="413"/>
                  </a:cubicBezTo>
                  <a:cubicBezTo>
                    <a:pt x="658" y="413"/>
                    <a:pt x="661" y="413"/>
                    <a:pt x="663" y="413"/>
                  </a:cubicBezTo>
                  <a:lnTo>
                    <a:pt x="8359" y="413"/>
                  </a:lnTo>
                  <a:cubicBezTo>
                    <a:pt x="8633" y="413"/>
                    <a:pt x="8633" y="0"/>
                    <a:pt x="8359"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4" name="Google Shape;12234;p92"/>
            <p:cNvSpPr/>
            <p:nvPr/>
          </p:nvSpPr>
          <p:spPr>
            <a:xfrm>
              <a:off x="6655411" y="2068376"/>
              <a:ext cx="200146" cy="172709"/>
            </a:xfrm>
            <a:custGeom>
              <a:avLst/>
              <a:gdLst/>
              <a:ahLst/>
              <a:cxnLst/>
              <a:rect l="l" t="t" r="r" b="b"/>
              <a:pathLst>
                <a:path w="7645" h="6597" extrusionOk="0">
                  <a:moveTo>
                    <a:pt x="207" y="0"/>
                  </a:moveTo>
                  <a:cubicBezTo>
                    <a:pt x="92" y="0"/>
                    <a:pt x="1" y="92"/>
                    <a:pt x="1" y="207"/>
                  </a:cubicBezTo>
                  <a:lnTo>
                    <a:pt x="1" y="2047"/>
                  </a:lnTo>
                  <a:cubicBezTo>
                    <a:pt x="1" y="2184"/>
                    <a:pt x="104" y="2252"/>
                    <a:pt x="207" y="2252"/>
                  </a:cubicBezTo>
                  <a:cubicBezTo>
                    <a:pt x="311" y="2252"/>
                    <a:pt x="414" y="2184"/>
                    <a:pt x="414" y="2047"/>
                  </a:cubicBezTo>
                  <a:lnTo>
                    <a:pt x="414" y="414"/>
                  </a:lnTo>
                  <a:lnTo>
                    <a:pt x="7231" y="414"/>
                  </a:lnTo>
                  <a:lnTo>
                    <a:pt x="7231" y="6188"/>
                  </a:lnTo>
                  <a:lnTo>
                    <a:pt x="414" y="6188"/>
                  </a:lnTo>
                  <a:lnTo>
                    <a:pt x="414" y="2984"/>
                  </a:lnTo>
                  <a:cubicBezTo>
                    <a:pt x="414" y="2868"/>
                    <a:pt x="323" y="2777"/>
                    <a:pt x="207" y="2777"/>
                  </a:cubicBezTo>
                  <a:cubicBezTo>
                    <a:pt x="92" y="2777"/>
                    <a:pt x="1" y="2868"/>
                    <a:pt x="1" y="2984"/>
                  </a:cubicBezTo>
                  <a:lnTo>
                    <a:pt x="1" y="6395"/>
                  </a:lnTo>
                  <a:cubicBezTo>
                    <a:pt x="1" y="6505"/>
                    <a:pt x="92" y="6596"/>
                    <a:pt x="207" y="6596"/>
                  </a:cubicBezTo>
                  <a:lnTo>
                    <a:pt x="7442" y="6596"/>
                  </a:lnTo>
                  <a:cubicBezTo>
                    <a:pt x="7553" y="6596"/>
                    <a:pt x="7644" y="6505"/>
                    <a:pt x="7644" y="6395"/>
                  </a:cubicBezTo>
                  <a:lnTo>
                    <a:pt x="7644" y="207"/>
                  </a:lnTo>
                  <a:cubicBezTo>
                    <a:pt x="7644" y="92"/>
                    <a:pt x="7553" y="0"/>
                    <a:pt x="7442"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35" name="Google Shape;12235;p92"/>
          <p:cNvGrpSpPr/>
          <p:nvPr/>
        </p:nvGrpSpPr>
        <p:grpSpPr>
          <a:xfrm>
            <a:off x="6190455" y="1789646"/>
            <a:ext cx="368771" cy="336858"/>
            <a:chOff x="6190455" y="1995046"/>
            <a:chExt cx="368771" cy="336858"/>
          </a:xfrm>
        </p:grpSpPr>
        <p:sp>
          <p:nvSpPr>
            <p:cNvPr id="12236" name="Google Shape;12236;p92"/>
            <p:cNvSpPr/>
            <p:nvPr/>
          </p:nvSpPr>
          <p:spPr>
            <a:xfrm>
              <a:off x="6195979" y="2084477"/>
              <a:ext cx="200644" cy="241877"/>
            </a:xfrm>
            <a:custGeom>
              <a:avLst/>
              <a:gdLst/>
              <a:ahLst/>
              <a:cxnLst/>
              <a:rect l="l" t="t" r="r" b="b"/>
              <a:pathLst>
                <a:path w="7664" h="9239" extrusionOk="0">
                  <a:moveTo>
                    <a:pt x="889" y="0"/>
                  </a:moveTo>
                  <a:cubicBezTo>
                    <a:pt x="399" y="0"/>
                    <a:pt x="1" y="399"/>
                    <a:pt x="1" y="889"/>
                  </a:cubicBezTo>
                  <a:lnTo>
                    <a:pt x="1" y="8350"/>
                  </a:lnTo>
                  <a:cubicBezTo>
                    <a:pt x="1" y="8840"/>
                    <a:pt x="399" y="9238"/>
                    <a:pt x="889" y="9238"/>
                  </a:cubicBezTo>
                  <a:lnTo>
                    <a:pt x="6779" y="9238"/>
                  </a:lnTo>
                  <a:cubicBezTo>
                    <a:pt x="7183" y="9238"/>
                    <a:pt x="7538" y="8960"/>
                    <a:pt x="7639" y="8566"/>
                  </a:cubicBezTo>
                  <a:cubicBezTo>
                    <a:pt x="6361" y="7461"/>
                    <a:pt x="6371" y="5477"/>
                    <a:pt x="7663" y="4386"/>
                  </a:cubicBezTo>
                  <a:lnTo>
                    <a:pt x="7663" y="889"/>
                  </a:lnTo>
                  <a:cubicBezTo>
                    <a:pt x="7663" y="399"/>
                    <a:pt x="7264" y="0"/>
                    <a:pt x="6774"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7" name="Google Shape;12237;p92"/>
            <p:cNvSpPr/>
            <p:nvPr/>
          </p:nvSpPr>
          <p:spPr>
            <a:xfrm>
              <a:off x="6195979" y="2084477"/>
              <a:ext cx="200644" cy="241877"/>
            </a:xfrm>
            <a:custGeom>
              <a:avLst/>
              <a:gdLst/>
              <a:ahLst/>
              <a:cxnLst/>
              <a:rect l="l" t="t" r="r" b="b"/>
              <a:pathLst>
                <a:path w="7664" h="9239" extrusionOk="0">
                  <a:moveTo>
                    <a:pt x="5" y="7466"/>
                  </a:moveTo>
                  <a:cubicBezTo>
                    <a:pt x="5" y="7472"/>
                    <a:pt x="5" y="7478"/>
                    <a:pt x="5" y="7483"/>
                  </a:cubicBezTo>
                  <a:lnTo>
                    <a:pt x="5" y="7483"/>
                  </a:lnTo>
                  <a:lnTo>
                    <a:pt x="5" y="7466"/>
                  </a:lnTo>
                  <a:close/>
                  <a:moveTo>
                    <a:pt x="6116" y="0"/>
                  </a:moveTo>
                  <a:cubicBezTo>
                    <a:pt x="6611" y="0"/>
                    <a:pt x="7010" y="399"/>
                    <a:pt x="7010" y="889"/>
                  </a:cubicBezTo>
                  <a:lnTo>
                    <a:pt x="7010" y="3940"/>
                  </a:lnTo>
                  <a:cubicBezTo>
                    <a:pt x="7005" y="4079"/>
                    <a:pt x="6957" y="4209"/>
                    <a:pt x="6870" y="4314"/>
                  </a:cubicBezTo>
                  <a:cubicBezTo>
                    <a:pt x="6597" y="4641"/>
                    <a:pt x="6385" y="5011"/>
                    <a:pt x="6251" y="5414"/>
                  </a:cubicBezTo>
                  <a:cubicBezTo>
                    <a:pt x="5953" y="6101"/>
                    <a:pt x="5953" y="6880"/>
                    <a:pt x="6251" y="7571"/>
                  </a:cubicBezTo>
                  <a:cubicBezTo>
                    <a:pt x="6251" y="7571"/>
                    <a:pt x="6251" y="7571"/>
                    <a:pt x="6251" y="7576"/>
                  </a:cubicBezTo>
                  <a:cubicBezTo>
                    <a:pt x="6385" y="7956"/>
                    <a:pt x="6107" y="8355"/>
                    <a:pt x="5698" y="8355"/>
                  </a:cubicBezTo>
                  <a:lnTo>
                    <a:pt x="894" y="8355"/>
                  </a:lnTo>
                  <a:cubicBezTo>
                    <a:pt x="405" y="8355"/>
                    <a:pt x="10" y="7970"/>
                    <a:pt x="5" y="7483"/>
                  </a:cubicBezTo>
                  <a:lnTo>
                    <a:pt x="5" y="7483"/>
                  </a:lnTo>
                  <a:lnTo>
                    <a:pt x="5" y="8355"/>
                  </a:lnTo>
                  <a:cubicBezTo>
                    <a:pt x="1" y="8842"/>
                    <a:pt x="395" y="9238"/>
                    <a:pt x="885" y="9238"/>
                  </a:cubicBezTo>
                  <a:cubicBezTo>
                    <a:pt x="888" y="9238"/>
                    <a:pt x="891" y="9238"/>
                    <a:pt x="894" y="9238"/>
                  </a:cubicBezTo>
                  <a:lnTo>
                    <a:pt x="6779" y="9238"/>
                  </a:lnTo>
                  <a:cubicBezTo>
                    <a:pt x="6784" y="9239"/>
                    <a:pt x="6789" y="9239"/>
                    <a:pt x="6794" y="9239"/>
                  </a:cubicBezTo>
                  <a:cubicBezTo>
                    <a:pt x="7062" y="9239"/>
                    <a:pt x="7320" y="9110"/>
                    <a:pt x="7480" y="8893"/>
                  </a:cubicBezTo>
                  <a:cubicBezTo>
                    <a:pt x="7480" y="8888"/>
                    <a:pt x="7485" y="8888"/>
                    <a:pt x="7485" y="8888"/>
                  </a:cubicBezTo>
                  <a:lnTo>
                    <a:pt x="7504" y="8859"/>
                  </a:lnTo>
                  <a:cubicBezTo>
                    <a:pt x="7509" y="8859"/>
                    <a:pt x="7509" y="8859"/>
                    <a:pt x="7509" y="8854"/>
                  </a:cubicBezTo>
                  <a:cubicBezTo>
                    <a:pt x="7514" y="8845"/>
                    <a:pt x="7519" y="8840"/>
                    <a:pt x="7524" y="8830"/>
                  </a:cubicBezTo>
                  <a:cubicBezTo>
                    <a:pt x="7524" y="8830"/>
                    <a:pt x="7524" y="8825"/>
                    <a:pt x="7529" y="8821"/>
                  </a:cubicBezTo>
                  <a:cubicBezTo>
                    <a:pt x="7533" y="8821"/>
                    <a:pt x="7538" y="8806"/>
                    <a:pt x="7543" y="8801"/>
                  </a:cubicBezTo>
                  <a:cubicBezTo>
                    <a:pt x="7543" y="8792"/>
                    <a:pt x="7543" y="8792"/>
                    <a:pt x="7548" y="8792"/>
                  </a:cubicBezTo>
                  <a:cubicBezTo>
                    <a:pt x="7548" y="8782"/>
                    <a:pt x="7553" y="8772"/>
                    <a:pt x="7562" y="8768"/>
                  </a:cubicBezTo>
                  <a:cubicBezTo>
                    <a:pt x="7562" y="8763"/>
                    <a:pt x="7562" y="8763"/>
                    <a:pt x="7567" y="8753"/>
                  </a:cubicBezTo>
                  <a:cubicBezTo>
                    <a:pt x="7572" y="8748"/>
                    <a:pt x="7572" y="8739"/>
                    <a:pt x="7577" y="8734"/>
                  </a:cubicBezTo>
                  <a:cubicBezTo>
                    <a:pt x="7577" y="8729"/>
                    <a:pt x="7577" y="8724"/>
                    <a:pt x="7581" y="8720"/>
                  </a:cubicBezTo>
                  <a:cubicBezTo>
                    <a:pt x="7586" y="8715"/>
                    <a:pt x="7586" y="8705"/>
                    <a:pt x="7591" y="8700"/>
                  </a:cubicBezTo>
                  <a:cubicBezTo>
                    <a:pt x="7596" y="8691"/>
                    <a:pt x="7596" y="8686"/>
                    <a:pt x="7596" y="8686"/>
                  </a:cubicBezTo>
                  <a:cubicBezTo>
                    <a:pt x="7601" y="8676"/>
                    <a:pt x="7601" y="8672"/>
                    <a:pt x="7605" y="8662"/>
                  </a:cubicBezTo>
                  <a:cubicBezTo>
                    <a:pt x="7605" y="8662"/>
                    <a:pt x="7605" y="8652"/>
                    <a:pt x="7610" y="8652"/>
                  </a:cubicBezTo>
                  <a:cubicBezTo>
                    <a:pt x="7610" y="8643"/>
                    <a:pt x="7615" y="8633"/>
                    <a:pt x="7615" y="8624"/>
                  </a:cubicBezTo>
                  <a:cubicBezTo>
                    <a:pt x="7620" y="8624"/>
                    <a:pt x="7620" y="8619"/>
                    <a:pt x="7620" y="8614"/>
                  </a:cubicBezTo>
                  <a:lnTo>
                    <a:pt x="7629" y="8575"/>
                  </a:lnTo>
                  <a:lnTo>
                    <a:pt x="7538" y="8499"/>
                  </a:lnTo>
                  <a:lnTo>
                    <a:pt x="7529" y="8489"/>
                  </a:lnTo>
                  <a:lnTo>
                    <a:pt x="7447" y="8407"/>
                  </a:lnTo>
                  <a:lnTo>
                    <a:pt x="7437" y="8393"/>
                  </a:lnTo>
                  <a:cubicBezTo>
                    <a:pt x="7408" y="8364"/>
                    <a:pt x="7384" y="8335"/>
                    <a:pt x="7356" y="8306"/>
                  </a:cubicBezTo>
                  <a:cubicBezTo>
                    <a:pt x="7356" y="8306"/>
                    <a:pt x="7351" y="8302"/>
                    <a:pt x="7351" y="8297"/>
                  </a:cubicBezTo>
                  <a:cubicBezTo>
                    <a:pt x="7322" y="8268"/>
                    <a:pt x="7298" y="8239"/>
                    <a:pt x="7274" y="8206"/>
                  </a:cubicBezTo>
                  <a:cubicBezTo>
                    <a:pt x="6352" y="7038"/>
                    <a:pt x="6520" y="5352"/>
                    <a:pt x="7653" y="4396"/>
                  </a:cubicBezTo>
                  <a:lnTo>
                    <a:pt x="7653" y="899"/>
                  </a:lnTo>
                  <a:cubicBezTo>
                    <a:pt x="7663" y="409"/>
                    <a:pt x="7269" y="0"/>
                    <a:pt x="6779" y="0"/>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8" name="Google Shape;12238;p92"/>
            <p:cNvSpPr/>
            <p:nvPr/>
          </p:nvSpPr>
          <p:spPr>
            <a:xfrm>
              <a:off x="6241506" y="2062852"/>
              <a:ext cx="109956" cy="21651"/>
            </a:xfrm>
            <a:custGeom>
              <a:avLst/>
              <a:gdLst/>
              <a:ahLst/>
              <a:cxnLst/>
              <a:rect l="l" t="t" r="r" b="b"/>
              <a:pathLst>
                <a:path w="4200" h="827" extrusionOk="0">
                  <a:moveTo>
                    <a:pt x="1" y="0"/>
                  </a:moveTo>
                  <a:lnTo>
                    <a:pt x="1" y="826"/>
                  </a:lnTo>
                  <a:lnTo>
                    <a:pt x="4199" y="826"/>
                  </a:lnTo>
                  <a:lnTo>
                    <a:pt x="4199" y="0"/>
                  </a:lnTo>
                  <a:close/>
                </a:path>
              </a:pathLst>
            </a:custGeom>
            <a:solidFill>
              <a:srgbClr val="516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9" name="Google Shape;12239;p92"/>
            <p:cNvSpPr/>
            <p:nvPr/>
          </p:nvSpPr>
          <p:spPr>
            <a:xfrm>
              <a:off x="6323004" y="2062852"/>
              <a:ext cx="28327" cy="21651"/>
            </a:xfrm>
            <a:custGeom>
              <a:avLst/>
              <a:gdLst/>
              <a:ahLst/>
              <a:cxnLst/>
              <a:rect l="l" t="t" r="r" b="b"/>
              <a:pathLst>
                <a:path w="1082" h="827" extrusionOk="0">
                  <a:moveTo>
                    <a:pt x="1" y="0"/>
                  </a:moveTo>
                  <a:lnTo>
                    <a:pt x="1" y="826"/>
                  </a:lnTo>
                  <a:lnTo>
                    <a:pt x="1082" y="826"/>
                  </a:lnTo>
                  <a:lnTo>
                    <a:pt x="1082" y="0"/>
                  </a:lnTo>
                  <a:close/>
                </a:path>
              </a:pathLst>
            </a:custGeom>
            <a:solidFill>
              <a:srgbClr val="3951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0" name="Google Shape;12240;p92"/>
            <p:cNvSpPr/>
            <p:nvPr/>
          </p:nvSpPr>
          <p:spPr>
            <a:xfrm>
              <a:off x="6218624" y="2000701"/>
              <a:ext cx="155588" cy="62282"/>
            </a:xfrm>
            <a:custGeom>
              <a:avLst/>
              <a:gdLst/>
              <a:ahLst/>
              <a:cxnLst/>
              <a:rect l="l" t="t" r="r" b="b"/>
              <a:pathLst>
                <a:path w="5943" h="2379" extrusionOk="0">
                  <a:moveTo>
                    <a:pt x="0" y="1"/>
                  </a:moveTo>
                  <a:lnTo>
                    <a:pt x="0" y="1187"/>
                  </a:lnTo>
                  <a:lnTo>
                    <a:pt x="0" y="2379"/>
                  </a:lnTo>
                  <a:lnTo>
                    <a:pt x="5943" y="2379"/>
                  </a:lnTo>
                  <a:lnTo>
                    <a:pt x="5943" y="1"/>
                  </a:ln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1" name="Google Shape;12241;p92"/>
            <p:cNvSpPr/>
            <p:nvPr/>
          </p:nvSpPr>
          <p:spPr>
            <a:xfrm>
              <a:off x="6334968" y="2000701"/>
              <a:ext cx="39375" cy="62282"/>
            </a:xfrm>
            <a:custGeom>
              <a:avLst/>
              <a:gdLst/>
              <a:ahLst/>
              <a:cxnLst/>
              <a:rect l="l" t="t" r="r" b="b"/>
              <a:pathLst>
                <a:path w="1504" h="2379" extrusionOk="0">
                  <a:moveTo>
                    <a:pt x="0" y="1"/>
                  </a:moveTo>
                  <a:lnTo>
                    <a:pt x="0" y="2379"/>
                  </a:lnTo>
                  <a:lnTo>
                    <a:pt x="1504" y="2379"/>
                  </a:lnTo>
                  <a:lnTo>
                    <a:pt x="1504" y="1"/>
                  </a:ln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2" name="Google Shape;12242;p92"/>
            <p:cNvSpPr/>
            <p:nvPr/>
          </p:nvSpPr>
          <p:spPr>
            <a:xfrm>
              <a:off x="6231452" y="2145084"/>
              <a:ext cx="125297" cy="120559"/>
            </a:xfrm>
            <a:custGeom>
              <a:avLst/>
              <a:gdLst/>
              <a:ahLst/>
              <a:cxnLst/>
              <a:rect l="l" t="t" r="r" b="b"/>
              <a:pathLst>
                <a:path w="4786" h="4605" extrusionOk="0">
                  <a:moveTo>
                    <a:pt x="2484" y="1"/>
                  </a:moveTo>
                  <a:cubicBezTo>
                    <a:pt x="1552" y="1"/>
                    <a:pt x="711" y="563"/>
                    <a:pt x="356" y="1423"/>
                  </a:cubicBezTo>
                  <a:cubicBezTo>
                    <a:pt x="0" y="2283"/>
                    <a:pt x="197" y="3272"/>
                    <a:pt x="855" y="3931"/>
                  </a:cubicBezTo>
                  <a:cubicBezTo>
                    <a:pt x="1296" y="4371"/>
                    <a:pt x="1885" y="4605"/>
                    <a:pt x="2484" y="4605"/>
                  </a:cubicBezTo>
                  <a:cubicBezTo>
                    <a:pt x="2780" y="4605"/>
                    <a:pt x="3079" y="4548"/>
                    <a:pt x="3363" y="4430"/>
                  </a:cubicBezTo>
                  <a:cubicBezTo>
                    <a:pt x="4223" y="4075"/>
                    <a:pt x="4785" y="3234"/>
                    <a:pt x="4785" y="2302"/>
                  </a:cubicBezTo>
                  <a:cubicBezTo>
                    <a:pt x="4785" y="1034"/>
                    <a:pt x="3752" y="1"/>
                    <a:pt x="2484" y="1"/>
                  </a:cubicBezTo>
                  <a:close/>
                </a:path>
              </a:pathLst>
            </a:custGeom>
            <a:solidFill>
              <a:srgbClr val="81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3" name="Google Shape;12243;p92"/>
            <p:cNvSpPr/>
            <p:nvPr/>
          </p:nvSpPr>
          <p:spPr>
            <a:xfrm>
              <a:off x="6246794" y="2155791"/>
              <a:ext cx="119014" cy="109904"/>
            </a:xfrm>
            <a:custGeom>
              <a:avLst/>
              <a:gdLst/>
              <a:ahLst/>
              <a:cxnLst/>
              <a:rect l="l" t="t" r="r" b="b"/>
              <a:pathLst>
                <a:path w="4546" h="4198" extrusionOk="0">
                  <a:moveTo>
                    <a:pt x="3205" y="0"/>
                  </a:moveTo>
                  <a:lnTo>
                    <a:pt x="3205" y="0"/>
                  </a:lnTo>
                  <a:cubicBezTo>
                    <a:pt x="3834" y="913"/>
                    <a:pt x="3724" y="2148"/>
                    <a:pt x="2936" y="2931"/>
                  </a:cubicBezTo>
                  <a:cubicBezTo>
                    <a:pt x="2492" y="3377"/>
                    <a:pt x="1903" y="3606"/>
                    <a:pt x="1309" y="3606"/>
                  </a:cubicBezTo>
                  <a:cubicBezTo>
                    <a:pt x="855" y="3606"/>
                    <a:pt x="398" y="3472"/>
                    <a:pt x="0" y="3200"/>
                  </a:cubicBezTo>
                  <a:lnTo>
                    <a:pt x="0" y="3200"/>
                  </a:lnTo>
                  <a:cubicBezTo>
                    <a:pt x="453" y="3857"/>
                    <a:pt x="1173" y="4197"/>
                    <a:pt x="1899" y="4197"/>
                  </a:cubicBezTo>
                  <a:cubicBezTo>
                    <a:pt x="2484" y="4197"/>
                    <a:pt x="3072" y="3976"/>
                    <a:pt x="3527" y="3522"/>
                  </a:cubicBezTo>
                  <a:cubicBezTo>
                    <a:pt x="4545" y="2503"/>
                    <a:pt x="4391" y="817"/>
                    <a:pt x="3205" y="0"/>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4" name="Google Shape;12244;p92"/>
            <p:cNvSpPr/>
            <p:nvPr/>
          </p:nvSpPr>
          <p:spPr>
            <a:xfrm>
              <a:off x="6365389" y="2182312"/>
              <a:ext cx="149828" cy="144016"/>
            </a:xfrm>
            <a:custGeom>
              <a:avLst/>
              <a:gdLst/>
              <a:ahLst/>
              <a:cxnLst/>
              <a:rect l="l" t="t" r="r" b="b"/>
              <a:pathLst>
                <a:path w="5723" h="5501" extrusionOk="0">
                  <a:moveTo>
                    <a:pt x="2970" y="1"/>
                  </a:moveTo>
                  <a:cubicBezTo>
                    <a:pt x="1855" y="1"/>
                    <a:pt x="851" y="669"/>
                    <a:pt x="423" y="1697"/>
                  </a:cubicBezTo>
                  <a:cubicBezTo>
                    <a:pt x="1" y="2725"/>
                    <a:pt x="236" y="3911"/>
                    <a:pt x="1024" y="4699"/>
                  </a:cubicBezTo>
                  <a:cubicBezTo>
                    <a:pt x="1550" y="5222"/>
                    <a:pt x="2252" y="5501"/>
                    <a:pt x="2967" y="5501"/>
                  </a:cubicBezTo>
                  <a:cubicBezTo>
                    <a:pt x="3322" y="5501"/>
                    <a:pt x="3680" y="5432"/>
                    <a:pt x="4022" y="5290"/>
                  </a:cubicBezTo>
                  <a:cubicBezTo>
                    <a:pt x="5050" y="4867"/>
                    <a:pt x="5722" y="3863"/>
                    <a:pt x="5722" y="2749"/>
                  </a:cubicBezTo>
                  <a:cubicBezTo>
                    <a:pt x="5717" y="1231"/>
                    <a:pt x="4488" y="1"/>
                    <a:pt x="2970" y="1"/>
                  </a:cubicBez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5" name="Google Shape;12245;p92"/>
            <p:cNvSpPr/>
            <p:nvPr/>
          </p:nvSpPr>
          <p:spPr>
            <a:xfrm>
              <a:off x="6385757" y="2196920"/>
              <a:ext cx="139147" cy="129460"/>
            </a:xfrm>
            <a:custGeom>
              <a:avLst/>
              <a:gdLst/>
              <a:ahLst/>
              <a:cxnLst/>
              <a:rect l="l" t="t" r="r" b="b"/>
              <a:pathLst>
                <a:path w="5315" h="4945" extrusionOk="0">
                  <a:moveTo>
                    <a:pt x="3854" y="0"/>
                  </a:moveTo>
                  <a:lnTo>
                    <a:pt x="3854" y="0"/>
                  </a:lnTo>
                  <a:cubicBezTo>
                    <a:pt x="4685" y="1095"/>
                    <a:pt x="4579" y="2638"/>
                    <a:pt x="3609" y="3613"/>
                  </a:cubicBezTo>
                  <a:cubicBezTo>
                    <a:pt x="3074" y="4145"/>
                    <a:pt x="2368" y="4417"/>
                    <a:pt x="1660" y="4417"/>
                  </a:cubicBezTo>
                  <a:cubicBezTo>
                    <a:pt x="1077" y="4417"/>
                    <a:pt x="493" y="4233"/>
                    <a:pt x="1" y="3858"/>
                  </a:cubicBezTo>
                  <a:lnTo>
                    <a:pt x="1" y="3858"/>
                  </a:lnTo>
                  <a:cubicBezTo>
                    <a:pt x="545" y="4576"/>
                    <a:pt x="1366" y="4945"/>
                    <a:pt x="2193" y="4945"/>
                  </a:cubicBezTo>
                  <a:cubicBezTo>
                    <a:pt x="2892" y="4945"/>
                    <a:pt x="3596" y="4681"/>
                    <a:pt x="4137" y="4141"/>
                  </a:cubicBezTo>
                  <a:cubicBezTo>
                    <a:pt x="5314" y="2959"/>
                    <a:pt x="5184" y="1009"/>
                    <a:pt x="3854" y="0"/>
                  </a:cubicBezTo>
                  <a:close/>
                </a:path>
              </a:pathLst>
            </a:custGeom>
            <a:solidFill>
              <a:srgbClr val="CCD6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6" name="Google Shape;12246;p92"/>
            <p:cNvSpPr/>
            <p:nvPr/>
          </p:nvSpPr>
          <p:spPr>
            <a:xfrm>
              <a:off x="6393690" y="2204329"/>
              <a:ext cx="108202" cy="108202"/>
            </a:xfrm>
            <a:custGeom>
              <a:avLst/>
              <a:gdLst/>
              <a:ahLst/>
              <a:cxnLst/>
              <a:rect l="l" t="t" r="r" b="b"/>
              <a:pathLst>
                <a:path w="4133" h="4133" extrusionOk="0">
                  <a:moveTo>
                    <a:pt x="3882" y="1"/>
                  </a:moveTo>
                  <a:cubicBezTo>
                    <a:pt x="3868" y="10"/>
                    <a:pt x="3849" y="20"/>
                    <a:pt x="3834" y="34"/>
                  </a:cubicBezTo>
                  <a:lnTo>
                    <a:pt x="39" y="3829"/>
                  </a:lnTo>
                  <a:cubicBezTo>
                    <a:pt x="25" y="3849"/>
                    <a:pt x="10" y="3863"/>
                    <a:pt x="1" y="3882"/>
                  </a:cubicBezTo>
                  <a:cubicBezTo>
                    <a:pt x="106" y="3973"/>
                    <a:pt x="222" y="4055"/>
                    <a:pt x="337" y="4132"/>
                  </a:cubicBezTo>
                  <a:lnTo>
                    <a:pt x="4132" y="337"/>
                  </a:lnTo>
                  <a:cubicBezTo>
                    <a:pt x="4055" y="217"/>
                    <a:pt x="3973" y="106"/>
                    <a:pt x="3882" y="1"/>
                  </a:cubicBezTo>
                  <a:close/>
                </a:path>
              </a:pathLst>
            </a:custGeom>
            <a:solidFill>
              <a:srgbClr val="CCD6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7" name="Google Shape;12247;p92"/>
            <p:cNvSpPr/>
            <p:nvPr/>
          </p:nvSpPr>
          <p:spPr>
            <a:xfrm>
              <a:off x="6442228" y="2092279"/>
              <a:ext cx="111474" cy="212555"/>
            </a:xfrm>
            <a:custGeom>
              <a:avLst/>
              <a:gdLst/>
              <a:ahLst/>
              <a:cxnLst/>
              <a:rect l="l" t="t" r="r" b="b"/>
              <a:pathLst>
                <a:path w="4258" h="8119" extrusionOk="0">
                  <a:moveTo>
                    <a:pt x="2184" y="1"/>
                  </a:moveTo>
                  <a:cubicBezTo>
                    <a:pt x="1980" y="1"/>
                    <a:pt x="1787" y="20"/>
                    <a:pt x="1762" y="20"/>
                  </a:cubicBezTo>
                  <a:cubicBezTo>
                    <a:pt x="1760" y="20"/>
                    <a:pt x="1759" y="20"/>
                    <a:pt x="1759" y="19"/>
                  </a:cubicBezTo>
                  <a:cubicBezTo>
                    <a:pt x="741" y="197"/>
                    <a:pt x="1" y="1081"/>
                    <a:pt x="6" y="2109"/>
                  </a:cubicBezTo>
                  <a:lnTo>
                    <a:pt x="6" y="3440"/>
                  </a:lnTo>
                  <a:lnTo>
                    <a:pt x="35" y="3440"/>
                  </a:lnTo>
                  <a:cubicBezTo>
                    <a:pt x="1139" y="3440"/>
                    <a:pt x="2139" y="4103"/>
                    <a:pt x="2571" y="5121"/>
                  </a:cubicBezTo>
                  <a:cubicBezTo>
                    <a:pt x="2999" y="6145"/>
                    <a:pt x="2773" y="7321"/>
                    <a:pt x="1999" y="8114"/>
                  </a:cubicBezTo>
                  <a:cubicBezTo>
                    <a:pt x="2043" y="8114"/>
                    <a:pt x="2086" y="8119"/>
                    <a:pt x="2129" y="8119"/>
                  </a:cubicBezTo>
                  <a:cubicBezTo>
                    <a:pt x="3306" y="8119"/>
                    <a:pt x="4257" y="7168"/>
                    <a:pt x="4257" y="5991"/>
                  </a:cubicBezTo>
                  <a:lnTo>
                    <a:pt x="4257" y="2114"/>
                  </a:lnTo>
                  <a:cubicBezTo>
                    <a:pt x="4257" y="1081"/>
                    <a:pt x="3517" y="202"/>
                    <a:pt x="2504" y="24"/>
                  </a:cubicBezTo>
                  <a:cubicBezTo>
                    <a:pt x="2411" y="6"/>
                    <a:pt x="2296" y="1"/>
                    <a:pt x="2184" y="1"/>
                  </a:cubicBezTo>
                  <a:close/>
                </a:path>
              </a:pathLst>
            </a:custGeom>
            <a:solidFill>
              <a:srgbClr val="B5C1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8" name="Google Shape;12248;p92"/>
            <p:cNvSpPr/>
            <p:nvPr/>
          </p:nvSpPr>
          <p:spPr>
            <a:xfrm>
              <a:off x="6487650" y="2092907"/>
              <a:ext cx="66052" cy="211927"/>
            </a:xfrm>
            <a:custGeom>
              <a:avLst/>
              <a:gdLst/>
              <a:ahLst/>
              <a:cxnLst/>
              <a:rect l="l" t="t" r="r" b="b"/>
              <a:pathLst>
                <a:path w="2523" h="8095" extrusionOk="0">
                  <a:moveTo>
                    <a:pt x="0" y="0"/>
                  </a:moveTo>
                  <a:cubicBezTo>
                    <a:pt x="999" y="192"/>
                    <a:pt x="1730" y="1067"/>
                    <a:pt x="1730" y="2090"/>
                  </a:cubicBezTo>
                  <a:lnTo>
                    <a:pt x="1730" y="5967"/>
                  </a:lnTo>
                  <a:cubicBezTo>
                    <a:pt x="1730" y="6836"/>
                    <a:pt x="1206" y="7615"/>
                    <a:pt x="399" y="7936"/>
                  </a:cubicBezTo>
                  <a:cubicBezTo>
                    <a:pt x="356" y="7989"/>
                    <a:pt x="308" y="8042"/>
                    <a:pt x="264" y="8090"/>
                  </a:cubicBezTo>
                  <a:cubicBezTo>
                    <a:pt x="308" y="8095"/>
                    <a:pt x="351" y="8095"/>
                    <a:pt x="399" y="8095"/>
                  </a:cubicBezTo>
                  <a:cubicBezTo>
                    <a:pt x="1571" y="8095"/>
                    <a:pt x="2522" y="7144"/>
                    <a:pt x="2522" y="5967"/>
                  </a:cubicBezTo>
                  <a:lnTo>
                    <a:pt x="2522" y="2090"/>
                  </a:lnTo>
                  <a:cubicBezTo>
                    <a:pt x="2517" y="1062"/>
                    <a:pt x="1778" y="183"/>
                    <a:pt x="769" y="0"/>
                  </a:cubicBezTo>
                  <a:close/>
                </a:path>
              </a:pathLst>
            </a:custGeom>
            <a:solidFill>
              <a:srgbClr val="D0DA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9" name="Google Shape;12249;p92"/>
            <p:cNvSpPr/>
            <p:nvPr/>
          </p:nvSpPr>
          <p:spPr>
            <a:xfrm>
              <a:off x="6488514" y="2198412"/>
              <a:ext cx="65188" cy="106422"/>
            </a:xfrm>
            <a:custGeom>
              <a:avLst/>
              <a:gdLst/>
              <a:ahLst/>
              <a:cxnLst/>
              <a:rect l="l" t="t" r="r" b="b"/>
              <a:pathLst>
                <a:path w="2490" h="4065" extrusionOk="0">
                  <a:moveTo>
                    <a:pt x="1" y="1"/>
                  </a:moveTo>
                  <a:cubicBezTo>
                    <a:pt x="1259" y="1019"/>
                    <a:pt x="1365" y="2902"/>
                    <a:pt x="231" y="4060"/>
                  </a:cubicBezTo>
                  <a:cubicBezTo>
                    <a:pt x="275" y="4065"/>
                    <a:pt x="318" y="4065"/>
                    <a:pt x="361" y="4065"/>
                  </a:cubicBezTo>
                  <a:cubicBezTo>
                    <a:pt x="1538" y="4065"/>
                    <a:pt x="2489" y="3114"/>
                    <a:pt x="2489" y="1937"/>
                  </a:cubicBezTo>
                  <a:lnTo>
                    <a:pt x="2489" y="1"/>
                  </a:lnTo>
                  <a:close/>
                </a:path>
              </a:pathLst>
            </a:custGeom>
            <a:solidFill>
              <a:srgbClr val="81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0" name="Google Shape;12250;p92"/>
            <p:cNvSpPr/>
            <p:nvPr/>
          </p:nvSpPr>
          <p:spPr>
            <a:xfrm>
              <a:off x="6494692" y="2198281"/>
              <a:ext cx="59141" cy="106448"/>
            </a:xfrm>
            <a:custGeom>
              <a:avLst/>
              <a:gdLst/>
              <a:ahLst/>
              <a:cxnLst/>
              <a:rect l="l" t="t" r="r" b="b"/>
              <a:pathLst>
                <a:path w="2259" h="4066" extrusionOk="0">
                  <a:moveTo>
                    <a:pt x="1465" y="1"/>
                  </a:moveTo>
                  <a:lnTo>
                    <a:pt x="1465" y="1942"/>
                  </a:lnTo>
                  <a:lnTo>
                    <a:pt x="1461" y="1942"/>
                  </a:lnTo>
                  <a:cubicBezTo>
                    <a:pt x="1461" y="2811"/>
                    <a:pt x="937" y="3590"/>
                    <a:pt x="135" y="3916"/>
                  </a:cubicBezTo>
                  <a:cubicBezTo>
                    <a:pt x="115" y="3935"/>
                    <a:pt x="91" y="3959"/>
                    <a:pt x="72" y="3983"/>
                  </a:cubicBezTo>
                  <a:lnTo>
                    <a:pt x="58" y="3998"/>
                  </a:lnTo>
                  <a:cubicBezTo>
                    <a:pt x="39" y="4017"/>
                    <a:pt x="19" y="4041"/>
                    <a:pt x="0" y="4060"/>
                  </a:cubicBezTo>
                  <a:cubicBezTo>
                    <a:pt x="43" y="4065"/>
                    <a:pt x="87" y="4065"/>
                    <a:pt x="130" y="4065"/>
                  </a:cubicBezTo>
                  <a:cubicBezTo>
                    <a:pt x="1307" y="4065"/>
                    <a:pt x="2258" y="3114"/>
                    <a:pt x="2258" y="1942"/>
                  </a:cubicBezTo>
                  <a:lnTo>
                    <a:pt x="2258" y="1"/>
                  </a:ln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1" name="Google Shape;12251;p92"/>
            <p:cNvSpPr/>
            <p:nvPr/>
          </p:nvSpPr>
          <p:spPr>
            <a:xfrm>
              <a:off x="6261036" y="2172573"/>
              <a:ext cx="70895" cy="65555"/>
            </a:xfrm>
            <a:custGeom>
              <a:avLst/>
              <a:gdLst/>
              <a:ahLst/>
              <a:cxnLst/>
              <a:rect l="l" t="t" r="r" b="b"/>
              <a:pathLst>
                <a:path w="2708" h="2504" extrusionOk="0">
                  <a:moveTo>
                    <a:pt x="1354" y="1"/>
                  </a:moveTo>
                  <a:cubicBezTo>
                    <a:pt x="1253" y="1"/>
                    <a:pt x="1152" y="65"/>
                    <a:pt x="1143" y="195"/>
                  </a:cubicBezTo>
                  <a:lnTo>
                    <a:pt x="1143" y="1041"/>
                  </a:lnTo>
                  <a:lnTo>
                    <a:pt x="297" y="1041"/>
                  </a:lnTo>
                  <a:cubicBezTo>
                    <a:pt x="291" y="1040"/>
                    <a:pt x="285" y="1040"/>
                    <a:pt x="279" y="1040"/>
                  </a:cubicBezTo>
                  <a:cubicBezTo>
                    <a:pt x="2" y="1040"/>
                    <a:pt x="0" y="1464"/>
                    <a:pt x="275" y="1464"/>
                  </a:cubicBezTo>
                  <a:cubicBezTo>
                    <a:pt x="282" y="1464"/>
                    <a:pt x="290" y="1464"/>
                    <a:pt x="297" y="1463"/>
                  </a:cubicBezTo>
                  <a:lnTo>
                    <a:pt x="1143" y="1463"/>
                  </a:lnTo>
                  <a:lnTo>
                    <a:pt x="1143" y="2309"/>
                  </a:lnTo>
                  <a:cubicBezTo>
                    <a:pt x="1152" y="2439"/>
                    <a:pt x="1253" y="2503"/>
                    <a:pt x="1354" y="2503"/>
                  </a:cubicBezTo>
                  <a:cubicBezTo>
                    <a:pt x="1455" y="2503"/>
                    <a:pt x="1556" y="2439"/>
                    <a:pt x="1565" y="2309"/>
                  </a:cubicBezTo>
                  <a:lnTo>
                    <a:pt x="1565" y="1463"/>
                  </a:lnTo>
                  <a:lnTo>
                    <a:pt x="2411" y="1463"/>
                  </a:lnTo>
                  <a:cubicBezTo>
                    <a:pt x="2419" y="1464"/>
                    <a:pt x="2426" y="1464"/>
                    <a:pt x="2433" y="1464"/>
                  </a:cubicBezTo>
                  <a:cubicBezTo>
                    <a:pt x="2708" y="1464"/>
                    <a:pt x="2706" y="1040"/>
                    <a:pt x="2429" y="1040"/>
                  </a:cubicBezTo>
                  <a:cubicBezTo>
                    <a:pt x="2423" y="1040"/>
                    <a:pt x="2417" y="1040"/>
                    <a:pt x="2411" y="1041"/>
                  </a:cubicBezTo>
                  <a:lnTo>
                    <a:pt x="1565" y="1041"/>
                  </a:lnTo>
                  <a:lnTo>
                    <a:pt x="1565" y="195"/>
                  </a:lnTo>
                  <a:cubicBezTo>
                    <a:pt x="1556" y="65"/>
                    <a:pt x="1455" y="1"/>
                    <a:pt x="1354"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2" name="Google Shape;12252;p92"/>
            <p:cNvSpPr/>
            <p:nvPr/>
          </p:nvSpPr>
          <p:spPr>
            <a:xfrm>
              <a:off x="6225274" y="2139429"/>
              <a:ext cx="137000" cy="131712"/>
            </a:xfrm>
            <a:custGeom>
              <a:avLst/>
              <a:gdLst/>
              <a:ahLst/>
              <a:cxnLst/>
              <a:rect l="l" t="t" r="r" b="b"/>
              <a:pathLst>
                <a:path w="5233" h="5031" extrusionOk="0">
                  <a:moveTo>
                    <a:pt x="2717" y="431"/>
                  </a:moveTo>
                  <a:cubicBezTo>
                    <a:pt x="2986" y="431"/>
                    <a:pt x="3258" y="483"/>
                    <a:pt x="3517" y="592"/>
                  </a:cubicBezTo>
                  <a:cubicBezTo>
                    <a:pt x="4296" y="913"/>
                    <a:pt x="4805" y="1677"/>
                    <a:pt x="4810" y="2523"/>
                  </a:cubicBezTo>
                  <a:cubicBezTo>
                    <a:pt x="4805" y="3676"/>
                    <a:pt x="3873" y="4613"/>
                    <a:pt x="2720" y="4613"/>
                  </a:cubicBezTo>
                  <a:cubicBezTo>
                    <a:pt x="1874" y="4613"/>
                    <a:pt x="1111" y="4103"/>
                    <a:pt x="784" y="3325"/>
                  </a:cubicBezTo>
                  <a:cubicBezTo>
                    <a:pt x="462" y="2542"/>
                    <a:pt x="640" y="1644"/>
                    <a:pt x="1236" y="1043"/>
                  </a:cubicBezTo>
                  <a:cubicBezTo>
                    <a:pt x="1637" y="645"/>
                    <a:pt x="2172" y="431"/>
                    <a:pt x="2717" y="431"/>
                  </a:cubicBezTo>
                  <a:close/>
                  <a:moveTo>
                    <a:pt x="2714" y="1"/>
                  </a:moveTo>
                  <a:cubicBezTo>
                    <a:pt x="2060" y="1"/>
                    <a:pt x="1419" y="255"/>
                    <a:pt x="938" y="736"/>
                  </a:cubicBezTo>
                  <a:cubicBezTo>
                    <a:pt x="217" y="1456"/>
                    <a:pt x="1" y="2537"/>
                    <a:pt x="390" y="3479"/>
                  </a:cubicBezTo>
                  <a:cubicBezTo>
                    <a:pt x="779" y="4420"/>
                    <a:pt x="1697" y="5030"/>
                    <a:pt x="2715" y="5030"/>
                  </a:cubicBezTo>
                  <a:cubicBezTo>
                    <a:pt x="4104" y="5030"/>
                    <a:pt x="5228" y="3906"/>
                    <a:pt x="5233" y="2518"/>
                  </a:cubicBezTo>
                  <a:cubicBezTo>
                    <a:pt x="5233" y="1500"/>
                    <a:pt x="4622" y="582"/>
                    <a:pt x="3681" y="193"/>
                  </a:cubicBezTo>
                  <a:cubicBezTo>
                    <a:pt x="3368" y="63"/>
                    <a:pt x="3039" y="1"/>
                    <a:pt x="2714"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3" name="Google Shape;12253;p92"/>
            <p:cNvSpPr/>
            <p:nvPr/>
          </p:nvSpPr>
          <p:spPr>
            <a:xfrm>
              <a:off x="6190455" y="1995046"/>
              <a:ext cx="368771" cy="336858"/>
            </a:xfrm>
            <a:custGeom>
              <a:avLst/>
              <a:gdLst/>
              <a:ahLst/>
              <a:cxnLst/>
              <a:rect l="l" t="t" r="r" b="b"/>
              <a:pathLst>
                <a:path w="14086" h="12867" extrusionOk="0">
                  <a:moveTo>
                    <a:pt x="3839" y="428"/>
                  </a:moveTo>
                  <a:lnTo>
                    <a:pt x="3839" y="2379"/>
                  </a:lnTo>
                  <a:lnTo>
                    <a:pt x="2743" y="2379"/>
                  </a:lnTo>
                  <a:lnTo>
                    <a:pt x="2743" y="428"/>
                  </a:lnTo>
                  <a:close/>
                  <a:moveTo>
                    <a:pt x="5357" y="428"/>
                  </a:moveTo>
                  <a:lnTo>
                    <a:pt x="5357" y="2379"/>
                  </a:lnTo>
                  <a:lnTo>
                    <a:pt x="4261" y="2379"/>
                  </a:lnTo>
                  <a:lnTo>
                    <a:pt x="4261" y="428"/>
                  </a:lnTo>
                  <a:close/>
                  <a:moveTo>
                    <a:pt x="6808" y="428"/>
                  </a:moveTo>
                  <a:lnTo>
                    <a:pt x="6808" y="2379"/>
                  </a:lnTo>
                  <a:lnTo>
                    <a:pt x="5779" y="2379"/>
                  </a:lnTo>
                  <a:lnTo>
                    <a:pt x="5779" y="428"/>
                  </a:lnTo>
                  <a:close/>
                  <a:moveTo>
                    <a:pt x="5933" y="2801"/>
                  </a:moveTo>
                  <a:lnTo>
                    <a:pt x="5933" y="3200"/>
                  </a:lnTo>
                  <a:lnTo>
                    <a:pt x="2162" y="3200"/>
                  </a:lnTo>
                  <a:lnTo>
                    <a:pt x="2162" y="2801"/>
                  </a:lnTo>
                  <a:close/>
                  <a:moveTo>
                    <a:pt x="9652" y="7365"/>
                  </a:moveTo>
                  <a:cubicBezTo>
                    <a:pt x="10252" y="7365"/>
                    <a:pt x="10829" y="7581"/>
                    <a:pt x="11285" y="7975"/>
                  </a:cubicBezTo>
                  <a:lnTo>
                    <a:pt x="7725" y="11535"/>
                  </a:lnTo>
                  <a:cubicBezTo>
                    <a:pt x="6289" y="9844"/>
                    <a:pt x="7571" y="7365"/>
                    <a:pt x="9652" y="7365"/>
                  </a:cubicBezTo>
                  <a:close/>
                  <a:moveTo>
                    <a:pt x="13663" y="7980"/>
                  </a:moveTo>
                  <a:lnTo>
                    <a:pt x="13663" y="9710"/>
                  </a:lnTo>
                  <a:cubicBezTo>
                    <a:pt x="13658" y="10631"/>
                    <a:pt x="12997" y="11418"/>
                    <a:pt x="12091" y="11587"/>
                  </a:cubicBezTo>
                  <a:lnTo>
                    <a:pt x="12091" y="11587"/>
                  </a:lnTo>
                  <a:cubicBezTo>
                    <a:pt x="12425" y="11089"/>
                    <a:pt x="12606" y="10505"/>
                    <a:pt x="12616" y="9902"/>
                  </a:cubicBezTo>
                  <a:cubicBezTo>
                    <a:pt x="12616" y="9397"/>
                    <a:pt x="12500" y="9138"/>
                    <a:pt x="12500" y="9133"/>
                  </a:cubicBezTo>
                  <a:cubicBezTo>
                    <a:pt x="12390" y="8710"/>
                    <a:pt x="12380" y="8758"/>
                    <a:pt x="12284" y="8571"/>
                  </a:cubicBezTo>
                  <a:cubicBezTo>
                    <a:pt x="12188" y="8355"/>
                    <a:pt x="12054" y="8153"/>
                    <a:pt x="11890" y="7980"/>
                  </a:cubicBezTo>
                  <a:close/>
                  <a:moveTo>
                    <a:pt x="11583" y="8268"/>
                  </a:moveTo>
                  <a:lnTo>
                    <a:pt x="11583" y="8268"/>
                  </a:lnTo>
                  <a:cubicBezTo>
                    <a:pt x="13024" y="9969"/>
                    <a:pt x="11727" y="12438"/>
                    <a:pt x="9652" y="12438"/>
                  </a:cubicBezTo>
                  <a:cubicBezTo>
                    <a:pt x="9056" y="12438"/>
                    <a:pt x="8475" y="12227"/>
                    <a:pt x="8023" y="11833"/>
                  </a:cubicBezTo>
                  <a:lnTo>
                    <a:pt x="11583" y="8268"/>
                  </a:lnTo>
                  <a:close/>
                  <a:moveTo>
                    <a:pt x="1071" y="1"/>
                  </a:moveTo>
                  <a:cubicBezTo>
                    <a:pt x="956" y="1"/>
                    <a:pt x="860" y="97"/>
                    <a:pt x="860" y="212"/>
                  </a:cubicBezTo>
                  <a:lnTo>
                    <a:pt x="860" y="625"/>
                  </a:lnTo>
                  <a:cubicBezTo>
                    <a:pt x="872" y="755"/>
                    <a:pt x="973" y="820"/>
                    <a:pt x="1073" y="820"/>
                  </a:cubicBezTo>
                  <a:cubicBezTo>
                    <a:pt x="1174" y="820"/>
                    <a:pt x="1273" y="755"/>
                    <a:pt x="1283" y="625"/>
                  </a:cubicBezTo>
                  <a:lnTo>
                    <a:pt x="1283" y="428"/>
                  </a:lnTo>
                  <a:lnTo>
                    <a:pt x="2311" y="428"/>
                  </a:lnTo>
                  <a:lnTo>
                    <a:pt x="2311" y="2379"/>
                  </a:lnTo>
                  <a:lnTo>
                    <a:pt x="1283" y="2379"/>
                  </a:lnTo>
                  <a:lnTo>
                    <a:pt x="1283" y="1711"/>
                  </a:lnTo>
                  <a:cubicBezTo>
                    <a:pt x="1273" y="1579"/>
                    <a:pt x="1174" y="1513"/>
                    <a:pt x="1073" y="1513"/>
                  </a:cubicBezTo>
                  <a:cubicBezTo>
                    <a:pt x="973" y="1513"/>
                    <a:pt x="872" y="1579"/>
                    <a:pt x="860" y="1711"/>
                  </a:cubicBezTo>
                  <a:lnTo>
                    <a:pt x="860" y="2590"/>
                  </a:lnTo>
                  <a:cubicBezTo>
                    <a:pt x="860" y="2705"/>
                    <a:pt x="956" y="2797"/>
                    <a:pt x="1071" y="2797"/>
                  </a:cubicBezTo>
                  <a:lnTo>
                    <a:pt x="1734" y="2797"/>
                  </a:lnTo>
                  <a:lnTo>
                    <a:pt x="1734" y="3200"/>
                  </a:lnTo>
                  <a:lnTo>
                    <a:pt x="1100" y="3200"/>
                  </a:lnTo>
                  <a:cubicBezTo>
                    <a:pt x="495" y="3200"/>
                    <a:pt x="5" y="3695"/>
                    <a:pt x="0" y="4300"/>
                  </a:cubicBezTo>
                  <a:lnTo>
                    <a:pt x="0" y="11761"/>
                  </a:lnTo>
                  <a:cubicBezTo>
                    <a:pt x="5" y="12366"/>
                    <a:pt x="495" y="12856"/>
                    <a:pt x="1100" y="12856"/>
                  </a:cubicBezTo>
                  <a:lnTo>
                    <a:pt x="4598" y="12856"/>
                  </a:lnTo>
                  <a:cubicBezTo>
                    <a:pt x="4605" y="12857"/>
                    <a:pt x="4613" y="12857"/>
                    <a:pt x="4620" y="12857"/>
                  </a:cubicBezTo>
                  <a:cubicBezTo>
                    <a:pt x="4893" y="12857"/>
                    <a:pt x="4893" y="12437"/>
                    <a:pt x="4620" y="12437"/>
                  </a:cubicBezTo>
                  <a:cubicBezTo>
                    <a:pt x="4613" y="12437"/>
                    <a:pt x="4605" y="12438"/>
                    <a:pt x="4598" y="12438"/>
                  </a:cubicBezTo>
                  <a:lnTo>
                    <a:pt x="1100" y="12438"/>
                  </a:lnTo>
                  <a:cubicBezTo>
                    <a:pt x="726" y="12438"/>
                    <a:pt x="423" y="12136"/>
                    <a:pt x="423" y="11761"/>
                  </a:cubicBezTo>
                  <a:lnTo>
                    <a:pt x="423" y="4300"/>
                  </a:lnTo>
                  <a:cubicBezTo>
                    <a:pt x="423" y="3926"/>
                    <a:pt x="726" y="3623"/>
                    <a:pt x="1100" y="3623"/>
                  </a:cubicBezTo>
                  <a:lnTo>
                    <a:pt x="6985" y="3623"/>
                  </a:lnTo>
                  <a:cubicBezTo>
                    <a:pt x="7360" y="3623"/>
                    <a:pt x="7663" y="3926"/>
                    <a:pt x="7663" y="4300"/>
                  </a:cubicBezTo>
                  <a:lnTo>
                    <a:pt x="7663" y="7702"/>
                  </a:lnTo>
                  <a:cubicBezTo>
                    <a:pt x="7643" y="7721"/>
                    <a:pt x="7629" y="7740"/>
                    <a:pt x="7610" y="7759"/>
                  </a:cubicBezTo>
                  <a:cubicBezTo>
                    <a:pt x="7528" y="7836"/>
                    <a:pt x="7461" y="7922"/>
                    <a:pt x="7389" y="8004"/>
                  </a:cubicBezTo>
                  <a:cubicBezTo>
                    <a:pt x="7211" y="8216"/>
                    <a:pt x="7230" y="8172"/>
                    <a:pt x="7043" y="8509"/>
                  </a:cubicBezTo>
                  <a:cubicBezTo>
                    <a:pt x="6952" y="8686"/>
                    <a:pt x="6923" y="8672"/>
                    <a:pt x="6798" y="9119"/>
                  </a:cubicBezTo>
                  <a:cubicBezTo>
                    <a:pt x="6793" y="9138"/>
                    <a:pt x="6683" y="9402"/>
                    <a:pt x="6683" y="9902"/>
                  </a:cubicBezTo>
                  <a:cubicBezTo>
                    <a:pt x="6683" y="10300"/>
                    <a:pt x="6764" y="10694"/>
                    <a:pt x="6918" y="11060"/>
                  </a:cubicBezTo>
                  <a:cubicBezTo>
                    <a:pt x="6952" y="11127"/>
                    <a:pt x="6985" y="11189"/>
                    <a:pt x="7024" y="11252"/>
                  </a:cubicBezTo>
                  <a:cubicBezTo>
                    <a:pt x="7230" y="11641"/>
                    <a:pt x="7201" y="11569"/>
                    <a:pt x="7374" y="11780"/>
                  </a:cubicBezTo>
                  <a:cubicBezTo>
                    <a:pt x="7437" y="11862"/>
                    <a:pt x="7509" y="11943"/>
                    <a:pt x="7581" y="12016"/>
                  </a:cubicBezTo>
                  <a:cubicBezTo>
                    <a:pt x="7591" y="12025"/>
                    <a:pt x="7595" y="12040"/>
                    <a:pt x="7605" y="12049"/>
                  </a:cubicBezTo>
                  <a:cubicBezTo>
                    <a:pt x="7499" y="12289"/>
                    <a:pt x="7254" y="12443"/>
                    <a:pt x="6990" y="12443"/>
                  </a:cubicBezTo>
                  <a:lnTo>
                    <a:pt x="5568" y="12443"/>
                  </a:lnTo>
                  <a:cubicBezTo>
                    <a:pt x="5560" y="12442"/>
                    <a:pt x="5553" y="12442"/>
                    <a:pt x="5546" y="12442"/>
                  </a:cubicBezTo>
                  <a:cubicBezTo>
                    <a:pt x="5271" y="12442"/>
                    <a:pt x="5273" y="12866"/>
                    <a:pt x="5550" y="12866"/>
                  </a:cubicBezTo>
                  <a:cubicBezTo>
                    <a:pt x="5556" y="12866"/>
                    <a:pt x="5562" y="12866"/>
                    <a:pt x="5568" y="12866"/>
                  </a:cubicBezTo>
                  <a:lnTo>
                    <a:pt x="6995" y="12866"/>
                  </a:lnTo>
                  <a:cubicBezTo>
                    <a:pt x="7384" y="12861"/>
                    <a:pt x="7749" y="12650"/>
                    <a:pt x="7941" y="12309"/>
                  </a:cubicBezTo>
                  <a:cubicBezTo>
                    <a:pt x="8456" y="12681"/>
                    <a:pt x="9058" y="12865"/>
                    <a:pt x="9658" y="12865"/>
                  </a:cubicBezTo>
                  <a:cubicBezTo>
                    <a:pt x="10395" y="12865"/>
                    <a:pt x="11129" y="12587"/>
                    <a:pt x="11693" y="12044"/>
                  </a:cubicBezTo>
                  <a:cubicBezTo>
                    <a:pt x="11711" y="12045"/>
                    <a:pt x="11728" y="12045"/>
                    <a:pt x="11746" y="12045"/>
                  </a:cubicBezTo>
                  <a:cubicBezTo>
                    <a:pt x="13034" y="12045"/>
                    <a:pt x="14086" y="11004"/>
                    <a:pt x="14086" y="9710"/>
                  </a:cubicBezTo>
                  <a:lnTo>
                    <a:pt x="14086" y="5833"/>
                  </a:lnTo>
                  <a:cubicBezTo>
                    <a:pt x="14081" y="4781"/>
                    <a:pt x="13379" y="3858"/>
                    <a:pt x="12371" y="3575"/>
                  </a:cubicBezTo>
                  <a:cubicBezTo>
                    <a:pt x="12345" y="3567"/>
                    <a:pt x="12321" y="3563"/>
                    <a:pt x="12299" y="3563"/>
                  </a:cubicBezTo>
                  <a:cubicBezTo>
                    <a:pt x="12073" y="3563"/>
                    <a:pt x="11998" y="3922"/>
                    <a:pt x="12255" y="3983"/>
                  </a:cubicBezTo>
                  <a:cubicBezTo>
                    <a:pt x="13086" y="4219"/>
                    <a:pt x="13658" y="4973"/>
                    <a:pt x="13658" y="5833"/>
                  </a:cubicBezTo>
                  <a:lnTo>
                    <a:pt x="13658" y="7557"/>
                  </a:lnTo>
                  <a:lnTo>
                    <a:pt x="11443" y="7557"/>
                  </a:lnTo>
                  <a:cubicBezTo>
                    <a:pt x="11347" y="7481"/>
                    <a:pt x="11237" y="7413"/>
                    <a:pt x="11126" y="7356"/>
                  </a:cubicBezTo>
                  <a:cubicBezTo>
                    <a:pt x="10968" y="7250"/>
                    <a:pt x="10795" y="7168"/>
                    <a:pt x="10612" y="7120"/>
                  </a:cubicBezTo>
                  <a:cubicBezTo>
                    <a:pt x="10435" y="7048"/>
                    <a:pt x="10247" y="7000"/>
                    <a:pt x="10050" y="6986"/>
                  </a:cubicBezTo>
                  <a:cubicBezTo>
                    <a:pt x="9978" y="6976"/>
                    <a:pt x="9906" y="6952"/>
                    <a:pt x="9829" y="6947"/>
                  </a:cubicBezTo>
                  <a:lnTo>
                    <a:pt x="9829" y="5833"/>
                  </a:lnTo>
                  <a:cubicBezTo>
                    <a:pt x="9829" y="4901"/>
                    <a:pt x="10492" y="4108"/>
                    <a:pt x="11405" y="3945"/>
                  </a:cubicBezTo>
                  <a:cubicBezTo>
                    <a:pt x="11673" y="3899"/>
                    <a:pt x="11623" y="3518"/>
                    <a:pt x="11377" y="3518"/>
                  </a:cubicBezTo>
                  <a:cubicBezTo>
                    <a:pt x="11363" y="3518"/>
                    <a:pt x="11348" y="3519"/>
                    <a:pt x="11333" y="3522"/>
                  </a:cubicBezTo>
                  <a:cubicBezTo>
                    <a:pt x="10218" y="3719"/>
                    <a:pt x="9407" y="4694"/>
                    <a:pt x="9407" y="5823"/>
                  </a:cubicBezTo>
                  <a:lnTo>
                    <a:pt x="9407" y="6962"/>
                  </a:lnTo>
                  <a:cubicBezTo>
                    <a:pt x="8941" y="6995"/>
                    <a:pt x="8484" y="7144"/>
                    <a:pt x="8085" y="7394"/>
                  </a:cubicBezTo>
                  <a:lnTo>
                    <a:pt x="8085" y="4305"/>
                  </a:lnTo>
                  <a:cubicBezTo>
                    <a:pt x="8085" y="3695"/>
                    <a:pt x="7595" y="3205"/>
                    <a:pt x="6985" y="3205"/>
                  </a:cubicBezTo>
                  <a:lnTo>
                    <a:pt x="6356" y="3205"/>
                  </a:lnTo>
                  <a:lnTo>
                    <a:pt x="6356" y="2801"/>
                  </a:lnTo>
                  <a:lnTo>
                    <a:pt x="7014" y="2801"/>
                  </a:lnTo>
                  <a:cubicBezTo>
                    <a:pt x="7129" y="2801"/>
                    <a:pt x="7225" y="2705"/>
                    <a:pt x="7225" y="2590"/>
                  </a:cubicBezTo>
                  <a:lnTo>
                    <a:pt x="7225" y="212"/>
                  </a:lnTo>
                  <a:cubicBezTo>
                    <a:pt x="7225" y="97"/>
                    <a:pt x="7129" y="1"/>
                    <a:pt x="7014"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54" name="Google Shape;12254;p92"/>
          <p:cNvGrpSpPr/>
          <p:nvPr/>
        </p:nvGrpSpPr>
        <p:grpSpPr>
          <a:xfrm>
            <a:off x="5750631" y="1810983"/>
            <a:ext cx="371677" cy="293740"/>
            <a:chOff x="5750631" y="2016383"/>
            <a:chExt cx="371677" cy="293740"/>
          </a:xfrm>
        </p:grpSpPr>
        <p:sp>
          <p:nvSpPr>
            <p:cNvPr id="12255" name="Google Shape;12255;p92"/>
            <p:cNvSpPr/>
            <p:nvPr/>
          </p:nvSpPr>
          <p:spPr>
            <a:xfrm>
              <a:off x="5912737" y="2215901"/>
              <a:ext cx="39767" cy="88698"/>
            </a:xfrm>
            <a:custGeom>
              <a:avLst/>
              <a:gdLst/>
              <a:ahLst/>
              <a:cxnLst/>
              <a:rect l="l" t="t" r="r" b="b"/>
              <a:pathLst>
                <a:path w="1519" h="3388" extrusionOk="0">
                  <a:moveTo>
                    <a:pt x="1428" y="1"/>
                  </a:moveTo>
                  <a:cubicBezTo>
                    <a:pt x="1308" y="145"/>
                    <a:pt x="1144" y="241"/>
                    <a:pt x="962" y="279"/>
                  </a:cubicBezTo>
                  <a:lnTo>
                    <a:pt x="376" y="399"/>
                  </a:lnTo>
                  <a:cubicBezTo>
                    <a:pt x="443" y="990"/>
                    <a:pt x="467" y="2114"/>
                    <a:pt x="1" y="2724"/>
                  </a:cubicBezTo>
                  <a:lnTo>
                    <a:pt x="875" y="3387"/>
                  </a:lnTo>
                  <a:cubicBezTo>
                    <a:pt x="1279" y="2859"/>
                    <a:pt x="1490" y="2119"/>
                    <a:pt x="1509" y="1182"/>
                  </a:cubicBezTo>
                  <a:cubicBezTo>
                    <a:pt x="1519" y="784"/>
                    <a:pt x="1490" y="390"/>
                    <a:pt x="1428"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6" name="Google Shape;12256;p92"/>
            <p:cNvSpPr/>
            <p:nvPr/>
          </p:nvSpPr>
          <p:spPr>
            <a:xfrm>
              <a:off x="5922424" y="2215901"/>
              <a:ext cx="28065" cy="28955"/>
            </a:xfrm>
            <a:custGeom>
              <a:avLst/>
              <a:gdLst/>
              <a:ahLst/>
              <a:cxnLst/>
              <a:rect l="l" t="t" r="r" b="b"/>
              <a:pathLst>
                <a:path w="1072" h="1106" extrusionOk="0">
                  <a:moveTo>
                    <a:pt x="1053" y="1"/>
                  </a:moveTo>
                  <a:cubicBezTo>
                    <a:pt x="933" y="145"/>
                    <a:pt x="769" y="246"/>
                    <a:pt x="587" y="284"/>
                  </a:cubicBezTo>
                  <a:lnTo>
                    <a:pt x="1" y="404"/>
                  </a:lnTo>
                  <a:cubicBezTo>
                    <a:pt x="30" y="635"/>
                    <a:pt x="39" y="870"/>
                    <a:pt x="39" y="1105"/>
                  </a:cubicBezTo>
                  <a:lnTo>
                    <a:pt x="587" y="995"/>
                  </a:lnTo>
                  <a:cubicBezTo>
                    <a:pt x="769" y="957"/>
                    <a:pt x="933" y="860"/>
                    <a:pt x="1053" y="716"/>
                  </a:cubicBezTo>
                  <a:cubicBezTo>
                    <a:pt x="1054" y="720"/>
                    <a:pt x="1054" y="722"/>
                    <a:pt x="1055" y="722"/>
                  </a:cubicBezTo>
                  <a:cubicBezTo>
                    <a:pt x="1068" y="722"/>
                    <a:pt x="1071" y="101"/>
                    <a:pt x="1053" y="1"/>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7" name="Google Shape;12257;p92"/>
            <p:cNvSpPr/>
            <p:nvPr/>
          </p:nvSpPr>
          <p:spPr>
            <a:xfrm>
              <a:off x="5903181" y="2022221"/>
              <a:ext cx="40291" cy="55999"/>
            </a:xfrm>
            <a:custGeom>
              <a:avLst/>
              <a:gdLst/>
              <a:ahLst/>
              <a:cxnLst/>
              <a:rect l="l" t="t" r="r" b="b"/>
              <a:pathLst>
                <a:path w="1539" h="2139" extrusionOk="0">
                  <a:moveTo>
                    <a:pt x="1082" y="0"/>
                  </a:moveTo>
                  <a:lnTo>
                    <a:pt x="1" y="231"/>
                  </a:lnTo>
                  <a:lnTo>
                    <a:pt x="404" y="2104"/>
                  </a:lnTo>
                  <a:lnTo>
                    <a:pt x="1317" y="2104"/>
                  </a:lnTo>
                  <a:cubicBezTo>
                    <a:pt x="1327" y="2104"/>
                    <a:pt x="1337" y="2104"/>
                    <a:pt x="1347" y="2104"/>
                  </a:cubicBezTo>
                  <a:cubicBezTo>
                    <a:pt x="1413" y="2104"/>
                    <a:pt x="1475" y="2117"/>
                    <a:pt x="1538" y="2138"/>
                  </a:cubicBezTo>
                  <a:lnTo>
                    <a:pt x="1082" y="0"/>
                  </a:ln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8" name="Google Shape;12258;p92"/>
            <p:cNvSpPr/>
            <p:nvPr/>
          </p:nvSpPr>
          <p:spPr>
            <a:xfrm>
              <a:off x="5909465" y="2058009"/>
              <a:ext cx="33877" cy="20316"/>
            </a:xfrm>
            <a:custGeom>
              <a:avLst/>
              <a:gdLst/>
              <a:ahLst/>
              <a:cxnLst/>
              <a:rect l="l" t="t" r="r" b="b"/>
              <a:pathLst>
                <a:path w="1294" h="776" extrusionOk="0">
                  <a:moveTo>
                    <a:pt x="933" y="1"/>
                  </a:moveTo>
                  <a:cubicBezTo>
                    <a:pt x="911" y="1"/>
                    <a:pt x="888" y="1"/>
                    <a:pt x="866" y="2"/>
                  </a:cubicBezTo>
                  <a:lnTo>
                    <a:pt x="1" y="2"/>
                  </a:lnTo>
                  <a:lnTo>
                    <a:pt x="159" y="737"/>
                  </a:lnTo>
                  <a:lnTo>
                    <a:pt x="1072" y="737"/>
                  </a:lnTo>
                  <a:cubicBezTo>
                    <a:pt x="1149" y="737"/>
                    <a:pt x="1221" y="747"/>
                    <a:pt x="1293" y="776"/>
                  </a:cubicBezTo>
                  <a:lnTo>
                    <a:pt x="1130" y="17"/>
                  </a:lnTo>
                  <a:cubicBezTo>
                    <a:pt x="1065" y="6"/>
                    <a:pt x="1000" y="1"/>
                    <a:pt x="933" y="1"/>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9" name="Google Shape;12259;p92"/>
            <p:cNvSpPr/>
            <p:nvPr/>
          </p:nvSpPr>
          <p:spPr>
            <a:xfrm>
              <a:off x="6001801" y="2022221"/>
              <a:ext cx="39872" cy="55109"/>
            </a:xfrm>
            <a:custGeom>
              <a:avLst/>
              <a:gdLst/>
              <a:ahLst/>
              <a:cxnLst/>
              <a:rect l="l" t="t" r="r" b="b"/>
              <a:pathLst>
                <a:path w="1523" h="2105" extrusionOk="0">
                  <a:moveTo>
                    <a:pt x="447" y="0"/>
                  </a:moveTo>
                  <a:lnTo>
                    <a:pt x="0" y="2104"/>
                  </a:lnTo>
                  <a:lnTo>
                    <a:pt x="1124" y="2104"/>
                  </a:lnTo>
                  <a:lnTo>
                    <a:pt x="1523" y="231"/>
                  </a:lnTo>
                  <a:lnTo>
                    <a:pt x="447" y="0"/>
                  </a:lnTo>
                  <a:close/>
                </a:path>
              </a:pathLst>
            </a:custGeom>
            <a:solidFill>
              <a:srgbClr val="81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0" name="Google Shape;12260;p92"/>
            <p:cNvSpPr/>
            <p:nvPr/>
          </p:nvSpPr>
          <p:spPr>
            <a:xfrm>
              <a:off x="6001801" y="2057171"/>
              <a:ext cx="33720" cy="20290"/>
            </a:xfrm>
            <a:custGeom>
              <a:avLst/>
              <a:gdLst/>
              <a:ahLst/>
              <a:cxnLst/>
              <a:rect l="l" t="t" r="r" b="b"/>
              <a:pathLst>
                <a:path w="1288" h="775" extrusionOk="0">
                  <a:moveTo>
                    <a:pt x="163" y="1"/>
                  </a:moveTo>
                  <a:lnTo>
                    <a:pt x="0" y="774"/>
                  </a:lnTo>
                  <a:lnTo>
                    <a:pt x="1124" y="774"/>
                  </a:lnTo>
                  <a:lnTo>
                    <a:pt x="1288" y="10"/>
                  </a:lnTo>
                  <a:lnTo>
                    <a:pt x="163" y="1"/>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1" name="Google Shape;12261;p92"/>
            <p:cNvSpPr/>
            <p:nvPr/>
          </p:nvSpPr>
          <p:spPr>
            <a:xfrm>
              <a:off x="5755919" y="2077435"/>
              <a:ext cx="198863" cy="174778"/>
            </a:xfrm>
            <a:custGeom>
              <a:avLst/>
              <a:gdLst/>
              <a:ahLst/>
              <a:cxnLst/>
              <a:rect l="l" t="t" r="r" b="b"/>
              <a:pathLst>
                <a:path w="7596" h="6676" extrusionOk="0">
                  <a:moveTo>
                    <a:pt x="2748" y="0"/>
                  </a:moveTo>
                  <a:cubicBezTo>
                    <a:pt x="1235" y="0"/>
                    <a:pt x="5" y="1230"/>
                    <a:pt x="5" y="2743"/>
                  </a:cubicBezTo>
                  <a:lnTo>
                    <a:pt x="5" y="5309"/>
                  </a:lnTo>
                  <a:cubicBezTo>
                    <a:pt x="1" y="6076"/>
                    <a:pt x="628" y="6676"/>
                    <a:pt x="1365" y="6676"/>
                  </a:cubicBezTo>
                  <a:cubicBezTo>
                    <a:pt x="1453" y="6676"/>
                    <a:pt x="1543" y="6667"/>
                    <a:pt x="1634" y="6649"/>
                  </a:cubicBezTo>
                  <a:lnTo>
                    <a:pt x="1912" y="6591"/>
                  </a:lnTo>
                  <a:lnTo>
                    <a:pt x="2738" y="6418"/>
                  </a:lnTo>
                  <a:lnTo>
                    <a:pt x="6947" y="5573"/>
                  </a:lnTo>
                  <a:cubicBezTo>
                    <a:pt x="7326" y="5496"/>
                    <a:pt x="7595" y="5165"/>
                    <a:pt x="7595" y="4780"/>
                  </a:cubicBezTo>
                  <a:lnTo>
                    <a:pt x="7595" y="658"/>
                  </a:lnTo>
                  <a:cubicBezTo>
                    <a:pt x="7595" y="293"/>
                    <a:pt x="7302" y="0"/>
                    <a:pt x="6937" y="0"/>
                  </a:cubicBez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2" name="Google Shape;12262;p92"/>
            <p:cNvSpPr/>
            <p:nvPr/>
          </p:nvSpPr>
          <p:spPr>
            <a:xfrm>
              <a:off x="5761809" y="2077304"/>
              <a:ext cx="193104" cy="174673"/>
            </a:xfrm>
            <a:custGeom>
              <a:avLst/>
              <a:gdLst/>
              <a:ahLst/>
              <a:cxnLst/>
              <a:rect l="l" t="t" r="r" b="b"/>
              <a:pathLst>
                <a:path w="7376" h="6672" extrusionOk="0">
                  <a:moveTo>
                    <a:pt x="6169" y="0"/>
                  </a:moveTo>
                  <a:cubicBezTo>
                    <a:pt x="6169" y="10"/>
                    <a:pt x="6174" y="25"/>
                    <a:pt x="6174" y="39"/>
                  </a:cubicBezTo>
                  <a:lnTo>
                    <a:pt x="6174" y="4156"/>
                  </a:lnTo>
                  <a:cubicBezTo>
                    <a:pt x="6174" y="4540"/>
                    <a:pt x="5905" y="4872"/>
                    <a:pt x="5526" y="4949"/>
                  </a:cubicBezTo>
                  <a:lnTo>
                    <a:pt x="1317" y="5799"/>
                  </a:lnTo>
                  <a:lnTo>
                    <a:pt x="491" y="5967"/>
                  </a:lnTo>
                  <a:lnTo>
                    <a:pt x="212" y="6025"/>
                  </a:lnTo>
                  <a:cubicBezTo>
                    <a:pt x="145" y="6039"/>
                    <a:pt x="73" y="6044"/>
                    <a:pt x="1" y="6049"/>
                  </a:cubicBezTo>
                  <a:cubicBezTo>
                    <a:pt x="254" y="6442"/>
                    <a:pt x="688" y="6671"/>
                    <a:pt x="1144" y="6671"/>
                  </a:cubicBezTo>
                  <a:cubicBezTo>
                    <a:pt x="1233" y="6671"/>
                    <a:pt x="1324" y="6663"/>
                    <a:pt x="1413" y="6644"/>
                  </a:cubicBezTo>
                  <a:lnTo>
                    <a:pt x="1692" y="6587"/>
                  </a:lnTo>
                  <a:lnTo>
                    <a:pt x="2513" y="6419"/>
                  </a:lnTo>
                  <a:lnTo>
                    <a:pt x="6727" y="5573"/>
                  </a:lnTo>
                  <a:cubicBezTo>
                    <a:pt x="7101" y="5496"/>
                    <a:pt x="7375" y="5165"/>
                    <a:pt x="7375" y="4780"/>
                  </a:cubicBezTo>
                  <a:lnTo>
                    <a:pt x="7375" y="659"/>
                  </a:lnTo>
                  <a:cubicBezTo>
                    <a:pt x="7370" y="298"/>
                    <a:pt x="7077" y="0"/>
                    <a:pt x="6712" y="0"/>
                  </a:cubicBez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3" name="Google Shape;12263;p92"/>
            <p:cNvSpPr/>
            <p:nvPr/>
          </p:nvSpPr>
          <p:spPr>
            <a:xfrm>
              <a:off x="5976250" y="2077304"/>
              <a:ext cx="140011" cy="117862"/>
            </a:xfrm>
            <a:custGeom>
              <a:avLst/>
              <a:gdLst/>
              <a:ahLst/>
              <a:cxnLst/>
              <a:rect l="l" t="t" r="r" b="b"/>
              <a:pathLst>
                <a:path w="5348" h="4502" extrusionOk="0">
                  <a:moveTo>
                    <a:pt x="1212" y="0"/>
                  </a:moveTo>
                  <a:cubicBezTo>
                    <a:pt x="544" y="0"/>
                    <a:pt x="1" y="539"/>
                    <a:pt x="1" y="1206"/>
                  </a:cubicBezTo>
                  <a:lnTo>
                    <a:pt x="1" y="3897"/>
                  </a:lnTo>
                  <a:cubicBezTo>
                    <a:pt x="1" y="4248"/>
                    <a:pt x="293" y="4501"/>
                    <a:pt x="610" y="4501"/>
                  </a:cubicBezTo>
                  <a:cubicBezTo>
                    <a:pt x="714" y="4501"/>
                    <a:pt x="819" y="4474"/>
                    <a:pt x="918" y="4415"/>
                  </a:cubicBezTo>
                  <a:lnTo>
                    <a:pt x="4661" y="2215"/>
                  </a:lnTo>
                  <a:cubicBezTo>
                    <a:pt x="5122" y="1941"/>
                    <a:pt x="5348" y="1394"/>
                    <a:pt x="5204" y="875"/>
                  </a:cubicBezTo>
                  <a:cubicBezTo>
                    <a:pt x="5064" y="356"/>
                    <a:pt x="4594" y="0"/>
                    <a:pt x="4056" y="0"/>
                  </a:cubicBez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4" name="Google Shape;12264;p92"/>
            <p:cNvSpPr/>
            <p:nvPr/>
          </p:nvSpPr>
          <p:spPr>
            <a:xfrm>
              <a:off x="5976250" y="2078927"/>
              <a:ext cx="137497" cy="116108"/>
            </a:xfrm>
            <a:custGeom>
              <a:avLst/>
              <a:gdLst/>
              <a:ahLst/>
              <a:cxnLst/>
              <a:rect l="l" t="t" r="r" b="b"/>
              <a:pathLst>
                <a:path w="5252" h="4435" extrusionOk="0">
                  <a:moveTo>
                    <a:pt x="4445" y="1"/>
                  </a:moveTo>
                  <a:cubicBezTo>
                    <a:pt x="4627" y="534"/>
                    <a:pt x="4411" y="1120"/>
                    <a:pt x="3926" y="1409"/>
                  </a:cubicBezTo>
                  <a:lnTo>
                    <a:pt x="179" y="3614"/>
                  </a:lnTo>
                  <a:cubicBezTo>
                    <a:pt x="126" y="3647"/>
                    <a:pt x="63" y="3666"/>
                    <a:pt x="1" y="3681"/>
                  </a:cubicBezTo>
                  <a:lnTo>
                    <a:pt x="1" y="3830"/>
                  </a:lnTo>
                  <a:cubicBezTo>
                    <a:pt x="1" y="4181"/>
                    <a:pt x="291" y="4434"/>
                    <a:pt x="608" y="4434"/>
                  </a:cubicBezTo>
                  <a:cubicBezTo>
                    <a:pt x="712" y="4434"/>
                    <a:pt x="818" y="4408"/>
                    <a:pt x="918" y="4349"/>
                  </a:cubicBezTo>
                  <a:lnTo>
                    <a:pt x="4661" y="2148"/>
                  </a:lnTo>
                  <a:cubicBezTo>
                    <a:pt x="5021" y="1932"/>
                    <a:pt x="5242" y="1543"/>
                    <a:pt x="5247" y="1125"/>
                  </a:cubicBezTo>
                  <a:cubicBezTo>
                    <a:pt x="5252" y="616"/>
                    <a:pt x="4930" y="164"/>
                    <a:pt x="4445" y="1"/>
                  </a:cubicBez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5" name="Google Shape;12265;p92"/>
            <p:cNvSpPr/>
            <p:nvPr/>
          </p:nvSpPr>
          <p:spPr>
            <a:xfrm>
              <a:off x="5948473" y="2081205"/>
              <a:ext cx="44427" cy="131450"/>
            </a:xfrm>
            <a:custGeom>
              <a:avLst/>
              <a:gdLst/>
              <a:ahLst/>
              <a:cxnLst/>
              <a:rect l="l" t="t" r="r" b="b"/>
              <a:pathLst>
                <a:path w="1697" h="5021" extrusionOk="0">
                  <a:moveTo>
                    <a:pt x="0" y="0"/>
                  </a:moveTo>
                  <a:cubicBezTo>
                    <a:pt x="159" y="125"/>
                    <a:pt x="245" y="313"/>
                    <a:pt x="245" y="514"/>
                  </a:cubicBezTo>
                  <a:lnTo>
                    <a:pt x="245" y="4631"/>
                  </a:lnTo>
                  <a:cubicBezTo>
                    <a:pt x="245" y="4766"/>
                    <a:pt x="212" y="4901"/>
                    <a:pt x="144" y="5021"/>
                  </a:cubicBezTo>
                  <a:cubicBezTo>
                    <a:pt x="502" y="4672"/>
                    <a:pt x="917" y="4334"/>
                    <a:pt x="1492" y="4334"/>
                  </a:cubicBezTo>
                  <a:cubicBezTo>
                    <a:pt x="1496" y="4334"/>
                    <a:pt x="1500" y="4334"/>
                    <a:pt x="1504" y="4334"/>
                  </a:cubicBezTo>
                  <a:cubicBezTo>
                    <a:pt x="1244" y="4257"/>
                    <a:pt x="1067" y="4017"/>
                    <a:pt x="1067" y="3748"/>
                  </a:cubicBezTo>
                  <a:lnTo>
                    <a:pt x="1067" y="1062"/>
                  </a:lnTo>
                  <a:cubicBezTo>
                    <a:pt x="1067" y="615"/>
                    <a:pt x="1307" y="212"/>
                    <a:pt x="1696" y="0"/>
                  </a:cubicBezTo>
                  <a:close/>
                </a:path>
              </a:pathLst>
            </a:custGeom>
            <a:solidFill>
              <a:srgbClr val="DA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6" name="Google Shape;12266;p92"/>
            <p:cNvSpPr/>
            <p:nvPr/>
          </p:nvSpPr>
          <p:spPr>
            <a:xfrm>
              <a:off x="5750631" y="2016383"/>
              <a:ext cx="371677" cy="293740"/>
            </a:xfrm>
            <a:custGeom>
              <a:avLst/>
              <a:gdLst/>
              <a:ahLst/>
              <a:cxnLst/>
              <a:rect l="l" t="t" r="r" b="b"/>
              <a:pathLst>
                <a:path w="14197" h="11220" extrusionOk="0">
                  <a:moveTo>
                    <a:pt x="12678" y="2121"/>
                  </a:moveTo>
                  <a:cubicBezTo>
                    <a:pt x="12679" y="2121"/>
                    <a:pt x="12681" y="2121"/>
                    <a:pt x="12682" y="2121"/>
                  </a:cubicBezTo>
                  <a:lnTo>
                    <a:pt x="12682" y="2121"/>
                  </a:lnTo>
                  <a:cubicBezTo>
                    <a:pt x="12682" y="2121"/>
                    <a:pt x="12683" y="2121"/>
                    <a:pt x="12683" y="2121"/>
                  </a:cubicBezTo>
                  <a:close/>
                  <a:moveTo>
                    <a:pt x="8715" y="2683"/>
                  </a:moveTo>
                  <a:cubicBezTo>
                    <a:pt x="8523" y="2928"/>
                    <a:pt x="8417" y="3226"/>
                    <a:pt x="8417" y="3533"/>
                  </a:cubicBezTo>
                  <a:lnTo>
                    <a:pt x="8417" y="6224"/>
                  </a:lnTo>
                  <a:cubicBezTo>
                    <a:pt x="8417" y="6387"/>
                    <a:pt x="8470" y="6545"/>
                    <a:pt x="8566" y="6680"/>
                  </a:cubicBezTo>
                  <a:cubicBezTo>
                    <a:pt x="8364" y="6747"/>
                    <a:pt x="8177" y="6843"/>
                    <a:pt x="8009" y="6973"/>
                  </a:cubicBezTo>
                  <a:cubicBezTo>
                    <a:pt x="7985" y="2822"/>
                    <a:pt x="8062" y="2990"/>
                    <a:pt x="7946" y="2683"/>
                  </a:cubicBezTo>
                  <a:close/>
                  <a:moveTo>
                    <a:pt x="6902" y="1"/>
                  </a:moveTo>
                  <a:cubicBezTo>
                    <a:pt x="6779" y="1"/>
                    <a:pt x="6653" y="101"/>
                    <a:pt x="6697" y="262"/>
                  </a:cubicBezTo>
                  <a:lnTo>
                    <a:pt x="7091" y="2116"/>
                  </a:lnTo>
                  <a:lnTo>
                    <a:pt x="6390" y="2116"/>
                  </a:lnTo>
                  <a:lnTo>
                    <a:pt x="6029" y="411"/>
                  </a:lnTo>
                  <a:cubicBezTo>
                    <a:pt x="6009" y="288"/>
                    <a:pt x="5920" y="234"/>
                    <a:pt x="5829" y="234"/>
                  </a:cubicBezTo>
                  <a:cubicBezTo>
                    <a:pt x="5706" y="234"/>
                    <a:pt x="5582" y="334"/>
                    <a:pt x="5626" y="497"/>
                  </a:cubicBezTo>
                  <a:lnTo>
                    <a:pt x="5972" y="2121"/>
                  </a:lnTo>
                  <a:lnTo>
                    <a:pt x="2955" y="2121"/>
                  </a:lnTo>
                  <a:cubicBezTo>
                    <a:pt x="1326" y="2121"/>
                    <a:pt x="5" y="3442"/>
                    <a:pt x="5" y="5071"/>
                  </a:cubicBezTo>
                  <a:lnTo>
                    <a:pt x="5" y="7636"/>
                  </a:lnTo>
                  <a:cubicBezTo>
                    <a:pt x="1" y="8522"/>
                    <a:pt x="721" y="9210"/>
                    <a:pt x="1568" y="9210"/>
                  </a:cubicBezTo>
                  <a:cubicBezTo>
                    <a:pt x="1672" y="9210"/>
                    <a:pt x="1777" y="9199"/>
                    <a:pt x="1884" y="9178"/>
                  </a:cubicBezTo>
                  <a:lnTo>
                    <a:pt x="2157" y="9120"/>
                  </a:lnTo>
                  <a:cubicBezTo>
                    <a:pt x="2414" y="9071"/>
                    <a:pt x="2358" y="8712"/>
                    <a:pt x="2128" y="8712"/>
                  </a:cubicBezTo>
                  <a:cubicBezTo>
                    <a:pt x="2113" y="8712"/>
                    <a:pt x="2097" y="8714"/>
                    <a:pt x="2081" y="8717"/>
                  </a:cubicBezTo>
                  <a:lnTo>
                    <a:pt x="1802" y="8770"/>
                  </a:lnTo>
                  <a:cubicBezTo>
                    <a:pt x="1724" y="8785"/>
                    <a:pt x="1646" y="8793"/>
                    <a:pt x="1570" y="8793"/>
                  </a:cubicBezTo>
                  <a:cubicBezTo>
                    <a:pt x="948" y="8793"/>
                    <a:pt x="418" y="8291"/>
                    <a:pt x="418" y="7641"/>
                  </a:cubicBezTo>
                  <a:lnTo>
                    <a:pt x="418" y="5071"/>
                  </a:lnTo>
                  <a:cubicBezTo>
                    <a:pt x="418" y="3673"/>
                    <a:pt x="1557" y="2534"/>
                    <a:pt x="2955" y="2534"/>
                  </a:cubicBezTo>
                  <a:lnTo>
                    <a:pt x="7144" y="2534"/>
                  </a:lnTo>
                  <a:cubicBezTo>
                    <a:pt x="7394" y="2534"/>
                    <a:pt x="7600" y="2741"/>
                    <a:pt x="7600" y="2990"/>
                  </a:cubicBezTo>
                  <a:lnTo>
                    <a:pt x="7600" y="7107"/>
                  </a:lnTo>
                  <a:cubicBezTo>
                    <a:pt x="7596" y="7290"/>
                    <a:pt x="7514" y="7463"/>
                    <a:pt x="7370" y="7573"/>
                  </a:cubicBezTo>
                  <a:cubicBezTo>
                    <a:pt x="7163" y="7742"/>
                    <a:pt x="7615" y="7588"/>
                    <a:pt x="3137" y="8505"/>
                  </a:cubicBezTo>
                  <a:cubicBezTo>
                    <a:pt x="2885" y="8555"/>
                    <a:pt x="2937" y="8914"/>
                    <a:pt x="3171" y="8914"/>
                  </a:cubicBezTo>
                  <a:cubicBezTo>
                    <a:pt x="3186" y="8914"/>
                    <a:pt x="3202" y="8912"/>
                    <a:pt x="3219" y="8909"/>
                  </a:cubicBezTo>
                  <a:lnTo>
                    <a:pt x="6375" y="8275"/>
                  </a:lnTo>
                  <a:lnTo>
                    <a:pt x="6375" y="8275"/>
                  </a:lnTo>
                  <a:cubicBezTo>
                    <a:pt x="6428" y="8967"/>
                    <a:pt x="6371" y="9779"/>
                    <a:pt x="6034" y="10225"/>
                  </a:cubicBezTo>
                  <a:cubicBezTo>
                    <a:pt x="5922" y="10383"/>
                    <a:pt x="6056" y="10552"/>
                    <a:pt x="6204" y="10552"/>
                  </a:cubicBezTo>
                  <a:cubicBezTo>
                    <a:pt x="6258" y="10552"/>
                    <a:pt x="6315" y="10529"/>
                    <a:pt x="6361" y="10475"/>
                  </a:cubicBezTo>
                  <a:cubicBezTo>
                    <a:pt x="6856" y="9827"/>
                    <a:pt x="6837" y="8722"/>
                    <a:pt x="6789" y="8193"/>
                  </a:cubicBezTo>
                  <a:cubicBezTo>
                    <a:pt x="7130" y="8116"/>
                    <a:pt x="7264" y="8121"/>
                    <a:pt x="7466" y="8015"/>
                  </a:cubicBezTo>
                  <a:lnTo>
                    <a:pt x="7466" y="8015"/>
                  </a:lnTo>
                  <a:cubicBezTo>
                    <a:pt x="7557" y="8967"/>
                    <a:pt x="7485" y="10129"/>
                    <a:pt x="6909" y="10893"/>
                  </a:cubicBezTo>
                  <a:cubicBezTo>
                    <a:pt x="6796" y="11051"/>
                    <a:pt x="6931" y="11220"/>
                    <a:pt x="7079" y="11220"/>
                  </a:cubicBezTo>
                  <a:cubicBezTo>
                    <a:pt x="7133" y="11220"/>
                    <a:pt x="7189" y="11197"/>
                    <a:pt x="7235" y="11143"/>
                  </a:cubicBezTo>
                  <a:cubicBezTo>
                    <a:pt x="7932" y="10225"/>
                    <a:pt x="8009" y="8789"/>
                    <a:pt x="7836" y="7665"/>
                  </a:cubicBezTo>
                  <a:cubicBezTo>
                    <a:pt x="7836" y="7660"/>
                    <a:pt x="7836" y="7660"/>
                    <a:pt x="7836" y="7660"/>
                  </a:cubicBezTo>
                  <a:cubicBezTo>
                    <a:pt x="8129" y="7401"/>
                    <a:pt x="8480" y="7021"/>
                    <a:pt x="9061" y="7021"/>
                  </a:cubicBezTo>
                  <a:cubicBezTo>
                    <a:pt x="9075" y="7021"/>
                    <a:pt x="9181" y="7045"/>
                    <a:pt x="9234" y="7045"/>
                  </a:cubicBezTo>
                  <a:cubicBezTo>
                    <a:pt x="9378" y="7045"/>
                    <a:pt x="9522" y="7007"/>
                    <a:pt x="9647" y="6935"/>
                  </a:cubicBezTo>
                  <a:lnTo>
                    <a:pt x="13389" y="4730"/>
                  </a:lnTo>
                  <a:cubicBezTo>
                    <a:pt x="13932" y="4408"/>
                    <a:pt x="14196" y="3764"/>
                    <a:pt x="14028" y="3154"/>
                  </a:cubicBezTo>
                  <a:cubicBezTo>
                    <a:pt x="13865" y="2545"/>
                    <a:pt x="13310" y="2122"/>
                    <a:pt x="12682" y="2121"/>
                  </a:cubicBezTo>
                  <a:lnTo>
                    <a:pt x="12682" y="2121"/>
                  </a:lnTo>
                  <a:cubicBezTo>
                    <a:pt x="12409" y="2122"/>
                    <a:pt x="12410" y="2534"/>
                    <a:pt x="12683" y="2534"/>
                  </a:cubicBezTo>
                  <a:cubicBezTo>
                    <a:pt x="13125" y="2534"/>
                    <a:pt x="13509" y="2827"/>
                    <a:pt x="13630" y="3255"/>
                  </a:cubicBezTo>
                  <a:cubicBezTo>
                    <a:pt x="13745" y="3682"/>
                    <a:pt x="13557" y="4134"/>
                    <a:pt x="13178" y="4360"/>
                  </a:cubicBezTo>
                  <a:lnTo>
                    <a:pt x="9436" y="6565"/>
                  </a:lnTo>
                  <a:cubicBezTo>
                    <a:pt x="9369" y="6604"/>
                    <a:pt x="9299" y="6621"/>
                    <a:pt x="9231" y="6621"/>
                  </a:cubicBezTo>
                  <a:cubicBezTo>
                    <a:pt x="9021" y="6621"/>
                    <a:pt x="8830" y="6454"/>
                    <a:pt x="8830" y="6219"/>
                  </a:cubicBezTo>
                  <a:lnTo>
                    <a:pt x="8830" y="3533"/>
                  </a:lnTo>
                  <a:cubicBezTo>
                    <a:pt x="8830" y="2981"/>
                    <a:pt x="9277" y="2534"/>
                    <a:pt x="9830" y="2534"/>
                  </a:cubicBezTo>
                  <a:lnTo>
                    <a:pt x="11756" y="2534"/>
                  </a:lnTo>
                  <a:cubicBezTo>
                    <a:pt x="12030" y="2529"/>
                    <a:pt x="12030" y="2121"/>
                    <a:pt x="11756" y="2121"/>
                  </a:cubicBezTo>
                  <a:lnTo>
                    <a:pt x="10973" y="2121"/>
                  </a:lnTo>
                  <a:lnTo>
                    <a:pt x="11319" y="497"/>
                  </a:lnTo>
                  <a:cubicBezTo>
                    <a:pt x="11363" y="336"/>
                    <a:pt x="11236" y="236"/>
                    <a:pt x="11112" y="236"/>
                  </a:cubicBezTo>
                  <a:cubicBezTo>
                    <a:pt x="11022" y="236"/>
                    <a:pt x="10933" y="289"/>
                    <a:pt x="10915" y="411"/>
                  </a:cubicBezTo>
                  <a:lnTo>
                    <a:pt x="10555" y="2121"/>
                  </a:lnTo>
                  <a:lnTo>
                    <a:pt x="9849" y="2121"/>
                  </a:lnTo>
                  <a:lnTo>
                    <a:pt x="10238" y="267"/>
                  </a:lnTo>
                  <a:cubicBezTo>
                    <a:pt x="10285" y="102"/>
                    <a:pt x="10158" y="1"/>
                    <a:pt x="10035" y="1"/>
                  </a:cubicBezTo>
                  <a:cubicBezTo>
                    <a:pt x="9945" y="1"/>
                    <a:pt x="9857" y="54"/>
                    <a:pt x="9839" y="175"/>
                  </a:cubicBezTo>
                  <a:lnTo>
                    <a:pt x="9407" y="2183"/>
                  </a:lnTo>
                  <a:cubicBezTo>
                    <a:pt x="9339" y="2207"/>
                    <a:pt x="9272" y="2231"/>
                    <a:pt x="9210" y="2265"/>
                  </a:cubicBezTo>
                  <a:lnTo>
                    <a:pt x="7591" y="2265"/>
                  </a:lnTo>
                  <a:cubicBezTo>
                    <a:pt x="7572" y="2251"/>
                    <a:pt x="7552" y="2241"/>
                    <a:pt x="7538" y="2227"/>
                  </a:cubicBezTo>
                  <a:lnTo>
                    <a:pt x="7101" y="175"/>
                  </a:lnTo>
                  <a:cubicBezTo>
                    <a:pt x="7081" y="54"/>
                    <a:pt x="6992" y="1"/>
                    <a:pt x="6902"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67" name="Google Shape;12267;p92"/>
          <p:cNvGrpSpPr/>
          <p:nvPr/>
        </p:nvGrpSpPr>
        <p:grpSpPr>
          <a:xfrm>
            <a:off x="5310807" y="1817449"/>
            <a:ext cx="368274" cy="281226"/>
            <a:chOff x="5310807" y="2022849"/>
            <a:chExt cx="368274" cy="281226"/>
          </a:xfrm>
        </p:grpSpPr>
        <p:sp>
          <p:nvSpPr>
            <p:cNvPr id="12268" name="Google Shape;12268;p92"/>
            <p:cNvSpPr/>
            <p:nvPr/>
          </p:nvSpPr>
          <p:spPr>
            <a:xfrm>
              <a:off x="5316854" y="2075681"/>
              <a:ext cx="356964" cy="174594"/>
            </a:xfrm>
            <a:custGeom>
              <a:avLst/>
              <a:gdLst/>
              <a:ahLst/>
              <a:cxnLst/>
              <a:rect l="l" t="t" r="r" b="b"/>
              <a:pathLst>
                <a:path w="13635" h="6669" extrusionOk="0">
                  <a:moveTo>
                    <a:pt x="0" y="0"/>
                  </a:moveTo>
                  <a:lnTo>
                    <a:pt x="346" y="3348"/>
                  </a:lnTo>
                  <a:lnTo>
                    <a:pt x="1278" y="3348"/>
                  </a:lnTo>
                  <a:lnTo>
                    <a:pt x="1802" y="2239"/>
                  </a:lnTo>
                  <a:lnTo>
                    <a:pt x="5318" y="2239"/>
                  </a:lnTo>
                  <a:cubicBezTo>
                    <a:pt x="5321" y="2239"/>
                    <a:pt x="5324" y="2239"/>
                    <a:pt x="5327" y="2239"/>
                  </a:cubicBezTo>
                  <a:cubicBezTo>
                    <a:pt x="5578" y="2239"/>
                    <a:pt x="5779" y="2443"/>
                    <a:pt x="5779" y="2695"/>
                  </a:cubicBezTo>
                  <a:lnTo>
                    <a:pt x="5779" y="4511"/>
                  </a:lnTo>
                  <a:cubicBezTo>
                    <a:pt x="5779" y="4761"/>
                    <a:pt x="5823" y="5011"/>
                    <a:pt x="5904" y="5241"/>
                  </a:cubicBezTo>
                  <a:cubicBezTo>
                    <a:pt x="5972" y="5467"/>
                    <a:pt x="6087" y="5674"/>
                    <a:pt x="6241" y="5851"/>
                  </a:cubicBezTo>
                  <a:cubicBezTo>
                    <a:pt x="6668" y="6317"/>
                    <a:pt x="7245" y="6668"/>
                    <a:pt x="7927" y="6668"/>
                  </a:cubicBezTo>
                  <a:lnTo>
                    <a:pt x="12351" y="6668"/>
                  </a:lnTo>
                  <a:cubicBezTo>
                    <a:pt x="13062" y="6668"/>
                    <a:pt x="13634" y="6096"/>
                    <a:pt x="13634" y="5390"/>
                  </a:cubicBezTo>
                  <a:lnTo>
                    <a:pt x="10555" y="4083"/>
                  </a:lnTo>
                  <a:cubicBezTo>
                    <a:pt x="9704" y="3718"/>
                    <a:pt x="9152" y="2882"/>
                    <a:pt x="9152" y="1960"/>
                  </a:cubicBezTo>
                  <a:lnTo>
                    <a:pt x="9152" y="1585"/>
                  </a:lnTo>
                  <a:cubicBezTo>
                    <a:pt x="9147" y="1379"/>
                    <a:pt x="8979" y="1211"/>
                    <a:pt x="8772" y="1211"/>
                  </a:cubicBezTo>
                  <a:lnTo>
                    <a:pt x="1686" y="1211"/>
                  </a:lnTo>
                  <a:lnTo>
                    <a:pt x="1273" y="0"/>
                  </a:ln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9" name="Google Shape;12269;p92"/>
            <p:cNvSpPr/>
            <p:nvPr/>
          </p:nvSpPr>
          <p:spPr>
            <a:xfrm>
              <a:off x="5316723" y="2075785"/>
              <a:ext cx="357200" cy="169568"/>
            </a:xfrm>
            <a:custGeom>
              <a:avLst/>
              <a:gdLst/>
              <a:ahLst/>
              <a:cxnLst/>
              <a:rect l="l" t="t" r="r" b="b"/>
              <a:pathLst>
                <a:path w="13644" h="6477" extrusionOk="0">
                  <a:moveTo>
                    <a:pt x="0" y="1"/>
                  </a:moveTo>
                  <a:lnTo>
                    <a:pt x="58" y="539"/>
                  </a:lnTo>
                  <a:lnTo>
                    <a:pt x="500" y="539"/>
                  </a:lnTo>
                  <a:cubicBezTo>
                    <a:pt x="678" y="539"/>
                    <a:pt x="836" y="654"/>
                    <a:pt x="894" y="822"/>
                  </a:cubicBezTo>
                  <a:lnTo>
                    <a:pt x="1077" y="1346"/>
                  </a:lnTo>
                  <a:cubicBezTo>
                    <a:pt x="1158" y="1586"/>
                    <a:pt x="1384" y="1750"/>
                    <a:pt x="1639" y="1750"/>
                  </a:cubicBezTo>
                  <a:lnTo>
                    <a:pt x="8302" y="1750"/>
                  </a:lnTo>
                  <a:cubicBezTo>
                    <a:pt x="8508" y="1750"/>
                    <a:pt x="8677" y="1918"/>
                    <a:pt x="8677" y="2129"/>
                  </a:cubicBezTo>
                  <a:lnTo>
                    <a:pt x="8677" y="2499"/>
                  </a:lnTo>
                  <a:cubicBezTo>
                    <a:pt x="8677" y="3426"/>
                    <a:pt x="9229" y="4257"/>
                    <a:pt x="10084" y="4622"/>
                  </a:cubicBezTo>
                  <a:lnTo>
                    <a:pt x="13164" y="5929"/>
                  </a:lnTo>
                  <a:cubicBezTo>
                    <a:pt x="13164" y="6116"/>
                    <a:pt x="13120" y="6304"/>
                    <a:pt x="13043" y="6477"/>
                  </a:cubicBezTo>
                  <a:cubicBezTo>
                    <a:pt x="13413" y="6241"/>
                    <a:pt x="13644" y="5833"/>
                    <a:pt x="13644" y="5391"/>
                  </a:cubicBezTo>
                  <a:lnTo>
                    <a:pt x="10560" y="4079"/>
                  </a:lnTo>
                  <a:cubicBezTo>
                    <a:pt x="9705" y="3719"/>
                    <a:pt x="9152" y="2883"/>
                    <a:pt x="9152" y="1961"/>
                  </a:cubicBezTo>
                  <a:lnTo>
                    <a:pt x="9152" y="1586"/>
                  </a:lnTo>
                  <a:cubicBezTo>
                    <a:pt x="9152" y="1380"/>
                    <a:pt x="8984" y="1211"/>
                    <a:pt x="8777" y="1211"/>
                  </a:cubicBezTo>
                  <a:lnTo>
                    <a:pt x="1691" y="1211"/>
                  </a:lnTo>
                  <a:lnTo>
                    <a:pt x="1278" y="1"/>
                  </a:lnTo>
                  <a:close/>
                </a:path>
              </a:pathLst>
            </a:custGeom>
            <a:solidFill>
              <a:srgbClr val="586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0" name="Google Shape;12270;p92"/>
            <p:cNvSpPr/>
            <p:nvPr/>
          </p:nvSpPr>
          <p:spPr>
            <a:xfrm>
              <a:off x="5555563" y="2112778"/>
              <a:ext cx="109432" cy="100269"/>
            </a:xfrm>
            <a:custGeom>
              <a:avLst/>
              <a:gdLst/>
              <a:ahLst/>
              <a:cxnLst/>
              <a:rect l="l" t="t" r="r" b="b"/>
              <a:pathLst>
                <a:path w="4180" h="3830" extrusionOk="0">
                  <a:moveTo>
                    <a:pt x="29" y="0"/>
                  </a:moveTo>
                  <a:lnTo>
                    <a:pt x="0" y="24"/>
                  </a:lnTo>
                  <a:cubicBezTo>
                    <a:pt x="20" y="67"/>
                    <a:pt x="34" y="120"/>
                    <a:pt x="29" y="173"/>
                  </a:cubicBezTo>
                  <a:lnTo>
                    <a:pt x="29" y="543"/>
                  </a:lnTo>
                  <a:cubicBezTo>
                    <a:pt x="29" y="1465"/>
                    <a:pt x="586" y="2301"/>
                    <a:pt x="1437" y="2666"/>
                  </a:cubicBezTo>
                  <a:lnTo>
                    <a:pt x="4180" y="3829"/>
                  </a:lnTo>
                  <a:cubicBezTo>
                    <a:pt x="4180" y="3829"/>
                    <a:pt x="4060" y="308"/>
                    <a:pt x="351" y="0"/>
                  </a:cubicBez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1" name="Google Shape;12271;p92"/>
            <p:cNvSpPr/>
            <p:nvPr/>
          </p:nvSpPr>
          <p:spPr>
            <a:xfrm>
              <a:off x="5555694" y="2112778"/>
              <a:ext cx="109432" cy="100269"/>
            </a:xfrm>
            <a:custGeom>
              <a:avLst/>
              <a:gdLst/>
              <a:ahLst/>
              <a:cxnLst/>
              <a:rect l="l" t="t" r="r" b="b"/>
              <a:pathLst>
                <a:path w="4180" h="3830" extrusionOk="0">
                  <a:moveTo>
                    <a:pt x="24" y="0"/>
                  </a:moveTo>
                  <a:lnTo>
                    <a:pt x="0" y="24"/>
                  </a:lnTo>
                  <a:cubicBezTo>
                    <a:pt x="19" y="72"/>
                    <a:pt x="29" y="120"/>
                    <a:pt x="24" y="173"/>
                  </a:cubicBezTo>
                  <a:lnTo>
                    <a:pt x="24" y="433"/>
                  </a:lnTo>
                  <a:cubicBezTo>
                    <a:pt x="2647" y="692"/>
                    <a:pt x="3430" y="2590"/>
                    <a:pt x="3661" y="3608"/>
                  </a:cubicBezTo>
                  <a:lnTo>
                    <a:pt x="4180" y="3829"/>
                  </a:lnTo>
                  <a:cubicBezTo>
                    <a:pt x="4180" y="3829"/>
                    <a:pt x="4060" y="312"/>
                    <a:pt x="351" y="0"/>
                  </a:cubicBezTo>
                  <a:close/>
                </a:path>
              </a:pathLst>
            </a:custGeom>
            <a:solidFill>
              <a:srgbClr val="9DAB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2" name="Google Shape;12272;p92"/>
            <p:cNvSpPr/>
            <p:nvPr/>
          </p:nvSpPr>
          <p:spPr>
            <a:xfrm>
              <a:off x="5495323" y="2139193"/>
              <a:ext cx="37359" cy="63015"/>
            </a:xfrm>
            <a:custGeom>
              <a:avLst/>
              <a:gdLst/>
              <a:ahLst/>
              <a:cxnLst/>
              <a:rect l="l" t="t" r="r" b="b"/>
              <a:pathLst>
                <a:path w="1427" h="2407" extrusionOk="0">
                  <a:moveTo>
                    <a:pt x="0" y="0"/>
                  </a:moveTo>
                  <a:lnTo>
                    <a:pt x="0" y="2407"/>
                  </a:lnTo>
                  <a:lnTo>
                    <a:pt x="1427" y="2407"/>
                  </a:lnTo>
                  <a:lnTo>
                    <a:pt x="1427" y="0"/>
                  </a:lnTo>
                  <a:close/>
                </a:path>
              </a:pathLst>
            </a:custGeom>
            <a:solidFill>
              <a:srgbClr val="516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3" name="Google Shape;12273;p92"/>
            <p:cNvSpPr/>
            <p:nvPr/>
          </p:nvSpPr>
          <p:spPr>
            <a:xfrm>
              <a:off x="5519199" y="2139193"/>
              <a:ext cx="13483" cy="63015"/>
            </a:xfrm>
            <a:custGeom>
              <a:avLst/>
              <a:gdLst/>
              <a:ahLst/>
              <a:cxnLst/>
              <a:rect l="l" t="t" r="r" b="b"/>
              <a:pathLst>
                <a:path w="515" h="2407" extrusionOk="0">
                  <a:moveTo>
                    <a:pt x="1" y="0"/>
                  </a:moveTo>
                  <a:lnTo>
                    <a:pt x="1" y="2407"/>
                  </a:lnTo>
                  <a:lnTo>
                    <a:pt x="515" y="2407"/>
                  </a:lnTo>
                  <a:lnTo>
                    <a:pt x="515" y="0"/>
                  </a:ln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4" name="Google Shape;12274;p92"/>
            <p:cNvSpPr/>
            <p:nvPr/>
          </p:nvSpPr>
          <p:spPr>
            <a:xfrm>
              <a:off x="5492810" y="2089765"/>
              <a:ext cx="17253" cy="17488"/>
            </a:xfrm>
            <a:custGeom>
              <a:avLst/>
              <a:gdLst/>
              <a:ahLst/>
              <a:cxnLst/>
              <a:rect l="l" t="t" r="r" b="b"/>
              <a:pathLst>
                <a:path w="659" h="668" extrusionOk="0">
                  <a:moveTo>
                    <a:pt x="0" y="0"/>
                  </a:moveTo>
                  <a:lnTo>
                    <a:pt x="0" y="668"/>
                  </a:lnTo>
                  <a:lnTo>
                    <a:pt x="658" y="668"/>
                  </a:lnTo>
                  <a:lnTo>
                    <a:pt x="658" y="0"/>
                  </a:ln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5" name="Google Shape;12275;p92"/>
            <p:cNvSpPr/>
            <p:nvPr/>
          </p:nvSpPr>
          <p:spPr>
            <a:xfrm>
              <a:off x="5479458" y="2072277"/>
              <a:ext cx="43564" cy="17619"/>
            </a:xfrm>
            <a:custGeom>
              <a:avLst/>
              <a:gdLst/>
              <a:ahLst/>
              <a:cxnLst/>
              <a:rect l="l" t="t" r="r" b="b"/>
              <a:pathLst>
                <a:path w="1664" h="673" extrusionOk="0">
                  <a:moveTo>
                    <a:pt x="1" y="0"/>
                  </a:moveTo>
                  <a:lnTo>
                    <a:pt x="1" y="673"/>
                  </a:lnTo>
                  <a:lnTo>
                    <a:pt x="1663" y="673"/>
                  </a:lnTo>
                  <a:lnTo>
                    <a:pt x="1663" y="0"/>
                  </a:ln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6" name="Google Shape;12276;p92"/>
            <p:cNvSpPr/>
            <p:nvPr/>
          </p:nvSpPr>
          <p:spPr>
            <a:xfrm>
              <a:off x="5507759" y="2072277"/>
              <a:ext cx="15263" cy="17619"/>
            </a:xfrm>
            <a:custGeom>
              <a:avLst/>
              <a:gdLst/>
              <a:ahLst/>
              <a:cxnLst/>
              <a:rect l="l" t="t" r="r" b="b"/>
              <a:pathLst>
                <a:path w="583" h="673" extrusionOk="0">
                  <a:moveTo>
                    <a:pt x="1" y="0"/>
                  </a:moveTo>
                  <a:lnTo>
                    <a:pt x="1" y="673"/>
                  </a:lnTo>
                  <a:lnTo>
                    <a:pt x="582" y="673"/>
                  </a:lnTo>
                  <a:lnTo>
                    <a:pt x="582" y="0"/>
                  </a:lnTo>
                  <a:close/>
                </a:path>
              </a:pathLst>
            </a:custGeom>
            <a:solidFill>
              <a:srgbClr val="586F8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7" name="Google Shape;12277;p92"/>
            <p:cNvSpPr/>
            <p:nvPr/>
          </p:nvSpPr>
          <p:spPr>
            <a:xfrm>
              <a:off x="5486003" y="2028373"/>
              <a:ext cx="30604" cy="43930"/>
            </a:xfrm>
            <a:custGeom>
              <a:avLst/>
              <a:gdLst/>
              <a:ahLst/>
              <a:cxnLst/>
              <a:rect l="l" t="t" r="r" b="b"/>
              <a:pathLst>
                <a:path w="1169" h="1678" extrusionOk="0">
                  <a:moveTo>
                    <a:pt x="582" y="1"/>
                  </a:moveTo>
                  <a:cubicBezTo>
                    <a:pt x="265" y="1"/>
                    <a:pt x="1" y="260"/>
                    <a:pt x="1" y="582"/>
                  </a:cubicBezTo>
                  <a:lnTo>
                    <a:pt x="1" y="1677"/>
                  </a:lnTo>
                  <a:lnTo>
                    <a:pt x="1168" y="1677"/>
                  </a:lnTo>
                  <a:lnTo>
                    <a:pt x="1168" y="582"/>
                  </a:lnTo>
                  <a:cubicBezTo>
                    <a:pt x="1168" y="260"/>
                    <a:pt x="904" y="1"/>
                    <a:pt x="582" y="1"/>
                  </a:cubicBez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8" name="Google Shape;12278;p92"/>
            <p:cNvSpPr/>
            <p:nvPr/>
          </p:nvSpPr>
          <p:spPr>
            <a:xfrm>
              <a:off x="5491291" y="2028242"/>
              <a:ext cx="25316" cy="43799"/>
            </a:xfrm>
            <a:custGeom>
              <a:avLst/>
              <a:gdLst/>
              <a:ahLst/>
              <a:cxnLst/>
              <a:rect l="l" t="t" r="r" b="b"/>
              <a:pathLst>
                <a:path w="967" h="1673" extrusionOk="0">
                  <a:moveTo>
                    <a:pt x="385" y="1"/>
                  </a:moveTo>
                  <a:cubicBezTo>
                    <a:pt x="241" y="1"/>
                    <a:pt x="106" y="54"/>
                    <a:pt x="0" y="145"/>
                  </a:cubicBezTo>
                  <a:cubicBezTo>
                    <a:pt x="231" y="227"/>
                    <a:pt x="385" y="448"/>
                    <a:pt x="385" y="693"/>
                  </a:cubicBezTo>
                  <a:lnTo>
                    <a:pt x="385" y="1673"/>
                  </a:lnTo>
                  <a:lnTo>
                    <a:pt x="966" y="1673"/>
                  </a:lnTo>
                  <a:lnTo>
                    <a:pt x="966" y="587"/>
                  </a:lnTo>
                  <a:cubicBezTo>
                    <a:pt x="966" y="265"/>
                    <a:pt x="702" y="1"/>
                    <a:pt x="385" y="1"/>
                  </a:cubicBezTo>
                  <a:close/>
                </a:path>
              </a:pathLst>
            </a:custGeom>
            <a:solidFill>
              <a:srgbClr val="87A0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9" name="Google Shape;12279;p92"/>
            <p:cNvSpPr/>
            <p:nvPr/>
          </p:nvSpPr>
          <p:spPr>
            <a:xfrm>
              <a:off x="5354894" y="2031096"/>
              <a:ext cx="131136" cy="34217"/>
            </a:xfrm>
            <a:custGeom>
              <a:avLst/>
              <a:gdLst/>
              <a:ahLst/>
              <a:cxnLst/>
              <a:rect l="l" t="t" r="r" b="b"/>
              <a:pathLst>
                <a:path w="5009" h="1307" extrusionOk="0">
                  <a:moveTo>
                    <a:pt x="875" y="1"/>
                  </a:moveTo>
                  <a:cubicBezTo>
                    <a:pt x="293" y="1"/>
                    <a:pt x="1" y="720"/>
                    <a:pt x="430" y="1127"/>
                  </a:cubicBezTo>
                  <a:cubicBezTo>
                    <a:pt x="553" y="1240"/>
                    <a:pt x="711" y="1306"/>
                    <a:pt x="876" y="1306"/>
                  </a:cubicBezTo>
                  <a:cubicBezTo>
                    <a:pt x="893" y="1306"/>
                    <a:pt x="909" y="1306"/>
                    <a:pt x="925" y="1304"/>
                  </a:cubicBezTo>
                  <a:lnTo>
                    <a:pt x="5009" y="1016"/>
                  </a:lnTo>
                  <a:lnTo>
                    <a:pt x="5009" y="286"/>
                  </a:lnTo>
                  <a:lnTo>
                    <a:pt x="925" y="2"/>
                  </a:lnTo>
                  <a:cubicBezTo>
                    <a:pt x="908" y="1"/>
                    <a:pt x="891" y="1"/>
                    <a:pt x="875" y="1"/>
                  </a:cubicBezTo>
                  <a:close/>
                </a:path>
              </a:pathLst>
            </a:custGeom>
            <a:solidFill>
              <a:srgbClr val="E4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0" name="Google Shape;12280;p92"/>
            <p:cNvSpPr/>
            <p:nvPr/>
          </p:nvSpPr>
          <p:spPr>
            <a:xfrm>
              <a:off x="5472416" y="2037693"/>
              <a:ext cx="14111" cy="21023"/>
            </a:xfrm>
            <a:custGeom>
              <a:avLst/>
              <a:gdLst/>
              <a:ahLst/>
              <a:cxnLst/>
              <a:rect l="l" t="t" r="r" b="b"/>
              <a:pathLst>
                <a:path w="539" h="803" extrusionOk="0">
                  <a:moveTo>
                    <a:pt x="44" y="0"/>
                  </a:moveTo>
                  <a:cubicBezTo>
                    <a:pt x="15" y="72"/>
                    <a:pt x="1" y="149"/>
                    <a:pt x="1" y="226"/>
                  </a:cubicBezTo>
                  <a:lnTo>
                    <a:pt x="1" y="803"/>
                  </a:lnTo>
                  <a:lnTo>
                    <a:pt x="539" y="764"/>
                  </a:lnTo>
                  <a:lnTo>
                    <a:pt x="539" y="34"/>
                  </a:lnTo>
                  <a:lnTo>
                    <a:pt x="44" y="0"/>
                  </a:lnTo>
                  <a:close/>
                </a:path>
              </a:pathLst>
            </a:custGeom>
            <a:solidFill>
              <a:srgbClr val="A7B8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1" name="Google Shape;12281;p92"/>
            <p:cNvSpPr/>
            <p:nvPr/>
          </p:nvSpPr>
          <p:spPr>
            <a:xfrm>
              <a:off x="5573052" y="2134402"/>
              <a:ext cx="25421" cy="50449"/>
            </a:xfrm>
            <a:custGeom>
              <a:avLst/>
              <a:gdLst/>
              <a:ahLst/>
              <a:cxnLst/>
              <a:rect l="l" t="t" r="r" b="b"/>
              <a:pathLst>
                <a:path w="971" h="1927" extrusionOk="0">
                  <a:moveTo>
                    <a:pt x="485" y="1"/>
                  </a:moveTo>
                  <a:cubicBezTo>
                    <a:pt x="221" y="1"/>
                    <a:pt x="0" y="217"/>
                    <a:pt x="0" y="486"/>
                  </a:cubicBezTo>
                  <a:lnTo>
                    <a:pt x="0" y="1312"/>
                  </a:lnTo>
                  <a:cubicBezTo>
                    <a:pt x="221" y="1538"/>
                    <a:pt x="480" y="1716"/>
                    <a:pt x="769" y="1840"/>
                  </a:cubicBezTo>
                  <a:lnTo>
                    <a:pt x="970" y="1927"/>
                  </a:lnTo>
                  <a:lnTo>
                    <a:pt x="970" y="486"/>
                  </a:lnTo>
                  <a:cubicBezTo>
                    <a:pt x="970" y="217"/>
                    <a:pt x="754" y="1"/>
                    <a:pt x="485"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2" name="Google Shape;12282;p92"/>
            <p:cNvSpPr/>
            <p:nvPr/>
          </p:nvSpPr>
          <p:spPr>
            <a:xfrm>
              <a:off x="5580461" y="2134402"/>
              <a:ext cx="18274" cy="50449"/>
            </a:xfrm>
            <a:custGeom>
              <a:avLst/>
              <a:gdLst/>
              <a:ahLst/>
              <a:cxnLst/>
              <a:rect l="l" t="t" r="r" b="b"/>
              <a:pathLst>
                <a:path w="698" h="1927" extrusionOk="0">
                  <a:moveTo>
                    <a:pt x="207" y="1"/>
                  </a:moveTo>
                  <a:cubicBezTo>
                    <a:pt x="135" y="1"/>
                    <a:pt x="68" y="15"/>
                    <a:pt x="1" y="49"/>
                  </a:cubicBezTo>
                  <a:cubicBezTo>
                    <a:pt x="173" y="125"/>
                    <a:pt x="279" y="298"/>
                    <a:pt x="284" y="486"/>
                  </a:cubicBezTo>
                  <a:lnTo>
                    <a:pt x="284" y="1740"/>
                  </a:lnTo>
                  <a:cubicBezTo>
                    <a:pt x="351" y="1778"/>
                    <a:pt x="418" y="1812"/>
                    <a:pt x="491" y="1840"/>
                  </a:cubicBezTo>
                  <a:lnTo>
                    <a:pt x="697" y="1927"/>
                  </a:lnTo>
                  <a:lnTo>
                    <a:pt x="697" y="486"/>
                  </a:lnTo>
                  <a:cubicBezTo>
                    <a:pt x="692" y="217"/>
                    <a:pt x="476" y="1"/>
                    <a:pt x="207" y="1"/>
                  </a:cubicBezTo>
                  <a:close/>
                </a:path>
              </a:pathLst>
            </a:custGeom>
            <a:solidFill>
              <a:srgbClr val="D9E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3" name="Google Shape;12283;p92"/>
            <p:cNvSpPr/>
            <p:nvPr/>
          </p:nvSpPr>
          <p:spPr>
            <a:xfrm>
              <a:off x="5517707" y="2030991"/>
              <a:ext cx="131293" cy="34296"/>
            </a:xfrm>
            <a:custGeom>
              <a:avLst/>
              <a:gdLst/>
              <a:ahLst/>
              <a:cxnLst/>
              <a:rect l="l" t="t" r="r" b="b"/>
              <a:pathLst>
                <a:path w="5015" h="1310" extrusionOk="0">
                  <a:moveTo>
                    <a:pt x="4133" y="0"/>
                  </a:moveTo>
                  <a:cubicBezTo>
                    <a:pt x="4119" y="0"/>
                    <a:pt x="4104" y="1"/>
                    <a:pt x="4089" y="2"/>
                  </a:cubicBezTo>
                  <a:lnTo>
                    <a:pt x="0" y="290"/>
                  </a:lnTo>
                  <a:lnTo>
                    <a:pt x="0" y="1020"/>
                  </a:lnTo>
                  <a:lnTo>
                    <a:pt x="4089" y="1308"/>
                  </a:lnTo>
                  <a:cubicBezTo>
                    <a:pt x="4100" y="1309"/>
                    <a:pt x="4112" y="1309"/>
                    <a:pt x="4124" y="1309"/>
                  </a:cubicBezTo>
                  <a:cubicBezTo>
                    <a:pt x="4291" y="1309"/>
                    <a:pt x="4458" y="1247"/>
                    <a:pt x="4579" y="1131"/>
                  </a:cubicBezTo>
                  <a:cubicBezTo>
                    <a:pt x="5014" y="723"/>
                    <a:pt x="4714" y="0"/>
                    <a:pt x="4133" y="0"/>
                  </a:cubicBezTo>
                  <a:close/>
                </a:path>
              </a:pathLst>
            </a:custGeom>
            <a:solidFill>
              <a:srgbClr val="E4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4" name="Google Shape;12284;p92"/>
            <p:cNvSpPr/>
            <p:nvPr/>
          </p:nvSpPr>
          <p:spPr>
            <a:xfrm>
              <a:off x="5517838" y="2037693"/>
              <a:ext cx="14111" cy="21023"/>
            </a:xfrm>
            <a:custGeom>
              <a:avLst/>
              <a:gdLst/>
              <a:ahLst/>
              <a:cxnLst/>
              <a:rect l="l" t="t" r="r" b="b"/>
              <a:pathLst>
                <a:path w="539" h="803" extrusionOk="0">
                  <a:moveTo>
                    <a:pt x="495" y="0"/>
                  </a:moveTo>
                  <a:lnTo>
                    <a:pt x="0" y="34"/>
                  </a:lnTo>
                  <a:lnTo>
                    <a:pt x="0" y="764"/>
                  </a:lnTo>
                  <a:lnTo>
                    <a:pt x="538" y="803"/>
                  </a:lnTo>
                  <a:lnTo>
                    <a:pt x="538" y="226"/>
                  </a:lnTo>
                  <a:cubicBezTo>
                    <a:pt x="538" y="149"/>
                    <a:pt x="524" y="72"/>
                    <a:pt x="495" y="0"/>
                  </a:cubicBezTo>
                  <a:close/>
                </a:path>
              </a:pathLst>
            </a:custGeom>
            <a:solidFill>
              <a:srgbClr val="A7B8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5" name="Google Shape;12285;p92"/>
            <p:cNvSpPr/>
            <p:nvPr/>
          </p:nvSpPr>
          <p:spPr>
            <a:xfrm>
              <a:off x="5490035" y="2133774"/>
              <a:ext cx="48066" cy="73723"/>
            </a:xfrm>
            <a:custGeom>
              <a:avLst/>
              <a:gdLst/>
              <a:ahLst/>
              <a:cxnLst/>
              <a:rect l="l" t="t" r="r" b="b"/>
              <a:pathLst>
                <a:path w="1836" h="2816" extrusionOk="0">
                  <a:moveTo>
                    <a:pt x="1418" y="414"/>
                  </a:moveTo>
                  <a:lnTo>
                    <a:pt x="1418" y="2403"/>
                  </a:lnTo>
                  <a:lnTo>
                    <a:pt x="404" y="2403"/>
                  </a:lnTo>
                  <a:lnTo>
                    <a:pt x="404" y="414"/>
                  </a:lnTo>
                  <a:close/>
                  <a:moveTo>
                    <a:pt x="202" y="1"/>
                  </a:moveTo>
                  <a:cubicBezTo>
                    <a:pt x="92" y="1"/>
                    <a:pt x="0" y="92"/>
                    <a:pt x="0" y="207"/>
                  </a:cubicBezTo>
                  <a:lnTo>
                    <a:pt x="0" y="2614"/>
                  </a:lnTo>
                  <a:cubicBezTo>
                    <a:pt x="0" y="2724"/>
                    <a:pt x="92" y="2816"/>
                    <a:pt x="202" y="2816"/>
                  </a:cubicBezTo>
                  <a:lnTo>
                    <a:pt x="1629" y="2816"/>
                  </a:lnTo>
                  <a:cubicBezTo>
                    <a:pt x="1744" y="2816"/>
                    <a:pt x="1836" y="2724"/>
                    <a:pt x="1836" y="2614"/>
                  </a:cubicBezTo>
                  <a:lnTo>
                    <a:pt x="1836" y="207"/>
                  </a:lnTo>
                  <a:cubicBezTo>
                    <a:pt x="1836" y="92"/>
                    <a:pt x="1744" y="1"/>
                    <a:pt x="1629"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6" name="Google Shape;12286;p92"/>
            <p:cNvSpPr/>
            <p:nvPr/>
          </p:nvSpPr>
          <p:spPr>
            <a:xfrm>
              <a:off x="5310807" y="2022849"/>
              <a:ext cx="368274" cy="281226"/>
            </a:xfrm>
            <a:custGeom>
              <a:avLst/>
              <a:gdLst/>
              <a:ahLst/>
              <a:cxnLst/>
              <a:rect l="l" t="t" r="r" b="b"/>
              <a:pathLst>
                <a:path w="14067" h="10742" extrusionOk="0">
                  <a:moveTo>
                    <a:pt x="2556" y="518"/>
                  </a:moveTo>
                  <a:cubicBezTo>
                    <a:pt x="2567" y="518"/>
                    <a:pt x="2579" y="518"/>
                    <a:pt x="2590" y="519"/>
                  </a:cubicBezTo>
                  <a:lnTo>
                    <a:pt x="6486" y="788"/>
                  </a:lnTo>
                  <a:lnTo>
                    <a:pt x="6486" y="1139"/>
                  </a:lnTo>
                  <a:lnTo>
                    <a:pt x="2590" y="1413"/>
                  </a:lnTo>
                  <a:cubicBezTo>
                    <a:pt x="2580" y="1413"/>
                    <a:pt x="2571" y="1414"/>
                    <a:pt x="2562" y="1414"/>
                  </a:cubicBezTo>
                  <a:cubicBezTo>
                    <a:pt x="2162" y="1414"/>
                    <a:pt x="1958" y="921"/>
                    <a:pt x="2254" y="639"/>
                  </a:cubicBezTo>
                  <a:cubicBezTo>
                    <a:pt x="2337" y="561"/>
                    <a:pt x="2443" y="518"/>
                    <a:pt x="2556" y="518"/>
                  </a:cubicBezTo>
                  <a:close/>
                  <a:moveTo>
                    <a:pt x="7279" y="409"/>
                  </a:moveTo>
                  <a:cubicBezTo>
                    <a:pt x="7485" y="409"/>
                    <a:pt x="7653" y="577"/>
                    <a:pt x="7653" y="788"/>
                  </a:cubicBezTo>
                  <a:lnTo>
                    <a:pt x="7653" y="1672"/>
                  </a:lnTo>
                  <a:lnTo>
                    <a:pt x="6899" y="1672"/>
                  </a:lnTo>
                  <a:lnTo>
                    <a:pt x="6899" y="788"/>
                  </a:lnTo>
                  <a:cubicBezTo>
                    <a:pt x="6899" y="577"/>
                    <a:pt x="7067" y="409"/>
                    <a:pt x="7279" y="409"/>
                  </a:cubicBezTo>
                  <a:close/>
                  <a:moveTo>
                    <a:pt x="7903" y="2085"/>
                  </a:moveTo>
                  <a:lnTo>
                    <a:pt x="7903" y="2350"/>
                  </a:lnTo>
                  <a:lnTo>
                    <a:pt x="6649" y="2350"/>
                  </a:lnTo>
                  <a:lnTo>
                    <a:pt x="6649" y="2085"/>
                  </a:lnTo>
                  <a:close/>
                  <a:moveTo>
                    <a:pt x="7399" y="2763"/>
                  </a:moveTo>
                  <a:lnTo>
                    <a:pt x="7399" y="3022"/>
                  </a:lnTo>
                  <a:lnTo>
                    <a:pt x="7154" y="3022"/>
                  </a:lnTo>
                  <a:lnTo>
                    <a:pt x="7154" y="2763"/>
                  </a:lnTo>
                  <a:close/>
                  <a:moveTo>
                    <a:pt x="10507" y="4449"/>
                  </a:moveTo>
                  <a:cubicBezTo>
                    <a:pt x="10666" y="4449"/>
                    <a:pt x="10795" y="4583"/>
                    <a:pt x="10786" y="4747"/>
                  </a:cubicBezTo>
                  <a:lnTo>
                    <a:pt x="10786" y="5861"/>
                  </a:lnTo>
                  <a:cubicBezTo>
                    <a:pt x="10728" y="5832"/>
                    <a:pt x="10675" y="5789"/>
                    <a:pt x="10622" y="5760"/>
                  </a:cubicBezTo>
                  <a:cubicBezTo>
                    <a:pt x="10272" y="5549"/>
                    <a:pt x="10272" y="5501"/>
                    <a:pt x="10228" y="5458"/>
                  </a:cubicBezTo>
                  <a:lnTo>
                    <a:pt x="10228" y="4747"/>
                  </a:lnTo>
                  <a:cubicBezTo>
                    <a:pt x="10219" y="4583"/>
                    <a:pt x="10349" y="4449"/>
                    <a:pt x="10507" y="4449"/>
                  </a:cubicBezTo>
                  <a:close/>
                  <a:moveTo>
                    <a:pt x="9705" y="3642"/>
                  </a:moveTo>
                  <a:cubicBezTo>
                    <a:pt x="11574" y="3647"/>
                    <a:pt x="13130" y="5073"/>
                    <a:pt x="13293" y="6937"/>
                  </a:cubicBezTo>
                  <a:lnTo>
                    <a:pt x="11199" y="6044"/>
                  </a:lnTo>
                  <a:lnTo>
                    <a:pt x="11199" y="4747"/>
                  </a:lnTo>
                  <a:cubicBezTo>
                    <a:pt x="11199" y="4362"/>
                    <a:pt x="10887" y="4055"/>
                    <a:pt x="10507" y="4055"/>
                  </a:cubicBezTo>
                  <a:cubicBezTo>
                    <a:pt x="10123" y="4055"/>
                    <a:pt x="9815" y="4362"/>
                    <a:pt x="9815" y="4747"/>
                  </a:cubicBezTo>
                  <a:lnTo>
                    <a:pt x="9815" y="4881"/>
                  </a:lnTo>
                  <a:cubicBezTo>
                    <a:pt x="9503" y="4233"/>
                    <a:pt x="9609" y="3868"/>
                    <a:pt x="9585" y="3642"/>
                  </a:cubicBezTo>
                  <a:close/>
                  <a:moveTo>
                    <a:pt x="11204" y="8888"/>
                  </a:moveTo>
                  <a:lnTo>
                    <a:pt x="11655" y="9378"/>
                  </a:lnTo>
                  <a:cubicBezTo>
                    <a:pt x="12006" y="9757"/>
                    <a:pt x="11900" y="10180"/>
                    <a:pt x="11919" y="10329"/>
                  </a:cubicBezTo>
                  <a:lnTo>
                    <a:pt x="7966" y="10329"/>
                  </a:lnTo>
                  <a:cubicBezTo>
                    <a:pt x="7985" y="10175"/>
                    <a:pt x="7879" y="9753"/>
                    <a:pt x="8235" y="9378"/>
                  </a:cubicBezTo>
                  <a:lnTo>
                    <a:pt x="8686" y="8888"/>
                  </a:lnTo>
                  <a:close/>
                  <a:moveTo>
                    <a:pt x="7273" y="0"/>
                  </a:moveTo>
                  <a:cubicBezTo>
                    <a:pt x="7019" y="0"/>
                    <a:pt x="6765" y="130"/>
                    <a:pt x="6606" y="389"/>
                  </a:cubicBezTo>
                  <a:lnTo>
                    <a:pt x="2609" y="111"/>
                  </a:lnTo>
                  <a:cubicBezTo>
                    <a:pt x="2587" y="109"/>
                    <a:pt x="2565" y="108"/>
                    <a:pt x="2543" y="108"/>
                  </a:cubicBezTo>
                  <a:cubicBezTo>
                    <a:pt x="2326" y="108"/>
                    <a:pt x="2118" y="193"/>
                    <a:pt x="1961" y="341"/>
                  </a:cubicBezTo>
                  <a:cubicBezTo>
                    <a:pt x="1399" y="870"/>
                    <a:pt x="1773" y="1826"/>
                    <a:pt x="2552" y="1826"/>
                  </a:cubicBezTo>
                  <a:cubicBezTo>
                    <a:pt x="2557" y="1826"/>
                    <a:pt x="2560" y="1826"/>
                    <a:pt x="2563" y="1826"/>
                  </a:cubicBezTo>
                  <a:cubicBezTo>
                    <a:pt x="2600" y="1826"/>
                    <a:pt x="2734" y="1814"/>
                    <a:pt x="6476" y="1552"/>
                  </a:cubicBezTo>
                  <a:lnTo>
                    <a:pt x="6476" y="1672"/>
                  </a:lnTo>
                  <a:lnTo>
                    <a:pt x="6433" y="1672"/>
                  </a:lnTo>
                  <a:cubicBezTo>
                    <a:pt x="6318" y="1672"/>
                    <a:pt x="6227" y="1763"/>
                    <a:pt x="6227" y="1879"/>
                  </a:cubicBezTo>
                  <a:lnTo>
                    <a:pt x="6227" y="2556"/>
                  </a:lnTo>
                  <a:cubicBezTo>
                    <a:pt x="6227" y="2667"/>
                    <a:pt x="6318" y="2758"/>
                    <a:pt x="6433" y="2758"/>
                  </a:cubicBezTo>
                  <a:lnTo>
                    <a:pt x="6731" y="2758"/>
                  </a:lnTo>
                  <a:lnTo>
                    <a:pt x="6731" y="3017"/>
                  </a:lnTo>
                  <a:lnTo>
                    <a:pt x="2052" y="3017"/>
                  </a:lnTo>
                  <a:lnTo>
                    <a:pt x="1692" y="1946"/>
                  </a:lnTo>
                  <a:cubicBezTo>
                    <a:pt x="1663" y="1864"/>
                    <a:pt x="1581" y="1807"/>
                    <a:pt x="1495" y="1807"/>
                  </a:cubicBezTo>
                  <a:lnTo>
                    <a:pt x="217" y="1807"/>
                  </a:lnTo>
                  <a:cubicBezTo>
                    <a:pt x="97" y="1807"/>
                    <a:pt x="1" y="1912"/>
                    <a:pt x="15" y="2037"/>
                  </a:cubicBezTo>
                  <a:lnTo>
                    <a:pt x="366" y="5381"/>
                  </a:lnTo>
                  <a:cubicBezTo>
                    <a:pt x="375" y="5487"/>
                    <a:pt x="462" y="5563"/>
                    <a:pt x="568" y="5563"/>
                  </a:cubicBezTo>
                  <a:lnTo>
                    <a:pt x="1499" y="5563"/>
                  </a:lnTo>
                  <a:cubicBezTo>
                    <a:pt x="1576" y="5563"/>
                    <a:pt x="1648" y="5515"/>
                    <a:pt x="1682" y="5443"/>
                  </a:cubicBezTo>
                  <a:lnTo>
                    <a:pt x="2148" y="4449"/>
                  </a:lnTo>
                  <a:lnTo>
                    <a:pt x="5535" y="4449"/>
                  </a:lnTo>
                  <a:cubicBezTo>
                    <a:pt x="5674" y="4454"/>
                    <a:pt x="5790" y="4564"/>
                    <a:pt x="5790" y="4703"/>
                  </a:cubicBezTo>
                  <a:cubicBezTo>
                    <a:pt x="5804" y="6462"/>
                    <a:pt x="5751" y="6611"/>
                    <a:pt x="5847" y="7033"/>
                  </a:cubicBezTo>
                  <a:cubicBezTo>
                    <a:pt x="5865" y="7155"/>
                    <a:pt x="5953" y="7208"/>
                    <a:pt x="6043" y="7208"/>
                  </a:cubicBezTo>
                  <a:cubicBezTo>
                    <a:pt x="6166" y="7208"/>
                    <a:pt x="6293" y="7106"/>
                    <a:pt x="6246" y="6942"/>
                  </a:cubicBezTo>
                  <a:cubicBezTo>
                    <a:pt x="6169" y="6591"/>
                    <a:pt x="6212" y="6443"/>
                    <a:pt x="6203" y="4703"/>
                  </a:cubicBezTo>
                  <a:cubicBezTo>
                    <a:pt x="6198" y="4334"/>
                    <a:pt x="5905" y="4041"/>
                    <a:pt x="5535" y="4041"/>
                  </a:cubicBezTo>
                  <a:lnTo>
                    <a:pt x="2018" y="4041"/>
                  </a:lnTo>
                  <a:cubicBezTo>
                    <a:pt x="1937" y="4041"/>
                    <a:pt x="1865" y="4084"/>
                    <a:pt x="1831" y="4161"/>
                  </a:cubicBezTo>
                  <a:lnTo>
                    <a:pt x="1365" y="5155"/>
                  </a:lnTo>
                  <a:lnTo>
                    <a:pt x="755" y="5155"/>
                  </a:lnTo>
                  <a:lnTo>
                    <a:pt x="447" y="2215"/>
                  </a:lnTo>
                  <a:lnTo>
                    <a:pt x="1346" y="2215"/>
                  </a:lnTo>
                  <a:lnTo>
                    <a:pt x="1706" y="3286"/>
                  </a:lnTo>
                  <a:cubicBezTo>
                    <a:pt x="1735" y="3368"/>
                    <a:pt x="1817" y="3426"/>
                    <a:pt x="1903" y="3426"/>
                  </a:cubicBezTo>
                  <a:lnTo>
                    <a:pt x="8989" y="3426"/>
                  </a:lnTo>
                  <a:cubicBezTo>
                    <a:pt x="9085" y="3426"/>
                    <a:pt x="9162" y="3502"/>
                    <a:pt x="9162" y="3594"/>
                  </a:cubicBezTo>
                  <a:lnTo>
                    <a:pt x="9162" y="3968"/>
                  </a:lnTo>
                  <a:cubicBezTo>
                    <a:pt x="9167" y="4973"/>
                    <a:pt x="9767" y="5885"/>
                    <a:pt x="10694" y="6284"/>
                  </a:cubicBezTo>
                  <a:lnTo>
                    <a:pt x="13639" y="7533"/>
                  </a:lnTo>
                  <a:cubicBezTo>
                    <a:pt x="13572" y="8066"/>
                    <a:pt x="13116" y="8470"/>
                    <a:pt x="12578" y="8475"/>
                  </a:cubicBezTo>
                  <a:lnTo>
                    <a:pt x="8163" y="8475"/>
                  </a:lnTo>
                  <a:cubicBezTo>
                    <a:pt x="7567" y="8475"/>
                    <a:pt x="7000" y="8201"/>
                    <a:pt x="6630" y="7735"/>
                  </a:cubicBezTo>
                  <a:cubicBezTo>
                    <a:pt x="6584" y="7681"/>
                    <a:pt x="6529" y="7659"/>
                    <a:pt x="6476" y="7659"/>
                  </a:cubicBezTo>
                  <a:cubicBezTo>
                    <a:pt x="6329" y="7659"/>
                    <a:pt x="6195" y="7831"/>
                    <a:pt x="6308" y="7989"/>
                  </a:cubicBezTo>
                  <a:cubicBezTo>
                    <a:pt x="6746" y="8542"/>
                    <a:pt x="7413" y="8873"/>
                    <a:pt x="8124" y="8883"/>
                  </a:cubicBezTo>
                  <a:lnTo>
                    <a:pt x="7927" y="9094"/>
                  </a:lnTo>
                  <a:cubicBezTo>
                    <a:pt x="7447" y="9608"/>
                    <a:pt x="7572" y="10190"/>
                    <a:pt x="7553" y="10324"/>
                  </a:cubicBezTo>
                  <a:lnTo>
                    <a:pt x="6875" y="10324"/>
                  </a:lnTo>
                  <a:lnTo>
                    <a:pt x="6207" y="9719"/>
                  </a:lnTo>
                  <a:cubicBezTo>
                    <a:pt x="6162" y="9678"/>
                    <a:pt x="6113" y="9661"/>
                    <a:pt x="6067" y="9661"/>
                  </a:cubicBezTo>
                  <a:cubicBezTo>
                    <a:pt x="5902" y="9661"/>
                    <a:pt x="5766" y="9880"/>
                    <a:pt x="5924" y="10026"/>
                  </a:cubicBezTo>
                  <a:cubicBezTo>
                    <a:pt x="6654" y="10665"/>
                    <a:pt x="6649" y="10737"/>
                    <a:pt x="6789" y="10737"/>
                  </a:cubicBezTo>
                  <a:cubicBezTo>
                    <a:pt x="7720" y="10735"/>
                    <a:pt x="8515" y="10734"/>
                    <a:pt x="9194" y="10734"/>
                  </a:cubicBezTo>
                  <a:cubicBezTo>
                    <a:pt x="11131" y="10734"/>
                    <a:pt x="12123" y="10742"/>
                    <a:pt x="12641" y="10742"/>
                  </a:cubicBezTo>
                  <a:cubicBezTo>
                    <a:pt x="13237" y="10742"/>
                    <a:pt x="13202" y="10731"/>
                    <a:pt x="13255" y="10684"/>
                  </a:cubicBezTo>
                  <a:lnTo>
                    <a:pt x="13952" y="10046"/>
                  </a:lnTo>
                  <a:cubicBezTo>
                    <a:pt x="14038" y="9969"/>
                    <a:pt x="14043" y="9839"/>
                    <a:pt x="13966" y="9753"/>
                  </a:cubicBezTo>
                  <a:cubicBezTo>
                    <a:pt x="13926" y="9713"/>
                    <a:pt x="13873" y="9692"/>
                    <a:pt x="13819" y="9692"/>
                  </a:cubicBezTo>
                  <a:cubicBezTo>
                    <a:pt x="13769" y="9692"/>
                    <a:pt x="13720" y="9710"/>
                    <a:pt x="13683" y="9748"/>
                  </a:cubicBezTo>
                  <a:lnTo>
                    <a:pt x="13039" y="10324"/>
                  </a:lnTo>
                  <a:lnTo>
                    <a:pt x="12328" y="10324"/>
                  </a:lnTo>
                  <a:lnTo>
                    <a:pt x="12328" y="10046"/>
                  </a:lnTo>
                  <a:cubicBezTo>
                    <a:pt x="12328" y="9344"/>
                    <a:pt x="11847" y="9003"/>
                    <a:pt x="11761" y="8888"/>
                  </a:cubicBezTo>
                  <a:lnTo>
                    <a:pt x="12582" y="8888"/>
                  </a:lnTo>
                  <a:cubicBezTo>
                    <a:pt x="13399" y="8888"/>
                    <a:pt x="14067" y="8225"/>
                    <a:pt x="14067" y="7403"/>
                  </a:cubicBezTo>
                  <a:cubicBezTo>
                    <a:pt x="14067" y="7322"/>
                    <a:pt x="14019" y="7245"/>
                    <a:pt x="13942" y="7216"/>
                  </a:cubicBezTo>
                  <a:lnTo>
                    <a:pt x="13716" y="7120"/>
                  </a:lnTo>
                  <a:cubicBezTo>
                    <a:pt x="13644" y="4948"/>
                    <a:pt x="11867" y="3229"/>
                    <a:pt x="9695" y="3229"/>
                  </a:cubicBezTo>
                  <a:lnTo>
                    <a:pt x="9431" y="3229"/>
                  </a:lnTo>
                  <a:cubicBezTo>
                    <a:pt x="9320" y="3094"/>
                    <a:pt x="9162" y="3017"/>
                    <a:pt x="8989" y="3017"/>
                  </a:cubicBezTo>
                  <a:lnTo>
                    <a:pt x="7802" y="3017"/>
                  </a:lnTo>
                  <a:lnTo>
                    <a:pt x="7802" y="2763"/>
                  </a:lnTo>
                  <a:lnTo>
                    <a:pt x="8100" y="2763"/>
                  </a:lnTo>
                  <a:cubicBezTo>
                    <a:pt x="8211" y="2763"/>
                    <a:pt x="8302" y="2671"/>
                    <a:pt x="8302" y="2556"/>
                  </a:cubicBezTo>
                  <a:lnTo>
                    <a:pt x="8302" y="1879"/>
                  </a:lnTo>
                  <a:cubicBezTo>
                    <a:pt x="8302" y="1768"/>
                    <a:pt x="8211" y="1677"/>
                    <a:pt x="8100" y="1677"/>
                  </a:cubicBezTo>
                  <a:lnTo>
                    <a:pt x="8052" y="1677"/>
                  </a:lnTo>
                  <a:lnTo>
                    <a:pt x="8052" y="1547"/>
                  </a:lnTo>
                  <a:cubicBezTo>
                    <a:pt x="11739" y="1806"/>
                    <a:pt x="11971" y="1821"/>
                    <a:pt x="12012" y="1821"/>
                  </a:cubicBezTo>
                  <a:cubicBezTo>
                    <a:pt x="12017" y="1821"/>
                    <a:pt x="12019" y="1821"/>
                    <a:pt x="12025" y="1821"/>
                  </a:cubicBezTo>
                  <a:cubicBezTo>
                    <a:pt x="12799" y="1821"/>
                    <a:pt x="13178" y="870"/>
                    <a:pt x="12616" y="341"/>
                  </a:cubicBezTo>
                  <a:cubicBezTo>
                    <a:pt x="12455" y="193"/>
                    <a:pt x="12246" y="108"/>
                    <a:pt x="12032" y="108"/>
                  </a:cubicBezTo>
                  <a:cubicBezTo>
                    <a:pt x="12011" y="108"/>
                    <a:pt x="11989" y="109"/>
                    <a:pt x="11968" y="111"/>
                  </a:cubicBezTo>
                  <a:lnTo>
                    <a:pt x="10963" y="178"/>
                  </a:lnTo>
                  <a:cubicBezTo>
                    <a:pt x="10696" y="197"/>
                    <a:pt x="10717" y="592"/>
                    <a:pt x="10974" y="592"/>
                  </a:cubicBezTo>
                  <a:cubicBezTo>
                    <a:pt x="10980" y="592"/>
                    <a:pt x="10986" y="592"/>
                    <a:pt x="10992" y="591"/>
                  </a:cubicBezTo>
                  <a:lnTo>
                    <a:pt x="11996" y="524"/>
                  </a:lnTo>
                  <a:cubicBezTo>
                    <a:pt x="12008" y="523"/>
                    <a:pt x="12019" y="523"/>
                    <a:pt x="12030" y="523"/>
                  </a:cubicBezTo>
                  <a:cubicBezTo>
                    <a:pt x="12270" y="523"/>
                    <a:pt x="12472" y="718"/>
                    <a:pt x="12472" y="971"/>
                  </a:cubicBezTo>
                  <a:cubicBezTo>
                    <a:pt x="12472" y="1219"/>
                    <a:pt x="12270" y="1414"/>
                    <a:pt x="12030" y="1414"/>
                  </a:cubicBezTo>
                  <a:cubicBezTo>
                    <a:pt x="12019" y="1414"/>
                    <a:pt x="12008" y="1414"/>
                    <a:pt x="11996" y="1413"/>
                  </a:cubicBezTo>
                  <a:lnTo>
                    <a:pt x="8100" y="1144"/>
                  </a:lnTo>
                  <a:lnTo>
                    <a:pt x="8100" y="793"/>
                  </a:lnTo>
                  <a:lnTo>
                    <a:pt x="9945" y="663"/>
                  </a:lnTo>
                  <a:cubicBezTo>
                    <a:pt x="10213" y="645"/>
                    <a:pt x="10191" y="250"/>
                    <a:pt x="9934" y="250"/>
                  </a:cubicBezTo>
                  <a:cubicBezTo>
                    <a:pt x="9929" y="250"/>
                    <a:pt x="9922" y="250"/>
                    <a:pt x="9916" y="250"/>
                  </a:cubicBezTo>
                  <a:lnTo>
                    <a:pt x="7937" y="389"/>
                  </a:lnTo>
                  <a:cubicBezTo>
                    <a:pt x="7781" y="130"/>
                    <a:pt x="7527" y="0"/>
                    <a:pt x="7273"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87" name="Google Shape;12287;p92"/>
          <p:cNvGrpSpPr/>
          <p:nvPr/>
        </p:nvGrpSpPr>
        <p:grpSpPr>
          <a:xfrm>
            <a:off x="4865589" y="1817030"/>
            <a:ext cx="375788" cy="281828"/>
            <a:chOff x="4865589" y="2022430"/>
            <a:chExt cx="375788" cy="281828"/>
          </a:xfrm>
        </p:grpSpPr>
        <p:sp>
          <p:nvSpPr>
            <p:cNvPr id="12288" name="Google Shape;12288;p92"/>
            <p:cNvSpPr/>
            <p:nvPr/>
          </p:nvSpPr>
          <p:spPr>
            <a:xfrm>
              <a:off x="5145794" y="2106599"/>
              <a:ext cx="87572" cy="113595"/>
            </a:xfrm>
            <a:custGeom>
              <a:avLst/>
              <a:gdLst/>
              <a:ahLst/>
              <a:cxnLst/>
              <a:rect l="l" t="t" r="r" b="b"/>
              <a:pathLst>
                <a:path w="3345" h="4339" extrusionOk="0">
                  <a:moveTo>
                    <a:pt x="1" y="1"/>
                  </a:moveTo>
                  <a:lnTo>
                    <a:pt x="1" y="4339"/>
                  </a:lnTo>
                  <a:cubicBezTo>
                    <a:pt x="1" y="4339"/>
                    <a:pt x="1386" y="3035"/>
                    <a:pt x="2698" y="3035"/>
                  </a:cubicBezTo>
                  <a:cubicBezTo>
                    <a:pt x="2918" y="3035"/>
                    <a:pt x="3135" y="3072"/>
                    <a:pt x="3344" y="3157"/>
                  </a:cubicBezTo>
                  <a:lnTo>
                    <a:pt x="3344" y="1183"/>
                  </a:lnTo>
                  <a:cubicBezTo>
                    <a:pt x="3135" y="1268"/>
                    <a:pt x="2916" y="1305"/>
                    <a:pt x="2696" y="1305"/>
                  </a:cubicBezTo>
                  <a:cubicBezTo>
                    <a:pt x="1382" y="1305"/>
                    <a:pt x="1" y="1"/>
                    <a:pt x="1" y="1"/>
                  </a:cubicBezTo>
                  <a:close/>
                </a:path>
              </a:pathLst>
            </a:custGeom>
            <a:solidFill>
              <a:srgbClr val="81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9" name="Google Shape;12289;p92"/>
            <p:cNvSpPr/>
            <p:nvPr/>
          </p:nvSpPr>
          <p:spPr>
            <a:xfrm>
              <a:off x="5145794" y="2106494"/>
              <a:ext cx="33615" cy="113700"/>
            </a:xfrm>
            <a:custGeom>
              <a:avLst/>
              <a:gdLst/>
              <a:ahLst/>
              <a:cxnLst/>
              <a:rect l="l" t="t" r="r" b="b"/>
              <a:pathLst>
                <a:path w="1284" h="4343" extrusionOk="0">
                  <a:moveTo>
                    <a:pt x="1" y="0"/>
                  </a:moveTo>
                  <a:lnTo>
                    <a:pt x="1" y="4343"/>
                  </a:lnTo>
                  <a:cubicBezTo>
                    <a:pt x="318" y="4059"/>
                    <a:pt x="659" y="3805"/>
                    <a:pt x="1019" y="3589"/>
                  </a:cubicBezTo>
                  <a:cubicBezTo>
                    <a:pt x="1283" y="2661"/>
                    <a:pt x="1283" y="1681"/>
                    <a:pt x="1019" y="754"/>
                  </a:cubicBezTo>
                  <a:cubicBezTo>
                    <a:pt x="654" y="538"/>
                    <a:pt x="313" y="283"/>
                    <a:pt x="1" y="0"/>
                  </a:cubicBezTo>
                  <a:close/>
                </a:path>
              </a:pathLst>
            </a:custGeom>
            <a:solidFill>
              <a:srgbClr val="778D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0" name="Google Shape;12290;p92"/>
            <p:cNvSpPr/>
            <p:nvPr/>
          </p:nvSpPr>
          <p:spPr>
            <a:xfrm>
              <a:off x="4874255" y="2027719"/>
              <a:ext cx="286776" cy="270911"/>
            </a:xfrm>
            <a:custGeom>
              <a:avLst/>
              <a:gdLst/>
              <a:ahLst/>
              <a:cxnLst/>
              <a:rect l="l" t="t" r="r" b="b"/>
              <a:pathLst>
                <a:path w="10954" h="10348" extrusionOk="0">
                  <a:moveTo>
                    <a:pt x="5533" y="1"/>
                  </a:moveTo>
                  <a:cubicBezTo>
                    <a:pt x="5345" y="1"/>
                    <a:pt x="5157" y="14"/>
                    <a:pt x="4973" y="35"/>
                  </a:cubicBezTo>
                  <a:cubicBezTo>
                    <a:pt x="4733" y="69"/>
                    <a:pt x="4493" y="117"/>
                    <a:pt x="4257" y="179"/>
                  </a:cubicBezTo>
                  <a:cubicBezTo>
                    <a:pt x="1625" y="890"/>
                    <a:pt x="1" y="3523"/>
                    <a:pt x="534" y="6194"/>
                  </a:cubicBezTo>
                  <a:cubicBezTo>
                    <a:pt x="1026" y="8636"/>
                    <a:pt x="3172" y="10347"/>
                    <a:pt x="5604" y="10347"/>
                  </a:cubicBezTo>
                  <a:cubicBezTo>
                    <a:pt x="5832" y="10347"/>
                    <a:pt x="6062" y="10332"/>
                    <a:pt x="6294" y="10302"/>
                  </a:cubicBezTo>
                  <a:cubicBezTo>
                    <a:pt x="8994" y="9946"/>
                    <a:pt x="10954" y="7554"/>
                    <a:pt x="10776" y="4835"/>
                  </a:cubicBezTo>
                  <a:cubicBezTo>
                    <a:pt x="10598" y="2115"/>
                    <a:pt x="8341" y="2"/>
                    <a:pt x="5617" y="2"/>
                  </a:cubicBezTo>
                  <a:cubicBezTo>
                    <a:pt x="5589" y="1"/>
                    <a:pt x="5561" y="1"/>
                    <a:pt x="5533" y="1"/>
                  </a:cubicBezTo>
                  <a:close/>
                </a:path>
              </a:pathLst>
            </a:custGeom>
            <a:solidFill>
              <a:srgbClr val="FB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1" name="Google Shape;12291;p92"/>
            <p:cNvSpPr/>
            <p:nvPr/>
          </p:nvSpPr>
          <p:spPr>
            <a:xfrm>
              <a:off x="4914389" y="2056543"/>
              <a:ext cx="260229" cy="242479"/>
            </a:xfrm>
            <a:custGeom>
              <a:avLst/>
              <a:gdLst/>
              <a:ahLst/>
              <a:cxnLst/>
              <a:rect l="l" t="t" r="r" b="b"/>
              <a:pathLst>
                <a:path w="9940" h="9262" extrusionOk="0">
                  <a:moveTo>
                    <a:pt x="7274" y="1"/>
                  </a:moveTo>
                  <a:cubicBezTo>
                    <a:pt x="8888" y="2062"/>
                    <a:pt x="8710" y="5007"/>
                    <a:pt x="6856" y="6856"/>
                  </a:cubicBezTo>
                  <a:cubicBezTo>
                    <a:pt x="5852" y="7863"/>
                    <a:pt x="4525" y="8375"/>
                    <a:pt x="3192" y="8375"/>
                  </a:cubicBezTo>
                  <a:cubicBezTo>
                    <a:pt x="2069" y="8375"/>
                    <a:pt x="942" y="8012"/>
                    <a:pt x="0" y="7274"/>
                  </a:cubicBezTo>
                  <a:lnTo>
                    <a:pt x="0" y="7274"/>
                  </a:lnTo>
                  <a:cubicBezTo>
                    <a:pt x="1029" y="8590"/>
                    <a:pt x="2552" y="9261"/>
                    <a:pt x="4081" y="9261"/>
                  </a:cubicBezTo>
                  <a:cubicBezTo>
                    <a:pt x="5401" y="9261"/>
                    <a:pt x="6725" y="8762"/>
                    <a:pt x="7744" y="7745"/>
                  </a:cubicBezTo>
                  <a:cubicBezTo>
                    <a:pt x="9940" y="5545"/>
                    <a:pt x="9724" y="1918"/>
                    <a:pt x="7274" y="1"/>
                  </a:cubicBezTo>
                  <a:close/>
                </a:path>
              </a:pathLst>
            </a:custGeom>
            <a:solidFill>
              <a:srgbClr val="F0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2" name="Google Shape;12292;p92"/>
            <p:cNvSpPr/>
            <p:nvPr/>
          </p:nvSpPr>
          <p:spPr>
            <a:xfrm>
              <a:off x="4877161" y="2084844"/>
              <a:ext cx="73095" cy="157237"/>
            </a:xfrm>
            <a:custGeom>
              <a:avLst/>
              <a:gdLst/>
              <a:ahLst/>
              <a:cxnLst/>
              <a:rect l="l" t="t" r="r" b="b"/>
              <a:pathLst>
                <a:path w="2792" h="6006" extrusionOk="0">
                  <a:moveTo>
                    <a:pt x="1374" y="1"/>
                  </a:moveTo>
                  <a:cubicBezTo>
                    <a:pt x="1341" y="1"/>
                    <a:pt x="1312" y="6"/>
                    <a:pt x="1273" y="6"/>
                  </a:cubicBezTo>
                  <a:cubicBezTo>
                    <a:pt x="0" y="1802"/>
                    <a:pt x="0" y="4209"/>
                    <a:pt x="1273" y="6001"/>
                  </a:cubicBezTo>
                  <a:cubicBezTo>
                    <a:pt x="1312" y="6006"/>
                    <a:pt x="1341" y="6006"/>
                    <a:pt x="1374" y="6006"/>
                  </a:cubicBezTo>
                  <a:cubicBezTo>
                    <a:pt x="1730" y="6006"/>
                    <a:pt x="2052" y="5727"/>
                    <a:pt x="2297" y="5261"/>
                  </a:cubicBezTo>
                  <a:lnTo>
                    <a:pt x="2590" y="4521"/>
                  </a:lnTo>
                  <a:cubicBezTo>
                    <a:pt x="2715" y="4027"/>
                    <a:pt x="2782" y="3517"/>
                    <a:pt x="2782" y="3008"/>
                  </a:cubicBezTo>
                  <a:cubicBezTo>
                    <a:pt x="2791" y="1375"/>
                    <a:pt x="2157" y="15"/>
                    <a:pt x="1374"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3" name="Google Shape;12293;p92"/>
            <p:cNvSpPr/>
            <p:nvPr/>
          </p:nvSpPr>
          <p:spPr>
            <a:xfrm>
              <a:off x="4907844" y="2084713"/>
              <a:ext cx="42281" cy="157368"/>
            </a:xfrm>
            <a:custGeom>
              <a:avLst/>
              <a:gdLst/>
              <a:ahLst/>
              <a:cxnLst/>
              <a:rect l="l" t="t" r="r" b="b"/>
              <a:pathLst>
                <a:path w="1615" h="6011" extrusionOk="0">
                  <a:moveTo>
                    <a:pt x="202" y="1"/>
                  </a:moveTo>
                  <a:cubicBezTo>
                    <a:pt x="169" y="1"/>
                    <a:pt x="140" y="1"/>
                    <a:pt x="101" y="6"/>
                  </a:cubicBezTo>
                  <a:lnTo>
                    <a:pt x="0" y="155"/>
                  </a:lnTo>
                  <a:cubicBezTo>
                    <a:pt x="563" y="563"/>
                    <a:pt x="971" y="1697"/>
                    <a:pt x="961" y="3008"/>
                  </a:cubicBezTo>
                  <a:cubicBezTo>
                    <a:pt x="961" y="3517"/>
                    <a:pt x="894" y="4027"/>
                    <a:pt x="769" y="4522"/>
                  </a:cubicBezTo>
                  <a:lnTo>
                    <a:pt x="486" y="5266"/>
                  </a:lnTo>
                  <a:cubicBezTo>
                    <a:pt x="370" y="5497"/>
                    <a:pt x="207" y="5698"/>
                    <a:pt x="5" y="5857"/>
                  </a:cubicBezTo>
                  <a:lnTo>
                    <a:pt x="106" y="6006"/>
                  </a:lnTo>
                  <a:cubicBezTo>
                    <a:pt x="140" y="6011"/>
                    <a:pt x="173" y="6011"/>
                    <a:pt x="207" y="6011"/>
                  </a:cubicBezTo>
                  <a:cubicBezTo>
                    <a:pt x="563" y="6011"/>
                    <a:pt x="884" y="5732"/>
                    <a:pt x="1134" y="5266"/>
                  </a:cubicBezTo>
                  <a:lnTo>
                    <a:pt x="1129" y="5266"/>
                  </a:lnTo>
                  <a:lnTo>
                    <a:pt x="1422" y="4522"/>
                  </a:lnTo>
                  <a:cubicBezTo>
                    <a:pt x="1547" y="4027"/>
                    <a:pt x="1610" y="3517"/>
                    <a:pt x="1610" y="3008"/>
                  </a:cubicBezTo>
                  <a:cubicBezTo>
                    <a:pt x="1615" y="1375"/>
                    <a:pt x="980" y="11"/>
                    <a:pt x="202" y="1"/>
                  </a:cubicBezTo>
                  <a:close/>
                </a:path>
              </a:pathLst>
            </a:custGeom>
            <a:solidFill>
              <a:srgbClr val="526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4" name="Google Shape;12294;p92"/>
            <p:cNvSpPr/>
            <p:nvPr/>
          </p:nvSpPr>
          <p:spPr>
            <a:xfrm>
              <a:off x="4881062" y="2128486"/>
              <a:ext cx="36364" cy="69822"/>
            </a:xfrm>
            <a:custGeom>
              <a:avLst/>
              <a:gdLst/>
              <a:ahLst/>
              <a:cxnLst/>
              <a:rect l="l" t="t" r="r" b="b"/>
              <a:pathLst>
                <a:path w="1389" h="2667" extrusionOk="0">
                  <a:moveTo>
                    <a:pt x="692" y="1"/>
                  </a:moveTo>
                  <a:cubicBezTo>
                    <a:pt x="308" y="1"/>
                    <a:pt x="0" y="596"/>
                    <a:pt x="0" y="1336"/>
                  </a:cubicBezTo>
                  <a:cubicBezTo>
                    <a:pt x="0" y="2071"/>
                    <a:pt x="308" y="2667"/>
                    <a:pt x="692" y="2667"/>
                  </a:cubicBezTo>
                  <a:cubicBezTo>
                    <a:pt x="1076" y="2667"/>
                    <a:pt x="1389" y="2066"/>
                    <a:pt x="1389" y="1336"/>
                  </a:cubicBezTo>
                  <a:cubicBezTo>
                    <a:pt x="1389" y="601"/>
                    <a:pt x="1076" y="1"/>
                    <a:pt x="692"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5" name="Google Shape;12295;p92"/>
            <p:cNvSpPr/>
            <p:nvPr/>
          </p:nvSpPr>
          <p:spPr>
            <a:xfrm>
              <a:off x="4865589" y="2022430"/>
              <a:ext cx="375788" cy="281828"/>
            </a:xfrm>
            <a:custGeom>
              <a:avLst/>
              <a:gdLst/>
              <a:ahLst/>
              <a:cxnLst/>
              <a:rect l="l" t="t" r="r" b="b"/>
              <a:pathLst>
                <a:path w="14354" h="10765" extrusionOk="0">
                  <a:moveTo>
                    <a:pt x="5941" y="1"/>
                  </a:moveTo>
                  <a:cubicBezTo>
                    <a:pt x="5805" y="1"/>
                    <a:pt x="5668" y="6"/>
                    <a:pt x="5530" y="16"/>
                  </a:cubicBezTo>
                  <a:cubicBezTo>
                    <a:pt x="5262" y="35"/>
                    <a:pt x="5284" y="430"/>
                    <a:pt x="5545" y="430"/>
                  </a:cubicBezTo>
                  <a:cubicBezTo>
                    <a:pt x="5551" y="430"/>
                    <a:pt x="5557" y="430"/>
                    <a:pt x="5563" y="430"/>
                  </a:cubicBezTo>
                  <a:cubicBezTo>
                    <a:pt x="5694" y="419"/>
                    <a:pt x="5824" y="414"/>
                    <a:pt x="5953" y="414"/>
                  </a:cubicBezTo>
                  <a:cubicBezTo>
                    <a:pt x="8196" y="414"/>
                    <a:pt x="10123" y="1930"/>
                    <a:pt x="10718" y="4052"/>
                  </a:cubicBezTo>
                  <a:cubicBezTo>
                    <a:pt x="10651" y="4148"/>
                    <a:pt x="10564" y="4234"/>
                    <a:pt x="10473" y="4306"/>
                  </a:cubicBezTo>
                  <a:cubicBezTo>
                    <a:pt x="10313" y="4419"/>
                    <a:pt x="10145" y="4465"/>
                    <a:pt x="9974" y="4465"/>
                  </a:cubicBezTo>
                  <a:cubicBezTo>
                    <a:pt x="9678" y="4465"/>
                    <a:pt x="9371" y="4326"/>
                    <a:pt x="9075" y="4153"/>
                  </a:cubicBezTo>
                  <a:cubicBezTo>
                    <a:pt x="8816" y="3567"/>
                    <a:pt x="9138" y="3211"/>
                    <a:pt x="9157" y="3197"/>
                  </a:cubicBezTo>
                  <a:cubicBezTo>
                    <a:pt x="9234" y="3115"/>
                    <a:pt x="9234" y="2990"/>
                    <a:pt x="9157" y="2908"/>
                  </a:cubicBezTo>
                  <a:cubicBezTo>
                    <a:pt x="9115" y="2866"/>
                    <a:pt x="9060" y="2845"/>
                    <a:pt x="9006" y="2845"/>
                  </a:cubicBezTo>
                  <a:cubicBezTo>
                    <a:pt x="8954" y="2845"/>
                    <a:pt x="8903" y="2864"/>
                    <a:pt x="8864" y="2904"/>
                  </a:cubicBezTo>
                  <a:cubicBezTo>
                    <a:pt x="8638" y="3153"/>
                    <a:pt x="8532" y="3490"/>
                    <a:pt x="8566" y="3826"/>
                  </a:cubicBezTo>
                  <a:cubicBezTo>
                    <a:pt x="8320" y="3678"/>
                    <a:pt x="8042" y="3566"/>
                    <a:pt x="7548" y="3566"/>
                  </a:cubicBezTo>
                  <a:cubicBezTo>
                    <a:pt x="7464" y="3566"/>
                    <a:pt x="7372" y="3569"/>
                    <a:pt x="7274" y="3576"/>
                  </a:cubicBezTo>
                  <a:cubicBezTo>
                    <a:pt x="7006" y="3590"/>
                    <a:pt x="7027" y="3985"/>
                    <a:pt x="7284" y="3985"/>
                  </a:cubicBezTo>
                  <a:cubicBezTo>
                    <a:pt x="7290" y="3985"/>
                    <a:pt x="7296" y="3985"/>
                    <a:pt x="7302" y="3984"/>
                  </a:cubicBezTo>
                  <a:cubicBezTo>
                    <a:pt x="7387" y="3979"/>
                    <a:pt x="7465" y="3977"/>
                    <a:pt x="7537" y="3977"/>
                  </a:cubicBezTo>
                  <a:cubicBezTo>
                    <a:pt x="8231" y="3977"/>
                    <a:pt x="8349" y="4218"/>
                    <a:pt x="8811" y="4479"/>
                  </a:cubicBezTo>
                  <a:cubicBezTo>
                    <a:pt x="9202" y="4719"/>
                    <a:pt x="9600" y="4885"/>
                    <a:pt x="9983" y="4885"/>
                  </a:cubicBezTo>
                  <a:cubicBezTo>
                    <a:pt x="10283" y="4885"/>
                    <a:pt x="10573" y="4784"/>
                    <a:pt x="10843" y="4537"/>
                  </a:cubicBezTo>
                  <a:cubicBezTo>
                    <a:pt x="10987" y="5368"/>
                    <a:pt x="10915" y="5632"/>
                    <a:pt x="10862" y="6050"/>
                  </a:cubicBezTo>
                  <a:cubicBezTo>
                    <a:pt x="10454" y="6113"/>
                    <a:pt x="10050" y="6218"/>
                    <a:pt x="9661" y="6372"/>
                  </a:cubicBezTo>
                  <a:cubicBezTo>
                    <a:pt x="9118" y="6583"/>
                    <a:pt x="8614" y="6886"/>
                    <a:pt x="8172" y="7275"/>
                  </a:cubicBezTo>
                  <a:cubicBezTo>
                    <a:pt x="7788" y="6968"/>
                    <a:pt x="7860" y="6439"/>
                    <a:pt x="7865" y="6415"/>
                  </a:cubicBezTo>
                  <a:cubicBezTo>
                    <a:pt x="7891" y="6264"/>
                    <a:pt x="7776" y="6177"/>
                    <a:pt x="7662" y="6177"/>
                  </a:cubicBezTo>
                  <a:cubicBezTo>
                    <a:pt x="7573" y="6177"/>
                    <a:pt x="7485" y="6230"/>
                    <a:pt x="7466" y="6348"/>
                  </a:cubicBezTo>
                  <a:cubicBezTo>
                    <a:pt x="7456" y="6382"/>
                    <a:pt x="7346" y="7097"/>
                    <a:pt x="7874" y="7559"/>
                  </a:cubicBezTo>
                  <a:cubicBezTo>
                    <a:pt x="7735" y="7708"/>
                    <a:pt x="7610" y="7861"/>
                    <a:pt x="7495" y="8029"/>
                  </a:cubicBezTo>
                  <a:cubicBezTo>
                    <a:pt x="7386" y="8193"/>
                    <a:pt x="7527" y="8356"/>
                    <a:pt x="7673" y="8356"/>
                  </a:cubicBezTo>
                  <a:cubicBezTo>
                    <a:pt x="7734" y="8356"/>
                    <a:pt x="7795" y="8328"/>
                    <a:pt x="7840" y="8260"/>
                  </a:cubicBezTo>
                  <a:cubicBezTo>
                    <a:pt x="8052" y="7953"/>
                    <a:pt x="8311" y="7679"/>
                    <a:pt x="8609" y="7453"/>
                  </a:cubicBezTo>
                  <a:lnTo>
                    <a:pt x="8609" y="7453"/>
                  </a:lnTo>
                  <a:cubicBezTo>
                    <a:pt x="8547" y="8020"/>
                    <a:pt x="8830" y="8486"/>
                    <a:pt x="8849" y="8515"/>
                  </a:cubicBezTo>
                  <a:cubicBezTo>
                    <a:pt x="8893" y="8580"/>
                    <a:pt x="8954" y="8607"/>
                    <a:pt x="9013" y="8607"/>
                  </a:cubicBezTo>
                  <a:cubicBezTo>
                    <a:pt x="9155" y="8607"/>
                    <a:pt x="9293" y="8453"/>
                    <a:pt x="9195" y="8294"/>
                  </a:cubicBezTo>
                  <a:cubicBezTo>
                    <a:pt x="9176" y="8265"/>
                    <a:pt x="8811" y="7664"/>
                    <a:pt x="9166" y="7073"/>
                  </a:cubicBezTo>
                  <a:cubicBezTo>
                    <a:pt x="9680" y="6785"/>
                    <a:pt x="10233" y="6583"/>
                    <a:pt x="10814" y="6473"/>
                  </a:cubicBezTo>
                  <a:lnTo>
                    <a:pt x="10814" y="6473"/>
                  </a:lnTo>
                  <a:cubicBezTo>
                    <a:pt x="10268" y="8920"/>
                    <a:pt x="8133" y="10366"/>
                    <a:pt x="5945" y="10366"/>
                  </a:cubicBezTo>
                  <a:cubicBezTo>
                    <a:pt x="4572" y="10366"/>
                    <a:pt x="3178" y="9797"/>
                    <a:pt x="2143" y="8548"/>
                  </a:cubicBezTo>
                  <a:cubicBezTo>
                    <a:pt x="2446" y="8438"/>
                    <a:pt x="2719" y="8164"/>
                    <a:pt x="2940" y="7746"/>
                  </a:cubicBezTo>
                  <a:cubicBezTo>
                    <a:pt x="3012" y="7612"/>
                    <a:pt x="2912" y="7448"/>
                    <a:pt x="2763" y="7448"/>
                  </a:cubicBezTo>
                  <a:cubicBezTo>
                    <a:pt x="2676" y="7448"/>
                    <a:pt x="2604" y="7496"/>
                    <a:pt x="2570" y="7573"/>
                  </a:cubicBezTo>
                  <a:cubicBezTo>
                    <a:pt x="2359" y="7962"/>
                    <a:pt x="2109" y="8183"/>
                    <a:pt x="1855" y="8193"/>
                  </a:cubicBezTo>
                  <a:cubicBezTo>
                    <a:pt x="1514" y="7693"/>
                    <a:pt x="1345" y="7275"/>
                    <a:pt x="1187" y="6704"/>
                  </a:cubicBezTo>
                  <a:lnTo>
                    <a:pt x="1187" y="6704"/>
                  </a:lnTo>
                  <a:cubicBezTo>
                    <a:pt x="1225" y="6713"/>
                    <a:pt x="1264" y="6723"/>
                    <a:pt x="1302" y="6723"/>
                  </a:cubicBezTo>
                  <a:cubicBezTo>
                    <a:pt x="1682" y="6723"/>
                    <a:pt x="1994" y="6127"/>
                    <a:pt x="1994" y="5392"/>
                  </a:cubicBezTo>
                  <a:cubicBezTo>
                    <a:pt x="1994" y="4657"/>
                    <a:pt x="1686" y="4061"/>
                    <a:pt x="1302" y="4061"/>
                  </a:cubicBezTo>
                  <a:cubicBezTo>
                    <a:pt x="1264" y="4061"/>
                    <a:pt x="1221" y="4071"/>
                    <a:pt x="1182" y="4081"/>
                  </a:cubicBezTo>
                  <a:cubicBezTo>
                    <a:pt x="1317" y="3547"/>
                    <a:pt x="1552" y="3043"/>
                    <a:pt x="1869" y="2591"/>
                  </a:cubicBezTo>
                  <a:cubicBezTo>
                    <a:pt x="2436" y="2649"/>
                    <a:pt x="3046" y="3783"/>
                    <a:pt x="3041" y="5387"/>
                  </a:cubicBezTo>
                  <a:cubicBezTo>
                    <a:pt x="3041" y="5839"/>
                    <a:pt x="2988" y="6286"/>
                    <a:pt x="2888" y="6723"/>
                  </a:cubicBezTo>
                  <a:cubicBezTo>
                    <a:pt x="2842" y="6881"/>
                    <a:pt x="2969" y="6983"/>
                    <a:pt x="3092" y="6983"/>
                  </a:cubicBezTo>
                  <a:cubicBezTo>
                    <a:pt x="3178" y="6983"/>
                    <a:pt x="3263" y="6933"/>
                    <a:pt x="3286" y="6819"/>
                  </a:cubicBezTo>
                  <a:cubicBezTo>
                    <a:pt x="3397" y="6353"/>
                    <a:pt x="3454" y="5872"/>
                    <a:pt x="3454" y="5392"/>
                  </a:cubicBezTo>
                  <a:cubicBezTo>
                    <a:pt x="3454" y="4575"/>
                    <a:pt x="3305" y="3792"/>
                    <a:pt x="3027" y="3197"/>
                  </a:cubicBezTo>
                  <a:cubicBezTo>
                    <a:pt x="2791" y="2687"/>
                    <a:pt x="2479" y="2361"/>
                    <a:pt x="2133" y="2241"/>
                  </a:cubicBezTo>
                  <a:cubicBezTo>
                    <a:pt x="2787" y="1438"/>
                    <a:pt x="3671" y="862"/>
                    <a:pt x="4665" y="588"/>
                  </a:cubicBezTo>
                  <a:cubicBezTo>
                    <a:pt x="4907" y="522"/>
                    <a:pt x="4838" y="181"/>
                    <a:pt x="4621" y="181"/>
                  </a:cubicBezTo>
                  <a:cubicBezTo>
                    <a:pt x="4602" y="181"/>
                    <a:pt x="4581" y="183"/>
                    <a:pt x="4559" y="189"/>
                  </a:cubicBezTo>
                  <a:cubicBezTo>
                    <a:pt x="3363" y="521"/>
                    <a:pt x="2321" y="1246"/>
                    <a:pt x="1600" y="2255"/>
                  </a:cubicBezTo>
                  <a:cubicBezTo>
                    <a:pt x="1595" y="2265"/>
                    <a:pt x="1581" y="2265"/>
                    <a:pt x="1571" y="2274"/>
                  </a:cubicBezTo>
                  <a:cubicBezTo>
                    <a:pt x="1490" y="2394"/>
                    <a:pt x="1422" y="2529"/>
                    <a:pt x="1345" y="2654"/>
                  </a:cubicBezTo>
                  <a:cubicBezTo>
                    <a:pt x="1245" y="2822"/>
                    <a:pt x="1163" y="2899"/>
                    <a:pt x="951" y="3466"/>
                  </a:cubicBezTo>
                  <a:cubicBezTo>
                    <a:pt x="942" y="3490"/>
                    <a:pt x="927" y="3514"/>
                    <a:pt x="918" y="3533"/>
                  </a:cubicBezTo>
                  <a:cubicBezTo>
                    <a:pt x="0" y="4229"/>
                    <a:pt x="0" y="6540"/>
                    <a:pt x="918" y="7242"/>
                  </a:cubicBezTo>
                  <a:cubicBezTo>
                    <a:pt x="1662" y="9264"/>
                    <a:pt x="3541" y="10648"/>
                    <a:pt x="5698" y="10758"/>
                  </a:cubicBezTo>
                  <a:cubicBezTo>
                    <a:pt x="5787" y="10762"/>
                    <a:pt x="5875" y="10765"/>
                    <a:pt x="5963" y="10765"/>
                  </a:cubicBezTo>
                  <a:cubicBezTo>
                    <a:pt x="8018" y="10765"/>
                    <a:pt x="9902" y="9593"/>
                    <a:pt x="10805" y="7732"/>
                  </a:cubicBezTo>
                  <a:cubicBezTo>
                    <a:pt x="10824" y="7727"/>
                    <a:pt x="10843" y="7717"/>
                    <a:pt x="10857" y="7708"/>
                  </a:cubicBezTo>
                  <a:cubicBezTo>
                    <a:pt x="10874" y="7691"/>
                    <a:pt x="12199" y="6462"/>
                    <a:pt x="13411" y="6462"/>
                  </a:cubicBezTo>
                  <a:cubicBezTo>
                    <a:pt x="13607" y="6462"/>
                    <a:pt x="13801" y="6494"/>
                    <a:pt x="13985" y="6569"/>
                  </a:cubicBezTo>
                  <a:cubicBezTo>
                    <a:pt x="14010" y="6579"/>
                    <a:pt x="14036" y="6584"/>
                    <a:pt x="14061" y="6584"/>
                  </a:cubicBezTo>
                  <a:cubicBezTo>
                    <a:pt x="14143" y="6584"/>
                    <a:pt x="14221" y="6534"/>
                    <a:pt x="14254" y="6454"/>
                  </a:cubicBezTo>
                  <a:cubicBezTo>
                    <a:pt x="14288" y="6343"/>
                    <a:pt x="14230" y="6228"/>
                    <a:pt x="14124" y="6180"/>
                  </a:cubicBezTo>
                  <a:cubicBezTo>
                    <a:pt x="13889" y="6084"/>
                    <a:pt x="13646" y="6043"/>
                    <a:pt x="13402" y="6043"/>
                  </a:cubicBezTo>
                  <a:cubicBezTo>
                    <a:pt x="12523" y="6043"/>
                    <a:pt x="11634" y="6574"/>
                    <a:pt x="11093" y="6973"/>
                  </a:cubicBezTo>
                  <a:cubicBezTo>
                    <a:pt x="11415" y="5935"/>
                    <a:pt x="11415" y="4830"/>
                    <a:pt x="11093" y="3797"/>
                  </a:cubicBezTo>
                  <a:lnTo>
                    <a:pt x="11093" y="3797"/>
                  </a:lnTo>
                  <a:cubicBezTo>
                    <a:pt x="11755" y="4283"/>
                    <a:pt x="12600" y="4726"/>
                    <a:pt x="13406" y="4726"/>
                  </a:cubicBezTo>
                  <a:cubicBezTo>
                    <a:pt x="13653" y="4726"/>
                    <a:pt x="13896" y="4684"/>
                    <a:pt x="14129" y="4590"/>
                  </a:cubicBezTo>
                  <a:cubicBezTo>
                    <a:pt x="14353" y="4501"/>
                    <a:pt x="14261" y="4192"/>
                    <a:pt x="14061" y="4192"/>
                  </a:cubicBezTo>
                  <a:cubicBezTo>
                    <a:pt x="14034" y="4192"/>
                    <a:pt x="14006" y="4198"/>
                    <a:pt x="13975" y="4210"/>
                  </a:cubicBezTo>
                  <a:cubicBezTo>
                    <a:pt x="13793" y="4284"/>
                    <a:pt x="13602" y="4316"/>
                    <a:pt x="13408" y="4316"/>
                  </a:cubicBezTo>
                  <a:cubicBezTo>
                    <a:pt x="12198" y="4316"/>
                    <a:pt x="10864" y="3079"/>
                    <a:pt x="10848" y="3067"/>
                  </a:cubicBezTo>
                  <a:cubicBezTo>
                    <a:pt x="10833" y="3057"/>
                    <a:pt x="10814" y="3052"/>
                    <a:pt x="10795" y="3052"/>
                  </a:cubicBezTo>
                  <a:cubicBezTo>
                    <a:pt x="9894" y="1174"/>
                    <a:pt x="8000" y="1"/>
                    <a:pt x="5941"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6" name="Google Shape;12296;p92"/>
            <p:cNvSpPr/>
            <p:nvPr/>
          </p:nvSpPr>
          <p:spPr>
            <a:xfrm>
              <a:off x="5066442" y="2151341"/>
              <a:ext cx="45161" cy="20316"/>
            </a:xfrm>
            <a:custGeom>
              <a:avLst/>
              <a:gdLst/>
              <a:ahLst/>
              <a:cxnLst/>
              <a:rect l="l" t="t" r="r" b="b"/>
              <a:pathLst>
                <a:path w="1725" h="776" extrusionOk="0">
                  <a:moveTo>
                    <a:pt x="656" y="1"/>
                  </a:moveTo>
                  <a:cubicBezTo>
                    <a:pt x="478" y="1"/>
                    <a:pt x="293" y="50"/>
                    <a:pt x="116" y="175"/>
                  </a:cubicBezTo>
                  <a:cubicBezTo>
                    <a:pt x="24" y="242"/>
                    <a:pt x="0" y="367"/>
                    <a:pt x="63" y="463"/>
                  </a:cubicBezTo>
                  <a:cubicBezTo>
                    <a:pt x="104" y="519"/>
                    <a:pt x="168" y="550"/>
                    <a:pt x="233" y="550"/>
                  </a:cubicBezTo>
                  <a:cubicBezTo>
                    <a:pt x="274" y="550"/>
                    <a:pt x="316" y="537"/>
                    <a:pt x="351" y="511"/>
                  </a:cubicBezTo>
                  <a:cubicBezTo>
                    <a:pt x="453" y="439"/>
                    <a:pt x="559" y="412"/>
                    <a:pt x="662" y="412"/>
                  </a:cubicBezTo>
                  <a:cubicBezTo>
                    <a:pt x="991" y="412"/>
                    <a:pt x="1288" y="696"/>
                    <a:pt x="1302" y="718"/>
                  </a:cubicBezTo>
                  <a:cubicBezTo>
                    <a:pt x="1341" y="756"/>
                    <a:pt x="1394" y="776"/>
                    <a:pt x="1446" y="776"/>
                  </a:cubicBezTo>
                  <a:cubicBezTo>
                    <a:pt x="1629" y="776"/>
                    <a:pt x="1725" y="555"/>
                    <a:pt x="1595" y="425"/>
                  </a:cubicBezTo>
                  <a:cubicBezTo>
                    <a:pt x="1416" y="243"/>
                    <a:pt x="1052" y="1"/>
                    <a:pt x="656"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7" name="Google Shape;12297;p92"/>
            <p:cNvSpPr/>
            <p:nvPr/>
          </p:nvSpPr>
          <p:spPr>
            <a:xfrm>
              <a:off x="5040760" y="2049186"/>
              <a:ext cx="76236" cy="43642"/>
            </a:xfrm>
            <a:custGeom>
              <a:avLst/>
              <a:gdLst/>
              <a:ahLst/>
              <a:cxnLst/>
              <a:rect l="l" t="t" r="r" b="b"/>
              <a:pathLst>
                <a:path w="2912" h="1667" extrusionOk="0">
                  <a:moveTo>
                    <a:pt x="279" y="1"/>
                  </a:moveTo>
                  <a:cubicBezTo>
                    <a:pt x="139" y="1"/>
                    <a:pt x="1" y="147"/>
                    <a:pt x="93" y="311"/>
                  </a:cubicBezTo>
                  <a:cubicBezTo>
                    <a:pt x="376" y="762"/>
                    <a:pt x="856" y="1050"/>
                    <a:pt x="1390" y="1089"/>
                  </a:cubicBezTo>
                  <a:cubicBezTo>
                    <a:pt x="1793" y="1113"/>
                    <a:pt x="2173" y="1291"/>
                    <a:pt x="2451" y="1584"/>
                  </a:cubicBezTo>
                  <a:cubicBezTo>
                    <a:pt x="2497" y="1642"/>
                    <a:pt x="2554" y="1666"/>
                    <a:pt x="2610" y="1666"/>
                  </a:cubicBezTo>
                  <a:cubicBezTo>
                    <a:pt x="2765" y="1666"/>
                    <a:pt x="2911" y="1479"/>
                    <a:pt x="2773" y="1320"/>
                  </a:cubicBezTo>
                  <a:cubicBezTo>
                    <a:pt x="2418" y="940"/>
                    <a:pt x="1933" y="709"/>
                    <a:pt x="1419" y="681"/>
                  </a:cubicBezTo>
                  <a:cubicBezTo>
                    <a:pt x="1025" y="652"/>
                    <a:pt x="664" y="440"/>
                    <a:pt x="453" y="109"/>
                  </a:cubicBezTo>
                  <a:cubicBezTo>
                    <a:pt x="410" y="33"/>
                    <a:pt x="345" y="1"/>
                    <a:pt x="279"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8" name="Google Shape;12298;p92"/>
            <p:cNvSpPr/>
            <p:nvPr/>
          </p:nvSpPr>
          <p:spPr>
            <a:xfrm>
              <a:off x="5019397" y="2249725"/>
              <a:ext cx="59743" cy="30604"/>
            </a:xfrm>
            <a:custGeom>
              <a:avLst/>
              <a:gdLst/>
              <a:ahLst/>
              <a:cxnLst/>
              <a:rect l="l" t="t" r="r" b="b"/>
              <a:pathLst>
                <a:path w="2282" h="1169" extrusionOk="0">
                  <a:moveTo>
                    <a:pt x="2021" y="1"/>
                  </a:moveTo>
                  <a:cubicBezTo>
                    <a:pt x="1948" y="1"/>
                    <a:pt x="1875" y="38"/>
                    <a:pt x="1836" y="126"/>
                  </a:cubicBezTo>
                  <a:cubicBezTo>
                    <a:pt x="1827" y="153"/>
                    <a:pt x="1557" y="757"/>
                    <a:pt x="438" y="757"/>
                  </a:cubicBezTo>
                  <a:cubicBezTo>
                    <a:pt x="371" y="757"/>
                    <a:pt x="300" y="755"/>
                    <a:pt x="226" y="750"/>
                  </a:cubicBezTo>
                  <a:cubicBezTo>
                    <a:pt x="221" y="750"/>
                    <a:pt x="215" y="750"/>
                    <a:pt x="209" y="750"/>
                  </a:cubicBezTo>
                  <a:cubicBezTo>
                    <a:pt x="101" y="750"/>
                    <a:pt x="10" y="833"/>
                    <a:pt x="5" y="942"/>
                  </a:cubicBezTo>
                  <a:cubicBezTo>
                    <a:pt x="1" y="1058"/>
                    <a:pt x="82" y="1154"/>
                    <a:pt x="198" y="1163"/>
                  </a:cubicBezTo>
                  <a:cubicBezTo>
                    <a:pt x="274" y="1168"/>
                    <a:pt x="356" y="1168"/>
                    <a:pt x="433" y="1168"/>
                  </a:cubicBezTo>
                  <a:cubicBezTo>
                    <a:pt x="1850" y="1168"/>
                    <a:pt x="2206" y="323"/>
                    <a:pt x="2220" y="284"/>
                  </a:cubicBezTo>
                  <a:cubicBezTo>
                    <a:pt x="2282" y="121"/>
                    <a:pt x="2151" y="1"/>
                    <a:pt x="2021"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99" name="Google Shape;12299;p92"/>
          <p:cNvGrpSpPr/>
          <p:nvPr/>
        </p:nvGrpSpPr>
        <p:grpSpPr>
          <a:xfrm>
            <a:off x="7107069" y="3154855"/>
            <a:ext cx="293818" cy="368012"/>
            <a:chOff x="7107069" y="3360255"/>
            <a:chExt cx="293818" cy="368012"/>
          </a:xfrm>
        </p:grpSpPr>
        <p:sp>
          <p:nvSpPr>
            <p:cNvPr id="12300" name="Google Shape;12300;p92"/>
            <p:cNvSpPr/>
            <p:nvPr/>
          </p:nvSpPr>
          <p:spPr>
            <a:xfrm>
              <a:off x="7127699" y="3365805"/>
              <a:ext cx="257585" cy="357069"/>
            </a:xfrm>
            <a:custGeom>
              <a:avLst/>
              <a:gdLst/>
              <a:ahLst/>
              <a:cxnLst/>
              <a:rect l="l" t="t" r="r" b="b"/>
              <a:pathLst>
                <a:path w="9839" h="13639" extrusionOk="0">
                  <a:moveTo>
                    <a:pt x="4905" y="1"/>
                  </a:moveTo>
                  <a:cubicBezTo>
                    <a:pt x="3891" y="1"/>
                    <a:pt x="3046" y="784"/>
                    <a:pt x="2930" y="1793"/>
                  </a:cubicBezTo>
                  <a:lnTo>
                    <a:pt x="2306" y="7293"/>
                  </a:lnTo>
                  <a:cubicBezTo>
                    <a:pt x="2277" y="7562"/>
                    <a:pt x="2099" y="7798"/>
                    <a:pt x="1845" y="7898"/>
                  </a:cubicBezTo>
                  <a:cubicBezTo>
                    <a:pt x="1287" y="8115"/>
                    <a:pt x="817" y="8513"/>
                    <a:pt x="509" y="9032"/>
                  </a:cubicBezTo>
                  <a:cubicBezTo>
                    <a:pt x="38" y="9801"/>
                    <a:pt x="0" y="10771"/>
                    <a:pt x="456" y="11554"/>
                  </a:cubicBezTo>
                  <a:cubicBezTo>
                    <a:pt x="841" y="12203"/>
                    <a:pt x="1460" y="12549"/>
                    <a:pt x="2268" y="12640"/>
                  </a:cubicBezTo>
                  <a:cubicBezTo>
                    <a:pt x="2493" y="12664"/>
                    <a:pt x="2709" y="12775"/>
                    <a:pt x="2868" y="12943"/>
                  </a:cubicBezTo>
                  <a:cubicBezTo>
                    <a:pt x="3296" y="13406"/>
                    <a:pt x="4106" y="13638"/>
                    <a:pt x="4918" y="13638"/>
                  </a:cubicBezTo>
                  <a:cubicBezTo>
                    <a:pt x="5729" y="13638"/>
                    <a:pt x="6541" y="13406"/>
                    <a:pt x="6971" y="12943"/>
                  </a:cubicBezTo>
                  <a:cubicBezTo>
                    <a:pt x="7129" y="12775"/>
                    <a:pt x="7341" y="12669"/>
                    <a:pt x="7571" y="12640"/>
                  </a:cubicBezTo>
                  <a:cubicBezTo>
                    <a:pt x="8373" y="12549"/>
                    <a:pt x="8988" y="12203"/>
                    <a:pt x="9378" y="11554"/>
                  </a:cubicBezTo>
                  <a:cubicBezTo>
                    <a:pt x="9839" y="10771"/>
                    <a:pt x="9795" y="9801"/>
                    <a:pt x="9325" y="9032"/>
                  </a:cubicBezTo>
                  <a:cubicBezTo>
                    <a:pt x="9022" y="8513"/>
                    <a:pt x="8551" y="8115"/>
                    <a:pt x="7989" y="7898"/>
                  </a:cubicBezTo>
                  <a:cubicBezTo>
                    <a:pt x="7735" y="7798"/>
                    <a:pt x="7557" y="7562"/>
                    <a:pt x="7528" y="7293"/>
                  </a:cubicBezTo>
                  <a:lnTo>
                    <a:pt x="6903" y="1793"/>
                  </a:lnTo>
                  <a:cubicBezTo>
                    <a:pt x="6793" y="813"/>
                    <a:pt x="5981" y="39"/>
                    <a:pt x="4996" y="1"/>
                  </a:cubicBezTo>
                  <a:close/>
                </a:path>
              </a:pathLst>
            </a:custGeom>
            <a:solidFill>
              <a:srgbClr val="E4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1" name="Google Shape;12301;p92"/>
            <p:cNvSpPr/>
            <p:nvPr/>
          </p:nvSpPr>
          <p:spPr>
            <a:xfrm>
              <a:off x="7214590" y="3365674"/>
              <a:ext cx="170694" cy="325784"/>
            </a:xfrm>
            <a:custGeom>
              <a:avLst/>
              <a:gdLst/>
              <a:ahLst/>
              <a:cxnLst/>
              <a:rect l="l" t="t" r="r" b="b"/>
              <a:pathLst>
                <a:path w="6520" h="12444" extrusionOk="0">
                  <a:moveTo>
                    <a:pt x="1591" y="1"/>
                  </a:moveTo>
                  <a:cubicBezTo>
                    <a:pt x="961" y="6"/>
                    <a:pt x="371" y="308"/>
                    <a:pt x="1" y="813"/>
                  </a:cubicBezTo>
                  <a:cubicBezTo>
                    <a:pt x="226" y="726"/>
                    <a:pt x="467" y="678"/>
                    <a:pt x="707" y="678"/>
                  </a:cubicBezTo>
                  <a:cubicBezTo>
                    <a:pt x="716" y="677"/>
                    <a:pt x="726" y="676"/>
                    <a:pt x="736" y="676"/>
                  </a:cubicBezTo>
                  <a:cubicBezTo>
                    <a:pt x="755" y="676"/>
                    <a:pt x="774" y="678"/>
                    <a:pt x="793" y="678"/>
                  </a:cubicBezTo>
                  <a:cubicBezTo>
                    <a:pt x="1783" y="712"/>
                    <a:pt x="2590" y="1485"/>
                    <a:pt x="2705" y="2470"/>
                  </a:cubicBezTo>
                  <a:lnTo>
                    <a:pt x="3330" y="7966"/>
                  </a:lnTo>
                  <a:cubicBezTo>
                    <a:pt x="3359" y="8240"/>
                    <a:pt x="3536" y="8470"/>
                    <a:pt x="3791" y="8571"/>
                  </a:cubicBezTo>
                  <a:cubicBezTo>
                    <a:pt x="4348" y="8787"/>
                    <a:pt x="4819" y="9191"/>
                    <a:pt x="5127" y="9705"/>
                  </a:cubicBezTo>
                  <a:cubicBezTo>
                    <a:pt x="5597" y="10478"/>
                    <a:pt x="5636" y="11449"/>
                    <a:pt x="5179" y="12227"/>
                  </a:cubicBezTo>
                  <a:cubicBezTo>
                    <a:pt x="5131" y="12304"/>
                    <a:pt x="5083" y="12376"/>
                    <a:pt x="5035" y="12443"/>
                  </a:cubicBezTo>
                  <a:cubicBezTo>
                    <a:pt x="5463" y="12270"/>
                    <a:pt x="5823" y="11953"/>
                    <a:pt x="6054" y="11550"/>
                  </a:cubicBezTo>
                  <a:cubicBezTo>
                    <a:pt x="6520" y="10776"/>
                    <a:pt x="6476" y="9806"/>
                    <a:pt x="6010" y="9032"/>
                  </a:cubicBezTo>
                  <a:cubicBezTo>
                    <a:pt x="5703" y="8514"/>
                    <a:pt x="5232" y="8115"/>
                    <a:pt x="4670" y="7899"/>
                  </a:cubicBezTo>
                  <a:cubicBezTo>
                    <a:pt x="4416" y="7798"/>
                    <a:pt x="4238" y="7562"/>
                    <a:pt x="4209" y="7293"/>
                  </a:cubicBezTo>
                  <a:lnTo>
                    <a:pt x="3584" y="1798"/>
                  </a:lnTo>
                  <a:cubicBezTo>
                    <a:pt x="3474" y="813"/>
                    <a:pt x="2667" y="39"/>
                    <a:pt x="1677" y="6"/>
                  </a:cubicBezTo>
                  <a:cubicBezTo>
                    <a:pt x="1648" y="6"/>
                    <a:pt x="1615" y="1"/>
                    <a:pt x="1591" y="1"/>
                  </a:cubicBezTo>
                  <a:close/>
                </a:path>
              </a:pathLst>
            </a:custGeom>
            <a:solidFill>
              <a:srgbClr val="DCE3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2" name="Google Shape;12302;p92"/>
            <p:cNvSpPr/>
            <p:nvPr/>
          </p:nvSpPr>
          <p:spPr>
            <a:xfrm>
              <a:off x="7283522" y="3667267"/>
              <a:ext cx="84797" cy="52098"/>
            </a:xfrm>
            <a:custGeom>
              <a:avLst/>
              <a:gdLst/>
              <a:ahLst/>
              <a:cxnLst/>
              <a:rect l="l" t="t" r="r" b="b"/>
              <a:pathLst>
                <a:path w="3239" h="1990" extrusionOk="0">
                  <a:moveTo>
                    <a:pt x="1928" y="0"/>
                  </a:moveTo>
                  <a:cubicBezTo>
                    <a:pt x="1451" y="0"/>
                    <a:pt x="749" y="174"/>
                    <a:pt x="264" y="1058"/>
                  </a:cubicBezTo>
                  <a:lnTo>
                    <a:pt x="0" y="1990"/>
                  </a:lnTo>
                  <a:cubicBezTo>
                    <a:pt x="413" y="1874"/>
                    <a:pt x="778" y="1692"/>
                    <a:pt x="1014" y="1428"/>
                  </a:cubicBezTo>
                  <a:cubicBezTo>
                    <a:pt x="1172" y="1260"/>
                    <a:pt x="1389" y="1154"/>
                    <a:pt x="1614" y="1130"/>
                  </a:cubicBezTo>
                  <a:cubicBezTo>
                    <a:pt x="2301" y="1048"/>
                    <a:pt x="2854" y="784"/>
                    <a:pt x="3238" y="304"/>
                  </a:cubicBezTo>
                  <a:lnTo>
                    <a:pt x="2450" y="73"/>
                  </a:lnTo>
                  <a:cubicBezTo>
                    <a:pt x="2450" y="73"/>
                    <a:pt x="2236" y="0"/>
                    <a:pt x="1928"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3" name="Google Shape;12303;p92"/>
            <p:cNvSpPr/>
            <p:nvPr/>
          </p:nvSpPr>
          <p:spPr>
            <a:xfrm>
              <a:off x="7143276" y="3667267"/>
              <a:ext cx="84797" cy="52098"/>
            </a:xfrm>
            <a:custGeom>
              <a:avLst/>
              <a:gdLst/>
              <a:ahLst/>
              <a:cxnLst/>
              <a:rect l="l" t="t" r="r" b="b"/>
              <a:pathLst>
                <a:path w="3239" h="1990" extrusionOk="0">
                  <a:moveTo>
                    <a:pt x="1315" y="0"/>
                  </a:moveTo>
                  <a:cubicBezTo>
                    <a:pt x="1007" y="0"/>
                    <a:pt x="793" y="73"/>
                    <a:pt x="793" y="73"/>
                  </a:cubicBezTo>
                  <a:lnTo>
                    <a:pt x="1" y="304"/>
                  </a:lnTo>
                  <a:cubicBezTo>
                    <a:pt x="385" y="784"/>
                    <a:pt x="933" y="1048"/>
                    <a:pt x="1624" y="1130"/>
                  </a:cubicBezTo>
                  <a:cubicBezTo>
                    <a:pt x="1855" y="1154"/>
                    <a:pt x="2066" y="1260"/>
                    <a:pt x="2225" y="1428"/>
                  </a:cubicBezTo>
                  <a:cubicBezTo>
                    <a:pt x="2465" y="1692"/>
                    <a:pt x="2825" y="1874"/>
                    <a:pt x="3239" y="1990"/>
                  </a:cubicBezTo>
                  <a:lnTo>
                    <a:pt x="2979" y="1058"/>
                  </a:lnTo>
                  <a:cubicBezTo>
                    <a:pt x="2492" y="174"/>
                    <a:pt x="1791" y="0"/>
                    <a:pt x="1315"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4" name="Google Shape;12304;p92"/>
            <p:cNvSpPr/>
            <p:nvPr/>
          </p:nvSpPr>
          <p:spPr>
            <a:xfrm>
              <a:off x="7157282" y="3661796"/>
              <a:ext cx="71183" cy="38537"/>
            </a:xfrm>
            <a:custGeom>
              <a:avLst/>
              <a:gdLst/>
              <a:ahLst/>
              <a:cxnLst/>
              <a:rect l="l" t="t" r="r" b="b"/>
              <a:pathLst>
                <a:path w="2719" h="1472" extrusionOk="0">
                  <a:moveTo>
                    <a:pt x="813" y="0"/>
                  </a:moveTo>
                  <a:cubicBezTo>
                    <a:pt x="617" y="0"/>
                    <a:pt x="423" y="27"/>
                    <a:pt x="234" y="80"/>
                  </a:cubicBezTo>
                  <a:cubicBezTo>
                    <a:pt x="1" y="162"/>
                    <a:pt x="83" y="487"/>
                    <a:pt x="295" y="487"/>
                  </a:cubicBezTo>
                  <a:cubicBezTo>
                    <a:pt x="318" y="487"/>
                    <a:pt x="343" y="483"/>
                    <a:pt x="369" y="474"/>
                  </a:cubicBezTo>
                  <a:cubicBezTo>
                    <a:pt x="387" y="467"/>
                    <a:pt x="568" y="409"/>
                    <a:pt x="825" y="409"/>
                  </a:cubicBezTo>
                  <a:cubicBezTo>
                    <a:pt x="1246" y="409"/>
                    <a:pt x="1869" y="566"/>
                    <a:pt x="2305" y="1363"/>
                  </a:cubicBezTo>
                  <a:cubicBezTo>
                    <a:pt x="2341" y="1432"/>
                    <a:pt x="2413" y="1471"/>
                    <a:pt x="2485" y="1471"/>
                  </a:cubicBezTo>
                  <a:cubicBezTo>
                    <a:pt x="2519" y="1471"/>
                    <a:pt x="2553" y="1463"/>
                    <a:pt x="2584" y="1445"/>
                  </a:cubicBezTo>
                  <a:cubicBezTo>
                    <a:pt x="2684" y="1387"/>
                    <a:pt x="2718" y="1262"/>
                    <a:pt x="2665" y="1161"/>
                  </a:cubicBezTo>
                  <a:cubicBezTo>
                    <a:pt x="2214" y="340"/>
                    <a:pt x="1575" y="90"/>
                    <a:pt x="1123" y="23"/>
                  </a:cubicBezTo>
                  <a:cubicBezTo>
                    <a:pt x="1020" y="8"/>
                    <a:pt x="916" y="0"/>
                    <a:pt x="813"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5" name="Google Shape;12305;p92"/>
            <p:cNvSpPr/>
            <p:nvPr/>
          </p:nvSpPr>
          <p:spPr>
            <a:xfrm>
              <a:off x="7284281" y="3661796"/>
              <a:ext cx="71157" cy="38485"/>
            </a:xfrm>
            <a:custGeom>
              <a:avLst/>
              <a:gdLst/>
              <a:ahLst/>
              <a:cxnLst/>
              <a:rect l="l" t="t" r="r" b="b"/>
              <a:pathLst>
                <a:path w="2718" h="1470" extrusionOk="0">
                  <a:moveTo>
                    <a:pt x="1901" y="0"/>
                  </a:moveTo>
                  <a:cubicBezTo>
                    <a:pt x="1799" y="0"/>
                    <a:pt x="1697" y="8"/>
                    <a:pt x="1595" y="23"/>
                  </a:cubicBezTo>
                  <a:cubicBezTo>
                    <a:pt x="1143" y="85"/>
                    <a:pt x="509" y="335"/>
                    <a:pt x="53" y="1166"/>
                  </a:cubicBezTo>
                  <a:cubicBezTo>
                    <a:pt x="0" y="1267"/>
                    <a:pt x="34" y="1392"/>
                    <a:pt x="135" y="1445"/>
                  </a:cubicBezTo>
                  <a:cubicBezTo>
                    <a:pt x="167" y="1461"/>
                    <a:pt x="202" y="1469"/>
                    <a:pt x="236" y="1469"/>
                  </a:cubicBezTo>
                  <a:cubicBezTo>
                    <a:pt x="308" y="1469"/>
                    <a:pt x="377" y="1433"/>
                    <a:pt x="413" y="1368"/>
                  </a:cubicBezTo>
                  <a:cubicBezTo>
                    <a:pt x="854" y="567"/>
                    <a:pt x="1479" y="412"/>
                    <a:pt x="1901" y="412"/>
                  </a:cubicBezTo>
                  <a:cubicBezTo>
                    <a:pt x="2155" y="412"/>
                    <a:pt x="2334" y="469"/>
                    <a:pt x="2354" y="474"/>
                  </a:cubicBezTo>
                  <a:cubicBezTo>
                    <a:pt x="2380" y="483"/>
                    <a:pt x="2404" y="487"/>
                    <a:pt x="2427" y="487"/>
                  </a:cubicBezTo>
                  <a:cubicBezTo>
                    <a:pt x="2635" y="487"/>
                    <a:pt x="2718" y="163"/>
                    <a:pt x="2484" y="85"/>
                  </a:cubicBezTo>
                  <a:cubicBezTo>
                    <a:pt x="2294" y="28"/>
                    <a:pt x="2098" y="0"/>
                    <a:pt x="1901"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6" name="Google Shape;12306;p92"/>
            <p:cNvSpPr/>
            <p:nvPr/>
          </p:nvSpPr>
          <p:spPr>
            <a:xfrm>
              <a:off x="7107069" y="3360255"/>
              <a:ext cx="293818" cy="368012"/>
            </a:xfrm>
            <a:custGeom>
              <a:avLst/>
              <a:gdLst/>
              <a:ahLst/>
              <a:cxnLst/>
              <a:rect l="l" t="t" r="r" b="b"/>
              <a:pathLst>
                <a:path w="11223" h="14057" extrusionOk="0">
                  <a:moveTo>
                    <a:pt x="5714" y="0"/>
                  </a:moveTo>
                  <a:cubicBezTo>
                    <a:pt x="4584" y="0"/>
                    <a:pt x="3634" y="848"/>
                    <a:pt x="3512" y="1976"/>
                  </a:cubicBezTo>
                  <a:lnTo>
                    <a:pt x="3161" y="5046"/>
                  </a:lnTo>
                  <a:cubicBezTo>
                    <a:pt x="3146" y="5194"/>
                    <a:pt x="3259" y="5276"/>
                    <a:pt x="3371" y="5276"/>
                  </a:cubicBezTo>
                  <a:cubicBezTo>
                    <a:pt x="3466" y="5276"/>
                    <a:pt x="3559" y="5219"/>
                    <a:pt x="3574" y="5094"/>
                  </a:cubicBezTo>
                  <a:lnTo>
                    <a:pt x="3925" y="2024"/>
                  </a:lnTo>
                  <a:cubicBezTo>
                    <a:pt x="4016" y="1111"/>
                    <a:pt x="4785" y="414"/>
                    <a:pt x="5703" y="414"/>
                  </a:cubicBezTo>
                  <a:cubicBezTo>
                    <a:pt x="6620" y="414"/>
                    <a:pt x="7394" y="1111"/>
                    <a:pt x="7485" y="2024"/>
                  </a:cubicBezTo>
                  <a:lnTo>
                    <a:pt x="8109" y="7520"/>
                  </a:lnTo>
                  <a:cubicBezTo>
                    <a:pt x="8148" y="7870"/>
                    <a:pt x="8374" y="8163"/>
                    <a:pt x="8700" y="8293"/>
                  </a:cubicBezTo>
                  <a:cubicBezTo>
                    <a:pt x="10036" y="8807"/>
                    <a:pt x="10718" y="10412"/>
                    <a:pt x="9988" y="11651"/>
                  </a:cubicBezTo>
                  <a:cubicBezTo>
                    <a:pt x="9647" y="12228"/>
                    <a:pt x="9109" y="12549"/>
                    <a:pt x="8335" y="12641"/>
                  </a:cubicBezTo>
                  <a:cubicBezTo>
                    <a:pt x="8052" y="12669"/>
                    <a:pt x="7792" y="12799"/>
                    <a:pt x="7605" y="13001"/>
                  </a:cubicBezTo>
                  <a:cubicBezTo>
                    <a:pt x="7216" y="13421"/>
                    <a:pt x="6460" y="13631"/>
                    <a:pt x="5704" y="13631"/>
                  </a:cubicBezTo>
                  <a:cubicBezTo>
                    <a:pt x="4948" y="13631"/>
                    <a:pt x="4192" y="13421"/>
                    <a:pt x="3800" y="13001"/>
                  </a:cubicBezTo>
                  <a:cubicBezTo>
                    <a:pt x="3608" y="12799"/>
                    <a:pt x="3349" y="12674"/>
                    <a:pt x="3070" y="12641"/>
                  </a:cubicBezTo>
                  <a:cubicBezTo>
                    <a:pt x="2296" y="12549"/>
                    <a:pt x="1754" y="12228"/>
                    <a:pt x="1417" y="11651"/>
                  </a:cubicBezTo>
                  <a:cubicBezTo>
                    <a:pt x="692" y="10416"/>
                    <a:pt x="1369" y="8812"/>
                    <a:pt x="2705" y="8293"/>
                  </a:cubicBezTo>
                  <a:cubicBezTo>
                    <a:pt x="3031" y="8168"/>
                    <a:pt x="3262" y="7870"/>
                    <a:pt x="3296" y="7520"/>
                  </a:cubicBezTo>
                  <a:lnTo>
                    <a:pt x="3454" y="6150"/>
                  </a:lnTo>
                  <a:cubicBezTo>
                    <a:pt x="3472" y="6002"/>
                    <a:pt x="3358" y="5920"/>
                    <a:pt x="3245" y="5920"/>
                  </a:cubicBezTo>
                  <a:cubicBezTo>
                    <a:pt x="3150" y="5920"/>
                    <a:pt x="3054" y="5979"/>
                    <a:pt x="3041" y="6107"/>
                  </a:cubicBezTo>
                  <a:lnTo>
                    <a:pt x="2887" y="7476"/>
                  </a:lnTo>
                  <a:cubicBezTo>
                    <a:pt x="2868" y="7673"/>
                    <a:pt x="2738" y="7841"/>
                    <a:pt x="2561" y="7914"/>
                  </a:cubicBezTo>
                  <a:cubicBezTo>
                    <a:pt x="0" y="8908"/>
                    <a:pt x="63" y="12703"/>
                    <a:pt x="3027" y="13054"/>
                  </a:cubicBezTo>
                  <a:cubicBezTo>
                    <a:pt x="3204" y="13073"/>
                    <a:pt x="3377" y="13159"/>
                    <a:pt x="3502" y="13289"/>
                  </a:cubicBezTo>
                  <a:cubicBezTo>
                    <a:pt x="3973" y="13800"/>
                    <a:pt x="4837" y="14056"/>
                    <a:pt x="5702" y="14056"/>
                  </a:cubicBezTo>
                  <a:cubicBezTo>
                    <a:pt x="6569" y="14056"/>
                    <a:pt x="7436" y="13799"/>
                    <a:pt x="7908" y="13284"/>
                  </a:cubicBezTo>
                  <a:cubicBezTo>
                    <a:pt x="8033" y="13155"/>
                    <a:pt x="8201" y="13068"/>
                    <a:pt x="8383" y="13049"/>
                  </a:cubicBezTo>
                  <a:cubicBezTo>
                    <a:pt x="10535" y="12794"/>
                    <a:pt x="11222" y="10647"/>
                    <a:pt x="10290" y="9124"/>
                  </a:cubicBezTo>
                  <a:cubicBezTo>
                    <a:pt x="9959" y="8567"/>
                    <a:pt x="9450" y="8139"/>
                    <a:pt x="8849" y="7909"/>
                  </a:cubicBezTo>
                  <a:cubicBezTo>
                    <a:pt x="8667" y="7837"/>
                    <a:pt x="8537" y="7668"/>
                    <a:pt x="8518" y="7476"/>
                  </a:cubicBezTo>
                  <a:lnTo>
                    <a:pt x="7893" y="1976"/>
                  </a:lnTo>
                  <a:cubicBezTo>
                    <a:pt x="7768" y="885"/>
                    <a:pt x="6865" y="40"/>
                    <a:pt x="5789" y="1"/>
                  </a:cubicBezTo>
                  <a:cubicBezTo>
                    <a:pt x="5764" y="0"/>
                    <a:pt x="5739" y="0"/>
                    <a:pt x="5714"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07" name="Google Shape;12307;p92"/>
          <p:cNvGrpSpPr/>
          <p:nvPr/>
        </p:nvGrpSpPr>
        <p:grpSpPr>
          <a:xfrm>
            <a:off x="7578597" y="3154933"/>
            <a:ext cx="234285" cy="367855"/>
            <a:chOff x="7578597" y="3360333"/>
            <a:chExt cx="234285" cy="367855"/>
          </a:xfrm>
        </p:grpSpPr>
        <p:sp>
          <p:nvSpPr>
            <p:cNvPr id="12308" name="Google Shape;12308;p92"/>
            <p:cNvSpPr/>
            <p:nvPr/>
          </p:nvSpPr>
          <p:spPr>
            <a:xfrm>
              <a:off x="7658315" y="3578988"/>
              <a:ext cx="18378" cy="123543"/>
            </a:xfrm>
            <a:custGeom>
              <a:avLst/>
              <a:gdLst/>
              <a:ahLst/>
              <a:cxnLst/>
              <a:rect l="l" t="t" r="r" b="b"/>
              <a:pathLst>
                <a:path w="702" h="4719" extrusionOk="0">
                  <a:moveTo>
                    <a:pt x="0" y="0"/>
                  </a:moveTo>
                  <a:lnTo>
                    <a:pt x="0" y="4718"/>
                  </a:lnTo>
                  <a:lnTo>
                    <a:pt x="702" y="4718"/>
                  </a:lnTo>
                  <a:lnTo>
                    <a:pt x="702" y="0"/>
                  </a:lnTo>
                  <a:cubicBezTo>
                    <a:pt x="586" y="24"/>
                    <a:pt x="469" y="37"/>
                    <a:pt x="351" y="37"/>
                  </a:cubicBezTo>
                  <a:cubicBezTo>
                    <a:pt x="233" y="37"/>
                    <a:pt x="116" y="24"/>
                    <a:pt x="0"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09" name="Google Shape;12309;p92"/>
            <p:cNvSpPr/>
            <p:nvPr/>
          </p:nvSpPr>
          <p:spPr>
            <a:xfrm>
              <a:off x="7645853" y="3702506"/>
              <a:ext cx="43171" cy="20132"/>
            </a:xfrm>
            <a:custGeom>
              <a:avLst/>
              <a:gdLst/>
              <a:ahLst/>
              <a:cxnLst/>
              <a:rect l="l" t="t" r="r" b="b"/>
              <a:pathLst>
                <a:path w="1649" h="769" extrusionOk="0">
                  <a:moveTo>
                    <a:pt x="270" y="0"/>
                  </a:moveTo>
                  <a:lnTo>
                    <a:pt x="1" y="769"/>
                  </a:lnTo>
                  <a:lnTo>
                    <a:pt x="1649" y="769"/>
                  </a:lnTo>
                  <a:lnTo>
                    <a:pt x="1384" y="0"/>
                  </a:lnTo>
                  <a:close/>
                </a:path>
              </a:pathLst>
            </a:custGeom>
            <a:solidFill>
              <a:srgbClr val="87A0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0" name="Google Shape;12310;p92"/>
            <p:cNvSpPr/>
            <p:nvPr/>
          </p:nvSpPr>
          <p:spPr>
            <a:xfrm>
              <a:off x="7702585" y="3702506"/>
              <a:ext cx="43171" cy="20132"/>
            </a:xfrm>
            <a:custGeom>
              <a:avLst/>
              <a:gdLst/>
              <a:ahLst/>
              <a:cxnLst/>
              <a:rect l="l" t="t" r="r" b="b"/>
              <a:pathLst>
                <a:path w="1649" h="769" extrusionOk="0">
                  <a:moveTo>
                    <a:pt x="265" y="0"/>
                  </a:moveTo>
                  <a:lnTo>
                    <a:pt x="0" y="769"/>
                  </a:lnTo>
                  <a:lnTo>
                    <a:pt x="1648" y="769"/>
                  </a:lnTo>
                  <a:lnTo>
                    <a:pt x="1379" y="0"/>
                  </a:lnTo>
                  <a:close/>
                </a:path>
              </a:pathLst>
            </a:custGeom>
            <a:solidFill>
              <a:srgbClr val="87A0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1" name="Google Shape;12311;p92"/>
            <p:cNvSpPr/>
            <p:nvPr/>
          </p:nvSpPr>
          <p:spPr>
            <a:xfrm>
              <a:off x="7587367" y="3365595"/>
              <a:ext cx="160143" cy="31049"/>
            </a:xfrm>
            <a:custGeom>
              <a:avLst/>
              <a:gdLst/>
              <a:ahLst/>
              <a:cxnLst/>
              <a:rect l="l" t="t" r="r" b="b"/>
              <a:pathLst>
                <a:path w="6117" h="1186" extrusionOk="0">
                  <a:moveTo>
                    <a:pt x="524" y="1"/>
                  </a:moveTo>
                  <a:cubicBezTo>
                    <a:pt x="296" y="1"/>
                    <a:pt x="90" y="162"/>
                    <a:pt x="49" y="398"/>
                  </a:cubicBezTo>
                  <a:cubicBezTo>
                    <a:pt x="1" y="672"/>
                    <a:pt x="198" y="931"/>
                    <a:pt x="472" y="960"/>
                  </a:cubicBezTo>
                  <a:cubicBezTo>
                    <a:pt x="1327" y="1109"/>
                    <a:pt x="2191" y="1181"/>
                    <a:pt x="3061" y="1186"/>
                  </a:cubicBezTo>
                  <a:cubicBezTo>
                    <a:pt x="3926" y="1181"/>
                    <a:pt x="4790" y="1109"/>
                    <a:pt x="5646" y="960"/>
                  </a:cubicBezTo>
                  <a:cubicBezTo>
                    <a:pt x="5924" y="931"/>
                    <a:pt x="6116" y="672"/>
                    <a:pt x="6068" y="398"/>
                  </a:cubicBezTo>
                  <a:cubicBezTo>
                    <a:pt x="6027" y="162"/>
                    <a:pt x="5821" y="1"/>
                    <a:pt x="5593" y="1"/>
                  </a:cubicBezTo>
                  <a:cubicBezTo>
                    <a:pt x="5557" y="1"/>
                    <a:pt x="5519" y="5"/>
                    <a:pt x="5482" y="13"/>
                  </a:cubicBezTo>
                  <a:cubicBezTo>
                    <a:pt x="4680" y="155"/>
                    <a:pt x="3869" y="226"/>
                    <a:pt x="3059" y="226"/>
                  </a:cubicBezTo>
                  <a:cubicBezTo>
                    <a:pt x="2248" y="226"/>
                    <a:pt x="1437" y="155"/>
                    <a:pt x="635" y="13"/>
                  </a:cubicBezTo>
                  <a:cubicBezTo>
                    <a:pt x="598" y="5"/>
                    <a:pt x="561" y="1"/>
                    <a:pt x="524"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2" name="Google Shape;12312;p92"/>
            <p:cNvSpPr/>
            <p:nvPr/>
          </p:nvSpPr>
          <p:spPr>
            <a:xfrm>
              <a:off x="7589645" y="3366067"/>
              <a:ext cx="156975" cy="30447"/>
            </a:xfrm>
            <a:custGeom>
              <a:avLst/>
              <a:gdLst/>
              <a:ahLst/>
              <a:cxnLst/>
              <a:rect l="l" t="t" r="r" b="b"/>
              <a:pathLst>
                <a:path w="5996" h="1163" extrusionOk="0">
                  <a:moveTo>
                    <a:pt x="5592" y="0"/>
                  </a:moveTo>
                  <a:lnTo>
                    <a:pt x="5592" y="0"/>
                  </a:lnTo>
                  <a:cubicBezTo>
                    <a:pt x="5597" y="10"/>
                    <a:pt x="5597" y="19"/>
                    <a:pt x="5597" y="29"/>
                  </a:cubicBezTo>
                  <a:cubicBezTo>
                    <a:pt x="5640" y="293"/>
                    <a:pt x="5467" y="538"/>
                    <a:pt x="5208" y="586"/>
                  </a:cubicBezTo>
                  <a:cubicBezTo>
                    <a:pt x="4353" y="735"/>
                    <a:pt x="3488" y="807"/>
                    <a:pt x="2619" y="807"/>
                  </a:cubicBezTo>
                  <a:cubicBezTo>
                    <a:pt x="1754" y="807"/>
                    <a:pt x="884" y="735"/>
                    <a:pt x="29" y="586"/>
                  </a:cubicBezTo>
                  <a:cubicBezTo>
                    <a:pt x="20" y="582"/>
                    <a:pt x="10" y="582"/>
                    <a:pt x="0" y="582"/>
                  </a:cubicBezTo>
                  <a:cubicBezTo>
                    <a:pt x="44" y="764"/>
                    <a:pt x="197" y="908"/>
                    <a:pt x="385" y="942"/>
                  </a:cubicBezTo>
                  <a:cubicBezTo>
                    <a:pt x="1240" y="1091"/>
                    <a:pt x="2104" y="1163"/>
                    <a:pt x="2974" y="1163"/>
                  </a:cubicBezTo>
                  <a:cubicBezTo>
                    <a:pt x="3839" y="1163"/>
                    <a:pt x="4703" y="1086"/>
                    <a:pt x="5559" y="942"/>
                  </a:cubicBezTo>
                  <a:cubicBezTo>
                    <a:pt x="5823" y="894"/>
                    <a:pt x="5996" y="644"/>
                    <a:pt x="5953" y="385"/>
                  </a:cubicBezTo>
                  <a:cubicBezTo>
                    <a:pt x="5919" y="197"/>
                    <a:pt x="5775" y="44"/>
                    <a:pt x="5592" y="0"/>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3" name="Google Shape;12313;p92"/>
            <p:cNvSpPr/>
            <p:nvPr/>
          </p:nvSpPr>
          <p:spPr>
            <a:xfrm>
              <a:off x="7695778" y="3365726"/>
              <a:ext cx="107443" cy="30788"/>
            </a:xfrm>
            <a:custGeom>
              <a:avLst/>
              <a:gdLst/>
              <a:ahLst/>
              <a:cxnLst/>
              <a:rect l="l" t="t" r="r" b="b"/>
              <a:pathLst>
                <a:path w="4104" h="1176" extrusionOk="0">
                  <a:moveTo>
                    <a:pt x="3593" y="1"/>
                  </a:moveTo>
                  <a:cubicBezTo>
                    <a:pt x="3565" y="1"/>
                    <a:pt x="3536" y="3"/>
                    <a:pt x="3508" y="8"/>
                  </a:cubicBezTo>
                  <a:cubicBezTo>
                    <a:pt x="2946" y="105"/>
                    <a:pt x="2384" y="167"/>
                    <a:pt x="1817" y="201"/>
                  </a:cubicBezTo>
                  <a:cubicBezTo>
                    <a:pt x="1860" y="258"/>
                    <a:pt x="1889" y="326"/>
                    <a:pt x="1903" y="398"/>
                  </a:cubicBezTo>
                  <a:cubicBezTo>
                    <a:pt x="1947" y="657"/>
                    <a:pt x="1769" y="907"/>
                    <a:pt x="1509" y="950"/>
                  </a:cubicBezTo>
                  <a:cubicBezTo>
                    <a:pt x="1010" y="1041"/>
                    <a:pt x="510" y="1104"/>
                    <a:pt x="1" y="1137"/>
                  </a:cubicBezTo>
                  <a:cubicBezTo>
                    <a:pt x="361" y="1161"/>
                    <a:pt x="722" y="1176"/>
                    <a:pt x="1082" y="1176"/>
                  </a:cubicBezTo>
                  <a:cubicBezTo>
                    <a:pt x="1951" y="1176"/>
                    <a:pt x="2816" y="1099"/>
                    <a:pt x="3671" y="950"/>
                  </a:cubicBezTo>
                  <a:cubicBezTo>
                    <a:pt x="3931" y="907"/>
                    <a:pt x="4104" y="657"/>
                    <a:pt x="4060" y="398"/>
                  </a:cubicBezTo>
                  <a:cubicBezTo>
                    <a:pt x="4022" y="167"/>
                    <a:pt x="3820" y="1"/>
                    <a:pt x="3593"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4" name="Google Shape;12314;p92"/>
            <p:cNvSpPr/>
            <p:nvPr/>
          </p:nvSpPr>
          <p:spPr>
            <a:xfrm>
              <a:off x="7695909" y="3369836"/>
              <a:ext cx="66576" cy="26180"/>
            </a:xfrm>
            <a:custGeom>
              <a:avLst/>
              <a:gdLst/>
              <a:ahLst/>
              <a:cxnLst/>
              <a:rect l="l" t="t" r="r" b="b"/>
              <a:pathLst>
                <a:path w="2543" h="1000" extrusionOk="0">
                  <a:moveTo>
                    <a:pt x="2384" y="0"/>
                  </a:moveTo>
                  <a:cubicBezTo>
                    <a:pt x="2191" y="20"/>
                    <a:pt x="2004" y="29"/>
                    <a:pt x="1812" y="39"/>
                  </a:cubicBezTo>
                  <a:cubicBezTo>
                    <a:pt x="1855" y="101"/>
                    <a:pt x="1884" y="169"/>
                    <a:pt x="1898" y="241"/>
                  </a:cubicBezTo>
                  <a:cubicBezTo>
                    <a:pt x="1942" y="500"/>
                    <a:pt x="1769" y="745"/>
                    <a:pt x="1509" y="793"/>
                  </a:cubicBezTo>
                  <a:cubicBezTo>
                    <a:pt x="1010" y="880"/>
                    <a:pt x="505" y="942"/>
                    <a:pt x="1" y="980"/>
                  </a:cubicBezTo>
                  <a:lnTo>
                    <a:pt x="303" y="1000"/>
                  </a:lnTo>
                  <a:cubicBezTo>
                    <a:pt x="909" y="966"/>
                    <a:pt x="1514" y="899"/>
                    <a:pt x="2115" y="793"/>
                  </a:cubicBezTo>
                  <a:cubicBezTo>
                    <a:pt x="2369" y="745"/>
                    <a:pt x="2542" y="500"/>
                    <a:pt x="2499" y="241"/>
                  </a:cubicBezTo>
                  <a:cubicBezTo>
                    <a:pt x="2484" y="149"/>
                    <a:pt x="2441" y="68"/>
                    <a:pt x="2384" y="0"/>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5" name="Google Shape;12315;p92"/>
            <p:cNvSpPr/>
            <p:nvPr/>
          </p:nvSpPr>
          <p:spPr>
            <a:xfrm>
              <a:off x="7714916" y="3578988"/>
              <a:ext cx="18378" cy="123543"/>
            </a:xfrm>
            <a:custGeom>
              <a:avLst/>
              <a:gdLst/>
              <a:ahLst/>
              <a:cxnLst/>
              <a:rect l="l" t="t" r="r" b="b"/>
              <a:pathLst>
                <a:path w="702" h="4719" extrusionOk="0">
                  <a:moveTo>
                    <a:pt x="0" y="0"/>
                  </a:moveTo>
                  <a:lnTo>
                    <a:pt x="0" y="4718"/>
                  </a:lnTo>
                  <a:lnTo>
                    <a:pt x="702" y="4718"/>
                  </a:lnTo>
                  <a:lnTo>
                    <a:pt x="702" y="0"/>
                  </a:lnTo>
                  <a:cubicBezTo>
                    <a:pt x="586" y="24"/>
                    <a:pt x="469" y="37"/>
                    <a:pt x="351" y="37"/>
                  </a:cubicBezTo>
                  <a:cubicBezTo>
                    <a:pt x="233" y="37"/>
                    <a:pt x="115" y="24"/>
                    <a:pt x="0"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6" name="Google Shape;12316;p92"/>
            <p:cNvSpPr/>
            <p:nvPr/>
          </p:nvSpPr>
          <p:spPr>
            <a:xfrm>
              <a:off x="7578597" y="3360333"/>
              <a:ext cx="234285" cy="367855"/>
            </a:xfrm>
            <a:custGeom>
              <a:avLst/>
              <a:gdLst/>
              <a:ahLst/>
              <a:cxnLst/>
              <a:rect l="l" t="t" r="r" b="b"/>
              <a:pathLst>
                <a:path w="8949" h="14051" extrusionOk="0">
                  <a:moveTo>
                    <a:pt x="8063" y="413"/>
                  </a:moveTo>
                  <a:cubicBezTo>
                    <a:pt x="8194" y="413"/>
                    <a:pt x="8309" y="504"/>
                    <a:pt x="8335" y="637"/>
                  </a:cubicBezTo>
                  <a:cubicBezTo>
                    <a:pt x="8363" y="786"/>
                    <a:pt x="8263" y="930"/>
                    <a:pt x="8114" y="954"/>
                  </a:cubicBezTo>
                  <a:lnTo>
                    <a:pt x="8114" y="959"/>
                  </a:lnTo>
                  <a:cubicBezTo>
                    <a:pt x="7556" y="1046"/>
                    <a:pt x="6994" y="1103"/>
                    <a:pt x="6427" y="1132"/>
                  </a:cubicBezTo>
                  <a:cubicBezTo>
                    <a:pt x="6499" y="1050"/>
                    <a:pt x="6547" y="949"/>
                    <a:pt x="6571" y="844"/>
                  </a:cubicBezTo>
                  <a:cubicBezTo>
                    <a:pt x="6576" y="815"/>
                    <a:pt x="6576" y="786"/>
                    <a:pt x="6576" y="757"/>
                  </a:cubicBezTo>
                  <a:cubicBezTo>
                    <a:pt x="6586" y="704"/>
                    <a:pt x="6586" y="652"/>
                    <a:pt x="6581" y="594"/>
                  </a:cubicBezTo>
                  <a:cubicBezTo>
                    <a:pt x="7062" y="560"/>
                    <a:pt x="7542" y="498"/>
                    <a:pt x="8018" y="416"/>
                  </a:cubicBezTo>
                  <a:cubicBezTo>
                    <a:pt x="8033" y="414"/>
                    <a:pt x="8048" y="413"/>
                    <a:pt x="8063" y="413"/>
                  </a:cubicBezTo>
                  <a:close/>
                  <a:moveTo>
                    <a:pt x="893" y="411"/>
                  </a:moveTo>
                  <a:cubicBezTo>
                    <a:pt x="1012" y="411"/>
                    <a:pt x="1952" y="633"/>
                    <a:pt x="3391" y="633"/>
                  </a:cubicBezTo>
                  <a:cubicBezTo>
                    <a:pt x="4103" y="633"/>
                    <a:pt x="4938" y="579"/>
                    <a:pt x="5856" y="416"/>
                  </a:cubicBezTo>
                  <a:cubicBezTo>
                    <a:pt x="5867" y="415"/>
                    <a:pt x="5878" y="415"/>
                    <a:pt x="5889" y="415"/>
                  </a:cubicBezTo>
                  <a:cubicBezTo>
                    <a:pt x="6202" y="415"/>
                    <a:pt x="6272" y="875"/>
                    <a:pt x="5952" y="954"/>
                  </a:cubicBezTo>
                  <a:cubicBezTo>
                    <a:pt x="5106" y="1089"/>
                    <a:pt x="4256" y="1161"/>
                    <a:pt x="3396" y="1180"/>
                  </a:cubicBezTo>
                  <a:cubicBezTo>
                    <a:pt x="2541" y="1166"/>
                    <a:pt x="1691" y="1094"/>
                    <a:pt x="845" y="954"/>
                  </a:cubicBezTo>
                  <a:cubicBezTo>
                    <a:pt x="696" y="930"/>
                    <a:pt x="595" y="791"/>
                    <a:pt x="619" y="642"/>
                  </a:cubicBezTo>
                  <a:cubicBezTo>
                    <a:pt x="643" y="508"/>
                    <a:pt x="759" y="411"/>
                    <a:pt x="893" y="411"/>
                  </a:cubicBezTo>
                  <a:close/>
                  <a:moveTo>
                    <a:pt x="1878" y="1512"/>
                  </a:moveTo>
                  <a:cubicBezTo>
                    <a:pt x="2468" y="1571"/>
                    <a:pt x="2960" y="1589"/>
                    <a:pt x="3353" y="1589"/>
                  </a:cubicBezTo>
                  <a:cubicBezTo>
                    <a:pt x="3964" y="1589"/>
                    <a:pt x="4333" y="1545"/>
                    <a:pt x="4452" y="1545"/>
                  </a:cubicBezTo>
                  <a:cubicBezTo>
                    <a:pt x="4456" y="1545"/>
                    <a:pt x="4459" y="1545"/>
                    <a:pt x="4463" y="1545"/>
                  </a:cubicBezTo>
                  <a:lnTo>
                    <a:pt x="4463" y="1550"/>
                  </a:lnTo>
                  <a:cubicBezTo>
                    <a:pt x="4616" y="1564"/>
                    <a:pt x="4765" y="1560"/>
                    <a:pt x="4919" y="1564"/>
                  </a:cubicBezTo>
                  <a:lnTo>
                    <a:pt x="4919" y="2837"/>
                  </a:lnTo>
                  <a:lnTo>
                    <a:pt x="1878" y="2837"/>
                  </a:lnTo>
                  <a:lnTo>
                    <a:pt x="1878" y="1512"/>
                  </a:lnTo>
                  <a:close/>
                  <a:moveTo>
                    <a:pt x="7081" y="1512"/>
                  </a:moveTo>
                  <a:lnTo>
                    <a:pt x="7086" y="1516"/>
                  </a:lnTo>
                  <a:lnTo>
                    <a:pt x="7086" y="2842"/>
                  </a:lnTo>
                  <a:lnTo>
                    <a:pt x="5332" y="2842"/>
                  </a:lnTo>
                  <a:lnTo>
                    <a:pt x="5332" y="1588"/>
                  </a:lnTo>
                  <a:cubicBezTo>
                    <a:pt x="5369" y="1589"/>
                    <a:pt x="5406" y="1589"/>
                    <a:pt x="5443" y="1589"/>
                  </a:cubicBezTo>
                  <a:cubicBezTo>
                    <a:pt x="5993" y="1589"/>
                    <a:pt x="6640" y="1557"/>
                    <a:pt x="7081" y="1512"/>
                  </a:cubicBezTo>
                  <a:close/>
                  <a:moveTo>
                    <a:pt x="7081" y="3246"/>
                  </a:moveTo>
                  <a:lnTo>
                    <a:pt x="7081" y="3933"/>
                  </a:lnTo>
                  <a:lnTo>
                    <a:pt x="5332" y="3933"/>
                  </a:lnTo>
                  <a:lnTo>
                    <a:pt x="5332" y="3246"/>
                  </a:lnTo>
                  <a:close/>
                  <a:moveTo>
                    <a:pt x="4919" y="3255"/>
                  </a:moveTo>
                  <a:lnTo>
                    <a:pt x="4919" y="3938"/>
                  </a:lnTo>
                  <a:lnTo>
                    <a:pt x="1878" y="3938"/>
                  </a:lnTo>
                  <a:lnTo>
                    <a:pt x="1878" y="3255"/>
                  </a:lnTo>
                  <a:close/>
                  <a:moveTo>
                    <a:pt x="7081" y="4351"/>
                  </a:moveTo>
                  <a:lnTo>
                    <a:pt x="7081" y="6666"/>
                  </a:lnTo>
                  <a:cubicBezTo>
                    <a:pt x="7081" y="7566"/>
                    <a:pt x="6341" y="8181"/>
                    <a:pt x="5554" y="8181"/>
                  </a:cubicBezTo>
                  <a:cubicBezTo>
                    <a:pt x="5303" y="8181"/>
                    <a:pt x="5049" y="8119"/>
                    <a:pt x="4811" y="7984"/>
                  </a:cubicBezTo>
                  <a:lnTo>
                    <a:pt x="4811" y="7984"/>
                  </a:lnTo>
                  <a:cubicBezTo>
                    <a:pt x="5136" y="7620"/>
                    <a:pt x="5318" y="7150"/>
                    <a:pt x="5332" y="6666"/>
                  </a:cubicBezTo>
                  <a:lnTo>
                    <a:pt x="5332" y="4351"/>
                  </a:lnTo>
                  <a:close/>
                  <a:moveTo>
                    <a:pt x="3540" y="8588"/>
                  </a:moveTo>
                  <a:lnTo>
                    <a:pt x="3540" y="12863"/>
                  </a:lnTo>
                  <a:lnTo>
                    <a:pt x="3252" y="12863"/>
                  </a:lnTo>
                  <a:lnTo>
                    <a:pt x="3252" y="8588"/>
                  </a:lnTo>
                  <a:close/>
                  <a:moveTo>
                    <a:pt x="5971" y="13272"/>
                  </a:moveTo>
                  <a:lnTo>
                    <a:pt x="6096" y="13632"/>
                  </a:lnTo>
                  <a:lnTo>
                    <a:pt x="5025" y="13632"/>
                  </a:lnTo>
                  <a:lnTo>
                    <a:pt x="5154" y="13272"/>
                  </a:lnTo>
                  <a:close/>
                  <a:moveTo>
                    <a:pt x="3809" y="13277"/>
                  </a:moveTo>
                  <a:lnTo>
                    <a:pt x="3934" y="13637"/>
                  </a:lnTo>
                  <a:lnTo>
                    <a:pt x="2858" y="13637"/>
                  </a:lnTo>
                  <a:lnTo>
                    <a:pt x="2988" y="13277"/>
                  </a:lnTo>
                  <a:close/>
                  <a:moveTo>
                    <a:pt x="8075" y="1"/>
                  </a:moveTo>
                  <a:cubicBezTo>
                    <a:pt x="8033" y="1"/>
                    <a:pt x="7990" y="5"/>
                    <a:pt x="7945" y="13"/>
                  </a:cubicBezTo>
                  <a:cubicBezTo>
                    <a:pt x="7422" y="99"/>
                    <a:pt x="6889" y="162"/>
                    <a:pt x="6355" y="190"/>
                  </a:cubicBezTo>
                  <a:cubicBezTo>
                    <a:pt x="6233" y="68"/>
                    <a:pt x="6064" y="4"/>
                    <a:pt x="5891" y="4"/>
                  </a:cubicBezTo>
                  <a:cubicBezTo>
                    <a:pt x="5854" y="4"/>
                    <a:pt x="5816" y="7"/>
                    <a:pt x="5779" y="13"/>
                  </a:cubicBezTo>
                  <a:cubicBezTo>
                    <a:pt x="4991" y="150"/>
                    <a:pt x="4193" y="218"/>
                    <a:pt x="3395" y="218"/>
                  </a:cubicBezTo>
                  <a:cubicBezTo>
                    <a:pt x="2597" y="218"/>
                    <a:pt x="1799" y="150"/>
                    <a:pt x="1008" y="13"/>
                  </a:cubicBezTo>
                  <a:cubicBezTo>
                    <a:pt x="966" y="5"/>
                    <a:pt x="924" y="2"/>
                    <a:pt x="883" y="2"/>
                  </a:cubicBezTo>
                  <a:cubicBezTo>
                    <a:pt x="350" y="2"/>
                    <a:pt x="0" y="615"/>
                    <a:pt x="326" y="1084"/>
                  </a:cubicBezTo>
                  <a:cubicBezTo>
                    <a:pt x="552" y="1401"/>
                    <a:pt x="850" y="1377"/>
                    <a:pt x="1460" y="1454"/>
                  </a:cubicBezTo>
                  <a:lnTo>
                    <a:pt x="1460" y="5134"/>
                  </a:lnTo>
                  <a:cubicBezTo>
                    <a:pt x="1460" y="5271"/>
                    <a:pt x="1562" y="5339"/>
                    <a:pt x="1664" y="5339"/>
                  </a:cubicBezTo>
                  <a:cubicBezTo>
                    <a:pt x="1766" y="5339"/>
                    <a:pt x="1868" y="5271"/>
                    <a:pt x="1868" y="5134"/>
                  </a:cubicBezTo>
                  <a:lnTo>
                    <a:pt x="1868" y="4351"/>
                  </a:lnTo>
                  <a:lnTo>
                    <a:pt x="4914" y="4351"/>
                  </a:lnTo>
                  <a:cubicBezTo>
                    <a:pt x="4900" y="6945"/>
                    <a:pt x="4957" y="6719"/>
                    <a:pt x="4837" y="7113"/>
                  </a:cubicBezTo>
                  <a:cubicBezTo>
                    <a:pt x="4607" y="7847"/>
                    <a:pt x="4014" y="8179"/>
                    <a:pt x="3419" y="8179"/>
                  </a:cubicBezTo>
                  <a:cubicBezTo>
                    <a:pt x="2646" y="8179"/>
                    <a:pt x="1868" y="7622"/>
                    <a:pt x="1868" y="6661"/>
                  </a:cubicBezTo>
                  <a:lnTo>
                    <a:pt x="1868" y="6244"/>
                  </a:lnTo>
                  <a:cubicBezTo>
                    <a:pt x="1871" y="6107"/>
                    <a:pt x="1769" y="6038"/>
                    <a:pt x="1666" y="6038"/>
                  </a:cubicBezTo>
                  <a:cubicBezTo>
                    <a:pt x="1563" y="6038"/>
                    <a:pt x="1460" y="6107"/>
                    <a:pt x="1460" y="6244"/>
                  </a:cubicBezTo>
                  <a:lnTo>
                    <a:pt x="1460" y="6661"/>
                  </a:lnTo>
                  <a:cubicBezTo>
                    <a:pt x="1465" y="7517"/>
                    <a:pt x="2022" y="8271"/>
                    <a:pt x="2844" y="8516"/>
                  </a:cubicBezTo>
                  <a:lnTo>
                    <a:pt x="2844" y="12868"/>
                  </a:lnTo>
                  <a:lnTo>
                    <a:pt x="2839" y="12868"/>
                  </a:lnTo>
                  <a:cubicBezTo>
                    <a:pt x="2747" y="12868"/>
                    <a:pt x="2671" y="12921"/>
                    <a:pt x="2642" y="13008"/>
                  </a:cubicBezTo>
                  <a:lnTo>
                    <a:pt x="2378" y="13776"/>
                  </a:lnTo>
                  <a:cubicBezTo>
                    <a:pt x="2334" y="13911"/>
                    <a:pt x="2430" y="14050"/>
                    <a:pt x="2575" y="14050"/>
                  </a:cubicBezTo>
                  <a:lnTo>
                    <a:pt x="4218" y="14050"/>
                  </a:lnTo>
                  <a:cubicBezTo>
                    <a:pt x="4357" y="14050"/>
                    <a:pt x="4458" y="13911"/>
                    <a:pt x="4414" y="13776"/>
                  </a:cubicBezTo>
                  <a:lnTo>
                    <a:pt x="4150" y="13008"/>
                  </a:lnTo>
                  <a:cubicBezTo>
                    <a:pt x="4121" y="12921"/>
                    <a:pt x="4040" y="12868"/>
                    <a:pt x="3953" y="12868"/>
                  </a:cubicBezTo>
                  <a:lnTo>
                    <a:pt x="3948" y="12868"/>
                  </a:lnTo>
                  <a:lnTo>
                    <a:pt x="3948" y="8516"/>
                  </a:lnTo>
                  <a:cubicBezTo>
                    <a:pt x="4136" y="8458"/>
                    <a:pt x="4314" y="8376"/>
                    <a:pt x="4477" y="8266"/>
                  </a:cubicBezTo>
                  <a:cubicBezTo>
                    <a:pt x="4640" y="8372"/>
                    <a:pt x="4818" y="8458"/>
                    <a:pt x="5001" y="8516"/>
                  </a:cubicBezTo>
                  <a:lnTo>
                    <a:pt x="5001" y="12868"/>
                  </a:lnTo>
                  <a:cubicBezTo>
                    <a:pt x="4909" y="12868"/>
                    <a:pt x="4832" y="12921"/>
                    <a:pt x="4804" y="13008"/>
                  </a:cubicBezTo>
                  <a:lnTo>
                    <a:pt x="4539" y="13776"/>
                  </a:lnTo>
                  <a:cubicBezTo>
                    <a:pt x="4491" y="13911"/>
                    <a:pt x="4592" y="14050"/>
                    <a:pt x="4736" y="14050"/>
                  </a:cubicBezTo>
                  <a:lnTo>
                    <a:pt x="6379" y="14050"/>
                  </a:lnTo>
                  <a:cubicBezTo>
                    <a:pt x="6523" y="14050"/>
                    <a:pt x="6620" y="13911"/>
                    <a:pt x="6576" y="13776"/>
                  </a:cubicBezTo>
                  <a:lnTo>
                    <a:pt x="6312" y="13008"/>
                  </a:lnTo>
                  <a:cubicBezTo>
                    <a:pt x="6283" y="12921"/>
                    <a:pt x="6206" y="12868"/>
                    <a:pt x="6115" y="12868"/>
                  </a:cubicBezTo>
                  <a:lnTo>
                    <a:pt x="6115" y="10740"/>
                  </a:lnTo>
                  <a:cubicBezTo>
                    <a:pt x="6115" y="10603"/>
                    <a:pt x="6013" y="10535"/>
                    <a:pt x="5911" y="10535"/>
                  </a:cubicBezTo>
                  <a:cubicBezTo>
                    <a:pt x="5809" y="10535"/>
                    <a:pt x="5707" y="10603"/>
                    <a:pt x="5707" y="10740"/>
                  </a:cubicBezTo>
                  <a:lnTo>
                    <a:pt x="5707" y="12868"/>
                  </a:lnTo>
                  <a:lnTo>
                    <a:pt x="5419" y="12868"/>
                  </a:lnTo>
                  <a:lnTo>
                    <a:pt x="5419" y="8593"/>
                  </a:lnTo>
                  <a:lnTo>
                    <a:pt x="5707" y="8593"/>
                  </a:lnTo>
                  <a:lnTo>
                    <a:pt x="5707" y="9746"/>
                  </a:lnTo>
                  <a:cubicBezTo>
                    <a:pt x="5707" y="9883"/>
                    <a:pt x="5809" y="9951"/>
                    <a:pt x="5911" y="9951"/>
                  </a:cubicBezTo>
                  <a:cubicBezTo>
                    <a:pt x="6013" y="9951"/>
                    <a:pt x="6115" y="9883"/>
                    <a:pt x="6115" y="9746"/>
                  </a:cubicBezTo>
                  <a:lnTo>
                    <a:pt x="6115" y="8516"/>
                  </a:lnTo>
                  <a:cubicBezTo>
                    <a:pt x="6937" y="8271"/>
                    <a:pt x="7499" y="7517"/>
                    <a:pt x="7499" y="6661"/>
                  </a:cubicBezTo>
                  <a:lnTo>
                    <a:pt x="7499" y="1454"/>
                  </a:lnTo>
                  <a:cubicBezTo>
                    <a:pt x="8099" y="1377"/>
                    <a:pt x="8407" y="1406"/>
                    <a:pt x="8632" y="1084"/>
                  </a:cubicBezTo>
                  <a:cubicBezTo>
                    <a:pt x="8949" y="621"/>
                    <a:pt x="8608" y="1"/>
                    <a:pt x="8075"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17" name="Google Shape;12317;p92"/>
          <p:cNvGrpSpPr/>
          <p:nvPr/>
        </p:nvGrpSpPr>
        <p:grpSpPr>
          <a:xfrm>
            <a:off x="6697352" y="4083983"/>
            <a:ext cx="269130" cy="354530"/>
            <a:chOff x="6697352" y="4289383"/>
            <a:chExt cx="269130" cy="354530"/>
          </a:xfrm>
        </p:grpSpPr>
        <p:sp>
          <p:nvSpPr>
            <p:cNvPr id="12318" name="Google Shape;12318;p92"/>
            <p:cNvSpPr/>
            <p:nvPr/>
          </p:nvSpPr>
          <p:spPr>
            <a:xfrm>
              <a:off x="6770499" y="4374363"/>
              <a:ext cx="189308" cy="186166"/>
            </a:xfrm>
            <a:custGeom>
              <a:avLst/>
              <a:gdLst/>
              <a:ahLst/>
              <a:cxnLst/>
              <a:rect l="l" t="t" r="r" b="b"/>
              <a:pathLst>
                <a:path w="7231" h="7111" extrusionOk="0">
                  <a:moveTo>
                    <a:pt x="750" y="0"/>
                  </a:moveTo>
                  <a:cubicBezTo>
                    <a:pt x="327" y="0"/>
                    <a:pt x="0" y="360"/>
                    <a:pt x="44" y="778"/>
                  </a:cubicBezTo>
                  <a:lnTo>
                    <a:pt x="577" y="6159"/>
                  </a:lnTo>
                  <a:cubicBezTo>
                    <a:pt x="649" y="6894"/>
                    <a:pt x="1269" y="7110"/>
                    <a:pt x="2004" y="7110"/>
                  </a:cubicBezTo>
                  <a:lnTo>
                    <a:pt x="5232" y="7110"/>
                  </a:lnTo>
                  <a:cubicBezTo>
                    <a:pt x="5967" y="7110"/>
                    <a:pt x="6582" y="6894"/>
                    <a:pt x="6659" y="6159"/>
                  </a:cubicBezTo>
                  <a:lnTo>
                    <a:pt x="7187" y="778"/>
                  </a:lnTo>
                  <a:cubicBezTo>
                    <a:pt x="7231" y="360"/>
                    <a:pt x="6904" y="0"/>
                    <a:pt x="6486" y="0"/>
                  </a:cubicBezTo>
                  <a:close/>
                </a:path>
              </a:pathLst>
            </a:custGeom>
            <a:solidFill>
              <a:srgbClr val="FA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19" name="Google Shape;12319;p92"/>
            <p:cNvSpPr/>
            <p:nvPr/>
          </p:nvSpPr>
          <p:spPr>
            <a:xfrm>
              <a:off x="6871868" y="4374363"/>
              <a:ext cx="87939" cy="186166"/>
            </a:xfrm>
            <a:custGeom>
              <a:avLst/>
              <a:gdLst/>
              <a:ahLst/>
              <a:cxnLst/>
              <a:rect l="l" t="t" r="r" b="b"/>
              <a:pathLst>
                <a:path w="3359" h="7111" extrusionOk="0">
                  <a:moveTo>
                    <a:pt x="1254" y="0"/>
                  </a:moveTo>
                  <a:cubicBezTo>
                    <a:pt x="1672" y="0"/>
                    <a:pt x="1999" y="360"/>
                    <a:pt x="1956" y="778"/>
                  </a:cubicBezTo>
                  <a:lnTo>
                    <a:pt x="1427" y="6159"/>
                  </a:lnTo>
                  <a:cubicBezTo>
                    <a:pt x="1355" y="6894"/>
                    <a:pt x="736" y="7110"/>
                    <a:pt x="1" y="7110"/>
                  </a:cubicBezTo>
                  <a:lnTo>
                    <a:pt x="1360" y="7110"/>
                  </a:lnTo>
                  <a:cubicBezTo>
                    <a:pt x="2095" y="7110"/>
                    <a:pt x="2715" y="6894"/>
                    <a:pt x="2787" y="6159"/>
                  </a:cubicBezTo>
                  <a:lnTo>
                    <a:pt x="3315" y="778"/>
                  </a:lnTo>
                  <a:cubicBezTo>
                    <a:pt x="3359" y="365"/>
                    <a:pt x="3032" y="0"/>
                    <a:pt x="2614" y="0"/>
                  </a:cubicBezTo>
                  <a:close/>
                </a:path>
              </a:pathLst>
            </a:custGeom>
            <a:solidFill>
              <a:srgbClr val="F0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0" name="Google Shape;12320;p92"/>
            <p:cNvSpPr/>
            <p:nvPr/>
          </p:nvSpPr>
          <p:spPr>
            <a:xfrm>
              <a:off x="6775656" y="4436096"/>
              <a:ext cx="178862" cy="124434"/>
            </a:xfrm>
            <a:custGeom>
              <a:avLst/>
              <a:gdLst/>
              <a:ahLst/>
              <a:cxnLst/>
              <a:rect l="l" t="t" r="r" b="b"/>
              <a:pathLst>
                <a:path w="6832" h="4753" extrusionOk="0">
                  <a:moveTo>
                    <a:pt x="0" y="1"/>
                  </a:moveTo>
                  <a:lnTo>
                    <a:pt x="380" y="3801"/>
                  </a:lnTo>
                  <a:cubicBezTo>
                    <a:pt x="452" y="4536"/>
                    <a:pt x="1067" y="4752"/>
                    <a:pt x="1802" y="4752"/>
                  </a:cubicBezTo>
                  <a:lnTo>
                    <a:pt x="5030" y="4752"/>
                  </a:lnTo>
                  <a:cubicBezTo>
                    <a:pt x="5765" y="4752"/>
                    <a:pt x="6385" y="4536"/>
                    <a:pt x="6457" y="3801"/>
                  </a:cubicBezTo>
                  <a:lnTo>
                    <a:pt x="6832" y="15"/>
                  </a:lnTo>
                  <a:lnTo>
                    <a:pt x="6827" y="1"/>
                  </a:ln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1" name="Google Shape;12321;p92"/>
            <p:cNvSpPr/>
            <p:nvPr/>
          </p:nvSpPr>
          <p:spPr>
            <a:xfrm>
              <a:off x="6871868" y="4436096"/>
              <a:ext cx="82781" cy="124434"/>
            </a:xfrm>
            <a:custGeom>
              <a:avLst/>
              <a:gdLst/>
              <a:ahLst/>
              <a:cxnLst/>
              <a:rect l="l" t="t" r="r" b="b"/>
              <a:pathLst>
                <a:path w="3162" h="4753" extrusionOk="0">
                  <a:moveTo>
                    <a:pt x="1802" y="1"/>
                  </a:moveTo>
                  <a:lnTo>
                    <a:pt x="1427" y="3801"/>
                  </a:lnTo>
                  <a:cubicBezTo>
                    <a:pt x="1355" y="4536"/>
                    <a:pt x="736" y="4752"/>
                    <a:pt x="1" y="4752"/>
                  </a:cubicBezTo>
                  <a:lnTo>
                    <a:pt x="1360" y="4752"/>
                  </a:lnTo>
                  <a:cubicBezTo>
                    <a:pt x="2095" y="4752"/>
                    <a:pt x="2715" y="4536"/>
                    <a:pt x="2787" y="3801"/>
                  </a:cubicBezTo>
                  <a:lnTo>
                    <a:pt x="3162" y="15"/>
                  </a:lnTo>
                  <a:lnTo>
                    <a:pt x="3152" y="1"/>
                  </a:lnTo>
                  <a:close/>
                </a:path>
              </a:pathLst>
            </a:custGeom>
            <a:solidFill>
              <a:srgbClr val="5A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2" name="Google Shape;12322;p92"/>
            <p:cNvSpPr/>
            <p:nvPr/>
          </p:nvSpPr>
          <p:spPr>
            <a:xfrm>
              <a:off x="6821445" y="4560503"/>
              <a:ext cx="87546" cy="28693"/>
            </a:xfrm>
            <a:custGeom>
              <a:avLst/>
              <a:gdLst/>
              <a:ahLst/>
              <a:cxnLst/>
              <a:rect l="l" t="t" r="r" b="b"/>
              <a:pathLst>
                <a:path w="3344" h="1096" extrusionOk="0">
                  <a:moveTo>
                    <a:pt x="0" y="0"/>
                  </a:moveTo>
                  <a:lnTo>
                    <a:pt x="0" y="524"/>
                  </a:lnTo>
                  <a:cubicBezTo>
                    <a:pt x="0" y="841"/>
                    <a:pt x="255" y="1095"/>
                    <a:pt x="572" y="1095"/>
                  </a:cubicBezTo>
                  <a:lnTo>
                    <a:pt x="2772" y="1095"/>
                  </a:lnTo>
                  <a:cubicBezTo>
                    <a:pt x="3084" y="1095"/>
                    <a:pt x="3344" y="841"/>
                    <a:pt x="3339" y="524"/>
                  </a:cubicBezTo>
                  <a:lnTo>
                    <a:pt x="3339" y="0"/>
                  </a:ln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3" name="Google Shape;12323;p92"/>
            <p:cNvSpPr/>
            <p:nvPr/>
          </p:nvSpPr>
          <p:spPr>
            <a:xfrm>
              <a:off x="6866082" y="4560372"/>
              <a:ext cx="42909" cy="28693"/>
            </a:xfrm>
            <a:custGeom>
              <a:avLst/>
              <a:gdLst/>
              <a:ahLst/>
              <a:cxnLst/>
              <a:rect l="l" t="t" r="r" b="b"/>
              <a:pathLst>
                <a:path w="1639" h="1096" extrusionOk="0">
                  <a:moveTo>
                    <a:pt x="572" y="0"/>
                  </a:moveTo>
                  <a:lnTo>
                    <a:pt x="572" y="524"/>
                  </a:lnTo>
                  <a:cubicBezTo>
                    <a:pt x="572" y="841"/>
                    <a:pt x="318" y="1096"/>
                    <a:pt x="1" y="1096"/>
                  </a:cubicBezTo>
                  <a:lnTo>
                    <a:pt x="1067" y="1096"/>
                  </a:lnTo>
                  <a:cubicBezTo>
                    <a:pt x="1379" y="1096"/>
                    <a:pt x="1639" y="841"/>
                    <a:pt x="1639" y="524"/>
                  </a:cubicBezTo>
                  <a:lnTo>
                    <a:pt x="1639" y="0"/>
                  </a:lnTo>
                  <a:close/>
                </a:path>
              </a:pathLst>
            </a:custGeom>
            <a:solidFill>
              <a:srgbClr val="5A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4" name="Google Shape;12324;p92"/>
            <p:cNvSpPr/>
            <p:nvPr/>
          </p:nvSpPr>
          <p:spPr>
            <a:xfrm>
              <a:off x="6703844" y="4307656"/>
              <a:ext cx="196350" cy="329214"/>
            </a:xfrm>
            <a:custGeom>
              <a:avLst/>
              <a:gdLst/>
              <a:ahLst/>
              <a:cxnLst/>
              <a:rect l="l" t="t" r="r" b="b"/>
              <a:pathLst>
                <a:path w="7500" h="12575" extrusionOk="0">
                  <a:moveTo>
                    <a:pt x="6163" y="0"/>
                  </a:moveTo>
                  <a:cubicBezTo>
                    <a:pt x="5597" y="0"/>
                    <a:pt x="5080" y="362"/>
                    <a:pt x="4900" y="915"/>
                  </a:cubicBezTo>
                  <a:lnTo>
                    <a:pt x="1821" y="915"/>
                  </a:lnTo>
                  <a:cubicBezTo>
                    <a:pt x="812" y="915"/>
                    <a:pt x="0" y="1731"/>
                    <a:pt x="0" y="2735"/>
                  </a:cubicBezTo>
                  <a:lnTo>
                    <a:pt x="0" y="12574"/>
                  </a:lnTo>
                  <a:lnTo>
                    <a:pt x="875" y="12574"/>
                  </a:lnTo>
                  <a:lnTo>
                    <a:pt x="875" y="2735"/>
                  </a:lnTo>
                  <a:cubicBezTo>
                    <a:pt x="875" y="2212"/>
                    <a:pt x="1297" y="1789"/>
                    <a:pt x="1821" y="1789"/>
                  </a:cubicBezTo>
                  <a:lnTo>
                    <a:pt x="5270" y="1789"/>
                  </a:lnTo>
                  <a:cubicBezTo>
                    <a:pt x="5511" y="1789"/>
                    <a:pt x="5708" y="1592"/>
                    <a:pt x="5708" y="1352"/>
                  </a:cubicBezTo>
                  <a:lnTo>
                    <a:pt x="5708" y="1323"/>
                  </a:lnTo>
                  <a:cubicBezTo>
                    <a:pt x="5708" y="1073"/>
                    <a:pt x="5914" y="871"/>
                    <a:pt x="6164" y="871"/>
                  </a:cubicBezTo>
                  <a:cubicBezTo>
                    <a:pt x="6419" y="876"/>
                    <a:pt x="6620" y="1078"/>
                    <a:pt x="6620" y="1333"/>
                  </a:cubicBezTo>
                  <a:cubicBezTo>
                    <a:pt x="6611" y="1582"/>
                    <a:pt x="6808" y="1784"/>
                    <a:pt x="7057" y="1784"/>
                  </a:cubicBezTo>
                  <a:cubicBezTo>
                    <a:pt x="7303" y="1784"/>
                    <a:pt x="7499" y="1578"/>
                    <a:pt x="7490" y="1333"/>
                  </a:cubicBezTo>
                  <a:lnTo>
                    <a:pt x="7490" y="1328"/>
                  </a:lnTo>
                  <a:cubicBezTo>
                    <a:pt x="7490" y="675"/>
                    <a:pt x="7014" y="117"/>
                    <a:pt x="6371" y="16"/>
                  </a:cubicBezTo>
                  <a:cubicBezTo>
                    <a:pt x="6301" y="5"/>
                    <a:pt x="6232" y="0"/>
                    <a:pt x="6163" y="0"/>
                  </a:cubicBezTo>
                  <a:close/>
                </a:path>
              </a:pathLst>
            </a:custGeom>
            <a:solidFill>
              <a:srgbClr val="EB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5" name="Google Shape;12325;p92"/>
            <p:cNvSpPr/>
            <p:nvPr/>
          </p:nvSpPr>
          <p:spPr>
            <a:xfrm>
              <a:off x="6764451" y="4351011"/>
              <a:ext cx="202031" cy="292614"/>
            </a:xfrm>
            <a:custGeom>
              <a:avLst/>
              <a:gdLst/>
              <a:ahLst/>
              <a:cxnLst/>
              <a:rect l="l" t="t" r="r" b="b"/>
              <a:pathLst>
                <a:path w="7717" h="11177" extrusionOk="0">
                  <a:moveTo>
                    <a:pt x="6760" y="1051"/>
                  </a:moveTo>
                  <a:cubicBezTo>
                    <a:pt x="7063" y="1051"/>
                    <a:pt x="7303" y="1315"/>
                    <a:pt x="7274" y="1617"/>
                  </a:cubicBezTo>
                  <a:lnTo>
                    <a:pt x="7226" y="2103"/>
                  </a:lnTo>
                  <a:lnTo>
                    <a:pt x="6458" y="2103"/>
                  </a:lnTo>
                  <a:cubicBezTo>
                    <a:pt x="6453" y="2102"/>
                    <a:pt x="6448" y="2102"/>
                    <a:pt x="6444" y="2102"/>
                  </a:cubicBezTo>
                  <a:cubicBezTo>
                    <a:pt x="6188" y="2102"/>
                    <a:pt x="6188" y="2497"/>
                    <a:pt x="6444" y="2497"/>
                  </a:cubicBezTo>
                  <a:cubicBezTo>
                    <a:pt x="6448" y="2497"/>
                    <a:pt x="6453" y="2497"/>
                    <a:pt x="6458" y="2497"/>
                  </a:cubicBezTo>
                  <a:lnTo>
                    <a:pt x="7183" y="2497"/>
                  </a:lnTo>
                  <a:lnTo>
                    <a:pt x="7135" y="3039"/>
                  </a:lnTo>
                  <a:lnTo>
                    <a:pt x="592" y="3039"/>
                  </a:lnTo>
                  <a:lnTo>
                    <a:pt x="452" y="1617"/>
                  </a:lnTo>
                  <a:cubicBezTo>
                    <a:pt x="419" y="1315"/>
                    <a:pt x="659" y="1051"/>
                    <a:pt x="967" y="1051"/>
                  </a:cubicBezTo>
                  <a:close/>
                  <a:moveTo>
                    <a:pt x="5353" y="8233"/>
                  </a:moveTo>
                  <a:lnTo>
                    <a:pt x="5353" y="8569"/>
                  </a:lnTo>
                  <a:cubicBezTo>
                    <a:pt x="5353" y="8775"/>
                    <a:pt x="5184" y="8944"/>
                    <a:pt x="4978" y="8944"/>
                  </a:cubicBezTo>
                  <a:lnTo>
                    <a:pt x="2744" y="8944"/>
                  </a:lnTo>
                  <a:cubicBezTo>
                    <a:pt x="2537" y="8944"/>
                    <a:pt x="2374" y="8775"/>
                    <a:pt x="2374" y="8569"/>
                  </a:cubicBezTo>
                  <a:lnTo>
                    <a:pt x="2374" y="8233"/>
                  </a:lnTo>
                  <a:close/>
                  <a:moveTo>
                    <a:pt x="3859" y="1"/>
                  </a:moveTo>
                  <a:cubicBezTo>
                    <a:pt x="3756" y="1"/>
                    <a:pt x="3654" y="71"/>
                    <a:pt x="3662" y="210"/>
                  </a:cubicBezTo>
                  <a:lnTo>
                    <a:pt x="3662" y="657"/>
                  </a:lnTo>
                  <a:lnTo>
                    <a:pt x="962" y="657"/>
                  </a:lnTo>
                  <a:cubicBezTo>
                    <a:pt x="424" y="657"/>
                    <a:pt x="1" y="1123"/>
                    <a:pt x="54" y="1661"/>
                  </a:cubicBezTo>
                  <a:cubicBezTo>
                    <a:pt x="73" y="1867"/>
                    <a:pt x="260" y="3774"/>
                    <a:pt x="294" y="4106"/>
                  </a:cubicBezTo>
                  <a:cubicBezTo>
                    <a:pt x="307" y="4225"/>
                    <a:pt x="397" y="4281"/>
                    <a:pt x="488" y="4281"/>
                  </a:cubicBezTo>
                  <a:cubicBezTo>
                    <a:pt x="590" y="4281"/>
                    <a:pt x="693" y="4208"/>
                    <a:pt x="683" y="4072"/>
                  </a:cubicBezTo>
                  <a:lnTo>
                    <a:pt x="625" y="3438"/>
                  </a:lnTo>
                  <a:lnTo>
                    <a:pt x="7087" y="3438"/>
                  </a:lnTo>
                  <a:lnTo>
                    <a:pt x="7039" y="3981"/>
                  </a:lnTo>
                  <a:lnTo>
                    <a:pt x="5650" y="3981"/>
                  </a:lnTo>
                  <a:cubicBezTo>
                    <a:pt x="5401" y="3995"/>
                    <a:pt x="5401" y="4361"/>
                    <a:pt x="5650" y="4375"/>
                  </a:cubicBezTo>
                  <a:lnTo>
                    <a:pt x="6996" y="4375"/>
                  </a:lnTo>
                  <a:lnTo>
                    <a:pt x="6948" y="4913"/>
                  </a:lnTo>
                  <a:lnTo>
                    <a:pt x="6458" y="4913"/>
                  </a:lnTo>
                  <a:cubicBezTo>
                    <a:pt x="6453" y="4913"/>
                    <a:pt x="6448" y="4913"/>
                    <a:pt x="6444" y="4913"/>
                  </a:cubicBezTo>
                  <a:cubicBezTo>
                    <a:pt x="6184" y="4913"/>
                    <a:pt x="6184" y="5307"/>
                    <a:pt x="6444" y="5307"/>
                  </a:cubicBezTo>
                  <a:cubicBezTo>
                    <a:pt x="6448" y="5307"/>
                    <a:pt x="6453" y="5307"/>
                    <a:pt x="6458" y="5307"/>
                  </a:cubicBezTo>
                  <a:lnTo>
                    <a:pt x="6904" y="5307"/>
                  </a:lnTo>
                  <a:lnTo>
                    <a:pt x="6856" y="5850"/>
                  </a:lnTo>
                  <a:lnTo>
                    <a:pt x="5655" y="5850"/>
                  </a:lnTo>
                  <a:cubicBezTo>
                    <a:pt x="5649" y="5849"/>
                    <a:pt x="5643" y="5849"/>
                    <a:pt x="5637" y="5849"/>
                  </a:cubicBezTo>
                  <a:cubicBezTo>
                    <a:pt x="5383" y="5849"/>
                    <a:pt x="5383" y="6240"/>
                    <a:pt x="5637" y="6240"/>
                  </a:cubicBezTo>
                  <a:cubicBezTo>
                    <a:pt x="5643" y="6240"/>
                    <a:pt x="5649" y="6239"/>
                    <a:pt x="5655" y="6239"/>
                  </a:cubicBezTo>
                  <a:lnTo>
                    <a:pt x="6813" y="6239"/>
                  </a:lnTo>
                  <a:lnTo>
                    <a:pt x="6731" y="7051"/>
                  </a:lnTo>
                  <a:cubicBezTo>
                    <a:pt x="6703" y="7387"/>
                    <a:pt x="6534" y="7834"/>
                    <a:pt x="5492" y="7834"/>
                  </a:cubicBezTo>
                  <a:lnTo>
                    <a:pt x="2230" y="7834"/>
                  </a:lnTo>
                  <a:cubicBezTo>
                    <a:pt x="1183" y="7834"/>
                    <a:pt x="1019" y="7387"/>
                    <a:pt x="986" y="7051"/>
                  </a:cubicBezTo>
                  <a:lnTo>
                    <a:pt x="765" y="4817"/>
                  </a:lnTo>
                  <a:cubicBezTo>
                    <a:pt x="749" y="4699"/>
                    <a:pt x="660" y="4644"/>
                    <a:pt x="570" y="4644"/>
                  </a:cubicBezTo>
                  <a:cubicBezTo>
                    <a:pt x="465" y="4644"/>
                    <a:pt x="360" y="4719"/>
                    <a:pt x="371" y="4855"/>
                  </a:cubicBezTo>
                  <a:lnTo>
                    <a:pt x="592" y="7089"/>
                  </a:lnTo>
                  <a:cubicBezTo>
                    <a:pt x="640" y="7570"/>
                    <a:pt x="923" y="8137"/>
                    <a:pt x="1971" y="8218"/>
                  </a:cubicBezTo>
                  <a:lnTo>
                    <a:pt x="1971" y="8559"/>
                  </a:lnTo>
                  <a:cubicBezTo>
                    <a:pt x="1971" y="8982"/>
                    <a:pt x="2316" y="9323"/>
                    <a:pt x="2739" y="9328"/>
                  </a:cubicBezTo>
                  <a:lnTo>
                    <a:pt x="3662" y="9328"/>
                  </a:lnTo>
                  <a:lnTo>
                    <a:pt x="3662" y="10971"/>
                  </a:lnTo>
                  <a:cubicBezTo>
                    <a:pt x="3654" y="11108"/>
                    <a:pt x="3756" y="11176"/>
                    <a:pt x="3859" y="11176"/>
                  </a:cubicBezTo>
                  <a:cubicBezTo>
                    <a:pt x="3961" y="11176"/>
                    <a:pt x="4063" y="11108"/>
                    <a:pt x="4056" y="10971"/>
                  </a:cubicBezTo>
                  <a:lnTo>
                    <a:pt x="4056" y="9328"/>
                  </a:lnTo>
                  <a:lnTo>
                    <a:pt x="4973" y="9328"/>
                  </a:lnTo>
                  <a:cubicBezTo>
                    <a:pt x="5396" y="9323"/>
                    <a:pt x="5742" y="8982"/>
                    <a:pt x="5742" y="8559"/>
                  </a:cubicBezTo>
                  <a:lnTo>
                    <a:pt x="5742" y="8213"/>
                  </a:lnTo>
                  <a:cubicBezTo>
                    <a:pt x="6794" y="8132"/>
                    <a:pt x="7077" y="7565"/>
                    <a:pt x="7125" y="7084"/>
                  </a:cubicBezTo>
                  <a:cubicBezTo>
                    <a:pt x="7433" y="4034"/>
                    <a:pt x="7346" y="4875"/>
                    <a:pt x="7663" y="1666"/>
                  </a:cubicBezTo>
                  <a:cubicBezTo>
                    <a:pt x="7716" y="1127"/>
                    <a:pt x="7293" y="661"/>
                    <a:pt x="6755" y="657"/>
                  </a:cubicBezTo>
                  <a:lnTo>
                    <a:pt x="4056" y="657"/>
                  </a:lnTo>
                  <a:lnTo>
                    <a:pt x="4056" y="210"/>
                  </a:lnTo>
                  <a:cubicBezTo>
                    <a:pt x="4063" y="71"/>
                    <a:pt x="3961" y="1"/>
                    <a:pt x="3859"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6" name="Google Shape;12326;p92"/>
            <p:cNvSpPr/>
            <p:nvPr/>
          </p:nvSpPr>
          <p:spPr>
            <a:xfrm>
              <a:off x="6697352" y="4289383"/>
              <a:ext cx="208628" cy="354530"/>
            </a:xfrm>
            <a:custGeom>
              <a:avLst/>
              <a:gdLst/>
              <a:ahLst/>
              <a:cxnLst/>
              <a:rect l="l" t="t" r="r" b="b"/>
              <a:pathLst>
                <a:path w="7969" h="13542" extrusionOk="0">
                  <a:moveTo>
                    <a:pt x="6431" y="1"/>
                  </a:moveTo>
                  <a:cubicBezTo>
                    <a:pt x="6329" y="1"/>
                    <a:pt x="6227" y="71"/>
                    <a:pt x="6234" y="210"/>
                  </a:cubicBezTo>
                  <a:lnTo>
                    <a:pt x="6234" y="455"/>
                  </a:lnTo>
                  <a:cubicBezTo>
                    <a:pt x="5696" y="522"/>
                    <a:pt x="5235" y="873"/>
                    <a:pt x="5019" y="1368"/>
                  </a:cubicBezTo>
                  <a:lnTo>
                    <a:pt x="2045" y="1368"/>
                  </a:lnTo>
                  <a:cubicBezTo>
                    <a:pt x="921" y="1373"/>
                    <a:pt x="13" y="2280"/>
                    <a:pt x="8" y="3405"/>
                  </a:cubicBezTo>
                  <a:lnTo>
                    <a:pt x="8" y="5970"/>
                  </a:lnTo>
                  <a:cubicBezTo>
                    <a:pt x="1" y="6109"/>
                    <a:pt x="103" y="6179"/>
                    <a:pt x="205" y="6179"/>
                  </a:cubicBezTo>
                  <a:cubicBezTo>
                    <a:pt x="307" y="6179"/>
                    <a:pt x="409" y="6109"/>
                    <a:pt x="402" y="5970"/>
                  </a:cubicBezTo>
                  <a:lnTo>
                    <a:pt x="402" y="3405"/>
                  </a:lnTo>
                  <a:cubicBezTo>
                    <a:pt x="402" y="2501"/>
                    <a:pt x="1137" y="1766"/>
                    <a:pt x="2045" y="1766"/>
                  </a:cubicBezTo>
                  <a:lnTo>
                    <a:pt x="5153" y="1766"/>
                  </a:lnTo>
                  <a:cubicBezTo>
                    <a:pt x="5235" y="1766"/>
                    <a:pt x="5312" y="1709"/>
                    <a:pt x="5341" y="1627"/>
                  </a:cubicBezTo>
                  <a:cubicBezTo>
                    <a:pt x="5495" y="1151"/>
                    <a:pt x="5941" y="835"/>
                    <a:pt x="6429" y="835"/>
                  </a:cubicBezTo>
                  <a:cubicBezTo>
                    <a:pt x="6487" y="835"/>
                    <a:pt x="6545" y="840"/>
                    <a:pt x="6604" y="849"/>
                  </a:cubicBezTo>
                  <a:cubicBezTo>
                    <a:pt x="7161" y="940"/>
                    <a:pt x="7570" y="1421"/>
                    <a:pt x="7570" y="1983"/>
                  </a:cubicBezTo>
                  <a:lnTo>
                    <a:pt x="7570" y="1987"/>
                  </a:lnTo>
                  <a:cubicBezTo>
                    <a:pt x="7570" y="2148"/>
                    <a:pt x="7450" y="2229"/>
                    <a:pt x="7330" y="2229"/>
                  </a:cubicBezTo>
                  <a:cubicBezTo>
                    <a:pt x="7209" y="2229"/>
                    <a:pt x="7089" y="2148"/>
                    <a:pt x="7089" y="1987"/>
                  </a:cubicBezTo>
                  <a:cubicBezTo>
                    <a:pt x="7089" y="1593"/>
                    <a:pt x="6768" y="1324"/>
                    <a:pt x="6426" y="1324"/>
                  </a:cubicBezTo>
                  <a:cubicBezTo>
                    <a:pt x="6285" y="1324"/>
                    <a:pt x="6140" y="1371"/>
                    <a:pt x="6013" y="1473"/>
                  </a:cubicBezTo>
                  <a:cubicBezTo>
                    <a:pt x="5855" y="1603"/>
                    <a:pt x="5768" y="1800"/>
                    <a:pt x="5773" y="2007"/>
                  </a:cubicBezTo>
                  <a:cubicBezTo>
                    <a:pt x="5773" y="2141"/>
                    <a:pt x="5667" y="2247"/>
                    <a:pt x="5533" y="2247"/>
                  </a:cubicBezTo>
                  <a:lnTo>
                    <a:pt x="2050" y="2247"/>
                  </a:lnTo>
                  <a:cubicBezTo>
                    <a:pt x="2047" y="2247"/>
                    <a:pt x="2044" y="2247"/>
                    <a:pt x="2041" y="2247"/>
                  </a:cubicBezTo>
                  <a:cubicBezTo>
                    <a:pt x="1406" y="2247"/>
                    <a:pt x="887" y="2769"/>
                    <a:pt x="887" y="3405"/>
                  </a:cubicBezTo>
                  <a:lnTo>
                    <a:pt x="887" y="13142"/>
                  </a:lnTo>
                  <a:lnTo>
                    <a:pt x="407" y="13142"/>
                  </a:lnTo>
                  <a:lnTo>
                    <a:pt x="407" y="6710"/>
                  </a:lnTo>
                  <a:cubicBezTo>
                    <a:pt x="414" y="6570"/>
                    <a:pt x="312" y="6501"/>
                    <a:pt x="210" y="6501"/>
                  </a:cubicBezTo>
                  <a:cubicBezTo>
                    <a:pt x="108" y="6501"/>
                    <a:pt x="6" y="6570"/>
                    <a:pt x="13" y="6710"/>
                  </a:cubicBezTo>
                  <a:lnTo>
                    <a:pt x="13" y="13344"/>
                  </a:lnTo>
                  <a:cubicBezTo>
                    <a:pt x="13" y="13450"/>
                    <a:pt x="99" y="13541"/>
                    <a:pt x="210" y="13541"/>
                  </a:cubicBezTo>
                  <a:lnTo>
                    <a:pt x="1089" y="13541"/>
                  </a:lnTo>
                  <a:cubicBezTo>
                    <a:pt x="1200" y="13541"/>
                    <a:pt x="1286" y="13450"/>
                    <a:pt x="1286" y="13344"/>
                  </a:cubicBezTo>
                  <a:lnTo>
                    <a:pt x="1286" y="3409"/>
                  </a:lnTo>
                  <a:cubicBezTo>
                    <a:pt x="1286" y="2991"/>
                    <a:pt x="1627" y="2650"/>
                    <a:pt x="2050" y="2650"/>
                  </a:cubicBezTo>
                  <a:lnTo>
                    <a:pt x="5533" y="2650"/>
                  </a:lnTo>
                  <a:cubicBezTo>
                    <a:pt x="5879" y="2641"/>
                    <a:pt x="6162" y="2357"/>
                    <a:pt x="6162" y="2007"/>
                  </a:cubicBezTo>
                  <a:lnTo>
                    <a:pt x="6162" y="1978"/>
                  </a:lnTo>
                  <a:cubicBezTo>
                    <a:pt x="6162" y="1830"/>
                    <a:pt x="6280" y="1716"/>
                    <a:pt x="6423" y="1716"/>
                  </a:cubicBezTo>
                  <a:cubicBezTo>
                    <a:pt x="6443" y="1716"/>
                    <a:pt x="6463" y="1718"/>
                    <a:pt x="6484" y="1723"/>
                  </a:cubicBezTo>
                  <a:cubicBezTo>
                    <a:pt x="6604" y="1752"/>
                    <a:pt x="6691" y="1863"/>
                    <a:pt x="6686" y="1987"/>
                  </a:cubicBezTo>
                  <a:cubicBezTo>
                    <a:pt x="6691" y="2338"/>
                    <a:pt x="6974" y="2626"/>
                    <a:pt x="7330" y="2626"/>
                  </a:cubicBezTo>
                  <a:cubicBezTo>
                    <a:pt x="7685" y="2626"/>
                    <a:pt x="7968" y="2338"/>
                    <a:pt x="7968" y="1983"/>
                  </a:cubicBezTo>
                  <a:cubicBezTo>
                    <a:pt x="7968" y="1209"/>
                    <a:pt x="7392" y="556"/>
                    <a:pt x="6628" y="455"/>
                  </a:cubicBezTo>
                  <a:lnTo>
                    <a:pt x="6628" y="210"/>
                  </a:lnTo>
                  <a:cubicBezTo>
                    <a:pt x="6635" y="71"/>
                    <a:pt x="6533" y="1"/>
                    <a:pt x="6431"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27" name="Google Shape;12327;p92"/>
          <p:cNvGrpSpPr/>
          <p:nvPr/>
        </p:nvGrpSpPr>
        <p:grpSpPr>
          <a:xfrm>
            <a:off x="5768616" y="2703485"/>
            <a:ext cx="334816" cy="368536"/>
            <a:chOff x="5768616" y="2908885"/>
            <a:chExt cx="334816" cy="368536"/>
          </a:xfrm>
        </p:grpSpPr>
        <p:sp>
          <p:nvSpPr>
            <p:cNvPr id="12328" name="Google Shape;12328;p92"/>
            <p:cNvSpPr/>
            <p:nvPr/>
          </p:nvSpPr>
          <p:spPr>
            <a:xfrm>
              <a:off x="5776025" y="2916059"/>
              <a:ext cx="196978" cy="193706"/>
            </a:xfrm>
            <a:custGeom>
              <a:avLst/>
              <a:gdLst/>
              <a:ahLst/>
              <a:cxnLst/>
              <a:rect l="l" t="t" r="r" b="b"/>
              <a:pathLst>
                <a:path w="7524" h="7399" extrusionOk="0">
                  <a:moveTo>
                    <a:pt x="779" y="0"/>
                  </a:moveTo>
                  <a:cubicBezTo>
                    <a:pt x="342" y="0"/>
                    <a:pt x="1" y="375"/>
                    <a:pt x="44" y="812"/>
                  </a:cubicBezTo>
                  <a:lnTo>
                    <a:pt x="597" y="6409"/>
                  </a:lnTo>
                  <a:cubicBezTo>
                    <a:pt x="673" y="7173"/>
                    <a:pt x="1317" y="7399"/>
                    <a:pt x="2081" y="7399"/>
                  </a:cubicBezTo>
                  <a:lnTo>
                    <a:pt x="5444" y="7399"/>
                  </a:lnTo>
                  <a:cubicBezTo>
                    <a:pt x="6203" y="7399"/>
                    <a:pt x="6851" y="7173"/>
                    <a:pt x="6923" y="6409"/>
                  </a:cubicBezTo>
                  <a:lnTo>
                    <a:pt x="7481" y="812"/>
                  </a:lnTo>
                  <a:cubicBezTo>
                    <a:pt x="7524" y="375"/>
                    <a:pt x="7183" y="0"/>
                    <a:pt x="6746" y="0"/>
                  </a:cubicBezTo>
                  <a:close/>
                </a:path>
              </a:pathLst>
            </a:custGeom>
            <a:solidFill>
              <a:srgbClr val="FA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9" name="Google Shape;12329;p92"/>
            <p:cNvSpPr/>
            <p:nvPr/>
          </p:nvSpPr>
          <p:spPr>
            <a:xfrm>
              <a:off x="5872996" y="2916059"/>
              <a:ext cx="99903" cy="193706"/>
            </a:xfrm>
            <a:custGeom>
              <a:avLst/>
              <a:gdLst/>
              <a:ahLst/>
              <a:cxnLst/>
              <a:rect l="l" t="t" r="r" b="b"/>
              <a:pathLst>
                <a:path w="3816" h="7399" extrusionOk="0">
                  <a:moveTo>
                    <a:pt x="1303" y="0"/>
                  </a:moveTo>
                  <a:cubicBezTo>
                    <a:pt x="1740" y="0"/>
                    <a:pt x="2081" y="375"/>
                    <a:pt x="2038" y="812"/>
                  </a:cubicBezTo>
                  <a:lnTo>
                    <a:pt x="1485" y="6409"/>
                  </a:lnTo>
                  <a:cubicBezTo>
                    <a:pt x="1408" y="7173"/>
                    <a:pt x="765" y="7399"/>
                    <a:pt x="1" y="7399"/>
                  </a:cubicBezTo>
                  <a:lnTo>
                    <a:pt x="1740" y="7399"/>
                  </a:lnTo>
                  <a:cubicBezTo>
                    <a:pt x="2504" y="7399"/>
                    <a:pt x="3147" y="7173"/>
                    <a:pt x="3219" y="6409"/>
                  </a:cubicBezTo>
                  <a:lnTo>
                    <a:pt x="3777" y="812"/>
                  </a:lnTo>
                  <a:cubicBezTo>
                    <a:pt x="3815" y="380"/>
                    <a:pt x="3474" y="5"/>
                    <a:pt x="3042" y="0"/>
                  </a:cubicBezTo>
                  <a:close/>
                </a:path>
              </a:pathLst>
            </a:custGeom>
            <a:solidFill>
              <a:srgbClr val="F0F3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0" name="Google Shape;12330;p92"/>
            <p:cNvSpPr/>
            <p:nvPr/>
          </p:nvSpPr>
          <p:spPr>
            <a:xfrm>
              <a:off x="5778931" y="2955041"/>
              <a:ext cx="191062" cy="154724"/>
            </a:xfrm>
            <a:custGeom>
              <a:avLst/>
              <a:gdLst/>
              <a:ahLst/>
              <a:cxnLst/>
              <a:rect l="l" t="t" r="r" b="b"/>
              <a:pathLst>
                <a:path w="7298" h="5910" extrusionOk="0">
                  <a:moveTo>
                    <a:pt x="15" y="1"/>
                  </a:moveTo>
                  <a:lnTo>
                    <a:pt x="0" y="25"/>
                  </a:lnTo>
                  <a:lnTo>
                    <a:pt x="481" y="4920"/>
                  </a:lnTo>
                  <a:cubicBezTo>
                    <a:pt x="558" y="5684"/>
                    <a:pt x="1201" y="5910"/>
                    <a:pt x="1965" y="5910"/>
                  </a:cubicBezTo>
                  <a:lnTo>
                    <a:pt x="5328" y="5910"/>
                  </a:lnTo>
                  <a:cubicBezTo>
                    <a:pt x="6092" y="5910"/>
                    <a:pt x="6740" y="5684"/>
                    <a:pt x="6812" y="4920"/>
                  </a:cubicBezTo>
                  <a:lnTo>
                    <a:pt x="7298" y="1"/>
                  </a:lnTo>
                  <a:close/>
                </a:path>
              </a:pathLst>
            </a:custGeom>
            <a:solidFill>
              <a:srgbClr val="81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1" name="Google Shape;12331;p92"/>
            <p:cNvSpPr/>
            <p:nvPr/>
          </p:nvSpPr>
          <p:spPr>
            <a:xfrm>
              <a:off x="5872996" y="2955171"/>
              <a:ext cx="96997" cy="154724"/>
            </a:xfrm>
            <a:custGeom>
              <a:avLst/>
              <a:gdLst/>
              <a:ahLst/>
              <a:cxnLst/>
              <a:rect l="l" t="t" r="r" b="b"/>
              <a:pathLst>
                <a:path w="3705" h="5910" extrusionOk="0">
                  <a:moveTo>
                    <a:pt x="1966" y="1"/>
                  </a:moveTo>
                  <a:lnTo>
                    <a:pt x="1485" y="4920"/>
                  </a:lnTo>
                  <a:cubicBezTo>
                    <a:pt x="1408" y="5679"/>
                    <a:pt x="765" y="5909"/>
                    <a:pt x="1" y="5909"/>
                  </a:cubicBezTo>
                  <a:lnTo>
                    <a:pt x="1740" y="5909"/>
                  </a:lnTo>
                  <a:cubicBezTo>
                    <a:pt x="2504" y="5909"/>
                    <a:pt x="3147" y="5684"/>
                    <a:pt x="3219" y="4920"/>
                  </a:cubicBezTo>
                  <a:lnTo>
                    <a:pt x="3705" y="1"/>
                  </a:lnTo>
                  <a:close/>
                </a:path>
              </a:pathLst>
            </a:custGeom>
            <a:solidFill>
              <a:srgbClr val="6E86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2" name="Google Shape;12332;p92"/>
            <p:cNvSpPr/>
            <p:nvPr/>
          </p:nvSpPr>
          <p:spPr>
            <a:xfrm>
              <a:off x="5828987" y="3109738"/>
              <a:ext cx="91080" cy="29845"/>
            </a:xfrm>
            <a:custGeom>
              <a:avLst/>
              <a:gdLst/>
              <a:ahLst/>
              <a:cxnLst/>
              <a:rect l="l" t="t" r="r" b="b"/>
              <a:pathLst>
                <a:path w="3479" h="1140" extrusionOk="0">
                  <a:moveTo>
                    <a:pt x="0" y="1"/>
                  </a:moveTo>
                  <a:lnTo>
                    <a:pt x="0" y="544"/>
                  </a:lnTo>
                  <a:cubicBezTo>
                    <a:pt x="0" y="875"/>
                    <a:pt x="265" y="1139"/>
                    <a:pt x="596" y="1139"/>
                  </a:cubicBezTo>
                  <a:lnTo>
                    <a:pt x="2883" y="1139"/>
                  </a:lnTo>
                  <a:cubicBezTo>
                    <a:pt x="3214" y="1139"/>
                    <a:pt x="3478" y="870"/>
                    <a:pt x="3474" y="544"/>
                  </a:cubicBezTo>
                  <a:lnTo>
                    <a:pt x="3474" y="1"/>
                  </a:lnTo>
                  <a:close/>
                </a:path>
              </a:pathLst>
            </a:custGeom>
            <a:solidFill>
              <a:srgbClr val="81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3" name="Google Shape;12333;p92"/>
            <p:cNvSpPr/>
            <p:nvPr/>
          </p:nvSpPr>
          <p:spPr>
            <a:xfrm>
              <a:off x="5872368" y="3109738"/>
              <a:ext cx="47700" cy="29845"/>
            </a:xfrm>
            <a:custGeom>
              <a:avLst/>
              <a:gdLst/>
              <a:ahLst/>
              <a:cxnLst/>
              <a:rect l="l" t="t" r="r" b="b"/>
              <a:pathLst>
                <a:path w="1822" h="1140" extrusionOk="0">
                  <a:moveTo>
                    <a:pt x="596" y="1"/>
                  </a:moveTo>
                  <a:lnTo>
                    <a:pt x="596" y="544"/>
                  </a:lnTo>
                  <a:cubicBezTo>
                    <a:pt x="596" y="870"/>
                    <a:pt x="332" y="1139"/>
                    <a:pt x="1" y="1139"/>
                  </a:cubicBezTo>
                  <a:lnTo>
                    <a:pt x="1226" y="1139"/>
                  </a:lnTo>
                  <a:cubicBezTo>
                    <a:pt x="1557" y="1139"/>
                    <a:pt x="1821" y="870"/>
                    <a:pt x="1821" y="544"/>
                  </a:cubicBezTo>
                  <a:lnTo>
                    <a:pt x="1821" y="1"/>
                  </a:lnTo>
                  <a:close/>
                </a:path>
              </a:pathLst>
            </a:custGeom>
            <a:solidFill>
              <a:srgbClr val="6E86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4" name="Google Shape;12334;p92"/>
            <p:cNvSpPr/>
            <p:nvPr/>
          </p:nvSpPr>
          <p:spPr>
            <a:xfrm>
              <a:off x="6051727" y="2995541"/>
              <a:ext cx="44794" cy="94850"/>
            </a:xfrm>
            <a:custGeom>
              <a:avLst/>
              <a:gdLst/>
              <a:ahLst/>
              <a:cxnLst/>
              <a:rect l="l" t="t" r="r" b="b"/>
              <a:pathLst>
                <a:path w="1711" h="3623" extrusionOk="0">
                  <a:moveTo>
                    <a:pt x="370" y="1"/>
                  </a:moveTo>
                  <a:cubicBezTo>
                    <a:pt x="168" y="1"/>
                    <a:pt x="5" y="164"/>
                    <a:pt x="5" y="366"/>
                  </a:cubicBezTo>
                  <a:lnTo>
                    <a:pt x="0" y="2052"/>
                  </a:lnTo>
                  <a:lnTo>
                    <a:pt x="0" y="2057"/>
                  </a:lnTo>
                  <a:lnTo>
                    <a:pt x="0" y="3258"/>
                  </a:lnTo>
                  <a:cubicBezTo>
                    <a:pt x="0" y="3460"/>
                    <a:pt x="168" y="3623"/>
                    <a:pt x="370" y="3623"/>
                  </a:cubicBezTo>
                  <a:lnTo>
                    <a:pt x="1341" y="3623"/>
                  </a:lnTo>
                  <a:cubicBezTo>
                    <a:pt x="1542" y="3623"/>
                    <a:pt x="1711" y="3460"/>
                    <a:pt x="1706" y="3258"/>
                  </a:cubicBezTo>
                  <a:lnTo>
                    <a:pt x="1706" y="366"/>
                  </a:lnTo>
                  <a:cubicBezTo>
                    <a:pt x="1711" y="164"/>
                    <a:pt x="1542" y="1"/>
                    <a:pt x="1341" y="1"/>
                  </a:cubicBezTo>
                  <a:close/>
                </a:path>
              </a:pathLst>
            </a:custGeom>
            <a:solidFill>
              <a:srgbClr val="EBF0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5" name="Google Shape;12335;p92"/>
            <p:cNvSpPr/>
            <p:nvPr/>
          </p:nvSpPr>
          <p:spPr>
            <a:xfrm>
              <a:off x="6064424" y="2995541"/>
              <a:ext cx="31966" cy="94850"/>
            </a:xfrm>
            <a:custGeom>
              <a:avLst/>
              <a:gdLst/>
              <a:ahLst/>
              <a:cxnLst/>
              <a:rect l="l" t="t" r="r" b="b"/>
              <a:pathLst>
                <a:path w="1221" h="3623" extrusionOk="0">
                  <a:moveTo>
                    <a:pt x="1" y="1"/>
                  </a:moveTo>
                  <a:cubicBezTo>
                    <a:pt x="202" y="1"/>
                    <a:pt x="366" y="164"/>
                    <a:pt x="366" y="366"/>
                  </a:cubicBezTo>
                  <a:lnTo>
                    <a:pt x="366" y="3253"/>
                  </a:lnTo>
                  <a:cubicBezTo>
                    <a:pt x="366" y="3455"/>
                    <a:pt x="202" y="3623"/>
                    <a:pt x="1" y="3623"/>
                  </a:cubicBezTo>
                  <a:lnTo>
                    <a:pt x="856" y="3623"/>
                  </a:lnTo>
                  <a:cubicBezTo>
                    <a:pt x="1057" y="3623"/>
                    <a:pt x="1221" y="3455"/>
                    <a:pt x="1221" y="3253"/>
                  </a:cubicBezTo>
                  <a:lnTo>
                    <a:pt x="1221" y="366"/>
                  </a:lnTo>
                  <a:cubicBezTo>
                    <a:pt x="1221" y="164"/>
                    <a:pt x="1057" y="1"/>
                    <a:pt x="856" y="1"/>
                  </a:cubicBezTo>
                  <a:close/>
                </a:path>
              </a:pathLst>
            </a:custGeom>
            <a:solidFill>
              <a:srgbClr val="B2C1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6" name="Google Shape;12336;p92"/>
            <p:cNvSpPr/>
            <p:nvPr/>
          </p:nvSpPr>
          <p:spPr>
            <a:xfrm>
              <a:off x="5768616" y="2908885"/>
              <a:ext cx="334816" cy="368536"/>
            </a:xfrm>
            <a:custGeom>
              <a:avLst/>
              <a:gdLst/>
              <a:ahLst/>
              <a:cxnLst/>
              <a:rect l="l" t="t" r="r" b="b"/>
              <a:pathLst>
                <a:path w="12789" h="14077" extrusionOk="0">
                  <a:moveTo>
                    <a:pt x="7038" y="409"/>
                  </a:moveTo>
                  <a:cubicBezTo>
                    <a:pt x="7355" y="409"/>
                    <a:pt x="7605" y="688"/>
                    <a:pt x="7572" y="1005"/>
                  </a:cubicBezTo>
                  <a:lnTo>
                    <a:pt x="7524" y="1509"/>
                  </a:lnTo>
                  <a:lnTo>
                    <a:pt x="3137" y="1509"/>
                  </a:lnTo>
                  <a:cubicBezTo>
                    <a:pt x="2864" y="1509"/>
                    <a:pt x="2864" y="1917"/>
                    <a:pt x="3137" y="1917"/>
                  </a:cubicBezTo>
                  <a:lnTo>
                    <a:pt x="7480" y="1917"/>
                  </a:lnTo>
                  <a:lnTo>
                    <a:pt x="7427" y="2480"/>
                  </a:lnTo>
                  <a:lnTo>
                    <a:pt x="6702" y="2480"/>
                  </a:lnTo>
                  <a:cubicBezTo>
                    <a:pt x="6428" y="2480"/>
                    <a:pt x="6428" y="2888"/>
                    <a:pt x="6702" y="2888"/>
                  </a:cubicBezTo>
                  <a:lnTo>
                    <a:pt x="7384" y="2888"/>
                  </a:lnTo>
                  <a:lnTo>
                    <a:pt x="7331" y="3445"/>
                  </a:lnTo>
                  <a:lnTo>
                    <a:pt x="5890" y="3445"/>
                  </a:lnTo>
                  <a:cubicBezTo>
                    <a:pt x="5621" y="3445"/>
                    <a:pt x="5621" y="3858"/>
                    <a:pt x="5890" y="3858"/>
                  </a:cubicBezTo>
                  <a:lnTo>
                    <a:pt x="7293" y="3858"/>
                  </a:lnTo>
                  <a:lnTo>
                    <a:pt x="7240" y="4416"/>
                  </a:lnTo>
                  <a:lnTo>
                    <a:pt x="6731" y="4416"/>
                  </a:lnTo>
                  <a:cubicBezTo>
                    <a:pt x="6462" y="4416"/>
                    <a:pt x="6462" y="4829"/>
                    <a:pt x="6731" y="4829"/>
                  </a:cubicBezTo>
                  <a:lnTo>
                    <a:pt x="7197" y="4829"/>
                  </a:lnTo>
                  <a:lnTo>
                    <a:pt x="7144" y="5386"/>
                  </a:lnTo>
                  <a:lnTo>
                    <a:pt x="5895" y="5386"/>
                  </a:lnTo>
                  <a:cubicBezTo>
                    <a:pt x="5621" y="5386"/>
                    <a:pt x="5621" y="5794"/>
                    <a:pt x="5895" y="5794"/>
                  </a:cubicBezTo>
                  <a:lnTo>
                    <a:pt x="7106" y="5794"/>
                  </a:lnTo>
                  <a:lnTo>
                    <a:pt x="7019" y="6640"/>
                  </a:lnTo>
                  <a:cubicBezTo>
                    <a:pt x="6985" y="6991"/>
                    <a:pt x="6813" y="7452"/>
                    <a:pt x="5727" y="7452"/>
                  </a:cubicBezTo>
                  <a:lnTo>
                    <a:pt x="2330" y="7452"/>
                  </a:lnTo>
                  <a:cubicBezTo>
                    <a:pt x="2303" y="7452"/>
                    <a:pt x="2276" y="7453"/>
                    <a:pt x="2250" y="7453"/>
                  </a:cubicBezTo>
                  <a:cubicBezTo>
                    <a:pt x="1227" y="7453"/>
                    <a:pt x="1066" y="7001"/>
                    <a:pt x="1028" y="6664"/>
                  </a:cubicBezTo>
                  <a:lnTo>
                    <a:pt x="562" y="1917"/>
                  </a:lnTo>
                  <a:lnTo>
                    <a:pt x="1975" y="1917"/>
                  </a:lnTo>
                  <a:cubicBezTo>
                    <a:pt x="2249" y="1917"/>
                    <a:pt x="2249" y="1509"/>
                    <a:pt x="1975" y="1509"/>
                  </a:cubicBezTo>
                  <a:lnTo>
                    <a:pt x="529" y="1509"/>
                  </a:lnTo>
                  <a:lnTo>
                    <a:pt x="476" y="1005"/>
                  </a:lnTo>
                  <a:cubicBezTo>
                    <a:pt x="462" y="851"/>
                    <a:pt x="510" y="702"/>
                    <a:pt x="611" y="587"/>
                  </a:cubicBezTo>
                  <a:cubicBezTo>
                    <a:pt x="711" y="476"/>
                    <a:pt x="860" y="409"/>
                    <a:pt x="1009" y="409"/>
                  </a:cubicBezTo>
                  <a:close/>
                  <a:moveTo>
                    <a:pt x="5568" y="7884"/>
                  </a:moveTo>
                  <a:lnTo>
                    <a:pt x="5568" y="8235"/>
                  </a:lnTo>
                  <a:cubicBezTo>
                    <a:pt x="5568" y="8451"/>
                    <a:pt x="5395" y="8624"/>
                    <a:pt x="5184" y="8624"/>
                  </a:cubicBezTo>
                  <a:lnTo>
                    <a:pt x="2854" y="8624"/>
                  </a:lnTo>
                  <a:cubicBezTo>
                    <a:pt x="2643" y="8619"/>
                    <a:pt x="2470" y="8446"/>
                    <a:pt x="2470" y="8235"/>
                  </a:cubicBezTo>
                  <a:lnTo>
                    <a:pt x="2470" y="7884"/>
                  </a:lnTo>
                  <a:close/>
                  <a:moveTo>
                    <a:pt x="1004" y="1"/>
                  </a:moveTo>
                  <a:cubicBezTo>
                    <a:pt x="442" y="1"/>
                    <a:pt x="0" y="486"/>
                    <a:pt x="58" y="1043"/>
                  </a:cubicBezTo>
                  <a:lnTo>
                    <a:pt x="615" y="6697"/>
                  </a:lnTo>
                  <a:cubicBezTo>
                    <a:pt x="663" y="7202"/>
                    <a:pt x="961" y="7793"/>
                    <a:pt x="2057" y="7874"/>
                  </a:cubicBezTo>
                  <a:lnTo>
                    <a:pt x="2057" y="8235"/>
                  </a:lnTo>
                  <a:cubicBezTo>
                    <a:pt x="2057" y="8672"/>
                    <a:pt x="2412" y="9032"/>
                    <a:pt x="2854" y="9032"/>
                  </a:cubicBezTo>
                  <a:lnTo>
                    <a:pt x="3810" y="9032"/>
                  </a:lnTo>
                  <a:lnTo>
                    <a:pt x="3810" y="11300"/>
                  </a:lnTo>
                  <a:cubicBezTo>
                    <a:pt x="3815" y="12832"/>
                    <a:pt x="5054" y="14076"/>
                    <a:pt x="6587" y="14076"/>
                  </a:cubicBezTo>
                  <a:lnTo>
                    <a:pt x="9104" y="14076"/>
                  </a:lnTo>
                  <a:cubicBezTo>
                    <a:pt x="10637" y="14076"/>
                    <a:pt x="11881" y="12832"/>
                    <a:pt x="11881" y="11300"/>
                  </a:cubicBezTo>
                  <a:lnTo>
                    <a:pt x="11881" y="7135"/>
                  </a:lnTo>
                  <a:lnTo>
                    <a:pt x="12212" y="7135"/>
                  </a:lnTo>
                  <a:cubicBezTo>
                    <a:pt x="12529" y="7135"/>
                    <a:pt x="12789" y="6875"/>
                    <a:pt x="12789" y="6558"/>
                  </a:cubicBezTo>
                  <a:lnTo>
                    <a:pt x="12789" y="3642"/>
                  </a:lnTo>
                  <a:cubicBezTo>
                    <a:pt x="12789" y="3325"/>
                    <a:pt x="12529" y="3066"/>
                    <a:pt x="12212" y="3066"/>
                  </a:cubicBezTo>
                  <a:lnTo>
                    <a:pt x="11929" y="3066"/>
                  </a:lnTo>
                  <a:lnTo>
                    <a:pt x="11929" y="2196"/>
                  </a:lnTo>
                  <a:cubicBezTo>
                    <a:pt x="11929" y="2059"/>
                    <a:pt x="11827" y="1991"/>
                    <a:pt x="11725" y="1991"/>
                  </a:cubicBezTo>
                  <a:cubicBezTo>
                    <a:pt x="11623" y="1991"/>
                    <a:pt x="11521" y="2059"/>
                    <a:pt x="11521" y="2196"/>
                  </a:cubicBezTo>
                  <a:lnTo>
                    <a:pt x="11521" y="3066"/>
                  </a:lnTo>
                  <a:lnTo>
                    <a:pt x="11237" y="3066"/>
                  </a:lnTo>
                  <a:cubicBezTo>
                    <a:pt x="10915" y="3066"/>
                    <a:pt x="10661" y="3325"/>
                    <a:pt x="10661" y="3642"/>
                  </a:cubicBezTo>
                  <a:lnTo>
                    <a:pt x="10661" y="4459"/>
                  </a:lnTo>
                  <a:cubicBezTo>
                    <a:pt x="10661" y="4596"/>
                    <a:pt x="10763" y="4664"/>
                    <a:pt x="10865" y="4664"/>
                  </a:cubicBezTo>
                  <a:cubicBezTo>
                    <a:pt x="10967" y="4664"/>
                    <a:pt x="11069" y="4596"/>
                    <a:pt x="11069" y="4459"/>
                  </a:cubicBezTo>
                  <a:lnTo>
                    <a:pt x="11069" y="3642"/>
                  </a:lnTo>
                  <a:cubicBezTo>
                    <a:pt x="11069" y="3551"/>
                    <a:pt x="11141" y="3479"/>
                    <a:pt x="11232" y="3479"/>
                  </a:cubicBezTo>
                  <a:lnTo>
                    <a:pt x="12212" y="3479"/>
                  </a:lnTo>
                  <a:cubicBezTo>
                    <a:pt x="12304" y="3479"/>
                    <a:pt x="12376" y="3551"/>
                    <a:pt x="12380" y="3642"/>
                  </a:cubicBezTo>
                  <a:lnTo>
                    <a:pt x="12380" y="6558"/>
                  </a:lnTo>
                  <a:cubicBezTo>
                    <a:pt x="12376" y="6649"/>
                    <a:pt x="12304" y="6721"/>
                    <a:pt x="12212" y="6721"/>
                  </a:cubicBezTo>
                  <a:lnTo>
                    <a:pt x="11232" y="6721"/>
                  </a:lnTo>
                  <a:cubicBezTo>
                    <a:pt x="11141" y="6721"/>
                    <a:pt x="11069" y="6649"/>
                    <a:pt x="11069" y="6558"/>
                  </a:cubicBezTo>
                  <a:lnTo>
                    <a:pt x="11069" y="5348"/>
                  </a:lnTo>
                  <a:cubicBezTo>
                    <a:pt x="11069" y="5211"/>
                    <a:pt x="10967" y="5142"/>
                    <a:pt x="10865" y="5142"/>
                  </a:cubicBezTo>
                  <a:cubicBezTo>
                    <a:pt x="10763" y="5142"/>
                    <a:pt x="10661" y="5211"/>
                    <a:pt x="10661" y="5348"/>
                  </a:cubicBezTo>
                  <a:lnTo>
                    <a:pt x="10661" y="6558"/>
                  </a:lnTo>
                  <a:cubicBezTo>
                    <a:pt x="10661" y="6875"/>
                    <a:pt x="10915" y="7135"/>
                    <a:pt x="11237" y="7135"/>
                  </a:cubicBezTo>
                  <a:lnTo>
                    <a:pt x="11477" y="7135"/>
                  </a:lnTo>
                  <a:lnTo>
                    <a:pt x="11477" y="11300"/>
                  </a:lnTo>
                  <a:cubicBezTo>
                    <a:pt x="11472" y="12606"/>
                    <a:pt x="10416" y="13663"/>
                    <a:pt x="9109" y="13663"/>
                  </a:cubicBezTo>
                  <a:lnTo>
                    <a:pt x="6592" y="13663"/>
                  </a:lnTo>
                  <a:cubicBezTo>
                    <a:pt x="5285" y="13663"/>
                    <a:pt x="4228" y="12606"/>
                    <a:pt x="4228" y="11300"/>
                  </a:cubicBezTo>
                  <a:lnTo>
                    <a:pt x="4228" y="9032"/>
                  </a:lnTo>
                  <a:lnTo>
                    <a:pt x="5184" y="9032"/>
                  </a:lnTo>
                  <a:cubicBezTo>
                    <a:pt x="5626" y="9032"/>
                    <a:pt x="5981" y="8672"/>
                    <a:pt x="5981" y="8235"/>
                  </a:cubicBezTo>
                  <a:lnTo>
                    <a:pt x="5981" y="7874"/>
                  </a:lnTo>
                  <a:cubicBezTo>
                    <a:pt x="7077" y="7793"/>
                    <a:pt x="7370" y="7197"/>
                    <a:pt x="7423" y="6697"/>
                  </a:cubicBezTo>
                  <a:lnTo>
                    <a:pt x="7533" y="5626"/>
                  </a:lnTo>
                  <a:lnTo>
                    <a:pt x="7624" y="4651"/>
                  </a:lnTo>
                  <a:lnTo>
                    <a:pt x="7721" y="3681"/>
                  </a:lnTo>
                  <a:lnTo>
                    <a:pt x="7913" y="1735"/>
                  </a:lnTo>
                  <a:lnTo>
                    <a:pt x="7980" y="1043"/>
                  </a:lnTo>
                  <a:cubicBezTo>
                    <a:pt x="8038" y="486"/>
                    <a:pt x="7596" y="1"/>
                    <a:pt x="7034"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37" name="Google Shape;12337;p92"/>
          <p:cNvGrpSpPr/>
          <p:nvPr/>
        </p:nvGrpSpPr>
        <p:grpSpPr>
          <a:xfrm>
            <a:off x="6657061" y="2703485"/>
            <a:ext cx="323114" cy="368667"/>
            <a:chOff x="6657061" y="2908885"/>
            <a:chExt cx="323114" cy="368667"/>
          </a:xfrm>
        </p:grpSpPr>
        <p:sp>
          <p:nvSpPr>
            <p:cNvPr id="12338" name="Google Shape;12338;p92"/>
            <p:cNvSpPr/>
            <p:nvPr/>
          </p:nvSpPr>
          <p:spPr>
            <a:xfrm>
              <a:off x="6662454" y="2914174"/>
              <a:ext cx="312066" cy="357828"/>
            </a:xfrm>
            <a:custGeom>
              <a:avLst/>
              <a:gdLst/>
              <a:ahLst/>
              <a:cxnLst/>
              <a:rect l="l" t="t" r="r" b="b"/>
              <a:pathLst>
                <a:path w="11920" h="13668" extrusionOk="0">
                  <a:moveTo>
                    <a:pt x="3868" y="0"/>
                  </a:moveTo>
                  <a:cubicBezTo>
                    <a:pt x="3296" y="0"/>
                    <a:pt x="2758" y="245"/>
                    <a:pt x="2384" y="678"/>
                  </a:cubicBezTo>
                  <a:lnTo>
                    <a:pt x="1994" y="1125"/>
                  </a:lnTo>
                  <a:lnTo>
                    <a:pt x="827" y="1125"/>
                  </a:lnTo>
                  <a:cubicBezTo>
                    <a:pt x="371" y="1129"/>
                    <a:pt x="1" y="1499"/>
                    <a:pt x="1" y="1960"/>
                  </a:cubicBezTo>
                  <a:lnTo>
                    <a:pt x="1" y="12837"/>
                  </a:lnTo>
                  <a:cubicBezTo>
                    <a:pt x="1" y="13298"/>
                    <a:pt x="371" y="13668"/>
                    <a:pt x="832" y="13668"/>
                  </a:cubicBezTo>
                  <a:lnTo>
                    <a:pt x="11084" y="13668"/>
                  </a:lnTo>
                  <a:cubicBezTo>
                    <a:pt x="11545" y="13668"/>
                    <a:pt x="11920" y="13298"/>
                    <a:pt x="11920" y="12837"/>
                  </a:cubicBezTo>
                  <a:lnTo>
                    <a:pt x="11920" y="1960"/>
                  </a:lnTo>
                  <a:cubicBezTo>
                    <a:pt x="11920" y="1499"/>
                    <a:pt x="11545" y="1125"/>
                    <a:pt x="11084" y="1125"/>
                  </a:cubicBezTo>
                  <a:lnTo>
                    <a:pt x="9916" y="1125"/>
                  </a:lnTo>
                  <a:lnTo>
                    <a:pt x="9527" y="678"/>
                  </a:lnTo>
                  <a:cubicBezTo>
                    <a:pt x="9153" y="250"/>
                    <a:pt x="8610" y="0"/>
                    <a:pt x="8043" y="0"/>
                  </a:cubicBezTo>
                  <a:close/>
                </a:path>
              </a:pathLst>
            </a:custGeom>
            <a:solidFill>
              <a:srgbClr val="516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9" name="Google Shape;12339;p92"/>
            <p:cNvSpPr/>
            <p:nvPr/>
          </p:nvSpPr>
          <p:spPr>
            <a:xfrm>
              <a:off x="6662349" y="2943862"/>
              <a:ext cx="312039" cy="328271"/>
            </a:xfrm>
            <a:custGeom>
              <a:avLst/>
              <a:gdLst/>
              <a:ahLst/>
              <a:cxnLst/>
              <a:rect l="l" t="t" r="r" b="b"/>
              <a:pathLst>
                <a:path w="11919" h="12539" extrusionOk="0">
                  <a:moveTo>
                    <a:pt x="11096" y="0"/>
                  </a:moveTo>
                  <a:cubicBezTo>
                    <a:pt x="11094" y="0"/>
                    <a:pt x="11091" y="0"/>
                    <a:pt x="11088" y="0"/>
                  </a:cubicBezTo>
                  <a:lnTo>
                    <a:pt x="10891" y="0"/>
                  </a:lnTo>
                  <a:lnTo>
                    <a:pt x="10891" y="10675"/>
                  </a:lnTo>
                  <a:cubicBezTo>
                    <a:pt x="10891" y="11136"/>
                    <a:pt x="10516" y="11506"/>
                    <a:pt x="10060" y="11511"/>
                  </a:cubicBezTo>
                  <a:lnTo>
                    <a:pt x="0" y="11511"/>
                  </a:lnTo>
                  <a:lnTo>
                    <a:pt x="0" y="11703"/>
                  </a:lnTo>
                  <a:cubicBezTo>
                    <a:pt x="0" y="12164"/>
                    <a:pt x="370" y="12539"/>
                    <a:pt x="831" y="12539"/>
                  </a:cubicBezTo>
                  <a:lnTo>
                    <a:pt x="11083" y="12539"/>
                  </a:lnTo>
                  <a:cubicBezTo>
                    <a:pt x="11544" y="12539"/>
                    <a:pt x="11919" y="12164"/>
                    <a:pt x="11919" y="11703"/>
                  </a:cubicBezTo>
                  <a:lnTo>
                    <a:pt x="11919" y="831"/>
                  </a:lnTo>
                  <a:cubicBezTo>
                    <a:pt x="11919" y="373"/>
                    <a:pt x="11549" y="0"/>
                    <a:pt x="11096" y="0"/>
                  </a:cubicBezTo>
                  <a:close/>
                </a:path>
              </a:pathLst>
            </a:custGeom>
            <a:solidFill>
              <a:srgbClr val="4158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0" name="Google Shape;12340;p92"/>
            <p:cNvSpPr/>
            <p:nvPr/>
          </p:nvSpPr>
          <p:spPr>
            <a:xfrm>
              <a:off x="6746099" y="2951035"/>
              <a:ext cx="144671" cy="55109"/>
            </a:xfrm>
            <a:custGeom>
              <a:avLst/>
              <a:gdLst/>
              <a:ahLst/>
              <a:cxnLst/>
              <a:rect l="l" t="t" r="r" b="b"/>
              <a:pathLst>
                <a:path w="5526" h="2105" extrusionOk="0">
                  <a:moveTo>
                    <a:pt x="510" y="0"/>
                  </a:moveTo>
                  <a:cubicBezTo>
                    <a:pt x="231" y="0"/>
                    <a:pt x="1" y="226"/>
                    <a:pt x="1" y="509"/>
                  </a:cubicBezTo>
                  <a:lnTo>
                    <a:pt x="1" y="1590"/>
                  </a:lnTo>
                  <a:cubicBezTo>
                    <a:pt x="1" y="1874"/>
                    <a:pt x="231" y="2099"/>
                    <a:pt x="510" y="2104"/>
                  </a:cubicBezTo>
                  <a:lnTo>
                    <a:pt x="5016" y="2104"/>
                  </a:lnTo>
                  <a:cubicBezTo>
                    <a:pt x="5295" y="2104"/>
                    <a:pt x="5520" y="1874"/>
                    <a:pt x="5525" y="1595"/>
                  </a:cubicBezTo>
                  <a:lnTo>
                    <a:pt x="5525" y="509"/>
                  </a:lnTo>
                  <a:cubicBezTo>
                    <a:pt x="5520" y="226"/>
                    <a:pt x="5295" y="0"/>
                    <a:pt x="5016" y="0"/>
                  </a:cubicBez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1" name="Google Shape;12341;p92"/>
            <p:cNvSpPr/>
            <p:nvPr/>
          </p:nvSpPr>
          <p:spPr>
            <a:xfrm>
              <a:off x="6838802" y="2951035"/>
              <a:ext cx="51967" cy="55109"/>
            </a:xfrm>
            <a:custGeom>
              <a:avLst/>
              <a:gdLst/>
              <a:ahLst/>
              <a:cxnLst/>
              <a:rect l="l" t="t" r="r" b="b"/>
              <a:pathLst>
                <a:path w="1985" h="2105" extrusionOk="0">
                  <a:moveTo>
                    <a:pt x="0" y="0"/>
                  </a:moveTo>
                  <a:cubicBezTo>
                    <a:pt x="279" y="0"/>
                    <a:pt x="509" y="231"/>
                    <a:pt x="509" y="509"/>
                  </a:cubicBezTo>
                  <a:lnTo>
                    <a:pt x="509" y="1595"/>
                  </a:lnTo>
                  <a:cubicBezTo>
                    <a:pt x="509" y="1878"/>
                    <a:pt x="279" y="2104"/>
                    <a:pt x="0" y="2104"/>
                  </a:cubicBezTo>
                  <a:lnTo>
                    <a:pt x="1475" y="2104"/>
                  </a:lnTo>
                  <a:cubicBezTo>
                    <a:pt x="1758" y="2104"/>
                    <a:pt x="1984" y="1878"/>
                    <a:pt x="1984" y="1595"/>
                  </a:cubicBezTo>
                  <a:lnTo>
                    <a:pt x="1984" y="509"/>
                  </a:lnTo>
                  <a:cubicBezTo>
                    <a:pt x="1984" y="226"/>
                    <a:pt x="1758" y="0"/>
                    <a:pt x="1475" y="0"/>
                  </a:cubicBez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2" name="Google Shape;12342;p92"/>
            <p:cNvSpPr/>
            <p:nvPr/>
          </p:nvSpPr>
          <p:spPr>
            <a:xfrm>
              <a:off x="6813015" y="3057064"/>
              <a:ext cx="10839" cy="160745"/>
            </a:xfrm>
            <a:custGeom>
              <a:avLst/>
              <a:gdLst/>
              <a:ahLst/>
              <a:cxnLst/>
              <a:rect l="l" t="t" r="r" b="b"/>
              <a:pathLst>
                <a:path w="414" h="6140" extrusionOk="0">
                  <a:moveTo>
                    <a:pt x="207" y="1"/>
                  </a:moveTo>
                  <a:cubicBezTo>
                    <a:pt x="104" y="1"/>
                    <a:pt x="0" y="69"/>
                    <a:pt x="0" y="206"/>
                  </a:cubicBezTo>
                  <a:lnTo>
                    <a:pt x="0" y="5938"/>
                  </a:lnTo>
                  <a:cubicBezTo>
                    <a:pt x="0" y="6072"/>
                    <a:pt x="104" y="6139"/>
                    <a:pt x="207" y="6139"/>
                  </a:cubicBezTo>
                  <a:cubicBezTo>
                    <a:pt x="310" y="6139"/>
                    <a:pt x="413" y="6072"/>
                    <a:pt x="413" y="5938"/>
                  </a:cubicBezTo>
                  <a:lnTo>
                    <a:pt x="413" y="206"/>
                  </a:lnTo>
                  <a:cubicBezTo>
                    <a:pt x="413" y="69"/>
                    <a:pt x="310" y="1"/>
                    <a:pt x="20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3" name="Google Shape;12343;p92"/>
            <p:cNvSpPr/>
            <p:nvPr/>
          </p:nvSpPr>
          <p:spPr>
            <a:xfrm>
              <a:off x="6740811" y="2945485"/>
              <a:ext cx="155352" cy="65921"/>
            </a:xfrm>
            <a:custGeom>
              <a:avLst/>
              <a:gdLst/>
              <a:ahLst/>
              <a:cxnLst/>
              <a:rect l="l" t="t" r="r" b="b"/>
              <a:pathLst>
                <a:path w="5934" h="2518" extrusionOk="0">
                  <a:moveTo>
                    <a:pt x="717" y="1"/>
                  </a:moveTo>
                  <a:cubicBezTo>
                    <a:pt x="323" y="1"/>
                    <a:pt x="1" y="323"/>
                    <a:pt x="1" y="716"/>
                  </a:cubicBezTo>
                  <a:lnTo>
                    <a:pt x="1" y="1802"/>
                  </a:lnTo>
                  <a:cubicBezTo>
                    <a:pt x="1" y="2196"/>
                    <a:pt x="323" y="2518"/>
                    <a:pt x="717" y="2518"/>
                  </a:cubicBezTo>
                  <a:lnTo>
                    <a:pt x="3378" y="2518"/>
                  </a:lnTo>
                  <a:cubicBezTo>
                    <a:pt x="3652" y="2518"/>
                    <a:pt x="3652" y="2110"/>
                    <a:pt x="3378" y="2110"/>
                  </a:cubicBezTo>
                  <a:lnTo>
                    <a:pt x="717" y="2110"/>
                  </a:lnTo>
                  <a:cubicBezTo>
                    <a:pt x="548" y="2110"/>
                    <a:pt x="414" y="1975"/>
                    <a:pt x="414" y="1807"/>
                  </a:cubicBezTo>
                  <a:lnTo>
                    <a:pt x="414" y="721"/>
                  </a:lnTo>
                  <a:cubicBezTo>
                    <a:pt x="414" y="553"/>
                    <a:pt x="548" y="419"/>
                    <a:pt x="717" y="419"/>
                  </a:cubicBezTo>
                  <a:lnTo>
                    <a:pt x="5218" y="419"/>
                  </a:lnTo>
                  <a:cubicBezTo>
                    <a:pt x="5386" y="419"/>
                    <a:pt x="5521" y="553"/>
                    <a:pt x="5521" y="721"/>
                  </a:cubicBezTo>
                  <a:lnTo>
                    <a:pt x="5521" y="1807"/>
                  </a:lnTo>
                  <a:cubicBezTo>
                    <a:pt x="5521" y="1975"/>
                    <a:pt x="5386" y="2110"/>
                    <a:pt x="5218" y="2110"/>
                  </a:cubicBezTo>
                  <a:lnTo>
                    <a:pt x="4420" y="2110"/>
                  </a:lnTo>
                  <a:cubicBezTo>
                    <a:pt x="4147" y="2110"/>
                    <a:pt x="4147" y="2518"/>
                    <a:pt x="4420" y="2518"/>
                  </a:cubicBezTo>
                  <a:lnTo>
                    <a:pt x="5218" y="2518"/>
                  </a:lnTo>
                  <a:cubicBezTo>
                    <a:pt x="5612" y="2518"/>
                    <a:pt x="5934" y="2196"/>
                    <a:pt x="5934" y="1802"/>
                  </a:cubicBezTo>
                  <a:lnTo>
                    <a:pt x="5934" y="716"/>
                  </a:lnTo>
                  <a:cubicBezTo>
                    <a:pt x="5934" y="323"/>
                    <a:pt x="5612" y="1"/>
                    <a:pt x="5218"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4" name="Google Shape;12344;p92"/>
            <p:cNvSpPr/>
            <p:nvPr/>
          </p:nvSpPr>
          <p:spPr>
            <a:xfrm>
              <a:off x="6657061" y="2908885"/>
              <a:ext cx="323114" cy="368667"/>
            </a:xfrm>
            <a:custGeom>
              <a:avLst/>
              <a:gdLst/>
              <a:ahLst/>
              <a:cxnLst/>
              <a:rect l="l" t="t" r="r" b="b"/>
              <a:pathLst>
                <a:path w="12342" h="14082" extrusionOk="0">
                  <a:moveTo>
                    <a:pt x="4074" y="1"/>
                  </a:moveTo>
                  <a:cubicBezTo>
                    <a:pt x="2811" y="1"/>
                    <a:pt x="2282" y="976"/>
                    <a:pt x="2104" y="1125"/>
                  </a:cubicBezTo>
                  <a:lnTo>
                    <a:pt x="1038" y="1125"/>
                  </a:lnTo>
                  <a:cubicBezTo>
                    <a:pt x="466" y="1125"/>
                    <a:pt x="0" y="1591"/>
                    <a:pt x="0" y="2167"/>
                  </a:cubicBezTo>
                  <a:lnTo>
                    <a:pt x="0" y="5420"/>
                  </a:lnTo>
                  <a:cubicBezTo>
                    <a:pt x="0" y="5554"/>
                    <a:pt x="102" y="5621"/>
                    <a:pt x="204" y="5621"/>
                  </a:cubicBezTo>
                  <a:cubicBezTo>
                    <a:pt x="306" y="5621"/>
                    <a:pt x="409" y="5554"/>
                    <a:pt x="409" y="5420"/>
                  </a:cubicBezTo>
                  <a:lnTo>
                    <a:pt x="409" y="2167"/>
                  </a:lnTo>
                  <a:cubicBezTo>
                    <a:pt x="409" y="1817"/>
                    <a:pt x="687" y="1538"/>
                    <a:pt x="1033" y="1538"/>
                  </a:cubicBezTo>
                  <a:lnTo>
                    <a:pt x="2200" y="1538"/>
                  </a:lnTo>
                  <a:cubicBezTo>
                    <a:pt x="2263" y="1538"/>
                    <a:pt x="2321" y="1514"/>
                    <a:pt x="2359" y="1471"/>
                  </a:cubicBezTo>
                  <a:lnTo>
                    <a:pt x="2748" y="1024"/>
                  </a:lnTo>
                  <a:cubicBezTo>
                    <a:pt x="3084" y="640"/>
                    <a:pt x="3570" y="419"/>
                    <a:pt x="4079" y="419"/>
                  </a:cubicBezTo>
                  <a:lnTo>
                    <a:pt x="8249" y="419"/>
                  </a:lnTo>
                  <a:cubicBezTo>
                    <a:pt x="8758" y="419"/>
                    <a:pt x="9243" y="640"/>
                    <a:pt x="9575" y="1024"/>
                  </a:cubicBezTo>
                  <a:lnTo>
                    <a:pt x="9969" y="1471"/>
                  </a:lnTo>
                  <a:cubicBezTo>
                    <a:pt x="10007" y="1514"/>
                    <a:pt x="10065" y="1538"/>
                    <a:pt x="10122" y="1538"/>
                  </a:cubicBezTo>
                  <a:lnTo>
                    <a:pt x="11290" y="1538"/>
                  </a:lnTo>
                  <a:cubicBezTo>
                    <a:pt x="11640" y="1538"/>
                    <a:pt x="11919" y="1817"/>
                    <a:pt x="11919" y="2167"/>
                  </a:cubicBezTo>
                  <a:lnTo>
                    <a:pt x="11919" y="13039"/>
                  </a:lnTo>
                  <a:cubicBezTo>
                    <a:pt x="11919" y="13385"/>
                    <a:pt x="11640" y="13668"/>
                    <a:pt x="11290" y="13668"/>
                  </a:cubicBezTo>
                  <a:lnTo>
                    <a:pt x="9647" y="13668"/>
                  </a:lnTo>
                  <a:lnTo>
                    <a:pt x="9647" y="12409"/>
                  </a:lnTo>
                  <a:cubicBezTo>
                    <a:pt x="9647" y="12273"/>
                    <a:pt x="9545" y="12204"/>
                    <a:pt x="9442" y="12204"/>
                  </a:cubicBezTo>
                  <a:cubicBezTo>
                    <a:pt x="9339" y="12204"/>
                    <a:pt x="9236" y="12273"/>
                    <a:pt x="9234" y="12409"/>
                  </a:cubicBezTo>
                  <a:lnTo>
                    <a:pt x="9234" y="13668"/>
                  </a:lnTo>
                  <a:lnTo>
                    <a:pt x="3104" y="13668"/>
                  </a:lnTo>
                  <a:lnTo>
                    <a:pt x="3104" y="12409"/>
                  </a:lnTo>
                  <a:cubicBezTo>
                    <a:pt x="3104" y="12273"/>
                    <a:pt x="3002" y="12204"/>
                    <a:pt x="2899" y="12204"/>
                  </a:cubicBezTo>
                  <a:cubicBezTo>
                    <a:pt x="2797" y="12204"/>
                    <a:pt x="2695" y="12273"/>
                    <a:pt x="2695" y="12409"/>
                  </a:cubicBezTo>
                  <a:lnTo>
                    <a:pt x="2695" y="13668"/>
                  </a:lnTo>
                  <a:lnTo>
                    <a:pt x="1048" y="13668"/>
                  </a:lnTo>
                  <a:cubicBezTo>
                    <a:pt x="702" y="13668"/>
                    <a:pt x="423" y="13385"/>
                    <a:pt x="423" y="13039"/>
                  </a:cubicBezTo>
                  <a:lnTo>
                    <a:pt x="423" y="6597"/>
                  </a:lnTo>
                  <a:cubicBezTo>
                    <a:pt x="423" y="6460"/>
                    <a:pt x="321" y="6391"/>
                    <a:pt x="219" y="6391"/>
                  </a:cubicBezTo>
                  <a:cubicBezTo>
                    <a:pt x="117" y="6391"/>
                    <a:pt x="15" y="6460"/>
                    <a:pt x="15" y="6597"/>
                  </a:cubicBezTo>
                  <a:lnTo>
                    <a:pt x="15" y="13044"/>
                  </a:lnTo>
                  <a:cubicBezTo>
                    <a:pt x="15" y="13615"/>
                    <a:pt x="481" y="14081"/>
                    <a:pt x="1052" y="14081"/>
                  </a:cubicBezTo>
                  <a:lnTo>
                    <a:pt x="11304" y="14081"/>
                  </a:lnTo>
                  <a:cubicBezTo>
                    <a:pt x="11876" y="14081"/>
                    <a:pt x="12342" y="13615"/>
                    <a:pt x="12342" y="13044"/>
                  </a:cubicBezTo>
                  <a:lnTo>
                    <a:pt x="12342" y="2167"/>
                  </a:lnTo>
                  <a:cubicBezTo>
                    <a:pt x="12327" y="1591"/>
                    <a:pt x="11861" y="1130"/>
                    <a:pt x="11290" y="1125"/>
                  </a:cubicBezTo>
                  <a:lnTo>
                    <a:pt x="10214" y="1125"/>
                  </a:lnTo>
                  <a:cubicBezTo>
                    <a:pt x="10041" y="981"/>
                    <a:pt x="9503" y="1"/>
                    <a:pt x="8249"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45" name="Google Shape;12345;p92"/>
          <p:cNvGrpSpPr/>
          <p:nvPr/>
        </p:nvGrpSpPr>
        <p:grpSpPr>
          <a:xfrm>
            <a:off x="6211084" y="2703773"/>
            <a:ext cx="330915" cy="368457"/>
            <a:chOff x="6211084" y="2909173"/>
            <a:chExt cx="330915" cy="368457"/>
          </a:xfrm>
        </p:grpSpPr>
        <p:sp>
          <p:nvSpPr>
            <p:cNvPr id="12346" name="Google Shape;12346;p92"/>
            <p:cNvSpPr/>
            <p:nvPr/>
          </p:nvSpPr>
          <p:spPr>
            <a:xfrm>
              <a:off x="6217603" y="2926635"/>
              <a:ext cx="314972" cy="345367"/>
            </a:xfrm>
            <a:custGeom>
              <a:avLst/>
              <a:gdLst/>
              <a:ahLst/>
              <a:cxnLst/>
              <a:rect l="l" t="t" r="r" b="b"/>
              <a:pathLst>
                <a:path w="12031" h="13192" extrusionOk="0">
                  <a:moveTo>
                    <a:pt x="6155" y="1"/>
                  </a:moveTo>
                  <a:cubicBezTo>
                    <a:pt x="4409" y="1"/>
                    <a:pt x="2697" y="862"/>
                    <a:pt x="1682" y="2450"/>
                  </a:cubicBezTo>
                  <a:lnTo>
                    <a:pt x="1380" y="2998"/>
                  </a:lnTo>
                  <a:cubicBezTo>
                    <a:pt x="1034" y="3714"/>
                    <a:pt x="851" y="4501"/>
                    <a:pt x="856" y="5299"/>
                  </a:cubicBezTo>
                  <a:cubicBezTo>
                    <a:pt x="856" y="5645"/>
                    <a:pt x="957" y="6317"/>
                    <a:pt x="957" y="6317"/>
                  </a:cubicBezTo>
                  <a:lnTo>
                    <a:pt x="174" y="7701"/>
                  </a:lnTo>
                  <a:cubicBezTo>
                    <a:pt x="1" y="8008"/>
                    <a:pt x="135" y="8402"/>
                    <a:pt x="467" y="8537"/>
                  </a:cubicBezTo>
                  <a:lnTo>
                    <a:pt x="1408" y="8926"/>
                  </a:lnTo>
                  <a:lnTo>
                    <a:pt x="1408" y="10506"/>
                  </a:lnTo>
                  <a:cubicBezTo>
                    <a:pt x="1408" y="11059"/>
                    <a:pt x="1855" y="11506"/>
                    <a:pt x="2408" y="11506"/>
                  </a:cubicBezTo>
                  <a:lnTo>
                    <a:pt x="3710" y="11506"/>
                  </a:lnTo>
                  <a:lnTo>
                    <a:pt x="3710" y="13182"/>
                  </a:lnTo>
                  <a:lnTo>
                    <a:pt x="8903" y="13192"/>
                  </a:lnTo>
                  <a:lnTo>
                    <a:pt x="8903" y="13192"/>
                  </a:lnTo>
                  <a:lnTo>
                    <a:pt x="8903" y="10694"/>
                  </a:lnTo>
                  <a:cubicBezTo>
                    <a:pt x="8903" y="10194"/>
                    <a:pt x="9124" y="9719"/>
                    <a:pt x="9508" y="9401"/>
                  </a:cubicBezTo>
                  <a:cubicBezTo>
                    <a:pt x="11502" y="7763"/>
                    <a:pt x="12030" y="4929"/>
                    <a:pt x="10757" y="2685"/>
                  </a:cubicBezTo>
                  <a:lnTo>
                    <a:pt x="10757" y="2685"/>
                  </a:lnTo>
                  <a:lnTo>
                    <a:pt x="8105" y="3569"/>
                  </a:lnTo>
                  <a:lnTo>
                    <a:pt x="8105" y="3569"/>
                  </a:lnTo>
                  <a:lnTo>
                    <a:pt x="10056" y="1864"/>
                  </a:lnTo>
                  <a:lnTo>
                    <a:pt x="8840" y="1081"/>
                  </a:lnTo>
                  <a:lnTo>
                    <a:pt x="9148" y="932"/>
                  </a:lnTo>
                  <a:cubicBezTo>
                    <a:pt x="8230" y="302"/>
                    <a:pt x="7187" y="1"/>
                    <a:pt x="6155" y="1"/>
                  </a:cubicBezTo>
                  <a:close/>
                  <a:moveTo>
                    <a:pt x="8903" y="13192"/>
                  </a:moveTo>
                  <a:lnTo>
                    <a:pt x="8903" y="13192"/>
                  </a:lnTo>
                  <a:lnTo>
                    <a:pt x="8908" y="13192"/>
                  </a:lnTo>
                  <a:lnTo>
                    <a:pt x="8903" y="13192"/>
                  </a:lnTo>
                  <a:close/>
                </a:path>
              </a:pathLst>
            </a:custGeom>
            <a:solidFill>
              <a:srgbClr val="E4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7" name="Google Shape;12347;p92"/>
            <p:cNvSpPr/>
            <p:nvPr/>
          </p:nvSpPr>
          <p:spPr>
            <a:xfrm>
              <a:off x="6299102" y="2926897"/>
              <a:ext cx="181637" cy="69796"/>
            </a:xfrm>
            <a:custGeom>
              <a:avLst/>
              <a:gdLst/>
              <a:ahLst/>
              <a:cxnLst/>
              <a:rect l="l" t="t" r="r" b="b"/>
              <a:pathLst>
                <a:path w="6938" h="2666" extrusionOk="0">
                  <a:moveTo>
                    <a:pt x="3032" y="1"/>
                  </a:moveTo>
                  <a:cubicBezTo>
                    <a:pt x="1972" y="1"/>
                    <a:pt x="912" y="318"/>
                    <a:pt x="1" y="951"/>
                  </a:cubicBezTo>
                  <a:cubicBezTo>
                    <a:pt x="496" y="831"/>
                    <a:pt x="1000" y="773"/>
                    <a:pt x="1509" y="773"/>
                  </a:cubicBezTo>
                  <a:cubicBezTo>
                    <a:pt x="1515" y="773"/>
                    <a:pt x="1521" y="773"/>
                    <a:pt x="1527" y="773"/>
                  </a:cubicBezTo>
                  <a:cubicBezTo>
                    <a:pt x="3217" y="773"/>
                    <a:pt x="4833" y="1455"/>
                    <a:pt x="6016" y="2666"/>
                  </a:cubicBezTo>
                  <a:lnTo>
                    <a:pt x="6938" y="1864"/>
                  </a:lnTo>
                  <a:lnTo>
                    <a:pt x="5723" y="1081"/>
                  </a:lnTo>
                  <a:lnTo>
                    <a:pt x="6030" y="932"/>
                  </a:lnTo>
                  <a:cubicBezTo>
                    <a:pt x="5127" y="311"/>
                    <a:pt x="4080" y="1"/>
                    <a:pt x="3032" y="1"/>
                  </a:cubicBezTo>
                  <a:close/>
                </a:path>
              </a:pathLst>
            </a:custGeom>
            <a:solidFill>
              <a:srgbClr val="DA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8" name="Google Shape;12348;p92"/>
            <p:cNvSpPr/>
            <p:nvPr/>
          </p:nvSpPr>
          <p:spPr>
            <a:xfrm>
              <a:off x="6466889" y="2996929"/>
              <a:ext cx="56496" cy="129565"/>
            </a:xfrm>
            <a:custGeom>
              <a:avLst/>
              <a:gdLst/>
              <a:ahLst/>
              <a:cxnLst/>
              <a:rect l="l" t="t" r="r" b="b"/>
              <a:pathLst>
                <a:path w="2158" h="4949" extrusionOk="0">
                  <a:moveTo>
                    <a:pt x="1240" y="0"/>
                  </a:moveTo>
                  <a:lnTo>
                    <a:pt x="0" y="418"/>
                  </a:lnTo>
                  <a:cubicBezTo>
                    <a:pt x="913" y="1543"/>
                    <a:pt x="1413" y="2950"/>
                    <a:pt x="1413" y="4406"/>
                  </a:cubicBezTo>
                  <a:cubicBezTo>
                    <a:pt x="1413" y="4584"/>
                    <a:pt x="1408" y="4766"/>
                    <a:pt x="1394" y="4949"/>
                  </a:cubicBezTo>
                  <a:cubicBezTo>
                    <a:pt x="2158" y="3373"/>
                    <a:pt x="2105" y="1523"/>
                    <a:pt x="1240" y="0"/>
                  </a:cubicBezTo>
                  <a:close/>
                </a:path>
              </a:pathLst>
            </a:custGeom>
            <a:solidFill>
              <a:srgbClr val="DA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9" name="Google Shape;12349;p92"/>
            <p:cNvSpPr/>
            <p:nvPr/>
          </p:nvSpPr>
          <p:spPr>
            <a:xfrm>
              <a:off x="6429792" y="2914174"/>
              <a:ext cx="105532" cy="106055"/>
            </a:xfrm>
            <a:custGeom>
              <a:avLst/>
              <a:gdLst/>
              <a:ahLst/>
              <a:cxnLst/>
              <a:rect l="l" t="t" r="r" b="b"/>
              <a:pathLst>
                <a:path w="4031" h="4051" extrusionOk="0">
                  <a:moveTo>
                    <a:pt x="3935" y="0"/>
                  </a:moveTo>
                  <a:lnTo>
                    <a:pt x="735" y="1562"/>
                  </a:lnTo>
                  <a:lnTo>
                    <a:pt x="1951" y="2345"/>
                  </a:lnTo>
                  <a:lnTo>
                    <a:pt x="0" y="4050"/>
                  </a:lnTo>
                  <a:lnTo>
                    <a:pt x="4031" y="2705"/>
                  </a:lnTo>
                  <a:lnTo>
                    <a:pt x="3651" y="2431"/>
                  </a:lnTo>
                  <a:lnTo>
                    <a:pt x="3027" y="1975"/>
                  </a:lnTo>
                  <a:lnTo>
                    <a:pt x="2657" y="1701"/>
                  </a:lnTo>
                  <a:lnTo>
                    <a:pt x="3935" y="0"/>
                  </a:ln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0" name="Google Shape;12350;p92"/>
            <p:cNvSpPr/>
            <p:nvPr/>
          </p:nvSpPr>
          <p:spPr>
            <a:xfrm>
              <a:off x="6429792" y="2914435"/>
              <a:ext cx="105532" cy="105793"/>
            </a:xfrm>
            <a:custGeom>
              <a:avLst/>
              <a:gdLst/>
              <a:ahLst/>
              <a:cxnLst/>
              <a:rect l="l" t="t" r="r" b="b"/>
              <a:pathLst>
                <a:path w="4031" h="4041" extrusionOk="0">
                  <a:moveTo>
                    <a:pt x="3935" y="0"/>
                  </a:moveTo>
                  <a:lnTo>
                    <a:pt x="2926" y="490"/>
                  </a:lnTo>
                  <a:lnTo>
                    <a:pt x="2181" y="1480"/>
                  </a:lnTo>
                  <a:cubicBezTo>
                    <a:pt x="2032" y="1681"/>
                    <a:pt x="2076" y="1965"/>
                    <a:pt x="2277" y="2114"/>
                  </a:cubicBezTo>
                  <a:lnTo>
                    <a:pt x="2902" y="2565"/>
                  </a:lnTo>
                  <a:lnTo>
                    <a:pt x="3277" y="2839"/>
                  </a:lnTo>
                  <a:lnTo>
                    <a:pt x="188" y="3872"/>
                  </a:lnTo>
                  <a:lnTo>
                    <a:pt x="0" y="4040"/>
                  </a:lnTo>
                  <a:lnTo>
                    <a:pt x="4031" y="2695"/>
                  </a:lnTo>
                  <a:lnTo>
                    <a:pt x="3651" y="2421"/>
                  </a:lnTo>
                  <a:lnTo>
                    <a:pt x="3032" y="1970"/>
                  </a:lnTo>
                  <a:lnTo>
                    <a:pt x="2657" y="1701"/>
                  </a:lnTo>
                  <a:lnTo>
                    <a:pt x="3935" y="0"/>
                  </a:lnTo>
                  <a:close/>
                </a:path>
              </a:pathLst>
            </a:custGeom>
            <a:solidFill>
              <a:srgbClr val="D2DB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1" name="Google Shape;12351;p92"/>
            <p:cNvSpPr/>
            <p:nvPr/>
          </p:nvSpPr>
          <p:spPr>
            <a:xfrm>
              <a:off x="6211084" y="2999547"/>
              <a:ext cx="145666" cy="277744"/>
            </a:xfrm>
            <a:custGeom>
              <a:avLst/>
              <a:gdLst/>
              <a:ahLst/>
              <a:cxnLst/>
              <a:rect l="l" t="t" r="r" b="b"/>
              <a:pathLst>
                <a:path w="5564" h="10609" extrusionOk="0">
                  <a:moveTo>
                    <a:pt x="1623" y="0"/>
                  </a:moveTo>
                  <a:cubicBezTo>
                    <a:pt x="1548" y="0"/>
                    <a:pt x="1475" y="40"/>
                    <a:pt x="1436" y="136"/>
                  </a:cubicBezTo>
                  <a:cubicBezTo>
                    <a:pt x="1076" y="880"/>
                    <a:pt x="894" y="1697"/>
                    <a:pt x="894" y="2523"/>
                  </a:cubicBezTo>
                  <a:cubicBezTo>
                    <a:pt x="908" y="2850"/>
                    <a:pt x="937" y="3182"/>
                    <a:pt x="985" y="3503"/>
                  </a:cubicBezTo>
                  <a:lnTo>
                    <a:pt x="240" y="4825"/>
                  </a:lnTo>
                  <a:cubicBezTo>
                    <a:pt x="0" y="5243"/>
                    <a:pt x="187" y="5771"/>
                    <a:pt x="629" y="5954"/>
                  </a:cubicBezTo>
                  <a:lnTo>
                    <a:pt x="1446" y="6290"/>
                  </a:lnTo>
                  <a:lnTo>
                    <a:pt x="1446" y="7731"/>
                  </a:lnTo>
                  <a:cubicBezTo>
                    <a:pt x="1451" y="8394"/>
                    <a:pt x="1984" y="8932"/>
                    <a:pt x="2647" y="8932"/>
                  </a:cubicBezTo>
                  <a:lnTo>
                    <a:pt x="3747" y="8932"/>
                  </a:lnTo>
                  <a:lnTo>
                    <a:pt x="3747" y="10407"/>
                  </a:lnTo>
                  <a:cubicBezTo>
                    <a:pt x="3747" y="10541"/>
                    <a:pt x="3849" y="10609"/>
                    <a:pt x="3951" y="10609"/>
                  </a:cubicBezTo>
                  <a:cubicBezTo>
                    <a:pt x="4053" y="10609"/>
                    <a:pt x="4156" y="10541"/>
                    <a:pt x="4156" y="10407"/>
                  </a:cubicBezTo>
                  <a:lnTo>
                    <a:pt x="4156" y="8922"/>
                  </a:lnTo>
                  <a:cubicBezTo>
                    <a:pt x="4468" y="8894"/>
                    <a:pt x="5054" y="8793"/>
                    <a:pt x="5472" y="8432"/>
                  </a:cubicBezTo>
                  <a:cubicBezTo>
                    <a:pt x="5558" y="8356"/>
                    <a:pt x="5563" y="8226"/>
                    <a:pt x="5491" y="8139"/>
                  </a:cubicBezTo>
                  <a:cubicBezTo>
                    <a:pt x="5448" y="8098"/>
                    <a:pt x="5393" y="8078"/>
                    <a:pt x="5339" y="8078"/>
                  </a:cubicBezTo>
                  <a:cubicBezTo>
                    <a:pt x="5291" y="8078"/>
                    <a:pt x="5243" y="8094"/>
                    <a:pt x="5203" y="8125"/>
                  </a:cubicBezTo>
                  <a:cubicBezTo>
                    <a:pt x="4756" y="8519"/>
                    <a:pt x="3963" y="8528"/>
                    <a:pt x="3954" y="8528"/>
                  </a:cubicBezTo>
                  <a:lnTo>
                    <a:pt x="2652" y="8528"/>
                  </a:lnTo>
                  <a:cubicBezTo>
                    <a:pt x="2215" y="8524"/>
                    <a:pt x="1864" y="8173"/>
                    <a:pt x="1864" y="7736"/>
                  </a:cubicBezTo>
                  <a:lnTo>
                    <a:pt x="1864" y="6151"/>
                  </a:lnTo>
                  <a:cubicBezTo>
                    <a:pt x="1859" y="6069"/>
                    <a:pt x="1811" y="5992"/>
                    <a:pt x="1734" y="5958"/>
                  </a:cubicBezTo>
                  <a:lnTo>
                    <a:pt x="793" y="5574"/>
                  </a:lnTo>
                  <a:cubicBezTo>
                    <a:pt x="577" y="5483"/>
                    <a:pt x="490" y="5228"/>
                    <a:pt x="601" y="5026"/>
                  </a:cubicBezTo>
                  <a:cubicBezTo>
                    <a:pt x="1403" y="3580"/>
                    <a:pt x="1422" y="3638"/>
                    <a:pt x="1403" y="3518"/>
                  </a:cubicBezTo>
                  <a:cubicBezTo>
                    <a:pt x="1403" y="3508"/>
                    <a:pt x="1307" y="2855"/>
                    <a:pt x="1307" y="2523"/>
                  </a:cubicBezTo>
                  <a:cubicBezTo>
                    <a:pt x="1307" y="1760"/>
                    <a:pt x="1475" y="1001"/>
                    <a:pt x="1811" y="314"/>
                  </a:cubicBezTo>
                  <a:cubicBezTo>
                    <a:pt x="1909" y="144"/>
                    <a:pt x="1765" y="0"/>
                    <a:pt x="1623"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2" name="Google Shape;12352;p92"/>
            <p:cNvSpPr/>
            <p:nvPr/>
          </p:nvSpPr>
          <p:spPr>
            <a:xfrm>
              <a:off x="6259805" y="2909173"/>
              <a:ext cx="282194" cy="368457"/>
            </a:xfrm>
            <a:custGeom>
              <a:avLst/>
              <a:gdLst/>
              <a:ahLst/>
              <a:cxnLst/>
              <a:rect l="l" t="t" r="r" b="b"/>
              <a:pathLst>
                <a:path w="10779" h="14074" extrusionOk="0">
                  <a:moveTo>
                    <a:pt x="10426" y="1"/>
                  </a:moveTo>
                  <a:cubicBezTo>
                    <a:pt x="10396" y="1"/>
                    <a:pt x="10364" y="8"/>
                    <a:pt x="10332" y="23"/>
                  </a:cubicBezTo>
                  <a:lnTo>
                    <a:pt x="7541" y="1383"/>
                  </a:lnTo>
                  <a:cubicBezTo>
                    <a:pt x="6614" y="773"/>
                    <a:pt x="5566" y="479"/>
                    <a:pt x="4529" y="479"/>
                  </a:cubicBezTo>
                  <a:cubicBezTo>
                    <a:pt x="2847" y="479"/>
                    <a:pt x="1191" y="1252"/>
                    <a:pt x="118" y="2699"/>
                  </a:cubicBezTo>
                  <a:cubicBezTo>
                    <a:pt x="0" y="2859"/>
                    <a:pt x="141" y="3031"/>
                    <a:pt x="289" y="3031"/>
                  </a:cubicBezTo>
                  <a:cubicBezTo>
                    <a:pt x="346" y="3031"/>
                    <a:pt x="404" y="3005"/>
                    <a:pt x="450" y="2944"/>
                  </a:cubicBezTo>
                  <a:cubicBezTo>
                    <a:pt x="1484" y="1560"/>
                    <a:pt x="3014" y="890"/>
                    <a:pt x="4531" y="890"/>
                  </a:cubicBezTo>
                  <a:cubicBezTo>
                    <a:pt x="5431" y="890"/>
                    <a:pt x="6328" y="1126"/>
                    <a:pt x="7113" y="1589"/>
                  </a:cubicBezTo>
                  <a:cubicBezTo>
                    <a:pt x="7113" y="1594"/>
                    <a:pt x="7113" y="1599"/>
                    <a:pt x="7108" y="1604"/>
                  </a:cubicBezTo>
                  <a:cubicBezTo>
                    <a:pt x="7060" y="1637"/>
                    <a:pt x="7027" y="1690"/>
                    <a:pt x="7022" y="1753"/>
                  </a:cubicBezTo>
                  <a:cubicBezTo>
                    <a:pt x="7017" y="1825"/>
                    <a:pt x="7051" y="1897"/>
                    <a:pt x="7113" y="1935"/>
                  </a:cubicBezTo>
                  <a:lnTo>
                    <a:pt x="8103" y="2569"/>
                  </a:lnTo>
                  <a:lnTo>
                    <a:pt x="6359" y="4092"/>
                  </a:lnTo>
                  <a:cubicBezTo>
                    <a:pt x="6243" y="4188"/>
                    <a:pt x="6272" y="4376"/>
                    <a:pt x="6412" y="4429"/>
                  </a:cubicBezTo>
                  <a:cubicBezTo>
                    <a:pt x="6438" y="4441"/>
                    <a:pt x="6454" y="4450"/>
                    <a:pt x="6483" y="4450"/>
                  </a:cubicBezTo>
                  <a:cubicBezTo>
                    <a:pt x="6602" y="4450"/>
                    <a:pt x="6933" y="4299"/>
                    <a:pt x="9054" y="3612"/>
                  </a:cubicBezTo>
                  <a:lnTo>
                    <a:pt x="9054" y="3612"/>
                  </a:lnTo>
                  <a:cubicBezTo>
                    <a:pt x="10178" y="5750"/>
                    <a:pt x="9645" y="8382"/>
                    <a:pt x="7776" y="9920"/>
                  </a:cubicBezTo>
                  <a:cubicBezTo>
                    <a:pt x="7344" y="10275"/>
                    <a:pt x="7089" y="10808"/>
                    <a:pt x="7094" y="11370"/>
                  </a:cubicBezTo>
                  <a:lnTo>
                    <a:pt x="7094" y="13868"/>
                  </a:lnTo>
                  <a:cubicBezTo>
                    <a:pt x="7094" y="14005"/>
                    <a:pt x="7196" y="14074"/>
                    <a:pt x="7298" y="14074"/>
                  </a:cubicBezTo>
                  <a:cubicBezTo>
                    <a:pt x="7400" y="14074"/>
                    <a:pt x="7502" y="14005"/>
                    <a:pt x="7502" y="13868"/>
                  </a:cubicBezTo>
                  <a:lnTo>
                    <a:pt x="7502" y="11370"/>
                  </a:lnTo>
                  <a:cubicBezTo>
                    <a:pt x="7497" y="10928"/>
                    <a:pt x="7694" y="10510"/>
                    <a:pt x="8035" y="10237"/>
                  </a:cubicBezTo>
                  <a:cubicBezTo>
                    <a:pt x="10039" y="8598"/>
                    <a:pt x="10625" y="5779"/>
                    <a:pt x="9433" y="3482"/>
                  </a:cubicBezTo>
                  <a:lnTo>
                    <a:pt x="10586" y="3098"/>
                  </a:lnTo>
                  <a:cubicBezTo>
                    <a:pt x="10745" y="3040"/>
                    <a:pt x="10779" y="2829"/>
                    <a:pt x="10644" y="2733"/>
                  </a:cubicBezTo>
                  <a:lnTo>
                    <a:pt x="10264" y="2459"/>
                  </a:lnTo>
                  <a:cubicBezTo>
                    <a:pt x="10221" y="2422"/>
                    <a:pt x="10175" y="2406"/>
                    <a:pt x="10132" y="2406"/>
                  </a:cubicBezTo>
                  <a:cubicBezTo>
                    <a:pt x="9959" y="2406"/>
                    <a:pt x="9828" y="2662"/>
                    <a:pt x="10024" y="2786"/>
                  </a:cubicBezTo>
                  <a:lnTo>
                    <a:pt x="10077" y="2824"/>
                  </a:lnTo>
                  <a:lnTo>
                    <a:pt x="9078" y="3160"/>
                  </a:lnTo>
                  <a:lnTo>
                    <a:pt x="7396" y="3722"/>
                  </a:lnTo>
                  <a:lnTo>
                    <a:pt x="8573" y="2690"/>
                  </a:lnTo>
                  <a:cubicBezTo>
                    <a:pt x="8679" y="2603"/>
                    <a:pt x="8665" y="2440"/>
                    <a:pt x="8554" y="2363"/>
                  </a:cubicBezTo>
                  <a:lnTo>
                    <a:pt x="7646" y="1782"/>
                  </a:lnTo>
                  <a:lnTo>
                    <a:pt x="9746" y="758"/>
                  </a:lnTo>
                  <a:lnTo>
                    <a:pt x="9746" y="758"/>
                  </a:lnTo>
                  <a:cubicBezTo>
                    <a:pt x="8991" y="1801"/>
                    <a:pt x="8919" y="1782"/>
                    <a:pt x="8943" y="1935"/>
                  </a:cubicBezTo>
                  <a:cubicBezTo>
                    <a:pt x="8963" y="2070"/>
                    <a:pt x="9078" y="2094"/>
                    <a:pt x="9270" y="2248"/>
                  </a:cubicBezTo>
                  <a:cubicBezTo>
                    <a:pt x="9308" y="2272"/>
                    <a:pt x="9347" y="2283"/>
                    <a:pt x="9383" y="2283"/>
                  </a:cubicBezTo>
                  <a:cubicBezTo>
                    <a:pt x="9553" y="2283"/>
                    <a:pt x="9676" y="2051"/>
                    <a:pt x="9510" y="1921"/>
                  </a:cubicBezTo>
                  <a:lnTo>
                    <a:pt x="9438" y="1863"/>
                  </a:lnTo>
                  <a:lnTo>
                    <a:pt x="10586" y="331"/>
                  </a:lnTo>
                  <a:cubicBezTo>
                    <a:pt x="10695" y="186"/>
                    <a:pt x="10581" y="1"/>
                    <a:pt x="10426"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3" name="Google Shape;12353;p92"/>
            <p:cNvSpPr/>
            <p:nvPr/>
          </p:nvSpPr>
          <p:spPr>
            <a:xfrm>
              <a:off x="6406518" y="3004835"/>
              <a:ext cx="34662" cy="38301"/>
            </a:xfrm>
            <a:custGeom>
              <a:avLst/>
              <a:gdLst/>
              <a:ahLst/>
              <a:cxnLst/>
              <a:rect l="l" t="t" r="r" b="b"/>
              <a:pathLst>
                <a:path w="1324" h="1463" extrusionOk="0">
                  <a:moveTo>
                    <a:pt x="234" y="0"/>
                  </a:moveTo>
                  <a:cubicBezTo>
                    <a:pt x="131" y="0"/>
                    <a:pt x="29" y="68"/>
                    <a:pt x="29" y="208"/>
                  </a:cubicBezTo>
                  <a:cubicBezTo>
                    <a:pt x="1" y="962"/>
                    <a:pt x="356" y="1409"/>
                    <a:pt x="1024" y="1462"/>
                  </a:cubicBezTo>
                  <a:cubicBezTo>
                    <a:pt x="1032" y="1462"/>
                    <a:pt x="1039" y="1463"/>
                    <a:pt x="1047" y="1463"/>
                  </a:cubicBezTo>
                  <a:cubicBezTo>
                    <a:pt x="1299" y="1463"/>
                    <a:pt x="1323" y="1077"/>
                    <a:pt x="1057" y="1053"/>
                  </a:cubicBezTo>
                  <a:cubicBezTo>
                    <a:pt x="760" y="1024"/>
                    <a:pt x="419" y="909"/>
                    <a:pt x="443" y="222"/>
                  </a:cubicBezTo>
                  <a:cubicBezTo>
                    <a:pt x="452" y="76"/>
                    <a:pt x="343" y="0"/>
                    <a:pt x="234"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54" name="Google Shape;12354;p92"/>
          <p:cNvGrpSpPr/>
          <p:nvPr/>
        </p:nvGrpSpPr>
        <p:grpSpPr>
          <a:xfrm>
            <a:off x="7543097" y="2703354"/>
            <a:ext cx="314945" cy="368300"/>
            <a:chOff x="7543097" y="2908754"/>
            <a:chExt cx="314945" cy="368300"/>
          </a:xfrm>
        </p:grpSpPr>
        <p:sp>
          <p:nvSpPr>
            <p:cNvPr id="12355" name="Google Shape;12355;p92"/>
            <p:cNvSpPr/>
            <p:nvPr/>
          </p:nvSpPr>
          <p:spPr>
            <a:xfrm>
              <a:off x="7593284" y="2914409"/>
              <a:ext cx="214833" cy="204387"/>
            </a:xfrm>
            <a:custGeom>
              <a:avLst/>
              <a:gdLst/>
              <a:ahLst/>
              <a:cxnLst/>
              <a:rect l="l" t="t" r="r" b="b"/>
              <a:pathLst>
                <a:path w="8206" h="7807" extrusionOk="0">
                  <a:moveTo>
                    <a:pt x="1708" y="0"/>
                  </a:moveTo>
                  <a:cubicBezTo>
                    <a:pt x="1350" y="0"/>
                    <a:pt x="1001" y="190"/>
                    <a:pt x="813" y="529"/>
                  </a:cubicBezTo>
                  <a:lnTo>
                    <a:pt x="270" y="1519"/>
                  </a:lnTo>
                  <a:cubicBezTo>
                    <a:pt x="1" y="2014"/>
                    <a:pt x="183" y="2629"/>
                    <a:pt x="673" y="2903"/>
                  </a:cubicBezTo>
                  <a:lnTo>
                    <a:pt x="1903" y="3570"/>
                  </a:lnTo>
                  <a:cubicBezTo>
                    <a:pt x="2259" y="3767"/>
                    <a:pt x="2480" y="4142"/>
                    <a:pt x="2480" y="4550"/>
                  </a:cubicBezTo>
                  <a:lnTo>
                    <a:pt x="2480" y="6895"/>
                  </a:lnTo>
                  <a:cubicBezTo>
                    <a:pt x="3020" y="7503"/>
                    <a:pt x="3560" y="7806"/>
                    <a:pt x="4101" y="7806"/>
                  </a:cubicBezTo>
                  <a:cubicBezTo>
                    <a:pt x="4641" y="7806"/>
                    <a:pt x="5182" y="7503"/>
                    <a:pt x="5722" y="6895"/>
                  </a:cubicBezTo>
                  <a:lnTo>
                    <a:pt x="5722" y="4546"/>
                  </a:lnTo>
                  <a:cubicBezTo>
                    <a:pt x="5722" y="4137"/>
                    <a:pt x="5943" y="3763"/>
                    <a:pt x="6304" y="3566"/>
                  </a:cubicBezTo>
                  <a:lnTo>
                    <a:pt x="7529" y="2898"/>
                  </a:lnTo>
                  <a:cubicBezTo>
                    <a:pt x="8023" y="2629"/>
                    <a:pt x="8206" y="2009"/>
                    <a:pt x="7932" y="1514"/>
                  </a:cubicBezTo>
                  <a:lnTo>
                    <a:pt x="7855" y="1370"/>
                  </a:lnTo>
                  <a:lnTo>
                    <a:pt x="7461" y="674"/>
                  </a:lnTo>
                  <a:lnTo>
                    <a:pt x="7384" y="529"/>
                  </a:lnTo>
                  <a:cubicBezTo>
                    <a:pt x="7199" y="190"/>
                    <a:pt x="6851" y="0"/>
                    <a:pt x="6492" y="0"/>
                  </a:cubicBezTo>
                  <a:cubicBezTo>
                    <a:pt x="6303" y="0"/>
                    <a:pt x="6111" y="53"/>
                    <a:pt x="5938" y="164"/>
                  </a:cubicBezTo>
                  <a:lnTo>
                    <a:pt x="5698" y="318"/>
                  </a:lnTo>
                  <a:cubicBezTo>
                    <a:pt x="5213" y="633"/>
                    <a:pt x="4657" y="790"/>
                    <a:pt x="4100" y="790"/>
                  </a:cubicBezTo>
                  <a:cubicBezTo>
                    <a:pt x="3544" y="790"/>
                    <a:pt x="2986" y="633"/>
                    <a:pt x="2499" y="318"/>
                  </a:cubicBezTo>
                  <a:lnTo>
                    <a:pt x="2259" y="164"/>
                  </a:lnTo>
                  <a:cubicBezTo>
                    <a:pt x="2088" y="53"/>
                    <a:pt x="1897" y="0"/>
                    <a:pt x="1708" y="0"/>
                  </a:cubicBezTo>
                  <a:close/>
                </a:path>
              </a:pathLst>
            </a:custGeom>
            <a:solidFill>
              <a:srgbClr val="FC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6" name="Google Shape;12356;p92"/>
            <p:cNvSpPr/>
            <p:nvPr/>
          </p:nvSpPr>
          <p:spPr>
            <a:xfrm>
              <a:off x="7658315" y="3210112"/>
              <a:ext cx="84928" cy="61890"/>
            </a:xfrm>
            <a:custGeom>
              <a:avLst/>
              <a:gdLst/>
              <a:ahLst/>
              <a:cxnLst/>
              <a:rect l="l" t="t" r="r" b="b"/>
              <a:pathLst>
                <a:path w="3244" h="2364" extrusionOk="0">
                  <a:moveTo>
                    <a:pt x="1618" y="0"/>
                  </a:moveTo>
                  <a:cubicBezTo>
                    <a:pt x="1078" y="0"/>
                    <a:pt x="538" y="197"/>
                    <a:pt x="0" y="591"/>
                  </a:cubicBezTo>
                  <a:lnTo>
                    <a:pt x="0" y="1528"/>
                  </a:lnTo>
                  <a:cubicBezTo>
                    <a:pt x="0" y="1989"/>
                    <a:pt x="370" y="2364"/>
                    <a:pt x="831" y="2364"/>
                  </a:cubicBezTo>
                  <a:lnTo>
                    <a:pt x="2407" y="2364"/>
                  </a:lnTo>
                  <a:cubicBezTo>
                    <a:pt x="2868" y="2364"/>
                    <a:pt x="3243" y="1989"/>
                    <a:pt x="3243" y="1528"/>
                  </a:cubicBezTo>
                  <a:lnTo>
                    <a:pt x="3243" y="591"/>
                  </a:lnTo>
                  <a:cubicBezTo>
                    <a:pt x="2700" y="197"/>
                    <a:pt x="2159" y="0"/>
                    <a:pt x="1618" y="0"/>
                  </a:cubicBezTo>
                  <a:close/>
                </a:path>
              </a:pathLst>
            </a:custGeom>
            <a:solidFill>
              <a:srgbClr val="FC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7" name="Google Shape;12357;p92"/>
            <p:cNvSpPr/>
            <p:nvPr/>
          </p:nvSpPr>
          <p:spPr>
            <a:xfrm>
              <a:off x="7625223" y="2914252"/>
              <a:ext cx="62675" cy="20787"/>
            </a:xfrm>
            <a:custGeom>
              <a:avLst/>
              <a:gdLst/>
              <a:ahLst/>
              <a:cxnLst/>
              <a:rect l="l" t="t" r="r" b="b"/>
              <a:pathLst>
                <a:path w="2394" h="794" extrusionOk="0">
                  <a:moveTo>
                    <a:pt x="495" y="0"/>
                  </a:moveTo>
                  <a:cubicBezTo>
                    <a:pt x="325" y="0"/>
                    <a:pt x="154" y="44"/>
                    <a:pt x="1" y="132"/>
                  </a:cubicBezTo>
                  <a:cubicBezTo>
                    <a:pt x="15" y="146"/>
                    <a:pt x="34" y="156"/>
                    <a:pt x="59" y="166"/>
                  </a:cubicBezTo>
                  <a:lnTo>
                    <a:pt x="299" y="319"/>
                  </a:lnTo>
                  <a:cubicBezTo>
                    <a:pt x="778" y="631"/>
                    <a:pt x="1335" y="794"/>
                    <a:pt x="1898" y="794"/>
                  </a:cubicBezTo>
                  <a:cubicBezTo>
                    <a:pt x="2063" y="794"/>
                    <a:pt x="2229" y="780"/>
                    <a:pt x="2393" y="752"/>
                  </a:cubicBezTo>
                  <a:cubicBezTo>
                    <a:pt x="1999" y="684"/>
                    <a:pt x="1625" y="535"/>
                    <a:pt x="1288" y="319"/>
                  </a:cubicBezTo>
                  <a:lnTo>
                    <a:pt x="1048" y="166"/>
                  </a:lnTo>
                  <a:cubicBezTo>
                    <a:pt x="880" y="56"/>
                    <a:pt x="687" y="0"/>
                    <a:pt x="495" y="0"/>
                  </a:cubicBezTo>
                  <a:close/>
                </a:path>
              </a:pathLst>
            </a:custGeom>
            <a:solidFill>
              <a:srgbClr val="F6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8" name="Google Shape;12358;p92"/>
            <p:cNvSpPr/>
            <p:nvPr/>
          </p:nvSpPr>
          <p:spPr>
            <a:xfrm>
              <a:off x="7687741" y="2914357"/>
              <a:ext cx="120271" cy="204571"/>
            </a:xfrm>
            <a:custGeom>
              <a:avLst/>
              <a:gdLst/>
              <a:ahLst/>
              <a:cxnLst/>
              <a:rect l="l" t="t" r="r" b="b"/>
              <a:pathLst>
                <a:path w="4594" h="7814" extrusionOk="0">
                  <a:moveTo>
                    <a:pt x="2887" y="1"/>
                  </a:moveTo>
                  <a:cubicBezTo>
                    <a:pt x="2721" y="1"/>
                    <a:pt x="2552" y="41"/>
                    <a:pt x="2398" y="128"/>
                  </a:cubicBezTo>
                  <a:cubicBezTo>
                    <a:pt x="2566" y="224"/>
                    <a:pt x="2700" y="363"/>
                    <a:pt x="2796" y="531"/>
                  </a:cubicBezTo>
                  <a:lnTo>
                    <a:pt x="2873" y="676"/>
                  </a:lnTo>
                  <a:lnTo>
                    <a:pt x="3258" y="1377"/>
                  </a:lnTo>
                  <a:lnTo>
                    <a:pt x="3339" y="1521"/>
                  </a:lnTo>
                  <a:cubicBezTo>
                    <a:pt x="3608" y="2016"/>
                    <a:pt x="3426" y="2636"/>
                    <a:pt x="2931" y="2905"/>
                  </a:cubicBezTo>
                  <a:lnTo>
                    <a:pt x="1706" y="3572"/>
                  </a:lnTo>
                  <a:cubicBezTo>
                    <a:pt x="1346" y="3769"/>
                    <a:pt x="1125" y="4144"/>
                    <a:pt x="1125" y="4552"/>
                  </a:cubicBezTo>
                  <a:lnTo>
                    <a:pt x="1125" y="6902"/>
                  </a:lnTo>
                  <a:cubicBezTo>
                    <a:pt x="750" y="7324"/>
                    <a:pt x="375" y="7598"/>
                    <a:pt x="0" y="7728"/>
                  </a:cubicBezTo>
                  <a:cubicBezTo>
                    <a:pt x="166" y="7785"/>
                    <a:pt x="331" y="7814"/>
                    <a:pt x="497" y="7814"/>
                  </a:cubicBezTo>
                  <a:cubicBezTo>
                    <a:pt x="1036" y="7814"/>
                    <a:pt x="1574" y="7508"/>
                    <a:pt x="2114" y="6902"/>
                  </a:cubicBezTo>
                  <a:lnTo>
                    <a:pt x="2114" y="4552"/>
                  </a:lnTo>
                  <a:cubicBezTo>
                    <a:pt x="2114" y="4144"/>
                    <a:pt x="2335" y="3769"/>
                    <a:pt x="2696" y="3572"/>
                  </a:cubicBezTo>
                  <a:lnTo>
                    <a:pt x="3921" y="2900"/>
                  </a:lnTo>
                  <a:cubicBezTo>
                    <a:pt x="4411" y="2631"/>
                    <a:pt x="4593" y="2016"/>
                    <a:pt x="4324" y="1521"/>
                  </a:cubicBezTo>
                  <a:lnTo>
                    <a:pt x="4247" y="1377"/>
                  </a:lnTo>
                  <a:lnTo>
                    <a:pt x="3863" y="676"/>
                  </a:lnTo>
                  <a:lnTo>
                    <a:pt x="3786" y="531"/>
                  </a:lnTo>
                  <a:cubicBezTo>
                    <a:pt x="3599" y="193"/>
                    <a:pt x="3247" y="1"/>
                    <a:pt x="2887" y="1"/>
                  </a:cubicBezTo>
                  <a:close/>
                </a:path>
              </a:pathLst>
            </a:custGeom>
            <a:solidFill>
              <a:srgbClr val="F6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9" name="Google Shape;12359;p92"/>
            <p:cNvSpPr/>
            <p:nvPr/>
          </p:nvSpPr>
          <p:spPr>
            <a:xfrm>
              <a:off x="7687741" y="3210165"/>
              <a:ext cx="55502" cy="61968"/>
            </a:xfrm>
            <a:custGeom>
              <a:avLst/>
              <a:gdLst/>
              <a:ahLst/>
              <a:cxnLst/>
              <a:rect l="l" t="t" r="r" b="b"/>
              <a:pathLst>
                <a:path w="2120" h="2367" extrusionOk="0">
                  <a:moveTo>
                    <a:pt x="498" y="0"/>
                  </a:moveTo>
                  <a:cubicBezTo>
                    <a:pt x="332" y="0"/>
                    <a:pt x="166" y="19"/>
                    <a:pt x="0" y="56"/>
                  </a:cubicBezTo>
                  <a:cubicBezTo>
                    <a:pt x="414" y="157"/>
                    <a:pt x="793" y="339"/>
                    <a:pt x="1129" y="599"/>
                  </a:cubicBezTo>
                  <a:lnTo>
                    <a:pt x="1129" y="1531"/>
                  </a:lnTo>
                  <a:cubicBezTo>
                    <a:pt x="1129" y="1992"/>
                    <a:pt x="755" y="2367"/>
                    <a:pt x="294" y="2367"/>
                  </a:cubicBezTo>
                  <a:lnTo>
                    <a:pt x="1283" y="2367"/>
                  </a:lnTo>
                  <a:cubicBezTo>
                    <a:pt x="1744" y="2367"/>
                    <a:pt x="2119" y="1992"/>
                    <a:pt x="2119" y="1531"/>
                  </a:cubicBezTo>
                  <a:lnTo>
                    <a:pt x="2119" y="599"/>
                  </a:lnTo>
                  <a:cubicBezTo>
                    <a:pt x="1579" y="198"/>
                    <a:pt x="1038" y="0"/>
                    <a:pt x="498" y="0"/>
                  </a:cubicBezTo>
                  <a:close/>
                </a:path>
              </a:pathLst>
            </a:custGeom>
            <a:solidFill>
              <a:srgbClr val="F6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0" name="Google Shape;12360;p92"/>
            <p:cNvSpPr/>
            <p:nvPr/>
          </p:nvSpPr>
          <p:spPr>
            <a:xfrm>
              <a:off x="7658315" y="3210112"/>
              <a:ext cx="84928" cy="27803"/>
            </a:xfrm>
            <a:custGeom>
              <a:avLst/>
              <a:gdLst/>
              <a:ahLst/>
              <a:cxnLst/>
              <a:rect l="l" t="t" r="r" b="b"/>
              <a:pathLst>
                <a:path w="3244" h="1062" extrusionOk="0">
                  <a:moveTo>
                    <a:pt x="1618" y="0"/>
                  </a:moveTo>
                  <a:cubicBezTo>
                    <a:pt x="1078" y="0"/>
                    <a:pt x="538" y="197"/>
                    <a:pt x="0" y="591"/>
                  </a:cubicBezTo>
                  <a:lnTo>
                    <a:pt x="0" y="1062"/>
                  </a:lnTo>
                  <a:cubicBezTo>
                    <a:pt x="541" y="668"/>
                    <a:pt x="1081" y="471"/>
                    <a:pt x="1622" y="471"/>
                  </a:cubicBezTo>
                  <a:cubicBezTo>
                    <a:pt x="2162" y="471"/>
                    <a:pt x="2703" y="668"/>
                    <a:pt x="3243" y="1062"/>
                  </a:cubicBezTo>
                  <a:lnTo>
                    <a:pt x="3243" y="591"/>
                  </a:lnTo>
                  <a:cubicBezTo>
                    <a:pt x="2700" y="197"/>
                    <a:pt x="2159" y="0"/>
                    <a:pt x="1618" y="0"/>
                  </a:cubicBezTo>
                  <a:close/>
                </a:path>
              </a:pathLst>
            </a:custGeom>
            <a:solidFill>
              <a:srgbClr val="F6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1" name="Google Shape;12361;p92"/>
            <p:cNvSpPr/>
            <p:nvPr/>
          </p:nvSpPr>
          <p:spPr>
            <a:xfrm>
              <a:off x="7650749" y="3240586"/>
              <a:ext cx="99772" cy="17096"/>
            </a:xfrm>
            <a:custGeom>
              <a:avLst/>
              <a:gdLst/>
              <a:ahLst/>
              <a:cxnLst/>
              <a:rect l="l" t="t" r="r" b="b"/>
              <a:pathLst>
                <a:path w="3811" h="653" extrusionOk="0">
                  <a:moveTo>
                    <a:pt x="1908" y="0"/>
                  </a:moveTo>
                  <a:cubicBezTo>
                    <a:pt x="1341" y="0"/>
                    <a:pt x="775" y="83"/>
                    <a:pt x="227" y="249"/>
                  </a:cubicBezTo>
                  <a:cubicBezTo>
                    <a:pt x="1" y="328"/>
                    <a:pt x="77" y="650"/>
                    <a:pt x="287" y="650"/>
                  </a:cubicBezTo>
                  <a:cubicBezTo>
                    <a:pt x="304" y="650"/>
                    <a:pt x="323" y="647"/>
                    <a:pt x="342" y="643"/>
                  </a:cubicBezTo>
                  <a:cubicBezTo>
                    <a:pt x="854" y="489"/>
                    <a:pt x="1381" y="412"/>
                    <a:pt x="1908" y="412"/>
                  </a:cubicBezTo>
                  <a:cubicBezTo>
                    <a:pt x="2434" y="412"/>
                    <a:pt x="2960" y="489"/>
                    <a:pt x="3470" y="643"/>
                  </a:cubicBezTo>
                  <a:cubicBezTo>
                    <a:pt x="3489" y="647"/>
                    <a:pt x="3513" y="647"/>
                    <a:pt x="3532" y="652"/>
                  </a:cubicBezTo>
                  <a:cubicBezTo>
                    <a:pt x="3767" y="647"/>
                    <a:pt x="3811" y="316"/>
                    <a:pt x="3590" y="249"/>
                  </a:cubicBezTo>
                  <a:cubicBezTo>
                    <a:pt x="3042" y="83"/>
                    <a:pt x="2475" y="0"/>
                    <a:pt x="1908" y="0"/>
                  </a:cubicBezTo>
                  <a:close/>
                </a:path>
              </a:pathLst>
            </a:custGeom>
            <a:solidFill>
              <a:srgbClr val="F6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2" name="Google Shape;12362;p92"/>
            <p:cNvSpPr/>
            <p:nvPr/>
          </p:nvSpPr>
          <p:spPr>
            <a:xfrm>
              <a:off x="7650120" y="3034602"/>
              <a:ext cx="100400" cy="17305"/>
            </a:xfrm>
            <a:custGeom>
              <a:avLst/>
              <a:gdLst/>
              <a:ahLst/>
              <a:cxnLst/>
              <a:rect l="l" t="t" r="r" b="b"/>
              <a:pathLst>
                <a:path w="3835" h="661" extrusionOk="0">
                  <a:moveTo>
                    <a:pt x="1932" y="0"/>
                  </a:moveTo>
                  <a:cubicBezTo>
                    <a:pt x="1365" y="0"/>
                    <a:pt x="799" y="84"/>
                    <a:pt x="251" y="252"/>
                  </a:cubicBezTo>
                  <a:cubicBezTo>
                    <a:pt x="0" y="313"/>
                    <a:pt x="76" y="661"/>
                    <a:pt x="289" y="661"/>
                  </a:cubicBezTo>
                  <a:cubicBezTo>
                    <a:pt x="313" y="661"/>
                    <a:pt x="339" y="656"/>
                    <a:pt x="366" y="646"/>
                  </a:cubicBezTo>
                  <a:cubicBezTo>
                    <a:pt x="878" y="493"/>
                    <a:pt x="1405" y="416"/>
                    <a:pt x="1932" y="416"/>
                  </a:cubicBezTo>
                  <a:cubicBezTo>
                    <a:pt x="2458" y="416"/>
                    <a:pt x="2984" y="493"/>
                    <a:pt x="3494" y="646"/>
                  </a:cubicBezTo>
                  <a:cubicBezTo>
                    <a:pt x="3513" y="646"/>
                    <a:pt x="3537" y="651"/>
                    <a:pt x="3556" y="651"/>
                  </a:cubicBezTo>
                  <a:cubicBezTo>
                    <a:pt x="3791" y="651"/>
                    <a:pt x="3835" y="320"/>
                    <a:pt x="3614" y="252"/>
                  </a:cubicBezTo>
                  <a:cubicBezTo>
                    <a:pt x="3066" y="84"/>
                    <a:pt x="2499" y="0"/>
                    <a:pt x="1932" y="0"/>
                  </a:cubicBezTo>
                  <a:close/>
                </a:path>
              </a:pathLst>
            </a:custGeom>
            <a:solidFill>
              <a:srgbClr val="F6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3" name="Google Shape;12363;p92"/>
            <p:cNvSpPr/>
            <p:nvPr/>
          </p:nvSpPr>
          <p:spPr>
            <a:xfrm>
              <a:off x="7650120" y="3062379"/>
              <a:ext cx="99013" cy="17200"/>
            </a:xfrm>
            <a:custGeom>
              <a:avLst/>
              <a:gdLst/>
              <a:ahLst/>
              <a:cxnLst/>
              <a:rect l="l" t="t" r="r" b="b"/>
              <a:pathLst>
                <a:path w="3782" h="657" extrusionOk="0">
                  <a:moveTo>
                    <a:pt x="1932" y="1"/>
                  </a:moveTo>
                  <a:cubicBezTo>
                    <a:pt x="1365" y="1"/>
                    <a:pt x="799" y="85"/>
                    <a:pt x="251" y="253"/>
                  </a:cubicBezTo>
                  <a:cubicBezTo>
                    <a:pt x="1" y="314"/>
                    <a:pt x="76" y="657"/>
                    <a:pt x="288" y="657"/>
                  </a:cubicBezTo>
                  <a:cubicBezTo>
                    <a:pt x="313" y="657"/>
                    <a:pt x="339" y="652"/>
                    <a:pt x="366" y="642"/>
                  </a:cubicBezTo>
                  <a:cubicBezTo>
                    <a:pt x="878" y="489"/>
                    <a:pt x="1405" y="412"/>
                    <a:pt x="1932" y="412"/>
                  </a:cubicBezTo>
                  <a:cubicBezTo>
                    <a:pt x="2458" y="412"/>
                    <a:pt x="2984" y="489"/>
                    <a:pt x="3494" y="642"/>
                  </a:cubicBezTo>
                  <a:cubicBezTo>
                    <a:pt x="3513" y="647"/>
                    <a:pt x="3537" y="652"/>
                    <a:pt x="3556" y="652"/>
                  </a:cubicBezTo>
                  <a:cubicBezTo>
                    <a:pt x="3643" y="652"/>
                    <a:pt x="3724" y="589"/>
                    <a:pt x="3748" y="508"/>
                  </a:cubicBezTo>
                  <a:cubicBezTo>
                    <a:pt x="3782" y="397"/>
                    <a:pt x="3719" y="282"/>
                    <a:pt x="3614" y="253"/>
                  </a:cubicBezTo>
                  <a:cubicBezTo>
                    <a:pt x="3066" y="85"/>
                    <a:pt x="2499" y="1"/>
                    <a:pt x="1932" y="1"/>
                  </a:cubicBezTo>
                  <a:close/>
                </a:path>
              </a:pathLst>
            </a:custGeom>
            <a:solidFill>
              <a:srgbClr val="F6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4" name="Google Shape;12364;p92"/>
            <p:cNvSpPr/>
            <p:nvPr/>
          </p:nvSpPr>
          <p:spPr>
            <a:xfrm>
              <a:off x="7650120" y="3087668"/>
              <a:ext cx="99013" cy="17305"/>
            </a:xfrm>
            <a:custGeom>
              <a:avLst/>
              <a:gdLst/>
              <a:ahLst/>
              <a:cxnLst/>
              <a:rect l="l" t="t" r="r" b="b"/>
              <a:pathLst>
                <a:path w="3782" h="661" extrusionOk="0">
                  <a:moveTo>
                    <a:pt x="1932" y="1"/>
                  </a:moveTo>
                  <a:cubicBezTo>
                    <a:pt x="1365" y="1"/>
                    <a:pt x="799" y="85"/>
                    <a:pt x="251" y="253"/>
                  </a:cubicBezTo>
                  <a:cubicBezTo>
                    <a:pt x="0" y="313"/>
                    <a:pt x="76" y="661"/>
                    <a:pt x="289" y="661"/>
                  </a:cubicBezTo>
                  <a:cubicBezTo>
                    <a:pt x="313" y="661"/>
                    <a:pt x="339" y="656"/>
                    <a:pt x="366" y="647"/>
                  </a:cubicBezTo>
                  <a:cubicBezTo>
                    <a:pt x="878" y="491"/>
                    <a:pt x="1405" y="413"/>
                    <a:pt x="1932" y="413"/>
                  </a:cubicBezTo>
                  <a:cubicBezTo>
                    <a:pt x="2458" y="413"/>
                    <a:pt x="2984" y="491"/>
                    <a:pt x="3494" y="647"/>
                  </a:cubicBezTo>
                  <a:cubicBezTo>
                    <a:pt x="3513" y="647"/>
                    <a:pt x="3537" y="652"/>
                    <a:pt x="3556" y="652"/>
                  </a:cubicBezTo>
                  <a:cubicBezTo>
                    <a:pt x="3643" y="652"/>
                    <a:pt x="3724" y="594"/>
                    <a:pt x="3748" y="507"/>
                  </a:cubicBezTo>
                  <a:cubicBezTo>
                    <a:pt x="3782" y="397"/>
                    <a:pt x="3719" y="282"/>
                    <a:pt x="3614" y="253"/>
                  </a:cubicBezTo>
                  <a:cubicBezTo>
                    <a:pt x="3066" y="85"/>
                    <a:pt x="2499" y="1"/>
                    <a:pt x="1932" y="1"/>
                  </a:cubicBezTo>
                  <a:close/>
                </a:path>
              </a:pathLst>
            </a:custGeom>
            <a:solidFill>
              <a:srgbClr val="F6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5" name="Google Shape;12365;p92"/>
            <p:cNvSpPr/>
            <p:nvPr/>
          </p:nvSpPr>
          <p:spPr>
            <a:xfrm>
              <a:off x="7548856" y="3016511"/>
              <a:ext cx="303636" cy="223708"/>
            </a:xfrm>
            <a:custGeom>
              <a:avLst/>
              <a:gdLst/>
              <a:ahLst/>
              <a:cxnLst/>
              <a:rect l="l" t="t" r="r" b="b"/>
              <a:pathLst>
                <a:path w="11598" h="8545" extrusionOk="0">
                  <a:moveTo>
                    <a:pt x="10077" y="0"/>
                  </a:moveTo>
                  <a:cubicBezTo>
                    <a:pt x="9569" y="0"/>
                    <a:pt x="9058" y="255"/>
                    <a:pt x="8784" y="823"/>
                  </a:cubicBezTo>
                  <a:cubicBezTo>
                    <a:pt x="7789" y="2883"/>
                    <a:pt x="6794" y="3912"/>
                    <a:pt x="5799" y="3912"/>
                  </a:cubicBezTo>
                  <a:cubicBezTo>
                    <a:pt x="4804" y="3912"/>
                    <a:pt x="3809" y="2884"/>
                    <a:pt x="2812" y="828"/>
                  </a:cubicBezTo>
                  <a:cubicBezTo>
                    <a:pt x="2539" y="260"/>
                    <a:pt x="2027" y="5"/>
                    <a:pt x="1518" y="5"/>
                  </a:cubicBezTo>
                  <a:cubicBezTo>
                    <a:pt x="757" y="5"/>
                    <a:pt x="1" y="574"/>
                    <a:pt x="50" y="1515"/>
                  </a:cubicBezTo>
                  <a:cubicBezTo>
                    <a:pt x="55" y="1558"/>
                    <a:pt x="55" y="1602"/>
                    <a:pt x="64" y="1650"/>
                  </a:cubicBezTo>
                  <a:cubicBezTo>
                    <a:pt x="141" y="2337"/>
                    <a:pt x="256" y="3120"/>
                    <a:pt x="396" y="3912"/>
                  </a:cubicBezTo>
                  <a:lnTo>
                    <a:pt x="549" y="4667"/>
                  </a:lnTo>
                  <a:cubicBezTo>
                    <a:pt x="775" y="5748"/>
                    <a:pt x="1063" y="6790"/>
                    <a:pt x="1419" y="7549"/>
                  </a:cubicBezTo>
                  <a:cubicBezTo>
                    <a:pt x="1438" y="7587"/>
                    <a:pt x="1453" y="7626"/>
                    <a:pt x="1472" y="7660"/>
                  </a:cubicBezTo>
                  <a:cubicBezTo>
                    <a:pt x="1786" y="8241"/>
                    <a:pt x="2321" y="8545"/>
                    <a:pt x="2883" y="8545"/>
                  </a:cubicBezTo>
                  <a:cubicBezTo>
                    <a:pt x="3259" y="8545"/>
                    <a:pt x="3647" y="8409"/>
                    <a:pt x="3989" y="8130"/>
                  </a:cubicBezTo>
                  <a:cubicBezTo>
                    <a:pt x="4594" y="7638"/>
                    <a:pt x="5198" y="7392"/>
                    <a:pt x="5801" y="7392"/>
                  </a:cubicBezTo>
                  <a:cubicBezTo>
                    <a:pt x="6409" y="7392"/>
                    <a:pt x="7018" y="7643"/>
                    <a:pt x="7626" y="8145"/>
                  </a:cubicBezTo>
                  <a:cubicBezTo>
                    <a:pt x="7937" y="8400"/>
                    <a:pt x="8309" y="8521"/>
                    <a:pt x="8676" y="8521"/>
                  </a:cubicBezTo>
                  <a:cubicBezTo>
                    <a:pt x="9256" y="8521"/>
                    <a:pt x="9826" y="8218"/>
                    <a:pt x="10129" y="7660"/>
                  </a:cubicBezTo>
                  <a:cubicBezTo>
                    <a:pt x="10148" y="7626"/>
                    <a:pt x="10167" y="7587"/>
                    <a:pt x="10182" y="7549"/>
                  </a:cubicBezTo>
                  <a:cubicBezTo>
                    <a:pt x="10878" y="6045"/>
                    <a:pt x="11315" y="3509"/>
                    <a:pt x="11532" y="1645"/>
                  </a:cubicBezTo>
                  <a:cubicBezTo>
                    <a:pt x="11536" y="1602"/>
                    <a:pt x="11536" y="1558"/>
                    <a:pt x="11546" y="1520"/>
                  </a:cubicBezTo>
                  <a:cubicBezTo>
                    <a:pt x="11598" y="574"/>
                    <a:pt x="10840" y="0"/>
                    <a:pt x="10077" y="0"/>
                  </a:cubicBez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6" name="Google Shape;12366;p92"/>
            <p:cNvSpPr/>
            <p:nvPr/>
          </p:nvSpPr>
          <p:spPr>
            <a:xfrm>
              <a:off x="7550139" y="3041330"/>
              <a:ext cx="301384" cy="199020"/>
            </a:xfrm>
            <a:custGeom>
              <a:avLst/>
              <a:gdLst/>
              <a:ahLst/>
              <a:cxnLst/>
              <a:rect l="l" t="t" r="r" b="b"/>
              <a:pathLst>
                <a:path w="11512" h="7602" extrusionOk="0">
                  <a:moveTo>
                    <a:pt x="87" y="0"/>
                  </a:moveTo>
                  <a:cubicBezTo>
                    <a:pt x="25" y="183"/>
                    <a:pt x="1" y="380"/>
                    <a:pt x="15" y="572"/>
                  </a:cubicBezTo>
                  <a:cubicBezTo>
                    <a:pt x="15" y="615"/>
                    <a:pt x="20" y="658"/>
                    <a:pt x="25" y="702"/>
                  </a:cubicBezTo>
                  <a:cubicBezTo>
                    <a:pt x="107" y="1393"/>
                    <a:pt x="217" y="2177"/>
                    <a:pt x="361" y="2969"/>
                  </a:cubicBezTo>
                  <a:lnTo>
                    <a:pt x="505" y="3723"/>
                  </a:lnTo>
                  <a:cubicBezTo>
                    <a:pt x="731" y="4804"/>
                    <a:pt x="1019" y="5847"/>
                    <a:pt x="1375" y="6606"/>
                  </a:cubicBezTo>
                  <a:cubicBezTo>
                    <a:pt x="1394" y="6644"/>
                    <a:pt x="1413" y="6683"/>
                    <a:pt x="1428" y="6716"/>
                  </a:cubicBezTo>
                  <a:cubicBezTo>
                    <a:pt x="1742" y="7298"/>
                    <a:pt x="2278" y="7602"/>
                    <a:pt x="2841" y="7602"/>
                  </a:cubicBezTo>
                  <a:cubicBezTo>
                    <a:pt x="3217" y="7602"/>
                    <a:pt x="3604" y="7466"/>
                    <a:pt x="3945" y="7187"/>
                  </a:cubicBezTo>
                  <a:cubicBezTo>
                    <a:pt x="4550" y="6695"/>
                    <a:pt x="5155" y="6448"/>
                    <a:pt x="5759" y="6448"/>
                  </a:cubicBezTo>
                  <a:cubicBezTo>
                    <a:pt x="6369" y="6448"/>
                    <a:pt x="6978" y="6699"/>
                    <a:pt x="7586" y="7202"/>
                  </a:cubicBezTo>
                  <a:cubicBezTo>
                    <a:pt x="7897" y="7456"/>
                    <a:pt x="8267" y="7577"/>
                    <a:pt x="8633" y="7577"/>
                  </a:cubicBezTo>
                  <a:cubicBezTo>
                    <a:pt x="9213" y="7577"/>
                    <a:pt x="9783" y="7273"/>
                    <a:pt x="10089" y="6716"/>
                  </a:cubicBezTo>
                  <a:cubicBezTo>
                    <a:pt x="10109" y="6678"/>
                    <a:pt x="10128" y="6644"/>
                    <a:pt x="10142" y="6606"/>
                  </a:cubicBezTo>
                  <a:cubicBezTo>
                    <a:pt x="10839" y="5102"/>
                    <a:pt x="11271" y="2566"/>
                    <a:pt x="11487" y="702"/>
                  </a:cubicBezTo>
                  <a:cubicBezTo>
                    <a:pt x="11497" y="658"/>
                    <a:pt x="11497" y="615"/>
                    <a:pt x="11502" y="577"/>
                  </a:cubicBezTo>
                  <a:cubicBezTo>
                    <a:pt x="11511" y="380"/>
                    <a:pt x="11487" y="183"/>
                    <a:pt x="11425" y="0"/>
                  </a:cubicBezTo>
                  <a:cubicBezTo>
                    <a:pt x="11185" y="1792"/>
                    <a:pt x="10772" y="4016"/>
                    <a:pt x="10137" y="5371"/>
                  </a:cubicBezTo>
                  <a:cubicBezTo>
                    <a:pt x="10118" y="5410"/>
                    <a:pt x="10104" y="5448"/>
                    <a:pt x="10085" y="5482"/>
                  </a:cubicBezTo>
                  <a:cubicBezTo>
                    <a:pt x="9779" y="6041"/>
                    <a:pt x="9210" y="6344"/>
                    <a:pt x="8631" y="6344"/>
                  </a:cubicBezTo>
                  <a:cubicBezTo>
                    <a:pt x="8264" y="6344"/>
                    <a:pt x="7893" y="6222"/>
                    <a:pt x="7582" y="5967"/>
                  </a:cubicBezTo>
                  <a:cubicBezTo>
                    <a:pt x="6971" y="5465"/>
                    <a:pt x="6362" y="5214"/>
                    <a:pt x="5753" y="5214"/>
                  </a:cubicBezTo>
                  <a:cubicBezTo>
                    <a:pt x="5150" y="5214"/>
                    <a:pt x="4547" y="5460"/>
                    <a:pt x="3945" y="5952"/>
                  </a:cubicBezTo>
                  <a:cubicBezTo>
                    <a:pt x="3603" y="6233"/>
                    <a:pt x="3215" y="6369"/>
                    <a:pt x="2840" y="6369"/>
                  </a:cubicBezTo>
                  <a:cubicBezTo>
                    <a:pt x="2277" y="6369"/>
                    <a:pt x="1742" y="6064"/>
                    <a:pt x="1428" y="5482"/>
                  </a:cubicBezTo>
                  <a:cubicBezTo>
                    <a:pt x="1408" y="5443"/>
                    <a:pt x="1389" y="5410"/>
                    <a:pt x="1375" y="5371"/>
                  </a:cubicBezTo>
                  <a:cubicBezTo>
                    <a:pt x="1019" y="4607"/>
                    <a:pt x="731" y="3570"/>
                    <a:pt x="505" y="2489"/>
                  </a:cubicBezTo>
                  <a:lnTo>
                    <a:pt x="356" y="1735"/>
                  </a:lnTo>
                  <a:cubicBezTo>
                    <a:pt x="251" y="1139"/>
                    <a:pt x="159" y="548"/>
                    <a:pt x="87" y="0"/>
                  </a:cubicBez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7" name="Google Shape;12367;p92"/>
            <p:cNvSpPr/>
            <p:nvPr/>
          </p:nvSpPr>
          <p:spPr>
            <a:xfrm>
              <a:off x="7543097" y="2908754"/>
              <a:ext cx="314945" cy="368300"/>
            </a:xfrm>
            <a:custGeom>
              <a:avLst/>
              <a:gdLst/>
              <a:ahLst/>
              <a:cxnLst/>
              <a:rect l="l" t="t" r="r" b="b"/>
              <a:pathLst>
                <a:path w="12030" h="14068" extrusionOk="0">
                  <a:moveTo>
                    <a:pt x="6023" y="4912"/>
                  </a:moveTo>
                  <a:cubicBezTo>
                    <a:pt x="6498" y="4912"/>
                    <a:pt x="6974" y="4975"/>
                    <a:pt x="7437" y="5103"/>
                  </a:cubicBezTo>
                  <a:lnTo>
                    <a:pt x="7442" y="5103"/>
                  </a:lnTo>
                  <a:lnTo>
                    <a:pt x="7442" y="5742"/>
                  </a:lnTo>
                  <a:cubicBezTo>
                    <a:pt x="6976" y="5624"/>
                    <a:pt x="6501" y="5565"/>
                    <a:pt x="6025" y="5565"/>
                  </a:cubicBezTo>
                  <a:cubicBezTo>
                    <a:pt x="5549" y="5565"/>
                    <a:pt x="5074" y="5624"/>
                    <a:pt x="4608" y="5742"/>
                  </a:cubicBezTo>
                  <a:lnTo>
                    <a:pt x="4608" y="5103"/>
                  </a:lnTo>
                  <a:cubicBezTo>
                    <a:pt x="5071" y="4975"/>
                    <a:pt x="5547" y="4912"/>
                    <a:pt x="6023" y="4912"/>
                  </a:cubicBezTo>
                  <a:close/>
                  <a:moveTo>
                    <a:pt x="6023" y="5973"/>
                  </a:moveTo>
                  <a:cubicBezTo>
                    <a:pt x="6498" y="5973"/>
                    <a:pt x="6974" y="6037"/>
                    <a:pt x="7437" y="6164"/>
                  </a:cubicBezTo>
                  <a:lnTo>
                    <a:pt x="7437" y="6707"/>
                  </a:lnTo>
                  <a:cubicBezTo>
                    <a:pt x="6974" y="6590"/>
                    <a:pt x="6498" y="6531"/>
                    <a:pt x="6023" y="6531"/>
                  </a:cubicBezTo>
                  <a:cubicBezTo>
                    <a:pt x="5547" y="6531"/>
                    <a:pt x="5071" y="6590"/>
                    <a:pt x="4608" y="6707"/>
                  </a:cubicBezTo>
                  <a:lnTo>
                    <a:pt x="4608" y="6164"/>
                  </a:lnTo>
                  <a:cubicBezTo>
                    <a:pt x="5071" y="6037"/>
                    <a:pt x="5547" y="5973"/>
                    <a:pt x="6023" y="5973"/>
                  </a:cubicBezTo>
                  <a:close/>
                  <a:moveTo>
                    <a:pt x="6024" y="6941"/>
                  </a:moveTo>
                  <a:cubicBezTo>
                    <a:pt x="6474" y="6941"/>
                    <a:pt x="6923" y="6998"/>
                    <a:pt x="7361" y="7111"/>
                  </a:cubicBezTo>
                  <a:cubicBezTo>
                    <a:pt x="7269" y="7202"/>
                    <a:pt x="7183" y="7289"/>
                    <a:pt x="7096" y="7365"/>
                  </a:cubicBezTo>
                  <a:cubicBezTo>
                    <a:pt x="7087" y="7370"/>
                    <a:pt x="7082" y="7375"/>
                    <a:pt x="7077" y="7380"/>
                  </a:cubicBezTo>
                  <a:cubicBezTo>
                    <a:pt x="6717" y="7673"/>
                    <a:pt x="6366" y="7822"/>
                    <a:pt x="6025" y="7822"/>
                  </a:cubicBezTo>
                  <a:cubicBezTo>
                    <a:pt x="5679" y="7822"/>
                    <a:pt x="5324" y="7673"/>
                    <a:pt x="4968" y="7380"/>
                  </a:cubicBezTo>
                  <a:cubicBezTo>
                    <a:pt x="4963" y="7380"/>
                    <a:pt x="4959" y="7370"/>
                    <a:pt x="4954" y="7365"/>
                  </a:cubicBezTo>
                  <a:cubicBezTo>
                    <a:pt x="4867" y="7289"/>
                    <a:pt x="4776" y="7202"/>
                    <a:pt x="4685" y="7111"/>
                  </a:cubicBezTo>
                  <a:cubicBezTo>
                    <a:pt x="5124" y="6998"/>
                    <a:pt x="5575" y="6941"/>
                    <a:pt x="6024" y="6941"/>
                  </a:cubicBezTo>
                  <a:close/>
                  <a:moveTo>
                    <a:pt x="6028" y="11721"/>
                  </a:moveTo>
                  <a:cubicBezTo>
                    <a:pt x="6498" y="11721"/>
                    <a:pt x="6963" y="11891"/>
                    <a:pt x="7442" y="12222"/>
                  </a:cubicBezTo>
                  <a:lnTo>
                    <a:pt x="7442" y="12496"/>
                  </a:lnTo>
                  <a:cubicBezTo>
                    <a:pt x="6976" y="12376"/>
                    <a:pt x="6501" y="12316"/>
                    <a:pt x="6025" y="12316"/>
                  </a:cubicBezTo>
                  <a:cubicBezTo>
                    <a:pt x="5549" y="12316"/>
                    <a:pt x="5074" y="12376"/>
                    <a:pt x="4608" y="12496"/>
                  </a:cubicBezTo>
                  <a:lnTo>
                    <a:pt x="4608" y="12222"/>
                  </a:lnTo>
                  <a:cubicBezTo>
                    <a:pt x="5097" y="11886"/>
                    <a:pt x="5564" y="11721"/>
                    <a:pt x="6028" y="11721"/>
                  </a:cubicBezTo>
                  <a:close/>
                  <a:moveTo>
                    <a:pt x="6023" y="12727"/>
                  </a:moveTo>
                  <a:cubicBezTo>
                    <a:pt x="6498" y="12727"/>
                    <a:pt x="6974" y="12789"/>
                    <a:pt x="7437" y="12914"/>
                  </a:cubicBezTo>
                  <a:lnTo>
                    <a:pt x="7437" y="13044"/>
                  </a:lnTo>
                  <a:cubicBezTo>
                    <a:pt x="7437" y="13390"/>
                    <a:pt x="7159" y="13673"/>
                    <a:pt x="6808" y="13673"/>
                  </a:cubicBezTo>
                  <a:lnTo>
                    <a:pt x="5237" y="13673"/>
                  </a:lnTo>
                  <a:cubicBezTo>
                    <a:pt x="4887" y="13673"/>
                    <a:pt x="4608" y="13390"/>
                    <a:pt x="4608" y="13044"/>
                  </a:cubicBezTo>
                  <a:lnTo>
                    <a:pt x="4608" y="12914"/>
                  </a:lnTo>
                  <a:cubicBezTo>
                    <a:pt x="5071" y="12789"/>
                    <a:pt x="5547" y="12727"/>
                    <a:pt x="6023" y="12727"/>
                  </a:cubicBezTo>
                  <a:close/>
                  <a:moveTo>
                    <a:pt x="8399" y="0"/>
                  </a:moveTo>
                  <a:cubicBezTo>
                    <a:pt x="7914" y="0"/>
                    <a:pt x="7604" y="303"/>
                    <a:pt x="7500" y="352"/>
                  </a:cubicBezTo>
                  <a:cubicBezTo>
                    <a:pt x="7046" y="645"/>
                    <a:pt x="6528" y="791"/>
                    <a:pt x="6011" y="791"/>
                  </a:cubicBezTo>
                  <a:cubicBezTo>
                    <a:pt x="5493" y="791"/>
                    <a:pt x="4975" y="645"/>
                    <a:pt x="4521" y="352"/>
                  </a:cubicBezTo>
                  <a:lnTo>
                    <a:pt x="4281" y="198"/>
                  </a:lnTo>
                  <a:cubicBezTo>
                    <a:pt x="4076" y="65"/>
                    <a:pt x="3846" y="3"/>
                    <a:pt x="3620" y="3"/>
                  </a:cubicBezTo>
                  <a:cubicBezTo>
                    <a:pt x="3188" y="3"/>
                    <a:pt x="2766" y="230"/>
                    <a:pt x="2542" y="640"/>
                  </a:cubicBezTo>
                  <a:lnTo>
                    <a:pt x="1999" y="1629"/>
                  </a:lnTo>
                  <a:cubicBezTo>
                    <a:pt x="1673" y="2220"/>
                    <a:pt x="1889" y="2965"/>
                    <a:pt x="2480" y="3292"/>
                  </a:cubicBezTo>
                  <a:lnTo>
                    <a:pt x="3705" y="3959"/>
                  </a:lnTo>
                  <a:cubicBezTo>
                    <a:pt x="3998" y="4118"/>
                    <a:pt x="4180" y="4425"/>
                    <a:pt x="4180" y="4762"/>
                  </a:cubicBezTo>
                  <a:lnTo>
                    <a:pt x="4180" y="6515"/>
                  </a:lnTo>
                  <a:cubicBezTo>
                    <a:pt x="3810" y="5991"/>
                    <a:pt x="3484" y="5429"/>
                    <a:pt x="3210" y="4848"/>
                  </a:cubicBezTo>
                  <a:cubicBezTo>
                    <a:pt x="2897" y="4201"/>
                    <a:pt x="2316" y="3912"/>
                    <a:pt x="1736" y="3912"/>
                  </a:cubicBezTo>
                  <a:cubicBezTo>
                    <a:pt x="866" y="3912"/>
                    <a:pt x="1" y="4565"/>
                    <a:pt x="58" y="5641"/>
                  </a:cubicBezTo>
                  <a:cubicBezTo>
                    <a:pt x="58" y="5689"/>
                    <a:pt x="63" y="5737"/>
                    <a:pt x="68" y="5785"/>
                  </a:cubicBezTo>
                  <a:cubicBezTo>
                    <a:pt x="159" y="6558"/>
                    <a:pt x="279" y="7346"/>
                    <a:pt x="409" y="8062"/>
                  </a:cubicBezTo>
                  <a:cubicBezTo>
                    <a:pt x="424" y="8187"/>
                    <a:pt x="515" y="8244"/>
                    <a:pt x="607" y="8244"/>
                  </a:cubicBezTo>
                  <a:cubicBezTo>
                    <a:pt x="727" y="8244"/>
                    <a:pt x="851" y="8148"/>
                    <a:pt x="813" y="7985"/>
                  </a:cubicBezTo>
                  <a:cubicBezTo>
                    <a:pt x="688" y="7284"/>
                    <a:pt x="572" y="6505"/>
                    <a:pt x="481" y="5737"/>
                  </a:cubicBezTo>
                  <a:cubicBezTo>
                    <a:pt x="476" y="5698"/>
                    <a:pt x="472" y="5655"/>
                    <a:pt x="472" y="5617"/>
                  </a:cubicBezTo>
                  <a:cubicBezTo>
                    <a:pt x="426" y="4810"/>
                    <a:pt x="1076" y="4321"/>
                    <a:pt x="1730" y="4321"/>
                  </a:cubicBezTo>
                  <a:cubicBezTo>
                    <a:pt x="2167" y="4321"/>
                    <a:pt x="2605" y="4539"/>
                    <a:pt x="2840" y="5026"/>
                  </a:cubicBezTo>
                  <a:cubicBezTo>
                    <a:pt x="3871" y="7157"/>
                    <a:pt x="4940" y="8225"/>
                    <a:pt x="6009" y="8225"/>
                  </a:cubicBezTo>
                  <a:cubicBezTo>
                    <a:pt x="7078" y="8225"/>
                    <a:pt x="8146" y="7158"/>
                    <a:pt x="9177" y="5021"/>
                  </a:cubicBezTo>
                  <a:cubicBezTo>
                    <a:pt x="9411" y="4536"/>
                    <a:pt x="9855" y="4315"/>
                    <a:pt x="10295" y="4315"/>
                  </a:cubicBezTo>
                  <a:cubicBezTo>
                    <a:pt x="10971" y="4315"/>
                    <a:pt x="11640" y="4837"/>
                    <a:pt x="11535" y="5727"/>
                  </a:cubicBezTo>
                  <a:cubicBezTo>
                    <a:pt x="11358" y="7245"/>
                    <a:pt x="10877" y="10329"/>
                    <a:pt x="10157" y="11670"/>
                  </a:cubicBezTo>
                  <a:cubicBezTo>
                    <a:pt x="9889" y="12154"/>
                    <a:pt x="9392" y="12418"/>
                    <a:pt x="8886" y="12418"/>
                  </a:cubicBezTo>
                  <a:cubicBezTo>
                    <a:pt x="8564" y="12418"/>
                    <a:pt x="8238" y="12312"/>
                    <a:pt x="7966" y="12088"/>
                  </a:cubicBezTo>
                  <a:cubicBezTo>
                    <a:pt x="7903" y="12035"/>
                    <a:pt x="7476" y="11742"/>
                    <a:pt x="7409" y="11703"/>
                  </a:cubicBezTo>
                  <a:cubicBezTo>
                    <a:pt x="6946" y="11432"/>
                    <a:pt x="6483" y="11292"/>
                    <a:pt x="6013" y="11292"/>
                  </a:cubicBezTo>
                  <a:cubicBezTo>
                    <a:pt x="5492" y="11292"/>
                    <a:pt x="4964" y="11465"/>
                    <a:pt x="4421" y="11824"/>
                  </a:cubicBezTo>
                  <a:lnTo>
                    <a:pt x="4060" y="12078"/>
                  </a:lnTo>
                  <a:cubicBezTo>
                    <a:pt x="3762" y="12323"/>
                    <a:pt x="3424" y="12449"/>
                    <a:pt x="3085" y="12449"/>
                  </a:cubicBezTo>
                  <a:cubicBezTo>
                    <a:pt x="2999" y="12449"/>
                    <a:pt x="2912" y="12441"/>
                    <a:pt x="2826" y="12424"/>
                  </a:cubicBezTo>
                  <a:cubicBezTo>
                    <a:pt x="2417" y="12342"/>
                    <a:pt x="2076" y="12073"/>
                    <a:pt x="1860" y="11670"/>
                  </a:cubicBezTo>
                  <a:cubicBezTo>
                    <a:pt x="1841" y="11636"/>
                    <a:pt x="1822" y="11603"/>
                    <a:pt x="1807" y="11569"/>
                  </a:cubicBezTo>
                  <a:cubicBezTo>
                    <a:pt x="1519" y="10949"/>
                    <a:pt x="1255" y="10094"/>
                    <a:pt x="1019" y="9018"/>
                  </a:cubicBezTo>
                  <a:cubicBezTo>
                    <a:pt x="999" y="8897"/>
                    <a:pt x="910" y="8844"/>
                    <a:pt x="820" y="8844"/>
                  </a:cubicBezTo>
                  <a:cubicBezTo>
                    <a:pt x="695" y="8844"/>
                    <a:pt x="568" y="8945"/>
                    <a:pt x="616" y="9109"/>
                  </a:cubicBezTo>
                  <a:cubicBezTo>
                    <a:pt x="856" y="10209"/>
                    <a:pt x="1135" y="11093"/>
                    <a:pt x="1432" y="11737"/>
                  </a:cubicBezTo>
                  <a:cubicBezTo>
                    <a:pt x="1452" y="11780"/>
                    <a:pt x="1471" y="11819"/>
                    <a:pt x="1495" y="11857"/>
                  </a:cubicBezTo>
                  <a:cubicBezTo>
                    <a:pt x="1769" y="12371"/>
                    <a:pt x="2215" y="12717"/>
                    <a:pt x="2744" y="12818"/>
                  </a:cubicBezTo>
                  <a:cubicBezTo>
                    <a:pt x="2859" y="12842"/>
                    <a:pt x="2970" y="12856"/>
                    <a:pt x="3085" y="12856"/>
                  </a:cubicBezTo>
                  <a:cubicBezTo>
                    <a:pt x="3479" y="12847"/>
                    <a:pt x="3858" y="12722"/>
                    <a:pt x="4180" y="12496"/>
                  </a:cubicBezTo>
                  <a:lnTo>
                    <a:pt x="4180" y="13025"/>
                  </a:lnTo>
                  <a:cubicBezTo>
                    <a:pt x="4180" y="13601"/>
                    <a:pt x="4642" y="14067"/>
                    <a:pt x="5218" y="14067"/>
                  </a:cubicBezTo>
                  <a:lnTo>
                    <a:pt x="6794" y="14067"/>
                  </a:lnTo>
                  <a:cubicBezTo>
                    <a:pt x="7370" y="14067"/>
                    <a:pt x="7836" y="13601"/>
                    <a:pt x="7836" y="13025"/>
                  </a:cubicBezTo>
                  <a:lnTo>
                    <a:pt x="7836" y="12491"/>
                  </a:lnTo>
                  <a:cubicBezTo>
                    <a:pt x="8160" y="12720"/>
                    <a:pt x="8529" y="12828"/>
                    <a:pt x="8892" y="12828"/>
                  </a:cubicBezTo>
                  <a:cubicBezTo>
                    <a:pt x="9589" y="12828"/>
                    <a:pt x="10267" y="12432"/>
                    <a:pt x="10579" y="11737"/>
                  </a:cubicBezTo>
                  <a:cubicBezTo>
                    <a:pt x="11410" y="9960"/>
                    <a:pt x="11920" y="6357"/>
                    <a:pt x="11963" y="5626"/>
                  </a:cubicBezTo>
                  <a:cubicBezTo>
                    <a:pt x="12029" y="4565"/>
                    <a:pt x="11166" y="3915"/>
                    <a:pt x="10297" y="3915"/>
                  </a:cubicBezTo>
                  <a:cubicBezTo>
                    <a:pt x="9717" y="3915"/>
                    <a:pt x="9134" y="4204"/>
                    <a:pt x="8821" y="4853"/>
                  </a:cubicBezTo>
                  <a:cubicBezTo>
                    <a:pt x="8547" y="5439"/>
                    <a:pt x="8221" y="5996"/>
                    <a:pt x="7846" y="6520"/>
                  </a:cubicBezTo>
                  <a:lnTo>
                    <a:pt x="7846" y="4766"/>
                  </a:lnTo>
                  <a:cubicBezTo>
                    <a:pt x="7846" y="4430"/>
                    <a:pt x="8028" y="4128"/>
                    <a:pt x="8321" y="3964"/>
                  </a:cubicBezTo>
                  <a:lnTo>
                    <a:pt x="9546" y="3296"/>
                  </a:lnTo>
                  <a:cubicBezTo>
                    <a:pt x="10137" y="2970"/>
                    <a:pt x="10354" y="2225"/>
                    <a:pt x="10032" y="1634"/>
                  </a:cubicBezTo>
                  <a:lnTo>
                    <a:pt x="9950" y="1485"/>
                  </a:lnTo>
                  <a:cubicBezTo>
                    <a:pt x="9907" y="1421"/>
                    <a:pt x="9846" y="1394"/>
                    <a:pt x="9787" y="1394"/>
                  </a:cubicBezTo>
                  <a:cubicBezTo>
                    <a:pt x="9654" y="1394"/>
                    <a:pt x="9523" y="1528"/>
                    <a:pt x="9590" y="1687"/>
                  </a:cubicBezTo>
                  <a:lnTo>
                    <a:pt x="9671" y="1831"/>
                  </a:lnTo>
                  <a:cubicBezTo>
                    <a:pt x="9883" y="2225"/>
                    <a:pt x="9739" y="2715"/>
                    <a:pt x="9349" y="2931"/>
                  </a:cubicBezTo>
                  <a:lnTo>
                    <a:pt x="8124" y="3604"/>
                  </a:lnTo>
                  <a:cubicBezTo>
                    <a:pt x="7726" y="3820"/>
                    <a:pt x="7471" y="4228"/>
                    <a:pt x="7447" y="4680"/>
                  </a:cubicBezTo>
                  <a:cubicBezTo>
                    <a:pt x="6976" y="4560"/>
                    <a:pt x="6496" y="4500"/>
                    <a:pt x="6016" y="4500"/>
                  </a:cubicBezTo>
                  <a:cubicBezTo>
                    <a:pt x="5536" y="4500"/>
                    <a:pt x="5057" y="4560"/>
                    <a:pt x="4589" y="4680"/>
                  </a:cubicBezTo>
                  <a:cubicBezTo>
                    <a:pt x="4565" y="4228"/>
                    <a:pt x="4310" y="3820"/>
                    <a:pt x="3911" y="3599"/>
                  </a:cubicBezTo>
                  <a:lnTo>
                    <a:pt x="2686" y="2931"/>
                  </a:lnTo>
                  <a:cubicBezTo>
                    <a:pt x="2292" y="2715"/>
                    <a:pt x="2148" y="2220"/>
                    <a:pt x="2364" y="1826"/>
                  </a:cubicBezTo>
                  <a:lnTo>
                    <a:pt x="2912" y="837"/>
                  </a:lnTo>
                  <a:cubicBezTo>
                    <a:pt x="3060" y="566"/>
                    <a:pt x="3339" y="415"/>
                    <a:pt x="3624" y="415"/>
                  </a:cubicBezTo>
                  <a:cubicBezTo>
                    <a:pt x="3773" y="415"/>
                    <a:pt x="3925" y="456"/>
                    <a:pt x="4060" y="544"/>
                  </a:cubicBezTo>
                  <a:cubicBezTo>
                    <a:pt x="4195" y="601"/>
                    <a:pt x="4867" y="1202"/>
                    <a:pt x="6015" y="1202"/>
                  </a:cubicBezTo>
                  <a:cubicBezTo>
                    <a:pt x="7159" y="1202"/>
                    <a:pt x="7836" y="611"/>
                    <a:pt x="7966" y="544"/>
                  </a:cubicBezTo>
                  <a:cubicBezTo>
                    <a:pt x="8104" y="454"/>
                    <a:pt x="8257" y="411"/>
                    <a:pt x="8409" y="411"/>
                  </a:cubicBezTo>
                  <a:cubicBezTo>
                    <a:pt x="8694" y="411"/>
                    <a:pt x="8971" y="563"/>
                    <a:pt x="9119" y="837"/>
                  </a:cubicBezTo>
                  <a:cubicBezTo>
                    <a:pt x="9158" y="928"/>
                    <a:pt x="9229" y="965"/>
                    <a:pt x="9300" y="965"/>
                  </a:cubicBezTo>
                  <a:cubicBezTo>
                    <a:pt x="9447" y="965"/>
                    <a:pt x="9596" y="808"/>
                    <a:pt x="9479" y="640"/>
                  </a:cubicBezTo>
                  <a:cubicBezTo>
                    <a:pt x="9316" y="342"/>
                    <a:pt x="9037" y="121"/>
                    <a:pt x="8706" y="39"/>
                  </a:cubicBezTo>
                  <a:cubicBezTo>
                    <a:pt x="8597" y="12"/>
                    <a:pt x="8495" y="0"/>
                    <a:pt x="8399"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68" name="Google Shape;12368;p92"/>
          <p:cNvGrpSpPr/>
          <p:nvPr/>
        </p:nvGrpSpPr>
        <p:grpSpPr>
          <a:xfrm>
            <a:off x="7090471" y="2703564"/>
            <a:ext cx="331282" cy="368588"/>
            <a:chOff x="7090471" y="2908964"/>
            <a:chExt cx="331282" cy="368588"/>
          </a:xfrm>
        </p:grpSpPr>
        <p:sp>
          <p:nvSpPr>
            <p:cNvPr id="12369" name="Google Shape;12369;p92"/>
            <p:cNvSpPr/>
            <p:nvPr/>
          </p:nvSpPr>
          <p:spPr>
            <a:xfrm>
              <a:off x="7099136" y="2914357"/>
              <a:ext cx="322616" cy="357776"/>
            </a:xfrm>
            <a:custGeom>
              <a:avLst/>
              <a:gdLst/>
              <a:ahLst/>
              <a:cxnLst/>
              <a:rect l="l" t="t" r="r" b="b"/>
              <a:pathLst>
                <a:path w="12323" h="13666" extrusionOk="0">
                  <a:moveTo>
                    <a:pt x="8625" y="0"/>
                  </a:moveTo>
                  <a:cubicBezTo>
                    <a:pt x="7967" y="0"/>
                    <a:pt x="7304" y="190"/>
                    <a:pt x="6721" y="580"/>
                  </a:cubicBezTo>
                  <a:cubicBezTo>
                    <a:pt x="6546" y="697"/>
                    <a:pt x="6344" y="756"/>
                    <a:pt x="6142" y="756"/>
                  </a:cubicBezTo>
                  <a:cubicBezTo>
                    <a:pt x="5941" y="756"/>
                    <a:pt x="5739" y="697"/>
                    <a:pt x="5564" y="580"/>
                  </a:cubicBezTo>
                  <a:cubicBezTo>
                    <a:pt x="4988" y="194"/>
                    <a:pt x="4326" y="2"/>
                    <a:pt x="3663" y="2"/>
                  </a:cubicBezTo>
                  <a:cubicBezTo>
                    <a:pt x="2971" y="2"/>
                    <a:pt x="2279" y="212"/>
                    <a:pt x="1687" y="632"/>
                  </a:cubicBezTo>
                  <a:cubicBezTo>
                    <a:pt x="529" y="1449"/>
                    <a:pt x="0" y="2900"/>
                    <a:pt x="361" y="4274"/>
                  </a:cubicBezTo>
                  <a:cubicBezTo>
                    <a:pt x="423" y="4552"/>
                    <a:pt x="529" y="4821"/>
                    <a:pt x="673" y="5071"/>
                  </a:cubicBezTo>
                  <a:cubicBezTo>
                    <a:pt x="793" y="5273"/>
                    <a:pt x="928" y="5460"/>
                    <a:pt x="1072" y="5643"/>
                  </a:cubicBezTo>
                  <a:cubicBezTo>
                    <a:pt x="1860" y="6537"/>
                    <a:pt x="2297" y="7689"/>
                    <a:pt x="2302" y="8881"/>
                  </a:cubicBezTo>
                  <a:lnTo>
                    <a:pt x="2302" y="11120"/>
                  </a:lnTo>
                  <a:cubicBezTo>
                    <a:pt x="2302" y="12527"/>
                    <a:pt x="3440" y="13666"/>
                    <a:pt x="4843" y="13666"/>
                  </a:cubicBezTo>
                  <a:lnTo>
                    <a:pt x="4843" y="10620"/>
                  </a:lnTo>
                  <a:cubicBezTo>
                    <a:pt x="4843" y="9909"/>
                    <a:pt x="5424" y="9332"/>
                    <a:pt x="6135" y="9332"/>
                  </a:cubicBezTo>
                  <a:cubicBezTo>
                    <a:pt x="6851" y="9332"/>
                    <a:pt x="7428" y="9909"/>
                    <a:pt x="7428" y="10620"/>
                  </a:cubicBezTo>
                  <a:lnTo>
                    <a:pt x="7428" y="13666"/>
                  </a:lnTo>
                  <a:cubicBezTo>
                    <a:pt x="8835" y="13666"/>
                    <a:pt x="9974" y="12527"/>
                    <a:pt x="9974" y="11120"/>
                  </a:cubicBezTo>
                  <a:lnTo>
                    <a:pt x="9974" y="8881"/>
                  </a:lnTo>
                  <a:cubicBezTo>
                    <a:pt x="9979" y="7689"/>
                    <a:pt x="10416" y="6537"/>
                    <a:pt x="11204" y="5643"/>
                  </a:cubicBezTo>
                  <a:cubicBezTo>
                    <a:pt x="12323" y="4351"/>
                    <a:pt x="12313" y="2429"/>
                    <a:pt x="11180" y="1151"/>
                  </a:cubicBezTo>
                  <a:cubicBezTo>
                    <a:pt x="10510" y="394"/>
                    <a:pt x="9573" y="0"/>
                    <a:pt x="8625" y="0"/>
                  </a:cubicBezTo>
                  <a:close/>
                </a:path>
              </a:pathLst>
            </a:custGeom>
            <a:solidFill>
              <a:srgbClr val="FC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0" name="Google Shape;12370;p92"/>
            <p:cNvSpPr/>
            <p:nvPr/>
          </p:nvSpPr>
          <p:spPr>
            <a:xfrm>
              <a:off x="7293444" y="2914304"/>
              <a:ext cx="127052" cy="357697"/>
            </a:xfrm>
            <a:custGeom>
              <a:avLst/>
              <a:gdLst/>
              <a:ahLst/>
              <a:cxnLst/>
              <a:rect l="l" t="t" r="r" b="b"/>
              <a:pathLst>
                <a:path w="4853" h="13663" extrusionOk="0">
                  <a:moveTo>
                    <a:pt x="1255" y="0"/>
                  </a:moveTo>
                  <a:lnTo>
                    <a:pt x="1255" y="5"/>
                  </a:lnTo>
                  <a:cubicBezTo>
                    <a:pt x="1225" y="4"/>
                    <a:pt x="1195" y="4"/>
                    <a:pt x="1165" y="4"/>
                  </a:cubicBezTo>
                  <a:cubicBezTo>
                    <a:pt x="868" y="4"/>
                    <a:pt x="572" y="47"/>
                    <a:pt x="284" y="125"/>
                  </a:cubicBezTo>
                  <a:cubicBezTo>
                    <a:pt x="1764" y="533"/>
                    <a:pt x="2787" y="1879"/>
                    <a:pt x="2797" y="3411"/>
                  </a:cubicBezTo>
                  <a:cubicBezTo>
                    <a:pt x="2797" y="4228"/>
                    <a:pt x="2504" y="5025"/>
                    <a:pt x="1966" y="5640"/>
                  </a:cubicBezTo>
                  <a:cubicBezTo>
                    <a:pt x="1178" y="6539"/>
                    <a:pt x="741" y="7687"/>
                    <a:pt x="736" y="8878"/>
                  </a:cubicBezTo>
                  <a:lnTo>
                    <a:pt x="736" y="11122"/>
                  </a:lnTo>
                  <a:cubicBezTo>
                    <a:pt x="736" y="11789"/>
                    <a:pt x="472" y="12433"/>
                    <a:pt x="1" y="12909"/>
                  </a:cubicBezTo>
                  <a:lnTo>
                    <a:pt x="1" y="13663"/>
                  </a:lnTo>
                  <a:cubicBezTo>
                    <a:pt x="4" y="13663"/>
                    <a:pt x="7" y="13663"/>
                    <a:pt x="10" y="13663"/>
                  </a:cubicBezTo>
                  <a:cubicBezTo>
                    <a:pt x="1408" y="13663"/>
                    <a:pt x="2547" y="12521"/>
                    <a:pt x="2542" y="11122"/>
                  </a:cubicBezTo>
                  <a:lnTo>
                    <a:pt x="2542" y="8883"/>
                  </a:lnTo>
                  <a:cubicBezTo>
                    <a:pt x="2552" y="7691"/>
                    <a:pt x="2989" y="6539"/>
                    <a:pt x="3777" y="5645"/>
                  </a:cubicBezTo>
                  <a:cubicBezTo>
                    <a:pt x="4641" y="4646"/>
                    <a:pt x="4853" y="3229"/>
                    <a:pt x="4310" y="2023"/>
                  </a:cubicBezTo>
                  <a:cubicBezTo>
                    <a:pt x="3772" y="812"/>
                    <a:pt x="2581" y="24"/>
                    <a:pt x="1255" y="0"/>
                  </a:cubicBezTo>
                  <a:close/>
                </a:path>
              </a:pathLst>
            </a:custGeom>
            <a:solidFill>
              <a:srgbClr val="F6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1" name="Google Shape;12371;p92"/>
            <p:cNvSpPr/>
            <p:nvPr/>
          </p:nvSpPr>
          <p:spPr>
            <a:xfrm>
              <a:off x="7090471" y="2908964"/>
              <a:ext cx="328742" cy="368588"/>
            </a:xfrm>
            <a:custGeom>
              <a:avLst/>
              <a:gdLst/>
              <a:ahLst/>
              <a:cxnLst/>
              <a:rect l="l" t="t" r="r" b="b"/>
              <a:pathLst>
                <a:path w="12557" h="14079" extrusionOk="0">
                  <a:moveTo>
                    <a:pt x="8919" y="1"/>
                  </a:moveTo>
                  <a:cubicBezTo>
                    <a:pt x="8247" y="1"/>
                    <a:pt x="7558" y="193"/>
                    <a:pt x="6927" y="617"/>
                  </a:cubicBezTo>
                  <a:cubicBezTo>
                    <a:pt x="6786" y="711"/>
                    <a:pt x="6624" y="758"/>
                    <a:pt x="6461" y="758"/>
                  </a:cubicBezTo>
                  <a:cubicBezTo>
                    <a:pt x="6299" y="758"/>
                    <a:pt x="6137" y="711"/>
                    <a:pt x="5995" y="617"/>
                  </a:cubicBezTo>
                  <a:cubicBezTo>
                    <a:pt x="5400" y="217"/>
                    <a:pt x="4696" y="2"/>
                    <a:pt x="3980" y="2"/>
                  </a:cubicBezTo>
                  <a:cubicBezTo>
                    <a:pt x="3957" y="2"/>
                    <a:pt x="3934" y="2"/>
                    <a:pt x="3911" y="2"/>
                  </a:cubicBezTo>
                  <a:cubicBezTo>
                    <a:pt x="1705" y="41"/>
                    <a:pt x="0" y="2083"/>
                    <a:pt x="428" y="4307"/>
                  </a:cubicBezTo>
                  <a:cubicBezTo>
                    <a:pt x="452" y="4418"/>
                    <a:pt x="539" y="4469"/>
                    <a:pt x="626" y="4469"/>
                  </a:cubicBezTo>
                  <a:cubicBezTo>
                    <a:pt x="741" y="4469"/>
                    <a:pt x="858" y="4381"/>
                    <a:pt x="836" y="4230"/>
                  </a:cubicBezTo>
                  <a:cubicBezTo>
                    <a:pt x="456" y="2270"/>
                    <a:pt x="1960" y="454"/>
                    <a:pt x="3920" y="420"/>
                  </a:cubicBezTo>
                  <a:cubicBezTo>
                    <a:pt x="3944" y="420"/>
                    <a:pt x="3967" y="420"/>
                    <a:pt x="3991" y="420"/>
                  </a:cubicBezTo>
                  <a:cubicBezTo>
                    <a:pt x="4624" y="420"/>
                    <a:pt x="5242" y="607"/>
                    <a:pt x="5770" y="963"/>
                  </a:cubicBezTo>
                  <a:cubicBezTo>
                    <a:pt x="5979" y="1105"/>
                    <a:pt x="6220" y="1176"/>
                    <a:pt x="6462" y="1176"/>
                  </a:cubicBezTo>
                  <a:cubicBezTo>
                    <a:pt x="6704" y="1176"/>
                    <a:pt x="6947" y="1105"/>
                    <a:pt x="7158" y="963"/>
                  </a:cubicBezTo>
                  <a:cubicBezTo>
                    <a:pt x="7716" y="586"/>
                    <a:pt x="8327" y="416"/>
                    <a:pt x="8923" y="416"/>
                  </a:cubicBezTo>
                  <a:cubicBezTo>
                    <a:pt x="10591" y="416"/>
                    <a:pt x="12149" y="1748"/>
                    <a:pt x="12149" y="3620"/>
                  </a:cubicBezTo>
                  <a:cubicBezTo>
                    <a:pt x="12149" y="4389"/>
                    <a:pt x="11871" y="5133"/>
                    <a:pt x="11366" y="5719"/>
                  </a:cubicBezTo>
                  <a:cubicBezTo>
                    <a:pt x="10550" y="6651"/>
                    <a:pt x="10093" y="7847"/>
                    <a:pt x="10089" y="9087"/>
                  </a:cubicBezTo>
                  <a:lnTo>
                    <a:pt x="10089" y="11326"/>
                  </a:lnTo>
                  <a:cubicBezTo>
                    <a:pt x="10089" y="12536"/>
                    <a:pt x="9161" y="13550"/>
                    <a:pt x="7956" y="13655"/>
                  </a:cubicBezTo>
                  <a:lnTo>
                    <a:pt x="7956" y="10826"/>
                  </a:lnTo>
                  <a:cubicBezTo>
                    <a:pt x="8004" y="9966"/>
                    <a:pt x="7321" y="9241"/>
                    <a:pt x="6457" y="9241"/>
                  </a:cubicBezTo>
                  <a:cubicBezTo>
                    <a:pt x="5597" y="9241"/>
                    <a:pt x="4910" y="9966"/>
                    <a:pt x="4958" y="10826"/>
                  </a:cubicBezTo>
                  <a:lnTo>
                    <a:pt x="4958" y="13655"/>
                  </a:lnTo>
                  <a:cubicBezTo>
                    <a:pt x="3752" y="13550"/>
                    <a:pt x="2830" y="12536"/>
                    <a:pt x="2825" y="11326"/>
                  </a:cubicBezTo>
                  <a:lnTo>
                    <a:pt x="2825" y="9087"/>
                  </a:lnTo>
                  <a:cubicBezTo>
                    <a:pt x="2820" y="7847"/>
                    <a:pt x="2364" y="6651"/>
                    <a:pt x="1547" y="5719"/>
                  </a:cubicBezTo>
                  <a:cubicBezTo>
                    <a:pt x="1403" y="5551"/>
                    <a:pt x="1278" y="5369"/>
                    <a:pt x="1172" y="5176"/>
                  </a:cubicBezTo>
                  <a:cubicBezTo>
                    <a:pt x="1129" y="5100"/>
                    <a:pt x="1064" y="5068"/>
                    <a:pt x="999" y="5068"/>
                  </a:cubicBezTo>
                  <a:cubicBezTo>
                    <a:pt x="859" y="5068"/>
                    <a:pt x="720" y="5214"/>
                    <a:pt x="812" y="5378"/>
                  </a:cubicBezTo>
                  <a:cubicBezTo>
                    <a:pt x="932" y="5594"/>
                    <a:pt x="1076" y="5796"/>
                    <a:pt x="1239" y="5983"/>
                  </a:cubicBezTo>
                  <a:cubicBezTo>
                    <a:pt x="1994" y="6843"/>
                    <a:pt x="2412" y="7944"/>
                    <a:pt x="2416" y="9087"/>
                  </a:cubicBezTo>
                  <a:lnTo>
                    <a:pt x="2416" y="11326"/>
                  </a:lnTo>
                  <a:cubicBezTo>
                    <a:pt x="2416" y="12844"/>
                    <a:pt x="3646" y="14073"/>
                    <a:pt x="5164" y="14073"/>
                  </a:cubicBezTo>
                  <a:cubicBezTo>
                    <a:pt x="5280" y="14073"/>
                    <a:pt x="5371" y="13982"/>
                    <a:pt x="5371" y="13872"/>
                  </a:cubicBezTo>
                  <a:lnTo>
                    <a:pt x="5371" y="10826"/>
                  </a:lnTo>
                  <a:cubicBezTo>
                    <a:pt x="5371" y="10230"/>
                    <a:pt x="5856" y="9740"/>
                    <a:pt x="6457" y="9740"/>
                  </a:cubicBezTo>
                  <a:cubicBezTo>
                    <a:pt x="7057" y="9740"/>
                    <a:pt x="7542" y="10230"/>
                    <a:pt x="7542" y="10826"/>
                  </a:cubicBezTo>
                  <a:lnTo>
                    <a:pt x="7542" y="13872"/>
                  </a:lnTo>
                  <a:cubicBezTo>
                    <a:pt x="7542" y="13987"/>
                    <a:pt x="7634" y="14078"/>
                    <a:pt x="7749" y="14078"/>
                  </a:cubicBezTo>
                  <a:cubicBezTo>
                    <a:pt x="9262" y="14073"/>
                    <a:pt x="10492" y="12844"/>
                    <a:pt x="10497" y="11330"/>
                  </a:cubicBezTo>
                  <a:lnTo>
                    <a:pt x="10497" y="9082"/>
                  </a:lnTo>
                  <a:cubicBezTo>
                    <a:pt x="10502" y="7944"/>
                    <a:pt x="10920" y="6843"/>
                    <a:pt x="11674" y="5983"/>
                  </a:cubicBezTo>
                  <a:cubicBezTo>
                    <a:pt x="12241" y="5325"/>
                    <a:pt x="12553" y="4485"/>
                    <a:pt x="12553" y="3615"/>
                  </a:cubicBezTo>
                  <a:cubicBezTo>
                    <a:pt x="12557" y="1505"/>
                    <a:pt x="10802" y="1"/>
                    <a:pt x="8919"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72" name="Google Shape;12372;p92"/>
          <p:cNvGrpSpPr/>
          <p:nvPr/>
        </p:nvGrpSpPr>
        <p:grpSpPr>
          <a:xfrm>
            <a:off x="7159769" y="3621199"/>
            <a:ext cx="195722" cy="339816"/>
            <a:chOff x="7159769" y="3826599"/>
            <a:chExt cx="195722" cy="339816"/>
          </a:xfrm>
        </p:grpSpPr>
        <p:sp>
          <p:nvSpPr>
            <p:cNvPr id="12373" name="Google Shape;12373;p92"/>
            <p:cNvSpPr/>
            <p:nvPr/>
          </p:nvSpPr>
          <p:spPr>
            <a:xfrm>
              <a:off x="7186054" y="3862099"/>
              <a:ext cx="143152" cy="128439"/>
            </a:xfrm>
            <a:custGeom>
              <a:avLst/>
              <a:gdLst/>
              <a:ahLst/>
              <a:cxnLst/>
              <a:rect l="l" t="t" r="r" b="b"/>
              <a:pathLst>
                <a:path w="5468" h="4906" extrusionOk="0">
                  <a:moveTo>
                    <a:pt x="1158" y="0"/>
                  </a:moveTo>
                  <a:cubicBezTo>
                    <a:pt x="447" y="423"/>
                    <a:pt x="5" y="1187"/>
                    <a:pt x="0" y="2018"/>
                  </a:cubicBezTo>
                  <a:cubicBezTo>
                    <a:pt x="0" y="2460"/>
                    <a:pt x="14" y="3406"/>
                    <a:pt x="58" y="3844"/>
                  </a:cubicBezTo>
                  <a:cubicBezTo>
                    <a:pt x="120" y="4444"/>
                    <a:pt x="625" y="4905"/>
                    <a:pt x="1230" y="4905"/>
                  </a:cubicBezTo>
                  <a:lnTo>
                    <a:pt x="4228" y="4905"/>
                  </a:lnTo>
                  <a:cubicBezTo>
                    <a:pt x="4833" y="4905"/>
                    <a:pt x="5337" y="4449"/>
                    <a:pt x="5400" y="3844"/>
                  </a:cubicBezTo>
                  <a:cubicBezTo>
                    <a:pt x="5448" y="3411"/>
                    <a:pt x="5467" y="2465"/>
                    <a:pt x="5462" y="2023"/>
                  </a:cubicBezTo>
                  <a:cubicBezTo>
                    <a:pt x="5453" y="1192"/>
                    <a:pt x="5016" y="423"/>
                    <a:pt x="4295" y="0"/>
                  </a:cubicBezTo>
                  <a:lnTo>
                    <a:pt x="4016" y="726"/>
                  </a:lnTo>
                  <a:cubicBezTo>
                    <a:pt x="3584" y="560"/>
                    <a:pt x="3158" y="477"/>
                    <a:pt x="2730" y="477"/>
                  </a:cubicBezTo>
                  <a:cubicBezTo>
                    <a:pt x="2302" y="477"/>
                    <a:pt x="1874" y="560"/>
                    <a:pt x="1436" y="726"/>
                  </a:cubicBezTo>
                  <a:lnTo>
                    <a:pt x="1158" y="0"/>
                  </a:lnTo>
                  <a:close/>
                </a:path>
              </a:pathLst>
            </a:custGeom>
            <a:solidFill>
              <a:srgbClr val="364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4" name="Google Shape;12374;p92"/>
            <p:cNvSpPr/>
            <p:nvPr/>
          </p:nvSpPr>
          <p:spPr>
            <a:xfrm>
              <a:off x="7277736" y="3862099"/>
              <a:ext cx="51470" cy="128439"/>
            </a:xfrm>
            <a:custGeom>
              <a:avLst/>
              <a:gdLst/>
              <a:ahLst/>
              <a:cxnLst/>
              <a:rect l="l" t="t" r="r" b="b"/>
              <a:pathLst>
                <a:path w="1966" h="4906" extrusionOk="0">
                  <a:moveTo>
                    <a:pt x="798" y="0"/>
                  </a:moveTo>
                  <a:lnTo>
                    <a:pt x="625" y="457"/>
                  </a:lnTo>
                  <a:cubicBezTo>
                    <a:pt x="1014" y="884"/>
                    <a:pt x="1230" y="1442"/>
                    <a:pt x="1230" y="2023"/>
                  </a:cubicBezTo>
                  <a:cubicBezTo>
                    <a:pt x="1230" y="2465"/>
                    <a:pt x="1216" y="3406"/>
                    <a:pt x="1172" y="3844"/>
                  </a:cubicBezTo>
                  <a:cubicBezTo>
                    <a:pt x="1110" y="4449"/>
                    <a:pt x="606" y="4905"/>
                    <a:pt x="0" y="4905"/>
                  </a:cubicBezTo>
                  <a:lnTo>
                    <a:pt x="730" y="4905"/>
                  </a:lnTo>
                  <a:cubicBezTo>
                    <a:pt x="1336" y="4905"/>
                    <a:pt x="1840" y="4449"/>
                    <a:pt x="1903" y="3844"/>
                  </a:cubicBezTo>
                  <a:cubicBezTo>
                    <a:pt x="1946" y="3411"/>
                    <a:pt x="1965" y="2465"/>
                    <a:pt x="1965" y="2023"/>
                  </a:cubicBezTo>
                  <a:cubicBezTo>
                    <a:pt x="1955" y="1192"/>
                    <a:pt x="1514" y="423"/>
                    <a:pt x="79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5" name="Google Shape;12375;p92"/>
            <p:cNvSpPr/>
            <p:nvPr/>
          </p:nvSpPr>
          <p:spPr>
            <a:xfrm>
              <a:off x="7208438" y="3831495"/>
              <a:ext cx="98489" cy="49742"/>
            </a:xfrm>
            <a:custGeom>
              <a:avLst/>
              <a:gdLst/>
              <a:ahLst/>
              <a:cxnLst/>
              <a:rect l="l" t="t" r="r" b="b"/>
              <a:pathLst>
                <a:path w="3762" h="1900" extrusionOk="0">
                  <a:moveTo>
                    <a:pt x="1881" y="1"/>
                  </a:moveTo>
                  <a:cubicBezTo>
                    <a:pt x="1243" y="1"/>
                    <a:pt x="606" y="120"/>
                    <a:pt x="0" y="357"/>
                  </a:cubicBezTo>
                  <a:lnTo>
                    <a:pt x="586" y="1900"/>
                  </a:lnTo>
                  <a:cubicBezTo>
                    <a:pt x="1003" y="1731"/>
                    <a:pt x="1443" y="1647"/>
                    <a:pt x="1883" y="1647"/>
                  </a:cubicBezTo>
                  <a:cubicBezTo>
                    <a:pt x="2320" y="1647"/>
                    <a:pt x="2757" y="1730"/>
                    <a:pt x="3171" y="1895"/>
                  </a:cubicBezTo>
                  <a:lnTo>
                    <a:pt x="3762" y="357"/>
                  </a:lnTo>
                  <a:cubicBezTo>
                    <a:pt x="3156" y="120"/>
                    <a:pt x="2519" y="1"/>
                    <a:pt x="18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6" name="Google Shape;12376;p92"/>
            <p:cNvSpPr/>
            <p:nvPr/>
          </p:nvSpPr>
          <p:spPr>
            <a:xfrm>
              <a:off x="7274333" y="3835422"/>
              <a:ext cx="32463" cy="45684"/>
            </a:xfrm>
            <a:custGeom>
              <a:avLst/>
              <a:gdLst/>
              <a:ahLst/>
              <a:cxnLst/>
              <a:rect l="l" t="t" r="r" b="b"/>
              <a:pathLst>
                <a:path w="1240" h="1745" extrusionOk="0">
                  <a:moveTo>
                    <a:pt x="572" y="1"/>
                  </a:moveTo>
                  <a:lnTo>
                    <a:pt x="1" y="1500"/>
                  </a:lnTo>
                  <a:lnTo>
                    <a:pt x="649" y="1745"/>
                  </a:lnTo>
                  <a:lnTo>
                    <a:pt x="1240" y="207"/>
                  </a:lnTo>
                  <a:cubicBezTo>
                    <a:pt x="1024" y="121"/>
                    <a:pt x="798" y="54"/>
                    <a:pt x="572" y="1"/>
                  </a:cubicBezTo>
                  <a:close/>
                </a:path>
              </a:pathLst>
            </a:custGeom>
            <a:solidFill>
              <a:srgbClr val="F6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7" name="Google Shape;12377;p92"/>
            <p:cNvSpPr/>
            <p:nvPr/>
          </p:nvSpPr>
          <p:spPr>
            <a:xfrm>
              <a:off x="7244645" y="3840631"/>
              <a:ext cx="25944" cy="22724"/>
            </a:xfrm>
            <a:custGeom>
              <a:avLst/>
              <a:gdLst/>
              <a:ahLst/>
              <a:cxnLst/>
              <a:rect l="l" t="t" r="r" b="b"/>
              <a:pathLst>
                <a:path w="991" h="868" extrusionOk="0">
                  <a:moveTo>
                    <a:pt x="493" y="0"/>
                  </a:moveTo>
                  <a:cubicBezTo>
                    <a:pt x="398" y="0"/>
                    <a:pt x="303" y="64"/>
                    <a:pt x="303" y="191"/>
                  </a:cubicBezTo>
                  <a:lnTo>
                    <a:pt x="303" y="244"/>
                  </a:lnTo>
                  <a:lnTo>
                    <a:pt x="251" y="244"/>
                  </a:lnTo>
                  <a:cubicBezTo>
                    <a:pt x="1" y="244"/>
                    <a:pt x="1" y="623"/>
                    <a:pt x="251" y="623"/>
                  </a:cubicBezTo>
                  <a:lnTo>
                    <a:pt x="303" y="623"/>
                  </a:lnTo>
                  <a:lnTo>
                    <a:pt x="303" y="676"/>
                  </a:lnTo>
                  <a:cubicBezTo>
                    <a:pt x="303" y="804"/>
                    <a:pt x="398" y="867"/>
                    <a:pt x="493" y="867"/>
                  </a:cubicBezTo>
                  <a:cubicBezTo>
                    <a:pt x="588" y="867"/>
                    <a:pt x="683" y="804"/>
                    <a:pt x="683" y="676"/>
                  </a:cubicBezTo>
                  <a:lnTo>
                    <a:pt x="683" y="623"/>
                  </a:lnTo>
                  <a:lnTo>
                    <a:pt x="741" y="623"/>
                  </a:lnTo>
                  <a:cubicBezTo>
                    <a:pt x="990" y="623"/>
                    <a:pt x="990" y="244"/>
                    <a:pt x="741" y="244"/>
                  </a:cubicBezTo>
                  <a:lnTo>
                    <a:pt x="683" y="244"/>
                  </a:lnTo>
                  <a:lnTo>
                    <a:pt x="683" y="191"/>
                  </a:lnTo>
                  <a:cubicBezTo>
                    <a:pt x="683" y="64"/>
                    <a:pt x="588" y="0"/>
                    <a:pt x="493" y="0"/>
                  </a:cubicBezTo>
                  <a:close/>
                </a:path>
              </a:pathLst>
            </a:custGeom>
            <a:solidFill>
              <a:srgbClr val="81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8" name="Google Shape;12378;p92"/>
            <p:cNvSpPr/>
            <p:nvPr/>
          </p:nvSpPr>
          <p:spPr>
            <a:xfrm>
              <a:off x="7165162" y="3986611"/>
              <a:ext cx="184909" cy="174751"/>
            </a:xfrm>
            <a:custGeom>
              <a:avLst/>
              <a:gdLst/>
              <a:ahLst/>
              <a:cxnLst/>
              <a:rect l="l" t="t" r="r" b="b"/>
              <a:pathLst>
                <a:path w="7063" h="6675" extrusionOk="0">
                  <a:moveTo>
                    <a:pt x="2864" y="0"/>
                  </a:moveTo>
                  <a:lnTo>
                    <a:pt x="2864" y="956"/>
                  </a:lnTo>
                  <a:lnTo>
                    <a:pt x="2700" y="956"/>
                  </a:lnTo>
                  <a:cubicBezTo>
                    <a:pt x="1725" y="956"/>
                    <a:pt x="870" y="1624"/>
                    <a:pt x="644" y="2575"/>
                  </a:cubicBezTo>
                  <a:lnTo>
                    <a:pt x="101" y="4780"/>
                  </a:lnTo>
                  <a:cubicBezTo>
                    <a:pt x="1" y="5184"/>
                    <a:pt x="183" y="5607"/>
                    <a:pt x="543" y="5813"/>
                  </a:cubicBezTo>
                  <a:cubicBezTo>
                    <a:pt x="1540" y="6387"/>
                    <a:pt x="2537" y="6674"/>
                    <a:pt x="3534" y="6674"/>
                  </a:cubicBezTo>
                  <a:cubicBezTo>
                    <a:pt x="4531" y="6674"/>
                    <a:pt x="5528" y="6387"/>
                    <a:pt x="6525" y="5813"/>
                  </a:cubicBezTo>
                  <a:cubicBezTo>
                    <a:pt x="6885" y="5607"/>
                    <a:pt x="7063" y="5184"/>
                    <a:pt x="6966" y="4780"/>
                  </a:cubicBezTo>
                  <a:lnTo>
                    <a:pt x="6683" y="3623"/>
                  </a:lnTo>
                  <a:lnTo>
                    <a:pt x="6544" y="3032"/>
                  </a:lnTo>
                  <a:lnTo>
                    <a:pt x="6433" y="2570"/>
                  </a:lnTo>
                  <a:cubicBezTo>
                    <a:pt x="6198" y="1619"/>
                    <a:pt x="5348" y="951"/>
                    <a:pt x="4372" y="951"/>
                  </a:cubicBezTo>
                  <a:lnTo>
                    <a:pt x="4214" y="951"/>
                  </a:lnTo>
                  <a:lnTo>
                    <a:pt x="4214" y="0"/>
                  </a:lnTo>
                  <a:cubicBezTo>
                    <a:pt x="4000" y="108"/>
                    <a:pt x="3768" y="162"/>
                    <a:pt x="3537" y="162"/>
                  </a:cubicBezTo>
                  <a:cubicBezTo>
                    <a:pt x="3306" y="162"/>
                    <a:pt x="3075" y="108"/>
                    <a:pt x="2864" y="0"/>
                  </a:cubicBez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9" name="Google Shape;12379;p92"/>
            <p:cNvSpPr/>
            <p:nvPr/>
          </p:nvSpPr>
          <p:spPr>
            <a:xfrm>
              <a:off x="7240011" y="3986742"/>
              <a:ext cx="5917" cy="3796"/>
            </a:xfrm>
            <a:custGeom>
              <a:avLst/>
              <a:gdLst/>
              <a:ahLst/>
              <a:cxnLst/>
              <a:rect l="l" t="t" r="r" b="b"/>
              <a:pathLst>
                <a:path w="226" h="145" extrusionOk="0">
                  <a:moveTo>
                    <a:pt x="0" y="0"/>
                  </a:moveTo>
                  <a:lnTo>
                    <a:pt x="0" y="144"/>
                  </a:lnTo>
                  <a:cubicBezTo>
                    <a:pt x="77" y="130"/>
                    <a:pt x="154" y="115"/>
                    <a:pt x="226" y="91"/>
                  </a:cubicBezTo>
                  <a:cubicBezTo>
                    <a:pt x="149" y="67"/>
                    <a:pt x="72" y="34"/>
                    <a:pt x="0" y="0"/>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0" name="Google Shape;12380;p92"/>
            <p:cNvSpPr/>
            <p:nvPr/>
          </p:nvSpPr>
          <p:spPr>
            <a:xfrm>
              <a:off x="7245901" y="3986611"/>
              <a:ext cx="104170" cy="174725"/>
            </a:xfrm>
            <a:custGeom>
              <a:avLst/>
              <a:gdLst/>
              <a:ahLst/>
              <a:cxnLst/>
              <a:rect l="l" t="t" r="r" b="b"/>
              <a:pathLst>
                <a:path w="3979" h="6674" extrusionOk="0">
                  <a:moveTo>
                    <a:pt x="1130" y="0"/>
                  </a:moveTo>
                  <a:cubicBezTo>
                    <a:pt x="918" y="111"/>
                    <a:pt x="688" y="168"/>
                    <a:pt x="452" y="168"/>
                  </a:cubicBezTo>
                  <a:cubicBezTo>
                    <a:pt x="380" y="168"/>
                    <a:pt x="303" y="164"/>
                    <a:pt x="231" y="149"/>
                  </a:cubicBezTo>
                  <a:lnTo>
                    <a:pt x="231" y="956"/>
                  </a:lnTo>
                  <a:lnTo>
                    <a:pt x="390" y="956"/>
                  </a:lnTo>
                  <a:cubicBezTo>
                    <a:pt x="1370" y="956"/>
                    <a:pt x="2220" y="1624"/>
                    <a:pt x="2451" y="2575"/>
                  </a:cubicBezTo>
                  <a:lnTo>
                    <a:pt x="2561" y="3032"/>
                  </a:lnTo>
                  <a:lnTo>
                    <a:pt x="2705" y="3623"/>
                  </a:lnTo>
                  <a:lnTo>
                    <a:pt x="2989" y="4780"/>
                  </a:lnTo>
                  <a:cubicBezTo>
                    <a:pt x="3085" y="5189"/>
                    <a:pt x="2902" y="5607"/>
                    <a:pt x="2547" y="5813"/>
                  </a:cubicBezTo>
                  <a:cubicBezTo>
                    <a:pt x="1697" y="6303"/>
                    <a:pt x="851" y="6587"/>
                    <a:pt x="1" y="6654"/>
                  </a:cubicBezTo>
                  <a:cubicBezTo>
                    <a:pt x="153" y="6667"/>
                    <a:pt x="306" y="6674"/>
                    <a:pt x="458" y="6674"/>
                  </a:cubicBezTo>
                  <a:cubicBezTo>
                    <a:pt x="1453" y="6674"/>
                    <a:pt x="2445" y="6388"/>
                    <a:pt x="3441" y="5813"/>
                  </a:cubicBezTo>
                  <a:cubicBezTo>
                    <a:pt x="3801" y="5607"/>
                    <a:pt x="3979" y="5184"/>
                    <a:pt x="3882" y="4780"/>
                  </a:cubicBezTo>
                  <a:lnTo>
                    <a:pt x="3599" y="3623"/>
                  </a:lnTo>
                  <a:lnTo>
                    <a:pt x="3460" y="3032"/>
                  </a:lnTo>
                  <a:lnTo>
                    <a:pt x="3349" y="2575"/>
                  </a:lnTo>
                  <a:cubicBezTo>
                    <a:pt x="3119" y="1624"/>
                    <a:pt x="2264" y="956"/>
                    <a:pt x="1288" y="956"/>
                  </a:cubicBezTo>
                  <a:lnTo>
                    <a:pt x="1130" y="956"/>
                  </a:lnTo>
                  <a:lnTo>
                    <a:pt x="1130" y="0"/>
                  </a:ln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1" name="Google Shape;12381;p92"/>
            <p:cNvSpPr/>
            <p:nvPr/>
          </p:nvSpPr>
          <p:spPr>
            <a:xfrm>
              <a:off x="7224277" y="3986611"/>
              <a:ext cx="65188" cy="82650"/>
            </a:xfrm>
            <a:custGeom>
              <a:avLst/>
              <a:gdLst/>
              <a:ahLst/>
              <a:cxnLst/>
              <a:rect l="l" t="t" r="r" b="b"/>
              <a:pathLst>
                <a:path w="2490" h="3157" extrusionOk="0">
                  <a:moveTo>
                    <a:pt x="606" y="0"/>
                  </a:moveTo>
                  <a:lnTo>
                    <a:pt x="606" y="956"/>
                  </a:lnTo>
                  <a:lnTo>
                    <a:pt x="442" y="956"/>
                  </a:lnTo>
                  <a:cubicBezTo>
                    <a:pt x="294" y="956"/>
                    <a:pt x="149" y="971"/>
                    <a:pt x="1" y="1004"/>
                  </a:cubicBezTo>
                  <a:lnTo>
                    <a:pt x="58" y="1052"/>
                  </a:lnTo>
                  <a:lnTo>
                    <a:pt x="1274" y="3157"/>
                  </a:lnTo>
                  <a:lnTo>
                    <a:pt x="2489" y="1052"/>
                  </a:lnTo>
                  <a:lnTo>
                    <a:pt x="2489" y="990"/>
                  </a:lnTo>
                  <a:cubicBezTo>
                    <a:pt x="2364" y="966"/>
                    <a:pt x="2239" y="956"/>
                    <a:pt x="2114" y="956"/>
                  </a:cubicBezTo>
                  <a:lnTo>
                    <a:pt x="1956" y="956"/>
                  </a:lnTo>
                  <a:lnTo>
                    <a:pt x="1956" y="0"/>
                  </a:lnTo>
                  <a:cubicBezTo>
                    <a:pt x="1742" y="108"/>
                    <a:pt x="1510" y="162"/>
                    <a:pt x="1279" y="162"/>
                  </a:cubicBezTo>
                  <a:cubicBezTo>
                    <a:pt x="1048" y="162"/>
                    <a:pt x="817" y="108"/>
                    <a:pt x="606" y="0"/>
                  </a:cubicBezTo>
                  <a:close/>
                </a:path>
              </a:pathLst>
            </a:custGeom>
            <a:solidFill>
              <a:srgbClr val="E4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2" name="Google Shape;12382;p92"/>
            <p:cNvSpPr/>
            <p:nvPr/>
          </p:nvSpPr>
          <p:spPr>
            <a:xfrm>
              <a:off x="7239880" y="3986742"/>
              <a:ext cx="35369" cy="17253"/>
            </a:xfrm>
            <a:custGeom>
              <a:avLst/>
              <a:gdLst/>
              <a:ahLst/>
              <a:cxnLst/>
              <a:rect l="l" t="t" r="r" b="b"/>
              <a:pathLst>
                <a:path w="1351" h="659" extrusionOk="0">
                  <a:moveTo>
                    <a:pt x="0" y="0"/>
                  </a:moveTo>
                  <a:lnTo>
                    <a:pt x="0" y="514"/>
                  </a:lnTo>
                  <a:cubicBezTo>
                    <a:pt x="216" y="610"/>
                    <a:pt x="447" y="658"/>
                    <a:pt x="677" y="658"/>
                  </a:cubicBezTo>
                  <a:cubicBezTo>
                    <a:pt x="907" y="658"/>
                    <a:pt x="1136" y="610"/>
                    <a:pt x="1350" y="514"/>
                  </a:cubicBezTo>
                  <a:lnTo>
                    <a:pt x="1350" y="0"/>
                  </a:lnTo>
                  <a:cubicBezTo>
                    <a:pt x="1144" y="106"/>
                    <a:pt x="913" y="163"/>
                    <a:pt x="678" y="163"/>
                  </a:cubicBezTo>
                  <a:cubicBezTo>
                    <a:pt x="442" y="163"/>
                    <a:pt x="212" y="106"/>
                    <a:pt x="0" y="0"/>
                  </a:cubicBezTo>
                  <a:close/>
                </a:path>
              </a:pathLst>
            </a:custGeom>
            <a:solidFill>
              <a:srgbClr val="DA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3" name="Google Shape;12383;p92"/>
            <p:cNvSpPr/>
            <p:nvPr/>
          </p:nvSpPr>
          <p:spPr>
            <a:xfrm>
              <a:off x="7213962" y="3888515"/>
              <a:ext cx="87441" cy="99379"/>
            </a:xfrm>
            <a:custGeom>
              <a:avLst/>
              <a:gdLst/>
              <a:ahLst/>
              <a:cxnLst/>
              <a:rect l="l" t="t" r="r" b="b"/>
              <a:pathLst>
                <a:path w="3340" h="3796" extrusionOk="0">
                  <a:moveTo>
                    <a:pt x="2292" y="0"/>
                  </a:moveTo>
                  <a:cubicBezTo>
                    <a:pt x="1615" y="457"/>
                    <a:pt x="817" y="706"/>
                    <a:pt x="1" y="716"/>
                  </a:cubicBezTo>
                  <a:lnTo>
                    <a:pt x="1" y="2104"/>
                  </a:lnTo>
                  <a:lnTo>
                    <a:pt x="1" y="2157"/>
                  </a:lnTo>
                  <a:cubicBezTo>
                    <a:pt x="15" y="3065"/>
                    <a:pt x="760" y="3795"/>
                    <a:pt x="1668" y="3795"/>
                  </a:cubicBezTo>
                  <a:cubicBezTo>
                    <a:pt x="2580" y="3795"/>
                    <a:pt x="3320" y="3065"/>
                    <a:pt x="3339" y="2157"/>
                  </a:cubicBezTo>
                  <a:lnTo>
                    <a:pt x="3339" y="716"/>
                  </a:lnTo>
                  <a:cubicBezTo>
                    <a:pt x="2753" y="476"/>
                    <a:pt x="2292" y="0"/>
                    <a:pt x="2292" y="0"/>
                  </a:cubicBezTo>
                  <a:close/>
                </a:path>
              </a:pathLst>
            </a:custGeom>
            <a:solidFill>
              <a:srgbClr val="E4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4" name="Google Shape;12384;p92"/>
            <p:cNvSpPr/>
            <p:nvPr/>
          </p:nvSpPr>
          <p:spPr>
            <a:xfrm>
              <a:off x="7260248" y="3888619"/>
              <a:ext cx="41286" cy="99903"/>
            </a:xfrm>
            <a:custGeom>
              <a:avLst/>
              <a:gdLst/>
              <a:ahLst/>
              <a:cxnLst/>
              <a:rect l="l" t="t" r="r" b="b"/>
              <a:pathLst>
                <a:path w="1577" h="3816" extrusionOk="0">
                  <a:moveTo>
                    <a:pt x="524" y="1"/>
                  </a:moveTo>
                  <a:cubicBezTo>
                    <a:pt x="361" y="116"/>
                    <a:pt x="183" y="217"/>
                    <a:pt x="0" y="299"/>
                  </a:cubicBezTo>
                  <a:cubicBezTo>
                    <a:pt x="270" y="544"/>
                    <a:pt x="582" y="741"/>
                    <a:pt x="913" y="885"/>
                  </a:cubicBezTo>
                  <a:lnTo>
                    <a:pt x="913" y="2326"/>
                  </a:lnTo>
                  <a:cubicBezTo>
                    <a:pt x="913" y="2955"/>
                    <a:pt x="563" y="3532"/>
                    <a:pt x="0" y="3815"/>
                  </a:cubicBezTo>
                  <a:cubicBezTo>
                    <a:pt x="884" y="3767"/>
                    <a:pt x="1571" y="3037"/>
                    <a:pt x="1576" y="2153"/>
                  </a:cubicBezTo>
                  <a:lnTo>
                    <a:pt x="1576" y="712"/>
                  </a:lnTo>
                  <a:cubicBezTo>
                    <a:pt x="981" y="472"/>
                    <a:pt x="524" y="1"/>
                    <a:pt x="524" y="1"/>
                  </a:cubicBezTo>
                  <a:close/>
                </a:path>
              </a:pathLst>
            </a:custGeom>
            <a:solidFill>
              <a:srgbClr val="DA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5" name="Google Shape;12385;p92"/>
            <p:cNvSpPr/>
            <p:nvPr/>
          </p:nvSpPr>
          <p:spPr>
            <a:xfrm>
              <a:off x="7159769" y="3826599"/>
              <a:ext cx="195722" cy="339816"/>
            </a:xfrm>
            <a:custGeom>
              <a:avLst/>
              <a:gdLst/>
              <a:ahLst/>
              <a:cxnLst/>
              <a:rect l="l" t="t" r="r" b="b"/>
              <a:pathLst>
                <a:path w="7476" h="12980" extrusionOk="0">
                  <a:moveTo>
                    <a:pt x="3732" y="378"/>
                  </a:moveTo>
                  <a:cubicBezTo>
                    <a:pt x="4286" y="378"/>
                    <a:pt x="4840" y="472"/>
                    <a:pt x="5369" y="659"/>
                  </a:cubicBezTo>
                  <a:lnTo>
                    <a:pt x="5369" y="659"/>
                  </a:lnTo>
                  <a:lnTo>
                    <a:pt x="5131" y="1289"/>
                  </a:lnTo>
                  <a:lnTo>
                    <a:pt x="4915" y="1842"/>
                  </a:lnTo>
                  <a:cubicBezTo>
                    <a:pt x="4533" y="1709"/>
                    <a:pt x="4134" y="1643"/>
                    <a:pt x="3735" y="1643"/>
                  </a:cubicBezTo>
                  <a:cubicBezTo>
                    <a:pt x="3336" y="1643"/>
                    <a:pt x="2938" y="1709"/>
                    <a:pt x="2556" y="1842"/>
                  </a:cubicBezTo>
                  <a:lnTo>
                    <a:pt x="2104" y="655"/>
                  </a:lnTo>
                  <a:cubicBezTo>
                    <a:pt x="2631" y="471"/>
                    <a:pt x="3182" y="378"/>
                    <a:pt x="3732" y="378"/>
                  </a:cubicBezTo>
                  <a:close/>
                  <a:moveTo>
                    <a:pt x="2075" y="1649"/>
                  </a:moveTo>
                  <a:cubicBezTo>
                    <a:pt x="2282" y="2144"/>
                    <a:pt x="2239" y="2211"/>
                    <a:pt x="2392" y="2259"/>
                  </a:cubicBezTo>
                  <a:cubicBezTo>
                    <a:pt x="2407" y="2269"/>
                    <a:pt x="2426" y="2274"/>
                    <a:pt x="2445" y="2279"/>
                  </a:cubicBezTo>
                  <a:cubicBezTo>
                    <a:pt x="2465" y="2279"/>
                    <a:pt x="2489" y="2274"/>
                    <a:pt x="2508" y="2264"/>
                  </a:cubicBezTo>
                  <a:cubicBezTo>
                    <a:pt x="2902" y="2108"/>
                    <a:pt x="3317" y="2030"/>
                    <a:pt x="3733" y="2030"/>
                  </a:cubicBezTo>
                  <a:cubicBezTo>
                    <a:pt x="4148" y="2030"/>
                    <a:pt x="4564" y="2108"/>
                    <a:pt x="4958" y="2264"/>
                  </a:cubicBezTo>
                  <a:cubicBezTo>
                    <a:pt x="4979" y="2274"/>
                    <a:pt x="5003" y="2279"/>
                    <a:pt x="5028" y="2279"/>
                  </a:cubicBezTo>
                  <a:cubicBezTo>
                    <a:pt x="5053" y="2279"/>
                    <a:pt x="5078" y="2274"/>
                    <a:pt x="5102" y="2264"/>
                  </a:cubicBezTo>
                  <a:cubicBezTo>
                    <a:pt x="5145" y="2245"/>
                    <a:pt x="5184" y="2207"/>
                    <a:pt x="5203" y="2159"/>
                  </a:cubicBezTo>
                  <a:lnTo>
                    <a:pt x="5395" y="1654"/>
                  </a:lnTo>
                  <a:cubicBezTo>
                    <a:pt x="5943" y="2058"/>
                    <a:pt x="6269" y="2701"/>
                    <a:pt x="6269" y="3384"/>
                  </a:cubicBezTo>
                  <a:cubicBezTo>
                    <a:pt x="6269" y="3859"/>
                    <a:pt x="6255" y="4772"/>
                    <a:pt x="6212" y="5185"/>
                  </a:cubicBezTo>
                  <a:cubicBezTo>
                    <a:pt x="6159" y="5686"/>
                    <a:pt x="5741" y="6074"/>
                    <a:pt x="5236" y="6074"/>
                  </a:cubicBezTo>
                  <a:cubicBezTo>
                    <a:pt x="5233" y="6074"/>
                    <a:pt x="5230" y="6074"/>
                    <a:pt x="5227" y="6074"/>
                  </a:cubicBezTo>
                  <a:lnTo>
                    <a:pt x="4756" y="6074"/>
                  </a:lnTo>
                  <a:cubicBezTo>
                    <a:pt x="5280" y="5733"/>
                    <a:pt x="5592" y="5151"/>
                    <a:pt x="5592" y="4527"/>
                  </a:cubicBezTo>
                  <a:lnTo>
                    <a:pt x="5592" y="3086"/>
                  </a:lnTo>
                  <a:cubicBezTo>
                    <a:pt x="5582" y="3047"/>
                    <a:pt x="5568" y="3019"/>
                    <a:pt x="5549" y="2985"/>
                  </a:cubicBezTo>
                  <a:cubicBezTo>
                    <a:pt x="5530" y="2956"/>
                    <a:pt x="5501" y="2932"/>
                    <a:pt x="5477" y="2908"/>
                  </a:cubicBezTo>
                  <a:cubicBezTo>
                    <a:pt x="4934" y="2687"/>
                    <a:pt x="4497" y="2245"/>
                    <a:pt x="4492" y="2235"/>
                  </a:cubicBezTo>
                  <a:cubicBezTo>
                    <a:pt x="4456" y="2199"/>
                    <a:pt x="4408" y="2181"/>
                    <a:pt x="4360" y="2181"/>
                  </a:cubicBezTo>
                  <a:cubicBezTo>
                    <a:pt x="4319" y="2181"/>
                    <a:pt x="4277" y="2194"/>
                    <a:pt x="4242" y="2221"/>
                  </a:cubicBezTo>
                  <a:cubicBezTo>
                    <a:pt x="3598" y="2653"/>
                    <a:pt x="2839" y="2889"/>
                    <a:pt x="2066" y="2894"/>
                  </a:cubicBezTo>
                  <a:cubicBezTo>
                    <a:pt x="2037" y="2894"/>
                    <a:pt x="2023" y="2913"/>
                    <a:pt x="1999" y="2922"/>
                  </a:cubicBezTo>
                  <a:cubicBezTo>
                    <a:pt x="1975" y="2927"/>
                    <a:pt x="1950" y="2937"/>
                    <a:pt x="1931" y="2951"/>
                  </a:cubicBezTo>
                  <a:cubicBezTo>
                    <a:pt x="1917" y="2970"/>
                    <a:pt x="1917" y="2999"/>
                    <a:pt x="1907" y="3019"/>
                  </a:cubicBezTo>
                  <a:cubicBezTo>
                    <a:pt x="1893" y="3038"/>
                    <a:pt x="1883" y="3062"/>
                    <a:pt x="1878" y="3086"/>
                  </a:cubicBezTo>
                  <a:lnTo>
                    <a:pt x="1878" y="3629"/>
                  </a:lnTo>
                  <a:cubicBezTo>
                    <a:pt x="1878" y="3754"/>
                    <a:pt x="1973" y="3816"/>
                    <a:pt x="2068" y="3816"/>
                  </a:cubicBezTo>
                  <a:cubicBezTo>
                    <a:pt x="2163" y="3816"/>
                    <a:pt x="2258" y="3754"/>
                    <a:pt x="2258" y="3629"/>
                  </a:cubicBezTo>
                  <a:lnTo>
                    <a:pt x="2258" y="3259"/>
                  </a:lnTo>
                  <a:cubicBezTo>
                    <a:pt x="2993" y="3220"/>
                    <a:pt x="3709" y="2999"/>
                    <a:pt x="4338" y="2615"/>
                  </a:cubicBezTo>
                  <a:cubicBezTo>
                    <a:pt x="4602" y="2850"/>
                    <a:pt x="4895" y="3047"/>
                    <a:pt x="5217" y="3201"/>
                  </a:cubicBezTo>
                  <a:lnTo>
                    <a:pt x="5217" y="4522"/>
                  </a:lnTo>
                  <a:cubicBezTo>
                    <a:pt x="5217" y="5339"/>
                    <a:pt x="4554" y="6002"/>
                    <a:pt x="3733" y="6002"/>
                  </a:cubicBezTo>
                  <a:cubicBezTo>
                    <a:pt x="2916" y="6002"/>
                    <a:pt x="2253" y="5339"/>
                    <a:pt x="2253" y="4522"/>
                  </a:cubicBezTo>
                  <a:cubicBezTo>
                    <a:pt x="2253" y="4397"/>
                    <a:pt x="2158" y="4335"/>
                    <a:pt x="2063" y="4335"/>
                  </a:cubicBezTo>
                  <a:cubicBezTo>
                    <a:pt x="1969" y="4335"/>
                    <a:pt x="1874" y="4397"/>
                    <a:pt x="1874" y="4522"/>
                  </a:cubicBezTo>
                  <a:cubicBezTo>
                    <a:pt x="1878" y="5147"/>
                    <a:pt x="2191" y="5728"/>
                    <a:pt x="2710" y="6074"/>
                  </a:cubicBezTo>
                  <a:lnTo>
                    <a:pt x="2239" y="6074"/>
                  </a:lnTo>
                  <a:cubicBezTo>
                    <a:pt x="1729" y="6074"/>
                    <a:pt x="1307" y="5685"/>
                    <a:pt x="1259" y="5180"/>
                  </a:cubicBezTo>
                  <a:cubicBezTo>
                    <a:pt x="1215" y="4767"/>
                    <a:pt x="1196" y="3850"/>
                    <a:pt x="1196" y="3379"/>
                  </a:cubicBezTo>
                  <a:cubicBezTo>
                    <a:pt x="1201" y="2697"/>
                    <a:pt x="1523" y="2053"/>
                    <a:pt x="2075" y="1649"/>
                  </a:cubicBezTo>
                  <a:close/>
                  <a:moveTo>
                    <a:pt x="4218" y="6401"/>
                  </a:moveTo>
                  <a:lnTo>
                    <a:pt x="4218" y="7073"/>
                  </a:lnTo>
                  <a:cubicBezTo>
                    <a:pt x="4218" y="7174"/>
                    <a:pt x="4304" y="7260"/>
                    <a:pt x="4410" y="7260"/>
                  </a:cubicBezTo>
                  <a:lnTo>
                    <a:pt x="4569" y="7260"/>
                  </a:lnTo>
                  <a:cubicBezTo>
                    <a:pt x="4602" y="7260"/>
                    <a:pt x="4636" y="7265"/>
                    <a:pt x="4670" y="7270"/>
                  </a:cubicBezTo>
                  <a:lnTo>
                    <a:pt x="3733" y="8889"/>
                  </a:lnTo>
                  <a:lnTo>
                    <a:pt x="2796" y="7270"/>
                  </a:lnTo>
                  <a:cubicBezTo>
                    <a:pt x="2834" y="7265"/>
                    <a:pt x="2868" y="7260"/>
                    <a:pt x="2902" y="7260"/>
                  </a:cubicBezTo>
                  <a:lnTo>
                    <a:pt x="3060" y="7260"/>
                  </a:lnTo>
                  <a:cubicBezTo>
                    <a:pt x="3166" y="7260"/>
                    <a:pt x="3252" y="7174"/>
                    <a:pt x="3252" y="7073"/>
                  </a:cubicBezTo>
                  <a:lnTo>
                    <a:pt x="3252" y="6401"/>
                  </a:lnTo>
                  <a:cubicBezTo>
                    <a:pt x="3409" y="6449"/>
                    <a:pt x="3572" y="6473"/>
                    <a:pt x="3735" y="6473"/>
                  </a:cubicBezTo>
                  <a:cubicBezTo>
                    <a:pt x="3899" y="6473"/>
                    <a:pt x="4062" y="6449"/>
                    <a:pt x="4218" y="6401"/>
                  </a:cubicBezTo>
                  <a:close/>
                  <a:moveTo>
                    <a:pt x="3738" y="0"/>
                  </a:moveTo>
                  <a:cubicBezTo>
                    <a:pt x="3088" y="0"/>
                    <a:pt x="2436" y="124"/>
                    <a:pt x="1787" y="371"/>
                  </a:cubicBezTo>
                  <a:cubicBezTo>
                    <a:pt x="1739" y="391"/>
                    <a:pt x="1705" y="424"/>
                    <a:pt x="1681" y="472"/>
                  </a:cubicBezTo>
                  <a:cubicBezTo>
                    <a:pt x="1662" y="516"/>
                    <a:pt x="1662" y="568"/>
                    <a:pt x="1681" y="616"/>
                  </a:cubicBezTo>
                  <a:lnTo>
                    <a:pt x="1941" y="1299"/>
                  </a:lnTo>
                  <a:cubicBezTo>
                    <a:pt x="1244" y="1765"/>
                    <a:pt x="822" y="2543"/>
                    <a:pt x="817" y="3379"/>
                  </a:cubicBezTo>
                  <a:cubicBezTo>
                    <a:pt x="817" y="3797"/>
                    <a:pt x="836" y="4767"/>
                    <a:pt x="879" y="5224"/>
                  </a:cubicBezTo>
                  <a:cubicBezTo>
                    <a:pt x="951" y="5922"/>
                    <a:pt x="1532" y="6453"/>
                    <a:pt x="2234" y="6453"/>
                  </a:cubicBezTo>
                  <a:cubicBezTo>
                    <a:pt x="2237" y="6453"/>
                    <a:pt x="2240" y="6453"/>
                    <a:pt x="2244" y="6453"/>
                  </a:cubicBezTo>
                  <a:lnTo>
                    <a:pt x="2873" y="6453"/>
                  </a:lnTo>
                  <a:lnTo>
                    <a:pt x="2873" y="6881"/>
                  </a:lnTo>
                  <a:cubicBezTo>
                    <a:pt x="1816" y="6891"/>
                    <a:pt x="903" y="7616"/>
                    <a:pt x="658" y="8644"/>
                  </a:cubicBezTo>
                  <a:lnTo>
                    <a:pt x="115" y="10849"/>
                  </a:lnTo>
                  <a:cubicBezTo>
                    <a:pt x="0" y="11334"/>
                    <a:pt x="216" y="11843"/>
                    <a:pt x="649" y="12093"/>
                  </a:cubicBezTo>
                  <a:cubicBezTo>
                    <a:pt x="1672" y="12684"/>
                    <a:pt x="2704" y="12980"/>
                    <a:pt x="3735" y="12980"/>
                  </a:cubicBezTo>
                  <a:cubicBezTo>
                    <a:pt x="4767" y="12980"/>
                    <a:pt x="5799" y="12684"/>
                    <a:pt x="6822" y="12093"/>
                  </a:cubicBezTo>
                  <a:cubicBezTo>
                    <a:pt x="7259" y="11843"/>
                    <a:pt x="7475" y="11339"/>
                    <a:pt x="7355" y="10849"/>
                  </a:cubicBezTo>
                  <a:lnTo>
                    <a:pt x="7144" y="9984"/>
                  </a:lnTo>
                  <a:cubicBezTo>
                    <a:pt x="7114" y="9892"/>
                    <a:pt x="7040" y="9851"/>
                    <a:pt x="6965" y="9851"/>
                  </a:cubicBezTo>
                  <a:cubicBezTo>
                    <a:pt x="6857" y="9851"/>
                    <a:pt x="6748" y="9936"/>
                    <a:pt x="6774" y="10076"/>
                  </a:cubicBezTo>
                  <a:lnTo>
                    <a:pt x="6985" y="10940"/>
                  </a:lnTo>
                  <a:cubicBezTo>
                    <a:pt x="7062" y="11262"/>
                    <a:pt x="6918" y="11598"/>
                    <a:pt x="6630" y="11762"/>
                  </a:cubicBezTo>
                  <a:cubicBezTo>
                    <a:pt x="5657" y="12324"/>
                    <a:pt x="4696" y="12605"/>
                    <a:pt x="3735" y="12605"/>
                  </a:cubicBezTo>
                  <a:cubicBezTo>
                    <a:pt x="2774" y="12605"/>
                    <a:pt x="1814" y="12324"/>
                    <a:pt x="841" y="11762"/>
                  </a:cubicBezTo>
                  <a:cubicBezTo>
                    <a:pt x="553" y="11598"/>
                    <a:pt x="408" y="11262"/>
                    <a:pt x="485" y="10940"/>
                  </a:cubicBezTo>
                  <a:lnTo>
                    <a:pt x="1023" y="8730"/>
                  </a:lnTo>
                  <a:cubicBezTo>
                    <a:pt x="1191" y="8048"/>
                    <a:pt x="1720" y="7510"/>
                    <a:pt x="2397" y="7333"/>
                  </a:cubicBezTo>
                  <a:lnTo>
                    <a:pt x="3574" y="9365"/>
                  </a:lnTo>
                  <a:cubicBezTo>
                    <a:pt x="3610" y="9427"/>
                    <a:pt x="3674" y="9458"/>
                    <a:pt x="3738" y="9458"/>
                  </a:cubicBezTo>
                  <a:cubicBezTo>
                    <a:pt x="3801" y="9458"/>
                    <a:pt x="3865" y="9427"/>
                    <a:pt x="3901" y="9365"/>
                  </a:cubicBezTo>
                  <a:lnTo>
                    <a:pt x="5078" y="7333"/>
                  </a:lnTo>
                  <a:cubicBezTo>
                    <a:pt x="5755" y="7510"/>
                    <a:pt x="6284" y="8048"/>
                    <a:pt x="6452" y="8730"/>
                  </a:cubicBezTo>
                  <a:lnTo>
                    <a:pt x="6562" y="9192"/>
                  </a:lnTo>
                  <a:cubicBezTo>
                    <a:pt x="6590" y="9286"/>
                    <a:pt x="6664" y="9327"/>
                    <a:pt x="6738" y="9327"/>
                  </a:cubicBezTo>
                  <a:cubicBezTo>
                    <a:pt x="6847" y="9327"/>
                    <a:pt x="6958" y="9240"/>
                    <a:pt x="6932" y="9100"/>
                  </a:cubicBezTo>
                  <a:lnTo>
                    <a:pt x="6822" y="8644"/>
                  </a:lnTo>
                  <a:cubicBezTo>
                    <a:pt x="6572" y="7616"/>
                    <a:pt x="5659" y="6891"/>
                    <a:pt x="4602" y="6881"/>
                  </a:cubicBezTo>
                  <a:lnTo>
                    <a:pt x="4602" y="6453"/>
                  </a:lnTo>
                  <a:lnTo>
                    <a:pt x="5232" y="6453"/>
                  </a:lnTo>
                  <a:cubicBezTo>
                    <a:pt x="5235" y="6453"/>
                    <a:pt x="5238" y="6453"/>
                    <a:pt x="5241" y="6453"/>
                  </a:cubicBezTo>
                  <a:cubicBezTo>
                    <a:pt x="5943" y="6453"/>
                    <a:pt x="6524" y="5922"/>
                    <a:pt x="6596" y="5224"/>
                  </a:cubicBezTo>
                  <a:cubicBezTo>
                    <a:pt x="6639" y="4767"/>
                    <a:pt x="6658" y="3792"/>
                    <a:pt x="6654" y="3379"/>
                  </a:cubicBezTo>
                  <a:cubicBezTo>
                    <a:pt x="6649" y="2543"/>
                    <a:pt x="6226" y="1765"/>
                    <a:pt x="5530" y="1299"/>
                  </a:cubicBezTo>
                  <a:lnTo>
                    <a:pt x="5789" y="616"/>
                  </a:lnTo>
                  <a:cubicBezTo>
                    <a:pt x="5827" y="520"/>
                    <a:pt x="5779" y="410"/>
                    <a:pt x="5678" y="371"/>
                  </a:cubicBezTo>
                  <a:cubicBezTo>
                    <a:pt x="5037" y="124"/>
                    <a:pt x="4389" y="0"/>
                    <a:pt x="3738"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86" name="Google Shape;12386;p92"/>
          <p:cNvGrpSpPr/>
          <p:nvPr/>
        </p:nvGrpSpPr>
        <p:grpSpPr>
          <a:xfrm>
            <a:off x="4959157" y="2703485"/>
            <a:ext cx="191454" cy="369531"/>
            <a:chOff x="4959157" y="2908885"/>
            <a:chExt cx="191454" cy="369531"/>
          </a:xfrm>
        </p:grpSpPr>
        <p:sp>
          <p:nvSpPr>
            <p:cNvPr id="12387" name="Google Shape;12387;p92"/>
            <p:cNvSpPr/>
            <p:nvPr/>
          </p:nvSpPr>
          <p:spPr>
            <a:xfrm>
              <a:off x="4989473" y="2947867"/>
              <a:ext cx="130952" cy="325287"/>
            </a:xfrm>
            <a:custGeom>
              <a:avLst/>
              <a:gdLst/>
              <a:ahLst/>
              <a:cxnLst/>
              <a:rect l="l" t="t" r="r" b="b"/>
              <a:pathLst>
                <a:path w="5002" h="12425" extrusionOk="0">
                  <a:moveTo>
                    <a:pt x="24" y="1"/>
                  </a:moveTo>
                  <a:lnTo>
                    <a:pt x="24" y="9907"/>
                  </a:lnTo>
                  <a:cubicBezTo>
                    <a:pt x="0" y="11290"/>
                    <a:pt x="1120" y="12424"/>
                    <a:pt x="2503" y="12424"/>
                  </a:cubicBezTo>
                  <a:cubicBezTo>
                    <a:pt x="3887" y="12424"/>
                    <a:pt x="5001" y="11290"/>
                    <a:pt x="4982" y="9907"/>
                  </a:cubicBezTo>
                  <a:lnTo>
                    <a:pt x="4982" y="9907"/>
                  </a:lnTo>
                  <a:lnTo>
                    <a:pt x="4982" y="1"/>
                  </a:lnTo>
                  <a:close/>
                </a:path>
              </a:pathLst>
            </a:custGeom>
            <a:solidFill>
              <a:srgbClr val="F3F6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8" name="Google Shape;12388;p92"/>
            <p:cNvSpPr/>
            <p:nvPr/>
          </p:nvSpPr>
          <p:spPr>
            <a:xfrm>
              <a:off x="5040289" y="2947632"/>
              <a:ext cx="79509" cy="324370"/>
            </a:xfrm>
            <a:custGeom>
              <a:avLst/>
              <a:gdLst/>
              <a:ahLst/>
              <a:cxnLst/>
              <a:rect l="l" t="t" r="r" b="b"/>
              <a:pathLst>
                <a:path w="3037" h="12390" extrusionOk="0">
                  <a:moveTo>
                    <a:pt x="3036" y="0"/>
                  </a:moveTo>
                  <a:lnTo>
                    <a:pt x="1922" y="5"/>
                  </a:lnTo>
                  <a:lnTo>
                    <a:pt x="1922" y="9916"/>
                  </a:lnTo>
                  <a:cubicBezTo>
                    <a:pt x="1922" y="11069"/>
                    <a:pt x="1124" y="12068"/>
                    <a:pt x="0" y="12327"/>
                  </a:cubicBezTo>
                  <a:cubicBezTo>
                    <a:pt x="183" y="12371"/>
                    <a:pt x="370" y="12390"/>
                    <a:pt x="557" y="12390"/>
                  </a:cubicBezTo>
                  <a:cubicBezTo>
                    <a:pt x="1927" y="12390"/>
                    <a:pt x="3036" y="11280"/>
                    <a:pt x="3036" y="9911"/>
                  </a:cubicBezTo>
                  <a:lnTo>
                    <a:pt x="3036" y="0"/>
                  </a:lnTo>
                  <a:close/>
                </a:path>
              </a:pathLst>
            </a:custGeom>
            <a:solidFill>
              <a:srgbClr val="EA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9" name="Google Shape;12389;p92"/>
            <p:cNvSpPr/>
            <p:nvPr/>
          </p:nvSpPr>
          <p:spPr>
            <a:xfrm>
              <a:off x="4989971" y="3065703"/>
              <a:ext cx="129827" cy="206298"/>
            </a:xfrm>
            <a:custGeom>
              <a:avLst/>
              <a:gdLst/>
              <a:ahLst/>
              <a:cxnLst/>
              <a:rect l="l" t="t" r="r" b="b"/>
              <a:pathLst>
                <a:path w="4959" h="7880" extrusionOk="0">
                  <a:moveTo>
                    <a:pt x="1264" y="1"/>
                  </a:moveTo>
                  <a:cubicBezTo>
                    <a:pt x="530" y="1"/>
                    <a:pt x="0" y="342"/>
                    <a:pt x="0" y="342"/>
                  </a:cubicBezTo>
                  <a:lnTo>
                    <a:pt x="0" y="5411"/>
                  </a:lnTo>
                  <a:cubicBezTo>
                    <a:pt x="5" y="6775"/>
                    <a:pt x="1110" y="7880"/>
                    <a:pt x="2479" y="7880"/>
                  </a:cubicBezTo>
                  <a:cubicBezTo>
                    <a:pt x="3849" y="7880"/>
                    <a:pt x="4958" y="6770"/>
                    <a:pt x="4958" y="5406"/>
                  </a:cubicBezTo>
                  <a:lnTo>
                    <a:pt x="4958" y="169"/>
                  </a:lnTo>
                  <a:cubicBezTo>
                    <a:pt x="4958" y="169"/>
                    <a:pt x="4357" y="644"/>
                    <a:pt x="3548" y="644"/>
                  </a:cubicBezTo>
                  <a:cubicBezTo>
                    <a:pt x="3218" y="644"/>
                    <a:pt x="2853" y="565"/>
                    <a:pt x="2479" y="342"/>
                  </a:cubicBezTo>
                  <a:cubicBezTo>
                    <a:pt x="2050" y="86"/>
                    <a:pt x="1632" y="1"/>
                    <a:pt x="1264" y="1"/>
                  </a:cubicBez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0" name="Google Shape;12390;p92"/>
            <p:cNvSpPr/>
            <p:nvPr/>
          </p:nvSpPr>
          <p:spPr>
            <a:xfrm>
              <a:off x="5040289" y="3069997"/>
              <a:ext cx="79378" cy="202005"/>
            </a:xfrm>
            <a:custGeom>
              <a:avLst/>
              <a:gdLst/>
              <a:ahLst/>
              <a:cxnLst/>
              <a:rect l="l" t="t" r="r" b="b"/>
              <a:pathLst>
                <a:path w="3032" h="7716" extrusionOk="0">
                  <a:moveTo>
                    <a:pt x="3031" y="1"/>
                  </a:moveTo>
                  <a:cubicBezTo>
                    <a:pt x="2705" y="241"/>
                    <a:pt x="2320" y="395"/>
                    <a:pt x="1917" y="452"/>
                  </a:cubicBezTo>
                  <a:lnTo>
                    <a:pt x="1917" y="5242"/>
                  </a:lnTo>
                  <a:lnTo>
                    <a:pt x="1922" y="5242"/>
                  </a:lnTo>
                  <a:cubicBezTo>
                    <a:pt x="1922" y="6395"/>
                    <a:pt x="1124" y="7394"/>
                    <a:pt x="0" y="7653"/>
                  </a:cubicBezTo>
                  <a:cubicBezTo>
                    <a:pt x="19" y="7658"/>
                    <a:pt x="39" y="7663"/>
                    <a:pt x="58" y="7668"/>
                  </a:cubicBezTo>
                  <a:cubicBezTo>
                    <a:pt x="63" y="7673"/>
                    <a:pt x="72" y="7673"/>
                    <a:pt x="77" y="7673"/>
                  </a:cubicBezTo>
                  <a:lnTo>
                    <a:pt x="125" y="7682"/>
                  </a:lnTo>
                  <a:lnTo>
                    <a:pt x="149" y="7682"/>
                  </a:lnTo>
                  <a:cubicBezTo>
                    <a:pt x="159" y="7687"/>
                    <a:pt x="173" y="7687"/>
                    <a:pt x="192" y="7692"/>
                  </a:cubicBezTo>
                  <a:lnTo>
                    <a:pt x="216" y="7692"/>
                  </a:lnTo>
                  <a:cubicBezTo>
                    <a:pt x="231" y="7697"/>
                    <a:pt x="245" y="7697"/>
                    <a:pt x="255" y="7697"/>
                  </a:cubicBezTo>
                  <a:cubicBezTo>
                    <a:pt x="269" y="7701"/>
                    <a:pt x="274" y="7701"/>
                    <a:pt x="284" y="7701"/>
                  </a:cubicBezTo>
                  <a:cubicBezTo>
                    <a:pt x="298" y="7706"/>
                    <a:pt x="308" y="7706"/>
                    <a:pt x="322" y="7706"/>
                  </a:cubicBezTo>
                  <a:lnTo>
                    <a:pt x="351" y="7706"/>
                  </a:lnTo>
                  <a:cubicBezTo>
                    <a:pt x="365" y="7711"/>
                    <a:pt x="380" y="7711"/>
                    <a:pt x="394" y="7711"/>
                  </a:cubicBezTo>
                  <a:lnTo>
                    <a:pt x="418" y="7711"/>
                  </a:lnTo>
                  <a:cubicBezTo>
                    <a:pt x="437" y="7711"/>
                    <a:pt x="452" y="7716"/>
                    <a:pt x="466" y="7716"/>
                  </a:cubicBezTo>
                  <a:lnTo>
                    <a:pt x="557" y="7716"/>
                  </a:lnTo>
                  <a:cubicBezTo>
                    <a:pt x="1927" y="7716"/>
                    <a:pt x="3031" y="6606"/>
                    <a:pt x="3031" y="5237"/>
                  </a:cubicBezTo>
                  <a:lnTo>
                    <a:pt x="3031" y="1"/>
                  </a:ln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1" name="Google Shape;12391;p92"/>
            <p:cNvSpPr/>
            <p:nvPr/>
          </p:nvSpPr>
          <p:spPr>
            <a:xfrm>
              <a:off x="5012852" y="3097172"/>
              <a:ext cx="19164" cy="16389"/>
            </a:xfrm>
            <a:custGeom>
              <a:avLst/>
              <a:gdLst/>
              <a:ahLst/>
              <a:cxnLst/>
              <a:rect l="l" t="t" r="r" b="b"/>
              <a:pathLst>
                <a:path w="732" h="626" extrusionOk="0">
                  <a:moveTo>
                    <a:pt x="419" y="0"/>
                  </a:moveTo>
                  <a:cubicBezTo>
                    <a:pt x="140" y="0"/>
                    <a:pt x="1" y="337"/>
                    <a:pt x="198" y="534"/>
                  </a:cubicBezTo>
                  <a:cubicBezTo>
                    <a:pt x="262" y="597"/>
                    <a:pt x="340" y="626"/>
                    <a:pt x="417" y="626"/>
                  </a:cubicBezTo>
                  <a:cubicBezTo>
                    <a:pt x="577" y="626"/>
                    <a:pt x="731" y="501"/>
                    <a:pt x="731" y="313"/>
                  </a:cubicBezTo>
                  <a:cubicBezTo>
                    <a:pt x="731" y="140"/>
                    <a:pt x="592" y="0"/>
                    <a:pt x="419" y="0"/>
                  </a:cubicBezTo>
                  <a:close/>
                </a:path>
              </a:pathLst>
            </a:custGeom>
            <a:solidFill>
              <a:srgbClr val="3B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2" name="Google Shape;12392;p92"/>
            <p:cNvSpPr/>
            <p:nvPr/>
          </p:nvSpPr>
          <p:spPr>
            <a:xfrm>
              <a:off x="5078381" y="3120551"/>
              <a:ext cx="16624" cy="14163"/>
            </a:xfrm>
            <a:custGeom>
              <a:avLst/>
              <a:gdLst/>
              <a:ahLst/>
              <a:cxnLst/>
              <a:rect l="l" t="t" r="r" b="b"/>
              <a:pathLst>
                <a:path w="635" h="541" extrusionOk="0">
                  <a:moveTo>
                    <a:pt x="366" y="1"/>
                  </a:moveTo>
                  <a:cubicBezTo>
                    <a:pt x="121" y="1"/>
                    <a:pt x="1" y="289"/>
                    <a:pt x="174" y="462"/>
                  </a:cubicBezTo>
                  <a:cubicBezTo>
                    <a:pt x="228" y="516"/>
                    <a:pt x="295" y="540"/>
                    <a:pt x="361" y="540"/>
                  </a:cubicBezTo>
                  <a:cubicBezTo>
                    <a:pt x="500" y="540"/>
                    <a:pt x="635" y="433"/>
                    <a:pt x="635" y="270"/>
                  </a:cubicBezTo>
                  <a:cubicBezTo>
                    <a:pt x="635" y="121"/>
                    <a:pt x="515" y="1"/>
                    <a:pt x="366" y="1"/>
                  </a:cubicBezTo>
                  <a:close/>
                </a:path>
              </a:pathLst>
            </a:custGeom>
            <a:solidFill>
              <a:srgbClr val="3B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3" name="Google Shape;12393;p92"/>
            <p:cNvSpPr/>
            <p:nvPr/>
          </p:nvSpPr>
          <p:spPr>
            <a:xfrm>
              <a:off x="5029712" y="3222050"/>
              <a:ext cx="16624" cy="14242"/>
            </a:xfrm>
            <a:custGeom>
              <a:avLst/>
              <a:gdLst/>
              <a:ahLst/>
              <a:cxnLst/>
              <a:rect l="l" t="t" r="r" b="b"/>
              <a:pathLst>
                <a:path w="635" h="544" extrusionOk="0">
                  <a:moveTo>
                    <a:pt x="361" y="1"/>
                  </a:moveTo>
                  <a:cubicBezTo>
                    <a:pt x="121" y="1"/>
                    <a:pt x="1" y="294"/>
                    <a:pt x="169" y="462"/>
                  </a:cubicBezTo>
                  <a:cubicBezTo>
                    <a:pt x="225" y="518"/>
                    <a:pt x="294" y="544"/>
                    <a:pt x="362" y="544"/>
                  </a:cubicBezTo>
                  <a:cubicBezTo>
                    <a:pt x="502" y="544"/>
                    <a:pt x="635" y="436"/>
                    <a:pt x="635" y="274"/>
                  </a:cubicBezTo>
                  <a:cubicBezTo>
                    <a:pt x="635" y="121"/>
                    <a:pt x="510" y="1"/>
                    <a:pt x="361" y="1"/>
                  </a:cubicBezTo>
                  <a:close/>
                </a:path>
              </a:pathLst>
            </a:custGeom>
            <a:solidFill>
              <a:srgbClr val="3B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4" name="Google Shape;12394;p92"/>
            <p:cNvSpPr/>
            <p:nvPr/>
          </p:nvSpPr>
          <p:spPr>
            <a:xfrm>
              <a:off x="5078381" y="3191498"/>
              <a:ext cx="16624" cy="14242"/>
            </a:xfrm>
            <a:custGeom>
              <a:avLst/>
              <a:gdLst/>
              <a:ahLst/>
              <a:cxnLst/>
              <a:rect l="l" t="t" r="r" b="b"/>
              <a:pathLst>
                <a:path w="635" h="544" extrusionOk="0">
                  <a:moveTo>
                    <a:pt x="366" y="0"/>
                  </a:moveTo>
                  <a:cubicBezTo>
                    <a:pt x="121" y="0"/>
                    <a:pt x="1" y="293"/>
                    <a:pt x="174" y="461"/>
                  </a:cubicBezTo>
                  <a:cubicBezTo>
                    <a:pt x="228" y="518"/>
                    <a:pt x="296" y="543"/>
                    <a:pt x="363" y="543"/>
                  </a:cubicBezTo>
                  <a:cubicBezTo>
                    <a:pt x="502" y="543"/>
                    <a:pt x="635" y="435"/>
                    <a:pt x="635" y="269"/>
                  </a:cubicBezTo>
                  <a:cubicBezTo>
                    <a:pt x="635" y="120"/>
                    <a:pt x="515" y="0"/>
                    <a:pt x="366" y="0"/>
                  </a:cubicBezTo>
                  <a:close/>
                </a:path>
              </a:pathLst>
            </a:custGeom>
            <a:solidFill>
              <a:srgbClr val="3B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5" name="Google Shape;12395;p92"/>
            <p:cNvSpPr/>
            <p:nvPr/>
          </p:nvSpPr>
          <p:spPr>
            <a:xfrm>
              <a:off x="5022931" y="3152385"/>
              <a:ext cx="20002" cy="17253"/>
            </a:xfrm>
            <a:custGeom>
              <a:avLst/>
              <a:gdLst/>
              <a:ahLst/>
              <a:cxnLst/>
              <a:rect l="l" t="t" r="r" b="b"/>
              <a:pathLst>
                <a:path w="764" h="659" extrusionOk="0">
                  <a:moveTo>
                    <a:pt x="437" y="0"/>
                  </a:moveTo>
                  <a:cubicBezTo>
                    <a:pt x="144" y="0"/>
                    <a:pt x="0" y="356"/>
                    <a:pt x="207" y="562"/>
                  </a:cubicBezTo>
                  <a:cubicBezTo>
                    <a:pt x="273" y="629"/>
                    <a:pt x="355" y="659"/>
                    <a:pt x="435" y="659"/>
                  </a:cubicBezTo>
                  <a:cubicBezTo>
                    <a:pt x="603" y="659"/>
                    <a:pt x="764" y="527"/>
                    <a:pt x="764" y="332"/>
                  </a:cubicBezTo>
                  <a:cubicBezTo>
                    <a:pt x="764" y="149"/>
                    <a:pt x="615" y="0"/>
                    <a:pt x="437" y="0"/>
                  </a:cubicBezTo>
                  <a:close/>
                </a:path>
              </a:pathLst>
            </a:custGeom>
            <a:solidFill>
              <a:srgbClr val="3B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6" name="Google Shape;12396;p92"/>
            <p:cNvSpPr/>
            <p:nvPr/>
          </p:nvSpPr>
          <p:spPr>
            <a:xfrm>
              <a:off x="4964576" y="2914304"/>
              <a:ext cx="180747" cy="33353"/>
            </a:xfrm>
            <a:custGeom>
              <a:avLst/>
              <a:gdLst/>
              <a:ahLst/>
              <a:cxnLst/>
              <a:rect l="l" t="t" r="r" b="b"/>
              <a:pathLst>
                <a:path w="6904" h="1274" extrusionOk="0">
                  <a:moveTo>
                    <a:pt x="432" y="0"/>
                  </a:moveTo>
                  <a:cubicBezTo>
                    <a:pt x="197" y="0"/>
                    <a:pt x="0" y="192"/>
                    <a:pt x="0" y="433"/>
                  </a:cubicBezTo>
                  <a:lnTo>
                    <a:pt x="0" y="846"/>
                  </a:lnTo>
                  <a:cubicBezTo>
                    <a:pt x="0" y="1081"/>
                    <a:pt x="197" y="1273"/>
                    <a:pt x="432" y="1273"/>
                  </a:cubicBezTo>
                  <a:lnTo>
                    <a:pt x="6471" y="1273"/>
                  </a:lnTo>
                  <a:cubicBezTo>
                    <a:pt x="6707" y="1273"/>
                    <a:pt x="6903" y="1081"/>
                    <a:pt x="6899" y="846"/>
                  </a:cubicBezTo>
                  <a:lnTo>
                    <a:pt x="6899" y="433"/>
                  </a:lnTo>
                  <a:cubicBezTo>
                    <a:pt x="6903" y="192"/>
                    <a:pt x="6707" y="0"/>
                    <a:pt x="6471" y="0"/>
                  </a:cubicBezTo>
                  <a:close/>
                </a:path>
              </a:pathLst>
            </a:custGeom>
            <a:solidFill>
              <a:srgbClr val="A7B3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7" name="Google Shape;12397;p92"/>
            <p:cNvSpPr/>
            <p:nvPr/>
          </p:nvSpPr>
          <p:spPr>
            <a:xfrm>
              <a:off x="5102649" y="2914304"/>
              <a:ext cx="42543" cy="33353"/>
            </a:xfrm>
            <a:custGeom>
              <a:avLst/>
              <a:gdLst/>
              <a:ahLst/>
              <a:cxnLst/>
              <a:rect l="l" t="t" r="r" b="b"/>
              <a:pathLst>
                <a:path w="1625" h="1274" extrusionOk="0">
                  <a:moveTo>
                    <a:pt x="1" y="0"/>
                  </a:moveTo>
                  <a:cubicBezTo>
                    <a:pt x="241" y="0"/>
                    <a:pt x="433" y="192"/>
                    <a:pt x="433" y="433"/>
                  </a:cubicBezTo>
                  <a:lnTo>
                    <a:pt x="433" y="846"/>
                  </a:lnTo>
                  <a:cubicBezTo>
                    <a:pt x="433" y="1081"/>
                    <a:pt x="241" y="1273"/>
                    <a:pt x="1" y="1273"/>
                  </a:cubicBezTo>
                  <a:lnTo>
                    <a:pt x="1192" y="1273"/>
                  </a:lnTo>
                  <a:cubicBezTo>
                    <a:pt x="1428" y="1273"/>
                    <a:pt x="1625" y="1081"/>
                    <a:pt x="1625" y="846"/>
                  </a:cubicBezTo>
                  <a:lnTo>
                    <a:pt x="1625" y="433"/>
                  </a:lnTo>
                  <a:cubicBezTo>
                    <a:pt x="1625" y="192"/>
                    <a:pt x="1433" y="0"/>
                    <a:pt x="1192" y="0"/>
                  </a:cubicBezTo>
                  <a:close/>
                </a:path>
              </a:pathLst>
            </a:custGeom>
            <a:solidFill>
              <a:srgbClr val="839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8" name="Google Shape;12398;p92"/>
            <p:cNvSpPr/>
            <p:nvPr/>
          </p:nvSpPr>
          <p:spPr>
            <a:xfrm>
              <a:off x="4959157" y="2908885"/>
              <a:ext cx="191454" cy="369531"/>
            </a:xfrm>
            <a:custGeom>
              <a:avLst/>
              <a:gdLst/>
              <a:ahLst/>
              <a:cxnLst/>
              <a:rect l="l" t="t" r="r" b="b"/>
              <a:pathLst>
                <a:path w="7313" h="14115" extrusionOk="0">
                  <a:moveTo>
                    <a:pt x="2440" y="6191"/>
                  </a:moveTo>
                  <a:cubicBezTo>
                    <a:pt x="2775" y="6191"/>
                    <a:pt x="3158" y="6269"/>
                    <a:pt x="3551" y="6505"/>
                  </a:cubicBezTo>
                  <a:cubicBezTo>
                    <a:pt x="3926" y="6729"/>
                    <a:pt x="4329" y="6837"/>
                    <a:pt x="4734" y="6837"/>
                  </a:cubicBezTo>
                  <a:cubicBezTo>
                    <a:pt x="5137" y="6837"/>
                    <a:pt x="5543" y="6731"/>
                    <a:pt x="5929" y="6525"/>
                  </a:cubicBezTo>
                  <a:lnTo>
                    <a:pt x="5929" y="11391"/>
                  </a:lnTo>
                  <a:cubicBezTo>
                    <a:pt x="5953" y="12664"/>
                    <a:pt x="4929" y="13702"/>
                    <a:pt x="3656" y="13702"/>
                  </a:cubicBezTo>
                  <a:cubicBezTo>
                    <a:pt x="2388" y="13702"/>
                    <a:pt x="1365" y="12664"/>
                    <a:pt x="1384" y="11391"/>
                  </a:cubicBezTo>
                  <a:lnTo>
                    <a:pt x="1384" y="6452"/>
                  </a:lnTo>
                  <a:cubicBezTo>
                    <a:pt x="1550" y="6364"/>
                    <a:pt x="1943" y="6191"/>
                    <a:pt x="2440" y="6191"/>
                  </a:cubicBezTo>
                  <a:close/>
                  <a:moveTo>
                    <a:pt x="639" y="1"/>
                  </a:moveTo>
                  <a:cubicBezTo>
                    <a:pt x="284" y="1"/>
                    <a:pt x="0" y="289"/>
                    <a:pt x="0" y="640"/>
                  </a:cubicBezTo>
                  <a:lnTo>
                    <a:pt x="0" y="1053"/>
                  </a:lnTo>
                  <a:cubicBezTo>
                    <a:pt x="0" y="1408"/>
                    <a:pt x="284" y="1692"/>
                    <a:pt x="639" y="1692"/>
                  </a:cubicBezTo>
                  <a:lnTo>
                    <a:pt x="966" y="1692"/>
                  </a:lnTo>
                  <a:lnTo>
                    <a:pt x="966" y="11391"/>
                  </a:lnTo>
                  <a:cubicBezTo>
                    <a:pt x="947" y="12890"/>
                    <a:pt x="2153" y="14115"/>
                    <a:pt x="3652" y="14115"/>
                  </a:cubicBezTo>
                  <a:cubicBezTo>
                    <a:pt x="5155" y="14115"/>
                    <a:pt x="6361" y="12890"/>
                    <a:pt x="6342" y="11391"/>
                  </a:cubicBezTo>
                  <a:lnTo>
                    <a:pt x="6342" y="4353"/>
                  </a:lnTo>
                  <a:cubicBezTo>
                    <a:pt x="6339" y="4216"/>
                    <a:pt x="6236" y="4148"/>
                    <a:pt x="6133" y="4148"/>
                  </a:cubicBezTo>
                  <a:cubicBezTo>
                    <a:pt x="6031" y="4148"/>
                    <a:pt x="5929" y="4216"/>
                    <a:pt x="5929" y="4353"/>
                  </a:cubicBezTo>
                  <a:lnTo>
                    <a:pt x="5929" y="6044"/>
                  </a:lnTo>
                  <a:cubicBezTo>
                    <a:pt x="5758" y="6158"/>
                    <a:pt x="5303" y="6420"/>
                    <a:pt x="4731" y="6420"/>
                  </a:cubicBezTo>
                  <a:cubicBezTo>
                    <a:pt x="4432" y="6420"/>
                    <a:pt x="4101" y="6348"/>
                    <a:pt x="3762" y="6145"/>
                  </a:cubicBezTo>
                  <a:cubicBezTo>
                    <a:pt x="3353" y="5897"/>
                    <a:pt x="2890" y="5771"/>
                    <a:pt x="2424" y="5771"/>
                  </a:cubicBezTo>
                  <a:cubicBezTo>
                    <a:pt x="2069" y="5771"/>
                    <a:pt x="1714" y="5844"/>
                    <a:pt x="1379" y="5991"/>
                  </a:cubicBezTo>
                  <a:lnTo>
                    <a:pt x="1379" y="1692"/>
                  </a:lnTo>
                  <a:lnTo>
                    <a:pt x="5929" y="1692"/>
                  </a:lnTo>
                  <a:lnTo>
                    <a:pt x="5929" y="3243"/>
                  </a:lnTo>
                  <a:cubicBezTo>
                    <a:pt x="5929" y="3380"/>
                    <a:pt x="6031" y="3449"/>
                    <a:pt x="6133" y="3449"/>
                  </a:cubicBezTo>
                  <a:cubicBezTo>
                    <a:pt x="6235" y="3449"/>
                    <a:pt x="6337" y="3380"/>
                    <a:pt x="6337" y="3243"/>
                  </a:cubicBezTo>
                  <a:lnTo>
                    <a:pt x="6337" y="1692"/>
                  </a:lnTo>
                  <a:lnTo>
                    <a:pt x="6669" y="1692"/>
                  </a:lnTo>
                  <a:cubicBezTo>
                    <a:pt x="7019" y="1692"/>
                    <a:pt x="7307" y="1403"/>
                    <a:pt x="7307" y="1053"/>
                  </a:cubicBezTo>
                  <a:lnTo>
                    <a:pt x="7307" y="640"/>
                  </a:lnTo>
                  <a:cubicBezTo>
                    <a:pt x="7312" y="284"/>
                    <a:pt x="7024" y="1"/>
                    <a:pt x="6673" y="1"/>
                  </a:cubicBezTo>
                  <a:lnTo>
                    <a:pt x="2287" y="1"/>
                  </a:lnTo>
                  <a:cubicBezTo>
                    <a:pt x="2018" y="1"/>
                    <a:pt x="2018" y="414"/>
                    <a:pt x="2287" y="414"/>
                  </a:cubicBezTo>
                  <a:lnTo>
                    <a:pt x="6673" y="414"/>
                  </a:lnTo>
                  <a:cubicBezTo>
                    <a:pt x="6676" y="414"/>
                    <a:pt x="6679" y="414"/>
                    <a:pt x="6682" y="414"/>
                  </a:cubicBezTo>
                  <a:cubicBezTo>
                    <a:pt x="6803" y="414"/>
                    <a:pt x="6899" y="517"/>
                    <a:pt x="6899" y="640"/>
                  </a:cubicBezTo>
                  <a:lnTo>
                    <a:pt x="6899" y="1053"/>
                  </a:lnTo>
                  <a:cubicBezTo>
                    <a:pt x="6899" y="1178"/>
                    <a:pt x="6798" y="1279"/>
                    <a:pt x="6673" y="1279"/>
                  </a:cubicBezTo>
                  <a:lnTo>
                    <a:pt x="639" y="1279"/>
                  </a:lnTo>
                  <a:cubicBezTo>
                    <a:pt x="510" y="1279"/>
                    <a:pt x="409" y="1178"/>
                    <a:pt x="409" y="1053"/>
                  </a:cubicBezTo>
                  <a:lnTo>
                    <a:pt x="409" y="640"/>
                  </a:lnTo>
                  <a:cubicBezTo>
                    <a:pt x="409" y="517"/>
                    <a:pt x="505" y="414"/>
                    <a:pt x="631" y="414"/>
                  </a:cubicBezTo>
                  <a:cubicBezTo>
                    <a:pt x="634" y="414"/>
                    <a:pt x="637" y="414"/>
                    <a:pt x="639" y="414"/>
                  </a:cubicBezTo>
                  <a:lnTo>
                    <a:pt x="1177" y="414"/>
                  </a:lnTo>
                  <a:cubicBezTo>
                    <a:pt x="1451" y="409"/>
                    <a:pt x="1451" y="1"/>
                    <a:pt x="117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99" name="Google Shape;12399;p92"/>
          <p:cNvGrpSpPr/>
          <p:nvPr/>
        </p:nvGrpSpPr>
        <p:grpSpPr>
          <a:xfrm>
            <a:off x="7994230" y="2703511"/>
            <a:ext cx="295729" cy="368379"/>
            <a:chOff x="7994230" y="2908911"/>
            <a:chExt cx="295729" cy="368379"/>
          </a:xfrm>
        </p:grpSpPr>
        <p:sp>
          <p:nvSpPr>
            <p:cNvPr id="12400" name="Google Shape;12400;p92"/>
            <p:cNvSpPr/>
            <p:nvPr/>
          </p:nvSpPr>
          <p:spPr>
            <a:xfrm>
              <a:off x="8065309" y="3160684"/>
              <a:ext cx="162892" cy="81525"/>
            </a:xfrm>
            <a:custGeom>
              <a:avLst/>
              <a:gdLst/>
              <a:ahLst/>
              <a:cxnLst/>
              <a:rect l="l" t="t" r="r" b="b"/>
              <a:pathLst>
                <a:path w="6222" h="3114" extrusionOk="0">
                  <a:moveTo>
                    <a:pt x="3113" y="0"/>
                  </a:moveTo>
                  <a:cubicBezTo>
                    <a:pt x="1393" y="0"/>
                    <a:pt x="0" y="1393"/>
                    <a:pt x="0" y="3113"/>
                  </a:cubicBezTo>
                  <a:lnTo>
                    <a:pt x="6221" y="3113"/>
                  </a:lnTo>
                  <a:cubicBezTo>
                    <a:pt x="6221" y="1393"/>
                    <a:pt x="4828" y="0"/>
                    <a:pt x="3113" y="0"/>
                  </a:cubicBezTo>
                  <a:close/>
                </a:path>
              </a:pathLst>
            </a:custGeom>
            <a:solidFill>
              <a:srgbClr val="F4F6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1" name="Google Shape;12401;p92"/>
            <p:cNvSpPr/>
            <p:nvPr/>
          </p:nvSpPr>
          <p:spPr>
            <a:xfrm>
              <a:off x="8135105" y="3160684"/>
              <a:ext cx="93096" cy="81525"/>
            </a:xfrm>
            <a:custGeom>
              <a:avLst/>
              <a:gdLst/>
              <a:ahLst/>
              <a:cxnLst/>
              <a:rect l="l" t="t" r="r" b="b"/>
              <a:pathLst>
                <a:path w="3556" h="3114" extrusionOk="0">
                  <a:moveTo>
                    <a:pt x="442" y="0"/>
                  </a:moveTo>
                  <a:cubicBezTo>
                    <a:pt x="294" y="0"/>
                    <a:pt x="149" y="10"/>
                    <a:pt x="0" y="29"/>
                  </a:cubicBezTo>
                  <a:cubicBezTo>
                    <a:pt x="1538" y="250"/>
                    <a:pt x="2676" y="1562"/>
                    <a:pt x="2676" y="3113"/>
                  </a:cubicBezTo>
                  <a:lnTo>
                    <a:pt x="3555" y="3113"/>
                  </a:lnTo>
                  <a:cubicBezTo>
                    <a:pt x="3555" y="1393"/>
                    <a:pt x="2162" y="0"/>
                    <a:pt x="442" y="0"/>
                  </a:cubicBezTo>
                  <a:close/>
                </a:path>
              </a:pathLst>
            </a:custGeom>
            <a:solidFill>
              <a:srgbClr val="ED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2" name="Google Shape;12402;p92"/>
            <p:cNvSpPr/>
            <p:nvPr/>
          </p:nvSpPr>
          <p:spPr>
            <a:xfrm>
              <a:off x="7999283" y="3132384"/>
              <a:ext cx="102023" cy="23929"/>
            </a:xfrm>
            <a:custGeom>
              <a:avLst/>
              <a:gdLst/>
              <a:ahLst/>
              <a:cxnLst/>
              <a:rect l="l" t="t" r="r" b="b"/>
              <a:pathLst>
                <a:path w="3897" h="914" extrusionOk="0">
                  <a:moveTo>
                    <a:pt x="303" y="0"/>
                  </a:moveTo>
                  <a:cubicBezTo>
                    <a:pt x="135" y="0"/>
                    <a:pt x="0" y="135"/>
                    <a:pt x="0" y="303"/>
                  </a:cubicBezTo>
                  <a:lnTo>
                    <a:pt x="0" y="615"/>
                  </a:lnTo>
                  <a:cubicBezTo>
                    <a:pt x="0" y="779"/>
                    <a:pt x="135" y="913"/>
                    <a:pt x="303" y="913"/>
                  </a:cubicBezTo>
                  <a:lnTo>
                    <a:pt x="3598" y="913"/>
                  </a:lnTo>
                  <a:cubicBezTo>
                    <a:pt x="3762" y="913"/>
                    <a:pt x="3896" y="779"/>
                    <a:pt x="3896" y="615"/>
                  </a:cubicBezTo>
                  <a:lnTo>
                    <a:pt x="3896" y="303"/>
                  </a:lnTo>
                  <a:cubicBezTo>
                    <a:pt x="3896" y="135"/>
                    <a:pt x="3762" y="0"/>
                    <a:pt x="3598" y="0"/>
                  </a:cubicBez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3" name="Google Shape;12403;p92"/>
            <p:cNvSpPr/>
            <p:nvPr/>
          </p:nvSpPr>
          <p:spPr>
            <a:xfrm>
              <a:off x="8070467" y="3132384"/>
              <a:ext cx="30840" cy="23798"/>
            </a:xfrm>
            <a:custGeom>
              <a:avLst/>
              <a:gdLst/>
              <a:ahLst/>
              <a:cxnLst/>
              <a:rect l="l" t="t" r="r" b="b"/>
              <a:pathLst>
                <a:path w="1178" h="909" extrusionOk="0">
                  <a:moveTo>
                    <a:pt x="0" y="0"/>
                  </a:moveTo>
                  <a:cubicBezTo>
                    <a:pt x="164" y="0"/>
                    <a:pt x="298" y="130"/>
                    <a:pt x="298" y="298"/>
                  </a:cubicBezTo>
                  <a:lnTo>
                    <a:pt x="298" y="611"/>
                  </a:lnTo>
                  <a:cubicBezTo>
                    <a:pt x="298" y="774"/>
                    <a:pt x="164" y="908"/>
                    <a:pt x="0" y="908"/>
                  </a:cubicBezTo>
                  <a:lnTo>
                    <a:pt x="879" y="908"/>
                  </a:lnTo>
                  <a:cubicBezTo>
                    <a:pt x="1043" y="908"/>
                    <a:pt x="1177" y="774"/>
                    <a:pt x="1177" y="611"/>
                  </a:cubicBezTo>
                  <a:lnTo>
                    <a:pt x="1177" y="298"/>
                  </a:lnTo>
                  <a:cubicBezTo>
                    <a:pt x="1177" y="130"/>
                    <a:pt x="1043" y="0"/>
                    <a:pt x="879" y="0"/>
                  </a:cubicBezTo>
                  <a:close/>
                </a:path>
              </a:pathLst>
            </a:custGeom>
            <a:solidFill>
              <a:srgbClr val="8A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4" name="Google Shape;12404;p92"/>
            <p:cNvSpPr/>
            <p:nvPr/>
          </p:nvSpPr>
          <p:spPr>
            <a:xfrm>
              <a:off x="8023159" y="3156286"/>
              <a:ext cx="65947" cy="52098"/>
            </a:xfrm>
            <a:custGeom>
              <a:avLst/>
              <a:gdLst/>
              <a:ahLst/>
              <a:cxnLst/>
              <a:rect l="l" t="t" r="r" b="b"/>
              <a:pathLst>
                <a:path w="2519" h="1990" extrusionOk="0">
                  <a:moveTo>
                    <a:pt x="1" y="0"/>
                  </a:moveTo>
                  <a:cubicBezTo>
                    <a:pt x="10" y="43"/>
                    <a:pt x="30" y="87"/>
                    <a:pt x="49" y="125"/>
                  </a:cubicBezTo>
                  <a:cubicBezTo>
                    <a:pt x="486" y="899"/>
                    <a:pt x="1120" y="1542"/>
                    <a:pt x="1889" y="1989"/>
                  </a:cubicBezTo>
                  <a:cubicBezTo>
                    <a:pt x="2043" y="1653"/>
                    <a:pt x="2254" y="1345"/>
                    <a:pt x="2518" y="1086"/>
                  </a:cubicBezTo>
                  <a:cubicBezTo>
                    <a:pt x="2033" y="817"/>
                    <a:pt x="1615" y="447"/>
                    <a:pt x="1284" y="0"/>
                  </a:cubicBezTo>
                  <a:close/>
                </a:path>
              </a:pathLst>
            </a:custGeom>
            <a:solidFill>
              <a:srgbClr val="E5E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5" name="Google Shape;12405;p92"/>
            <p:cNvSpPr/>
            <p:nvPr/>
          </p:nvSpPr>
          <p:spPr>
            <a:xfrm>
              <a:off x="8126544" y="3186341"/>
              <a:ext cx="35369" cy="30264"/>
            </a:xfrm>
            <a:custGeom>
              <a:avLst/>
              <a:gdLst/>
              <a:ahLst/>
              <a:cxnLst/>
              <a:rect l="l" t="t" r="r" b="b"/>
              <a:pathLst>
                <a:path w="1351" h="1156" extrusionOk="0">
                  <a:moveTo>
                    <a:pt x="774" y="0"/>
                  </a:moveTo>
                  <a:cubicBezTo>
                    <a:pt x="260" y="0"/>
                    <a:pt x="1" y="625"/>
                    <a:pt x="366" y="985"/>
                  </a:cubicBezTo>
                  <a:cubicBezTo>
                    <a:pt x="482" y="1103"/>
                    <a:pt x="626" y="1156"/>
                    <a:pt x="768" y="1156"/>
                  </a:cubicBezTo>
                  <a:cubicBezTo>
                    <a:pt x="1065" y="1156"/>
                    <a:pt x="1351" y="925"/>
                    <a:pt x="1351" y="577"/>
                  </a:cubicBezTo>
                  <a:cubicBezTo>
                    <a:pt x="1351" y="260"/>
                    <a:pt x="1091" y="0"/>
                    <a:pt x="774" y="0"/>
                  </a:cubicBezTo>
                  <a:close/>
                </a:path>
              </a:pathLst>
            </a:custGeom>
            <a:solidFill>
              <a:srgbClr val="8DA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6" name="Google Shape;12406;p92"/>
            <p:cNvSpPr/>
            <p:nvPr/>
          </p:nvSpPr>
          <p:spPr>
            <a:xfrm>
              <a:off x="8198120" y="2986483"/>
              <a:ext cx="72597" cy="214467"/>
            </a:xfrm>
            <a:custGeom>
              <a:avLst/>
              <a:gdLst/>
              <a:ahLst/>
              <a:cxnLst/>
              <a:rect l="l" t="t" r="r" b="b"/>
              <a:pathLst>
                <a:path w="2773" h="8192" extrusionOk="0">
                  <a:moveTo>
                    <a:pt x="553" y="1"/>
                  </a:moveTo>
                  <a:lnTo>
                    <a:pt x="87" y="976"/>
                  </a:lnTo>
                  <a:cubicBezTo>
                    <a:pt x="2244" y="2571"/>
                    <a:pt x="2201" y="5818"/>
                    <a:pt x="0" y="7356"/>
                  </a:cubicBezTo>
                  <a:cubicBezTo>
                    <a:pt x="289" y="7591"/>
                    <a:pt x="534" y="7875"/>
                    <a:pt x="721" y="8192"/>
                  </a:cubicBezTo>
                  <a:cubicBezTo>
                    <a:pt x="1932" y="7303"/>
                    <a:pt x="2686" y="5919"/>
                    <a:pt x="2772" y="4416"/>
                  </a:cubicBezTo>
                  <a:lnTo>
                    <a:pt x="2763" y="3777"/>
                  </a:lnTo>
                  <a:cubicBezTo>
                    <a:pt x="2662" y="2311"/>
                    <a:pt x="1922" y="966"/>
                    <a:pt x="740" y="92"/>
                  </a:cubicBezTo>
                  <a:cubicBezTo>
                    <a:pt x="683" y="49"/>
                    <a:pt x="620" y="20"/>
                    <a:pt x="553" y="1"/>
                  </a:cubicBezTo>
                  <a:close/>
                </a:path>
              </a:pathLst>
            </a:custGeom>
            <a:solidFill>
              <a:srgbClr val="E5E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7" name="Google Shape;12407;p92"/>
            <p:cNvSpPr/>
            <p:nvPr/>
          </p:nvSpPr>
          <p:spPr>
            <a:xfrm>
              <a:off x="8208933" y="2986352"/>
              <a:ext cx="61785" cy="214467"/>
            </a:xfrm>
            <a:custGeom>
              <a:avLst/>
              <a:gdLst/>
              <a:ahLst/>
              <a:cxnLst/>
              <a:rect l="l" t="t" r="r" b="b"/>
              <a:pathLst>
                <a:path w="2360" h="8192" extrusionOk="0">
                  <a:moveTo>
                    <a:pt x="135" y="1"/>
                  </a:moveTo>
                  <a:lnTo>
                    <a:pt x="0" y="284"/>
                  </a:lnTo>
                  <a:cubicBezTo>
                    <a:pt x="515" y="717"/>
                    <a:pt x="932" y="1240"/>
                    <a:pt x="1240" y="1836"/>
                  </a:cubicBezTo>
                  <a:cubicBezTo>
                    <a:pt x="1552" y="2441"/>
                    <a:pt x="1735" y="3100"/>
                    <a:pt x="1783" y="3777"/>
                  </a:cubicBezTo>
                  <a:lnTo>
                    <a:pt x="1788" y="4416"/>
                  </a:lnTo>
                  <a:cubicBezTo>
                    <a:pt x="1716" y="5751"/>
                    <a:pt x="1110" y="7005"/>
                    <a:pt x="106" y="7894"/>
                  </a:cubicBezTo>
                  <a:cubicBezTo>
                    <a:pt x="178" y="7990"/>
                    <a:pt x="245" y="8091"/>
                    <a:pt x="308" y="8192"/>
                  </a:cubicBezTo>
                  <a:cubicBezTo>
                    <a:pt x="1523" y="7298"/>
                    <a:pt x="2273" y="5915"/>
                    <a:pt x="2359" y="4416"/>
                  </a:cubicBezTo>
                  <a:lnTo>
                    <a:pt x="2350" y="3782"/>
                  </a:lnTo>
                  <a:cubicBezTo>
                    <a:pt x="2249" y="2316"/>
                    <a:pt x="1509" y="967"/>
                    <a:pt x="327" y="92"/>
                  </a:cubicBezTo>
                  <a:cubicBezTo>
                    <a:pt x="270" y="54"/>
                    <a:pt x="202" y="20"/>
                    <a:pt x="135" y="1"/>
                  </a:cubicBezTo>
                  <a:close/>
                </a:path>
              </a:pathLst>
            </a:custGeom>
            <a:solidFill>
              <a:srgbClr val="ACB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8" name="Google Shape;12408;p92"/>
            <p:cNvSpPr/>
            <p:nvPr/>
          </p:nvSpPr>
          <p:spPr>
            <a:xfrm>
              <a:off x="8010226" y="3242183"/>
              <a:ext cx="272926" cy="29819"/>
            </a:xfrm>
            <a:custGeom>
              <a:avLst/>
              <a:gdLst/>
              <a:ahLst/>
              <a:cxnLst/>
              <a:rect l="l" t="t" r="r" b="b"/>
              <a:pathLst>
                <a:path w="10425" h="1139" extrusionOk="0">
                  <a:moveTo>
                    <a:pt x="452" y="0"/>
                  </a:moveTo>
                  <a:lnTo>
                    <a:pt x="0" y="1139"/>
                  </a:lnTo>
                  <a:lnTo>
                    <a:pt x="10425" y="1139"/>
                  </a:lnTo>
                  <a:lnTo>
                    <a:pt x="9973" y="0"/>
                  </a:lnTo>
                  <a:close/>
                </a:path>
              </a:pathLst>
            </a:custGeom>
            <a:solidFill>
              <a:srgbClr val="96AB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9" name="Google Shape;12409;p92"/>
            <p:cNvSpPr/>
            <p:nvPr/>
          </p:nvSpPr>
          <p:spPr>
            <a:xfrm>
              <a:off x="8250821" y="3242183"/>
              <a:ext cx="32463" cy="29950"/>
            </a:xfrm>
            <a:custGeom>
              <a:avLst/>
              <a:gdLst/>
              <a:ahLst/>
              <a:cxnLst/>
              <a:rect l="l" t="t" r="r" b="b"/>
              <a:pathLst>
                <a:path w="1240" h="1144" extrusionOk="0">
                  <a:moveTo>
                    <a:pt x="0" y="0"/>
                  </a:moveTo>
                  <a:lnTo>
                    <a:pt x="452" y="1144"/>
                  </a:lnTo>
                  <a:lnTo>
                    <a:pt x="1240" y="1144"/>
                  </a:lnTo>
                  <a:lnTo>
                    <a:pt x="788" y="0"/>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0" name="Google Shape;12410;p92"/>
            <p:cNvSpPr/>
            <p:nvPr/>
          </p:nvSpPr>
          <p:spPr>
            <a:xfrm>
              <a:off x="8195738" y="2914331"/>
              <a:ext cx="56863" cy="55292"/>
            </a:xfrm>
            <a:custGeom>
              <a:avLst/>
              <a:gdLst/>
              <a:ahLst/>
              <a:cxnLst/>
              <a:rect l="l" t="t" r="r" b="b"/>
              <a:pathLst>
                <a:path w="2172" h="2112" extrusionOk="0">
                  <a:moveTo>
                    <a:pt x="517" y="0"/>
                  </a:moveTo>
                  <a:cubicBezTo>
                    <a:pt x="438" y="0"/>
                    <a:pt x="360" y="30"/>
                    <a:pt x="303" y="91"/>
                  </a:cubicBezTo>
                  <a:lnTo>
                    <a:pt x="120" y="268"/>
                  </a:lnTo>
                  <a:cubicBezTo>
                    <a:pt x="0" y="388"/>
                    <a:pt x="0" y="581"/>
                    <a:pt x="120" y="701"/>
                  </a:cubicBezTo>
                  <a:lnTo>
                    <a:pt x="1441" y="2022"/>
                  </a:lnTo>
                  <a:cubicBezTo>
                    <a:pt x="1501" y="2082"/>
                    <a:pt x="1579" y="2112"/>
                    <a:pt x="1657" y="2112"/>
                  </a:cubicBezTo>
                  <a:cubicBezTo>
                    <a:pt x="1736" y="2112"/>
                    <a:pt x="1814" y="2082"/>
                    <a:pt x="1874" y="2022"/>
                  </a:cubicBezTo>
                  <a:lnTo>
                    <a:pt x="2056" y="1839"/>
                  </a:lnTo>
                  <a:cubicBezTo>
                    <a:pt x="2171" y="1724"/>
                    <a:pt x="2171" y="1527"/>
                    <a:pt x="2056" y="1412"/>
                  </a:cubicBezTo>
                  <a:lnTo>
                    <a:pt x="735" y="91"/>
                  </a:lnTo>
                  <a:cubicBezTo>
                    <a:pt x="675" y="30"/>
                    <a:pt x="596" y="0"/>
                    <a:pt x="517"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1" name="Google Shape;12411;p92"/>
            <p:cNvSpPr/>
            <p:nvPr/>
          </p:nvSpPr>
          <p:spPr>
            <a:xfrm>
              <a:off x="8220504" y="2938207"/>
              <a:ext cx="32228" cy="31416"/>
            </a:xfrm>
            <a:custGeom>
              <a:avLst/>
              <a:gdLst/>
              <a:ahLst/>
              <a:cxnLst/>
              <a:rect l="l" t="t" r="r" b="b"/>
              <a:pathLst>
                <a:path w="1231" h="1200" extrusionOk="0">
                  <a:moveTo>
                    <a:pt x="611" y="0"/>
                  </a:moveTo>
                  <a:cubicBezTo>
                    <a:pt x="731" y="120"/>
                    <a:pt x="731" y="312"/>
                    <a:pt x="611" y="432"/>
                  </a:cubicBezTo>
                  <a:lnTo>
                    <a:pt x="433" y="610"/>
                  </a:lnTo>
                  <a:cubicBezTo>
                    <a:pt x="373" y="670"/>
                    <a:pt x="295" y="700"/>
                    <a:pt x="217" y="700"/>
                  </a:cubicBezTo>
                  <a:cubicBezTo>
                    <a:pt x="139" y="700"/>
                    <a:pt x="61" y="670"/>
                    <a:pt x="1" y="610"/>
                  </a:cubicBezTo>
                  <a:lnTo>
                    <a:pt x="1" y="610"/>
                  </a:lnTo>
                  <a:lnTo>
                    <a:pt x="500" y="1110"/>
                  </a:lnTo>
                  <a:cubicBezTo>
                    <a:pt x="558" y="1170"/>
                    <a:pt x="636" y="1200"/>
                    <a:pt x="714" y="1200"/>
                  </a:cubicBezTo>
                  <a:cubicBezTo>
                    <a:pt x="793" y="1200"/>
                    <a:pt x="872" y="1170"/>
                    <a:pt x="932" y="1110"/>
                  </a:cubicBezTo>
                  <a:lnTo>
                    <a:pt x="1110" y="932"/>
                  </a:lnTo>
                  <a:cubicBezTo>
                    <a:pt x="1230" y="812"/>
                    <a:pt x="1230" y="615"/>
                    <a:pt x="1110" y="500"/>
                  </a:cubicBezTo>
                  <a:lnTo>
                    <a:pt x="611" y="0"/>
                  </a:lnTo>
                  <a:close/>
                </a:path>
              </a:pathLst>
            </a:custGeom>
            <a:solidFill>
              <a:srgbClr val="506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2" name="Google Shape;12412;p92"/>
            <p:cNvSpPr/>
            <p:nvPr/>
          </p:nvSpPr>
          <p:spPr>
            <a:xfrm>
              <a:off x="8057377" y="3030989"/>
              <a:ext cx="78383" cy="77179"/>
            </a:xfrm>
            <a:custGeom>
              <a:avLst/>
              <a:gdLst/>
              <a:ahLst/>
              <a:cxnLst/>
              <a:rect l="l" t="t" r="r" b="b"/>
              <a:pathLst>
                <a:path w="2994" h="2948" extrusionOk="0">
                  <a:moveTo>
                    <a:pt x="601" y="0"/>
                  </a:moveTo>
                  <a:cubicBezTo>
                    <a:pt x="541" y="0"/>
                    <a:pt x="481" y="23"/>
                    <a:pt x="433" y="69"/>
                  </a:cubicBezTo>
                  <a:lnTo>
                    <a:pt x="92" y="410"/>
                  </a:lnTo>
                  <a:cubicBezTo>
                    <a:pt x="1" y="506"/>
                    <a:pt x="1" y="650"/>
                    <a:pt x="92" y="746"/>
                  </a:cubicBezTo>
                  <a:lnTo>
                    <a:pt x="2225" y="2879"/>
                  </a:lnTo>
                  <a:cubicBezTo>
                    <a:pt x="2271" y="2925"/>
                    <a:pt x="2331" y="2947"/>
                    <a:pt x="2391" y="2947"/>
                  </a:cubicBezTo>
                  <a:cubicBezTo>
                    <a:pt x="2452" y="2947"/>
                    <a:pt x="2513" y="2925"/>
                    <a:pt x="2561" y="2879"/>
                  </a:cubicBezTo>
                  <a:lnTo>
                    <a:pt x="2902" y="2538"/>
                  </a:lnTo>
                  <a:cubicBezTo>
                    <a:pt x="2994" y="2442"/>
                    <a:pt x="2994" y="2293"/>
                    <a:pt x="2902" y="2202"/>
                  </a:cubicBezTo>
                  <a:lnTo>
                    <a:pt x="769" y="69"/>
                  </a:lnTo>
                  <a:cubicBezTo>
                    <a:pt x="721" y="23"/>
                    <a:pt x="661" y="0"/>
                    <a:pt x="601"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3" name="Google Shape;12413;p92"/>
            <p:cNvSpPr/>
            <p:nvPr/>
          </p:nvSpPr>
          <p:spPr>
            <a:xfrm>
              <a:off x="8102668" y="3075652"/>
              <a:ext cx="33092" cy="32516"/>
            </a:xfrm>
            <a:custGeom>
              <a:avLst/>
              <a:gdLst/>
              <a:ahLst/>
              <a:cxnLst/>
              <a:rect l="l" t="t" r="r" b="b"/>
              <a:pathLst>
                <a:path w="1264" h="1242" extrusionOk="0">
                  <a:moveTo>
                    <a:pt x="677" y="1"/>
                  </a:moveTo>
                  <a:cubicBezTo>
                    <a:pt x="764" y="92"/>
                    <a:pt x="764" y="241"/>
                    <a:pt x="677" y="332"/>
                  </a:cubicBezTo>
                  <a:lnTo>
                    <a:pt x="332" y="678"/>
                  </a:lnTo>
                  <a:cubicBezTo>
                    <a:pt x="286" y="721"/>
                    <a:pt x="226" y="743"/>
                    <a:pt x="166" y="743"/>
                  </a:cubicBezTo>
                  <a:cubicBezTo>
                    <a:pt x="106" y="743"/>
                    <a:pt x="46" y="721"/>
                    <a:pt x="0" y="678"/>
                  </a:cubicBezTo>
                  <a:lnTo>
                    <a:pt x="0" y="678"/>
                  </a:lnTo>
                  <a:lnTo>
                    <a:pt x="495" y="1173"/>
                  </a:lnTo>
                  <a:cubicBezTo>
                    <a:pt x="541" y="1219"/>
                    <a:pt x="601" y="1241"/>
                    <a:pt x="661" y="1241"/>
                  </a:cubicBezTo>
                  <a:cubicBezTo>
                    <a:pt x="722" y="1241"/>
                    <a:pt x="783" y="1219"/>
                    <a:pt x="831" y="1173"/>
                  </a:cubicBezTo>
                  <a:lnTo>
                    <a:pt x="1172" y="832"/>
                  </a:lnTo>
                  <a:cubicBezTo>
                    <a:pt x="1264" y="736"/>
                    <a:pt x="1264" y="592"/>
                    <a:pt x="1172" y="496"/>
                  </a:cubicBezTo>
                  <a:lnTo>
                    <a:pt x="677" y="1"/>
                  </a:lnTo>
                  <a:close/>
                </a:path>
              </a:pathLst>
            </a:custGeom>
            <a:solidFill>
              <a:srgbClr val="5068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4" name="Google Shape;12414;p92"/>
            <p:cNvSpPr/>
            <p:nvPr/>
          </p:nvSpPr>
          <p:spPr>
            <a:xfrm>
              <a:off x="8050203" y="3055546"/>
              <a:ext cx="31861" cy="31049"/>
            </a:xfrm>
            <a:custGeom>
              <a:avLst/>
              <a:gdLst/>
              <a:ahLst/>
              <a:cxnLst/>
              <a:rect l="l" t="t" r="r" b="b"/>
              <a:pathLst>
                <a:path w="1217" h="1186" extrusionOk="0">
                  <a:moveTo>
                    <a:pt x="558" y="0"/>
                  </a:moveTo>
                  <a:lnTo>
                    <a:pt x="126" y="437"/>
                  </a:lnTo>
                  <a:cubicBezTo>
                    <a:pt x="1" y="562"/>
                    <a:pt x="1" y="759"/>
                    <a:pt x="126" y="884"/>
                  </a:cubicBezTo>
                  <a:lnTo>
                    <a:pt x="332" y="1095"/>
                  </a:lnTo>
                  <a:cubicBezTo>
                    <a:pt x="395" y="1156"/>
                    <a:pt x="476" y="1186"/>
                    <a:pt x="558" y="1186"/>
                  </a:cubicBezTo>
                  <a:cubicBezTo>
                    <a:pt x="640" y="1186"/>
                    <a:pt x="721" y="1156"/>
                    <a:pt x="784" y="1095"/>
                  </a:cubicBezTo>
                  <a:lnTo>
                    <a:pt x="1216" y="658"/>
                  </a:lnTo>
                  <a:lnTo>
                    <a:pt x="558" y="0"/>
                  </a:ln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5" name="Google Shape;12415;p92"/>
            <p:cNvSpPr/>
            <p:nvPr/>
          </p:nvSpPr>
          <p:spPr>
            <a:xfrm>
              <a:off x="8078766" y="3084213"/>
              <a:ext cx="31835" cy="31023"/>
            </a:xfrm>
            <a:custGeom>
              <a:avLst/>
              <a:gdLst/>
              <a:ahLst/>
              <a:cxnLst/>
              <a:rect l="l" t="t" r="r" b="b"/>
              <a:pathLst>
                <a:path w="1216" h="1185" extrusionOk="0">
                  <a:moveTo>
                    <a:pt x="558" y="0"/>
                  </a:moveTo>
                  <a:lnTo>
                    <a:pt x="125" y="433"/>
                  </a:lnTo>
                  <a:cubicBezTo>
                    <a:pt x="0" y="558"/>
                    <a:pt x="0" y="755"/>
                    <a:pt x="125" y="880"/>
                  </a:cubicBezTo>
                  <a:lnTo>
                    <a:pt x="337" y="1091"/>
                  </a:lnTo>
                  <a:cubicBezTo>
                    <a:pt x="397" y="1153"/>
                    <a:pt x="477" y="1185"/>
                    <a:pt x="558" y="1185"/>
                  </a:cubicBezTo>
                  <a:cubicBezTo>
                    <a:pt x="639" y="1185"/>
                    <a:pt x="721" y="1153"/>
                    <a:pt x="783" y="1091"/>
                  </a:cubicBezTo>
                  <a:lnTo>
                    <a:pt x="1216" y="659"/>
                  </a:lnTo>
                  <a:lnTo>
                    <a:pt x="558" y="0"/>
                  </a:ln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6" name="Google Shape;12416;p92"/>
            <p:cNvSpPr/>
            <p:nvPr/>
          </p:nvSpPr>
          <p:spPr>
            <a:xfrm>
              <a:off x="8172333" y="2935798"/>
              <a:ext cx="60266" cy="60162"/>
            </a:xfrm>
            <a:custGeom>
              <a:avLst/>
              <a:gdLst/>
              <a:ahLst/>
              <a:cxnLst/>
              <a:rect l="l" t="t" r="r" b="b"/>
              <a:pathLst>
                <a:path w="2302" h="2298" extrusionOk="0">
                  <a:moveTo>
                    <a:pt x="1125" y="1"/>
                  </a:moveTo>
                  <a:lnTo>
                    <a:pt x="0" y="1125"/>
                  </a:lnTo>
                  <a:lnTo>
                    <a:pt x="1177" y="2297"/>
                  </a:lnTo>
                  <a:lnTo>
                    <a:pt x="2302" y="1173"/>
                  </a:lnTo>
                  <a:lnTo>
                    <a:pt x="1125" y="1"/>
                  </a:lnTo>
                  <a:close/>
                </a:path>
              </a:pathLst>
            </a:custGeom>
            <a:solidFill>
              <a:srgbClr val="E5EB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7" name="Google Shape;12417;p92"/>
            <p:cNvSpPr/>
            <p:nvPr/>
          </p:nvSpPr>
          <p:spPr>
            <a:xfrm>
              <a:off x="8172333" y="2953417"/>
              <a:ext cx="60266" cy="42412"/>
            </a:xfrm>
            <a:custGeom>
              <a:avLst/>
              <a:gdLst/>
              <a:ahLst/>
              <a:cxnLst/>
              <a:rect l="l" t="t" r="r" b="b"/>
              <a:pathLst>
                <a:path w="2302" h="1620" extrusionOk="0">
                  <a:moveTo>
                    <a:pt x="0" y="447"/>
                  </a:moveTo>
                  <a:lnTo>
                    <a:pt x="678" y="1124"/>
                  </a:lnTo>
                  <a:lnTo>
                    <a:pt x="679" y="1123"/>
                  </a:lnTo>
                  <a:lnTo>
                    <a:pt x="0" y="447"/>
                  </a:lnTo>
                  <a:close/>
                  <a:moveTo>
                    <a:pt x="1802" y="0"/>
                  </a:moveTo>
                  <a:lnTo>
                    <a:pt x="679" y="1123"/>
                  </a:lnTo>
                  <a:lnTo>
                    <a:pt x="1177" y="1619"/>
                  </a:lnTo>
                  <a:lnTo>
                    <a:pt x="2302" y="495"/>
                  </a:lnTo>
                  <a:lnTo>
                    <a:pt x="1802" y="0"/>
                  </a:lnTo>
                  <a:close/>
                </a:path>
              </a:pathLst>
            </a:custGeom>
            <a:solidFill>
              <a:srgbClr val="ACB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8" name="Google Shape;12418;p92"/>
            <p:cNvSpPr/>
            <p:nvPr/>
          </p:nvSpPr>
          <p:spPr>
            <a:xfrm>
              <a:off x="8082536" y="2956559"/>
              <a:ext cx="127052" cy="127052"/>
            </a:xfrm>
            <a:custGeom>
              <a:avLst/>
              <a:gdLst/>
              <a:ahLst/>
              <a:cxnLst/>
              <a:rect l="l" t="t" r="r" b="b"/>
              <a:pathLst>
                <a:path w="4853" h="4853" extrusionOk="0">
                  <a:moveTo>
                    <a:pt x="3099" y="0"/>
                  </a:moveTo>
                  <a:lnTo>
                    <a:pt x="0" y="3104"/>
                  </a:lnTo>
                  <a:lnTo>
                    <a:pt x="1749" y="4852"/>
                  </a:lnTo>
                  <a:lnTo>
                    <a:pt x="4852" y="1749"/>
                  </a:lnTo>
                  <a:lnTo>
                    <a:pt x="3099" y="0"/>
                  </a:lnTo>
                  <a:close/>
                </a:path>
              </a:pathLst>
            </a:custGeom>
            <a:solidFill>
              <a:srgbClr val="F4F6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9" name="Google Shape;12419;p92"/>
            <p:cNvSpPr/>
            <p:nvPr/>
          </p:nvSpPr>
          <p:spPr>
            <a:xfrm>
              <a:off x="8115365" y="2989389"/>
              <a:ext cx="94222" cy="94222"/>
            </a:xfrm>
            <a:custGeom>
              <a:avLst/>
              <a:gdLst/>
              <a:ahLst/>
              <a:cxnLst/>
              <a:rect l="l" t="t" r="r" b="b"/>
              <a:pathLst>
                <a:path w="3599" h="3599" extrusionOk="0">
                  <a:moveTo>
                    <a:pt x="3104" y="0"/>
                  </a:moveTo>
                  <a:lnTo>
                    <a:pt x="0" y="3099"/>
                  </a:lnTo>
                  <a:lnTo>
                    <a:pt x="495" y="3598"/>
                  </a:lnTo>
                  <a:lnTo>
                    <a:pt x="3598" y="495"/>
                  </a:lnTo>
                  <a:lnTo>
                    <a:pt x="3104" y="0"/>
                  </a:lnTo>
                  <a:close/>
                </a:path>
              </a:pathLst>
            </a:custGeom>
            <a:solidFill>
              <a:srgbClr val="ED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0" name="Google Shape;12420;p92"/>
            <p:cNvSpPr/>
            <p:nvPr/>
          </p:nvSpPr>
          <p:spPr>
            <a:xfrm>
              <a:off x="8119266" y="3180922"/>
              <a:ext cx="47936" cy="41181"/>
            </a:xfrm>
            <a:custGeom>
              <a:avLst/>
              <a:gdLst/>
              <a:ahLst/>
              <a:cxnLst/>
              <a:rect l="l" t="t" r="r" b="b"/>
              <a:pathLst>
                <a:path w="1831" h="1573" extrusionOk="0">
                  <a:moveTo>
                    <a:pt x="1047" y="413"/>
                  </a:moveTo>
                  <a:cubicBezTo>
                    <a:pt x="1239" y="413"/>
                    <a:pt x="1422" y="560"/>
                    <a:pt x="1422" y="784"/>
                  </a:cubicBezTo>
                  <a:cubicBezTo>
                    <a:pt x="1417" y="990"/>
                    <a:pt x="1254" y="1159"/>
                    <a:pt x="1047" y="1159"/>
                  </a:cubicBezTo>
                  <a:cubicBezTo>
                    <a:pt x="716" y="1159"/>
                    <a:pt x="553" y="755"/>
                    <a:pt x="783" y="524"/>
                  </a:cubicBezTo>
                  <a:cubicBezTo>
                    <a:pt x="860" y="448"/>
                    <a:pt x="955" y="413"/>
                    <a:pt x="1047" y="413"/>
                  </a:cubicBezTo>
                  <a:close/>
                  <a:moveTo>
                    <a:pt x="1047" y="1"/>
                  </a:moveTo>
                  <a:cubicBezTo>
                    <a:pt x="351" y="1"/>
                    <a:pt x="0" y="846"/>
                    <a:pt x="495" y="1341"/>
                  </a:cubicBezTo>
                  <a:cubicBezTo>
                    <a:pt x="655" y="1501"/>
                    <a:pt x="851" y="1573"/>
                    <a:pt x="1043" y="1573"/>
                  </a:cubicBezTo>
                  <a:cubicBezTo>
                    <a:pt x="1445" y="1573"/>
                    <a:pt x="1831" y="1259"/>
                    <a:pt x="1831" y="784"/>
                  </a:cubicBezTo>
                  <a:cubicBezTo>
                    <a:pt x="1831" y="351"/>
                    <a:pt x="1480" y="1"/>
                    <a:pt x="104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1" name="Google Shape;12421;p92"/>
            <p:cNvSpPr/>
            <p:nvPr/>
          </p:nvSpPr>
          <p:spPr>
            <a:xfrm>
              <a:off x="7994230" y="2908911"/>
              <a:ext cx="295729" cy="368379"/>
            </a:xfrm>
            <a:custGeom>
              <a:avLst/>
              <a:gdLst/>
              <a:ahLst/>
              <a:cxnLst/>
              <a:rect l="l" t="t" r="r" b="b"/>
              <a:pathLst>
                <a:path w="11296" h="14071" extrusionOk="0">
                  <a:moveTo>
                    <a:pt x="8213" y="416"/>
                  </a:moveTo>
                  <a:cubicBezTo>
                    <a:pt x="8239" y="416"/>
                    <a:pt x="8264" y="425"/>
                    <a:pt x="8283" y="442"/>
                  </a:cubicBezTo>
                  <a:lnTo>
                    <a:pt x="9604" y="1763"/>
                  </a:lnTo>
                  <a:cubicBezTo>
                    <a:pt x="9643" y="1806"/>
                    <a:pt x="9643" y="1868"/>
                    <a:pt x="9604" y="1907"/>
                  </a:cubicBezTo>
                  <a:lnTo>
                    <a:pt x="9427" y="2085"/>
                  </a:lnTo>
                  <a:cubicBezTo>
                    <a:pt x="9405" y="2104"/>
                    <a:pt x="9380" y="2113"/>
                    <a:pt x="9354" y="2113"/>
                  </a:cubicBezTo>
                  <a:cubicBezTo>
                    <a:pt x="9329" y="2113"/>
                    <a:pt x="9304" y="2104"/>
                    <a:pt x="9282" y="2085"/>
                  </a:cubicBezTo>
                  <a:lnTo>
                    <a:pt x="7961" y="764"/>
                  </a:lnTo>
                  <a:cubicBezTo>
                    <a:pt x="7923" y="725"/>
                    <a:pt x="7923" y="663"/>
                    <a:pt x="7961" y="624"/>
                  </a:cubicBezTo>
                  <a:lnTo>
                    <a:pt x="8144" y="442"/>
                  </a:lnTo>
                  <a:cubicBezTo>
                    <a:pt x="8163" y="425"/>
                    <a:pt x="8188" y="416"/>
                    <a:pt x="8213" y="416"/>
                  </a:cubicBezTo>
                  <a:close/>
                  <a:moveTo>
                    <a:pt x="7928" y="1311"/>
                  </a:moveTo>
                  <a:lnTo>
                    <a:pt x="8812" y="2200"/>
                  </a:lnTo>
                  <a:lnTo>
                    <a:pt x="7980" y="3031"/>
                  </a:lnTo>
                  <a:lnTo>
                    <a:pt x="7092" y="2152"/>
                  </a:lnTo>
                  <a:lnTo>
                    <a:pt x="7928" y="1311"/>
                  </a:lnTo>
                  <a:close/>
                  <a:moveTo>
                    <a:pt x="2696" y="5894"/>
                  </a:moveTo>
                  <a:lnTo>
                    <a:pt x="3061" y="6259"/>
                  </a:lnTo>
                  <a:lnTo>
                    <a:pt x="2768" y="6552"/>
                  </a:lnTo>
                  <a:cubicBezTo>
                    <a:pt x="2749" y="6574"/>
                    <a:pt x="2721" y="6585"/>
                    <a:pt x="2693" y="6585"/>
                  </a:cubicBezTo>
                  <a:cubicBezTo>
                    <a:pt x="2665" y="6585"/>
                    <a:pt x="2636" y="6574"/>
                    <a:pt x="2614" y="6552"/>
                  </a:cubicBezTo>
                  <a:lnTo>
                    <a:pt x="2403" y="6341"/>
                  </a:lnTo>
                  <a:cubicBezTo>
                    <a:pt x="2360" y="6298"/>
                    <a:pt x="2360" y="6226"/>
                    <a:pt x="2403" y="6182"/>
                  </a:cubicBezTo>
                  <a:lnTo>
                    <a:pt x="2696" y="5894"/>
                  </a:lnTo>
                  <a:close/>
                  <a:moveTo>
                    <a:pt x="3022" y="4867"/>
                  </a:moveTo>
                  <a:cubicBezTo>
                    <a:pt x="3027" y="4867"/>
                    <a:pt x="3032" y="4871"/>
                    <a:pt x="3037" y="4876"/>
                  </a:cubicBezTo>
                  <a:lnTo>
                    <a:pt x="3229" y="5068"/>
                  </a:lnTo>
                  <a:cubicBezTo>
                    <a:pt x="5281" y="7119"/>
                    <a:pt x="5199" y="7018"/>
                    <a:pt x="5170" y="7052"/>
                  </a:cubicBezTo>
                  <a:lnTo>
                    <a:pt x="4824" y="7398"/>
                  </a:lnTo>
                  <a:cubicBezTo>
                    <a:pt x="4820" y="7403"/>
                    <a:pt x="4818" y="7408"/>
                    <a:pt x="4812" y="7408"/>
                  </a:cubicBezTo>
                  <a:cubicBezTo>
                    <a:pt x="4776" y="7408"/>
                    <a:pt x="4591" y="7186"/>
                    <a:pt x="2653" y="5260"/>
                  </a:cubicBezTo>
                  <a:cubicBezTo>
                    <a:pt x="2638" y="5250"/>
                    <a:pt x="2638" y="5231"/>
                    <a:pt x="2653" y="5222"/>
                  </a:cubicBezTo>
                  <a:cubicBezTo>
                    <a:pt x="2937" y="4937"/>
                    <a:pt x="2994" y="4867"/>
                    <a:pt x="3022" y="4867"/>
                  </a:cubicBezTo>
                  <a:close/>
                  <a:moveTo>
                    <a:pt x="3787" y="6985"/>
                  </a:moveTo>
                  <a:lnTo>
                    <a:pt x="4156" y="7355"/>
                  </a:lnTo>
                  <a:lnTo>
                    <a:pt x="3868" y="7643"/>
                  </a:lnTo>
                  <a:cubicBezTo>
                    <a:pt x="3844" y="7664"/>
                    <a:pt x="3815" y="7675"/>
                    <a:pt x="3787" y="7675"/>
                  </a:cubicBezTo>
                  <a:cubicBezTo>
                    <a:pt x="3759" y="7675"/>
                    <a:pt x="3731" y="7664"/>
                    <a:pt x="3710" y="7643"/>
                  </a:cubicBezTo>
                  <a:lnTo>
                    <a:pt x="3498" y="7431"/>
                  </a:lnTo>
                  <a:cubicBezTo>
                    <a:pt x="3455" y="7388"/>
                    <a:pt x="3455" y="7316"/>
                    <a:pt x="3498" y="7273"/>
                  </a:cubicBezTo>
                  <a:lnTo>
                    <a:pt x="3787" y="6985"/>
                  </a:lnTo>
                  <a:close/>
                  <a:moveTo>
                    <a:pt x="3787" y="8743"/>
                  </a:moveTo>
                  <a:cubicBezTo>
                    <a:pt x="3839" y="8743"/>
                    <a:pt x="3883" y="8781"/>
                    <a:pt x="3883" y="8834"/>
                  </a:cubicBezTo>
                  <a:lnTo>
                    <a:pt x="3883" y="9147"/>
                  </a:lnTo>
                  <a:cubicBezTo>
                    <a:pt x="3883" y="9199"/>
                    <a:pt x="3839" y="9243"/>
                    <a:pt x="3787" y="9243"/>
                  </a:cubicBezTo>
                  <a:lnTo>
                    <a:pt x="491" y="9243"/>
                  </a:lnTo>
                  <a:cubicBezTo>
                    <a:pt x="438" y="9243"/>
                    <a:pt x="395" y="9199"/>
                    <a:pt x="395" y="9147"/>
                  </a:cubicBezTo>
                  <a:lnTo>
                    <a:pt x="395" y="8834"/>
                  </a:lnTo>
                  <a:cubicBezTo>
                    <a:pt x="395" y="8781"/>
                    <a:pt x="438" y="8743"/>
                    <a:pt x="491" y="8743"/>
                  </a:cubicBezTo>
                  <a:close/>
                  <a:moveTo>
                    <a:pt x="2288" y="9656"/>
                  </a:moveTo>
                  <a:cubicBezTo>
                    <a:pt x="2571" y="10016"/>
                    <a:pt x="2917" y="10328"/>
                    <a:pt x="3301" y="10578"/>
                  </a:cubicBezTo>
                  <a:cubicBezTo>
                    <a:pt x="3263" y="10626"/>
                    <a:pt x="3234" y="10684"/>
                    <a:pt x="3196" y="10732"/>
                  </a:cubicBezTo>
                  <a:cubicBezTo>
                    <a:pt x="3128" y="10818"/>
                    <a:pt x="3061" y="10914"/>
                    <a:pt x="3003" y="11010"/>
                  </a:cubicBezTo>
                  <a:cubicBezTo>
                    <a:pt x="2970" y="11054"/>
                    <a:pt x="2941" y="11097"/>
                    <a:pt x="2912" y="11145"/>
                  </a:cubicBezTo>
                  <a:cubicBezTo>
                    <a:pt x="2321" y="10761"/>
                    <a:pt x="1822" y="10251"/>
                    <a:pt x="1447" y="9656"/>
                  </a:cubicBezTo>
                  <a:close/>
                  <a:moveTo>
                    <a:pt x="5823" y="9824"/>
                  </a:moveTo>
                  <a:cubicBezTo>
                    <a:pt x="7394" y="9824"/>
                    <a:pt x="8624" y="11087"/>
                    <a:pt x="8725" y="12524"/>
                  </a:cubicBezTo>
                  <a:lnTo>
                    <a:pt x="2927" y="12524"/>
                  </a:lnTo>
                  <a:cubicBezTo>
                    <a:pt x="3028" y="11049"/>
                    <a:pt x="4286" y="9824"/>
                    <a:pt x="5823" y="9824"/>
                  </a:cubicBezTo>
                  <a:close/>
                  <a:moveTo>
                    <a:pt x="8216" y="1"/>
                  </a:moveTo>
                  <a:cubicBezTo>
                    <a:pt x="8085" y="1"/>
                    <a:pt x="7954" y="50"/>
                    <a:pt x="7856" y="149"/>
                  </a:cubicBezTo>
                  <a:lnTo>
                    <a:pt x="7673" y="331"/>
                  </a:lnTo>
                  <a:cubicBezTo>
                    <a:pt x="7490" y="514"/>
                    <a:pt x="7476" y="812"/>
                    <a:pt x="7649" y="1013"/>
                  </a:cubicBezTo>
                  <a:lnTo>
                    <a:pt x="6808" y="1854"/>
                  </a:lnTo>
                  <a:lnTo>
                    <a:pt x="6626" y="1671"/>
                  </a:lnTo>
                  <a:cubicBezTo>
                    <a:pt x="6585" y="1633"/>
                    <a:pt x="6532" y="1614"/>
                    <a:pt x="6479" y="1614"/>
                  </a:cubicBezTo>
                  <a:cubicBezTo>
                    <a:pt x="6426" y="1614"/>
                    <a:pt x="6374" y="1633"/>
                    <a:pt x="6333" y="1671"/>
                  </a:cubicBezTo>
                  <a:lnTo>
                    <a:pt x="5021" y="2988"/>
                  </a:lnTo>
                  <a:cubicBezTo>
                    <a:pt x="4870" y="3136"/>
                    <a:pt x="5008" y="3344"/>
                    <a:pt x="5170" y="3344"/>
                  </a:cubicBezTo>
                  <a:cubicBezTo>
                    <a:pt x="5219" y="3344"/>
                    <a:pt x="5269" y="3325"/>
                    <a:pt x="5314" y="3281"/>
                  </a:cubicBezTo>
                  <a:lnTo>
                    <a:pt x="6482" y="2109"/>
                  </a:lnTo>
                  <a:lnTo>
                    <a:pt x="7942" y="3574"/>
                  </a:lnTo>
                  <a:lnTo>
                    <a:pt x="5132" y="6379"/>
                  </a:lnTo>
                  <a:lnTo>
                    <a:pt x="3671" y="4914"/>
                  </a:lnTo>
                  <a:lnTo>
                    <a:pt x="4719" y="3867"/>
                  </a:lnTo>
                  <a:cubicBezTo>
                    <a:pt x="4869" y="3716"/>
                    <a:pt x="4733" y="3509"/>
                    <a:pt x="4572" y="3509"/>
                  </a:cubicBezTo>
                  <a:cubicBezTo>
                    <a:pt x="4523" y="3509"/>
                    <a:pt x="4472" y="3528"/>
                    <a:pt x="4425" y="3574"/>
                  </a:cubicBezTo>
                  <a:lnTo>
                    <a:pt x="3378" y="4621"/>
                  </a:lnTo>
                  <a:lnTo>
                    <a:pt x="3335" y="4578"/>
                  </a:lnTo>
                  <a:cubicBezTo>
                    <a:pt x="3248" y="4491"/>
                    <a:pt x="3136" y="4448"/>
                    <a:pt x="3023" y="4448"/>
                  </a:cubicBezTo>
                  <a:cubicBezTo>
                    <a:pt x="2910" y="4448"/>
                    <a:pt x="2797" y="4491"/>
                    <a:pt x="2710" y="4578"/>
                  </a:cubicBezTo>
                  <a:lnTo>
                    <a:pt x="2369" y="4924"/>
                  </a:lnTo>
                  <a:cubicBezTo>
                    <a:pt x="2192" y="5092"/>
                    <a:pt x="2192" y="5375"/>
                    <a:pt x="2369" y="5548"/>
                  </a:cubicBezTo>
                  <a:lnTo>
                    <a:pt x="2413" y="5592"/>
                  </a:lnTo>
                  <a:cubicBezTo>
                    <a:pt x="2220" y="5808"/>
                    <a:pt x="1971" y="5928"/>
                    <a:pt x="1971" y="6250"/>
                  </a:cubicBezTo>
                  <a:cubicBezTo>
                    <a:pt x="1971" y="6389"/>
                    <a:pt x="2023" y="6519"/>
                    <a:pt x="2120" y="6620"/>
                  </a:cubicBezTo>
                  <a:cubicBezTo>
                    <a:pt x="2278" y="6745"/>
                    <a:pt x="2393" y="6985"/>
                    <a:pt x="2701" y="6985"/>
                  </a:cubicBezTo>
                  <a:cubicBezTo>
                    <a:pt x="3023" y="6985"/>
                    <a:pt x="3133" y="6730"/>
                    <a:pt x="3364" y="6543"/>
                  </a:cubicBezTo>
                  <a:lnTo>
                    <a:pt x="3503" y="6687"/>
                  </a:lnTo>
                  <a:cubicBezTo>
                    <a:pt x="3316" y="6903"/>
                    <a:pt x="3061" y="7023"/>
                    <a:pt x="3061" y="7345"/>
                  </a:cubicBezTo>
                  <a:cubicBezTo>
                    <a:pt x="3061" y="7652"/>
                    <a:pt x="3297" y="7773"/>
                    <a:pt x="3426" y="7926"/>
                  </a:cubicBezTo>
                  <a:cubicBezTo>
                    <a:pt x="3527" y="8022"/>
                    <a:pt x="3657" y="8075"/>
                    <a:pt x="3796" y="8075"/>
                  </a:cubicBezTo>
                  <a:cubicBezTo>
                    <a:pt x="4118" y="8075"/>
                    <a:pt x="4229" y="7825"/>
                    <a:pt x="4454" y="7633"/>
                  </a:cubicBezTo>
                  <a:cubicBezTo>
                    <a:pt x="4546" y="7744"/>
                    <a:pt x="4675" y="7806"/>
                    <a:pt x="4815" y="7806"/>
                  </a:cubicBezTo>
                  <a:cubicBezTo>
                    <a:pt x="4935" y="7806"/>
                    <a:pt x="5045" y="7763"/>
                    <a:pt x="5127" y="7681"/>
                  </a:cubicBezTo>
                  <a:lnTo>
                    <a:pt x="5473" y="7335"/>
                  </a:lnTo>
                  <a:cubicBezTo>
                    <a:pt x="5646" y="7162"/>
                    <a:pt x="5646" y="6884"/>
                    <a:pt x="5473" y="6711"/>
                  </a:cubicBezTo>
                  <a:lnTo>
                    <a:pt x="5430" y="6668"/>
                  </a:lnTo>
                  <a:lnTo>
                    <a:pt x="7884" y="4213"/>
                  </a:lnTo>
                  <a:lnTo>
                    <a:pt x="7884" y="4213"/>
                  </a:lnTo>
                  <a:cubicBezTo>
                    <a:pt x="9772" y="5721"/>
                    <a:pt x="9729" y="8608"/>
                    <a:pt x="7788" y="10054"/>
                  </a:cubicBezTo>
                  <a:cubicBezTo>
                    <a:pt x="7206" y="9621"/>
                    <a:pt x="6519" y="9407"/>
                    <a:pt x="5835" y="9407"/>
                  </a:cubicBezTo>
                  <a:cubicBezTo>
                    <a:pt x="5041" y="9407"/>
                    <a:pt x="4250" y="9695"/>
                    <a:pt x="3628" y="10266"/>
                  </a:cubicBezTo>
                  <a:cubicBezTo>
                    <a:pt x="3349" y="10098"/>
                    <a:pt x="3095" y="9886"/>
                    <a:pt x="2874" y="9651"/>
                  </a:cubicBezTo>
                  <a:lnTo>
                    <a:pt x="3806" y="9651"/>
                  </a:lnTo>
                  <a:cubicBezTo>
                    <a:pt x="4084" y="9651"/>
                    <a:pt x="4310" y="9420"/>
                    <a:pt x="4310" y="9142"/>
                  </a:cubicBezTo>
                  <a:lnTo>
                    <a:pt x="4310" y="8829"/>
                  </a:lnTo>
                  <a:cubicBezTo>
                    <a:pt x="4310" y="8551"/>
                    <a:pt x="4084" y="8325"/>
                    <a:pt x="3806" y="8325"/>
                  </a:cubicBezTo>
                  <a:lnTo>
                    <a:pt x="505" y="8325"/>
                  </a:lnTo>
                  <a:cubicBezTo>
                    <a:pt x="227" y="8325"/>
                    <a:pt x="1" y="8551"/>
                    <a:pt x="1" y="8829"/>
                  </a:cubicBezTo>
                  <a:lnTo>
                    <a:pt x="1" y="9142"/>
                  </a:lnTo>
                  <a:cubicBezTo>
                    <a:pt x="1" y="9420"/>
                    <a:pt x="227" y="9651"/>
                    <a:pt x="505" y="9651"/>
                  </a:cubicBezTo>
                  <a:lnTo>
                    <a:pt x="986" y="9651"/>
                  </a:lnTo>
                  <a:cubicBezTo>
                    <a:pt x="1332" y="10299"/>
                    <a:pt x="1961" y="11006"/>
                    <a:pt x="2763" y="11505"/>
                  </a:cubicBezTo>
                  <a:cubicBezTo>
                    <a:pt x="2638" y="11832"/>
                    <a:pt x="2562" y="12168"/>
                    <a:pt x="2547" y="12514"/>
                  </a:cubicBezTo>
                  <a:lnTo>
                    <a:pt x="1072" y="12514"/>
                  </a:lnTo>
                  <a:cubicBezTo>
                    <a:pt x="986" y="12514"/>
                    <a:pt x="909" y="12567"/>
                    <a:pt x="880" y="12649"/>
                  </a:cubicBezTo>
                  <a:lnTo>
                    <a:pt x="429" y="13787"/>
                  </a:lnTo>
                  <a:cubicBezTo>
                    <a:pt x="376" y="13922"/>
                    <a:pt x="477" y="14071"/>
                    <a:pt x="621" y="14071"/>
                  </a:cubicBezTo>
                  <a:lnTo>
                    <a:pt x="1759" y="14071"/>
                  </a:lnTo>
                  <a:cubicBezTo>
                    <a:pt x="2033" y="14071"/>
                    <a:pt x="2033" y="13657"/>
                    <a:pt x="1759" y="13657"/>
                  </a:cubicBezTo>
                  <a:lnTo>
                    <a:pt x="923" y="13657"/>
                  </a:lnTo>
                  <a:lnTo>
                    <a:pt x="1212" y="12932"/>
                  </a:lnTo>
                  <a:lnTo>
                    <a:pt x="10455" y="12932"/>
                  </a:lnTo>
                  <a:lnTo>
                    <a:pt x="10743" y="13657"/>
                  </a:lnTo>
                  <a:lnTo>
                    <a:pt x="2720" y="13657"/>
                  </a:lnTo>
                  <a:cubicBezTo>
                    <a:pt x="2451" y="13657"/>
                    <a:pt x="2451" y="14071"/>
                    <a:pt x="2720" y="14071"/>
                  </a:cubicBezTo>
                  <a:lnTo>
                    <a:pt x="11050" y="14071"/>
                  </a:lnTo>
                  <a:cubicBezTo>
                    <a:pt x="11194" y="14071"/>
                    <a:pt x="11295" y="13922"/>
                    <a:pt x="11242" y="13787"/>
                  </a:cubicBezTo>
                  <a:lnTo>
                    <a:pt x="10781" y="12658"/>
                  </a:lnTo>
                  <a:cubicBezTo>
                    <a:pt x="10748" y="12581"/>
                    <a:pt x="10676" y="12529"/>
                    <a:pt x="10589" y="12529"/>
                  </a:cubicBezTo>
                  <a:lnTo>
                    <a:pt x="9124" y="12529"/>
                  </a:lnTo>
                  <a:cubicBezTo>
                    <a:pt x="9095" y="12067"/>
                    <a:pt x="8975" y="11621"/>
                    <a:pt x="8764" y="11212"/>
                  </a:cubicBezTo>
                  <a:cubicBezTo>
                    <a:pt x="9878" y="10343"/>
                    <a:pt x="10589" y="9055"/>
                    <a:pt x="10748" y="7652"/>
                  </a:cubicBezTo>
                  <a:cubicBezTo>
                    <a:pt x="10766" y="7502"/>
                    <a:pt x="10653" y="7421"/>
                    <a:pt x="10540" y="7421"/>
                  </a:cubicBezTo>
                  <a:cubicBezTo>
                    <a:pt x="10444" y="7421"/>
                    <a:pt x="10348" y="7481"/>
                    <a:pt x="10334" y="7609"/>
                  </a:cubicBezTo>
                  <a:cubicBezTo>
                    <a:pt x="10200" y="8882"/>
                    <a:pt x="9561" y="10050"/>
                    <a:pt x="8562" y="10852"/>
                  </a:cubicBezTo>
                  <a:cubicBezTo>
                    <a:pt x="8519" y="10785"/>
                    <a:pt x="8456" y="10732"/>
                    <a:pt x="8403" y="10665"/>
                  </a:cubicBezTo>
                  <a:cubicBezTo>
                    <a:pt x="8322" y="10559"/>
                    <a:pt x="8240" y="10458"/>
                    <a:pt x="8149" y="10362"/>
                  </a:cubicBezTo>
                  <a:cubicBezTo>
                    <a:pt x="8134" y="10348"/>
                    <a:pt x="8129" y="10338"/>
                    <a:pt x="8120" y="10328"/>
                  </a:cubicBezTo>
                  <a:cubicBezTo>
                    <a:pt x="10171" y="8695"/>
                    <a:pt x="10200" y="5587"/>
                    <a:pt x="8177" y="3920"/>
                  </a:cubicBezTo>
                  <a:lnTo>
                    <a:pt x="8379" y="3718"/>
                  </a:lnTo>
                  <a:cubicBezTo>
                    <a:pt x="8456" y="3636"/>
                    <a:pt x="8456" y="3507"/>
                    <a:pt x="8379" y="3425"/>
                  </a:cubicBezTo>
                  <a:lnTo>
                    <a:pt x="8274" y="3319"/>
                  </a:lnTo>
                  <a:lnTo>
                    <a:pt x="8389" y="3209"/>
                  </a:lnTo>
                  <a:cubicBezTo>
                    <a:pt x="8831" y="3492"/>
                    <a:pt x="9451" y="4150"/>
                    <a:pt x="9830" y="4890"/>
                  </a:cubicBezTo>
                  <a:cubicBezTo>
                    <a:pt x="10123" y="5467"/>
                    <a:pt x="10301" y="6101"/>
                    <a:pt x="10349" y="6749"/>
                  </a:cubicBezTo>
                  <a:cubicBezTo>
                    <a:pt x="10353" y="6859"/>
                    <a:pt x="10445" y="6942"/>
                    <a:pt x="10552" y="6942"/>
                  </a:cubicBezTo>
                  <a:cubicBezTo>
                    <a:pt x="10558" y="6942"/>
                    <a:pt x="10564" y="6942"/>
                    <a:pt x="10570" y="6941"/>
                  </a:cubicBezTo>
                  <a:cubicBezTo>
                    <a:pt x="10680" y="6937"/>
                    <a:pt x="10767" y="6836"/>
                    <a:pt x="10762" y="6720"/>
                  </a:cubicBezTo>
                  <a:cubicBezTo>
                    <a:pt x="10652" y="5212"/>
                    <a:pt x="9897" y="3819"/>
                    <a:pt x="8682" y="2911"/>
                  </a:cubicBezTo>
                  <a:lnTo>
                    <a:pt x="9129" y="2464"/>
                  </a:lnTo>
                  <a:cubicBezTo>
                    <a:pt x="9203" y="2504"/>
                    <a:pt x="9284" y="2523"/>
                    <a:pt x="9364" y="2523"/>
                  </a:cubicBezTo>
                  <a:cubicBezTo>
                    <a:pt x="9495" y="2523"/>
                    <a:pt x="9624" y="2471"/>
                    <a:pt x="9720" y="2373"/>
                  </a:cubicBezTo>
                  <a:lnTo>
                    <a:pt x="9897" y="2195"/>
                  </a:lnTo>
                  <a:cubicBezTo>
                    <a:pt x="10099" y="1993"/>
                    <a:pt x="10099" y="1671"/>
                    <a:pt x="9897" y="1470"/>
                  </a:cubicBezTo>
                  <a:lnTo>
                    <a:pt x="8576" y="149"/>
                  </a:lnTo>
                  <a:cubicBezTo>
                    <a:pt x="8478" y="50"/>
                    <a:pt x="8347" y="1"/>
                    <a:pt x="8216"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22" name="Google Shape;12422;p92"/>
          <p:cNvGrpSpPr/>
          <p:nvPr/>
        </p:nvGrpSpPr>
        <p:grpSpPr>
          <a:xfrm>
            <a:off x="7552024" y="3620728"/>
            <a:ext cx="281880" cy="340733"/>
            <a:chOff x="7552024" y="3826128"/>
            <a:chExt cx="281880" cy="340733"/>
          </a:xfrm>
        </p:grpSpPr>
        <p:sp>
          <p:nvSpPr>
            <p:cNvPr id="12423" name="Google Shape;12423;p92"/>
            <p:cNvSpPr/>
            <p:nvPr/>
          </p:nvSpPr>
          <p:spPr>
            <a:xfrm>
              <a:off x="7644727" y="3831154"/>
              <a:ext cx="110584" cy="28327"/>
            </a:xfrm>
            <a:custGeom>
              <a:avLst/>
              <a:gdLst/>
              <a:ahLst/>
              <a:cxnLst/>
              <a:rect l="l" t="t" r="r" b="b"/>
              <a:pathLst>
                <a:path w="4224" h="1082" extrusionOk="0">
                  <a:moveTo>
                    <a:pt x="322" y="1"/>
                  </a:moveTo>
                  <a:cubicBezTo>
                    <a:pt x="145" y="1"/>
                    <a:pt x="0" y="140"/>
                    <a:pt x="5" y="318"/>
                  </a:cubicBezTo>
                  <a:lnTo>
                    <a:pt x="5" y="764"/>
                  </a:lnTo>
                  <a:cubicBezTo>
                    <a:pt x="0" y="942"/>
                    <a:pt x="145" y="1081"/>
                    <a:pt x="322" y="1081"/>
                  </a:cubicBezTo>
                  <a:lnTo>
                    <a:pt x="3906" y="1081"/>
                  </a:lnTo>
                  <a:cubicBezTo>
                    <a:pt x="4079" y="1081"/>
                    <a:pt x="4218" y="942"/>
                    <a:pt x="4223" y="764"/>
                  </a:cubicBezTo>
                  <a:lnTo>
                    <a:pt x="4223" y="318"/>
                  </a:lnTo>
                  <a:cubicBezTo>
                    <a:pt x="4223" y="140"/>
                    <a:pt x="4084" y="1"/>
                    <a:pt x="3906" y="1"/>
                  </a:cubicBezTo>
                  <a:close/>
                </a:path>
              </a:pathLst>
            </a:custGeom>
            <a:solidFill>
              <a:srgbClr val="A7B3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4" name="Google Shape;12424;p92"/>
            <p:cNvSpPr/>
            <p:nvPr/>
          </p:nvSpPr>
          <p:spPr>
            <a:xfrm>
              <a:off x="7724079" y="3831154"/>
              <a:ext cx="31233" cy="28327"/>
            </a:xfrm>
            <a:custGeom>
              <a:avLst/>
              <a:gdLst/>
              <a:ahLst/>
              <a:cxnLst/>
              <a:rect l="l" t="t" r="r" b="b"/>
              <a:pathLst>
                <a:path w="1193" h="1082" extrusionOk="0">
                  <a:moveTo>
                    <a:pt x="1" y="1"/>
                  </a:moveTo>
                  <a:cubicBezTo>
                    <a:pt x="179" y="1"/>
                    <a:pt x="318" y="140"/>
                    <a:pt x="318" y="318"/>
                  </a:cubicBezTo>
                  <a:lnTo>
                    <a:pt x="318" y="764"/>
                  </a:lnTo>
                  <a:cubicBezTo>
                    <a:pt x="318" y="942"/>
                    <a:pt x="179" y="1081"/>
                    <a:pt x="1" y="1081"/>
                  </a:cubicBezTo>
                  <a:lnTo>
                    <a:pt x="875" y="1081"/>
                  </a:lnTo>
                  <a:cubicBezTo>
                    <a:pt x="1048" y="1081"/>
                    <a:pt x="1192" y="942"/>
                    <a:pt x="1192" y="764"/>
                  </a:cubicBezTo>
                  <a:lnTo>
                    <a:pt x="1192" y="318"/>
                  </a:lnTo>
                  <a:cubicBezTo>
                    <a:pt x="1187" y="145"/>
                    <a:pt x="1048" y="1"/>
                    <a:pt x="875" y="1"/>
                  </a:cubicBezTo>
                  <a:close/>
                </a:path>
              </a:pathLst>
            </a:custGeom>
            <a:solidFill>
              <a:srgbClr val="839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5" name="Google Shape;12425;p92"/>
            <p:cNvSpPr/>
            <p:nvPr/>
          </p:nvSpPr>
          <p:spPr>
            <a:xfrm>
              <a:off x="7557705" y="3859586"/>
              <a:ext cx="260229" cy="302117"/>
            </a:xfrm>
            <a:custGeom>
              <a:avLst/>
              <a:gdLst/>
              <a:ahLst/>
              <a:cxnLst/>
              <a:rect l="l" t="t" r="r" b="b"/>
              <a:pathLst>
                <a:path w="9940" h="11540" extrusionOk="0">
                  <a:moveTo>
                    <a:pt x="4103" y="0"/>
                  </a:moveTo>
                  <a:lnTo>
                    <a:pt x="4103" y="3363"/>
                  </a:lnTo>
                  <a:cubicBezTo>
                    <a:pt x="4103" y="3565"/>
                    <a:pt x="3978" y="3747"/>
                    <a:pt x="3790" y="3824"/>
                  </a:cubicBezTo>
                  <a:cubicBezTo>
                    <a:pt x="812" y="5001"/>
                    <a:pt x="0" y="8835"/>
                    <a:pt x="2239" y="11122"/>
                  </a:cubicBezTo>
                  <a:cubicBezTo>
                    <a:pt x="2503" y="11391"/>
                    <a:pt x="2863" y="11539"/>
                    <a:pt x="3243" y="11539"/>
                  </a:cubicBezTo>
                  <a:lnTo>
                    <a:pt x="7634" y="11539"/>
                  </a:lnTo>
                  <a:cubicBezTo>
                    <a:pt x="8013" y="11539"/>
                    <a:pt x="8374" y="11386"/>
                    <a:pt x="8638" y="11117"/>
                  </a:cubicBezTo>
                  <a:cubicBezTo>
                    <a:pt x="9483" y="10252"/>
                    <a:pt x="9940" y="9089"/>
                    <a:pt x="9916" y="7884"/>
                  </a:cubicBezTo>
                  <a:cubicBezTo>
                    <a:pt x="9868" y="6087"/>
                    <a:pt x="8758" y="4487"/>
                    <a:pt x="7086" y="3824"/>
                  </a:cubicBezTo>
                  <a:cubicBezTo>
                    <a:pt x="6899" y="3747"/>
                    <a:pt x="6774" y="3565"/>
                    <a:pt x="6774" y="3363"/>
                  </a:cubicBezTo>
                  <a:lnTo>
                    <a:pt x="6774" y="0"/>
                  </a:lnTo>
                  <a:close/>
                </a:path>
              </a:pathLst>
            </a:custGeom>
            <a:solidFill>
              <a:srgbClr val="F3F6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6" name="Google Shape;12426;p92"/>
            <p:cNvSpPr/>
            <p:nvPr/>
          </p:nvSpPr>
          <p:spPr>
            <a:xfrm>
              <a:off x="7665095" y="3859586"/>
              <a:ext cx="159646" cy="300363"/>
            </a:xfrm>
            <a:custGeom>
              <a:avLst/>
              <a:gdLst/>
              <a:ahLst/>
              <a:cxnLst/>
              <a:rect l="l" t="t" r="r" b="b"/>
              <a:pathLst>
                <a:path w="6098" h="11473" extrusionOk="0">
                  <a:moveTo>
                    <a:pt x="1" y="0"/>
                  </a:moveTo>
                  <a:lnTo>
                    <a:pt x="1" y="452"/>
                  </a:lnTo>
                  <a:lnTo>
                    <a:pt x="1380" y="452"/>
                  </a:lnTo>
                  <a:cubicBezTo>
                    <a:pt x="1725" y="452"/>
                    <a:pt x="2009" y="735"/>
                    <a:pt x="2009" y="1081"/>
                  </a:cubicBezTo>
                  <a:lnTo>
                    <a:pt x="2009" y="3815"/>
                  </a:lnTo>
                  <a:cubicBezTo>
                    <a:pt x="2009" y="4021"/>
                    <a:pt x="2134" y="4204"/>
                    <a:pt x="2321" y="4276"/>
                  </a:cubicBezTo>
                  <a:cubicBezTo>
                    <a:pt x="5247" y="5434"/>
                    <a:pt x="6097" y="9162"/>
                    <a:pt x="3969" y="11472"/>
                  </a:cubicBezTo>
                  <a:cubicBezTo>
                    <a:pt x="4180" y="11400"/>
                    <a:pt x="4377" y="11280"/>
                    <a:pt x="4536" y="11117"/>
                  </a:cubicBezTo>
                  <a:cubicBezTo>
                    <a:pt x="5381" y="10257"/>
                    <a:pt x="5842" y="9089"/>
                    <a:pt x="5814" y="7884"/>
                  </a:cubicBezTo>
                  <a:cubicBezTo>
                    <a:pt x="5766" y="6087"/>
                    <a:pt x="4656" y="4487"/>
                    <a:pt x="2984" y="3824"/>
                  </a:cubicBezTo>
                  <a:cubicBezTo>
                    <a:pt x="2797" y="3747"/>
                    <a:pt x="2672" y="3565"/>
                    <a:pt x="2672" y="3363"/>
                  </a:cubicBezTo>
                  <a:lnTo>
                    <a:pt x="2672" y="0"/>
                  </a:lnTo>
                  <a:close/>
                </a:path>
              </a:pathLst>
            </a:custGeom>
            <a:solidFill>
              <a:srgbClr val="EA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7" name="Google Shape;12427;p92"/>
            <p:cNvSpPr/>
            <p:nvPr/>
          </p:nvSpPr>
          <p:spPr>
            <a:xfrm>
              <a:off x="7582733" y="4022425"/>
              <a:ext cx="235332" cy="139278"/>
            </a:xfrm>
            <a:custGeom>
              <a:avLst/>
              <a:gdLst/>
              <a:ahLst/>
              <a:cxnLst/>
              <a:rect l="l" t="t" r="r" b="b"/>
              <a:pathLst>
                <a:path w="8989" h="5320" extrusionOk="0">
                  <a:moveTo>
                    <a:pt x="2375" y="0"/>
                  </a:moveTo>
                  <a:cubicBezTo>
                    <a:pt x="1097" y="0"/>
                    <a:pt x="168" y="568"/>
                    <a:pt x="168" y="568"/>
                  </a:cubicBezTo>
                  <a:cubicBezTo>
                    <a:pt x="58" y="957"/>
                    <a:pt x="0" y="1361"/>
                    <a:pt x="5" y="1769"/>
                  </a:cubicBezTo>
                  <a:cubicBezTo>
                    <a:pt x="0" y="2937"/>
                    <a:pt x="461" y="4066"/>
                    <a:pt x="1283" y="4902"/>
                  </a:cubicBezTo>
                  <a:cubicBezTo>
                    <a:pt x="1547" y="5171"/>
                    <a:pt x="1907" y="5319"/>
                    <a:pt x="2287" y="5319"/>
                  </a:cubicBezTo>
                  <a:lnTo>
                    <a:pt x="6678" y="5319"/>
                  </a:lnTo>
                  <a:cubicBezTo>
                    <a:pt x="7057" y="5319"/>
                    <a:pt x="7418" y="5166"/>
                    <a:pt x="7682" y="4897"/>
                  </a:cubicBezTo>
                  <a:cubicBezTo>
                    <a:pt x="8527" y="4037"/>
                    <a:pt x="8988" y="2869"/>
                    <a:pt x="8960" y="1664"/>
                  </a:cubicBezTo>
                  <a:cubicBezTo>
                    <a:pt x="8945" y="1193"/>
                    <a:pt x="8864" y="727"/>
                    <a:pt x="8705" y="285"/>
                  </a:cubicBezTo>
                  <a:cubicBezTo>
                    <a:pt x="8705" y="285"/>
                    <a:pt x="7696" y="1069"/>
                    <a:pt x="6317" y="1069"/>
                  </a:cubicBezTo>
                  <a:cubicBezTo>
                    <a:pt x="5752" y="1069"/>
                    <a:pt x="5126" y="938"/>
                    <a:pt x="4482" y="568"/>
                  </a:cubicBezTo>
                  <a:cubicBezTo>
                    <a:pt x="3741" y="142"/>
                    <a:pt x="3014" y="0"/>
                    <a:pt x="2375" y="0"/>
                  </a:cubicBez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8" name="Google Shape;12428;p92"/>
            <p:cNvSpPr/>
            <p:nvPr/>
          </p:nvSpPr>
          <p:spPr>
            <a:xfrm>
              <a:off x="7770365" y="4029756"/>
              <a:ext cx="47962" cy="129931"/>
            </a:xfrm>
            <a:custGeom>
              <a:avLst/>
              <a:gdLst/>
              <a:ahLst/>
              <a:cxnLst/>
              <a:rect l="l" t="t" r="r" b="b"/>
              <a:pathLst>
                <a:path w="1832" h="4963" extrusionOk="0">
                  <a:moveTo>
                    <a:pt x="1591" y="0"/>
                  </a:moveTo>
                  <a:cubicBezTo>
                    <a:pt x="1379" y="154"/>
                    <a:pt x="1149" y="284"/>
                    <a:pt x="909" y="389"/>
                  </a:cubicBezTo>
                  <a:cubicBezTo>
                    <a:pt x="1077" y="850"/>
                    <a:pt x="1173" y="1336"/>
                    <a:pt x="1183" y="1830"/>
                  </a:cubicBezTo>
                  <a:cubicBezTo>
                    <a:pt x="1211" y="2988"/>
                    <a:pt x="789" y="4112"/>
                    <a:pt x="1" y="4963"/>
                  </a:cubicBezTo>
                  <a:lnTo>
                    <a:pt x="78" y="4939"/>
                  </a:lnTo>
                  <a:cubicBezTo>
                    <a:pt x="154" y="4905"/>
                    <a:pt x="227" y="4871"/>
                    <a:pt x="299" y="4828"/>
                  </a:cubicBezTo>
                  <a:lnTo>
                    <a:pt x="303" y="4828"/>
                  </a:lnTo>
                  <a:cubicBezTo>
                    <a:pt x="327" y="4814"/>
                    <a:pt x="347" y="4804"/>
                    <a:pt x="366" y="4785"/>
                  </a:cubicBezTo>
                  <a:cubicBezTo>
                    <a:pt x="371" y="4785"/>
                    <a:pt x="375" y="4780"/>
                    <a:pt x="385" y="4775"/>
                  </a:cubicBezTo>
                  <a:cubicBezTo>
                    <a:pt x="399" y="4766"/>
                    <a:pt x="414" y="4751"/>
                    <a:pt x="428" y="4742"/>
                  </a:cubicBezTo>
                  <a:cubicBezTo>
                    <a:pt x="433" y="4732"/>
                    <a:pt x="443" y="4727"/>
                    <a:pt x="448" y="4722"/>
                  </a:cubicBezTo>
                  <a:cubicBezTo>
                    <a:pt x="462" y="4713"/>
                    <a:pt x="476" y="4698"/>
                    <a:pt x="496" y="4689"/>
                  </a:cubicBezTo>
                  <a:lnTo>
                    <a:pt x="510" y="4670"/>
                  </a:lnTo>
                  <a:cubicBezTo>
                    <a:pt x="529" y="4655"/>
                    <a:pt x="548" y="4636"/>
                    <a:pt x="572" y="4617"/>
                  </a:cubicBezTo>
                  <a:cubicBezTo>
                    <a:pt x="1394" y="3742"/>
                    <a:pt x="1831" y="2580"/>
                    <a:pt x="1793" y="1384"/>
                  </a:cubicBezTo>
                  <a:lnTo>
                    <a:pt x="1793" y="1297"/>
                  </a:lnTo>
                  <a:lnTo>
                    <a:pt x="1793" y="1268"/>
                  </a:lnTo>
                  <a:cubicBezTo>
                    <a:pt x="1788" y="1249"/>
                    <a:pt x="1788" y="1230"/>
                    <a:pt x="1793" y="1211"/>
                  </a:cubicBezTo>
                  <a:lnTo>
                    <a:pt x="1793" y="1177"/>
                  </a:lnTo>
                  <a:cubicBezTo>
                    <a:pt x="1788" y="1158"/>
                    <a:pt x="1788" y="1139"/>
                    <a:pt x="1793" y="1119"/>
                  </a:cubicBezTo>
                  <a:lnTo>
                    <a:pt x="1793" y="1086"/>
                  </a:lnTo>
                  <a:cubicBezTo>
                    <a:pt x="1793" y="1076"/>
                    <a:pt x="1793" y="1047"/>
                    <a:pt x="1783" y="1033"/>
                  </a:cubicBezTo>
                  <a:cubicBezTo>
                    <a:pt x="1783" y="1019"/>
                    <a:pt x="1783" y="1009"/>
                    <a:pt x="1783" y="999"/>
                  </a:cubicBezTo>
                  <a:cubicBezTo>
                    <a:pt x="1783" y="980"/>
                    <a:pt x="1783" y="961"/>
                    <a:pt x="1778" y="942"/>
                  </a:cubicBezTo>
                  <a:cubicBezTo>
                    <a:pt x="1778" y="932"/>
                    <a:pt x="1778" y="922"/>
                    <a:pt x="1778" y="913"/>
                  </a:cubicBezTo>
                  <a:cubicBezTo>
                    <a:pt x="1773" y="894"/>
                    <a:pt x="1773" y="874"/>
                    <a:pt x="1773" y="855"/>
                  </a:cubicBezTo>
                  <a:cubicBezTo>
                    <a:pt x="1769" y="846"/>
                    <a:pt x="1769" y="836"/>
                    <a:pt x="1773" y="826"/>
                  </a:cubicBezTo>
                  <a:cubicBezTo>
                    <a:pt x="1773" y="807"/>
                    <a:pt x="1764" y="783"/>
                    <a:pt x="1764" y="764"/>
                  </a:cubicBezTo>
                  <a:cubicBezTo>
                    <a:pt x="1764" y="759"/>
                    <a:pt x="1764" y="750"/>
                    <a:pt x="1764" y="740"/>
                  </a:cubicBezTo>
                  <a:cubicBezTo>
                    <a:pt x="1759" y="721"/>
                    <a:pt x="1759" y="697"/>
                    <a:pt x="1754" y="677"/>
                  </a:cubicBezTo>
                  <a:cubicBezTo>
                    <a:pt x="1749" y="673"/>
                    <a:pt x="1749" y="663"/>
                    <a:pt x="1754" y="653"/>
                  </a:cubicBezTo>
                  <a:cubicBezTo>
                    <a:pt x="1749" y="634"/>
                    <a:pt x="1745" y="610"/>
                    <a:pt x="1740" y="591"/>
                  </a:cubicBezTo>
                  <a:cubicBezTo>
                    <a:pt x="1740" y="586"/>
                    <a:pt x="1740" y="577"/>
                    <a:pt x="1735" y="572"/>
                  </a:cubicBezTo>
                  <a:cubicBezTo>
                    <a:pt x="1730" y="553"/>
                    <a:pt x="1725" y="529"/>
                    <a:pt x="1721" y="509"/>
                  </a:cubicBezTo>
                  <a:cubicBezTo>
                    <a:pt x="1721" y="500"/>
                    <a:pt x="1721" y="495"/>
                    <a:pt x="1721" y="490"/>
                  </a:cubicBezTo>
                  <a:cubicBezTo>
                    <a:pt x="1716" y="466"/>
                    <a:pt x="1711" y="442"/>
                    <a:pt x="1701" y="423"/>
                  </a:cubicBezTo>
                  <a:cubicBezTo>
                    <a:pt x="1701" y="418"/>
                    <a:pt x="1701" y="413"/>
                    <a:pt x="1701" y="408"/>
                  </a:cubicBezTo>
                  <a:lnTo>
                    <a:pt x="1687" y="336"/>
                  </a:lnTo>
                  <a:cubicBezTo>
                    <a:pt x="1682" y="332"/>
                    <a:pt x="1682" y="327"/>
                    <a:pt x="1687" y="322"/>
                  </a:cubicBezTo>
                  <a:cubicBezTo>
                    <a:pt x="1677" y="298"/>
                    <a:pt x="1673" y="274"/>
                    <a:pt x="1663" y="255"/>
                  </a:cubicBezTo>
                  <a:lnTo>
                    <a:pt x="1663" y="240"/>
                  </a:lnTo>
                  <a:cubicBezTo>
                    <a:pt x="1658" y="216"/>
                    <a:pt x="1649" y="192"/>
                    <a:pt x="1644" y="168"/>
                  </a:cubicBezTo>
                  <a:lnTo>
                    <a:pt x="1644" y="159"/>
                  </a:lnTo>
                  <a:cubicBezTo>
                    <a:pt x="1639" y="135"/>
                    <a:pt x="1629" y="111"/>
                    <a:pt x="1620" y="82"/>
                  </a:cubicBezTo>
                  <a:lnTo>
                    <a:pt x="1620" y="77"/>
                  </a:lnTo>
                  <a:cubicBezTo>
                    <a:pt x="1610" y="53"/>
                    <a:pt x="1600" y="24"/>
                    <a:pt x="1591" y="0"/>
                  </a:cubicBezTo>
                  <a:close/>
                </a:path>
              </a:pathLst>
            </a:custGeom>
            <a:solidFill>
              <a:srgbClr val="566D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9" name="Google Shape;12429;p92"/>
            <p:cNvSpPr/>
            <p:nvPr/>
          </p:nvSpPr>
          <p:spPr>
            <a:xfrm>
              <a:off x="7770627" y="4065963"/>
              <a:ext cx="17750" cy="15106"/>
            </a:xfrm>
            <a:custGeom>
              <a:avLst/>
              <a:gdLst/>
              <a:ahLst/>
              <a:cxnLst/>
              <a:rect l="l" t="t" r="r" b="b"/>
              <a:pathLst>
                <a:path w="678" h="577" extrusionOk="0">
                  <a:moveTo>
                    <a:pt x="385" y="1"/>
                  </a:moveTo>
                  <a:cubicBezTo>
                    <a:pt x="130" y="1"/>
                    <a:pt x="0" y="313"/>
                    <a:pt x="183" y="491"/>
                  </a:cubicBezTo>
                  <a:cubicBezTo>
                    <a:pt x="242" y="550"/>
                    <a:pt x="314" y="576"/>
                    <a:pt x="385" y="576"/>
                  </a:cubicBezTo>
                  <a:cubicBezTo>
                    <a:pt x="532" y="576"/>
                    <a:pt x="673" y="461"/>
                    <a:pt x="673" y="289"/>
                  </a:cubicBezTo>
                  <a:cubicBezTo>
                    <a:pt x="678" y="130"/>
                    <a:pt x="548" y="1"/>
                    <a:pt x="385" y="1"/>
                  </a:cubicBezTo>
                  <a:close/>
                </a:path>
              </a:pathLst>
            </a:custGeom>
            <a:solidFill>
              <a:srgbClr val="3B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0" name="Google Shape;12430;p92"/>
            <p:cNvSpPr/>
            <p:nvPr/>
          </p:nvSpPr>
          <p:spPr>
            <a:xfrm>
              <a:off x="7734027" y="4121674"/>
              <a:ext cx="15368" cy="13064"/>
            </a:xfrm>
            <a:custGeom>
              <a:avLst/>
              <a:gdLst/>
              <a:ahLst/>
              <a:cxnLst/>
              <a:rect l="l" t="t" r="r" b="b"/>
              <a:pathLst>
                <a:path w="587" h="499" extrusionOk="0">
                  <a:moveTo>
                    <a:pt x="340" y="1"/>
                  </a:moveTo>
                  <a:cubicBezTo>
                    <a:pt x="337" y="1"/>
                    <a:pt x="335" y="1"/>
                    <a:pt x="332" y="1"/>
                  </a:cubicBezTo>
                  <a:cubicBezTo>
                    <a:pt x="111" y="1"/>
                    <a:pt x="0" y="270"/>
                    <a:pt x="154" y="424"/>
                  </a:cubicBezTo>
                  <a:cubicBezTo>
                    <a:pt x="206" y="475"/>
                    <a:pt x="269" y="498"/>
                    <a:pt x="331" y="498"/>
                  </a:cubicBezTo>
                  <a:cubicBezTo>
                    <a:pt x="459" y="498"/>
                    <a:pt x="582" y="400"/>
                    <a:pt x="582" y="251"/>
                  </a:cubicBezTo>
                  <a:cubicBezTo>
                    <a:pt x="586" y="114"/>
                    <a:pt x="476" y="1"/>
                    <a:pt x="340" y="1"/>
                  </a:cubicBezTo>
                  <a:close/>
                </a:path>
              </a:pathLst>
            </a:custGeom>
            <a:solidFill>
              <a:srgbClr val="3B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1" name="Google Shape;12431;p92"/>
            <p:cNvSpPr/>
            <p:nvPr/>
          </p:nvSpPr>
          <p:spPr>
            <a:xfrm>
              <a:off x="7633522" y="4056904"/>
              <a:ext cx="15368" cy="13142"/>
            </a:xfrm>
            <a:custGeom>
              <a:avLst/>
              <a:gdLst/>
              <a:ahLst/>
              <a:cxnLst/>
              <a:rect l="l" t="t" r="r" b="b"/>
              <a:pathLst>
                <a:path w="587" h="502" extrusionOk="0">
                  <a:moveTo>
                    <a:pt x="337" y="1"/>
                  </a:moveTo>
                  <a:cubicBezTo>
                    <a:pt x="116" y="1"/>
                    <a:pt x="1" y="270"/>
                    <a:pt x="159" y="428"/>
                  </a:cubicBezTo>
                  <a:cubicBezTo>
                    <a:pt x="210" y="479"/>
                    <a:pt x="273" y="502"/>
                    <a:pt x="334" y="502"/>
                  </a:cubicBezTo>
                  <a:cubicBezTo>
                    <a:pt x="463" y="502"/>
                    <a:pt x="587" y="401"/>
                    <a:pt x="587" y="251"/>
                  </a:cubicBezTo>
                  <a:cubicBezTo>
                    <a:pt x="587" y="111"/>
                    <a:pt x="477" y="1"/>
                    <a:pt x="337" y="1"/>
                  </a:cubicBezTo>
                  <a:close/>
                </a:path>
              </a:pathLst>
            </a:custGeom>
            <a:solidFill>
              <a:srgbClr val="3B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2" name="Google Shape;12432;p92"/>
            <p:cNvSpPr/>
            <p:nvPr/>
          </p:nvSpPr>
          <p:spPr>
            <a:xfrm>
              <a:off x="7655304" y="4121674"/>
              <a:ext cx="15368" cy="13064"/>
            </a:xfrm>
            <a:custGeom>
              <a:avLst/>
              <a:gdLst/>
              <a:ahLst/>
              <a:cxnLst/>
              <a:rect l="l" t="t" r="r" b="b"/>
              <a:pathLst>
                <a:path w="587" h="499" extrusionOk="0">
                  <a:moveTo>
                    <a:pt x="345" y="1"/>
                  </a:moveTo>
                  <a:cubicBezTo>
                    <a:pt x="342" y="1"/>
                    <a:pt x="339" y="1"/>
                    <a:pt x="336" y="1"/>
                  </a:cubicBezTo>
                  <a:cubicBezTo>
                    <a:pt x="111" y="1"/>
                    <a:pt x="0" y="270"/>
                    <a:pt x="159" y="424"/>
                  </a:cubicBezTo>
                  <a:cubicBezTo>
                    <a:pt x="210" y="475"/>
                    <a:pt x="274" y="498"/>
                    <a:pt x="336" y="498"/>
                  </a:cubicBezTo>
                  <a:cubicBezTo>
                    <a:pt x="464" y="498"/>
                    <a:pt x="586" y="400"/>
                    <a:pt x="586" y="251"/>
                  </a:cubicBezTo>
                  <a:cubicBezTo>
                    <a:pt x="586" y="114"/>
                    <a:pt x="480" y="1"/>
                    <a:pt x="345" y="1"/>
                  </a:cubicBezTo>
                  <a:close/>
                </a:path>
              </a:pathLst>
            </a:custGeom>
            <a:solidFill>
              <a:srgbClr val="3B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3" name="Google Shape;12433;p92"/>
            <p:cNvSpPr/>
            <p:nvPr/>
          </p:nvSpPr>
          <p:spPr>
            <a:xfrm>
              <a:off x="7693527" y="4070858"/>
              <a:ext cx="18378" cy="15734"/>
            </a:xfrm>
            <a:custGeom>
              <a:avLst/>
              <a:gdLst/>
              <a:ahLst/>
              <a:cxnLst/>
              <a:rect l="l" t="t" r="r" b="b"/>
              <a:pathLst>
                <a:path w="702" h="601" extrusionOk="0">
                  <a:moveTo>
                    <a:pt x="404" y="1"/>
                  </a:moveTo>
                  <a:cubicBezTo>
                    <a:pt x="135" y="1"/>
                    <a:pt x="0" y="323"/>
                    <a:pt x="188" y="510"/>
                  </a:cubicBezTo>
                  <a:cubicBezTo>
                    <a:pt x="250" y="573"/>
                    <a:pt x="327" y="601"/>
                    <a:pt x="401" y="601"/>
                  </a:cubicBezTo>
                  <a:cubicBezTo>
                    <a:pt x="555" y="601"/>
                    <a:pt x="702" y="480"/>
                    <a:pt x="702" y="299"/>
                  </a:cubicBezTo>
                  <a:cubicBezTo>
                    <a:pt x="702" y="131"/>
                    <a:pt x="567" y="1"/>
                    <a:pt x="404" y="1"/>
                  </a:cubicBezTo>
                  <a:close/>
                </a:path>
              </a:pathLst>
            </a:custGeom>
            <a:solidFill>
              <a:srgbClr val="3B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4" name="Google Shape;12434;p92"/>
            <p:cNvSpPr/>
            <p:nvPr/>
          </p:nvSpPr>
          <p:spPr>
            <a:xfrm>
              <a:off x="7552024" y="3826128"/>
              <a:ext cx="281880" cy="340733"/>
            </a:xfrm>
            <a:custGeom>
              <a:avLst/>
              <a:gdLst/>
              <a:ahLst/>
              <a:cxnLst/>
              <a:rect l="l" t="t" r="r" b="b"/>
              <a:pathLst>
                <a:path w="10767" h="13015" extrusionOk="0">
                  <a:moveTo>
                    <a:pt x="3530" y="7679"/>
                  </a:moveTo>
                  <a:cubicBezTo>
                    <a:pt x="4235" y="7679"/>
                    <a:pt x="4935" y="7865"/>
                    <a:pt x="5554" y="8225"/>
                  </a:cubicBezTo>
                  <a:cubicBezTo>
                    <a:pt x="6243" y="8618"/>
                    <a:pt x="6909" y="8749"/>
                    <a:pt x="7493" y="8749"/>
                  </a:cubicBezTo>
                  <a:cubicBezTo>
                    <a:pt x="7936" y="8749"/>
                    <a:pt x="8332" y="8674"/>
                    <a:pt x="8653" y="8580"/>
                  </a:cubicBezTo>
                  <a:cubicBezTo>
                    <a:pt x="9042" y="8465"/>
                    <a:pt x="9417" y="8297"/>
                    <a:pt x="9763" y="8081"/>
                  </a:cubicBezTo>
                  <a:lnTo>
                    <a:pt x="9763" y="8081"/>
                  </a:lnTo>
                  <a:cubicBezTo>
                    <a:pt x="10200" y="9560"/>
                    <a:pt x="9796" y="11160"/>
                    <a:pt x="8715" y="12260"/>
                  </a:cubicBezTo>
                  <a:cubicBezTo>
                    <a:pt x="8485" y="12491"/>
                    <a:pt x="8173" y="12621"/>
                    <a:pt x="7846" y="12625"/>
                  </a:cubicBezTo>
                  <a:lnTo>
                    <a:pt x="3460" y="12625"/>
                  </a:lnTo>
                  <a:cubicBezTo>
                    <a:pt x="3128" y="12625"/>
                    <a:pt x="2816" y="12491"/>
                    <a:pt x="2590" y="12260"/>
                  </a:cubicBezTo>
                  <a:cubicBezTo>
                    <a:pt x="1529" y="11189"/>
                    <a:pt x="1115" y="9637"/>
                    <a:pt x="1509" y="8182"/>
                  </a:cubicBezTo>
                  <a:cubicBezTo>
                    <a:pt x="1884" y="7989"/>
                    <a:pt x="2292" y="7850"/>
                    <a:pt x="2710" y="7764"/>
                  </a:cubicBezTo>
                  <a:cubicBezTo>
                    <a:pt x="2982" y="7707"/>
                    <a:pt x="3256" y="7679"/>
                    <a:pt x="3530" y="7679"/>
                  </a:cubicBezTo>
                  <a:close/>
                  <a:moveTo>
                    <a:pt x="3859" y="0"/>
                  </a:moveTo>
                  <a:cubicBezTo>
                    <a:pt x="3580" y="5"/>
                    <a:pt x="3354" y="231"/>
                    <a:pt x="3354" y="510"/>
                  </a:cubicBezTo>
                  <a:lnTo>
                    <a:pt x="3354" y="956"/>
                  </a:lnTo>
                  <a:cubicBezTo>
                    <a:pt x="3354" y="1235"/>
                    <a:pt x="3580" y="1461"/>
                    <a:pt x="3859" y="1466"/>
                  </a:cubicBezTo>
                  <a:lnTo>
                    <a:pt x="4128" y="1466"/>
                  </a:lnTo>
                  <a:lnTo>
                    <a:pt x="4128" y="3037"/>
                  </a:lnTo>
                  <a:cubicBezTo>
                    <a:pt x="4128" y="3161"/>
                    <a:pt x="4222" y="3224"/>
                    <a:pt x="4317" y="3224"/>
                  </a:cubicBezTo>
                  <a:cubicBezTo>
                    <a:pt x="4412" y="3224"/>
                    <a:pt x="4507" y="3161"/>
                    <a:pt x="4507" y="3037"/>
                  </a:cubicBezTo>
                  <a:lnTo>
                    <a:pt x="4507" y="1466"/>
                  </a:lnTo>
                  <a:lnTo>
                    <a:pt x="6794" y="1466"/>
                  </a:lnTo>
                  <a:lnTo>
                    <a:pt x="6794" y="4641"/>
                  </a:lnTo>
                  <a:cubicBezTo>
                    <a:pt x="6794" y="4924"/>
                    <a:pt x="6967" y="5174"/>
                    <a:pt x="7231" y="5275"/>
                  </a:cubicBezTo>
                  <a:cubicBezTo>
                    <a:pt x="8336" y="5717"/>
                    <a:pt x="9210" y="6601"/>
                    <a:pt x="9638" y="7711"/>
                  </a:cubicBezTo>
                  <a:cubicBezTo>
                    <a:pt x="9297" y="7937"/>
                    <a:pt x="8922" y="8110"/>
                    <a:pt x="8533" y="8220"/>
                  </a:cubicBezTo>
                  <a:cubicBezTo>
                    <a:pt x="8175" y="8325"/>
                    <a:pt x="7823" y="8378"/>
                    <a:pt x="7478" y="8378"/>
                  </a:cubicBezTo>
                  <a:cubicBezTo>
                    <a:pt x="6878" y="8378"/>
                    <a:pt x="6299" y="8218"/>
                    <a:pt x="5747" y="7898"/>
                  </a:cubicBezTo>
                  <a:cubicBezTo>
                    <a:pt x="5049" y="7497"/>
                    <a:pt x="4292" y="7306"/>
                    <a:pt x="3533" y="7306"/>
                  </a:cubicBezTo>
                  <a:cubicBezTo>
                    <a:pt x="2902" y="7306"/>
                    <a:pt x="2271" y="7438"/>
                    <a:pt x="1673" y="7692"/>
                  </a:cubicBezTo>
                  <a:cubicBezTo>
                    <a:pt x="2100" y="6587"/>
                    <a:pt x="2970" y="5712"/>
                    <a:pt x="4075" y="5275"/>
                  </a:cubicBezTo>
                  <a:cubicBezTo>
                    <a:pt x="4334" y="5174"/>
                    <a:pt x="4507" y="4920"/>
                    <a:pt x="4512" y="4641"/>
                  </a:cubicBezTo>
                  <a:lnTo>
                    <a:pt x="4512" y="3993"/>
                  </a:lnTo>
                  <a:cubicBezTo>
                    <a:pt x="4510" y="3868"/>
                    <a:pt x="4415" y="3805"/>
                    <a:pt x="4320" y="3805"/>
                  </a:cubicBezTo>
                  <a:cubicBezTo>
                    <a:pt x="4226" y="3805"/>
                    <a:pt x="4132" y="3868"/>
                    <a:pt x="4132" y="3993"/>
                  </a:cubicBezTo>
                  <a:lnTo>
                    <a:pt x="4132" y="4641"/>
                  </a:lnTo>
                  <a:cubicBezTo>
                    <a:pt x="4132" y="4766"/>
                    <a:pt x="4056" y="4876"/>
                    <a:pt x="3935" y="4924"/>
                  </a:cubicBezTo>
                  <a:cubicBezTo>
                    <a:pt x="827" y="6154"/>
                    <a:pt x="1" y="10166"/>
                    <a:pt x="2321" y="12534"/>
                  </a:cubicBezTo>
                  <a:cubicBezTo>
                    <a:pt x="2619" y="12837"/>
                    <a:pt x="3032" y="13010"/>
                    <a:pt x="3460" y="13014"/>
                  </a:cubicBezTo>
                  <a:lnTo>
                    <a:pt x="7846" y="13014"/>
                  </a:lnTo>
                  <a:cubicBezTo>
                    <a:pt x="8278" y="13014"/>
                    <a:pt x="8687" y="12837"/>
                    <a:pt x="8989" y="12534"/>
                  </a:cubicBezTo>
                  <a:cubicBezTo>
                    <a:pt x="10570" y="10920"/>
                    <a:pt x="10767" y="8407"/>
                    <a:pt x="9460" y="6567"/>
                  </a:cubicBezTo>
                  <a:cubicBezTo>
                    <a:pt x="8936" y="5828"/>
                    <a:pt x="8211" y="5256"/>
                    <a:pt x="7370" y="4920"/>
                  </a:cubicBezTo>
                  <a:cubicBezTo>
                    <a:pt x="7255" y="4876"/>
                    <a:pt x="7173" y="4766"/>
                    <a:pt x="7173" y="4641"/>
                  </a:cubicBezTo>
                  <a:lnTo>
                    <a:pt x="7173" y="1466"/>
                  </a:lnTo>
                  <a:lnTo>
                    <a:pt x="7447" y="1466"/>
                  </a:lnTo>
                  <a:cubicBezTo>
                    <a:pt x="7726" y="1461"/>
                    <a:pt x="7952" y="1235"/>
                    <a:pt x="7952" y="956"/>
                  </a:cubicBezTo>
                  <a:lnTo>
                    <a:pt x="7952" y="510"/>
                  </a:lnTo>
                  <a:cubicBezTo>
                    <a:pt x="7952" y="231"/>
                    <a:pt x="7726" y="5"/>
                    <a:pt x="7447" y="0"/>
                  </a:cubicBezTo>
                  <a:lnTo>
                    <a:pt x="6438" y="0"/>
                  </a:lnTo>
                  <a:cubicBezTo>
                    <a:pt x="6189" y="0"/>
                    <a:pt x="6189" y="380"/>
                    <a:pt x="6438" y="380"/>
                  </a:cubicBezTo>
                  <a:lnTo>
                    <a:pt x="7447" y="380"/>
                  </a:lnTo>
                  <a:cubicBezTo>
                    <a:pt x="7514" y="380"/>
                    <a:pt x="7572" y="438"/>
                    <a:pt x="7572" y="505"/>
                  </a:cubicBezTo>
                  <a:lnTo>
                    <a:pt x="7572" y="952"/>
                  </a:lnTo>
                  <a:cubicBezTo>
                    <a:pt x="7572" y="1021"/>
                    <a:pt x="7519" y="1077"/>
                    <a:pt x="7455" y="1077"/>
                  </a:cubicBezTo>
                  <a:cubicBezTo>
                    <a:pt x="7452" y="1077"/>
                    <a:pt x="7450" y="1077"/>
                    <a:pt x="7447" y="1076"/>
                  </a:cubicBezTo>
                  <a:lnTo>
                    <a:pt x="3859" y="1076"/>
                  </a:lnTo>
                  <a:cubicBezTo>
                    <a:pt x="3856" y="1077"/>
                    <a:pt x="3853" y="1077"/>
                    <a:pt x="3851" y="1077"/>
                  </a:cubicBezTo>
                  <a:cubicBezTo>
                    <a:pt x="3787" y="1077"/>
                    <a:pt x="3734" y="1021"/>
                    <a:pt x="3734" y="952"/>
                  </a:cubicBezTo>
                  <a:lnTo>
                    <a:pt x="3734" y="505"/>
                  </a:lnTo>
                  <a:cubicBezTo>
                    <a:pt x="3734" y="438"/>
                    <a:pt x="3791" y="380"/>
                    <a:pt x="3859" y="380"/>
                  </a:cubicBezTo>
                  <a:lnTo>
                    <a:pt x="5506" y="380"/>
                  </a:lnTo>
                  <a:cubicBezTo>
                    <a:pt x="5761" y="380"/>
                    <a:pt x="5761" y="5"/>
                    <a:pt x="5506" y="0"/>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35" name="Google Shape;12435;p92"/>
          <p:cNvGrpSpPr/>
          <p:nvPr/>
        </p:nvGrpSpPr>
        <p:grpSpPr>
          <a:xfrm>
            <a:off x="6264910" y="4084428"/>
            <a:ext cx="202895" cy="354268"/>
            <a:chOff x="6264910" y="4289828"/>
            <a:chExt cx="202895" cy="354268"/>
          </a:xfrm>
        </p:grpSpPr>
        <p:sp>
          <p:nvSpPr>
            <p:cNvPr id="12436" name="Google Shape;12436;p92"/>
            <p:cNvSpPr/>
            <p:nvPr/>
          </p:nvSpPr>
          <p:spPr>
            <a:xfrm>
              <a:off x="6268811" y="4364781"/>
              <a:ext cx="77493" cy="31468"/>
            </a:xfrm>
            <a:custGeom>
              <a:avLst/>
              <a:gdLst/>
              <a:ahLst/>
              <a:cxnLst/>
              <a:rect l="l" t="t" r="r" b="b"/>
              <a:pathLst>
                <a:path w="2960" h="1202" extrusionOk="0">
                  <a:moveTo>
                    <a:pt x="207" y="1"/>
                  </a:moveTo>
                  <a:cubicBezTo>
                    <a:pt x="0" y="376"/>
                    <a:pt x="0" y="827"/>
                    <a:pt x="202" y="1202"/>
                  </a:cubicBezTo>
                  <a:lnTo>
                    <a:pt x="2806" y="1202"/>
                  </a:lnTo>
                  <a:cubicBezTo>
                    <a:pt x="2907" y="1019"/>
                    <a:pt x="2959" y="818"/>
                    <a:pt x="2959" y="606"/>
                  </a:cubicBezTo>
                  <a:cubicBezTo>
                    <a:pt x="2959" y="395"/>
                    <a:pt x="2902" y="184"/>
                    <a:pt x="2796" y="1"/>
                  </a:cubicBezTo>
                  <a:close/>
                </a:path>
              </a:pathLst>
            </a:custGeom>
            <a:solidFill>
              <a:srgbClr val="81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7" name="Google Shape;12437;p92"/>
            <p:cNvSpPr/>
            <p:nvPr/>
          </p:nvSpPr>
          <p:spPr>
            <a:xfrm>
              <a:off x="6324391" y="4364781"/>
              <a:ext cx="21913" cy="31468"/>
            </a:xfrm>
            <a:custGeom>
              <a:avLst/>
              <a:gdLst/>
              <a:ahLst/>
              <a:cxnLst/>
              <a:rect l="l" t="t" r="r" b="b"/>
              <a:pathLst>
                <a:path w="837" h="1202" extrusionOk="0">
                  <a:moveTo>
                    <a:pt x="1" y="1"/>
                  </a:moveTo>
                  <a:cubicBezTo>
                    <a:pt x="106" y="184"/>
                    <a:pt x="159" y="395"/>
                    <a:pt x="159" y="606"/>
                  </a:cubicBezTo>
                  <a:cubicBezTo>
                    <a:pt x="159" y="818"/>
                    <a:pt x="106" y="1019"/>
                    <a:pt x="5" y="1202"/>
                  </a:cubicBezTo>
                  <a:lnTo>
                    <a:pt x="683" y="1202"/>
                  </a:lnTo>
                  <a:cubicBezTo>
                    <a:pt x="784" y="1019"/>
                    <a:pt x="836" y="818"/>
                    <a:pt x="832" y="606"/>
                  </a:cubicBezTo>
                  <a:cubicBezTo>
                    <a:pt x="836" y="395"/>
                    <a:pt x="784" y="184"/>
                    <a:pt x="673" y="1"/>
                  </a:cubicBez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8" name="Google Shape;12438;p92"/>
            <p:cNvSpPr/>
            <p:nvPr/>
          </p:nvSpPr>
          <p:spPr>
            <a:xfrm>
              <a:off x="6270068" y="4536967"/>
              <a:ext cx="76236" cy="31599"/>
            </a:xfrm>
            <a:custGeom>
              <a:avLst/>
              <a:gdLst/>
              <a:ahLst/>
              <a:cxnLst/>
              <a:rect l="l" t="t" r="r" b="b"/>
              <a:pathLst>
                <a:path w="2912" h="1207" extrusionOk="0">
                  <a:moveTo>
                    <a:pt x="154" y="1"/>
                  </a:moveTo>
                  <a:cubicBezTo>
                    <a:pt x="58" y="183"/>
                    <a:pt x="5" y="390"/>
                    <a:pt x="5" y="596"/>
                  </a:cubicBezTo>
                  <a:cubicBezTo>
                    <a:pt x="0" y="808"/>
                    <a:pt x="58" y="1019"/>
                    <a:pt x="163" y="1206"/>
                  </a:cubicBezTo>
                  <a:lnTo>
                    <a:pt x="2753" y="1206"/>
                  </a:lnTo>
                  <a:cubicBezTo>
                    <a:pt x="2859" y="1019"/>
                    <a:pt x="2911" y="808"/>
                    <a:pt x="2911" y="596"/>
                  </a:cubicBezTo>
                  <a:cubicBezTo>
                    <a:pt x="2911" y="390"/>
                    <a:pt x="2859" y="183"/>
                    <a:pt x="2758" y="1"/>
                  </a:cubicBezTo>
                  <a:close/>
                </a:path>
              </a:pathLst>
            </a:custGeom>
            <a:solidFill>
              <a:srgbClr val="81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9" name="Google Shape;12439;p92"/>
            <p:cNvSpPr/>
            <p:nvPr/>
          </p:nvSpPr>
          <p:spPr>
            <a:xfrm>
              <a:off x="6324391" y="4536967"/>
              <a:ext cx="23169" cy="31599"/>
            </a:xfrm>
            <a:custGeom>
              <a:avLst/>
              <a:gdLst/>
              <a:ahLst/>
              <a:cxnLst/>
              <a:rect l="l" t="t" r="r" b="b"/>
              <a:pathLst>
                <a:path w="885" h="1207" extrusionOk="0">
                  <a:moveTo>
                    <a:pt x="10" y="1"/>
                  </a:moveTo>
                  <a:cubicBezTo>
                    <a:pt x="212" y="375"/>
                    <a:pt x="207" y="832"/>
                    <a:pt x="1" y="1206"/>
                  </a:cubicBezTo>
                  <a:lnTo>
                    <a:pt x="678" y="1206"/>
                  </a:lnTo>
                  <a:cubicBezTo>
                    <a:pt x="884" y="832"/>
                    <a:pt x="884" y="375"/>
                    <a:pt x="683" y="1"/>
                  </a:cubicBez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0" name="Google Shape;12440;p92"/>
            <p:cNvSpPr/>
            <p:nvPr/>
          </p:nvSpPr>
          <p:spPr>
            <a:xfrm>
              <a:off x="6386150" y="4450940"/>
              <a:ext cx="76367" cy="31468"/>
            </a:xfrm>
            <a:custGeom>
              <a:avLst/>
              <a:gdLst/>
              <a:ahLst/>
              <a:cxnLst/>
              <a:rect l="l" t="t" r="r" b="b"/>
              <a:pathLst>
                <a:path w="2917" h="1202" extrusionOk="0">
                  <a:moveTo>
                    <a:pt x="159" y="1"/>
                  </a:moveTo>
                  <a:cubicBezTo>
                    <a:pt x="58" y="183"/>
                    <a:pt x="0" y="390"/>
                    <a:pt x="5" y="601"/>
                  </a:cubicBezTo>
                  <a:cubicBezTo>
                    <a:pt x="5" y="808"/>
                    <a:pt x="58" y="1014"/>
                    <a:pt x="159" y="1202"/>
                  </a:cubicBezTo>
                  <a:lnTo>
                    <a:pt x="2758" y="1202"/>
                  </a:lnTo>
                  <a:cubicBezTo>
                    <a:pt x="2864" y="1019"/>
                    <a:pt x="2916" y="808"/>
                    <a:pt x="2916" y="601"/>
                  </a:cubicBezTo>
                  <a:cubicBezTo>
                    <a:pt x="2916" y="390"/>
                    <a:pt x="2859" y="178"/>
                    <a:pt x="2753"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1" name="Google Shape;12441;p92"/>
            <p:cNvSpPr/>
            <p:nvPr/>
          </p:nvSpPr>
          <p:spPr>
            <a:xfrm>
              <a:off x="6438327" y="4450809"/>
              <a:ext cx="24190" cy="31468"/>
            </a:xfrm>
            <a:custGeom>
              <a:avLst/>
              <a:gdLst/>
              <a:ahLst/>
              <a:cxnLst/>
              <a:rect l="l" t="t" r="r" b="b"/>
              <a:pathLst>
                <a:path w="924" h="1202" extrusionOk="0">
                  <a:moveTo>
                    <a:pt x="1" y="1"/>
                  </a:moveTo>
                  <a:cubicBezTo>
                    <a:pt x="107" y="183"/>
                    <a:pt x="160" y="390"/>
                    <a:pt x="160" y="601"/>
                  </a:cubicBezTo>
                  <a:cubicBezTo>
                    <a:pt x="160" y="813"/>
                    <a:pt x="107" y="1019"/>
                    <a:pt x="1" y="1202"/>
                  </a:cubicBezTo>
                  <a:lnTo>
                    <a:pt x="765" y="1202"/>
                  </a:lnTo>
                  <a:cubicBezTo>
                    <a:pt x="871" y="1019"/>
                    <a:pt x="923" y="813"/>
                    <a:pt x="923" y="601"/>
                  </a:cubicBezTo>
                  <a:cubicBezTo>
                    <a:pt x="923" y="390"/>
                    <a:pt x="871" y="183"/>
                    <a:pt x="765" y="1"/>
                  </a:cubicBezTo>
                  <a:close/>
                </a:path>
              </a:pathLst>
            </a:custGeom>
            <a:solidFill>
              <a:srgbClr val="4C65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2" name="Google Shape;12442;p92"/>
            <p:cNvSpPr/>
            <p:nvPr/>
          </p:nvSpPr>
          <p:spPr>
            <a:xfrm>
              <a:off x="6264910" y="4289828"/>
              <a:ext cx="86734" cy="354268"/>
            </a:xfrm>
            <a:custGeom>
              <a:avLst/>
              <a:gdLst/>
              <a:ahLst/>
              <a:cxnLst/>
              <a:rect l="l" t="t" r="r" b="b"/>
              <a:pathLst>
                <a:path w="3313" h="13532" extrusionOk="0">
                  <a:moveTo>
                    <a:pt x="1653" y="2057"/>
                  </a:moveTo>
                  <a:cubicBezTo>
                    <a:pt x="1984" y="2249"/>
                    <a:pt x="2301" y="2441"/>
                    <a:pt x="2537" y="2667"/>
                  </a:cubicBezTo>
                  <a:lnTo>
                    <a:pt x="774" y="2667"/>
                  </a:lnTo>
                  <a:cubicBezTo>
                    <a:pt x="1004" y="2441"/>
                    <a:pt x="1321" y="2249"/>
                    <a:pt x="1653" y="2057"/>
                  </a:cubicBezTo>
                  <a:close/>
                  <a:moveTo>
                    <a:pt x="2820" y="3061"/>
                  </a:moveTo>
                  <a:cubicBezTo>
                    <a:pt x="2935" y="3316"/>
                    <a:pt x="2935" y="3613"/>
                    <a:pt x="2820" y="3868"/>
                  </a:cubicBezTo>
                  <a:lnTo>
                    <a:pt x="485" y="3868"/>
                  </a:lnTo>
                  <a:cubicBezTo>
                    <a:pt x="370" y="3613"/>
                    <a:pt x="370" y="3320"/>
                    <a:pt x="490" y="3061"/>
                  </a:cubicBezTo>
                  <a:close/>
                  <a:moveTo>
                    <a:pt x="2546" y="4272"/>
                  </a:moveTo>
                  <a:cubicBezTo>
                    <a:pt x="2316" y="4497"/>
                    <a:pt x="1994" y="4694"/>
                    <a:pt x="1653" y="4891"/>
                  </a:cubicBezTo>
                  <a:cubicBezTo>
                    <a:pt x="1316" y="4694"/>
                    <a:pt x="995" y="4507"/>
                    <a:pt x="759" y="4272"/>
                  </a:cubicBezTo>
                  <a:close/>
                  <a:moveTo>
                    <a:pt x="2883" y="6952"/>
                  </a:moveTo>
                  <a:cubicBezTo>
                    <a:pt x="2782" y="7500"/>
                    <a:pt x="2244" y="7831"/>
                    <a:pt x="1653" y="8168"/>
                  </a:cubicBezTo>
                  <a:cubicBezTo>
                    <a:pt x="1062" y="7831"/>
                    <a:pt x="529" y="7500"/>
                    <a:pt x="423" y="6952"/>
                  </a:cubicBezTo>
                  <a:close/>
                  <a:moveTo>
                    <a:pt x="1653" y="8629"/>
                  </a:moveTo>
                  <a:cubicBezTo>
                    <a:pt x="1994" y="8816"/>
                    <a:pt x="2316" y="9013"/>
                    <a:pt x="2546" y="9244"/>
                  </a:cubicBezTo>
                  <a:lnTo>
                    <a:pt x="759" y="9244"/>
                  </a:lnTo>
                  <a:cubicBezTo>
                    <a:pt x="995" y="9013"/>
                    <a:pt x="1316" y="8816"/>
                    <a:pt x="1653" y="8629"/>
                  </a:cubicBezTo>
                  <a:close/>
                  <a:moveTo>
                    <a:pt x="2820" y="9642"/>
                  </a:moveTo>
                  <a:cubicBezTo>
                    <a:pt x="2935" y="9897"/>
                    <a:pt x="2935" y="10190"/>
                    <a:pt x="2820" y="10450"/>
                  </a:cubicBezTo>
                  <a:lnTo>
                    <a:pt x="490" y="10450"/>
                  </a:lnTo>
                  <a:cubicBezTo>
                    <a:pt x="370" y="10190"/>
                    <a:pt x="365" y="9897"/>
                    <a:pt x="485" y="9642"/>
                  </a:cubicBezTo>
                  <a:close/>
                  <a:moveTo>
                    <a:pt x="2537" y="10843"/>
                  </a:moveTo>
                  <a:cubicBezTo>
                    <a:pt x="2301" y="11074"/>
                    <a:pt x="1984" y="11261"/>
                    <a:pt x="1653" y="11449"/>
                  </a:cubicBezTo>
                  <a:cubicBezTo>
                    <a:pt x="1316" y="11261"/>
                    <a:pt x="1004" y="11069"/>
                    <a:pt x="769" y="10843"/>
                  </a:cubicBezTo>
                  <a:close/>
                  <a:moveTo>
                    <a:pt x="202" y="1"/>
                  </a:moveTo>
                  <a:cubicBezTo>
                    <a:pt x="107" y="1"/>
                    <a:pt x="12" y="63"/>
                    <a:pt x="5" y="188"/>
                  </a:cubicBezTo>
                  <a:cubicBezTo>
                    <a:pt x="5" y="1000"/>
                    <a:pt x="620" y="1456"/>
                    <a:pt x="1259" y="1831"/>
                  </a:cubicBezTo>
                  <a:cubicBezTo>
                    <a:pt x="596" y="2220"/>
                    <a:pt x="5" y="2710"/>
                    <a:pt x="5" y="3474"/>
                  </a:cubicBezTo>
                  <a:cubicBezTo>
                    <a:pt x="5" y="4281"/>
                    <a:pt x="620" y="4742"/>
                    <a:pt x="1259" y="5117"/>
                  </a:cubicBezTo>
                  <a:cubicBezTo>
                    <a:pt x="620" y="5492"/>
                    <a:pt x="5" y="5948"/>
                    <a:pt x="5" y="6755"/>
                  </a:cubicBezTo>
                  <a:cubicBezTo>
                    <a:pt x="5" y="7567"/>
                    <a:pt x="620" y="8023"/>
                    <a:pt x="1259" y="8398"/>
                  </a:cubicBezTo>
                  <a:cubicBezTo>
                    <a:pt x="620" y="8773"/>
                    <a:pt x="5" y="9229"/>
                    <a:pt x="5" y="10041"/>
                  </a:cubicBezTo>
                  <a:cubicBezTo>
                    <a:pt x="5" y="10301"/>
                    <a:pt x="77" y="10555"/>
                    <a:pt x="216" y="10771"/>
                  </a:cubicBezTo>
                  <a:cubicBezTo>
                    <a:pt x="279" y="10839"/>
                    <a:pt x="399" y="11175"/>
                    <a:pt x="1259" y="11679"/>
                  </a:cubicBezTo>
                  <a:cubicBezTo>
                    <a:pt x="625" y="12059"/>
                    <a:pt x="10" y="12515"/>
                    <a:pt x="10" y="13322"/>
                  </a:cubicBezTo>
                  <a:cubicBezTo>
                    <a:pt x="0" y="13462"/>
                    <a:pt x="102" y="13531"/>
                    <a:pt x="204" y="13531"/>
                  </a:cubicBezTo>
                  <a:cubicBezTo>
                    <a:pt x="306" y="13531"/>
                    <a:pt x="409" y="13462"/>
                    <a:pt x="399" y="13322"/>
                  </a:cubicBezTo>
                  <a:cubicBezTo>
                    <a:pt x="399" y="12655"/>
                    <a:pt x="999" y="12285"/>
                    <a:pt x="1658" y="11910"/>
                  </a:cubicBezTo>
                  <a:cubicBezTo>
                    <a:pt x="2311" y="12285"/>
                    <a:pt x="2911" y="12655"/>
                    <a:pt x="2911" y="13322"/>
                  </a:cubicBezTo>
                  <a:cubicBezTo>
                    <a:pt x="2904" y="13462"/>
                    <a:pt x="3006" y="13531"/>
                    <a:pt x="3108" y="13531"/>
                  </a:cubicBezTo>
                  <a:cubicBezTo>
                    <a:pt x="3210" y="13531"/>
                    <a:pt x="3313" y="13462"/>
                    <a:pt x="3305" y="13322"/>
                  </a:cubicBezTo>
                  <a:cubicBezTo>
                    <a:pt x="3305" y="12515"/>
                    <a:pt x="2690" y="12059"/>
                    <a:pt x="2052" y="11679"/>
                  </a:cubicBezTo>
                  <a:cubicBezTo>
                    <a:pt x="2714" y="11290"/>
                    <a:pt x="3305" y="10805"/>
                    <a:pt x="3305" y="10036"/>
                  </a:cubicBezTo>
                  <a:cubicBezTo>
                    <a:pt x="3305" y="9229"/>
                    <a:pt x="2690" y="8773"/>
                    <a:pt x="2052" y="8393"/>
                  </a:cubicBezTo>
                  <a:cubicBezTo>
                    <a:pt x="2690" y="8019"/>
                    <a:pt x="3305" y="7562"/>
                    <a:pt x="3305" y="6750"/>
                  </a:cubicBezTo>
                  <a:cubicBezTo>
                    <a:pt x="3305" y="6587"/>
                    <a:pt x="3277" y="6419"/>
                    <a:pt x="3219" y="6260"/>
                  </a:cubicBezTo>
                  <a:cubicBezTo>
                    <a:pt x="3185" y="6168"/>
                    <a:pt x="3113" y="6129"/>
                    <a:pt x="3040" y="6129"/>
                  </a:cubicBezTo>
                  <a:cubicBezTo>
                    <a:pt x="2917" y="6129"/>
                    <a:pt x="2792" y="6241"/>
                    <a:pt x="2849" y="6395"/>
                  </a:cubicBezTo>
                  <a:cubicBezTo>
                    <a:pt x="2863" y="6448"/>
                    <a:pt x="2873" y="6501"/>
                    <a:pt x="2878" y="6553"/>
                  </a:cubicBezTo>
                  <a:lnTo>
                    <a:pt x="423" y="6553"/>
                  </a:lnTo>
                  <a:cubicBezTo>
                    <a:pt x="529" y="6006"/>
                    <a:pt x="1067" y="5674"/>
                    <a:pt x="1658" y="5338"/>
                  </a:cubicBezTo>
                  <a:cubicBezTo>
                    <a:pt x="1883" y="5463"/>
                    <a:pt x="2104" y="5602"/>
                    <a:pt x="2316" y="5756"/>
                  </a:cubicBezTo>
                  <a:cubicBezTo>
                    <a:pt x="2356" y="5786"/>
                    <a:pt x="2397" y="5799"/>
                    <a:pt x="2437" y="5799"/>
                  </a:cubicBezTo>
                  <a:cubicBezTo>
                    <a:pt x="2602" y="5799"/>
                    <a:pt x="2727" y="5566"/>
                    <a:pt x="2556" y="5434"/>
                  </a:cubicBezTo>
                  <a:cubicBezTo>
                    <a:pt x="2393" y="5319"/>
                    <a:pt x="2229" y="5213"/>
                    <a:pt x="2056" y="5112"/>
                  </a:cubicBezTo>
                  <a:cubicBezTo>
                    <a:pt x="2690" y="4738"/>
                    <a:pt x="3310" y="4281"/>
                    <a:pt x="3310" y="3469"/>
                  </a:cubicBezTo>
                  <a:cubicBezTo>
                    <a:pt x="3310" y="3210"/>
                    <a:pt x="3238" y="2955"/>
                    <a:pt x="3099" y="2739"/>
                  </a:cubicBezTo>
                  <a:cubicBezTo>
                    <a:pt x="3036" y="2672"/>
                    <a:pt x="2916" y="2336"/>
                    <a:pt x="2056" y="1831"/>
                  </a:cubicBezTo>
                  <a:cubicBezTo>
                    <a:pt x="2690" y="1456"/>
                    <a:pt x="3301" y="1000"/>
                    <a:pt x="3301" y="188"/>
                  </a:cubicBezTo>
                  <a:cubicBezTo>
                    <a:pt x="3296" y="63"/>
                    <a:pt x="3201" y="1"/>
                    <a:pt x="3106" y="1"/>
                  </a:cubicBezTo>
                  <a:cubicBezTo>
                    <a:pt x="3011" y="1"/>
                    <a:pt x="2916" y="63"/>
                    <a:pt x="2911" y="188"/>
                  </a:cubicBezTo>
                  <a:cubicBezTo>
                    <a:pt x="2911" y="861"/>
                    <a:pt x="2311" y="1226"/>
                    <a:pt x="1653" y="1601"/>
                  </a:cubicBezTo>
                  <a:cubicBezTo>
                    <a:pt x="999" y="1226"/>
                    <a:pt x="399" y="861"/>
                    <a:pt x="399" y="188"/>
                  </a:cubicBezTo>
                  <a:cubicBezTo>
                    <a:pt x="392" y="63"/>
                    <a:pt x="297" y="1"/>
                    <a:pt x="202"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3" name="Google Shape;12443;p92"/>
            <p:cNvSpPr/>
            <p:nvPr/>
          </p:nvSpPr>
          <p:spPr>
            <a:xfrm>
              <a:off x="6380731" y="4289828"/>
              <a:ext cx="87075" cy="353823"/>
            </a:xfrm>
            <a:custGeom>
              <a:avLst/>
              <a:gdLst/>
              <a:ahLst/>
              <a:cxnLst/>
              <a:rect l="l" t="t" r="r" b="b"/>
              <a:pathLst>
                <a:path w="3326" h="13515" extrusionOk="0">
                  <a:moveTo>
                    <a:pt x="2907" y="3628"/>
                  </a:moveTo>
                  <a:cubicBezTo>
                    <a:pt x="2821" y="4199"/>
                    <a:pt x="2273" y="4541"/>
                    <a:pt x="1668" y="4891"/>
                  </a:cubicBezTo>
                  <a:cubicBezTo>
                    <a:pt x="1062" y="4545"/>
                    <a:pt x="515" y="4204"/>
                    <a:pt x="433" y="3628"/>
                  </a:cubicBezTo>
                  <a:close/>
                  <a:moveTo>
                    <a:pt x="1668" y="5338"/>
                  </a:moveTo>
                  <a:cubicBezTo>
                    <a:pt x="2002" y="5529"/>
                    <a:pt x="2317" y="5724"/>
                    <a:pt x="2551" y="5948"/>
                  </a:cubicBezTo>
                  <a:lnTo>
                    <a:pt x="779" y="5948"/>
                  </a:lnTo>
                  <a:cubicBezTo>
                    <a:pt x="1014" y="5718"/>
                    <a:pt x="1331" y="5530"/>
                    <a:pt x="1668" y="5338"/>
                  </a:cubicBezTo>
                  <a:close/>
                  <a:moveTo>
                    <a:pt x="2835" y="6352"/>
                  </a:moveTo>
                  <a:cubicBezTo>
                    <a:pt x="2950" y="6606"/>
                    <a:pt x="2950" y="6904"/>
                    <a:pt x="2835" y="7159"/>
                  </a:cubicBezTo>
                  <a:lnTo>
                    <a:pt x="500" y="7159"/>
                  </a:lnTo>
                  <a:cubicBezTo>
                    <a:pt x="380" y="6904"/>
                    <a:pt x="380" y="6606"/>
                    <a:pt x="500" y="6352"/>
                  </a:cubicBezTo>
                  <a:close/>
                  <a:moveTo>
                    <a:pt x="2552" y="7553"/>
                  </a:moveTo>
                  <a:cubicBezTo>
                    <a:pt x="2321" y="7788"/>
                    <a:pt x="2004" y="7975"/>
                    <a:pt x="1668" y="8168"/>
                  </a:cubicBezTo>
                  <a:lnTo>
                    <a:pt x="1668" y="8163"/>
                  </a:lnTo>
                  <a:cubicBezTo>
                    <a:pt x="1331" y="7975"/>
                    <a:pt x="1010" y="7778"/>
                    <a:pt x="779" y="7553"/>
                  </a:cubicBezTo>
                  <a:close/>
                  <a:moveTo>
                    <a:pt x="1668" y="8619"/>
                  </a:moveTo>
                  <a:cubicBezTo>
                    <a:pt x="2254" y="8955"/>
                    <a:pt x="2792" y="9287"/>
                    <a:pt x="2902" y="9830"/>
                  </a:cubicBezTo>
                  <a:lnTo>
                    <a:pt x="438" y="9830"/>
                  </a:lnTo>
                  <a:cubicBezTo>
                    <a:pt x="548" y="9282"/>
                    <a:pt x="1082" y="8955"/>
                    <a:pt x="1668" y="8619"/>
                  </a:cubicBezTo>
                  <a:close/>
                  <a:moveTo>
                    <a:pt x="2902" y="10229"/>
                  </a:moveTo>
                  <a:cubicBezTo>
                    <a:pt x="2797" y="10781"/>
                    <a:pt x="2259" y="11117"/>
                    <a:pt x="1668" y="11449"/>
                  </a:cubicBezTo>
                  <a:cubicBezTo>
                    <a:pt x="1077" y="11112"/>
                    <a:pt x="539" y="10781"/>
                    <a:pt x="438" y="10229"/>
                  </a:cubicBezTo>
                  <a:close/>
                  <a:moveTo>
                    <a:pt x="217" y="1"/>
                  </a:moveTo>
                  <a:cubicBezTo>
                    <a:pt x="122" y="1"/>
                    <a:pt x="27" y="63"/>
                    <a:pt x="20" y="188"/>
                  </a:cubicBezTo>
                  <a:cubicBezTo>
                    <a:pt x="20" y="1000"/>
                    <a:pt x="644" y="1456"/>
                    <a:pt x="1283" y="1836"/>
                  </a:cubicBezTo>
                  <a:cubicBezTo>
                    <a:pt x="1134" y="1922"/>
                    <a:pt x="981" y="2009"/>
                    <a:pt x="841" y="2105"/>
                  </a:cubicBezTo>
                  <a:cubicBezTo>
                    <a:pt x="688" y="2215"/>
                    <a:pt x="765" y="2460"/>
                    <a:pt x="957" y="2465"/>
                  </a:cubicBezTo>
                  <a:cubicBezTo>
                    <a:pt x="1072" y="2465"/>
                    <a:pt x="1010" y="2436"/>
                    <a:pt x="1668" y="2062"/>
                  </a:cubicBezTo>
                  <a:cubicBezTo>
                    <a:pt x="2239" y="2384"/>
                    <a:pt x="2768" y="2710"/>
                    <a:pt x="2893" y="3229"/>
                  </a:cubicBezTo>
                  <a:lnTo>
                    <a:pt x="467" y="3229"/>
                  </a:lnTo>
                  <a:cubicBezTo>
                    <a:pt x="472" y="3167"/>
                    <a:pt x="481" y="3109"/>
                    <a:pt x="500" y="3051"/>
                  </a:cubicBezTo>
                  <a:cubicBezTo>
                    <a:pt x="548" y="2955"/>
                    <a:pt x="500" y="2835"/>
                    <a:pt x="399" y="2792"/>
                  </a:cubicBezTo>
                  <a:cubicBezTo>
                    <a:pt x="374" y="2781"/>
                    <a:pt x="348" y="2775"/>
                    <a:pt x="322" y="2775"/>
                  </a:cubicBezTo>
                  <a:cubicBezTo>
                    <a:pt x="248" y="2775"/>
                    <a:pt x="176" y="2818"/>
                    <a:pt x="140" y="2893"/>
                  </a:cubicBezTo>
                  <a:cubicBezTo>
                    <a:pt x="73" y="3056"/>
                    <a:pt x="30" y="3234"/>
                    <a:pt x="25" y="3412"/>
                  </a:cubicBezTo>
                  <a:cubicBezTo>
                    <a:pt x="25" y="3421"/>
                    <a:pt x="20" y="3421"/>
                    <a:pt x="20" y="3431"/>
                  </a:cubicBezTo>
                  <a:cubicBezTo>
                    <a:pt x="20" y="3436"/>
                    <a:pt x="25" y="3436"/>
                    <a:pt x="25" y="3436"/>
                  </a:cubicBezTo>
                  <a:cubicBezTo>
                    <a:pt x="1" y="4248"/>
                    <a:pt x="572" y="4704"/>
                    <a:pt x="1274" y="5112"/>
                  </a:cubicBezTo>
                  <a:cubicBezTo>
                    <a:pt x="640" y="5492"/>
                    <a:pt x="20" y="5948"/>
                    <a:pt x="20" y="6755"/>
                  </a:cubicBezTo>
                  <a:cubicBezTo>
                    <a:pt x="20" y="7567"/>
                    <a:pt x="640" y="8023"/>
                    <a:pt x="1274" y="8398"/>
                  </a:cubicBezTo>
                  <a:cubicBezTo>
                    <a:pt x="592" y="8802"/>
                    <a:pt x="20" y="9258"/>
                    <a:pt x="20" y="10041"/>
                  </a:cubicBezTo>
                  <a:cubicBezTo>
                    <a:pt x="20" y="10853"/>
                    <a:pt x="640" y="11309"/>
                    <a:pt x="1274" y="11684"/>
                  </a:cubicBezTo>
                  <a:cubicBezTo>
                    <a:pt x="640" y="12064"/>
                    <a:pt x="20" y="12520"/>
                    <a:pt x="20" y="13327"/>
                  </a:cubicBezTo>
                  <a:cubicBezTo>
                    <a:pt x="27" y="13452"/>
                    <a:pt x="122" y="13514"/>
                    <a:pt x="217" y="13514"/>
                  </a:cubicBezTo>
                  <a:cubicBezTo>
                    <a:pt x="312" y="13514"/>
                    <a:pt x="407" y="13452"/>
                    <a:pt x="414" y="13327"/>
                  </a:cubicBezTo>
                  <a:cubicBezTo>
                    <a:pt x="414" y="12659"/>
                    <a:pt x="1010" y="12289"/>
                    <a:pt x="1668" y="11915"/>
                  </a:cubicBezTo>
                  <a:cubicBezTo>
                    <a:pt x="2326" y="12289"/>
                    <a:pt x="2926" y="12659"/>
                    <a:pt x="2926" y="13327"/>
                  </a:cubicBezTo>
                  <a:cubicBezTo>
                    <a:pt x="2934" y="13452"/>
                    <a:pt x="3028" y="13514"/>
                    <a:pt x="3123" y="13514"/>
                  </a:cubicBezTo>
                  <a:cubicBezTo>
                    <a:pt x="3218" y="13514"/>
                    <a:pt x="3313" y="13452"/>
                    <a:pt x="3320" y="13327"/>
                  </a:cubicBezTo>
                  <a:cubicBezTo>
                    <a:pt x="3320" y="12520"/>
                    <a:pt x="2701" y="12064"/>
                    <a:pt x="2066" y="11684"/>
                  </a:cubicBezTo>
                  <a:cubicBezTo>
                    <a:pt x="2739" y="11290"/>
                    <a:pt x="3325" y="10829"/>
                    <a:pt x="3320" y="10036"/>
                  </a:cubicBezTo>
                  <a:cubicBezTo>
                    <a:pt x="3311" y="9234"/>
                    <a:pt x="2701" y="8778"/>
                    <a:pt x="2066" y="8403"/>
                  </a:cubicBezTo>
                  <a:cubicBezTo>
                    <a:pt x="2701" y="8028"/>
                    <a:pt x="3320" y="7572"/>
                    <a:pt x="3320" y="6760"/>
                  </a:cubicBezTo>
                  <a:cubicBezTo>
                    <a:pt x="3320" y="5948"/>
                    <a:pt x="2701" y="5492"/>
                    <a:pt x="2066" y="5117"/>
                  </a:cubicBezTo>
                  <a:cubicBezTo>
                    <a:pt x="2787" y="4694"/>
                    <a:pt x="3320" y="4257"/>
                    <a:pt x="3320" y="3431"/>
                  </a:cubicBezTo>
                  <a:cubicBezTo>
                    <a:pt x="3320" y="3421"/>
                    <a:pt x="3316" y="3412"/>
                    <a:pt x="3316" y="3412"/>
                  </a:cubicBezTo>
                  <a:cubicBezTo>
                    <a:pt x="3282" y="2643"/>
                    <a:pt x="2686" y="2196"/>
                    <a:pt x="2066" y="1831"/>
                  </a:cubicBezTo>
                  <a:cubicBezTo>
                    <a:pt x="2701" y="1456"/>
                    <a:pt x="3320" y="1000"/>
                    <a:pt x="3320" y="188"/>
                  </a:cubicBezTo>
                  <a:cubicBezTo>
                    <a:pt x="3313" y="63"/>
                    <a:pt x="3218" y="1"/>
                    <a:pt x="3123" y="1"/>
                  </a:cubicBezTo>
                  <a:cubicBezTo>
                    <a:pt x="3028" y="1"/>
                    <a:pt x="2934" y="63"/>
                    <a:pt x="2926" y="188"/>
                  </a:cubicBezTo>
                  <a:cubicBezTo>
                    <a:pt x="2926" y="861"/>
                    <a:pt x="2331" y="1231"/>
                    <a:pt x="1673" y="1601"/>
                  </a:cubicBezTo>
                  <a:cubicBezTo>
                    <a:pt x="1014" y="1226"/>
                    <a:pt x="414" y="861"/>
                    <a:pt x="414" y="188"/>
                  </a:cubicBezTo>
                  <a:cubicBezTo>
                    <a:pt x="407" y="63"/>
                    <a:pt x="312" y="1"/>
                    <a:pt x="217"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44" name="Google Shape;12444;p92"/>
          <p:cNvGrpSpPr/>
          <p:nvPr/>
        </p:nvGrpSpPr>
        <p:grpSpPr>
          <a:xfrm>
            <a:off x="7972606" y="3621147"/>
            <a:ext cx="335863" cy="339685"/>
            <a:chOff x="7972606" y="3826547"/>
            <a:chExt cx="335863" cy="339685"/>
          </a:xfrm>
        </p:grpSpPr>
        <p:sp>
          <p:nvSpPr>
            <p:cNvPr id="12445" name="Google Shape;12445;p92"/>
            <p:cNvSpPr/>
            <p:nvPr/>
          </p:nvSpPr>
          <p:spPr>
            <a:xfrm>
              <a:off x="8048318" y="3874299"/>
              <a:ext cx="198759" cy="189622"/>
            </a:xfrm>
            <a:custGeom>
              <a:avLst/>
              <a:gdLst/>
              <a:ahLst/>
              <a:cxnLst/>
              <a:rect l="l" t="t" r="r" b="b"/>
              <a:pathLst>
                <a:path w="7592" h="7243" extrusionOk="0">
                  <a:moveTo>
                    <a:pt x="1134" y="0"/>
                  </a:moveTo>
                  <a:cubicBezTo>
                    <a:pt x="510" y="0"/>
                    <a:pt x="1" y="505"/>
                    <a:pt x="1" y="1129"/>
                  </a:cubicBezTo>
                  <a:cubicBezTo>
                    <a:pt x="1" y="1754"/>
                    <a:pt x="510" y="2263"/>
                    <a:pt x="1134" y="2263"/>
                  </a:cubicBezTo>
                  <a:cubicBezTo>
                    <a:pt x="726" y="2263"/>
                    <a:pt x="351" y="2479"/>
                    <a:pt x="150" y="2830"/>
                  </a:cubicBezTo>
                  <a:cubicBezTo>
                    <a:pt x="289" y="3310"/>
                    <a:pt x="390" y="3800"/>
                    <a:pt x="447" y="4290"/>
                  </a:cubicBezTo>
                  <a:cubicBezTo>
                    <a:pt x="644" y="4444"/>
                    <a:pt x="885" y="4526"/>
                    <a:pt x="1130" y="4526"/>
                  </a:cubicBezTo>
                  <a:cubicBezTo>
                    <a:pt x="904" y="4526"/>
                    <a:pt x="678" y="4593"/>
                    <a:pt x="491" y="4723"/>
                  </a:cubicBezTo>
                  <a:cubicBezTo>
                    <a:pt x="544" y="5352"/>
                    <a:pt x="558" y="5981"/>
                    <a:pt x="539" y="6615"/>
                  </a:cubicBezTo>
                  <a:cubicBezTo>
                    <a:pt x="544" y="7047"/>
                    <a:pt x="2354" y="7243"/>
                    <a:pt x="4101" y="7243"/>
                  </a:cubicBezTo>
                  <a:cubicBezTo>
                    <a:pt x="5697" y="7243"/>
                    <a:pt x="7241" y="7079"/>
                    <a:pt x="7308" y="6784"/>
                  </a:cubicBezTo>
                  <a:cubicBezTo>
                    <a:pt x="7481" y="6591"/>
                    <a:pt x="7562" y="6308"/>
                    <a:pt x="7591" y="5967"/>
                  </a:cubicBezTo>
                  <a:lnTo>
                    <a:pt x="7341" y="5078"/>
                  </a:lnTo>
                  <a:cubicBezTo>
                    <a:pt x="7437" y="4910"/>
                    <a:pt x="7485" y="4718"/>
                    <a:pt x="7485" y="4521"/>
                  </a:cubicBezTo>
                  <a:cubicBezTo>
                    <a:pt x="7485" y="3896"/>
                    <a:pt x="6976" y="3392"/>
                    <a:pt x="6352" y="3392"/>
                  </a:cubicBezTo>
                  <a:cubicBezTo>
                    <a:pt x="6976" y="3392"/>
                    <a:pt x="7485" y="2883"/>
                    <a:pt x="7485" y="2258"/>
                  </a:cubicBezTo>
                  <a:cubicBezTo>
                    <a:pt x="7485" y="1634"/>
                    <a:pt x="6976" y="1129"/>
                    <a:pt x="6352" y="1129"/>
                  </a:cubicBezTo>
                  <a:lnTo>
                    <a:pt x="5381" y="1211"/>
                  </a:lnTo>
                  <a:lnTo>
                    <a:pt x="3392" y="1248"/>
                  </a:lnTo>
                  <a:lnTo>
                    <a:pt x="3392" y="1248"/>
                  </a:lnTo>
                  <a:cubicBezTo>
                    <a:pt x="3925" y="1228"/>
                    <a:pt x="4390" y="877"/>
                    <a:pt x="4670" y="466"/>
                  </a:cubicBezTo>
                  <a:lnTo>
                    <a:pt x="1134" y="0"/>
                  </a:lnTo>
                  <a:close/>
                </a:path>
              </a:pathLst>
            </a:custGeom>
            <a:solidFill>
              <a:srgbClr val="81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6" name="Google Shape;12446;p92"/>
            <p:cNvSpPr/>
            <p:nvPr/>
          </p:nvSpPr>
          <p:spPr>
            <a:xfrm>
              <a:off x="8052507" y="3989779"/>
              <a:ext cx="163965" cy="19373"/>
            </a:xfrm>
            <a:custGeom>
              <a:avLst/>
              <a:gdLst/>
              <a:ahLst/>
              <a:cxnLst/>
              <a:rect l="l" t="t" r="r" b="b"/>
              <a:pathLst>
                <a:path w="6263" h="740" extrusionOk="0">
                  <a:moveTo>
                    <a:pt x="283" y="0"/>
                  </a:moveTo>
                  <a:cubicBezTo>
                    <a:pt x="122" y="0"/>
                    <a:pt x="1" y="222"/>
                    <a:pt x="167" y="350"/>
                  </a:cubicBezTo>
                  <a:cubicBezTo>
                    <a:pt x="393" y="528"/>
                    <a:pt x="672" y="624"/>
                    <a:pt x="960" y="624"/>
                  </a:cubicBezTo>
                  <a:cubicBezTo>
                    <a:pt x="1782" y="701"/>
                    <a:pt x="2617" y="739"/>
                    <a:pt x="3458" y="739"/>
                  </a:cubicBezTo>
                  <a:cubicBezTo>
                    <a:pt x="4299" y="739"/>
                    <a:pt x="5154" y="696"/>
                    <a:pt x="6009" y="619"/>
                  </a:cubicBezTo>
                  <a:cubicBezTo>
                    <a:pt x="6263" y="605"/>
                    <a:pt x="6237" y="233"/>
                    <a:pt x="6001" y="233"/>
                  </a:cubicBezTo>
                  <a:cubicBezTo>
                    <a:pt x="5991" y="233"/>
                    <a:pt x="5981" y="233"/>
                    <a:pt x="5971" y="235"/>
                  </a:cubicBezTo>
                  <a:cubicBezTo>
                    <a:pt x="5142" y="312"/>
                    <a:pt x="4311" y="350"/>
                    <a:pt x="3480" y="350"/>
                  </a:cubicBezTo>
                  <a:cubicBezTo>
                    <a:pt x="2649" y="350"/>
                    <a:pt x="1818" y="312"/>
                    <a:pt x="989" y="235"/>
                  </a:cubicBezTo>
                  <a:lnTo>
                    <a:pt x="970" y="235"/>
                  </a:lnTo>
                  <a:cubicBezTo>
                    <a:pt x="768" y="235"/>
                    <a:pt x="566" y="168"/>
                    <a:pt x="403" y="43"/>
                  </a:cubicBezTo>
                  <a:cubicBezTo>
                    <a:pt x="363" y="13"/>
                    <a:pt x="322" y="0"/>
                    <a:pt x="283" y="0"/>
                  </a:cubicBez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7" name="Google Shape;12447;p92"/>
            <p:cNvSpPr/>
            <p:nvPr/>
          </p:nvSpPr>
          <p:spPr>
            <a:xfrm>
              <a:off x="8046302" y="3936712"/>
              <a:ext cx="168442" cy="25133"/>
            </a:xfrm>
            <a:custGeom>
              <a:avLst/>
              <a:gdLst/>
              <a:ahLst/>
              <a:cxnLst/>
              <a:rect l="l" t="t" r="r" b="b"/>
              <a:pathLst>
                <a:path w="6434" h="960" extrusionOk="0">
                  <a:moveTo>
                    <a:pt x="6216" y="0"/>
                  </a:moveTo>
                  <a:cubicBezTo>
                    <a:pt x="6203" y="0"/>
                    <a:pt x="6191" y="2"/>
                    <a:pt x="6179" y="4"/>
                  </a:cubicBezTo>
                  <a:cubicBezTo>
                    <a:pt x="5463" y="174"/>
                    <a:pt x="4700" y="260"/>
                    <a:pt x="3881" y="260"/>
                  </a:cubicBezTo>
                  <a:cubicBezTo>
                    <a:pt x="3061" y="260"/>
                    <a:pt x="2184" y="174"/>
                    <a:pt x="1240" y="4"/>
                  </a:cubicBezTo>
                  <a:lnTo>
                    <a:pt x="1207" y="4"/>
                  </a:lnTo>
                  <a:cubicBezTo>
                    <a:pt x="731" y="4"/>
                    <a:pt x="294" y="259"/>
                    <a:pt x="58" y="667"/>
                  </a:cubicBezTo>
                  <a:cubicBezTo>
                    <a:pt x="1" y="758"/>
                    <a:pt x="34" y="878"/>
                    <a:pt x="126" y="931"/>
                  </a:cubicBezTo>
                  <a:cubicBezTo>
                    <a:pt x="159" y="950"/>
                    <a:pt x="188" y="955"/>
                    <a:pt x="227" y="960"/>
                  </a:cubicBezTo>
                  <a:cubicBezTo>
                    <a:pt x="294" y="960"/>
                    <a:pt x="361" y="917"/>
                    <a:pt x="390" y="854"/>
                  </a:cubicBezTo>
                  <a:cubicBezTo>
                    <a:pt x="558" y="571"/>
                    <a:pt x="856" y="393"/>
                    <a:pt x="1187" y="383"/>
                  </a:cubicBezTo>
                  <a:cubicBezTo>
                    <a:pt x="2149" y="555"/>
                    <a:pt x="3043" y="640"/>
                    <a:pt x="3880" y="640"/>
                  </a:cubicBezTo>
                  <a:cubicBezTo>
                    <a:pt x="4729" y="640"/>
                    <a:pt x="5520" y="553"/>
                    <a:pt x="6265" y="379"/>
                  </a:cubicBezTo>
                  <a:cubicBezTo>
                    <a:pt x="6371" y="355"/>
                    <a:pt x="6433" y="249"/>
                    <a:pt x="6409" y="148"/>
                  </a:cubicBezTo>
                  <a:cubicBezTo>
                    <a:pt x="6388" y="59"/>
                    <a:pt x="6304" y="0"/>
                    <a:pt x="6216" y="0"/>
                  </a:cubicBez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8" name="Google Shape;12448;p92"/>
            <p:cNvSpPr/>
            <p:nvPr/>
          </p:nvSpPr>
          <p:spPr>
            <a:xfrm>
              <a:off x="8076017" y="3967133"/>
              <a:ext cx="162866" cy="16467"/>
            </a:xfrm>
            <a:custGeom>
              <a:avLst/>
              <a:gdLst/>
              <a:ahLst/>
              <a:cxnLst/>
              <a:rect l="l" t="t" r="r" b="b"/>
              <a:pathLst>
                <a:path w="6221" h="629" extrusionOk="0">
                  <a:moveTo>
                    <a:pt x="268" y="0"/>
                  </a:moveTo>
                  <a:cubicBezTo>
                    <a:pt x="50" y="0"/>
                    <a:pt x="0" y="334"/>
                    <a:pt x="235" y="384"/>
                  </a:cubicBezTo>
                  <a:cubicBezTo>
                    <a:pt x="1032" y="540"/>
                    <a:pt x="1859" y="618"/>
                    <a:pt x="2707" y="618"/>
                  </a:cubicBezTo>
                  <a:cubicBezTo>
                    <a:pt x="3555" y="618"/>
                    <a:pt x="4424" y="540"/>
                    <a:pt x="5308" y="384"/>
                  </a:cubicBezTo>
                  <a:cubicBezTo>
                    <a:pt x="5515" y="384"/>
                    <a:pt x="5716" y="456"/>
                    <a:pt x="5880" y="586"/>
                  </a:cubicBezTo>
                  <a:cubicBezTo>
                    <a:pt x="5913" y="615"/>
                    <a:pt x="5957" y="629"/>
                    <a:pt x="6000" y="629"/>
                  </a:cubicBezTo>
                  <a:cubicBezTo>
                    <a:pt x="6058" y="624"/>
                    <a:pt x="6110" y="605"/>
                    <a:pt x="6154" y="562"/>
                  </a:cubicBezTo>
                  <a:cubicBezTo>
                    <a:pt x="6221" y="480"/>
                    <a:pt x="6206" y="360"/>
                    <a:pt x="6120" y="293"/>
                  </a:cubicBezTo>
                  <a:cubicBezTo>
                    <a:pt x="5885" y="105"/>
                    <a:pt x="5596" y="4"/>
                    <a:pt x="5294" y="4"/>
                  </a:cubicBezTo>
                  <a:lnTo>
                    <a:pt x="5260" y="4"/>
                  </a:lnTo>
                  <a:cubicBezTo>
                    <a:pt x="4395" y="158"/>
                    <a:pt x="3546" y="235"/>
                    <a:pt x="2719" y="235"/>
                  </a:cubicBezTo>
                  <a:cubicBezTo>
                    <a:pt x="1892" y="235"/>
                    <a:pt x="1088" y="158"/>
                    <a:pt x="312" y="4"/>
                  </a:cubicBezTo>
                  <a:cubicBezTo>
                    <a:pt x="297" y="2"/>
                    <a:pt x="282" y="0"/>
                    <a:pt x="268" y="0"/>
                  </a:cubicBez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9" name="Google Shape;12449;p92"/>
            <p:cNvSpPr/>
            <p:nvPr/>
          </p:nvSpPr>
          <p:spPr>
            <a:xfrm>
              <a:off x="8075991" y="3902364"/>
              <a:ext cx="162892" cy="16467"/>
            </a:xfrm>
            <a:custGeom>
              <a:avLst/>
              <a:gdLst/>
              <a:ahLst/>
              <a:cxnLst/>
              <a:rect l="l" t="t" r="r" b="b"/>
              <a:pathLst>
                <a:path w="6222" h="629" extrusionOk="0">
                  <a:moveTo>
                    <a:pt x="270" y="0"/>
                  </a:moveTo>
                  <a:cubicBezTo>
                    <a:pt x="51" y="0"/>
                    <a:pt x="1" y="339"/>
                    <a:pt x="236" y="384"/>
                  </a:cubicBezTo>
                  <a:cubicBezTo>
                    <a:pt x="1033" y="540"/>
                    <a:pt x="1860" y="618"/>
                    <a:pt x="2708" y="618"/>
                  </a:cubicBezTo>
                  <a:cubicBezTo>
                    <a:pt x="3556" y="618"/>
                    <a:pt x="4425" y="540"/>
                    <a:pt x="5309" y="384"/>
                  </a:cubicBezTo>
                  <a:cubicBezTo>
                    <a:pt x="5516" y="389"/>
                    <a:pt x="5717" y="456"/>
                    <a:pt x="5881" y="586"/>
                  </a:cubicBezTo>
                  <a:cubicBezTo>
                    <a:pt x="5914" y="615"/>
                    <a:pt x="5958" y="629"/>
                    <a:pt x="6001" y="629"/>
                  </a:cubicBezTo>
                  <a:cubicBezTo>
                    <a:pt x="6059" y="629"/>
                    <a:pt x="6111" y="605"/>
                    <a:pt x="6155" y="566"/>
                  </a:cubicBezTo>
                  <a:cubicBezTo>
                    <a:pt x="6222" y="480"/>
                    <a:pt x="6207" y="360"/>
                    <a:pt x="6121" y="293"/>
                  </a:cubicBezTo>
                  <a:cubicBezTo>
                    <a:pt x="5886" y="110"/>
                    <a:pt x="5597" y="4"/>
                    <a:pt x="5295" y="4"/>
                  </a:cubicBezTo>
                  <a:lnTo>
                    <a:pt x="5261" y="4"/>
                  </a:lnTo>
                  <a:cubicBezTo>
                    <a:pt x="4396" y="161"/>
                    <a:pt x="3547" y="239"/>
                    <a:pt x="2720" y="239"/>
                  </a:cubicBezTo>
                  <a:cubicBezTo>
                    <a:pt x="1893" y="239"/>
                    <a:pt x="1089" y="161"/>
                    <a:pt x="313" y="4"/>
                  </a:cubicBezTo>
                  <a:cubicBezTo>
                    <a:pt x="298" y="2"/>
                    <a:pt x="283" y="0"/>
                    <a:pt x="270" y="0"/>
                  </a:cubicBez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0" name="Google Shape;12450;p92"/>
            <p:cNvSpPr/>
            <p:nvPr/>
          </p:nvSpPr>
          <p:spPr>
            <a:xfrm>
              <a:off x="8076095" y="4016718"/>
              <a:ext cx="167343" cy="25630"/>
            </a:xfrm>
            <a:custGeom>
              <a:avLst/>
              <a:gdLst/>
              <a:ahLst/>
              <a:cxnLst/>
              <a:rect l="l" t="t" r="r" b="b"/>
              <a:pathLst>
                <a:path w="6392" h="979" extrusionOk="0">
                  <a:moveTo>
                    <a:pt x="6116" y="1"/>
                  </a:moveTo>
                  <a:cubicBezTo>
                    <a:pt x="6069" y="1"/>
                    <a:pt x="6020" y="20"/>
                    <a:pt x="5978" y="66"/>
                  </a:cubicBezTo>
                  <a:cubicBezTo>
                    <a:pt x="5795" y="258"/>
                    <a:pt x="5545" y="368"/>
                    <a:pt x="5286" y="368"/>
                  </a:cubicBezTo>
                  <a:lnTo>
                    <a:pt x="5252" y="368"/>
                  </a:lnTo>
                  <a:cubicBezTo>
                    <a:pt x="4472" y="517"/>
                    <a:pt x="3676" y="592"/>
                    <a:pt x="2856" y="592"/>
                  </a:cubicBezTo>
                  <a:cubicBezTo>
                    <a:pt x="2035" y="592"/>
                    <a:pt x="1188" y="517"/>
                    <a:pt x="304" y="368"/>
                  </a:cubicBezTo>
                  <a:cubicBezTo>
                    <a:pt x="290" y="366"/>
                    <a:pt x="277" y="365"/>
                    <a:pt x="265" y="365"/>
                  </a:cubicBezTo>
                  <a:cubicBezTo>
                    <a:pt x="44" y="365"/>
                    <a:pt x="1" y="707"/>
                    <a:pt x="242" y="748"/>
                  </a:cubicBezTo>
                  <a:cubicBezTo>
                    <a:pt x="1102" y="897"/>
                    <a:pt x="1981" y="974"/>
                    <a:pt x="2860" y="978"/>
                  </a:cubicBezTo>
                  <a:cubicBezTo>
                    <a:pt x="3681" y="978"/>
                    <a:pt x="4503" y="906"/>
                    <a:pt x="5310" y="753"/>
                  </a:cubicBezTo>
                  <a:cubicBezTo>
                    <a:pt x="5670" y="748"/>
                    <a:pt x="6016" y="594"/>
                    <a:pt x="6261" y="330"/>
                  </a:cubicBezTo>
                  <a:cubicBezTo>
                    <a:pt x="6392" y="185"/>
                    <a:pt x="6262" y="1"/>
                    <a:pt x="6116" y="1"/>
                  </a:cubicBez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1" name="Google Shape;12451;p92"/>
            <p:cNvSpPr/>
            <p:nvPr/>
          </p:nvSpPr>
          <p:spPr>
            <a:xfrm>
              <a:off x="8053868" y="3874168"/>
              <a:ext cx="116737" cy="26939"/>
            </a:xfrm>
            <a:custGeom>
              <a:avLst/>
              <a:gdLst/>
              <a:ahLst/>
              <a:cxnLst/>
              <a:rect l="l" t="t" r="r" b="b"/>
              <a:pathLst>
                <a:path w="4459" h="1029" extrusionOk="0">
                  <a:moveTo>
                    <a:pt x="918" y="1"/>
                  </a:moveTo>
                  <a:cubicBezTo>
                    <a:pt x="553" y="1"/>
                    <a:pt x="211" y="178"/>
                    <a:pt x="0" y="471"/>
                  </a:cubicBezTo>
                  <a:cubicBezTo>
                    <a:pt x="152" y="418"/>
                    <a:pt x="311" y="391"/>
                    <a:pt x="470" y="391"/>
                  </a:cubicBezTo>
                  <a:cubicBezTo>
                    <a:pt x="667" y="391"/>
                    <a:pt x="864" y="432"/>
                    <a:pt x="1047" y="515"/>
                  </a:cubicBezTo>
                  <a:cubicBezTo>
                    <a:pt x="1823" y="854"/>
                    <a:pt x="2602" y="1028"/>
                    <a:pt x="3381" y="1028"/>
                  </a:cubicBezTo>
                  <a:cubicBezTo>
                    <a:pt x="3562" y="1028"/>
                    <a:pt x="3744" y="1019"/>
                    <a:pt x="3925" y="1000"/>
                  </a:cubicBezTo>
                  <a:cubicBezTo>
                    <a:pt x="4136" y="856"/>
                    <a:pt x="4314" y="678"/>
                    <a:pt x="4458" y="466"/>
                  </a:cubicBezTo>
                  <a:lnTo>
                    <a:pt x="918" y="1"/>
                  </a:lnTo>
                  <a:close/>
                </a:path>
              </a:pathLst>
            </a:custGeom>
            <a:solidFill>
              <a:srgbClr val="748B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2" name="Google Shape;12452;p92"/>
            <p:cNvSpPr/>
            <p:nvPr/>
          </p:nvSpPr>
          <p:spPr>
            <a:xfrm>
              <a:off x="7988968" y="3831678"/>
              <a:ext cx="305887" cy="329528"/>
            </a:xfrm>
            <a:custGeom>
              <a:avLst/>
              <a:gdLst/>
              <a:ahLst/>
              <a:cxnLst/>
              <a:rect l="l" t="t" r="r" b="b"/>
              <a:pathLst>
                <a:path w="11684" h="12587" extrusionOk="0">
                  <a:moveTo>
                    <a:pt x="2944" y="1"/>
                  </a:moveTo>
                  <a:cubicBezTo>
                    <a:pt x="2576" y="1"/>
                    <a:pt x="2208" y="70"/>
                    <a:pt x="1859" y="206"/>
                  </a:cubicBezTo>
                  <a:cubicBezTo>
                    <a:pt x="1148" y="480"/>
                    <a:pt x="577" y="1037"/>
                    <a:pt x="279" y="1739"/>
                  </a:cubicBezTo>
                  <a:cubicBezTo>
                    <a:pt x="260" y="1777"/>
                    <a:pt x="245" y="1820"/>
                    <a:pt x="231" y="1859"/>
                  </a:cubicBezTo>
                  <a:cubicBezTo>
                    <a:pt x="0" y="2488"/>
                    <a:pt x="72" y="3194"/>
                    <a:pt x="437" y="3766"/>
                  </a:cubicBezTo>
                  <a:cubicBezTo>
                    <a:pt x="716" y="4222"/>
                    <a:pt x="913" y="4727"/>
                    <a:pt x="1023" y="5251"/>
                  </a:cubicBezTo>
                  <a:cubicBezTo>
                    <a:pt x="1038" y="5251"/>
                    <a:pt x="1148" y="5712"/>
                    <a:pt x="1192" y="6144"/>
                  </a:cubicBezTo>
                  <a:cubicBezTo>
                    <a:pt x="1316" y="7446"/>
                    <a:pt x="1254" y="8892"/>
                    <a:pt x="1129" y="10155"/>
                  </a:cubicBezTo>
                  <a:cubicBezTo>
                    <a:pt x="1091" y="10573"/>
                    <a:pt x="1398" y="10953"/>
                    <a:pt x="1821" y="10991"/>
                  </a:cubicBezTo>
                  <a:cubicBezTo>
                    <a:pt x="1848" y="10994"/>
                    <a:pt x="1874" y="10995"/>
                    <a:pt x="1900" y="10995"/>
                  </a:cubicBezTo>
                  <a:cubicBezTo>
                    <a:pt x="2290" y="10995"/>
                    <a:pt x="2621" y="10700"/>
                    <a:pt x="2662" y="10304"/>
                  </a:cubicBezTo>
                  <a:cubicBezTo>
                    <a:pt x="2820" y="8681"/>
                    <a:pt x="2849" y="7408"/>
                    <a:pt x="2748" y="6303"/>
                  </a:cubicBezTo>
                  <a:cubicBezTo>
                    <a:pt x="2623" y="4919"/>
                    <a:pt x="2297" y="3814"/>
                    <a:pt x="1744" y="2940"/>
                  </a:cubicBezTo>
                  <a:cubicBezTo>
                    <a:pt x="1638" y="2781"/>
                    <a:pt x="1614" y="2580"/>
                    <a:pt x="1682" y="2397"/>
                  </a:cubicBezTo>
                  <a:cubicBezTo>
                    <a:pt x="1686" y="2378"/>
                    <a:pt x="1696" y="2359"/>
                    <a:pt x="1706" y="2339"/>
                  </a:cubicBezTo>
                  <a:cubicBezTo>
                    <a:pt x="1840" y="2013"/>
                    <a:pt x="2104" y="1758"/>
                    <a:pt x="2436" y="1633"/>
                  </a:cubicBezTo>
                  <a:cubicBezTo>
                    <a:pt x="2601" y="1565"/>
                    <a:pt x="2776" y="1531"/>
                    <a:pt x="2950" y="1531"/>
                  </a:cubicBezTo>
                  <a:cubicBezTo>
                    <a:pt x="3144" y="1531"/>
                    <a:pt x="3339" y="1573"/>
                    <a:pt x="3522" y="1657"/>
                  </a:cubicBezTo>
                  <a:cubicBezTo>
                    <a:pt x="4295" y="1998"/>
                    <a:pt x="5073" y="2169"/>
                    <a:pt x="5852" y="2169"/>
                  </a:cubicBezTo>
                  <a:cubicBezTo>
                    <a:pt x="6630" y="2169"/>
                    <a:pt x="7408" y="1998"/>
                    <a:pt x="8181" y="1657"/>
                  </a:cubicBezTo>
                  <a:cubicBezTo>
                    <a:pt x="8362" y="1576"/>
                    <a:pt x="8557" y="1535"/>
                    <a:pt x="8753" y="1535"/>
                  </a:cubicBezTo>
                  <a:cubicBezTo>
                    <a:pt x="8927" y="1535"/>
                    <a:pt x="9102" y="1567"/>
                    <a:pt x="9267" y="1633"/>
                  </a:cubicBezTo>
                  <a:cubicBezTo>
                    <a:pt x="9599" y="1758"/>
                    <a:pt x="9858" y="2013"/>
                    <a:pt x="9997" y="2339"/>
                  </a:cubicBezTo>
                  <a:lnTo>
                    <a:pt x="10017" y="2383"/>
                  </a:lnTo>
                  <a:cubicBezTo>
                    <a:pt x="10103" y="2613"/>
                    <a:pt x="10118" y="2868"/>
                    <a:pt x="10060" y="3108"/>
                  </a:cubicBezTo>
                  <a:cubicBezTo>
                    <a:pt x="9791" y="4309"/>
                    <a:pt x="9700" y="5673"/>
                    <a:pt x="9776" y="7283"/>
                  </a:cubicBezTo>
                  <a:cubicBezTo>
                    <a:pt x="9829" y="8263"/>
                    <a:pt x="9282" y="9175"/>
                    <a:pt x="8393" y="9589"/>
                  </a:cubicBezTo>
                  <a:lnTo>
                    <a:pt x="8345" y="9613"/>
                  </a:lnTo>
                  <a:cubicBezTo>
                    <a:pt x="7711" y="9934"/>
                    <a:pt x="7394" y="10660"/>
                    <a:pt x="7581" y="11342"/>
                  </a:cubicBezTo>
                  <a:lnTo>
                    <a:pt x="7725" y="11885"/>
                  </a:lnTo>
                  <a:cubicBezTo>
                    <a:pt x="7773" y="12058"/>
                    <a:pt x="7836" y="12226"/>
                    <a:pt x="7922" y="12380"/>
                  </a:cubicBezTo>
                  <a:cubicBezTo>
                    <a:pt x="7994" y="12509"/>
                    <a:pt x="8052" y="12581"/>
                    <a:pt x="8210" y="12586"/>
                  </a:cubicBezTo>
                  <a:lnTo>
                    <a:pt x="8220" y="12586"/>
                  </a:lnTo>
                  <a:cubicBezTo>
                    <a:pt x="8451" y="12586"/>
                    <a:pt x="8566" y="12336"/>
                    <a:pt x="8647" y="12168"/>
                  </a:cubicBezTo>
                  <a:lnTo>
                    <a:pt x="9017" y="11015"/>
                  </a:lnTo>
                  <a:cubicBezTo>
                    <a:pt x="9017" y="11001"/>
                    <a:pt x="9022" y="10987"/>
                    <a:pt x="9037" y="10982"/>
                  </a:cubicBezTo>
                  <a:cubicBezTo>
                    <a:pt x="10492" y="10304"/>
                    <a:pt x="11391" y="8810"/>
                    <a:pt x="11304" y="7206"/>
                  </a:cubicBezTo>
                  <a:cubicBezTo>
                    <a:pt x="11232" y="5741"/>
                    <a:pt x="11314" y="4511"/>
                    <a:pt x="11559" y="3449"/>
                  </a:cubicBezTo>
                  <a:cubicBezTo>
                    <a:pt x="11684" y="2911"/>
                    <a:pt x="11640" y="2344"/>
                    <a:pt x="11439" y="1825"/>
                  </a:cubicBezTo>
                  <a:cubicBezTo>
                    <a:pt x="11429" y="1796"/>
                    <a:pt x="11415" y="1768"/>
                    <a:pt x="11405" y="1739"/>
                  </a:cubicBezTo>
                  <a:cubicBezTo>
                    <a:pt x="11107" y="1037"/>
                    <a:pt x="10535" y="480"/>
                    <a:pt x="9824" y="206"/>
                  </a:cubicBezTo>
                  <a:cubicBezTo>
                    <a:pt x="9476" y="70"/>
                    <a:pt x="9108" y="1"/>
                    <a:pt x="8740" y="1"/>
                  </a:cubicBezTo>
                  <a:cubicBezTo>
                    <a:pt x="8333" y="1"/>
                    <a:pt x="7926" y="85"/>
                    <a:pt x="7547" y="254"/>
                  </a:cubicBezTo>
                  <a:cubicBezTo>
                    <a:pt x="6973" y="509"/>
                    <a:pt x="6406" y="636"/>
                    <a:pt x="5840" y="636"/>
                  </a:cubicBezTo>
                  <a:cubicBezTo>
                    <a:pt x="5274" y="636"/>
                    <a:pt x="4708" y="509"/>
                    <a:pt x="4136" y="254"/>
                  </a:cubicBezTo>
                  <a:cubicBezTo>
                    <a:pt x="3758" y="85"/>
                    <a:pt x="3351" y="1"/>
                    <a:pt x="2944" y="1"/>
                  </a:cubicBez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3" name="Google Shape;12453;p92"/>
            <p:cNvSpPr/>
            <p:nvPr/>
          </p:nvSpPr>
          <p:spPr>
            <a:xfrm>
              <a:off x="8191706" y="4076775"/>
              <a:ext cx="27306" cy="21782"/>
            </a:xfrm>
            <a:custGeom>
              <a:avLst/>
              <a:gdLst/>
              <a:ahLst/>
              <a:cxnLst/>
              <a:rect l="l" t="t" r="r" b="b"/>
              <a:pathLst>
                <a:path w="1043" h="832" extrusionOk="0">
                  <a:moveTo>
                    <a:pt x="1043" y="1"/>
                  </a:moveTo>
                  <a:lnTo>
                    <a:pt x="1043" y="1"/>
                  </a:lnTo>
                  <a:cubicBezTo>
                    <a:pt x="923" y="87"/>
                    <a:pt x="793" y="164"/>
                    <a:pt x="654" y="227"/>
                  </a:cubicBezTo>
                  <a:lnTo>
                    <a:pt x="610" y="246"/>
                  </a:lnTo>
                  <a:cubicBezTo>
                    <a:pt x="351" y="375"/>
                    <a:pt x="140" y="577"/>
                    <a:pt x="0" y="832"/>
                  </a:cubicBezTo>
                  <a:cubicBezTo>
                    <a:pt x="20" y="817"/>
                    <a:pt x="44" y="803"/>
                    <a:pt x="63" y="793"/>
                  </a:cubicBezTo>
                  <a:cubicBezTo>
                    <a:pt x="77" y="789"/>
                    <a:pt x="92" y="779"/>
                    <a:pt x="111" y="774"/>
                  </a:cubicBezTo>
                  <a:cubicBezTo>
                    <a:pt x="481" y="601"/>
                    <a:pt x="803" y="332"/>
                    <a:pt x="1043" y="1"/>
                  </a:cubicBez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4" name="Google Shape;12454;p92"/>
            <p:cNvSpPr/>
            <p:nvPr/>
          </p:nvSpPr>
          <p:spPr>
            <a:xfrm>
              <a:off x="8016876" y="3890400"/>
              <a:ext cx="46810" cy="228551"/>
            </a:xfrm>
            <a:custGeom>
              <a:avLst/>
              <a:gdLst/>
              <a:ahLst/>
              <a:cxnLst/>
              <a:rect l="l" t="t" r="r" b="b"/>
              <a:pathLst>
                <a:path w="1788" h="8730" extrusionOk="0">
                  <a:moveTo>
                    <a:pt x="688" y="0"/>
                  </a:moveTo>
                  <a:cubicBezTo>
                    <a:pt x="419" y="140"/>
                    <a:pt x="207" y="365"/>
                    <a:pt x="92" y="644"/>
                  </a:cubicBezTo>
                  <a:cubicBezTo>
                    <a:pt x="82" y="663"/>
                    <a:pt x="78" y="687"/>
                    <a:pt x="68" y="706"/>
                  </a:cubicBezTo>
                  <a:cubicBezTo>
                    <a:pt x="1" y="884"/>
                    <a:pt x="25" y="1086"/>
                    <a:pt x="135" y="1249"/>
                  </a:cubicBezTo>
                  <a:cubicBezTo>
                    <a:pt x="688" y="2119"/>
                    <a:pt x="1019" y="3219"/>
                    <a:pt x="1139" y="4612"/>
                  </a:cubicBezTo>
                  <a:cubicBezTo>
                    <a:pt x="1240" y="5712"/>
                    <a:pt x="1211" y="6985"/>
                    <a:pt x="1048" y="8609"/>
                  </a:cubicBezTo>
                  <a:cubicBezTo>
                    <a:pt x="1048" y="8652"/>
                    <a:pt x="1038" y="8691"/>
                    <a:pt x="1029" y="8729"/>
                  </a:cubicBezTo>
                  <a:cubicBezTo>
                    <a:pt x="1341" y="8647"/>
                    <a:pt x="1567" y="8383"/>
                    <a:pt x="1596" y="8061"/>
                  </a:cubicBezTo>
                  <a:cubicBezTo>
                    <a:pt x="1759" y="6438"/>
                    <a:pt x="1788" y="5165"/>
                    <a:pt x="1687" y="4064"/>
                  </a:cubicBezTo>
                  <a:cubicBezTo>
                    <a:pt x="1562" y="2671"/>
                    <a:pt x="1235" y="1576"/>
                    <a:pt x="683" y="702"/>
                  </a:cubicBezTo>
                  <a:cubicBezTo>
                    <a:pt x="572" y="543"/>
                    <a:pt x="548" y="337"/>
                    <a:pt x="616" y="159"/>
                  </a:cubicBezTo>
                  <a:cubicBezTo>
                    <a:pt x="620" y="140"/>
                    <a:pt x="635" y="116"/>
                    <a:pt x="640" y="96"/>
                  </a:cubicBezTo>
                  <a:cubicBezTo>
                    <a:pt x="654" y="63"/>
                    <a:pt x="673" y="29"/>
                    <a:pt x="688" y="0"/>
                  </a:cubicBez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5" name="Google Shape;12455;p92"/>
            <p:cNvSpPr/>
            <p:nvPr/>
          </p:nvSpPr>
          <p:spPr>
            <a:xfrm>
              <a:off x="8005697" y="3831678"/>
              <a:ext cx="289420" cy="273686"/>
            </a:xfrm>
            <a:custGeom>
              <a:avLst/>
              <a:gdLst/>
              <a:ahLst/>
              <a:cxnLst/>
              <a:rect l="l" t="t" r="r" b="b"/>
              <a:pathLst>
                <a:path w="11055" h="10454" extrusionOk="0">
                  <a:moveTo>
                    <a:pt x="8112" y="1"/>
                  </a:moveTo>
                  <a:cubicBezTo>
                    <a:pt x="7706" y="1"/>
                    <a:pt x="7299" y="85"/>
                    <a:pt x="6918" y="254"/>
                  </a:cubicBezTo>
                  <a:cubicBezTo>
                    <a:pt x="6344" y="509"/>
                    <a:pt x="5778" y="636"/>
                    <a:pt x="5213" y="636"/>
                  </a:cubicBezTo>
                  <a:cubicBezTo>
                    <a:pt x="4647" y="636"/>
                    <a:pt x="4081" y="509"/>
                    <a:pt x="3507" y="254"/>
                  </a:cubicBezTo>
                  <a:cubicBezTo>
                    <a:pt x="3127" y="87"/>
                    <a:pt x="2720" y="3"/>
                    <a:pt x="2312" y="3"/>
                  </a:cubicBezTo>
                  <a:cubicBezTo>
                    <a:pt x="1947" y="3"/>
                    <a:pt x="1582" y="70"/>
                    <a:pt x="1235" y="206"/>
                  </a:cubicBezTo>
                  <a:cubicBezTo>
                    <a:pt x="745" y="394"/>
                    <a:pt x="322" y="716"/>
                    <a:pt x="0" y="1133"/>
                  </a:cubicBezTo>
                  <a:cubicBezTo>
                    <a:pt x="211" y="975"/>
                    <a:pt x="442" y="845"/>
                    <a:pt x="687" y="749"/>
                  </a:cubicBezTo>
                  <a:cubicBezTo>
                    <a:pt x="1034" y="613"/>
                    <a:pt x="1400" y="546"/>
                    <a:pt x="1764" y="546"/>
                  </a:cubicBezTo>
                  <a:cubicBezTo>
                    <a:pt x="2172" y="546"/>
                    <a:pt x="2579" y="630"/>
                    <a:pt x="2959" y="797"/>
                  </a:cubicBezTo>
                  <a:cubicBezTo>
                    <a:pt x="3536" y="1052"/>
                    <a:pt x="4102" y="1179"/>
                    <a:pt x="4667" y="1179"/>
                  </a:cubicBezTo>
                  <a:cubicBezTo>
                    <a:pt x="5232" y="1179"/>
                    <a:pt x="5796" y="1052"/>
                    <a:pt x="6370" y="797"/>
                  </a:cubicBezTo>
                  <a:cubicBezTo>
                    <a:pt x="6753" y="630"/>
                    <a:pt x="7161" y="546"/>
                    <a:pt x="7570" y="546"/>
                  </a:cubicBezTo>
                  <a:cubicBezTo>
                    <a:pt x="7935" y="546"/>
                    <a:pt x="8300" y="613"/>
                    <a:pt x="8647" y="749"/>
                  </a:cubicBezTo>
                  <a:cubicBezTo>
                    <a:pt x="9358" y="1028"/>
                    <a:pt x="9930" y="1580"/>
                    <a:pt x="10228" y="2286"/>
                  </a:cubicBezTo>
                  <a:cubicBezTo>
                    <a:pt x="10242" y="2315"/>
                    <a:pt x="10252" y="2339"/>
                    <a:pt x="10266" y="2368"/>
                  </a:cubicBezTo>
                  <a:cubicBezTo>
                    <a:pt x="10468" y="2887"/>
                    <a:pt x="10507" y="3454"/>
                    <a:pt x="10382" y="3997"/>
                  </a:cubicBezTo>
                  <a:cubicBezTo>
                    <a:pt x="10141" y="5054"/>
                    <a:pt x="10060" y="6283"/>
                    <a:pt x="10132" y="7749"/>
                  </a:cubicBezTo>
                  <a:cubicBezTo>
                    <a:pt x="10180" y="8733"/>
                    <a:pt x="9863" y="9694"/>
                    <a:pt x="9243" y="10453"/>
                  </a:cubicBezTo>
                  <a:cubicBezTo>
                    <a:pt x="10209" y="9661"/>
                    <a:pt x="10742" y="8455"/>
                    <a:pt x="10675" y="7206"/>
                  </a:cubicBezTo>
                  <a:cubicBezTo>
                    <a:pt x="10603" y="5741"/>
                    <a:pt x="10684" y="4511"/>
                    <a:pt x="10925" y="3449"/>
                  </a:cubicBezTo>
                  <a:cubicBezTo>
                    <a:pt x="11054" y="2911"/>
                    <a:pt x="11011" y="2344"/>
                    <a:pt x="10809" y="1825"/>
                  </a:cubicBezTo>
                  <a:cubicBezTo>
                    <a:pt x="10800" y="1796"/>
                    <a:pt x="10790" y="1768"/>
                    <a:pt x="10776" y="1739"/>
                  </a:cubicBezTo>
                  <a:cubicBezTo>
                    <a:pt x="10478" y="1037"/>
                    <a:pt x="9906" y="480"/>
                    <a:pt x="9195" y="206"/>
                  </a:cubicBezTo>
                  <a:cubicBezTo>
                    <a:pt x="8846" y="70"/>
                    <a:pt x="8479" y="1"/>
                    <a:pt x="8112" y="1"/>
                  </a:cubicBez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6" name="Google Shape;12456;p92"/>
            <p:cNvSpPr/>
            <p:nvPr/>
          </p:nvSpPr>
          <p:spPr>
            <a:xfrm>
              <a:off x="8202518" y="4127329"/>
              <a:ext cx="20394" cy="33877"/>
            </a:xfrm>
            <a:custGeom>
              <a:avLst/>
              <a:gdLst/>
              <a:ahLst/>
              <a:cxnLst/>
              <a:rect l="l" t="t" r="r" b="b"/>
              <a:pathLst>
                <a:path w="779" h="1294" extrusionOk="0">
                  <a:moveTo>
                    <a:pt x="779" y="1"/>
                  </a:moveTo>
                  <a:lnTo>
                    <a:pt x="779" y="1"/>
                  </a:lnTo>
                  <a:cubicBezTo>
                    <a:pt x="639" y="87"/>
                    <a:pt x="495" y="164"/>
                    <a:pt x="346" y="236"/>
                  </a:cubicBezTo>
                  <a:cubicBezTo>
                    <a:pt x="337" y="241"/>
                    <a:pt x="327" y="256"/>
                    <a:pt x="327" y="270"/>
                  </a:cubicBezTo>
                  <a:lnTo>
                    <a:pt x="0" y="1288"/>
                  </a:lnTo>
                  <a:cubicBezTo>
                    <a:pt x="20" y="1293"/>
                    <a:pt x="39" y="1293"/>
                    <a:pt x="58" y="1293"/>
                  </a:cubicBezTo>
                  <a:lnTo>
                    <a:pt x="73" y="1293"/>
                  </a:lnTo>
                  <a:cubicBezTo>
                    <a:pt x="303" y="1293"/>
                    <a:pt x="418" y="1043"/>
                    <a:pt x="500" y="880"/>
                  </a:cubicBezTo>
                  <a:lnTo>
                    <a:pt x="779" y="1"/>
                  </a:lnTo>
                  <a:close/>
                </a:path>
              </a:pathLst>
            </a:custGeom>
            <a:solidFill>
              <a:srgbClr val="738A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7" name="Google Shape;12457;p92"/>
            <p:cNvSpPr/>
            <p:nvPr/>
          </p:nvSpPr>
          <p:spPr>
            <a:xfrm>
              <a:off x="7972606" y="3826547"/>
              <a:ext cx="335863" cy="339685"/>
            </a:xfrm>
            <a:custGeom>
              <a:avLst/>
              <a:gdLst/>
              <a:ahLst/>
              <a:cxnLst/>
              <a:rect l="l" t="t" r="r" b="b"/>
              <a:pathLst>
                <a:path w="12829" h="12975" extrusionOk="0">
                  <a:moveTo>
                    <a:pt x="3070" y="2040"/>
                  </a:moveTo>
                  <a:cubicBezTo>
                    <a:pt x="2480" y="2646"/>
                    <a:pt x="2609" y="3645"/>
                    <a:pt x="3335" y="4087"/>
                  </a:cubicBezTo>
                  <a:cubicBezTo>
                    <a:pt x="3253" y="4135"/>
                    <a:pt x="3181" y="4193"/>
                    <a:pt x="3114" y="4255"/>
                  </a:cubicBezTo>
                  <a:cubicBezTo>
                    <a:pt x="2672" y="2996"/>
                    <a:pt x="2326" y="3030"/>
                    <a:pt x="2504" y="2617"/>
                  </a:cubicBezTo>
                  <a:cubicBezTo>
                    <a:pt x="2614" y="2362"/>
                    <a:pt x="2816" y="2156"/>
                    <a:pt x="3070" y="2040"/>
                  </a:cubicBezTo>
                  <a:close/>
                  <a:moveTo>
                    <a:pt x="10248" y="4942"/>
                  </a:moveTo>
                  <a:lnTo>
                    <a:pt x="10248" y="4942"/>
                  </a:lnTo>
                  <a:cubicBezTo>
                    <a:pt x="10233" y="5105"/>
                    <a:pt x="10224" y="5278"/>
                    <a:pt x="10214" y="5447"/>
                  </a:cubicBezTo>
                  <a:cubicBezTo>
                    <a:pt x="10128" y="5355"/>
                    <a:pt x="10032" y="5278"/>
                    <a:pt x="9931" y="5216"/>
                  </a:cubicBezTo>
                  <a:cubicBezTo>
                    <a:pt x="10051" y="5144"/>
                    <a:pt x="10156" y="5048"/>
                    <a:pt x="10248" y="4942"/>
                  </a:cubicBezTo>
                  <a:close/>
                  <a:moveTo>
                    <a:pt x="9389" y="1923"/>
                  </a:moveTo>
                  <a:cubicBezTo>
                    <a:pt x="10084" y="1923"/>
                    <a:pt x="10670" y="2534"/>
                    <a:pt x="10502" y="3266"/>
                  </a:cubicBezTo>
                  <a:cubicBezTo>
                    <a:pt x="10483" y="3352"/>
                    <a:pt x="10464" y="3448"/>
                    <a:pt x="10445" y="3539"/>
                  </a:cubicBezTo>
                  <a:cubicBezTo>
                    <a:pt x="10228" y="3064"/>
                    <a:pt x="9758" y="2761"/>
                    <a:pt x="9239" y="2761"/>
                  </a:cubicBezTo>
                  <a:cubicBezTo>
                    <a:pt x="8999" y="2776"/>
                    <a:pt x="8999" y="3131"/>
                    <a:pt x="9239" y="3145"/>
                  </a:cubicBezTo>
                  <a:cubicBezTo>
                    <a:pt x="9758" y="3145"/>
                    <a:pt x="10176" y="3563"/>
                    <a:pt x="10176" y="4082"/>
                  </a:cubicBezTo>
                  <a:cubicBezTo>
                    <a:pt x="10176" y="4601"/>
                    <a:pt x="9758" y="5019"/>
                    <a:pt x="9239" y="5019"/>
                  </a:cubicBezTo>
                  <a:lnTo>
                    <a:pt x="9220" y="5019"/>
                  </a:lnTo>
                  <a:cubicBezTo>
                    <a:pt x="9061" y="5032"/>
                    <a:pt x="8092" y="5247"/>
                    <a:pt x="6697" y="5247"/>
                  </a:cubicBezTo>
                  <a:cubicBezTo>
                    <a:pt x="5979" y="5247"/>
                    <a:pt x="5148" y="5190"/>
                    <a:pt x="4257" y="5019"/>
                  </a:cubicBezTo>
                  <a:cubicBezTo>
                    <a:pt x="4244" y="5016"/>
                    <a:pt x="4232" y="5015"/>
                    <a:pt x="4219" y="5015"/>
                  </a:cubicBezTo>
                  <a:cubicBezTo>
                    <a:pt x="4142" y="5015"/>
                    <a:pt x="4069" y="5065"/>
                    <a:pt x="4036" y="5139"/>
                  </a:cubicBezTo>
                  <a:cubicBezTo>
                    <a:pt x="3998" y="5250"/>
                    <a:pt x="4065" y="5370"/>
                    <a:pt x="4180" y="5394"/>
                  </a:cubicBezTo>
                  <a:cubicBezTo>
                    <a:pt x="4982" y="5552"/>
                    <a:pt x="5798" y="5629"/>
                    <a:pt x="6609" y="5629"/>
                  </a:cubicBezTo>
                  <a:cubicBezTo>
                    <a:pt x="6634" y="5629"/>
                    <a:pt x="6659" y="5629"/>
                    <a:pt x="6683" y="5629"/>
                  </a:cubicBezTo>
                  <a:lnTo>
                    <a:pt x="6707" y="5629"/>
                  </a:lnTo>
                  <a:cubicBezTo>
                    <a:pt x="7557" y="5629"/>
                    <a:pt x="8413" y="5552"/>
                    <a:pt x="9253" y="5398"/>
                  </a:cubicBezTo>
                  <a:cubicBezTo>
                    <a:pt x="9767" y="5398"/>
                    <a:pt x="10185" y="5821"/>
                    <a:pt x="10180" y="6340"/>
                  </a:cubicBezTo>
                  <a:cubicBezTo>
                    <a:pt x="10176" y="6859"/>
                    <a:pt x="9753" y="7272"/>
                    <a:pt x="9239" y="7272"/>
                  </a:cubicBezTo>
                  <a:cubicBezTo>
                    <a:pt x="9111" y="7272"/>
                    <a:pt x="8270" y="7501"/>
                    <a:pt x="6835" y="7501"/>
                  </a:cubicBezTo>
                  <a:cubicBezTo>
                    <a:pt x="6117" y="7501"/>
                    <a:pt x="5251" y="7443"/>
                    <a:pt x="4252" y="7272"/>
                  </a:cubicBezTo>
                  <a:cubicBezTo>
                    <a:pt x="4239" y="7270"/>
                    <a:pt x="4226" y="7269"/>
                    <a:pt x="4213" y="7269"/>
                  </a:cubicBezTo>
                  <a:cubicBezTo>
                    <a:pt x="3996" y="7269"/>
                    <a:pt x="3949" y="7606"/>
                    <a:pt x="4190" y="7647"/>
                  </a:cubicBezTo>
                  <a:cubicBezTo>
                    <a:pt x="5055" y="7801"/>
                    <a:pt x="5929" y="7877"/>
                    <a:pt x="6808" y="7882"/>
                  </a:cubicBezTo>
                  <a:cubicBezTo>
                    <a:pt x="7629" y="7882"/>
                    <a:pt x="8451" y="7805"/>
                    <a:pt x="9258" y="7652"/>
                  </a:cubicBezTo>
                  <a:cubicBezTo>
                    <a:pt x="9614" y="7647"/>
                    <a:pt x="9955" y="7493"/>
                    <a:pt x="10200" y="7234"/>
                  </a:cubicBezTo>
                  <a:lnTo>
                    <a:pt x="10200" y="7234"/>
                  </a:lnTo>
                  <a:cubicBezTo>
                    <a:pt x="10209" y="7575"/>
                    <a:pt x="10253" y="7988"/>
                    <a:pt x="10008" y="8521"/>
                  </a:cubicBezTo>
                  <a:cubicBezTo>
                    <a:pt x="9902" y="8632"/>
                    <a:pt x="9287" y="8790"/>
                    <a:pt x="7980" y="8848"/>
                  </a:cubicBezTo>
                  <a:cubicBezTo>
                    <a:pt x="7645" y="8863"/>
                    <a:pt x="7302" y="8871"/>
                    <a:pt x="6961" y="8871"/>
                  </a:cubicBezTo>
                  <a:cubicBezTo>
                    <a:pt x="6143" y="8871"/>
                    <a:pt x="5343" y="8827"/>
                    <a:pt x="4733" y="8742"/>
                  </a:cubicBezTo>
                  <a:cubicBezTo>
                    <a:pt x="3805" y="8617"/>
                    <a:pt x="3637" y="8449"/>
                    <a:pt x="3618" y="8420"/>
                  </a:cubicBezTo>
                  <a:cubicBezTo>
                    <a:pt x="3637" y="7829"/>
                    <a:pt x="3628" y="7234"/>
                    <a:pt x="3584" y="6643"/>
                  </a:cubicBezTo>
                  <a:cubicBezTo>
                    <a:pt x="3732" y="6564"/>
                    <a:pt x="3837" y="6538"/>
                    <a:pt x="4000" y="6538"/>
                  </a:cubicBezTo>
                  <a:cubicBezTo>
                    <a:pt x="4325" y="6538"/>
                    <a:pt x="4878" y="6643"/>
                    <a:pt x="6448" y="6643"/>
                  </a:cubicBezTo>
                  <a:cubicBezTo>
                    <a:pt x="6534" y="6644"/>
                    <a:pt x="6624" y="6644"/>
                    <a:pt x="6716" y="6644"/>
                  </a:cubicBezTo>
                  <a:cubicBezTo>
                    <a:pt x="7732" y="6644"/>
                    <a:pt x="8996" y="6575"/>
                    <a:pt x="9124" y="6513"/>
                  </a:cubicBezTo>
                  <a:cubicBezTo>
                    <a:pt x="9310" y="6420"/>
                    <a:pt x="9239" y="6147"/>
                    <a:pt x="9043" y="6147"/>
                  </a:cubicBezTo>
                  <a:cubicBezTo>
                    <a:pt x="9036" y="6147"/>
                    <a:pt x="9029" y="6147"/>
                    <a:pt x="9023" y="6148"/>
                  </a:cubicBezTo>
                  <a:cubicBezTo>
                    <a:pt x="8212" y="6225"/>
                    <a:pt x="7405" y="6259"/>
                    <a:pt x="6602" y="6259"/>
                  </a:cubicBezTo>
                  <a:cubicBezTo>
                    <a:pt x="6549" y="6259"/>
                    <a:pt x="6496" y="6259"/>
                    <a:pt x="6443" y="6258"/>
                  </a:cubicBezTo>
                  <a:cubicBezTo>
                    <a:pt x="5131" y="6244"/>
                    <a:pt x="4089" y="6148"/>
                    <a:pt x="4017" y="6148"/>
                  </a:cubicBezTo>
                  <a:cubicBezTo>
                    <a:pt x="3839" y="6148"/>
                    <a:pt x="3661" y="6095"/>
                    <a:pt x="3512" y="5999"/>
                  </a:cubicBezTo>
                  <a:cubicBezTo>
                    <a:pt x="3455" y="5552"/>
                    <a:pt x="3368" y="5110"/>
                    <a:pt x="3248" y="4678"/>
                  </a:cubicBezTo>
                  <a:cubicBezTo>
                    <a:pt x="3421" y="4428"/>
                    <a:pt x="3700" y="4279"/>
                    <a:pt x="4002" y="4274"/>
                  </a:cubicBezTo>
                  <a:cubicBezTo>
                    <a:pt x="4891" y="4442"/>
                    <a:pt x="5790" y="4529"/>
                    <a:pt x="6688" y="4529"/>
                  </a:cubicBezTo>
                  <a:cubicBezTo>
                    <a:pt x="7668" y="4529"/>
                    <a:pt x="8648" y="4390"/>
                    <a:pt x="9090" y="4265"/>
                  </a:cubicBezTo>
                  <a:cubicBezTo>
                    <a:pt x="9308" y="4202"/>
                    <a:pt x="9254" y="3889"/>
                    <a:pt x="9050" y="3889"/>
                  </a:cubicBezTo>
                  <a:cubicBezTo>
                    <a:pt x="9034" y="3889"/>
                    <a:pt x="9017" y="3891"/>
                    <a:pt x="8999" y="3895"/>
                  </a:cubicBezTo>
                  <a:cubicBezTo>
                    <a:pt x="8152" y="4083"/>
                    <a:pt x="7344" y="4146"/>
                    <a:pt x="6635" y="4146"/>
                  </a:cubicBezTo>
                  <a:cubicBezTo>
                    <a:pt x="5204" y="4146"/>
                    <a:pt x="4173" y="3890"/>
                    <a:pt x="4022" y="3890"/>
                  </a:cubicBezTo>
                  <a:cubicBezTo>
                    <a:pt x="3503" y="3890"/>
                    <a:pt x="3085" y="3467"/>
                    <a:pt x="3085" y="2953"/>
                  </a:cubicBezTo>
                  <a:cubicBezTo>
                    <a:pt x="3085" y="2434"/>
                    <a:pt x="3503" y="2012"/>
                    <a:pt x="4022" y="2012"/>
                  </a:cubicBezTo>
                  <a:lnTo>
                    <a:pt x="4031" y="2012"/>
                  </a:lnTo>
                  <a:cubicBezTo>
                    <a:pt x="4041" y="2021"/>
                    <a:pt x="4055" y="2026"/>
                    <a:pt x="4070" y="2031"/>
                  </a:cubicBezTo>
                  <a:cubicBezTo>
                    <a:pt x="4868" y="2388"/>
                    <a:pt x="5676" y="2564"/>
                    <a:pt x="6483" y="2564"/>
                  </a:cubicBezTo>
                  <a:cubicBezTo>
                    <a:pt x="6686" y="2564"/>
                    <a:pt x="6889" y="2553"/>
                    <a:pt x="7091" y="2530"/>
                  </a:cubicBezTo>
                  <a:lnTo>
                    <a:pt x="7091" y="2530"/>
                  </a:lnTo>
                  <a:cubicBezTo>
                    <a:pt x="6861" y="2727"/>
                    <a:pt x="6573" y="2876"/>
                    <a:pt x="6251" y="2881"/>
                  </a:cubicBezTo>
                  <a:cubicBezTo>
                    <a:pt x="5602" y="2862"/>
                    <a:pt x="4930" y="2824"/>
                    <a:pt x="4243" y="2761"/>
                  </a:cubicBezTo>
                  <a:cubicBezTo>
                    <a:pt x="4232" y="2760"/>
                    <a:pt x="4222" y="2759"/>
                    <a:pt x="4212" y="2759"/>
                  </a:cubicBezTo>
                  <a:cubicBezTo>
                    <a:pt x="3976" y="2759"/>
                    <a:pt x="3951" y="3132"/>
                    <a:pt x="4204" y="3145"/>
                  </a:cubicBezTo>
                  <a:cubicBezTo>
                    <a:pt x="5052" y="3230"/>
                    <a:pt x="5903" y="3270"/>
                    <a:pt x="6755" y="3270"/>
                  </a:cubicBezTo>
                  <a:cubicBezTo>
                    <a:pt x="7264" y="3270"/>
                    <a:pt x="7774" y="3256"/>
                    <a:pt x="8283" y="3227"/>
                  </a:cubicBezTo>
                  <a:cubicBezTo>
                    <a:pt x="8533" y="3213"/>
                    <a:pt x="8514" y="2842"/>
                    <a:pt x="8273" y="2842"/>
                  </a:cubicBezTo>
                  <a:cubicBezTo>
                    <a:pt x="8268" y="2842"/>
                    <a:pt x="8264" y="2842"/>
                    <a:pt x="8259" y="2843"/>
                  </a:cubicBezTo>
                  <a:cubicBezTo>
                    <a:pt x="7932" y="2867"/>
                    <a:pt x="7601" y="2881"/>
                    <a:pt x="7260" y="2886"/>
                  </a:cubicBezTo>
                  <a:cubicBezTo>
                    <a:pt x="7428" y="2751"/>
                    <a:pt x="7572" y="2598"/>
                    <a:pt x="7697" y="2425"/>
                  </a:cubicBezTo>
                  <a:cubicBezTo>
                    <a:pt x="8105" y="2334"/>
                    <a:pt x="8504" y="2204"/>
                    <a:pt x="8888" y="2031"/>
                  </a:cubicBezTo>
                  <a:cubicBezTo>
                    <a:pt x="9056" y="1957"/>
                    <a:pt x="9225" y="1923"/>
                    <a:pt x="9389" y="1923"/>
                  </a:cubicBezTo>
                  <a:close/>
                  <a:moveTo>
                    <a:pt x="9385" y="1"/>
                  </a:moveTo>
                  <a:cubicBezTo>
                    <a:pt x="8965" y="1"/>
                    <a:pt x="8532" y="88"/>
                    <a:pt x="8105" y="277"/>
                  </a:cubicBezTo>
                  <a:cubicBezTo>
                    <a:pt x="7557" y="520"/>
                    <a:pt x="7017" y="641"/>
                    <a:pt x="6477" y="641"/>
                  </a:cubicBezTo>
                  <a:cubicBezTo>
                    <a:pt x="5936" y="641"/>
                    <a:pt x="5396" y="520"/>
                    <a:pt x="4848" y="277"/>
                  </a:cubicBezTo>
                  <a:cubicBezTo>
                    <a:pt x="4442" y="97"/>
                    <a:pt x="4007" y="7"/>
                    <a:pt x="3572" y="7"/>
                  </a:cubicBezTo>
                  <a:cubicBezTo>
                    <a:pt x="3182" y="7"/>
                    <a:pt x="2792" y="79"/>
                    <a:pt x="2422" y="225"/>
                  </a:cubicBezTo>
                  <a:cubicBezTo>
                    <a:pt x="870" y="835"/>
                    <a:pt x="1" y="2641"/>
                    <a:pt x="904" y="4073"/>
                  </a:cubicBezTo>
                  <a:cubicBezTo>
                    <a:pt x="1149" y="4457"/>
                    <a:pt x="1336" y="4937"/>
                    <a:pt x="1471" y="5495"/>
                  </a:cubicBezTo>
                  <a:cubicBezTo>
                    <a:pt x="1495" y="5598"/>
                    <a:pt x="1572" y="5643"/>
                    <a:pt x="1650" y="5643"/>
                  </a:cubicBezTo>
                  <a:cubicBezTo>
                    <a:pt x="1761" y="5643"/>
                    <a:pt x="1874" y="5552"/>
                    <a:pt x="1841" y="5408"/>
                  </a:cubicBezTo>
                  <a:cubicBezTo>
                    <a:pt x="1725" y="4860"/>
                    <a:pt x="1519" y="4342"/>
                    <a:pt x="1226" y="3866"/>
                  </a:cubicBezTo>
                  <a:cubicBezTo>
                    <a:pt x="255" y="2333"/>
                    <a:pt x="1710" y="388"/>
                    <a:pt x="3560" y="388"/>
                  </a:cubicBezTo>
                  <a:cubicBezTo>
                    <a:pt x="3925" y="388"/>
                    <a:pt x="4305" y="464"/>
                    <a:pt x="4685" y="633"/>
                  </a:cubicBezTo>
                  <a:cubicBezTo>
                    <a:pt x="5285" y="897"/>
                    <a:pt x="5877" y="1029"/>
                    <a:pt x="6469" y="1029"/>
                  </a:cubicBezTo>
                  <a:cubicBezTo>
                    <a:pt x="7061" y="1029"/>
                    <a:pt x="7654" y="897"/>
                    <a:pt x="8254" y="633"/>
                  </a:cubicBezTo>
                  <a:cubicBezTo>
                    <a:pt x="8629" y="466"/>
                    <a:pt x="9009" y="389"/>
                    <a:pt x="9378" y="389"/>
                  </a:cubicBezTo>
                  <a:cubicBezTo>
                    <a:pt x="11000" y="389"/>
                    <a:pt x="12388" y="1870"/>
                    <a:pt x="11996" y="3611"/>
                  </a:cubicBezTo>
                  <a:cubicBezTo>
                    <a:pt x="11751" y="4692"/>
                    <a:pt x="11670" y="5937"/>
                    <a:pt x="11737" y="7421"/>
                  </a:cubicBezTo>
                  <a:cubicBezTo>
                    <a:pt x="11819" y="8949"/>
                    <a:pt x="10964" y="10371"/>
                    <a:pt x="9575" y="11014"/>
                  </a:cubicBezTo>
                  <a:cubicBezTo>
                    <a:pt x="9431" y="11082"/>
                    <a:pt x="9484" y="11120"/>
                    <a:pt x="9095" y="12302"/>
                  </a:cubicBezTo>
                  <a:cubicBezTo>
                    <a:pt x="9042" y="12403"/>
                    <a:pt x="8960" y="12600"/>
                    <a:pt x="8845" y="12600"/>
                  </a:cubicBezTo>
                  <a:cubicBezTo>
                    <a:pt x="8782" y="12600"/>
                    <a:pt x="8773" y="12600"/>
                    <a:pt x="8715" y="12494"/>
                  </a:cubicBezTo>
                  <a:cubicBezTo>
                    <a:pt x="8542" y="12177"/>
                    <a:pt x="8518" y="11937"/>
                    <a:pt x="8393" y="11500"/>
                  </a:cubicBezTo>
                  <a:cubicBezTo>
                    <a:pt x="8225" y="10885"/>
                    <a:pt x="8523" y="10241"/>
                    <a:pt x="9095" y="9967"/>
                  </a:cubicBezTo>
                  <a:cubicBezTo>
                    <a:pt x="10056" y="9520"/>
                    <a:pt x="10646" y="8531"/>
                    <a:pt x="10589" y="7474"/>
                  </a:cubicBezTo>
                  <a:cubicBezTo>
                    <a:pt x="10512" y="5889"/>
                    <a:pt x="10603" y="4539"/>
                    <a:pt x="10872" y="3357"/>
                  </a:cubicBezTo>
                  <a:cubicBezTo>
                    <a:pt x="11095" y="2374"/>
                    <a:pt x="10310" y="1543"/>
                    <a:pt x="9379" y="1543"/>
                  </a:cubicBezTo>
                  <a:cubicBezTo>
                    <a:pt x="9164" y="1543"/>
                    <a:pt x="8940" y="1587"/>
                    <a:pt x="8720" y="1685"/>
                  </a:cubicBezTo>
                  <a:cubicBezTo>
                    <a:pt x="7973" y="2014"/>
                    <a:pt x="7221" y="2179"/>
                    <a:pt x="6469" y="2179"/>
                  </a:cubicBezTo>
                  <a:cubicBezTo>
                    <a:pt x="5717" y="2179"/>
                    <a:pt x="4966" y="2014"/>
                    <a:pt x="4219" y="1685"/>
                  </a:cubicBezTo>
                  <a:cubicBezTo>
                    <a:pt x="3998" y="1587"/>
                    <a:pt x="3778" y="1544"/>
                    <a:pt x="3568" y="1544"/>
                  </a:cubicBezTo>
                  <a:cubicBezTo>
                    <a:pt x="2551" y="1544"/>
                    <a:pt x="1750" y="2550"/>
                    <a:pt x="2196" y="3246"/>
                  </a:cubicBezTo>
                  <a:cubicBezTo>
                    <a:pt x="2480" y="3698"/>
                    <a:pt x="2696" y="4188"/>
                    <a:pt x="2845" y="4702"/>
                  </a:cubicBezTo>
                  <a:lnTo>
                    <a:pt x="2845" y="4707"/>
                  </a:lnTo>
                  <a:cubicBezTo>
                    <a:pt x="3363" y="6470"/>
                    <a:pt x="3263" y="8660"/>
                    <a:pt x="3085" y="10486"/>
                  </a:cubicBezTo>
                  <a:cubicBezTo>
                    <a:pt x="3053" y="10785"/>
                    <a:pt x="2799" y="11007"/>
                    <a:pt x="2504" y="11007"/>
                  </a:cubicBezTo>
                  <a:cubicBezTo>
                    <a:pt x="2487" y="11007"/>
                    <a:pt x="2469" y="11006"/>
                    <a:pt x="2451" y="11005"/>
                  </a:cubicBezTo>
                  <a:cubicBezTo>
                    <a:pt x="2134" y="10971"/>
                    <a:pt x="1903" y="10688"/>
                    <a:pt x="1932" y="10371"/>
                  </a:cubicBezTo>
                  <a:cubicBezTo>
                    <a:pt x="2047" y="9213"/>
                    <a:pt x="2158" y="7700"/>
                    <a:pt x="1994" y="6321"/>
                  </a:cubicBezTo>
                  <a:cubicBezTo>
                    <a:pt x="1977" y="6208"/>
                    <a:pt x="1892" y="6156"/>
                    <a:pt x="1806" y="6156"/>
                  </a:cubicBezTo>
                  <a:cubicBezTo>
                    <a:pt x="1702" y="6156"/>
                    <a:pt x="1597" y="6232"/>
                    <a:pt x="1610" y="6369"/>
                  </a:cubicBezTo>
                  <a:cubicBezTo>
                    <a:pt x="1769" y="7714"/>
                    <a:pt x="1663" y="9194"/>
                    <a:pt x="1552" y="10337"/>
                  </a:cubicBezTo>
                  <a:cubicBezTo>
                    <a:pt x="1480" y="10870"/>
                    <a:pt x="1869" y="11360"/>
                    <a:pt x="2407" y="11413"/>
                  </a:cubicBezTo>
                  <a:cubicBezTo>
                    <a:pt x="2440" y="11416"/>
                    <a:pt x="2471" y="11418"/>
                    <a:pt x="2503" y="11418"/>
                  </a:cubicBezTo>
                  <a:cubicBezTo>
                    <a:pt x="3005" y="11418"/>
                    <a:pt x="3428" y="11031"/>
                    <a:pt x="3460" y="10524"/>
                  </a:cubicBezTo>
                  <a:cubicBezTo>
                    <a:pt x="3522" y="9929"/>
                    <a:pt x="3560" y="9376"/>
                    <a:pt x="3580" y="8867"/>
                  </a:cubicBezTo>
                  <a:cubicBezTo>
                    <a:pt x="3950" y="9040"/>
                    <a:pt x="4608" y="9126"/>
                    <a:pt x="5011" y="9165"/>
                  </a:cubicBezTo>
                  <a:cubicBezTo>
                    <a:pt x="5588" y="9227"/>
                    <a:pt x="6280" y="9256"/>
                    <a:pt x="6976" y="9256"/>
                  </a:cubicBezTo>
                  <a:cubicBezTo>
                    <a:pt x="7433" y="9256"/>
                    <a:pt x="7889" y="9247"/>
                    <a:pt x="8321" y="9213"/>
                  </a:cubicBezTo>
                  <a:cubicBezTo>
                    <a:pt x="8773" y="9189"/>
                    <a:pt x="9220" y="9136"/>
                    <a:pt x="9666" y="9054"/>
                  </a:cubicBezTo>
                  <a:lnTo>
                    <a:pt x="9666" y="9054"/>
                  </a:lnTo>
                  <a:cubicBezTo>
                    <a:pt x="9383" y="9376"/>
                    <a:pt x="9119" y="9511"/>
                    <a:pt x="8874" y="9636"/>
                  </a:cubicBezTo>
                  <a:cubicBezTo>
                    <a:pt x="8163" y="10006"/>
                    <a:pt x="7802" y="10817"/>
                    <a:pt x="8014" y="11591"/>
                  </a:cubicBezTo>
                  <a:cubicBezTo>
                    <a:pt x="8134" y="12009"/>
                    <a:pt x="8168" y="12302"/>
                    <a:pt x="8374" y="12672"/>
                  </a:cubicBezTo>
                  <a:cubicBezTo>
                    <a:pt x="8451" y="12816"/>
                    <a:pt x="8557" y="12965"/>
                    <a:pt x="8826" y="12974"/>
                  </a:cubicBezTo>
                  <a:cubicBezTo>
                    <a:pt x="8832" y="12975"/>
                    <a:pt x="8838" y="12975"/>
                    <a:pt x="8843" y="12975"/>
                  </a:cubicBezTo>
                  <a:cubicBezTo>
                    <a:pt x="9139" y="12975"/>
                    <a:pt x="9299" y="12739"/>
                    <a:pt x="9431" y="12475"/>
                  </a:cubicBezTo>
                  <a:cubicBezTo>
                    <a:pt x="9474" y="12388"/>
                    <a:pt x="9397" y="12581"/>
                    <a:pt x="9806" y="11322"/>
                  </a:cubicBezTo>
                  <a:cubicBezTo>
                    <a:pt x="11295" y="10596"/>
                    <a:pt x="12208" y="9050"/>
                    <a:pt x="12121" y="7392"/>
                  </a:cubicBezTo>
                  <a:cubicBezTo>
                    <a:pt x="12054" y="5941"/>
                    <a:pt x="12131" y="4731"/>
                    <a:pt x="12366" y="3683"/>
                  </a:cubicBezTo>
                  <a:cubicBezTo>
                    <a:pt x="12829" y="1694"/>
                    <a:pt x="11240" y="1"/>
                    <a:pt x="9385"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458" name="Google Shape;12458;p92"/>
          <p:cNvGrpSpPr/>
          <p:nvPr/>
        </p:nvGrpSpPr>
        <p:grpSpPr>
          <a:xfrm>
            <a:off x="5309550" y="2703930"/>
            <a:ext cx="371939" cy="367201"/>
            <a:chOff x="5309550" y="2909330"/>
            <a:chExt cx="371939" cy="367201"/>
          </a:xfrm>
        </p:grpSpPr>
        <p:sp>
          <p:nvSpPr>
            <p:cNvPr id="12459" name="Google Shape;12459;p92"/>
            <p:cNvSpPr/>
            <p:nvPr/>
          </p:nvSpPr>
          <p:spPr>
            <a:xfrm>
              <a:off x="5340102" y="2937683"/>
              <a:ext cx="311202" cy="310678"/>
            </a:xfrm>
            <a:custGeom>
              <a:avLst/>
              <a:gdLst/>
              <a:ahLst/>
              <a:cxnLst/>
              <a:rect l="l" t="t" r="r" b="b"/>
              <a:pathLst>
                <a:path w="11887" h="11867" extrusionOk="0">
                  <a:moveTo>
                    <a:pt x="6089" y="1"/>
                  </a:moveTo>
                  <a:cubicBezTo>
                    <a:pt x="5715" y="1"/>
                    <a:pt x="5377" y="419"/>
                    <a:pt x="5007" y="481"/>
                  </a:cubicBezTo>
                  <a:cubicBezTo>
                    <a:pt x="4969" y="488"/>
                    <a:pt x="4931" y="490"/>
                    <a:pt x="4891" y="490"/>
                  </a:cubicBezTo>
                  <a:cubicBezTo>
                    <a:pt x="4618" y="490"/>
                    <a:pt x="4307" y="358"/>
                    <a:pt x="4034" y="358"/>
                  </a:cubicBezTo>
                  <a:cubicBezTo>
                    <a:pt x="3958" y="358"/>
                    <a:pt x="3884" y="368"/>
                    <a:pt x="3815" y="395"/>
                  </a:cubicBezTo>
                  <a:cubicBezTo>
                    <a:pt x="3469" y="529"/>
                    <a:pt x="3306" y="1058"/>
                    <a:pt x="2989" y="1255"/>
                  </a:cubicBezTo>
                  <a:cubicBezTo>
                    <a:pt x="2672" y="1452"/>
                    <a:pt x="2124" y="1375"/>
                    <a:pt x="1855" y="1629"/>
                  </a:cubicBezTo>
                  <a:cubicBezTo>
                    <a:pt x="1586" y="1884"/>
                    <a:pt x="1644" y="2432"/>
                    <a:pt x="1423" y="2744"/>
                  </a:cubicBezTo>
                  <a:cubicBezTo>
                    <a:pt x="1212" y="3042"/>
                    <a:pt x="683" y="3171"/>
                    <a:pt x="525" y="3522"/>
                  </a:cubicBezTo>
                  <a:cubicBezTo>
                    <a:pt x="366" y="3873"/>
                    <a:pt x="625" y="4353"/>
                    <a:pt x="544" y="4714"/>
                  </a:cubicBezTo>
                  <a:cubicBezTo>
                    <a:pt x="462" y="5083"/>
                    <a:pt x="20" y="5400"/>
                    <a:pt x="11" y="5780"/>
                  </a:cubicBezTo>
                  <a:cubicBezTo>
                    <a:pt x="1" y="6160"/>
                    <a:pt x="429" y="6501"/>
                    <a:pt x="491" y="6871"/>
                  </a:cubicBezTo>
                  <a:cubicBezTo>
                    <a:pt x="553" y="7245"/>
                    <a:pt x="270" y="7716"/>
                    <a:pt x="405" y="8062"/>
                  </a:cubicBezTo>
                  <a:cubicBezTo>
                    <a:pt x="539" y="8408"/>
                    <a:pt x="1067" y="8576"/>
                    <a:pt x="1264" y="8888"/>
                  </a:cubicBezTo>
                  <a:cubicBezTo>
                    <a:pt x="1461" y="9205"/>
                    <a:pt x="1385" y="9758"/>
                    <a:pt x="1639" y="10022"/>
                  </a:cubicBezTo>
                  <a:cubicBezTo>
                    <a:pt x="1894" y="10291"/>
                    <a:pt x="2441" y="10233"/>
                    <a:pt x="2754" y="10454"/>
                  </a:cubicBezTo>
                  <a:cubicBezTo>
                    <a:pt x="3052" y="10666"/>
                    <a:pt x="3181" y="11199"/>
                    <a:pt x="3532" y="11357"/>
                  </a:cubicBezTo>
                  <a:cubicBezTo>
                    <a:pt x="3616" y="11395"/>
                    <a:pt x="3708" y="11409"/>
                    <a:pt x="3803" y="11409"/>
                  </a:cubicBezTo>
                  <a:cubicBezTo>
                    <a:pt x="4050" y="11409"/>
                    <a:pt x="4325" y="11317"/>
                    <a:pt x="4566" y="11317"/>
                  </a:cubicBezTo>
                  <a:cubicBezTo>
                    <a:pt x="4620" y="11317"/>
                    <a:pt x="4673" y="11322"/>
                    <a:pt x="4723" y="11333"/>
                  </a:cubicBezTo>
                  <a:cubicBezTo>
                    <a:pt x="5093" y="11420"/>
                    <a:pt x="5410" y="11862"/>
                    <a:pt x="5790" y="11867"/>
                  </a:cubicBezTo>
                  <a:cubicBezTo>
                    <a:pt x="5794" y="11867"/>
                    <a:pt x="5798" y="11867"/>
                    <a:pt x="5802" y="11867"/>
                  </a:cubicBezTo>
                  <a:cubicBezTo>
                    <a:pt x="6177" y="11867"/>
                    <a:pt x="6515" y="11448"/>
                    <a:pt x="6880" y="11386"/>
                  </a:cubicBezTo>
                  <a:cubicBezTo>
                    <a:pt x="6918" y="11380"/>
                    <a:pt x="6958" y="11377"/>
                    <a:pt x="6997" y="11377"/>
                  </a:cubicBezTo>
                  <a:cubicBezTo>
                    <a:pt x="7273" y="11377"/>
                    <a:pt x="7584" y="11509"/>
                    <a:pt x="7856" y="11509"/>
                  </a:cubicBezTo>
                  <a:cubicBezTo>
                    <a:pt x="7931" y="11509"/>
                    <a:pt x="8004" y="11499"/>
                    <a:pt x="8072" y="11473"/>
                  </a:cubicBezTo>
                  <a:cubicBezTo>
                    <a:pt x="8418" y="11338"/>
                    <a:pt x="8586" y="10815"/>
                    <a:pt x="8898" y="10613"/>
                  </a:cubicBezTo>
                  <a:cubicBezTo>
                    <a:pt x="9215" y="10416"/>
                    <a:pt x="9763" y="10498"/>
                    <a:pt x="10032" y="10238"/>
                  </a:cubicBezTo>
                  <a:cubicBezTo>
                    <a:pt x="10306" y="9984"/>
                    <a:pt x="10248" y="9441"/>
                    <a:pt x="10469" y="9128"/>
                  </a:cubicBezTo>
                  <a:cubicBezTo>
                    <a:pt x="10680" y="8831"/>
                    <a:pt x="11214" y="8696"/>
                    <a:pt x="11367" y="8350"/>
                  </a:cubicBezTo>
                  <a:cubicBezTo>
                    <a:pt x="11526" y="7999"/>
                    <a:pt x="11266" y="7519"/>
                    <a:pt x="11343" y="7159"/>
                  </a:cubicBezTo>
                  <a:cubicBezTo>
                    <a:pt x="11430" y="6789"/>
                    <a:pt x="11872" y="6472"/>
                    <a:pt x="11877" y="6092"/>
                  </a:cubicBezTo>
                  <a:cubicBezTo>
                    <a:pt x="11886" y="5718"/>
                    <a:pt x="11459" y="5372"/>
                    <a:pt x="11396" y="5002"/>
                  </a:cubicBezTo>
                  <a:cubicBezTo>
                    <a:pt x="11334" y="4632"/>
                    <a:pt x="11617" y="4161"/>
                    <a:pt x="11483" y="3810"/>
                  </a:cubicBezTo>
                  <a:cubicBezTo>
                    <a:pt x="11348" y="3464"/>
                    <a:pt x="10825" y="3296"/>
                    <a:pt x="10623" y="2984"/>
                  </a:cubicBezTo>
                  <a:cubicBezTo>
                    <a:pt x="10426" y="2667"/>
                    <a:pt x="10503" y="2119"/>
                    <a:pt x="10248" y="1850"/>
                  </a:cubicBezTo>
                  <a:cubicBezTo>
                    <a:pt x="9993" y="1577"/>
                    <a:pt x="9451" y="1634"/>
                    <a:pt x="9138" y="1413"/>
                  </a:cubicBezTo>
                  <a:cubicBezTo>
                    <a:pt x="8836" y="1202"/>
                    <a:pt x="8706" y="673"/>
                    <a:pt x="8355" y="515"/>
                  </a:cubicBezTo>
                  <a:cubicBezTo>
                    <a:pt x="8271" y="476"/>
                    <a:pt x="8179" y="462"/>
                    <a:pt x="8082" y="462"/>
                  </a:cubicBezTo>
                  <a:cubicBezTo>
                    <a:pt x="7837" y="462"/>
                    <a:pt x="7564" y="550"/>
                    <a:pt x="7324" y="550"/>
                  </a:cubicBezTo>
                  <a:cubicBezTo>
                    <a:pt x="7269" y="550"/>
                    <a:pt x="7215" y="546"/>
                    <a:pt x="7164" y="534"/>
                  </a:cubicBezTo>
                  <a:cubicBezTo>
                    <a:pt x="6794" y="452"/>
                    <a:pt x="6477" y="10"/>
                    <a:pt x="6102" y="1"/>
                  </a:cubicBezTo>
                  <a:cubicBezTo>
                    <a:pt x="6098" y="1"/>
                    <a:pt x="6094" y="1"/>
                    <a:pt x="6089" y="1"/>
                  </a:cubicBezTo>
                  <a:close/>
                </a:path>
              </a:pathLst>
            </a:custGeom>
            <a:solidFill>
              <a:srgbClr val="F7F8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0" name="Google Shape;12460;p92"/>
            <p:cNvSpPr/>
            <p:nvPr/>
          </p:nvSpPr>
          <p:spPr>
            <a:xfrm>
              <a:off x="5465138" y="2980461"/>
              <a:ext cx="186271" cy="268031"/>
            </a:xfrm>
            <a:custGeom>
              <a:avLst/>
              <a:gdLst/>
              <a:ahLst/>
              <a:cxnLst/>
              <a:rect l="l" t="t" r="r" b="b"/>
              <a:pathLst>
                <a:path w="7115" h="10238" extrusionOk="0">
                  <a:moveTo>
                    <a:pt x="5035" y="0"/>
                  </a:moveTo>
                  <a:lnTo>
                    <a:pt x="5035" y="0"/>
                  </a:lnTo>
                  <a:cubicBezTo>
                    <a:pt x="6577" y="4093"/>
                    <a:pt x="4228" y="8614"/>
                    <a:pt x="0" y="9714"/>
                  </a:cubicBezTo>
                  <a:cubicBezTo>
                    <a:pt x="351" y="9820"/>
                    <a:pt x="668" y="10228"/>
                    <a:pt x="1019" y="10238"/>
                  </a:cubicBezTo>
                  <a:cubicBezTo>
                    <a:pt x="1023" y="10238"/>
                    <a:pt x="1027" y="10238"/>
                    <a:pt x="1031" y="10238"/>
                  </a:cubicBezTo>
                  <a:cubicBezTo>
                    <a:pt x="1406" y="10238"/>
                    <a:pt x="1748" y="9819"/>
                    <a:pt x="2114" y="9757"/>
                  </a:cubicBezTo>
                  <a:cubicBezTo>
                    <a:pt x="2153" y="9750"/>
                    <a:pt x="2194" y="9747"/>
                    <a:pt x="2235" y="9747"/>
                  </a:cubicBezTo>
                  <a:cubicBezTo>
                    <a:pt x="2505" y="9747"/>
                    <a:pt x="2816" y="9880"/>
                    <a:pt x="3087" y="9880"/>
                  </a:cubicBezTo>
                  <a:cubicBezTo>
                    <a:pt x="3162" y="9880"/>
                    <a:pt x="3234" y="9870"/>
                    <a:pt x="3301" y="9844"/>
                  </a:cubicBezTo>
                  <a:cubicBezTo>
                    <a:pt x="3651" y="9704"/>
                    <a:pt x="3810" y="9181"/>
                    <a:pt x="4132" y="8984"/>
                  </a:cubicBezTo>
                  <a:cubicBezTo>
                    <a:pt x="4454" y="8782"/>
                    <a:pt x="4992" y="8864"/>
                    <a:pt x="5265" y="8609"/>
                  </a:cubicBezTo>
                  <a:cubicBezTo>
                    <a:pt x="5539" y="8350"/>
                    <a:pt x="5477" y="7807"/>
                    <a:pt x="5698" y="7494"/>
                  </a:cubicBezTo>
                  <a:cubicBezTo>
                    <a:pt x="5919" y="7187"/>
                    <a:pt x="6447" y="7067"/>
                    <a:pt x="6601" y="6716"/>
                  </a:cubicBezTo>
                  <a:cubicBezTo>
                    <a:pt x="6755" y="6365"/>
                    <a:pt x="6490" y="5885"/>
                    <a:pt x="6572" y="5525"/>
                  </a:cubicBezTo>
                  <a:cubicBezTo>
                    <a:pt x="6659" y="5150"/>
                    <a:pt x="7096" y="4833"/>
                    <a:pt x="7105" y="4458"/>
                  </a:cubicBezTo>
                  <a:cubicBezTo>
                    <a:pt x="7115" y="4088"/>
                    <a:pt x="6692" y="3738"/>
                    <a:pt x="6625" y="3368"/>
                  </a:cubicBezTo>
                  <a:cubicBezTo>
                    <a:pt x="6563" y="2998"/>
                    <a:pt x="6846" y="2527"/>
                    <a:pt x="6711" y="2176"/>
                  </a:cubicBezTo>
                  <a:cubicBezTo>
                    <a:pt x="6577" y="1826"/>
                    <a:pt x="6053" y="1672"/>
                    <a:pt x="5852" y="1350"/>
                  </a:cubicBezTo>
                  <a:cubicBezTo>
                    <a:pt x="5655" y="1028"/>
                    <a:pt x="5736" y="490"/>
                    <a:pt x="5477" y="216"/>
                  </a:cubicBezTo>
                  <a:cubicBezTo>
                    <a:pt x="5366" y="96"/>
                    <a:pt x="5208" y="43"/>
                    <a:pt x="5035" y="0"/>
                  </a:cubicBezTo>
                  <a:close/>
                </a:path>
              </a:pathLst>
            </a:custGeom>
            <a:solidFill>
              <a:srgbClr val="ED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1" name="Google Shape;12461;p92"/>
            <p:cNvSpPr/>
            <p:nvPr/>
          </p:nvSpPr>
          <p:spPr>
            <a:xfrm>
              <a:off x="5467599" y="3048451"/>
              <a:ext cx="130115" cy="140744"/>
            </a:xfrm>
            <a:custGeom>
              <a:avLst/>
              <a:gdLst/>
              <a:ahLst/>
              <a:cxnLst/>
              <a:rect l="l" t="t" r="r" b="b"/>
              <a:pathLst>
                <a:path w="4970" h="5376" extrusionOk="0">
                  <a:moveTo>
                    <a:pt x="3552" y="1"/>
                  </a:moveTo>
                  <a:cubicBezTo>
                    <a:pt x="3319" y="1"/>
                    <a:pt x="3107" y="117"/>
                    <a:pt x="3053" y="372"/>
                  </a:cubicBezTo>
                  <a:cubicBezTo>
                    <a:pt x="2721" y="1890"/>
                    <a:pt x="1948" y="2812"/>
                    <a:pt x="833" y="3975"/>
                  </a:cubicBezTo>
                  <a:cubicBezTo>
                    <a:pt x="0" y="4841"/>
                    <a:pt x="534" y="5376"/>
                    <a:pt x="1449" y="5376"/>
                  </a:cubicBezTo>
                  <a:cubicBezTo>
                    <a:pt x="2307" y="5376"/>
                    <a:pt x="3500" y="4906"/>
                    <a:pt x="4215" y="3797"/>
                  </a:cubicBezTo>
                  <a:cubicBezTo>
                    <a:pt x="4970" y="2625"/>
                    <a:pt x="4537" y="1294"/>
                    <a:pt x="4259" y="478"/>
                  </a:cubicBezTo>
                  <a:cubicBezTo>
                    <a:pt x="4156" y="174"/>
                    <a:pt x="3838" y="1"/>
                    <a:pt x="3552"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2" name="Google Shape;12462;p92"/>
            <p:cNvSpPr/>
            <p:nvPr/>
          </p:nvSpPr>
          <p:spPr>
            <a:xfrm>
              <a:off x="5478463" y="3049236"/>
              <a:ext cx="119381" cy="139958"/>
            </a:xfrm>
            <a:custGeom>
              <a:avLst/>
              <a:gdLst/>
              <a:ahLst/>
              <a:cxnLst/>
              <a:rect l="l" t="t" r="r" b="b"/>
              <a:pathLst>
                <a:path w="4560" h="5346" extrusionOk="0">
                  <a:moveTo>
                    <a:pt x="3334" y="1"/>
                  </a:moveTo>
                  <a:lnTo>
                    <a:pt x="3334" y="1"/>
                  </a:lnTo>
                  <a:cubicBezTo>
                    <a:pt x="3613" y="827"/>
                    <a:pt x="3988" y="2100"/>
                    <a:pt x="3258" y="3224"/>
                  </a:cubicBezTo>
                  <a:cubicBezTo>
                    <a:pt x="2543" y="4332"/>
                    <a:pt x="1349" y="4803"/>
                    <a:pt x="490" y="4803"/>
                  </a:cubicBezTo>
                  <a:cubicBezTo>
                    <a:pt x="310" y="4803"/>
                    <a:pt x="144" y="4783"/>
                    <a:pt x="0" y="4743"/>
                  </a:cubicBezTo>
                  <a:lnTo>
                    <a:pt x="0" y="4743"/>
                  </a:lnTo>
                  <a:cubicBezTo>
                    <a:pt x="16" y="5126"/>
                    <a:pt x="445" y="5345"/>
                    <a:pt x="1030" y="5345"/>
                  </a:cubicBezTo>
                  <a:cubicBezTo>
                    <a:pt x="1887" y="5345"/>
                    <a:pt x="3079" y="4875"/>
                    <a:pt x="3796" y="3767"/>
                  </a:cubicBezTo>
                  <a:cubicBezTo>
                    <a:pt x="4559" y="2600"/>
                    <a:pt x="4127" y="1264"/>
                    <a:pt x="3848" y="448"/>
                  </a:cubicBezTo>
                  <a:cubicBezTo>
                    <a:pt x="3767" y="222"/>
                    <a:pt x="3570" y="49"/>
                    <a:pt x="3334" y="1"/>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3" name="Google Shape;12463;p92"/>
            <p:cNvSpPr/>
            <p:nvPr/>
          </p:nvSpPr>
          <p:spPr>
            <a:xfrm>
              <a:off x="5420736" y="3021485"/>
              <a:ext cx="68722" cy="68827"/>
            </a:xfrm>
            <a:custGeom>
              <a:avLst/>
              <a:gdLst/>
              <a:ahLst/>
              <a:cxnLst/>
              <a:rect l="l" t="t" r="r" b="b"/>
              <a:pathLst>
                <a:path w="2625" h="2629" extrusionOk="0">
                  <a:moveTo>
                    <a:pt x="1454" y="1"/>
                  </a:moveTo>
                  <a:cubicBezTo>
                    <a:pt x="990" y="1"/>
                    <a:pt x="488" y="371"/>
                    <a:pt x="284" y="830"/>
                  </a:cubicBezTo>
                  <a:cubicBezTo>
                    <a:pt x="0" y="1469"/>
                    <a:pt x="289" y="2224"/>
                    <a:pt x="928" y="2507"/>
                  </a:cubicBezTo>
                  <a:cubicBezTo>
                    <a:pt x="1107" y="2588"/>
                    <a:pt x="1321" y="2628"/>
                    <a:pt x="1535" y="2628"/>
                  </a:cubicBezTo>
                  <a:cubicBezTo>
                    <a:pt x="2080" y="2628"/>
                    <a:pt x="2625" y="2367"/>
                    <a:pt x="2604" y="1863"/>
                  </a:cubicBezTo>
                  <a:cubicBezTo>
                    <a:pt x="2580" y="1272"/>
                    <a:pt x="2345" y="513"/>
                    <a:pt x="1960" y="187"/>
                  </a:cubicBezTo>
                  <a:cubicBezTo>
                    <a:pt x="1811" y="57"/>
                    <a:pt x="1635" y="1"/>
                    <a:pt x="1454"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4" name="Google Shape;12464;p92"/>
            <p:cNvSpPr/>
            <p:nvPr/>
          </p:nvSpPr>
          <p:spPr>
            <a:xfrm>
              <a:off x="5428276" y="3022218"/>
              <a:ext cx="61183" cy="68147"/>
            </a:xfrm>
            <a:custGeom>
              <a:avLst/>
              <a:gdLst/>
              <a:ahLst/>
              <a:cxnLst/>
              <a:rect l="l" t="t" r="r" b="b"/>
              <a:pathLst>
                <a:path w="2337" h="2603" extrusionOk="0">
                  <a:moveTo>
                    <a:pt x="1384" y="0"/>
                  </a:moveTo>
                  <a:lnTo>
                    <a:pt x="1384" y="0"/>
                  </a:lnTo>
                  <a:cubicBezTo>
                    <a:pt x="1562" y="380"/>
                    <a:pt x="1663" y="788"/>
                    <a:pt x="1682" y="1201"/>
                  </a:cubicBezTo>
                  <a:cubicBezTo>
                    <a:pt x="1703" y="1709"/>
                    <a:pt x="1157" y="1969"/>
                    <a:pt x="610" y="1969"/>
                  </a:cubicBezTo>
                  <a:cubicBezTo>
                    <a:pt x="398" y="1969"/>
                    <a:pt x="185" y="1929"/>
                    <a:pt x="5" y="1850"/>
                  </a:cubicBezTo>
                  <a:cubicBezTo>
                    <a:pt x="1" y="1845"/>
                    <a:pt x="1" y="1845"/>
                    <a:pt x="1" y="1845"/>
                  </a:cubicBezTo>
                  <a:lnTo>
                    <a:pt x="1" y="1845"/>
                  </a:lnTo>
                  <a:cubicBezTo>
                    <a:pt x="126" y="2128"/>
                    <a:pt x="356" y="2359"/>
                    <a:pt x="640" y="2484"/>
                  </a:cubicBezTo>
                  <a:cubicBezTo>
                    <a:pt x="819" y="2563"/>
                    <a:pt x="1032" y="2603"/>
                    <a:pt x="1245" y="2603"/>
                  </a:cubicBezTo>
                  <a:cubicBezTo>
                    <a:pt x="1791" y="2603"/>
                    <a:pt x="2337" y="2343"/>
                    <a:pt x="2316" y="1835"/>
                  </a:cubicBezTo>
                  <a:cubicBezTo>
                    <a:pt x="2297" y="1244"/>
                    <a:pt x="2057" y="485"/>
                    <a:pt x="1672" y="159"/>
                  </a:cubicBezTo>
                  <a:cubicBezTo>
                    <a:pt x="1591" y="82"/>
                    <a:pt x="1490" y="29"/>
                    <a:pt x="1384" y="0"/>
                  </a:cubicBezTo>
                  <a:close/>
                </a:path>
              </a:pathLst>
            </a:custGeom>
            <a:solidFill>
              <a:srgbClr val="49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5" name="Google Shape;12465;p92"/>
            <p:cNvSpPr/>
            <p:nvPr/>
          </p:nvSpPr>
          <p:spPr>
            <a:xfrm>
              <a:off x="5546767" y="2918310"/>
              <a:ext cx="34846" cy="41286"/>
            </a:xfrm>
            <a:custGeom>
              <a:avLst/>
              <a:gdLst/>
              <a:ahLst/>
              <a:cxnLst/>
              <a:rect l="l" t="t" r="r" b="b"/>
              <a:pathLst>
                <a:path w="1331" h="1577" extrusionOk="0">
                  <a:moveTo>
                    <a:pt x="827" y="0"/>
                  </a:moveTo>
                  <a:cubicBezTo>
                    <a:pt x="657" y="0"/>
                    <a:pt x="498" y="98"/>
                    <a:pt x="428" y="260"/>
                  </a:cubicBezTo>
                  <a:lnTo>
                    <a:pt x="0" y="1221"/>
                  </a:lnTo>
                  <a:cubicBezTo>
                    <a:pt x="55" y="1209"/>
                    <a:pt x="111" y="1203"/>
                    <a:pt x="167" y="1203"/>
                  </a:cubicBezTo>
                  <a:cubicBezTo>
                    <a:pt x="268" y="1203"/>
                    <a:pt x="370" y="1223"/>
                    <a:pt x="466" y="1260"/>
                  </a:cubicBezTo>
                  <a:cubicBezTo>
                    <a:pt x="605" y="1332"/>
                    <a:pt x="721" y="1442"/>
                    <a:pt x="802" y="1577"/>
                  </a:cubicBezTo>
                  <a:lnTo>
                    <a:pt x="1230" y="616"/>
                  </a:lnTo>
                  <a:cubicBezTo>
                    <a:pt x="1331" y="395"/>
                    <a:pt x="1230" y="135"/>
                    <a:pt x="1009" y="39"/>
                  </a:cubicBezTo>
                  <a:cubicBezTo>
                    <a:pt x="949" y="13"/>
                    <a:pt x="887" y="0"/>
                    <a:pt x="827"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6" name="Google Shape;12466;p92"/>
            <p:cNvSpPr/>
            <p:nvPr/>
          </p:nvSpPr>
          <p:spPr>
            <a:xfrm>
              <a:off x="5632663" y="3017480"/>
              <a:ext cx="43040" cy="32306"/>
            </a:xfrm>
            <a:custGeom>
              <a:avLst/>
              <a:gdLst/>
              <a:ahLst/>
              <a:cxnLst/>
              <a:rect l="l" t="t" r="r" b="b"/>
              <a:pathLst>
                <a:path w="1644" h="1234" extrusionOk="0">
                  <a:moveTo>
                    <a:pt x="1148" y="1"/>
                  </a:moveTo>
                  <a:cubicBezTo>
                    <a:pt x="1094" y="1"/>
                    <a:pt x="1039" y="11"/>
                    <a:pt x="985" y="32"/>
                  </a:cubicBezTo>
                  <a:lnTo>
                    <a:pt x="0" y="407"/>
                  </a:lnTo>
                  <a:cubicBezTo>
                    <a:pt x="140" y="513"/>
                    <a:pt x="260" y="623"/>
                    <a:pt x="312" y="767"/>
                  </a:cubicBezTo>
                  <a:cubicBezTo>
                    <a:pt x="356" y="916"/>
                    <a:pt x="361" y="1079"/>
                    <a:pt x="317" y="1233"/>
                  </a:cubicBezTo>
                  <a:lnTo>
                    <a:pt x="1307" y="854"/>
                  </a:lnTo>
                  <a:cubicBezTo>
                    <a:pt x="1533" y="767"/>
                    <a:pt x="1643" y="508"/>
                    <a:pt x="1557" y="282"/>
                  </a:cubicBezTo>
                  <a:cubicBezTo>
                    <a:pt x="1490" y="109"/>
                    <a:pt x="1325" y="1"/>
                    <a:pt x="1148"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7" name="Google Shape;12467;p92"/>
            <p:cNvSpPr/>
            <p:nvPr/>
          </p:nvSpPr>
          <p:spPr>
            <a:xfrm>
              <a:off x="5629522" y="3144086"/>
              <a:ext cx="42909" cy="33249"/>
            </a:xfrm>
            <a:custGeom>
              <a:avLst/>
              <a:gdLst/>
              <a:ahLst/>
              <a:cxnLst/>
              <a:rect l="l" t="t" r="r" b="b"/>
              <a:pathLst>
                <a:path w="1639" h="1270" extrusionOk="0">
                  <a:moveTo>
                    <a:pt x="356" y="0"/>
                  </a:moveTo>
                  <a:lnTo>
                    <a:pt x="356" y="0"/>
                  </a:lnTo>
                  <a:cubicBezTo>
                    <a:pt x="380" y="168"/>
                    <a:pt x="384" y="327"/>
                    <a:pt x="322" y="466"/>
                  </a:cubicBezTo>
                  <a:cubicBezTo>
                    <a:pt x="245" y="605"/>
                    <a:pt x="135" y="726"/>
                    <a:pt x="0" y="802"/>
                  </a:cubicBezTo>
                  <a:lnTo>
                    <a:pt x="961" y="1230"/>
                  </a:lnTo>
                  <a:cubicBezTo>
                    <a:pt x="1019" y="1257"/>
                    <a:pt x="1080" y="1269"/>
                    <a:pt x="1140" y="1269"/>
                  </a:cubicBezTo>
                  <a:cubicBezTo>
                    <a:pt x="1308" y="1269"/>
                    <a:pt x="1467" y="1172"/>
                    <a:pt x="1537" y="1009"/>
                  </a:cubicBezTo>
                  <a:cubicBezTo>
                    <a:pt x="1638" y="788"/>
                    <a:pt x="1537" y="529"/>
                    <a:pt x="1316" y="428"/>
                  </a:cubicBezTo>
                  <a:lnTo>
                    <a:pt x="356" y="0"/>
                  </a:ln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8" name="Google Shape;12468;p92"/>
            <p:cNvSpPr/>
            <p:nvPr/>
          </p:nvSpPr>
          <p:spPr>
            <a:xfrm>
              <a:off x="5539463" y="3230114"/>
              <a:ext cx="33720" cy="41469"/>
            </a:xfrm>
            <a:custGeom>
              <a:avLst/>
              <a:gdLst/>
              <a:ahLst/>
              <a:cxnLst/>
              <a:rect l="l" t="t" r="r" b="b"/>
              <a:pathLst>
                <a:path w="1288" h="1584" extrusionOk="0">
                  <a:moveTo>
                    <a:pt x="817" y="0"/>
                  </a:moveTo>
                  <a:cubicBezTo>
                    <a:pt x="716" y="139"/>
                    <a:pt x="606" y="255"/>
                    <a:pt x="466" y="308"/>
                  </a:cubicBezTo>
                  <a:cubicBezTo>
                    <a:pt x="388" y="332"/>
                    <a:pt x="306" y="344"/>
                    <a:pt x="225" y="344"/>
                  </a:cubicBezTo>
                  <a:cubicBezTo>
                    <a:pt x="149" y="344"/>
                    <a:pt x="73" y="333"/>
                    <a:pt x="0" y="312"/>
                  </a:cubicBezTo>
                  <a:lnTo>
                    <a:pt x="0" y="312"/>
                  </a:lnTo>
                  <a:lnTo>
                    <a:pt x="375" y="1302"/>
                  </a:lnTo>
                  <a:cubicBezTo>
                    <a:pt x="441" y="1475"/>
                    <a:pt x="609" y="1583"/>
                    <a:pt x="786" y="1583"/>
                  </a:cubicBezTo>
                  <a:cubicBezTo>
                    <a:pt x="839" y="1583"/>
                    <a:pt x="894" y="1573"/>
                    <a:pt x="947" y="1552"/>
                  </a:cubicBezTo>
                  <a:cubicBezTo>
                    <a:pt x="1173" y="1465"/>
                    <a:pt x="1288" y="1211"/>
                    <a:pt x="1197" y="985"/>
                  </a:cubicBezTo>
                  <a:lnTo>
                    <a:pt x="817" y="0"/>
                  </a:ln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9" name="Google Shape;12469;p92"/>
            <p:cNvSpPr/>
            <p:nvPr/>
          </p:nvSpPr>
          <p:spPr>
            <a:xfrm>
              <a:off x="5410160" y="3226841"/>
              <a:ext cx="34741" cy="41233"/>
            </a:xfrm>
            <a:custGeom>
              <a:avLst/>
              <a:gdLst/>
              <a:ahLst/>
              <a:cxnLst/>
              <a:rect l="l" t="t" r="r" b="b"/>
              <a:pathLst>
                <a:path w="1327" h="1575" extrusionOk="0">
                  <a:moveTo>
                    <a:pt x="524" y="0"/>
                  </a:moveTo>
                  <a:lnTo>
                    <a:pt x="97" y="961"/>
                  </a:lnTo>
                  <a:cubicBezTo>
                    <a:pt x="1" y="1182"/>
                    <a:pt x="102" y="1441"/>
                    <a:pt x="323" y="1538"/>
                  </a:cubicBezTo>
                  <a:cubicBezTo>
                    <a:pt x="381" y="1563"/>
                    <a:pt x="441" y="1575"/>
                    <a:pt x="501" y="1575"/>
                  </a:cubicBezTo>
                  <a:cubicBezTo>
                    <a:pt x="668" y="1575"/>
                    <a:pt x="828" y="1480"/>
                    <a:pt x="899" y="1317"/>
                  </a:cubicBezTo>
                  <a:lnTo>
                    <a:pt x="1327" y="356"/>
                  </a:lnTo>
                  <a:lnTo>
                    <a:pt x="1327" y="356"/>
                  </a:lnTo>
                  <a:cubicBezTo>
                    <a:pt x="1263" y="363"/>
                    <a:pt x="1200" y="368"/>
                    <a:pt x="1137" y="368"/>
                  </a:cubicBezTo>
                  <a:cubicBezTo>
                    <a:pt x="1040" y="368"/>
                    <a:pt x="946" y="355"/>
                    <a:pt x="861" y="317"/>
                  </a:cubicBezTo>
                  <a:cubicBezTo>
                    <a:pt x="721" y="245"/>
                    <a:pt x="606" y="135"/>
                    <a:pt x="524" y="0"/>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0" name="Google Shape;12470;p92"/>
            <p:cNvSpPr/>
            <p:nvPr/>
          </p:nvSpPr>
          <p:spPr>
            <a:xfrm>
              <a:off x="5315833" y="3136782"/>
              <a:ext cx="43171" cy="32228"/>
            </a:xfrm>
            <a:custGeom>
              <a:avLst/>
              <a:gdLst/>
              <a:ahLst/>
              <a:cxnLst/>
              <a:rect l="l" t="t" r="r" b="b"/>
              <a:pathLst>
                <a:path w="1649" h="1231" extrusionOk="0">
                  <a:moveTo>
                    <a:pt x="1332" y="1"/>
                  </a:moveTo>
                  <a:lnTo>
                    <a:pt x="342" y="380"/>
                  </a:lnTo>
                  <a:cubicBezTo>
                    <a:pt x="116" y="467"/>
                    <a:pt x="1" y="721"/>
                    <a:pt x="87" y="947"/>
                  </a:cubicBezTo>
                  <a:cubicBezTo>
                    <a:pt x="158" y="1122"/>
                    <a:pt x="326" y="1230"/>
                    <a:pt x="504" y="1230"/>
                  </a:cubicBezTo>
                  <a:cubicBezTo>
                    <a:pt x="555" y="1230"/>
                    <a:pt x="608" y="1221"/>
                    <a:pt x="659" y="1202"/>
                  </a:cubicBezTo>
                  <a:lnTo>
                    <a:pt x="1649" y="822"/>
                  </a:lnTo>
                  <a:cubicBezTo>
                    <a:pt x="1509" y="716"/>
                    <a:pt x="1389" y="606"/>
                    <a:pt x="1336" y="467"/>
                  </a:cubicBezTo>
                  <a:cubicBezTo>
                    <a:pt x="1288" y="313"/>
                    <a:pt x="1288" y="154"/>
                    <a:pt x="1332"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1" name="Google Shape;12471;p92"/>
            <p:cNvSpPr/>
            <p:nvPr/>
          </p:nvSpPr>
          <p:spPr>
            <a:xfrm>
              <a:off x="5319367" y="3009102"/>
              <a:ext cx="42909" cy="33249"/>
            </a:xfrm>
            <a:custGeom>
              <a:avLst/>
              <a:gdLst/>
              <a:ahLst/>
              <a:cxnLst/>
              <a:rect l="l" t="t" r="r" b="b"/>
              <a:pathLst>
                <a:path w="1639" h="1270" extrusionOk="0">
                  <a:moveTo>
                    <a:pt x="498" y="1"/>
                  </a:moveTo>
                  <a:cubicBezTo>
                    <a:pt x="331" y="1"/>
                    <a:pt x="171" y="98"/>
                    <a:pt x="96" y="261"/>
                  </a:cubicBezTo>
                  <a:cubicBezTo>
                    <a:pt x="0" y="482"/>
                    <a:pt x="101" y="741"/>
                    <a:pt x="322" y="842"/>
                  </a:cubicBezTo>
                  <a:lnTo>
                    <a:pt x="1283" y="1270"/>
                  </a:lnTo>
                  <a:cubicBezTo>
                    <a:pt x="1259" y="1102"/>
                    <a:pt x="1254" y="943"/>
                    <a:pt x="1317" y="804"/>
                  </a:cubicBezTo>
                  <a:cubicBezTo>
                    <a:pt x="1389" y="664"/>
                    <a:pt x="1504" y="544"/>
                    <a:pt x="1638" y="467"/>
                  </a:cubicBezTo>
                  <a:lnTo>
                    <a:pt x="678" y="40"/>
                  </a:lnTo>
                  <a:cubicBezTo>
                    <a:pt x="619" y="13"/>
                    <a:pt x="558" y="1"/>
                    <a:pt x="498"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2" name="Google Shape;12472;p92"/>
            <p:cNvSpPr/>
            <p:nvPr/>
          </p:nvSpPr>
          <p:spPr>
            <a:xfrm>
              <a:off x="5418459" y="2914723"/>
              <a:ext cx="33746" cy="41600"/>
            </a:xfrm>
            <a:custGeom>
              <a:avLst/>
              <a:gdLst/>
              <a:ahLst/>
              <a:cxnLst/>
              <a:rect l="l" t="t" r="r" b="b"/>
              <a:pathLst>
                <a:path w="1289" h="1589" extrusionOk="0">
                  <a:moveTo>
                    <a:pt x="502" y="1"/>
                  </a:moveTo>
                  <a:cubicBezTo>
                    <a:pt x="449" y="1"/>
                    <a:pt x="395" y="11"/>
                    <a:pt x="342" y="32"/>
                  </a:cubicBezTo>
                  <a:cubicBezTo>
                    <a:pt x="111" y="119"/>
                    <a:pt x="1" y="373"/>
                    <a:pt x="87" y="599"/>
                  </a:cubicBezTo>
                  <a:lnTo>
                    <a:pt x="472" y="1589"/>
                  </a:lnTo>
                  <a:cubicBezTo>
                    <a:pt x="573" y="1449"/>
                    <a:pt x="683" y="1334"/>
                    <a:pt x="822" y="1281"/>
                  </a:cubicBezTo>
                  <a:cubicBezTo>
                    <a:pt x="894" y="1255"/>
                    <a:pt x="970" y="1244"/>
                    <a:pt x="1048" y="1244"/>
                  </a:cubicBezTo>
                  <a:cubicBezTo>
                    <a:pt x="1126" y="1244"/>
                    <a:pt x="1207" y="1255"/>
                    <a:pt x="1288" y="1272"/>
                  </a:cubicBezTo>
                  <a:lnTo>
                    <a:pt x="909" y="282"/>
                  </a:lnTo>
                  <a:cubicBezTo>
                    <a:pt x="843" y="109"/>
                    <a:pt x="678" y="1"/>
                    <a:pt x="502" y="1"/>
                  </a:cubicBezTo>
                  <a:close/>
                </a:path>
              </a:pathLst>
            </a:custGeom>
            <a:solidFill>
              <a:srgbClr val="6A7F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3" name="Google Shape;12473;p92"/>
            <p:cNvSpPr/>
            <p:nvPr/>
          </p:nvSpPr>
          <p:spPr>
            <a:xfrm>
              <a:off x="5414453" y="3016040"/>
              <a:ext cx="80530" cy="79770"/>
            </a:xfrm>
            <a:custGeom>
              <a:avLst/>
              <a:gdLst/>
              <a:ahLst/>
              <a:cxnLst/>
              <a:rect l="l" t="t" r="r" b="b"/>
              <a:pathLst>
                <a:path w="3076" h="3047" extrusionOk="0">
                  <a:moveTo>
                    <a:pt x="1688" y="418"/>
                  </a:moveTo>
                  <a:cubicBezTo>
                    <a:pt x="1823" y="418"/>
                    <a:pt x="1952" y="459"/>
                    <a:pt x="2061" y="553"/>
                  </a:cubicBezTo>
                  <a:cubicBezTo>
                    <a:pt x="2397" y="841"/>
                    <a:pt x="2618" y="1557"/>
                    <a:pt x="2638" y="2086"/>
                  </a:cubicBezTo>
                  <a:cubicBezTo>
                    <a:pt x="2654" y="2452"/>
                    <a:pt x="2213" y="2632"/>
                    <a:pt x="1776" y="2632"/>
                  </a:cubicBezTo>
                  <a:cubicBezTo>
                    <a:pt x="1587" y="2632"/>
                    <a:pt x="1400" y="2599"/>
                    <a:pt x="1249" y="2532"/>
                  </a:cubicBezTo>
                  <a:cubicBezTo>
                    <a:pt x="711" y="2292"/>
                    <a:pt x="471" y="1663"/>
                    <a:pt x="711" y="1125"/>
                  </a:cubicBezTo>
                  <a:cubicBezTo>
                    <a:pt x="878" y="745"/>
                    <a:pt x="1307" y="418"/>
                    <a:pt x="1688" y="418"/>
                  </a:cubicBezTo>
                  <a:close/>
                  <a:moveTo>
                    <a:pt x="1695" y="1"/>
                  </a:moveTo>
                  <a:cubicBezTo>
                    <a:pt x="1151" y="1"/>
                    <a:pt x="572" y="414"/>
                    <a:pt x="332" y="957"/>
                  </a:cubicBezTo>
                  <a:cubicBezTo>
                    <a:pt x="0" y="1701"/>
                    <a:pt x="332" y="2576"/>
                    <a:pt x="1081" y="2907"/>
                  </a:cubicBezTo>
                  <a:cubicBezTo>
                    <a:pt x="1289" y="3001"/>
                    <a:pt x="1531" y="3047"/>
                    <a:pt x="1773" y="3047"/>
                  </a:cubicBezTo>
                  <a:cubicBezTo>
                    <a:pt x="2425" y="3047"/>
                    <a:pt x="3075" y="2711"/>
                    <a:pt x="3051" y="2066"/>
                  </a:cubicBezTo>
                  <a:cubicBezTo>
                    <a:pt x="3027" y="1442"/>
                    <a:pt x="2772" y="616"/>
                    <a:pt x="2330" y="236"/>
                  </a:cubicBezTo>
                  <a:cubicBezTo>
                    <a:pt x="2142" y="72"/>
                    <a:pt x="1922" y="1"/>
                    <a:pt x="1695"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4" name="Google Shape;12474;p92"/>
            <p:cNvSpPr/>
            <p:nvPr/>
          </p:nvSpPr>
          <p:spPr>
            <a:xfrm>
              <a:off x="5309550" y="2909330"/>
              <a:ext cx="371939" cy="367201"/>
            </a:xfrm>
            <a:custGeom>
              <a:avLst/>
              <a:gdLst/>
              <a:ahLst/>
              <a:cxnLst/>
              <a:rect l="l" t="t" r="r" b="b"/>
              <a:pathLst>
                <a:path w="14207" h="14026" extrusionOk="0">
                  <a:moveTo>
                    <a:pt x="4661" y="411"/>
                  </a:moveTo>
                  <a:cubicBezTo>
                    <a:pt x="4757" y="411"/>
                    <a:pt x="4843" y="469"/>
                    <a:pt x="4882" y="560"/>
                  </a:cubicBezTo>
                  <a:lnTo>
                    <a:pt x="5141" y="1238"/>
                  </a:lnTo>
                  <a:cubicBezTo>
                    <a:pt x="4982" y="1247"/>
                    <a:pt x="4829" y="1305"/>
                    <a:pt x="4704" y="1406"/>
                  </a:cubicBezTo>
                  <a:lnTo>
                    <a:pt x="4444" y="728"/>
                  </a:lnTo>
                  <a:cubicBezTo>
                    <a:pt x="4387" y="575"/>
                    <a:pt x="4497" y="411"/>
                    <a:pt x="4661" y="411"/>
                  </a:cubicBezTo>
                  <a:close/>
                  <a:moveTo>
                    <a:pt x="9876" y="563"/>
                  </a:moveTo>
                  <a:cubicBezTo>
                    <a:pt x="10020" y="563"/>
                    <a:pt x="10162" y="696"/>
                    <a:pt x="10099" y="872"/>
                  </a:cubicBezTo>
                  <a:lnTo>
                    <a:pt x="9801" y="1535"/>
                  </a:lnTo>
                  <a:cubicBezTo>
                    <a:pt x="9681" y="1430"/>
                    <a:pt x="9537" y="1367"/>
                    <a:pt x="9378" y="1348"/>
                  </a:cubicBezTo>
                  <a:lnTo>
                    <a:pt x="9676" y="685"/>
                  </a:lnTo>
                  <a:cubicBezTo>
                    <a:pt x="9724" y="599"/>
                    <a:pt x="9800" y="563"/>
                    <a:pt x="9876" y="563"/>
                  </a:cubicBezTo>
                  <a:close/>
                  <a:moveTo>
                    <a:pt x="866" y="4016"/>
                  </a:moveTo>
                  <a:cubicBezTo>
                    <a:pt x="962" y="4016"/>
                    <a:pt x="1097" y="4101"/>
                    <a:pt x="1634" y="4331"/>
                  </a:cubicBezTo>
                  <a:cubicBezTo>
                    <a:pt x="1581" y="4389"/>
                    <a:pt x="1538" y="4456"/>
                    <a:pt x="1504" y="4528"/>
                  </a:cubicBezTo>
                  <a:cubicBezTo>
                    <a:pt x="1475" y="4600"/>
                    <a:pt x="1456" y="4677"/>
                    <a:pt x="1447" y="4759"/>
                  </a:cubicBezTo>
                  <a:lnTo>
                    <a:pt x="784" y="4461"/>
                  </a:lnTo>
                  <a:cubicBezTo>
                    <a:pt x="587" y="4384"/>
                    <a:pt x="591" y="4106"/>
                    <a:pt x="788" y="4033"/>
                  </a:cubicBezTo>
                  <a:cubicBezTo>
                    <a:pt x="816" y="4022"/>
                    <a:pt x="839" y="4016"/>
                    <a:pt x="866" y="4016"/>
                  </a:cubicBezTo>
                  <a:close/>
                  <a:moveTo>
                    <a:pt x="13511" y="4328"/>
                  </a:moveTo>
                  <a:cubicBezTo>
                    <a:pt x="13743" y="4328"/>
                    <a:pt x="13847" y="4695"/>
                    <a:pt x="13577" y="4788"/>
                  </a:cubicBezTo>
                  <a:lnTo>
                    <a:pt x="12899" y="5047"/>
                  </a:lnTo>
                  <a:cubicBezTo>
                    <a:pt x="12895" y="4889"/>
                    <a:pt x="12832" y="4740"/>
                    <a:pt x="12736" y="4615"/>
                  </a:cubicBezTo>
                  <a:lnTo>
                    <a:pt x="13409" y="4351"/>
                  </a:lnTo>
                  <a:cubicBezTo>
                    <a:pt x="13445" y="4335"/>
                    <a:pt x="13479" y="4328"/>
                    <a:pt x="13511" y="4328"/>
                  </a:cubicBezTo>
                  <a:close/>
                  <a:moveTo>
                    <a:pt x="1327" y="8996"/>
                  </a:moveTo>
                  <a:cubicBezTo>
                    <a:pt x="1336" y="9155"/>
                    <a:pt x="1394" y="9308"/>
                    <a:pt x="1495" y="9433"/>
                  </a:cubicBezTo>
                  <a:lnTo>
                    <a:pt x="822" y="9693"/>
                  </a:lnTo>
                  <a:cubicBezTo>
                    <a:pt x="786" y="9708"/>
                    <a:pt x="751" y="9715"/>
                    <a:pt x="719" y="9715"/>
                  </a:cubicBezTo>
                  <a:cubicBezTo>
                    <a:pt x="487" y="9715"/>
                    <a:pt x="379" y="9349"/>
                    <a:pt x="649" y="9260"/>
                  </a:cubicBezTo>
                  <a:lnTo>
                    <a:pt x="1327" y="8996"/>
                  </a:lnTo>
                  <a:close/>
                  <a:moveTo>
                    <a:pt x="12789" y="9289"/>
                  </a:moveTo>
                  <a:lnTo>
                    <a:pt x="13452" y="9582"/>
                  </a:lnTo>
                  <a:cubicBezTo>
                    <a:pt x="13644" y="9664"/>
                    <a:pt x="13639" y="9938"/>
                    <a:pt x="13442" y="10014"/>
                  </a:cubicBezTo>
                  <a:cubicBezTo>
                    <a:pt x="13414" y="10025"/>
                    <a:pt x="13389" y="10030"/>
                    <a:pt x="13364" y="10030"/>
                  </a:cubicBezTo>
                  <a:cubicBezTo>
                    <a:pt x="13247" y="10030"/>
                    <a:pt x="13112" y="9924"/>
                    <a:pt x="12597" y="9712"/>
                  </a:cubicBezTo>
                  <a:cubicBezTo>
                    <a:pt x="12703" y="9597"/>
                    <a:pt x="12770" y="9448"/>
                    <a:pt x="12789" y="9289"/>
                  </a:cubicBezTo>
                  <a:close/>
                  <a:moveTo>
                    <a:pt x="4430" y="12508"/>
                  </a:moveTo>
                  <a:cubicBezTo>
                    <a:pt x="4550" y="12613"/>
                    <a:pt x="4699" y="12681"/>
                    <a:pt x="4857" y="12695"/>
                  </a:cubicBezTo>
                  <a:lnTo>
                    <a:pt x="4555" y="13363"/>
                  </a:lnTo>
                  <a:cubicBezTo>
                    <a:pt x="4514" y="13472"/>
                    <a:pt x="4431" y="13517"/>
                    <a:pt x="4347" y="13517"/>
                  </a:cubicBezTo>
                  <a:cubicBezTo>
                    <a:pt x="4190" y="13517"/>
                    <a:pt x="4029" y="13361"/>
                    <a:pt x="4132" y="13171"/>
                  </a:cubicBezTo>
                  <a:lnTo>
                    <a:pt x="4430" y="12508"/>
                  </a:lnTo>
                  <a:close/>
                  <a:moveTo>
                    <a:pt x="9522" y="12642"/>
                  </a:moveTo>
                  <a:cubicBezTo>
                    <a:pt x="9748" y="13276"/>
                    <a:pt x="9849" y="13344"/>
                    <a:pt x="9782" y="13497"/>
                  </a:cubicBezTo>
                  <a:lnTo>
                    <a:pt x="9777" y="13497"/>
                  </a:lnTo>
                  <a:cubicBezTo>
                    <a:pt x="9737" y="13589"/>
                    <a:pt x="9652" y="13634"/>
                    <a:pt x="9566" y="13634"/>
                  </a:cubicBezTo>
                  <a:cubicBezTo>
                    <a:pt x="9476" y="13634"/>
                    <a:pt x="9386" y="13584"/>
                    <a:pt x="9349" y="13483"/>
                  </a:cubicBezTo>
                  <a:lnTo>
                    <a:pt x="9085" y="12806"/>
                  </a:lnTo>
                  <a:cubicBezTo>
                    <a:pt x="9244" y="12796"/>
                    <a:pt x="9397" y="12738"/>
                    <a:pt x="9522" y="12642"/>
                  </a:cubicBezTo>
                  <a:close/>
                  <a:moveTo>
                    <a:pt x="4658" y="1"/>
                  </a:moveTo>
                  <a:cubicBezTo>
                    <a:pt x="4579" y="1"/>
                    <a:pt x="4499" y="15"/>
                    <a:pt x="4420" y="46"/>
                  </a:cubicBezTo>
                  <a:cubicBezTo>
                    <a:pt x="4094" y="171"/>
                    <a:pt x="3925" y="536"/>
                    <a:pt x="4046" y="868"/>
                  </a:cubicBezTo>
                  <a:lnTo>
                    <a:pt x="4387" y="1752"/>
                  </a:lnTo>
                  <a:cubicBezTo>
                    <a:pt x="4074" y="2189"/>
                    <a:pt x="4046" y="2208"/>
                    <a:pt x="3589" y="2285"/>
                  </a:cubicBezTo>
                  <a:cubicBezTo>
                    <a:pt x="3344" y="2323"/>
                    <a:pt x="3066" y="2371"/>
                    <a:pt x="2869" y="2563"/>
                  </a:cubicBezTo>
                  <a:cubicBezTo>
                    <a:pt x="2537" y="2871"/>
                    <a:pt x="2595" y="3438"/>
                    <a:pt x="2407" y="3702"/>
                  </a:cubicBezTo>
                  <a:cubicBezTo>
                    <a:pt x="2335" y="3803"/>
                    <a:pt x="2196" y="3889"/>
                    <a:pt x="2047" y="3981"/>
                  </a:cubicBezTo>
                  <a:cubicBezTo>
                    <a:pt x="2023" y="3995"/>
                    <a:pt x="2004" y="4019"/>
                    <a:pt x="1980" y="4029"/>
                  </a:cubicBezTo>
                  <a:lnTo>
                    <a:pt x="1120" y="3644"/>
                  </a:lnTo>
                  <a:cubicBezTo>
                    <a:pt x="1035" y="3607"/>
                    <a:pt x="947" y="3589"/>
                    <a:pt x="860" y="3589"/>
                  </a:cubicBezTo>
                  <a:cubicBezTo>
                    <a:pt x="610" y="3589"/>
                    <a:pt x="372" y="3734"/>
                    <a:pt x="265" y="3976"/>
                  </a:cubicBezTo>
                  <a:cubicBezTo>
                    <a:pt x="121" y="4298"/>
                    <a:pt x="265" y="4682"/>
                    <a:pt x="591" y="4826"/>
                  </a:cubicBezTo>
                  <a:lnTo>
                    <a:pt x="1451" y="5210"/>
                  </a:lnTo>
                  <a:cubicBezTo>
                    <a:pt x="1538" y="5729"/>
                    <a:pt x="1557" y="5753"/>
                    <a:pt x="1264" y="6162"/>
                  </a:cubicBezTo>
                  <a:cubicBezTo>
                    <a:pt x="1120" y="6373"/>
                    <a:pt x="966" y="6589"/>
                    <a:pt x="957" y="6853"/>
                  </a:cubicBezTo>
                  <a:cubicBezTo>
                    <a:pt x="942" y="7310"/>
                    <a:pt x="1389" y="7675"/>
                    <a:pt x="1437" y="7987"/>
                  </a:cubicBezTo>
                  <a:cubicBezTo>
                    <a:pt x="1461" y="8136"/>
                    <a:pt x="1408" y="8343"/>
                    <a:pt x="1370" y="8525"/>
                  </a:cubicBezTo>
                  <a:lnTo>
                    <a:pt x="486" y="8861"/>
                  </a:lnTo>
                  <a:cubicBezTo>
                    <a:pt x="159" y="8996"/>
                    <a:pt x="1" y="9366"/>
                    <a:pt x="130" y="9697"/>
                  </a:cubicBezTo>
                  <a:cubicBezTo>
                    <a:pt x="228" y="9952"/>
                    <a:pt x="472" y="10111"/>
                    <a:pt x="732" y="10111"/>
                  </a:cubicBezTo>
                  <a:cubicBezTo>
                    <a:pt x="805" y="10111"/>
                    <a:pt x="879" y="10098"/>
                    <a:pt x="952" y="10072"/>
                  </a:cubicBezTo>
                  <a:lnTo>
                    <a:pt x="1836" y="9731"/>
                  </a:lnTo>
                  <a:cubicBezTo>
                    <a:pt x="2273" y="10038"/>
                    <a:pt x="2292" y="10067"/>
                    <a:pt x="2369" y="10528"/>
                  </a:cubicBezTo>
                  <a:cubicBezTo>
                    <a:pt x="2489" y="11249"/>
                    <a:pt x="2672" y="11403"/>
                    <a:pt x="3339" y="11557"/>
                  </a:cubicBezTo>
                  <a:cubicBezTo>
                    <a:pt x="3810" y="11662"/>
                    <a:pt x="3829" y="11686"/>
                    <a:pt x="4118" y="12133"/>
                  </a:cubicBezTo>
                  <a:lnTo>
                    <a:pt x="3733" y="12993"/>
                  </a:lnTo>
                  <a:cubicBezTo>
                    <a:pt x="3537" y="13443"/>
                    <a:pt x="3884" y="13907"/>
                    <a:pt x="4324" y="13907"/>
                  </a:cubicBezTo>
                  <a:cubicBezTo>
                    <a:pt x="4401" y="13907"/>
                    <a:pt x="4480" y="13893"/>
                    <a:pt x="4560" y="13862"/>
                  </a:cubicBezTo>
                  <a:cubicBezTo>
                    <a:pt x="4718" y="13800"/>
                    <a:pt x="4848" y="13675"/>
                    <a:pt x="4920" y="13517"/>
                  </a:cubicBezTo>
                  <a:lnTo>
                    <a:pt x="5304" y="12657"/>
                  </a:lnTo>
                  <a:cubicBezTo>
                    <a:pt x="5499" y="12624"/>
                    <a:pt x="5623" y="12602"/>
                    <a:pt x="5724" y="12602"/>
                  </a:cubicBezTo>
                  <a:cubicBezTo>
                    <a:pt x="5892" y="12602"/>
                    <a:pt x="5995" y="12664"/>
                    <a:pt x="6251" y="12844"/>
                  </a:cubicBezTo>
                  <a:cubicBezTo>
                    <a:pt x="6542" y="13049"/>
                    <a:pt x="6747" y="13152"/>
                    <a:pt x="6960" y="13152"/>
                  </a:cubicBezTo>
                  <a:cubicBezTo>
                    <a:pt x="7161" y="13152"/>
                    <a:pt x="7369" y="13060"/>
                    <a:pt x="7663" y="12873"/>
                  </a:cubicBezTo>
                  <a:cubicBezTo>
                    <a:pt x="7902" y="12721"/>
                    <a:pt x="8011" y="12663"/>
                    <a:pt x="8162" y="12663"/>
                  </a:cubicBezTo>
                  <a:cubicBezTo>
                    <a:pt x="8269" y="12663"/>
                    <a:pt x="8398" y="12692"/>
                    <a:pt x="8609" y="12738"/>
                  </a:cubicBezTo>
                  <a:lnTo>
                    <a:pt x="8951" y="13622"/>
                  </a:lnTo>
                  <a:cubicBezTo>
                    <a:pt x="9054" y="13873"/>
                    <a:pt x="9296" y="14025"/>
                    <a:pt x="9552" y="14025"/>
                  </a:cubicBezTo>
                  <a:cubicBezTo>
                    <a:pt x="9628" y="14025"/>
                    <a:pt x="9706" y="14011"/>
                    <a:pt x="9782" y="13983"/>
                  </a:cubicBezTo>
                  <a:cubicBezTo>
                    <a:pt x="10113" y="13858"/>
                    <a:pt x="10281" y="13488"/>
                    <a:pt x="10161" y="13156"/>
                  </a:cubicBezTo>
                  <a:lnTo>
                    <a:pt x="9820" y="12272"/>
                  </a:lnTo>
                  <a:cubicBezTo>
                    <a:pt x="10128" y="11840"/>
                    <a:pt x="10156" y="11821"/>
                    <a:pt x="10618" y="11739"/>
                  </a:cubicBezTo>
                  <a:cubicBezTo>
                    <a:pt x="11338" y="11619"/>
                    <a:pt x="11492" y="11441"/>
                    <a:pt x="11641" y="10773"/>
                  </a:cubicBezTo>
                  <a:cubicBezTo>
                    <a:pt x="11751" y="10307"/>
                    <a:pt x="11771" y="10283"/>
                    <a:pt x="12217" y="9990"/>
                  </a:cubicBezTo>
                  <a:cubicBezTo>
                    <a:pt x="12860" y="10263"/>
                    <a:pt x="13116" y="10432"/>
                    <a:pt x="13364" y="10432"/>
                  </a:cubicBezTo>
                  <a:cubicBezTo>
                    <a:pt x="13434" y="10432"/>
                    <a:pt x="13504" y="10418"/>
                    <a:pt x="13582" y="10389"/>
                  </a:cubicBezTo>
                  <a:cubicBezTo>
                    <a:pt x="14125" y="10197"/>
                    <a:pt x="14144" y="9438"/>
                    <a:pt x="13620" y="9203"/>
                  </a:cubicBezTo>
                  <a:lnTo>
                    <a:pt x="12760" y="8818"/>
                  </a:lnTo>
                  <a:cubicBezTo>
                    <a:pt x="12674" y="8299"/>
                    <a:pt x="12654" y="8280"/>
                    <a:pt x="12948" y="7867"/>
                  </a:cubicBezTo>
                  <a:cubicBezTo>
                    <a:pt x="13341" y="7310"/>
                    <a:pt x="13370" y="7074"/>
                    <a:pt x="12976" y="6459"/>
                  </a:cubicBezTo>
                  <a:cubicBezTo>
                    <a:pt x="12717" y="6051"/>
                    <a:pt x="12727" y="6022"/>
                    <a:pt x="12842" y="5513"/>
                  </a:cubicBezTo>
                  <a:lnTo>
                    <a:pt x="13726" y="5172"/>
                  </a:lnTo>
                  <a:cubicBezTo>
                    <a:pt x="14048" y="5037"/>
                    <a:pt x="14206" y="4668"/>
                    <a:pt x="14081" y="4341"/>
                  </a:cubicBezTo>
                  <a:cubicBezTo>
                    <a:pt x="13983" y="4081"/>
                    <a:pt x="13735" y="3925"/>
                    <a:pt x="13475" y="3925"/>
                  </a:cubicBezTo>
                  <a:cubicBezTo>
                    <a:pt x="13403" y="3925"/>
                    <a:pt x="13330" y="3936"/>
                    <a:pt x="13260" y="3961"/>
                  </a:cubicBezTo>
                  <a:lnTo>
                    <a:pt x="12371" y="4302"/>
                  </a:lnTo>
                  <a:cubicBezTo>
                    <a:pt x="11939" y="3995"/>
                    <a:pt x="11919" y="3966"/>
                    <a:pt x="11843" y="3505"/>
                  </a:cubicBezTo>
                  <a:cubicBezTo>
                    <a:pt x="11722" y="2784"/>
                    <a:pt x="11540" y="2631"/>
                    <a:pt x="10872" y="2477"/>
                  </a:cubicBezTo>
                  <a:cubicBezTo>
                    <a:pt x="10401" y="2371"/>
                    <a:pt x="10382" y="2352"/>
                    <a:pt x="10089" y="1900"/>
                  </a:cubicBezTo>
                  <a:lnTo>
                    <a:pt x="10473" y="1041"/>
                  </a:lnTo>
                  <a:cubicBezTo>
                    <a:pt x="10618" y="714"/>
                    <a:pt x="10473" y="330"/>
                    <a:pt x="10147" y="185"/>
                  </a:cubicBezTo>
                  <a:cubicBezTo>
                    <a:pt x="10062" y="148"/>
                    <a:pt x="9973" y="130"/>
                    <a:pt x="9887" y="130"/>
                  </a:cubicBezTo>
                  <a:cubicBezTo>
                    <a:pt x="9639" y="130"/>
                    <a:pt x="9403" y="274"/>
                    <a:pt x="9296" y="512"/>
                  </a:cubicBezTo>
                  <a:lnTo>
                    <a:pt x="8907" y="1372"/>
                  </a:lnTo>
                  <a:cubicBezTo>
                    <a:pt x="8709" y="1405"/>
                    <a:pt x="8584" y="1428"/>
                    <a:pt x="8482" y="1428"/>
                  </a:cubicBezTo>
                  <a:cubicBezTo>
                    <a:pt x="8317" y="1428"/>
                    <a:pt x="8213" y="1368"/>
                    <a:pt x="7961" y="1189"/>
                  </a:cubicBezTo>
                  <a:cubicBezTo>
                    <a:pt x="7903" y="1146"/>
                    <a:pt x="7841" y="1108"/>
                    <a:pt x="7783" y="1069"/>
                  </a:cubicBezTo>
                  <a:cubicBezTo>
                    <a:pt x="7743" y="1044"/>
                    <a:pt x="7703" y="1033"/>
                    <a:pt x="7666" y="1033"/>
                  </a:cubicBezTo>
                  <a:cubicBezTo>
                    <a:pt x="7485" y="1033"/>
                    <a:pt x="7366" y="1292"/>
                    <a:pt x="7557" y="1415"/>
                  </a:cubicBezTo>
                  <a:cubicBezTo>
                    <a:pt x="7615" y="1454"/>
                    <a:pt x="7668" y="1487"/>
                    <a:pt x="7721" y="1526"/>
                  </a:cubicBezTo>
                  <a:cubicBezTo>
                    <a:pt x="8050" y="1759"/>
                    <a:pt x="8225" y="1844"/>
                    <a:pt x="8484" y="1844"/>
                  </a:cubicBezTo>
                  <a:cubicBezTo>
                    <a:pt x="8599" y="1844"/>
                    <a:pt x="8730" y="1828"/>
                    <a:pt x="8898" y="1800"/>
                  </a:cubicBezTo>
                  <a:cubicBezTo>
                    <a:pt x="9047" y="1773"/>
                    <a:pt x="9159" y="1756"/>
                    <a:pt x="9251" y="1756"/>
                  </a:cubicBezTo>
                  <a:cubicBezTo>
                    <a:pt x="9479" y="1756"/>
                    <a:pt x="9578" y="1861"/>
                    <a:pt x="9786" y="2194"/>
                  </a:cubicBezTo>
                  <a:cubicBezTo>
                    <a:pt x="10079" y="2664"/>
                    <a:pt x="10204" y="2760"/>
                    <a:pt x="10776" y="2885"/>
                  </a:cubicBezTo>
                  <a:cubicBezTo>
                    <a:pt x="11285" y="3001"/>
                    <a:pt x="11333" y="3044"/>
                    <a:pt x="11425" y="3572"/>
                  </a:cubicBezTo>
                  <a:cubicBezTo>
                    <a:pt x="11458" y="3784"/>
                    <a:pt x="11497" y="3995"/>
                    <a:pt x="11607" y="4173"/>
                  </a:cubicBezTo>
                  <a:cubicBezTo>
                    <a:pt x="11780" y="4456"/>
                    <a:pt x="12092" y="4586"/>
                    <a:pt x="12318" y="4797"/>
                  </a:cubicBezTo>
                  <a:cubicBezTo>
                    <a:pt x="12376" y="4841"/>
                    <a:pt x="12419" y="4898"/>
                    <a:pt x="12448" y="4965"/>
                  </a:cubicBezTo>
                  <a:cubicBezTo>
                    <a:pt x="12448" y="4970"/>
                    <a:pt x="12491" y="5042"/>
                    <a:pt x="12453" y="5263"/>
                  </a:cubicBezTo>
                  <a:cubicBezTo>
                    <a:pt x="12400" y="5585"/>
                    <a:pt x="12304" y="5835"/>
                    <a:pt x="12352" y="6114"/>
                  </a:cubicBezTo>
                  <a:cubicBezTo>
                    <a:pt x="12419" y="6522"/>
                    <a:pt x="12837" y="6877"/>
                    <a:pt x="12832" y="7161"/>
                  </a:cubicBezTo>
                  <a:cubicBezTo>
                    <a:pt x="12827" y="7449"/>
                    <a:pt x="12395" y="7771"/>
                    <a:pt x="12304" y="8189"/>
                  </a:cubicBezTo>
                  <a:cubicBezTo>
                    <a:pt x="12217" y="8564"/>
                    <a:pt x="12443" y="9106"/>
                    <a:pt x="12342" y="9342"/>
                  </a:cubicBezTo>
                  <a:cubicBezTo>
                    <a:pt x="12237" y="9577"/>
                    <a:pt x="11674" y="9784"/>
                    <a:pt x="11458" y="10087"/>
                  </a:cubicBezTo>
                  <a:cubicBezTo>
                    <a:pt x="11213" y="10437"/>
                    <a:pt x="11256" y="10975"/>
                    <a:pt x="11055" y="11167"/>
                  </a:cubicBezTo>
                  <a:cubicBezTo>
                    <a:pt x="10853" y="11360"/>
                    <a:pt x="10305" y="11297"/>
                    <a:pt x="9950" y="11518"/>
                  </a:cubicBezTo>
                  <a:cubicBezTo>
                    <a:pt x="9613" y="11729"/>
                    <a:pt x="9402" y="12268"/>
                    <a:pt x="9162" y="12364"/>
                  </a:cubicBezTo>
                  <a:cubicBezTo>
                    <a:pt x="9127" y="12377"/>
                    <a:pt x="9082" y="12382"/>
                    <a:pt x="9033" y="12382"/>
                  </a:cubicBezTo>
                  <a:cubicBezTo>
                    <a:pt x="8901" y="12382"/>
                    <a:pt x="8736" y="12346"/>
                    <a:pt x="8638" y="12325"/>
                  </a:cubicBezTo>
                  <a:cubicBezTo>
                    <a:pt x="8435" y="12280"/>
                    <a:pt x="8285" y="12254"/>
                    <a:pt x="8154" y="12254"/>
                  </a:cubicBezTo>
                  <a:cubicBezTo>
                    <a:pt x="7923" y="12254"/>
                    <a:pt x="7750" y="12334"/>
                    <a:pt x="7447" y="12527"/>
                  </a:cubicBezTo>
                  <a:cubicBezTo>
                    <a:pt x="7223" y="12671"/>
                    <a:pt x="7094" y="12743"/>
                    <a:pt x="6970" y="12743"/>
                  </a:cubicBezTo>
                  <a:cubicBezTo>
                    <a:pt x="6840" y="12743"/>
                    <a:pt x="6716" y="12665"/>
                    <a:pt x="6496" y="12508"/>
                  </a:cubicBezTo>
                  <a:cubicBezTo>
                    <a:pt x="6166" y="12275"/>
                    <a:pt x="5991" y="12189"/>
                    <a:pt x="5732" y="12189"/>
                  </a:cubicBezTo>
                  <a:cubicBezTo>
                    <a:pt x="5618" y="12189"/>
                    <a:pt x="5487" y="12206"/>
                    <a:pt x="5319" y="12234"/>
                  </a:cubicBezTo>
                  <a:cubicBezTo>
                    <a:pt x="5149" y="12264"/>
                    <a:pt x="5033" y="12274"/>
                    <a:pt x="4954" y="12274"/>
                  </a:cubicBezTo>
                  <a:cubicBezTo>
                    <a:pt x="4822" y="12274"/>
                    <a:pt x="4793" y="12247"/>
                    <a:pt x="4781" y="12244"/>
                  </a:cubicBezTo>
                  <a:cubicBezTo>
                    <a:pt x="4536" y="12138"/>
                    <a:pt x="4353" y="11585"/>
                    <a:pt x="4036" y="11364"/>
                  </a:cubicBezTo>
                  <a:cubicBezTo>
                    <a:pt x="3685" y="11119"/>
                    <a:pt x="3147" y="11158"/>
                    <a:pt x="2955" y="10956"/>
                  </a:cubicBezTo>
                  <a:cubicBezTo>
                    <a:pt x="2763" y="10759"/>
                    <a:pt x="2830" y="10211"/>
                    <a:pt x="2604" y="9856"/>
                  </a:cubicBezTo>
                  <a:cubicBezTo>
                    <a:pt x="2455" y="9616"/>
                    <a:pt x="2210" y="9496"/>
                    <a:pt x="1961" y="9294"/>
                  </a:cubicBezTo>
                  <a:cubicBezTo>
                    <a:pt x="1792" y="9153"/>
                    <a:pt x="1760" y="9063"/>
                    <a:pt x="1763" y="9063"/>
                  </a:cubicBezTo>
                  <a:lnTo>
                    <a:pt x="1763" y="9063"/>
                  </a:lnTo>
                  <a:cubicBezTo>
                    <a:pt x="1763" y="9063"/>
                    <a:pt x="1764" y="9063"/>
                    <a:pt x="1764" y="9063"/>
                  </a:cubicBezTo>
                  <a:cubicBezTo>
                    <a:pt x="1672" y="8823"/>
                    <a:pt x="1927" y="8304"/>
                    <a:pt x="1860" y="7915"/>
                  </a:cubicBezTo>
                  <a:cubicBezTo>
                    <a:pt x="1788" y="7502"/>
                    <a:pt x="1375" y="7146"/>
                    <a:pt x="1379" y="6863"/>
                  </a:cubicBezTo>
                  <a:cubicBezTo>
                    <a:pt x="1384" y="6575"/>
                    <a:pt x="1812" y="6253"/>
                    <a:pt x="1908" y="5835"/>
                  </a:cubicBezTo>
                  <a:cubicBezTo>
                    <a:pt x="1999" y="5441"/>
                    <a:pt x="1754" y="4937"/>
                    <a:pt x="1869" y="4682"/>
                  </a:cubicBezTo>
                  <a:cubicBezTo>
                    <a:pt x="1975" y="4447"/>
                    <a:pt x="2532" y="4250"/>
                    <a:pt x="2753" y="3937"/>
                  </a:cubicBezTo>
                  <a:cubicBezTo>
                    <a:pt x="2998" y="3587"/>
                    <a:pt x="2955" y="3049"/>
                    <a:pt x="3157" y="2856"/>
                  </a:cubicBezTo>
                  <a:cubicBezTo>
                    <a:pt x="3359" y="2664"/>
                    <a:pt x="3901" y="2732"/>
                    <a:pt x="4257" y="2506"/>
                  </a:cubicBezTo>
                  <a:cubicBezTo>
                    <a:pt x="4540" y="2328"/>
                    <a:pt x="4670" y="2021"/>
                    <a:pt x="4882" y="1790"/>
                  </a:cubicBezTo>
                  <a:cubicBezTo>
                    <a:pt x="4972" y="1694"/>
                    <a:pt x="5038" y="1641"/>
                    <a:pt x="5189" y="1641"/>
                  </a:cubicBezTo>
                  <a:cubicBezTo>
                    <a:pt x="5279" y="1641"/>
                    <a:pt x="5400" y="1659"/>
                    <a:pt x="5573" y="1699"/>
                  </a:cubicBezTo>
                  <a:cubicBezTo>
                    <a:pt x="5728" y="1736"/>
                    <a:pt x="5891" y="1772"/>
                    <a:pt x="6052" y="1772"/>
                  </a:cubicBezTo>
                  <a:cubicBezTo>
                    <a:pt x="6101" y="1772"/>
                    <a:pt x="6150" y="1769"/>
                    <a:pt x="6198" y="1761"/>
                  </a:cubicBezTo>
                  <a:cubicBezTo>
                    <a:pt x="6476" y="1708"/>
                    <a:pt x="6717" y="1516"/>
                    <a:pt x="6942" y="1386"/>
                  </a:cubicBezTo>
                  <a:cubicBezTo>
                    <a:pt x="7166" y="1279"/>
                    <a:pt x="7048" y="985"/>
                    <a:pt x="6861" y="985"/>
                  </a:cubicBezTo>
                  <a:cubicBezTo>
                    <a:pt x="6823" y="985"/>
                    <a:pt x="6782" y="998"/>
                    <a:pt x="6741" y="1026"/>
                  </a:cubicBezTo>
                  <a:cubicBezTo>
                    <a:pt x="6335" y="1255"/>
                    <a:pt x="6257" y="1358"/>
                    <a:pt x="6049" y="1358"/>
                  </a:cubicBezTo>
                  <a:cubicBezTo>
                    <a:pt x="5947" y="1358"/>
                    <a:pt x="5813" y="1333"/>
                    <a:pt x="5593" y="1286"/>
                  </a:cubicBezTo>
                  <a:lnTo>
                    <a:pt x="5251" y="402"/>
                  </a:lnTo>
                  <a:cubicBezTo>
                    <a:pt x="5149" y="152"/>
                    <a:pt x="4912" y="1"/>
                    <a:pt x="4658"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75" name="Google Shape;12475;p92"/>
            <p:cNvSpPr/>
            <p:nvPr/>
          </p:nvSpPr>
          <p:spPr>
            <a:xfrm>
              <a:off x="5471918" y="3042927"/>
              <a:ext cx="132340" cy="151635"/>
            </a:xfrm>
            <a:custGeom>
              <a:avLst/>
              <a:gdLst/>
              <a:ahLst/>
              <a:cxnLst/>
              <a:rect l="l" t="t" r="r" b="b"/>
              <a:pathLst>
                <a:path w="5055" h="5792" extrusionOk="0">
                  <a:moveTo>
                    <a:pt x="3399" y="1"/>
                  </a:moveTo>
                  <a:cubicBezTo>
                    <a:pt x="3073" y="1"/>
                    <a:pt x="2770" y="170"/>
                    <a:pt x="2691" y="535"/>
                  </a:cubicBezTo>
                  <a:cubicBezTo>
                    <a:pt x="2604" y="958"/>
                    <a:pt x="2460" y="1366"/>
                    <a:pt x="2278" y="1755"/>
                  </a:cubicBezTo>
                  <a:cubicBezTo>
                    <a:pt x="2177" y="1923"/>
                    <a:pt x="2321" y="2067"/>
                    <a:pt x="2463" y="2067"/>
                  </a:cubicBezTo>
                  <a:cubicBezTo>
                    <a:pt x="2537" y="2067"/>
                    <a:pt x="2610" y="2028"/>
                    <a:pt x="2648" y="1933"/>
                  </a:cubicBezTo>
                  <a:cubicBezTo>
                    <a:pt x="2849" y="1515"/>
                    <a:pt x="2998" y="1078"/>
                    <a:pt x="3094" y="621"/>
                  </a:cubicBezTo>
                  <a:cubicBezTo>
                    <a:pt x="3126" y="476"/>
                    <a:pt x="3250" y="413"/>
                    <a:pt x="3393" y="413"/>
                  </a:cubicBezTo>
                  <a:cubicBezTo>
                    <a:pt x="3595" y="413"/>
                    <a:pt x="3836" y="541"/>
                    <a:pt x="3906" y="746"/>
                  </a:cubicBezTo>
                  <a:cubicBezTo>
                    <a:pt x="4166" y="1510"/>
                    <a:pt x="4598" y="2788"/>
                    <a:pt x="3887" y="3888"/>
                  </a:cubicBezTo>
                  <a:cubicBezTo>
                    <a:pt x="3187" y="4969"/>
                    <a:pt x="2058" y="5371"/>
                    <a:pt x="1291" y="5371"/>
                  </a:cubicBezTo>
                  <a:cubicBezTo>
                    <a:pt x="869" y="5371"/>
                    <a:pt x="556" y="5249"/>
                    <a:pt x="486" y="5051"/>
                  </a:cubicBezTo>
                  <a:cubicBezTo>
                    <a:pt x="423" y="4878"/>
                    <a:pt x="543" y="4614"/>
                    <a:pt x="827" y="4321"/>
                  </a:cubicBezTo>
                  <a:cubicBezTo>
                    <a:pt x="1355" y="3773"/>
                    <a:pt x="1783" y="3297"/>
                    <a:pt x="2138" y="2783"/>
                  </a:cubicBezTo>
                  <a:cubicBezTo>
                    <a:pt x="2255" y="2622"/>
                    <a:pt x="2114" y="2452"/>
                    <a:pt x="1966" y="2452"/>
                  </a:cubicBezTo>
                  <a:cubicBezTo>
                    <a:pt x="1907" y="2452"/>
                    <a:pt x="1847" y="2479"/>
                    <a:pt x="1802" y="2543"/>
                  </a:cubicBezTo>
                  <a:cubicBezTo>
                    <a:pt x="1456" y="3038"/>
                    <a:pt x="1038" y="3494"/>
                    <a:pt x="519" y="4037"/>
                  </a:cubicBezTo>
                  <a:cubicBezTo>
                    <a:pt x="10" y="4570"/>
                    <a:pt x="1" y="4959"/>
                    <a:pt x="87" y="5195"/>
                  </a:cubicBezTo>
                  <a:cubicBezTo>
                    <a:pt x="226" y="5583"/>
                    <a:pt x="696" y="5791"/>
                    <a:pt x="1290" y="5791"/>
                  </a:cubicBezTo>
                  <a:cubicBezTo>
                    <a:pt x="2231" y="5791"/>
                    <a:pt x="3485" y="5269"/>
                    <a:pt x="4233" y="4114"/>
                  </a:cubicBezTo>
                  <a:cubicBezTo>
                    <a:pt x="5054" y="2846"/>
                    <a:pt x="4564" y="1395"/>
                    <a:pt x="4300" y="617"/>
                  </a:cubicBezTo>
                  <a:cubicBezTo>
                    <a:pt x="4168" y="218"/>
                    <a:pt x="3769" y="1"/>
                    <a:pt x="3399" y="1"/>
                  </a:cubicBezTo>
                  <a:close/>
                </a:path>
              </a:pathLst>
            </a:custGeom>
            <a:solidFill>
              <a:srgbClr val="445D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76" name="Google Shape;12476;p92"/>
          <p:cNvSpPr txBox="1"/>
          <p:nvPr/>
        </p:nvSpPr>
        <p:spPr>
          <a:xfrm>
            <a:off x="849675" y="722092"/>
            <a:ext cx="3482100" cy="48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rPr>
              <a:t>Educational Icons</a:t>
            </a:r>
            <a:endParaRPr sz="2400">
              <a:solidFill>
                <a:srgbClr val="FFFFFF"/>
              </a:solidFill>
            </a:endParaRPr>
          </a:p>
        </p:txBody>
      </p:sp>
      <p:sp>
        <p:nvSpPr>
          <p:cNvPr id="12477" name="Google Shape;12477;p92"/>
          <p:cNvSpPr txBox="1"/>
          <p:nvPr/>
        </p:nvSpPr>
        <p:spPr>
          <a:xfrm>
            <a:off x="4858400" y="722092"/>
            <a:ext cx="3482100" cy="48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rPr>
              <a:t>Medical Icons</a:t>
            </a:r>
            <a:endParaRPr sz="2400">
              <a:solidFill>
                <a:srgbClr val="FFFFFF"/>
              </a:solidFil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Shape 12481"/>
        <p:cNvGrpSpPr/>
        <p:nvPr/>
      </p:nvGrpSpPr>
      <p:grpSpPr>
        <a:xfrm>
          <a:off x="0" y="0"/>
          <a:ext cx="0" cy="0"/>
          <a:chOff x="0" y="0"/>
          <a:chExt cx="0" cy="0"/>
        </a:xfrm>
      </p:grpSpPr>
      <p:grpSp>
        <p:nvGrpSpPr>
          <p:cNvPr id="12482" name="Google Shape;12482;p93"/>
          <p:cNvGrpSpPr/>
          <p:nvPr/>
        </p:nvGrpSpPr>
        <p:grpSpPr>
          <a:xfrm>
            <a:off x="910401" y="1327128"/>
            <a:ext cx="248243" cy="345731"/>
            <a:chOff x="910401" y="1511703"/>
            <a:chExt cx="248243" cy="345731"/>
          </a:xfrm>
        </p:grpSpPr>
        <p:sp>
          <p:nvSpPr>
            <p:cNvPr id="12483" name="Google Shape;12483;p93"/>
            <p:cNvSpPr/>
            <p:nvPr/>
          </p:nvSpPr>
          <p:spPr>
            <a:xfrm>
              <a:off x="915437" y="1538508"/>
              <a:ext cx="238172" cy="313891"/>
            </a:xfrm>
            <a:custGeom>
              <a:avLst/>
              <a:gdLst/>
              <a:ahLst/>
              <a:cxnLst/>
              <a:rect l="l" t="t" r="r" b="b"/>
              <a:pathLst>
                <a:path w="9081" h="11968" extrusionOk="0">
                  <a:moveTo>
                    <a:pt x="621" y="1"/>
                  </a:moveTo>
                  <a:cubicBezTo>
                    <a:pt x="275" y="1"/>
                    <a:pt x="1" y="275"/>
                    <a:pt x="1" y="616"/>
                  </a:cubicBezTo>
                  <a:lnTo>
                    <a:pt x="1" y="11347"/>
                  </a:lnTo>
                  <a:cubicBezTo>
                    <a:pt x="1" y="11688"/>
                    <a:pt x="275" y="11967"/>
                    <a:pt x="621" y="11967"/>
                  </a:cubicBezTo>
                  <a:lnTo>
                    <a:pt x="8460" y="11967"/>
                  </a:lnTo>
                  <a:cubicBezTo>
                    <a:pt x="8801" y="11967"/>
                    <a:pt x="9080" y="11688"/>
                    <a:pt x="9080" y="11347"/>
                  </a:cubicBezTo>
                  <a:lnTo>
                    <a:pt x="9080" y="616"/>
                  </a:lnTo>
                  <a:cubicBezTo>
                    <a:pt x="9080" y="275"/>
                    <a:pt x="8801" y="1"/>
                    <a:pt x="8460" y="1"/>
                  </a:cubicBezTo>
                  <a:close/>
                </a:path>
              </a:pathLst>
            </a:custGeom>
            <a:solidFill>
              <a:srgbClr val="D8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4" name="Google Shape;12484;p93"/>
            <p:cNvSpPr/>
            <p:nvPr/>
          </p:nvSpPr>
          <p:spPr>
            <a:xfrm>
              <a:off x="937022" y="1560093"/>
              <a:ext cx="194870" cy="259862"/>
            </a:xfrm>
            <a:custGeom>
              <a:avLst/>
              <a:gdLst/>
              <a:ahLst/>
              <a:cxnLst/>
              <a:rect l="l" t="t" r="r" b="b"/>
              <a:pathLst>
                <a:path w="7430" h="9908" extrusionOk="0">
                  <a:moveTo>
                    <a:pt x="1" y="0"/>
                  </a:moveTo>
                  <a:lnTo>
                    <a:pt x="1" y="9908"/>
                  </a:lnTo>
                  <a:lnTo>
                    <a:pt x="7430" y="9908"/>
                  </a:lnTo>
                  <a:lnTo>
                    <a:pt x="74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5" name="Google Shape;12485;p93"/>
            <p:cNvSpPr/>
            <p:nvPr/>
          </p:nvSpPr>
          <p:spPr>
            <a:xfrm>
              <a:off x="985726" y="1516765"/>
              <a:ext cx="97461" cy="43485"/>
            </a:xfrm>
            <a:custGeom>
              <a:avLst/>
              <a:gdLst/>
              <a:ahLst/>
              <a:cxnLst/>
              <a:rect l="l" t="t" r="r" b="b"/>
              <a:pathLst>
                <a:path w="3716" h="1658" extrusionOk="0">
                  <a:moveTo>
                    <a:pt x="1861" y="1"/>
                  </a:moveTo>
                  <a:cubicBezTo>
                    <a:pt x="1584" y="1"/>
                    <a:pt x="1307" y="139"/>
                    <a:pt x="1151" y="416"/>
                  </a:cubicBezTo>
                  <a:lnTo>
                    <a:pt x="415" y="416"/>
                  </a:lnTo>
                  <a:cubicBezTo>
                    <a:pt x="188" y="416"/>
                    <a:pt x="1" y="599"/>
                    <a:pt x="1" y="830"/>
                  </a:cubicBezTo>
                  <a:lnTo>
                    <a:pt x="1" y="1657"/>
                  </a:lnTo>
                  <a:lnTo>
                    <a:pt x="3715" y="1657"/>
                  </a:lnTo>
                  <a:lnTo>
                    <a:pt x="3715" y="830"/>
                  </a:lnTo>
                  <a:cubicBezTo>
                    <a:pt x="3715" y="599"/>
                    <a:pt x="3533" y="416"/>
                    <a:pt x="3306" y="416"/>
                  </a:cubicBezTo>
                  <a:lnTo>
                    <a:pt x="2570" y="416"/>
                  </a:lnTo>
                  <a:cubicBezTo>
                    <a:pt x="2414" y="139"/>
                    <a:pt x="2137" y="1"/>
                    <a:pt x="1861" y="1"/>
                  </a:cubicBezTo>
                  <a:close/>
                </a:path>
              </a:pathLst>
            </a:custGeom>
            <a:solidFill>
              <a:srgbClr val="D9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6" name="Google Shape;12486;p93"/>
            <p:cNvSpPr/>
            <p:nvPr/>
          </p:nvSpPr>
          <p:spPr>
            <a:xfrm>
              <a:off x="966816" y="1665580"/>
              <a:ext cx="27145" cy="27172"/>
            </a:xfrm>
            <a:custGeom>
              <a:avLst/>
              <a:gdLst/>
              <a:ahLst/>
              <a:cxnLst/>
              <a:rect l="l" t="t" r="r" b="b"/>
              <a:pathLst>
                <a:path w="1035" h="1036" extrusionOk="0">
                  <a:moveTo>
                    <a:pt x="515" y="1"/>
                  </a:moveTo>
                  <a:cubicBezTo>
                    <a:pt x="231" y="1"/>
                    <a:pt x="0" y="232"/>
                    <a:pt x="0" y="521"/>
                  </a:cubicBezTo>
                  <a:cubicBezTo>
                    <a:pt x="0" y="804"/>
                    <a:pt x="231" y="1035"/>
                    <a:pt x="515" y="1035"/>
                  </a:cubicBezTo>
                  <a:cubicBezTo>
                    <a:pt x="804" y="1035"/>
                    <a:pt x="1035" y="804"/>
                    <a:pt x="1035" y="521"/>
                  </a:cubicBezTo>
                  <a:cubicBezTo>
                    <a:pt x="1035" y="232"/>
                    <a:pt x="804" y="1"/>
                    <a:pt x="515" y="1"/>
                  </a:cubicBezTo>
                  <a:close/>
                </a:path>
              </a:pathLst>
            </a:custGeom>
            <a:solidFill>
              <a:srgbClr val="C0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7" name="Google Shape;12487;p93"/>
            <p:cNvSpPr/>
            <p:nvPr/>
          </p:nvSpPr>
          <p:spPr>
            <a:xfrm>
              <a:off x="966816" y="1714311"/>
              <a:ext cx="27145" cy="27145"/>
            </a:xfrm>
            <a:custGeom>
              <a:avLst/>
              <a:gdLst/>
              <a:ahLst/>
              <a:cxnLst/>
              <a:rect l="l" t="t" r="r" b="b"/>
              <a:pathLst>
                <a:path w="1035" h="1035" extrusionOk="0">
                  <a:moveTo>
                    <a:pt x="515" y="0"/>
                  </a:moveTo>
                  <a:cubicBezTo>
                    <a:pt x="231" y="0"/>
                    <a:pt x="0" y="231"/>
                    <a:pt x="0" y="520"/>
                  </a:cubicBezTo>
                  <a:cubicBezTo>
                    <a:pt x="0" y="804"/>
                    <a:pt x="231" y="1035"/>
                    <a:pt x="515" y="1035"/>
                  </a:cubicBezTo>
                  <a:cubicBezTo>
                    <a:pt x="804" y="1035"/>
                    <a:pt x="1035" y="804"/>
                    <a:pt x="1035" y="520"/>
                  </a:cubicBezTo>
                  <a:cubicBezTo>
                    <a:pt x="1035" y="231"/>
                    <a:pt x="804" y="0"/>
                    <a:pt x="515" y="0"/>
                  </a:cubicBezTo>
                  <a:close/>
                </a:path>
              </a:pathLst>
            </a:custGeom>
            <a:solidFill>
              <a:srgbClr val="C0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8" name="Google Shape;12488;p93"/>
            <p:cNvSpPr/>
            <p:nvPr/>
          </p:nvSpPr>
          <p:spPr>
            <a:xfrm>
              <a:off x="966816" y="1763015"/>
              <a:ext cx="27145" cy="27172"/>
            </a:xfrm>
            <a:custGeom>
              <a:avLst/>
              <a:gdLst/>
              <a:ahLst/>
              <a:cxnLst/>
              <a:rect l="l" t="t" r="r" b="b"/>
              <a:pathLst>
                <a:path w="1035" h="1036" extrusionOk="0">
                  <a:moveTo>
                    <a:pt x="515" y="1"/>
                  </a:moveTo>
                  <a:cubicBezTo>
                    <a:pt x="231" y="1"/>
                    <a:pt x="0" y="232"/>
                    <a:pt x="0" y="515"/>
                  </a:cubicBezTo>
                  <a:cubicBezTo>
                    <a:pt x="0" y="804"/>
                    <a:pt x="231" y="1035"/>
                    <a:pt x="515" y="1035"/>
                  </a:cubicBezTo>
                  <a:cubicBezTo>
                    <a:pt x="804" y="1035"/>
                    <a:pt x="1035" y="804"/>
                    <a:pt x="1035" y="515"/>
                  </a:cubicBezTo>
                  <a:cubicBezTo>
                    <a:pt x="1035" y="232"/>
                    <a:pt x="804" y="1"/>
                    <a:pt x="515" y="1"/>
                  </a:cubicBezTo>
                  <a:close/>
                </a:path>
              </a:pathLst>
            </a:custGeom>
            <a:solidFill>
              <a:srgbClr val="C0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89" name="Google Shape;12489;p93"/>
            <p:cNvSpPr/>
            <p:nvPr/>
          </p:nvSpPr>
          <p:spPr>
            <a:xfrm>
              <a:off x="964167" y="1581783"/>
              <a:ext cx="32443" cy="32470"/>
            </a:xfrm>
            <a:custGeom>
              <a:avLst/>
              <a:gdLst/>
              <a:ahLst/>
              <a:cxnLst/>
              <a:rect l="l" t="t" r="r" b="b"/>
              <a:pathLst>
                <a:path w="1237" h="1238" extrusionOk="0">
                  <a:moveTo>
                    <a:pt x="207" y="1"/>
                  </a:moveTo>
                  <a:cubicBezTo>
                    <a:pt x="91" y="1"/>
                    <a:pt x="0" y="92"/>
                    <a:pt x="0" y="208"/>
                  </a:cubicBezTo>
                  <a:lnTo>
                    <a:pt x="0" y="1031"/>
                  </a:lnTo>
                  <a:cubicBezTo>
                    <a:pt x="0" y="1146"/>
                    <a:pt x="91" y="1238"/>
                    <a:pt x="207" y="1238"/>
                  </a:cubicBezTo>
                  <a:lnTo>
                    <a:pt x="1030" y="1238"/>
                  </a:lnTo>
                  <a:cubicBezTo>
                    <a:pt x="1145" y="1238"/>
                    <a:pt x="1237" y="1146"/>
                    <a:pt x="1237" y="1031"/>
                  </a:cubicBezTo>
                  <a:lnTo>
                    <a:pt x="1237" y="208"/>
                  </a:lnTo>
                  <a:cubicBezTo>
                    <a:pt x="1237" y="92"/>
                    <a:pt x="1145" y="1"/>
                    <a:pt x="1030" y="1"/>
                  </a:cubicBezTo>
                  <a:close/>
                </a:path>
              </a:pathLst>
            </a:custGeom>
            <a:solidFill>
              <a:srgbClr val="C4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0" name="Google Shape;12490;p93"/>
            <p:cNvSpPr/>
            <p:nvPr/>
          </p:nvSpPr>
          <p:spPr>
            <a:xfrm>
              <a:off x="910401" y="1511703"/>
              <a:ext cx="248243" cy="345731"/>
            </a:xfrm>
            <a:custGeom>
              <a:avLst/>
              <a:gdLst/>
              <a:ahLst/>
              <a:cxnLst/>
              <a:rect l="l" t="t" r="r" b="b"/>
              <a:pathLst>
                <a:path w="9465" h="13182" extrusionOk="0">
                  <a:moveTo>
                    <a:pt x="4732" y="386"/>
                  </a:moveTo>
                  <a:cubicBezTo>
                    <a:pt x="4944" y="386"/>
                    <a:pt x="5156" y="491"/>
                    <a:pt x="5274" y="700"/>
                  </a:cubicBezTo>
                  <a:cubicBezTo>
                    <a:pt x="5312" y="763"/>
                    <a:pt x="5375" y="796"/>
                    <a:pt x="5442" y="801"/>
                  </a:cubicBezTo>
                  <a:lnTo>
                    <a:pt x="6174" y="801"/>
                  </a:lnTo>
                  <a:cubicBezTo>
                    <a:pt x="6299" y="801"/>
                    <a:pt x="6395" y="897"/>
                    <a:pt x="6395" y="1018"/>
                  </a:cubicBezTo>
                  <a:lnTo>
                    <a:pt x="6395" y="1653"/>
                  </a:lnTo>
                  <a:lnTo>
                    <a:pt x="3070" y="1653"/>
                  </a:lnTo>
                  <a:lnTo>
                    <a:pt x="3070" y="1023"/>
                  </a:lnTo>
                  <a:cubicBezTo>
                    <a:pt x="3065" y="902"/>
                    <a:pt x="3166" y="801"/>
                    <a:pt x="3287" y="801"/>
                  </a:cubicBezTo>
                  <a:lnTo>
                    <a:pt x="4023" y="801"/>
                  </a:lnTo>
                  <a:cubicBezTo>
                    <a:pt x="4090" y="796"/>
                    <a:pt x="4153" y="763"/>
                    <a:pt x="4186" y="700"/>
                  </a:cubicBezTo>
                  <a:cubicBezTo>
                    <a:pt x="4307" y="491"/>
                    <a:pt x="4520" y="386"/>
                    <a:pt x="4732" y="386"/>
                  </a:cubicBezTo>
                  <a:close/>
                  <a:moveTo>
                    <a:pt x="8652" y="1215"/>
                  </a:moveTo>
                  <a:cubicBezTo>
                    <a:pt x="8888" y="1215"/>
                    <a:pt x="9080" y="1403"/>
                    <a:pt x="9080" y="1638"/>
                  </a:cubicBezTo>
                  <a:lnTo>
                    <a:pt x="9080" y="12369"/>
                  </a:lnTo>
                  <a:cubicBezTo>
                    <a:pt x="9080" y="12604"/>
                    <a:pt x="8888" y="12792"/>
                    <a:pt x="8652" y="12792"/>
                  </a:cubicBezTo>
                  <a:lnTo>
                    <a:pt x="813" y="12792"/>
                  </a:lnTo>
                  <a:cubicBezTo>
                    <a:pt x="578" y="12792"/>
                    <a:pt x="385" y="12604"/>
                    <a:pt x="385" y="12369"/>
                  </a:cubicBezTo>
                  <a:lnTo>
                    <a:pt x="385" y="1638"/>
                  </a:lnTo>
                  <a:cubicBezTo>
                    <a:pt x="385" y="1407"/>
                    <a:pt x="578" y="1215"/>
                    <a:pt x="813" y="1215"/>
                  </a:cubicBezTo>
                  <a:lnTo>
                    <a:pt x="2680" y="1215"/>
                  </a:lnTo>
                  <a:lnTo>
                    <a:pt x="2680" y="1850"/>
                  </a:lnTo>
                  <a:cubicBezTo>
                    <a:pt x="2680" y="1956"/>
                    <a:pt x="2767" y="2043"/>
                    <a:pt x="2873" y="2043"/>
                  </a:cubicBezTo>
                  <a:lnTo>
                    <a:pt x="6587" y="2043"/>
                  </a:lnTo>
                  <a:cubicBezTo>
                    <a:pt x="6693" y="2043"/>
                    <a:pt x="6780" y="1956"/>
                    <a:pt x="6780" y="1850"/>
                  </a:cubicBezTo>
                  <a:lnTo>
                    <a:pt x="6780" y="1215"/>
                  </a:lnTo>
                  <a:close/>
                  <a:moveTo>
                    <a:pt x="4733" y="0"/>
                  </a:moveTo>
                  <a:cubicBezTo>
                    <a:pt x="4426" y="0"/>
                    <a:pt x="4119" y="137"/>
                    <a:pt x="3917" y="411"/>
                  </a:cubicBezTo>
                  <a:lnTo>
                    <a:pt x="3287" y="411"/>
                  </a:lnTo>
                  <a:cubicBezTo>
                    <a:pt x="3027" y="411"/>
                    <a:pt x="2796" y="580"/>
                    <a:pt x="2714" y="825"/>
                  </a:cubicBezTo>
                  <a:lnTo>
                    <a:pt x="813" y="825"/>
                  </a:lnTo>
                  <a:cubicBezTo>
                    <a:pt x="361" y="825"/>
                    <a:pt x="0" y="1191"/>
                    <a:pt x="0" y="1638"/>
                  </a:cubicBezTo>
                  <a:lnTo>
                    <a:pt x="0" y="12369"/>
                  </a:lnTo>
                  <a:cubicBezTo>
                    <a:pt x="0" y="12816"/>
                    <a:pt x="361" y="13177"/>
                    <a:pt x="813" y="13182"/>
                  </a:cubicBezTo>
                  <a:lnTo>
                    <a:pt x="8652" y="13182"/>
                  </a:lnTo>
                  <a:cubicBezTo>
                    <a:pt x="9099" y="13177"/>
                    <a:pt x="9465" y="12816"/>
                    <a:pt x="9465" y="12369"/>
                  </a:cubicBezTo>
                  <a:lnTo>
                    <a:pt x="9465" y="1638"/>
                  </a:lnTo>
                  <a:cubicBezTo>
                    <a:pt x="9465" y="1191"/>
                    <a:pt x="9104" y="825"/>
                    <a:pt x="8652" y="825"/>
                  </a:cubicBezTo>
                  <a:lnTo>
                    <a:pt x="6751" y="825"/>
                  </a:lnTo>
                  <a:cubicBezTo>
                    <a:pt x="6669" y="580"/>
                    <a:pt x="6438" y="411"/>
                    <a:pt x="6178" y="411"/>
                  </a:cubicBezTo>
                  <a:lnTo>
                    <a:pt x="5548" y="411"/>
                  </a:lnTo>
                  <a:cubicBezTo>
                    <a:pt x="5346" y="137"/>
                    <a:pt x="5039" y="0"/>
                    <a:pt x="473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1" name="Google Shape;12491;p93"/>
            <p:cNvSpPr/>
            <p:nvPr/>
          </p:nvSpPr>
          <p:spPr>
            <a:xfrm>
              <a:off x="1027769" y="1533472"/>
              <a:ext cx="13507" cy="10098"/>
            </a:xfrm>
            <a:custGeom>
              <a:avLst/>
              <a:gdLst/>
              <a:ahLst/>
              <a:cxnLst/>
              <a:rect l="l" t="t" r="r" b="b"/>
              <a:pathLst>
                <a:path w="515" h="385" extrusionOk="0">
                  <a:moveTo>
                    <a:pt x="260" y="0"/>
                  </a:moveTo>
                  <a:cubicBezTo>
                    <a:pt x="0" y="0"/>
                    <a:pt x="0" y="385"/>
                    <a:pt x="260" y="385"/>
                  </a:cubicBezTo>
                  <a:cubicBezTo>
                    <a:pt x="515" y="385"/>
                    <a:pt x="515" y="0"/>
                    <a:pt x="26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2" name="Google Shape;12492;p93"/>
            <p:cNvSpPr/>
            <p:nvPr/>
          </p:nvSpPr>
          <p:spPr>
            <a:xfrm>
              <a:off x="931986" y="1555031"/>
              <a:ext cx="204968" cy="269986"/>
            </a:xfrm>
            <a:custGeom>
              <a:avLst/>
              <a:gdLst/>
              <a:ahLst/>
              <a:cxnLst/>
              <a:rect l="l" t="t" r="r" b="b"/>
              <a:pathLst>
                <a:path w="7815" h="10294" extrusionOk="0">
                  <a:moveTo>
                    <a:pt x="193" y="1"/>
                  </a:moveTo>
                  <a:cubicBezTo>
                    <a:pt x="87" y="1"/>
                    <a:pt x="0" y="87"/>
                    <a:pt x="0" y="198"/>
                  </a:cubicBezTo>
                  <a:lnTo>
                    <a:pt x="0" y="10101"/>
                  </a:lnTo>
                  <a:cubicBezTo>
                    <a:pt x="0" y="10207"/>
                    <a:pt x="87" y="10293"/>
                    <a:pt x="193" y="10293"/>
                  </a:cubicBezTo>
                  <a:lnTo>
                    <a:pt x="7622" y="10293"/>
                  </a:lnTo>
                  <a:cubicBezTo>
                    <a:pt x="7728" y="10293"/>
                    <a:pt x="7814" y="10207"/>
                    <a:pt x="7814" y="10101"/>
                  </a:cubicBezTo>
                  <a:lnTo>
                    <a:pt x="7814" y="198"/>
                  </a:lnTo>
                  <a:cubicBezTo>
                    <a:pt x="7814" y="87"/>
                    <a:pt x="7728" y="1"/>
                    <a:pt x="7622" y="1"/>
                  </a:cubicBezTo>
                  <a:lnTo>
                    <a:pt x="6592" y="1"/>
                  </a:lnTo>
                  <a:cubicBezTo>
                    <a:pt x="6332" y="1"/>
                    <a:pt x="6332" y="386"/>
                    <a:pt x="6592" y="386"/>
                  </a:cubicBezTo>
                  <a:lnTo>
                    <a:pt x="7429" y="386"/>
                  </a:lnTo>
                  <a:lnTo>
                    <a:pt x="7429" y="9908"/>
                  </a:lnTo>
                  <a:lnTo>
                    <a:pt x="390" y="9908"/>
                  </a:lnTo>
                  <a:lnTo>
                    <a:pt x="390" y="386"/>
                  </a:lnTo>
                  <a:lnTo>
                    <a:pt x="1227" y="386"/>
                  </a:lnTo>
                  <a:cubicBezTo>
                    <a:pt x="1482" y="386"/>
                    <a:pt x="1482" y="1"/>
                    <a:pt x="122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3" name="Google Shape;12493;p93"/>
            <p:cNvSpPr/>
            <p:nvPr/>
          </p:nvSpPr>
          <p:spPr>
            <a:xfrm>
              <a:off x="959132" y="1663324"/>
              <a:ext cx="37112" cy="31788"/>
            </a:xfrm>
            <a:custGeom>
              <a:avLst/>
              <a:gdLst/>
              <a:ahLst/>
              <a:cxnLst/>
              <a:rect l="l" t="t" r="r" b="b"/>
              <a:pathLst>
                <a:path w="1415" h="1212" extrusionOk="0">
                  <a:moveTo>
                    <a:pt x="810" y="385"/>
                  </a:moveTo>
                  <a:cubicBezTo>
                    <a:pt x="923" y="385"/>
                    <a:pt x="1034" y="473"/>
                    <a:pt x="1034" y="607"/>
                  </a:cubicBezTo>
                  <a:cubicBezTo>
                    <a:pt x="1034" y="727"/>
                    <a:pt x="933" y="823"/>
                    <a:pt x="813" y="823"/>
                  </a:cubicBezTo>
                  <a:cubicBezTo>
                    <a:pt x="615" y="823"/>
                    <a:pt x="519" y="587"/>
                    <a:pt x="659" y="448"/>
                  </a:cubicBezTo>
                  <a:cubicBezTo>
                    <a:pt x="702" y="405"/>
                    <a:pt x="756" y="385"/>
                    <a:pt x="810" y="385"/>
                  </a:cubicBezTo>
                  <a:close/>
                  <a:moveTo>
                    <a:pt x="807" y="0"/>
                  </a:moveTo>
                  <a:cubicBezTo>
                    <a:pt x="272" y="0"/>
                    <a:pt x="1" y="651"/>
                    <a:pt x="380" y="1030"/>
                  </a:cubicBezTo>
                  <a:cubicBezTo>
                    <a:pt x="503" y="1155"/>
                    <a:pt x="656" y="1211"/>
                    <a:pt x="806" y="1211"/>
                  </a:cubicBezTo>
                  <a:cubicBezTo>
                    <a:pt x="1116" y="1211"/>
                    <a:pt x="1414" y="970"/>
                    <a:pt x="1414" y="607"/>
                  </a:cubicBezTo>
                  <a:cubicBezTo>
                    <a:pt x="1414" y="270"/>
                    <a:pt x="1145" y="0"/>
                    <a:pt x="813" y="0"/>
                  </a:cubicBezTo>
                  <a:cubicBezTo>
                    <a:pt x="811" y="0"/>
                    <a:pt x="809" y="0"/>
                    <a:pt x="80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4" name="Google Shape;12494;p93"/>
            <p:cNvSpPr/>
            <p:nvPr/>
          </p:nvSpPr>
          <p:spPr>
            <a:xfrm>
              <a:off x="959132" y="1712029"/>
              <a:ext cx="37112" cy="31788"/>
            </a:xfrm>
            <a:custGeom>
              <a:avLst/>
              <a:gdLst/>
              <a:ahLst/>
              <a:cxnLst/>
              <a:rect l="l" t="t" r="r" b="b"/>
              <a:pathLst>
                <a:path w="1415" h="1212" extrusionOk="0">
                  <a:moveTo>
                    <a:pt x="812" y="387"/>
                  </a:moveTo>
                  <a:cubicBezTo>
                    <a:pt x="925" y="387"/>
                    <a:pt x="1034" y="474"/>
                    <a:pt x="1034" y="607"/>
                  </a:cubicBezTo>
                  <a:cubicBezTo>
                    <a:pt x="1034" y="727"/>
                    <a:pt x="933" y="823"/>
                    <a:pt x="813" y="828"/>
                  </a:cubicBezTo>
                  <a:cubicBezTo>
                    <a:pt x="615" y="828"/>
                    <a:pt x="519" y="588"/>
                    <a:pt x="659" y="453"/>
                  </a:cubicBezTo>
                  <a:cubicBezTo>
                    <a:pt x="703" y="407"/>
                    <a:pt x="758" y="387"/>
                    <a:pt x="812" y="387"/>
                  </a:cubicBezTo>
                  <a:close/>
                  <a:moveTo>
                    <a:pt x="807" y="1"/>
                  </a:moveTo>
                  <a:cubicBezTo>
                    <a:pt x="272" y="1"/>
                    <a:pt x="1" y="652"/>
                    <a:pt x="380" y="1030"/>
                  </a:cubicBezTo>
                  <a:cubicBezTo>
                    <a:pt x="503" y="1156"/>
                    <a:pt x="656" y="1212"/>
                    <a:pt x="806" y="1212"/>
                  </a:cubicBezTo>
                  <a:cubicBezTo>
                    <a:pt x="1116" y="1212"/>
                    <a:pt x="1414" y="971"/>
                    <a:pt x="1414" y="607"/>
                  </a:cubicBezTo>
                  <a:cubicBezTo>
                    <a:pt x="1414" y="270"/>
                    <a:pt x="1145" y="1"/>
                    <a:pt x="813" y="1"/>
                  </a:cubicBezTo>
                  <a:cubicBezTo>
                    <a:pt x="811" y="1"/>
                    <a:pt x="809" y="1"/>
                    <a:pt x="80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5" name="Google Shape;12495;p93"/>
            <p:cNvSpPr/>
            <p:nvPr/>
          </p:nvSpPr>
          <p:spPr>
            <a:xfrm>
              <a:off x="959132" y="1760733"/>
              <a:ext cx="37112" cy="31788"/>
            </a:xfrm>
            <a:custGeom>
              <a:avLst/>
              <a:gdLst/>
              <a:ahLst/>
              <a:cxnLst/>
              <a:rect l="l" t="t" r="r" b="b"/>
              <a:pathLst>
                <a:path w="1415" h="1212" extrusionOk="0">
                  <a:moveTo>
                    <a:pt x="810" y="384"/>
                  </a:moveTo>
                  <a:cubicBezTo>
                    <a:pt x="923" y="384"/>
                    <a:pt x="1034" y="473"/>
                    <a:pt x="1034" y="607"/>
                  </a:cubicBezTo>
                  <a:cubicBezTo>
                    <a:pt x="1034" y="728"/>
                    <a:pt x="933" y="824"/>
                    <a:pt x="813" y="824"/>
                  </a:cubicBezTo>
                  <a:cubicBezTo>
                    <a:pt x="615" y="824"/>
                    <a:pt x="519" y="588"/>
                    <a:pt x="659" y="448"/>
                  </a:cubicBezTo>
                  <a:cubicBezTo>
                    <a:pt x="702" y="404"/>
                    <a:pt x="756" y="384"/>
                    <a:pt x="810" y="384"/>
                  </a:cubicBezTo>
                  <a:close/>
                  <a:moveTo>
                    <a:pt x="807" y="1"/>
                  </a:moveTo>
                  <a:cubicBezTo>
                    <a:pt x="272" y="1"/>
                    <a:pt x="1" y="647"/>
                    <a:pt x="380" y="1031"/>
                  </a:cubicBezTo>
                  <a:cubicBezTo>
                    <a:pt x="503" y="1156"/>
                    <a:pt x="656" y="1212"/>
                    <a:pt x="806" y="1212"/>
                  </a:cubicBezTo>
                  <a:cubicBezTo>
                    <a:pt x="1116" y="1212"/>
                    <a:pt x="1414" y="971"/>
                    <a:pt x="1414" y="607"/>
                  </a:cubicBezTo>
                  <a:cubicBezTo>
                    <a:pt x="1414" y="270"/>
                    <a:pt x="1145" y="1"/>
                    <a:pt x="813" y="1"/>
                  </a:cubicBezTo>
                  <a:cubicBezTo>
                    <a:pt x="811" y="1"/>
                    <a:pt x="809" y="1"/>
                    <a:pt x="80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6" name="Google Shape;12496;p93"/>
            <p:cNvSpPr/>
            <p:nvPr/>
          </p:nvSpPr>
          <p:spPr>
            <a:xfrm>
              <a:off x="1006053" y="1663324"/>
              <a:ext cx="62238" cy="10124"/>
            </a:xfrm>
            <a:custGeom>
              <a:avLst/>
              <a:gdLst/>
              <a:ahLst/>
              <a:cxnLst/>
              <a:rect l="l" t="t" r="r" b="b"/>
              <a:pathLst>
                <a:path w="2373" h="386" extrusionOk="0">
                  <a:moveTo>
                    <a:pt x="260" y="0"/>
                  </a:moveTo>
                  <a:cubicBezTo>
                    <a:pt x="1" y="0"/>
                    <a:pt x="1" y="385"/>
                    <a:pt x="260" y="385"/>
                  </a:cubicBezTo>
                  <a:lnTo>
                    <a:pt x="2118" y="385"/>
                  </a:lnTo>
                  <a:cubicBezTo>
                    <a:pt x="2373" y="385"/>
                    <a:pt x="2373" y="0"/>
                    <a:pt x="211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7" name="Google Shape;12497;p93"/>
            <p:cNvSpPr/>
            <p:nvPr/>
          </p:nvSpPr>
          <p:spPr>
            <a:xfrm>
              <a:off x="1006053" y="1684910"/>
              <a:ext cx="100110" cy="10229"/>
            </a:xfrm>
            <a:custGeom>
              <a:avLst/>
              <a:gdLst/>
              <a:ahLst/>
              <a:cxnLst/>
              <a:rect l="l" t="t" r="r" b="b"/>
              <a:pathLst>
                <a:path w="3817" h="390" extrusionOk="0">
                  <a:moveTo>
                    <a:pt x="260" y="0"/>
                  </a:moveTo>
                  <a:cubicBezTo>
                    <a:pt x="1" y="0"/>
                    <a:pt x="1" y="390"/>
                    <a:pt x="260" y="390"/>
                  </a:cubicBezTo>
                  <a:lnTo>
                    <a:pt x="3561" y="390"/>
                  </a:lnTo>
                  <a:cubicBezTo>
                    <a:pt x="3816" y="390"/>
                    <a:pt x="3816" y="0"/>
                    <a:pt x="356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8" name="Google Shape;12498;p93"/>
            <p:cNvSpPr/>
            <p:nvPr/>
          </p:nvSpPr>
          <p:spPr>
            <a:xfrm>
              <a:off x="1006053" y="1712029"/>
              <a:ext cx="62238" cy="10124"/>
            </a:xfrm>
            <a:custGeom>
              <a:avLst/>
              <a:gdLst/>
              <a:ahLst/>
              <a:cxnLst/>
              <a:rect l="l" t="t" r="r" b="b"/>
              <a:pathLst>
                <a:path w="2373" h="386" extrusionOk="0">
                  <a:moveTo>
                    <a:pt x="260" y="1"/>
                  </a:moveTo>
                  <a:cubicBezTo>
                    <a:pt x="1" y="1"/>
                    <a:pt x="1" y="386"/>
                    <a:pt x="260" y="386"/>
                  </a:cubicBezTo>
                  <a:lnTo>
                    <a:pt x="2118" y="386"/>
                  </a:lnTo>
                  <a:cubicBezTo>
                    <a:pt x="2373" y="386"/>
                    <a:pt x="2373" y="1"/>
                    <a:pt x="211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99" name="Google Shape;12499;p93"/>
            <p:cNvSpPr/>
            <p:nvPr/>
          </p:nvSpPr>
          <p:spPr>
            <a:xfrm>
              <a:off x="1006053" y="1733745"/>
              <a:ext cx="100110" cy="10124"/>
            </a:xfrm>
            <a:custGeom>
              <a:avLst/>
              <a:gdLst/>
              <a:ahLst/>
              <a:cxnLst/>
              <a:rect l="l" t="t" r="r" b="b"/>
              <a:pathLst>
                <a:path w="3817" h="386" extrusionOk="0">
                  <a:moveTo>
                    <a:pt x="260" y="0"/>
                  </a:moveTo>
                  <a:cubicBezTo>
                    <a:pt x="1" y="0"/>
                    <a:pt x="1" y="385"/>
                    <a:pt x="260" y="385"/>
                  </a:cubicBezTo>
                  <a:lnTo>
                    <a:pt x="3561" y="385"/>
                  </a:lnTo>
                  <a:cubicBezTo>
                    <a:pt x="3816" y="385"/>
                    <a:pt x="3816" y="0"/>
                    <a:pt x="356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0" name="Google Shape;12500;p93"/>
            <p:cNvSpPr/>
            <p:nvPr/>
          </p:nvSpPr>
          <p:spPr>
            <a:xfrm>
              <a:off x="1006053" y="1760733"/>
              <a:ext cx="62238" cy="10124"/>
            </a:xfrm>
            <a:custGeom>
              <a:avLst/>
              <a:gdLst/>
              <a:ahLst/>
              <a:cxnLst/>
              <a:rect l="l" t="t" r="r" b="b"/>
              <a:pathLst>
                <a:path w="2373" h="386" extrusionOk="0">
                  <a:moveTo>
                    <a:pt x="260" y="1"/>
                  </a:moveTo>
                  <a:cubicBezTo>
                    <a:pt x="1" y="1"/>
                    <a:pt x="1" y="386"/>
                    <a:pt x="260" y="386"/>
                  </a:cubicBezTo>
                  <a:lnTo>
                    <a:pt x="2118" y="386"/>
                  </a:lnTo>
                  <a:cubicBezTo>
                    <a:pt x="2373" y="386"/>
                    <a:pt x="2373" y="1"/>
                    <a:pt x="211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1" name="Google Shape;12501;p93"/>
            <p:cNvSpPr/>
            <p:nvPr/>
          </p:nvSpPr>
          <p:spPr>
            <a:xfrm>
              <a:off x="1006053" y="1782319"/>
              <a:ext cx="100110" cy="10255"/>
            </a:xfrm>
            <a:custGeom>
              <a:avLst/>
              <a:gdLst/>
              <a:ahLst/>
              <a:cxnLst/>
              <a:rect l="l" t="t" r="r" b="b"/>
              <a:pathLst>
                <a:path w="3817" h="391" extrusionOk="0">
                  <a:moveTo>
                    <a:pt x="260" y="1"/>
                  </a:moveTo>
                  <a:cubicBezTo>
                    <a:pt x="1" y="1"/>
                    <a:pt x="1" y="386"/>
                    <a:pt x="260" y="391"/>
                  </a:cubicBezTo>
                  <a:lnTo>
                    <a:pt x="3561" y="391"/>
                  </a:lnTo>
                  <a:cubicBezTo>
                    <a:pt x="3816" y="391"/>
                    <a:pt x="3816" y="1"/>
                    <a:pt x="356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2" name="Google Shape;12502;p93"/>
            <p:cNvSpPr/>
            <p:nvPr/>
          </p:nvSpPr>
          <p:spPr>
            <a:xfrm>
              <a:off x="1006053" y="1582176"/>
              <a:ext cx="100110" cy="10124"/>
            </a:xfrm>
            <a:custGeom>
              <a:avLst/>
              <a:gdLst/>
              <a:ahLst/>
              <a:cxnLst/>
              <a:rect l="l" t="t" r="r" b="b"/>
              <a:pathLst>
                <a:path w="3817" h="386" extrusionOk="0">
                  <a:moveTo>
                    <a:pt x="260" y="0"/>
                  </a:moveTo>
                  <a:cubicBezTo>
                    <a:pt x="1" y="0"/>
                    <a:pt x="1" y="385"/>
                    <a:pt x="260" y="385"/>
                  </a:cubicBezTo>
                  <a:lnTo>
                    <a:pt x="3561" y="385"/>
                  </a:lnTo>
                  <a:cubicBezTo>
                    <a:pt x="3816" y="385"/>
                    <a:pt x="3816" y="0"/>
                    <a:pt x="356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3" name="Google Shape;12503;p93"/>
            <p:cNvSpPr/>
            <p:nvPr/>
          </p:nvSpPr>
          <p:spPr>
            <a:xfrm>
              <a:off x="962777" y="1630881"/>
              <a:ext cx="143386" cy="10124"/>
            </a:xfrm>
            <a:custGeom>
              <a:avLst/>
              <a:gdLst/>
              <a:ahLst/>
              <a:cxnLst/>
              <a:rect l="l" t="t" r="r" b="b"/>
              <a:pathLst>
                <a:path w="5467" h="386" extrusionOk="0">
                  <a:moveTo>
                    <a:pt x="260" y="1"/>
                  </a:moveTo>
                  <a:cubicBezTo>
                    <a:pt x="0" y="1"/>
                    <a:pt x="0" y="386"/>
                    <a:pt x="260" y="386"/>
                  </a:cubicBezTo>
                  <a:lnTo>
                    <a:pt x="5211" y="386"/>
                  </a:lnTo>
                  <a:cubicBezTo>
                    <a:pt x="5466" y="386"/>
                    <a:pt x="5466" y="1"/>
                    <a:pt x="521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4" name="Google Shape;12504;p93"/>
            <p:cNvSpPr/>
            <p:nvPr/>
          </p:nvSpPr>
          <p:spPr>
            <a:xfrm>
              <a:off x="1006053" y="1603762"/>
              <a:ext cx="29821" cy="10124"/>
            </a:xfrm>
            <a:custGeom>
              <a:avLst/>
              <a:gdLst/>
              <a:ahLst/>
              <a:cxnLst/>
              <a:rect l="l" t="t" r="r" b="b"/>
              <a:pathLst>
                <a:path w="1137" h="386" extrusionOk="0">
                  <a:moveTo>
                    <a:pt x="260" y="0"/>
                  </a:moveTo>
                  <a:cubicBezTo>
                    <a:pt x="1" y="0"/>
                    <a:pt x="1" y="385"/>
                    <a:pt x="260" y="385"/>
                  </a:cubicBezTo>
                  <a:lnTo>
                    <a:pt x="876" y="385"/>
                  </a:lnTo>
                  <a:cubicBezTo>
                    <a:pt x="1136" y="385"/>
                    <a:pt x="1136" y="0"/>
                    <a:pt x="87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5" name="Google Shape;12505;p93"/>
            <p:cNvSpPr/>
            <p:nvPr/>
          </p:nvSpPr>
          <p:spPr>
            <a:xfrm>
              <a:off x="1044030" y="1603762"/>
              <a:ext cx="29690" cy="10124"/>
            </a:xfrm>
            <a:custGeom>
              <a:avLst/>
              <a:gdLst/>
              <a:ahLst/>
              <a:cxnLst/>
              <a:rect l="l" t="t" r="r" b="b"/>
              <a:pathLst>
                <a:path w="1132" h="386" extrusionOk="0">
                  <a:moveTo>
                    <a:pt x="256" y="0"/>
                  </a:moveTo>
                  <a:cubicBezTo>
                    <a:pt x="1" y="0"/>
                    <a:pt x="1" y="385"/>
                    <a:pt x="256" y="385"/>
                  </a:cubicBezTo>
                  <a:lnTo>
                    <a:pt x="877" y="385"/>
                  </a:lnTo>
                  <a:cubicBezTo>
                    <a:pt x="1132" y="385"/>
                    <a:pt x="1132" y="0"/>
                    <a:pt x="87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6" name="Google Shape;12506;p93"/>
            <p:cNvSpPr/>
            <p:nvPr/>
          </p:nvSpPr>
          <p:spPr>
            <a:xfrm>
              <a:off x="964535" y="1582176"/>
              <a:ext cx="31709" cy="31709"/>
            </a:xfrm>
            <a:custGeom>
              <a:avLst/>
              <a:gdLst/>
              <a:ahLst/>
              <a:cxnLst/>
              <a:rect l="l" t="t" r="r" b="b"/>
              <a:pathLst>
                <a:path w="1209" h="1209" extrusionOk="0">
                  <a:moveTo>
                    <a:pt x="823" y="385"/>
                  </a:moveTo>
                  <a:lnTo>
                    <a:pt x="823" y="823"/>
                  </a:lnTo>
                  <a:lnTo>
                    <a:pt x="385" y="823"/>
                  </a:lnTo>
                  <a:lnTo>
                    <a:pt x="385" y="385"/>
                  </a:lnTo>
                  <a:close/>
                  <a:moveTo>
                    <a:pt x="193" y="0"/>
                  </a:moveTo>
                  <a:cubicBezTo>
                    <a:pt x="87" y="0"/>
                    <a:pt x="0" y="82"/>
                    <a:pt x="0" y="193"/>
                  </a:cubicBezTo>
                  <a:lnTo>
                    <a:pt x="0" y="1016"/>
                  </a:lnTo>
                  <a:cubicBezTo>
                    <a:pt x="0" y="1121"/>
                    <a:pt x="87" y="1208"/>
                    <a:pt x="193" y="1208"/>
                  </a:cubicBezTo>
                  <a:lnTo>
                    <a:pt x="1016" y="1208"/>
                  </a:lnTo>
                  <a:cubicBezTo>
                    <a:pt x="1122" y="1208"/>
                    <a:pt x="1208" y="1121"/>
                    <a:pt x="1208" y="1016"/>
                  </a:cubicBezTo>
                  <a:lnTo>
                    <a:pt x="1208" y="193"/>
                  </a:lnTo>
                  <a:cubicBezTo>
                    <a:pt x="1208" y="82"/>
                    <a:pt x="1122" y="0"/>
                    <a:pt x="101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07" name="Google Shape;12507;p93"/>
          <p:cNvGrpSpPr/>
          <p:nvPr/>
        </p:nvGrpSpPr>
        <p:grpSpPr>
          <a:xfrm>
            <a:off x="1311970" y="1327312"/>
            <a:ext cx="345810" cy="345547"/>
            <a:chOff x="1311970" y="1511887"/>
            <a:chExt cx="345810" cy="345547"/>
          </a:xfrm>
        </p:grpSpPr>
        <p:sp>
          <p:nvSpPr>
            <p:cNvPr id="12508" name="Google Shape;12508;p93"/>
            <p:cNvSpPr/>
            <p:nvPr/>
          </p:nvSpPr>
          <p:spPr>
            <a:xfrm>
              <a:off x="1446990" y="1619656"/>
              <a:ext cx="27041" cy="59589"/>
            </a:xfrm>
            <a:custGeom>
              <a:avLst/>
              <a:gdLst/>
              <a:ahLst/>
              <a:cxnLst/>
              <a:rect l="l" t="t" r="r" b="b"/>
              <a:pathLst>
                <a:path w="1031" h="2272" extrusionOk="0">
                  <a:moveTo>
                    <a:pt x="617" y="0"/>
                  </a:moveTo>
                  <a:cubicBezTo>
                    <a:pt x="275" y="0"/>
                    <a:pt x="1" y="280"/>
                    <a:pt x="1" y="621"/>
                  </a:cubicBezTo>
                  <a:lnTo>
                    <a:pt x="1" y="766"/>
                  </a:lnTo>
                  <a:cubicBezTo>
                    <a:pt x="1" y="944"/>
                    <a:pt x="30" y="1117"/>
                    <a:pt x="83" y="1285"/>
                  </a:cubicBezTo>
                  <a:lnTo>
                    <a:pt x="410" y="2272"/>
                  </a:lnTo>
                  <a:lnTo>
                    <a:pt x="1030" y="2272"/>
                  </a:lnTo>
                  <a:lnTo>
                    <a:pt x="1030" y="0"/>
                  </a:lnTo>
                  <a:close/>
                </a:path>
              </a:pathLst>
            </a:custGeom>
            <a:solidFill>
              <a:srgbClr val="8A9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09" name="Google Shape;12509;p93"/>
            <p:cNvSpPr/>
            <p:nvPr/>
          </p:nvSpPr>
          <p:spPr>
            <a:xfrm>
              <a:off x="1457848" y="1614226"/>
              <a:ext cx="64887" cy="65018"/>
            </a:xfrm>
            <a:custGeom>
              <a:avLst/>
              <a:gdLst/>
              <a:ahLst/>
              <a:cxnLst/>
              <a:rect l="l" t="t" r="r" b="b"/>
              <a:pathLst>
                <a:path w="2474" h="2479" extrusionOk="0">
                  <a:moveTo>
                    <a:pt x="616" y="1"/>
                  </a:moveTo>
                  <a:cubicBezTo>
                    <a:pt x="275" y="1"/>
                    <a:pt x="1" y="280"/>
                    <a:pt x="1" y="621"/>
                  </a:cubicBezTo>
                  <a:cubicBezTo>
                    <a:pt x="1" y="847"/>
                    <a:pt x="183" y="1035"/>
                    <a:pt x="414" y="1035"/>
                  </a:cubicBezTo>
                  <a:lnTo>
                    <a:pt x="2065" y="2479"/>
                  </a:lnTo>
                  <a:lnTo>
                    <a:pt x="2430" y="1199"/>
                  </a:lnTo>
                  <a:cubicBezTo>
                    <a:pt x="2459" y="1088"/>
                    <a:pt x="2474" y="973"/>
                    <a:pt x="2474" y="857"/>
                  </a:cubicBezTo>
                  <a:lnTo>
                    <a:pt x="2474" y="1"/>
                  </a:ln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0" name="Google Shape;12510;p93"/>
            <p:cNvSpPr/>
            <p:nvPr/>
          </p:nvSpPr>
          <p:spPr>
            <a:xfrm>
              <a:off x="1468575" y="1695374"/>
              <a:ext cx="32575" cy="32575"/>
            </a:xfrm>
            <a:custGeom>
              <a:avLst/>
              <a:gdLst/>
              <a:ahLst/>
              <a:cxnLst/>
              <a:rect l="l" t="t" r="r" b="b"/>
              <a:pathLst>
                <a:path w="1242" h="1242" extrusionOk="0">
                  <a:moveTo>
                    <a:pt x="1" y="0"/>
                  </a:moveTo>
                  <a:lnTo>
                    <a:pt x="1" y="1242"/>
                  </a:lnTo>
                  <a:lnTo>
                    <a:pt x="1242" y="1242"/>
                  </a:lnTo>
                  <a:lnTo>
                    <a:pt x="1242" y="0"/>
                  </a:ln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1" name="Google Shape;12511;p93"/>
            <p:cNvSpPr/>
            <p:nvPr/>
          </p:nvSpPr>
          <p:spPr>
            <a:xfrm>
              <a:off x="1430728" y="1708488"/>
              <a:ext cx="108162" cy="84348"/>
            </a:xfrm>
            <a:custGeom>
              <a:avLst/>
              <a:gdLst/>
              <a:ahLst/>
              <a:cxnLst/>
              <a:rect l="l" t="t" r="r" b="b"/>
              <a:pathLst>
                <a:path w="4124" h="3216" extrusionOk="0">
                  <a:moveTo>
                    <a:pt x="1444" y="1"/>
                  </a:moveTo>
                  <a:lnTo>
                    <a:pt x="448" y="290"/>
                  </a:lnTo>
                  <a:cubicBezTo>
                    <a:pt x="183" y="362"/>
                    <a:pt x="0" y="607"/>
                    <a:pt x="0" y="881"/>
                  </a:cubicBezTo>
                  <a:lnTo>
                    <a:pt x="0" y="3215"/>
                  </a:lnTo>
                  <a:lnTo>
                    <a:pt x="4124" y="3215"/>
                  </a:lnTo>
                  <a:lnTo>
                    <a:pt x="4124" y="881"/>
                  </a:lnTo>
                  <a:cubicBezTo>
                    <a:pt x="4124" y="607"/>
                    <a:pt x="3941" y="362"/>
                    <a:pt x="3676" y="290"/>
                  </a:cubicBezTo>
                  <a:lnTo>
                    <a:pt x="2680" y="1"/>
                  </a:lnTo>
                  <a:lnTo>
                    <a:pt x="2440" y="294"/>
                  </a:lnTo>
                  <a:cubicBezTo>
                    <a:pt x="2341" y="410"/>
                    <a:pt x="2203" y="468"/>
                    <a:pt x="2064" y="468"/>
                  </a:cubicBezTo>
                  <a:cubicBezTo>
                    <a:pt x="1926" y="468"/>
                    <a:pt x="1788" y="410"/>
                    <a:pt x="1689" y="294"/>
                  </a:cubicBezTo>
                  <a:lnTo>
                    <a:pt x="1444" y="1"/>
                  </a:lnTo>
                  <a:close/>
                </a:path>
              </a:pathLst>
            </a:custGeom>
            <a:solidFill>
              <a:srgbClr val="CED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2" name="Google Shape;12512;p93"/>
            <p:cNvSpPr/>
            <p:nvPr/>
          </p:nvSpPr>
          <p:spPr>
            <a:xfrm>
              <a:off x="1452287" y="1641372"/>
              <a:ext cx="65149" cy="59458"/>
            </a:xfrm>
            <a:custGeom>
              <a:avLst/>
              <a:gdLst/>
              <a:ahLst/>
              <a:cxnLst/>
              <a:rect l="l" t="t" r="r" b="b"/>
              <a:pathLst>
                <a:path w="2484" h="2267" extrusionOk="0">
                  <a:moveTo>
                    <a:pt x="800" y="0"/>
                  </a:moveTo>
                  <a:cubicBezTo>
                    <a:pt x="684" y="0"/>
                    <a:pt x="578" y="43"/>
                    <a:pt x="496" y="120"/>
                  </a:cubicBezTo>
                  <a:lnTo>
                    <a:pt x="294" y="327"/>
                  </a:lnTo>
                  <a:cubicBezTo>
                    <a:pt x="107" y="510"/>
                    <a:pt x="1" y="765"/>
                    <a:pt x="6" y="1030"/>
                  </a:cubicBezTo>
                  <a:cubicBezTo>
                    <a:pt x="6" y="1713"/>
                    <a:pt x="559" y="2266"/>
                    <a:pt x="1242" y="2266"/>
                  </a:cubicBezTo>
                  <a:cubicBezTo>
                    <a:pt x="1245" y="2266"/>
                    <a:pt x="1248" y="2266"/>
                    <a:pt x="1251" y="2266"/>
                  </a:cubicBezTo>
                  <a:cubicBezTo>
                    <a:pt x="1930" y="2266"/>
                    <a:pt x="2484" y="1710"/>
                    <a:pt x="2484" y="1030"/>
                  </a:cubicBezTo>
                  <a:lnTo>
                    <a:pt x="2484" y="770"/>
                  </a:lnTo>
                  <a:cubicBezTo>
                    <a:pt x="2484" y="659"/>
                    <a:pt x="2440" y="553"/>
                    <a:pt x="2363" y="476"/>
                  </a:cubicBezTo>
                  <a:cubicBezTo>
                    <a:pt x="2041" y="164"/>
                    <a:pt x="1459" y="24"/>
                    <a:pt x="800" y="0"/>
                  </a:cubicBezTo>
                  <a:close/>
                </a:path>
              </a:pathLst>
            </a:custGeom>
            <a:solidFill>
              <a:srgbClr val="D8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3" name="Google Shape;12513;p93"/>
            <p:cNvSpPr/>
            <p:nvPr/>
          </p:nvSpPr>
          <p:spPr>
            <a:xfrm>
              <a:off x="1452287" y="1641346"/>
              <a:ext cx="64913" cy="58225"/>
            </a:xfrm>
            <a:custGeom>
              <a:avLst/>
              <a:gdLst/>
              <a:ahLst/>
              <a:cxnLst/>
              <a:rect l="l" t="t" r="r" b="b"/>
              <a:pathLst>
                <a:path w="2475" h="2220" extrusionOk="0">
                  <a:moveTo>
                    <a:pt x="780" y="1"/>
                  </a:moveTo>
                  <a:cubicBezTo>
                    <a:pt x="674" y="1"/>
                    <a:pt x="570" y="48"/>
                    <a:pt x="496" y="121"/>
                  </a:cubicBezTo>
                  <a:lnTo>
                    <a:pt x="294" y="328"/>
                  </a:lnTo>
                  <a:cubicBezTo>
                    <a:pt x="107" y="511"/>
                    <a:pt x="1" y="766"/>
                    <a:pt x="1" y="1031"/>
                  </a:cubicBezTo>
                  <a:cubicBezTo>
                    <a:pt x="1" y="1579"/>
                    <a:pt x="367" y="2065"/>
                    <a:pt x="896" y="2219"/>
                  </a:cubicBezTo>
                  <a:cubicBezTo>
                    <a:pt x="718" y="1998"/>
                    <a:pt x="622" y="1728"/>
                    <a:pt x="622" y="1445"/>
                  </a:cubicBezTo>
                  <a:lnTo>
                    <a:pt x="622" y="1031"/>
                  </a:lnTo>
                  <a:cubicBezTo>
                    <a:pt x="622" y="799"/>
                    <a:pt x="809" y="616"/>
                    <a:pt x="1034" y="616"/>
                  </a:cubicBezTo>
                  <a:cubicBezTo>
                    <a:pt x="1042" y="616"/>
                    <a:pt x="1051" y="616"/>
                    <a:pt x="1059" y="617"/>
                  </a:cubicBezTo>
                  <a:cubicBezTo>
                    <a:pt x="1478" y="646"/>
                    <a:pt x="2094" y="713"/>
                    <a:pt x="2474" y="896"/>
                  </a:cubicBezTo>
                  <a:cubicBezTo>
                    <a:pt x="2460" y="809"/>
                    <a:pt x="2426" y="535"/>
                    <a:pt x="2359" y="477"/>
                  </a:cubicBezTo>
                  <a:cubicBezTo>
                    <a:pt x="2041" y="165"/>
                    <a:pt x="1459" y="25"/>
                    <a:pt x="795" y="1"/>
                  </a:cubicBezTo>
                  <a:cubicBezTo>
                    <a:pt x="790" y="1"/>
                    <a:pt x="785" y="1"/>
                    <a:pt x="780" y="1"/>
                  </a:cubicBez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4" name="Google Shape;12514;p93"/>
            <p:cNvSpPr/>
            <p:nvPr/>
          </p:nvSpPr>
          <p:spPr>
            <a:xfrm>
              <a:off x="1430728" y="1722258"/>
              <a:ext cx="21716" cy="70578"/>
            </a:xfrm>
            <a:custGeom>
              <a:avLst/>
              <a:gdLst/>
              <a:ahLst/>
              <a:cxnLst/>
              <a:rect l="l" t="t" r="r" b="b"/>
              <a:pathLst>
                <a:path w="828" h="2691" extrusionOk="0">
                  <a:moveTo>
                    <a:pt x="116" y="0"/>
                  </a:moveTo>
                  <a:cubicBezTo>
                    <a:pt x="39" y="106"/>
                    <a:pt x="0" y="231"/>
                    <a:pt x="0" y="356"/>
                  </a:cubicBezTo>
                  <a:lnTo>
                    <a:pt x="0" y="2690"/>
                  </a:lnTo>
                  <a:lnTo>
                    <a:pt x="828" y="2690"/>
                  </a:lnTo>
                  <a:lnTo>
                    <a:pt x="828" y="972"/>
                  </a:lnTo>
                  <a:cubicBezTo>
                    <a:pt x="828" y="809"/>
                    <a:pt x="760" y="650"/>
                    <a:pt x="645" y="534"/>
                  </a:cubicBezTo>
                  <a:lnTo>
                    <a:pt x="116" y="0"/>
                  </a:lnTo>
                  <a:close/>
                </a:path>
              </a:pathLst>
            </a:custGeom>
            <a:solidFill>
              <a:srgbClr val="B0B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5" name="Google Shape;12515;p93"/>
            <p:cNvSpPr/>
            <p:nvPr/>
          </p:nvSpPr>
          <p:spPr>
            <a:xfrm>
              <a:off x="1517279" y="1722258"/>
              <a:ext cx="21743" cy="70578"/>
            </a:xfrm>
            <a:custGeom>
              <a:avLst/>
              <a:gdLst/>
              <a:ahLst/>
              <a:cxnLst/>
              <a:rect l="l" t="t" r="r" b="b"/>
              <a:pathLst>
                <a:path w="829" h="2691" extrusionOk="0">
                  <a:moveTo>
                    <a:pt x="713" y="0"/>
                  </a:moveTo>
                  <a:lnTo>
                    <a:pt x="184" y="534"/>
                  </a:lnTo>
                  <a:cubicBezTo>
                    <a:pt x="68" y="650"/>
                    <a:pt x="1" y="809"/>
                    <a:pt x="1" y="972"/>
                  </a:cubicBezTo>
                  <a:lnTo>
                    <a:pt x="1" y="2690"/>
                  </a:lnTo>
                  <a:lnTo>
                    <a:pt x="829" y="2690"/>
                  </a:lnTo>
                  <a:lnTo>
                    <a:pt x="829" y="356"/>
                  </a:lnTo>
                  <a:cubicBezTo>
                    <a:pt x="824" y="231"/>
                    <a:pt x="785" y="106"/>
                    <a:pt x="713" y="0"/>
                  </a:cubicBezTo>
                  <a:close/>
                </a:path>
              </a:pathLst>
            </a:custGeom>
            <a:solidFill>
              <a:srgbClr val="B0B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6" name="Google Shape;12516;p93"/>
            <p:cNvSpPr/>
            <p:nvPr/>
          </p:nvSpPr>
          <p:spPr>
            <a:xfrm>
              <a:off x="1317006" y="1516922"/>
              <a:ext cx="335607" cy="335345"/>
            </a:xfrm>
            <a:custGeom>
              <a:avLst/>
              <a:gdLst/>
              <a:ahLst/>
              <a:cxnLst/>
              <a:rect l="l" t="t" r="r" b="b"/>
              <a:pathLst>
                <a:path w="12796" h="12786" extrusionOk="0">
                  <a:moveTo>
                    <a:pt x="6403" y="2474"/>
                  </a:moveTo>
                  <a:cubicBezTo>
                    <a:pt x="6907" y="2474"/>
                    <a:pt x="7416" y="2572"/>
                    <a:pt x="7902" y="2772"/>
                  </a:cubicBezTo>
                  <a:cubicBezTo>
                    <a:pt x="9364" y="3379"/>
                    <a:pt x="10322" y="4808"/>
                    <a:pt x="10322" y="6395"/>
                  </a:cubicBezTo>
                  <a:cubicBezTo>
                    <a:pt x="10322" y="8561"/>
                    <a:pt x="8566" y="10312"/>
                    <a:pt x="6400" y="10312"/>
                  </a:cubicBezTo>
                  <a:cubicBezTo>
                    <a:pt x="4812" y="10312"/>
                    <a:pt x="3383" y="9360"/>
                    <a:pt x="2777" y="7892"/>
                  </a:cubicBezTo>
                  <a:cubicBezTo>
                    <a:pt x="2171" y="6429"/>
                    <a:pt x="2508" y="4745"/>
                    <a:pt x="3629" y="3624"/>
                  </a:cubicBezTo>
                  <a:cubicBezTo>
                    <a:pt x="4379" y="2873"/>
                    <a:pt x="5382" y="2474"/>
                    <a:pt x="6403" y="2474"/>
                  </a:cubicBezTo>
                  <a:close/>
                  <a:moveTo>
                    <a:pt x="5573" y="1"/>
                  </a:moveTo>
                  <a:cubicBezTo>
                    <a:pt x="5457" y="1"/>
                    <a:pt x="5366" y="92"/>
                    <a:pt x="5366" y="208"/>
                  </a:cubicBezTo>
                  <a:lnTo>
                    <a:pt x="5366" y="751"/>
                  </a:lnTo>
                  <a:cubicBezTo>
                    <a:pt x="5366" y="852"/>
                    <a:pt x="5298" y="934"/>
                    <a:pt x="5202" y="953"/>
                  </a:cubicBezTo>
                  <a:cubicBezTo>
                    <a:pt x="4562" y="1093"/>
                    <a:pt x="3951" y="1348"/>
                    <a:pt x="3398" y="1704"/>
                  </a:cubicBezTo>
                  <a:cubicBezTo>
                    <a:pt x="3363" y="1726"/>
                    <a:pt x="3324" y="1738"/>
                    <a:pt x="3286" y="1738"/>
                  </a:cubicBezTo>
                  <a:cubicBezTo>
                    <a:pt x="3233" y="1738"/>
                    <a:pt x="3182" y="1717"/>
                    <a:pt x="3143" y="1675"/>
                  </a:cubicBezTo>
                  <a:lnTo>
                    <a:pt x="2753" y="1290"/>
                  </a:lnTo>
                  <a:cubicBezTo>
                    <a:pt x="2712" y="1249"/>
                    <a:pt x="2659" y="1229"/>
                    <a:pt x="2606" y="1229"/>
                  </a:cubicBezTo>
                  <a:cubicBezTo>
                    <a:pt x="2553" y="1229"/>
                    <a:pt x="2500" y="1249"/>
                    <a:pt x="2459" y="1290"/>
                  </a:cubicBezTo>
                  <a:lnTo>
                    <a:pt x="1290" y="2455"/>
                  </a:lnTo>
                  <a:cubicBezTo>
                    <a:pt x="1213" y="2532"/>
                    <a:pt x="1213" y="2666"/>
                    <a:pt x="1290" y="2743"/>
                  </a:cubicBezTo>
                  <a:lnTo>
                    <a:pt x="1680" y="3133"/>
                  </a:lnTo>
                  <a:cubicBezTo>
                    <a:pt x="1747" y="3201"/>
                    <a:pt x="1762" y="3311"/>
                    <a:pt x="1704" y="3393"/>
                  </a:cubicBezTo>
                  <a:cubicBezTo>
                    <a:pt x="1353" y="3942"/>
                    <a:pt x="1098" y="4553"/>
                    <a:pt x="958" y="5197"/>
                  </a:cubicBezTo>
                  <a:cubicBezTo>
                    <a:pt x="939" y="5289"/>
                    <a:pt x="857" y="5361"/>
                    <a:pt x="756" y="5361"/>
                  </a:cubicBezTo>
                  <a:lnTo>
                    <a:pt x="208" y="5361"/>
                  </a:lnTo>
                  <a:cubicBezTo>
                    <a:pt x="97" y="5361"/>
                    <a:pt x="1" y="5452"/>
                    <a:pt x="1" y="5568"/>
                  </a:cubicBezTo>
                  <a:lnTo>
                    <a:pt x="1" y="7218"/>
                  </a:lnTo>
                  <a:cubicBezTo>
                    <a:pt x="1" y="7329"/>
                    <a:pt x="97" y="7425"/>
                    <a:pt x="208" y="7425"/>
                  </a:cubicBezTo>
                  <a:lnTo>
                    <a:pt x="756" y="7425"/>
                  </a:lnTo>
                  <a:cubicBezTo>
                    <a:pt x="857" y="7425"/>
                    <a:pt x="939" y="7493"/>
                    <a:pt x="958" y="7589"/>
                  </a:cubicBezTo>
                  <a:cubicBezTo>
                    <a:pt x="1098" y="8229"/>
                    <a:pt x="1353" y="8840"/>
                    <a:pt x="1704" y="9393"/>
                  </a:cubicBezTo>
                  <a:cubicBezTo>
                    <a:pt x="1762" y="9475"/>
                    <a:pt x="1747" y="9581"/>
                    <a:pt x="1680" y="9648"/>
                  </a:cubicBezTo>
                  <a:lnTo>
                    <a:pt x="1290" y="10038"/>
                  </a:lnTo>
                  <a:cubicBezTo>
                    <a:pt x="1213" y="10120"/>
                    <a:pt x="1213" y="10250"/>
                    <a:pt x="1290" y="10331"/>
                  </a:cubicBezTo>
                  <a:lnTo>
                    <a:pt x="2459" y="11496"/>
                  </a:lnTo>
                  <a:cubicBezTo>
                    <a:pt x="2500" y="11537"/>
                    <a:pt x="2553" y="11557"/>
                    <a:pt x="2606" y="11557"/>
                  </a:cubicBezTo>
                  <a:cubicBezTo>
                    <a:pt x="2659" y="11557"/>
                    <a:pt x="2712" y="11537"/>
                    <a:pt x="2753" y="11496"/>
                  </a:cubicBezTo>
                  <a:lnTo>
                    <a:pt x="3138" y="11111"/>
                  </a:lnTo>
                  <a:cubicBezTo>
                    <a:pt x="3180" y="11069"/>
                    <a:pt x="3232" y="11049"/>
                    <a:pt x="3285" y="11049"/>
                  </a:cubicBezTo>
                  <a:cubicBezTo>
                    <a:pt x="3324" y="11049"/>
                    <a:pt x="3363" y="11060"/>
                    <a:pt x="3398" y="11082"/>
                  </a:cubicBezTo>
                  <a:cubicBezTo>
                    <a:pt x="3951" y="11438"/>
                    <a:pt x="4562" y="11693"/>
                    <a:pt x="5202" y="11833"/>
                  </a:cubicBezTo>
                  <a:cubicBezTo>
                    <a:pt x="5298" y="11852"/>
                    <a:pt x="5366" y="11934"/>
                    <a:pt x="5366" y="12030"/>
                  </a:cubicBezTo>
                  <a:lnTo>
                    <a:pt x="5366" y="12579"/>
                  </a:lnTo>
                  <a:cubicBezTo>
                    <a:pt x="5366" y="12694"/>
                    <a:pt x="5457" y="12785"/>
                    <a:pt x="5573" y="12785"/>
                  </a:cubicBezTo>
                  <a:lnTo>
                    <a:pt x="7223" y="12785"/>
                  </a:lnTo>
                  <a:cubicBezTo>
                    <a:pt x="7339" y="12785"/>
                    <a:pt x="7430" y="12694"/>
                    <a:pt x="7430" y="12579"/>
                  </a:cubicBezTo>
                  <a:lnTo>
                    <a:pt x="7430" y="12030"/>
                  </a:lnTo>
                  <a:cubicBezTo>
                    <a:pt x="7430" y="11934"/>
                    <a:pt x="7497" y="11852"/>
                    <a:pt x="7594" y="11833"/>
                  </a:cubicBezTo>
                  <a:cubicBezTo>
                    <a:pt x="8234" y="11693"/>
                    <a:pt x="8845" y="11438"/>
                    <a:pt x="9398" y="11082"/>
                  </a:cubicBezTo>
                  <a:cubicBezTo>
                    <a:pt x="9433" y="11060"/>
                    <a:pt x="9472" y="11049"/>
                    <a:pt x="9510" y="11049"/>
                  </a:cubicBezTo>
                  <a:cubicBezTo>
                    <a:pt x="9563" y="11049"/>
                    <a:pt x="9616" y="11069"/>
                    <a:pt x="9658" y="11111"/>
                  </a:cubicBezTo>
                  <a:lnTo>
                    <a:pt x="10043" y="11496"/>
                  </a:lnTo>
                  <a:cubicBezTo>
                    <a:pt x="10084" y="11537"/>
                    <a:pt x="10137" y="11557"/>
                    <a:pt x="10190" y="11557"/>
                  </a:cubicBezTo>
                  <a:cubicBezTo>
                    <a:pt x="10242" y="11557"/>
                    <a:pt x="10295" y="11537"/>
                    <a:pt x="10336" y="11496"/>
                  </a:cubicBezTo>
                  <a:lnTo>
                    <a:pt x="11506" y="10331"/>
                  </a:lnTo>
                  <a:cubicBezTo>
                    <a:pt x="11583" y="10250"/>
                    <a:pt x="11583" y="10120"/>
                    <a:pt x="11506" y="10038"/>
                  </a:cubicBezTo>
                  <a:lnTo>
                    <a:pt x="11116" y="9648"/>
                  </a:lnTo>
                  <a:cubicBezTo>
                    <a:pt x="11048" y="9581"/>
                    <a:pt x="11039" y="9475"/>
                    <a:pt x="11092" y="9393"/>
                  </a:cubicBezTo>
                  <a:cubicBezTo>
                    <a:pt x="11443" y="8840"/>
                    <a:pt x="11698" y="8229"/>
                    <a:pt x="11838" y="7589"/>
                  </a:cubicBezTo>
                  <a:cubicBezTo>
                    <a:pt x="11857" y="7493"/>
                    <a:pt x="11943" y="7425"/>
                    <a:pt x="12040" y="7425"/>
                  </a:cubicBezTo>
                  <a:lnTo>
                    <a:pt x="12588" y="7425"/>
                  </a:lnTo>
                  <a:cubicBezTo>
                    <a:pt x="12699" y="7425"/>
                    <a:pt x="12795" y="7329"/>
                    <a:pt x="12795" y="7218"/>
                  </a:cubicBezTo>
                  <a:lnTo>
                    <a:pt x="12795" y="5568"/>
                  </a:lnTo>
                  <a:cubicBezTo>
                    <a:pt x="12795" y="5457"/>
                    <a:pt x="12704" y="5361"/>
                    <a:pt x="12588" y="5361"/>
                  </a:cubicBezTo>
                  <a:lnTo>
                    <a:pt x="12040" y="5361"/>
                  </a:lnTo>
                  <a:cubicBezTo>
                    <a:pt x="11943" y="5361"/>
                    <a:pt x="11862" y="5294"/>
                    <a:pt x="11842" y="5197"/>
                  </a:cubicBezTo>
                  <a:cubicBezTo>
                    <a:pt x="11698" y="4557"/>
                    <a:pt x="11448" y="3946"/>
                    <a:pt x="11092" y="3393"/>
                  </a:cubicBezTo>
                  <a:cubicBezTo>
                    <a:pt x="11039" y="3311"/>
                    <a:pt x="11048" y="3205"/>
                    <a:pt x="11121" y="3133"/>
                  </a:cubicBezTo>
                  <a:lnTo>
                    <a:pt x="11506" y="2748"/>
                  </a:lnTo>
                  <a:cubicBezTo>
                    <a:pt x="11587" y="2666"/>
                    <a:pt x="11587" y="2536"/>
                    <a:pt x="11506" y="2455"/>
                  </a:cubicBezTo>
                  <a:lnTo>
                    <a:pt x="10341" y="1290"/>
                  </a:lnTo>
                  <a:cubicBezTo>
                    <a:pt x="10300" y="1249"/>
                    <a:pt x="10247" y="1229"/>
                    <a:pt x="10194" y="1229"/>
                  </a:cubicBezTo>
                  <a:cubicBezTo>
                    <a:pt x="10141" y="1229"/>
                    <a:pt x="10088" y="1249"/>
                    <a:pt x="10048" y="1290"/>
                  </a:cubicBezTo>
                  <a:lnTo>
                    <a:pt x="9658" y="1675"/>
                  </a:lnTo>
                  <a:cubicBezTo>
                    <a:pt x="9618" y="1715"/>
                    <a:pt x="9565" y="1736"/>
                    <a:pt x="9511" y="1736"/>
                  </a:cubicBezTo>
                  <a:cubicBezTo>
                    <a:pt x="9474" y="1736"/>
                    <a:pt x="9436" y="1726"/>
                    <a:pt x="9403" y="1704"/>
                  </a:cubicBezTo>
                  <a:cubicBezTo>
                    <a:pt x="8849" y="1348"/>
                    <a:pt x="8238" y="1093"/>
                    <a:pt x="7598" y="953"/>
                  </a:cubicBezTo>
                  <a:cubicBezTo>
                    <a:pt x="7502" y="934"/>
                    <a:pt x="7435" y="852"/>
                    <a:pt x="7430" y="751"/>
                  </a:cubicBezTo>
                  <a:lnTo>
                    <a:pt x="7430" y="208"/>
                  </a:lnTo>
                  <a:cubicBezTo>
                    <a:pt x="7430" y="92"/>
                    <a:pt x="7339" y="1"/>
                    <a:pt x="7228" y="1"/>
                  </a:cubicBezTo>
                  <a:close/>
                </a:path>
              </a:pathLst>
            </a:custGeom>
            <a:solidFill>
              <a:srgbClr val="CED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7" name="Google Shape;12517;p93"/>
            <p:cNvSpPr/>
            <p:nvPr/>
          </p:nvSpPr>
          <p:spPr>
            <a:xfrm>
              <a:off x="1356374" y="1565522"/>
              <a:ext cx="247509" cy="238146"/>
            </a:xfrm>
            <a:custGeom>
              <a:avLst/>
              <a:gdLst/>
              <a:ahLst/>
              <a:cxnLst/>
              <a:rect l="l" t="t" r="r" b="b"/>
              <a:pathLst>
                <a:path w="9437" h="9080" extrusionOk="0">
                  <a:moveTo>
                    <a:pt x="4902" y="621"/>
                  </a:moveTo>
                  <a:cubicBezTo>
                    <a:pt x="5406" y="621"/>
                    <a:pt x="5915" y="719"/>
                    <a:pt x="6401" y="919"/>
                  </a:cubicBezTo>
                  <a:cubicBezTo>
                    <a:pt x="7863" y="1526"/>
                    <a:pt x="8821" y="2955"/>
                    <a:pt x="8821" y="4542"/>
                  </a:cubicBezTo>
                  <a:cubicBezTo>
                    <a:pt x="8821" y="6708"/>
                    <a:pt x="7065" y="8459"/>
                    <a:pt x="4899" y="8459"/>
                  </a:cubicBezTo>
                  <a:cubicBezTo>
                    <a:pt x="3311" y="8459"/>
                    <a:pt x="1882" y="7507"/>
                    <a:pt x="1276" y="6039"/>
                  </a:cubicBezTo>
                  <a:cubicBezTo>
                    <a:pt x="670" y="4576"/>
                    <a:pt x="1007" y="2892"/>
                    <a:pt x="2128" y="1771"/>
                  </a:cubicBezTo>
                  <a:cubicBezTo>
                    <a:pt x="2878" y="1020"/>
                    <a:pt x="3881" y="621"/>
                    <a:pt x="4902" y="621"/>
                  </a:cubicBezTo>
                  <a:close/>
                  <a:moveTo>
                    <a:pt x="4899" y="0"/>
                  </a:moveTo>
                  <a:cubicBezTo>
                    <a:pt x="3061" y="0"/>
                    <a:pt x="1406" y="1107"/>
                    <a:pt x="703" y="2805"/>
                  </a:cubicBezTo>
                  <a:cubicBezTo>
                    <a:pt x="1" y="4499"/>
                    <a:pt x="391" y="6453"/>
                    <a:pt x="1690" y="7752"/>
                  </a:cubicBezTo>
                  <a:cubicBezTo>
                    <a:pt x="2555" y="8620"/>
                    <a:pt x="3714" y="9080"/>
                    <a:pt x="4895" y="9080"/>
                  </a:cubicBezTo>
                  <a:cubicBezTo>
                    <a:pt x="5481" y="9080"/>
                    <a:pt x="6073" y="8967"/>
                    <a:pt x="6636" y="8733"/>
                  </a:cubicBezTo>
                  <a:cubicBezTo>
                    <a:pt x="8330" y="8031"/>
                    <a:pt x="9437" y="6376"/>
                    <a:pt x="9437" y="4542"/>
                  </a:cubicBezTo>
                  <a:cubicBezTo>
                    <a:pt x="9437" y="2036"/>
                    <a:pt x="7406" y="0"/>
                    <a:pt x="4899" y="0"/>
                  </a:cubicBezTo>
                  <a:close/>
                </a:path>
              </a:pathLst>
            </a:custGeom>
            <a:solidFill>
              <a:srgbClr val="B0B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8" name="Google Shape;12518;p93"/>
            <p:cNvSpPr/>
            <p:nvPr/>
          </p:nvSpPr>
          <p:spPr>
            <a:xfrm>
              <a:off x="1311970" y="1511887"/>
              <a:ext cx="345810" cy="345547"/>
            </a:xfrm>
            <a:custGeom>
              <a:avLst/>
              <a:gdLst/>
              <a:ahLst/>
              <a:cxnLst/>
              <a:rect l="l" t="t" r="r" b="b"/>
              <a:pathLst>
                <a:path w="13185" h="13175" extrusionOk="0">
                  <a:moveTo>
                    <a:pt x="7420" y="385"/>
                  </a:moveTo>
                  <a:cubicBezTo>
                    <a:pt x="7425" y="385"/>
                    <a:pt x="7430" y="390"/>
                    <a:pt x="7430" y="400"/>
                  </a:cubicBezTo>
                  <a:lnTo>
                    <a:pt x="7430" y="943"/>
                  </a:lnTo>
                  <a:cubicBezTo>
                    <a:pt x="7430" y="1136"/>
                    <a:pt x="7564" y="1295"/>
                    <a:pt x="7747" y="1333"/>
                  </a:cubicBezTo>
                  <a:cubicBezTo>
                    <a:pt x="8368" y="1468"/>
                    <a:pt x="8960" y="1713"/>
                    <a:pt x="9494" y="2055"/>
                  </a:cubicBezTo>
                  <a:cubicBezTo>
                    <a:pt x="9559" y="2100"/>
                    <a:pt x="9635" y="2121"/>
                    <a:pt x="9710" y="2121"/>
                  </a:cubicBezTo>
                  <a:cubicBezTo>
                    <a:pt x="9813" y="2121"/>
                    <a:pt x="9915" y="2082"/>
                    <a:pt x="9989" y="2007"/>
                  </a:cubicBezTo>
                  <a:lnTo>
                    <a:pt x="10379" y="1617"/>
                  </a:lnTo>
                  <a:cubicBezTo>
                    <a:pt x="10382" y="1615"/>
                    <a:pt x="10385" y="1613"/>
                    <a:pt x="10389" y="1613"/>
                  </a:cubicBezTo>
                  <a:cubicBezTo>
                    <a:pt x="10392" y="1613"/>
                    <a:pt x="10396" y="1615"/>
                    <a:pt x="10398" y="1617"/>
                  </a:cubicBezTo>
                  <a:lnTo>
                    <a:pt x="11563" y="2786"/>
                  </a:lnTo>
                  <a:cubicBezTo>
                    <a:pt x="11568" y="2791"/>
                    <a:pt x="11568" y="2796"/>
                    <a:pt x="11563" y="2805"/>
                  </a:cubicBezTo>
                  <a:lnTo>
                    <a:pt x="11178" y="3190"/>
                  </a:lnTo>
                  <a:cubicBezTo>
                    <a:pt x="11043" y="3325"/>
                    <a:pt x="11019" y="3532"/>
                    <a:pt x="11125" y="3691"/>
                  </a:cubicBezTo>
                  <a:cubicBezTo>
                    <a:pt x="11467" y="4225"/>
                    <a:pt x="11712" y="4812"/>
                    <a:pt x="11847" y="5433"/>
                  </a:cubicBezTo>
                  <a:cubicBezTo>
                    <a:pt x="11885" y="5620"/>
                    <a:pt x="12049" y="5750"/>
                    <a:pt x="12236" y="5750"/>
                  </a:cubicBezTo>
                  <a:lnTo>
                    <a:pt x="12785" y="5750"/>
                  </a:lnTo>
                  <a:cubicBezTo>
                    <a:pt x="12790" y="5750"/>
                    <a:pt x="12799" y="5755"/>
                    <a:pt x="12799" y="5765"/>
                  </a:cubicBezTo>
                  <a:lnTo>
                    <a:pt x="12799" y="7415"/>
                  </a:lnTo>
                  <a:lnTo>
                    <a:pt x="12795" y="7410"/>
                  </a:lnTo>
                  <a:cubicBezTo>
                    <a:pt x="12795" y="7420"/>
                    <a:pt x="12790" y="7425"/>
                    <a:pt x="12780" y="7425"/>
                  </a:cubicBezTo>
                  <a:lnTo>
                    <a:pt x="12232" y="7425"/>
                  </a:lnTo>
                  <a:cubicBezTo>
                    <a:pt x="12044" y="7425"/>
                    <a:pt x="11880" y="7555"/>
                    <a:pt x="11842" y="7742"/>
                  </a:cubicBezTo>
                  <a:cubicBezTo>
                    <a:pt x="11707" y="8358"/>
                    <a:pt x="11467" y="8950"/>
                    <a:pt x="11120" y="9484"/>
                  </a:cubicBezTo>
                  <a:cubicBezTo>
                    <a:pt x="11019" y="9643"/>
                    <a:pt x="11038" y="9850"/>
                    <a:pt x="11173" y="9985"/>
                  </a:cubicBezTo>
                  <a:lnTo>
                    <a:pt x="11563" y="10370"/>
                  </a:lnTo>
                  <a:cubicBezTo>
                    <a:pt x="11568" y="10374"/>
                    <a:pt x="11568" y="10384"/>
                    <a:pt x="11563" y="10389"/>
                  </a:cubicBezTo>
                  <a:lnTo>
                    <a:pt x="10398" y="11558"/>
                  </a:lnTo>
                  <a:cubicBezTo>
                    <a:pt x="10394" y="11560"/>
                    <a:pt x="10390" y="11562"/>
                    <a:pt x="10387" y="11562"/>
                  </a:cubicBezTo>
                  <a:cubicBezTo>
                    <a:pt x="10384" y="11562"/>
                    <a:pt x="10382" y="11560"/>
                    <a:pt x="10379" y="11558"/>
                  </a:cubicBezTo>
                  <a:lnTo>
                    <a:pt x="9989" y="11168"/>
                  </a:lnTo>
                  <a:cubicBezTo>
                    <a:pt x="9912" y="11091"/>
                    <a:pt x="9810" y="11051"/>
                    <a:pt x="9707" y="11051"/>
                  </a:cubicBezTo>
                  <a:cubicBezTo>
                    <a:pt x="9632" y="11051"/>
                    <a:pt x="9556" y="11073"/>
                    <a:pt x="9489" y="11115"/>
                  </a:cubicBezTo>
                  <a:cubicBezTo>
                    <a:pt x="8955" y="11457"/>
                    <a:pt x="8368" y="11702"/>
                    <a:pt x="7747" y="11837"/>
                  </a:cubicBezTo>
                  <a:cubicBezTo>
                    <a:pt x="7564" y="11876"/>
                    <a:pt x="7430" y="12039"/>
                    <a:pt x="7430" y="12227"/>
                  </a:cubicBezTo>
                  <a:lnTo>
                    <a:pt x="7430" y="12775"/>
                  </a:lnTo>
                  <a:cubicBezTo>
                    <a:pt x="7430" y="12785"/>
                    <a:pt x="7425" y="12790"/>
                    <a:pt x="7415" y="12790"/>
                  </a:cubicBezTo>
                  <a:lnTo>
                    <a:pt x="5765" y="12790"/>
                  </a:lnTo>
                  <a:cubicBezTo>
                    <a:pt x="5755" y="12790"/>
                    <a:pt x="5750" y="12785"/>
                    <a:pt x="5750" y="12775"/>
                  </a:cubicBezTo>
                  <a:lnTo>
                    <a:pt x="5750" y="12227"/>
                  </a:lnTo>
                  <a:cubicBezTo>
                    <a:pt x="5750" y="12039"/>
                    <a:pt x="5620" y="11876"/>
                    <a:pt x="5437" y="11837"/>
                  </a:cubicBezTo>
                  <a:cubicBezTo>
                    <a:pt x="4817" y="11702"/>
                    <a:pt x="4225" y="11457"/>
                    <a:pt x="3691" y="11115"/>
                  </a:cubicBezTo>
                  <a:cubicBezTo>
                    <a:pt x="3628" y="11072"/>
                    <a:pt x="3551" y="11053"/>
                    <a:pt x="3474" y="11053"/>
                  </a:cubicBezTo>
                  <a:cubicBezTo>
                    <a:pt x="3368" y="11053"/>
                    <a:pt x="3267" y="11091"/>
                    <a:pt x="3190" y="11168"/>
                  </a:cubicBezTo>
                  <a:lnTo>
                    <a:pt x="2805" y="11558"/>
                  </a:lnTo>
                  <a:cubicBezTo>
                    <a:pt x="2803" y="11560"/>
                    <a:pt x="2799" y="11562"/>
                    <a:pt x="2796" y="11562"/>
                  </a:cubicBezTo>
                  <a:cubicBezTo>
                    <a:pt x="2792" y="11562"/>
                    <a:pt x="2789" y="11560"/>
                    <a:pt x="2786" y="11558"/>
                  </a:cubicBezTo>
                  <a:lnTo>
                    <a:pt x="1617" y="10389"/>
                  </a:lnTo>
                  <a:cubicBezTo>
                    <a:pt x="1612" y="10384"/>
                    <a:pt x="1612" y="10374"/>
                    <a:pt x="1617" y="10370"/>
                  </a:cubicBezTo>
                  <a:lnTo>
                    <a:pt x="2007" y="9985"/>
                  </a:lnTo>
                  <a:cubicBezTo>
                    <a:pt x="2141" y="9850"/>
                    <a:pt x="2161" y="9643"/>
                    <a:pt x="2060" y="9484"/>
                  </a:cubicBezTo>
                  <a:cubicBezTo>
                    <a:pt x="1718" y="8950"/>
                    <a:pt x="1473" y="8358"/>
                    <a:pt x="1338" y="7737"/>
                  </a:cubicBezTo>
                  <a:cubicBezTo>
                    <a:pt x="1299" y="7555"/>
                    <a:pt x="1136" y="7425"/>
                    <a:pt x="948" y="7425"/>
                  </a:cubicBezTo>
                  <a:lnTo>
                    <a:pt x="400" y="7425"/>
                  </a:lnTo>
                  <a:cubicBezTo>
                    <a:pt x="390" y="7425"/>
                    <a:pt x="385" y="7420"/>
                    <a:pt x="385" y="7410"/>
                  </a:cubicBezTo>
                  <a:lnTo>
                    <a:pt x="385" y="5760"/>
                  </a:lnTo>
                  <a:cubicBezTo>
                    <a:pt x="385" y="5750"/>
                    <a:pt x="390" y="5745"/>
                    <a:pt x="400" y="5745"/>
                  </a:cubicBezTo>
                  <a:lnTo>
                    <a:pt x="948" y="5745"/>
                  </a:lnTo>
                  <a:cubicBezTo>
                    <a:pt x="1136" y="5745"/>
                    <a:pt x="1299" y="5616"/>
                    <a:pt x="1338" y="5433"/>
                  </a:cubicBezTo>
                  <a:cubicBezTo>
                    <a:pt x="1473" y="4812"/>
                    <a:pt x="1718" y="4220"/>
                    <a:pt x="2060" y="3686"/>
                  </a:cubicBezTo>
                  <a:cubicBezTo>
                    <a:pt x="2161" y="3527"/>
                    <a:pt x="2141" y="3320"/>
                    <a:pt x="2007" y="3190"/>
                  </a:cubicBezTo>
                  <a:lnTo>
                    <a:pt x="1622" y="2805"/>
                  </a:lnTo>
                  <a:cubicBezTo>
                    <a:pt x="1617" y="2796"/>
                    <a:pt x="1617" y="2791"/>
                    <a:pt x="1622" y="2786"/>
                  </a:cubicBezTo>
                  <a:lnTo>
                    <a:pt x="2791" y="1617"/>
                  </a:lnTo>
                  <a:cubicBezTo>
                    <a:pt x="2793" y="1615"/>
                    <a:pt x="2796" y="1613"/>
                    <a:pt x="2798" y="1613"/>
                  </a:cubicBezTo>
                  <a:cubicBezTo>
                    <a:pt x="2801" y="1613"/>
                    <a:pt x="2803" y="1615"/>
                    <a:pt x="2805" y="1617"/>
                  </a:cubicBezTo>
                  <a:lnTo>
                    <a:pt x="3195" y="2007"/>
                  </a:lnTo>
                  <a:cubicBezTo>
                    <a:pt x="3273" y="2082"/>
                    <a:pt x="3374" y="2121"/>
                    <a:pt x="3477" y="2121"/>
                  </a:cubicBezTo>
                  <a:cubicBezTo>
                    <a:pt x="3552" y="2121"/>
                    <a:pt x="3628" y="2100"/>
                    <a:pt x="3696" y="2055"/>
                  </a:cubicBezTo>
                  <a:cubicBezTo>
                    <a:pt x="4230" y="1713"/>
                    <a:pt x="4817" y="1468"/>
                    <a:pt x="5437" y="1333"/>
                  </a:cubicBezTo>
                  <a:cubicBezTo>
                    <a:pt x="5620" y="1295"/>
                    <a:pt x="5755" y="1136"/>
                    <a:pt x="5755" y="948"/>
                  </a:cubicBezTo>
                  <a:lnTo>
                    <a:pt x="5755" y="400"/>
                  </a:lnTo>
                  <a:cubicBezTo>
                    <a:pt x="5755" y="390"/>
                    <a:pt x="5760" y="385"/>
                    <a:pt x="5769" y="385"/>
                  </a:cubicBezTo>
                  <a:close/>
                  <a:moveTo>
                    <a:pt x="5765" y="0"/>
                  </a:moveTo>
                  <a:cubicBezTo>
                    <a:pt x="5543" y="0"/>
                    <a:pt x="5365" y="178"/>
                    <a:pt x="5365" y="400"/>
                  </a:cubicBezTo>
                  <a:lnTo>
                    <a:pt x="5365" y="943"/>
                  </a:lnTo>
                  <a:cubicBezTo>
                    <a:pt x="5365" y="953"/>
                    <a:pt x="5360" y="958"/>
                    <a:pt x="5356" y="958"/>
                  </a:cubicBezTo>
                  <a:cubicBezTo>
                    <a:pt x="4692" y="1102"/>
                    <a:pt x="4056" y="1367"/>
                    <a:pt x="3484" y="1732"/>
                  </a:cubicBezTo>
                  <a:cubicBezTo>
                    <a:pt x="3481" y="1735"/>
                    <a:pt x="3479" y="1736"/>
                    <a:pt x="3477" y="1736"/>
                  </a:cubicBezTo>
                  <a:cubicBezTo>
                    <a:pt x="3474" y="1736"/>
                    <a:pt x="3472" y="1735"/>
                    <a:pt x="3469" y="1732"/>
                  </a:cubicBezTo>
                  <a:lnTo>
                    <a:pt x="3080" y="1343"/>
                  </a:lnTo>
                  <a:cubicBezTo>
                    <a:pt x="3003" y="1266"/>
                    <a:pt x="2900" y="1227"/>
                    <a:pt x="2798" y="1227"/>
                  </a:cubicBezTo>
                  <a:cubicBezTo>
                    <a:pt x="2696" y="1227"/>
                    <a:pt x="2594" y="1266"/>
                    <a:pt x="2517" y="1343"/>
                  </a:cubicBezTo>
                  <a:lnTo>
                    <a:pt x="1347" y="2512"/>
                  </a:lnTo>
                  <a:cubicBezTo>
                    <a:pt x="1193" y="2666"/>
                    <a:pt x="1193" y="2916"/>
                    <a:pt x="1347" y="3075"/>
                  </a:cubicBezTo>
                  <a:lnTo>
                    <a:pt x="1737" y="3465"/>
                  </a:lnTo>
                  <a:cubicBezTo>
                    <a:pt x="1737" y="3469"/>
                    <a:pt x="1737" y="3479"/>
                    <a:pt x="1737" y="3484"/>
                  </a:cubicBezTo>
                  <a:cubicBezTo>
                    <a:pt x="1367" y="4057"/>
                    <a:pt x="1107" y="4687"/>
                    <a:pt x="963" y="5351"/>
                  </a:cubicBezTo>
                  <a:cubicBezTo>
                    <a:pt x="963" y="5356"/>
                    <a:pt x="958" y="5365"/>
                    <a:pt x="948" y="5365"/>
                  </a:cubicBezTo>
                  <a:lnTo>
                    <a:pt x="400" y="5365"/>
                  </a:lnTo>
                  <a:cubicBezTo>
                    <a:pt x="178" y="5365"/>
                    <a:pt x="0" y="5543"/>
                    <a:pt x="0" y="5765"/>
                  </a:cubicBezTo>
                  <a:lnTo>
                    <a:pt x="0" y="7415"/>
                  </a:lnTo>
                  <a:cubicBezTo>
                    <a:pt x="0" y="7636"/>
                    <a:pt x="178" y="7814"/>
                    <a:pt x="400" y="7814"/>
                  </a:cubicBezTo>
                  <a:lnTo>
                    <a:pt x="948" y="7814"/>
                  </a:lnTo>
                  <a:cubicBezTo>
                    <a:pt x="958" y="7814"/>
                    <a:pt x="958" y="7819"/>
                    <a:pt x="963" y="7824"/>
                  </a:cubicBezTo>
                  <a:cubicBezTo>
                    <a:pt x="1107" y="8488"/>
                    <a:pt x="1367" y="9118"/>
                    <a:pt x="1737" y="9691"/>
                  </a:cubicBezTo>
                  <a:cubicBezTo>
                    <a:pt x="1737" y="9696"/>
                    <a:pt x="1737" y="9705"/>
                    <a:pt x="1737" y="9710"/>
                  </a:cubicBezTo>
                  <a:lnTo>
                    <a:pt x="1347" y="10095"/>
                  </a:lnTo>
                  <a:cubicBezTo>
                    <a:pt x="1193" y="10254"/>
                    <a:pt x="1193" y="10504"/>
                    <a:pt x="1347" y="10663"/>
                  </a:cubicBezTo>
                  <a:lnTo>
                    <a:pt x="2517" y="11827"/>
                  </a:lnTo>
                  <a:cubicBezTo>
                    <a:pt x="2594" y="11907"/>
                    <a:pt x="2696" y="11947"/>
                    <a:pt x="2798" y="11947"/>
                  </a:cubicBezTo>
                  <a:cubicBezTo>
                    <a:pt x="2900" y="11947"/>
                    <a:pt x="3003" y="11907"/>
                    <a:pt x="3080" y="11827"/>
                  </a:cubicBezTo>
                  <a:lnTo>
                    <a:pt x="3469" y="11443"/>
                  </a:lnTo>
                  <a:cubicBezTo>
                    <a:pt x="3472" y="11440"/>
                    <a:pt x="3475" y="11439"/>
                    <a:pt x="3479" y="11439"/>
                  </a:cubicBezTo>
                  <a:cubicBezTo>
                    <a:pt x="3483" y="11439"/>
                    <a:pt x="3486" y="11440"/>
                    <a:pt x="3489" y="11443"/>
                  </a:cubicBezTo>
                  <a:cubicBezTo>
                    <a:pt x="4061" y="11808"/>
                    <a:pt x="4692" y="12068"/>
                    <a:pt x="5356" y="12217"/>
                  </a:cubicBezTo>
                  <a:cubicBezTo>
                    <a:pt x="5360" y="12217"/>
                    <a:pt x="5370" y="12222"/>
                    <a:pt x="5370" y="12227"/>
                  </a:cubicBezTo>
                  <a:lnTo>
                    <a:pt x="5370" y="12775"/>
                  </a:lnTo>
                  <a:cubicBezTo>
                    <a:pt x="5370" y="12997"/>
                    <a:pt x="5548" y="13175"/>
                    <a:pt x="5769" y="13175"/>
                  </a:cubicBezTo>
                  <a:lnTo>
                    <a:pt x="7420" y="13175"/>
                  </a:lnTo>
                  <a:cubicBezTo>
                    <a:pt x="7641" y="13175"/>
                    <a:pt x="7819" y="12997"/>
                    <a:pt x="7819" y="12775"/>
                  </a:cubicBezTo>
                  <a:lnTo>
                    <a:pt x="7819" y="12227"/>
                  </a:lnTo>
                  <a:cubicBezTo>
                    <a:pt x="7819" y="12222"/>
                    <a:pt x="7824" y="12217"/>
                    <a:pt x="7829" y="12217"/>
                  </a:cubicBezTo>
                  <a:cubicBezTo>
                    <a:pt x="8493" y="12068"/>
                    <a:pt x="9128" y="11808"/>
                    <a:pt x="9701" y="11443"/>
                  </a:cubicBezTo>
                  <a:cubicBezTo>
                    <a:pt x="9703" y="11440"/>
                    <a:pt x="9705" y="11439"/>
                    <a:pt x="9708" y="11439"/>
                  </a:cubicBezTo>
                  <a:cubicBezTo>
                    <a:pt x="9710" y="11439"/>
                    <a:pt x="9713" y="11440"/>
                    <a:pt x="9715" y="11443"/>
                  </a:cubicBezTo>
                  <a:lnTo>
                    <a:pt x="10105" y="11827"/>
                  </a:lnTo>
                  <a:cubicBezTo>
                    <a:pt x="10182" y="11907"/>
                    <a:pt x="10284" y="11947"/>
                    <a:pt x="10386" y="11947"/>
                  </a:cubicBezTo>
                  <a:cubicBezTo>
                    <a:pt x="10489" y="11947"/>
                    <a:pt x="10591" y="11907"/>
                    <a:pt x="10668" y="11827"/>
                  </a:cubicBezTo>
                  <a:lnTo>
                    <a:pt x="11837" y="10663"/>
                  </a:lnTo>
                  <a:cubicBezTo>
                    <a:pt x="11991" y="10504"/>
                    <a:pt x="11991" y="10254"/>
                    <a:pt x="11837" y="10095"/>
                  </a:cubicBezTo>
                  <a:lnTo>
                    <a:pt x="11447" y="9710"/>
                  </a:lnTo>
                  <a:cubicBezTo>
                    <a:pt x="11447" y="9705"/>
                    <a:pt x="11447" y="9696"/>
                    <a:pt x="11447" y="9691"/>
                  </a:cubicBezTo>
                  <a:cubicBezTo>
                    <a:pt x="11818" y="9118"/>
                    <a:pt x="12078" y="8488"/>
                    <a:pt x="12222" y="7824"/>
                  </a:cubicBezTo>
                  <a:cubicBezTo>
                    <a:pt x="12222" y="7814"/>
                    <a:pt x="12227" y="7810"/>
                    <a:pt x="12236" y="7810"/>
                  </a:cubicBezTo>
                  <a:lnTo>
                    <a:pt x="12785" y="7810"/>
                  </a:lnTo>
                  <a:cubicBezTo>
                    <a:pt x="13006" y="7810"/>
                    <a:pt x="13184" y="7632"/>
                    <a:pt x="13184" y="7410"/>
                  </a:cubicBezTo>
                  <a:lnTo>
                    <a:pt x="13184" y="5760"/>
                  </a:lnTo>
                  <a:cubicBezTo>
                    <a:pt x="13184" y="5539"/>
                    <a:pt x="13002" y="5360"/>
                    <a:pt x="12780" y="5360"/>
                  </a:cubicBezTo>
                  <a:lnTo>
                    <a:pt x="12232" y="5360"/>
                  </a:lnTo>
                  <a:cubicBezTo>
                    <a:pt x="12227" y="5360"/>
                    <a:pt x="12222" y="5356"/>
                    <a:pt x="12222" y="5351"/>
                  </a:cubicBezTo>
                  <a:cubicBezTo>
                    <a:pt x="12078" y="4682"/>
                    <a:pt x="11813" y="4052"/>
                    <a:pt x="11447" y="3479"/>
                  </a:cubicBezTo>
                  <a:cubicBezTo>
                    <a:pt x="11443" y="3474"/>
                    <a:pt x="11443" y="3465"/>
                    <a:pt x="11447" y="3460"/>
                  </a:cubicBezTo>
                  <a:lnTo>
                    <a:pt x="11837" y="3075"/>
                  </a:lnTo>
                  <a:cubicBezTo>
                    <a:pt x="11991" y="2916"/>
                    <a:pt x="11991" y="2666"/>
                    <a:pt x="11837" y="2507"/>
                  </a:cubicBezTo>
                  <a:lnTo>
                    <a:pt x="10668" y="1343"/>
                  </a:lnTo>
                  <a:cubicBezTo>
                    <a:pt x="10588" y="1266"/>
                    <a:pt x="10486" y="1227"/>
                    <a:pt x="10385" y="1227"/>
                  </a:cubicBezTo>
                  <a:cubicBezTo>
                    <a:pt x="10283" y="1227"/>
                    <a:pt x="10182" y="1266"/>
                    <a:pt x="10105" y="1343"/>
                  </a:cubicBezTo>
                  <a:lnTo>
                    <a:pt x="9715" y="1732"/>
                  </a:lnTo>
                  <a:lnTo>
                    <a:pt x="9696" y="1732"/>
                  </a:lnTo>
                  <a:cubicBezTo>
                    <a:pt x="9123" y="1362"/>
                    <a:pt x="8493" y="1102"/>
                    <a:pt x="7829" y="958"/>
                  </a:cubicBezTo>
                  <a:cubicBezTo>
                    <a:pt x="7824" y="958"/>
                    <a:pt x="7814" y="953"/>
                    <a:pt x="7814" y="943"/>
                  </a:cubicBezTo>
                  <a:lnTo>
                    <a:pt x="7814" y="400"/>
                  </a:lnTo>
                  <a:cubicBezTo>
                    <a:pt x="7814" y="178"/>
                    <a:pt x="7636" y="0"/>
                    <a:pt x="741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19" name="Google Shape;12519;p93"/>
            <p:cNvSpPr/>
            <p:nvPr/>
          </p:nvSpPr>
          <p:spPr>
            <a:xfrm>
              <a:off x="1366235" y="1576721"/>
              <a:ext cx="191094" cy="178006"/>
            </a:xfrm>
            <a:custGeom>
              <a:avLst/>
              <a:gdLst/>
              <a:ahLst/>
              <a:cxnLst/>
              <a:rect l="l" t="t" r="r" b="b"/>
              <a:pathLst>
                <a:path w="7286" h="6787" extrusionOk="0">
                  <a:moveTo>
                    <a:pt x="4521" y="1"/>
                  </a:moveTo>
                  <a:cubicBezTo>
                    <a:pt x="3463" y="1"/>
                    <a:pt x="2410" y="406"/>
                    <a:pt x="1612" y="1204"/>
                  </a:cubicBezTo>
                  <a:cubicBezTo>
                    <a:pt x="125" y="2691"/>
                    <a:pt x="0" y="5063"/>
                    <a:pt x="1323" y="6699"/>
                  </a:cubicBezTo>
                  <a:cubicBezTo>
                    <a:pt x="1365" y="6761"/>
                    <a:pt x="1420" y="6786"/>
                    <a:pt x="1475" y="6786"/>
                  </a:cubicBezTo>
                  <a:cubicBezTo>
                    <a:pt x="1620" y="6786"/>
                    <a:pt x="1758" y="6606"/>
                    <a:pt x="1622" y="6459"/>
                  </a:cubicBezTo>
                  <a:cubicBezTo>
                    <a:pt x="1044" y="5747"/>
                    <a:pt x="751" y="4847"/>
                    <a:pt x="799" y="3928"/>
                  </a:cubicBezTo>
                  <a:cubicBezTo>
                    <a:pt x="871" y="2528"/>
                    <a:pt x="1718" y="1286"/>
                    <a:pt x="2998" y="714"/>
                  </a:cubicBezTo>
                  <a:cubicBezTo>
                    <a:pt x="3488" y="495"/>
                    <a:pt x="4008" y="388"/>
                    <a:pt x="4525" y="388"/>
                  </a:cubicBezTo>
                  <a:cubicBezTo>
                    <a:pt x="5363" y="388"/>
                    <a:pt x="6191" y="669"/>
                    <a:pt x="6867" y="1214"/>
                  </a:cubicBezTo>
                  <a:cubicBezTo>
                    <a:pt x="6909" y="1253"/>
                    <a:pt x="6954" y="1270"/>
                    <a:pt x="6997" y="1270"/>
                  </a:cubicBezTo>
                  <a:cubicBezTo>
                    <a:pt x="7158" y="1270"/>
                    <a:pt x="7286" y="1037"/>
                    <a:pt x="7107" y="916"/>
                  </a:cubicBezTo>
                  <a:cubicBezTo>
                    <a:pt x="6349" y="303"/>
                    <a:pt x="5434" y="1"/>
                    <a:pt x="452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0" name="Google Shape;12520;p93"/>
            <p:cNvSpPr/>
            <p:nvPr/>
          </p:nvSpPr>
          <p:spPr>
            <a:xfrm>
              <a:off x="1413287" y="1609191"/>
              <a:ext cx="186687" cy="183383"/>
            </a:xfrm>
            <a:custGeom>
              <a:avLst/>
              <a:gdLst/>
              <a:ahLst/>
              <a:cxnLst/>
              <a:rect l="l" t="t" r="r" b="b"/>
              <a:pathLst>
                <a:path w="7118" h="6992" extrusionOk="0">
                  <a:moveTo>
                    <a:pt x="3980" y="385"/>
                  </a:moveTo>
                  <a:lnTo>
                    <a:pt x="3980" y="1189"/>
                  </a:lnTo>
                  <a:cubicBezTo>
                    <a:pt x="3980" y="1318"/>
                    <a:pt x="3951" y="1448"/>
                    <a:pt x="3894" y="1564"/>
                  </a:cubicBezTo>
                  <a:lnTo>
                    <a:pt x="3797" y="1756"/>
                  </a:lnTo>
                  <a:cubicBezTo>
                    <a:pt x="3783" y="1785"/>
                    <a:pt x="3773" y="1814"/>
                    <a:pt x="3773" y="1843"/>
                  </a:cubicBezTo>
                  <a:lnTo>
                    <a:pt x="3773" y="2257"/>
                  </a:lnTo>
                  <a:cubicBezTo>
                    <a:pt x="3778" y="2840"/>
                    <a:pt x="3302" y="3306"/>
                    <a:pt x="2722" y="3306"/>
                  </a:cubicBezTo>
                  <a:cubicBezTo>
                    <a:pt x="2713" y="3306"/>
                    <a:pt x="2704" y="3306"/>
                    <a:pt x="2696" y="3306"/>
                  </a:cubicBezTo>
                  <a:cubicBezTo>
                    <a:pt x="2137" y="3286"/>
                    <a:pt x="1685" y="2791"/>
                    <a:pt x="1685" y="2204"/>
                  </a:cubicBezTo>
                  <a:lnTo>
                    <a:pt x="1685" y="1843"/>
                  </a:lnTo>
                  <a:cubicBezTo>
                    <a:pt x="1685" y="1814"/>
                    <a:pt x="1680" y="1785"/>
                    <a:pt x="1666" y="1756"/>
                  </a:cubicBezTo>
                  <a:lnTo>
                    <a:pt x="1546" y="1516"/>
                  </a:lnTo>
                  <a:cubicBezTo>
                    <a:pt x="1502" y="1429"/>
                    <a:pt x="1478" y="1333"/>
                    <a:pt x="1478" y="1232"/>
                  </a:cubicBezTo>
                  <a:lnTo>
                    <a:pt x="1478" y="1222"/>
                  </a:lnTo>
                  <a:cubicBezTo>
                    <a:pt x="1478" y="760"/>
                    <a:pt x="1854" y="385"/>
                    <a:pt x="2315" y="385"/>
                  </a:cubicBezTo>
                  <a:close/>
                  <a:moveTo>
                    <a:pt x="2301" y="3618"/>
                  </a:moveTo>
                  <a:cubicBezTo>
                    <a:pt x="2426" y="3657"/>
                    <a:pt x="2551" y="3681"/>
                    <a:pt x="2686" y="3686"/>
                  </a:cubicBezTo>
                  <a:lnTo>
                    <a:pt x="2729" y="3686"/>
                  </a:lnTo>
                  <a:cubicBezTo>
                    <a:pt x="2874" y="3686"/>
                    <a:pt x="3018" y="3667"/>
                    <a:pt x="3153" y="3623"/>
                  </a:cubicBezTo>
                  <a:cubicBezTo>
                    <a:pt x="3158" y="3681"/>
                    <a:pt x="3167" y="3739"/>
                    <a:pt x="3186" y="3792"/>
                  </a:cubicBezTo>
                  <a:lnTo>
                    <a:pt x="3028" y="3951"/>
                  </a:lnTo>
                  <a:cubicBezTo>
                    <a:pt x="2946" y="4032"/>
                    <a:pt x="2838" y="4073"/>
                    <a:pt x="2729" y="4073"/>
                  </a:cubicBezTo>
                  <a:cubicBezTo>
                    <a:pt x="2620" y="4073"/>
                    <a:pt x="2510" y="4032"/>
                    <a:pt x="2426" y="3951"/>
                  </a:cubicBezTo>
                  <a:lnTo>
                    <a:pt x="2267" y="3792"/>
                  </a:lnTo>
                  <a:cubicBezTo>
                    <a:pt x="2287" y="3734"/>
                    <a:pt x="2301" y="3676"/>
                    <a:pt x="2301" y="3618"/>
                  </a:cubicBezTo>
                  <a:close/>
                  <a:moveTo>
                    <a:pt x="3427" y="4100"/>
                  </a:moveTo>
                  <a:cubicBezTo>
                    <a:pt x="3475" y="4133"/>
                    <a:pt x="3533" y="4162"/>
                    <a:pt x="3591" y="4177"/>
                  </a:cubicBezTo>
                  <a:lnTo>
                    <a:pt x="4288" y="4379"/>
                  </a:lnTo>
                  <a:cubicBezTo>
                    <a:pt x="4471" y="4432"/>
                    <a:pt x="4596" y="4595"/>
                    <a:pt x="4596" y="4788"/>
                  </a:cubicBezTo>
                  <a:lnTo>
                    <a:pt x="4596" y="6101"/>
                  </a:lnTo>
                  <a:cubicBezTo>
                    <a:pt x="4457" y="6183"/>
                    <a:pt x="4312" y="6255"/>
                    <a:pt x="4158" y="6318"/>
                  </a:cubicBezTo>
                  <a:lnTo>
                    <a:pt x="4158" y="5144"/>
                  </a:lnTo>
                  <a:cubicBezTo>
                    <a:pt x="4158" y="5016"/>
                    <a:pt x="4062" y="4953"/>
                    <a:pt x="3966" y="4953"/>
                  </a:cubicBezTo>
                  <a:cubicBezTo>
                    <a:pt x="3870" y="4953"/>
                    <a:pt x="3773" y="5016"/>
                    <a:pt x="3773" y="5144"/>
                  </a:cubicBezTo>
                  <a:lnTo>
                    <a:pt x="3773" y="6453"/>
                  </a:lnTo>
                  <a:cubicBezTo>
                    <a:pt x="3494" y="6534"/>
                    <a:pt x="3206" y="6583"/>
                    <a:pt x="2912" y="6597"/>
                  </a:cubicBezTo>
                  <a:cubicBezTo>
                    <a:pt x="2850" y="6602"/>
                    <a:pt x="2787" y="6602"/>
                    <a:pt x="2729" y="6602"/>
                  </a:cubicBezTo>
                  <a:cubicBezTo>
                    <a:pt x="2373" y="6602"/>
                    <a:pt x="2022" y="6554"/>
                    <a:pt x="1685" y="6453"/>
                  </a:cubicBezTo>
                  <a:lnTo>
                    <a:pt x="1685" y="5144"/>
                  </a:lnTo>
                  <a:cubicBezTo>
                    <a:pt x="1685" y="5016"/>
                    <a:pt x="1588" y="4953"/>
                    <a:pt x="1490" y="4953"/>
                  </a:cubicBezTo>
                  <a:cubicBezTo>
                    <a:pt x="1393" y="4953"/>
                    <a:pt x="1295" y="5016"/>
                    <a:pt x="1295" y="5144"/>
                  </a:cubicBezTo>
                  <a:lnTo>
                    <a:pt x="1295" y="6318"/>
                  </a:lnTo>
                  <a:cubicBezTo>
                    <a:pt x="1146" y="6255"/>
                    <a:pt x="997" y="6183"/>
                    <a:pt x="857" y="6101"/>
                  </a:cubicBezTo>
                  <a:lnTo>
                    <a:pt x="857" y="4788"/>
                  </a:lnTo>
                  <a:cubicBezTo>
                    <a:pt x="857" y="4595"/>
                    <a:pt x="983" y="4432"/>
                    <a:pt x="1165" y="4379"/>
                  </a:cubicBezTo>
                  <a:lnTo>
                    <a:pt x="1863" y="4177"/>
                  </a:lnTo>
                  <a:cubicBezTo>
                    <a:pt x="1921" y="4162"/>
                    <a:pt x="1979" y="4133"/>
                    <a:pt x="2032" y="4100"/>
                  </a:cubicBezTo>
                  <a:lnTo>
                    <a:pt x="2152" y="4225"/>
                  </a:lnTo>
                  <a:cubicBezTo>
                    <a:pt x="2311" y="4384"/>
                    <a:pt x="2519" y="4463"/>
                    <a:pt x="2727" y="4463"/>
                  </a:cubicBezTo>
                  <a:cubicBezTo>
                    <a:pt x="2935" y="4463"/>
                    <a:pt x="3143" y="4384"/>
                    <a:pt x="3302" y="4225"/>
                  </a:cubicBezTo>
                  <a:lnTo>
                    <a:pt x="3427" y="4100"/>
                  </a:lnTo>
                  <a:close/>
                  <a:moveTo>
                    <a:pt x="2315" y="0"/>
                  </a:moveTo>
                  <a:cubicBezTo>
                    <a:pt x="1642" y="0"/>
                    <a:pt x="1093" y="549"/>
                    <a:pt x="1093" y="1222"/>
                  </a:cubicBezTo>
                  <a:lnTo>
                    <a:pt x="1093" y="1237"/>
                  </a:lnTo>
                  <a:cubicBezTo>
                    <a:pt x="1093" y="1395"/>
                    <a:pt x="1127" y="1549"/>
                    <a:pt x="1199" y="1689"/>
                  </a:cubicBezTo>
                  <a:lnTo>
                    <a:pt x="1295" y="1891"/>
                  </a:lnTo>
                  <a:lnTo>
                    <a:pt x="1295" y="2204"/>
                  </a:lnTo>
                  <a:cubicBezTo>
                    <a:pt x="1295" y="2685"/>
                    <a:pt x="1526" y="3142"/>
                    <a:pt x="1916" y="3426"/>
                  </a:cubicBezTo>
                  <a:lnTo>
                    <a:pt x="1916" y="3599"/>
                  </a:lnTo>
                  <a:cubicBezTo>
                    <a:pt x="1916" y="3695"/>
                    <a:pt x="1849" y="3782"/>
                    <a:pt x="1757" y="3806"/>
                  </a:cubicBezTo>
                  <a:lnTo>
                    <a:pt x="1060" y="4008"/>
                  </a:lnTo>
                  <a:cubicBezTo>
                    <a:pt x="713" y="4104"/>
                    <a:pt x="473" y="4427"/>
                    <a:pt x="473" y="4788"/>
                  </a:cubicBezTo>
                  <a:lnTo>
                    <a:pt x="473" y="5842"/>
                  </a:lnTo>
                  <a:cubicBezTo>
                    <a:pt x="444" y="5822"/>
                    <a:pt x="410" y="5798"/>
                    <a:pt x="386" y="5774"/>
                  </a:cubicBezTo>
                  <a:cubicBezTo>
                    <a:pt x="348" y="5749"/>
                    <a:pt x="310" y="5738"/>
                    <a:pt x="274" y="5738"/>
                  </a:cubicBezTo>
                  <a:cubicBezTo>
                    <a:pt x="117" y="5738"/>
                    <a:pt x="1" y="5944"/>
                    <a:pt x="145" y="6077"/>
                  </a:cubicBezTo>
                  <a:cubicBezTo>
                    <a:pt x="877" y="6669"/>
                    <a:pt x="1786" y="6992"/>
                    <a:pt x="2729" y="6992"/>
                  </a:cubicBezTo>
                  <a:cubicBezTo>
                    <a:pt x="2797" y="6992"/>
                    <a:pt x="2864" y="6987"/>
                    <a:pt x="2931" y="6987"/>
                  </a:cubicBezTo>
                  <a:cubicBezTo>
                    <a:pt x="4481" y="6910"/>
                    <a:pt x="5852" y="5971"/>
                    <a:pt x="6482" y="4557"/>
                  </a:cubicBezTo>
                  <a:cubicBezTo>
                    <a:pt x="7118" y="3142"/>
                    <a:pt x="6901" y="1492"/>
                    <a:pt x="5929" y="289"/>
                  </a:cubicBezTo>
                  <a:cubicBezTo>
                    <a:pt x="5891" y="242"/>
                    <a:pt x="5833" y="217"/>
                    <a:pt x="5776" y="217"/>
                  </a:cubicBezTo>
                  <a:cubicBezTo>
                    <a:pt x="5733" y="217"/>
                    <a:pt x="5690" y="231"/>
                    <a:pt x="5655" y="260"/>
                  </a:cubicBezTo>
                  <a:cubicBezTo>
                    <a:pt x="5573" y="327"/>
                    <a:pt x="5559" y="448"/>
                    <a:pt x="5626" y="529"/>
                  </a:cubicBezTo>
                  <a:cubicBezTo>
                    <a:pt x="6949" y="2165"/>
                    <a:pt x="6656" y="4566"/>
                    <a:pt x="4986" y="5842"/>
                  </a:cubicBezTo>
                  <a:lnTo>
                    <a:pt x="4986" y="4788"/>
                  </a:lnTo>
                  <a:cubicBezTo>
                    <a:pt x="4986" y="4422"/>
                    <a:pt x="4745" y="4104"/>
                    <a:pt x="4394" y="4003"/>
                  </a:cubicBezTo>
                  <a:lnTo>
                    <a:pt x="3701" y="3806"/>
                  </a:lnTo>
                  <a:cubicBezTo>
                    <a:pt x="3605" y="3777"/>
                    <a:pt x="3542" y="3691"/>
                    <a:pt x="3542" y="3594"/>
                  </a:cubicBezTo>
                  <a:lnTo>
                    <a:pt x="3542" y="3436"/>
                  </a:lnTo>
                  <a:cubicBezTo>
                    <a:pt x="3605" y="3388"/>
                    <a:pt x="3668" y="3339"/>
                    <a:pt x="3725" y="3282"/>
                  </a:cubicBezTo>
                  <a:cubicBezTo>
                    <a:pt x="4004" y="3012"/>
                    <a:pt x="4163" y="2642"/>
                    <a:pt x="4158" y="2257"/>
                  </a:cubicBezTo>
                  <a:lnTo>
                    <a:pt x="4158" y="1886"/>
                  </a:lnTo>
                  <a:lnTo>
                    <a:pt x="4235" y="1732"/>
                  </a:lnTo>
                  <a:cubicBezTo>
                    <a:pt x="4322" y="1564"/>
                    <a:pt x="4365" y="1376"/>
                    <a:pt x="4370" y="1189"/>
                  </a:cubicBezTo>
                  <a:lnTo>
                    <a:pt x="4370" y="193"/>
                  </a:lnTo>
                  <a:cubicBezTo>
                    <a:pt x="4370" y="87"/>
                    <a:pt x="4283" y="0"/>
                    <a:pt x="417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1" name="Google Shape;12521;p93"/>
            <p:cNvSpPr/>
            <p:nvPr/>
          </p:nvSpPr>
          <p:spPr>
            <a:xfrm>
              <a:off x="1461887" y="1636179"/>
              <a:ext cx="46449" cy="15579"/>
            </a:xfrm>
            <a:custGeom>
              <a:avLst/>
              <a:gdLst/>
              <a:ahLst/>
              <a:cxnLst/>
              <a:rect l="l" t="t" r="r" b="b"/>
              <a:pathLst>
                <a:path w="1771" h="594" extrusionOk="0">
                  <a:moveTo>
                    <a:pt x="256" y="1"/>
                  </a:moveTo>
                  <a:cubicBezTo>
                    <a:pt x="1" y="1"/>
                    <a:pt x="1" y="391"/>
                    <a:pt x="256" y="391"/>
                  </a:cubicBezTo>
                  <a:cubicBezTo>
                    <a:pt x="472" y="391"/>
                    <a:pt x="1102" y="424"/>
                    <a:pt x="1410" y="573"/>
                  </a:cubicBezTo>
                  <a:cubicBezTo>
                    <a:pt x="1441" y="588"/>
                    <a:pt x="1470" y="594"/>
                    <a:pt x="1497" y="594"/>
                  </a:cubicBezTo>
                  <a:cubicBezTo>
                    <a:pt x="1674" y="594"/>
                    <a:pt x="1770" y="332"/>
                    <a:pt x="1579" y="232"/>
                  </a:cubicBezTo>
                  <a:cubicBezTo>
                    <a:pt x="1131" y="6"/>
                    <a:pt x="294" y="1"/>
                    <a:pt x="25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22" name="Google Shape;12522;p93"/>
          <p:cNvGrpSpPr/>
          <p:nvPr/>
        </p:nvGrpSpPr>
        <p:grpSpPr>
          <a:xfrm>
            <a:off x="1754297" y="1326735"/>
            <a:ext cx="353757" cy="346413"/>
            <a:chOff x="1754297" y="1511310"/>
            <a:chExt cx="353757" cy="346413"/>
          </a:xfrm>
        </p:grpSpPr>
        <p:sp>
          <p:nvSpPr>
            <p:cNvPr id="12523" name="Google Shape;12523;p93"/>
            <p:cNvSpPr/>
            <p:nvPr/>
          </p:nvSpPr>
          <p:spPr>
            <a:xfrm>
              <a:off x="1767411" y="1516791"/>
              <a:ext cx="335607" cy="335607"/>
            </a:xfrm>
            <a:custGeom>
              <a:avLst/>
              <a:gdLst/>
              <a:ahLst/>
              <a:cxnLst/>
              <a:rect l="l" t="t" r="r" b="b"/>
              <a:pathLst>
                <a:path w="12796" h="12796" extrusionOk="0">
                  <a:moveTo>
                    <a:pt x="6396" y="1"/>
                  </a:moveTo>
                  <a:cubicBezTo>
                    <a:pt x="2864" y="1"/>
                    <a:pt x="1" y="2864"/>
                    <a:pt x="1" y="6396"/>
                  </a:cubicBezTo>
                  <a:cubicBezTo>
                    <a:pt x="1" y="9932"/>
                    <a:pt x="2864" y="12795"/>
                    <a:pt x="6396" y="12795"/>
                  </a:cubicBezTo>
                  <a:cubicBezTo>
                    <a:pt x="9927" y="12795"/>
                    <a:pt x="12795" y="9932"/>
                    <a:pt x="12795" y="6396"/>
                  </a:cubicBezTo>
                  <a:cubicBezTo>
                    <a:pt x="12795" y="2864"/>
                    <a:pt x="9927" y="1"/>
                    <a:pt x="6396" y="1"/>
                  </a:cubicBezTo>
                  <a:close/>
                </a:path>
              </a:pathLst>
            </a:custGeom>
            <a:solidFill>
              <a:srgbClr val="DCE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4" name="Google Shape;12524;p93"/>
            <p:cNvSpPr/>
            <p:nvPr/>
          </p:nvSpPr>
          <p:spPr>
            <a:xfrm>
              <a:off x="1792537" y="1541917"/>
              <a:ext cx="285224" cy="285224"/>
            </a:xfrm>
            <a:custGeom>
              <a:avLst/>
              <a:gdLst/>
              <a:ahLst/>
              <a:cxnLst/>
              <a:rect l="l" t="t" r="r" b="b"/>
              <a:pathLst>
                <a:path w="10875" h="10875" extrusionOk="0">
                  <a:moveTo>
                    <a:pt x="5438" y="0"/>
                  </a:moveTo>
                  <a:cubicBezTo>
                    <a:pt x="2435" y="0"/>
                    <a:pt x="0" y="2435"/>
                    <a:pt x="0" y="5438"/>
                  </a:cubicBezTo>
                  <a:cubicBezTo>
                    <a:pt x="0" y="8445"/>
                    <a:pt x="2435" y="10875"/>
                    <a:pt x="5438" y="10875"/>
                  </a:cubicBezTo>
                  <a:cubicBezTo>
                    <a:pt x="8440" y="10875"/>
                    <a:pt x="10875" y="8445"/>
                    <a:pt x="10875" y="5438"/>
                  </a:cubicBezTo>
                  <a:cubicBezTo>
                    <a:pt x="10875" y="2435"/>
                    <a:pt x="8440" y="0"/>
                    <a:pt x="5438" y="0"/>
                  </a:cubicBezTo>
                  <a:close/>
                </a:path>
              </a:pathLst>
            </a:custGeom>
            <a:solidFill>
              <a:srgbClr val="F4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5" name="Google Shape;12525;p93"/>
            <p:cNvSpPr/>
            <p:nvPr/>
          </p:nvSpPr>
          <p:spPr>
            <a:xfrm>
              <a:off x="1827734" y="1577115"/>
              <a:ext cx="266681" cy="250158"/>
            </a:xfrm>
            <a:custGeom>
              <a:avLst/>
              <a:gdLst/>
              <a:ahLst/>
              <a:cxnLst/>
              <a:rect l="l" t="t" r="r" b="b"/>
              <a:pathLst>
                <a:path w="10168" h="9538" extrusionOk="0">
                  <a:moveTo>
                    <a:pt x="7671" y="1"/>
                  </a:moveTo>
                  <a:lnTo>
                    <a:pt x="7671" y="1"/>
                  </a:lnTo>
                  <a:cubicBezTo>
                    <a:pt x="9547" y="2157"/>
                    <a:pt x="9437" y="5395"/>
                    <a:pt x="7416" y="7416"/>
                  </a:cubicBezTo>
                  <a:cubicBezTo>
                    <a:pt x="6358" y="8476"/>
                    <a:pt x="4965" y="9012"/>
                    <a:pt x="3570" y="9012"/>
                  </a:cubicBezTo>
                  <a:cubicBezTo>
                    <a:pt x="2299" y="9012"/>
                    <a:pt x="1026" y="8567"/>
                    <a:pt x="1" y="7671"/>
                  </a:cubicBezTo>
                  <a:lnTo>
                    <a:pt x="1" y="7671"/>
                  </a:lnTo>
                  <a:cubicBezTo>
                    <a:pt x="1080" y="8911"/>
                    <a:pt x="2589" y="9538"/>
                    <a:pt x="4102" y="9538"/>
                  </a:cubicBezTo>
                  <a:cubicBezTo>
                    <a:pt x="5489" y="9538"/>
                    <a:pt x="6879" y="9011"/>
                    <a:pt x="7945" y="7945"/>
                  </a:cubicBezTo>
                  <a:cubicBezTo>
                    <a:pt x="10168" y="5717"/>
                    <a:pt x="10043" y="2070"/>
                    <a:pt x="7671" y="1"/>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6" name="Google Shape;12526;p93"/>
            <p:cNvSpPr/>
            <p:nvPr/>
          </p:nvSpPr>
          <p:spPr>
            <a:xfrm>
              <a:off x="1754297" y="1511310"/>
              <a:ext cx="353757" cy="346413"/>
            </a:xfrm>
            <a:custGeom>
              <a:avLst/>
              <a:gdLst/>
              <a:ahLst/>
              <a:cxnLst/>
              <a:rect l="l" t="t" r="r" b="b"/>
              <a:pathLst>
                <a:path w="13488" h="13208" extrusionOk="0">
                  <a:moveTo>
                    <a:pt x="6890" y="1"/>
                  </a:moveTo>
                  <a:cubicBezTo>
                    <a:pt x="6596" y="1"/>
                    <a:pt x="6299" y="20"/>
                    <a:pt x="6001" y="61"/>
                  </a:cubicBezTo>
                  <a:cubicBezTo>
                    <a:pt x="2502" y="532"/>
                    <a:pt x="0" y="3674"/>
                    <a:pt x="313" y="7192"/>
                  </a:cubicBezTo>
                  <a:cubicBezTo>
                    <a:pt x="622" y="10611"/>
                    <a:pt x="3487" y="13208"/>
                    <a:pt x="6887" y="13208"/>
                  </a:cubicBezTo>
                  <a:cubicBezTo>
                    <a:pt x="6984" y="13208"/>
                    <a:pt x="7082" y="13206"/>
                    <a:pt x="7179" y="13202"/>
                  </a:cubicBezTo>
                  <a:cubicBezTo>
                    <a:pt x="10702" y="13043"/>
                    <a:pt x="13483" y="10136"/>
                    <a:pt x="13488" y="6609"/>
                  </a:cubicBezTo>
                  <a:cubicBezTo>
                    <a:pt x="13488" y="6489"/>
                    <a:pt x="13483" y="6374"/>
                    <a:pt x="13478" y="6253"/>
                  </a:cubicBezTo>
                  <a:cubicBezTo>
                    <a:pt x="13473" y="6128"/>
                    <a:pt x="13380" y="6068"/>
                    <a:pt x="13286" y="6068"/>
                  </a:cubicBezTo>
                  <a:cubicBezTo>
                    <a:pt x="13184" y="6068"/>
                    <a:pt x="13083" y="6138"/>
                    <a:pt x="13093" y="6273"/>
                  </a:cubicBezTo>
                  <a:cubicBezTo>
                    <a:pt x="13098" y="6383"/>
                    <a:pt x="13103" y="6494"/>
                    <a:pt x="13103" y="6605"/>
                  </a:cubicBezTo>
                  <a:cubicBezTo>
                    <a:pt x="13098" y="9915"/>
                    <a:pt x="10490" y="12634"/>
                    <a:pt x="7184" y="12778"/>
                  </a:cubicBezTo>
                  <a:cubicBezTo>
                    <a:pt x="7093" y="12782"/>
                    <a:pt x="7001" y="12784"/>
                    <a:pt x="6910" y="12784"/>
                  </a:cubicBezTo>
                  <a:cubicBezTo>
                    <a:pt x="3728" y="12784"/>
                    <a:pt x="1041" y="10353"/>
                    <a:pt x="756" y="7148"/>
                  </a:cubicBezTo>
                  <a:cubicBezTo>
                    <a:pt x="462" y="3852"/>
                    <a:pt x="2810" y="908"/>
                    <a:pt x="6087" y="465"/>
                  </a:cubicBezTo>
                  <a:cubicBezTo>
                    <a:pt x="6367" y="427"/>
                    <a:pt x="6645" y="409"/>
                    <a:pt x="6920" y="409"/>
                  </a:cubicBezTo>
                  <a:cubicBezTo>
                    <a:pt x="9866" y="409"/>
                    <a:pt x="12460" y="2518"/>
                    <a:pt x="13002" y="5493"/>
                  </a:cubicBezTo>
                  <a:cubicBezTo>
                    <a:pt x="13012" y="5617"/>
                    <a:pt x="13100" y="5672"/>
                    <a:pt x="13189" y="5672"/>
                  </a:cubicBezTo>
                  <a:cubicBezTo>
                    <a:pt x="13304" y="5672"/>
                    <a:pt x="13422" y="5580"/>
                    <a:pt x="13382" y="5426"/>
                  </a:cubicBezTo>
                  <a:cubicBezTo>
                    <a:pt x="12805" y="2248"/>
                    <a:pt x="10035" y="1"/>
                    <a:pt x="689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7" name="Google Shape;12527;p93"/>
            <p:cNvSpPr/>
            <p:nvPr/>
          </p:nvSpPr>
          <p:spPr>
            <a:xfrm>
              <a:off x="1768040" y="1536803"/>
              <a:ext cx="333194" cy="296528"/>
            </a:xfrm>
            <a:custGeom>
              <a:avLst/>
              <a:gdLst/>
              <a:ahLst/>
              <a:cxnLst/>
              <a:rect l="l" t="t" r="r" b="b"/>
              <a:pathLst>
                <a:path w="12704" h="11306" extrusionOk="0">
                  <a:moveTo>
                    <a:pt x="6388" y="0"/>
                  </a:moveTo>
                  <a:cubicBezTo>
                    <a:pt x="4864" y="0"/>
                    <a:pt x="3346" y="614"/>
                    <a:pt x="2233" y="1817"/>
                  </a:cubicBezTo>
                  <a:cubicBezTo>
                    <a:pt x="2103" y="1959"/>
                    <a:pt x="2232" y="2144"/>
                    <a:pt x="2380" y="2144"/>
                  </a:cubicBezTo>
                  <a:cubicBezTo>
                    <a:pt x="2428" y="2144"/>
                    <a:pt x="2478" y="2124"/>
                    <a:pt x="2522" y="2077"/>
                  </a:cubicBezTo>
                  <a:cubicBezTo>
                    <a:pt x="3551" y="965"/>
                    <a:pt x="4954" y="397"/>
                    <a:pt x="6364" y="397"/>
                  </a:cubicBezTo>
                  <a:cubicBezTo>
                    <a:pt x="7565" y="397"/>
                    <a:pt x="8771" y="810"/>
                    <a:pt x="9754" y="1649"/>
                  </a:cubicBezTo>
                  <a:cubicBezTo>
                    <a:pt x="11891" y="3467"/>
                    <a:pt x="12208" y="6648"/>
                    <a:pt x="10476" y="8857"/>
                  </a:cubicBezTo>
                  <a:cubicBezTo>
                    <a:pt x="9446" y="10170"/>
                    <a:pt x="7908" y="10863"/>
                    <a:pt x="6352" y="10863"/>
                  </a:cubicBezTo>
                  <a:cubicBezTo>
                    <a:pt x="5292" y="10863"/>
                    <a:pt x="4224" y="10541"/>
                    <a:pt x="3302" y="9877"/>
                  </a:cubicBezTo>
                  <a:cubicBezTo>
                    <a:pt x="1026" y="8236"/>
                    <a:pt x="448" y="5089"/>
                    <a:pt x="1998" y="2746"/>
                  </a:cubicBezTo>
                  <a:cubicBezTo>
                    <a:pt x="2055" y="2659"/>
                    <a:pt x="2031" y="2539"/>
                    <a:pt x="1940" y="2481"/>
                  </a:cubicBezTo>
                  <a:cubicBezTo>
                    <a:pt x="1907" y="2457"/>
                    <a:pt x="1870" y="2446"/>
                    <a:pt x="1833" y="2446"/>
                  </a:cubicBezTo>
                  <a:cubicBezTo>
                    <a:pt x="1772" y="2446"/>
                    <a:pt x="1711" y="2477"/>
                    <a:pt x="1675" y="2534"/>
                  </a:cubicBezTo>
                  <a:cubicBezTo>
                    <a:pt x="1" y="5065"/>
                    <a:pt x="622" y="8462"/>
                    <a:pt x="3080" y="10237"/>
                  </a:cubicBezTo>
                  <a:cubicBezTo>
                    <a:pt x="4078" y="10958"/>
                    <a:pt x="5234" y="11306"/>
                    <a:pt x="6380" y="11306"/>
                  </a:cubicBezTo>
                  <a:cubicBezTo>
                    <a:pt x="8060" y="11306"/>
                    <a:pt x="9720" y="10559"/>
                    <a:pt x="10832" y="9140"/>
                  </a:cubicBezTo>
                  <a:cubicBezTo>
                    <a:pt x="12704" y="6754"/>
                    <a:pt x="12362" y="3313"/>
                    <a:pt x="10053" y="1350"/>
                  </a:cubicBezTo>
                  <a:cubicBezTo>
                    <a:pt x="8990" y="445"/>
                    <a:pt x="7687" y="0"/>
                    <a:pt x="638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8" name="Google Shape;12528;p93"/>
            <p:cNvSpPr/>
            <p:nvPr/>
          </p:nvSpPr>
          <p:spPr>
            <a:xfrm>
              <a:off x="1812207" y="1679481"/>
              <a:ext cx="19094" cy="10229"/>
            </a:xfrm>
            <a:custGeom>
              <a:avLst/>
              <a:gdLst/>
              <a:ahLst/>
              <a:cxnLst/>
              <a:rect l="l" t="t" r="r" b="b"/>
              <a:pathLst>
                <a:path w="728" h="390" extrusionOk="0">
                  <a:moveTo>
                    <a:pt x="193" y="0"/>
                  </a:moveTo>
                  <a:cubicBezTo>
                    <a:pt x="88" y="0"/>
                    <a:pt x="1" y="87"/>
                    <a:pt x="1" y="197"/>
                  </a:cubicBezTo>
                  <a:cubicBezTo>
                    <a:pt x="1" y="303"/>
                    <a:pt x="88" y="390"/>
                    <a:pt x="193" y="390"/>
                  </a:cubicBezTo>
                  <a:lnTo>
                    <a:pt x="472" y="390"/>
                  </a:lnTo>
                  <a:cubicBezTo>
                    <a:pt x="727" y="390"/>
                    <a:pt x="727" y="0"/>
                    <a:pt x="47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29" name="Google Shape;12529;p93"/>
            <p:cNvSpPr/>
            <p:nvPr/>
          </p:nvSpPr>
          <p:spPr>
            <a:xfrm>
              <a:off x="1930100" y="1561667"/>
              <a:ext cx="129747" cy="128043"/>
            </a:xfrm>
            <a:custGeom>
              <a:avLst/>
              <a:gdLst/>
              <a:ahLst/>
              <a:cxnLst/>
              <a:rect l="l" t="t" r="r" b="b"/>
              <a:pathLst>
                <a:path w="4947" h="4882" extrusionOk="0">
                  <a:moveTo>
                    <a:pt x="193" y="0"/>
                  </a:moveTo>
                  <a:cubicBezTo>
                    <a:pt x="96" y="0"/>
                    <a:pt x="0" y="65"/>
                    <a:pt x="0" y="195"/>
                  </a:cubicBezTo>
                  <a:lnTo>
                    <a:pt x="0" y="4689"/>
                  </a:lnTo>
                  <a:cubicBezTo>
                    <a:pt x="0" y="4795"/>
                    <a:pt x="87" y="4882"/>
                    <a:pt x="193" y="4882"/>
                  </a:cubicBezTo>
                  <a:lnTo>
                    <a:pt x="4687" y="4882"/>
                  </a:lnTo>
                  <a:cubicBezTo>
                    <a:pt x="4947" y="4882"/>
                    <a:pt x="4947" y="4497"/>
                    <a:pt x="4687" y="4497"/>
                  </a:cubicBezTo>
                  <a:lnTo>
                    <a:pt x="385" y="4497"/>
                  </a:lnTo>
                  <a:lnTo>
                    <a:pt x="385" y="195"/>
                  </a:lnTo>
                  <a:cubicBezTo>
                    <a:pt x="385" y="65"/>
                    <a:pt x="289" y="0"/>
                    <a:pt x="19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0" name="Google Shape;12530;p93"/>
            <p:cNvSpPr/>
            <p:nvPr/>
          </p:nvSpPr>
          <p:spPr>
            <a:xfrm>
              <a:off x="1930100" y="1790187"/>
              <a:ext cx="10124" cy="17363"/>
            </a:xfrm>
            <a:custGeom>
              <a:avLst/>
              <a:gdLst/>
              <a:ahLst/>
              <a:cxnLst/>
              <a:rect l="l" t="t" r="r" b="b"/>
              <a:pathLst>
                <a:path w="386" h="662" extrusionOk="0">
                  <a:moveTo>
                    <a:pt x="193" y="0"/>
                  </a:moveTo>
                  <a:cubicBezTo>
                    <a:pt x="96" y="0"/>
                    <a:pt x="0" y="64"/>
                    <a:pt x="0" y="192"/>
                  </a:cubicBezTo>
                  <a:lnTo>
                    <a:pt x="0" y="471"/>
                  </a:lnTo>
                  <a:cubicBezTo>
                    <a:pt x="0" y="598"/>
                    <a:pt x="96" y="662"/>
                    <a:pt x="193" y="662"/>
                  </a:cubicBezTo>
                  <a:cubicBezTo>
                    <a:pt x="289" y="662"/>
                    <a:pt x="385" y="598"/>
                    <a:pt x="385" y="471"/>
                  </a:cubicBezTo>
                  <a:lnTo>
                    <a:pt x="385" y="192"/>
                  </a:lnTo>
                  <a:cubicBezTo>
                    <a:pt x="385" y="64"/>
                    <a:pt x="289" y="0"/>
                    <a:pt x="19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1" name="Google Shape;12531;p93"/>
            <p:cNvSpPr/>
            <p:nvPr/>
          </p:nvSpPr>
          <p:spPr>
            <a:xfrm>
              <a:off x="1844598" y="1595998"/>
              <a:ext cx="19671" cy="15553"/>
            </a:xfrm>
            <a:custGeom>
              <a:avLst/>
              <a:gdLst/>
              <a:ahLst/>
              <a:cxnLst/>
              <a:rect l="l" t="t" r="r" b="b"/>
              <a:pathLst>
                <a:path w="750" h="593" extrusionOk="0">
                  <a:moveTo>
                    <a:pt x="277" y="0"/>
                  </a:moveTo>
                  <a:cubicBezTo>
                    <a:pt x="128" y="0"/>
                    <a:pt x="1" y="194"/>
                    <a:pt x="137" y="335"/>
                  </a:cubicBezTo>
                  <a:lnTo>
                    <a:pt x="335" y="532"/>
                  </a:lnTo>
                  <a:cubicBezTo>
                    <a:pt x="377" y="574"/>
                    <a:pt x="424" y="592"/>
                    <a:pt x="470" y="592"/>
                  </a:cubicBezTo>
                  <a:cubicBezTo>
                    <a:pt x="620" y="592"/>
                    <a:pt x="749" y="398"/>
                    <a:pt x="609" y="258"/>
                  </a:cubicBezTo>
                  <a:lnTo>
                    <a:pt x="412" y="60"/>
                  </a:lnTo>
                  <a:cubicBezTo>
                    <a:pt x="369" y="18"/>
                    <a:pt x="322" y="0"/>
                    <a:pt x="27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2" name="Google Shape;12532;p93"/>
            <p:cNvSpPr/>
            <p:nvPr/>
          </p:nvSpPr>
          <p:spPr>
            <a:xfrm>
              <a:off x="2007838" y="1757717"/>
              <a:ext cx="17966" cy="15369"/>
            </a:xfrm>
            <a:custGeom>
              <a:avLst/>
              <a:gdLst/>
              <a:ahLst/>
              <a:cxnLst/>
              <a:rect l="l" t="t" r="r" b="b"/>
              <a:pathLst>
                <a:path w="685" h="586" extrusionOk="0">
                  <a:moveTo>
                    <a:pt x="212" y="0"/>
                  </a:moveTo>
                  <a:cubicBezTo>
                    <a:pt x="163" y="0"/>
                    <a:pt x="113" y="20"/>
                    <a:pt x="77" y="58"/>
                  </a:cubicBezTo>
                  <a:cubicBezTo>
                    <a:pt x="0" y="135"/>
                    <a:pt x="0" y="255"/>
                    <a:pt x="77" y="332"/>
                  </a:cubicBezTo>
                  <a:lnTo>
                    <a:pt x="270" y="525"/>
                  </a:lnTo>
                  <a:cubicBezTo>
                    <a:pt x="312" y="568"/>
                    <a:pt x="360" y="585"/>
                    <a:pt x="405" y="585"/>
                  </a:cubicBezTo>
                  <a:cubicBezTo>
                    <a:pt x="555" y="585"/>
                    <a:pt x="684" y="392"/>
                    <a:pt x="544" y="255"/>
                  </a:cubicBezTo>
                  <a:lnTo>
                    <a:pt x="347" y="58"/>
                  </a:lnTo>
                  <a:cubicBezTo>
                    <a:pt x="310" y="20"/>
                    <a:pt x="261" y="0"/>
                    <a:pt x="21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3" name="Google Shape;12533;p93"/>
            <p:cNvSpPr/>
            <p:nvPr/>
          </p:nvSpPr>
          <p:spPr>
            <a:xfrm>
              <a:off x="2006160" y="1596103"/>
              <a:ext cx="19644" cy="15448"/>
            </a:xfrm>
            <a:custGeom>
              <a:avLst/>
              <a:gdLst/>
              <a:ahLst/>
              <a:cxnLst/>
              <a:rect l="l" t="t" r="r" b="b"/>
              <a:pathLst>
                <a:path w="749" h="589" extrusionOk="0">
                  <a:moveTo>
                    <a:pt x="469" y="1"/>
                  </a:moveTo>
                  <a:cubicBezTo>
                    <a:pt x="424" y="1"/>
                    <a:pt x="376" y="19"/>
                    <a:pt x="334" y="61"/>
                  </a:cubicBezTo>
                  <a:lnTo>
                    <a:pt x="141" y="254"/>
                  </a:lnTo>
                  <a:cubicBezTo>
                    <a:pt x="1" y="394"/>
                    <a:pt x="130" y="588"/>
                    <a:pt x="278" y="588"/>
                  </a:cubicBezTo>
                  <a:cubicBezTo>
                    <a:pt x="323" y="588"/>
                    <a:pt x="369" y="570"/>
                    <a:pt x="411" y="528"/>
                  </a:cubicBezTo>
                  <a:lnTo>
                    <a:pt x="608" y="331"/>
                  </a:lnTo>
                  <a:cubicBezTo>
                    <a:pt x="748" y="194"/>
                    <a:pt x="619" y="1"/>
                    <a:pt x="46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4" name="Google Shape;12534;p93"/>
            <p:cNvSpPr/>
            <p:nvPr/>
          </p:nvSpPr>
          <p:spPr>
            <a:xfrm>
              <a:off x="1846303" y="1757638"/>
              <a:ext cx="17966" cy="15396"/>
            </a:xfrm>
            <a:custGeom>
              <a:avLst/>
              <a:gdLst/>
              <a:ahLst/>
              <a:cxnLst/>
              <a:rect l="l" t="t" r="r" b="b"/>
              <a:pathLst>
                <a:path w="685" h="587" extrusionOk="0">
                  <a:moveTo>
                    <a:pt x="405" y="1"/>
                  </a:moveTo>
                  <a:cubicBezTo>
                    <a:pt x="359" y="1"/>
                    <a:pt x="312" y="19"/>
                    <a:pt x="270" y="61"/>
                  </a:cubicBezTo>
                  <a:lnTo>
                    <a:pt x="72" y="258"/>
                  </a:lnTo>
                  <a:cubicBezTo>
                    <a:pt x="0" y="331"/>
                    <a:pt x="0" y="456"/>
                    <a:pt x="72" y="533"/>
                  </a:cubicBezTo>
                  <a:cubicBezTo>
                    <a:pt x="111" y="569"/>
                    <a:pt x="160" y="587"/>
                    <a:pt x="209" y="587"/>
                  </a:cubicBezTo>
                  <a:cubicBezTo>
                    <a:pt x="259" y="587"/>
                    <a:pt x="308" y="569"/>
                    <a:pt x="347" y="533"/>
                  </a:cubicBezTo>
                  <a:lnTo>
                    <a:pt x="544" y="335"/>
                  </a:lnTo>
                  <a:cubicBezTo>
                    <a:pt x="684" y="195"/>
                    <a:pt x="555" y="1"/>
                    <a:pt x="40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5" name="Google Shape;12535;p93"/>
            <p:cNvSpPr/>
            <p:nvPr/>
          </p:nvSpPr>
          <p:spPr>
            <a:xfrm>
              <a:off x="1819289" y="1633320"/>
              <a:ext cx="21585" cy="13192"/>
            </a:xfrm>
            <a:custGeom>
              <a:avLst/>
              <a:gdLst/>
              <a:ahLst/>
              <a:cxnLst/>
              <a:rect l="l" t="t" r="r" b="b"/>
              <a:pathLst>
                <a:path w="823" h="503" extrusionOk="0">
                  <a:moveTo>
                    <a:pt x="274" y="0"/>
                  </a:moveTo>
                  <a:cubicBezTo>
                    <a:pt x="90" y="0"/>
                    <a:pt x="0" y="286"/>
                    <a:pt x="207" y="374"/>
                  </a:cubicBezTo>
                  <a:lnTo>
                    <a:pt x="462" y="485"/>
                  </a:lnTo>
                  <a:cubicBezTo>
                    <a:pt x="491" y="497"/>
                    <a:pt x="519" y="503"/>
                    <a:pt x="544" y="503"/>
                  </a:cubicBezTo>
                  <a:cubicBezTo>
                    <a:pt x="730" y="503"/>
                    <a:pt x="823" y="218"/>
                    <a:pt x="611" y="129"/>
                  </a:cubicBezTo>
                  <a:lnTo>
                    <a:pt x="356" y="18"/>
                  </a:lnTo>
                  <a:cubicBezTo>
                    <a:pt x="328" y="6"/>
                    <a:pt x="300" y="0"/>
                    <a:pt x="27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6" name="Google Shape;12536;p93"/>
            <p:cNvSpPr/>
            <p:nvPr/>
          </p:nvSpPr>
          <p:spPr>
            <a:xfrm>
              <a:off x="2029529" y="1722782"/>
              <a:ext cx="21611" cy="13088"/>
            </a:xfrm>
            <a:custGeom>
              <a:avLst/>
              <a:gdLst/>
              <a:ahLst/>
              <a:cxnLst/>
              <a:rect l="l" t="t" r="r" b="b"/>
              <a:pathLst>
                <a:path w="824" h="499" extrusionOk="0">
                  <a:moveTo>
                    <a:pt x="277" y="1"/>
                  </a:moveTo>
                  <a:cubicBezTo>
                    <a:pt x="90" y="1"/>
                    <a:pt x="1" y="282"/>
                    <a:pt x="208" y="370"/>
                  </a:cubicBezTo>
                  <a:lnTo>
                    <a:pt x="463" y="481"/>
                  </a:lnTo>
                  <a:cubicBezTo>
                    <a:pt x="491" y="493"/>
                    <a:pt x="519" y="499"/>
                    <a:pt x="545" y="499"/>
                  </a:cubicBezTo>
                  <a:cubicBezTo>
                    <a:pt x="730" y="499"/>
                    <a:pt x="824" y="213"/>
                    <a:pt x="617" y="125"/>
                  </a:cubicBezTo>
                  <a:lnTo>
                    <a:pt x="362" y="19"/>
                  </a:lnTo>
                  <a:cubicBezTo>
                    <a:pt x="332" y="6"/>
                    <a:pt x="304" y="1"/>
                    <a:pt x="27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7" name="Google Shape;12537;p93"/>
            <p:cNvSpPr/>
            <p:nvPr/>
          </p:nvSpPr>
          <p:spPr>
            <a:xfrm>
              <a:off x="1972379" y="1570977"/>
              <a:ext cx="15343" cy="16891"/>
            </a:xfrm>
            <a:custGeom>
              <a:avLst/>
              <a:gdLst/>
              <a:ahLst/>
              <a:cxnLst/>
              <a:rect l="l" t="t" r="r" b="b"/>
              <a:pathLst>
                <a:path w="585" h="644" extrusionOk="0">
                  <a:moveTo>
                    <a:pt x="336" y="1"/>
                  </a:moveTo>
                  <a:cubicBezTo>
                    <a:pt x="268" y="1"/>
                    <a:pt x="200" y="36"/>
                    <a:pt x="164" y="119"/>
                  </a:cubicBezTo>
                  <a:lnTo>
                    <a:pt x="58" y="374"/>
                  </a:lnTo>
                  <a:cubicBezTo>
                    <a:pt x="0" y="499"/>
                    <a:pt x="95" y="642"/>
                    <a:pt x="233" y="644"/>
                  </a:cubicBezTo>
                  <a:lnTo>
                    <a:pt x="233" y="644"/>
                  </a:lnTo>
                  <a:cubicBezTo>
                    <a:pt x="309" y="643"/>
                    <a:pt x="380" y="595"/>
                    <a:pt x="414" y="524"/>
                  </a:cubicBezTo>
                  <a:lnTo>
                    <a:pt x="520" y="269"/>
                  </a:lnTo>
                  <a:cubicBezTo>
                    <a:pt x="585" y="117"/>
                    <a:pt x="460" y="1"/>
                    <a:pt x="336" y="1"/>
                  </a:cubicBezTo>
                  <a:close/>
                  <a:moveTo>
                    <a:pt x="233" y="644"/>
                  </a:moveTo>
                  <a:cubicBezTo>
                    <a:pt x="233" y="644"/>
                    <a:pt x="232" y="644"/>
                    <a:pt x="231" y="644"/>
                  </a:cubicBezTo>
                  <a:lnTo>
                    <a:pt x="236" y="644"/>
                  </a:lnTo>
                  <a:cubicBezTo>
                    <a:pt x="235" y="644"/>
                    <a:pt x="234" y="644"/>
                    <a:pt x="233" y="644"/>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8" name="Google Shape;12538;p93"/>
            <p:cNvSpPr/>
            <p:nvPr/>
          </p:nvSpPr>
          <p:spPr>
            <a:xfrm>
              <a:off x="1883258" y="1781296"/>
              <a:ext cx="15002" cy="16864"/>
            </a:xfrm>
            <a:custGeom>
              <a:avLst/>
              <a:gdLst/>
              <a:ahLst/>
              <a:cxnLst/>
              <a:rect l="l" t="t" r="r" b="b"/>
              <a:pathLst>
                <a:path w="572" h="643" extrusionOk="0">
                  <a:moveTo>
                    <a:pt x="322" y="1"/>
                  </a:moveTo>
                  <a:cubicBezTo>
                    <a:pt x="254" y="1"/>
                    <a:pt x="186" y="36"/>
                    <a:pt x="150" y="122"/>
                  </a:cubicBezTo>
                  <a:lnTo>
                    <a:pt x="44" y="377"/>
                  </a:lnTo>
                  <a:cubicBezTo>
                    <a:pt x="1" y="473"/>
                    <a:pt x="49" y="588"/>
                    <a:pt x="145" y="627"/>
                  </a:cubicBezTo>
                  <a:cubicBezTo>
                    <a:pt x="171" y="638"/>
                    <a:pt x="197" y="643"/>
                    <a:pt x="222" y="643"/>
                  </a:cubicBezTo>
                  <a:cubicBezTo>
                    <a:pt x="298" y="643"/>
                    <a:pt x="368" y="598"/>
                    <a:pt x="400" y="526"/>
                  </a:cubicBezTo>
                  <a:lnTo>
                    <a:pt x="506" y="271"/>
                  </a:lnTo>
                  <a:cubicBezTo>
                    <a:pt x="571" y="119"/>
                    <a:pt x="446" y="1"/>
                    <a:pt x="32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39" name="Google Shape;12539;p93"/>
            <p:cNvSpPr/>
            <p:nvPr/>
          </p:nvSpPr>
          <p:spPr>
            <a:xfrm>
              <a:off x="1884674" y="1570086"/>
              <a:ext cx="15291" cy="17048"/>
            </a:xfrm>
            <a:custGeom>
              <a:avLst/>
              <a:gdLst/>
              <a:ahLst/>
              <a:cxnLst/>
              <a:rect l="l" t="t" r="r" b="b"/>
              <a:pathLst>
                <a:path w="583" h="650" extrusionOk="0">
                  <a:moveTo>
                    <a:pt x="249" y="1"/>
                  </a:moveTo>
                  <a:cubicBezTo>
                    <a:pt x="126" y="1"/>
                    <a:pt x="1" y="115"/>
                    <a:pt x="62" y="269"/>
                  </a:cubicBezTo>
                  <a:lnTo>
                    <a:pt x="168" y="529"/>
                  </a:lnTo>
                  <a:cubicBezTo>
                    <a:pt x="197" y="601"/>
                    <a:pt x="269" y="649"/>
                    <a:pt x="351" y="649"/>
                  </a:cubicBezTo>
                  <a:cubicBezTo>
                    <a:pt x="486" y="649"/>
                    <a:pt x="582" y="509"/>
                    <a:pt x="529" y="384"/>
                  </a:cubicBezTo>
                  <a:lnTo>
                    <a:pt x="423" y="125"/>
                  </a:lnTo>
                  <a:cubicBezTo>
                    <a:pt x="389" y="38"/>
                    <a:pt x="319" y="1"/>
                    <a:pt x="24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0" name="Google Shape;12540;p93"/>
            <p:cNvSpPr/>
            <p:nvPr/>
          </p:nvSpPr>
          <p:spPr>
            <a:xfrm>
              <a:off x="1970858" y="1782109"/>
              <a:ext cx="14792" cy="16995"/>
            </a:xfrm>
            <a:custGeom>
              <a:avLst/>
              <a:gdLst/>
              <a:ahLst/>
              <a:cxnLst/>
              <a:rect l="l" t="t" r="r" b="b"/>
              <a:pathLst>
                <a:path w="564" h="648" extrusionOk="0">
                  <a:moveTo>
                    <a:pt x="219" y="0"/>
                  </a:moveTo>
                  <a:cubicBezTo>
                    <a:pt x="196" y="0"/>
                    <a:pt x="172" y="5"/>
                    <a:pt x="149" y="14"/>
                  </a:cubicBezTo>
                  <a:lnTo>
                    <a:pt x="145" y="14"/>
                  </a:lnTo>
                  <a:cubicBezTo>
                    <a:pt x="48" y="52"/>
                    <a:pt x="0" y="168"/>
                    <a:pt x="39" y="264"/>
                  </a:cubicBezTo>
                  <a:lnTo>
                    <a:pt x="145" y="524"/>
                  </a:lnTo>
                  <a:cubicBezTo>
                    <a:pt x="178" y="611"/>
                    <a:pt x="246" y="647"/>
                    <a:pt x="315" y="647"/>
                  </a:cubicBezTo>
                  <a:cubicBezTo>
                    <a:pt x="438" y="647"/>
                    <a:pt x="564" y="533"/>
                    <a:pt x="506" y="379"/>
                  </a:cubicBezTo>
                  <a:lnTo>
                    <a:pt x="400" y="119"/>
                  </a:lnTo>
                  <a:cubicBezTo>
                    <a:pt x="370" y="46"/>
                    <a:pt x="296" y="0"/>
                    <a:pt x="21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1" name="Google Shape;12541;p93"/>
            <p:cNvSpPr/>
            <p:nvPr/>
          </p:nvSpPr>
          <p:spPr>
            <a:xfrm>
              <a:off x="2030551" y="1635261"/>
              <a:ext cx="21375" cy="13061"/>
            </a:xfrm>
            <a:custGeom>
              <a:avLst/>
              <a:gdLst/>
              <a:ahLst/>
              <a:cxnLst/>
              <a:rect l="l" t="t" r="r" b="b"/>
              <a:pathLst>
                <a:path w="815" h="498" extrusionOk="0">
                  <a:moveTo>
                    <a:pt x="540" y="0"/>
                  </a:moveTo>
                  <a:cubicBezTo>
                    <a:pt x="516" y="0"/>
                    <a:pt x="489" y="5"/>
                    <a:pt x="462" y="17"/>
                  </a:cubicBezTo>
                  <a:lnTo>
                    <a:pt x="202" y="122"/>
                  </a:lnTo>
                  <a:cubicBezTo>
                    <a:pt x="0" y="204"/>
                    <a:pt x="58" y="498"/>
                    <a:pt x="275" y="498"/>
                  </a:cubicBezTo>
                  <a:cubicBezTo>
                    <a:pt x="299" y="498"/>
                    <a:pt x="323" y="493"/>
                    <a:pt x="347" y="483"/>
                  </a:cubicBezTo>
                  <a:lnTo>
                    <a:pt x="607" y="377"/>
                  </a:lnTo>
                  <a:cubicBezTo>
                    <a:pt x="815" y="292"/>
                    <a:pt x="726" y="0"/>
                    <a:pt x="54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2" name="Google Shape;12542;p93"/>
            <p:cNvSpPr/>
            <p:nvPr/>
          </p:nvSpPr>
          <p:spPr>
            <a:xfrm>
              <a:off x="1818371" y="1720815"/>
              <a:ext cx="21690" cy="13114"/>
            </a:xfrm>
            <a:custGeom>
              <a:avLst/>
              <a:gdLst/>
              <a:ahLst/>
              <a:cxnLst/>
              <a:rect l="l" t="t" r="r" b="b"/>
              <a:pathLst>
                <a:path w="827" h="500" extrusionOk="0">
                  <a:moveTo>
                    <a:pt x="551" y="1"/>
                  </a:moveTo>
                  <a:cubicBezTo>
                    <a:pt x="527" y="1"/>
                    <a:pt x="501" y="6"/>
                    <a:pt x="473" y="17"/>
                  </a:cubicBezTo>
                  <a:lnTo>
                    <a:pt x="213" y="123"/>
                  </a:lnTo>
                  <a:cubicBezTo>
                    <a:pt x="1" y="208"/>
                    <a:pt x="89" y="500"/>
                    <a:pt x="278" y="500"/>
                  </a:cubicBezTo>
                  <a:cubicBezTo>
                    <a:pt x="303" y="500"/>
                    <a:pt x="330" y="495"/>
                    <a:pt x="358" y="484"/>
                  </a:cubicBezTo>
                  <a:lnTo>
                    <a:pt x="618" y="378"/>
                  </a:lnTo>
                  <a:cubicBezTo>
                    <a:pt x="826" y="293"/>
                    <a:pt x="737" y="1"/>
                    <a:pt x="55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43" name="Google Shape;12543;p93"/>
          <p:cNvGrpSpPr/>
          <p:nvPr/>
        </p:nvGrpSpPr>
        <p:grpSpPr>
          <a:xfrm>
            <a:off x="3115872" y="1327233"/>
            <a:ext cx="316277" cy="345600"/>
            <a:chOff x="3115872" y="1511808"/>
            <a:chExt cx="316277" cy="345600"/>
          </a:xfrm>
        </p:grpSpPr>
        <p:sp>
          <p:nvSpPr>
            <p:cNvPr id="12544" name="Google Shape;12544;p93"/>
            <p:cNvSpPr/>
            <p:nvPr/>
          </p:nvSpPr>
          <p:spPr>
            <a:xfrm>
              <a:off x="3145509" y="1516791"/>
              <a:ext cx="281474" cy="281474"/>
            </a:xfrm>
            <a:custGeom>
              <a:avLst/>
              <a:gdLst/>
              <a:ahLst/>
              <a:cxnLst/>
              <a:rect l="l" t="t" r="r" b="b"/>
              <a:pathLst>
                <a:path w="10732" h="10732" extrusionOk="0">
                  <a:moveTo>
                    <a:pt x="5366" y="1"/>
                  </a:moveTo>
                  <a:cubicBezTo>
                    <a:pt x="2402" y="1"/>
                    <a:pt x="1" y="2402"/>
                    <a:pt x="1" y="5366"/>
                  </a:cubicBezTo>
                  <a:cubicBezTo>
                    <a:pt x="1" y="8330"/>
                    <a:pt x="2402" y="10731"/>
                    <a:pt x="5366" y="10731"/>
                  </a:cubicBezTo>
                  <a:cubicBezTo>
                    <a:pt x="8325" y="10731"/>
                    <a:pt x="10731" y="8330"/>
                    <a:pt x="10731" y="5366"/>
                  </a:cubicBezTo>
                  <a:cubicBezTo>
                    <a:pt x="10731" y="2402"/>
                    <a:pt x="8325" y="1"/>
                    <a:pt x="5366" y="1"/>
                  </a:cubicBezTo>
                  <a:close/>
                </a:path>
              </a:pathLst>
            </a:custGeom>
            <a:solidFill>
              <a:srgbClr val="A6B4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5" name="Google Shape;12545;p93"/>
            <p:cNvSpPr/>
            <p:nvPr/>
          </p:nvSpPr>
          <p:spPr>
            <a:xfrm>
              <a:off x="3117629" y="1519834"/>
              <a:ext cx="267573" cy="278484"/>
            </a:xfrm>
            <a:custGeom>
              <a:avLst/>
              <a:gdLst/>
              <a:ahLst/>
              <a:cxnLst/>
              <a:rect l="l" t="t" r="r" b="b"/>
              <a:pathLst>
                <a:path w="10202" h="10618" extrusionOk="0">
                  <a:moveTo>
                    <a:pt x="5332" y="0"/>
                  </a:moveTo>
                  <a:cubicBezTo>
                    <a:pt x="1819" y="727"/>
                    <a:pt x="1" y="4634"/>
                    <a:pt x="1699" y="7791"/>
                  </a:cubicBezTo>
                  <a:cubicBezTo>
                    <a:pt x="2689" y="9634"/>
                    <a:pt x="4550" y="10618"/>
                    <a:pt x="6433" y="10618"/>
                  </a:cubicBezTo>
                  <a:cubicBezTo>
                    <a:pt x="7781" y="10618"/>
                    <a:pt x="9140" y="10114"/>
                    <a:pt x="10201" y="9061"/>
                  </a:cubicBezTo>
                  <a:lnTo>
                    <a:pt x="10201" y="9061"/>
                  </a:lnTo>
                  <a:cubicBezTo>
                    <a:pt x="9845" y="9133"/>
                    <a:pt x="9475" y="9172"/>
                    <a:pt x="9109" y="9172"/>
                  </a:cubicBezTo>
                  <a:cubicBezTo>
                    <a:pt x="6934" y="9172"/>
                    <a:pt x="4976" y="7858"/>
                    <a:pt x="4148" y="5851"/>
                  </a:cubicBezTo>
                  <a:cubicBezTo>
                    <a:pt x="3321" y="3840"/>
                    <a:pt x="3787" y="1531"/>
                    <a:pt x="5332" y="0"/>
                  </a:cubicBezTo>
                  <a:close/>
                </a:path>
              </a:pathLst>
            </a:custGeom>
            <a:solidFill>
              <a:srgbClr val="98A9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6" name="Google Shape;12546;p93"/>
            <p:cNvSpPr/>
            <p:nvPr/>
          </p:nvSpPr>
          <p:spPr>
            <a:xfrm>
              <a:off x="3194239" y="1787380"/>
              <a:ext cx="184012" cy="65018"/>
            </a:xfrm>
            <a:custGeom>
              <a:avLst/>
              <a:gdLst/>
              <a:ahLst/>
              <a:cxnLst/>
              <a:rect l="l" t="t" r="r" b="b"/>
              <a:pathLst>
                <a:path w="7016" h="2479" extrusionOk="0">
                  <a:moveTo>
                    <a:pt x="2267" y="0"/>
                  </a:moveTo>
                  <a:lnTo>
                    <a:pt x="544" y="631"/>
                  </a:lnTo>
                  <a:cubicBezTo>
                    <a:pt x="217" y="751"/>
                    <a:pt x="0" y="1059"/>
                    <a:pt x="0" y="1405"/>
                  </a:cubicBezTo>
                  <a:lnTo>
                    <a:pt x="0" y="2478"/>
                  </a:lnTo>
                  <a:lnTo>
                    <a:pt x="7016" y="2478"/>
                  </a:lnTo>
                  <a:lnTo>
                    <a:pt x="7016" y="1405"/>
                  </a:lnTo>
                  <a:cubicBezTo>
                    <a:pt x="7016" y="1059"/>
                    <a:pt x="6799" y="746"/>
                    <a:pt x="6472" y="631"/>
                  </a:cubicBezTo>
                  <a:lnTo>
                    <a:pt x="4745" y="0"/>
                  </a:lnTo>
                  <a:lnTo>
                    <a:pt x="3508" y="414"/>
                  </a:lnTo>
                  <a:lnTo>
                    <a:pt x="2267"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7" name="Google Shape;12547;p93"/>
            <p:cNvSpPr/>
            <p:nvPr/>
          </p:nvSpPr>
          <p:spPr>
            <a:xfrm>
              <a:off x="3345677" y="1809464"/>
              <a:ext cx="32575" cy="42934"/>
            </a:xfrm>
            <a:custGeom>
              <a:avLst/>
              <a:gdLst/>
              <a:ahLst/>
              <a:cxnLst/>
              <a:rect l="l" t="t" r="r" b="b"/>
              <a:pathLst>
                <a:path w="1242" h="1637" extrusionOk="0">
                  <a:moveTo>
                    <a:pt x="1016" y="0"/>
                  </a:moveTo>
                  <a:lnTo>
                    <a:pt x="241" y="775"/>
                  </a:lnTo>
                  <a:cubicBezTo>
                    <a:pt x="87" y="929"/>
                    <a:pt x="0" y="1141"/>
                    <a:pt x="0" y="1357"/>
                  </a:cubicBezTo>
                  <a:lnTo>
                    <a:pt x="0" y="1636"/>
                  </a:lnTo>
                  <a:lnTo>
                    <a:pt x="1242" y="1636"/>
                  </a:lnTo>
                  <a:lnTo>
                    <a:pt x="1242" y="563"/>
                  </a:lnTo>
                  <a:cubicBezTo>
                    <a:pt x="1237" y="356"/>
                    <a:pt x="1160" y="154"/>
                    <a:pt x="1016" y="0"/>
                  </a:cubicBezTo>
                  <a:close/>
                </a:path>
              </a:pathLst>
            </a:custGeom>
            <a:solidFill>
              <a:srgbClr val="D9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8" name="Google Shape;12548;p93"/>
            <p:cNvSpPr/>
            <p:nvPr/>
          </p:nvSpPr>
          <p:spPr>
            <a:xfrm>
              <a:off x="3226657" y="1619656"/>
              <a:ext cx="119047" cy="86603"/>
            </a:xfrm>
            <a:custGeom>
              <a:avLst/>
              <a:gdLst/>
              <a:ahLst/>
              <a:cxnLst/>
              <a:rect l="l" t="t" r="r" b="b"/>
              <a:pathLst>
                <a:path w="4539" h="3302" extrusionOk="0">
                  <a:moveTo>
                    <a:pt x="1651" y="0"/>
                  </a:moveTo>
                  <a:cubicBezTo>
                    <a:pt x="737" y="0"/>
                    <a:pt x="1" y="741"/>
                    <a:pt x="1" y="1651"/>
                  </a:cubicBezTo>
                  <a:lnTo>
                    <a:pt x="1" y="2142"/>
                  </a:lnTo>
                  <a:cubicBezTo>
                    <a:pt x="1" y="2363"/>
                    <a:pt x="35" y="2584"/>
                    <a:pt x="107" y="2796"/>
                  </a:cubicBezTo>
                  <a:lnTo>
                    <a:pt x="174" y="3003"/>
                  </a:lnTo>
                  <a:cubicBezTo>
                    <a:pt x="193" y="3066"/>
                    <a:pt x="208" y="3128"/>
                    <a:pt x="208" y="3195"/>
                  </a:cubicBezTo>
                  <a:lnTo>
                    <a:pt x="208" y="3301"/>
                  </a:lnTo>
                  <a:lnTo>
                    <a:pt x="4336" y="3301"/>
                  </a:lnTo>
                  <a:lnTo>
                    <a:pt x="4336" y="3195"/>
                  </a:lnTo>
                  <a:cubicBezTo>
                    <a:pt x="4336" y="3128"/>
                    <a:pt x="4346" y="3066"/>
                    <a:pt x="4370" y="3003"/>
                  </a:cubicBezTo>
                  <a:lnTo>
                    <a:pt x="4437" y="2796"/>
                  </a:lnTo>
                  <a:cubicBezTo>
                    <a:pt x="4505" y="2584"/>
                    <a:pt x="4538" y="2363"/>
                    <a:pt x="4538" y="2142"/>
                  </a:cubicBezTo>
                  <a:lnTo>
                    <a:pt x="4538" y="414"/>
                  </a:lnTo>
                  <a:cubicBezTo>
                    <a:pt x="4538" y="183"/>
                    <a:pt x="4356" y="0"/>
                    <a:pt x="4129" y="0"/>
                  </a:cubicBezTo>
                  <a:close/>
                </a:path>
              </a:pathLst>
            </a:custGeom>
            <a:solidFill>
              <a:srgbClr val="8A9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49" name="Google Shape;12549;p93"/>
            <p:cNvSpPr/>
            <p:nvPr/>
          </p:nvSpPr>
          <p:spPr>
            <a:xfrm>
              <a:off x="3253671" y="1619656"/>
              <a:ext cx="92163" cy="86603"/>
            </a:xfrm>
            <a:custGeom>
              <a:avLst/>
              <a:gdLst/>
              <a:ahLst/>
              <a:cxnLst/>
              <a:rect l="l" t="t" r="r" b="b"/>
              <a:pathLst>
                <a:path w="3514" h="3302" extrusionOk="0">
                  <a:moveTo>
                    <a:pt x="843" y="0"/>
                  </a:moveTo>
                  <a:cubicBezTo>
                    <a:pt x="376" y="0"/>
                    <a:pt x="1" y="376"/>
                    <a:pt x="1" y="838"/>
                  </a:cubicBezTo>
                  <a:cubicBezTo>
                    <a:pt x="1" y="1300"/>
                    <a:pt x="376" y="1675"/>
                    <a:pt x="843" y="1675"/>
                  </a:cubicBezTo>
                  <a:lnTo>
                    <a:pt x="958" y="1675"/>
                  </a:lnTo>
                  <a:lnTo>
                    <a:pt x="1011" y="3301"/>
                  </a:lnTo>
                  <a:lnTo>
                    <a:pt x="3306" y="3301"/>
                  </a:lnTo>
                  <a:lnTo>
                    <a:pt x="3306" y="3195"/>
                  </a:lnTo>
                  <a:cubicBezTo>
                    <a:pt x="3306" y="3128"/>
                    <a:pt x="3316" y="3061"/>
                    <a:pt x="3340" y="2998"/>
                  </a:cubicBezTo>
                  <a:lnTo>
                    <a:pt x="3407" y="2791"/>
                  </a:lnTo>
                  <a:cubicBezTo>
                    <a:pt x="3475" y="2584"/>
                    <a:pt x="3513" y="2363"/>
                    <a:pt x="3513" y="2142"/>
                  </a:cubicBezTo>
                  <a:lnTo>
                    <a:pt x="3513" y="414"/>
                  </a:lnTo>
                  <a:cubicBezTo>
                    <a:pt x="3513" y="183"/>
                    <a:pt x="3326" y="0"/>
                    <a:pt x="3099" y="0"/>
                  </a:cubicBez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0" name="Google Shape;12550;p93"/>
            <p:cNvSpPr/>
            <p:nvPr/>
          </p:nvSpPr>
          <p:spPr>
            <a:xfrm>
              <a:off x="3253671" y="1749508"/>
              <a:ext cx="65018" cy="48757"/>
            </a:xfrm>
            <a:custGeom>
              <a:avLst/>
              <a:gdLst/>
              <a:ahLst/>
              <a:cxnLst/>
              <a:rect l="l" t="t" r="r" b="b"/>
              <a:pathLst>
                <a:path w="2479" h="1859" extrusionOk="0">
                  <a:moveTo>
                    <a:pt x="1" y="1"/>
                  </a:moveTo>
                  <a:lnTo>
                    <a:pt x="1" y="1858"/>
                  </a:lnTo>
                  <a:lnTo>
                    <a:pt x="2479" y="1858"/>
                  </a:lnTo>
                  <a:lnTo>
                    <a:pt x="2479" y="1"/>
                  </a:ln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1" name="Google Shape;12551;p93"/>
            <p:cNvSpPr/>
            <p:nvPr/>
          </p:nvSpPr>
          <p:spPr>
            <a:xfrm>
              <a:off x="3253671" y="1749508"/>
              <a:ext cx="65018" cy="32548"/>
            </a:xfrm>
            <a:custGeom>
              <a:avLst/>
              <a:gdLst/>
              <a:ahLst/>
              <a:cxnLst/>
              <a:rect l="l" t="t" r="r" b="b"/>
              <a:pathLst>
                <a:path w="2479" h="1241" extrusionOk="0">
                  <a:moveTo>
                    <a:pt x="1" y="1"/>
                  </a:moveTo>
                  <a:lnTo>
                    <a:pt x="1" y="934"/>
                  </a:lnTo>
                  <a:cubicBezTo>
                    <a:pt x="388" y="1139"/>
                    <a:pt x="814" y="1241"/>
                    <a:pt x="1240" y="1241"/>
                  </a:cubicBezTo>
                  <a:cubicBezTo>
                    <a:pt x="1665" y="1241"/>
                    <a:pt x="2091" y="1139"/>
                    <a:pt x="2479" y="934"/>
                  </a:cubicBezTo>
                  <a:lnTo>
                    <a:pt x="2479" y="1"/>
                  </a:lnTo>
                  <a:close/>
                </a:path>
              </a:pathLst>
            </a:custGeom>
            <a:solidFill>
              <a:srgbClr val="C1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2" name="Google Shape;12552;p93"/>
            <p:cNvSpPr/>
            <p:nvPr/>
          </p:nvSpPr>
          <p:spPr>
            <a:xfrm>
              <a:off x="3242813" y="1778384"/>
              <a:ext cx="43459" cy="38712"/>
            </a:xfrm>
            <a:custGeom>
              <a:avLst/>
              <a:gdLst/>
              <a:ahLst/>
              <a:cxnLst/>
              <a:rect l="l" t="t" r="r" b="b"/>
              <a:pathLst>
                <a:path w="1657" h="1476" extrusionOk="0">
                  <a:moveTo>
                    <a:pt x="370" y="1"/>
                  </a:moveTo>
                  <a:cubicBezTo>
                    <a:pt x="293" y="1"/>
                    <a:pt x="220" y="44"/>
                    <a:pt x="184" y="122"/>
                  </a:cubicBezTo>
                  <a:lnTo>
                    <a:pt x="1" y="497"/>
                  </a:lnTo>
                  <a:lnTo>
                    <a:pt x="684" y="1397"/>
                  </a:lnTo>
                  <a:cubicBezTo>
                    <a:pt x="726" y="1449"/>
                    <a:pt x="787" y="1476"/>
                    <a:pt x="849" y="1476"/>
                  </a:cubicBezTo>
                  <a:cubicBezTo>
                    <a:pt x="901" y="1476"/>
                    <a:pt x="955" y="1456"/>
                    <a:pt x="997" y="1416"/>
                  </a:cubicBezTo>
                  <a:lnTo>
                    <a:pt x="1656" y="757"/>
                  </a:lnTo>
                  <a:lnTo>
                    <a:pt x="477" y="30"/>
                  </a:lnTo>
                  <a:cubicBezTo>
                    <a:pt x="443" y="10"/>
                    <a:pt x="406" y="1"/>
                    <a:pt x="370" y="1"/>
                  </a:cubicBezTo>
                  <a:close/>
                </a:path>
              </a:pathLst>
            </a:custGeom>
            <a:solidFill>
              <a:srgbClr val="D9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3" name="Google Shape;12553;p93"/>
            <p:cNvSpPr/>
            <p:nvPr/>
          </p:nvSpPr>
          <p:spPr>
            <a:xfrm>
              <a:off x="3286245" y="1778384"/>
              <a:ext cx="43302" cy="38712"/>
            </a:xfrm>
            <a:custGeom>
              <a:avLst/>
              <a:gdLst/>
              <a:ahLst/>
              <a:cxnLst/>
              <a:rect l="l" t="t" r="r" b="b"/>
              <a:pathLst>
                <a:path w="1651" h="1476" extrusionOk="0">
                  <a:moveTo>
                    <a:pt x="1282" y="1"/>
                  </a:moveTo>
                  <a:cubicBezTo>
                    <a:pt x="1245" y="1"/>
                    <a:pt x="1208" y="10"/>
                    <a:pt x="1174" y="30"/>
                  </a:cubicBezTo>
                  <a:lnTo>
                    <a:pt x="0" y="757"/>
                  </a:lnTo>
                  <a:lnTo>
                    <a:pt x="654" y="1416"/>
                  </a:lnTo>
                  <a:cubicBezTo>
                    <a:pt x="697" y="1456"/>
                    <a:pt x="750" y="1476"/>
                    <a:pt x="803" y="1476"/>
                  </a:cubicBezTo>
                  <a:cubicBezTo>
                    <a:pt x="865" y="1476"/>
                    <a:pt x="926" y="1449"/>
                    <a:pt x="967" y="1397"/>
                  </a:cubicBezTo>
                  <a:lnTo>
                    <a:pt x="1650" y="497"/>
                  </a:lnTo>
                  <a:lnTo>
                    <a:pt x="1468" y="122"/>
                  </a:lnTo>
                  <a:cubicBezTo>
                    <a:pt x="1432" y="44"/>
                    <a:pt x="1358" y="1"/>
                    <a:pt x="1282" y="1"/>
                  </a:cubicBezTo>
                  <a:close/>
                </a:path>
              </a:pathLst>
            </a:custGeom>
            <a:solidFill>
              <a:srgbClr val="D9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4" name="Google Shape;12554;p93"/>
            <p:cNvSpPr/>
            <p:nvPr/>
          </p:nvSpPr>
          <p:spPr>
            <a:xfrm>
              <a:off x="3232086" y="1663534"/>
              <a:ext cx="108188" cy="102287"/>
            </a:xfrm>
            <a:custGeom>
              <a:avLst/>
              <a:gdLst/>
              <a:ahLst/>
              <a:cxnLst/>
              <a:rect l="l" t="t" r="r" b="b"/>
              <a:pathLst>
                <a:path w="4125" h="3900" extrusionOk="0">
                  <a:moveTo>
                    <a:pt x="1757" y="0"/>
                  </a:moveTo>
                  <a:cubicBezTo>
                    <a:pt x="1109" y="0"/>
                    <a:pt x="617" y="185"/>
                    <a:pt x="617" y="185"/>
                  </a:cubicBezTo>
                  <a:lnTo>
                    <a:pt x="617" y="882"/>
                  </a:lnTo>
                  <a:cubicBezTo>
                    <a:pt x="617" y="1089"/>
                    <a:pt x="516" y="1282"/>
                    <a:pt x="342" y="1397"/>
                  </a:cubicBezTo>
                  <a:lnTo>
                    <a:pt x="1" y="1628"/>
                  </a:lnTo>
                  <a:lnTo>
                    <a:pt x="1" y="1835"/>
                  </a:lnTo>
                  <a:cubicBezTo>
                    <a:pt x="1" y="2971"/>
                    <a:pt x="925" y="3899"/>
                    <a:pt x="2065" y="3899"/>
                  </a:cubicBezTo>
                  <a:cubicBezTo>
                    <a:pt x="3201" y="3899"/>
                    <a:pt x="4124" y="2971"/>
                    <a:pt x="4124" y="1835"/>
                  </a:cubicBezTo>
                  <a:lnTo>
                    <a:pt x="4124" y="1628"/>
                  </a:lnTo>
                  <a:lnTo>
                    <a:pt x="3783" y="1402"/>
                  </a:lnTo>
                  <a:cubicBezTo>
                    <a:pt x="3610" y="1287"/>
                    <a:pt x="3504" y="1089"/>
                    <a:pt x="3504" y="882"/>
                  </a:cubicBezTo>
                  <a:lnTo>
                    <a:pt x="3504" y="599"/>
                  </a:lnTo>
                  <a:cubicBezTo>
                    <a:pt x="2944" y="128"/>
                    <a:pt x="2296" y="0"/>
                    <a:pt x="1757" y="0"/>
                  </a:cubicBezTo>
                  <a:close/>
                </a:path>
              </a:pathLst>
            </a:custGeom>
            <a:solidFill>
              <a:srgbClr val="D8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5" name="Google Shape;12555;p93"/>
            <p:cNvSpPr/>
            <p:nvPr/>
          </p:nvSpPr>
          <p:spPr>
            <a:xfrm>
              <a:off x="3194108" y="1809464"/>
              <a:ext cx="32575" cy="42934"/>
            </a:xfrm>
            <a:custGeom>
              <a:avLst/>
              <a:gdLst/>
              <a:ahLst/>
              <a:cxnLst/>
              <a:rect l="l" t="t" r="r" b="b"/>
              <a:pathLst>
                <a:path w="1242" h="1637" extrusionOk="0">
                  <a:moveTo>
                    <a:pt x="227" y="0"/>
                  </a:moveTo>
                  <a:cubicBezTo>
                    <a:pt x="82" y="154"/>
                    <a:pt x="0" y="356"/>
                    <a:pt x="0" y="563"/>
                  </a:cubicBezTo>
                  <a:lnTo>
                    <a:pt x="0" y="1636"/>
                  </a:lnTo>
                  <a:lnTo>
                    <a:pt x="1242" y="1636"/>
                  </a:lnTo>
                  <a:lnTo>
                    <a:pt x="1242" y="1357"/>
                  </a:lnTo>
                  <a:cubicBezTo>
                    <a:pt x="1242" y="1141"/>
                    <a:pt x="1155" y="929"/>
                    <a:pt x="1001" y="775"/>
                  </a:cubicBezTo>
                  <a:lnTo>
                    <a:pt x="227" y="0"/>
                  </a:lnTo>
                  <a:close/>
                </a:path>
              </a:pathLst>
            </a:custGeom>
            <a:solidFill>
              <a:srgbClr val="D9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6" name="Google Shape;12556;p93"/>
            <p:cNvSpPr/>
            <p:nvPr/>
          </p:nvSpPr>
          <p:spPr>
            <a:xfrm>
              <a:off x="3232217" y="1663534"/>
              <a:ext cx="91901" cy="101789"/>
            </a:xfrm>
            <a:custGeom>
              <a:avLst/>
              <a:gdLst/>
              <a:ahLst/>
              <a:cxnLst/>
              <a:rect l="l" t="t" r="r" b="b"/>
              <a:pathLst>
                <a:path w="3504" h="3881" extrusionOk="0">
                  <a:moveTo>
                    <a:pt x="1755" y="0"/>
                  </a:moveTo>
                  <a:cubicBezTo>
                    <a:pt x="1108" y="0"/>
                    <a:pt x="617" y="185"/>
                    <a:pt x="617" y="185"/>
                  </a:cubicBezTo>
                  <a:lnTo>
                    <a:pt x="617" y="887"/>
                  </a:lnTo>
                  <a:cubicBezTo>
                    <a:pt x="617" y="1094"/>
                    <a:pt x="515" y="1287"/>
                    <a:pt x="342" y="1402"/>
                  </a:cubicBezTo>
                  <a:lnTo>
                    <a:pt x="1" y="1628"/>
                  </a:lnTo>
                  <a:lnTo>
                    <a:pt x="1" y="1835"/>
                  </a:lnTo>
                  <a:cubicBezTo>
                    <a:pt x="1" y="2875"/>
                    <a:pt x="780" y="3750"/>
                    <a:pt x="1815" y="3880"/>
                  </a:cubicBezTo>
                  <a:cubicBezTo>
                    <a:pt x="1444" y="3495"/>
                    <a:pt x="1237" y="2980"/>
                    <a:pt x="1237" y="2451"/>
                  </a:cubicBezTo>
                  <a:lnTo>
                    <a:pt x="1237" y="1089"/>
                  </a:lnTo>
                  <a:cubicBezTo>
                    <a:pt x="1237" y="882"/>
                    <a:pt x="1391" y="704"/>
                    <a:pt x="1598" y="680"/>
                  </a:cubicBezTo>
                  <a:cubicBezTo>
                    <a:pt x="1757" y="660"/>
                    <a:pt x="1960" y="643"/>
                    <a:pt x="2185" y="643"/>
                  </a:cubicBezTo>
                  <a:cubicBezTo>
                    <a:pt x="2592" y="643"/>
                    <a:pt x="3073" y="698"/>
                    <a:pt x="3504" y="887"/>
                  </a:cubicBezTo>
                  <a:lnTo>
                    <a:pt x="3504" y="599"/>
                  </a:lnTo>
                  <a:cubicBezTo>
                    <a:pt x="2941" y="128"/>
                    <a:pt x="2294" y="0"/>
                    <a:pt x="1755" y="0"/>
                  </a:cubicBez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7" name="Google Shape;12557;p93"/>
            <p:cNvSpPr/>
            <p:nvPr/>
          </p:nvSpPr>
          <p:spPr>
            <a:xfrm>
              <a:off x="3243206" y="1660597"/>
              <a:ext cx="88124" cy="29060"/>
            </a:xfrm>
            <a:custGeom>
              <a:avLst/>
              <a:gdLst/>
              <a:ahLst/>
              <a:cxnLst/>
              <a:rect l="l" t="t" r="r" b="b"/>
              <a:pathLst>
                <a:path w="3360" h="1108" extrusionOk="0">
                  <a:moveTo>
                    <a:pt x="1327" y="0"/>
                  </a:moveTo>
                  <a:cubicBezTo>
                    <a:pt x="931" y="0"/>
                    <a:pt x="574" y="41"/>
                    <a:pt x="342" y="75"/>
                  </a:cubicBezTo>
                  <a:cubicBezTo>
                    <a:pt x="145" y="104"/>
                    <a:pt x="0" y="273"/>
                    <a:pt x="0" y="470"/>
                  </a:cubicBezTo>
                  <a:lnTo>
                    <a:pt x="0" y="913"/>
                  </a:lnTo>
                  <a:cubicBezTo>
                    <a:pt x="0" y="1043"/>
                    <a:pt x="96" y="1108"/>
                    <a:pt x="193" y="1108"/>
                  </a:cubicBezTo>
                  <a:cubicBezTo>
                    <a:pt x="289" y="1108"/>
                    <a:pt x="385" y="1043"/>
                    <a:pt x="385" y="913"/>
                  </a:cubicBezTo>
                  <a:lnTo>
                    <a:pt x="390" y="470"/>
                  </a:lnTo>
                  <a:cubicBezTo>
                    <a:pt x="385" y="465"/>
                    <a:pt x="390" y="460"/>
                    <a:pt x="400" y="456"/>
                  </a:cubicBezTo>
                  <a:cubicBezTo>
                    <a:pt x="698" y="410"/>
                    <a:pt x="1000" y="388"/>
                    <a:pt x="1302" y="388"/>
                  </a:cubicBezTo>
                  <a:cubicBezTo>
                    <a:pt x="1418" y="388"/>
                    <a:pt x="1534" y="391"/>
                    <a:pt x="1651" y="398"/>
                  </a:cubicBezTo>
                  <a:cubicBezTo>
                    <a:pt x="2252" y="436"/>
                    <a:pt x="2690" y="590"/>
                    <a:pt x="2945" y="845"/>
                  </a:cubicBezTo>
                  <a:cubicBezTo>
                    <a:pt x="2988" y="888"/>
                    <a:pt x="3035" y="906"/>
                    <a:pt x="3080" y="906"/>
                  </a:cubicBezTo>
                  <a:cubicBezTo>
                    <a:pt x="3231" y="906"/>
                    <a:pt x="3360" y="711"/>
                    <a:pt x="3219" y="571"/>
                  </a:cubicBezTo>
                  <a:cubicBezTo>
                    <a:pt x="2761" y="116"/>
                    <a:pt x="1991" y="0"/>
                    <a:pt x="132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8" name="Google Shape;12558;p93"/>
            <p:cNvSpPr/>
            <p:nvPr/>
          </p:nvSpPr>
          <p:spPr>
            <a:xfrm>
              <a:off x="3189073" y="1614594"/>
              <a:ext cx="194110" cy="242814"/>
            </a:xfrm>
            <a:custGeom>
              <a:avLst/>
              <a:gdLst/>
              <a:ahLst/>
              <a:cxnLst/>
              <a:rect l="l" t="t" r="r" b="b"/>
              <a:pathLst>
                <a:path w="7401" h="9258" extrusionOk="0">
                  <a:moveTo>
                    <a:pt x="5779" y="386"/>
                  </a:moveTo>
                  <a:lnTo>
                    <a:pt x="5779" y="2258"/>
                  </a:lnTo>
                  <a:cubicBezTo>
                    <a:pt x="5779" y="2537"/>
                    <a:pt x="5716" y="2816"/>
                    <a:pt x="5591" y="3066"/>
                  </a:cubicBezTo>
                  <a:cubicBezTo>
                    <a:pt x="5577" y="3090"/>
                    <a:pt x="5572" y="3119"/>
                    <a:pt x="5572" y="3153"/>
                  </a:cubicBezTo>
                  <a:lnTo>
                    <a:pt x="5572" y="3701"/>
                  </a:lnTo>
                  <a:cubicBezTo>
                    <a:pt x="5572" y="4736"/>
                    <a:pt x="4728" y="5568"/>
                    <a:pt x="3702" y="5568"/>
                  </a:cubicBezTo>
                  <a:cubicBezTo>
                    <a:pt x="3660" y="5568"/>
                    <a:pt x="3618" y="5566"/>
                    <a:pt x="3575" y="5563"/>
                  </a:cubicBezTo>
                  <a:cubicBezTo>
                    <a:pt x="2598" y="5506"/>
                    <a:pt x="1833" y="4654"/>
                    <a:pt x="1833" y="3629"/>
                  </a:cubicBezTo>
                  <a:lnTo>
                    <a:pt x="1833" y="3148"/>
                  </a:lnTo>
                  <a:cubicBezTo>
                    <a:pt x="1833" y="3119"/>
                    <a:pt x="1824" y="3090"/>
                    <a:pt x="1814" y="3066"/>
                  </a:cubicBezTo>
                  <a:cubicBezTo>
                    <a:pt x="1689" y="2811"/>
                    <a:pt x="1626" y="2537"/>
                    <a:pt x="1626" y="2253"/>
                  </a:cubicBezTo>
                  <a:lnTo>
                    <a:pt x="1626" y="1844"/>
                  </a:lnTo>
                  <a:cubicBezTo>
                    <a:pt x="1626" y="1035"/>
                    <a:pt x="2276" y="386"/>
                    <a:pt x="3084" y="386"/>
                  </a:cubicBezTo>
                  <a:close/>
                  <a:moveTo>
                    <a:pt x="2656" y="5693"/>
                  </a:moveTo>
                  <a:cubicBezTo>
                    <a:pt x="2935" y="5842"/>
                    <a:pt x="3238" y="5929"/>
                    <a:pt x="3551" y="5953"/>
                  </a:cubicBezTo>
                  <a:cubicBezTo>
                    <a:pt x="3604" y="5958"/>
                    <a:pt x="3652" y="5958"/>
                    <a:pt x="3705" y="5958"/>
                  </a:cubicBezTo>
                  <a:cubicBezTo>
                    <a:pt x="4066" y="5958"/>
                    <a:pt x="4427" y="5871"/>
                    <a:pt x="4749" y="5703"/>
                  </a:cubicBezTo>
                  <a:lnTo>
                    <a:pt x="4749" y="6054"/>
                  </a:lnTo>
                  <a:lnTo>
                    <a:pt x="3705" y="6766"/>
                  </a:lnTo>
                  <a:lnTo>
                    <a:pt x="2656" y="6054"/>
                  </a:lnTo>
                  <a:lnTo>
                    <a:pt x="2656" y="5693"/>
                  </a:lnTo>
                  <a:close/>
                  <a:moveTo>
                    <a:pt x="2488" y="6405"/>
                  </a:moveTo>
                  <a:lnTo>
                    <a:pt x="3402" y="7031"/>
                  </a:lnTo>
                  <a:lnTo>
                    <a:pt x="2916" y="7512"/>
                  </a:lnTo>
                  <a:cubicBezTo>
                    <a:pt x="2916" y="7517"/>
                    <a:pt x="2911" y="7517"/>
                    <a:pt x="2906" y="7517"/>
                  </a:cubicBezTo>
                  <a:cubicBezTo>
                    <a:pt x="2901" y="7517"/>
                    <a:pt x="2901" y="7512"/>
                    <a:pt x="2897" y="7512"/>
                  </a:cubicBezTo>
                  <a:lnTo>
                    <a:pt x="2295" y="6607"/>
                  </a:lnTo>
                  <a:lnTo>
                    <a:pt x="2488" y="6405"/>
                  </a:lnTo>
                  <a:close/>
                  <a:moveTo>
                    <a:pt x="4913" y="6405"/>
                  </a:moveTo>
                  <a:lnTo>
                    <a:pt x="5110" y="6607"/>
                  </a:lnTo>
                  <a:lnTo>
                    <a:pt x="4509" y="7512"/>
                  </a:lnTo>
                  <a:cubicBezTo>
                    <a:pt x="4504" y="7517"/>
                    <a:pt x="4499" y="7517"/>
                    <a:pt x="4499" y="7522"/>
                  </a:cubicBezTo>
                  <a:cubicBezTo>
                    <a:pt x="4494" y="7522"/>
                    <a:pt x="4489" y="7517"/>
                    <a:pt x="4485" y="7517"/>
                  </a:cubicBezTo>
                  <a:lnTo>
                    <a:pt x="4003" y="7036"/>
                  </a:lnTo>
                  <a:lnTo>
                    <a:pt x="4913" y="6405"/>
                  </a:lnTo>
                  <a:close/>
                  <a:moveTo>
                    <a:pt x="3084" y="1"/>
                  </a:moveTo>
                  <a:cubicBezTo>
                    <a:pt x="2069" y="1"/>
                    <a:pt x="1241" y="824"/>
                    <a:pt x="1241" y="1844"/>
                  </a:cubicBezTo>
                  <a:lnTo>
                    <a:pt x="1241" y="2258"/>
                  </a:lnTo>
                  <a:cubicBezTo>
                    <a:pt x="1241" y="2580"/>
                    <a:pt x="1314" y="2898"/>
                    <a:pt x="1448" y="3196"/>
                  </a:cubicBezTo>
                  <a:lnTo>
                    <a:pt x="1448" y="3629"/>
                  </a:lnTo>
                  <a:cubicBezTo>
                    <a:pt x="1444" y="4322"/>
                    <a:pt x="1747" y="4981"/>
                    <a:pt x="2271" y="5429"/>
                  </a:cubicBezTo>
                  <a:lnTo>
                    <a:pt x="2271" y="6078"/>
                  </a:lnTo>
                  <a:lnTo>
                    <a:pt x="1910" y="6454"/>
                  </a:lnTo>
                  <a:cubicBezTo>
                    <a:pt x="1877" y="6497"/>
                    <a:pt x="1857" y="6550"/>
                    <a:pt x="1862" y="6603"/>
                  </a:cubicBezTo>
                  <a:lnTo>
                    <a:pt x="674" y="7036"/>
                  </a:lnTo>
                  <a:cubicBezTo>
                    <a:pt x="269" y="7180"/>
                    <a:pt x="5" y="7565"/>
                    <a:pt x="0" y="7993"/>
                  </a:cubicBezTo>
                  <a:lnTo>
                    <a:pt x="0" y="9066"/>
                  </a:lnTo>
                  <a:cubicBezTo>
                    <a:pt x="0" y="9194"/>
                    <a:pt x="97" y="9258"/>
                    <a:pt x="195" y="9258"/>
                  </a:cubicBezTo>
                  <a:cubicBezTo>
                    <a:pt x="292" y="9258"/>
                    <a:pt x="390" y="9194"/>
                    <a:pt x="390" y="9066"/>
                  </a:cubicBezTo>
                  <a:lnTo>
                    <a:pt x="390" y="7993"/>
                  </a:lnTo>
                  <a:cubicBezTo>
                    <a:pt x="390" y="7729"/>
                    <a:pt x="553" y="7488"/>
                    <a:pt x="804" y="7401"/>
                  </a:cubicBezTo>
                  <a:lnTo>
                    <a:pt x="2055" y="6944"/>
                  </a:lnTo>
                  <a:lnTo>
                    <a:pt x="2579" y="7724"/>
                  </a:lnTo>
                  <a:cubicBezTo>
                    <a:pt x="2642" y="7825"/>
                    <a:pt x="2752" y="7887"/>
                    <a:pt x="2868" y="7902"/>
                  </a:cubicBezTo>
                  <a:lnTo>
                    <a:pt x="2911" y="7902"/>
                  </a:lnTo>
                  <a:cubicBezTo>
                    <a:pt x="3017" y="7902"/>
                    <a:pt x="3118" y="7859"/>
                    <a:pt x="3190" y="7786"/>
                  </a:cubicBezTo>
                  <a:lnTo>
                    <a:pt x="3508" y="7469"/>
                  </a:lnTo>
                  <a:lnTo>
                    <a:pt x="3508" y="9066"/>
                  </a:lnTo>
                  <a:cubicBezTo>
                    <a:pt x="3508" y="9194"/>
                    <a:pt x="3605" y="9258"/>
                    <a:pt x="3703" y="9258"/>
                  </a:cubicBezTo>
                  <a:cubicBezTo>
                    <a:pt x="3800" y="9258"/>
                    <a:pt x="3898" y="9194"/>
                    <a:pt x="3898" y="9066"/>
                  </a:cubicBezTo>
                  <a:lnTo>
                    <a:pt x="3898" y="7469"/>
                  </a:lnTo>
                  <a:lnTo>
                    <a:pt x="4215" y="7786"/>
                  </a:lnTo>
                  <a:cubicBezTo>
                    <a:pt x="4292" y="7865"/>
                    <a:pt x="4394" y="7904"/>
                    <a:pt x="4495" y="7904"/>
                  </a:cubicBezTo>
                  <a:cubicBezTo>
                    <a:pt x="4622" y="7904"/>
                    <a:pt x="4749" y="7844"/>
                    <a:pt x="4826" y="7729"/>
                  </a:cubicBezTo>
                  <a:lnTo>
                    <a:pt x="5351" y="6944"/>
                  </a:lnTo>
                  <a:lnTo>
                    <a:pt x="6602" y="7401"/>
                  </a:lnTo>
                  <a:cubicBezTo>
                    <a:pt x="6847" y="7493"/>
                    <a:pt x="7016" y="7729"/>
                    <a:pt x="7016" y="7993"/>
                  </a:cubicBezTo>
                  <a:lnTo>
                    <a:pt x="7016" y="9066"/>
                  </a:lnTo>
                  <a:cubicBezTo>
                    <a:pt x="7016" y="9194"/>
                    <a:pt x="7112" y="9258"/>
                    <a:pt x="7208" y="9258"/>
                  </a:cubicBezTo>
                  <a:cubicBezTo>
                    <a:pt x="7304" y="9258"/>
                    <a:pt x="7400" y="9194"/>
                    <a:pt x="7400" y="9066"/>
                  </a:cubicBezTo>
                  <a:lnTo>
                    <a:pt x="7400" y="7993"/>
                  </a:lnTo>
                  <a:cubicBezTo>
                    <a:pt x="7400" y="7565"/>
                    <a:pt x="7131" y="7185"/>
                    <a:pt x="6732" y="7036"/>
                  </a:cubicBezTo>
                  <a:lnTo>
                    <a:pt x="5543" y="6603"/>
                  </a:lnTo>
                  <a:cubicBezTo>
                    <a:pt x="5548" y="6550"/>
                    <a:pt x="5529" y="6497"/>
                    <a:pt x="5490" y="6458"/>
                  </a:cubicBezTo>
                  <a:lnTo>
                    <a:pt x="5129" y="6078"/>
                  </a:lnTo>
                  <a:lnTo>
                    <a:pt x="5129" y="5443"/>
                  </a:lnTo>
                  <a:cubicBezTo>
                    <a:pt x="5168" y="5409"/>
                    <a:pt x="5206" y="5380"/>
                    <a:pt x="5245" y="5347"/>
                  </a:cubicBezTo>
                  <a:cubicBezTo>
                    <a:pt x="5697" y="4919"/>
                    <a:pt x="5957" y="4322"/>
                    <a:pt x="5962" y="3701"/>
                  </a:cubicBezTo>
                  <a:lnTo>
                    <a:pt x="5962" y="3191"/>
                  </a:lnTo>
                  <a:cubicBezTo>
                    <a:pt x="6096" y="2898"/>
                    <a:pt x="6164" y="2580"/>
                    <a:pt x="6164" y="2253"/>
                  </a:cubicBezTo>
                  <a:lnTo>
                    <a:pt x="6164" y="193"/>
                  </a:lnTo>
                  <a:cubicBezTo>
                    <a:pt x="6164" y="88"/>
                    <a:pt x="6077" y="1"/>
                    <a:pt x="597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9" name="Google Shape;12559;p93"/>
            <p:cNvSpPr/>
            <p:nvPr/>
          </p:nvSpPr>
          <p:spPr>
            <a:xfrm>
              <a:off x="3221621" y="1836452"/>
              <a:ext cx="10124" cy="20956"/>
            </a:xfrm>
            <a:custGeom>
              <a:avLst/>
              <a:gdLst/>
              <a:ahLst/>
              <a:cxnLst/>
              <a:rect l="l" t="t" r="r" b="b"/>
              <a:pathLst>
                <a:path w="386" h="799" extrusionOk="0">
                  <a:moveTo>
                    <a:pt x="193" y="1"/>
                  </a:moveTo>
                  <a:cubicBezTo>
                    <a:pt x="87" y="1"/>
                    <a:pt x="0" y="88"/>
                    <a:pt x="0" y="193"/>
                  </a:cubicBezTo>
                  <a:lnTo>
                    <a:pt x="0" y="607"/>
                  </a:lnTo>
                  <a:cubicBezTo>
                    <a:pt x="0" y="735"/>
                    <a:pt x="97" y="799"/>
                    <a:pt x="193" y="799"/>
                  </a:cubicBezTo>
                  <a:cubicBezTo>
                    <a:pt x="289" y="799"/>
                    <a:pt x="385" y="735"/>
                    <a:pt x="385" y="607"/>
                  </a:cubicBezTo>
                  <a:lnTo>
                    <a:pt x="385" y="193"/>
                  </a:lnTo>
                  <a:cubicBezTo>
                    <a:pt x="385" y="88"/>
                    <a:pt x="299" y="1"/>
                    <a:pt x="19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0" name="Google Shape;12560;p93"/>
            <p:cNvSpPr/>
            <p:nvPr/>
          </p:nvSpPr>
          <p:spPr>
            <a:xfrm>
              <a:off x="3340615" y="1836452"/>
              <a:ext cx="10124" cy="20956"/>
            </a:xfrm>
            <a:custGeom>
              <a:avLst/>
              <a:gdLst/>
              <a:ahLst/>
              <a:cxnLst/>
              <a:rect l="l" t="t" r="r" b="b"/>
              <a:pathLst>
                <a:path w="386" h="799" extrusionOk="0">
                  <a:moveTo>
                    <a:pt x="193" y="1"/>
                  </a:moveTo>
                  <a:cubicBezTo>
                    <a:pt x="88" y="1"/>
                    <a:pt x="1" y="88"/>
                    <a:pt x="1" y="193"/>
                  </a:cubicBezTo>
                  <a:lnTo>
                    <a:pt x="1" y="607"/>
                  </a:lnTo>
                  <a:cubicBezTo>
                    <a:pt x="1" y="735"/>
                    <a:pt x="97" y="799"/>
                    <a:pt x="193" y="799"/>
                  </a:cubicBezTo>
                  <a:cubicBezTo>
                    <a:pt x="290" y="799"/>
                    <a:pt x="386" y="735"/>
                    <a:pt x="386" y="607"/>
                  </a:cubicBezTo>
                  <a:lnTo>
                    <a:pt x="386" y="193"/>
                  </a:lnTo>
                  <a:cubicBezTo>
                    <a:pt x="386" y="88"/>
                    <a:pt x="299" y="1"/>
                    <a:pt x="19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1" name="Google Shape;12561;p93"/>
            <p:cNvSpPr/>
            <p:nvPr/>
          </p:nvSpPr>
          <p:spPr>
            <a:xfrm>
              <a:off x="3115872" y="1511808"/>
              <a:ext cx="316277" cy="275756"/>
            </a:xfrm>
            <a:custGeom>
              <a:avLst/>
              <a:gdLst/>
              <a:ahLst/>
              <a:cxnLst/>
              <a:rect l="l" t="t" r="r" b="b"/>
              <a:pathLst>
                <a:path w="12059" h="10514" extrusionOk="0">
                  <a:moveTo>
                    <a:pt x="4663" y="720"/>
                  </a:moveTo>
                  <a:cubicBezTo>
                    <a:pt x="4350" y="994"/>
                    <a:pt x="4076" y="1307"/>
                    <a:pt x="3854" y="1658"/>
                  </a:cubicBezTo>
                  <a:cubicBezTo>
                    <a:pt x="3681" y="1918"/>
                    <a:pt x="3537" y="2193"/>
                    <a:pt x="3412" y="2476"/>
                  </a:cubicBezTo>
                  <a:lnTo>
                    <a:pt x="2344" y="2476"/>
                  </a:lnTo>
                  <a:cubicBezTo>
                    <a:pt x="2935" y="1683"/>
                    <a:pt x="3739" y="1071"/>
                    <a:pt x="4663" y="720"/>
                  </a:cubicBezTo>
                  <a:close/>
                  <a:moveTo>
                    <a:pt x="6299" y="398"/>
                  </a:moveTo>
                  <a:lnTo>
                    <a:pt x="6299" y="2476"/>
                  </a:lnTo>
                  <a:lnTo>
                    <a:pt x="3835" y="2476"/>
                  </a:lnTo>
                  <a:cubicBezTo>
                    <a:pt x="4403" y="1283"/>
                    <a:pt x="5293" y="484"/>
                    <a:pt x="6299" y="398"/>
                  </a:cubicBezTo>
                  <a:close/>
                  <a:moveTo>
                    <a:pt x="6689" y="393"/>
                  </a:moveTo>
                  <a:cubicBezTo>
                    <a:pt x="7699" y="484"/>
                    <a:pt x="8584" y="1283"/>
                    <a:pt x="9152" y="2476"/>
                  </a:cubicBezTo>
                  <a:lnTo>
                    <a:pt x="6689" y="2476"/>
                  </a:lnTo>
                  <a:lnTo>
                    <a:pt x="6689" y="393"/>
                  </a:lnTo>
                  <a:close/>
                  <a:moveTo>
                    <a:pt x="8329" y="720"/>
                  </a:moveTo>
                  <a:lnTo>
                    <a:pt x="8329" y="720"/>
                  </a:lnTo>
                  <a:cubicBezTo>
                    <a:pt x="9253" y="1071"/>
                    <a:pt x="10057" y="1683"/>
                    <a:pt x="10644" y="2476"/>
                  </a:cubicBezTo>
                  <a:lnTo>
                    <a:pt x="9580" y="2476"/>
                  </a:lnTo>
                  <a:cubicBezTo>
                    <a:pt x="9455" y="2193"/>
                    <a:pt x="9306" y="1918"/>
                    <a:pt x="9138" y="1658"/>
                  </a:cubicBezTo>
                  <a:cubicBezTo>
                    <a:pt x="8912" y="1307"/>
                    <a:pt x="8642" y="994"/>
                    <a:pt x="8329" y="720"/>
                  </a:cubicBezTo>
                  <a:close/>
                  <a:moveTo>
                    <a:pt x="3253" y="2861"/>
                  </a:moveTo>
                  <a:cubicBezTo>
                    <a:pt x="2964" y="3665"/>
                    <a:pt x="2810" y="4512"/>
                    <a:pt x="2796" y="5363"/>
                  </a:cubicBezTo>
                  <a:lnTo>
                    <a:pt x="1328" y="5363"/>
                  </a:lnTo>
                  <a:cubicBezTo>
                    <a:pt x="1357" y="4478"/>
                    <a:pt x="1617" y="3617"/>
                    <a:pt x="2084" y="2861"/>
                  </a:cubicBezTo>
                  <a:close/>
                  <a:moveTo>
                    <a:pt x="10908" y="2861"/>
                  </a:moveTo>
                  <a:cubicBezTo>
                    <a:pt x="11370" y="3617"/>
                    <a:pt x="11630" y="4478"/>
                    <a:pt x="11664" y="5363"/>
                  </a:cubicBezTo>
                  <a:lnTo>
                    <a:pt x="10191" y="5363"/>
                  </a:lnTo>
                  <a:cubicBezTo>
                    <a:pt x="10177" y="4512"/>
                    <a:pt x="10023" y="3665"/>
                    <a:pt x="9734" y="2861"/>
                  </a:cubicBezTo>
                  <a:close/>
                  <a:moveTo>
                    <a:pt x="2796" y="5748"/>
                  </a:moveTo>
                  <a:cubicBezTo>
                    <a:pt x="2810" y="6542"/>
                    <a:pt x="2945" y="7331"/>
                    <a:pt x="3195" y="8087"/>
                  </a:cubicBezTo>
                  <a:cubicBezTo>
                    <a:pt x="3214" y="8145"/>
                    <a:pt x="3234" y="8198"/>
                    <a:pt x="3258" y="8251"/>
                  </a:cubicBezTo>
                  <a:lnTo>
                    <a:pt x="2079" y="8251"/>
                  </a:lnTo>
                  <a:cubicBezTo>
                    <a:pt x="1617" y="7495"/>
                    <a:pt x="1357" y="6634"/>
                    <a:pt x="1328" y="5748"/>
                  </a:cubicBezTo>
                  <a:close/>
                  <a:moveTo>
                    <a:pt x="11664" y="5753"/>
                  </a:moveTo>
                  <a:cubicBezTo>
                    <a:pt x="11630" y="6605"/>
                    <a:pt x="11390" y="7442"/>
                    <a:pt x="10952" y="8178"/>
                  </a:cubicBezTo>
                  <a:lnTo>
                    <a:pt x="10952" y="8183"/>
                  </a:lnTo>
                  <a:cubicBezTo>
                    <a:pt x="10937" y="8207"/>
                    <a:pt x="10923" y="8231"/>
                    <a:pt x="10908" y="8255"/>
                  </a:cubicBezTo>
                  <a:lnTo>
                    <a:pt x="9734" y="8255"/>
                  </a:lnTo>
                  <a:cubicBezTo>
                    <a:pt x="9754" y="8198"/>
                    <a:pt x="9773" y="8145"/>
                    <a:pt x="9792" y="8087"/>
                  </a:cubicBezTo>
                  <a:cubicBezTo>
                    <a:pt x="10047" y="7336"/>
                    <a:pt x="10182" y="6547"/>
                    <a:pt x="10196" y="5753"/>
                  </a:cubicBezTo>
                  <a:close/>
                  <a:moveTo>
                    <a:pt x="6504" y="0"/>
                  </a:moveTo>
                  <a:cubicBezTo>
                    <a:pt x="4804" y="0"/>
                    <a:pt x="3115" y="773"/>
                    <a:pt x="2016" y="2274"/>
                  </a:cubicBezTo>
                  <a:cubicBezTo>
                    <a:pt x="0" y="5022"/>
                    <a:pt x="910" y="8915"/>
                    <a:pt x="3931" y="10488"/>
                  </a:cubicBezTo>
                  <a:cubicBezTo>
                    <a:pt x="3964" y="10506"/>
                    <a:pt x="3996" y="10513"/>
                    <a:pt x="4026" y="10513"/>
                  </a:cubicBezTo>
                  <a:cubicBezTo>
                    <a:pt x="4201" y="10513"/>
                    <a:pt x="4303" y="10249"/>
                    <a:pt x="4109" y="10146"/>
                  </a:cubicBezTo>
                  <a:cubicBezTo>
                    <a:pt x="3412" y="9785"/>
                    <a:pt x="2805" y="9271"/>
                    <a:pt x="2339" y="8640"/>
                  </a:cubicBezTo>
                  <a:lnTo>
                    <a:pt x="3412" y="8640"/>
                  </a:lnTo>
                  <a:cubicBezTo>
                    <a:pt x="3628" y="9141"/>
                    <a:pt x="3922" y="9607"/>
                    <a:pt x="4283" y="10021"/>
                  </a:cubicBezTo>
                  <a:cubicBezTo>
                    <a:pt x="4324" y="10069"/>
                    <a:pt x="4374" y="10089"/>
                    <a:pt x="4421" y="10089"/>
                  </a:cubicBezTo>
                  <a:cubicBezTo>
                    <a:pt x="4566" y="10089"/>
                    <a:pt x="4698" y="9906"/>
                    <a:pt x="4571" y="9761"/>
                  </a:cubicBezTo>
                  <a:cubicBezTo>
                    <a:pt x="4273" y="9425"/>
                    <a:pt x="4028" y="9044"/>
                    <a:pt x="3835" y="8640"/>
                  </a:cubicBezTo>
                  <a:cubicBezTo>
                    <a:pt x="4076" y="8607"/>
                    <a:pt x="4052" y="8255"/>
                    <a:pt x="3811" y="8255"/>
                  </a:cubicBezTo>
                  <a:lnTo>
                    <a:pt x="3672" y="8255"/>
                  </a:lnTo>
                  <a:cubicBezTo>
                    <a:pt x="3364" y="7457"/>
                    <a:pt x="3200" y="6610"/>
                    <a:pt x="3181" y="5753"/>
                  </a:cubicBezTo>
                  <a:lnTo>
                    <a:pt x="3397" y="5753"/>
                  </a:lnTo>
                  <a:cubicBezTo>
                    <a:pt x="3657" y="5753"/>
                    <a:pt x="3657" y="5363"/>
                    <a:pt x="3397" y="5363"/>
                  </a:cubicBezTo>
                  <a:lnTo>
                    <a:pt x="3181" y="5363"/>
                  </a:lnTo>
                  <a:cubicBezTo>
                    <a:pt x="3195" y="4507"/>
                    <a:pt x="3359" y="3660"/>
                    <a:pt x="3667" y="2861"/>
                  </a:cubicBezTo>
                  <a:lnTo>
                    <a:pt x="6299" y="2861"/>
                  </a:lnTo>
                  <a:lnTo>
                    <a:pt x="6299" y="3290"/>
                  </a:lnTo>
                  <a:cubicBezTo>
                    <a:pt x="6299" y="3417"/>
                    <a:pt x="6396" y="3481"/>
                    <a:pt x="6494" y="3481"/>
                  </a:cubicBezTo>
                  <a:cubicBezTo>
                    <a:pt x="6591" y="3481"/>
                    <a:pt x="6689" y="3417"/>
                    <a:pt x="6689" y="3290"/>
                  </a:cubicBezTo>
                  <a:lnTo>
                    <a:pt x="6689" y="2861"/>
                  </a:lnTo>
                  <a:lnTo>
                    <a:pt x="9321" y="2861"/>
                  </a:lnTo>
                  <a:cubicBezTo>
                    <a:pt x="9628" y="3660"/>
                    <a:pt x="9792" y="4507"/>
                    <a:pt x="9807" y="5363"/>
                  </a:cubicBezTo>
                  <a:lnTo>
                    <a:pt x="9590" y="5363"/>
                  </a:lnTo>
                  <a:cubicBezTo>
                    <a:pt x="9330" y="5363"/>
                    <a:pt x="9330" y="5748"/>
                    <a:pt x="9590" y="5748"/>
                  </a:cubicBezTo>
                  <a:lnTo>
                    <a:pt x="9807" y="5748"/>
                  </a:lnTo>
                  <a:cubicBezTo>
                    <a:pt x="9792" y="6605"/>
                    <a:pt x="9624" y="7452"/>
                    <a:pt x="9321" y="8251"/>
                  </a:cubicBezTo>
                  <a:lnTo>
                    <a:pt x="9176" y="8251"/>
                  </a:lnTo>
                  <a:cubicBezTo>
                    <a:pt x="8936" y="8255"/>
                    <a:pt x="8916" y="8602"/>
                    <a:pt x="9152" y="8635"/>
                  </a:cubicBezTo>
                  <a:cubicBezTo>
                    <a:pt x="8964" y="9044"/>
                    <a:pt x="8714" y="9425"/>
                    <a:pt x="8421" y="9761"/>
                  </a:cubicBezTo>
                  <a:cubicBezTo>
                    <a:pt x="8290" y="9906"/>
                    <a:pt x="8422" y="10087"/>
                    <a:pt x="8569" y="10087"/>
                  </a:cubicBezTo>
                  <a:cubicBezTo>
                    <a:pt x="8617" y="10087"/>
                    <a:pt x="8667" y="10068"/>
                    <a:pt x="8709" y="10021"/>
                  </a:cubicBezTo>
                  <a:cubicBezTo>
                    <a:pt x="9066" y="9607"/>
                    <a:pt x="9359" y="9141"/>
                    <a:pt x="9576" y="8640"/>
                  </a:cubicBezTo>
                  <a:lnTo>
                    <a:pt x="10649" y="8640"/>
                  </a:lnTo>
                  <a:cubicBezTo>
                    <a:pt x="10225" y="9208"/>
                    <a:pt x="9691" y="9684"/>
                    <a:pt x="9080" y="10040"/>
                  </a:cubicBezTo>
                  <a:cubicBezTo>
                    <a:pt x="8893" y="10146"/>
                    <a:pt x="9001" y="10402"/>
                    <a:pt x="9172" y="10402"/>
                  </a:cubicBezTo>
                  <a:cubicBezTo>
                    <a:pt x="9204" y="10402"/>
                    <a:pt x="9238" y="10393"/>
                    <a:pt x="9272" y="10373"/>
                  </a:cubicBezTo>
                  <a:cubicBezTo>
                    <a:pt x="10990" y="9381"/>
                    <a:pt x="12054" y="7548"/>
                    <a:pt x="12054" y="5561"/>
                  </a:cubicBezTo>
                  <a:cubicBezTo>
                    <a:pt x="12058" y="4084"/>
                    <a:pt x="11471" y="2669"/>
                    <a:pt x="10427" y="1625"/>
                  </a:cubicBezTo>
                  <a:cubicBezTo>
                    <a:pt x="9334" y="533"/>
                    <a:pt x="7915" y="0"/>
                    <a:pt x="650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62" name="Google Shape;12562;p93"/>
          <p:cNvGrpSpPr/>
          <p:nvPr/>
        </p:nvGrpSpPr>
        <p:grpSpPr>
          <a:xfrm>
            <a:off x="3561975" y="1327207"/>
            <a:ext cx="349088" cy="345652"/>
            <a:chOff x="3561975" y="1511782"/>
            <a:chExt cx="349088" cy="345652"/>
          </a:xfrm>
        </p:grpSpPr>
        <p:sp>
          <p:nvSpPr>
            <p:cNvPr id="12563" name="Google Shape;12563;p93"/>
            <p:cNvSpPr/>
            <p:nvPr/>
          </p:nvSpPr>
          <p:spPr>
            <a:xfrm>
              <a:off x="3628488" y="1576485"/>
              <a:ext cx="216088" cy="216220"/>
            </a:xfrm>
            <a:custGeom>
              <a:avLst/>
              <a:gdLst/>
              <a:ahLst/>
              <a:cxnLst/>
              <a:rect l="l" t="t" r="r" b="b"/>
              <a:pathLst>
                <a:path w="8239" h="8244" extrusionOk="0">
                  <a:moveTo>
                    <a:pt x="4119" y="1"/>
                  </a:moveTo>
                  <a:cubicBezTo>
                    <a:pt x="1843" y="1"/>
                    <a:pt x="0" y="1849"/>
                    <a:pt x="0" y="4120"/>
                  </a:cubicBezTo>
                  <a:cubicBezTo>
                    <a:pt x="0" y="6396"/>
                    <a:pt x="1843" y="8243"/>
                    <a:pt x="4119" y="8243"/>
                  </a:cubicBezTo>
                  <a:cubicBezTo>
                    <a:pt x="6395" y="8243"/>
                    <a:pt x="8238" y="6396"/>
                    <a:pt x="8238" y="4120"/>
                  </a:cubicBezTo>
                  <a:cubicBezTo>
                    <a:pt x="8238" y="1849"/>
                    <a:pt x="6395" y="1"/>
                    <a:pt x="4119" y="1"/>
                  </a:cubicBezTo>
                  <a:close/>
                </a:path>
              </a:pathLst>
            </a:custGeom>
            <a:solidFill>
              <a:srgbClr val="E4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4" name="Google Shape;12564;p93"/>
            <p:cNvSpPr/>
            <p:nvPr/>
          </p:nvSpPr>
          <p:spPr>
            <a:xfrm>
              <a:off x="3671659" y="1652204"/>
              <a:ext cx="129747" cy="129643"/>
            </a:xfrm>
            <a:custGeom>
              <a:avLst/>
              <a:gdLst/>
              <a:ahLst/>
              <a:cxnLst/>
              <a:rect l="l" t="t" r="r" b="b"/>
              <a:pathLst>
                <a:path w="4947" h="4943" extrusionOk="0">
                  <a:moveTo>
                    <a:pt x="2473" y="1"/>
                  </a:moveTo>
                  <a:cubicBezTo>
                    <a:pt x="1107" y="1"/>
                    <a:pt x="0" y="1108"/>
                    <a:pt x="0" y="2469"/>
                  </a:cubicBezTo>
                  <a:cubicBezTo>
                    <a:pt x="0" y="3836"/>
                    <a:pt x="1107" y="4943"/>
                    <a:pt x="2473" y="4943"/>
                  </a:cubicBezTo>
                  <a:cubicBezTo>
                    <a:pt x="3840" y="4943"/>
                    <a:pt x="4947" y="3836"/>
                    <a:pt x="4947" y="2469"/>
                  </a:cubicBezTo>
                  <a:cubicBezTo>
                    <a:pt x="4947" y="1108"/>
                    <a:pt x="3840" y="1"/>
                    <a:pt x="24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5" name="Google Shape;12565;p93"/>
            <p:cNvSpPr/>
            <p:nvPr/>
          </p:nvSpPr>
          <p:spPr>
            <a:xfrm>
              <a:off x="3704076" y="1727818"/>
              <a:ext cx="64887" cy="102628"/>
            </a:xfrm>
            <a:custGeom>
              <a:avLst/>
              <a:gdLst/>
              <a:ahLst/>
              <a:cxnLst/>
              <a:rect l="l" t="t" r="r" b="b"/>
              <a:pathLst>
                <a:path w="2474" h="3913" extrusionOk="0">
                  <a:moveTo>
                    <a:pt x="824" y="0"/>
                  </a:moveTo>
                  <a:lnTo>
                    <a:pt x="824" y="395"/>
                  </a:lnTo>
                  <a:cubicBezTo>
                    <a:pt x="824" y="472"/>
                    <a:pt x="780" y="544"/>
                    <a:pt x="713" y="578"/>
                  </a:cubicBezTo>
                  <a:lnTo>
                    <a:pt x="222" y="837"/>
                  </a:lnTo>
                  <a:cubicBezTo>
                    <a:pt x="87" y="905"/>
                    <a:pt x="1" y="1049"/>
                    <a:pt x="1" y="1198"/>
                  </a:cubicBezTo>
                  <a:lnTo>
                    <a:pt x="1" y="2608"/>
                  </a:lnTo>
                  <a:cubicBezTo>
                    <a:pt x="1" y="3056"/>
                    <a:pt x="135" y="3493"/>
                    <a:pt x="381" y="3864"/>
                  </a:cubicBezTo>
                  <a:lnTo>
                    <a:pt x="415" y="3912"/>
                  </a:lnTo>
                  <a:lnTo>
                    <a:pt x="2060" y="3912"/>
                  </a:lnTo>
                  <a:lnTo>
                    <a:pt x="2094" y="3864"/>
                  </a:lnTo>
                  <a:cubicBezTo>
                    <a:pt x="2339" y="3493"/>
                    <a:pt x="2474" y="3056"/>
                    <a:pt x="2474" y="2608"/>
                  </a:cubicBezTo>
                  <a:lnTo>
                    <a:pt x="2474" y="1198"/>
                  </a:lnTo>
                  <a:cubicBezTo>
                    <a:pt x="2474" y="1049"/>
                    <a:pt x="2387" y="905"/>
                    <a:pt x="2253" y="837"/>
                  </a:cubicBezTo>
                  <a:lnTo>
                    <a:pt x="1762" y="578"/>
                  </a:lnTo>
                  <a:cubicBezTo>
                    <a:pt x="1694" y="544"/>
                    <a:pt x="1651" y="472"/>
                    <a:pt x="1651" y="395"/>
                  </a:cubicBezTo>
                  <a:lnTo>
                    <a:pt x="1651" y="0"/>
                  </a:ln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6" name="Google Shape;12566;p93"/>
            <p:cNvSpPr/>
            <p:nvPr/>
          </p:nvSpPr>
          <p:spPr>
            <a:xfrm>
              <a:off x="3704207" y="1746098"/>
              <a:ext cx="64756" cy="84348"/>
            </a:xfrm>
            <a:custGeom>
              <a:avLst/>
              <a:gdLst/>
              <a:ahLst/>
              <a:cxnLst/>
              <a:rect l="l" t="t" r="r" b="b"/>
              <a:pathLst>
                <a:path w="2469" h="3216" extrusionOk="0">
                  <a:moveTo>
                    <a:pt x="482" y="1"/>
                  </a:moveTo>
                  <a:lnTo>
                    <a:pt x="222" y="140"/>
                  </a:lnTo>
                  <a:cubicBezTo>
                    <a:pt x="82" y="208"/>
                    <a:pt x="1" y="352"/>
                    <a:pt x="1" y="501"/>
                  </a:cubicBezTo>
                  <a:lnTo>
                    <a:pt x="1" y="1911"/>
                  </a:lnTo>
                  <a:cubicBezTo>
                    <a:pt x="1" y="2359"/>
                    <a:pt x="130" y="2796"/>
                    <a:pt x="381" y="3167"/>
                  </a:cubicBezTo>
                  <a:lnTo>
                    <a:pt x="410" y="3215"/>
                  </a:lnTo>
                  <a:lnTo>
                    <a:pt x="2060" y="3215"/>
                  </a:lnTo>
                  <a:lnTo>
                    <a:pt x="2089" y="3167"/>
                  </a:lnTo>
                  <a:cubicBezTo>
                    <a:pt x="2339" y="2796"/>
                    <a:pt x="2469" y="2359"/>
                    <a:pt x="2469" y="1911"/>
                  </a:cubicBezTo>
                  <a:lnTo>
                    <a:pt x="2469" y="501"/>
                  </a:lnTo>
                  <a:cubicBezTo>
                    <a:pt x="2469" y="347"/>
                    <a:pt x="2382" y="208"/>
                    <a:pt x="2248" y="140"/>
                  </a:cubicBezTo>
                  <a:lnTo>
                    <a:pt x="1988" y="1"/>
                  </a:lnTo>
                  <a:cubicBezTo>
                    <a:pt x="1783" y="220"/>
                    <a:pt x="1508" y="329"/>
                    <a:pt x="1233" y="329"/>
                  </a:cubicBezTo>
                  <a:cubicBezTo>
                    <a:pt x="958" y="329"/>
                    <a:pt x="684" y="220"/>
                    <a:pt x="482" y="1"/>
                  </a:cubicBezTo>
                  <a:close/>
                </a:path>
              </a:pathLst>
            </a:custGeom>
            <a:solidFill>
              <a:srgbClr val="E4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7" name="Google Shape;12567;p93"/>
            <p:cNvSpPr/>
            <p:nvPr/>
          </p:nvSpPr>
          <p:spPr>
            <a:xfrm>
              <a:off x="3714934" y="1684647"/>
              <a:ext cx="43197" cy="48600"/>
            </a:xfrm>
            <a:custGeom>
              <a:avLst/>
              <a:gdLst/>
              <a:ahLst/>
              <a:cxnLst/>
              <a:rect l="l" t="t" r="r" b="b"/>
              <a:pathLst>
                <a:path w="1647" h="1853" extrusionOk="0">
                  <a:moveTo>
                    <a:pt x="616" y="0"/>
                  </a:moveTo>
                  <a:cubicBezTo>
                    <a:pt x="275" y="0"/>
                    <a:pt x="1" y="275"/>
                    <a:pt x="1" y="616"/>
                  </a:cubicBezTo>
                  <a:lnTo>
                    <a:pt x="1" y="1030"/>
                  </a:lnTo>
                  <a:cubicBezTo>
                    <a:pt x="1" y="1482"/>
                    <a:pt x="366" y="1853"/>
                    <a:pt x="823" y="1853"/>
                  </a:cubicBezTo>
                  <a:cubicBezTo>
                    <a:pt x="1280" y="1853"/>
                    <a:pt x="1646" y="1482"/>
                    <a:pt x="1646" y="1030"/>
                  </a:cubicBezTo>
                  <a:lnTo>
                    <a:pt x="1646" y="616"/>
                  </a:lnTo>
                  <a:cubicBezTo>
                    <a:pt x="1646" y="275"/>
                    <a:pt x="1372" y="0"/>
                    <a:pt x="1030" y="0"/>
                  </a:cubicBezTo>
                  <a:close/>
                </a:path>
              </a:pathLst>
            </a:custGeom>
            <a:solidFill>
              <a:srgbClr val="D8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8" name="Google Shape;12568;p93"/>
            <p:cNvSpPr/>
            <p:nvPr/>
          </p:nvSpPr>
          <p:spPr>
            <a:xfrm>
              <a:off x="3714934" y="1684647"/>
              <a:ext cx="29690" cy="48600"/>
            </a:xfrm>
            <a:custGeom>
              <a:avLst/>
              <a:gdLst/>
              <a:ahLst/>
              <a:cxnLst/>
              <a:rect l="l" t="t" r="r" b="b"/>
              <a:pathLst>
                <a:path w="1132" h="1853" extrusionOk="0">
                  <a:moveTo>
                    <a:pt x="616" y="0"/>
                  </a:moveTo>
                  <a:cubicBezTo>
                    <a:pt x="275" y="0"/>
                    <a:pt x="1" y="275"/>
                    <a:pt x="1" y="616"/>
                  </a:cubicBezTo>
                  <a:lnTo>
                    <a:pt x="1" y="1030"/>
                  </a:lnTo>
                  <a:cubicBezTo>
                    <a:pt x="1" y="1501"/>
                    <a:pt x="388" y="1852"/>
                    <a:pt x="821" y="1852"/>
                  </a:cubicBezTo>
                  <a:cubicBezTo>
                    <a:pt x="923" y="1852"/>
                    <a:pt x="1028" y="1833"/>
                    <a:pt x="1131" y="1790"/>
                  </a:cubicBezTo>
                  <a:cubicBezTo>
                    <a:pt x="823" y="1665"/>
                    <a:pt x="616" y="1362"/>
                    <a:pt x="616" y="1030"/>
                  </a:cubicBezTo>
                  <a:lnTo>
                    <a:pt x="616" y="616"/>
                  </a:lnTo>
                  <a:cubicBezTo>
                    <a:pt x="616" y="313"/>
                    <a:pt x="838" y="58"/>
                    <a:pt x="1131" y="10"/>
                  </a:cubicBezTo>
                  <a:cubicBezTo>
                    <a:pt x="1098" y="0"/>
                    <a:pt x="1064" y="0"/>
                    <a:pt x="1030" y="0"/>
                  </a:cubicBez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9" name="Google Shape;12569;p93"/>
            <p:cNvSpPr/>
            <p:nvPr/>
          </p:nvSpPr>
          <p:spPr>
            <a:xfrm>
              <a:off x="3714934" y="1830420"/>
              <a:ext cx="43197" cy="21585"/>
            </a:xfrm>
            <a:custGeom>
              <a:avLst/>
              <a:gdLst/>
              <a:ahLst/>
              <a:cxnLst/>
              <a:rect l="l" t="t" r="r" b="b"/>
              <a:pathLst>
                <a:path w="1647" h="823" extrusionOk="0">
                  <a:moveTo>
                    <a:pt x="1" y="0"/>
                  </a:moveTo>
                  <a:lnTo>
                    <a:pt x="1" y="621"/>
                  </a:lnTo>
                  <a:cubicBezTo>
                    <a:pt x="1" y="731"/>
                    <a:pt x="92" y="823"/>
                    <a:pt x="207" y="823"/>
                  </a:cubicBezTo>
                  <a:lnTo>
                    <a:pt x="1439" y="823"/>
                  </a:lnTo>
                  <a:cubicBezTo>
                    <a:pt x="1555" y="823"/>
                    <a:pt x="1646" y="731"/>
                    <a:pt x="1646" y="621"/>
                  </a:cubicBezTo>
                  <a:lnTo>
                    <a:pt x="1646" y="0"/>
                  </a:ln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0" name="Google Shape;12570;p93"/>
            <p:cNvSpPr/>
            <p:nvPr/>
          </p:nvSpPr>
          <p:spPr>
            <a:xfrm>
              <a:off x="3714934" y="1684647"/>
              <a:ext cx="43197" cy="21611"/>
            </a:xfrm>
            <a:custGeom>
              <a:avLst/>
              <a:gdLst/>
              <a:ahLst/>
              <a:cxnLst/>
              <a:rect l="l" t="t" r="r" b="b"/>
              <a:pathLst>
                <a:path w="1647" h="824" extrusionOk="0">
                  <a:moveTo>
                    <a:pt x="608" y="0"/>
                  </a:moveTo>
                  <a:cubicBezTo>
                    <a:pt x="270" y="0"/>
                    <a:pt x="1" y="278"/>
                    <a:pt x="1" y="616"/>
                  </a:cubicBezTo>
                  <a:cubicBezTo>
                    <a:pt x="1" y="616"/>
                    <a:pt x="616" y="823"/>
                    <a:pt x="1646" y="823"/>
                  </a:cubicBezTo>
                  <a:lnTo>
                    <a:pt x="1646" y="616"/>
                  </a:lnTo>
                  <a:cubicBezTo>
                    <a:pt x="1646" y="275"/>
                    <a:pt x="1372" y="0"/>
                    <a:pt x="1030" y="0"/>
                  </a:cubicBezTo>
                  <a:lnTo>
                    <a:pt x="616" y="0"/>
                  </a:lnTo>
                  <a:cubicBezTo>
                    <a:pt x="614" y="0"/>
                    <a:pt x="611" y="0"/>
                    <a:pt x="608" y="0"/>
                  </a:cubicBez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1" name="Google Shape;12571;p93"/>
            <p:cNvSpPr/>
            <p:nvPr/>
          </p:nvSpPr>
          <p:spPr>
            <a:xfrm>
              <a:off x="3714934" y="1684647"/>
              <a:ext cx="29690" cy="19592"/>
            </a:xfrm>
            <a:custGeom>
              <a:avLst/>
              <a:gdLst/>
              <a:ahLst/>
              <a:cxnLst/>
              <a:rect l="l" t="t" r="r" b="b"/>
              <a:pathLst>
                <a:path w="1132" h="747" extrusionOk="0">
                  <a:moveTo>
                    <a:pt x="616" y="0"/>
                  </a:moveTo>
                  <a:cubicBezTo>
                    <a:pt x="275" y="0"/>
                    <a:pt x="1" y="275"/>
                    <a:pt x="1" y="616"/>
                  </a:cubicBezTo>
                  <a:cubicBezTo>
                    <a:pt x="203" y="674"/>
                    <a:pt x="410" y="722"/>
                    <a:pt x="616" y="746"/>
                  </a:cubicBezTo>
                  <a:lnTo>
                    <a:pt x="616" y="616"/>
                  </a:lnTo>
                  <a:cubicBezTo>
                    <a:pt x="616" y="313"/>
                    <a:pt x="838" y="58"/>
                    <a:pt x="1131" y="10"/>
                  </a:cubicBezTo>
                  <a:cubicBezTo>
                    <a:pt x="1098" y="0"/>
                    <a:pt x="1064" y="0"/>
                    <a:pt x="1030" y="0"/>
                  </a:cubicBezTo>
                  <a:close/>
                </a:path>
              </a:pathLst>
            </a:custGeom>
            <a:solidFill>
              <a:srgbClr val="8A9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2" name="Google Shape;12572;p93"/>
            <p:cNvSpPr/>
            <p:nvPr/>
          </p:nvSpPr>
          <p:spPr>
            <a:xfrm>
              <a:off x="3704076" y="1753940"/>
              <a:ext cx="16314" cy="76506"/>
            </a:xfrm>
            <a:custGeom>
              <a:avLst/>
              <a:gdLst/>
              <a:ahLst/>
              <a:cxnLst/>
              <a:rect l="l" t="t" r="r" b="b"/>
              <a:pathLst>
                <a:path w="622" h="2917" extrusionOk="0">
                  <a:moveTo>
                    <a:pt x="58" y="0"/>
                  </a:moveTo>
                  <a:cubicBezTo>
                    <a:pt x="20" y="63"/>
                    <a:pt x="1" y="130"/>
                    <a:pt x="1" y="202"/>
                  </a:cubicBezTo>
                  <a:lnTo>
                    <a:pt x="1" y="1612"/>
                  </a:lnTo>
                  <a:cubicBezTo>
                    <a:pt x="1" y="2060"/>
                    <a:pt x="135" y="2497"/>
                    <a:pt x="381" y="2868"/>
                  </a:cubicBezTo>
                  <a:lnTo>
                    <a:pt x="415" y="2916"/>
                  </a:lnTo>
                  <a:lnTo>
                    <a:pt x="621" y="2916"/>
                  </a:lnTo>
                  <a:lnTo>
                    <a:pt x="621" y="645"/>
                  </a:lnTo>
                  <a:cubicBezTo>
                    <a:pt x="621" y="520"/>
                    <a:pt x="564" y="399"/>
                    <a:pt x="463" y="323"/>
                  </a:cubicBezTo>
                  <a:lnTo>
                    <a:pt x="58" y="0"/>
                  </a:lnTo>
                  <a:close/>
                </a:path>
              </a:pathLst>
            </a:custGeom>
            <a:solidFill>
              <a:srgbClr val="E4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3" name="Google Shape;12573;p93"/>
            <p:cNvSpPr/>
            <p:nvPr/>
          </p:nvSpPr>
          <p:spPr>
            <a:xfrm>
              <a:off x="3752675" y="1753940"/>
              <a:ext cx="16287" cy="76506"/>
            </a:xfrm>
            <a:custGeom>
              <a:avLst/>
              <a:gdLst/>
              <a:ahLst/>
              <a:cxnLst/>
              <a:rect l="l" t="t" r="r" b="b"/>
              <a:pathLst>
                <a:path w="621" h="2917" extrusionOk="0">
                  <a:moveTo>
                    <a:pt x="563" y="0"/>
                  </a:moveTo>
                  <a:lnTo>
                    <a:pt x="159" y="323"/>
                  </a:lnTo>
                  <a:cubicBezTo>
                    <a:pt x="58" y="399"/>
                    <a:pt x="0" y="520"/>
                    <a:pt x="0" y="645"/>
                  </a:cubicBezTo>
                  <a:lnTo>
                    <a:pt x="0" y="2916"/>
                  </a:lnTo>
                  <a:lnTo>
                    <a:pt x="207" y="2916"/>
                  </a:lnTo>
                  <a:lnTo>
                    <a:pt x="241" y="2868"/>
                  </a:lnTo>
                  <a:cubicBezTo>
                    <a:pt x="486" y="2497"/>
                    <a:pt x="621" y="2060"/>
                    <a:pt x="621" y="1612"/>
                  </a:cubicBezTo>
                  <a:lnTo>
                    <a:pt x="621" y="202"/>
                  </a:lnTo>
                  <a:cubicBezTo>
                    <a:pt x="621" y="130"/>
                    <a:pt x="602" y="63"/>
                    <a:pt x="563" y="0"/>
                  </a:cubicBezTo>
                  <a:close/>
                </a:path>
              </a:pathLst>
            </a:custGeom>
            <a:solidFill>
              <a:srgbClr val="E4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4" name="Google Shape;12574;p93"/>
            <p:cNvSpPr/>
            <p:nvPr/>
          </p:nvSpPr>
          <p:spPr>
            <a:xfrm>
              <a:off x="3610444" y="1571318"/>
              <a:ext cx="244729" cy="286116"/>
            </a:xfrm>
            <a:custGeom>
              <a:avLst/>
              <a:gdLst/>
              <a:ahLst/>
              <a:cxnLst/>
              <a:rect l="l" t="t" r="r" b="b"/>
              <a:pathLst>
                <a:path w="9331" h="10909" extrusionOk="0">
                  <a:moveTo>
                    <a:pt x="5014" y="4509"/>
                  </a:moveTo>
                  <a:cubicBezTo>
                    <a:pt x="5250" y="4509"/>
                    <a:pt x="5438" y="4702"/>
                    <a:pt x="5438" y="4937"/>
                  </a:cubicBezTo>
                  <a:lnTo>
                    <a:pt x="5438" y="5351"/>
                  </a:lnTo>
                  <a:cubicBezTo>
                    <a:pt x="5442" y="5698"/>
                    <a:pt x="5159" y="5982"/>
                    <a:pt x="4807" y="5982"/>
                  </a:cubicBezTo>
                  <a:cubicBezTo>
                    <a:pt x="4456" y="5982"/>
                    <a:pt x="4177" y="5698"/>
                    <a:pt x="4177" y="5351"/>
                  </a:cubicBezTo>
                  <a:lnTo>
                    <a:pt x="4177" y="4937"/>
                  </a:lnTo>
                  <a:cubicBezTo>
                    <a:pt x="4177" y="4702"/>
                    <a:pt x="4365" y="4509"/>
                    <a:pt x="4600" y="4509"/>
                  </a:cubicBezTo>
                  <a:close/>
                  <a:moveTo>
                    <a:pt x="5029" y="6366"/>
                  </a:moveTo>
                  <a:lnTo>
                    <a:pt x="5029" y="6458"/>
                  </a:lnTo>
                  <a:cubicBezTo>
                    <a:pt x="5029" y="6530"/>
                    <a:pt x="5043" y="6597"/>
                    <a:pt x="5082" y="6660"/>
                  </a:cubicBezTo>
                  <a:lnTo>
                    <a:pt x="4817" y="6925"/>
                  </a:lnTo>
                  <a:cubicBezTo>
                    <a:pt x="4815" y="6927"/>
                    <a:pt x="4811" y="6928"/>
                    <a:pt x="4807" y="6928"/>
                  </a:cubicBezTo>
                  <a:cubicBezTo>
                    <a:pt x="4804" y="6928"/>
                    <a:pt x="4800" y="6927"/>
                    <a:pt x="4798" y="6925"/>
                  </a:cubicBezTo>
                  <a:lnTo>
                    <a:pt x="4533" y="6660"/>
                  </a:lnTo>
                  <a:cubicBezTo>
                    <a:pt x="4567" y="6597"/>
                    <a:pt x="4586" y="6530"/>
                    <a:pt x="4586" y="6458"/>
                  </a:cubicBezTo>
                  <a:lnTo>
                    <a:pt x="4586" y="6371"/>
                  </a:lnTo>
                  <a:lnTo>
                    <a:pt x="5029" y="6366"/>
                  </a:lnTo>
                  <a:close/>
                  <a:moveTo>
                    <a:pt x="4803" y="380"/>
                  </a:moveTo>
                  <a:cubicBezTo>
                    <a:pt x="6260" y="380"/>
                    <a:pt x="7604" y="1186"/>
                    <a:pt x="8286" y="2474"/>
                  </a:cubicBezTo>
                  <a:cubicBezTo>
                    <a:pt x="8974" y="3773"/>
                    <a:pt x="8883" y="5351"/>
                    <a:pt x="8041" y="6559"/>
                  </a:cubicBezTo>
                  <a:lnTo>
                    <a:pt x="8036" y="6564"/>
                  </a:lnTo>
                  <a:cubicBezTo>
                    <a:pt x="7593" y="7209"/>
                    <a:pt x="6963" y="7699"/>
                    <a:pt x="6232" y="7983"/>
                  </a:cubicBezTo>
                  <a:cubicBezTo>
                    <a:pt x="6005" y="8075"/>
                    <a:pt x="5851" y="8301"/>
                    <a:pt x="5851" y="8546"/>
                  </a:cubicBezTo>
                  <a:lnTo>
                    <a:pt x="5851" y="9085"/>
                  </a:lnTo>
                  <a:cubicBezTo>
                    <a:pt x="5851" y="9167"/>
                    <a:pt x="5827" y="9249"/>
                    <a:pt x="5779" y="9321"/>
                  </a:cubicBezTo>
                  <a:lnTo>
                    <a:pt x="5577" y="9629"/>
                  </a:lnTo>
                  <a:cubicBezTo>
                    <a:pt x="5563" y="9648"/>
                    <a:pt x="5548" y="9672"/>
                    <a:pt x="5534" y="9696"/>
                  </a:cubicBezTo>
                  <a:lnTo>
                    <a:pt x="4081" y="9696"/>
                  </a:lnTo>
                  <a:cubicBezTo>
                    <a:pt x="4066" y="9672"/>
                    <a:pt x="4052" y="9648"/>
                    <a:pt x="4037" y="9629"/>
                  </a:cubicBezTo>
                  <a:lnTo>
                    <a:pt x="3831" y="9321"/>
                  </a:lnTo>
                  <a:cubicBezTo>
                    <a:pt x="3787" y="9249"/>
                    <a:pt x="3758" y="9167"/>
                    <a:pt x="3758" y="9085"/>
                  </a:cubicBezTo>
                  <a:lnTo>
                    <a:pt x="3758" y="7257"/>
                  </a:lnTo>
                  <a:cubicBezTo>
                    <a:pt x="3758" y="7175"/>
                    <a:pt x="3806" y="7098"/>
                    <a:pt x="3879" y="7059"/>
                  </a:cubicBezTo>
                  <a:lnTo>
                    <a:pt x="4215" y="6891"/>
                  </a:lnTo>
                  <a:lnTo>
                    <a:pt x="4523" y="7199"/>
                  </a:lnTo>
                  <a:cubicBezTo>
                    <a:pt x="4600" y="7276"/>
                    <a:pt x="4703" y="7314"/>
                    <a:pt x="4805" y="7314"/>
                  </a:cubicBezTo>
                  <a:cubicBezTo>
                    <a:pt x="4907" y="7314"/>
                    <a:pt x="5009" y="7276"/>
                    <a:pt x="5086" y="7199"/>
                  </a:cubicBezTo>
                  <a:lnTo>
                    <a:pt x="5394" y="6891"/>
                  </a:lnTo>
                  <a:lnTo>
                    <a:pt x="5726" y="7059"/>
                  </a:lnTo>
                  <a:cubicBezTo>
                    <a:pt x="5803" y="7098"/>
                    <a:pt x="5851" y="7175"/>
                    <a:pt x="5847" y="7257"/>
                  </a:cubicBezTo>
                  <a:lnTo>
                    <a:pt x="5847" y="7415"/>
                  </a:lnTo>
                  <a:cubicBezTo>
                    <a:pt x="5847" y="7543"/>
                    <a:pt x="5944" y="7607"/>
                    <a:pt x="6042" y="7607"/>
                  </a:cubicBezTo>
                  <a:cubicBezTo>
                    <a:pt x="6139" y="7607"/>
                    <a:pt x="6236" y="7543"/>
                    <a:pt x="6236" y="7415"/>
                  </a:cubicBezTo>
                  <a:lnTo>
                    <a:pt x="6236" y="7257"/>
                  </a:lnTo>
                  <a:cubicBezTo>
                    <a:pt x="6236" y="7026"/>
                    <a:pt x="6107" y="6819"/>
                    <a:pt x="5900" y="6718"/>
                  </a:cubicBezTo>
                  <a:lnTo>
                    <a:pt x="5418" y="6477"/>
                  </a:lnTo>
                  <a:cubicBezTo>
                    <a:pt x="5414" y="6472"/>
                    <a:pt x="5409" y="6468"/>
                    <a:pt x="5414" y="6463"/>
                  </a:cubicBezTo>
                  <a:lnTo>
                    <a:pt x="5414" y="6169"/>
                  </a:lnTo>
                  <a:cubicBezTo>
                    <a:pt x="5669" y="5977"/>
                    <a:pt x="5823" y="5674"/>
                    <a:pt x="5823" y="5351"/>
                  </a:cubicBezTo>
                  <a:lnTo>
                    <a:pt x="5823" y="4937"/>
                  </a:lnTo>
                  <a:cubicBezTo>
                    <a:pt x="5823" y="4490"/>
                    <a:pt x="5462" y="4129"/>
                    <a:pt x="5009" y="4129"/>
                  </a:cubicBezTo>
                  <a:lnTo>
                    <a:pt x="4600" y="4129"/>
                  </a:lnTo>
                  <a:cubicBezTo>
                    <a:pt x="4153" y="4129"/>
                    <a:pt x="3787" y="4490"/>
                    <a:pt x="3787" y="4937"/>
                  </a:cubicBezTo>
                  <a:lnTo>
                    <a:pt x="3787" y="5351"/>
                  </a:lnTo>
                  <a:cubicBezTo>
                    <a:pt x="3787" y="5674"/>
                    <a:pt x="3941" y="5977"/>
                    <a:pt x="4201" y="6169"/>
                  </a:cubicBezTo>
                  <a:lnTo>
                    <a:pt x="4201" y="6458"/>
                  </a:lnTo>
                  <a:cubicBezTo>
                    <a:pt x="4201" y="6463"/>
                    <a:pt x="4196" y="6468"/>
                    <a:pt x="4191" y="6472"/>
                  </a:cubicBezTo>
                  <a:lnTo>
                    <a:pt x="3710" y="6713"/>
                  </a:lnTo>
                  <a:cubicBezTo>
                    <a:pt x="3503" y="6814"/>
                    <a:pt x="3373" y="7026"/>
                    <a:pt x="3378" y="7252"/>
                  </a:cubicBezTo>
                  <a:lnTo>
                    <a:pt x="3378" y="7983"/>
                  </a:lnTo>
                  <a:cubicBezTo>
                    <a:pt x="2681" y="7704"/>
                    <a:pt x="2074" y="7237"/>
                    <a:pt x="1632" y="6636"/>
                  </a:cubicBezTo>
                  <a:cubicBezTo>
                    <a:pt x="765" y="5443"/>
                    <a:pt x="636" y="3869"/>
                    <a:pt x="1295" y="2556"/>
                  </a:cubicBezTo>
                  <a:cubicBezTo>
                    <a:pt x="1954" y="1237"/>
                    <a:pt x="3292" y="400"/>
                    <a:pt x="4764" y="381"/>
                  </a:cubicBezTo>
                  <a:cubicBezTo>
                    <a:pt x="4777" y="381"/>
                    <a:pt x="4790" y="380"/>
                    <a:pt x="4803" y="380"/>
                  </a:cubicBezTo>
                  <a:close/>
                  <a:moveTo>
                    <a:pt x="5438" y="10081"/>
                  </a:moveTo>
                  <a:lnTo>
                    <a:pt x="5438" y="10509"/>
                  </a:lnTo>
                  <a:cubicBezTo>
                    <a:pt x="5438" y="10514"/>
                    <a:pt x="5433" y="10519"/>
                    <a:pt x="5428" y="10524"/>
                  </a:cubicBezTo>
                  <a:lnTo>
                    <a:pt x="4187" y="10524"/>
                  </a:lnTo>
                  <a:cubicBezTo>
                    <a:pt x="4182" y="10524"/>
                    <a:pt x="4177" y="10514"/>
                    <a:pt x="4177" y="10509"/>
                  </a:cubicBezTo>
                  <a:lnTo>
                    <a:pt x="4177" y="10081"/>
                  </a:lnTo>
                  <a:close/>
                  <a:moveTo>
                    <a:pt x="4806" y="0"/>
                  </a:moveTo>
                  <a:cubicBezTo>
                    <a:pt x="3790" y="0"/>
                    <a:pt x="2771" y="357"/>
                    <a:pt x="1954" y="1074"/>
                  </a:cubicBezTo>
                  <a:cubicBezTo>
                    <a:pt x="275" y="2551"/>
                    <a:pt x="0" y="5062"/>
                    <a:pt x="1319" y="6867"/>
                  </a:cubicBezTo>
                  <a:cubicBezTo>
                    <a:pt x="1834" y="7569"/>
                    <a:pt x="2551" y="8104"/>
                    <a:pt x="3378" y="8397"/>
                  </a:cubicBezTo>
                  <a:lnTo>
                    <a:pt x="3378" y="9085"/>
                  </a:lnTo>
                  <a:cubicBezTo>
                    <a:pt x="3373" y="9244"/>
                    <a:pt x="3422" y="9403"/>
                    <a:pt x="3513" y="9533"/>
                  </a:cubicBezTo>
                  <a:lnTo>
                    <a:pt x="3715" y="9841"/>
                  </a:lnTo>
                  <a:cubicBezTo>
                    <a:pt x="3763" y="9913"/>
                    <a:pt x="3787" y="9995"/>
                    <a:pt x="3787" y="10076"/>
                  </a:cubicBezTo>
                  <a:lnTo>
                    <a:pt x="3787" y="10509"/>
                  </a:lnTo>
                  <a:cubicBezTo>
                    <a:pt x="3787" y="10731"/>
                    <a:pt x="3965" y="10909"/>
                    <a:pt x="4187" y="10909"/>
                  </a:cubicBezTo>
                  <a:lnTo>
                    <a:pt x="5428" y="10909"/>
                  </a:lnTo>
                  <a:cubicBezTo>
                    <a:pt x="5645" y="10909"/>
                    <a:pt x="5823" y="10731"/>
                    <a:pt x="5827" y="10509"/>
                  </a:cubicBezTo>
                  <a:lnTo>
                    <a:pt x="5827" y="10076"/>
                  </a:lnTo>
                  <a:cubicBezTo>
                    <a:pt x="5823" y="9995"/>
                    <a:pt x="5851" y="9913"/>
                    <a:pt x="5895" y="9841"/>
                  </a:cubicBezTo>
                  <a:lnTo>
                    <a:pt x="6102" y="9533"/>
                  </a:lnTo>
                  <a:cubicBezTo>
                    <a:pt x="6188" y="9403"/>
                    <a:pt x="6236" y="9244"/>
                    <a:pt x="6236" y="9085"/>
                  </a:cubicBezTo>
                  <a:lnTo>
                    <a:pt x="6236" y="8546"/>
                  </a:lnTo>
                  <a:cubicBezTo>
                    <a:pt x="6236" y="8460"/>
                    <a:pt x="6289" y="8378"/>
                    <a:pt x="6371" y="8344"/>
                  </a:cubicBezTo>
                  <a:cubicBezTo>
                    <a:pt x="7752" y="7810"/>
                    <a:pt x="8758" y="6602"/>
                    <a:pt x="9046" y="5154"/>
                  </a:cubicBezTo>
                  <a:cubicBezTo>
                    <a:pt x="9330" y="3701"/>
                    <a:pt x="8854" y="2204"/>
                    <a:pt x="7781" y="1184"/>
                  </a:cubicBezTo>
                  <a:cubicBezTo>
                    <a:pt x="6949" y="397"/>
                    <a:pt x="5878" y="0"/>
                    <a:pt x="480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5" name="Google Shape;12575;p93"/>
            <p:cNvSpPr/>
            <p:nvPr/>
          </p:nvSpPr>
          <p:spPr>
            <a:xfrm>
              <a:off x="3561975" y="1679481"/>
              <a:ext cx="49754" cy="10229"/>
            </a:xfrm>
            <a:custGeom>
              <a:avLst/>
              <a:gdLst/>
              <a:ahLst/>
              <a:cxnLst/>
              <a:rect l="l" t="t" r="r" b="b"/>
              <a:pathLst>
                <a:path w="1897" h="390" extrusionOk="0">
                  <a:moveTo>
                    <a:pt x="261" y="0"/>
                  </a:moveTo>
                  <a:cubicBezTo>
                    <a:pt x="1" y="0"/>
                    <a:pt x="1" y="390"/>
                    <a:pt x="261" y="390"/>
                  </a:cubicBezTo>
                  <a:lnTo>
                    <a:pt x="1704" y="390"/>
                  </a:lnTo>
                  <a:cubicBezTo>
                    <a:pt x="1810" y="390"/>
                    <a:pt x="1897" y="303"/>
                    <a:pt x="1897" y="197"/>
                  </a:cubicBezTo>
                  <a:cubicBezTo>
                    <a:pt x="1897" y="87"/>
                    <a:pt x="1810" y="0"/>
                    <a:pt x="170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6" name="Google Shape;12576;p93"/>
            <p:cNvSpPr/>
            <p:nvPr/>
          </p:nvSpPr>
          <p:spPr>
            <a:xfrm>
              <a:off x="3859683" y="1679481"/>
              <a:ext cx="51380" cy="10229"/>
            </a:xfrm>
            <a:custGeom>
              <a:avLst/>
              <a:gdLst/>
              <a:ahLst/>
              <a:cxnLst/>
              <a:rect l="l" t="t" r="r" b="b"/>
              <a:pathLst>
                <a:path w="1959" h="390" extrusionOk="0">
                  <a:moveTo>
                    <a:pt x="256" y="0"/>
                  </a:moveTo>
                  <a:cubicBezTo>
                    <a:pt x="1" y="0"/>
                    <a:pt x="1" y="390"/>
                    <a:pt x="256" y="390"/>
                  </a:cubicBezTo>
                  <a:lnTo>
                    <a:pt x="1699" y="390"/>
                  </a:lnTo>
                  <a:cubicBezTo>
                    <a:pt x="1959" y="390"/>
                    <a:pt x="1959" y="0"/>
                    <a:pt x="169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7" name="Google Shape;12577;p93"/>
            <p:cNvSpPr/>
            <p:nvPr/>
          </p:nvSpPr>
          <p:spPr>
            <a:xfrm>
              <a:off x="3731457" y="1511782"/>
              <a:ext cx="10124" cy="48075"/>
            </a:xfrm>
            <a:custGeom>
              <a:avLst/>
              <a:gdLst/>
              <a:ahLst/>
              <a:cxnLst/>
              <a:rect l="l" t="t" r="r" b="b"/>
              <a:pathLst>
                <a:path w="386" h="1833" extrusionOk="0">
                  <a:moveTo>
                    <a:pt x="193" y="1"/>
                  </a:moveTo>
                  <a:cubicBezTo>
                    <a:pt x="97" y="1"/>
                    <a:pt x="1" y="64"/>
                    <a:pt x="1" y="192"/>
                  </a:cubicBezTo>
                  <a:lnTo>
                    <a:pt x="1" y="1635"/>
                  </a:lnTo>
                  <a:cubicBezTo>
                    <a:pt x="1" y="1746"/>
                    <a:pt x="87" y="1833"/>
                    <a:pt x="193" y="1833"/>
                  </a:cubicBezTo>
                  <a:cubicBezTo>
                    <a:pt x="299" y="1833"/>
                    <a:pt x="386" y="1746"/>
                    <a:pt x="386" y="1635"/>
                  </a:cubicBezTo>
                  <a:lnTo>
                    <a:pt x="386" y="192"/>
                  </a:lnTo>
                  <a:cubicBezTo>
                    <a:pt x="386" y="64"/>
                    <a:pt x="290" y="1"/>
                    <a:pt x="19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8" name="Google Shape;12578;p93"/>
            <p:cNvSpPr/>
            <p:nvPr/>
          </p:nvSpPr>
          <p:spPr>
            <a:xfrm>
              <a:off x="3654060" y="1792023"/>
              <a:ext cx="23290" cy="28955"/>
            </a:xfrm>
            <a:custGeom>
              <a:avLst/>
              <a:gdLst/>
              <a:ahLst/>
              <a:cxnLst/>
              <a:rect l="l" t="t" r="r" b="b"/>
              <a:pathLst>
                <a:path w="888" h="1104" extrusionOk="0">
                  <a:moveTo>
                    <a:pt x="671" y="0"/>
                  </a:moveTo>
                  <a:cubicBezTo>
                    <a:pt x="603" y="0"/>
                    <a:pt x="539" y="36"/>
                    <a:pt x="503" y="97"/>
                  </a:cubicBezTo>
                  <a:lnTo>
                    <a:pt x="89" y="810"/>
                  </a:lnTo>
                  <a:cubicBezTo>
                    <a:pt x="0" y="964"/>
                    <a:pt x="130" y="1103"/>
                    <a:pt x="262" y="1103"/>
                  </a:cubicBezTo>
                  <a:cubicBezTo>
                    <a:pt x="323" y="1103"/>
                    <a:pt x="385" y="1074"/>
                    <a:pt x="426" y="1002"/>
                  </a:cubicBezTo>
                  <a:lnTo>
                    <a:pt x="835" y="290"/>
                  </a:lnTo>
                  <a:cubicBezTo>
                    <a:pt x="888" y="199"/>
                    <a:pt x="859" y="78"/>
                    <a:pt x="767" y="25"/>
                  </a:cubicBezTo>
                  <a:cubicBezTo>
                    <a:pt x="736" y="8"/>
                    <a:pt x="703" y="0"/>
                    <a:pt x="67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9" name="Google Shape;12579;p93"/>
            <p:cNvSpPr/>
            <p:nvPr/>
          </p:nvSpPr>
          <p:spPr>
            <a:xfrm>
              <a:off x="3795715" y="1548238"/>
              <a:ext cx="23290" cy="28981"/>
            </a:xfrm>
            <a:custGeom>
              <a:avLst/>
              <a:gdLst/>
              <a:ahLst/>
              <a:cxnLst/>
              <a:rect l="l" t="t" r="r" b="b"/>
              <a:pathLst>
                <a:path w="888" h="1105" extrusionOk="0">
                  <a:moveTo>
                    <a:pt x="626" y="1"/>
                  </a:moveTo>
                  <a:cubicBezTo>
                    <a:pt x="566" y="1"/>
                    <a:pt x="506" y="30"/>
                    <a:pt x="467" y="101"/>
                  </a:cubicBezTo>
                  <a:lnTo>
                    <a:pt x="53" y="818"/>
                  </a:lnTo>
                  <a:cubicBezTo>
                    <a:pt x="0" y="909"/>
                    <a:pt x="34" y="1025"/>
                    <a:pt x="125" y="1078"/>
                  </a:cubicBezTo>
                  <a:cubicBezTo>
                    <a:pt x="156" y="1095"/>
                    <a:pt x="189" y="1104"/>
                    <a:pt x="221" y="1104"/>
                  </a:cubicBezTo>
                  <a:cubicBezTo>
                    <a:pt x="287" y="1104"/>
                    <a:pt x="350" y="1070"/>
                    <a:pt x="385" y="1006"/>
                  </a:cubicBezTo>
                  <a:lnTo>
                    <a:pt x="799" y="294"/>
                  </a:lnTo>
                  <a:cubicBezTo>
                    <a:pt x="888" y="142"/>
                    <a:pt x="757" y="1"/>
                    <a:pt x="62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0" name="Google Shape;12580;p93"/>
            <p:cNvSpPr/>
            <p:nvPr/>
          </p:nvSpPr>
          <p:spPr>
            <a:xfrm>
              <a:off x="3597828" y="1603657"/>
              <a:ext cx="33702" cy="21166"/>
            </a:xfrm>
            <a:custGeom>
              <a:avLst/>
              <a:gdLst/>
              <a:ahLst/>
              <a:cxnLst/>
              <a:rect l="l" t="t" r="r" b="b"/>
              <a:pathLst>
                <a:path w="1285" h="807" extrusionOk="0">
                  <a:moveTo>
                    <a:pt x="282" y="1"/>
                  </a:moveTo>
                  <a:cubicBezTo>
                    <a:pt x="110" y="1"/>
                    <a:pt x="1" y="255"/>
                    <a:pt x="188" y="365"/>
                  </a:cubicBezTo>
                  <a:lnTo>
                    <a:pt x="905" y="779"/>
                  </a:lnTo>
                  <a:cubicBezTo>
                    <a:pt x="939" y="798"/>
                    <a:pt x="972" y="807"/>
                    <a:pt x="1004" y="807"/>
                  </a:cubicBezTo>
                  <a:cubicBezTo>
                    <a:pt x="1176" y="807"/>
                    <a:pt x="1285" y="552"/>
                    <a:pt x="1097" y="442"/>
                  </a:cubicBezTo>
                  <a:lnTo>
                    <a:pt x="380" y="28"/>
                  </a:lnTo>
                  <a:cubicBezTo>
                    <a:pt x="346" y="9"/>
                    <a:pt x="313" y="1"/>
                    <a:pt x="28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1" name="Google Shape;12581;p93"/>
            <p:cNvSpPr/>
            <p:nvPr/>
          </p:nvSpPr>
          <p:spPr>
            <a:xfrm>
              <a:off x="3841534" y="1744367"/>
              <a:ext cx="33702" cy="21166"/>
            </a:xfrm>
            <a:custGeom>
              <a:avLst/>
              <a:gdLst/>
              <a:ahLst/>
              <a:cxnLst/>
              <a:rect l="l" t="t" r="r" b="b"/>
              <a:pathLst>
                <a:path w="1285" h="807" extrusionOk="0">
                  <a:moveTo>
                    <a:pt x="281" y="1"/>
                  </a:moveTo>
                  <a:cubicBezTo>
                    <a:pt x="109" y="1"/>
                    <a:pt x="0" y="255"/>
                    <a:pt x="187" y="365"/>
                  </a:cubicBezTo>
                  <a:lnTo>
                    <a:pt x="900" y="779"/>
                  </a:lnTo>
                  <a:cubicBezTo>
                    <a:pt x="934" y="798"/>
                    <a:pt x="968" y="807"/>
                    <a:pt x="1000" y="807"/>
                  </a:cubicBezTo>
                  <a:cubicBezTo>
                    <a:pt x="1175" y="807"/>
                    <a:pt x="1284" y="552"/>
                    <a:pt x="1097" y="442"/>
                  </a:cubicBezTo>
                  <a:lnTo>
                    <a:pt x="380" y="28"/>
                  </a:lnTo>
                  <a:cubicBezTo>
                    <a:pt x="346" y="9"/>
                    <a:pt x="312" y="1"/>
                    <a:pt x="28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2" name="Google Shape;12582;p93"/>
            <p:cNvSpPr/>
            <p:nvPr/>
          </p:nvSpPr>
          <p:spPr>
            <a:xfrm>
              <a:off x="3794744" y="1791944"/>
              <a:ext cx="24260" cy="29034"/>
            </a:xfrm>
            <a:custGeom>
              <a:avLst/>
              <a:gdLst/>
              <a:ahLst/>
              <a:cxnLst/>
              <a:rect l="l" t="t" r="r" b="b"/>
              <a:pathLst>
                <a:path w="925" h="1107" extrusionOk="0">
                  <a:moveTo>
                    <a:pt x="263" y="0"/>
                  </a:moveTo>
                  <a:cubicBezTo>
                    <a:pt x="132" y="0"/>
                    <a:pt x="1" y="141"/>
                    <a:pt x="90" y="293"/>
                  </a:cubicBezTo>
                  <a:lnTo>
                    <a:pt x="504" y="1005"/>
                  </a:lnTo>
                  <a:cubicBezTo>
                    <a:pt x="543" y="1077"/>
                    <a:pt x="604" y="1106"/>
                    <a:pt x="664" y="1106"/>
                  </a:cubicBezTo>
                  <a:cubicBezTo>
                    <a:pt x="795" y="1106"/>
                    <a:pt x="925" y="967"/>
                    <a:pt x="836" y="813"/>
                  </a:cubicBezTo>
                  <a:lnTo>
                    <a:pt x="422" y="100"/>
                  </a:lnTo>
                  <a:cubicBezTo>
                    <a:pt x="383" y="30"/>
                    <a:pt x="323" y="0"/>
                    <a:pt x="26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3" name="Google Shape;12583;p93"/>
            <p:cNvSpPr/>
            <p:nvPr/>
          </p:nvSpPr>
          <p:spPr>
            <a:xfrm>
              <a:off x="3654060" y="1548212"/>
              <a:ext cx="24234" cy="29034"/>
            </a:xfrm>
            <a:custGeom>
              <a:avLst/>
              <a:gdLst/>
              <a:ahLst/>
              <a:cxnLst/>
              <a:rect l="l" t="t" r="r" b="b"/>
              <a:pathLst>
                <a:path w="924" h="1107" extrusionOk="0">
                  <a:moveTo>
                    <a:pt x="260" y="1"/>
                  </a:moveTo>
                  <a:cubicBezTo>
                    <a:pt x="130" y="1"/>
                    <a:pt x="0" y="140"/>
                    <a:pt x="89" y="295"/>
                  </a:cubicBezTo>
                  <a:lnTo>
                    <a:pt x="503" y="1007"/>
                  </a:lnTo>
                  <a:cubicBezTo>
                    <a:pt x="542" y="1078"/>
                    <a:pt x="602" y="1107"/>
                    <a:pt x="662" y="1107"/>
                  </a:cubicBezTo>
                  <a:cubicBezTo>
                    <a:pt x="793" y="1107"/>
                    <a:pt x="924" y="966"/>
                    <a:pt x="835" y="814"/>
                  </a:cubicBezTo>
                  <a:lnTo>
                    <a:pt x="421" y="102"/>
                  </a:lnTo>
                  <a:cubicBezTo>
                    <a:pt x="381" y="31"/>
                    <a:pt x="321" y="1"/>
                    <a:pt x="26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4" name="Google Shape;12584;p93"/>
            <p:cNvSpPr/>
            <p:nvPr/>
          </p:nvSpPr>
          <p:spPr>
            <a:xfrm>
              <a:off x="3841901" y="1603657"/>
              <a:ext cx="33335" cy="21061"/>
            </a:xfrm>
            <a:custGeom>
              <a:avLst/>
              <a:gdLst/>
              <a:ahLst/>
              <a:cxnLst/>
              <a:rect l="l" t="t" r="r" b="b"/>
              <a:pathLst>
                <a:path w="1271" h="803" extrusionOk="0">
                  <a:moveTo>
                    <a:pt x="989" y="1"/>
                  </a:moveTo>
                  <a:cubicBezTo>
                    <a:pt x="958" y="1"/>
                    <a:pt x="924" y="9"/>
                    <a:pt x="890" y="28"/>
                  </a:cubicBezTo>
                  <a:lnTo>
                    <a:pt x="173" y="442"/>
                  </a:lnTo>
                  <a:cubicBezTo>
                    <a:pt x="0" y="543"/>
                    <a:pt x="72" y="803"/>
                    <a:pt x="270" y="803"/>
                  </a:cubicBezTo>
                  <a:cubicBezTo>
                    <a:pt x="303" y="803"/>
                    <a:pt x="337" y="793"/>
                    <a:pt x="366" y="779"/>
                  </a:cubicBezTo>
                  <a:lnTo>
                    <a:pt x="1083" y="365"/>
                  </a:lnTo>
                  <a:cubicBezTo>
                    <a:pt x="1270" y="255"/>
                    <a:pt x="1161" y="1"/>
                    <a:pt x="98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5" name="Google Shape;12585;p93"/>
            <p:cNvSpPr/>
            <p:nvPr/>
          </p:nvSpPr>
          <p:spPr>
            <a:xfrm>
              <a:off x="3597828" y="1744367"/>
              <a:ext cx="33702" cy="21166"/>
            </a:xfrm>
            <a:custGeom>
              <a:avLst/>
              <a:gdLst/>
              <a:ahLst/>
              <a:cxnLst/>
              <a:rect l="l" t="t" r="r" b="b"/>
              <a:pathLst>
                <a:path w="1285" h="807" extrusionOk="0">
                  <a:moveTo>
                    <a:pt x="1004" y="1"/>
                  </a:moveTo>
                  <a:cubicBezTo>
                    <a:pt x="972" y="1"/>
                    <a:pt x="939" y="9"/>
                    <a:pt x="905" y="28"/>
                  </a:cubicBezTo>
                  <a:lnTo>
                    <a:pt x="188" y="442"/>
                  </a:lnTo>
                  <a:cubicBezTo>
                    <a:pt x="1" y="552"/>
                    <a:pt x="110" y="807"/>
                    <a:pt x="282" y="807"/>
                  </a:cubicBezTo>
                  <a:cubicBezTo>
                    <a:pt x="313" y="807"/>
                    <a:pt x="346" y="798"/>
                    <a:pt x="380" y="779"/>
                  </a:cubicBezTo>
                  <a:lnTo>
                    <a:pt x="1097" y="365"/>
                  </a:lnTo>
                  <a:cubicBezTo>
                    <a:pt x="1285" y="255"/>
                    <a:pt x="1176" y="1"/>
                    <a:pt x="100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6" name="Google Shape;12586;p93"/>
            <p:cNvSpPr/>
            <p:nvPr/>
          </p:nvSpPr>
          <p:spPr>
            <a:xfrm>
              <a:off x="3750892" y="1595631"/>
              <a:ext cx="72335" cy="61661"/>
            </a:xfrm>
            <a:custGeom>
              <a:avLst/>
              <a:gdLst/>
              <a:ahLst/>
              <a:cxnLst/>
              <a:rect l="l" t="t" r="r" b="b"/>
              <a:pathLst>
                <a:path w="2758" h="2351" extrusionOk="0">
                  <a:moveTo>
                    <a:pt x="273" y="0"/>
                  </a:moveTo>
                  <a:cubicBezTo>
                    <a:pt x="65" y="0"/>
                    <a:pt x="1" y="325"/>
                    <a:pt x="232" y="382"/>
                  </a:cubicBezTo>
                  <a:cubicBezTo>
                    <a:pt x="1185" y="633"/>
                    <a:pt x="1964" y="1316"/>
                    <a:pt x="2335" y="2230"/>
                  </a:cubicBezTo>
                  <a:cubicBezTo>
                    <a:pt x="2369" y="2314"/>
                    <a:pt x="2437" y="2350"/>
                    <a:pt x="2507" y="2350"/>
                  </a:cubicBezTo>
                  <a:cubicBezTo>
                    <a:pt x="2631" y="2350"/>
                    <a:pt x="2757" y="2235"/>
                    <a:pt x="2695" y="2081"/>
                  </a:cubicBezTo>
                  <a:cubicBezTo>
                    <a:pt x="2277" y="1056"/>
                    <a:pt x="1396" y="286"/>
                    <a:pt x="328" y="7"/>
                  </a:cubicBezTo>
                  <a:cubicBezTo>
                    <a:pt x="309" y="2"/>
                    <a:pt x="291" y="0"/>
                    <a:pt x="27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587" name="Google Shape;12587;p93"/>
          <p:cNvGrpSpPr/>
          <p:nvPr/>
        </p:nvGrpSpPr>
        <p:grpSpPr>
          <a:xfrm>
            <a:off x="1747347" y="3178265"/>
            <a:ext cx="382161" cy="356537"/>
            <a:chOff x="1747347" y="3362840"/>
            <a:chExt cx="382161" cy="356537"/>
          </a:xfrm>
        </p:grpSpPr>
        <p:sp>
          <p:nvSpPr>
            <p:cNvPr id="12588" name="Google Shape;12588;p93"/>
            <p:cNvSpPr/>
            <p:nvPr/>
          </p:nvSpPr>
          <p:spPr>
            <a:xfrm>
              <a:off x="1985125" y="3499407"/>
              <a:ext cx="83430" cy="83299"/>
            </a:xfrm>
            <a:custGeom>
              <a:avLst/>
              <a:gdLst/>
              <a:ahLst/>
              <a:cxnLst/>
              <a:rect l="l" t="t" r="r" b="b"/>
              <a:pathLst>
                <a:path w="3181" h="3176" extrusionOk="0">
                  <a:moveTo>
                    <a:pt x="1593" y="0"/>
                  </a:moveTo>
                  <a:cubicBezTo>
                    <a:pt x="712" y="0"/>
                    <a:pt x="0" y="712"/>
                    <a:pt x="0" y="1588"/>
                  </a:cubicBezTo>
                  <a:cubicBezTo>
                    <a:pt x="0" y="2464"/>
                    <a:pt x="712" y="3176"/>
                    <a:pt x="1593" y="3176"/>
                  </a:cubicBezTo>
                  <a:cubicBezTo>
                    <a:pt x="2468" y="3176"/>
                    <a:pt x="3181" y="2464"/>
                    <a:pt x="3181" y="1588"/>
                  </a:cubicBezTo>
                  <a:cubicBezTo>
                    <a:pt x="3181" y="712"/>
                    <a:pt x="2468" y="0"/>
                    <a:pt x="1593" y="0"/>
                  </a:cubicBezTo>
                  <a:close/>
                </a:path>
              </a:pathLst>
            </a:custGeom>
            <a:solidFill>
              <a:srgbClr val="D9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9" name="Google Shape;12589;p93"/>
            <p:cNvSpPr/>
            <p:nvPr/>
          </p:nvSpPr>
          <p:spPr>
            <a:xfrm>
              <a:off x="1980431" y="3532086"/>
              <a:ext cx="92793" cy="50619"/>
            </a:xfrm>
            <a:custGeom>
              <a:avLst/>
              <a:gdLst/>
              <a:ahLst/>
              <a:cxnLst/>
              <a:rect l="l" t="t" r="r" b="b"/>
              <a:pathLst>
                <a:path w="3538" h="1930" extrusionOk="0">
                  <a:moveTo>
                    <a:pt x="217" y="0"/>
                  </a:moveTo>
                  <a:lnTo>
                    <a:pt x="217" y="0"/>
                  </a:lnTo>
                  <a:cubicBezTo>
                    <a:pt x="1" y="992"/>
                    <a:pt x="752" y="1930"/>
                    <a:pt x="1767" y="1930"/>
                  </a:cubicBezTo>
                  <a:cubicBezTo>
                    <a:pt x="2782" y="1930"/>
                    <a:pt x="3538" y="992"/>
                    <a:pt x="3321" y="0"/>
                  </a:cubicBezTo>
                  <a:lnTo>
                    <a:pt x="3321" y="0"/>
                  </a:lnTo>
                  <a:cubicBezTo>
                    <a:pt x="3162" y="732"/>
                    <a:pt x="2518" y="1251"/>
                    <a:pt x="1772" y="1251"/>
                  </a:cubicBezTo>
                  <a:cubicBezTo>
                    <a:pt x="1021" y="1251"/>
                    <a:pt x="376" y="732"/>
                    <a:pt x="217" y="0"/>
                  </a:cubicBezTo>
                  <a:close/>
                </a:path>
              </a:pathLst>
            </a:custGeom>
            <a:solidFill>
              <a:srgbClr val="D2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0" name="Google Shape;12590;p93"/>
            <p:cNvSpPr/>
            <p:nvPr/>
          </p:nvSpPr>
          <p:spPr>
            <a:xfrm>
              <a:off x="1752907" y="3493453"/>
              <a:ext cx="89383" cy="95311"/>
            </a:xfrm>
            <a:custGeom>
              <a:avLst/>
              <a:gdLst/>
              <a:ahLst/>
              <a:cxnLst/>
              <a:rect l="l" t="t" r="r" b="b"/>
              <a:pathLst>
                <a:path w="3408" h="3634" extrusionOk="0">
                  <a:moveTo>
                    <a:pt x="910" y="1"/>
                  </a:moveTo>
                  <a:cubicBezTo>
                    <a:pt x="409" y="1"/>
                    <a:pt x="0" y="405"/>
                    <a:pt x="0" y="906"/>
                  </a:cubicBezTo>
                  <a:lnTo>
                    <a:pt x="0" y="2724"/>
                  </a:lnTo>
                  <a:cubicBezTo>
                    <a:pt x="0" y="3225"/>
                    <a:pt x="409" y="3634"/>
                    <a:pt x="910" y="3634"/>
                  </a:cubicBezTo>
                  <a:lnTo>
                    <a:pt x="3407" y="3634"/>
                  </a:lnTo>
                  <a:lnTo>
                    <a:pt x="3407" y="1"/>
                  </a:lnTo>
                  <a:close/>
                </a:path>
              </a:pathLst>
            </a:custGeom>
            <a:solidFill>
              <a:srgbClr val="CBD5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1" name="Google Shape;12591;p93"/>
            <p:cNvSpPr/>
            <p:nvPr/>
          </p:nvSpPr>
          <p:spPr>
            <a:xfrm>
              <a:off x="1752907" y="3493978"/>
              <a:ext cx="89383" cy="94655"/>
            </a:xfrm>
            <a:custGeom>
              <a:avLst/>
              <a:gdLst/>
              <a:ahLst/>
              <a:cxnLst/>
              <a:rect l="l" t="t" r="r" b="b"/>
              <a:pathLst>
                <a:path w="3408" h="3609" extrusionOk="0">
                  <a:moveTo>
                    <a:pt x="703" y="0"/>
                  </a:moveTo>
                  <a:cubicBezTo>
                    <a:pt x="294" y="96"/>
                    <a:pt x="0" y="462"/>
                    <a:pt x="0" y="886"/>
                  </a:cubicBezTo>
                  <a:lnTo>
                    <a:pt x="0" y="2704"/>
                  </a:lnTo>
                  <a:cubicBezTo>
                    <a:pt x="0" y="3205"/>
                    <a:pt x="409" y="3609"/>
                    <a:pt x="910" y="3609"/>
                  </a:cubicBezTo>
                  <a:lnTo>
                    <a:pt x="3407" y="3609"/>
                  </a:lnTo>
                  <a:lnTo>
                    <a:pt x="3407" y="2931"/>
                  </a:lnTo>
                  <a:lnTo>
                    <a:pt x="1136" y="2931"/>
                  </a:lnTo>
                  <a:cubicBezTo>
                    <a:pt x="886" y="2931"/>
                    <a:pt x="679" y="2724"/>
                    <a:pt x="684" y="2473"/>
                  </a:cubicBezTo>
                  <a:lnTo>
                    <a:pt x="684" y="207"/>
                  </a:lnTo>
                  <a:cubicBezTo>
                    <a:pt x="684" y="135"/>
                    <a:pt x="688" y="68"/>
                    <a:pt x="703" y="0"/>
                  </a:cubicBezTo>
                  <a:close/>
                </a:path>
              </a:pathLst>
            </a:custGeom>
            <a:solidFill>
              <a:srgbClr val="B0B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2" name="Google Shape;12592;p93"/>
            <p:cNvSpPr/>
            <p:nvPr/>
          </p:nvSpPr>
          <p:spPr>
            <a:xfrm>
              <a:off x="1842264" y="3392241"/>
              <a:ext cx="148815" cy="297735"/>
            </a:xfrm>
            <a:custGeom>
              <a:avLst/>
              <a:gdLst/>
              <a:ahLst/>
              <a:cxnLst/>
              <a:rect l="l" t="t" r="r" b="b"/>
              <a:pathLst>
                <a:path w="5674" h="11352" extrusionOk="0">
                  <a:moveTo>
                    <a:pt x="5673" y="1"/>
                  </a:moveTo>
                  <a:cubicBezTo>
                    <a:pt x="5673" y="1"/>
                    <a:pt x="3407" y="3860"/>
                    <a:pt x="0" y="3860"/>
                  </a:cubicBezTo>
                  <a:lnTo>
                    <a:pt x="0" y="7493"/>
                  </a:lnTo>
                  <a:cubicBezTo>
                    <a:pt x="3407" y="7493"/>
                    <a:pt x="5673" y="11352"/>
                    <a:pt x="5673" y="11352"/>
                  </a:cubicBezTo>
                  <a:lnTo>
                    <a:pt x="5673" y="1"/>
                  </a:lnTo>
                  <a:close/>
                </a:path>
              </a:pathLst>
            </a:custGeom>
            <a:solidFill>
              <a:srgbClr val="FDFD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3" name="Google Shape;12593;p93"/>
            <p:cNvSpPr/>
            <p:nvPr/>
          </p:nvSpPr>
          <p:spPr>
            <a:xfrm>
              <a:off x="1842264" y="3570824"/>
              <a:ext cx="148815" cy="119020"/>
            </a:xfrm>
            <a:custGeom>
              <a:avLst/>
              <a:gdLst/>
              <a:ahLst/>
              <a:cxnLst/>
              <a:rect l="l" t="t" r="r" b="b"/>
              <a:pathLst>
                <a:path w="5674" h="4538" extrusionOk="0">
                  <a:moveTo>
                    <a:pt x="0" y="1"/>
                  </a:moveTo>
                  <a:lnTo>
                    <a:pt x="0" y="679"/>
                  </a:lnTo>
                  <a:cubicBezTo>
                    <a:pt x="3407" y="679"/>
                    <a:pt x="5673" y="4538"/>
                    <a:pt x="5673" y="4538"/>
                  </a:cubicBezTo>
                  <a:lnTo>
                    <a:pt x="5673" y="3176"/>
                  </a:lnTo>
                  <a:cubicBezTo>
                    <a:pt x="5673" y="3176"/>
                    <a:pt x="3407" y="1"/>
                    <a:pt x="0" y="1"/>
                  </a:cubicBezTo>
                  <a:close/>
                </a:path>
              </a:pathLst>
            </a:custGeom>
            <a:solidFill>
              <a:srgbClr val="FC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4" name="Google Shape;12594;p93"/>
            <p:cNvSpPr/>
            <p:nvPr/>
          </p:nvSpPr>
          <p:spPr>
            <a:xfrm>
              <a:off x="1991053" y="3368400"/>
              <a:ext cx="35722" cy="345311"/>
            </a:xfrm>
            <a:custGeom>
              <a:avLst/>
              <a:gdLst/>
              <a:ahLst/>
              <a:cxnLst/>
              <a:rect l="l" t="t" r="r" b="b"/>
              <a:pathLst>
                <a:path w="1362" h="13166" extrusionOk="0">
                  <a:moveTo>
                    <a:pt x="0" y="1"/>
                  </a:moveTo>
                  <a:lnTo>
                    <a:pt x="0" y="13165"/>
                  </a:lnTo>
                  <a:lnTo>
                    <a:pt x="1362" y="13165"/>
                  </a:lnTo>
                  <a:lnTo>
                    <a:pt x="1362" y="1"/>
                  </a:lnTo>
                  <a:close/>
                </a:path>
              </a:pathLst>
            </a:custGeom>
            <a:solidFill>
              <a:srgbClr val="7F9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5" name="Google Shape;12595;p93"/>
            <p:cNvSpPr/>
            <p:nvPr/>
          </p:nvSpPr>
          <p:spPr>
            <a:xfrm>
              <a:off x="1991053" y="3683891"/>
              <a:ext cx="35722" cy="29821"/>
            </a:xfrm>
            <a:custGeom>
              <a:avLst/>
              <a:gdLst/>
              <a:ahLst/>
              <a:cxnLst/>
              <a:rect l="l" t="t" r="r" b="b"/>
              <a:pathLst>
                <a:path w="1362" h="1137" extrusionOk="0">
                  <a:moveTo>
                    <a:pt x="0" y="1"/>
                  </a:moveTo>
                  <a:lnTo>
                    <a:pt x="0" y="1136"/>
                  </a:lnTo>
                  <a:lnTo>
                    <a:pt x="1362" y="1136"/>
                  </a:lnTo>
                  <a:lnTo>
                    <a:pt x="1362" y="1"/>
                  </a:lnTo>
                  <a:close/>
                </a:path>
              </a:pathLst>
            </a:custGeom>
            <a:solidFill>
              <a:srgbClr val="5A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6" name="Google Shape;12596;p93"/>
            <p:cNvSpPr/>
            <p:nvPr/>
          </p:nvSpPr>
          <p:spPr>
            <a:xfrm>
              <a:off x="1794556" y="3493453"/>
              <a:ext cx="47734" cy="95311"/>
            </a:xfrm>
            <a:custGeom>
              <a:avLst/>
              <a:gdLst/>
              <a:ahLst/>
              <a:cxnLst/>
              <a:rect l="l" t="t" r="r" b="b"/>
              <a:pathLst>
                <a:path w="1820" h="3634" extrusionOk="0">
                  <a:moveTo>
                    <a:pt x="0" y="1"/>
                  </a:moveTo>
                  <a:lnTo>
                    <a:pt x="0" y="3634"/>
                  </a:lnTo>
                  <a:lnTo>
                    <a:pt x="1819" y="3634"/>
                  </a:lnTo>
                  <a:lnTo>
                    <a:pt x="1819" y="1"/>
                  </a:lnTo>
                  <a:close/>
                </a:path>
              </a:pathLst>
            </a:custGeom>
            <a:solidFill>
              <a:srgbClr val="7F94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7" name="Google Shape;12597;p93"/>
            <p:cNvSpPr/>
            <p:nvPr/>
          </p:nvSpPr>
          <p:spPr>
            <a:xfrm>
              <a:off x="1794556" y="3570824"/>
              <a:ext cx="47734" cy="17808"/>
            </a:xfrm>
            <a:custGeom>
              <a:avLst/>
              <a:gdLst/>
              <a:ahLst/>
              <a:cxnLst/>
              <a:rect l="l" t="t" r="r" b="b"/>
              <a:pathLst>
                <a:path w="1820" h="679" extrusionOk="0">
                  <a:moveTo>
                    <a:pt x="0" y="1"/>
                  </a:moveTo>
                  <a:lnTo>
                    <a:pt x="0" y="679"/>
                  </a:lnTo>
                  <a:lnTo>
                    <a:pt x="1819" y="679"/>
                  </a:lnTo>
                  <a:lnTo>
                    <a:pt x="1819" y="1"/>
                  </a:lnTo>
                  <a:close/>
                </a:path>
              </a:pathLst>
            </a:custGeom>
            <a:solidFill>
              <a:srgbClr val="5A6E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8" name="Google Shape;12598;p93"/>
            <p:cNvSpPr/>
            <p:nvPr/>
          </p:nvSpPr>
          <p:spPr>
            <a:xfrm>
              <a:off x="1812470" y="3618401"/>
              <a:ext cx="35748" cy="35879"/>
            </a:xfrm>
            <a:custGeom>
              <a:avLst/>
              <a:gdLst/>
              <a:ahLst/>
              <a:cxnLst/>
              <a:rect l="l" t="t" r="r" b="b"/>
              <a:pathLst>
                <a:path w="1363" h="1368" extrusionOk="0">
                  <a:moveTo>
                    <a:pt x="1" y="1"/>
                  </a:moveTo>
                  <a:lnTo>
                    <a:pt x="1" y="1367"/>
                  </a:lnTo>
                  <a:lnTo>
                    <a:pt x="1362" y="1367"/>
                  </a:lnTo>
                  <a:lnTo>
                    <a:pt x="1362" y="1"/>
                  </a:lnTo>
                  <a:close/>
                </a:path>
              </a:pathLst>
            </a:custGeom>
            <a:solidFill>
              <a:srgbClr val="CBD5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9" name="Google Shape;12599;p93"/>
            <p:cNvSpPr/>
            <p:nvPr/>
          </p:nvSpPr>
          <p:spPr>
            <a:xfrm>
              <a:off x="1794687" y="3588738"/>
              <a:ext cx="47603" cy="89252"/>
            </a:xfrm>
            <a:custGeom>
              <a:avLst/>
              <a:gdLst/>
              <a:ahLst/>
              <a:cxnLst/>
              <a:rect l="l" t="t" r="r" b="b"/>
              <a:pathLst>
                <a:path w="1815" h="3403" extrusionOk="0">
                  <a:moveTo>
                    <a:pt x="0" y="1"/>
                  </a:moveTo>
                  <a:lnTo>
                    <a:pt x="0" y="3403"/>
                  </a:lnTo>
                  <a:lnTo>
                    <a:pt x="905" y="3403"/>
                  </a:lnTo>
                  <a:lnTo>
                    <a:pt x="1814" y="1"/>
                  </a:lnTo>
                  <a:close/>
                </a:path>
              </a:pathLst>
            </a:custGeom>
            <a:solidFill>
              <a:srgbClr val="BAC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0" name="Google Shape;12600;p93"/>
            <p:cNvSpPr/>
            <p:nvPr/>
          </p:nvSpPr>
          <p:spPr>
            <a:xfrm>
              <a:off x="1747347" y="3362840"/>
              <a:ext cx="326270" cy="356537"/>
            </a:xfrm>
            <a:custGeom>
              <a:avLst/>
              <a:gdLst/>
              <a:ahLst/>
              <a:cxnLst/>
              <a:rect l="l" t="t" r="r" b="b"/>
              <a:pathLst>
                <a:path w="12440" h="13594" extrusionOk="0">
                  <a:moveTo>
                    <a:pt x="10870" y="5433"/>
                  </a:moveTo>
                  <a:cubicBezTo>
                    <a:pt x="11539" y="5539"/>
                    <a:pt x="12035" y="6117"/>
                    <a:pt x="12035" y="6795"/>
                  </a:cubicBezTo>
                  <a:cubicBezTo>
                    <a:pt x="12035" y="7473"/>
                    <a:pt x="11539" y="8051"/>
                    <a:pt x="10870" y="8157"/>
                  </a:cubicBezTo>
                  <a:lnTo>
                    <a:pt x="10870" y="5433"/>
                  </a:lnTo>
                  <a:close/>
                  <a:moveTo>
                    <a:pt x="1589" y="5193"/>
                  </a:moveTo>
                  <a:lnTo>
                    <a:pt x="1589" y="8402"/>
                  </a:lnTo>
                  <a:lnTo>
                    <a:pt x="1122" y="8402"/>
                  </a:lnTo>
                  <a:cubicBezTo>
                    <a:pt x="737" y="8397"/>
                    <a:pt x="424" y="8089"/>
                    <a:pt x="429" y="7704"/>
                  </a:cubicBezTo>
                  <a:lnTo>
                    <a:pt x="424" y="7704"/>
                  </a:lnTo>
                  <a:lnTo>
                    <a:pt x="424" y="5890"/>
                  </a:lnTo>
                  <a:cubicBezTo>
                    <a:pt x="424" y="5505"/>
                    <a:pt x="737" y="5193"/>
                    <a:pt x="1122" y="5193"/>
                  </a:cubicBezTo>
                  <a:close/>
                  <a:moveTo>
                    <a:pt x="3407" y="5193"/>
                  </a:moveTo>
                  <a:lnTo>
                    <a:pt x="3407" y="8402"/>
                  </a:lnTo>
                  <a:lnTo>
                    <a:pt x="2017" y="8402"/>
                  </a:lnTo>
                  <a:lnTo>
                    <a:pt x="2017" y="5193"/>
                  </a:lnTo>
                  <a:close/>
                  <a:moveTo>
                    <a:pt x="3634" y="9961"/>
                  </a:moveTo>
                  <a:lnTo>
                    <a:pt x="3634" y="10895"/>
                  </a:lnTo>
                  <a:lnTo>
                    <a:pt x="3229" y="10895"/>
                  </a:lnTo>
                  <a:lnTo>
                    <a:pt x="3480" y="9961"/>
                  </a:lnTo>
                  <a:close/>
                  <a:moveTo>
                    <a:pt x="3340" y="8826"/>
                  </a:moveTo>
                  <a:lnTo>
                    <a:pt x="2546" y="11804"/>
                  </a:lnTo>
                  <a:lnTo>
                    <a:pt x="2017" y="11804"/>
                  </a:lnTo>
                  <a:lnTo>
                    <a:pt x="2017" y="8826"/>
                  </a:lnTo>
                  <a:close/>
                  <a:moveTo>
                    <a:pt x="10442" y="429"/>
                  </a:moveTo>
                  <a:lnTo>
                    <a:pt x="10442" y="13166"/>
                  </a:lnTo>
                  <a:lnTo>
                    <a:pt x="9509" y="13166"/>
                  </a:lnTo>
                  <a:lnTo>
                    <a:pt x="9509" y="4197"/>
                  </a:lnTo>
                  <a:cubicBezTo>
                    <a:pt x="9509" y="4055"/>
                    <a:pt x="9402" y="3984"/>
                    <a:pt x="9295" y="3984"/>
                  </a:cubicBezTo>
                  <a:cubicBezTo>
                    <a:pt x="9188" y="3984"/>
                    <a:pt x="9080" y="4055"/>
                    <a:pt x="9080" y="4197"/>
                  </a:cubicBezTo>
                  <a:lnTo>
                    <a:pt x="9080" y="11775"/>
                  </a:lnTo>
                  <a:cubicBezTo>
                    <a:pt x="8720" y="11280"/>
                    <a:pt x="8320" y="10818"/>
                    <a:pt x="7882" y="10389"/>
                  </a:cubicBezTo>
                  <a:cubicBezTo>
                    <a:pt x="7339" y="9850"/>
                    <a:pt x="6718" y="9389"/>
                    <a:pt x="6039" y="9028"/>
                  </a:cubicBezTo>
                  <a:cubicBezTo>
                    <a:pt x="5361" y="8662"/>
                    <a:pt x="4606" y="8445"/>
                    <a:pt x="3831" y="8407"/>
                  </a:cubicBezTo>
                  <a:lnTo>
                    <a:pt x="3831" y="5188"/>
                  </a:lnTo>
                  <a:cubicBezTo>
                    <a:pt x="4606" y="5145"/>
                    <a:pt x="5361" y="4933"/>
                    <a:pt x="6039" y="4567"/>
                  </a:cubicBezTo>
                  <a:cubicBezTo>
                    <a:pt x="6718" y="4201"/>
                    <a:pt x="7339" y="3744"/>
                    <a:pt x="7882" y="3205"/>
                  </a:cubicBezTo>
                  <a:cubicBezTo>
                    <a:pt x="8320" y="2777"/>
                    <a:pt x="8720" y="2315"/>
                    <a:pt x="9080" y="1820"/>
                  </a:cubicBezTo>
                  <a:lnTo>
                    <a:pt x="9080" y="3177"/>
                  </a:lnTo>
                  <a:cubicBezTo>
                    <a:pt x="9080" y="3319"/>
                    <a:pt x="9188" y="3389"/>
                    <a:pt x="9295" y="3389"/>
                  </a:cubicBezTo>
                  <a:cubicBezTo>
                    <a:pt x="9402" y="3389"/>
                    <a:pt x="9509" y="3319"/>
                    <a:pt x="9509" y="3177"/>
                  </a:cubicBezTo>
                  <a:lnTo>
                    <a:pt x="9509" y="429"/>
                  </a:lnTo>
                  <a:close/>
                  <a:moveTo>
                    <a:pt x="9292" y="1"/>
                  </a:moveTo>
                  <a:cubicBezTo>
                    <a:pt x="9177" y="1"/>
                    <a:pt x="9080" y="97"/>
                    <a:pt x="9080" y="213"/>
                  </a:cubicBezTo>
                  <a:lnTo>
                    <a:pt x="9080" y="1059"/>
                  </a:lnTo>
                  <a:cubicBezTo>
                    <a:pt x="8652" y="1733"/>
                    <a:pt x="8147" y="2349"/>
                    <a:pt x="7579" y="2907"/>
                  </a:cubicBezTo>
                  <a:cubicBezTo>
                    <a:pt x="6703" y="3754"/>
                    <a:pt x="5303" y="4769"/>
                    <a:pt x="3619" y="4769"/>
                  </a:cubicBezTo>
                  <a:lnTo>
                    <a:pt x="1122" y="4769"/>
                  </a:lnTo>
                  <a:cubicBezTo>
                    <a:pt x="501" y="4769"/>
                    <a:pt x="1" y="5270"/>
                    <a:pt x="1" y="5890"/>
                  </a:cubicBezTo>
                  <a:lnTo>
                    <a:pt x="1" y="7709"/>
                  </a:lnTo>
                  <a:cubicBezTo>
                    <a:pt x="1" y="8325"/>
                    <a:pt x="501" y="8826"/>
                    <a:pt x="1122" y="8826"/>
                  </a:cubicBezTo>
                  <a:lnTo>
                    <a:pt x="1589" y="8826"/>
                  </a:lnTo>
                  <a:lnTo>
                    <a:pt x="1589" y="12021"/>
                  </a:lnTo>
                  <a:cubicBezTo>
                    <a:pt x="1589" y="12136"/>
                    <a:pt x="1685" y="12232"/>
                    <a:pt x="1800" y="12232"/>
                  </a:cubicBezTo>
                  <a:lnTo>
                    <a:pt x="2710" y="12232"/>
                  </a:lnTo>
                  <a:cubicBezTo>
                    <a:pt x="2806" y="12232"/>
                    <a:pt x="2893" y="12170"/>
                    <a:pt x="2917" y="12073"/>
                  </a:cubicBezTo>
                  <a:lnTo>
                    <a:pt x="3119" y="11323"/>
                  </a:lnTo>
                  <a:lnTo>
                    <a:pt x="3850" y="11323"/>
                  </a:lnTo>
                  <a:cubicBezTo>
                    <a:pt x="3966" y="11323"/>
                    <a:pt x="4062" y="11227"/>
                    <a:pt x="4062" y="11111"/>
                  </a:cubicBezTo>
                  <a:lnTo>
                    <a:pt x="4062" y="9749"/>
                  </a:lnTo>
                  <a:cubicBezTo>
                    <a:pt x="4062" y="9629"/>
                    <a:pt x="3966" y="9533"/>
                    <a:pt x="3850" y="9533"/>
                  </a:cubicBezTo>
                  <a:lnTo>
                    <a:pt x="3595" y="9533"/>
                  </a:lnTo>
                  <a:lnTo>
                    <a:pt x="3783" y="8830"/>
                  </a:lnTo>
                  <a:cubicBezTo>
                    <a:pt x="5395" y="8888"/>
                    <a:pt x="6732" y="9865"/>
                    <a:pt x="7579" y="10688"/>
                  </a:cubicBezTo>
                  <a:cubicBezTo>
                    <a:pt x="8152" y="11241"/>
                    <a:pt x="8652" y="11862"/>
                    <a:pt x="9085" y="12531"/>
                  </a:cubicBezTo>
                  <a:lnTo>
                    <a:pt x="9085" y="13377"/>
                  </a:lnTo>
                  <a:cubicBezTo>
                    <a:pt x="9085" y="13498"/>
                    <a:pt x="9177" y="13594"/>
                    <a:pt x="9297" y="13594"/>
                  </a:cubicBezTo>
                  <a:lnTo>
                    <a:pt x="10659" y="13594"/>
                  </a:lnTo>
                  <a:cubicBezTo>
                    <a:pt x="10774" y="13594"/>
                    <a:pt x="10870" y="13498"/>
                    <a:pt x="10870" y="13377"/>
                  </a:cubicBezTo>
                  <a:lnTo>
                    <a:pt x="10870" y="8585"/>
                  </a:lnTo>
                  <a:cubicBezTo>
                    <a:pt x="11770" y="8465"/>
                    <a:pt x="12439" y="7700"/>
                    <a:pt x="12439" y="6795"/>
                  </a:cubicBezTo>
                  <a:cubicBezTo>
                    <a:pt x="12439" y="5890"/>
                    <a:pt x="11770" y="5125"/>
                    <a:pt x="10870" y="5010"/>
                  </a:cubicBezTo>
                  <a:lnTo>
                    <a:pt x="10870" y="213"/>
                  </a:lnTo>
                  <a:cubicBezTo>
                    <a:pt x="10870" y="97"/>
                    <a:pt x="10774" y="1"/>
                    <a:pt x="1065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1" name="Google Shape;12601;p93"/>
            <p:cNvSpPr/>
            <p:nvPr/>
          </p:nvSpPr>
          <p:spPr>
            <a:xfrm>
              <a:off x="2096802" y="3535496"/>
              <a:ext cx="32706" cy="11120"/>
            </a:xfrm>
            <a:custGeom>
              <a:avLst/>
              <a:gdLst/>
              <a:ahLst/>
              <a:cxnLst/>
              <a:rect l="l" t="t" r="r" b="b"/>
              <a:pathLst>
                <a:path w="1247" h="424" extrusionOk="0">
                  <a:moveTo>
                    <a:pt x="284" y="0"/>
                  </a:moveTo>
                  <a:cubicBezTo>
                    <a:pt x="0" y="0"/>
                    <a:pt x="0" y="424"/>
                    <a:pt x="284" y="424"/>
                  </a:cubicBezTo>
                  <a:lnTo>
                    <a:pt x="963" y="424"/>
                  </a:lnTo>
                  <a:cubicBezTo>
                    <a:pt x="1247" y="424"/>
                    <a:pt x="1247" y="0"/>
                    <a:pt x="96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2" name="Google Shape;12602;p93"/>
            <p:cNvSpPr/>
            <p:nvPr/>
          </p:nvSpPr>
          <p:spPr>
            <a:xfrm>
              <a:off x="2074325" y="3468327"/>
              <a:ext cx="27460" cy="23657"/>
            </a:xfrm>
            <a:custGeom>
              <a:avLst/>
              <a:gdLst/>
              <a:ahLst/>
              <a:cxnLst/>
              <a:rect l="l" t="t" r="r" b="b"/>
              <a:pathLst>
                <a:path w="1047" h="902" extrusionOk="0">
                  <a:moveTo>
                    <a:pt x="748" y="0"/>
                  </a:moveTo>
                  <a:cubicBezTo>
                    <a:pt x="701" y="0"/>
                    <a:pt x="652" y="18"/>
                    <a:pt x="607" y="59"/>
                  </a:cubicBezTo>
                  <a:lnTo>
                    <a:pt x="126" y="540"/>
                  </a:lnTo>
                  <a:cubicBezTo>
                    <a:pt x="1" y="675"/>
                    <a:pt x="92" y="892"/>
                    <a:pt x="275" y="901"/>
                  </a:cubicBezTo>
                  <a:cubicBezTo>
                    <a:pt x="333" y="901"/>
                    <a:pt x="386" y="877"/>
                    <a:pt x="424" y="839"/>
                  </a:cubicBezTo>
                  <a:lnTo>
                    <a:pt x="906" y="357"/>
                  </a:lnTo>
                  <a:cubicBezTo>
                    <a:pt x="1047" y="205"/>
                    <a:pt x="909" y="0"/>
                    <a:pt x="74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3" name="Google Shape;12603;p93"/>
            <p:cNvSpPr/>
            <p:nvPr/>
          </p:nvSpPr>
          <p:spPr>
            <a:xfrm>
              <a:off x="2073905" y="3590337"/>
              <a:ext cx="27880" cy="23579"/>
            </a:xfrm>
            <a:custGeom>
              <a:avLst/>
              <a:gdLst/>
              <a:ahLst/>
              <a:cxnLst/>
              <a:rect l="l" t="t" r="r" b="b"/>
              <a:pathLst>
                <a:path w="1063" h="899" extrusionOk="0">
                  <a:moveTo>
                    <a:pt x="298" y="1"/>
                  </a:moveTo>
                  <a:cubicBezTo>
                    <a:pt x="138" y="1"/>
                    <a:pt x="1" y="202"/>
                    <a:pt x="142" y="358"/>
                  </a:cubicBezTo>
                  <a:lnTo>
                    <a:pt x="623" y="840"/>
                  </a:lnTo>
                  <a:cubicBezTo>
                    <a:pt x="668" y="881"/>
                    <a:pt x="717" y="898"/>
                    <a:pt x="764" y="898"/>
                  </a:cubicBezTo>
                  <a:cubicBezTo>
                    <a:pt x="925" y="898"/>
                    <a:pt x="1063" y="694"/>
                    <a:pt x="922" y="541"/>
                  </a:cubicBezTo>
                  <a:lnTo>
                    <a:pt x="440" y="60"/>
                  </a:lnTo>
                  <a:cubicBezTo>
                    <a:pt x="395" y="18"/>
                    <a:pt x="346" y="1"/>
                    <a:pt x="29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04" name="Google Shape;12604;p93"/>
          <p:cNvGrpSpPr/>
          <p:nvPr/>
        </p:nvGrpSpPr>
        <p:grpSpPr>
          <a:xfrm>
            <a:off x="2181989" y="3194421"/>
            <a:ext cx="404874" cy="341535"/>
            <a:chOff x="2181989" y="3378996"/>
            <a:chExt cx="404874" cy="341535"/>
          </a:xfrm>
        </p:grpSpPr>
        <p:sp>
          <p:nvSpPr>
            <p:cNvPr id="12605" name="Google Shape;12605;p93"/>
            <p:cNvSpPr/>
            <p:nvPr/>
          </p:nvSpPr>
          <p:spPr>
            <a:xfrm>
              <a:off x="2187916" y="3384924"/>
              <a:ext cx="393019" cy="329549"/>
            </a:xfrm>
            <a:custGeom>
              <a:avLst/>
              <a:gdLst/>
              <a:ahLst/>
              <a:cxnLst/>
              <a:rect l="l" t="t" r="r" b="b"/>
              <a:pathLst>
                <a:path w="14985" h="12565" extrusionOk="0">
                  <a:moveTo>
                    <a:pt x="727" y="1"/>
                  </a:moveTo>
                  <a:cubicBezTo>
                    <a:pt x="328" y="1"/>
                    <a:pt x="0" y="328"/>
                    <a:pt x="0" y="727"/>
                  </a:cubicBezTo>
                  <a:lnTo>
                    <a:pt x="0" y="11843"/>
                  </a:lnTo>
                  <a:cubicBezTo>
                    <a:pt x="0" y="12242"/>
                    <a:pt x="328" y="12564"/>
                    <a:pt x="727" y="12564"/>
                  </a:cubicBezTo>
                  <a:lnTo>
                    <a:pt x="14258" y="12564"/>
                  </a:lnTo>
                  <a:cubicBezTo>
                    <a:pt x="14657" y="12564"/>
                    <a:pt x="14984" y="12242"/>
                    <a:pt x="14984" y="11843"/>
                  </a:cubicBezTo>
                  <a:lnTo>
                    <a:pt x="14984" y="2176"/>
                  </a:lnTo>
                  <a:cubicBezTo>
                    <a:pt x="14984" y="1776"/>
                    <a:pt x="14657" y="1454"/>
                    <a:pt x="14258" y="1454"/>
                  </a:cubicBezTo>
                  <a:lnTo>
                    <a:pt x="9908" y="1454"/>
                  </a:lnTo>
                  <a:lnTo>
                    <a:pt x="8743" y="285"/>
                  </a:lnTo>
                  <a:cubicBezTo>
                    <a:pt x="8561" y="102"/>
                    <a:pt x="8315" y="1"/>
                    <a:pt x="8060" y="1"/>
                  </a:cubicBezTo>
                  <a:close/>
                </a:path>
              </a:pathLst>
            </a:custGeom>
            <a:solidFill>
              <a:srgbClr val="E4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6" name="Google Shape;12606;p93"/>
            <p:cNvSpPr/>
            <p:nvPr/>
          </p:nvSpPr>
          <p:spPr>
            <a:xfrm>
              <a:off x="2282939" y="3467331"/>
              <a:ext cx="202843" cy="202843"/>
            </a:xfrm>
            <a:custGeom>
              <a:avLst/>
              <a:gdLst/>
              <a:ahLst/>
              <a:cxnLst/>
              <a:rect l="l" t="t" r="r" b="b"/>
              <a:pathLst>
                <a:path w="7734" h="7734" extrusionOk="0">
                  <a:moveTo>
                    <a:pt x="3869" y="1"/>
                  </a:moveTo>
                  <a:cubicBezTo>
                    <a:pt x="1733" y="1"/>
                    <a:pt x="1" y="1733"/>
                    <a:pt x="1" y="3870"/>
                  </a:cubicBezTo>
                  <a:cubicBezTo>
                    <a:pt x="1" y="6001"/>
                    <a:pt x="1733" y="7733"/>
                    <a:pt x="3869" y="7733"/>
                  </a:cubicBezTo>
                  <a:cubicBezTo>
                    <a:pt x="6006" y="7733"/>
                    <a:pt x="7733" y="6001"/>
                    <a:pt x="7733" y="3870"/>
                  </a:cubicBezTo>
                  <a:cubicBezTo>
                    <a:pt x="7733" y="1733"/>
                    <a:pt x="6006" y="1"/>
                    <a:pt x="3869" y="1"/>
                  </a:cubicBezTo>
                  <a:close/>
                </a:path>
              </a:pathLst>
            </a:custGeom>
            <a:solidFill>
              <a:srgbClr val="D6DE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7" name="Google Shape;12607;p93"/>
            <p:cNvSpPr/>
            <p:nvPr/>
          </p:nvSpPr>
          <p:spPr>
            <a:xfrm>
              <a:off x="2308301" y="3492719"/>
              <a:ext cx="152119" cy="152093"/>
            </a:xfrm>
            <a:custGeom>
              <a:avLst/>
              <a:gdLst/>
              <a:ahLst/>
              <a:cxnLst/>
              <a:rect l="l" t="t" r="r" b="b"/>
              <a:pathLst>
                <a:path w="5800" h="5799" extrusionOk="0">
                  <a:moveTo>
                    <a:pt x="2902" y="0"/>
                  </a:moveTo>
                  <a:cubicBezTo>
                    <a:pt x="1300" y="0"/>
                    <a:pt x="1" y="1299"/>
                    <a:pt x="1" y="2902"/>
                  </a:cubicBezTo>
                  <a:cubicBezTo>
                    <a:pt x="1" y="4499"/>
                    <a:pt x="1300" y="5798"/>
                    <a:pt x="2902" y="5798"/>
                  </a:cubicBezTo>
                  <a:cubicBezTo>
                    <a:pt x="4505" y="5798"/>
                    <a:pt x="5799" y="4499"/>
                    <a:pt x="5799" y="2902"/>
                  </a:cubicBezTo>
                  <a:cubicBezTo>
                    <a:pt x="5799" y="1299"/>
                    <a:pt x="4505" y="0"/>
                    <a:pt x="29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8" name="Google Shape;12608;p93"/>
            <p:cNvSpPr/>
            <p:nvPr/>
          </p:nvSpPr>
          <p:spPr>
            <a:xfrm>
              <a:off x="2346435" y="3575126"/>
              <a:ext cx="76112" cy="69686"/>
            </a:xfrm>
            <a:custGeom>
              <a:avLst/>
              <a:gdLst/>
              <a:ahLst/>
              <a:cxnLst/>
              <a:rect l="l" t="t" r="r" b="b"/>
              <a:pathLst>
                <a:path w="2902" h="2657" extrusionOk="0">
                  <a:moveTo>
                    <a:pt x="967" y="0"/>
                  </a:moveTo>
                  <a:lnTo>
                    <a:pt x="967" y="481"/>
                  </a:lnTo>
                  <a:cubicBezTo>
                    <a:pt x="967" y="573"/>
                    <a:pt x="914" y="659"/>
                    <a:pt x="832" y="698"/>
                  </a:cubicBezTo>
                  <a:lnTo>
                    <a:pt x="269" y="982"/>
                  </a:lnTo>
                  <a:cubicBezTo>
                    <a:pt x="106" y="1064"/>
                    <a:pt x="0" y="1232"/>
                    <a:pt x="0" y="1415"/>
                  </a:cubicBezTo>
                  <a:lnTo>
                    <a:pt x="0" y="2266"/>
                  </a:lnTo>
                  <a:cubicBezTo>
                    <a:pt x="448" y="2526"/>
                    <a:pt x="948" y="2656"/>
                    <a:pt x="1449" y="2656"/>
                  </a:cubicBezTo>
                  <a:cubicBezTo>
                    <a:pt x="1950" y="2656"/>
                    <a:pt x="2452" y="2526"/>
                    <a:pt x="2901" y="2266"/>
                  </a:cubicBezTo>
                  <a:lnTo>
                    <a:pt x="2901" y="1415"/>
                  </a:lnTo>
                  <a:cubicBezTo>
                    <a:pt x="2901" y="1232"/>
                    <a:pt x="2796" y="1064"/>
                    <a:pt x="2632" y="982"/>
                  </a:cubicBezTo>
                  <a:lnTo>
                    <a:pt x="2064" y="698"/>
                  </a:lnTo>
                  <a:cubicBezTo>
                    <a:pt x="1982" y="659"/>
                    <a:pt x="1930" y="573"/>
                    <a:pt x="1930" y="481"/>
                  </a:cubicBezTo>
                  <a:lnTo>
                    <a:pt x="1930" y="0"/>
                  </a:ln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9" name="Google Shape;12609;p93"/>
            <p:cNvSpPr/>
            <p:nvPr/>
          </p:nvSpPr>
          <p:spPr>
            <a:xfrm>
              <a:off x="2304157" y="3384924"/>
              <a:ext cx="143622" cy="38161"/>
            </a:xfrm>
            <a:custGeom>
              <a:avLst/>
              <a:gdLst/>
              <a:ahLst/>
              <a:cxnLst/>
              <a:rect l="l" t="t" r="r" b="b"/>
              <a:pathLst>
                <a:path w="5476" h="1455" extrusionOk="0">
                  <a:moveTo>
                    <a:pt x="0" y="1"/>
                  </a:moveTo>
                  <a:cubicBezTo>
                    <a:pt x="260" y="1"/>
                    <a:pt x="505" y="102"/>
                    <a:pt x="683" y="285"/>
                  </a:cubicBezTo>
                  <a:lnTo>
                    <a:pt x="1641" y="1237"/>
                  </a:lnTo>
                  <a:cubicBezTo>
                    <a:pt x="1776" y="1377"/>
                    <a:pt x="1958" y="1454"/>
                    <a:pt x="2151" y="1454"/>
                  </a:cubicBezTo>
                  <a:lnTo>
                    <a:pt x="5476" y="1454"/>
                  </a:lnTo>
                  <a:lnTo>
                    <a:pt x="4311" y="285"/>
                  </a:lnTo>
                  <a:cubicBezTo>
                    <a:pt x="4129" y="102"/>
                    <a:pt x="3883" y="1"/>
                    <a:pt x="3628" y="1"/>
                  </a:cubicBezTo>
                  <a:close/>
                </a:path>
              </a:pathLst>
            </a:custGeom>
            <a:solidFill>
              <a:srgbClr val="D6DE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0" name="Google Shape;12610;p93"/>
            <p:cNvSpPr/>
            <p:nvPr/>
          </p:nvSpPr>
          <p:spPr>
            <a:xfrm>
              <a:off x="2352730" y="3384924"/>
              <a:ext cx="95048" cy="38161"/>
            </a:xfrm>
            <a:custGeom>
              <a:avLst/>
              <a:gdLst/>
              <a:ahLst/>
              <a:cxnLst/>
              <a:rect l="l" t="t" r="r" b="b"/>
              <a:pathLst>
                <a:path w="3624" h="1455" extrusionOk="0">
                  <a:moveTo>
                    <a:pt x="1" y="1"/>
                  </a:moveTo>
                  <a:cubicBezTo>
                    <a:pt x="256" y="1"/>
                    <a:pt x="501" y="102"/>
                    <a:pt x="684" y="285"/>
                  </a:cubicBezTo>
                  <a:lnTo>
                    <a:pt x="1637" y="1237"/>
                  </a:lnTo>
                  <a:cubicBezTo>
                    <a:pt x="1771" y="1377"/>
                    <a:pt x="1959" y="1454"/>
                    <a:pt x="2151" y="1454"/>
                  </a:cubicBezTo>
                  <a:lnTo>
                    <a:pt x="3624" y="1454"/>
                  </a:lnTo>
                  <a:lnTo>
                    <a:pt x="2459" y="285"/>
                  </a:lnTo>
                  <a:cubicBezTo>
                    <a:pt x="2277" y="102"/>
                    <a:pt x="2031" y="1"/>
                    <a:pt x="1776" y="1"/>
                  </a:cubicBez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1" name="Google Shape;12611;p93"/>
            <p:cNvSpPr/>
            <p:nvPr/>
          </p:nvSpPr>
          <p:spPr>
            <a:xfrm>
              <a:off x="2187916" y="3682894"/>
              <a:ext cx="392888" cy="31709"/>
            </a:xfrm>
            <a:custGeom>
              <a:avLst/>
              <a:gdLst/>
              <a:ahLst/>
              <a:cxnLst/>
              <a:rect l="l" t="t" r="r" b="b"/>
              <a:pathLst>
                <a:path w="14980" h="1209" extrusionOk="0">
                  <a:moveTo>
                    <a:pt x="0" y="0"/>
                  </a:moveTo>
                  <a:lnTo>
                    <a:pt x="0" y="482"/>
                  </a:lnTo>
                  <a:cubicBezTo>
                    <a:pt x="0" y="881"/>
                    <a:pt x="323" y="1208"/>
                    <a:pt x="722" y="1208"/>
                  </a:cubicBezTo>
                  <a:lnTo>
                    <a:pt x="14258" y="1208"/>
                  </a:lnTo>
                  <a:cubicBezTo>
                    <a:pt x="14657" y="1203"/>
                    <a:pt x="14979" y="881"/>
                    <a:pt x="14979" y="482"/>
                  </a:cubicBezTo>
                  <a:lnTo>
                    <a:pt x="14979" y="0"/>
                  </a:lnTo>
                  <a:close/>
                </a:path>
              </a:pathLst>
            </a:custGeom>
            <a:solidFill>
              <a:srgbClr val="D6DE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2" name="Google Shape;12612;p93"/>
            <p:cNvSpPr/>
            <p:nvPr/>
          </p:nvSpPr>
          <p:spPr>
            <a:xfrm>
              <a:off x="2346304" y="3595058"/>
              <a:ext cx="76112" cy="49754"/>
            </a:xfrm>
            <a:custGeom>
              <a:avLst/>
              <a:gdLst/>
              <a:ahLst/>
              <a:cxnLst/>
              <a:rect l="l" t="t" r="r" b="b"/>
              <a:pathLst>
                <a:path w="2902" h="1897" extrusionOk="0">
                  <a:moveTo>
                    <a:pt x="712" y="0"/>
                  </a:moveTo>
                  <a:lnTo>
                    <a:pt x="270" y="222"/>
                  </a:lnTo>
                  <a:cubicBezTo>
                    <a:pt x="106" y="304"/>
                    <a:pt x="0" y="472"/>
                    <a:pt x="0" y="655"/>
                  </a:cubicBezTo>
                  <a:lnTo>
                    <a:pt x="0" y="1506"/>
                  </a:lnTo>
                  <a:cubicBezTo>
                    <a:pt x="450" y="1766"/>
                    <a:pt x="952" y="1896"/>
                    <a:pt x="1453" y="1896"/>
                  </a:cubicBezTo>
                  <a:cubicBezTo>
                    <a:pt x="1954" y="1896"/>
                    <a:pt x="2454" y="1766"/>
                    <a:pt x="2902" y="1506"/>
                  </a:cubicBezTo>
                  <a:lnTo>
                    <a:pt x="2902" y="655"/>
                  </a:lnTo>
                  <a:cubicBezTo>
                    <a:pt x="2902" y="472"/>
                    <a:pt x="2801" y="304"/>
                    <a:pt x="2637" y="222"/>
                  </a:cubicBezTo>
                  <a:lnTo>
                    <a:pt x="2194" y="0"/>
                  </a:lnTo>
                  <a:cubicBezTo>
                    <a:pt x="2004" y="236"/>
                    <a:pt x="1729" y="354"/>
                    <a:pt x="1453" y="354"/>
                  </a:cubicBezTo>
                  <a:cubicBezTo>
                    <a:pt x="1178" y="354"/>
                    <a:pt x="902" y="236"/>
                    <a:pt x="712" y="0"/>
                  </a:cubicBezTo>
                  <a:close/>
                </a:path>
              </a:pathLst>
            </a:custGeom>
            <a:solidFill>
              <a:srgbClr val="C0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3" name="Google Shape;12613;p93"/>
            <p:cNvSpPr/>
            <p:nvPr/>
          </p:nvSpPr>
          <p:spPr>
            <a:xfrm>
              <a:off x="2359051" y="3524375"/>
              <a:ext cx="50750" cy="57071"/>
            </a:xfrm>
            <a:custGeom>
              <a:avLst/>
              <a:gdLst/>
              <a:ahLst/>
              <a:cxnLst/>
              <a:rect l="l" t="t" r="r" b="b"/>
              <a:pathLst>
                <a:path w="1935" h="2176" extrusionOk="0">
                  <a:moveTo>
                    <a:pt x="727" y="1"/>
                  </a:moveTo>
                  <a:cubicBezTo>
                    <a:pt x="327" y="1"/>
                    <a:pt x="0" y="328"/>
                    <a:pt x="0" y="727"/>
                  </a:cubicBezTo>
                  <a:lnTo>
                    <a:pt x="0" y="1209"/>
                  </a:lnTo>
                  <a:cubicBezTo>
                    <a:pt x="0" y="1743"/>
                    <a:pt x="433" y="2176"/>
                    <a:pt x="967" y="2176"/>
                  </a:cubicBezTo>
                  <a:cubicBezTo>
                    <a:pt x="1501" y="2176"/>
                    <a:pt x="1935" y="1743"/>
                    <a:pt x="1935" y="1209"/>
                  </a:cubicBezTo>
                  <a:lnTo>
                    <a:pt x="1935" y="727"/>
                  </a:lnTo>
                  <a:cubicBezTo>
                    <a:pt x="1935" y="328"/>
                    <a:pt x="1607" y="1"/>
                    <a:pt x="1208" y="1"/>
                  </a:cubicBezTo>
                  <a:close/>
                </a:path>
              </a:pathLst>
            </a:custGeom>
            <a:solidFill>
              <a:srgbClr val="D8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4" name="Google Shape;12614;p93"/>
            <p:cNvSpPr/>
            <p:nvPr/>
          </p:nvSpPr>
          <p:spPr>
            <a:xfrm>
              <a:off x="2359051" y="3524506"/>
              <a:ext cx="34987" cy="57019"/>
            </a:xfrm>
            <a:custGeom>
              <a:avLst/>
              <a:gdLst/>
              <a:ahLst/>
              <a:cxnLst/>
              <a:rect l="l" t="t" r="r" b="b"/>
              <a:pathLst>
                <a:path w="1334" h="2174" extrusionOk="0">
                  <a:moveTo>
                    <a:pt x="727" y="1"/>
                  </a:moveTo>
                  <a:cubicBezTo>
                    <a:pt x="327" y="1"/>
                    <a:pt x="0" y="323"/>
                    <a:pt x="0" y="722"/>
                  </a:cubicBezTo>
                  <a:lnTo>
                    <a:pt x="0" y="1204"/>
                  </a:lnTo>
                  <a:cubicBezTo>
                    <a:pt x="0" y="1759"/>
                    <a:pt x="455" y="2173"/>
                    <a:pt x="964" y="2173"/>
                  </a:cubicBezTo>
                  <a:cubicBezTo>
                    <a:pt x="1086" y="2173"/>
                    <a:pt x="1211" y="2150"/>
                    <a:pt x="1333" y="2099"/>
                  </a:cubicBezTo>
                  <a:cubicBezTo>
                    <a:pt x="967" y="1954"/>
                    <a:pt x="727" y="1598"/>
                    <a:pt x="727" y="1204"/>
                  </a:cubicBezTo>
                  <a:lnTo>
                    <a:pt x="727" y="722"/>
                  </a:lnTo>
                  <a:cubicBezTo>
                    <a:pt x="727" y="371"/>
                    <a:pt x="982" y="68"/>
                    <a:pt x="1328" y="10"/>
                  </a:cubicBezTo>
                  <a:cubicBezTo>
                    <a:pt x="1290" y="1"/>
                    <a:pt x="1246" y="1"/>
                    <a:pt x="1208" y="1"/>
                  </a:cubicBez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5" name="Google Shape;12615;p93"/>
            <p:cNvSpPr/>
            <p:nvPr/>
          </p:nvSpPr>
          <p:spPr>
            <a:xfrm>
              <a:off x="2359051" y="3524375"/>
              <a:ext cx="50750" cy="25388"/>
            </a:xfrm>
            <a:custGeom>
              <a:avLst/>
              <a:gdLst/>
              <a:ahLst/>
              <a:cxnLst/>
              <a:rect l="l" t="t" r="r" b="b"/>
              <a:pathLst>
                <a:path w="1935" h="968" extrusionOk="0">
                  <a:moveTo>
                    <a:pt x="727" y="1"/>
                  </a:moveTo>
                  <a:cubicBezTo>
                    <a:pt x="327" y="1"/>
                    <a:pt x="0" y="328"/>
                    <a:pt x="0" y="727"/>
                  </a:cubicBezTo>
                  <a:cubicBezTo>
                    <a:pt x="0" y="727"/>
                    <a:pt x="727" y="968"/>
                    <a:pt x="1935" y="968"/>
                  </a:cubicBezTo>
                  <a:lnTo>
                    <a:pt x="1935" y="727"/>
                  </a:lnTo>
                  <a:cubicBezTo>
                    <a:pt x="1935" y="328"/>
                    <a:pt x="1607" y="1"/>
                    <a:pt x="1208" y="1"/>
                  </a:cubicBez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6" name="Google Shape;12616;p93"/>
            <p:cNvSpPr/>
            <p:nvPr/>
          </p:nvSpPr>
          <p:spPr>
            <a:xfrm>
              <a:off x="2359051" y="3524375"/>
              <a:ext cx="34856" cy="23133"/>
            </a:xfrm>
            <a:custGeom>
              <a:avLst/>
              <a:gdLst/>
              <a:ahLst/>
              <a:cxnLst/>
              <a:rect l="l" t="t" r="r" b="b"/>
              <a:pathLst>
                <a:path w="1329" h="882" extrusionOk="0">
                  <a:moveTo>
                    <a:pt x="727" y="1"/>
                  </a:moveTo>
                  <a:cubicBezTo>
                    <a:pt x="327" y="1"/>
                    <a:pt x="0" y="328"/>
                    <a:pt x="0" y="727"/>
                  </a:cubicBezTo>
                  <a:cubicBezTo>
                    <a:pt x="241" y="795"/>
                    <a:pt x="481" y="848"/>
                    <a:pt x="727" y="881"/>
                  </a:cubicBezTo>
                  <a:lnTo>
                    <a:pt x="727" y="727"/>
                  </a:lnTo>
                  <a:cubicBezTo>
                    <a:pt x="727" y="371"/>
                    <a:pt x="982" y="73"/>
                    <a:pt x="1328" y="15"/>
                  </a:cubicBezTo>
                  <a:cubicBezTo>
                    <a:pt x="1290" y="6"/>
                    <a:pt x="1246" y="1"/>
                    <a:pt x="1208" y="1"/>
                  </a:cubicBezTo>
                  <a:close/>
                </a:path>
              </a:pathLst>
            </a:custGeom>
            <a:solidFill>
              <a:srgbClr val="8A9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7" name="Google Shape;12617;p93"/>
            <p:cNvSpPr/>
            <p:nvPr/>
          </p:nvSpPr>
          <p:spPr>
            <a:xfrm>
              <a:off x="2346304" y="3606284"/>
              <a:ext cx="19067" cy="36115"/>
            </a:xfrm>
            <a:custGeom>
              <a:avLst/>
              <a:gdLst/>
              <a:ahLst/>
              <a:cxnLst/>
              <a:rect l="l" t="t" r="r" b="b"/>
              <a:pathLst>
                <a:path w="727" h="1377" extrusionOk="0">
                  <a:moveTo>
                    <a:pt x="63" y="1"/>
                  </a:moveTo>
                  <a:cubicBezTo>
                    <a:pt x="24" y="68"/>
                    <a:pt x="0" y="145"/>
                    <a:pt x="0" y="227"/>
                  </a:cubicBezTo>
                  <a:lnTo>
                    <a:pt x="0" y="1078"/>
                  </a:lnTo>
                  <a:cubicBezTo>
                    <a:pt x="226" y="1208"/>
                    <a:pt x="472" y="1309"/>
                    <a:pt x="727" y="1377"/>
                  </a:cubicBezTo>
                  <a:lnTo>
                    <a:pt x="727" y="746"/>
                  </a:lnTo>
                  <a:cubicBezTo>
                    <a:pt x="727" y="592"/>
                    <a:pt x="655" y="448"/>
                    <a:pt x="534" y="357"/>
                  </a:cubicBezTo>
                  <a:lnTo>
                    <a:pt x="63" y="1"/>
                  </a:ln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8" name="Google Shape;12618;p93"/>
            <p:cNvSpPr/>
            <p:nvPr/>
          </p:nvSpPr>
          <p:spPr>
            <a:xfrm>
              <a:off x="2403349" y="3606284"/>
              <a:ext cx="19067" cy="35984"/>
            </a:xfrm>
            <a:custGeom>
              <a:avLst/>
              <a:gdLst/>
              <a:ahLst/>
              <a:cxnLst/>
              <a:rect l="l" t="t" r="r" b="b"/>
              <a:pathLst>
                <a:path w="727" h="1372" extrusionOk="0">
                  <a:moveTo>
                    <a:pt x="669" y="1"/>
                  </a:moveTo>
                  <a:lnTo>
                    <a:pt x="197" y="357"/>
                  </a:lnTo>
                  <a:cubicBezTo>
                    <a:pt x="72" y="448"/>
                    <a:pt x="0" y="592"/>
                    <a:pt x="5" y="742"/>
                  </a:cubicBezTo>
                  <a:lnTo>
                    <a:pt x="5" y="1372"/>
                  </a:lnTo>
                  <a:cubicBezTo>
                    <a:pt x="255" y="1309"/>
                    <a:pt x="501" y="1208"/>
                    <a:pt x="727" y="1078"/>
                  </a:cubicBezTo>
                  <a:lnTo>
                    <a:pt x="727" y="227"/>
                  </a:lnTo>
                  <a:cubicBezTo>
                    <a:pt x="727" y="145"/>
                    <a:pt x="703" y="68"/>
                    <a:pt x="669" y="1"/>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9" name="Google Shape;12619;p93"/>
            <p:cNvSpPr/>
            <p:nvPr/>
          </p:nvSpPr>
          <p:spPr>
            <a:xfrm>
              <a:off x="2181989" y="3378996"/>
              <a:ext cx="404874" cy="341535"/>
            </a:xfrm>
            <a:custGeom>
              <a:avLst/>
              <a:gdLst/>
              <a:ahLst/>
              <a:cxnLst/>
              <a:rect l="l" t="t" r="r" b="b"/>
              <a:pathLst>
                <a:path w="15437" h="13022" extrusionOk="0">
                  <a:moveTo>
                    <a:pt x="6506" y="453"/>
                  </a:moveTo>
                  <a:cubicBezTo>
                    <a:pt x="6703" y="453"/>
                    <a:pt x="6896" y="530"/>
                    <a:pt x="7035" y="670"/>
                  </a:cubicBezTo>
                  <a:lnTo>
                    <a:pt x="7815" y="1454"/>
                  </a:lnTo>
                  <a:lnTo>
                    <a:pt x="6809" y="1454"/>
                  </a:lnTo>
                  <a:cubicBezTo>
                    <a:pt x="6679" y="1454"/>
                    <a:pt x="6549" y="1401"/>
                    <a:pt x="6458" y="1305"/>
                  </a:cubicBezTo>
                  <a:lnTo>
                    <a:pt x="5606" y="453"/>
                  </a:lnTo>
                  <a:close/>
                  <a:moveTo>
                    <a:pt x="8286" y="453"/>
                  </a:moveTo>
                  <a:cubicBezTo>
                    <a:pt x="8479" y="453"/>
                    <a:pt x="8666" y="530"/>
                    <a:pt x="8806" y="670"/>
                  </a:cubicBezTo>
                  <a:lnTo>
                    <a:pt x="9590" y="1454"/>
                  </a:lnTo>
                  <a:lnTo>
                    <a:pt x="9407" y="1454"/>
                  </a:lnTo>
                  <a:cubicBezTo>
                    <a:pt x="9109" y="1454"/>
                    <a:pt x="9109" y="1906"/>
                    <a:pt x="9407" y="1906"/>
                  </a:cubicBezTo>
                  <a:lnTo>
                    <a:pt x="14484" y="1906"/>
                  </a:lnTo>
                  <a:cubicBezTo>
                    <a:pt x="14758" y="1906"/>
                    <a:pt x="14979" y="2128"/>
                    <a:pt x="14979" y="2402"/>
                  </a:cubicBezTo>
                  <a:lnTo>
                    <a:pt x="14979" y="12069"/>
                  </a:lnTo>
                  <a:lnTo>
                    <a:pt x="14984" y="12069"/>
                  </a:lnTo>
                  <a:cubicBezTo>
                    <a:pt x="14979" y="12343"/>
                    <a:pt x="14758" y="12564"/>
                    <a:pt x="14484" y="12564"/>
                  </a:cubicBezTo>
                  <a:lnTo>
                    <a:pt x="948" y="12564"/>
                  </a:lnTo>
                  <a:cubicBezTo>
                    <a:pt x="674" y="12564"/>
                    <a:pt x="453" y="12343"/>
                    <a:pt x="453" y="12069"/>
                  </a:cubicBezTo>
                  <a:lnTo>
                    <a:pt x="453" y="953"/>
                  </a:lnTo>
                  <a:cubicBezTo>
                    <a:pt x="453" y="674"/>
                    <a:pt x="674" y="453"/>
                    <a:pt x="948" y="453"/>
                  </a:cubicBezTo>
                  <a:lnTo>
                    <a:pt x="4658" y="453"/>
                  </a:lnTo>
                  <a:cubicBezTo>
                    <a:pt x="4855" y="453"/>
                    <a:pt x="5043" y="530"/>
                    <a:pt x="5183" y="670"/>
                  </a:cubicBezTo>
                  <a:lnTo>
                    <a:pt x="6135" y="1627"/>
                  </a:lnTo>
                  <a:cubicBezTo>
                    <a:pt x="6309" y="1801"/>
                    <a:pt x="6548" y="1902"/>
                    <a:pt x="6792" y="1902"/>
                  </a:cubicBezTo>
                  <a:cubicBezTo>
                    <a:pt x="6798" y="1902"/>
                    <a:pt x="6803" y="1901"/>
                    <a:pt x="6809" y="1901"/>
                  </a:cubicBezTo>
                  <a:lnTo>
                    <a:pt x="8358" y="1901"/>
                  </a:lnTo>
                  <a:cubicBezTo>
                    <a:pt x="8560" y="1901"/>
                    <a:pt x="8661" y="1661"/>
                    <a:pt x="8522" y="1516"/>
                  </a:cubicBezTo>
                  <a:lnTo>
                    <a:pt x="7454" y="453"/>
                  </a:lnTo>
                  <a:close/>
                  <a:moveTo>
                    <a:pt x="953" y="1"/>
                  </a:moveTo>
                  <a:cubicBezTo>
                    <a:pt x="429" y="1"/>
                    <a:pt x="0" y="429"/>
                    <a:pt x="0" y="953"/>
                  </a:cubicBezTo>
                  <a:lnTo>
                    <a:pt x="0" y="12069"/>
                  </a:lnTo>
                  <a:cubicBezTo>
                    <a:pt x="0" y="12593"/>
                    <a:pt x="429" y="13016"/>
                    <a:pt x="953" y="13021"/>
                  </a:cubicBezTo>
                  <a:lnTo>
                    <a:pt x="14484" y="13021"/>
                  </a:lnTo>
                  <a:cubicBezTo>
                    <a:pt x="15008" y="13016"/>
                    <a:pt x="15436" y="12593"/>
                    <a:pt x="15436" y="12069"/>
                  </a:cubicBezTo>
                  <a:lnTo>
                    <a:pt x="15436" y="2402"/>
                  </a:lnTo>
                  <a:cubicBezTo>
                    <a:pt x="15436" y="1877"/>
                    <a:pt x="15008" y="1454"/>
                    <a:pt x="14484" y="1454"/>
                  </a:cubicBezTo>
                  <a:lnTo>
                    <a:pt x="10230" y="1454"/>
                  </a:lnTo>
                  <a:lnTo>
                    <a:pt x="9128" y="352"/>
                  </a:lnTo>
                  <a:cubicBezTo>
                    <a:pt x="8902" y="126"/>
                    <a:pt x="8599" y="1"/>
                    <a:pt x="828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0" name="Google Shape;12620;p93"/>
            <p:cNvSpPr/>
            <p:nvPr/>
          </p:nvSpPr>
          <p:spPr>
            <a:xfrm>
              <a:off x="2295947" y="3486765"/>
              <a:ext cx="170505" cy="164105"/>
            </a:xfrm>
            <a:custGeom>
              <a:avLst/>
              <a:gdLst/>
              <a:ahLst/>
              <a:cxnLst/>
              <a:rect l="l" t="t" r="r" b="b"/>
              <a:pathLst>
                <a:path w="6501" h="6257" extrusionOk="0">
                  <a:moveTo>
                    <a:pt x="3614" y="1666"/>
                  </a:moveTo>
                  <a:cubicBezTo>
                    <a:pt x="3888" y="1666"/>
                    <a:pt x="4110" y="1887"/>
                    <a:pt x="4110" y="2161"/>
                  </a:cubicBezTo>
                  <a:lnTo>
                    <a:pt x="4110" y="2643"/>
                  </a:lnTo>
                  <a:cubicBezTo>
                    <a:pt x="4110" y="3052"/>
                    <a:pt x="3782" y="3384"/>
                    <a:pt x="3373" y="3384"/>
                  </a:cubicBezTo>
                  <a:cubicBezTo>
                    <a:pt x="2964" y="3384"/>
                    <a:pt x="2632" y="3052"/>
                    <a:pt x="2632" y="2643"/>
                  </a:cubicBezTo>
                  <a:lnTo>
                    <a:pt x="2632" y="2161"/>
                  </a:lnTo>
                  <a:cubicBezTo>
                    <a:pt x="2632" y="1887"/>
                    <a:pt x="2858" y="1666"/>
                    <a:pt x="3133" y="1666"/>
                  </a:cubicBezTo>
                  <a:close/>
                  <a:moveTo>
                    <a:pt x="3633" y="3807"/>
                  </a:moveTo>
                  <a:lnTo>
                    <a:pt x="3633" y="3942"/>
                  </a:lnTo>
                  <a:cubicBezTo>
                    <a:pt x="3628" y="4024"/>
                    <a:pt x="3652" y="4105"/>
                    <a:pt x="3691" y="4178"/>
                  </a:cubicBezTo>
                  <a:lnTo>
                    <a:pt x="3383" y="4485"/>
                  </a:lnTo>
                  <a:cubicBezTo>
                    <a:pt x="3378" y="4490"/>
                    <a:pt x="3375" y="4493"/>
                    <a:pt x="3371" y="4493"/>
                  </a:cubicBezTo>
                  <a:cubicBezTo>
                    <a:pt x="3367" y="4493"/>
                    <a:pt x="3364" y="4490"/>
                    <a:pt x="3359" y="4485"/>
                  </a:cubicBezTo>
                  <a:lnTo>
                    <a:pt x="3051" y="4178"/>
                  </a:lnTo>
                  <a:cubicBezTo>
                    <a:pt x="3089" y="4105"/>
                    <a:pt x="3114" y="4024"/>
                    <a:pt x="3114" y="3942"/>
                  </a:cubicBezTo>
                  <a:lnTo>
                    <a:pt x="3114" y="3807"/>
                  </a:lnTo>
                  <a:cubicBezTo>
                    <a:pt x="3195" y="3826"/>
                    <a:pt x="3287" y="3836"/>
                    <a:pt x="3373" y="3836"/>
                  </a:cubicBezTo>
                  <a:cubicBezTo>
                    <a:pt x="3460" y="3836"/>
                    <a:pt x="3547" y="3826"/>
                    <a:pt x="3633" y="3807"/>
                  </a:cubicBezTo>
                  <a:close/>
                  <a:moveTo>
                    <a:pt x="3373" y="448"/>
                  </a:moveTo>
                  <a:cubicBezTo>
                    <a:pt x="4504" y="448"/>
                    <a:pt x="5519" y="1165"/>
                    <a:pt x="5895" y="2234"/>
                  </a:cubicBezTo>
                  <a:cubicBezTo>
                    <a:pt x="6270" y="3302"/>
                    <a:pt x="5933" y="4495"/>
                    <a:pt x="5048" y="5207"/>
                  </a:cubicBezTo>
                  <a:lnTo>
                    <a:pt x="5048" y="4875"/>
                  </a:lnTo>
                  <a:cubicBezTo>
                    <a:pt x="5048" y="4606"/>
                    <a:pt x="4899" y="4360"/>
                    <a:pt x="4658" y="4240"/>
                  </a:cubicBezTo>
                  <a:lnTo>
                    <a:pt x="4090" y="3956"/>
                  </a:lnTo>
                  <a:cubicBezTo>
                    <a:pt x="4085" y="3956"/>
                    <a:pt x="4081" y="3951"/>
                    <a:pt x="4081" y="3942"/>
                  </a:cubicBezTo>
                  <a:lnTo>
                    <a:pt x="4081" y="3600"/>
                  </a:lnTo>
                  <a:cubicBezTo>
                    <a:pt x="4384" y="3374"/>
                    <a:pt x="4562" y="3023"/>
                    <a:pt x="4562" y="2643"/>
                  </a:cubicBezTo>
                  <a:lnTo>
                    <a:pt x="4562" y="2161"/>
                  </a:lnTo>
                  <a:cubicBezTo>
                    <a:pt x="4562" y="1637"/>
                    <a:pt x="4138" y="1209"/>
                    <a:pt x="3614" y="1209"/>
                  </a:cubicBezTo>
                  <a:lnTo>
                    <a:pt x="3133" y="1209"/>
                  </a:lnTo>
                  <a:cubicBezTo>
                    <a:pt x="2608" y="1209"/>
                    <a:pt x="2185" y="1637"/>
                    <a:pt x="2180" y="2161"/>
                  </a:cubicBezTo>
                  <a:lnTo>
                    <a:pt x="2180" y="2643"/>
                  </a:lnTo>
                  <a:cubicBezTo>
                    <a:pt x="2180" y="3018"/>
                    <a:pt x="2358" y="3374"/>
                    <a:pt x="2661" y="3600"/>
                  </a:cubicBezTo>
                  <a:lnTo>
                    <a:pt x="2661" y="3942"/>
                  </a:lnTo>
                  <a:cubicBezTo>
                    <a:pt x="2661" y="3947"/>
                    <a:pt x="2661" y="3951"/>
                    <a:pt x="2656" y="3956"/>
                  </a:cubicBezTo>
                  <a:lnTo>
                    <a:pt x="2089" y="4240"/>
                  </a:lnTo>
                  <a:cubicBezTo>
                    <a:pt x="1848" y="4356"/>
                    <a:pt x="1694" y="4606"/>
                    <a:pt x="1699" y="4875"/>
                  </a:cubicBezTo>
                  <a:lnTo>
                    <a:pt x="1699" y="5207"/>
                  </a:lnTo>
                  <a:cubicBezTo>
                    <a:pt x="814" y="4495"/>
                    <a:pt x="472" y="3302"/>
                    <a:pt x="852" y="2234"/>
                  </a:cubicBezTo>
                  <a:cubicBezTo>
                    <a:pt x="1227" y="1165"/>
                    <a:pt x="2238" y="448"/>
                    <a:pt x="3373" y="448"/>
                  </a:cubicBezTo>
                  <a:close/>
                  <a:moveTo>
                    <a:pt x="4066" y="4452"/>
                  </a:moveTo>
                  <a:lnTo>
                    <a:pt x="4461" y="4644"/>
                  </a:lnTo>
                  <a:cubicBezTo>
                    <a:pt x="4547" y="4688"/>
                    <a:pt x="4600" y="4779"/>
                    <a:pt x="4600" y="4875"/>
                  </a:cubicBezTo>
                  <a:lnTo>
                    <a:pt x="4600" y="5506"/>
                  </a:lnTo>
                  <a:cubicBezTo>
                    <a:pt x="4218" y="5703"/>
                    <a:pt x="3798" y="5801"/>
                    <a:pt x="3378" y="5801"/>
                  </a:cubicBezTo>
                  <a:cubicBezTo>
                    <a:pt x="2958" y="5801"/>
                    <a:pt x="2539" y="5703"/>
                    <a:pt x="2156" y="5506"/>
                  </a:cubicBezTo>
                  <a:lnTo>
                    <a:pt x="2151" y="5506"/>
                  </a:lnTo>
                  <a:lnTo>
                    <a:pt x="2151" y="4875"/>
                  </a:lnTo>
                  <a:cubicBezTo>
                    <a:pt x="2151" y="4779"/>
                    <a:pt x="2204" y="4688"/>
                    <a:pt x="2291" y="4644"/>
                  </a:cubicBezTo>
                  <a:lnTo>
                    <a:pt x="2685" y="4452"/>
                  </a:lnTo>
                  <a:lnTo>
                    <a:pt x="3046" y="4813"/>
                  </a:lnTo>
                  <a:cubicBezTo>
                    <a:pt x="3138" y="4902"/>
                    <a:pt x="3257" y="4946"/>
                    <a:pt x="3376" y="4946"/>
                  </a:cubicBezTo>
                  <a:cubicBezTo>
                    <a:pt x="3495" y="4946"/>
                    <a:pt x="3614" y="4902"/>
                    <a:pt x="3705" y="4813"/>
                  </a:cubicBezTo>
                  <a:lnTo>
                    <a:pt x="4066" y="4452"/>
                  </a:lnTo>
                  <a:close/>
                  <a:moveTo>
                    <a:pt x="3373" y="1"/>
                  </a:moveTo>
                  <a:cubicBezTo>
                    <a:pt x="2108" y="1"/>
                    <a:pt x="967" y="761"/>
                    <a:pt x="481" y="1930"/>
                  </a:cubicBezTo>
                  <a:cubicBezTo>
                    <a:pt x="0" y="3100"/>
                    <a:pt x="270" y="4447"/>
                    <a:pt x="1160" y="5342"/>
                  </a:cubicBezTo>
                  <a:cubicBezTo>
                    <a:pt x="1760" y="5938"/>
                    <a:pt x="2562" y="6256"/>
                    <a:pt x="3379" y="6256"/>
                  </a:cubicBezTo>
                  <a:cubicBezTo>
                    <a:pt x="3781" y="6256"/>
                    <a:pt x="4186" y="6179"/>
                    <a:pt x="4571" y="6020"/>
                  </a:cubicBezTo>
                  <a:cubicBezTo>
                    <a:pt x="5741" y="5534"/>
                    <a:pt x="6501" y="4394"/>
                    <a:pt x="6501" y="3129"/>
                  </a:cubicBezTo>
                  <a:cubicBezTo>
                    <a:pt x="6501" y="1401"/>
                    <a:pt x="5101" y="1"/>
                    <a:pt x="337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1" name="Google Shape;12621;p93"/>
            <p:cNvSpPr/>
            <p:nvPr/>
          </p:nvSpPr>
          <p:spPr>
            <a:xfrm>
              <a:off x="2266153" y="3461220"/>
              <a:ext cx="188812" cy="175593"/>
            </a:xfrm>
            <a:custGeom>
              <a:avLst/>
              <a:gdLst/>
              <a:ahLst/>
              <a:cxnLst/>
              <a:rect l="l" t="t" r="r" b="b"/>
              <a:pathLst>
                <a:path w="7199" h="6695" extrusionOk="0">
                  <a:moveTo>
                    <a:pt x="4499" y="0"/>
                  </a:moveTo>
                  <a:cubicBezTo>
                    <a:pt x="3447" y="0"/>
                    <a:pt x="2400" y="405"/>
                    <a:pt x="1608" y="1196"/>
                  </a:cubicBezTo>
                  <a:cubicBezTo>
                    <a:pt x="145" y="2659"/>
                    <a:pt x="1" y="4983"/>
                    <a:pt x="1276" y="6609"/>
                  </a:cubicBezTo>
                  <a:cubicBezTo>
                    <a:pt x="1326" y="6670"/>
                    <a:pt x="1387" y="6695"/>
                    <a:pt x="1446" y="6695"/>
                  </a:cubicBezTo>
                  <a:cubicBezTo>
                    <a:pt x="1609" y="6695"/>
                    <a:pt x="1759" y="6503"/>
                    <a:pt x="1632" y="6330"/>
                  </a:cubicBezTo>
                  <a:cubicBezTo>
                    <a:pt x="511" y="4882"/>
                    <a:pt x="641" y="2823"/>
                    <a:pt x="1935" y="1528"/>
                  </a:cubicBezTo>
                  <a:cubicBezTo>
                    <a:pt x="2642" y="821"/>
                    <a:pt x="3573" y="462"/>
                    <a:pt x="4508" y="462"/>
                  </a:cubicBezTo>
                  <a:cubicBezTo>
                    <a:pt x="5292" y="462"/>
                    <a:pt x="6080" y="714"/>
                    <a:pt x="6742" y="1225"/>
                  </a:cubicBezTo>
                  <a:cubicBezTo>
                    <a:pt x="6787" y="1258"/>
                    <a:pt x="6834" y="1273"/>
                    <a:pt x="6877" y="1273"/>
                  </a:cubicBezTo>
                  <a:cubicBezTo>
                    <a:pt x="7061" y="1273"/>
                    <a:pt x="7199" y="1021"/>
                    <a:pt x="7016" y="869"/>
                  </a:cubicBezTo>
                  <a:cubicBezTo>
                    <a:pt x="6273" y="286"/>
                    <a:pt x="5384" y="0"/>
                    <a:pt x="449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2" name="Google Shape;12622;p93"/>
            <p:cNvSpPr/>
            <p:nvPr/>
          </p:nvSpPr>
          <p:spPr>
            <a:xfrm>
              <a:off x="2313284" y="3500639"/>
              <a:ext cx="189389" cy="175750"/>
            </a:xfrm>
            <a:custGeom>
              <a:avLst/>
              <a:gdLst/>
              <a:ahLst/>
              <a:cxnLst/>
              <a:rect l="l" t="t" r="r" b="b"/>
              <a:pathLst>
                <a:path w="7221" h="6701" extrusionOk="0">
                  <a:moveTo>
                    <a:pt x="5768" y="0"/>
                  </a:moveTo>
                  <a:cubicBezTo>
                    <a:pt x="5719" y="0"/>
                    <a:pt x="5669" y="17"/>
                    <a:pt x="5628" y="49"/>
                  </a:cubicBezTo>
                  <a:cubicBezTo>
                    <a:pt x="5527" y="126"/>
                    <a:pt x="5513" y="266"/>
                    <a:pt x="5590" y="367"/>
                  </a:cubicBezTo>
                  <a:cubicBezTo>
                    <a:pt x="6711" y="1815"/>
                    <a:pt x="6581" y="3875"/>
                    <a:pt x="5282" y="5169"/>
                  </a:cubicBezTo>
                  <a:cubicBezTo>
                    <a:pt x="4577" y="5874"/>
                    <a:pt x="3645" y="6234"/>
                    <a:pt x="2708" y="6234"/>
                  </a:cubicBezTo>
                  <a:cubicBezTo>
                    <a:pt x="1925" y="6234"/>
                    <a:pt x="1139" y="5983"/>
                    <a:pt x="480" y="5472"/>
                  </a:cubicBezTo>
                  <a:cubicBezTo>
                    <a:pt x="431" y="5433"/>
                    <a:pt x="381" y="5416"/>
                    <a:pt x="334" y="5416"/>
                  </a:cubicBezTo>
                  <a:cubicBezTo>
                    <a:pt x="145" y="5416"/>
                    <a:pt x="1" y="5682"/>
                    <a:pt x="201" y="5828"/>
                  </a:cubicBezTo>
                  <a:cubicBezTo>
                    <a:pt x="946" y="6413"/>
                    <a:pt x="1837" y="6701"/>
                    <a:pt x="2723" y="6701"/>
                  </a:cubicBezTo>
                  <a:cubicBezTo>
                    <a:pt x="3776" y="6701"/>
                    <a:pt x="4824" y="6295"/>
                    <a:pt x="5619" y="5501"/>
                  </a:cubicBezTo>
                  <a:cubicBezTo>
                    <a:pt x="7081" y="4038"/>
                    <a:pt x="7221" y="1714"/>
                    <a:pt x="5946" y="88"/>
                  </a:cubicBezTo>
                  <a:cubicBezTo>
                    <a:pt x="5902" y="30"/>
                    <a:pt x="5835" y="0"/>
                    <a:pt x="576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23" name="Google Shape;12623;p93"/>
          <p:cNvGrpSpPr/>
          <p:nvPr/>
        </p:nvGrpSpPr>
        <p:grpSpPr>
          <a:xfrm>
            <a:off x="3097565" y="3197333"/>
            <a:ext cx="361336" cy="338623"/>
            <a:chOff x="3097565" y="3381908"/>
            <a:chExt cx="361336" cy="338623"/>
          </a:xfrm>
        </p:grpSpPr>
        <p:sp>
          <p:nvSpPr>
            <p:cNvPr id="12624" name="Google Shape;12624;p93"/>
            <p:cNvSpPr/>
            <p:nvPr/>
          </p:nvSpPr>
          <p:spPr>
            <a:xfrm>
              <a:off x="3102732" y="3455607"/>
              <a:ext cx="350871" cy="259495"/>
            </a:xfrm>
            <a:custGeom>
              <a:avLst/>
              <a:gdLst/>
              <a:ahLst/>
              <a:cxnLst/>
              <a:rect l="l" t="t" r="r" b="b"/>
              <a:pathLst>
                <a:path w="13378" h="9894" extrusionOk="0">
                  <a:moveTo>
                    <a:pt x="1011" y="0"/>
                  </a:moveTo>
                  <a:cubicBezTo>
                    <a:pt x="453" y="5"/>
                    <a:pt x="6" y="453"/>
                    <a:pt x="1" y="1011"/>
                  </a:cubicBezTo>
                  <a:lnTo>
                    <a:pt x="1" y="8888"/>
                  </a:lnTo>
                  <a:cubicBezTo>
                    <a:pt x="6" y="9441"/>
                    <a:pt x="453" y="9893"/>
                    <a:pt x="1011" y="9893"/>
                  </a:cubicBezTo>
                  <a:lnTo>
                    <a:pt x="12372" y="9893"/>
                  </a:lnTo>
                  <a:cubicBezTo>
                    <a:pt x="12925" y="9893"/>
                    <a:pt x="13377" y="9441"/>
                    <a:pt x="13377" y="8888"/>
                  </a:cubicBezTo>
                  <a:lnTo>
                    <a:pt x="13377" y="1011"/>
                  </a:lnTo>
                  <a:cubicBezTo>
                    <a:pt x="13377" y="453"/>
                    <a:pt x="12925" y="5"/>
                    <a:pt x="12372" y="0"/>
                  </a:cubicBezTo>
                  <a:close/>
                </a:path>
              </a:pathLst>
            </a:custGeom>
            <a:solidFill>
              <a:srgbClr val="96A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5" name="Google Shape;12625;p93"/>
            <p:cNvSpPr/>
            <p:nvPr/>
          </p:nvSpPr>
          <p:spPr>
            <a:xfrm>
              <a:off x="3102600" y="3455607"/>
              <a:ext cx="175593" cy="259495"/>
            </a:xfrm>
            <a:custGeom>
              <a:avLst/>
              <a:gdLst/>
              <a:ahLst/>
              <a:cxnLst/>
              <a:rect l="l" t="t" r="r" b="b"/>
              <a:pathLst>
                <a:path w="6695" h="9894" extrusionOk="0">
                  <a:moveTo>
                    <a:pt x="997" y="0"/>
                  </a:moveTo>
                  <a:cubicBezTo>
                    <a:pt x="444" y="10"/>
                    <a:pt x="1" y="462"/>
                    <a:pt x="6" y="1011"/>
                  </a:cubicBezTo>
                  <a:lnTo>
                    <a:pt x="6" y="8888"/>
                  </a:lnTo>
                  <a:cubicBezTo>
                    <a:pt x="1" y="9436"/>
                    <a:pt x="444" y="9889"/>
                    <a:pt x="997" y="9893"/>
                  </a:cubicBezTo>
                  <a:lnTo>
                    <a:pt x="6694" y="9893"/>
                  </a:lnTo>
                  <a:lnTo>
                    <a:pt x="6694" y="0"/>
                  </a:ln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6" name="Google Shape;12626;p93"/>
            <p:cNvSpPr/>
            <p:nvPr/>
          </p:nvSpPr>
          <p:spPr>
            <a:xfrm>
              <a:off x="3133156" y="3486031"/>
              <a:ext cx="290024" cy="198647"/>
            </a:xfrm>
            <a:custGeom>
              <a:avLst/>
              <a:gdLst/>
              <a:ahLst/>
              <a:cxnLst/>
              <a:rect l="l" t="t" r="r" b="b"/>
              <a:pathLst>
                <a:path w="11058" h="7574" extrusionOk="0">
                  <a:moveTo>
                    <a:pt x="270" y="0"/>
                  </a:moveTo>
                  <a:cubicBezTo>
                    <a:pt x="121" y="0"/>
                    <a:pt x="0" y="120"/>
                    <a:pt x="5" y="270"/>
                  </a:cubicBezTo>
                  <a:lnTo>
                    <a:pt x="5" y="7309"/>
                  </a:lnTo>
                  <a:cubicBezTo>
                    <a:pt x="5" y="7453"/>
                    <a:pt x="121" y="7574"/>
                    <a:pt x="270" y="7574"/>
                  </a:cubicBezTo>
                  <a:lnTo>
                    <a:pt x="10788" y="7574"/>
                  </a:lnTo>
                  <a:cubicBezTo>
                    <a:pt x="10937" y="7574"/>
                    <a:pt x="11058" y="7453"/>
                    <a:pt x="11058" y="7309"/>
                  </a:cubicBezTo>
                  <a:lnTo>
                    <a:pt x="11058" y="270"/>
                  </a:lnTo>
                  <a:cubicBezTo>
                    <a:pt x="11058" y="120"/>
                    <a:pt x="10937" y="0"/>
                    <a:pt x="10788" y="0"/>
                  </a:cubicBezTo>
                  <a:close/>
                </a:path>
              </a:pathLst>
            </a:custGeom>
            <a:solidFill>
              <a:srgbClr val="FC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7" name="Google Shape;12627;p93"/>
            <p:cNvSpPr/>
            <p:nvPr/>
          </p:nvSpPr>
          <p:spPr>
            <a:xfrm>
              <a:off x="3133156" y="3486136"/>
              <a:ext cx="145038" cy="198542"/>
            </a:xfrm>
            <a:custGeom>
              <a:avLst/>
              <a:gdLst/>
              <a:ahLst/>
              <a:cxnLst/>
              <a:rect l="l" t="t" r="r" b="b"/>
              <a:pathLst>
                <a:path w="5530" h="7570" extrusionOk="0">
                  <a:moveTo>
                    <a:pt x="265" y="1"/>
                  </a:moveTo>
                  <a:cubicBezTo>
                    <a:pt x="116" y="1"/>
                    <a:pt x="0" y="121"/>
                    <a:pt x="0" y="266"/>
                  </a:cubicBezTo>
                  <a:lnTo>
                    <a:pt x="0" y="7305"/>
                  </a:lnTo>
                  <a:cubicBezTo>
                    <a:pt x="0" y="7449"/>
                    <a:pt x="116" y="7570"/>
                    <a:pt x="265" y="7570"/>
                  </a:cubicBezTo>
                  <a:lnTo>
                    <a:pt x="5529" y="7570"/>
                  </a:lnTo>
                  <a:lnTo>
                    <a:pt x="5529" y="1"/>
                  </a:lnTo>
                  <a:close/>
                </a:path>
              </a:pathLst>
            </a:custGeom>
            <a:solidFill>
              <a:srgbClr val="F9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8" name="Google Shape;12628;p93"/>
            <p:cNvSpPr/>
            <p:nvPr/>
          </p:nvSpPr>
          <p:spPr>
            <a:xfrm>
              <a:off x="3209241" y="3387205"/>
              <a:ext cx="137721" cy="114876"/>
            </a:xfrm>
            <a:custGeom>
              <a:avLst/>
              <a:gdLst/>
              <a:ahLst/>
              <a:cxnLst/>
              <a:rect l="l" t="t" r="r" b="b"/>
              <a:pathLst>
                <a:path w="5251" h="4380" extrusionOk="0">
                  <a:moveTo>
                    <a:pt x="2229" y="0"/>
                  </a:moveTo>
                  <a:cubicBezTo>
                    <a:pt x="1642" y="0"/>
                    <a:pt x="1165" y="477"/>
                    <a:pt x="1165" y="1069"/>
                  </a:cubicBezTo>
                  <a:lnTo>
                    <a:pt x="1165" y="1569"/>
                  </a:lnTo>
                  <a:cubicBezTo>
                    <a:pt x="1161" y="1824"/>
                    <a:pt x="954" y="2031"/>
                    <a:pt x="699" y="2031"/>
                  </a:cubicBezTo>
                  <a:lnTo>
                    <a:pt x="496" y="2031"/>
                  </a:lnTo>
                  <a:cubicBezTo>
                    <a:pt x="222" y="2031"/>
                    <a:pt x="1" y="2252"/>
                    <a:pt x="1" y="2522"/>
                  </a:cubicBezTo>
                  <a:lnTo>
                    <a:pt x="1" y="3888"/>
                  </a:lnTo>
                  <a:cubicBezTo>
                    <a:pt x="1" y="4158"/>
                    <a:pt x="222" y="4379"/>
                    <a:pt x="496" y="4379"/>
                  </a:cubicBezTo>
                  <a:lnTo>
                    <a:pt x="4760" y="4379"/>
                  </a:lnTo>
                  <a:cubicBezTo>
                    <a:pt x="5029" y="4379"/>
                    <a:pt x="5250" y="4158"/>
                    <a:pt x="5250" y="3888"/>
                  </a:cubicBezTo>
                  <a:lnTo>
                    <a:pt x="5250" y="2522"/>
                  </a:lnTo>
                  <a:cubicBezTo>
                    <a:pt x="5250" y="2252"/>
                    <a:pt x="5029" y="2031"/>
                    <a:pt x="4760" y="2031"/>
                  </a:cubicBezTo>
                  <a:lnTo>
                    <a:pt x="4558" y="2031"/>
                  </a:lnTo>
                  <a:cubicBezTo>
                    <a:pt x="4298" y="2031"/>
                    <a:pt x="4091" y="1824"/>
                    <a:pt x="4091" y="1569"/>
                  </a:cubicBezTo>
                  <a:lnTo>
                    <a:pt x="4091" y="1069"/>
                  </a:lnTo>
                  <a:cubicBezTo>
                    <a:pt x="4091" y="477"/>
                    <a:pt x="3615" y="0"/>
                    <a:pt x="3027" y="0"/>
                  </a:cubicBezTo>
                  <a:close/>
                </a:path>
              </a:pathLst>
            </a:custGeom>
            <a:solidFill>
              <a:srgbClr val="A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9" name="Google Shape;12629;p93"/>
            <p:cNvSpPr/>
            <p:nvPr/>
          </p:nvSpPr>
          <p:spPr>
            <a:xfrm>
              <a:off x="3200167" y="3606284"/>
              <a:ext cx="40023" cy="34332"/>
            </a:xfrm>
            <a:custGeom>
              <a:avLst/>
              <a:gdLst/>
              <a:ahLst/>
              <a:cxnLst/>
              <a:rect l="l" t="t" r="r" b="b"/>
              <a:pathLst>
                <a:path w="1526" h="1309" extrusionOk="0">
                  <a:moveTo>
                    <a:pt x="655" y="1"/>
                  </a:moveTo>
                  <a:cubicBezTo>
                    <a:pt x="294" y="1"/>
                    <a:pt x="0" y="294"/>
                    <a:pt x="0" y="655"/>
                  </a:cubicBezTo>
                  <a:cubicBezTo>
                    <a:pt x="0" y="1049"/>
                    <a:pt x="322" y="1309"/>
                    <a:pt x="658" y="1309"/>
                  </a:cubicBezTo>
                  <a:cubicBezTo>
                    <a:pt x="819" y="1309"/>
                    <a:pt x="983" y="1249"/>
                    <a:pt x="1117" y="1117"/>
                  </a:cubicBezTo>
                  <a:cubicBezTo>
                    <a:pt x="1526" y="703"/>
                    <a:pt x="1237" y="1"/>
                    <a:pt x="655" y="1"/>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0" name="Google Shape;12630;p93"/>
            <p:cNvSpPr/>
            <p:nvPr/>
          </p:nvSpPr>
          <p:spPr>
            <a:xfrm>
              <a:off x="3262378" y="3541528"/>
              <a:ext cx="39184" cy="34542"/>
            </a:xfrm>
            <a:custGeom>
              <a:avLst/>
              <a:gdLst/>
              <a:ahLst/>
              <a:cxnLst/>
              <a:rect l="l" t="t" r="r" b="b"/>
              <a:pathLst>
                <a:path w="1494" h="1317" extrusionOk="0">
                  <a:moveTo>
                    <a:pt x="314" y="0"/>
                  </a:moveTo>
                  <a:cubicBezTo>
                    <a:pt x="145" y="0"/>
                    <a:pt x="1" y="218"/>
                    <a:pt x="159" y="377"/>
                  </a:cubicBezTo>
                  <a:lnTo>
                    <a:pt x="438" y="656"/>
                  </a:lnTo>
                  <a:lnTo>
                    <a:pt x="159" y="940"/>
                  </a:lnTo>
                  <a:cubicBezTo>
                    <a:pt x="73" y="1026"/>
                    <a:pt x="73" y="1161"/>
                    <a:pt x="159" y="1247"/>
                  </a:cubicBezTo>
                  <a:cubicBezTo>
                    <a:pt x="200" y="1291"/>
                    <a:pt x="256" y="1312"/>
                    <a:pt x="312" y="1312"/>
                  </a:cubicBezTo>
                  <a:cubicBezTo>
                    <a:pt x="368" y="1312"/>
                    <a:pt x="424" y="1291"/>
                    <a:pt x="467" y="1247"/>
                  </a:cubicBezTo>
                  <a:lnTo>
                    <a:pt x="746" y="964"/>
                  </a:lnTo>
                  <a:lnTo>
                    <a:pt x="1030" y="1247"/>
                  </a:lnTo>
                  <a:cubicBezTo>
                    <a:pt x="1078" y="1296"/>
                    <a:pt x="1131" y="1316"/>
                    <a:pt x="1181" y="1316"/>
                  </a:cubicBezTo>
                  <a:cubicBezTo>
                    <a:pt x="1348" y="1316"/>
                    <a:pt x="1493" y="1098"/>
                    <a:pt x="1338" y="940"/>
                  </a:cubicBezTo>
                  <a:lnTo>
                    <a:pt x="1054" y="656"/>
                  </a:lnTo>
                  <a:lnTo>
                    <a:pt x="1338" y="377"/>
                  </a:lnTo>
                  <a:cubicBezTo>
                    <a:pt x="1493" y="218"/>
                    <a:pt x="1348" y="0"/>
                    <a:pt x="1181" y="0"/>
                  </a:cubicBezTo>
                  <a:cubicBezTo>
                    <a:pt x="1131" y="0"/>
                    <a:pt x="1078" y="20"/>
                    <a:pt x="1030" y="69"/>
                  </a:cubicBezTo>
                  <a:lnTo>
                    <a:pt x="746" y="348"/>
                  </a:lnTo>
                  <a:lnTo>
                    <a:pt x="467" y="69"/>
                  </a:lnTo>
                  <a:cubicBezTo>
                    <a:pt x="419" y="20"/>
                    <a:pt x="365" y="0"/>
                    <a:pt x="314" y="0"/>
                  </a:cubicBez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1" name="Google Shape;12631;p93"/>
            <p:cNvSpPr/>
            <p:nvPr/>
          </p:nvSpPr>
          <p:spPr>
            <a:xfrm>
              <a:off x="3209241" y="3387205"/>
              <a:ext cx="68952" cy="114876"/>
            </a:xfrm>
            <a:custGeom>
              <a:avLst/>
              <a:gdLst/>
              <a:ahLst/>
              <a:cxnLst/>
              <a:rect l="l" t="t" r="r" b="b"/>
              <a:pathLst>
                <a:path w="2629" h="4380" extrusionOk="0">
                  <a:moveTo>
                    <a:pt x="2229" y="0"/>
                  </a:moveTo>
                  <a:cubicBezTo>
                    <a:pt x="1642" y="0"/>
                    <a:pt x="1165" y="477"/>
                    <a:pt x="1161" y="1069"/>
                  </a:cubicBezTo>
                  <a:lnTo>
                    <a:pt x="1161" y="1569"/>
                  </a:lnTo>
                  <a:cubicBezTo>
                    <a:pt x="1161" y="1824"/>
                    <a:pt x="954" y="2031"/>
                    <a:pt x="699" y="2031"/>
                  </a:cubicBezTo>
                  <a:lnTo>
                    <a:pt x="492" y="2031"/>
                  </a:lnTo>
                  <a:cubicBezTo>
                    <a:pt x="222" y="2031"/>
                    <a:pt x="1" y="2252"/>
                    <a:pt x="1" y="2522"/>
                  </a:cubicBezTo>
                  <a:lnTo>
                    <a:pt x="1" y="3888"/>
                  </a:lnTo>
                  <a:cubicBezTo>
                    <a:pt x="1" y="4158"/>
                    <a:pt x="222" y="4379"/>
                    <a:pt x="492" y="4379"/>
                  </a:cubicBezTo>
                  <a:lnTo>
                    <a:pt x="2628" y="4379"/>
                  </a:lnTo>
                  <a:lnTo>
                    <a:pt x="2628" y="0"/>
                  </a:ln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2" name="Google Shape;12632;p93"/>
            <p:cNvSpPr/>
            <p:nvPr/>
          </p:nvSpPr>
          <p:spPr>
            <a:xfrm>
              <a:off x="3257343" y="3448001"/>
              <a:ext cx="36482" cy="31237"/>
            </a:xfrm>
            <a:custGeom>
              <a:avLst/>
              <a:gdLst/>
              <a:ahLst/>
              <a:cxnLst/>
              <a:rect l="l" t="t" r="r" b="b"/>
              <a:pathLst>
                <a:path w="1391" h="1191" extrusionOk="0">
                  <a:moveTo>
                    <a:pt x="785" y="0"/>
                  </a:moveTo>
                  <a:cubicBezTo>
                    <a:pt x="640" y="0"/>
                    <a:pt x="492" y="54"/>
                    <a:pt x="371" y="175"/>
                  </a:cubicBezTo>
                  <a:cubicBezTo>
                    <a:pt x="0" y="550"/>
                    <a:pt x="265" y="1190"/>
                    <a:pt x="794" y="1190"/>
                  </a:cubicBezTo>
                  <a:cubicBezTo>
                    <a:pt x="1121" y="1190"/>
                    <a:pt x="1386" y="926"/>
                    <a:pt x="1391" y="598"/>
                  </a:cubicBezTo>
                  <a:cubicBezTo>
                    <a:pt x="1387" y="240"/>
                    <a:pt x="1092" y="0"/>
                    <a:pt x="785"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3" name="Google Shape;12633;p93"/>
            <p:cNvSpPr/>
            <p:nvPr/>
          </p:nvSpPr>
          <p:spPr>
            <a:xfrm>
              <a:off x="3188679" y="3534342"/>
              <a:ext cx="187894" cy="117709"/>
            </a:xfrm>
            <a:custGeom>
              <a:avLst/>
              <a:gdLst/>
              <a:ahLst/>
              <a:cxnLst/>
              <a:rect l="l" t="t" r="r" b="b"/>
              <a:pathLst>
                <a:path w="7164" h="4488" extrusionOk="0">
                  <a:moveTo>
                    <a:pt x="1093" y="2744"/>
                  </a:moveTo>
                  <a:cubicBezTo>
                    <a:pt x="1675" y="2744"/>
                    <a:pt x="1964" y="3446"/>
                    <a:pt x="1555" y="3860"/>
                  </a:cubicBezTo>
                  <a:cubicBezTo>
                    <a:pt x="1421" y="3992"/>
                    <a:pt x="1257" y="4052"/>
                    <a:pt x="1096" y="4052"/>
                  </a:cubicBezTo>
                  <a:cubicBezTo>
                    <a:pt x="760" y="4052"/>
                    <a:pt x="438" y="3792"/>
                    <a:pt x="438" y="3398"/>
                  </a:cubicBezTo>
                  <a:cubicBezTo>
                    <a:pt x="438" y="3037"/>
                    <a:pt x="732" y="2744"/>
                    <a:pt x="1093" y="2744"/>
                  </a:cubicBezTo>
                  <a:close/>
                  <a:moveTo>
                    <a:pt x="6564" y="1"/>
                  </a:moveTo>
                  <a:lnTo>
                    <a:pt x="6540" y="6"/>
                  </a:lnTo>
                  <a:lnTo>
                    <a:pt x="6535" y="6"/>
                  </a:lnTo>
                  <a:cubicBezTo>
                    <a:pt x="6525" y="11"/>
                    <a:pt x="6516" y="11"/>
                    <a:pt x="6511" y="15"/>
                  </a:cubicBezTo>
                  <a:lnTo>
                    <a:pt x="5929" y="304"/>
                  </a:lnTo>
                  <a:cubicBezTo>
                    <a:pt x="5716" y="421"/>
                    <a:pt x="5825" y="717"/>
                    <a:pt x="6023" y="717"/>
                  </a:cubicBezTo>
                  <a:cubicBezTo>
                    <a:pt x="6054" y="717"/>
                    <a:pt x="6087" y="710"/>
                    <a:pt x="6121" y="694"/>
                  </a:cubicBezTo>
                  <a:lnTo>
                    <a:pt x="6280" y="617"/>
                  </a:lnTo>
                  <a:lnTo>
                    <a:pt x="6280" y="617"/>
                  </a:lnTo>
                  <a:cubicBezTo>
                    <a:pt x="5991" y="1574"/>
                    <a:pt x="5496" y="2277"/>
                    <a:pt x="4803" y="2724"/>
                  </a:cubicBezTo>
                  <a:cubicBezTo>
                    <a:pt x="4119" y="3161"/>
                    <a:pt x="3361" y="3261"/>
                    <a:pt x="2808" y="3261"/>
                  </a:cubicBezTo>
                  <a:cubicBezTo>
                    <a:pt x="2531" y="3261"/>
                    <a:pt x="2305" y="3236"/>
                    <a:pt x="2166" y="3215"/>
                  </a:cubicBezTo>
                  <a:cubicBezTo>
                    <a:pt x="2075" y="2688"/>
                    <a:pt x="1620" y="2311"/>
                    <a:pt x="1095" y="2311"/>
                  </a:cubicBezTo>
                  <a:cubicBezTo>
                    <a:pt x="1064" y="2311"/>
                    <a:pt x="1033" y="2313"/>
                    <a:pt x="1001" y="2315"/>
                  </a:cubicBezTo>
                  <a:cubicBezTo>
                    <a:pt x="438" y="2364"/>
                    <a:pt x="5" y="2835"/>
                    <a:pt x="5" y="3403"/>
                  </a:cubicBezTo>
                  <a:lnTo>
                    <a:pt x="5" y="3398"/>
                  </a:lnTo>
                  <a:lnTo>
                    <a:pt x="5" y="3398"/>
                  </a:lnTo>
                  <a:cubicBezTo>
                    <a:pt x="1" y="3951"/>
                    <a:pt x="414" y="4413"/>
                    <a:pt x="963" y="4481"/>
                  </a:cubicBezTo>
                  <a:cubicBezTo>
                    <a:pt x="1005" y="4485"/>
                    <a:pt x="1047" y="4488"/>
                    <a:pt x="1088" y="4488"/>
                  </a:cubicBezTo>
                  <a:cubicBezTo>
                    <a:pt x="1587" y="4488"/>
                    <a:pt x="2031" y="4146"/>
                    <a:pt x="2147" y="3653"/>
                  </a:cubicBezTo>
                  <a:cubicBezTo>
                    <a:pt x="2363" y="3682"/>
                    <a:pt x="2584" y="3696"/>
                    <a:pt x="2801" y="3696"/>
                  </a:cubicBezTo>
                  <a:cubicBezTo>
                    <a:pt x="3417" y="3696"/>
                    <a:pt x="4254" y="3581"/>
                    <a:pt x="5029" y="3085"/>
                  </a:cubicBezTo>
                  <a:cubicBezTo>
                    <a:pt x="5799" y="2594"/>
                    <a:pt x="6342" y="1839"/>
                    <a:pt x="6665" y="819"/>
                  </a:cubicBezTo>
                  <a:lnTo>
                    <a:pt x="6694" y="882"/>
                  </a:lnTo>
                  <a:cubicBezTo>
                    <a:pt x="6738" y="965"/>
                    <a:pt x="6810" y="999"/>
                    <a:pt x="6881" y="999"/>
                  </a:cubicBezTo>
                  <a:cubicBezTo>
                    <a:pt x="7023" y="999"/>
                    <a:pt x="7164" y="859"/>
                    <a:pt x="7083" y="689"/>
                  </a:cubicBezTo>
                  <a:lnTo>
                    <a:pt x="6795" y="107"/>
                  </a:lnTo>
                  <a:lnTo>
                    <a:pt x="6790" y="102"/>
                  </a:lnTo>
                  <a:cubicBezTo>
                    <a:pt x="6790" y="97"/>
                    <a:pt x="6785" y="88"/>
                    <a:pt x="6780" y="83"/>
                  </a:cubicBezTo>
                  <a:lnTo>
                    <a:pt x="6776" y="78"/>
                  </a:lnTo>
                  <a:cubicBezTo>
                    <a:pt x="6766" y="64"/>
                    <a:pt x="6751" y="49"/>
                    <a:pt x="6737" y="39"/>
                  </a:cubicBezTo>
                  <a:cubicBezTo>
                    <a:pt x="6727" y="30"/>
                    <a:pt x="6723" y="25"/>
                    <a:pt x="6713" y="20"/>
                  </a:cubicBezTo>
                  <a:cubicBezTo>
                    <a:pt x="6703" y="15"/>
                    <a:pt x="6699" y="15"/>
                    <a:pt x="6689" y="11"/>
                  </a:cubicBezTo>
                  <a:lnTo>
                    <a:pt x="6684" y="11"/>
                  </a:lnTo>
                  <a:lnTo>
                    <a:pt x="6660" y="6"/>
                  </a:lnTo>
                  <a:lnTo>
                    <a:pt x="6655" y="6"/>
                  </a:lnTo>
                  <a:lnTo>
                    <a:pt x="6631" y="1"/>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4" name="Google Shape;12634;p93"/>
            <p:cNvSpPr/>
            <p:nvPr/>
          </p:nvSpPr>
          <p:spPr>
            <a:xfrm>
              <a:off x="3163422" y="3526316"/>
              <a:ext cx="39315" cy="34463"/>
            </a:xfrm>
            <a:custGeom>
              <a:avLst/>
              <a:gdLst/>
              <a:ahLst/>
              <a:cxnLst/>
              <a:rect l="l" t="t" r="r" b="b"/>
              <a:pathLst>
                <a:path w="1499" h="1314" extrusionOk="0">
                  <a:moveTo>
                    <a:pt x="317" y="0"/>
                  </a:moveTo>
                  <a:cubicBezTo>
                    <a:pt x="147" y="0"/>
                    <a:pt x="1" y="219"/>
                    <a:pt x="160" y="374"/>
                  </a:cubicBezTo>
                  <a:lnTo>
                    <a:pt x="439" y="658"/>
                  </a:lnTo>
                  <a:lnTo>
                    <a:pt x="160" y="937"/>
                  </a:lnTo>
                  <a:cubicBezTo>
                    <a:pt x="73" y="1024"/>
                    <a:pt x="73" y="1163"/>
                    <a:pt x="160" y="1245"/>
                  </a:cubicBezTo>
                  <a:cubicBezTo>
                    <a:pt x="203" y="1289"/>
                    <a:pt x="259" y="1310"/>
                    <a:pt x="314" y="1310"/>
                  </a:cubicBezTo>
                  <a:cubicBezTo>
                    <a:pt x="369" y="1310"/>
                    <a:pt x="425" y="1289"/>
                    <a:pt x="468" y="1245"/>
                  </a:cubicBezTo>
                  <a:lnTo>
                    <a:pt x="747" y="966"/>
                  </a:lnTo>
                  <a:lnTo>
                    <a:pt x="1031" y="1245"/>
                  </a:lnTo>
                  <a:cubicBezTo>
                    <a:pt x="1079" y="1294"/>
                    <a:pt x="1133" y="1314"/>
                    <a:pt x="1185" y="1314"/>
                  </a:cubicBezTo>
                  <a:cubicBezTo>
                    <a:pt x="1354" y="1314"/>
                    <a:pt x="1497" y="1096"/>
                    <a:pt x="1339" y="937"/>
                  </a:cubicBezTo>
                  <a:lnTo>
                    <a:pt x="1055" y="658"/>
                  </a:lnTo>
                  <a:lnTo>
                    <a:pt x="1339" y="374"/>
                  </a:lnTo>
                  <a:cubicBezTo>
                    <a:pt x="1498" y="219"/>
                    <a:pt x="1352" y="0"/>
                    <a:pt x="1182" y="0"/>
                  </a:cubicBezTo>
                  <a:cubicBezTo>
                    <a:pt x="1131" y="0"/>
                    <a:pt x="1079" y="20"/>
                    <a:pt x="1031" y="66"/>
                  </a:cubicBezTo>
                  <a:lnTo>
                    <a:pt x="747" y="350"/>
                  </a:lnTo>
                  <a:lnTo>
                    <a:pt x="468" y="66"/>
                  </a:lnTo>
                  <a:cubicBezTo>
                    <a:pt x="420" y="20"/>
                    <a:pt x="367" y="0"/>
                    <a:pt x="31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5" name="Google Shape;12635;p93"/>
            <p:cNvSpPr/>
            <p:nvPr/>
          </p:nvSpPr>
          <p:spPr>
            <a:xfrm>
              <a:off x="3361309" y="3617614"/>
              <a:ext cx="39184" cy="34542"/>
            </a:xfrm>
            <a:custGeom>
              <a:avLst/>
              <a:gdLst/>
              <a:ahLst/>
              <a:cxnLst/>
              <a:rect l="l" t="t" r="r" b="b"/>
              <a:pathLst>
                <a:path w="1494" h="1317" extrusionOk="0">
                  <a:moveTo>
                    <a:pt x="1182" y="1"/>
                  </a:moveTo>
                  <a:cubicBezTo>
                    <a:pt x="1131" y="1"/>
                    <a:pt x="1078" y="21"/>
                    <a:pt x="1031" y="69"/>
                  </a:cubicBezTo>
                  <a:lnTo>
                    <a:pt x="747" y="353"/>
                  </a:lnTo>
                  <a:lnTo>
                    <a:pt x="468" y="69"/>
                  </a:lnTo>
                  <a:cubicBezTo>
                    <a:pt x="424" y="26"/>
                    <a:pt x="368" y="4"/>
                    <a:pt x="311" y="4"/>
                  </a:cubicBezTo>
                  <a:cubicBezTo>
                    <a:pt x="255" y="4"/>
                    <a:pt x="198" y="26"/>
                    <a:pt x="155" y="69"/>
                  </a:cubicBezTo>
                  <a:cubicBezTo>
                    <a:pt x="73" y="156"/>
                    <a:pt x="73" y="290"/>
                    <a:pt x="155" y="377"/>
                  </a:cubicBezTo>
                  <a:lnTo>
                    <a:pt x="439" y="656"/>
                  </a:lnTo>
                  <a:lnTo>
                    <a:pt x="155" y="940"/>
                  </a:lnTo>
                  <a:cubicBezTo>
                    <a:pt x="0" y="1099"/>
                    <a:pt x="145" y="1317"/>
                    <a:pt x="314" y="1317"/>
                  </a:cubicBezTo>
                  <a:cubicBezTo>
                    <a:pt x="366" y="1317"/>
                    <a:pt x="419" y="1296"/>
                    <a:pt x="468" y="1248"/>
                  </a:cubicBezTo>
                  <a:lnTo>
                    <a:pt x="747" y="969"/>
                  </a:lnTo>
                  <a:lnTo>
                    <a:pt x="1031" y="1248"/>
                  </a:lnTo>
                  <a:cubicBezTo>
                    <a:pt x="1078" y="1296"/>
                    <a:pt x="1131" y="1317"/>
                    <a:pt x="1182" y="1317"/>
                  </a:cubicBezTo>
                  <a:cubicBezTo>
                    <a:pt x="1349" y="1317"/>
                    <a:pt x="1494" y="1099"/>
                    <a:pt x="1339" y="940"/>
                  </a:cubicBezTo>
                  <a:lnTo>
                    <a:pt x="1055" y="661"/>
                  </a:lnTo>
                  <a:lnTo>
                    <a:pt x="1339" y="377"/>
                  </a:lnTo>
                  <a:cubicBezTo>
                    <a:pt x="1494" y="218"/>
                    <a:pt x="1349" y="1"/>
                    <a:pt x="118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6" name="Google Shape;12636;p93"/>
            <p:cNvSpPr/>
            <p:nvPr/>
          </p:nvSpPr>
          <p:spPr>
            <a:xfrm>
              <a:off x="3097565" y="3381908"/>
              <a:ext cx="361336" cy="338623"/>
            </a:xfrm>
            <a:custGeom>
              <a:avLst/>
              <a:gdLst/>
              <a:ahLst/>
              <a:cxnLst/>
              <a:rect l="l" t="t" r="r" b="b"/>
              <a:pathLst>
                <a:path w="13777" h="12911" extrusionOk="0">
                  <a:moveTo>
                    <a:pt x="7285" y="433"/>
                  </a:moveTo>
                  <a:cubicBezTo>
                    <a:pt x="7747" y="433"/>
                    <a:pt x="8118" y="809"/>
                    <a:pt x="8123" y="1271"/>
                  </a:cubicBezTo>
                  <a:lnTo>
                    <a:pt x="8123" y="1771"/>
                  </a:lnTo>
                  <a:cubicBezTo>
                    <a:pt x="8123" y="2156"/>
                    <a:pt x="8431" y="2464"/>
                    <a:pt x="8816" y="2464"/>
                  </a:cubicBezTo>
                  <a:lnTo>
                    <a:pt x="9018" y="2464"/>
                  </a:lnTo>
                  <a:cubicBezTo>
                    <a:pt x="9162" y="2464"/>
                    <a:pt x="9278" y="2579"/>
                    <a:pt x="9278" y="2724"/>
                  </a:cubicBezTo>
                  <a:lnTo>
                    <a:pt x="9278" y="4090"/>
                  </a:lnTo>
                  <a:cubicBezTo>
                    <a:pt x="9278" y="4235"/>
                    <a:pt x="9162" y="4350"/>
                    <a:pt x="9018" y="4350"/>
                  </a:cubicBezTo>
                  <a:lnTo>
                    <a:pt x="4750" y="4350"/>
                  </a:lnTo>
                  <a:cubicBezTo>
                    <a:pt x="4605" y="4350"/>
                    <a:pt x="4490" y="4235"/>
                    <a:pt x="4490" y="4090"/>
                  </a:cubicBezTo>
                  <a:lnTo>
                    <a:pt x="4490" y="2724"/>
                  </a:lnTo>
                  <a:lnTo>
                    <a:pt x="4495" y="2724"/>
                  </a:lnTo>
                  <a:cubicBezTo>
                    <a:pt x="4495" y="2579"/>
                    <a:pt x="4610" y="2464"/>
                    <a:pt x="4754" y="2464"/>
                  </a:cubicBezTo>
                  <a:lnTo>
                    <a:pt x="4961" y="2464"/>
                  </a:lnTo>
                  <a:cubicBezTo>
                    <a:pt x="5346" y="2464"/>
                    <a:pt x="5654" y="2156"/>
                    <a:pt x="5654" y="1771"/>
                  </a:cubicBezTo>
                  <a:lnTo>
                    <a:pt x="5654" y="1271"/>
                  </a:lnTo>
                  <a:cubicBezTo>
                    <a:pt x="5654" y="809"/>
                    <a:pt x="6030" y="433"/>
                    <a:pt x="6492" y="433"/>
                  </a:cubicBezTo>
                  <a:close/>
                  <a:moveTo>
                    <a:pt x="12569" y="3046"/>
                  </a:moveTo>
                  <a:cubicBezTo>
                    <a:pt x="12997" y="3046"/>
                    <a:pt x="13343" y="3393"/>
                    <a:pt x="13343" y="3821"/>
                  </a:cubicBezTo>
                  <a:lnTo>
                    <a:pt x="13343" y="11698"/>
                  </a:lnTo>
                  <a:cubicBezTo>
                    <a:pt x="13343" y="12126"/>
                    <a:pt x="12997" y="12472"/>
                    <a:pt x="12564" y="12472"/>
                  </a:cubicBezTo>
                  <a:lnTo>
                    <a:pt x="1208" y="12472"/>
                  </a:lnTo>
                  <a:cubicBezTo>
                    <a:pt x="780" y="12472"/>
                    <a:pt x="434" y="12126"/>
                    <a:pt x="434" y="11698"/>
                  </a:cubicBezTo>
                  <a:lnTo>
                    <a:pt x="434" y="3821"/>
                  </a:lnTo>
                  <a:cubicBezTo>
                    <a:pt x="434" y="3393"/>
                    <a:pt x="780" y="3046"/>
                    <a:pt x="1208" y="3046"/>
                  </a:cubicBezTo>
                  <a:lnTo>
                    <a:pt x="4057" y="3046"/>
                  </a:lnTo>
                  <a:lnTo>
                    <a:pt x="4057" y="3773"/>
                  </a:lnTo>
                  <a:lnTo>
                    <a:pt x="1377" y="3773"/>
                  </a:lnTo>
                  <a:cubicBezTo>
                    <a:pt x="1256" y="3773"/>
                    <a:pt x="1155" y="3869"/>
                    <a:pt x="1155" y="3989"/>
                  </a:cubicBezTo>
                  <a:lnTo>
                    <a:pt x="1155" y="11529"/>
                  </a:lnTo>
                  <a:cubicBezTo>
                    <a:pt x="1155" y="11650"/>
                    <a:pt x="1256" y="11751"/>
                    <a:pt x="1377" y="11751"/>
                  </a:cubicBezTo>
                  <a:lnTo>
                    <a:pt x="8719" y="11751"/>
                  </a:lnTo>
                  <a:cubicBezTo>
                    <a:pt x="8835" y="11751"/>
                    <a:pt x="8936" y="11650"/>
                    <a:pt x="8936" y="11529"/>
                  </a:cubicBezTo>
                  <a:cubicBezTo>
                    <a:pt x="8936" y="11409"/>
                    <a:pt x="8835" y="11313"/>
                    <a:pt x="8719" y="11313"/>
                  </a:cubicBezTo>
                  <a:lnTo>
                    <a:pt x="1588" y="11313"/>
                  </a:lnTo>
                  <a:lnTo>
                    <a:pt x="1588" y="4206"/>
                  </a:lnTo>
                  <a:lnTo>
                    <a:pt x="4066" y="4206"/>
                  </a:lnTo>
                  <a:cubicBezTo>
                    <a:pt x="4119" y="4538"/>
                    <a:pt x="4413" y="4783"/>
                    <a:pt x="4750" y="4788"/>
                  </a:cubicBezTo>
                  <a:lnTo>
                    <a:pt x="9023" y="4788"/>
                  </a:lnTo>
                  <a:cubicBezTo>
                    <a:pt x="9359" y="4783"/>
                    <a:pt x="9648" y="4538"/>
                    <a:pt x="9706" y="4206"/>
                  </a:cubicBezTo>
                  <a:lnTo>
                    <a:pt x="12184" y="4206"/>
                  </a:lnTo>
                  <a:lnTo>
                    <a:pt x="12184" y="11313"/>
                  </a:lnTo>
                  <a:lnTo>
                    <a:pt x="9783" y="11313"/>
                  </a:lnTo>
                  <a:cubicBezTo>
                    <a:pt x="9662" y="11313"/>
                    <a:pt x="9561" y="11409"/>
                    <a:pt x="9561" y="11529"/>
                  </a:cubicBezTo>
                  <a:cubicBezTo>
                    <a:pt x="9561" y="11650"/>
                    <a:pt x="9662" y="11746"/>
                    <a:pt x="9783" y="11746"/>
                  </a:cubicBezTo>
                  <a:lnTo>
                    <a:pt x="12400" y="11746"/>
                  </a:lnTo>
                  <a:cubicBezTo>
                    <a:pt x="12521" y="11746"/>
                    <a:pt x="12617" y="11650"/>
                    <a:pt x="12617" y="11529"/>
                  </a:cubicBezTo>
                  <a:lnTo>
                    <a:pt x="12617" y="3989"/>
                  </a:lnTo>
                  <a:cubicBezTo>
                    <a:pt x="12617" y="3869"/>
                    <a:pt x="12521" y="3768"/>
                    <a:pt x="12400" y="3768"/>
                  </a:cubicBezTo>
                  <a:lnTo>
                    <a:pt x="9715" y="3768"/>
                  </a:lnTo>
                  <a:lnTo>
                    <a:pt x="9715" y="3046"/>
                  </a:lnTo>
                  <a:close/>
                  <a:moveTo>
                    <a:pt x="6492" y="0"/>
                  </a:moveTo>
                  <a:cubicBezTo>
                    <a:pt x="5789" y="0"/>
                    <a:pt x="5221" y="568"/>
                    <a:pt x="5221" y="1271"/>
                  </a:cubicBezTo>
                  <a:lnTo>
                    <a:pt x="5221" y="1771"/>
                  </a:lnTo>
                  <a:cubicBezTo>
                    <a:pt x="5221" y="1915"/>
                    <a:pt x="5106" y="2031"/>
                    <a:pt x="4961" y="2031"/>
                  </a:cubicBezTo>
                  <a:lnTo>
                    <a:pt x="4754" y="2031"/>
                  </a:lnTo>
                  <a:cubicBezTo>
                    <a:pt x="4418" y="2031"/>
                    <a:pt x="4124" y="2276"/>
                    <a:pt x="4071" y="2608"/>
                  </a:cubicBezTo>
                  <a:lnTo>
                    <a:pt x="1213" y="2608"/>
                  </a:lnTo>
                  <a:cubicBezTo>
                    <a:pt x="544" y="2613"/>
                    <a:pt x="0" y="3152"/>
                    <a:pt x="0" y="3821"/>
                  </a:cubicBezTo>
                  <a:lnTo>
                    <a:pt x="0" y="11698"/>
                  </a:lnTo>
                  <a:cubicBezTo>
                    <a:pt x="0" y="12367"/>
                    <a:pt x="544" y="12905"/>
                    <a:pt x="1213" y="12910"/>
                  </a:cubicBezTo>
                  <a:lnTo>
                    <a:pt x="12569" y="12910"/>
                  </a:lnTo>
                  <a:cubicBezTo>
                    <a:pt x="13238" y="12905"/>
                    <a:pt x="13777" y="12367"/>
                    <a:pt x="13777" y="11698"/>
                  </a:cubicBezTo>
                  <a:lnTo>
                    <a:pt x="13777" y="3821"/>
                  </a:lnTo>
                  <a:cubicBezTo>
                    <a:pt x="13777" y="3152"/>
                    <a:pt x="13238" y="2613"/>
                    <a:pt x="12569" y="2608"/>
                  </a:cubicBezTo>
                  <a:lnTo>
                    <a:pt x="9706" y="2608"/>
                  </a:lnTo>
                  <a:cubicBezTo>
                    <a:pt x="9653" y="2276"/>
                    <a:pt x="9364" y="2031"/>
                    <a:pt x="9023" y="2031"/>
                  </a:cubicBezTo>
                  <a:lnTo>
                    <a:pt x="8816" y="2031"/>
                  </a:lnTo>
                  <a:cubicBezTo>
                    <a:pt x="8671" y="2031"/>
                    <a:pt x="8556" y="1915"/>
                    <a:pt x="8556" y="1771"/>
                  </a:cubicBezTo>
                  <a:lnTo>
                    <a:pt x="8556" y="1271"/>
                  </a:lnTo>
                  <a:cubicBezTo>
                    <a:pt x="8556" y="568"/>
                    <a:pt x="7988" y="0"/>
                    <a:pt x="728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7" name="Google Shape;12637;p93"/>
            <p:cNvSpPr/>
            <p:nvPr/>
          </p:nvSpPr>
          <p:spPr>
            <a:xfrm>
              <a:off x="3257212" y="3442703"/>
              <a:ext cx="48862" cy="41964"/>
            </a:xfrm>
            <a:custGeom>
              <a:avLst/>
              <a:gdLst/>
              <a:ahLst/>
              <a:cxnLst/>
              <a:rect l="l" t="t" r="r" b="b"/>
              <a:pathLst>
                <a:path w="1863" h="1600" extrusionOk="0">
                  <a:moveTo>
                    <a:pt x="799" y="440"/>
                  </a:moveTo>
                  <a:cubicBezTo>
                    <a:pt x="1121" y="440"/>
                    <a:pt x="1280" y="824"/>
                    <a:pt x="1054" y="1055"/>
                  </a:cubicBezTo>
                  <a:cubicBezTo>
                    <a:pt x="981" y="1128"/>
                    <a:pt x="892" y="1161"/>
                    <a:pt x="804" y="1161"/>
                  </a:cubicBezTo>
                  <a:cubicBezTo>
                    <a:pt x="618" y="1161"/>
                    <a:pt x="438" y="1016"/>
                    <a:pt x="438" y="800"/>
                  </a:cubicBezTo>
                  <a:cubicBezTo>
                    <a:pt x="438" y="598"/>
                    <a:pt x="597" y="440"/>
                    <a:pt x="799" y="440"/>
                  </a:cubicBezTo>
                  <a:close/>
                  <a:moveTo>
                    <a:pt x="803" y="0"/>
                  </a:moveTo>
                  <a:cubicBezTo>
                    <a:pt x="394" y="0"/>
                    <a:pt x="0" y="319"/>
                    <a:pt x="0" y="800"/>
                  </a:cubicBezTo>
                  <a:cubicBezTo>
                    <a:pt x="0" y="1238"/>
                    <a:pt x="356" y="1594"/>
                    <a:pt x="799" y="1599"/>
                  </a:cubicBezTo>
                  <a:cubicBezTo>
                    <a:pt x="1511" y="1599"/>
                    <a:pt x="1862" y="738"/>
                    <a:pt x="1362" y="237"/>
                  </a:cubicBezTo>
                  <a:cubicBezTo>
                    <a:pt x="1200" y="74"/>
                    <a:pt x="1000" y="0"/>
                    <a:pt x="80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38" name="Google Shape;12638;p93"/>
          <p:cNvGrpSpPr/>
          <p:nvPr/>
        </p:nvGrpSpPr>
        <p:grpSpPr>
          <a:xfrm>
            <a:off x="871401" y="1813806"/>
            <a:ext cx="324224" cy="338466"/>
            <a:chOff x="871401" y="1998381"/>
            <a:chExt cx="324224" cy="338466"/>
          </a:xfrm>
        </p:grpSpPr>
        <p:sp>
          <p:nvSpPr>
            <p:cNvPr id="12639" name="Google Shape;12639;p93"/>
            <p:cNvSpPr/>
            <p:nvPr/>
          </p:nvSpPr>
          <p:spPr>
            <a:xfrm>
              <a:off x="987379" y="2003180"/>
              <a:ext cx="203840" cy="156499"/>
            </a:xfrm>
            <a:custGeom>
              <a:avLst/>
              <a:gdLst/>
              <a:ahLst/>
              <a:cxnLst/>
              <a:rect l="l" t="t" r="r" b="b"/>
              <a:pathLst>
                <a:path w="7772" h="5967" extrusionOk="0">
                  <a:moveTo>
                    <a:pt x="4336" y="0"/>
                  </a:moveTo>
                  <a:cubicBezTo>
                    <a:pt x="4292" y="0"/>
                    <a:pt x="4254" y="24"/>
                    <a:pt x="4230" y="58"/>
                  </a:cubicBezTo>
                  <a:lnTo>
                    <a:pt x="0" y="5967"/>
                  </a:lnTo>
                  <a:lnTo>
                    <a:pt x="3590" y="5967"/>
                  </a:lnTo>
                  <a:lnTo>
                    <a:pt x="7709" y="212"/>
                  </a:lnTo>
                  <a:cubicBezTo>
                    <a:pt x="7771" y="121"/>
                    <a:pt x="7709" y="0"/>
                    <a:pt x="7603" y="0"/>
                  </a:cubicBezTo>
                  <a:close/>
                </a:path>
              </a:pathLst>
            </a:custGeom>
            <a:solidFill>
              <a:srgbClr val="BAC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0" name="Google Shape;12640;p93"/>
            <p:cNvSpPr/>
            <p:nvPr/>
          </p:nvSpPr>
          <p:spPr>
            <a:xfrm>
              <a:off x="1019927" y="2003311"/>
              <a:ext cx="144277" cy="156368"/>
            </a:xfrm>
            <a:custGeom>
              <a:avLst/>
              <a:gdLst/>
              <a:ahLst/>
              <a:cxnLst/>
              <a:rect l="l" t="t" r="r" b="b"/>
              <a:pathLst>
                <a:path w="5501" h="5962" extrusionOk="0">
                  <a:moveTo>
                    <a:pt x="4264" y="0"/>
                  </a:moveTo>
                  <a:lnTo>
                    <a:pt x="1" y="5962"/>
                  </a:lnTo>
                  <a:lnTo>
                    <a:pt x="1233" y="5962"/>
                  </a:lnTo>
                  <a:lnTo>
                    <a:pt x="5501" y="0"/>
                  </a:ln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1" name="Google Shape;12641;p93"/>
            <p:cNvSpPr/>
            <p:nvPr/>
          </p:nvSpPr>
          <p:spPr>
            <a:xfrm>
              <a:off x="1052239" y="2003311"/>
              <a:ext cx="138848" cy="156368"/>
            </a:xfrm>
            <a:custGeom>
              <a:avLst/>
              <a:gdLst/>
              <a:ahLst/>
              <a:cxnLst/>
              <a:rect l="l" t="t" r="r" b="b"/>
              <a:pathLst>
                <a:path w="5294" h="5962" extrusionOk="0">
                  <a:moveTo>
                    <a:pt x="4269" y="0"/>
                  </a:moveTo>
                  <a:lnTo>
                    <a:pt x="1" y="5962"/>
                  </a:lnTo>
                  <a:lnTo>
                    <a:pt x="1117" y="5962"/>
                  </a:lnTo>
                  <a:lnTo>
                    <a:pt x="5236" y="207"/>
                  </a:lnTo>
                  <a:cubicBezTo>
                    <a:pt x="5294" y="116"/>
                    <a:pt x="5236" y="0"/>
                    <a:pt x="5130" y="0"/>
                  </a:cubicBezTo>
                  <a:close/>
                </a:path>
              </a:pathLst>
            </a:custGeom>
            <a:solidFill>
              <a:srgbClr val="C4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2" name="Google Shape;12642;p93"/>
            <p:cNvSpPr/>
            <p:nvPr/>
          </p:nvSpPr>
          <p:spPr>
            <a:xfrm>
              <a:off x="877827" y="2003311"/>
              <a:ext cx="203840" cy="156368"/>
            </a:xfrm>
            <a:custGeom>
              <a:avLst/>
              <a:gdLst/>
              <a:ahLst/>
              <a:cxnLst/>
              <a:rect l="l" t="t" r="r" b="b"/>
              <a:pathLst>
                <a:path w="7772" h="5962" extrusionOk="0">
                  <a:moveTo>
                    <a:pt x="169" y="0"/>
                  </a:moveTo>
                  <a:cubicBezTo>
                    <a:pt x="63" y="0"/>
                    <a:pt x="1" y="120"/>
                    <a:pt x="63" y="207"/>
                  </a:cubicBezTo>
                  <a:lnTo>
                    <a:pt x="4182" y="5962"/>
                  </a:lnTo>
                  <a:lnTo>
                    <a:pt x="7772" y="5962"/>
                  </a:lnTo>
                  <a:lnTo>
                    <a:pt x="3542" y="53"/>
                  </a:lnTo>
                  <a:cubicBezTo>
                    <a:pt x="3518" y="19"/>
                    <a:pt x="3480" y="0"/>
                    <a:pt x="3436" y="0"/>
                  </a:cubicBezTo>
                  <a:close/>
                </a:path>
              </a:pathLst>
            </a:custGeom>
            <a:solidFill>
              <a:srgbClr val="C4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3" name="Google Shape;12643;p93"/>
            <p:cNvSpPr/>
            <p:nvPr/>
          </p:nvSpPr>
          <p:spPr>
            <a:xfrm>
              <a:off x="906598" y="2003311"/>
              <a:ext cx="144277" cy="156368"/>
            </a:xfrm>
            <a:custGeom>
              <a:avLst/>
              <a:gdLst/>
              <a:ahLst/>
              <a:cxnLst/>
              <a:rect l="l" t="t" r="r" b="b"/>
              <a:pathLst>
                <a:path w="5501" h="5962" extrusionOk="0">
                  <a:moveTo>
                    <a:pt x="1" y="0"/>
                  </a:moveTo>
                  <a:lnTo>
                    <a:pt x="4269" y="5962"/>
                  </a:lnTo>
                  <a:lnTo>
                    <a:pt x="5501" y="5962"/>
                  </a:lnTo>
                  <a:lnTo>
                    <a:pt x="1233" y="0"/>
                  </a:ln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4" name="Google Shape;12644;p93"/>
            <p:cNvSpPr/>
            <p:nvPr/>
          </p:nvSpPr>
          <p:spPr>
            <a:xfrm>
              <a:off x="877827" y="2003311"/>
              <a:ext cx="140737" cy="156368"/>
            </a:xfrm>
            <a:custGeom>
              <a:avLst/>
              <a:gdLst/>
              <a:ahLst/>
              <a:cxnLst/>
              <a:rect l="l" t="t" r="r" b="b"/>
              <a:pathLst>
                <a:path w="5366" h="5962" extrusionOk="0">
                  <a:moveTo>
                    <a:pt x="169" y="0"/>
                  </a:moveTo>
                  <a:cubicBezTo>
                    <a:pt x="63" y="0"/>
                    <a:pt x="1" y="120"/>
                    <a:pt x="63" y="207"/>
                  </a:cubicBezTo>
                  <a:lnTo>
                    <a:pt x="4182" y="5962"/>
                  </a:lnTo>
                  <a:lnTo>
                    <a:pt x="5366" y="5962"/>
                  </a:lnTo>
                  <a:lnTo>
                    <a:pt x="1098" y="0"/>
                  </a:lnTo>
                  <a:close/>
                </a:path>
              </a:pathLst>
            </a:custGeom>
            <a:solidFill>
              <a:srgbClr val="BAC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5" name="Google Shape;12645;p93"/>
            <p:cNvSpPr/>
            <p:nvPr/>
          </p:nvSpPr>
          <p:spPr>
            <a:xfrm>
              <a:off x="1066874" y="2114621"/>
              <a:ext cx="32339" cy="45059"/>
            </a:xfrm>
            <a:custGeom>
              <a:avLst/>
              <a:gdLst/>
              <a:ahLst/>
              <a:cxnLst/>
              <a:rect l="l" t="t" r="r" b="b"/>
              <a:pathLst>
                <a:path w="1233" h="1718" extrusionOk="0">
                  <a:moveTo>
                    <a:pt x="674" y="0"/>
                  </a:moveTo>
                  <a:lnTo>
                    <a:pt x="1" y="938"/>
                  </a:lnTo>
                  <a:lnTo>
                    <a:pt x="559" y="1718"/>
                  </a:lnTo>
                  <a:lnTo>
                    <a:pt x="1021" y="1073"/>
                  </a:lnTo>
                  <a:lnTo>
                    <a:pt x="1233" y="780"/>
                  </a:lnTo>
                  <a:lnTo>
                    <a:pt x="674" y="0"/>
                  </a:lnTo>
                  <a:close/>
                </a:path>
              </a:pathLst>
            </a:custGeom>
            <a:solidFill>
              <a:srgbClr val="A6B4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6" name="Google Shape;12646;p93"/>
            <p:cNvSpPr/>
            <p:nvPr/>
          </p:nvSpPr>
          <p:spPr>
            <a:xfrm>
              <a:off x="1050718" y="2092013"/>
              <a:ext cx="33860" cy="47236"/>
            </a:xfrm>
            <a:custGeom>
              <a:avLst/>
              <a:gdLst/>
              <a:ahLst/>
              <a:cxnLst/>
              <a:rect l="l" t="t" r="r" b="b"/>
              <a:pathLst>
                <a:path w="1291" h="1801" extrusionOk="0">
                  <a:moveTo>
                    <a:pt x="670" y="1"/>
                  </a:moveTo>
                  <a:lnTo>
                    <a:pt x="1" y="934"/>
                  </a:lnTo>
                  <a:lnTo>
                    <a:pt x="617" y="1800"/>
                  </a:lnTo>
                  <a:lnTo>
                    <a:pt x="1290" y="862"/>
                  </a:lnTo>
                  <a:lnTo>
                    <a:pt x="670" y="1"/>
                  </a:lnTo>
                  <a:close/>
                </a:path>
              </a:pathLst>
            </a:custGeom>
            <a:solidFill>
              <a:srgbClr val="E4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7" name="Google Shape;12647;p93"/>
            <p:cNvSpPr/>
            <p:nvPr/>
          </p:nvSpPr>
          <p:spPr>
            <a:xfrm>
              <a:off x="1034457" y="2069300"/>
              <a:ext cx="33833" cy="47236"/>
            </a:xfrm>
            <a:custGeom>
              <a:avLst/>
              <a:gdLst/>
              <a:ahLst/>
              <a:cxnLst/>
              <a:rect l="l" t="t" r="r" b="b"/>
              <a:pathLst>
                <a:path w="1290" h="1801" extrusionOk="0">
                  <a:moveTo>
                    <a:pt x="674" y="1"/>
                  </a:moveTo>
                  <a:lnTo>
                    <a:pt x="0" y="934"/>
                  </a:lnTo>
                  <a:lnTo>
                    <a:pt x="621" y="1800"/>
                  </a:lnTo>
                  <a:lnTo>
                    <a:pt x="1290" y="867"/>
                  </a:lnTo>
                  <a:lnTo>
                    <a:pt x="674" y="1"/>
                  </a:lnTo>
                  <a:close/>
                </a:path>
              </a:pathLst>
            </a:custGeom>
            <a:solidFill>
              <a:srgbClr val="BE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8" name="Google Shape;12648;p93"/>
            <p:cNvSpPr/>
            <p:nvPr/>
          </p:nvSpPr>
          <p:spPr>
            <a:xfrm>
              <a:off x="932721" y="2133452"/>
              <a:ext cx="203473" cy="198437"/>
            </a:xfrm>
            <a:custGeom>
              <a:avLst/>
              <a:gdLst/>
              <a:ahLst/>
              <a:cxnLst/>
              <a:rect l="l" t="t" r="r" b="b"/>
              <a:pathLst>
                <a:path w="7758" h="7566" extrusionOk="0">
                  <a:moveTo>
                    <a:pt x="3883" y="0"/>
                  </a:moveTo>
                  <a:cubicBezTo>
                    <a:pt x="3728" y="0"/>
                    <a:pt x="3571" y="59"/>
                    <a:pt x="3451" y="177"/>
                  </a:cubicBezTo>
                  <a:cubicBezTo>
                    <a:pt x="3333" y="292"/>
                    <a:pt x="3177" y="353"/>
                    <a:pt x="3018" y="353"/>
                  </a:cubicBezTo>
                  <a:cubicBezTo>
                    <a:pt x="2944" y="353"/>
                    <a:pt x="2869" y="339"/>
                    <a:pt x="2797" y="312"/>
                  </a:cubicBezTo>
                  <a:cubicBezTo>
                    <a:pt x="2726" y="284"/>
                    <a:pt x="2653" y="272"/>
                    <a:pt x="2581" y="272"/>
                  </a:cubicBezTo>
                  <a:cubicBezTo>
                    <a:pt x="2335" y="272"/>
                    <a:pt x="2100" y="422"/>
                    <a:pt x="2007" y="668"/>
                  </a:cubicBezTo>
                  <a:cubicBezTo>
                    <a:pt x="1921" y="894"/>
                    <a:pt x="1704" y="1043"/>
                    <a:pt x="1464" y="1058"/>
                  </a:cubicBezTo>
                  <a:cubicBezTo>
                    <a:pt x="1127" y="1077"/>
                    <a:pt x="867" y="1366"/>
                    <a:pt x="886" y="1702"/>
                  </a:cubicBezTo>
                  <a:cubicBezTo>
                    <a:pt x="896" y="1943"/>
                    <a:pt x="766" y="2169"/>
                    <a:pt x="554" y="2280"/>
                  </a:cubicBezTo>
                  <a:cubicBezTo>
                    <a:pt x="251" y="2434"/>
                    <a:pt x="131" y="2799"/>
                    <a:pt x="285" y="3103"/>
                  </a:cubicBezTo>
                  <a:cubicBezTo>
                    <a:pt x="391" y="3319"/>
                    <a:pt x="367" y="3574"/>
                    <a:pt x="213" y="3767"/>
                  </a:cubicBezTo>
                  <a:cubicBezTo>
                    <a:pt x="1" y="4026"/>
                    <a:pt x="39" y="4416"/>
                    <a:pt x="304" y="4628"/>
                  </a:cubicBezTo>
                  <a:cubicBezTo>
                    <a:pt x="492" y="4782"/>
                    <a:pt x="569" y="5027"/>
                    <a:pt x="511" y="5263"/>
                  </a:cubicBezTo>
                  <a:cubicBezTo>
                    <a:pt x="424" y="5590"/>
                    <a:pt x="617" y="5922"/>
                    <a:pt x="944" y="6014"/>
                  </a:cubicBezTo>
                  <a:cubicBezTo>
                    <a:pt x="1175" y="6076"/>
                    <a:pt x="1348" y="6269"/>
                    <a:pt x="1387" y="6509"/>
                  </a:cubicBezTo>
                  <a:cubicBezTo>
                    <a:pt x="1439" y="6811"/>
                    <a:pt x="1703" y="7026"/>
                    <a:pt x="2000" y="7026"/>
                  </a:cubicBezTo>
                  <a:cubicBezTo>
                    <a:pt x="2029" y="7026"/>
                    <a:pt x="2059" y="7024"/>
                    <a:pt x="2089" y="7019"/>
                  </a:cubicBezTo>
                  <a:cubicBezTo>
                    <a:pt x="2122" y="7014"/>
                    <a:pt x="2155" y="7011"/>
                    <a:pt x="2187" y="7011"/>
                  </a:cubicBezTo>
                  <a:cubicBezTo>
                    <a:pt x="2392" y="7011"/>
                    <a:pt x="2584" y="7114"/>
                    <a:pt x="2700" y="7289"/>
                  </a:cubicBezTo>
                  <a:cubicBezTo>
                    <a:pt x="2816" y="7469"/>
                    <a:pt x="3012" y="7566"/>
                    <a:pt x="3212" y="7566"/>
                  </a:cubicBezTo>
                  <a:cubicBezTo>
                    <a:pt x="3327" y="7566"/>
                    <a:pt x="3443" y="7534"/>
                    <a:pt x="3547" y="7467"/>
                  </a:cubicBezTo>
                  <a:cubicBezTo>
                    <a:pt x="3648" y="7402"/>
                    <a:pt x="3764" y="7369"/>
                    <a:pt x="3879" y="7369"/>
                  </a:cubicBezTo>
                  <a:cubicBezTo>
                    <a:pt x="3995" y="7369"/>
                    <a:pt x="4110" y="7402"/>
                    <a:pt x="4211" y="7467"/>
                  </a:cubicBezTo>
                  <a:cubicBezTo>
                    <a:pt x="4315" y="7534"/>
                    <a:pt x="4432" y="7566"/>
                    <a:pt x="4547" y="7566"/>
                  </a:cubicBezTo>
                  <a:cubicBezTo>
                    <a:pt x="4747" y="7566"/>
                    <a:pt x="4944" y="7469"/>
                    <a:pt x="5063" y="7289"/>
                  </a:cubicBezTo>
                  <a:cubicBezTo>
                    <a:pt x="5175" y="7114"/>
                    <a:pt x="5366" y="7011"/>
                    <a:pt x="5571" y="7011"/>
                  </a:cubicBezTo>
                  <a:cubicBezTo>
                    <a:pt x="5604" y="7011"/>
                    <a:pt x="5636" y="7014"/>
                    <a:pt x="5669" y="7019"/>
                  </a:cubicBezTo>
                  <a:cubicBezTo>
                    <a:pt x="5699" y="7024"/>
                    <a:pt x="5730" y="7026"/>
                    <a:pt x="5759" y="7026"/>
                  </a:cubicBezTo>
                  <a:cubicBezTo>
                    <a:pt x="6060" y="7026"/>
                    <a:pt x="6323" y="6811"/>
                    <a:pt x="6372" y="6504"/>
                  </a:cubicBezTo>
                  <a:cubicBezTo>
                    <a:pt x="6410" y="6269"/>
                    <a:pt x="6583" y="6071"/>
                    <a:pt x="6819" y="6009"/>
                  </a:cubicBezTo>
                  <a:cubicBezTo>
                    <a:pt x="7142" y="5922"/>
                    <a:pt x="7339" y="5585"/>
                    <a:pt x="7252" y="5258"/>
                  </a:cubicBezTo>
                  <a:cubicBezTo>
                    <a:pt x="7190" y="5027"/>
                    <a:pt x="7271" y="4777"/>
                    <a:pt x="7459" y="4628"/>
                  </a:cubicBezTo>
                  <a:cubicBezTo>
                    <a:pt x="7719" y="4411"/>
                    <a:pt x="7757" y="4026"/>
                    <a:pt x="7546" y="3767"/>
                  </a:cubicBezTo>
                  <a:cubicBezTo>
                    <a:pt x="7397" y="3574"/>
                    <a:pt x="7368" y="3319"/>
                    <a:pt x="7478" y="3103"/>
                  </a:cubicBezTo>
                  <a:cubicBezTo>
                    <a:pt x="7628" y="2799"/>
                    <a:pt x="7512" y="2434"/>
                    <a:pt x="7214" y="2280"/>
                  </a:cubicBezTo>
                  <a:cubicBezTo>
                    <a:pt x="6997" y="2169"/>
                    <a:pt x="6867" y="1943"/>
                    <a:pt x="6877" y="1702"/>
                  </a:cubicBezTo>
                  <a:cubicBezTo>
                    <a:pt x="6896" y="1366"/>
                    <a:pt x="6636" y="1077"/>
                    <a:pt x="6299" y="1058"/>
                  </a:cubicBezTo>
                  <a:cubicBezTo>
                    <a:pt x="6059" y="1043"/>
                    <a:pt x="5847" y="894"/>
                    <a:pt x="5756" y="668"/>
                  </a:cubicBezTo>
                  <a:cubicBezTo>
                    <a:pt x="5663" y="423"/>
                    <a:pt x="5431" y="276"/>
                    <a:pt x="5186" y="276"/>
                  </a:cubicBezTo>
                  <a:cubicBezTo>
                    <a:pt x="5113" y="276"/>
                    <a:pt x="5039" y="289"/>
                    <a:pt x="4967" y="317"/>
                  </a:cubicBezTo>
                  <a:cubicBezTo>
                    <a:pt x="4896" y="342"/>
                    <a:pt x="4823" y="354"/>
                    <a:pt x="4751" y="354"/>
                  </a:cubicBezTo>
                  <a:cubicBezTo>
                    <a:pt x="4590" y="354"/>
                    <a:pt x="4432" y="293"/>
                    <a:pt x="4312" y="177"/>
                  </a:cubicBezTo>
                  <a:cubicBezTo>
                    <a:pt x="4194" y="59"/>
                    <a:pt x="4039" y="0"/>
                    <a:pt x="3883" y="0"/>
                  </a:cubicBezTo>
                  <a:close/>
                </a:path>
              </a:pathLst>
            </a:custGeom>
            <a:solidFill>
              <a:srgbClr val="C7D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9" name="Google Shape;12649;p93"/>
            <p:cNvSpPr/>
            <p:nvPr/>
          </p:nvSpPr>
          <p:spPr>
            <a:xfrm>
              <a:off x="1019560" y="2133347"/>
              <a:ext cx="116765" cy="198542"/>
            </a:xfrm>
            <a:custGeom>
              <a:avLst/>
              <a:gdLst/>
              <a:ahLst/>
              <a:cxnLst/>
              <a:rect l="l" t="t" r="r" b="b"/>
              <a:pathLst>
                <a:path w="4452" h="7570" extrusionOk="0">
                  <a:moveTo>
                    <a:pt x="568" y="1"/>
                  </a:moveTo>
                  <a:cubicBezTo>
                    <a:pt x="412" y="1"/>
                    <a:pt x="255" y="61"/>
                    <a:pt x="135" y="181"/>
                  </a:cubicBezTo>
                  <a:cubicBezTo>
                    <a:pt x="92" y="220"/>
                    <a:pt x="48" y="253"/>
                    <a:pt x="0" y="282"/>
                  </a:cubicBezTo>
                  <a:cubicBezTo>
                    <a:pt x="92" y="332"/>
                    <a:pt x="193" y="358"/>
                    <a:pt x="296" y="358"/>
                  </a:cubicBezTo>
                  <a:cubicBezTo>
                    <a:pt x="371" y="358"/>
                    <a:pt x="447" y="344"/>
                    <a:pt x="520" y="316"/>
                  </a:cubicBezTo>
                  <a:cubicBezTo>
                    <a:pt x="591" y="288"/>
                    <a:pt x="664" y="276"/>
                    <a:pt x="736" y="276"/>
                  </a:cubicBezTo>
                  <a:cubicBezTo>
                    <a:pt x="982" y="276"/>
                    <a:pt x="1216" y="426"/>
                    <a:pt x="1309" y="672"/>
                  </a:cubicBezTo>
                  <a:cubicBezTo>
                    <a:pt x="1396" y="898"/>
                    <a:pt x="1608" y="1047"/>
                    <a:pt x="1853" y="1062"/>
                  </a:cubicBezTo>
                  <a:cubicBezTo>
                    <a:pt x="2190" y="1081"/>
                    <a:pt x="2450" y="1370"/>
                    <a:pt x="2430" y="1706"/>
                  </a:cubicBezTo>
                  <a:cubicBezTo>
                    <a:pt x="2421" y="1947"/>
                    <a:pt x="2551" y="2173"/>
                    <a:pt x="2762" y="2284"/>
                  </a:cubicBezTo>
                  <a:cubicBezTo>
                    <a:pt x="3065" y="2438"/>
                    <a:pt x="3186" y="2803"/>
                    <a:pt x="3032" y="3107"/>
                  </a:cubicBezTo>
                  <a:cubicBezTo>
                    <a:pt x="2926" y="3323"/>
                    <a:pt x="2950" y="3578"/>
                    <a:pt x="3099" y="3771"/>
                  </a:cubicBezTo>
                  <a:cubicBezTo>
                    <a:pt x="3311" y="4030"/>
                    <a:pt x="3272" y="4415"/>
                    <a:pt x="3013" y="4632"/>
                  </a:cubicBezTo>
                  <a:cubicBezTo>
                    <a:pt x="2825" y="4781"/>
                    <a:pt x="2743" y="5031"/>
                    <a:pt x="2806" y="5262"/>
                  </a:cubicBezTo>
                  <a:cubicBezTo>
                    <a:pt x="2892" y="5589"/>
                    <a:pt x="2700" y="5926"/>
                    <a:pt x="2373" y="6013"/>
                  </a:cubicBezTo>
                  <a:cubicBezTo>
                    <a:pt x="2137" y="6075"/>
                    <a:pt x="1964" y="6273"/>
                    <a:pt x="1925" y="6508"/>
                  </a:cubicBezTo>
                  <a:cubicBezTo>
                    <a:pt x="1877" y="6809"/>
                    <a:pt x="1617" y="7026"/>
                    <a:pt x="1319" y="7026"/>
                  </a:cubicBezTo>
                  <a:cubicBezTo>
                    <a:pt x="1287" y="7026"/>
                    <a:pt x="1255" y="7024"/>
                    <a:pt x="1223" y="7018"/>
                  </a:cubicBezTo>
                  <a:cubicBezTo>
                    <a:pt x="1191" y="7013"/>
                    <a:pt x="1160" y="7011"/>
                    <a:pt x="1129" y="7011"/>
                  </a:cubicBezTo>
                  <a:cubicBezTo>
                    <a:pt x="925" y="7011"/>
                    <a:pt x="729" y="7117"/>
                    <a:pt x="616" y="7293"/>
                  </a:cubicBezTo>
                  <a:cubicBezTo>
                    <a:pt x="597" y="7322"/>
                    <a:pt x="573" y="7350"/>
                    <a:pt x="549" y="7375"/>
                  </a:cubicBezTo>
                  <a:cubicBezTo>
                    <a:pt x="557" y="7374"/>
                    <a:pt x="565" y="7374"/>
                    <a:pt x="572" y="7374"/>
                  </a:cubicBezTo>
                  <a:cubicBezTo>
                    <a:pt x="689" y="7374"/>
                    <a:pt x="801" y="7408"/>
                    <a:pt x="900" y="7471"/>
                  </a:cubicBezTo>
                  <a:cubicBezTo>
                    <a:pt x="1004" y="7538"/>
                    <a:pt x="1121" y="7570"/>
                    <a:pt x="1236" y="7570"/>
                  </a:cubicBezTo>
                  <a:cubicBezTo>
                    <a:pt x="1436" y="7570"/>
                    <a:pt x="1633" y="7473"/>
                    <a:pt x="1752" y="7293"/>
                  </a:cubicBezTo>
                  <a:cubicBezTo>
                    <a:pt x="1864" y="7118"/>
                    <a:pt x="2055" y="7015"/>
                    <a:pt x="2260" y="7015"/>
                  </a:cubicBezTo>
                  <a:cubicBezTo>
                    <a:pt x="2293" y="7015"/>
                    <a:pt x="2325" y="7018"/>
                    <a:pt x="2358" y="7023"/>
                  </a:cubicBezTo>
                  <a:cubicBezTo>
                    <a:pt x="2388" y="7028"/>
                    <a:pt x="2418" y="7030"/>
                    <a:pt x="2447" y="7030"/>
                  </a:cubicBezTo>
                  <a:cubicBezTo>
                    <a:pt x="2745" y="7030"/>
                    <a:pt x="3008" y="6815"/>
                    <a:pt x="3061" y="6513"/>
                  </a:cubicBezTo>
                  <a:cubicBezTo>
                    <a:pt x="3099" y="6273"/>
                    <a:pt x="3272" y="6080"/>
                    <a:pt x="3503" y="6018"/>
                  </a:cubicBezTo>
                  <a:cubicBezTo>
                    <a:pt x="3831" y="5926"/>
                    <a:pt x="4023" y="5594"/>
                    <a:pt x="3941" y="5267"/>
                  </a:cubicBezTo>
                  <a:cubicBezTo>
                    <a:pt x="3879" y="5031"/>
                    <a:pt x="3956" y="4786"/>
                    <a:pt x="4143" y="4632"/>
                  </a:cubicBezTo>
                  <a:cubicBezTo>
                    <a:pt x="4408" y="4420"/>
                    <a:pt x="4451" y="4030"/>
                    <a:pt x="4235" y="3771"/>
                  </a:cubicBezTo>
                  <a:cubicBezTo>
                    <a:pt x="4086" y="3578"/>
                    <a:pt x="4057" y="3323"/>
                    <a:pt x="4167" y="3107"/>
                  </a:cubicBezTo>
                  <a:cubicBezTo>
                    <a:pt x="4321" y="2803"/>
                    <a:pt x="4201" y="2438"/>
                    <a:pt x="3898" y="2284"/>
                  </a:cubicBezTo>
                  <a:cubicBezTo>
                    <a:pt x="3686" y="2173"/>
                    <a:pt x="3556" y="1947"/>
                    <a:pt x="3566" y="1706"/>
                  </a:cubicBezTo>
                  <a:cubicBezTo>
                    <a:pt x="3580" y="1370"/>
                    <a:pt x="3320" y="1081"/>
                    <a:pt x="2984" y="1062"/>
                  </a:cubicBezTo>
                  <a:cubicBezTo>
                    <a:pt x="2743" y="1047"/>
                    <a:pt x="2531" y="898"/>
                    <a:pt x="2445" y="672"/>
                  </a:cubicBezTo>
                  <a:cubicBezTo>
                    <a:pt x="2348" y="426"/>
                    <a:pt x="2116" y="276"/>
                    <a:pt x="1869" y="276"/>
                  </a:cubicBezTo>
                  <a:cubicBezTo>
                    <a:pt x="1796" y="276"/>
                    <a:pt x="1723" y="288"/>
                    <a:pt x="1651" y="316"/>
                  </a:cubicBezTo>
                  <a:cubicBezTo>
                    <a:pt x="1579" y="343"/>
                    <a:pt x="1504" y="357"/>
                    <a:pt x="1429" y="357"/>
                  </a:cubicBezTo>
                  <a:cubicBezTo>
                    <a:pt x="1271" y="357"/>
                    <a:pt x="1116" y="296"/>
                    <a:pt x="1001" y="181"/>
                  </a:cubicBezTo>
                  <a:cubicBezTo>
                    <a:pt x="881" y="61"/>
                    <a:pt x="725" y="1"/>
                    <a:pt x="568" y="1"/>
                  </a:cubicBez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0" name="Google Shape;12650;p93"/>
            <p:cNvSpPr/>
            <p:nvPr/>
          </p:nvSpPr>
          <p:spPr>
            <a:xfrm>
              <a:off x="959473" y="2157529"/>
              <a:ext cx="150100" cy="150074"/>
            </a:xfrm>
            <a:custGeom>
              <a:avLst/>
              <a:gdLst/>
              <a:ahLst/>
              <a:cxnLst/>
              <a:rect l="l" t="t" r="r" b="b"/>
              <a:pathLst>
                <a:path w="5723" h="5722" extrusionOk="0">
                  <a:moveTo>
                    <a:pt x="2859" y="0"/>
                  </a:moveTo>
                  <a:cubicBezTo>
                    <a:pt x="1281" y="0"/>
                    <a:pt x="1" y="1280"/>
                    <a:pt x="1" y="2858"/>
                  </a:cubicBezTo>
                  <a:cubicBezTo>
                    <a:pt x="1" y="4441"/>
                    <a:pt x="1281" y="5721"/>
                    <a:pt x="2859" y="5721"/>
                  </a:cubicBezTo>
                  <a:cubicBezTo>
                    <a:pt x="4442" y="5721"/>
                    <a:pt x="5722" y="4441"/>
                    <a:pt x="5722" y="2858"/>
                  </a:cubicBezTo>
                  <a:cubicBezTo>
                    <a:pt x="5722" y="1280"/>
                    <a:pt x="4442" y="0"/>
                    <a:pt x="2859" y="0"/>
                  </a:cubicBezTo>
                  <a:close/>
                </a:path>
              </a:pathLst>
            </a:custGeom>
            <a:solidFill>
              <a:srgbClr val="EF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1" name="Google Shape;12651;p93"/>
            <p:cNvSpPr/>
            <p:nvPr/>
          </p:nvSpPr>
          <p:spPr>
            <a:xfrm>
              <a:off x="1019691" y="2157529"/>
              <a:ext cx="93921" cy="150074"/>
            </a:xfrm>
            <a:custGeom>
              <a:avLst/>
              <a:gdLst/>
              <a:ahLst/>
              <a:cxnLst/>
              <a:rect l="l" t="t" r="r" b="b"/>
              <a:pathLst>
                <a:path w="3581" h="5722" extrusionOk="0">
                  <a:moveTo>
                    <a:pt x="563" y="0"/>
                  </a:moveTo>
                  <a:cubicBezTo>
                    <a:pt x="376" y="0"/>
                    <a:pt x="183" y="19"/>
                    <a:pt x="0" y="58"/>
                  </a:cubicBezTo>
                  <a:cubicBezTo>
                    <a:pt x="1333" y="327"/>
                    <a:pt x="2291" y="1496"/>
                    <a:pt x="2291" y="2858"/>
                  </a:cubicBezTo>
                  <a:cubicBezTo>
                    <a:pt x="2291" y="4220"/>
                    <a:pt x="1333" y="5394"/>
                    <a:pt x="0" y="5663"/>
                  </a:cubicBezTo>
                  <a:cubicBezTo>
                    <a:pt x="193" y="5703"/>
                    <a:pt x="384" y="5721"/>
                    <a:pt x="573" y="5721"/>
                  </a:cubicBezTo>
                  <a:cubicBezTo>
                    <a:pt x="2005" y="5721"/>
                    <a:pt x="3263" y="4635"/>
                    <a:pt x="3412" y="3147"/>
                  </a:cubicBezTo>
                  <a:cubicBezTo>
                    <a:pt x="3580" y="1463"/>
                    <a:pt x="2257" y="0"/>
                    <a:pt x="563" y="0"/>
                  </a:cubicBezTo>
                  <a:close/>
                </a:path>
              </a:pathLst>
            </a:custGeom>
            <a:solidFill>
              <a:srgbClr val="E4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2" name="Google Shape;12652;p93"/>
            <p:cNvSpPr/>
            <p:nvPr/>
          </p:nvSpPr>
          <p:spPr>
            <a:xfrm>
              <a:off x="871401" y="1998381"/>
              <a:ext cx="324224" cy="338466"/>
            </a:xfrm>
            <a:custGeom>
              <a:avLst/>
              <a:gdLst/>
              <a:ahLst/>
              <a:cxnLst/>
              <a:rect l="l" t="t" r="r" b="b"/>
              <a:pathLst>
                <a:path w="12362" h="12905" extrusionOk="0">
                  <a:moveTo>
                    <a:pt x="9566" y="376"/>
                  </a:moveTo>
                  <a:lnTo>
                    <a:pt x="6843" y="4177"/>
                  </a:lnTo>
                  <a:lnTo>
                    <a:pt x="6453" y="3638"/>
                  </a:lnTo>
                  <a:lnTo>
                    <a:pt x="8791" y="376"/>
                  </a:lnTo>
                  <a:close/>
                  <a:moveTo>
                    <a:pt x="10793" y="376"/>
                  </a:moveTo>
                  <a:lnTo>
                    <a:pt x="7454" y="5038"/>
                  </a:lnTo>
                  <a:lnTo>
                    <a:pt x="7074" y="4504"/>
                  </a:lnTo>
                  <a:lnTo>
                    <a:pt x="10028" y="376"/>
                  </a:lnTo>
                  <a:close/>
                  <a:moveTo>
                    <a:pt x="2478" y="376"/>
                  </a:moveTo>
                  <a:lnTo>
                    <a:pt x="5832" y="5058"/>
                  </a:lnTo>
                  <a:cubicBezTo>
                    <a:pt x="5765" y="5091"/>
                    <a:pt x="5707" y="5135"/>
                    <a:pt x="5654" y="5187"/>
                  </a:cubicBezTo>
                  <a:cubicBezTo>
                    <a:pt x="5573" y="5268"/>
                    <a:pt x="5464" y="5311"/>
                    <a:pt x="5355" y="5311"/>
                  </a:cubicBezTo>
                  <a:cubicBezTo>
                    <a:pt x="5315" y="5311"/>
                    <a:pt x="5274" y="5305"/>
                    <a:pt x="5236" y="5293"/>
                  </a:cubicBezTo>
                  <a:lnTo>
                    <a:pt x="1709" y="376"/>
                  </a:lnTo>
                  <a:close/>
                  <a:moveTo>
                    <a:pt x="3653" y="376"/>
                  </a:moveTo>
                  <a:lnTo>
                    <a:pt x="7180" y="5308"/>
                  </a:lnTo>
                  <a:cubicBezTo>
                    <a:pt x="7150" y="5314"/>
                    <a:pt x="7121" y="5317"/>
                    <a:pt x="7091" y="5317"/>
                  </a:cubicBezTo>
                  <a:cubicBezTo>
                    <a:pt x="6978" y="5317"/>
                    <a:pt x="6869" y="5273"/>
                    <a:pt x="6785" y="5192"/>
                  </a:cubicBezTo>
                  <a:cubicBezTo>
                    <a:pt x="6636" y="5043"/>
                    <a:pt x="6434" y="4961"/>
                    <a:pt x="6222" y="4961"/>
                  </a:cubicBezTo>
                  <a:lnTo>
                    <a:pt x="2940" y="376"/>
                  </a:lnTo>
                  <a:close/>
                  <a:moveTo>
                    <a:pt x="1247" y="376"/>
                  </a:moveTo>
                  <a:lnTo>
                    <a:pt x="4735" y="5255"/>
                  </a:lnTo>
                  <a:cubicBezTo>
                    <a:pt x="4538" y="5298"/>
                    <a:pt x="4369" y="5414"/>
                    <a:pt x="4254" y="5582"/>
                  </a:cubicBezTo>
                  <a:lnTo>
                    <a:pt x="530" y="376"/>
                  </a:lnTo>
                  <a:close/>
                  <a:moveTo>
                    <a:pt x="11909" y="376"/>
                  </a:moveTo>
                  <a:lnTo>
                    <a:pt x="8190" y="5582"/>
                  </a:lnTo>
                  <a:cubicBezTo>
                    <a:pt x="8084" y="5433"/>
                    <a:pt x="7935" y="5322"/>
                    <a:pt x="7762" y="5269"/>
                  </a:cubicBezTo>
                  <a:lnTo>
                    <a:pt x="11260" y="376"/>
                  </a:lnTo>
                  <a:close/>
                  <a:moveTo>
                    <a:pt x="6223" y="5339"/>
                  </a:moveTo>
                  <a:cubicBezTo>
                    <a:pt x="6331" y="5339"/>
                    <a:pt x="6441" y="5380"/>
                    <a:pt x="6525" y="5462"/>
                  </a:cubicBezTo>
                  <a:cubicBezTo>
                    <a:pt x="6676" y="5613"/>
                    <a:pt x="6881" y="5694"/>
                    <a:pt x="7089" y="5694"/>
                  </a:cubicBezTo>
                  <a:cubicBezTo>
                    <a:pt x="7186" y="5694"/>
                    <a:pt x="7283" y="5677"/>
                    <a:pt x="7377" y="5640"/>
                  </a:cubicBezTo>
                  <a:cubicBezTo>
                    <a:pt x="7425" y="5621"/>
                    <a:pt x="7475" y="5613"/>
                    <a:pt x="7524" y="5613"/>
                  </a:cubicBezTo>
                  <a:cubicBezTo>
                    <a:pt x="7695" y="5613"/>
                    <a:pt x="7858" y="5717"/>
                    <a:pt x="7925" y="5885"/>
                  </a:cubicBezTo>
                  <a:cubicBezTo>
                    <a:pt x="7930" y="5900"/>
                    <a:pt x="7940" y="5914"/>
                    <a:pt x="7945" y="5928"/>
                  </a:cubicBezTo>
                  <a:cubicBezTo>
                    <a:pt x="7993" y="6054"/>
                    <a:pt x="8079" y="6159"/>
                    <a:pt x="8190" y="6236"/>
                  </a:cubicBezTo>
                  <a:cubicBezTo>
                    <a:pt x="8315" y="6333"/>
                    <a:pt x="8464" y="6386"/>
                    <a:pt x="8623" y="6395"/>
                  </a:cubicBezTo>
                  <a:cubicBezTo>
                    <a:pt x="8859" y="6410"/>
                    <a:pt x="9037" y="6612"/>
                    <a:pt x="9027" y="6843"/>
                  </a:cubicBezTo>
                  <a:cubicBezTo>
                    <a:pt x="9013" y="7160"/>
                    <a:pt x="9181" y="7454"/>
                    <a:pt x="9460" y="7598"/>
                  </a:cubicBezTo>
                  <a:cubicBezTo>
                    <a:pt x="9667" y="7704"/>
                    <a:pt x="9754" y="7959"/>
                    <a:pt x="9648" y="8171"/>
                  </a:cubicBezTo>
                  <a:cubicBezTo>
                    <a:pt x="9504" y="8450"/>
                    <a:pt x="9542" y="8787"/>
                    <a:pt x="9739" y="9037"/>
                  </a:cubicBezTo>
                  <a:cubicBezTo>
                    <a:pt x="9884" y="9215"/>
                    <a:pt x="9860" y="9484"/>
                    <a:pt x="9677" y="9634"/>
                  </a:cubicBezTo>
                  <a:cubicBezTo>
                    <a:pt x="9431" y="9831"/>
                    <a:pt x="9330" y="10153"/>
                    <a:pt x="9407" y="10461"/>
                  </a:cubicBezTo>
                  <a:cubicBezTo>
                    <a:pt x="9465" y="10687"/>
                    <a:pt x="9335" y="10918"/>
                    <a:pt x="9109" y="10981"/>
                  </a:cubicBezTo>
                  <a:cubicBezTo>
                    <a:pt x="8801" y="11063"/>
                    <a:pt x="8575" y="11318"/>
                    <a:pt x="8527" y="11626"/>
                  </a:cubicBezTo>
                  <a:cubicBezTo>
                    <a:pt x="8492" y="11836"/>
                    <a:pt x="8309" y="11986"/>
                    <a:pt x="8099" y="11986"/>
                  </a:cubicBezTo>
                  <a:cubicBezTo>
                    <a:pt x="8078" y="11986"/>
                    <a:pt x="8057" y="11985"/>
                    <a:pt x="8036" y="11982"/>
                  </a:cubicBezTo>
                  <a:cubicBezTo>
                    <a:pt x="7995" y="11975"/>
                    <a:pt x="7954" y="11972"/>
                    <a:pt x="7914" y="11972"/>
                  </a:cubicBezTo>
                  <a:cubicBezTo>
                    <a:pt x="7645" y="11972"/>
                    <a:pt x="7393" y="12108"/>
                    <a:pt x="7242" y="12338"/>
                  </a:cubicBezTo>
                  <a:cubicBezTo>
                    <a:pt x="7159" y="12461"/>
                    <a:pt x="7022" y="12529"/>
                    <a:pt x="6883" y="12529"/>
                  </a:cubicBezTo>
                  <a:cubicBezTo>
                    <a:pt x="6805" y="12529"/>
                    <a:pt x="6726" y="12508"/>
                    <a:pt x="6655" y="12463"/>
                  </a:cubicBezTo>
                  <a:cubicBezTo>
                    <a:pt x="6523" y="12376"/>
                    <a:pt x="6371" y="12333"/>
                    <a:pt x="6220" y="12333"/>
                  </a:cubicBezTo>
                  <a:cubicBezTo>
                    <a:pt x="6068" y="12333"/>
                    <a:pt x="5916" y="12376"/>
                    <a:pt x="5784" y="12463"/>
                  </a:cubicBezTo>
                  <a:cubicBezTo>
                    <a:pt x="5713" y="12508"/>
                    <a:pt x="5634" y="12529"/>
                    <a:pt x="5556" y="12529"/>
                  </a:cubicBezTo>
                  <a:cubicBezTo>
                    <a:pt x="5417" y="12529"/>
                    <a:pt x="5280" y="12461"/>
                    <a:pt x="5197" y="12338"/>
                  </a:cubicBezTo>
                  <a:cubicBezTo>
                    <a:pt x="5047" y="12108"/>
                    <a:pt x="4791" y="11972"/>
                    <a:pt x="4521" y="11972"/>
                  </a:cubicBezTo>
                  <a:cubicBezTo>
                    <a:pt x="4480" y="11972"/>
                    <a:pt x="4439" y="11975"/>
                    <a:pt x="4398" y="11982"/>
                  </a:cubicBezTo>
                  <a:cubicBezTo>
                    <a:pt x="4378" y="11985"/>
                    <a:pt x="4357" y="11986"/>
                    <a:pt x="4337" y="11986"/>
                  </a:cubicBezTo>
                  <a:cubicBezTo>
                    <a:pt x="4131" y="11986"/>
                    <a:pt x="3952" y="11836"/>
                    <a:pt x="3917" y="11626"/>
                  </a:cubicBezTo>
                  <a:cubicBezTo>
                    <a:pt x="3864" y="11318"/>
                    <a:pt x="3638" y="11063"/>
                    <a:pt x="3335" y="10981"/>
                  </a:cubicBezTo>
                  <a:cubicBezTo>
                    <a:pt x="3109" y="10918"/>
                    <a:pt x="2974" y="10687"/>
                    <a:pt x="3032" y="10461"/>
                  </a:cubicBezTo>
                  <a:cubicBezTo>
                    <a:pt x="3114" y="10153"/>
                    <a:pt x="3008" y="9831"/>
                    <a:pt x="2762" y="9634"/>
                  </a:cubicBezTo>
                  <a:cubicBezTo>
                    <a:pt x="2584" y="9484"/>
                    <a:pt x="2555" y="9215"/>
                    <a:pt x="2705" y="9037"/>
                  </a:cubicBezTo>
                  <a:cubicBezTo>
                    <a:pt x="2902" y="8787"/>
                    <a:pt x="2936" y="8450"/>
                    <a:pt x="2796" y="8171"/>
                  </a:cubicBezTo>
                  <a:cubicBezTo>
                    <a:pt x="2690" y="7959"/>
                    <a:pt x="2772" y="7704"/>
                    <a:pt x="2979" y="7598"/>
                  </a:cubicBezTo>
                  <a:cubicBezTo>
                    <a:pt x="3258" y="7454"/>
                    <a:pt x="3431" y="7160"/>
                    <a:pt x="3417" y="6843"/>
                  </a:cubicBezTo>
                  <a:cubicBezTo>
                    <a:pt x="3402" y="6612"/>
                    <a:pt x="3585" y="6410"/>
                    <a:pt x="3816" y="6400"/>
                  </a:cubicBezTo>
                  <a:cubicBezTo>
                    <a:pt x="4062" y="6386"/>
                    <a:pt x="4288" y="6260"/>
                    <a:pt x="4427" y="6058"/>
                  </a:cubicBezTo>
                  <a:lnTo>
                    <a:pt x="4437" y="6049"/>
                  </a:lnTo>
                  <a:cubicBezTo>
                    <a:pt x="4471" y="5996"/>
                    <a:pt x="4499" y="5943"/>
                    <a:pt x="4523" y="5885"/>
                  </a:cubicBezTo>
                  <a:cubicBezTo>
                    <a:pt x="4587" y="5717"/>
                    <a:pt x="4749" y="5613"/>
                    <a:pt x="4922" y="5613"/>
                  </a:cubicBezTo>
                  <a:cubicBezTo>
                    <a:pt x="4972" y="5613"/>
                    <a:pt x="5022" y="5621"/>
                    <a:pt x="5072" y="5640"/>
                  </a:cubicBezTo>
                  <a:cubicBezTo>
                    <a:pt x="5165" y="5677"/>
                    <a:pt x="5263" y="5694"/>
                    <a:pt x="5359" y="5694"/>
                  </a:cubicBezTo>
                  <a:cubicBezTo>
                    <a:pt x="5566" y="5694"/>
                    <a:pt x="5769" y="5613"/>
                    <a:pt x="5924" y="5462"/>
                  </a:cubicBezTo>
                  <a:cubicBezTo>
                    <a:pt x="6005" y="5380"/>
                    <a:pt x="6114" y="5339"/>
                    <a:pt x="6223" y="5339"/>
                  </a:cubicBezTo>
                  <a:close/>
                  <a:moveTo>
                    <a:pt x="12037" y="0"/>
                  </a:moveTo>
                  <a:cubicBezTo>
                    <a:pt x="12033" y="0"/>
                    <a:pt x="12029" y="0"/>
                    <a:pt x="12025" y="0"/>
                  </a:cubicBezTo>
                  <a:lnTo>
                    <a:pt x="8758" y="0"/>
                  </a:lnTo>
                  <a:cubicBezTo>
                    <a:pt x="8652" y="0"/>
                    <a:pt x="8556" y="49"/>
                    <a:pt x="8498" y="130"/>
                  </a:cubicBezTo>
                  <a:lnTo>
                    <a:pt x="6217" y="3316"/>
                  </a:lnTo>
                  <a:lnTo>
                    <a:pt x="3941" y="135"/>
                  </a:lnTo>
                  <a:cubicBezTo>
                    <a:pt x="3883" y="49"/>
                    <a:pt x="3782" y="0"/>
                    <a:pt x="3681" y="0"/>
                  </a:cubicBezTo>
                  <a:lnTo>
                    <a:pt x="414" y="0"/>
                  </a:lnTo>
                  <a:cubicBezTo>
                    <a:pt x="154" y="0"/>
                    <a:pt x="0" y="294"/>
                    <a:pt x="154" y="506"/>
                  </a:cubicBezTo>
                  <a:lnTo>
                    <a:pt x="4033" y="5928"/>
                  </a:lnTo>
                  <a:cubicBezTo>
                    <a:pt x="3965" y="5981"/>
                    <a:pt x="3879" y="6015"/>
                    <a:pt x="3792" y="6020"/>
                  </a:cubicBezTo>
                  <a:cubicBezTo>
                    <a:pt x="3354" y="6044"/>
                    <a:pt x="3013" y="6419"/>
                    <a:pt x="3037" y="6862"/>
                  </a:cubicBezTo>
                  <a:cubicBezTo>
                    <a:pt x="3041" y="7030"/>
                    <a:pt x="2950" y="7184"/>
                    <a:pt x="2806" y="7261"/>
                  </a:cubicBezTo>
                  <a:cubicBezTo>
                    <a:pt x="2411" y="7463"/>
                    <a:pt x="2257" y="7945"/>
                    <a:pt x="2454" y="8339"/>
                  </a:cubicBezTo>
                  <a:cubicBezTo>
                    <a:pt x="2527" y="8488"/>
                    <a:pt x="2507" y="8666"/>
                    <a:pt x="2406" y="8796"/>
                  </a:cubicBezTo>
                  <a:cubicBezTo>
                    <a:pt x="2132" y="9143"/>
                    <a:pt x="2185" y="9648"/>
                    <a:pt x="2527" y="9927"/>
                  </a:cubicBezTo>
                  <a:cubicBezTo>
                    <a:pt x="2656" y="10033"/>
                    <a:pt x="2709" y="10201"/>
                    <a:pt x="2666" y="10365"/>
                  </a:cubicBezTo>
                  <a:cubicBezTo>
                    <a:pt x="2555" y="10793"/>
                    <a:pt x="2810" y="11231"/>
                    <a:pt x="3234" y="11346"/>
                  </a:cubicBezTo>
                  <a:cubicBezTo>
                    <a:pt x="3397" y="11390"/>
                    <a:pt x="3518" y="11525"/>
                    <a:pt x="3542" y="11688"/>
                  </a:cubicBezTo>
                  <a:cubicBezTo>
                    <a:pt x="3607" y="12080"/>
                    <a:pt x="3948" y="12362"/>
                    <a:pt x="4337" y="12362"/>
                  </a:cubicBezTo>
                  <a:cubicBezTo>
                    <a:pt x="4378" y="12362"/>
                    <a:pt x="4419" y="12359"/>
                    <a:pt x="4461" y="12352"/>
                  </a:cubicBezTo>
                  <a:cubicBezTo>
                    <a:pt x="4482" y="12349"/>
                    <a:pt x="4503" y="12348"/>
                    <a:pt x="4523" y="12348"/>
                  </a:cubicBezTo>
                  <a:cubicBezTo>
                    <a:pt x="4665" y="12348"/>
                    <a:pt x="4800" y="12418"/>
                    <a:pt x="4880" y="12540"/>
                  </a:cubicBezTo>
                  <a:cubicBezTo>
                    <a:pt x="5033" y="12776"/>
                    <a:pt x="5290" y="12905"/>
                    <a:pt x="5552" y="12905"/>
                  </a:cubicBezTo>
                  <a:cubicBezTo>
                    <a:pt x="5701" y="12905"/>
                    <a:pt x="5852" y="12863"/>
                    <a:pt x="5986" y="12776"/>
                  </a:cubicBezTo>
                  <a:cubicBezTo>
                    <a:pt x="6058" y="12732"/>
                    <a:pt x="6139" y="12711"/>
                    <a:pt x="6219" y="12711"/>
                  </a:cubicBezTo>
                  <a:cubicBezTo>
                    <a:pt x="6299" y="12711"/>
                    <a:pt x="6378" y="12732"/>
                    <a:pt x="6448" y="12776"/>
                  </a:cubicBezTo>
                  <a:cubicBezTo>
                    <a:pt x="6583" y="12863"/>
                    <a:pt x="6733" y="12905"/>
                    <a:pt x="6883" y="12905"/>
                  </a:cubicBezTo>
                  <a:cubicBezTo>
                    <a:pt x="7145" y="12905"/>
                    <a:pt x="7403" y="12776"/>
                    <a:pt x="7560" y="12540"/>
                  </a:cubicBezTo>
                  <a:cubicBezTo>
                    <a:pt x="7639" y="12418"/>
                    <a:pt x="7774" y="12348"/>
                    <a:pt x="7916" y="12348"/>
                  </a:cubicBezTo>
                  <a:cubicBezTo>
                    <a:pt x="7937" y="12348"/>
                    <a:pt x="7957" y="12349"/>
                    <a:pt x="7978" y="12352"/>
                  </a:cubicBezTo>
                  <a:cubicBezTo>
                    <a:pt x="8020" y="12359"/>
                    <a:pt x="8061" y="12362"/>
                    <a:pt x="8102" y="12362"/>
                  </a:cubicBezTo>
                  <a:cubicBezTo>
                    <a:pt x="8491" y="12362"/>
                    <a:pt x="8832" y="12080"/>
                    <a:pt x="8897" y="11688"/>
                  </a:cubicBezTo>
                  <a:cubicBezTo>
                    <a:pt x="8921" y="11525"/>
                    <a:pt x="9042" y="11390"/>
                    <a:pt x="9205" y="11346"/>
                  </a:cubicBezTo>
                  <a:cubicBezTo>
                    <a:pt x="9629" y="11226"/>
                    <a:pt x="9884" y="10793"/>
                    <a:pt x="9773" y="10365"/>
                  </a:cubicBezTo>
                  <a:cubicBezTo>
                    <a:pt x="9730" y="10201"/>
                    <a:pt x="9783" y="10028"/>
                    <a:pt x="9913" y="9927"/>
                  </a:cubicBezTo>
                  <a:cubicBezTo>
                    <a:pt x="10254" y="9643"/>
                    <a:pt x="10307" y="9143"/>
                    <a:pt x="10033" y="8796"/>
                  </a:cubicBezTo>
                  <a:cubicBezTo>
                    <a:pt x="9927" y="8666"/>
                    <a:pt x="9913" y="8488"/>
                    <a:pt x="9985" y="8339"/>
                  </a:cubicBezTo>
                  <a:cubicBezTo>
                    <a:pt x="10182" y="7945"/>
                    <a:pt x="10028" y="7463"/>
                    <a:pt x="9634" y="7261"/>
                  </a:cubicBezTo>
                  <a:cubicBezTo>
                    <a:pt x="9489" y="7184"/>
                    <a:pt x="9398" y="7030"/>
                    <a:pt x="9403" y="6862"/>
                  </a:cubicBezTo>
                  <a:cubicBezTo>
                    <a:pt x="9427" y="6419"/>
                    <a:pt x="9085" y="6044"/>
                    <a:pt x="8647" y="6020"/>
                  </a:cubicBezTo>
                  <a:cubicBezTo>
                    <a:pt x="8560" y="6015"/>
                    <a:pt x="8474" y="5981"/>
                    <a:pt x="8407" y="5928"/>
                  </a:cubicBezTo>
                  <a:lnTo>
                    <a:pt x="12285" y="506"/>
                  </a:lnTo>
                  <a:cubicBezTo>
                    <a:pt x="12357" y="409"/>
                    <a:pt x="12362" y="280"/>
                    <a:pt x="12309" y="174"/>
                  </a:cubicBezTo>
                  <a:cubicBezTo>
                    <a:pt x="12253" y="67"/>
                    <a:pt x="12152" y="0"/>
                    <a:pt x="1203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3" name="Google Shape;12653;p93"/>
            <p:cNvSpPr/>
            <p:nvPr/>
          </p:nvSpPr>
          <p:spPr>
            <a:xfrm>
              <a:off x="954883" y="2152441"/>
              <a:ext cx="159280" cy="73699"/>
            </a:xfrm>
            <a:custGeom>
              <a:avLst/>
              <a:gdLst/>
              <a:ahLst/>
              <a:cxnLst/>
              <a:rect l="l" t="t" r="r" b="b"/>
              <a:pathLst>
                <a:path w="6073" h="2810" extrusionOk="0">
                  <a:moveTo>
                    <a:pt x="3023" y="0"/>
                  </a:moveTo>
                  <a:cubicBezTo>
                    <a:pt x="2335" y="0"/>
                    <a:pt x="1634" y="234"/>
                    <a:pt x="1042" y="747"/>
                  </a:cubicBezTo>
                  <a:cubicBezTo>
                    <a:pt x="494" y="1224"/>
                    <a:pt x="133" y="1873"/>
                    <a:pt x="22" y="2590"/>
                  </a:cubicBezTo>
                  <a:cubicBezTo>
                    <a:pt x="1" y="2730"/>
                    <a:pt x="107" y="2809"/>
                    <a:pt x="213" y="2809"/>
                  </a:cubicBezTo>
                  <a:cubicBezTo>
                    <a:pt x="297" y="2809"/>
                    <a:pt x="380" y="2759"/>
                    <a:pt x="397" y="2648"/>
                  </a:cubicBezTo>
                  <a:cubicBezTo>
                    <a:pt x="599" y="1344"/>
                    <a:pt x="1721" y="386"/>
                    <a:pt x="3034" y="386"/>
                  </a:cubicBezTo>
                  <a:cubicBezTo>
                    <a:pt x="4353" y="386"/>
                    <a:pt x="5474" y="1344"/>
                    <a:pt x="5676" y="2648"/>
                  </a:cubicBezTo>
                  <a:cubicBezTo>
                    <a:pt x="5693" y="2758"/>
                    <a:pt x="5774" y="2807"/>
                    <a:pt x="5857" y="2807"/>
                  </a:cubicBezTo>
                  <a:cubicBezTo>
                    <a:pt x="5964" y="2807"/>
                    <a:pt x="6073" y="2726"/>
                    <a:pt x="6051" y="2585"/>
                  </a:cubicBezTo>
                  <a:cubicBezTo>
                    <a:pt x="5805" y="992"/>
                    <a:pt x="4441" y="0"/>
                    <a:pt x="302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4" name="Google Shape;12654;p93"/>
            <p:cNvSpPr/>
            <p:nvPr/>
          </p:nvSpPr>
          <p:spPr>
            <a:xfrm>
              <a:off x="954883" y="2238992"/>
              <a:ext cx="159096" cy="73516"/>
            </a:xfrm>
            <a:custGeom>
              <a:avLst/>
              <a:gdLst/>
              <a:ahLst/>
              <a:cxnLst/>
              <a:rect l="l" t="t" r="r" b="b"/>
              <a:pathLst>
                <a:path w="6066" h="2803" extrusionOk="0">
                  <a:moveTo>
                    <a:pt x="5864" y="0"/>
                  </a:moveTo>
                  <a:cubicBezTo>
                    <a:pt x="5770" y="0"/>
                    <a:pt x="5689" y="65"/>
                    <a:pt x="5676" y="161"/>
                  </a:cubicBezTo>
                  <a:cubicBezTo>
                    <a:pt x="5474" y="1460"/>
                    <a:pt x="4357" y="2423"/>
                    <a:pt x="3039" y="2423"/>
                  </a:cubicBezTo>
                  <a:cubicBezTo>
                    <a:pt x="3036" y="2423"/>
                    <a:pt x="3032" y="2423"/>
                    <a:pt x="3029" y="2423"/>
                  </a:cubicBezTo>
                  <a:cubicBezTo>
                    <a:pt x="1720" y="2423"/>
                    <a:pt x="604" y="1467"/>
                    <a:pt x="397" y="171"/>
                  </a:cubicBezTo>
                  <a:cubicBezTo>
                    <a:pt x="380" y="60"/>
                    <a:pt x="297" y="10"/>
                    <a:pt x="213" y="10"/>
                  </a:cubicBezTo>
                  <a:cubicBezTo>
                    <a:pt x="107" y="10"/>
                    <a:pt x="1" y="89"/>
                    <a:pt x="22" y="229"/>
                  </a:cubicBezTo>
                  <a:cubicBezTo>
                    <a:pt x="257" y="1712"/>
                    <a:pt x="1532" y="2803"/>
                    <a:pt x="3029" y="2803"/>
                  </a:cubicBezTo>
                  <a:cubicBezTo>
                    <a:pt x="3032" y="2803"/>
                    <a:pt x="3036" y="2803"/>
                    <a:pt x="3039" y="2803"/>
                  </a:cubicBezTo>
                  <a:cubicBezTo>
                    <a:pt x="4545" y="2803"/>
                    <a:pt x="5820" y="1706"/>
                    <a:pt x="6051" y="219"/>
                  </a:cubicBezTo>
                  <a:cubicBezTo>
                    <a:pt x="6066" y="118"/>
                    <a:pt x="5993" y="17"/>
                    <a:pt x="5892" y="2"/>
                  </a:cubicBezTo>
                  <a:cubicBezTo>
                    <a:pt x="5883" y="1"/>
                    <a:pt x="5873" y="0"/>
                    <a:pt x="586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5" name="Google Shape;12655;p93"/>
            <p:cNvSpPr/>
            <p:nvPr/>
          </p:nvSpPr>
          <p:spPr>
            <a:xfrm>
              <a:off x="1019560" y="2198785"/>
              <a:ext cx="18438" cy="67405"/>
            </a:xfrm>
            <a:custGeom>
              <a:avLst/>
              <a:gdLst/>
              <a:ahLst/>
              <a:cxnLst/>
              <a:rect l="l" t="t" r="r" b="b"/>
              <a:pathLst>
                <a:path w="703" h="2570" extrusionOk="0">
                  <a:moveTo>
                    <a:pt x="539" y="0"/>
                  </a:moveTo>
                  <a:cubicBezTo>
                    <a:pt x="506" y="0"/>
                    <a:pt x="467" y="15"/>
                    <a:pt x="443" y="39"/>
                  </a:cubicBezTo>
                  <a:lnTo>
                    <a:pt x="77" y="390"/>
                  </a:lnTo>
                  <a:cubicBezTo>
                    <a:pt x="34" y="424"/>
                    <a:pt x="5" y="477"/>
                    <a:pt x="5" y="535"/>
                  </a:cubicBezTo>
                  <a:cubicBezTo>
                    <a:pt x="0" y="612"/>
                    <a:pt x="58" y="679"/>
                    <a:pt x="130" y="684"/>
                  </a:cubicBezTo>
                  <a:cubicBezTo>
                    <a:pt x="159" y="684"/>
                    <a:pt x="188" y="674"/>
                    <a:pt x="207" y="650"/>
                  </a:cubicBezTo>
                  <a:lnTo>
                    <a:pt x="328" y="496"/>
                  </a:lnTo>
                  <a:lnTo>
                    <a:pt x="332" y="2450"/>
                  </a:lnTo>
                  <a:cubicBezTo>
                    <a:pt x="332" y="2527"/>
                    <a:pt x="429" y="2570"/>
                    <a:pt x="520" y="2570"/>
                  </a:cubicBezTo>
                  <a:cubicBezTo>
                    <a:pt x="611" y="2570"/>
                    <a:pt x="703" y="2527"/>
                    <a:pt x="703" y="2450"/>
                  </a:cubicBezTo>
                  <a:lnTo>
                    <a:pt x="703" y="121"/>
                  </a:lnTo>
                  <a:cubicBezTo>
                    <a:pt x="703" y="49"/>
                    <a:pt x="616" y="0"/>
                    <a:pt x="53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56" name="Google Shape;12656;p93"/>
          <p:cNvGrpSpPr/>
          <p:nvPr/>
        </p:nvGrpSpPr>
        <p:grpSpPr>
          <a:xfrm>
            <a:off x="1751884" y="1804705"/>
            <a:ext cx="360602" cy="360471"/>
            <a:chOff x="1751884" y="1989280"/>
            <a:chExt cx="360602" cy="360471"/>
          </a:xfrm>
        </p:grpSpPr>
        <p:sp>
          <p:nvSpPr>
            <p:cNvPr id="12657" name="Google Shape;12657;p93"/>
            <p:cNvSpPr/>
            <p:nvPr/>
          </p:nvSpPr>
          <p:spPr>
            <a:xfrm>
              <a:off x="1757208" y="1994604"/>
              <a:ext cx="265449" cy="174937"/>
            </a:xfrm>
            <a:custGeom>
              <a:avLst/>
              <a:gdLst/>
              <a:ahLst/>
              <a:cxnLst/>
              <a:rect l="l" t="t" r="r" b="b"/>
              <a:pathLst>
                <a:path w="10121" h="6670" extrusionOk="0">
                  <a:moveTo>
                    <a:pt x="861" y="0"/>
                  </a:moveTo>
                  <a:cubicBezTo>
                    <a:pt x="385" y="0"/>
                    <a:pt x="0" y="385"/>
                    <a:pt x="0" y="861"/>
                  </a:cubicBezTo>
                  <a:lnTo>
                    <a:pt x="0" y="6457"/>
                  </a:lnTo>
                  <a:cubicBezTo>
                    <a:pt x="0" y="6573"/>
                    <a:pt x="96" y="6669"/>
                    <a:pt x="217" y="6669"/>
                  </a:cubicBezTo>
                  <a:lnTo>
                    <a:pt x="2367" y="6669"/>
                  </a:lnTo>
                  <a:cubicBezTo>
                    <a:pt x="2603" y="6669"/>
                    <a:pt x="2796" y="6477"/>
                    <a:pt x="2800" y="6241"/>
                  </a:cubicBezTo>
                  <a:lnTo>
                    <a:pt x="2800" y="5813"/>
                  </a:lnTo>
                  <a:cubicBezTo>
                    <a:pt x="2800" y="5625"/>
                    <a:pt x="2723" y="5447"/>
                    <a:pt x="2584" y="5327"/>
                  </a:cubicBezTo>
                  <a:cubicBezTo>
                    <a:pt x="1727" y="4619"/>
                    <a:pt x="2223" y="3234"/>
                    <a:pt x="3330" y="3229"/>
                  </a:cubicBezTo>
                  <a:cubicBezTo>
                    <a:pt x="3334" y="3229"/>
                    <a:pt x="3337" y="3229"/>
                    <a:pt x="3341" y="3229"/>
                  </a:cubicBezTo>
                  <a:cubicBezTo>
                    <a:pt x="4440" y="3229"/>
                    <a:pt x="4944" y="4607"/>
                    <a:pt x="4100" y="5317"/>
                  </a:cubicBezTo>
                  <a:cubicBezTo>
                    <a:pt x="3955" y="5437"/>
                    <a:pt x="3873" y="5615"/>
                    <a:pt x="3873" y="5803"/>
                  </a:cubicBezTo>
                  <a:lnTo>
                    <a:pt x="3873" y="6241"/>
                  </a:lnTo>
                  <a:cubicBezTo>
                    <a:pt x="3873" y="6474"/>
                    <a:pt x="4061" y="6669"/>
                    <a:pt x="4293" y="6669"/>
                  </a:cubicBezTo>
                  <a:cubicBezTo>
                    <a:pt x="4296" y="6669"/>
                    <a:pt x="4299" y="6669"/>
                    <a:pt x="4302" y="6669"/>
                  </a:cubicBezTo>
                  <a:lnTo>
                    <a:pt x="6669" y="6669"/>
                  </a:lnTo>
                  <a:lnTo>
                    <a:pt x="6669" y="4302"/>
                  </a:lnTo>
                  <a:cubicBezTo>
                    <a:pt x="6669" y="4066"/>
                    <a:pt x="6862" y="3874"/>
                    <a:pt x="7102" y="3874"/>
                  </a:cubicBezTo>
                  <a:lnTo>
                    <a:pt x="7540" y="3874"/>
                  </a:lnTo>
                  <a:cubicBezTo>
                    <a:pt x="7728" y="3874"/>
                    <a:pt x="7906" y="3955"/>
                    <a:pt x="8026" y="4100"/>
                  </a:cubicBezTo>
                  <a:cubicBezTo>
                    <a:pt x="8272" y="4392"/>
                    <a:pt x="8598" y="4523"/>
                    <a:pt x="8920" y="4523"/>
                  </a:cubicBezTo>
                  <a:cubicBezTo>
                    <a:pt x="9529" y="4523"/>
                    <a:pt x="10121" y="4054"/>
                    <a:pt x="10114" y="3330"/>
                  </a:cubicBezTo>
                  <a:cubicBezTo>
                    <a:pt x="10111" y="2611"/>
                    <a:pt x="9523" y="2150"/>
                    <a:pt x="8919" y="2150"/>
                  </a:cubicBezTo>
                  <a:cubicBezTo>
                    <a:pt x="8593" y="2150"/>
                    <a:pt x="8262" y="2284"/>
                    <a:pt x="8016" y="2584"/>
                  </a:cubicBezTo>
                  <a:cubicBezTo>
                    <a:pt x="7899" y="2720"/>
                    <a:pt x="7728" y="2801"/>
                    <a:pt x="7546" y="2801"/>
                  </a:cubicBezTo>
                  <a:cubicBezTo>
                    <a:pt x="7541" y="2801"/>
                    <a:pt x="7536" y="2801"/>
                    <a:pt x="7530" y="2801"/>
                  </a:cubicBezTo>
                  <a:lnTo>
                    <a:pt x="7102" y="2801"/>
                  </a:lnTo>
                  <a:cubicBezTo>
                    <a:pt x="6862" y="2801"/>
                    <a:pt x="6669" y="2608"/>
                    <a:pt x="6669" y="2367"/>
                  </a:cubicBezTo>
                  <a:lnTo>
                    <a:pt x="6669" y="217"/>
                  </a:lnTo>
                  <a:cubicBezTo>
                    <a:pt x="6669" y="96"/>
                    <a:pt x="6573" y="0"/>
                    <a:pt x="6457" y="0"/>
                  </a:cubicBezTo>
                  <a:close/>
                </a:path>
              </a:pathLst>
            </a:custGeom>
            <a:solidFill>
              <a:srgbClr val="C4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8" name="Google Shape;12658;p93"/>
            <p:cNvSpPr/>
            <p:nvPr/>
          </p:nvSpPr>
          <p:spPr>
            <a:xfrm>
              <a:off x="1932120" y="1994604"/>
              <a:ext cx="175042" cy="265291"/>
            </a:xfrm>
            <a:custGeom>
              <a:avLst/>
              <a:gdLst/>
              <a:ahLst/>
              <a:cxnLst/>
              <a:rect l="l" t="t" r="r" b="b"/>
              <a:pathLst>
                <a:path w="6674" h="10115" extrusionOk="0">
                  <a:moveTo>
                    <a:pt x="217" y="0"/>
                  </a:moveTo>
                  <a:cubicBezTo>
                    <a:pt x="96" y="0"/>
                    <a:pt x="0" y="96"/>
                    <a:pt x="0" y="217"/>
                  </a:cubicBezTo>
                  <a:lnTo>
                    <a:pt x="0" y="2367"/>
                  </a:lnTo>
                  <a:cubicBezTo>
                    <a:pt x="0" y="2603"/>
                    <a:pt x="193" y="2796"/>
                    <a:pt x="433" y="2796"/>
                  </a:cubicBezTo>
                  <a:lnTo>
                    <a:pt x="861" y="2796"/>
                  </a:lnTo>
                  <a:cubicBezTo>
                    <a:pt x="867" y="2796"/>
                    <a:pt x="872" y="2796"/>
                    <a:pt x="878" y="2796"/>
                  </a:cubicBezTo>
                  <a:cubicBezTo>
                    <a:pt x="1059" y="2796"/>
                    <a:pt x="1231" y="2719"/>
                    <a:pt x="1347" y="2584"/>
                  </a:cubicBezTo>
                  <a:cubicBezTo>
                    <a:pt x="1593" y="2284"/>
                    <a:pt x="1924" y="2150"/>
                    <a:pt x="2250" y="2150"/>
                  </a:cubicBezTo>
                  <a:cubicBezTo>
                    <a:pt x="2854" y="2150"/>
                    <a:pt x="3442" y="2611"/>
                    <a:pt x="3445" y="3330"/>
                  </a:cubicBezTo>
                  <a:cubicBezTo>
                    <a:pt x="3452" y="4054"/>
                    <a:pt x="2860" y="4523"/>
                    <a:pt x="2251" y="4523"/>
                  </a:cubicBezTo>
                  <a:cubicBezTo>
                    <a:pt x="1929" y="4523"/>
                    <a:pt x="1603" y="4392"/>
                    <a:pt x="1357" y="4100"/>
                  </a:cubicBezTo>
                  <a:cubicBezTo>
                    <a:pt x="1237" y="3955"/>
                    <a:pt x="1059" y="3874"/>
                    <a:pt x="871" y="3874"/>
                  </a:cubicBezTo>
                  <a:lnTo>
                    <a:pt x="433" y="3874"/>
                  </a:lnTo>
                  <a:cubicBezTo>
                    <a:pt x="193" y="3874"/>
                    <a:pt x="0" y="4066"/>
                    <a:pt x="0" y="4302"/>
                  </a:cubicBezTo>
                  <a:lnTo>
                    <a:pt x="0" y="6669"/>
                  </a:lnTo>
                  <a:lnTo>
                    <a:pt x="2372" y="6669"/>
                  </a:lnTo>
                  <a:cubicBezTo>
                    <a:pt x="2608" y="6669"/>
                    <a:pt x="2801" y="6862"/>
                    <a:pt x="2801" y="7102"/>
                  </a:cubicBezTo>
                  <a:lnTo>
                    <a:pt x="2801" y="7540"/>
                  </a:lnTo>
                  <a:cubicBezTo>
                    <a:pt x="2801" y="7723"/>
                    <a:pt x="2719" y="7906"/>
                    <a:pt x="2574" y="8026"/>
                  </a:cubicBezTo>
                  <a:cubicBezTo>
                    <a:pt x="1729" y="8737"/>
                    <a:pt x="2236" y="10114"/>
                    <a:pt x="3338" y="10114"/>
                  </a:cubicBezTo>
                  <a:cubicBezTo>
                    <a:pt x="3340" y="10114"/>
                    <a:pt x="3342" y="10114"/>
                    <a:pt x="3344" y="10114"/>
                  </a:cubicBezTo>
                  <a:cubicBezTo>
                    <a:pt x="4451" y="10110"/>
                    <a:pt x="4947" y="8719"/>
                    <a:pt x="4090" y="8016"/>
                  </a:cubicBezTo>
                  <a:cubicBezTo>
                    <a:pt x="3951" y="7896"/>
                    <a:pt x="3869" y="7713"/>
                    <a:pt x="3874" y="7530"/>
                  </a:cubicBezTo>
                  <a:lnTo>
                    <a:pt x="3874" y="7102"/>
                  </a:lnTo>
                  <a:cubicBezTo>
                    <a:pt x="3874" y="6862"/>
                    <a:pt x="4066" y="6669"/>
                    <a:pt x="4307" y="6669"/>
                  </a:cubicBezTo>
                  <a:lnTo>
                    <a:pt x="6457" y="6669"/>
                  </a:lnTo>
                  <a:cubicBezTo>
                    <a:pt x="6573" y="6669"/>
                    <a:pt x="6669" y="6573"/>
                    <a:pt x="6674" y="6457"/>
                  </a:cubicBezTo>
                  <a:lnTo>
                    <a:pt x="6674" y="861"/>
                  </a:lnTo>
                  <a:cubicBezTo>
                    <a:pt x="6674" y="385"/>
                    <a:pt x="6284" y="0"/>
                    <a:pt x="5813" y="0"/>
                  </a:cubicBezTo>
                  <a:close/>
                </a:path>
              </a:pathLst>
            </a:custGeom>
            <a:solidFill>
              <a:srgbClr val="E4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9" name="Google Shape;12659;p93"/>
            <p:cNvSpPr/>
            <p:nvPr/>
          </p:nvSpPr>
          <p:spPr>
            <a:xfrm>
              <a:off x="1841661" y="2169515"/>
              <a:ext cx="265396" cy="175042"/>
            </a:xfrm>
            <a:custGeom>
              <a:avLst/>
              <a:gdLst/>
              <a:ahLst/>
              <a:cxnLst/>
              <a:rect l="l" t="t" r="r" b="b"/>
              <a:pathLst>
                <a:path w="10119" h="6674" extrusionOk="0">
                  <a:moveTo>
                    <a:pt x="3449" y="0"/>
                  </a:moveTo>
                  <a:lnTo>
                    <a:pt x="3449" y="2368"/>
                  </a:lnTo>
                  <a:cubicBezTo>
                    <a:pt x="3449" y="2608"/>
                    <a:pt x="3257" y="2801"/>
                    <a:pt x="3021" y="2801"/>
                  </a:cubicBezTo>
                  <a:lnTo>
                    <a:pt x="2583" y="2801"/>
                  </a:lnTo>
                  <a:cubicBezTo>
                    <a:pt x="2395" y="2801"/>
                    <a:pt x="2217" y="2719"/>
                    <a:pt x="2097" y="2574"/>
                  </a:cubicBezTo>
                  <a:cubicBezTo>
                    <a:pt x="1849" y="2282"/>
                    <a:pt x="1522" y="2151"/>
                    <a:pt x="1201" y="2151"/>
                  </a:cubicBezTo>
                  <a:cubicBezTo>
                    <a:pt x="591" y="2151"/>
                    <a:pt x="1" y="2620"/>
                    <a:pt x="4" y="3344"/>
                  </a:cubicBezTo>
                  <a:cubicBezTo>
                    <a:pt x="10" y="4063"/>
                    <a:pt x="597" y="4522"/>
                    <a:pt x="1200" y="4522"/>
                  </a:cubicBezTo>
                  <a:cubicBezTo>
                    <a:pt x="1526" y="4522"/>
                    <a:pt x="1856" y="4389"/>
                    <a:pt x="2102" y="4090"/>
                  </a:cubicBezTo>
                  <a:cubicBezTo>
                    <a:pt x="2223" y="3954"/>
                    <a:pt x="2395" y="3873"/>
                    <a:pt x="2577" y="3873"/>
                  </a:cubicBezTo>
                  <a:cubicBezTo>
                    <a:pt x="2582" y="3873"/>
                    <a:pt x="2587" y="3873"/>
                    <a:pt x="2593" y="3874"/>
                  </a:cubicBezTo>
                  <a:lnTo>
                    <a:pt x="3021" y="3874"/>
                  </a:lnTo>
                  <a:cubicBezTo>
                    <a:pt x="3257" y="3874"/>
                    <a:pt x="3449" y="4066"/>
                    <a:pt x="3449" y="4307"/>
                  </a:cubicBezTo>
                  <a:lnTo>
                    <a:pt x="3449" y="6457"/>
                  </a:lnTo>
                  <a:cubicBezTo>
                    <a:pt x="3449" y="6578"/>
                    <a:pt x="3545" y="6674"/>
                    <a:pt x="3666" y="6674"/>
                  </a:cubicBezTo>
                  <a:lnTo>
                    <a:pt x="9262" y="6674"/>
                  </a:lnTo>
                  <a:cubicBezTo>
                    <a:pt x="9733" y="6669"/>
                    <a:pt x="10118" y="6284"/>
                    <a:pt x="10118" y="5808"/>
                  </a:cubicBezTo>
                  <a:lnTo>
                    <a:pt x="10118" y="217"/>
                  </a:lnTo>
                  <a:cubicBezTo>
                    <a:pt x="10118" y="96"/>
                    <a:pt x="10022" y="0"/>
                    <a:pt x="9902" y="0"/>
                  </a:cubicBezTo>
                  <a:lnTo>
                    <a:pt x="7751" y="0"/>
                  </a:lnTo>
                  <a:cubicBezTo>
                    <a:pt x="7515" y="0"/>
                    <a:pt x="7323" y="193"/>
                    <a:pt x="7323" y="433"/>
                  </a:cubicBezTo>
                  <a:lnTo>
                    <a:pt x="7323" y="861"/>
                  </a:lnTo>
                  <a:cubicBezTo>
                    <a:pt x="7318" y="1044"/>
                    <a:pt x="7395" y="1227"/>
                    <a:pt x="7534" y="1347"/>
                  </a:cubicBezTo>
                  <a:cubicBezTo>
                    <a:pt x="8391" y="2050"/>
                    <a:pt x="7900" y="3441"/>
                    <a:pt x="6793" y="3445"/>
                  </a:cubicBezTo>
                  <a:cubicBezTo>
                    <a:pt x="6791" y="3445"/>
                    <a:pt x="6789" y="3445"/>
                    <a:pt x="6787" y="3445"/>
                  </a:cubicBezTo>
                  <a:cubicBezTo>
                    <a:pt x="5680" y="3445"/>
                    <a:pt x="5178" y="2068"/>
                    <a:pt x="6023" y="1357"/>
                  </a:cubicBezTo>
                  <a:cubicBezTo>
                    <a:pt x="6168" y="1237"/>
                    <a:pt x="6250" y="1054"/>
                    <a:pt x="6250" y="871"/>
                  </a:cubicBezTo>
                  <a:lnTo>
                    <a:pt x="6250" y="433"/>
                  </a:lnTo>
                  <a:cubicBezTo>
                    <a:pt x="6250" y="193"/>
                    <a:pt x="6052" y="0"/>
                    <a:pt x="5816" y="0"/>
                  </a:cubicBezTo>
                  <a:close/>
                </a:path>
              </a:pathLst>
            </a:custGeom>
            <a:solidFill>
              <a:srgbClr val="C0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0" name="Google Shape;12660;p93"/>
            <p:cNvSpPr/>
            <p:nvPr/>
          </p:nvSpPr>
          <p:spPr>
            <a:xfrm>
              <a:off x="1757208" y="2079135"/>
              <a:ext cx="175042" cy="265317"/>
            </a:xfrm>
            <a:custGeom>
              <a:avLst/>
              <a:gdLst/>
              <a:ahLst/>
              <a:cxnLst/>
              <a:rect l="l" t="t" r="r" b="b"/>
              <a:pathLst>
                <a:path w="6674" h="10116" extrusionOk="0">
                  <a:moveTo>
                    <a:pt x="3335" y="1"/>
                  </a:moveTo>
                  <a:cubicBezTo>
                    <a:pt x="3334" y="1"/>
                    <a:pt x="3332" y="1"/>
                    <a:pt x="3330" y="1"/>
                  </a:cubicBezTo>
                  <a:cubicBezTo>
                    <a:pt x="2223" y="11"/>
                    <a:pt x="1727" y="1396"/>
                    <a:pt x="2584" y="2099"/>
                  </a:cubicBezTo>
                  <a:cubicBezTo>
                    <a:pt x="2723" y="2224"/>
                    <a:pt x="2805" y="2402"/>
                    <a:pt x="2800" y="2590"/>
                  </a:cubicBezTo>
                  <a:lnTo>
                    <a:pt x="2800" y="3018"/>
                  </a:lnTo>
                  <a:cubicBezTo>
                    <a:pt x="2800" y="3254"/>
                    <a:pt x="2608" y="3446"/>
                    <a:pt x="2367" y="3446"/>
                  </a:cubicBezTo>
                  <a:lnTo>
                    <a:pt x="217" y="3446"/>
                  </a:lnTo>
                  <a:cubicBezTo>
                    <a:pt x="96" y="3446"/>
                    <a:pt x="0" y="3542"/>
                    <a:pt x="0" y="3663"/>
                  </a:cubicBezTo>
                  <a:lnTo>
                    <a:pt x="0" y="9254"/>
                  </a:lnTo>
                  <a:cubicBezTo>
                    <a:pt x="0" y="9730"/>
                    <a:pt x="385" y="10115"/>
                    <a:pt x="861" y="10115"/>
                  </a:cubicBezTo>
                  <a:lnTo>
                    <a:pt x="6457" y="10115"/>
                  </a:lnTo>
                  <a:cubicBezTo>
                    <a:pt x="6573" y="10115"/>
                    <a:pt x="6669" y="10019"/>
                    <a:pt x="6674" y="9899"/>
                  </a:cubicBezTo>
                  <a:lnTo>
                    <a:pt x="6674" y="7748"/>
                  </a:lnTo>
                  <a:cubicBezTo>
                    <a:pt x="6669" y="7512"/>
                    <a:pt x="6477" y="7320"/>
                    <a:pt x="6241" y="7320"/>
                  </a:cubicBezTo>
                  <a:lnTo>
                    <a:pt x="5813" y="7320"/>
                  </a:lnTo>
                  <a:cubicBezTo>
                    <a:pt x="5807" y="7319"/>
                    <a:pt x="5802" y="7319"/>
                    <a:pt x="5796" y="7319"/>
                  </a:cubicBezTo>
                  <a:cubicBezTo>
                    <a:pt x="5614" y="7319"/>
                    <a:pt x="5443" y="7396"/>
                    <a:pt x="5327" y="7531"/>
                  </a:cubicBezTo>
                  <a:cubicBezTo>
                    <a:pt x="5078" y="7832"/>
                    <a:pt x="4746" y="7967"/>
                    <a:pt x="4419" y="7967"/>
                  </a:cubicBezTo>
                  <a:cubicBezTo>
                    <a:pt x="3816" y="7967"/>
                    <a:pt x="3232" y="7508"/>
                    <a:pt x="3229" y="6790"/>
                  </a:cubicBezTo>
                  <a:cubicBezTo>
                    <a:pt x="3222" y="6064"/>
                    <a:pt x="3813" y="5596"/>
                    <a:pt x="4421" y="5596"/>
                  </a:cubicBezTo>
                  <a:cubicBezTo>
                    <a:pt x="4743" y="5596"/>
                    <a:pt x="5070" y="5727"/>
                    <a:pt x="5317" y="6020"/>
                  </a:cubicBezTo>
                  <a:cubicBezTo>
                    <a:pt x="5434" y="6161"/>
                    <a:pt x="5605" y="6242"/>
                    <a:pt x="5787" y="6242"/>
                  </a:cubicBezTo>
                  <a:cubicBezTo>
                    <a:pt x="5793" y="6242"/>
                    <a:pt x="5798" y="6242"/>
                    <a:pt x="5803" y="6242"/>
                  </a:cubicBezTo>
                  <a:lnTo>
                    <a:pt x="6241" y="6242"/>
                  </a:lnTo>
                  <a:cubicBezTo>
                    <a:pt x="6477" y="6242"/>
                    <a:pt x="6674" y="6049"/>
                    <a:pt x="6674" y="5814"/>
                  </a:cubicBezTo>
                  <a:lnTo>
                    <a:pt x="6674" y="3446"/>
                  </a:lnTo>
                  <a:lnTo>
                    <a:pt x="4302" y="3446"/>
                  </a:lnTo>
                  <a:cubicBezTo>
                    <a:pt x="4066" y="3446"/>
                    <a:pt x="3873" y="3254"/>
                    <a:pt x="3873" y="3018"/>
                  </a:cubicBezTo>
                  <a:lnTo>
                    <a:pt x="3873" y="2580"/>
                  </a:lnTo>
                  <a:cubicBezTo>
                    <a:pt x="3873" y="2392"/>
                    <a:pt x="3955" y="2214"/>
                    <a:pt x="4100" y="2094"/>
                  </a:cubicBezTo>
                  <a:cubicBezTo>
                    <a:pt x="4945" y="1378"/>
                    <a:pt x="4438" y="1"/>
                    <a:pt x="3335" y="1"/>
                  </a:cubicBezTo>
                  <a:close/>
                </a:path>
              </a:pathLst>
            </a:custGeom>
            <a:solidFill>
              <a:srgbClr val="A6B4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1" name="Google Shape;12661;p93"/>
            <p:cNvSpPr/>
            <p:nvPr/>
          </p:nvSpPr>
          <p:spPr>
            <a:xfrm>
              <a:off x="1757208" y="2169515"/>
              <a:ext cx="39525" cy="174937"/>
            </a:xfrm>
            <a:custGeom>
              <a:avLst/>
              <a:gdLst/>
              <a:ahLst/>
              <a:cxnLst/>
              <a:rect l="l" t="t" r="r" b="b"/>
              <a:pathLst>
                <a:path w="1507" h="6670" extrusionOk="0">
                  <a:moveTo>
                    <a:pt x="217" y="0"/>
                  </a:moveTo>
                  <a:cubicBezTo>
                    <a:pt x="96" y="0"/>
                    <a:pt x="0" y="96"/>
                    <a:pt x="0" y="217"/>
                  </a:cubicBezTo>
                  <a:lnTo>
                    <a:pt x="0" y="5813"/>
                  </a:lnTo>
                  <a:cubicBezTo>
                    <a:pt x="0" y="6284"/>
                    <a:pt x="385" y="6669"/>
                    <a:pt x="861" y="6669"/>
                  </a:cubicBezTo>
                  <a:lnTo>
                    <a:pt x="1489" y="6669"/>
                  </a:lnTo>
                  <a:cubicBezTo>
                    <a:pt x="1020" y="6664"/>
                    <a:pt x="645" y="6278"/>
                    <a:pt x="645" y="5813"/>
                  </a:cubicBezTo>
                  <a:lnTo>
                    <a:pt x="645" y="217"/>
                  </a:lnTo>
                  <a:cubicBezTo>
                    <a:pt x="645" y="96"/>
                    <a:pt x="741" y="0"/>
                    <a:pt x="861" y="0"/>
                  </a:cubicBezTo>
                  <a:close/>
                  <a:moveTo>
                    <a:pt x="1489" y="6669"/>
                  </a:moveTo>
                  <a:cubicBezTo>
                    <a:pt x="1492" y="6669"/>
                    <a:pt x="1494" y="6669"/>
                    <a:pt x="1497" y="6669"/>
                  </a:cubicBezTo>
                  <a:cubicBezTo>
                    <a:pt x="1500" y="6669"/>
                    <a:pt x="1503" y="6669"/>
                    <a:pt x="1506" y="6669"/>
                  </a:cubicBezTo>
                  <a:close/>
                </a:path>
              </a:pathLst>
            </a:custGeom>
            <a:solidFill>
              <a:srgbClr val="98A9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2" name="Google Shape;12662;p93"/>
            <p:cNvSpPr/>
            <p:nvPr/>
          </p:nvSpPr>
          <p:spPr>
            <a:xfrm>
              <a:off x="1810581" y="2079240"/>
              <a:ext cx="39892" cy="90301"/>
            </a:xfrm>
            <a:custGeom>
              <a:avLst/>
              <a:gdLst/>
              <a:ahLst/>
              <a:cxnLst/>
              <a:rect l="l" t="t" r="r" b="b"/>
              <a:pathLst>
                <a:path w="1521" h="3443" extrusionOk="0">
                  <a:moveTo>
                    <a:pt x="1301" y="0"/>
                  </a:moveTo>
                  <a:cubicBezTo>
                    <a:pt x="849" y="0"/>
                    <a:pt x="426" y="262"/>
                    <a:pt x="231" y="685"/>
                  </a:cubicBezTo>
                  <a:cubicBezTo>
                    <a:pt x="0" y="1171"/>
                    <a:pt x="135" y="1753"/>
                    <a:pt x="549" y="2095"/>
                  </a:cubicBezTo>
                  <a:cubicBezTo>
                    <a:pt x="688" y="2220"/>
                    <a:pt x="765" y="2398"/>
                    <a:pt x="761" y="2586"/>
                  </a:cubicBezTo>
                  <a:lnTo>
                    <a:pt x="761" y="3014"/>
                  </a:lnTo>
                  <a:cubicBezTo>
                    <a:pt x="761" y="3250"/>
                    <a:pt x="568" y="3442"/>
                    <a:pt x="332" y="3442"/>
                  </a:cubicBezTo>
                  <a:lnTo>
                    <a:pt x="761" y="3442"/>
                  </a:lnTo>
                  <a:cubicBezTo>
                    <a:pt x="1001" y="3442"/>
                    <a:pt x="1194" y="3250"/>
                    <a:pt x="1194" y="3014"/>
                  </a:cubicBezTo>
                  <a:lnTo>
                    <a:pt x="1194" y="2586"/>
                  </a:lnTo>
                  <a:cubicBezTo>
                    <a:pt x="1198" y="2398"/>
                    <a:pt x="1117" y="2220"/>
                    <a:pt x="977" y="2095"/>
                  </a:cubicBezTo>
                  <a:cubicBezTo>
                    <a:pt x="202" y="1455"/>
                    <a:pt x="530" y="199"/>
                    <a:pt x="1521" y="21"/>
                  </a:cubicBezTo>
                  <a:cubicBezTo>
                    <a:pt x="1447" y="7"/>
                    <a:pt x="1374" y="0"/>
                    <a:pt x="1301" y="0"/>
                  </a:cubicBezTo>
                  <a:close/>
                </a:path>
              </a:pathLst>
            </a:custGeom>
            <a:solidFill>
              <a:srgbClr val="98A9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3" name="Google Shape;12663;p93"/>
            <p:cNvSpPr/>
            <p:nvPr/>
          </p:nvSpPr>
          <p:spPr>
            <a:xfrm>
              <a:off x="1757208" y="1994604"/>
              <a:ext cx="39525" cy="174937"/>
            </a:xfrm>
            <a:custGeom>
              <a:avLst/>
              <a:gdLst/>
              <a:ahLst/>
              <a:cxnLst/>
              <a:rect l="l" t="t" r="r" b="b"/>
              <a:pathLst>
                <a:path w="1507" h="6670" extrusionOk="0">
                  <a:moveTo>
                    <a:pt x="861" y="0"/>
                  </a:moveTo>
                  <a:cubicBezTo>
                    <a:pt x="385" y="0"/>
                    <a:pt x="0" y="385"/>
                    <a:pt x="0" y="861"/>
                  </a:cubicBezTo>
                  <a:lnTo>
                    <a:pt x="0" y="6453"/>
                  </a:lnTo>
                  <a:cubicBezTo>
                    <a:pt x="0" y="6573"/>
                    <a:pt x="96" y="6669"/>
                    <a:pt x="217" y="6669"/>
                  </a:cubicBezTo>
                  <a:lnTo>
                    <a:pt x="861" y="6669"/>
                  </a:lnTo>
                  <a:cubicBezTo>
                    <a:pt x="741" y="6669"/>
                    <a:pt x="645" y="6573"/>
                    <a:pt x="645" y="6457"/>
                  </a:cubicBezTo>
                  <a:lnTo>
                    <a:pt x="645" y="861"/>
                  </a:lnTo>
                  <a:cubicBezTo>
                    <a:pt x="645" y="385"/>
                    <a:pt x="1030" y="0"/>
                    <a:pt x="1506" y="0"/>
                  </a:cubicBezTo>
                  <a:close/>
                </a:path>
              </a:pathLst>
            </a:custGeom>
            <a:solidFill>
              <a:srgbClr val="A3B2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4" name="Google Shape;12664;p93"/>
            <p:cNvSpPr/>
            <p:nvPr/>
          </p:nvSpPr>
          <p:spPr>
            <a:xfrm>
              <a:off x="1997111" y="2050941"/>
              <a:ext cx="40023" cy="62159"/>
            </a:xfrm>
            <a:custGeom>
              <a:avLst/>
              <a:gdLst/>
              <a:ahLst/>
              <a:cxnLst/>
              <a:rect l="l" t="t" r="r" b="b"/>
              <a:pathLst>
                <a:path w="1526" h="2370" extrusionOk="0">
                  <a:moveTo>
                    <a:pt x="248" y="0"/>
                  </a:moveTo>
                  <a:cubicBezTo>
                    <a:pt x="166" y="0"/>
                    <a:pt x="83" y="9"/>
                    <a:pt x="0" y="27"/>
                  </a:cubicBezTo>
                  <a:cubicBezTo>
                    <a:pt x="558" y="128"/>
                    <a:pt x="967" y="614"/>
                    <a:pt x="967" y="1182"/>
                  </a:cubicBezTo>
                  <a:cubicBezTo>
                    <a:pt x="972" y="1750"/>
                    <a:pt x="568" y="2240"/>
                    <a:pt x="10" y="2351"/>
                  </a:cubicBezTo>
                  <a:lnTo>
                    <a:pt x="5" y="2351"/>
                  </a:lnTo>
                  <a:cubicBezTo>
                    <a:pt x="77" y="2363"/>
                    <a:pt x="150" y="2369"/>
                    <a:pt x="224" y="2369"/>
                  </a:cubicBezTo>
                  <a:cubicBezTo>
                    <a:pt x="297" y="2369"/>
                    <a:pt x="371" y="2363"/>
                    <a:pt x="443" y="2351"/>
                  </a:cubicBezTo>
                  <a:cubicBezTo>
                    <a:pt x="1092" y="2236"/>
                    <a:pt x="1525" y="1615"/>
                    <a:pt x="1405" y="960"/>
                  </a:cubicBezTo>
                  <a:cubicBezTo>
                    <a:pt x="1296" y="395"/>
                    <a:pt x="800" y="0"/>
                    <a:pt x="248" y="0"/>
                  </a:cubicBezTo>
                  <a:close/>
                </a:path>
              </a:pathLst>
            </a:custGeom>
            <a:solidFill>
              <a:srgbClr val="D6DE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5" name="Google Shape;12665;p93"/>
            <p:cNvSpPr/>
            <p:nvPr/>
          </p:nvSpPr>
          <p:spPr>
            <a:xfrm>
              <a:off x="1932120" y="1994604"/>
              <a:ext cx="22608" cy="73332"/>
            </a:xfrm>
            <a:custGeom>
              <a:avLst/>
              <a:gdLst/>
              <a:ahLst/>
              <a:cxnLst/>
              <a:rect l="l" t="t" r="r" b="b"/>
              <a:pathLst>
                <a:path w="862" h="2796" extrusionOk="0">
                  <a:moveTo>
                    <a:pt x="217" y="0"/>
                  </a:moveTo>
                  <a:cubicBezTo>
                    <a:pt x="96" y="0"/>
                    <a:pt x="0" y="96"/>
                    <a:pt x="0" y="217"/>
                  </a:cubicBezTo>
                  <a:lnTo>
                    <a:pt x="0" y="2367"/>
                  </a:lnTo>
                  <a:cubicBezTo>
                    <a:pt x="5" y="2603"/>
                    <a:pt x="197" y="2796"/>
                    <a:pt x="433" y="2796"/>
                  </a:cubicBezTo>
                  <a:lnTo>
                    <a:pt x="861" y="2796"/>
                  </a:lnTo>
                  <a:cubicBezTo>
                    <a:pt x="626" y="2796"/>
                    <a:pt x="433" y="2603"/>
                    <a:pt x="433" y="2367"/>
                  </a:cubicBezTo>
                  <a:lnTo>
                    <a:pt x="433" y="217"/>
                  </a:lnTo>
                  <a:cubicBezTo>
                    <a:pt x="433" y="96"/>
                    <a:pt x="529" y="0"/>
                    <a:pt x="650" y="0"/>
                  </a:cubicBezTo>
                  <a:close/>
                </a:path>
              </a:pathLst>
            </a:custGeom>
            <a:solidFill>
              <a:srgbClr val="D6DE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6" name="Google Shape;12666;p93"/>
            <p:cNvSpPr/>
            <p:nvPr/>
          </p:nvSpPr>
          <p:spPr>
            <a:xfrm>
              <a:off x="1932120" y="2096183"/>
              <a:ext cx="22608" cy="73358"/>
            </a:xfrm>
            <a:custGeom>
              <a:avLst/>
              <a:gdLst/>
              <a:ahLst/>
              <a:cxnLst/>
              <a:rect l="l" t="t" r="r" b="b"/>
              <a:pathLst>
                <a:path w="862" h="2797" extrusionOk="0">
                  <a:moveTo>
                    <a:pt x="433" y="1"/>
                  </a:moveTo>
                  <a:cubicBezTo>
                    <a:pt x="193" y="1"/>
                    <a:pt x="0" y="193"/>
                    <a:pt x="0" y="429"/>
                  </a:cubicBezTo>
                  <a:lnTo>
                    <a:pt x="0" y="2796"/>
                  </a:lnTo>
                  <a:lnTo>
                    <a:pt x="433" y="2796"/>
                  </a:lnTo>
                  <a:lnTo>
                    <a:pt x="433" y="429"/>
                  </a:lnTo>
                  <a:cubicBezTo>
                    <a:pt x="433" y="193"/>
                    <a:pt x="626" y="1"/>
                    <a:pt x="861" y="1"/>
                  </a:cubicBezTo>
                  <a:close/>
                </a:path>
              </a:pathLst>
            </a:custGeom>
            <a:solidFill>
              <a:srgbClr val="D6DE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7" name="Google Shape;12667;p93"/>
            <p:cNvSpPr/>
            <p:nvPr/>
          </p:nvSpPr>
          <p:spPr>
            <a:xfrm>
              <a:off x="1979932" y="2169515"/>
              <a:ext cx="45347" cy="90301"/>
            </a:xfrm>
            <a:custGeom>
              <a:avLst/>
              <a:gdLst/>
              <a:ahLst/>
              <a:cxnLst/>
              <a:rect l="l" t="t" r="r" b="b"/>
              <a:pathLst>
                <a:path w="1729" h="3443" extrusionOk="0">
                  <a:moveTo>
                    <a:pt x="544" y="0"/>
                  </a:moveTo>
                  <a:cubicBezTo>
                    <a:pt x="785" y="0"/>
                    <a:pt x="978" y="193"/>
                    <a:pt x="978" y="433"/>
                  </a:cubicBezTo>
                  <a:lnTo>
                    <a:pt x="978" y="871"/>
                  </a:lnTo>
                  <a:cubicBezTo>
                    <a:pt x="978" y="1054"/>
                    <a:pt x="896" y="1237"/>
                    <a:pt x="751" y="1357"/>
                  </a:cubicBezTo>
                  <a:cubicBezTo>
                    <a:pt x="1" y="1987"/>
                    <a:pt x="299" y="3205"/>
                    <a:pt x="1261" y="3416"/>
                  </a:cubicBezTo>
                  <a:cubicBezTo>
                    <a:pt x="1341" y="3434"/>
                    <a:pt x="1423" y="3442"/>
                    <a:pt x="1504" y="3442"/>
                  </a:cubicBezTo>
                  <a:cubicBezTo>
                    <a:pt x="1579" y="3442"/>
                    <a:pt x="1654" y="3435"/>
                    <a:pt x="1728" y="3421"/>
                  </a:cubicBezTo>
                  <a:cubicBezTo>
                    <a:pt x="1714" y="3421"/>
                    <a:pt x="1704" y="3421"/>
                    <a:pt x="1690" y="3416"/>
                  </a:cubicBezTo>
                  <a:cubicBezTo>
                    <a:pt x="732" y="3205"/>
                    <a:pt x="429" y="1987"/>
                    <a:pt x="1184" y="1357"/>
                  </a:cubicBezTo>
                  <a:cubicBezTo>
                    <a:pt x="1324" y="1237"/>
                    <a:pt x="1406" y="1054"/>
                    <a:pt x="1406" y="871"/>
                  </a:cubicBezTo>
                  <a:lnTo>
                    <a:pt x="1406" y="433"/>
                  </a:lnTo>
                  <a:cubicBezTo>
                    <a:pt x="1406" y="193"/>
                    <a:pt x="1213" y="0"/>
                    <a:pt x="978" y="0"/>
                  </a:cubicBezTo>
                  <a:close/>
                </a:path>
              </a:pathLst>
            </a:custGeom>
            <a:solidFill>
              <a:srgbClr val="D6DE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8" name="Google Shape;12668;p93"/>
            <p:cNvSpPr/>
            <p:nvPr/>
          </p:nvSpPr>
          <p:spPr>
            <a:xfrm>
              <a:off x="1920868" y="2169515"/>
              <a:ext cx="22634" cy="73463"/>
            </a:xfrm>
            <a:custGeom>
              <a:avLst/>
              <a:gdLst/>
              <a:ahLst/>
              <a:cxnLst/>
              <a:rect l="l" t="t" r="r" b="b"/>
              <a:pathLst>
                <a:path w="863" h="2801" extrusionOk="0">
                  <a:moveTo>
                    <a:pt x="429" y="0"/>
                  </a:moveTo>
                  <a:lnTo>
                    <a:pt x="429" y="2368"/>
                  </a:lnTo>
                  <a:cubicBezTo>
                    <a:pt x="429" y="2603"/>
                    <a:pt x="237" y="2801"/>
                    <a:pt x="1" y="2801"/>
                  </a:cubicBezTo>
                  <a:lnTo>
                    <a:pt x="429" y="2801"/>
                  </a:lnTo>
                  <a:cubicBezTo>
                    <a:pt x="670" y="2796"/>
                    <a:pt x="862" y="2603"/>
                    <a:pt x="862" y="2368"/>
                  </a:cubicBezTo>
                  <a:lnTo>
                    <a:pt x="862" y="0"/>
                  </a:ln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9" name="Google Shape;12669;p93"/>
            <p:cNvSpPr/>
            <p:nvPr/>
          </p:nvSpPr>
          <p:spPr>
            <a:xfrm>
              <a:off x="1838461" y="2225983"/>
              <a:ext cx="40154" cy="62212"/>
            </a:xfrm>
            <a:custGeom>
              <a:avLst/>
              <a:gdLst/>
              <a:ahLst/>
              <a:cxnLst/>
              <a:rect l="l" t="t" r="r" b="b"/>
              <a:pathLst>
                <a:path w="1531" h="2372" extrusionOk="0">
                  <a:moveTo>
                    <a:pt x="1305" y="0"/>
                  </a:moveTo>
                  <a:cubicBezTo>
                    <a:pt x="1233" y="0"/>
                    <a:pt x="1160" y="8"/>
                    <a:pt x="1088" y="22"/>
                  </a:cubicBezTo>
                  <a:cubicBezTo>
                    <a:pt x="434" y="133"/>
                    <a:pt x="1" y="758"/>
                    <a:pt x="121" y="1408"/>
                  </a:cubicBezTo>
                  <a:cubicBezTo>
                    <a:pt x="230" y="1976"/>
                    <a:pt x="730" y="2371"/>
                    <a:pt x="1288" y="2371"/>
                  </a:cubicBezTo>
                  <a:cubicBezTo>
                    <a:pt x="1368" y="2371"/>
                    <a:pt x="1449" y="2363"/>
                    <a:pt x="1531" y="2346"/>
                  </a:cubicBezTo>
                  <a:cubicBezTo>
                    <a:pt x="872" y="2221"/>
                    <a:pt x="443" y="1581"/>
                    <a:pt x="588" y="927"/>
                  </a:cubicBezTo>
                  <a:cubicBezTo>
                    <a:pt x="689" y="465"/>
                    <a:pt x="1055" y="109"/>
                    <a:pt x="1516" y="22"/>
                  </a:cubicBezTo>
                  <a:lnTo>
                    <a:pt x="1521" y="22"/>
                  </a:lnTo>
                  <a:cubicBezTo>
                    <a:pt x="1449" y="8"/>
                    <a:pt x="1377" y="0"/>
                    <a:pt x="1305" y="0"/>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0" name="Google Shape;12670;p93"/>
            <p:cNvSpPr/>
            <p:nvPr/>
          </p:nvSpPr>
          <p:spPr>
            <a:xfrm>
              <a:off x="1920868" y="2271094"/>
              <a:ext cx="28168" cy="73463"/>
            </a:xfrm>
            <a:custGeom>
              <a:avLst/>
              <a:gdLst/>
              <a:ahLst/>
              <a:cxnLst/>
              <a:rect l="l" t="t" r="r" b="b"/>
              <a:pathLst>
                <a:path w="1074" h="2801" extrusionOk="0">
                  <a:moveTo>
                    <a:pt x="1" y="1"/>
                  </a:moveTo>
                  <a:cubicBezTo>
                    <a:pt x="237" y="1"/>
                    <a:pt x="429" y="193"/>
                    <a:pt x="429" y="434"/>
                  </a:cubicBezTo>
                  <a:lnTo>
                    <a:pt x="429" y="2584"/>
                  </a:lnTo>
                  <a:cubicBezTo>
                    <a:pt x="429" y="2700"/>
                    <a:pt x="525" y="2801"/>
                    <a:pt x="646" y="2801"/>
                  </a:cubicBezTo>
                  <a:lnTo>
                    <a:pt x="1074" y="2801"/>
                  </a:lnTo>
                  <a:cubicBezTo>
                    <a:pt x="954" y="2796"/>
                    <a:pt x="862" y="2700"/>
                    <a:pt x="862" y="2584"/>
                  </a:cubicBezTo>
                  <a:lnTo>
                    <a:pt x="862" y="434"/>
                  </a:lnTo>
                  <a:cubicBezTo>
                    <a:pt x="862" y="193"/>
                    <a:pt x="670" y="1"/>
                    <a:pt x="429" y="1"/>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1" name="Google Shape;12671;p93"/>
            <p:cNvSpPr/>
            <p:nvPr/>
          </p:nvSpPr>
          <p:spPr>
            <a:xfrm>
              <a:off x="1751884" y="1989280"/>
              <a:ext cx="360602" cy="360471"/>
            </a:xfrm>
            <a:custGeom>
              <a:avLst/>
              <a:gdLst/>
              <a:ahLst/>
              <a:cxnLst/>
              <a:rect l="l" t="t" r="r" b="b"/>
              <a:pathLst>
                <a:path w="13749" h="13744" extrusionOk="0">
                  <a:moveTo>
                    <a:pt x="3545" y="3631"/>
                  </a:moveTo>
                  <a:cubicBezTo>
                    <a:pt x="3615" y="3631"/>
                    <a:pt x="3685" y="3638"/>
                    <a:pt x="3754" y="3653"/>
                  </a:cubicBezTo>
                  <a:cubicBezTo>
                    <a:pt x="4548" y="3831"/>
                    <a:pt x="4798" y="4842"/>
                    <a:pt x="4173" y="5366"/>
                  </a:cubicBezTo>
                  <a:cubicBezTo>
                    <a:pt x="3985" y="5525"/>
                    <a:pt x="3874" y="5761"/>
                    <a:pt x="3879" y="6006"/>
                  </a:cubicBezTo>
                  <a:lnTo>
                    <a:pt x="3879" y="6444"/>
                  </a:lnTo>
                  <a:cubicBezTo>
                    <a:pt x="3879" y="6790"/>
                    <a:pt x="4158" y="7074"/>
                    <a:pt x="4510" y="7074"/>
                  </a:cubicBezTo>
                  <a:lnTo>
                    <a:pt x="6675" y="7074"/>
                  </a:lnTo>
                  <a:lnTo>
                    <a:pt x="6675" y="9240"/>
                  </a:lnTo>
                  <a:cubicBezTo>
                    <a:pt x="6675" y="9369"/>
                    <a:pt x="6574" y="9470"/>
                    <a:pt x="6444" y="9470"/>
                  </a:cubicBezTo>
                  <a:lnTo>
                    <a:pt x="6006" y="9470"/>
                  </a:lnTo>
                  <a:cubicBezTo>
                    <a:pt x="5876" y="9470"/>
                    <a:pt x="5756" y="9413"/>
                    <a:pt x="5674" y="9316"/>
                  </a:cubicBezTo>
                  <a:cubicBezTo>
                    <a:pt x="5389" y="8978"/>
                    <a:pt x="5002" y="8821"/>
                    <a:pt x="4619" y="8821"/>
                  </a:cubicBezTo>
                  <a:cubicBezTo>
                    <a:pt x="4009" y="8821"/>
                    <a:pt x="3411" y="9221"/>
                    <a:pt x="3263" y="9913"/>
                  </a:cubicBezTo>
                  <a:cubicBezTo>
                    <a:pt x="3124" y="10539"/>
                    <a:pt x="3432" y="11179"/>
                    <a:pt x="4009" y="11458"/>
                  </a:cubicBezTo>
                  <a:cubicBezTo>
                    <a:pt x="4203" y="11553"/>
                    <a:pt x="4411" y="11599"/>
                    <a:pt x="4616" y="11599"/>
                  </a:cubicBezTo>
                  <a:cubicBezTo>
                    <a:pt x="5020" y="11599"/>
                    <a:pt x="5415" y="11421"/>
                    <a:pt x="5684" y="11092"/>
                  </a:cubicBezTo>
                  <a:cubicBezTo>
                    <a:pt x="5762" y="11000"/>
                    <a:pt x="5876" y="10947"/>
                    <a:pt x="5999" y="10947"/>
                  </a:cubicBezTo>
                  <a:cubicBezTo>
                    <a:pt x="6005" y="10947"/>
                    <a:pt x="6010" y="10947"/>
                    <a:pt x="6016" y="10948"/>
                  </a:cubicBezTo>
                  <a:lnTo>
                    <a:pt x="6444" y="10948"/>
                  </a:lnTo>
                  <a:cubicBezTo>
                    <a:pt x="6569" y="10948"/>
                    <a:pt x="6675" y="11049"/>
                    <a:pt x="6675" y="11174"/>
                  </a:cubicBezTo>
                  <a:lnTo>
                    <a:pt x="6675" y="13339"/>
                  </a:lnTo>
                  <a:lnTo>
                    <a:pt x="1064" y="13339"/>
                  </a:lnTo>
                  <a:cubicBezTo>
                    <a:pt x="703" y="13339"/>
                    <a:pt x="405" y="13046"/>
                    <a:pt x="405" y="12685"/>
                  </a:cubicBezTo>
                  <a:lnTo>
                    <a:pt x="405" y="7074"/>
                  </a:lnTo>
                  <a:lnTo>
                    <a:pt x="2570" y="7074"/>
                  </a:lnTo>
                  <a:cubicBezTo>
                    <a:pt x="2917" y="7074"/>
                    <a:pt x="3201" y="6790"/>
                    <a:pt x="3201" y="6444"/>
                  </a:cubicBezTo>
                  <a:lnTo>
                    <a:pt x="3201" y="6016"/>
                  </a:lnTo>
                  <a:cubicBezTo>
                    <a:pt x="3206" y="5765"/>
                    <a:pt x="3100" y="5530"/>
                    <a:pt x="2912" y="5371"/>
                  </a:cubicBezTo>
                  <a:cubicBezTo>
                    <a:pt x="2436" y="4976"/>
                    <a:pt x="2436" y="4245"/>
                    <a:pt x="2922" y="3850"/>
                  </a:cubicBezTo>
                  <a:cubicBezTo>
                    <a:pt x="3098" y="3707"/>
                    <a:pt x="3319" y="3631"/>
                    <a:pt x="3545" y="3631"/>
                  </a:cubicBezTo>
                  <a:close/>
                  <a:moveTo>
                    <a:pt x="12685" y="400"/>
                  </a:moveTo>
                  <a:cubicBezTo>
                    <a:pt x="13050" y="400"/>
                    <a:pt x="13344" y="699"/>
                    <a:pt x="13344" y="1064"/>
                  </a:cubicBezTo>
                  <a:lnTo>
                    <a:pt x="13344" y="6670"/>
                  </a:lnTo>
                  <a:lnTo>
                    <a:pt x="13118" y="6670"/>
                  </a:lnTo>
                  <a:cubicBezTo>
                    <a:pt x="12863" y="6684"/>
                    <a:pt x="12863" y="7060"/>
                    <a:pt x="13118" y="7074"/>
                  </a:cubicBezTo>
                  <a:lnTo>
                    <a:pt x="13344" y="7074"/>
                  </a:lnTo>
                  <a:lnTo>
                    <a:pt x="13344" y="12685"/>
                  </a:lnTo>
                  <a:cubicBezTo>
                    <a:pt x="13344" y="13046"/>
                    <a:pt x="13046" y="13344"/>
                    <a:pt x="12685" y="13344"/>
                  </a:cubicBezTo>
                  <a:lnTo>
                    <a:pt x="7074" y="13344"/>
                  </a:lnTo>
                  <a:lnTo>
                    <a:pt x="7074" y="11179"/>
                  </a:lnTo>
                  <a:cubicBezTo>
                    <a:pt x="7074" y="10832"/>
                    <a:pt x="6790" y="10548"/>
                    <a:pt x="6444" y="10548"/>
                  </a:cubicBezTo>
                  <a:lnTo>
                    <a:pt x="6016" y="10548"/>
                  </a:lnTo>
                  <a:cubicBezTo>
                    <a:pt x="6010" y="10548"/>
                    <a:pt x="6005" y="10548"/>
                    <a:pt x="5999" y="10548"/>
                  </a:cubicBezTo>
                  <a:cubicBezTo>
                    <a:pt x="5755" y="10548"/>
                    <a:pt x="5526" y="10653"/>
                    <a:pt x="5371" y="10837"/>
                  </a:cubicBezTo>
                  <a:cubicBezTo>
                    <a:pt x="5174" y="11075"/>
                    <a:pt x="4893" y="11194"/>
                    <a:pt x="4613" y="11194"/>
                  </a:cubicBezTo>
                  <a:cubicBezTo>
                    <a:pt x="4330" y="11194"/>
                    <a:pt x="4048" y="11073"/>
                    <a:pt x="3850" y="10832"/>
                  </a:cubicBezTo>
                  <a:cubicBezTo>
                    <a:pt x="3663" y="10596"/>
                    <a:pt x="3590" y="10288"/>
                    <a:pt x="3653" y="9995"/>
                  </a:cubicBezTo>
                  <a:cubicBezTo>
                    <a:pt x="3762" y="9507"/>
                    <a:pt x="4186" y="9224"/>
                    <a:pt x="4619" y="9224"/>
                  </a:cubicBezTo>
                  <a:cubicBezTo>
                    <a:pt x="4890" y="9224"/>
                    <a:pt x="5164" y="9335"/>
                    <a:pt x="5366" y="9576"/>
                  </a:cubicBezTo>
                  <a:cubicBezTo>
                    <a:pt x="5521" y="9760"/>
                    <a:pt x="5751" y="9870"/>
                    <a:pt x="5991" y="9870"/>
                  </a:cubicBezTo>
                  <a:cubicBezTo>
                    <a:pt x="5996" y="9870"/>
                    <a:pt x="6001" y="9870"/>
                    <a:pt x="6006" y="9870"/>
                  </a:cubicBezTo>
                  <a:lnTo>
                    <a:pt x="6444" y="9870"/>
                  </a:lnTo>
                  <a:cubicBezTo>
                    <a:pt x="6795" y="9870"/>
                    <a:pt x="7074" y="9591"/>
                    <a:pt x="7074" y="9240"/>
                  </a:cubicBezTo>
                  <a:lnTo>
                    <a:pt x="7074" y="7074"/>
                  </a:lnTo>
                  <a:lnTo>
                    <a:pt x="9239" y="7074"/>
                  </a:lnTo>
                  <a:cubicBezTo>
                    <a:pt x="9369" y="7074"/>
                    <a:pt x="9470" y="7175"/>
                    <a:pt x="9470" y="7305"/>
                  </a:cubicBezTo>
                  <a:lnTo>
                    <a:pt x="9470" y="7743"/>
                  </a:lnTo>
                  <a:cubicBezTo>
                    <a:pt x="9470" y="7868"/>
                    <a:pt x="9413" y="7993"/>
                    <a:pt x="9316" y="8075"/>
                  </a:cubicBezTo>
                  <a:cubicBezTo>
                    <a:pt x="8436" y="8811"/>
                    <a:pt x="8787" y="10240"/>
                    <a:pt x="9913" y="10486"/>
                  </a:cubicBezTo>
                  <a:cubicBezTo>
                    <a:pt x="10009" y="10505"/>
                    <a:pt x="10106" y="10515"/>
                    <a:pt x="10207" y="10519"/>
                  </a:cubicBezTo>
                  <a:cubicBezTo>
                    <a:pt x="10794" y="10519"/>
                    <a:pt x="11313" y="10154"/>
                    <a:pt x="11511" y="9600"/>
                  </a:cubicBezTo>
                  <a:cubicBezTo>
                    <a:pt x="11713" y="9052"/>
                    <a:pt x="11539" y="8436"/>
                    <a:pt x="11087" y="8065"/>
                  </a:cubicBezTo>
                  <a:cubicBezTo>
                    <a:pt x="10996" y="7979"/>
                    <a:pt x="10943" y="7859"/>
                    <a:pt x="10948" y="7733"/>
                  </a:cubicBezTo>
                  <a:lnTo>
                    <a:pt x="10948" y="7305"/>
                  </a:lnTo>
                  <a:cubicBezTo>
                    <a:pt x="10948" y="7175"/>
                    <a:pt x="11049" y="7074"/>
                    <a:pt x="11179" y="7074"/>
                  </a:cubicBezTo>
                  <a:lnTo>
                    <a:pt x="12252" y="7074"/>
                  </a:lnTo>
                  <a:cubicBezTo>
                    <a:pt x="12507" y="7060"/>
                    <a:pt x="12507" y="6684"/>
                    <a:pt x="12252" y="6670"/>
                  </a:cubicBezTo>
                  <a:lnTo>
                    <a:pt x="11179" y="6670"/>
                  </a:lnTo>
                  <a:cubicBezTo>
                    <a:pt x="10827" y="6670"/>
                    <a:pt x="10548" y="6954"/>
                    <a:pt x="10548" y="7305"/>
                  </a:cubicBezTo>
                  <a:lnTo>
                    <a:pt x="10548" y="7733"/>
                  </a:lnTo>
                  <a:cubicBezTo>
                    <a:pt x="10539" y="7979"/>
                    <a:pt x="10644" y="8215"/>
                    <a:pt x="10832" y="8373"/>
                  </a:cubicBezTo>
                  <a:cubicBezTo>
                    <a:pt x="11313" y="8768"/>
                    <a:pt x="11308" y="9504"/>
                    <a:pt x="10827" y="9894"/>
                  </a:cubicBezTo>
                  <a:cubicBezTo>
                    <a:pt x="10651" y="10037"/>
                    <a:pt x="10430" y="10113"/>
                    <a:pt x="10204" y="10113"/>
                  </a:cubicBezTo>
                  <a:cubicBezTo>
                    <a:pt x="10134" y="10113"/>
                    <a:pt x="10064" y="10106"/>
                    <a:pt x="9995" y="10091"/>
                  </a:cubicBezTo>
                  <a:cubicBezTo>
                    <a:pt x="9201" y="9918"/>
                    <a:pt x="8951" y="8908"/>
                    <a:pt x="9576" y="8383"/>
                  </a:cubicBezTo>
                  <a:cubicBezTo>
                    <a:pt x="9764" y="8224"/>
                    <a:pt x="9870" y="7988"/>
                    <a:pt x="9870" y="7743"/>
                  </a:cubicBezTo>
                  <a:lnTo>
                    <a:pt x="9870" y="7305"/>
                  </a:lnTo>
                  <a:cubicBezTo>
                    <a:pt x="9870" y="6954"/>
                    <a:pt x="9586" y="6675"/>
                    <a:pt x="9239" y="6675"/>
                  </a:cubicBezTo>
                  <a:lnTo>
                    <a:pt x="7074" y="6675"/>
                  </a:lnTo>
                  <a:lnTo>
                    <a:pt x="7074" y="4510"/>
                  </a:lnTo>
                  <a:cubicBezTo>
                    <a:pt x="7074" y="4380"/>
                    <a:pt x="7175" y="4279"/>
                    <a:pt x="7300" y="4279"/>
                  </a:cubicBezTo>
                  <a:lnTo>
                    <a:pt x="7738" y="4279"/>
                  </a:lnTo>
                  <a:cubicBezTo>
                    <a:pt x="7868" y="4279"/>
                    <a:pt x="7988" y="4332"/>
                    <a:pt x="8070" y="4433"/>
                  </a:cubicBezTo>
                  <a:cubicBezTo>
                    <a:pt x="8355" y="4771"/>
                    <a:pt x="8741" y="4927"/>
                    <a:pt x="9123" y="4927"/>
                  </a:cubicBezTo>
                  <a:cubicBezTo>
                    <a:pt x="9735" y="4927"/>
                    <a:pt x="10335" y="4526"/>
                    <a:pt x="10486" y="3836"/>
                  </a:cubicBezTo>
                  <a:cubicBezTo>
                    <a:pt x="10625" y="3210"/>
                    <a:pt x="10317" y="2570"/>
                    <a:pt x="9740" y="2287"/>
                  </a:cubicBezTo>
                  <a:cubicBezTo>
                    <a:pt x="9547" y="2193"/>
                    <a:pt x="9341" y="2148"/>
                    <a:pt x="9138" y="2148"/>
                  </a:cubicBezTo>
                  <a:cubicBezTo>
                    <a:pt x="8731" y="2148"/>
                    <a:pt x="8333" y="2327"/>
                    <a:pt x="8061" y="2657"/>
                  </a:cubicBezTo>
                  <a:cubicBezTo>
                    <a:pt x="7982" y="2749"/>
                    <a:pt x="7868" y="2802"/>
                    <a:pt x="7749" y="2802"/>
                  </a:cubicBezTo>
                  <a:cubicBezTo>
                    <a:pt x="7744" y="2802"/>
                    <a:pt x="7739" y="2802"/>
                    <a:pt x="7733" y="2801"/>
                  </a:cubicBezTo>
                  <a:lnTo>
                    <a:pt x="7300" y="2801"/>
                  </a:lnTo>
                  <a:cubicBezTo>
                    <a:pt x="7175" y="2801"/>
                    <a:pt x="7069" y="2696"/>
                    <a:pt x="7069" y="2570"/>
                  </a:cubicBezTo>
                  <a:lnTo>
                    <a:pt x="7069" y="1493"/>
                  </a:lnTo>
                  <a:cubicBezTo>
                    <a:pt x="7065" y="1365"/>
                    <a:pt x="6968" y="1301"/>
                    <a:pt x="6871" y="1301"/>
                  </a:cubicBezTo>
                  <a:cubicBezTo>
                    <a:pt x="6775" y="1301"/>
                    <a:pt x="6677" y="1365"/>
                    <a:pt x="6670" y="1493"/>
                  </a:cubicBezTo>
                  <a:lnTo>
                    <a:pt x="6670" y="2570"/>
                  </a:lnTo>
                  <a:cubicBezTo>
                    <a:pt x="6670" y="2917"/>
                    <a:pt x="6954" y="3201"/>
                    <a:pt x="7300" y="3201"/>
                  </a:cubicBezTo>
                  <a:lnTo>
                    <a:pt x="7733" y="3201"/>
                  </a:lnTo>
                  <a:cubicBezTo>
                    <a:pt x="7739" y="3201"/>
                    <a:pt x="7744" y="3201"/>
                    <a:pt x="7749" y="3201"/>
                  </a:cubicBezTo>
                  <a:cubicBezTo>
                    <a:pt x="7989" y="3201"/>
                    <a:pt x="8218" y="3096"/>
                    <a:pt x="8373" y="2912"/>
                  </a:cubicBezTo>
                  <a:cubicBezTo>
                    <a:pt x="8570" y="2675"/>
                    <a:pt x="8850" y="2556"/>
                    <a:pt x="9131" y="2556"/>
                  </a:cubicBezTo>
                  <a:cubicBezTo>
                    <a:pt x="9415" y="2556"/>
                    <a:pt x="9698" y="2678"/>
                    <a:pt x="9894" y="2922"/>
                  </a:cubicBezTo>
                  <a:cubicBezTo>
                    <a:pt x="10082" y="3153"/>
                    <a:pt x="10154" y="3461"/>
                    <a:pt x="10091" y="3754"/>
                  </a:cubicBezTo>
                  <a:cubicBezTo>
                    <a:pt x="9982" y="4242"/>
                    <a:pt x="9558" y="4525"/>
                    <a:pt x="9125" y="4525"/>
                  </a:cubicBezTo>
                  <a:cubicBezTo>
                    <a:pt x="8854" y="4525"/>
                    <a:pt x="8580" y="4414"/>
                    <a:pt x="8378" y="4173"/>
                  </a:cubicBezTo>
                  <a:cubicBezTo>
                    <a:pt x="8223" y="3989"/>
                    <a:pt x="7993" y="3879"/>
                    <a:pt x="7754" y="3879"/>
                  </a:cubicBezTo>
                  <a:cubicBezTo>
                    <a:pt x="7748" y="3879"/>
                    <a:pt x="7743" y="3879"/>
                    <a:pt x="7738" y="3879"/>
                  </a:cubicBezTo>
                  <a:lnTo>
                    <a:pt x="7300" y="3879"/>
                  </a:lnTo>
                  <a:cubicBezTo>
                    <a:pt x="6954" y="3879"/>
                    <a:pt x="6670" y="4158"/>
                    <a:pt x="6670" y="4510"/>
                  </a:cubicBezTo>
                  <a:lnTo>
                    <a:pt x="6670" y="6675"/>
                  </a:lnTo>
                  <a:lnTo>
                    <a:pt x="4510" y="6675"/>
                  </a:lnTo>
                  <a:cubicBezTo>
                    <a:pt x="4384" y="6675"/>
                    <a:pt x="4283" y="6574"/>
                    <a:pt x="4283" y="6444"/>
                  </a:cubicBezTo>
                  <a:lnTo>
                    <a:pt x="4283" y="6006"/>
                  </a:lnTo>
                  <a:cubicBezTo>
                    <a:pt x="4279" y="5881"/>
                    <a:pt x="4336" y="5756"/>
                    <a:pt x="4433" y="5674"/>
                  </a:cubicBezTo>
                  <a:cubicBezTo>
                    <a:pt x="5313" y="4938"/>
                    <a:pt x="4962" y="3509"/>
                    <a:pt x="3836" y="3263"/>
                  </a:cubicBezTo>
                  <a:cubicBezTo>
                    <a:pt x="3734" y="3241"/>
                    <a:pt x="3632" y="3230"/>
                    <a:pt x="3532" y="3230"/>
                  </a:cubicBezTo>
                  <a:cubicBezTo>
                    <a:pt x="2788" y="3230"/>
                    <a:pt x="2152" y="3835"/>
                    <a:pt x="2152" y="4615"/>
                  </a:cubicBezTo>
                  <a:cubicBezTo>
                    <a:pt x="2152" y="5029"/>
                    <a:pt x="2339" y="5424"/>
                    <a:pt x="2657" y="5684"/>
                  </a:cubicBezTo>
                  <a:cubicBezTo>
                    <a:pt x="2753" y="5770"/>
                    <a:pt x="2806" y="5891"/>
                    <a:pt x="2801" y="6016"/>
                  </a:cubicBezTo>
                  <a:lnTo>
                    <a:pt x="2801" y="6449"/>
                  </a:lnTo>
                  <a:cubicBezTo>
                    <a:pt x="2797" y="6574"/>
                    <a:pt x="2695" y="6675"/>
                    <a:pt x="2570" y="6675"/>
                  </a:cubicBezTo>
                  <a:lnTo>
                    <a:pt x="405" y="6675"/>
                  </a:lnTo>
                  <a:lnTo>
                    <a:pt x="405" y="1064"/>
                  </a:lnTo>
                  <a:cubicBezTo>
                    <a:pt x="405" y="699"/>
                    <a:pt x="699" y="400"/>
                    <a:pt x="1064" y="400"/>
                  </a:cubicBezTo>
                  <a:lnTo>
                    <a:pt x="6675" y="400"/>
                  </a:lnTo>
                  <a:lnTo>
                    <a:pt x="6675" y="631"/>
                  </a:lnTo>
                  <a:cubicBezTo>
                    <a:pt x="6668" y="773"/>
                    <a:pt x="6772" y="844"/>
                    <a:pt x="6877" y="844"/>
                  </a:cubicBezTo>
                  <a:cubicBezTo>
                    <a:pt x="6982" y="844"/>
                    <a:pt x="7086" y="773"/>
                    <a:pt x="7079" y="631"/>
                  </a:cubicBezTo>
                  <a:lnTo>
                    <a:pt x="7079" y="400"/>
                  </a:lnTo>
                  <a:close/>
                  <a:moveTo>
                    <a:pt x="1064" y="1"/>
                  </a:moveTo>
                  <a:cubicBezTo>
                    <a:pt x="477" y="1"/>
                    <a:pt x="1" y="473"/>
                    <a:pt x="1" y="1060"/>
                  </a:cubicBezTo>
                  <a:lnTo>
                    <a:pt x="1" y="12685"/>
                  </a:lnTo>
                  <a:cubicBezTo>
                    <a:pt x="1" y="13267"/>
                    <a:pt x="477" y="13743"/>
                    <a:pt x="1064" y="13743"/>
                  </a:cubicBezTo>
                  <a:lnTo>
                    <a:pt x="12685" y="13743"/>
                  </a:lnTo>
                  <a:cubicBezTo>
                    <a:pt x="13272" y="13743"/>
                    <a:pt x="13743" y="13267"/>
                    <a:pt x="13748" y="12685"/>
                  </a:cubicBezTo>
                  <a:lnTo>
                    <a:pt x="13748" y="1064"/>
                  </a:lnTo>
                  <a:cubicBezTo>
                    <a:pt x="13748" y="477"/>
                    <a:pt x="13272" y="1"/>
                    <a:pt x="1268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72" name="Google Shape;12672;p93"/>
          <p:cNvGrpSpPr/>
          <p:nvPr/>
        </p:nvGrpSpPr>
        <p:grpSpPr>
          <a:xfrm>
            <a:off x="2188048" y="1798987"/>
            <a:ext cx="389347" cy="353284"/>
            <a:chOff x="2188048" y="1983562"/>
            <a:chExt cx="389347" cy="353284"/>
          </a:xfrm>
        </p:grpSpPr>
        <p:sp>
          <p:nvSpPr>
            <p:cNvPr id="12673" name="Google Shape;12673;p93"/>
            <p:cNvSpPr/>
            <p:nvPr/>
          </p:nvSpPr>
          <p:spPr>
            <a:xfrm>
              <a:off x="2258468" y="2033211"/>
              <a:ext cx="253935" cy="253935"/>
            </a:xfrm>
            <a:custGeom>
              <a:avLst/>
              <a:gdLst/>
              <a:ahLst/>
              <a:cxnLst/>
              <a:rect l="l" t="t" r="r" b="b"/>
              <a:pathLst>
                <a:path w="9682" h="9682" extrusionOk="0">
                  <a:moveTo>
                    <a:pt x="4841" y="0"/>
                  </a:moveTo>
                  <a:cubicBezTo>
                    <a:pt x="2170" y="0"/>
                    <a:pt x="0" y="2171"/>
                    <a:pt x="0" y="4841"/>
                  </a:cubicBezTo>
                  <a:cubicBezTo>
                    <a:pt x="0" y="7516"/>
                    <a:pt x="2170" y="9682"/>
                    <a:pt x="4841" y="9682"/>
                  </a:cubicBezTo>
                  <a:cubicBezTo>
                    <a:pt x="7516" y="9682"/>
                    <a:pt x="9681" y="7516"/>
                    <a:pt x="9681" y="4841"/>
                  </a:cubicBezTo>
                  <a:cubicBezTo>
                    <a:pt x="9681" y="2171"/>
                    <a:pt x="7516" y="0"/>
                    <a:pt x="4841" y="0"/>
                  </a:cubicBezTo>
                  <a:close/>
                </a:path>
              </a:pathLst>
            </a:custGeom>
            <a:solidFill>
              <a:srgbClr val="A6B4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4" name="Google Shape;12674;p93"/>
            <p:cNvSpPr/>
            <p:nvPr/>
          </p:nvSpPr>
          <p:spPr>
            <a:xfrm>
              <a:off x="2311081" y="2034601"/>
              <a:ext cx="200824" cy="250525"/>
            </a:xfrm>
            <a:custGeom>
              <a:avLst/>
              <a:gdLst/>
              <a:ahLst/>
              <a:cxnLst/>
              <a:rect l="l" t="t" r="r" b="b"/>
              <a:pathLst>
                <a:path w="7657" h="9552" extrusionOk="0">
                  <a:moveTo>
                    <a:pt x="3533" y="0"/>
                  </a:moveTo>
                  <a:lnTo>
                    <a:pt x="3542" y="5"/>
                  </a:lnTo>
                  <a:lnTo>
                    <a:pt x="3865" y="405"/>
                  </a:lnTo>
                  <a:cubicBezTo>
                    <a:pt x="3903" y="448"/>
                    <a:pt x="3913" y="515"/>
                    <a:pt x="3889" y="573"/>
                  </a:cubicBezTo>
                  <a:lnTo>
                    <a:pt x="3614" y="1218"/>
                  </a:lnTo>
                  <a:lnTo>
                    <a:pt x="3258" y="578"/>
                  </a:lnTo>
                  <a:lnTo>
                    <a:pt x="2623" y="578"/>
                  </a:lnTo>
                  <a:lnTo>
                    <a:pt x="2180" y="1425"/>
                  </a:lnTo>
                  <a:cubicBezTo>
                    <a:pt x="2118" y="1545"/>
                    <a:pt x="2200" y="1689"/>
                    <a:pt x="2334" y="1699"/>
                  </a:cubicBezTo>
                  <a:lnTo>
                    <a:pt x="2686" y="1728"/>
                  </a:lnTo>
                  <a:lnTo>
                    <a:pt x="2974" y="1324"/>
                  </a:lnTo>
                  <a:lnTo>
                    <a:pt x="3263" y="1689"/>
                  </a:lnTo>
                  <a:lnTo>
                    <a:pt x="3181" y="2252"/>
                  </a:lnTo>
                  <a:lnTo>
                    <a:pt x="2431" y="2368"/>
                  </a:lnTo>
                  <a:lnTo>
                    <a:pt x="1656" y="2936"/>
                  </a:lnTo>
                  <a:lnTo>
                    <a:pt x="1560" y="3325"/>
                  </a:lnTo>
                  <a:cubicBezTo>
                    <a:pt x="1542" y="3397"/>
                    <a:pt x="1474" y="3451"/>
                    <a:pt x="1400" y="3451"/>
                  </a:cubicBezTo>
                  <a:cubicBezTo>
                    <a:pt x="1394" y="3451"/>
                    <a:pt x="1388" y="3451"/>
                    <a:pt x="1382" y="3450"/>
                  </a:cubicBezTo>
                  <a:lnTo>
                    <a:pt x="1088" y="3417"/>
                  </a:lnTo>
                  <a:cubicBezTo>
                    <a:pt x="1081" y="3416"/>
                    <a:pt x="1074" y="3415"/>
                    <a:pt x="1067" y="3415"/>
                  </a:cubicBezTo>
                  <a:cubicBezTo>
                    <a:pt x="998" y="3415"/>
                    <a:pt x="937" y="3457"/>
                    <a:pt x="915" y="3523"/>
                  </a:cubicBezTo>
                  <a:lnTo>
                    <a:pt x="751" y="3960"/>
                  </a:lnTo>
                  <a:cubicBezTo>
                    <a:pt x="718" y="4052"/>
                    <a:pt x="766" y="4153"/>
                    <a:pt x="862" y="4177"/>
                  </a:cubicBezTo>
                  <a:lnTo>
                    <a:pt x="1391" y="4331"/>
                  </a:lnTo>
                  <a:lnTo>
                    <a:pt x="1694" y="3653"/>
                  </a:lnTo>
                  <a:cubicBezTo>
                    <a:pt x="1738" y="3566"/>
                    <a:pt x="1810" y="3499"/>
                    <a:pt x="1901" y="3470"/>
                  </a:cubicBezTo>
                  <a:lnTo>
                    <a:pt x="2758" y="3195"/>
                  </a:lnTo>
                  <a:lnTo>
                    <a:pt x="3470" y="3739"/>
                  </a:lnTo>
                  <a:lnTo>
                    <a:pt x="3845" y="3580"/>
                  </a:lnTo>
                  <a:lnTo>
                    <a:pt x="4096" y="3855"/>
                  </a:lnTo>
                  <a:lnTo>
                    <a:pt x="4606" y="3811"/>
                  </a:lnTo>
                  <a:cubicBezTo>
                    <a:pt x="4609" y="3811"/>
                    <a:pt x="4612" y="3811"/>
                    <a:pt x="4616" y="3811"/>
                  </a:cubicBezTo>
                  <a:cubicBezTo>
                    <a:pt x="4698" y="3811"/>
                    <a:pt x="4770" y="3867"/>
                    <a:pt x="4788" y="3946"/>
                  </a:cubicBezTo>
                  <a:lnTo>
                    <a:pt x="4808" y="4057"/>
                  </a:lnTo>
                  <a:cubicBezTo>
                    <a:pt x="4846" y="4254"/>
                    <a:pt x="4707" y="4442"/>
                    <a:pt x="4509" y="4456"/>
                  </a:cubicBezTo>
                  <a:lnTo>
                    <a:pt x="3667" y="4523"/>
                  </a:lnTo>
                  <a:cubicBezTo>
                    <a:pt x="3571" y="4528"/>
                    <a:pt x="3504" y="4624"/>
                    <a:pt x="3533" y="4716"/>
                  </a:cubicBezTo>
                  <a:cubicBezTo>
                    <a:pt x="3566" y="4819"/>
                    <a:pt x="3485" y="4912"/>
                    <a:pt x="3389" y="4912"/>
                  </a:cubicBezTo>
                  <a:cubicBezTo>
                    <a:pt x="3373" y="4912"/>
                    <a:pt x="3357" y="4909"/>
                    <a:pt x="3340" y="4904"/>
                  </a:cubicBezTo>
                  <a:lnTo>
                    <a:pt x="2710" y="4697"/>
                  </a:lnTo>
                  <a:cubicBezTo>
                    <a:pt x="2628" y="4668"/>
                    <a:pt x="2565" y="4596"/>
                    <a:pt x="2551" y="4509"/>
                  </a:cubicBezTo>
                  <a:cubicBezTo>
                    <a:pt x="2532" y="4392"/>
                    <a:pt x="2436" y="4307"/>
                    <a:pt x="2320" y="4307"/>
                  </a:cubicBezTo>
                  <a:cubicBezTo>
                    <a:pt x="2317" y="4307"/>
                    <a:pt x="2314" y="4307"/>
                    <a:pt x="2310" y="4307"/>
                  </a:cubicBezTo>
                  <a:lnTo>
                    <a:pt x="1391" y="4331"/>
                  </a:lnTo>
                  <a:lnTo>
                    <a:pt x="891" y="4552"/>
                  </a:lnTo>
                  <a:cubicBezTo>
                    <a:pt x="771" y="4605"/>
                    <a:pt x="694" y="4716"/>
                    <a:pt x="689" y="4846"/>
                  </a:cubicBezTo>
                  <a:lnTo>
                    <a:pt x="684" y="5009"/>
                  </a:lnTo>
                  <a:lnTo>
                    <a:pt x="83" y="5697"/>
                  </a:lnTo>
                  <a:cubicBezTo>
                    <a:pt x="30" y="5755"/>
                    <a:pt x="1" y="5832"/>
                    <a:pt x="1" y="5914"/>
                  </a:cubicBezTo>
                  <a:lnTo>
                    <a:pt x="1" y="6650"/>
                  </a:lnTo>
                  <a:cubicBezTo>
                    <a:pt x="1" y="6785"/>
                    <a:pt x="54" y="6915"/>
                    <a:pt x="155" y="7011"/>
                  </a:cubicBezTo>
                  <a:lnTo>
                    <a:pt x="679" y="7516"/>
                  </a:lnTo>
                  <a:cubicBezTo>
                    <a:pt x="761" y="7598"/>
                    <a:pt x="867" y="7646"/>
                    <a:pt x="982" y="7656"/>
                  </a:cubicBezTo>
                  <a:lnTo>
                    <a:pt x="2739" y="7805"/>
                  </a:lnTo>
                  <a:lnTo>
                    <a:pt x="2705" y="8055"/>
                  </a:lnTo>
                  <a:cubicBezTo>
                    <a:pt x="2690" y="8176"/>
                    <a:pt x="2739" y="8296"/>
                    <a:pt x="2835" y="8368"/>
                  </a:cubicBezTo>
                  <a:lnTo>
                    <a:pt x="3225" y="8652"/>
                  </a:lnTo>
                  <a:lnTo>
                    <a:pt x="3162" y="8844"/>
                  </a:lnTo>
                  <a:cubicBezTo>
                    <a:pt x="3124" y="8974"/>
                    <a:pt x="3162" y="9114"/>
                    <a:pt x="3268" y="9200"/>
                  </a:cubicBezTo>
                  <a:lnTo>
                    <a:pt x="3677" y="9552"/>
                  </a:lnTo>
                  <a:lnTo>
                    <a:pt x="4841" y="9181"/>
                  </a:lnTo>
                  <a:lnTo>
                    <a:pt x="5472" y="8431"/>
                  </a:lnTo>
                  <a:cubicBezTo>
                    <a:pt x="5573" y="8305"/>
                    <a:pt x="5659" y="8166"/>
                    <a:pt x="5722" y="8022"/>
                  </a:cubicBezTo>
                  <a:lnTo>
                    <a:pt x="6626" y="5928"/>
                  </a:lnTo>
                  <a:lnTo>
                    <a:pt x="6626" y="5928"/>
                  </a:lnTo>
                  <a:lnTo>
                    <a:pt x="6049" y="5972"/>
                  </a:lnTo>
                  <a:cubicBezTo>
                    <a:pt x="6049" y="5972"/>
                    <a:pt x="6049" y="5972"/>
                    <a:pt x="6048" y="5972"/>
                  </a:cubicBezTo>
                  <a:cubicBezTo>
                    <a:pt x="5942" y="5972"/>
                    <a:pt x="6901" y="4663"/>
                    <a:pt x="6829" y="4576"/>
                  </a:cubicBezTo>
                  <a:lnTo>
                    <a:pt x="6617" y="4158"/>
                  </a:lnTo>
                  <a:lnTo>
                    <a:pt x="7040" y="3946"/>
                  </a:lnTo>
                  <a:lnTo>
                    <a:pt x="7656" y="4384"/>
                  </a:lnTo>
                  <a:cubicBezTo>
                    <a:pt x="7469" y="2142"/>
                    <a:pt x="5760" y="323"/>
                    <a:pt x="3533" y="0"/>
                  </a:cubicBezTo>
                  <a:close/>
                </a:path>
              </a:pathLst>
            </a:cu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5" name="Google Shape;12675;p93"/>
            <p:cNvSpPr/>
            <p:nvPr/>
          </p:nvSpPr>
          <p:spPr>
            <a:xfrm>
              <a:off x="2233342" y="2035860"/>
              <a:ext cx="241582" cy="251338"/>
            </a:xfrm>
            <a:custGeom>
              <a:avLst/>
              <a:gdLst/>
              <a:ahLst/>
              <a:cxnLst/>
              <a:rect l="l" t="t" r="r" b="b"/>
              <a:pathLst>
                <a:path w="9211" h="9583" extrusionOk="0">
                  <a:moveTo>
                    <a:pt x="4812" y="1"/>
                  </a:moveTo>
                  <a:cubicBezTo>
                    <a:pt x="1642" y="660"/>
                    <a:pt x="1" y="4187"/>
                    <a:pt x="1536" y="7035"/>
                  </a:cubicBezTo>
                  <a:cubicBezTo>
                    <a:pt x="2427" y="8695"/>
                    <a:pt x="4105" y="9582"/>
                    <a:pt x="5805" y="9582"/>
                  </a:cubicBezTo>
                  <a:cubicBezTo>
                    <a:pt x="7022" y="9582"/>
                    <a:pt x="8251" y="9127"/>
                    <a:pt x="9210" y="8176"/>
                  </a:cubicBezTo>
                  <a:lnTo>
                    <a:pt x="9210" y="8176"/>
                  </a:lnTo>
                  <a:cubicBezTo>
                    <a:pt x="8883" y="8243"/>
                    <a:pt x="8551" y="8277"/>
                    <a:pt x="8219" y="8277"/>
                  </a:cubicBezTo>
                  <a:cubicBezTo>
                    <a:pt x="6261" y="8277"/>
                    <a:pt x="4490" y="7093"/>
                    <a:pt x="3744" y="5284"/>
                  </a:cubicBezTo>
                  <a:cubicBezTo>
                    <a:pt x="2998" y="3470"/>
                    <a:pt x="3417" y="1381"/>
                    <a:pt x="4812" y="1"/>
                  </a:cubicBezTo>
                  <a:close/>
                </a:path>
              </a:pathLst>
            </a:custGeom>
            <a:solidFill>
              <a:srgbClr val="98A9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6" name="Google Shape;12676;p93"/>
            <p:cNvSpPr/>
            <p:nvPr/>
          </p:nvSpPr>
          <p:spPr>
            <a:xfrm>
              <a:off x="2310950" y="2166342"/>
              <a:ext cx="146061" cy="118915"/>
            </a:xfrm>
            <a:custGeom>
              <a:avLst/>
              <a:gdLst/>
              <a:ahLst/>
              <a:cxnLst/>
              <a:rect l="l" t="t" r="r" b="b"/>
              <a:pathLst>
                <a:path w="5569" h="4534" extrusionOk="0">
                  <a:moveTo>
                    <a:pt x="670" y="1"/>
                  </a:moveTo>
                  <a:lnTo>
                    <a:pt x="88" y="670"/>
                  </a:lnTo>
                  <a:cubicBezTo>
                    <a:pt x="35" y="732"/>
                    <a:pt x="1" y="809"/>
                    <a:pt x="1" y="891"/>
                  </a:cubicBezTo>
                  <a:lnTo>
                    <a:pt x="1" y="1622"/>
                  </a:lnTo>
                  <a:cubicBezTo>
                    <a:pt x="1" y="1762"/>
                    <a:pt x="59" y="1892"/>
                    <a:pt x="155" y="1983"/>
                  </a:cubicBezTo>
                  <a:lnTo>
                    <a:pt x="684" y="2493"/>
                  </a:lnTo>
                  <a:cubicBezTo>
                    <a:pt x="766" y="2570"/>
                    <a:pt x="872" y="2623"/>
                    <a:pt x="987" y="2633"/>
                  </a:cubicBezTo>
                  <a:lnTo>
                    <a:pt x="2566" y="2768"/>
                  </a:lnTo>
                  <a:cubicBezTo>
                    <a:pt x="2662" y="2777"/>
                    <a:pt x="2734" y="2864"/>
                    <a:pt x="2724" y="2960"/>
                  </a:cubicBezTo>
                  <a:lnTo>
                    <a:pt x="2715" y="3037"/>
                  </a:lnTo>
                  <a:cubicBezTo>
                    <a:pt x="2700" y="3153"/>
                    <a:pt x="2748" y="3273"/>
                    <a:pt x="2845" y="3345"/>
                  </a:cubicBezTo>
                  <a:lnTo>
                    <a:pt x="3234" y="3634"/>
                  </a:lnTo>
                  <a:lnTo>
                    <a:pt x="3172" y="3826"/>
                  </a:lnTo>
                  <a:cubicBezTo>
                    <a:pt x="3133" y="3951"/>
                    <a:pt x="3172" y="4091"/>
                    <a:pt x="3278" y="4177"/>
                  </a:cubicBezTo>
                  <a:lnTo>
                    <a:pt x="3687" y="4533"/>
                  </a:lnTo>
                  <a:lnTo>
                    <a:pt x="3696" y="4533"/>
                  </a:lnTo>
                  <a:cubicBezTo>
                    <a:pt x="3985" y="4481"/>
                    <a:pt x="4269" y="4399"/>
                    <a:pt x="4548" y="4298"/>
                  </a:cubicBezTo>
                  <a:lnTo>
                    <a:pt x="4611" y="4269"/>
                  </a:lnTo>
                  <a:cubicBezTo>
                    <a:pt x="4673" y="4250"/>
                    <a:pt x="4731" y="4221"/>
                    <a:pt x="4789" y="4197"/>
                  </a:cubicBezTo>
                  <a:lnTo>
                    <a:pt x="4846" y="4173"/>
                  </a:lnTo>
                  <a:lnTo>
                    <a:pt x="5486" y="3408"/>
                  </a:lnTo>
                  <a:cubicBezTo>
                    <a:pt x="5515" y="3369"/>
                    <a:pt x="5539" y="3331"/>
                    <a:pt x="5568" y="3292"/>
                  </a:cubicBezTo>
                  <a:lnTo>
                    <a:pt x="5568" y="3292"/>
                  </a:lnTo>
                  <a:cubicBezTo>
                    <a:pt x="5462" y="3302"/>
                    <a:pt x="5361" y="3302"/>
                    <a:pt x="5260" y="3302"/>
                  </a:cubicBezTo>
                  <a:cubicBezTo>
                    <a:pt x="3181" y="3302"/>
                    <a:pt x="1334" y="1974"/>
                    <a:pt x="670" y="1"/>
                  </a:cubicBezTo>
                  <a:close/>
                </a:path>
              </a:pathLst>
            </a:custGeom>
            <a:solidFill>
              <a:srgbClr val="C0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7" name="Google Shape;12677;p93"/>
            <p:cNvSpPr/>
            <p:nvPr/>
          </p:nvSpPr>
          <p:spPr>
            <a:xfrm>
              <a:off x="2238981" y="2081469"/>
              <a:ext cx="338413" cy="255377"/>
            </a:xfrm>
            <a:custGeom>
              <a:avLst/>
              <a:gdLst/>
              <a:ahLst/>
              <a:cxnLst/>
              <a:rect l="l" t="t" r="r" b="b"/>
              <a:pathLst>
                <a:path w="12903" h="9737" extrusionOk="0">
                  <a:moveTo>
                    <a:pt x="11501" y="1"/>
                  </a:moveTo>
                  <a:cubicBezTo>
                    <a:pt x="11372" y="1"/>
                    <a:pt x="11241" y="128"/>
                    <a:pt x="11315" y="287"/>
                  </a:cubicBezTo>
                  <a:cubicBezTo>
                    <a:pt x="12474" y="2732"/>
                    <a:pt x="11950" y="5648"/>
                    <a:pt x="10011" y="7539"/>
                  </a:cubicBezTo>
                  <a:cubicBezTo>
                    <a:pt x="8797" y="8722"/>
                    <a:pt x="7198" y="9342"/>
                    <a:pt x="5578" y="9342"/>
                  </a:cubicBezTo>
                  <a:cubicBezTo>
                    <a:pt x="4610" y="9342"/>
                    <a:pt x="3634" y="9120"/>
                    <a:pt x="2730" y="8664"/>
                  </a:cubicBezTo>
                  <a:cubicBezTo>
                    <a:pt x="1985" y="8284"/>
                    <a:pt x="1321" y="7765"/>
                    <a:pt x="772" y="7130"/>
                  </a:cubicBezTo>
                  <a:lnTo>
                    <a:pt x="772" y="7130"/>
                  </a:lnTo>
                  <a:lnTo>
                    <a:pt x="1552" y="7389"/>
                  </a:lnTo>
                  <a:cubicBezTo>
                    <a:pt x="1579" y="7400"/>
                    <a:pt x="1605" y="7404"/>
                    <a:pt x="1629" y="7404"/>
                  </a:cubicBezTo>
                  <a:cubicBezTo>
                    <a:pt x="1830" y="7404"/>
                    <a:pt x="1909" y="7083"/>
                    <a:pt x="1677" y="7014"/>
                  </a:cubicBezTo>
                  <a:lnTo>
                    <a:pt x="276" y="6547"/>
                  </a:lnTo>
                  <a:cubicBezTo>
                    <a:pt x="256" y="6541"/>
                    <a:pt x="236" y="6538"/>
                    <a:pt x="216" y="6538"/>
                  </a:cubicBezTo>
                  <a:cubicBezTo>
                    <a:pt x="100" y="6538"/>
                    <a:pt x="0" y="6640"/>
                    <a:pt x="17" y="6764"/>
                  </a:cubicBezTo>
                  <a:lnTo>
                    <a:pt x="252" y="8400"/>
                  </a:lnTo>
                  <a:cubicBezTo>
                    <a:pt x="267" y="8496"/>
                    <a:pt x="349" y="8568"/>
                    <a:pt x="450" y="8568"/>
                  </a:cubicBezTo>
                  <a:lnTo>
                    <a:pt x="474" y="8568"/>
                  </a:lnTo>
                  <a:cubicBezTo>
                    <a:pt x="584" y="8554"/>
                    <a:pt x="657" y="8453"/>
                    <a:pt x="642" y="8347"/>
                  </a:cubicBezTo>
                  <a:lnTo>
                    <a:pt x="512" y="7433"/>
                  </a:lnTo>
                  <a:lnTo>
                    <a:pt x="512" y="7433"/>
                  </a:lnTo>
                  <a:cubicBezTo>
                    <a:pt x="1085" y="8082"/>
                    <a:pt x="1778" y="8621"/>
                    <a:pt x="2552" y="9016"/>
                  </a:cubicBezTo>
                  <a:cubicBezTo>
                    <a:pt x="3514" y="9500"/>
                    <a:pt x="4552" y="9736"/>
                    <a:pt x="5582" y="9736"/>
                  </a:cubicBezTo>
                  <a:cubicBezTo>
                    <a:pt x="7302" y="9736"/>
                    <a:pt x="9001" y="9078"/>
                    <a:pt x="10290" y="7822"/>
                  </a:cubicBezTo>
                  <a:cubicBezTo>
                    <a:pt x="12349" y="5811"/>
                    <a:pt x="12903" y="2712"/>
                    <a:pt x="11671" y="114"/>
                  </a:cubicBezTo>
                  <a:cubicBezTo>
                    <a:pt x="11633" y="34"/>
                    <a:pt x="11568" y="1"/>
                    <a:pt x="1150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8" name="Google Shape;12678;p93"/>
            <p:cNvSpPr/>
            <p:nvPr/>
          </p:nvSpPr>
          <p:spPr>
            <a:xfrm>
              <a:off x="2188048" y="1983562"/>
              <a:ext cx="343843" cy="255325"/>
            </a:xfrm>
            <a:custGeom>
              <a:avLst/>
              <a:gdLst/>
              <a:ahLst/>
              <a:cxnLst/>
              <a:rect l="l" t="t" r="r" b="b"/>
              <a:pathLst>
                <a:path w="13110" h="9735" extrusionOk="0">
                  <a:moveTo>
                    <a:pt x="7525" y="1"/>
                  </a:moveTo>
                  <a:cubicBezTo>
                    <a:pt x="6251" y="1"/>
                    <a:pt x="4968" y="362"/>
                    <a:pt x="3835" y="1104"/>
                  </a:cubicBezTo>
                  <a:cubicBezTo>
                    <a:pt x="1025" y="2947"/>
                    <a:pt x="0" y="6585"/>
                    <a:pt x="1439" y="9621"/>
                  </a:cubicBezTo>
                  <a:cubicBezTo>
                    <a:pt x="1478" y="9701"/>
                    <a:pt x="1545" y="9735"/>
                    <a:pt x="1612" y="9735"/>
                  </a:cubicBezTo>
                  <a:cubicBezTo>
                    <a:pt x="1742" y="9735"/>
                    <a:pt x="1871" y="9608"/>
                    <a:pt x="1795" y="9453"/>
                  </a:cubicBezTo>
                  <a:cubicBezTo>
                    <a:pt x="1391" y="8601"/>
                    <a:pt x="1184" y="7672"/>
                    <a:pt x="1184" y="6734"/>
                  </a:cubicBezTo>
                  <a:cubicBezTo>
                    <a:pt x="1184" y="4083"/>
                    <a:pt x="2834" y="1711"/>
                    <a:pt x="5322" y="787"/>
                  </a:cubicBezTo>
                  <a:cubicBezTo>
                    <a:pt x="6041" y="521"/>
                    <a:pt x="6785" y="393"/>
                    <a:pt x="7523" y="393"/>
                  </a:cubicBezTo>
                  <a:cubicBezTo>
                    <a:pt x="9338" y="393"/>
                    <a:pt x="11109" y="1172"/>
                    <a:pt x="12338" y="2606"/>
                  </a:cubicBezTo>
                  <a:lnTo>
                    <a:pt x="11558" y="2346"/>
                  </a:lnTo>
                  <a:cubicBezTo>
                    <a:pt x="11536" y="2339"/>
                    <a:pt x="11515" y="2336"/>
                    <a:pt x="11495" y="2336"/>
                  </a:cubicBezTo>
                  <a:cubicBezTo>
                    <a:pt x="11295" y="2336"/>
                    <a:pt x="11219" y="2638"/>
                    <a:pt x="11433" y="2721"/>
                  </a:cubicBezTo>
                  <a:lnTo>
                    <a:pt x="12833" y="3188"/>
                  </a:lnTo>
                  <a:cubicBezTo>
                    <a:pt x="12853" y="3194"/>
                    <a:pt x="12874" y="3197"/>
                    <a:pt x="12893" y="3197"/>
                  </a:cubicBezTo>
                  <a:cubicBezTo>
                    <a:pt x="13010" y="3197"/>
                    <a:pt x="13109" y="3095"/>
                    <a:pt x="13093" y="2971"/>
                  </a:cubicBezTo>
                  <a:lnTo>
                    <a:pt x="12857" y="1335"/>
                  </a:lnTo>
                  <a:cubicBezTo>
                    <a:pt x="12842" y="1220"/>
                    <a:pt x="12756" y="1167"/>
                    <a:pt x="12668" y="1167"/>
                  </a:cubicBezTo>
                  <a:cubicBezTo>
                    <a:pt x="12558" y="1167"/>
                    <a:pt x="12446" y="1249"/>
                    <a:pt x="12468" y="1393"/>
                  </a:cubicBezTo>
                  <a:lnTo>
                    <a:pt x="12597" y="2302"/>
                  </a:lnTo>
                  <a:cubicBezTo>
                    <a:pt x="11276" y="792"/>
                    <a:pt x="9411" y="1"/>
                    <a:pt x="752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9" name="Google Shape;12679;p93"/>
            <p:cNvSpPr/>
            <p:nvPr/>
          </p:nvSpPr>
          <p:spPr>
            <a:xfrm>
              <a:off x="2341006" y="2077116"/>
              <a:ext cx="16418" cy="27434"/>
            </a:xfrm>
            <a:custGeom>
              <a:avLst/>
              <a:gdLst/>
              <a:ahLst/>
              <a:cxnLst/>
              <a:rect l="l" t="t" r="r" b="b"/>
              <a:pathLst>
                <a:path w="626" h="1046" extrusionOk="0">
                  <a:moveTo>
                    <a:pt x="419" y="1"/>
                  </a:moveTo>
                  <a:cubicBezTo>
                    <a:pt x="308" y="6"/>
                    <a:pt x="221" y="92"/>
                    <a:pt x="221" y="203"/>
                  </a:cubicBezTo>
                  <a:lnTo>
                    <a:pt x="226" y="564"/>
                  </a:lnTo>
                  <a:lnTo>
                    <a:pt x="82" y="703"/>
                  </a:lnTo>
                  <a:cubicBezTo>
                    <a:pt x="0" y="780"/>
                    <a:pt x="0" y="906"/>
                    <a:pt x="77" y="983"/>
                  </a:cubicBezTo>
                  <a:cubicBezTo>
                    <a:pt x="114" y="1025"/>
                    <a:pt x="166" y="1045"/>
                    <a:pt x="218" y="1045"/>
                  </a:cubicBezTo>
                  <a:cubicBezTo>
                    <a:pt x="267" y="1045"/>
                    <a:pt x="317" y="1027"/>
                    <a:pt x="356" y="992"/>
                  </a:cubicBezTo>
                  <a:lnTo>
                    <a:pt x="563" y="795"/>
                  </a:lnTo>
                  <a:cubicBezTo>
                    <a:pt x="602" y="756"/>
                    <a:pt x="626" y="703"/>
                    <a:pt x="626" y="646"/>
                  </a:cubicBezTo>
                  <a:lnTo>
                    <a:pt x="616" y="198"/>
                  </a:lnTo>
                  <a:cubicBezTo>
                    <a:pt x="616" y="88"/>
                    <a:pt x="529" y="1"/>
                    <a:pt x="41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0" name="Google Shape;12680;p93"/>
            <p:cNvSpPr/>
            <p:nvPr/>
          </p:nvSpPr>
          <p:spPr>
            <a:xfrm>
              <a:off x="2240030" y="2027913"/>
              <a:ext cx="286876" cy="264662"/>
            </a:xfrm>
            <a:custGeom>
              <a:avLst/>
              <a:gdLst/>
              <a:ahLst/>
              <a:cxnLst/>
              <a:rect l="l" t="t" r="r" b="b"/>
              <a:pathLst>
                <a:path w="10938" h="10091" extrusionOk="0">
                  <a:moveTo>
                    <a:pt x="3792" y="3864"/>
                  </a:moveTo>
                  <a:lnTo>
                    <a:pt x="4062" y="3898"/>
                  </a:lnTo>
                  <a:cubicBezTo>
                    <a:pt x="4073" y="3899"/>
                    <a:pt x="4085" y="3900"/>
                    <a:pt x="4097" y="3900"/>
                  </a:cubicBezTo>
                  <a:cubicBezTo>
                    <a:pt x="4128" y="3900"/>
                    <a:pt x="4160" y="3895"/>
                    <a:pt x="4192" y="3888"/>
                  </a:cubicBezTo>
                  <a:lnTo>
                    <a:pt x="4192" y="3888"/>
                  </a:lnTo>
                  <a:lnTo>
                    <a:pt x="3985" y="4345"/>
                  </a:lnTo>
                  <a:lnTo>
                    <a:pt x="3648" y="4249"/>
                  </a:lnTo>
                  <a:lnTo>
                    <a:pt x="3792" y="3864"/>
                  </a:lnTo>
                  <a:close/>
                  <a:moveTo>
                    <a:pt x="5111" y="3768"/>
                  </a:moveTo>
                  <a:lnTo>
                    <a:pt x="5501" y="4249"/>
                  </a:lnTo>
                  <a:lnTo>
                    <a:pt x="5452" y="4384"/>
                  </a:lnTo>
                  <a:cubicBezTo>
                    <a:pt x="5402" y="4539"/>
                    <a:pt x="5524" y="4645"/>
                    <a:pt x="5645" y="4645"/>
                  </a:cubicBezTo>
                  <a:cubicBezTo>
                    <a:pt x="5720" y="4645"/>
                    <a:pt x="5795" y="4605"/>
                    <a:pt x="5828" y="4509"/>
                  </a:cubicBezTo>
                  <a:lnTo>
                    <a:pt x="5876" y="4360"/>
                  </a:lnTo>
                  <a:cubicBezTo>
                    <a:pt x="5919" y="4240"/>
                    <a:pt x="5895" y="4110"/>
                    <a:pt x="5818" y="4013"/>
                  </a:cubicBezTo>
                  <a:lnTo>
                    <a:pt x="5712" y="3879"/>
                  </a:lnTo>
                  <a:lnTo>
                    <a:pt x="6059" y="4143"/>
                  </a:lnTo>
                  <a:cubicBezTo>
                    <a:pt x="6091" y="4170"/>
                    <a:pt x="6133" y="4184"/>
                    <a:pt x="6176" y="4184"/>
                  </a:cubicBezTo>
                  <a:cubicBezTo>
                    <a:pt x="6203" y="4184"/>
                    <a:pt x="6230" y="4178"/>
                    <a:pt x="6256" y="4167"/>
                  </a:cubicBezTo>
                  <a:lnTo>
                    <a:pt x="6501" y="4066"/>
                  </a:lnTo>
                  <a:lnTo>
                    <a:pt x="6655" y="4240"/>
                  </a:lnTo>
                  <a:cubicBezTo>
                    <a:pt x="6695" y="4279"/>
                    <a:pt x="6747" y="4303"/>
                    <a:pt x="6803" y="4303"/>
                  </a:cubicBezTo>
                  <a:cubicBezTo>
                    <a:pt x="6808" y="4303"/>
                    <a:pt x="6814" y="4302"/>
                    <a:pt x="6819" y="4302"/>
                  </a:cubicBezTo>
                  <a:lnTo>
                    <a:pt x="7305" y="4264"/>
                  </a:lnTo>
                  <a:lnTo>
                    <a:pt x="7324" y="4345"/>
                  </a:lnTo>
                  <a:cubicBezTo>
                    <a:pt x="7339" y="4427"/>
                    <a:pt x="7281" y="4504"/>
                    <a:pt x="7199" y="4509"/>
                  </a:cubicBezTo>
                  <a:lnTo>
                    <a:pt x="6357" y="4576"/>
                  </a:lnTo>
                  <a:cubicBezTo>
                    <a:pt x="6169" y="4591"/>
                    <a:pt x="6025" y="4754"/>
                    <a:pt x="6039" y="4947"/>
                  </a:cubicBezTo>
                  <a:lnTo>
                    <a:pt x="5481" y="4759"/>
                  </a:lnTo>
                  <a:cubicBezTo>
                    <a:pt x="5467" y="4754"/>
                    <a:pt x="5457" y="4740"/>
                    <a:pt x="5452" y="4725"/>
                  </a:cubicBezTo>
                  <a:cubicBezTo>
                    <a:pt x="5419" y="4514"/>
                    <a:pt x="5236" y="4360"/>
                    <a:pt x="5024" y="4360"/>
                  </a:cubicBezTo>
                  <a:lnTo>
                    <a:pt x="5015" y="4360"/>
                  </a:lnTo>
                  <a:lnTo>
                    <a:pt x="4403" y="4374"/>
                  </a:lnTo>
                  <a:lnTo>
                    <a:pt x="4581" y="3984"/>
                  </a:lnTo>
                  <a:cubicBezTo>
                    <a:pt x="4596" y="3951"/>
                    <a:pt x="4625" y="3922"/>
                    <a:pt x="4663" y="3912"/>
                  </a:cubicBezTo>
                  <a:lnTo>
                    <a:pt x="5111" y="3768"/>
                  </a:lnTo>
                  <a:close/>
                  <a:moveTo>
                    <a:pt x="9698" y="4445"/>
                  </a:moveTo>
                  <a:cubicBezTo>
                    <a:pt x="9732" y="4445"/>
                    <a:pt x="9766" y="4458"/>
                    <a:pt x="9793" y="4485"/>
                  </a:cubicBezTo>
                  <a:lnTo>
                    <a:pt x="10192" y="4875"/>
                  </a:lnTo>
                  <a:cubicBezTo>
                    <a:pt x="10197" y="4995"/>
                    <a:pt x="10197" y="5115"/>
                    <a:pt x="10192" y="5236"/>
                  </a:cubicBezTo>
                  <a:cubicBezTo>
                    <a:pt x="10144" y="6405"/>
                    <a:pt x="9663" y="7511"/>
                    <a:pt x="8835" y="8339"/>
                  </a:cubicBezTo>
                  <a:cubicBezTo>
                    <a:pt x="8705" y="8464"/>
                    <a:pt x="8575" y="8580"/>
                    <a:pt x="8436" y="8695"/>
                  </a:cubicBezTo>
                  <a:cubicBezTo>
                    <a:pt x="8508" y="8589"/>
                    <a:pt x="8570" y="8479"/>
                    <a:pt x="8619" y="8358"/>
                  </a:cubicBezTo>
                  <a:lnTo>
                    <a:pt x="9528" y="6265"/>
                  </a:lnTo>
                  <a:cubicBezTo>
                    <a:pt x="9584" y="6130"/>
                    <a:pt x="9486" y="5986"/>
                    <a:pt x="9344" y="5986"/>
                  </a:cubicBezTo>
                  <a:cubicBezTo>
                    <a:pt x="9340" y="5986"/>
                    <a:pt x="9335" y="5986"/>
                    <a:pt x="9331" y="5986"/>
                  </a:cubicBezTo>
                  <a:lnTo>
                    <a:pt x="9244" y="5996"/>
                  </a:lnTo>
                  <a:lnTo>
                    <a:pt x="9735" y="5019"/>
                  </a:lnTo>
                  <a:cubicBezTo>
                    <a:pt x="9817" y="4855"/>
                    <a:pt x="9764" y="4658"/>
                    <a:pt x="9615" y="4552"/>
                  </a:cubicBezTo>
                  <a:lnTo>
                    <a:pt x="9571" y="4523"/>
                  </a:lnTo>
                  <a:lnTo>
                    <a:pt x="9581" y="4509"/>
                  </a:lnTo>
                  <a:cubicBezTo>
                    <a:pt x="9608" y="4468"/>
                    <a:pt x="9653" y="4445"/>
                    <a:pt x="9698" y="4445"/>
                  </a:cubicBezTo>
                  <a:close/>
                  <a:moveTo>
                    <a:pt x="5550" y="1"/>
                  </a:moveTo>
                  <a:cubicBezTo>
                    <a:pt x="4253" y="1"/>
                    <a:pt x="2961" y="498"/>
                    <a:pt x="1978" y="1478"/>
                  </a:cubicBezTo>
                  <a:cubicBezTo>
                    <a:pt x="131" y="3330"/>
                    <a:pt x="1" y="6284"/>
                    <a:pt x="1680" y="8291"/>
                  </a:cubicBezTo>
                  <a:cubicBezTo>
                    <a:pt x="1722" y="8334"/>
                    <a:pt x="1770" y="8352"/>
                    <a:pt x="1817" y="8352"/>
                  </a:cubicBezTo>
                  <a:cubicBezTo>
                    <a:pt x="1959" y="8352"/>
                    <a:pt x="2087" y="8184"/>
                    <a:pt x="1978" y="8036"/>
                  </a:cubicBezTo>
                  <a:cubicBezTo>
                    <a:pt x="838" y="6679"/>
                    <a:pt x="573" y="4788"/>
                    <a:pt x="1290" y="3166"/>
                  </a:cubicBezTo>
                  <a:cubicBezTo>
                    <a:pt x="2007" y="1545"/>
                    <a:pt x="3581" y="472"/>
                    <a:pt x="5356" y="395"/>
                  </a:cubicBezTo>
                  <a:cubicBezTo>
                    <a:pt x="5409" y="393"/>
                    <a:pt x="5462" y="392"/>
                    <a:pt x="5516" y="392"/>
                  </a:cubicBezTo>
                  <a:cubicBezTo>
                    <a:pt x="5724" y="392"/>
                    <a:pt x="5935" y="407"/>
                    <a:pt x="6145" y="433"/>
                  </a:cubicBezTo>
                  <a:lnTo>
                    <a:pt x="6410" y="761"/>
                  </a:lnTo>
                  <a:lnTo>
                    <a:pt x="6299" y="1025"/>
                  </a:lnTo>
                  <a:lnTo>
                    <a:pt x="6136" y="732"/>
                  </a:lnTo>
                  <a:cubicBezTo>
                    <a:pt x="6102" y="669"/>
                    <a:pt x="6035" y="631"/>
                    <a:pt x="5967" y="631"/>
                  </a:cubicBezTo>
                  <a:lnTo>
                    <a:pt x="5332" y="631"/>
                  </a:lnTo>
                  <a:cubicBezTo>
                    <a:pt x="5260" y="631"/>
                    <a:pt x="5193" y="674"/>
                    <a:pt x="5159" y="737"/>
                  </a:cubicBezTo>
                  <a:lnTo>
                    <a:pt x="4716" y="1583"/>
                  </a:lnTo>
                  <a:cubicBezTo>
                    <a:pt x="4586" y="1829"/>
                    <a:pt x="4750" y="2127"/>
                    <a:pt x="5024" y="2151"/>
                  </a:cubicBezTo>
                  <a:lnTo>
                    <a:pt x="5380" y="2180"/>
                  </a:lnTo>
                  <a:cubicBezTo>
                    <a:pt x="5385" y="2180"/>
                    <a:pt x="5391" y="2181"/>
                    <a:pt x="5396" y="2181"/>
                  </a:cubicBezTo>
                  <a:cubicBezTo>
                    <a:pt x="5462" y="2181"/>
                    <a:pt x="5523" y="2152"/>
                    <a:pt x="5558" y="2098"/>
                  </a:cubicBezTo>
                  <a:lnTo>
                    <a:pt x="5693" y="1906"/>
                  </a:lnTo>
                  <a:lnTo>
                    <a:pt x="5765" y="1997"/>
                  </a:lnTo>
                  <a:lnTo>
                    <a:pt x="5717" y="2334"/>
                  </a:lnTo>
                  <a:lnTo>
                    <a:pt x="5111" y="2425"/>
                  </a:lnTo>
                  <a:cubicBezTo>
                    <a:pt x="5082" y="2430"/>
                    <a:pt x="5048" y="2440"/>
                    <a:pt x="5024" y="2459"/>
                  </a:cubicBezTo>
                  <a:lnTo>
                    <a:pt x="4245" y="3032"/>
                  </a:lnTo>
                  <a:cubicBezTo>
                    <a:pt x="4206" y="3061"/>
                    <a:pt x="4177" y="3099"/>
                    <a:pt x="4168" y="3147"/>
                  </a:cubicBezTo>
                  <a:lnTo>
                    <a:pt x="4081" y="3503"/>
                  </a:lnTo>
                  <a:lnTo>
                    <a:pt x="3816" y="3470"/>
                  </a:lnTo>
                  <a:cubicBezTo>
                    <a:pt x="3802" y="3468"/>
                    <a:pt x="3788" y="3467"/>
                    <a:pt x="3774" y="3467"/>
                  </a:cubicBezTo>
                  <a:cubicBezTo>
                    <a:pt x="3622" y="3467"/>
                    <a:pt x="3484" y="3560"/>
                    <a:pt x="3431" y="3705"/>
                  </a:cubicBezTo>
                  <a:lnTo>
                    <a:pt x="3268" y="4143"/>
                  </a:lnTo>
                  <a:cubicBezTo>
                    <a:pt x="3196" y="4345"/>
                    <a:pt x="3306" y="4562"/>
                    <a:pt x="3508" y="4624"/>
                  </a:cubicBezTo>
                  <a:cubicBezTo>
                    <a:pt x="3326" y="4706"/>
                    <a:pt x="3201" y="4884"/>
                    <a:pt x="3191" y="5091"/>
                  </a:cubicBezTo>
                  <a:lnTo>
                    <a:pt x="3191" y="5187"/>
                  </a:lnTo>
                  <a:lnTo>
                    <a:pt x="2633" y="5818"/>
                  </a:lnTo>
                  <a:cubicBezTo>
                    <a:pt x="2551" y="5919"/>
                    <a:pt x="2503" y="6039"/>
                    <a:pt x="2503" y="6169"/>
                  </a:cubicBezTo>
                  <a:lnTo>
                    <a:pt x="2503" y="6905"/>
                  </a:lnTo>
                  <a:cubicBezTo>
                    <a:pt x="2503" y="7093"/>
                    <a:pt x="2580" y="7276"/>
                    <a:pt x="2715" y="7406"/>
                  </a:cubicBezTo>
                  <a:lnTo>
                    <a:pt x="3244" y="7916"/>
                  </a:lnTo>
                  <a:cubicBezTo>
                    <a:pt x="3359" y="8026"/>
                    <a:pt x="3508" y="8094"/>
                    <a:pt x="3667" y="8108"/>
                  </a:cubicBezTo>
                  <a:lnTo>
                    <a:pt x="5226" y="8243"/>
                  </a:lnTo>
                  <a:lnTo>
                    <a:pt x="5217" y="8291"/>
                  </a:lnTo>
                  <a:cubicBezTo>
                    <a:pt x="5193" y="8483"/>
                    <a:pt x="5274" y="8671"/>
                    <a:pt x="5428" y="8787"/>
                  </a:cubicBezTo>
                  <a:lnTo>
                    <a:pt x="5703" y="8989"/>
                  </a:lnTo>
                  <a:lnTo>
                    <a:pt x="5683" y="9051"/>
                  </a:lnTo>
                  <a:cubicBezTo>
                    <a:pt x="5621" y="9253"/>
                    <a:pt x="5683" y="9475"/>
                    <a:pt x="5847" y="9609"/>
                  </a:cubicBezTo>
                  <a:lnTo>
                    <a:pt x="5929" y="9682"/>
                  </a:lnTo>
                  <a:cubicBezTo>
                    <a:pt x="5861" y="9686"/>
                    <a:pt x="5799" y="9691"/>
                    <a:pt x="5736" y="9691"/>
                  </a:cubicBezTo>
                  <a:cubicBezTo>
                    <a:pt x="5667" y="9694"/>
                    <a:pt x="5597" y="9696"/>
                    <a:pt x="5527" y="9696"/>
                  </a:cubicBezTo>
                  <a:cubicBezTo>
                    <a:pt x="4441" y="9696"/>
                    <a:pt x="3388" y="9310"/>
                    <a:pt x="2551" y="8609"/>
                  </a:cubicBezTo>
                  <a:cubicBezTo>
                    <a:pt x="2507" y="8566"/>
                    <a:pt x="2459" y="8548"/>
                    <a:pt x="2414" y="8548"/>
                  </a:cubicBezTo>
                  <a:cubicBezTo>
                    <a:pt x="2252" y="8548"/>
                    <a:pt x="2120" y="8779"/>
                    <a:pt x="2301" y="8907"/>
                  </a:cubicBezTo>
                  <a:cubicBezTo>
                    <a:pt x="3205" y="9672"/>
                    <a:pt x="4355" y="10091"/>
                    <a:pt x="5544" y="10091"/>
                  </a:cubicBezTo>
                  <a:cubicBezTo>
                    <a:pt x="5611" y="10091"/>
                    <a:pt x="5679" y="10091"/>
                    <a:pt x="5751" y="10086"/>
                  </a:cubicBezTo>
                  <a:cubicBezTo>
                    <a:pt x="7671" y="10009"/>
                    <a:pt x="9384" y="8844"/>
                    <a:pt x="10163" y="7083"/>
                  </a:cubicBezTo>
                  <a:cubicBezTo>
                    <a:pt x="10938" y="5322"/>
                    <a:pt x="10649" y="3272"/>
                    <a:pt x="9408" y="1795"/>
                  </a:cubicBezTo>
                  <a:cubicBezTo>
                    <a:pt x="9364" y="1735"/>
                    <a:pt x="9310" y="1711"/>
                    <a:pt x="9256" y="1711"/>
                  </a:cubicBezTo>
                  <a:cubicBezTo>
                    <a:pt x="9106" y="1711"/>
                    <a:pt x="8964" y="1901"/>
                    <a:pt x="9109" y="2050"/>
                  </a:cubicBezTo>
                  <a:cubicBezTo>
                    <a:pt x="9639" y="2681"/>
                    <a:pt x="9995" y="3446"/>
                    <a:pt x="10129" y="4259"/>
                  </a:cubicBezTo>
                  <a:lnTo>
                    <a:pt x="10072" y="4196"/>
                  </a:lnTo>
                  <a:cubicBezTo>
                    <a:pt x="9968" y="4095"/>
                    <a:pt x="9835" y="4046"/>
                    <a:pt x="9702" y="4046"/>
                  </a:cubicBezTo>
                  <a:cubicBezTo>
                    <a:pt x="9527" y="4046"/>
                    <a:pt x="9353" y="4131"/>
                    <a:pt x="9249" y="4292"/>
                  </a:cubicBezTo>
                  <a:lnTo>
                    <a:pt x="9215" y="4345"/>
                  </a:lnTo>
                  <a:cubicBezTo>
                    <a:pt x="9124" y="4345"/>
                    <a:pt x="9032" y="4379"/>
                    <a:pt x="8960" y="4446"/>
                  </a:cubicBezTo>
                  <a:lnTo>
                    <a:pt x="8700" y="4138"/>
                  </a:lnTo>
                  <a:cubicBezTo>
                    <a:pt x="8657" y="4079"/>
                    <a:pt x="8603" y="4054"/>
                    <a:pt x="8549" y="4054"/>
                  </a:cubicBezTo>
                  <a:cubicBezTo>
                    <a:pt x="8400" y="4054"/>
                    <a:pt x="8260" y="4245"/>
                    <a:pt x="8402" y="4393"/>
                  </a:cubicBezTo>
                  <a:lnTo>
                    <a:pt x="8797" y="4860"/>
                  </a:lnTo>
                  <a:cubicBezTo>
                    <a:pt x="8837" y="4908"/>
                    <a:pt x="8893" y="4933"/>
                    <a:pt x="8948" y="4933"/>
                  </a:cubicBezTo>
                  <a:cubicBezTo>
                    <a:pt x="8997" y="4933"/>
                    <a:pt x="9047" y="4913"/>
                    <a:pt x="9085" y="4875"/>
                  </a:cubicBezTo>
                  <a:lnTo>
                    <a:pt x="9215" y="4750"/>
                  </a:lnTo>
                  <a:lnTo>
                    <a:pt x="9369" y="4860"/>
                  </a:lnTo>
                  <a:lnTo>
                    <a:pt x="8782" y="6025"/>
                  </a:lnTo>
                  <a:lnTo>
                    <a:pt x="8753" y="6025"/>
                  </a:lnTo>
                  <a:cubicBezTo>
                    <a:pt x="8749" y="6025"/>
                    <a:pt x="8744" y="6025"/>
                    <a:pt x="8740" y="6025"/>
                  </a:cubicBezTo>
                  <a:cubicBezTo>
                    <a:pt x="8701" y="6025"/>
                    <a:pt x="8664" y="6007"/>
                    <a:pt x="8638" y="5977"/>
                  </a:cubicBezTo>
                  <a:lnTo>
                    <a:pt x="7853" y="5024"/>
                  </a:lnTo>
                  <a:cubicBezTo>
                    <a:pt x="7810" y="4966"/>
                    <a:pt x="7755" y="4942"/>
                    <a:pt x="7702" y="4942"/>
                  </a:cubicBezTo>
                  <a:cubicBezTo>
                    <a:pt x="7556" y="4942"/>
                    <a:pt x="7420" y="5122"/>
                    <a:pt x="7550" y="5274"/>
                  </a:cubicBezTo>
                  <a:lnTo>
                    <a:pt x="8330" y="6227"/>
                  </a:lnTo>
                  <a:cubicBezTo>
                    <a:pt x="8434" y="6349"/>
                    <a:pt x="8589" y="6420"/>
                    <a:pt x="8751" y="6420"/>
                  </a:cubicBezTo>
                  <a:cubicBezTo>
                    <a:pt x="8762" y="6420"/>
                    <a:pt x="8772" y="6420"/>
                    <a:pt x="8782" y="6419"/>
                  </a:cubicBezTo>
                  <a:lnTo>
                    <a:pt x="9037" y="6400"/>
                  </a:lnTo>
                  <a:lnTo>
                    <a:pt x="8258" y="8195"/>
                  </a:lnTo>
                  <a:cubicBezTo>
                    <a:pt x="8205" y="8325"/>
                    <a:pt x="8128" y="8450"/>
                    <a:pt x="8036" y="8556"/>
                  </a:cubicBezTo>
                  <a:lnTo>
                    <a:pt x="7416" y="9301"/>
                  </a:lnTo>
                  <a:cubicBezTo>
                    <a:pt x="7103" y="9436"/>
                    <a:pt x="6780" y="9537"/>
                    <a:pt x="6448" y="9600"/>
                  </a:cubicBezTo>
                  <a:lnTo>
                    <a:pt x="6107" y="9301"/>
                  </a:lnTo>
                  <a:cubicBezTo>
                    <a:pt x="6064" y="9268"/>
                    <a:pt x="6044" y="9210"/>
                    <a:pt x="6064" y="9157"/>
                  </a:cubicBezTo>
                  <a:lnTo>
                    <a:pt x="6121" y="8965"/>
                  </a:lnTo>
                  <a:cubicBezTo>
                    <a:pt x="6150" y="8883"/>
                    <a:pt x="6121" y="8796"/>
                    <a:pt x="6054" y="8748"/>
                  </a:cubicBezTo>
                  <a:lnTo>
                    <a:pt x="5664" y="8459"/>
                  </a:lnTo>
                  <a:cubicBezTo>
                    <a:pt x="5626" y="8431"/>
                    <a:pt x="5606" y="8382"/>
                    <a:pt x="5611" y="8334"/>
                  </a:cubicBezTo>
                  <a:lnTo>
                    <a:pt x="5640" y="8079"/>
                  </a:lnTo>
                  <a:cubicBezTo>
                    <a:pt x="5655" y="7969"/>
                    <a:pt x="5573" y="7868"/>
                    <a:pt x="5462" y="7858"/>
                  </a:cubicBezTo>
                  <a:lnTo>
                    <a:pt x="3701" y="7718"/>
                  </a:lnTo>
                  <a:cubicBezTo>
                    <a:pt x="3634" y="7709"/>
                    <a:pt x="3566" y="7680"/>
                    <a:pt x="3518" y="7632"/>
                  </a:cubicBezTo>
                  <a:lnTo>
                    <a:pt x="2989" y="7127"/>
                  </a:lnTo>
                  <a:cubicBezTo>
                    <a:pt x="2931" y="7069"/>
                    <a:pt x="2897" y="6992"/>
                    <a:pt x="2897" y="6910"/>
                  </a:cubicBezTo>
                  <a:lnTo>
                    <a:pt x="2897" y="6169"/>
                  </a:lnTo>
                  <a:cubicBezTo>
                    <a:pt x="2897" y="6135"/>
                    <a:pt x="2907" y="6106"/>
                    <a:pt x="2931" y="6082"/>
                  </a:cubicBezTo>
                  <a:lnTo>
                    <a:pt x="3533" y="5394"/>
                  </a:lnTo>
                  <a:cubicBezTo>
                    <a:pt x="3561" y="5361"/>
                    <a:pt x="3581" y="5317"/>
                    <a:pt x="3581" y="5274"/>
                  </a:cubicBezTo>
                  <a:lnTo>
                    <a:pt x="3585" y="5110"/>
                  </a:lnTo>
                  <a:cubicBezTo>
                    <a:pt x="3590" y="5058"/>
                    <a:pt x="3619" y="5009"/>
                    <a:pt x="3667" y="4990"/>
                  </a:cubicBezTo>
                  <a:lnTo>
                    <a:pt x="4139" y="4783"/>
                  </a:lnTo>
                  <a:lnTo>
                    <a:pt x="5019" y="4759"/>
                  </a:lnTo>
                  <a:cubicBezTo>
                    <a:pt x="5039" y="4759"/>
                    <a:pt x="5058" y="4774"/>
                    <a:pt x="5063" y="4793"/>
                  </a:cubicBezTo>
                  <a:cubicBezTo>
                    <a:pt x="5087" y="4956"/>
                    <a:pt x="5197" y="5086"/>
                    <a:pt x="5351" y="5139"/>
                  </a:cubicBezTo>
                  <a:lnTo>
                    <a:pt x="5982" y="5351"/>
                  </a:lnTo>
                  <a:cubicBezTo>
                    <a:pt x="6018" y="5362"/>
                    <a:pt x="6054" y="5368"/>
                    <a:pt x="6089" y="5368"/>
                  </a:cubicBezTo>
                  <a:cubicBezTo>
                    <a:pt x="6293" y="5368"/>
                    <a:pt x="6468" y="5189"/>
                    <a:pt x="6439" y="4971"/>
                  </a:cubicBezTo>
                  <a:lnTo>
                    <a:pt x="7233" y="4913"/>
                  </a:lnTo>
                  <a:cubicBezTo>
                    <a:pt x="7550" y="4889"/>
                    <a:pt x="7776" y="4591"/>
                    <a:pt x="7714" y="4278"/>
                  </a:cubicBezTo>
                  <a:lnTo>
                    <a:pt x="7690" y="4167"/>
                  </a:lnTo>
                  <a:cubicBezTo>
                    <a:pt x="7658" y="3994"/>
                    <a:pt x="7505" y="3873"/>
                    <a:pt x="7334" y="3873"/>
                  </a:cubicBezTo>
                  <a:cubicBezTo>
                    <a:pt x="7324" y="3873"/>
                    <a:pt x="7315" y="3873"/>
                    <a:pt x="7305" y="3874"/>
                  </a:cubicBezTo>
                  <a:lnTo>
                    <a:pt x="6886" y="3908"/>
                  </a:lnTo>
                  <a:lnTo>
                    <a:pt x="6829" y="3840"/>
                  </a:lnTo>
                  <a:lnTo>
                    <a:pt x="7377" y="3292"/>
                  </a:lnTo>
                  <a:cubicBezTo>
                    <a:pt x="7521" y="3148"/>
                    <a:pt x="7391" y="2950"/>
                    <a:pt x="7237" y="2950"/>
                  </a:cubicBezTo>
                  <a:cubicBezTo>
                    <a:pt x="7191" y="2950"/>
                    <a:pt x="7142" y="2969"/>
                    <a:pt x="7098" y="3013"/>
                  </a:cubicBezTo>
                  <a:lnTo>
                    <a:pt x="6434" y="3672"/>
                  </a:lnTo>
                  <a:lnTo>
                    <a:pt x="6213" y="3768"/>
                  </a:lnTo>
                  <a:lnTo>
                    <a:pt x="5592" y="3292"/>
                  </a:lnTo>
                  <a:cubicBezTo>
                    <a:pt x="5557" y="3266"/>
                    <a:pt x="5515" y="3253"/>
                    <a:pt x="5474" y="3253"/>
                  </a:cubicBezTo>
                  <a:cubicBezTo>
                    <a:pt x="5453" y="3253"/>
                    <a:pt x="5433" y="3256"/>
                    <a:pt x="5414" y="3263"/>
                  </a:cubicBezTo>
                  <a:lnTo>
                    <a:pt x="4543" y="3532"/>
                  </a:lnTo>
                  <a:cubicBezTo>
                    <a:pt x="4519" y="3542"/>
                    <a:pt x="4495" y="3551"/>
                    <a:pt x="4471" y="3561"/>
                  </a:cubicBezTo>
                  <a:lnTo>
                    <a:pt x="4533" y="3306"/>
                  </a:lnTo>
                  <a:lnTo>
                    <a:pt x="5212" y="2806"/>
                  </a:lnTo>
                  <a:lnTo>
                    <a:pt x="5919" y="2705"/>
                  </a:lnTo>
                  <a:cubicBezTo>
                    <a:pt x="6006" y="2690"/>
                    <a:pt x="6073" y="2623"/>
                    <a:pt x="6083" y="2536"/>
                  </a:cubicBezTo>
                  <a:lnTo>
                    <a:pt x="6169" y="1968"/>
                  </a:lnTo>
                  <a:cubicBezTo>
                    <a:pt x="6174" y="1911"/>
                    <a:pt x="6160" y="1858"/>
                    <a:pt x="6126" y="1814"/>
                  </a:cubicBezTo>
                  <a:lnTo>
                    <a:pt x="5837" y="1449"/>
                  </a:lnTo>
                  <a:cubicBezTo>
                    <a:pt x="5798" y="1400"/>
                    <a:pt x="5740" y="1376"/>
                    <a:pt x="5683" y="1376"/>
                  </a:cubicBezTo>
                  <a:cubicBezTo>
                    <a:pt x="5621" y="1376"/>
                    <a:pt x="5560" y="1404"/>
                    <a:pt x="5520" y="1458"/>
                  </a:cubicBezTo>
                  <a:lnTo>
                    <a:pt x="5298" y="1776"/>
                  </a:lnTo>
                  <a:lnTo>
                    <a:pt x="5067" y="1757"/>
                  </a:lnTo>
                  <a:lnTo>
                    <a:pt x="5452" y="1025"/>
                  </a:lnTo>
                  <a:lnTo>
                    <a:pt x="5852" y="1025"/>
                  </a:lnTo>
                  <a:lnTo>
                    <a:pt x="6150" y="1564"/>
                  </a:lnTo>
                  <a:cubicBezTo>
                    <a:pt x="6189" y="1633"/>
                    <a:pt x="6256" y="1667"/>
                    <a:pt x="6323" y="1667"/>
                  </a:cubicBezTo>
                  <a:cubicBezTo>
                    <a:pt x="6397" y="1667"/>
                    <a:pt x="6471" y="1626"/>
                    <a:pt x="6506" y="1545"/>
                  </a:cubicBezTo>
                  <a:lnTo>
                    <a:pt x="6780" y="895"/>
                  </a:lnTo>
                  <a:cubicBezTo>
                    <a:pt x="6833" y="785"/>
                    <a:pt x="6819" y="650"/>
                    <a:pt x="6747" y="549"/>
                  </a:cubicBezTo>
                  <a:lnTo>
                    <a:pt x="6747" y="549"/>
                  </a:lnTo>
                  <a:cubicBezTo>
                    <a:pt x="7406" y="722"/>
                    <a:pt x="8017" y="1040"/>
                    <a:pt x="8537" y="1478"/>
                  </a:cubicBezTo>
                  <a:cubicBezTo>
                    <a:pt x="8581" y="1522"/>
                    <a:pt x="8630" y="1541"/>
                    <a:pt x="8676" y="1541"/>
                  </a:cubicBezTo>
                  <a:cubicBezTo>
                    <a:pt x="8838" y="1541"/>
                    <a:pt x="8968" y="1310"/>
                    <a:pt x="8792" y="1179"/>
                  </a:cubicBezTo>
                  <a:cubicBezTo>
                    <a:pt x="7849" y="391"/>
                    <a:pt x="6698" y="1"/>
                    <a:pt x="555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681" name="Google Shape;12681;p93"/>
          <p:cNvGrpSpPr/>
          <p:nvPr/>
        </p:nvGrpSpPr>
        <p:grpSpPr>
          <a:xfrm>
            <a:off x="2654399" y="1839141"/>
            <a:ext cx="342977" cy="287663"/>
            <a:chOff x="2654399" y="2023716"/>
            <a:chExt cx="342977" cy="287663"/>
          </a:xfrm>
        </p:grpSpPr>
        <p:sp>
          <p:nvSpPr>
            <p:cNvPr id="12682" name="Google Shape;12682;p93"/>
            <p:cNvSpPr/>
            <p:nvPr/>
          </p:nvSpPr>
          <p:spPr>
            <a:xfrm>
              <a:off x="2814623" y="2091777"/>
              <a:ext cx="174570" cy="158912"/>
            </a:xfrm>
            <a:custGeom>
              <a:avLst/>
              <a:gdLst/>
              <a:ahLst/>
              <a:cxnLst/>
              <a:rect l="l" t="t" r="r" b="b"/>
              <a:pathLst>
                <a:path w="6656" h="6059" extrusionOk="0">
                  <a:moveTo>
                    <a:pt x="4192" y="0"/>
                  </a:moveTo>
                  <a:lnTo>
                    <a:pt x="2912" y="977"/>
                  </a:lnTo>
                  <a:lnTo>
                    <a:pt x="1843" y="626"/>
                  </a:lnTo>
                  <a:lnTo>
                    <a:pt x="1" y="2127"/>
                  </a:lnTo>
                  <a:lnTo>
                    <a:pt x="2844" y="6058"/>
                  </a:lnTo>
                  <a:lnTo>
                    <a:pt x="6655" y="3349"/>
                  </a:lnTo>
                  <a:lnTo>
                    <a:pt x="4192" y="0"/>
                  </a:ln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3" name="Google Shape;12683;p93"/>
            <p:cNvSpPr/>
            <p:nvPr/>
          </p:nvSpPr>
          <p:spPr>
            <a:xfrm>
              <a:off x="2891364" y="2028673"/>
              <a:ext cx="98825" cy="175173"/>
            </a:xfrm>
            <a:custGeom>
              <a:avLst/>
              <a:gdLst/>
              <a:ahLst/>
              <a:cxnLst/>
              <a:rect l="l" t="t" r="r" b="b"/>
              <a:pathLst>
                <a:path w="3768" h="6679" extrusionOk="0">
                  <a:moveTo>
                    <a:pt x="3768" y="0"/>
                  </a:moveTo>
                  <a:lnTo>
                    <a:pt x="0" y="2421"/>
                  </a:lnTo>
                  <a:lnTo>
                    <a:pt x="3248" y="6679"/>
                  </a:lnTo>
                  <a:lnTo>
                    <a:pt x="3768" y="6265"/>
                  </a:lnTo>
                  <a:lnTo>
                    <a:pt x="3768" y="0"/>
                  </a:lnTo>
                  <a:close/>
                </a:path>
              </a:pathLst>
            </a:custGeom>
            <a:solidFill>
              <a:srgbClr val="D7E0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4" name="Google Shape;12684;p93"/>
            <p:cNvSpPr/>
            <p:nvPr/>
          </p:nvSpPr>
          <p:spPr>
            <a:xfrm>
              <a:off x="2957851" y="2158159"/>
              <a:ext cx="32339" cy="45688"/>
            </a:xfrm>
            <a:custGeom>
              <a:avLst/>
              <a:gdLst/>
              <a:ahLst/>
              <a:cxnLst/>
              <a:rect l="l" t="t" r="r" b="b"/>
              <a:pathLst>
                <a:path w="1233" h="1742" extrusionOk="0">
                  <a:moveTo>
                    <a:pt x="1233" y="0"/>
                  </a:moveTo>
                  <a:lnTo>
                    <a:pt x="1" y="813"/>
                  </a:lnTo>
                  <a:lnTo>
                    <a:pt x="713" y="1742"/>
                  </a:lnTo>
                  <a:lnTo>
                    <a:pt x="1233" y="1328"/>
                  </a:lnTo>
                  <a:lnTo>
                    <a:pt x="1233" y="0"/>
                  </a:lnTo>
                  <a:close/>
                </a:path>
              </a:pathLst>
            </a:custGeom>
            <a:solidFill>
              <a:srgbClr val="CE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5" name="Google Shape;12685;p93"/>
            <p:cNvSpPr/>
            <p:nvPr/>
          </p:nvSpPr>
          <p:spPr>
            <a:xfrm>
              <a:off x="2825979" y="2144258"/>
              <a:ext cx="132790" cy="88282"/>
            </a:xfrm>
            <a:custGeom>
              <a:avLst/>
              <a:gdLst/>
              <a:ahLst/>
              <a:cxnLst/>
              <a:rect l="l" t="t" r="r" b="b"/>
              <a:pathLst>
                <a:path w="5063" h="3366" extrusionOk="0">
                  <a:moveTo>
                    <a:pt x="583" y="1"/>
                  </a:moveTo>
                  <a:lnTo>
                    <a:pt x="1" y="1069"/>
                  </a:lnTo>
                  <a:lnTo>
                    <a:pt x="4081" y="3292"/>
                  </a:lnTo>
                  <a:cubicBezTo>
                    <a:pt x="4173" y="3342"/>
                    <a:pt x="4273" y="3366"/>
                    <a:pt x="4372" y="3366"/>
                  </a:cubicBezTo>
                  <a:cubicBezTo>
                    <a:pt x="4587" y="3366"/>
                    <a:pt x="4795" y="3253"/>
                    <a:pt x="4904" y="3051"/>
                  </a:cubicBezTo>
                  <a:cubicBezTo>
                    <a:pt x="5063" y="2758"/>
                    <a:pt x="4957" y="2387"/>
                    <a:pt x="4663" y="2229"/>
                  </a:cubicBezTo>
                  <a:lnTo>
                    <a:pt x="583" y="1"/>
                  </a:ln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6" name="Google Shape;12686;p93"/>
            <p:cNvSpPr/>
            <p:nvPr/>
          </p:nvSpPr>
          <p:spPr>
            <a:xfrm>
              <a:off x="2877857" y="2188687"/>
              <a:ext cx="77896" cy="43774"/>
            </a:xfrm>
            <a:custGeom>
              <a:avLst/>
              <a:gdLst/>
              <a:ahLst/>
              <a:cxnLst/>
              <a:rect l="l" t="t" r="r" b="b"/>
              <a:pathLst>
                <a:path w="2970" h="1669" extrusionOk="0">
                  <a:moveTo>
                    <a:pt x="265" y="1"/>
                  </a:moveTo>
                  <a:lnTo>
                    <a:pt x="0" y="453"/>
                  </a:lnTo>
                  <a:lnTo>
                    <a:pt x="2103" y="1593"/>
                  </a:lnTo>
                  <a:cubicBezTo>
                    <a:pt x="2196" y="1645"/>
                    <a:pt x="2296" y="1669"/>
                    <a:pt x="2394" y="1669"/>
                  </a:cubicBezTo>
                  <a:cubicBezTo>
                    <a:pt x="2644" y="1669"/>
                    <a:pt x="2883" y="1511"/>
                    <a:pt x="2969" y="1252"/>
                  </a:cubicBezTo>
                  <a:lnTo>
                    <a:pt x="2969" y="1252"/>
                  </a:lnTo>
                  <a:cubicBezTo>
                    <a:pt x="2906" y="1273"/>
                    <a:pt x="2840" y="1283"/>
                    <a:pt x="2775" y="1283"/>
                  </a:cubicBezTo>
                  <a:cubicBezTo>
                    <a:pt x="2676" y="1283"/>
                    <a:pt x="2578" y="1259"/>
                    <a:pt x="2488" y="1213"/>
                  </a:cubicBezTo>
                  <a:lnTo>
                    <a:pt x="265" y="1"/>
                  </a:ln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7" name="Google Shape;12687;p93"/>
            <p:cNvSpPr/>
            <p:nvPr/>
          </p:nvSpPr>
          <p:spPr>
            <a:xfrm>
              <a:off x="2801509" y="2167102"/>
              <a:ext cx="132790" cy="88256"/>
            </a:xfrm>
            <a:custGeom>
              <a:avLst/>
              <a:gdLst/>
              <a:ahLst/>
              <a:cxnLst/>
              <a:rect l="l" t="t" r="r" b="b"/>
              <a:pathLst>
                <a:path w="5063" h="3365" extrusionOk="0">
                  <a:moveTo>
                    <a:pt x="582" y="1"/>
                  </a:moveTo>
                  <a:lnTo>
                    <a:pt x="0" y="1064"/>
                  </a:lnTo>
                  <a:lnTo>
                    <a:pt x="4081" y="3292"/>
                  </a:lnTo>
                  <a:cubicBezTo>
                    <a:pt x="4172" y="3341"/>
                    <a:pt x="4269" y="3365"/>
                    <a:pt x="4366" y="3365"/>
                  </a:cubicBezTo>
                  <a:cubicBezTo>
                    <a:pt x="4581" y="3365"/>
                    <a:pt x="4790" y="3249"/>
                    <a:pt x="4903" y="3047"/>
                  </a:cubicBezTo>
                  <a:cubicBezTo>
                    <a:pt x="5062" y="2753"/>
                    <a:pt x="4956" y="2387"/>
                    <a:pt x="4663" y="2229"/>
                  </a:cubicBezTo>
                  <a:lnTo>
                    <a:pt x="582" y="1"/>
                  </a:ln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8" name="Google Shape;12688;p93"/>
            <p:cNvSpPr/>
            <p:nvPr/>
          </p:nvSpPr>
          <p:spPr>
            <a:xfrm>
              <a:off x="2861937" y="2217328"/>
              <a:ext cx="69319" cy="38056"/>
            </a:xfrm>
            <a:custGeom>
              <a:avLst/>
              <a:gdLst/>
              <a:ahLst/>
              <a:cxnLst/>
              <a:rect l="l" t="t" r="r" b="b"/>
              <a:pathLst>
                <a:path w="2643" h="1451" extrusionOk="0">
                  <a:moveTo>
                    <a:pt x="237" y="1"/>
                  </a:moveTo>
                  <a:lnTo>
                    <a:pt x="1" y="410"/>
                  </a:lnTo>
                  <a:lnTo>
                    <a:pt x="1777" y="1377"/>
                  </a:lnTo>
                  <a:cubicBezTo>
                    <a:pt x="1870" y="1427"/>
                    <a:pt x="1969" y="1450"/>
                    <a:pt x="2066" y="1450"/>
                  </a:cubicBezTo>
                  <a:cubicBezTo>
                    <a:pt x="2316" y="1450"/>
                    <a:pt x="2553" y="1296"/>
                    <a:pt x="2643" y="1040"/>
                  </a:cubicBezTo>
                  <a:lnTo>
                    <a:pt x="2643" y="1040"/>
                  </a:lnTo>
                  <a:cubicBezTo>
                    <a:pt x="2562" y="1076"/>
                    <a:pt x="2476" y="1094"/>
                    <a:pt x="2389" y="1094"/>
                  </a:cubicBezTo>
                  <a:cubicBezTo>
                    <a:pt x="2289" y="1094"/>
                    <a:pt x="2189" y="1070"/>
                    <a:pt x="2099" y="1021"/>
                  </a:cubicBezTo>
                  <a:lnTo>
                    <a:pt x="237" y="1"/>
                  </a:ln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9" name="Google Shape;12689;p93"/>
            <p:cNvSpPr/>
            <p:nvPr/>
          </p:nvSpPr>
          <p:spPr>
            <a:xfrm>
              <a:off x="2777012" y="2189946"/>
              <a:ext cx="132790" cy="88256"/>
            </a:xfrm>
            <a:custGeom>
              <a:avLst/>
              <a:gdLst/>
              <a:ahLst/>
              <a:cxnLst/>
              <a:rect l="l" t="t" r="r" b="b"/>
              <a:pathLst>
                <a:path w="5063" h="3365" extrusionOk="0">
                  <a:moveTo>
                    <a:pt x="578" y="1"/>
                  </a:moveTo>
                  <a:lnTo>
                    <a:pt x="1" y="1064"/>
                  </a:lnTo>
                  <a:lnTo>
                    <a:pt x="4081" y="3292"/>
                  </a:lnTo>
                  <a:cubicBezTo>
                    <a:pt x="4172" y="3341"/>
                    <a:pt x="4270" y="3364"/>
                    <a:pt x="4367" y="3364"/>
                  </a:cubicBezTo>
                  <a:cubicBezTo>
                    <a:pt x="4581" y="3364"/>
                    <a:pt x="4789" y="3249"/>
                    <a:pt x="4899" y="3046"/>
                  </a:cubicBezTo>
                  <a:cubicBezTo>
                    <a:pt x="5063" y="2753"/>
                    <a:pt x="4952" y="2387"/>
                    <a:pt x="4658" y="2228"/>
                  </a:cubicBezTo>
                  <a:lnTo>
                    <a:pt x="578" y="1"/>
                  </a:ln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0" name="Google Shape;12690;p93"/>
            <p:cNvSpPr/>
            <p:nvPr/>
          </p:nvSpPr>
          <p:spPr>
            <a:xfrm>
              <a:off x="2845912" y="2245234"/>
              <a:ext cx="60481" cy="32994"/>
            </a:xfrm>
            <a:custGeom>
              <a:avLst/>
              <a:gdLst/>
              <a:ahLst/>
              <a:cxnLst/>
              <a:rect l="l" t="t" r="r" b="b"/>
              <a:pathLst>
                <a:path w="2306" h="1258" extrusionOk="0">
                  <a:moveTo>
                    <a:pt x="232" y="0"/>
                  </a:moveTo>
                  <a:lnTo>
                    <a:pt x="1" y="390"/>
                  </a:lnTo>
                  <a:lnTo>
                    <a:pt x="1454" y="1184"/>
                  </a:lnTo>
                  <a:cubicBezTo>
                    <a:pt x="1546" y="1234"/>
                    <a:pt x="1645" y="1257"/>
                    <a:pt x="1742" y="1257"/>
                  </a:cubicBezTo>
                  <a:cubicBezTo>
                    <a:pt x="1980" y="1257"/>
                    <a:pt x="2210" y="1115"/>
                    <a:pt x="2306" y="876"/>
                  </a:cubicBezTo>
                  <a:lnTo>
                    <a:pt x="2306" y="876"/>
                  </a:lnTo>
                  <a:cubicBezTo>
                    <a:pt x="2232" y="905"/>
                    <a:pt x="2154" y="920"/>
                    <a:pt x="2076" y="920"/>
                  </a:cubicBezTo>
                  <a:cubicBezTo>
                    <a:pt x="1975" y="920"/>
                    <a:pt x="1875" y="896"/>
                    <a:pt x="1786" y="847"/>
                  </a:cubicBezTo>
                  <a:lnTo>
                    <a:pt x="232" y="0"/>
                  </a:ln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1" name="Google Shape;12691;p93"/>
            <p:cNvSpPr/>
            <p:nvPr/>
          </p:nvSpPr>
          <p:spPr>
            <a:xfrm>
              <a:off x="2752411" y="2212791"/>
              <a:ext cx="132790" cy="88256"/>
            </a:xfrm>
            <a:custGeom>
              <a:avLst/>
              <a:gdLst/>
              <a:ahLst/>
              <a:cxnLst/>
              <a:rect l="l" t="t" r="r" b="b"/>
              <a:pathLst>
                <a:path w="5063" h="3365" extrusionOk="0">
                  <a:moveTo>
                    <a:pt x="583" y="1"/>
                  </a:moveTo>
                  <a:lnTo>
                    <a:pt x="0" y="1064"/>
                  </a:lnTo>
                  <a:lnTo>
                    <a:pt x="4081" y="3292"/>
                  </a:lnTo>
                  <a:cubicBezTo>
                    <a:pt x="4172" y="3341"/>
                    <a:pt x="4271" y="3364"/>
                    <a:pt x="4368" y="3364"/>
                  </a:cubicBezTo>
                  <a:cubicBezTo>
                    <a:pt x="4584" y="3364"/>
                    <a:pt x="4794" y="3250"/>
                    <a:pt x="4904" y="3051"/>
                  </a:cubicBezTo>
                  <a:cubicBezTo>
                    <a:pt x="5062" y="2758"/>
                    <a:pt x="4956" y="2387"/>
                    <a:pt x="4663" y="2228"/>
                  </a:cubicBezTo>
                  <a:lnTo>
                    <a:pt x="583" y="1"/>
                  </a:ln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2" name="Google Shape;12692;p93"/>
            <p:cNvSpPr/>
            <p:nvPr/>
          </p:nvSpPr>
          <p:spPr>
            <a:xfrm>
              <a:off x="2830018" y="2271724"/>
              <a:ext cx="52035" cy="29349"/>
            </a:xfrm>
            <a:custGeom>
              <a:avLst/>
              <a:gdLst/>
              <a:ahLst/>
              <a:cxnLst/>
              <a:rect l="l" t="t" r="r" b="b"/>
              <a:pathLst>
                <a:path w="1984" h="1119" extrusionOk="0">
                  <a:moveTo>
                    <a:pt x="246" y="1"/>
                  </a:moveTo>
                  <a:lnTo>
                    <a:pt x="1" y="434"/>
                  </a:lnTo>
                  <a:lnTo>
                    <a:pt x="1122" y="1045"/>
                  </a:lnTo>
                  <a:cubicBezTo>
                    <a:pt x="1214" y="1095"/>
                    <a:pt x="1314" y="1118"/>
                    <a:pt x="1412" y="1118"/>
                  </a:cubicBezTo>
                  <a:cubicBezTo>
                    <a:pt x="1627" y="1118"/>
                    <a:pt x="1836" y="1005"/>
                    <a:pt x="1945" y="804"/>
                  </a:cubicBezTo>
                  <a:cubicBezTo>
                    <a:pt x="1959" y="775"/>
                    <a:pt x="1973" y="746"/>
                    <a:pt x="1983" y="718"/>
                  </a:cubicBezTo>
                  <a:lnTo>
                    <a:pt x="1983" y="718"/>
                  </a:lnTo>
                  <a:cubicBezTo>
                    <a:pt x="1917" y="741"/>
                    <a:pt x="1848" y="753"/>
                    <a:pt x="1779" y="753"/>
                  </a:cubicBezTo>
                  <a:cubicBezTo>
                    <a:pt x="1679" y="753"/>
                    <a:pt x="1579" y="728"/>
                    <a:pt x="1487" y="679"/>
                  </a:cubicBezTo>
                  <a:lnTo>
                    <a:pt x="246" y="1"/>
                  </a:ln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3" name="Google Shape;12693;p93"/>
            <p:cNvSpPr/>
            <p:nvPr/>
          </p:nvSpPr>
          <p:spPr>
            <a:xfrm>
              <a:off x="2672260" y="2102871"/>
              <a:ext cx="169010" cy="153116"/>
            </a:xfrm>
            <a:custGeom>
              <a:avLst/>
              <a:gdLst/>
              <a:ahLst/>
              <a:cxnLst/>
              <a:rect l="l" t="t" r="r" b="b"/>
              <a:pathLst>
                <a:path w="6444" h="5838" extrusionOk="0">
                  <a:moveTo>
                    <a:pt x="2017" y="1"/>
                  </a:moveTo>
                  <a:lnTo>
                    <a:pt x="1" y="3638"/>
                  </a:lnTo>
                  <a:lnTo>
                    <a:pt x="4125" y="5837"/>
                  </a:lnTo>
                  <a:lnTo>
                    <a:pt x="6444" y="1579"/>
                  </a:lnTo>
                  <a:lnTo>
                    <a:pt x="4351" y="698"/>
                  </a:lnTo>
                  <a:lnTo>
                    <a:pt x="3412" y="809"/>
                  </a:lnTo>
                  <a:lnTo>
                    <a:pt x="2017" y="1"/>
                  </a:ln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4" name="Google Shape;12694;p93"/>
            <p:cNvSpPr/>
            <p:nvPr/>
          </p:nvSpPr>
          <p:spPr>
            <a:xfrm>
              <a:off x="2664942" y="2085718"/>
              <a:ext cx="93160" cy="134914"/>
            </a:xfrm>
            <a:custGeom>
              <a:avLst/>
              <a:gdLst/>
              <a:ahLst/>
              <a:cxnLst/>
              <a:rect l="l" t="t" r="r" b="b"/>
              <a:pathLst>
                <a:path w="3552" h="5144" extrusionOk="0">
                  <a:moveTo>
                    <a:pt x="2676" y="0"/>
                  </a:moveTo>
                  <a:lnTo>
                    <a:pt x="1" y="4639"/>
                  </a:lnTo>
                  <a:lnTo>
                    <a:pt x="872" y="5144"/>
                  </a:lnTo>
                  <a:lnTo>
                    <a:pt x="3552" y="505"/>
                  </a:lnTo>
                  <a:lnTo>
                    <a:pt x="2676"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5" name="Google Shape;12695;p93"/>
            <p:cNvSpPr/>
            <p:nvPr/>
          </p:nvSpPr>
          <p:spPr>
            <a:xfrm>
              <a:off x="2661664" y="2043308"/>
              <a:ext cx="79915" cy="167882"/>
            </a:xfrm>
            <a:custGeom>
              <a:avLst/>
              <a:gdLst/>
              <a:ahLst/>
              <a:cxnLst/>
              <a:rect l="l" t="t" r="r" b="b"/>
              <a:pathLst>
                <a:path w="3047" h="6401" extrusionOk="0">
                  <a:moveTo>
                    <a:pt x="1" y="0"/>
                  </a:moveTo>
                  <a:lnTo>
                    <a:pt x="1" y="6183"/>
                  </a:lnTo>
                  <a:lnTo>
                    <a:pt x="366" y="6400"/>
                  </a:lnTo>
                  <a:lnTo>
                    <a:pt x="3047" y="1762"/>
                  </a:lnTo>
                  <a:lnTo>
                    <a:pt x="1" y="0"/>
                  </a:lnTo>
                  <a:close/>
                </a:path>
              </a:pathLst>
            </a:custGeom>
            <a:solidFill>
              <a:srgbClr val="82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6" name="Google Shape;12696;p93"/>
            <p:cNvSpPr/>
            <p:nvPr/>
          </p:nvSpPr>
          <p:spPr>
            <a:xfrm>
              <a:off x="2664942" y="2178092"/>
              <a:ext cx="40049" cy="42672"/>
            </a:xfrm>
            <a:custGeom>
              <a:avLst/>
              <a:gdLst/>
              <a:ahLst/>
              <a:cxnLst/>
              <a:rect l="l" t="t" r="r" b="b"/>
              <a:pathLst>
                <a:path w="1527" h="1627" extrusionOk="0">
                  <a:moveTo>
                    <a:pt x="646" y="0"/>
                  </a:moveTo>
                  <a:lnTo>
                    <a:pt x="1" y="1121"/>
                  </a:lnTo>
                  <a:lnTo>
                    <a:pt x="872" y="1627"/>
                  </a:lnTo>
                  <a:lnTo>
                    <a:pt x="1526" y="496"/>
                  </a:lnTo>
                  <a:lnTo>
                    <a:pt x="646" y="0"/>
                  </a:lnTo>
                  <a:close/>
                </a:path>
              </a:pathLst>
            </a:custGeom>
            <a:solidFill>
              <a:srgbClr val="FD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7" name="Google Shape;12697;p93"/>
            <p:cNvSpPr/>
            <p:nvPr/>
          </p:nvSpPr>
          <p:spPr>
            <a:xfrm>
              <a:off x="2661664" y="2166604"/>
              <a:ext cx="26673" cy="44587"/>
            </a:xfrm>
            <a:custGeom>
              <a:avLst/>
              <a:gdLst/>
              <a:ahLst/>
              <a:cxnLst/>
              <a:rect l="l" t="t" r="r" b="b"/>
              <a:pathLst>
                <a:path w="1017" h="1700" extrusionOk="0">
                  <a:moveTo>
                    <a:pt x="1" y="0"/>
                  </a:moveTo>
                  <a:lnTo>
                    <a:pt x="1" y="1482"/>
                  </a:lnTo>
                  <a:lnTo>
                    <a:pt x="366" y="1699"/>
                  </a:lnTo>
                  <a:lnTo>
                    <a:pt x="1016" y="578"/>
                  </a:lnTo>
                  <a:lnTo>
                    <a:pt x="1" y="0"/>
                  </a:lnTo>
                  <a:close/>
                </a:path>
              </a:pathLst>
            </a:custGeom>
            <a:solidFill>
              <a:srgbClr val="768C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8" name="Google Shape;12698;p93"/>
            <p:cNvSpPr/>
            <p:nvPr/>
          </p:nvSpPr>
          <p:spPr>
            <a:xfrm>
              <a:off x="2707221" y="2190576"/>
              <a:ext cx="71208" cy="57281"/>
            </a:xfrm>
            <a:custGeom>
              <a:avLst/>
              <a:gdLst/>
              <a:ahLst/>
              <a:cxnLst/>
              <a:rect l="l" t="t" r="r" b="b"/>
              <a:pathLst>
                <a:path w="2715" h="2184" extrusionOk="0">
                  <a:moveTo>
                    <a:pt x="2026" y="1"/>
                  </a:moveTo>
                  <a:cubicBezTo>
                    <a:pt x="1902" y="1"/>
                    <a:pt x="1778" y="38"/>
                    <a:pt x="1670" y="116"/>
                  </a:cubicBezTo>
                  <a:lnTo>
                    <a:pt x="333" y="1088"/>
                  </a:lnTo>
                  <a:cubicBezTo>
                    <a:pt x="59" y="1281"/>
                    <a:pt x="1" y="1661"/>
                    <a:pt x="193" y="1935"/>
                  </a:cubicBezTo>
                  <a:cubicBezTo>
                    <a:pt x="312" y="2098"/>
                    <a:pt x="498" y="2183"/>
                    <a:pt x="685" y="2183"/>
                  </a:cubicBezTo>
                  <a:cubicBezTo>
                    <a:pt x="809" y="2183"/>
                    <a:pt x="933" y="2146"/>
                    <a:pt x="1040" y="2070"/>
                  </a:cubicBezTo>
                  <a:lnTo>
                    <a:pt x="2383" y="1098"/>
                  </a:lnTo>
                  <a:cubicBezTo>
                    <a:pt x="2657" y="900"/>
                    <a:pt x="2715" y="511"/>
                    <a:pt x="2508" y="241"/>
                  </a:cubicBezTo>
                  <a:lnTo>
                    <a:pt x="2508" y="236"/>
                  </a:lnTo>
                  <a:cubicBezTo>
                    <a:pt x="2387" y="82"/>
                    <a:pt x="2208" y="1"/>
                    <a:pt x="2026" y="1"/>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9" name="Google Shape;12699;p93"/>
            <p:cNvSpPr/>
            <p:nvPr/>
          </p:nvSpPr>
          <p:spPr>
            <a:xfrm>
              <a:off x="2710394" y="2191730"/>
              <a:ext cx="68034" cy="56048"/>
            </a:xfrm>
            <a:custGeom>
              <a:avLst/>
              <a:gdLst/>
              <a:ahLst/>
              <a:cxnLst/>
              <a:rect l="l" t="t" r="r" b="b"/>
              <a:pathLst>
                <a:path w="2594" h="2137" extrusionOk="0">
                  <a:moveTo>
                    <a:pt x="2132" y="0"/>
                  </a:moveTo>
                  <a:cubicBezTo>
                    <a:pt x="2233" y="260"/>
                    <a:pt x="2146" y="553"/>
                    <a:pt x="1925" y="717"/>
                  </a:cubicBezTo>
                  <a:lnTo>
                    <a:pt x="582" y="1684"/>
                  </a:lnTo>
                  <a:cubicBezTo>
                    <a:pt x="478" y="1762"/>
                    <a:pt x="355" y="1800"/>
                    <a:pt x="230" y="1800"/>
                  </a:cubicBezTo>
                  <a:cubicBezTo>
                    <a:pt x="153" y="1800"/>
                    <a:pt x="75" y="1786"/>
                    <a:pt x="0" y="1756"/>
                  </a:cubicBezTo>
                  <a:lnTo>
                    <a:pt x="0" y="1756"/>
                  </a:lnTo>
                  <a:cubicBezTo>
                    <a:pt x="99" y="1998"/>
                    <a:pt x="329" y="2136"/>
                    <a:pt x="566" y="2136"/>
                  </a:cubicBezTo>
                  <a:cubicBezTo>
                    <a:pt x="688" y="2136"/>
                    <a:pt x="811" y="2099"/>
                    <a:pt x="919" y="2021"/>
                  </a:cubicBezTo>
                  <a:lnTo>
                    <a:pt x="2262" y="1054"/>
                  </a:lnTo>
                  <a:cubicBezTo>
                    <a:pt x="2536" y="852"/>
                    <a:pt x="2594" y="462"/>
                    <a:pt x="2387" y="192"/>
                  </a:cubicBezTo>
                  <a:cubicBezTo>
                    <a:pt x="2319" y="106"/>
                    <a:pt x="2233" y="38"/>
                    <a:pt x="2132"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0" name="Google Shape;12700;p93"/>
            <p:cNvSpPr/>
            <p:nvPr/>
          </p:nvSpPr>
          <p:spPr>
            <a:xfrm>
              <a:off x="2734498" y="2215754"/>
              <a:ext cx="63366" cy="51642"/>
            </a:xfrm>
            <a:custGeom>
              <a:avLst/>
              <a:gdLst/>
              <a:ahLst/>
              <a:cxnLst/>
              <a:rect l="l" t="t" r="r" b="b"/>
              <a:pathLst>
                <a:path w="2416" h="1969" extrusionOk="0">
                  <a:moveTo>
                    <a:pt x="1726" y="1"/>
                  </a:moveTo>
                  <a:cubicBezTo>
                    <a:pt x="1602" y="1"/>
                    <a:pt x="1478" y="39"/>
                    <a:pt x="1371" y="119"/>
                  </a:cubicBezTo>
                  <a:lnTo>
                    <a:pt x="342" y="864"/>
                  </a:lnTo>
                  <a:cubicBezTo>
                    <a:pt x="63" y="1062"/>
                    <a:pt x="0" y="1451"/>
                    <a:pt x="202" y="1726"/>
                  </a:cubicBezTo>
                  <a:cubicBezTo>
                    <a:pt x="320" y="1884"/>
                    <a:pt x="502" y="1968"/>
                    <a:pt x="686" y="1968"/>
                  </a:cubicBezTo>
                  <a:cubicBezTo>
                    <a:pt x="810" y="1968"/>
                    <a:pt x="936" y="1930"/>
                    <a:pt x="1044" y="1851"/>
                  </a:cubicBezTo>
                  <a:lnTo>
                    <a:pt x="2084" y="1100"/>
                  </a:lnTo>
                  <a:cubicBezTo>
                    <a:pt x="2358" y="898"/>
                    <a:pt x="2416" y="508"/>
                    <a:pt x="2209" y="239"/>
                  </a:cubicBezTo>
                  <a:cubicBezTo>
                    <a:pt x="2088" y="84"/>
                    <a:pt x="1908" y="1"/>
                    <a:pt x="1726" y="1"/>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1" name="Google Shape;12701;p93"/>
            <p:cNvSpPr/>
            <p:nvPr/>
          </p:nvSpPr>
          <p:spPr>
            <a:xfrm>
              <a:off x="2737776" y="2216961"/>
              <a:ext cx="60087" cy="50435"/>
            </a:xfrm>
            <a:custGeom>
              <a:avLst/>
              <a:gdLst/>
              <a:ahLst/>
              <a:cxnLst/>
              <a:rect l="l" t="t" r="r" b="b"/>
              <a:pathLst>
                <a:path w="2291" h="1923" extrusionOk="0">
                  <a:moveTo>
                    <a:pt x="1829" y="0"/>
                  </a:moveTo>
                  <a:cubicBezTo>
                    <a:pt x="1930" y="260"/>
                    <a:pt x="1848" y="554"/>
                    <a:pt x="1622" y="717"/>
                  </a:cubicBezTo>
                  <a:lnTo>
                    <a:pt x="578" y="1473"/>
                  </a:lnTo>
                  <a:cubicBezTo>
                    <a:pt x="472" y="1548"/>
                    <a:pt x="348" y="1586"/>
                    <a:pt x="223" y="1586"/>
                  </a:cubicBezTo>
                  <a:cubicBezTo>
                    <a:pt x="148" y="1586"/>
                    <a:pt x="72" y="1572"/>
                    <a:pt x="0" y="1545"/>
                  </a:cubicBezTo>
                  <a:lnTo>
                    <a:pt x="0" y="1545"/>
                  </a:lnTo>
                  <a:cubicBezTo>
                    <a:pt x="19" y="1593"/>
                    <a:pt x="44" y="1636"/>
                    <a:pt x="77" y="1680"/>
                  </a:cubicBezTo>
                  <a:cubicBezTo>
                    <a:pt x="195" y="1838"/>
                    <a:pt x="377" y="1922"/>
                    <a:pt x="561" y="1922"/>
                  </a:cubicBezTo>
                  <a:cubicBezTo>
                    <a:pt x="685" y="1922"/>
                    <a:pt x="811" y="1884"/>
                    <a:pt x="919" y="1805"/>
                  </a:cubicBezTo>
                  <a:lnTo>
                    <a:pt x="1959" y="1054"/>
                  </a:lnTo>
                  <a:cubicBezTo>
                    <a:pt x="2233" y="852"/>
                    <a:pt x="2291" y="462"/>
                    <a:pt x="2079" y="193"/>
                  </a:cubicBezTo>
                  <a:cubicBezTo>
                    <a:pt x="2016" y="106"/>
                    <a:pt x="1925" y="39"/>
                    <a:pt x="1829"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2" name="Google Shape;12702;p93"/>
            <p:cNvSpPr/>
            <p:nvPr/>
          </p:nvSpPr>
          <p:spPr>
            <a:xfrm>
              <a:off x="2761617" y="2241064"/>
              <a:ext cx="55550" cy="45819"/>
            </a:xfrm>
            <a:custGeom>
              <a:avLst/>
              <a:gdLst/>
              <a:ahLst/>
              <a:cxnLst/>
              <a:rect l="l" t="t" r="r" b="b"/>
              <a:pathLst>
                <a:path w="2118" h="1747" extrusionOk="0">
                  <a:moveTo>
                    <a:pt x="1429" y="0"/>
                  </a:moveTo>
                  <a:cubicBezTo>
                    <a:pt x="1305" y="0"/>
                    <a:pt x="1181" y="38"/>
                    <a:pt x="1074" y="116"/>
                  </a:cubicBezTo>
                  <a:lnTo>
                    <a:pt x="333" y="650"/>
                  </a:lnTo>
                  <a:cubicBezTo>
                    <a:pt x="63" y="847"/>
                    <a:pt x="1" y="1227"/>
                    <a:pt x="198" y="1497"/>
                  </a:cubicBezTo>
                  <a:cubicBezTo>
                    <a:pt x="317" y="1660"/>
                    <a:pt x="501" y="1747"/>
                    <a:pt x="689" y="1747"/>
                  </a:cubicBezTo>
                  <a:cubicBezTo>
                    <a:pt x="812" y="1747"/>
                    <a:pt x="936" y="1710"/>
                    <a:pt x="1045" y="1632"/>
                  </a:cubicBezTo>
                  <a:lnTo>
                    <a:pt x="1786" y="1097"/>
                  </a:lnTo>
                  <a:cubicBezTo>
                    <a:pt x="2060" y="895"/>
                    <a:pt x="2118" y="506"/>
                    <a:pt x="1911" y="236"/>
                  </a:cubicBezTo>
                  <a:cubicBezTo>
                    <a:pt x="1791" y="82"/>
                    <a:pt x="1611" y="0"/>
                    <a:pt x="1429" y="0"/>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3" name="Google Shape;12703;p93"/>
            <p:cNvSpPr/>
            <p:nvPr/>
          </p:nvSpPr>
          <p:spPr>
            <a:xfrm>
              <a:off x="2764659" y="2241955"/>
              <a:ext cx="52507" cy="45006"/>
            </a:xfrm>
            <a:custGeom>
              <a:avLst/>
              <a:gdLst/>
              <a:ahLst/>
              <a:cxnLst/>
              <a:rect l="l" t="t" r="r" b="b"/>
              <a:pathLst>
                <a:path w="2002" h="1716" extrusionOk="0">
                  <a:moveTo>
                    <a:pt x="1516" y="0"/>
                  </a:moveTo>
                  <a:cubicBezTo>
                    <a:pt x="1602" y="255"/>
                    <a:pt x="1516" y="534"/>
                    <a:pt x="1299" y="693"/>
                  </a:cubicBezTo>
                  <a:lnTo>
                    <a:pt x="558" y="1227"/>
                  </a:lnTo>
                  <a:cubicBezTo>
                    <a:pt x="451" y="1306"/>
                    <a:pt x="324" y="1346"/>
                    <a:pt x="197" y="1346"/>
                  </a:cubicBezTo>
                  <a:cubicBezTo>
                    <a:pt x="131" y="1346"/>
                    <a:pt x="64" y="1335"/>
                    <a:pt x="0" y="1314"/>
                  </a:cubicBezTo>
                  <a:lnTo>
                    <a:pt x="0" y="1314"/>
                  </a:lnTo>
                  <a:cubicBezTo>
                    <a:pt x="19" y="1367"/>
                    <a:pt x="43" y="1420"/>
                    <a:pt x="77" y="1468"/>
                  </a:cubicBezTo>
                  <a:cubicBezTo>
                    <a:pt x="196" y="1630"/>
                    <a:pt x="382" y="1716"/>
                    <a:pt x="569" y="1716"/>
                  </a:cubicBezTo>
                  <a:cubicBezTo>
                    <a:pt x="693" y="1716"/>
                    <a:pt x="817" y="1679"/>
                    <a:pt x="924" y="1602"/>
                  </a:cubicBezTo>
                  <a:lnTo>
                    <a:pt x="1665" y="1063"/>
                  </a:lnTo>
                  <a:cubicBezTo>
                    <a:pt x="1944" y="866"/>
                    <a:pt x="2002" y="476"/>
                    <a:pt x="1795" y="202"/>
                  </a:cubicBezTo>
                  <a:cubicBezTo>
                    <a:pt x="1723" y="111"/>
                    <a:pt x="1626" y="39"/>
                    <a:pt x="1516"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4" name="Google Shape;12704;p93"/>
            <p:cNvSpPr/>
            <p:nvPr/>
          </p:nvSpPr>
          <p:spPr>
            <a:xfrm>
              <a:off x="2788867" y="2266295"/>
              <a:ext cx="47734" cy="40154"/>
            </a:xfrm>
            <a:custGeom>
              <a:avLst/>
              <a:gdLst/>
              <a:ahLst/>
              <a:cxnLst/>
              <a:rect l="l" t="t" r="r" b="b"/>
              <a:pathLst>
                <a:path w="1820" h="1531" extrusionOk="0">
                  <a:moveTo>
                    <a:pt x="1131" y="1"/>
                  </a:moveTo>
                  <a:cubicBezTo>
                    <a:pt x="1007" y="1"/>
                    <a:pt x="883" y="38"/>
                    <a:pt x="776" y="116"/>
                  </a:cubicBezTo>
                  <a:lnTo>
                    <a:pt x="333" y="434"/>
                  </a:lnTo>
                  <a:cubicBezTo>
                    <a:pt x="64" y="631"/>
                    <a:pt x="1" y="1011"/>
                    <a:pt x="198" y="1281"/>
                  </a:cubicBezTo>
                  <a:cubicBezTo>
                    <a:pt x="315" y="1444"/>
                    <a:pt x="499" y="1531"/>
                    <a:pt x="688" y="1531"/>
                  </a:cubicBezTo>
                  <a:cubicBezTo>
                    <a:pt x="812" y="1531"/>
                    <a:pt x="937" y="1493"/>
                    <a:pt x="1045" y="1415"/>
                  </a:cubicBezTo>
                  <a:lnTo>
                    <a:pt x="1483" y="1098"/>
                  </a:lnTo>
                  <a:cubicBezTo>
                    <a:pt x="1762" y="896"/>
                    <a:pt x="1820" y="506"/>
                    <a:pt x="1608" y="237"/>
                  </a:cubicBezTo>
                  <a:cubicBezTo>
                    <a:pt x="1491" y="82"/>
                    <a:pt x="1312" y="1"/>
                    <a:pt x="1131" y="1"/>
                  </a:cubicBez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5" name="Google Shape;12705;p93"/>
            <p:cNvSpPr/>
            <p:nvPr/>
          </p:nvSpPr>
          <p:spPr>
            <a:xfrm>
              <a:off x="2792041" y="2267317"/>
              <a:ext cx="44561" cy="39184"/>
            </a:xfrm>
            <a:custGeom>
              <a:avLst/>
              <a:gdLst/>
              <a:ahLst/>
              <a:cxnLst/>
              <a:rect l="l" t="t" r="r" b="b"/>
              <a:pathLst>
                <a:path w="1699" h="1494" extrusionOk="0">
                  <a:moveTo>
                    <a:pt x="1227" y="0"/>
                  </a:moveTo>
                  <a:lnTo>
                    <a:pt x="1227" y="0"/>
                  </a:lnTo>
                  <a:cubicBezTo>
                    <a:pt x="1328" y="260"/>
                    <a:pt x="1242" y="549"/>
                    <a:pt x="1020" y="712"/>
                  </a:cubicBezTo>
                  <a:lnTo>
                    <a:pt x="578" y="1030"/>
                  </a:lnTo>
                  <a:cubicBezTo>
                    <a:pt x="470" y="1107"/>
                    <a:pt x="344" y="1146"/>
                    <a:pt x="216" y="1146"/>
                  </a:cubicBezTo>
                  <a:cubicBezTo>
                    <a:pt x="143" y="1146"/>
                    <a:pt x="70" y="1133"/>
                    <a:pt x="0" y="1107"/>
                  </a:cubicBezTo>
                  <a:lnTo>
                    <a:pt x="0" y="1107"/>
                  </a:lnTo>
                  <a:cubicBezTo>
                    <a:pt x="96" y="1352"/>
                    <a:pt x="328" y="1494"/>
                    <a:pt x="567" y="1494"/>
                  </a:cubicBezTo>
                  <a:cubicBezTo>
                    <a:pt x="690" y="1494"/>
                    <a:pt x="815" y="1456"/>
                    <a:pt x="924" y="1376"/>
                  </a:cubicBezTo>
                  <a:lnTo>
                    <a:pt x="1367" y="1059"/>
                  </a:lnTo>
                  <a:cubicBezTo>
                    <a:pt x="1641" y="857"/>
                    <a:pt x="1699" y="467"/>
                    <a:pt x="1492" y="198"/>
                  </a:cubicBezTo>
                  <a:cubicBezTo>
                    <a:pt x="1420" y="111"/>
                    <a:pt x="1333" y="39"/>
                    <a:pt x="1227" y="0"/>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6" name="Google Shape;12706;p93"/>
            <p:cNvSpPr/>
            <p:nvPr/>
          </p:nvSpPr>
          <p:spPr>
            <a:xfrm>
              <a:off x="2794060" y="2108169"/>
              <a:ext cx="68926" cy="106038"/>
            </a:xfrm>
            <a:custGeom>
              <a:avLst/>
              <a:gdLst/>
              <a:ahLst/>
              <a:cxnLst/>
              <a:rect l="l" t="t" r="r" b="b"/>
              <a:pathLst>
                <a:path w="2628" h="4043" extrusionOk="0">
                  <a:moveTo>
                    <a:pt x="404" y="1"/>
                  </a:moveTo>
                  <a:lnTo>
                    <a:pt x="0" y="1617"/>
                  </a:lnTo>
                  <a:lnTo>
                    <a:pt x="0" y="3234"/>
                  </a:lnTo>
                  <a:cubicBezTo>
                    <a:pt x="0" y="3682"/>
                    <a:pt x="361" y="4042"/>
                    <a:pt x="809" y="4042"/>
                  </a:cubicBezTo>
                  <a:cubicBezTo>
                    <a:pt x="1256" y="4042"/>
                    <a:pt x="1617" y="3682"/>
                    <a:pt x="1617" y="3234"/>
                  </a:cubicBezTo>
                  <a:lnTo>
                    <a:pt x="1617" y="1617"/>
                  </a:lnTo>
                  <a:lnTo>
                    <a:pt x="2627" y="1"/>
                  </a:lnTo>
                  <a:close/>
                </a:path>
              </a:pathLst>
            </a:custGeom>
            <a:solidFill>
              <a:srgbClr val="F1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7" name="Google Shape;12707;p93"/>
            <p:cNvSpPr/>
            <p:nvPr/>
          </p:nvSpPr>
          <p:spPr>
            <a:xfrm>
              <a:off x="2794060" y="2108169"/>
              <a:ext cx="29165" cy="106038"/>
            </a:xfrm>
            <a:custGeom>
              <a:avLst/>
              <a:gdLst/>
              <a:ahLst/>
              <a:cxnLst/>
              <a:rect l="l" t="t" r="r" b="b"/>
              <a:pathLst>
                <a:path w="1112" h="4043" extrusionOk="0">
                  <a:moveTo>
                    <a:pt x="404" y="1"/>
                  </a:moveTo>
                  <a:lnTo>
                    <a:pt x="0" y="1617"/>
                  </a:lnTo>
                  <a:lnTo>
                    <a:pt x="0" y="3234"/>
                  </a:lnTo>
                  <a:cubicBezTo>
                    <a:pt x="0" y="3682"/>
                    <a:pt x="366" y="4042"/>
                    <a:pt x="809" y="4042"/>
                  </a:cubicBezTo>
                  <a:cubicBezTo>
                    <a:pt x="914" y="4042"/>
                    <a:pt x="1016" y="4023"/>
                    <a:pt x="1112" y="3985"/>
                  </a:cubicBezTo>
                  <a:cubicBezTo>
                    <a:pt x="809" y="3860"/>
                    <a:pt x="607" y="3561"/>
                    <a:pt x="607" y="3234"/>
                  </a:cubicBezTo>
                  <a:lnTo>
                    <a:pt x="607" y="1617"/>
                  </a:lnTo>
                  <a:lnTo>
                    <a:pt x="1011" y="1"/>
                  </a:ln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8" name="Google Shape;12708;p93"/>
            <p:cNvSpPr/>
            <p:nvPr/>
          </p:nvSpPr>
          <p:spPr>
            <a:xfrm>
              <a:off x="2654399" y="2038404"/>
              <a:ext cx="342977" cy="272976"/>
            </a:xfrm>
            <a:custGeom>
              <a:avLst/>
              <a:gdLst/>
              <a:ahLst/>
              <a:cxnLst/>
              <a:rect l="l" t="t" r="r" b="b"/>
              <a:pathLst>
                <a:path w="13077" h="10408" extrusionOk="0">
                  <a:moveTo>
                    <a:pt x="7924" y="2853"/>
                  </a:moveTo>
                  <a:lnTo>
                    <a:pt x="8958" y="3195"/>
                  </a:lnTo>
                  <a:cubicBezTo>
                    <a:pt x="8976" y="3201"/>
                    <a:pt x="8994" y="3203"/>
                    <a:pt x="9013" y="3203"/>
                  </a:cubicBezTo>
                  <a:cubicBezTo>
                    <a:pt x="9055" y="3203"/>
                    <a:pt x="9098" y="3189"/>
                    <a:pt x="9131" y="3166"/>
                  </a:cubicBezTo>
                  <a:lnTo>
                    <a:pt x="9459" y="2916"/>
                  </a:lnTo>
                  <a:lnTo>
                    <a:pt x="11725" y="5894"/>
                  </a:lnTo>
                  <a:lnTo>
                    <a:pt x="11374" y="6140"/>
                  </a:lnTo>
                  <a:cubicBezTo>
                    <a:pt x="11345" y="6125"/>
                    <a:pt x="11321" y="6111"/>
                    <a:pt x="11297" y="6096"/>
                  </a:cubicBezTo>
                  <a:lnTo>
                    <a:pt x="7370" y="3955"/>
                  </a:lnTo>
                  <a:lnTo>
                    <a:pt x="7515" y="3719"/>
                  </a:lnTo>
                  <a:cubicBezTo>
                    <a:pt x="7602" y="3572"/>
                    <a:pt x="7476" y="3433"/>
                    <a:pt x="7346" y="3433"/>
                  </a:cubicBezTo>
                  <a:cubicBezTo>
                    <a:pt x="7290" y="3433"/>
                    <a:pt x="7233" y="3459"/>
                    <a:pt x="7192" y="3522"/>
                  </a:cubicBezTo>
                  <a:lnTo>
                    <a:pt x="6783" y="4176"/>
                  </a:lnTo>
                  <a:cubicBezTo>
                    <a:pt x="6764" y="4205"/>
                    <a:pt x="6754" y="4239"/>
                    <a:pt x="6754" y="4277"/>
                  </a:cubicBezTo>
                  <a:lnTo>
                    <a:pt x="6754" y="5894"/>
                  </a:lnTo>
                  <a:cubicBezTo>
                    <a:pt x="6754" y="6236"/>
                    <a:pt x="6475" y="6510"/>
                    <a:pt x="6134" y="6510"/>
                  </a:cubicBezTo>
                  <a:cubicBezTo>
                    <a:pt x="5792" y="6510"/>
                    <a:pt x="5518" y="6236"/>
                    <a:pt x="5518" y="5894"/>
                  </a:cubicBezTo>
                  <a:lnTo>
                    <a:pt x="5518" y="4301"/>
                  </a:lnTo>
                  <a:lnTo>
                    <a:pt x="5879" y="2853"/>
                  </a:lnTo>
                  <a:close/>
                  <a:moveTo>
                    <a:pt x="3396" y="2208"/>
                  </a:moveTo>
                  <a:lnTo>
                    <a:pt x="3694" y="2382"/>
                  </a:lnTo>
                  <a:lnTo>
                    <a:pt x="1206" y="6693"/>
                  </a:lnTo>
                  <a:lnTo>
                    <a:pt x="908" y="6515"/>
                  </a:lnTo>
                  <a:lnTo>
                    <a:pt x="3396" y="2208"/>
                  </a:lnTo>
                  <a:close/>
                  <a:moveTo>
                    <a:pt x="4041" y="5990"/>
                  </a:moveTo>
                  <a:cubicBezTo>
                    <a:pt x="4170" y="5990"/>
                    <a:pt x="4296" y="6051"/>
                    <a:pt x="4377" y="6164"/>
                  </a:cubicBezTo>
                  <a:cubicBezTo>
                    <a:pt x="4512" y="6351"/>
                    <a:pt x="4474" y="6611"/>
                    <a:pt x="4286" y="6746"/>
                  </a:cubicBezTo>
                  <a:lnTo>
                    <a:pt x="2943" y="7713"/>
                  </a:lnTo>
                  <a:cubicBezTo>
                    <a:pt x="2870" y="7767"/>
                    <a:pt x="2784" y="7793"/>
                    <a:pt x="2698" y="7793"/>
                  </a:cubicBezTo>
                  <a:cubicBezTo>
                    <a:pt x="2570" y="7793"/>
                    <a:pt x="2442" y="7734"/>
                    <a:pt x="2361" y="7622"/>
                  </a:cubicBezTo>
                  <a:cubicBezTo>
                    <a:pt x="2227" y="7434"/>
                    <a:pt x="2270" y="7174"/>
                    <a:pt x="2457" y="7039"/>
                  </a:cubicBezTo>
                  <a:lnTo>
                    <a:pt x="3795" y="6072"/>
                  </a:lnTo>
                  <a:cubicBezTo>
                    <a:pt x="3870" y="6017"/>
                    <a:pt x="3956" y="5990"/>
                    <a:pt x="4041" y="5990"/>
                  </a:cubicBezTo>
                  <a:close/>
                  <a:moveTo>
                    <a:pt x="4778" y="6954"/>
                  </a:moveTo>
                  <a:cubicBezTo>
                    <a:pt x="4904" y="6954"/>
                    <a:pt x="5028" y="7012"/>
                    <a:pt x="5109" y="7116"/>
                  </a:cubicBezTo>
                  <a:cubicBezTo>
                    <a:pt x="5248" y="7304"/>
                    <a:pt x="5210" y="7569"/>
                    <a:pt x="5022" y="7708"/>
                  </a:cubicBezTo>
                  <a:lnTo>
                    <a:pt x="3983" y="8464"/>
                  </a:lnTo>
                  <a:cubicBezTo>
                    <a:pt x="3910" y="8515"/>
                    <a:pt x="3826" y="8540"/>
                    <a:pt x="3743" y="8540"/>
                  </a:cubicBezTo>
                  <a:cubicBezTo>
                    <a:pt x="3616" y="8540"/>
                    <a:pt x="3490" y="8482"/>
                    <a:pt x="3405" y="8372"/>
                  </a:cubicBezTo>
                  <a:cubicBezTo>
                    <a:pt x="3271" y="8180"/>
                    <a:pt x="3314" y="7915"/>
                    <a:pt x="3506" y="7776"/>
                  </a:cubicBezTo>
                  <a:lnTo>
                    <a:pt x="4507" y="7054"/>
                  </a:lnTo>
                  <a:cubicBezTo>
                    <a:pt x="4541" y="7030"/>
                    <a:pt x="4579" y="7006"/>
                    <a:pt x="4618" y="6986"/>
                  </a:cubicBezTo>
                  <a:cubicBezTo>
                    <a:pt x="4670" y="6965"/>
                    <a:pt x="4724" y="6954"/>
                    <a:pt x="4778" y="6954"/>
                  </a:cubicBezTo>
                  <a:close/>
                  <a:moveTo>
                    <a:pt x="5517" y="7914"/>
                  </a:moveTo>
                  <a:cubicBezTo>
                    <a:pt x="5642" y="7914"/>
                    <a:pt x="5765" y="7970"/>
                    <a:pt x="5845" y="8079"/>
                  </a:cubicBezTo>
                  <a:cubicBezTo>
                    <a:pt x="5989" y="8266"/>
                    <a:pt x="5951" y="8531"/>
                    <a:pt x="5758" y="8670"/>
                  </a:cubicBezTo>
                  <a:lnTo>
                    <a:pt x="5017" y="9205"/>
                  </a:lnTo>
                  <a:cubicBezTo>
                    <a:pt x="4947" y="9259"/>
                    <a:pt x="4860" y="9286"/>
                    <a:pt x="4771" y="9286"/>
                  </a:cubicBezTo>
                  <a:cubicBezTo>
                    <a:pt x="4750" y="9286"/>
                    <a:pt x="4730" y="9284"/>
                    <a:pt x="4709" y="9282"/>
                  </a:cubicBezTo>
                  <a:cubicBezTo>
                    <a:pt x="4344" y="9224"/>
                    <a:pt x="4228" y="8747"/>
                    <a:pt x="4531" y="8531"/>
                  </a:cubicBezTo>
                  <a:lnTo>
                    <a:pt x="5243" y="8016"/>
                  </a:lnTo>
                  <a:lnTo>
                    <a:pt x="5272" y="7992"/>
                  </a:lnTo>
                  <a:cubicBezTo>
                    <a:pt x="5346" y="7940"/>
                    <a:pt x="5432" y="7914"/>
                    <a:pt x="5517" y="7914"/>
                  </a:cubicBezTo>
                  <a:close/>
                  <a:moveTo>
                    <a:pt x="3646" y="3224"/>
                  </a:moveTo>
                  <a:lnTo>
                    <a:pt x="3997" y="3426"/>
                  </a:lnTo>
                  <a:cubicBezTo>
                    <a:pt x="4022" y="3444"/>
                    <a:pt x="4052" y="3453"/>
                    <a:pt x="4082" y="3453"/>
                  </a:cubicBezTo>
                  <a:cubicBezTo>
                    <a:pt x="4092" y="3453"/>
                    <a:pt x="4103" y="3452"/>
                    <a:pt x="4113" y="3450"/>
                  </a:cubicBezTo>
                  <a:lnTo>
                    <a:pt x="5008" y="3349"/>
                  </a:lnTo>
                  <a:lnTo>
                    <a:pt x="5330" y="3483"/>
                  </a:lnTo>
                  <a:lnTo>
                    <a:pt x="5142" y="4229"/>
                  </a:lnTo>
                  <a:cubicBezTo>
                    <a:pt x="5138" y="4244"/>
                    <a:pt x="5138" y="4258"/>
                    <a:pt x="5138" y="4273"/>
                  </a:cubicBezTo>
                  <a:lnTo>
                    <a:pt x="5138" y="5889"/>
                  </a:lnTo>
                  <a:cubicBezTo>
                    <a:pt x="5138" y="6443"/>
                    <a:pt x="5585" y="6890"/>
                    <a:pt x="6138" y="6890"/>
                  </a:cubicBezTo>
                  <a:cubicBezTo>
                    <a:pt x="6687" y="6890"/>
                    <a:pt x="7134" y="6443"/>
                    <a:pt x="7134" y="5889"/>
                  </a:cubicBezTo>
                  <a:lnTo>
                    <a:pt x="7134" y="4325"/>
                  </a:lnTo>
                  <a:lnTo>
                    <a:pt x="7168" y="4273"/>
                  </a:lnTo>
                  <a:lnTo>
                    <a:pt x="11114" y="6428"/>
                  </a:lnTo>
                  <a:cubicBezTo>
                    <a:pt x="11316" y="6539"/>
                    <a:pt x="11388" y="6789"/>
                    <a:pt x="11282" y="6996"/>
                  </a:cubicBezTo>
                  <a:lnTo>
                    <a:pt x="11282" y="6991"/>
                  </a:lnTo>
                  <a:cubicBezTo>
                    <a:pt x="11206" y="7131"/>
                    <a:pt x="11061" y="7208"/>
                    <a:pt x="10912" y="7208"/>
                  </a:cubicBezTo>
                  <a:cubicBezTo>
                    <a:pt x="10845" y="7208"/>
                    <a:pt x="10777" y="7192"/>
                    <a:pt x="10714" y="7160"/>
                  </a:cubicBezTo>
                  <a:lnTo>
                    <a:pt x="8525" y="5966"/>
                  </a:lnTo>
                  <a:cubicBezTo>
                    <a:pt x="8495" y="5951"/>
                    <a:pt x="8465" y="5945"/>
                    <a:pt x="8437" y="5945"/>
                  </a:cubicBezTo>
                  <a:cubicBezTo>
                    <a:pt x="8269" y="5945"/>
                    <a:pt x="8169" y="6191"/>
                    <a:pt x="8347" y="6298"/>
                  </a:cubicBezTo>
                  <a:lnTo>
                    <a:pt x="10180" y="7299"/>
                  </a:lnTo>
                  <a:cubicBezTo>
                    <a:pt x="10387" y="7405"/>
                    <a:pt x="10464" y="7660"/>
                    <a:pt x="10354" y="7867"/>
                  </a:cubicBezTo>
                  <a:cubicBezTo>
                    <a:pt x="10278" y="8005"/>
                    <a:pt x="10133" y="8084"/>
                    <a:pt x="9984" y="8084"/>
                  </a:cubicBezTo>
                  <a:cubicBezTo>
                    <a:pt x="9915" y="8084"/>
                    <a:pt x="9845" y="8067"/>
                    <a:pt x="9781" y="8031"/>
                  </a:cubicBezTo>
                  <a:lnTo>
                    <a:pt x="7919" y="7015"/>
                  </a:lnTo>
                  <a:cubicBezTo>
                    <a:pt x="7888" y="7000"/>
                    <a:pt x="7859" y="6994"/>
                    <a:pt x="7831" y="6994"/>
                  </a:cubicBezTo>
                  <a:cubicBezTo>
                    <a:pt x="7662" y="6994"/>
                    <a:pt x="7562" y="7240"/>
                    <a:pt x="7736" y="7347"/>
                  </a:cubicBezTo>
                  <a:lnTo>
                    <a:pt x="9242" y="8170"/>
                  </a:lnTo>
                  <a:cubicBezTo>
                    <a:pt x="9449" y="8281"/>
                    <a:pt x="9521" y="8536"/>
                    <a:pt x="9410" y="8738"/>
                  </a:cubicBezTo>
                  <a:cubicBezTo>
                    <a:pt x="9335" y="8876"/>
                    <a:pt x="9194" y="8953"/>
                    <a:pt x="9047" y="8953"/>
                  </a:cubicBezTo>
                  <a:cubicBezTo>
                    <a:pt x="8978" y="8953"/>
                    <a:pt x="8908" y="8937"/>
                    <a:pt x="8843" y="8901"/>
                  </a:cubicBezTo>
                  <a:lnTo>
                    <a:pt x="7269" y="8040"/>
                  </a:lnTo>
                  <a:cubicBezTo>
                    <a:pt x="7240" y="8026"/>
                    <a:pt x="7211" y="8020"/>
                    <a:pt x="7184" y="8020"/>
                  </a:cubicBezTo>
                  <a:cubicBezTo>
                    <a:pt x="7014" y="8020"/>
                    <a:pt x="6913" y="8265"/>
                    <a:pt x="7091" y="8377"/>
                  </a:cubicBezTo>
                  <a:lnTo>
                    <a:pt x="8313" y="9041"/>
                  </a:lnTo>
                  <a:cubicBezTo>
                    <a:pt x="8515" y="9152"/>
                    <a:pt x="8592" y="9407"/>
                    <a:pt x="8482" y="9609"/>
                  </a:cubicBezTo>
                  <a:cubicBezTo>
                    <a:pt x="8407" y="9749"/>
                    <a:pt x="8265" y="9827"/>
                    <a:pt x="8119" y="9827"/>
                  </a:cubicBezTo>
                  <a:cubicBezTo>
                    <a:pt x="8050" y="9827"/>
                    <a:pt x="7979" y="9810"/>
                    <a:pt x="7914" y="9772"/>
                  </a:cubicBezTo>
                  <a:lnTo>
                    <a:pt x="7053" y="9306"/>
                  </a:lnTo>
                  <a:cubicBezTo>
                    <a:pt x="7062" y="8877"/>
                    <a:pt x="6725" y="8521"/>
                    <a:pt x="6297" y="8497"/>
                  </a:cubicBezTo>
                  <a:cubicBezTo>
                    <a:pt x="6302" y="8483"/>
                    <a:pt x="6307" y="8464"/>
                    <a:pt x="6307" y="8449"/>
                  </a:cubicBezTo>
                  <a:cubicBezTo>
                    <a:pt x="6374" y="7982"/>
                    <a:pt x="6028" y="7559"/>
                    <a:pt x="5561" y="7535"/>
                  </a:cubicBezTo>
                  <a:cubicBezTo>
                    <a:pt x="5561" y="7520"/>
                    <a:pt x="5566" y="7501"/>
                    <a:pt x="5571" y="7487"/>
                  </a:cubicBezTo>
                  <a:cubicBezTo>
                    <a:pt x="5638" y="7020"/>
                    <a:pt x="5292" y="6597"/>
                    <a:pt x="4820" y="6573"/>
                  </a:cubicBezTo>
                  <a:cubicBezTo>
                    <a:pt x="4825" y="6558"/>
                    <a:pt x="4825" y="6539"/>
                    <a:pt x="4830" y="6524"/>
                  </a:cubicBezTo>
                  <a:cubicBezTo>
                    <a:pt x="4863" y="6308"/>
                    <a:pt x="4806" y="6091"/>
                    <a:pt x="4676" y="5923"/>
                  </a:cubicBezTo>
                  <a:cubicBezTo>
                    <a:pt x="4518" y="5716"/>
                    <a:pt x="4281" y="5607"/>
                    <a:pt x="4041" y="5607"/>
                  </a:cubicBezTo>
                  <a:cubicBezTo>
                    <a:pt x="3879" y="5607"/>
                    <a:pt x="3715" y="5657"/>
                    <a:pt x="3574" y="5759"/>
                  </a:cubicBezTo>
                  <a:lnTo>
                    <a:pt x="2251" y="6717"/>
                  </a:lnTo>
                  <a:lnTo>
                    <a:pt x="1774" y="6462"/>
                  </a:lnTo>
                  <a:lnTo>
                    <a:pt x="3646" y="3224"/>
                  </a:lnTo>
                  <a:close/>
                  <a:moveTo>
                    <a:pt x="6259" y="8876"/>
                  </a:moveTo>
                  <a:cubicBezTo>
                    <a:pt x="6384" y="8876"/>
                    <a:pt x="6506" y="8931"/>
                    <a:pt x="6586" y="9036"/>
                  </a:cubicBezTo>
                  <a:cubicBezTo>
                    <a:pt x="6658" y="9128"/>
                    <a:pt x="6687" y="9243"/>
                    <a:pt x="6668" y="9354"/>
                  </a:cubicBezTo>
                  <a:cubicBezTo>
                    <a:pt x="6653" y="9464"/>
                    <a:pt x="6591" y="9565"/>
                    <a:pt x="6499" y="9633"/>
                  </a:cubicBezTo>
                  <a:lnTo>
                    <a:pt x="6061" y="9950"/>
                  </a:lnTo>
                  <a:cubicBezTo>
                    <a:pt x="5986" y="10007"/>
                    <a:pt x="5898" y="10034"/>
                    <a:pt x="5810" y="10034"/>
                  </a:cubicBezTo>
                  <a:cubicBezTo>
                    <a:pt x="5681" y="10034"/>
                    <a:pt x="5553" y="9974"/>
                    <a:pt x="5470" y="9859"/>
                  </a:cubicBezTo>
                  <a:cubicBezTo>
                    <a:pt x="5335" y="9671"/>
                    <a:pt x="5378" y="9407"/>
                    <a:pt x="5571" y="9277"/>
                  </a:cubicBezTo>
                  <a:lnTo>
                    <a:pt x="5984" y="8974"/>
                  </a:lnTo>
                  <a:lnTo>
                    <a:pt x="6013" y="8954"/>
                  </a:lnTo>
                  <a:cubicBezTo>
                    <a:pt x="6088" y="8902"/>
                    <a:pt x="6174" y="8876"/>
                    <a:pt x="6259" y="8876"/>
                  </a:cubicBezTo>
                  <a:close/>
                  <a:moveTo>
                    <a:pt x="272" y="0"/>
                  </a:moveTo>
                  <a:cubicBezTo>
                    <a:pt x="104" y="0"/>
                    <a:pt x="0" y="240"/>
                    <a:pt x="177" y="351"/>
                  </a:cubicBezTo>
                  <a:lnTo>
                    <a:pt x="3059" y="2016"/>
                  </a:lnTo>
                  <a:lnTo>
                    <a:pt x="571" y="6327"/>
                  </a:lnTo>
                  <a:lnTo>
                    <a:pt x="364" y="6207"/>
                  </a:lnTo>
                  <a:cubicBezTo>
                    <a:pt x="332" y="6189"/>
                    <a:pt x="300" y="6182"/>
                    <a:pt x="270" y="6182"/>
                  </a:cubicBezTo>
                  <a:cubicBezTo>
                    <a:pt x="103" y="6182"/>
                    <a:pt x="1" y="6424"/>
                    <a:pt x="177" y="6534"/>
                  </a:cubicBezTo>
                  <a:lnTo>
                    <a:pt x="1178" y="7111"/>
                  </a:lnTo>
                  <a:cubicBezTo>
                    <a:pt x="1206" y="7129"/>
                    <a:pt x="1237" y="7137"/>
                    <a:pt x="1268" y="7137"/>
                  </a:cubicBezTo>
                  <a:cubicBezTo>
                    <a:pt x="1333" y="7137"/>
                    <a:pt x="1397" y="7102"/>
                    <a:pt x="1433" y="7044"/>
                  </a:cubicBezTo>
                  <a:lnTo>
                    <a:pt x="1582" y="6794"/>
                  </a:lnTo>
                  <a:lnTo>
                    <a:pt x="1986" y="7010"/>
                  </a:lnTo>
                  <a:cubicBezTo>
                    <a:pt x="1705" y="7560"/>
                    <a:pt x="2127" y="8173"/>
                    <a:pt x="2686" y="8173"/>
                  </a:cubicBezTo>
                  <a:cubicBezTo>
                    <a:pt x="2768" y="8173"/>
                    <a:pt x="2853" y="8160"/>
                    <a:pt x="2939" y="8132"/>
                  </a:cubicBezTo>
                  <a:cubicBezTo>
                    <a:pt x="2939" y="8300"/>
                    <a:pt x="2996" y="8464"/>
                    <a:pt x="3097" y="8598"/>
                  </a:cubicBezTo>
                  <a:cubicBezTo>
                    <a:pt x="3250" y="8801"/>
                    <a:pt x="3487" y="8914"/>
                    <a:pt x="3732" y="8914"/>
                  </a:cubicBezTo>
                  <a:cubicBezTo>
                    <a:pt x="3813" y="8914"/>
                    <a:pt x="3894" y="8902"/>
                    <a:pt x="3973" y="8877"/>
                  </a:cubicBezTo>
                  <a:cubicBezTo>
                    <a:pt x="3978" y="9262"/>
                    <a:pt x="4262" y="9590"/>
                    <a:pt x="4642" y="9652"/>
                  </a:cubicBezTo>
                  <a:cubicBezTo>
                    <a:pt x="4685" y="9657"/>
                    <a:pt x="4729" y="9662"/>
                    <a:pt x="4772" y="9662"/>
                  </a:cubicBezTo>
                  <a:cubicBezTo>
                    <a:pt x="4854" y="9662"/>
                    <a:pt x="4936" y="9647"/>
                    <a:pt x="5012" y="9623"/>
                  </a:cubicBezTo>
                  <a:cubicBezTo>
                    <a:pt x="5017" y="10008"/>
                    <a:pt x="5301" y="10335"/>
                    <a:pt x="5681" y="10398"/>
                  </a:cubicBezTo>
                  <a:cubicBezTo>
                    <a:pt x="5725" y="10403"/>
                    <a:pt x="5768" y="10408"/>
                    <a:pt x="5806" y="10408"/>
                  </a:cubicBezTo>
                  <a:cubicBezTo>
                    <a:pt x="5975" y="10408"/>
                    <a:pt x="6138" y="10355"/>
                    <a:pt x="6273" y="10258"/>
                  </a:cubicBezTo>
                  <a:lnTo>
                    <a:pt x="6716" y="9936"/>
                  </a:lnTo>
                  <a:cubicBezTo>
                    <a:pt x="6812" y="9869"/>
                    <a:pt x="6889" y="9782"/>
                    <a:pt x="6942" y="9681"/>
                  </a:cubicBezTo>
                  <a:lnTo>
                    <a:pt x="7722" y="10100"/>
                  </a:lnTo>
                  <a:cubicBezTo>
                    <a:pt x="7847" y="10168"/>
                    <a:pt x="7978" y="10199"/>
                    <a:pt x="8105" y="10199"/>
                  </a:cubicBezTo>
                  <a:cubicBezTo>
                    <a:pt x="8552" y="10199"/>
                    <a:pt x="8952" y="9814"/>
                    <a:pt x="8896" y="9315"/>
                  </a:cubicBezTo>
                  <a:lnTo>
                    <a:pt x="8896" y="9315"/>
                  </a:lnTo>
                  <a:cubicBezTo>
                    <a:pt x="8945" y="9324"/>
                    <a:pt x="8993" y="9329"/>
                    <a:pt x="9041" y="9329"/>
                  </a:cubicBezTo>
                  <a:cubicBezTo>
                    <a:pt x="9503" y="9329"/>
                    <a:pt x="9881" y="8924"/>
                    <a:pt x="9829" y="8444"/>
                  </a:cubicBezTo>
                  <a:lnTo>
                    <a:pt x="9829" y="8444"/>
                  </a:lnTo>
                  <a:cubicBezTo>
                    <a:pt x="9878" y="8453"/>
                    <a:pt x="9927" y="8458"/>
                    <a:pt x="9975" y="8458"/>
                  </a:cubicBezTo>
                  <a:cubicBezTo>
                    <a:pt x="10437" y="8458"/>
                    <a:pt x="10819" y="8053"/>
                    <a:pt x="10763" y="7573"/>
                  </a:cubicBezTo>
                  <a:lnTo>
                    <a:pt x="10763" y="7573"/>
                  </a:lnTo>
                  <a:cubicBezTo>
                    <a:pt x="10811" y="7583"/>
                    <a:pt x="10859" y="7583"/>
                    <a:pt x="10907" y="7588"/>
                  </a:cubicBezTo>
                  <a:cubicBezTo>
                    <a:pt x="10984" y="7588"/>
                    <a:pt x="11061" y="7573"/>
                    <a:pt x="11133" y="7554"/>
                  </a:cubicBezTo>
                  <a:cubicBezTo>
                    <a:pt x="11556" y="7429"/>
                    <a:pt x="11797" y="6986"/>
                    <a:pt x="11672" y="6563"/>
                  </a:cubicBezTo>
                  <a:cubicBezTo>
                    <a:pt x="11662" y="6515"/>
                    <a:pt x="11643" y="6472"/>
                    <a:pt x="11619" y="6423"/>
                  </a:cubicBezTo>
                  <a:lnTo>
                    <a:pt x="11951" y="6188"/>
                  </a:lnTo>
                  <a:lnTo>
                    <a:pt x="12124" y="6419"/>
                  </a:lnTo>
                  <a:cubicBezTo>
                    <a:pt x="12164" y="6467"/>
                    <a:pt x="12222" y="6493"/>
                    <a:pt x="12279" y="6493"/>
                  </a:cubicBezTo>
                  <a:cubicBezTo>
                    <a:pt x="12320" y="6493"/>
                    <a:pt x="12360" y="6480"/>
                    <a:pt x="12394" y="6452"/>
                  </a:cubicBezTo>
                  <a:lnTo>
                    <a:pt x="12918" y="6038"/>
                  </a:lnTo>
                  <a:cubicBezTo>
                    <a:pt x="13076" y="5911"/>
                    <a:pt x="12957" y="5695"/>
                    <a:pt x="12801" y="5695"/>
                  </a:cubicBezTo>
                  <a:cubicBezTo>
                    <a:pt x="12763" y="5695"/>
                    <a:pt x="12722" y="5708"/>
                    <a:pt x="12682" y="5740"/>
                  </a:cubicBezTo>
                  <a:lnTo>
                    <a:pt x="12687" y="5745"/>
                  </a:lnTo>
                  <a:lnTo>
                    <a:pt x="12312" y="6038"/>
                  </a:lnTo>
                  <a:lnTo>
                    <a:pt x="9309" y="2098"/>
                  </a:lnTo>
                  <a:lnTo>
                    <a:pt x="11027" y="996"/>
                  </a:lnTo>
                  <a:cubicBezTo>
                    <a:pt x="11196" y="879"/>
                    <a:pt x="11086" y="644"/>
                    <a:pt x="10924" y="644"/>
                  </a:cubicBezTo>
                  <a:cubicBezTo>
                    <a:pt x="10892" y="644"/>
                    <a:pt x="10859" y="653"/>
                    <a:pt x="10825" y="673"/>
                  </a:cubicBezTo>
                  <a:lnTo>
                    <a:pt x="8934" y="1886"/>
                  </a:lnTo>
                  <a:cubicBezTo>
                    <a:pt x="8843" y="1949"/>
                    <a:pt x="8819" y="2074"/>
                    <a:pt x="8886" y="2160"/>
                  </a:cubicBezTo>
                  <a:lnTo>
                    <a:pt x="9228" y="2613"/>
                  </a:lnTo>
                  <a:lnTo>
                    <a:pt x="8987" y="2800"/>
                  </a:lnTo>
                  <a:lnTo>
                    <a:pt x="8015" y="2483"/>
                  </a:lnTo>
                  <a:cubicBezTo>
                    <a:pt x="7996" y="2473"/>
                    <a:pt x="7972" y="2473"/>
                    <a:pt x="7952" y="2473"/>
                  </a:cubicBezTo>
                  <a:lnTo>
                    <a:pt x="5729" y="2473"/>
                  </a:lnTo>
                  <a:cubicBezTo>
                    <a:pt x="5726" y="2473"/>
                    <a:pt x="5723" y="2473"/>
                    <a:pt x="5720" y="2473"/>
                  </a:cubicBezTo>
                  <a:cubicBezTo>
                    <a:pt x="5637" y="2473"/>
                    <a:pt x="5565" y="2534"/>
                    <a:pt x="5547" y="2613"/>
                  </a:cubicBezTo>
                  <a:lnTo>
                    <a:pt x="5421" y="3113"/>
                  </a:lnTo>
                  <a:lnTo>
                    <a:pt x="5104" y="2983"/>
                  </a:lnTo>
                  <a:cubicBezTo>
                    <a:pt x="5082" y="2972"/>
                    <a:pt x="5058" y="2967"/>
                    <a:pt x="5033" y="2967"/>
                  </a:cubicBezTo>
                  <a:cubicBezTo>
                    <a:pt x="5025" y="2967"/>
                    <a:pt x="5016" y="2967"/>
                    <a:pt x="5008" y="2969"/>
                  </a:cubicBezTo>
                  <a:lnTo>
                    <a:pt x="4132" y="3070"/>
                  </a:lnTo>
                  <a:lnTo>
                    <a:pt x="3829" y="2896"/>
                  </a:lnTo>
                  <a:lnTo>
                    <a:pt x="4113" y="2406"/>
                  </a:lnTo>
                  <a:cubicBezTo>
                    <a:pt x="4166" y="2314"/>
                    <a:pt x="4132" y="2199"/>
                    <a:pt x="4045" y="2146"/>
                  </a:cubicBezTo>
                  <a:lnTo>
                    <a:pt x="364" y="24"/>
                  </a:lnTo>
                  <a:cubicBezTo>
                    <a:pt x="332" y="7"/>
                    <a:pt x="301" y="0"/>
                    <a:pt x="27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9" name="Google Shape;12709;p93"/>
            <p:cNvSpPr/>
            <p:nvPr/>
          </p:nvSpPr>
          <p:spPr>
            <a:xfrm>
              <a:off x="2955464" y="2023716"/>
              <a:ext cx="41833" cy="27827"/>
            </a:xfrm>
            <a:custGeom>
              <a:avLst/>
              <a:gdLst/>
              <a:ahLst/>
              <a:cxnLst/>
              <a:rect l="l" t="t" r="r" b="b"/>
              <a:pathLst>
                <a:path w="1595" h="1061" extrusionOk="0">
                  <a:moveTo>
                    <a:pt x="1324" y="1"/>
                  </a:moveTo>
                  <a:cubicBezTo>
                    <a:pt x="1292" y="1"/>
                    <a:pt x="1258" y="10"/>
                    <a:pt x="1223" y="30"/>
                  </a:cubicBezTo>
                  <a:lnTo>
                    <a:pt x="159" y="714"/>
                  </a:lnTo>
                  <a:cubicBezTo>
                    <a:pt x="0" y="815"/>
                    <a:pt x="73" y="1060"/>
                    <a:pt x="265" y="1060"/>
                  </a:cubicBezTo>
                  <a:cubicBezTo>
                    <a:pt x="299" y="1060"/>
                    <a:pt x="337" y="1051"/>
                    <a:pt x="366" y="1031"/>
                  </a:cubicBezTo>
                  <a:lnTo>
                    <a:pt x="1430" y="348"/>
                  </a:lnTo>
                  <a:cubicBezTo>
                    <a:pt x="1594" y="232"/>
                    <a:pt x="1487" y="1"/>
                    <a:pt x="132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10" name="Google Shape;12710;p93"/>
          <p:cNvGrpSpPr/>
          <p:nvPr/>
        </p:nvGrpSpPr>
        <p:grpSpPr>
          <a:xfrm>
            <a:off x="3104515" y="1813806"/>
            <a:ext cx="338492" cy="338597"/>
            <a:chOff x="3104515" y="1998381"/>
            <a:chExt cx="338492" cy="338597"/>
          </a:xfrm>
        </p:grpSpPr>
        <p:sp>
          <p:nvSpPr>
            <p:cNvPr id="12711" name="Google Shape;12711;p93"/>
            <p:cNvSpPr/>
            <p:nvPr/>
          </p:nvSpPr>
          <p:spPr>
            <a:xfrm>
              <a:off x="3204835" y="2024503"/>
              <a:ext cx="158912" cy="145458"/>
            </a:xfrm>
            <a:custGeom>
              <a:avLst/>
              <a:gdLst/>
              <a:ahLst/>
              <a:cxnLst/>
              <a:rect l="l" t="t" r="r" b="b"/>
              <a:pathLst>
                <a:path w="6059" h="5546" extrusionOk="0">
                  <a:moveTo>
                    <a:pt x="607" y="0"/>
                  </a:moveTo>
                  <a:cubicBezTo>
                    <a:pt x="275" y="0"/>
                    <a:pt x="0" y="270"/>
                    <a:pt x="0" y="607"/>
                  </a:cubicBezTo>
                  <a:lnTo>
                    <a:pt x="0" y="3840"/>
                  </a:lnTo>
                  <a:cubicBezTo>
                    <a:pt x="0" y="4172"/>
                    <a:pt x="275" y="4447"/>
                    <a:pt x="607" y="4447"/>
                  </a:cubicBezTo>
                  <a:lnTo>
                    <a:pt x="2223" y="4447"/>
                  </a:lnTo>
                  <a:lnTo>
                    <a:pt x="3845" y="5529"/>
                  </a:lnTo>
                  <a:cubicBezTo>
                    <a:pt x="3862" y="5541"/>
                    <a:pt x="3881" y="5546"/>
                    <a:pt x="3899" y="5546"/>
                  </a:cubicBezTo>
                  <a:cubicBezTo>
                    <a:pt x="3957" y="5546"/>
                    <a:pt x="4010" y="5494"/>
                    <a:pt x="3999" y="5428"/>
                  </a:cubicBezTo>
                  <a:lnTo>
                    <a:pt x="3835" y="4447"/>
                  </a:lnTo>
                  <a:lnTo>
                    <a:pt x="5452" y="4447"/>
                  </a:lnTo>
                  <a:cubicBezTo>
                    <a:pt x="5789" y="4447"/>
                    <a:pt x="6058" y="4172"/>
                    <a:pt x="6058" y="3840"/>
                  </a:cubicBezTo>
                  <a:lnTo>
                    <a:pt x="6058" y="607"/>
                  </a:lnTo>
                  <a:cubicBezTo>
                    <a:pt x="6058" y="270"/>
                    <a:pt x="5789" y="0"/>
                    <a:pt x="5457" y="0"/>
                  </a:cubicBezTo>
                  <a:close/>
                </a:path>
              </a:pathLst>
            </a:custGeom>
            <a:solidFill>
              <a:srgbClr val="D9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2" name="Google Shape;12712;p93"/>
            <p:cNvSpPr/>
            <p:nvPr/>
          </p:nvSpPr>
          <p:spPr>
            <a:xfrm>
              <a:off x="3110180" y="2151707"/>
              <a:ext cx="116503" cy="116634"/>
            </a:xfrm>
            <a:custGeom>
              <a:avLst/>
              <a:gdLst/>
              <a:ahLst/>
              <a:cxnLst/>
              <a:rect l="l" t="t" r="r" b="b"/>
              <a:pathLst>
                <a:path w="4442" h="4447" extrusionOk="0">
                  <a:moveTo>
                    <a:pt x="2224" y="1"/>
                  </a:moveTo>
                  <a:cubicBezTo>
                    <a:pt x="1252" y="1"/>
                    <a:pt x="535" y="775"/>
                    <a:pt x="463" y="1728"/>
                  </a:cubicBezTo>
                  <a:cubicBezTo>
                    <a:pt x="429" y="2229"/>
                    <a:pt x="261" y="3191"/>
                    <a:pt x="49" y="3749"/>
                  </a:cubicBezTo>
                  <a:cubicBezTo>
                    <a:pt x="1" y="3874"/>
                    <a:pt x="58" y="4009"/>
                    <a:pt x="179" y="4067"/>
                  </a:cubicBezTo>
                  <a:cubicBezTo>
                    <a:pt x="588" y="4254"/>
                    <a:pt x="1021" y="4379"/>
                    <a:pt x="1468" y="4447"/>
                  </a:cubicBezTo>
                  <a:lnTo>
                    <a:pt x="2974" y="4447"/>
                  </a:lnTo>
                  <a:cubicBezTo>
                    <a:pt x="3417" y="4379"/>
                    <a:pt x="3855" y="4249"/>
                    <a:pt x="4264" y="4067"/>
                  </a:cubicBezTo>
                  <a:cubicBezTo>
                    <a:pt x="4384" y="4014"/>
                    <a:pt x="4442" y="3874"/>
                    <a:pt x="4394" y="3749"/>
                  </a:cubicBezTo>
                  <a:cubicBezTo>
                    <a:pt x="4182" y="3191"/>
                    <a:pt x="4014" y="2229"/>
                    <a:pt x="3980" y="1728"/>
                  </a:cubicBezTo>
                  <a:cubicBezTo>
                    <a:pt x="3913" y="775"/>
                    <a:pt x="3191" y="1"/>
                    <a:pt x="2224" y="1"/>
                  </a:cubicBezTo>
                  <a:close/>
                </a:path>
              </a:pathLst>
            </a:custGeom>
            <a:solidFill>
              <a:srgbClr val="8A9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3" name="Google Shape;12713;p93"/>
            <p:cNvSpPr/>
            <p:nvPr/>
          </p:nvSpPr>
          <p:spPr>
            <a:xfrm>
              <a:off x="3141863" y="2151707"/>
              <a:ext cx="84820" cy="116634"/>
            </a:xfrm>
            <a:custGeom>
              <a:avLst/>
              <a:gdLst/>
              <a:ahLst/>
              <a:cxnLst/>
              <a:rect l="l" t="t" r="r" b="b"/>
              <a:pathLst>
                <a:path w="3234" h="4447" extrusionOk="0">
                  <a:moveTo>
                    <a:pt x="1006" y="1"/>
                  </a:moveTo>
                  <a:cubicBezTo>
                    <a:pt x="260" y="5"/>
                    <a:pt x="0" y="1021"/>
                    <a:pt x="640" y="1396"/>
                  </a:cubicBezTo>
                  <a:cubicBezTo>
                    <a:pt x="660" y="1411"/>
                    <a:pt x="679" y="1420"/>
                    <a:pt x="698" y="1430"/>
                  </a:cubicBezTo>
                  <a:lnTo>
                    <a:pt x="1261" y="4447"/>
                  </a:lnTo>
                  <a:lnTo>
                    <a:pt x="1762" y="4447"/>
                  </a:lnTo>
                  <a:cubicBezTo>
                    <a:pt x="2209" y="4379"/>
                    <a:pt x="2647" y="4249"/>
                    <a:pt x="3061" y="4062"/>
                  </a:cubicBezTo>
                  <a:cubicBezTo>
                    <a:pt x="3176" y="4009"/>
                    <a:pt x="3234" y="3869"/>
                    <a:pt x="3186" y="3749"/>
                  </a:cubicBezTo>
                  <a:cubicBezTo>
                    <a:pt x="2974" y="3191"/>
                    <a:pt x="2810" y="2229"/>
                    <a:pt x="2772" y="1728"/>
                  </a:cubicBezTo>
                  <a:cubicBezTo>
                    <a:pt x="2705" y="775"/>
                    <a:pt x="1983" y="1"/>
                    <a:pt x="1016" y="1"/>
                  </a:cubicBez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4" name="Google Shape;12714;p93"/>
            <p:cNvSpPr/>
            <p:nvPr/>
          </p:nvSpPr>
          <p:spPr>
            <a:xfrm>
              <a:off x="3109420" y="2239805"/>
              <a:ext cx="116634" cy="92032"/>
            </a:xfrm>
            <a:custGeom>
              <a:avLst/>
              <a:gdLst/>
              <a:ahLst/>
              <a:cxnLst/>
              <a:rect l="l" t="t" r="r" b="b"/>
              <a:pathLst>
                <a:path w="4447" h="3509" extrusionOk="0">
                  <a:moveTo>
                    <a:pt x="1483" y="0"/>
                  </a:moveTo>
                  <a:lnTo>
                    <a:pt x="1483" y="741"/>
                  </a:lnTo>
                  <a:cubicBezTo>
                    <a:pt x="1483" y="929"/>
                    <a:pt x="1377" y="1097"/>
                    <a:pt x="1209" y="1184"/>
                  </a:cubicBezTo>
                  <a:lnTo>
                    <a:pt x="410" y="1583"/>
                  </a:lnTo>
                  <a:cubicBezTo>
                    <a:pt x="160" y="1708"/>
                    <a:pt x="1" y="1963"/>
                    <a:pt x="1" y="2243"/>
                  </a:cubicBezTo>
                  <a:lnTo>
                    <a:pt x="1" y="3508"/>
                  </a:lnTo>
                  <a:lnTo>
                    <a:pt x="4447" y="3508"/>
                  </a:lnTo>
                  <a:lnTo>
                    <a:pt x="4447" y="2243"/>
                  </a:lnTo>
                  <a:cubicBezTo>
                    <a:pt x="4447" y="1963"/>
                    <a:pt x="4288" y="1708"/>
                    <a:pt x="4038" y="1583"/>
                  </a:cubicBezTo>
                  <a:lnTo>
                    <a:pt x="3239" y="1184"/>
                  </a:lnTo>
                  <a:cubicBezTo>
                    <a:pt x="3071" y="1097"/>
                    <a:pt x="2965" y="929"/>
                    <a:pt x="2965" y="741"/>
                  </a:cubicBezTo>
                  <a:lnTo>
                    <a:pt x="2965" y="0"/>
                  </a:ln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5" name="Google Shape;12715;p93"/>
            <p:cNvSpPr/>
            <p:nvPr/>
          </p:nvSpPr>
          <p:spPr>
            <a:xfrm>
              <a:off x="3147922" y="2239805"/>
              <a:ext cx="39656" cy="25887"/>
            </a:xfrm>
            <a:custGeom>
              <a:avLst/>
              <a:gdLst/>
              <a:ahLst/>
              <a:cxnLst/>
              <a:rect l="l" t="t" r="r" b="b"/>
              <a:pathLst>
                <a:path w="1512" h="987" extrusionOk="0">
                  <a:moveTo>
                    <a:pt x="15" y="0"/>
                  </a:moveTo>
                  <a:lnTo>
                    <a:pt x="15" y="741"/>
                  </a:lnTo>
                  <a:cubicBezTo>
                    <a:pt x="15" y="770"/>
                    <a:pt x="10" y="804"/>
                    <a:pt x="0" y="838"/>
                  </a:cubicBezTo>
                  <a:cubicBezTo>
                    <a:pt x="241" y="934"/>
                    <a:pt x="496" y="987"/>
                    <a:pt x="756" y="987"/>
                  </a:cubicBezTo>
                  <a:cubicBezTo>
                    <a:pt x="1016" y="987"/>
                    <a:pt x="1271" y="934"/>
                    <a:pt x="1511" y="838"/>
                  </a:cubicBezTo>
                  <a:cubicBezTo>
                    <a:pt x="1502" y="804"/>
                    <a:pt x="1497" y="770"/>
                    <a:pt x="1497" y="741"/>
                  </a:cubicBezTo>
                  <a:lnTo>
                    <a:pt x="1497" y="0"/>
                  </a:lnTo>
                  <a:close/>
                </a:path>
              </a:pathLst>
            </a:custGeom>
            <a:solidFill>
              <a:srgbClr val="C1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6" name="Google Shape;12716;p93"/>
            <p:cNvSpPr/>
            <p:nvPr/>
          </p:nvSpPr>
          <p:spPr>
            <a:xfrm>
              <a:off x="3109420" y="2273874"/>
              <a:ext cx="116634" cy="57963"/>
            </a:xfrm>
            <a:custGeom>
              <a:avLst/>
              <a:gdLst/>
              <a:ahLst/>
              <a:cxnLst/>
              <a:rect l="l" t="t" r="r" b="b"/>
              <a:pathLst>
                <a:path w="4447" h="2210" extrusionOk="0">
                  <a:moveTo>
                    <a:pt x="982" y="0"/>
                  </a:moveTo>
                  <a:lnTo>
                    <a:pt x="410" y="284"/>
                  </a:lnTo>
                  <a:cubicBezTo>
                    <a:pt x="160" y="409"/>
                    <a:pt x="1" y="664"/>
                    <a:pt x="1" y="944"/>
                  </a:cubicBezTo>
                  <a:lnTo>
                    <a:pt x="1" y="2209"/>
                  </a:lnTo>
                  <a:lnTo>
                    <a:pt x="4447" y="2209"/>
                  </a:lnTo>
                  <a:lnTo>
                    <a:pt x="4447" y="944"/>
                  </a:lnTo>
                  <a:cubicBezTo>
                    <a:pt x="4447" y="664"/>
                    <a:pt x="4288" y="409"/>
                    <a:pt x="4038" y="284"/>
                  </a:cubicBezTo>
                  <a:lnTo>
                    <a:pt x="3470" y="0"/>
                  </a:lnTo>
                  <a:cubicBezTo>
                    <a:pt x="3179" y="450"/>
                    <a:pt x="2703" y="675"/>
                    <a:pt x="2226" y="675"/>
                  </a:cubicBezTo>
                  <a:cubicBezTo>
                    <a:pt x="1750" y="675"/>
                    <a:pt x="1274" y="450"/>
                    <a:pt x="982" y="0"/>
                  </a:cubicBezTo>
                  <a:close/>
                </a:path>
              </a:pathLst>
            </a:custGeom>
            <a:solidFill>
              <a:srgbClr val="C4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7" name="Google Shape;12717;p93"/>
            <p:cNvSpPr/>
            <p:nvPr/>
          </p:nvSpPr>
          <p:spPr>
            <a:xfrm>
              <a:off x="3128854" y="2189002"/>
              <a:ext cx="77765" cy="63707"/>
            </a:xfrm>
            <a:custGeom>
              <a:avLst/>
              <a:gdLst/>
              <a:ahLst/>
              <a:cxnLst/>
              <a:rect l="l" t="t" r="r" b="b"/>
              <a:pathLst>
                <a:path w="2965" h="2429" extrusionOk="0">
                  <a:moveTo>
                    <a:pt x="1141" y="0"/>
                  </a:moveTo>
                  <a:cubicBezTo>
                    <a:pt x="1049" y="0"/>
                    <a:pt x="960" y="55"/>
                    <a:pt x="920" y="142"/>
                  </a:cubicBezTo>
                  <a:cubicBezTo>
                    <a:pt x="838" y="311"/>
                    <a:pt x="723" y="460"/>
                    <a:pt x="583" y="585"/>
                  </a:cubicBezTo>
                  <a:cubicBezTo>
                    <a:pt x="448" y="701"/>
                    <a:pt x="304" y="802"/>
                    <a:pt x="145" y="884"/>
                  </a:cubicBezTo>
                  <a:cubicBezTo>
                    <a:pt x="54" y="932"/>
                    <a:pt x="1" y="1033"/>
                    <a:pt x="15" y="1139"/>
                  </a:cubicBezTo>
                  <a:cubicBezTo>
                    <a:pt x="111" y="1875"/>
                    <a:pt x="737" y="2428"/>
                    <a:pt x="1483" y="2428"/>
                  </a:cubicBezTo>
                  <a:cubicBezTo>
                    <a:pt x="2258" y="2428"/>
                    <a:pt x="2897" y="1831"/>
                    <a:pt x="2960" y="1062"/>
                  </a:cubicBezTo>
                  <a:cubicBezTo>
                    <a:pt x="2965" y="985"/>
                    <a:pt x="2936" y="912"/>
                    <a:pt x="2878" y="864"/>
                  </a:cubicBezTo>
                  <a:cubicBezTo>
                    <a:pt x="2387" y="455"/>
                    <a:pt x="1815" y="162"/>
                    <a:pt x="1199" y="8"/>
                  </a:cubicBezTo>
                  <a:cubicBezTo>
                    <a:pt x="1180" y="3"/>
                    <a:pt x="1160" y="0"/>
                    <a:pt x="1141" y="0"/>
                  </a:cubicBezTo>
                  <a:close/>
                </a:path>
              </a:pathLst>
            </a:custGeom>
            <a:solidFill>
              <a:srgbClr val="D8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8" name="Google Shape;12718;p93"/>
            <p:cNvSpPr/>
            <p:nvPr/>
          </p:nvSpPr>
          <p:spPr>
            <a:xfrm>
              <a:off x="3128854" y="2189002"/>
              <a:ext cx="77765" cy="63077"/>
            </a:xfrm>
            <a:custGeom>
              <a:avLst/>
              <a:gdLst/>
              <a:ahLst/>
              <a:cxnLst/>
              <a:rect l="l" t="t" r="r" b="b"/>
              <a:pathLst>
                <a:path w="2965" h="2405" extrusionOk="0">
                  <a:moveTo>
                    <a:pt x="1141" y="0"/>
                  </a:moveTo>
                  <a:cubicBezTo>
                    <a:pt x="1049" y="0"/>
                    <a:pt x="960" y="55"/>
                    <a:pt x="920" y="142"/>
                  </a:cubicBezTo>
                  <a:cubicBezTo>
                    <a:pt x="862" y="263"/>
                    <a:pt x="785" y="373"/>
                    <a:pt x="694" y="470"/>
                  </a:cubicBezTo>
                  <a:cubicBezTo>
                    <a:pt x="660" y="513"/>
                    <a:pt x="622" y="547"/>
                    <a:pt x="583" y="585"/>
                  </a:cubicBezTo>
                  <a:cubicBezTo>
                    <a:pt x="453" y="701"/>
                    <a:pt x="304" y="802"/>
                    <a:pt x="145" y="879"/>
                  </a:cubicBezTo>
                  <a:cubicBezTo>
                    <a:pt x="54" y="927"/>
                    <a:pt x="1" y="1033"/>
                    <a:pt x="15" y="1139"/>
                  </a:cubicBezTo>
                  <a:cubicBezTo>
                    <a:pt x="102" y="1788"/>
                    <a:pt x="607" y="2308"/>
                    <a:pt x="1261" y="2404"/>
                  </a:cubicBezTo>
                  <a:cubicBezTo>
                    <a:pt x="963" y="2207"/>
                    <a:pt x="742" y="1932"/>
                    <a:pt x="742" y="1437"/>
                  </a:cubicBezTo>
                  <a:lnTo>
                    <a:pt x="742" y="1086"/>
                  </a:lnTo>
                  <a:cubicBezTo>
                    <a:pt x="800" y="1047"/>
                    <a:pt x="857" y="1004"/>
                    <a:pt x="915" y="951"/>
                  </a:cubicBezTo>
                  <a:cubicBezTo>
                    <a:pt x="1050" y="831"/>
                    <a:pt x="1170" y="691"/>
                    <a:pt x="1266" y="537"/>
                  </a:cubicBezTo>
                  <a:cubicBezTo>
                    <a:pt x="2493" y="797"/>
                    <a:pt x="2893" y="1394"/>
                    <a:pt x="2893" y="1394"/>
                  </a:cubicBezTo>
                  <a:cubicBezTo>
                    <a:pt x="2926" y="1288"/>
                    <a:pt x="2950" y="1177"/>
                    <a:pt x="2960" y="1062"/>
                  </a:cubicBezTo>
                  <a:cubicBezTo>
                    <a:pt x="2965" y="985"/>
                    <a:pt x="2936" y="912"/>
                    <a:pt x="2878" y="864"/>
                  </a:cubicBezTo>
                  <a:cubicBezTo>
                    <a:pt x="2387" y="455"/>
                    <a:pt x="1815" y="162"/>
                    <a:pt x="1199" y="8"/>
                  </a:cubicBezTo>
                  <a:cubicBezTo>
                    <a:pt x="1180" y="3"/>
                    <a:pt x="1160" y="0"/>
                    <a:pt x="1141" y="0"/>
                  </a:cubicBez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9" name="Google Shape;12719;p93"/>
            <p:cNvSpPr/>
            <p:nvPr/>
          </p:nvSpPr>
          <p:spPr>
            <a:xfrm>
              <a:off x="3204835" y="2286988"/>
              <a:ext cx="21218" cy="44849"/>
            </a:xfrm>
            <a:custGeom>
              <a:avLst/>
              <a:gdLst/>
              <a:ahLst/>
              <a:cxnLst/>
              <a:rect l="l" t="t" r="r" b="b"/>
              <a:pathLst>
                <a:path w="809" h="1710" extrusionOk="0">
                  <a:moveTo>
                    <a:pt x="660" y="1"/>
                  </a:moveTo>
                  <a:lnTo>
                    <a:pt x="116" y="554"/>
                  </a:lnTo>
                  <a:cubicBezTo>
                    <a:pt x="39" y="626"/>
                    <a:pt x="0" y="727"/>
                    <a:pt x="0" y="833"/>
                  </a:cubicBezTo>
                  <a:lnTo>
                    <a:pt x="0" y="1709"/>
                  </a:lnTo>
                  <a:lnTo>
                    <a:pt x="809" y="1709"/>
                  </a:lnTo>
                  <a:lnTo>
                    <a:pt x="809" y="444"/>
                  </a:lnTo>
                  <a:cubicBezTo>
                    <a:pt x="809" y="285"/>
                    <a:pt x="756" y="126"/>
                    <a:pt x="660" y="1"/>
                  </a:cubicBezTo>
                  <a:close/>
                </a:path>
              </a:pathLst>
            </a:custGeom>
            <a:solidFill>
              <a:srgbClr val="A3B2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0" name="Google Shape;12720;p93"/>
            <p:cNvSpPr/>
            <p:nvPr/>
          </p:nvSpPr>
          <p:spPr>
            <a:xfrm>
              <a:off x="3109420" y="2286988"/>
              <a:ext cx="21244" cy="44849"/>
            </a:xfrm>
            <a:custGeom>
              <a:avLst/>
              <a:gdLst/>
              <a:ahLst/>
              <a:cxnLst/>
              <a:rect l="l" t="t" r="r" b="b"/>
              <a:pathLst>
                <a:path w="810" h="1710" extrusionOk="0">
                  <a:moveTo>
                    <a:pt x="155" y="1"/>
                  </a:moveTo>
                  <a:cubicBezTo>
                    <a:pt x="54" y="126"/>
                    <a:pt x="1" y="285"/>
                    <a:pt x="1" y="444"/>
                  </a:cubicBezTo>
                  <a:lnTo>
                    <a:pt x="1" y="1709"/>
                  </a:lnTo>
                  <a:lnTo>
                    <a:pt x="809" y="1709"/>
                  </a:lnTo>
                  <a:lnTo>
                    <a:pt x="809" y="833"/>
                  </a:lnTo>
                  <a:cubicBezTo>
                    <a:pt x="809" y="727"/>
                    <a:pt x="771" y="626"/>
                    <a:pt x="694" y="554"/>
                  </a:cubicBezTo>
                  <a:lnTo>
                    <a:pt x="155" y="1"/>
                  </a:lnTo>
                  <a:close/>
                </a:path>
              </a:pathLst>
            </a:custGeom>
            <a:solidFill>
              <a:srgbClr val="A3B2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1" name="Google Shape;12721;p93"/>
            <p:cNvSpPr/>
            <p:nvPr/>
          </p:nvSpPr>
          <p:spPr>
            <a:xfrm>
              <a:off x="3332668" y="2162932"/>
              <a:ext cx="29821" cy="65543"/>
            </a:xfrm>
            <a:custGeom>
              <a:avLst/>
              <a:gdLst/>
              <a:ahLst/>
              <a:cxnLst/>
              <a:rect l="l" t="t" r="r" b="b"/>
              <a:pathLst>
                <a:path w="1137" h="2499" extrusionOk="0">
                  <a:moveTo>
                    <a:pt x="684" y="1"/>
                  </a:moveTo>
                  <a:cubicBezTo>
                    <a:pt x="304" y="1"/>
                    <a:pt x="1" y="309"/>
                    <a:pt x="1" y="684"/>
                  </a:cubicBezTo>
                  <a:lnTo>
                    <a:pt x="1" y="843"/>
                  </a:lnTo>
                  <a:cubicBezTo>
                    <a:pt x="1" y="1035"/>
                    <a:pt x="34" y="1233"/>
                    <a:pt x="97" y="1416"/>
                  </a:cubicBezTo>
                  <a:lnTo>
                    <a:pt x="458" y="2498"/>
                  </a:lnTo>
                  <a:lnTo>
                    <a:pt x="1136" y="2498"/>
                  </a:lnTo>
                  <a:lnTo>
                    <a:pt x="1136" y="1"/>
                  </a:lnTo>
                  <a:close/>
                </a:path>
              </a:pathLst>
            </a:custGeom>
            <a:solidFill>
              <a:srgbClr val="8A9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2" name="Google Shape;12722;p93"/>
            <p:cNvSpPr/>
            <p:nvPr/>
          </p:nvSpPr>
          <p:spPr>
            <a:xfrm>
              <a:off x="3344654" y="2157005"/>
              <a:ext cx="71470" cy="71601"/>
            </a:xfrm>
            <a:custGeom>
              <a:avLst/>
              <a:gdLst/>
              <a:ahLst/>
              <a:cxnLst/>
              <a:rect l="l" t="t" r="r" b="b"/>
              <a:pathLst>
                <a:path w="2725" h="2730" extrusionOk="0">
                  <a:moveTo>
                    <a:pt x="679" y="1"/>
                  </a:moveTo>
                  <a:cubicBezTo>
                    <a:pt x="304" y="1"/>
                    <a:pt x="1" y="304"/>
                    <a:pt x="1" y="679"/>
                  </a:cubicBezTo>
                  <a:cubicBezTo>
                    <a:pt x="1" y="934"/>
                    <a:pt x="203" y="1136"/>
                    <a:pt x="453" y="1136"/>
                  </a:cubicBezTo>
                  <a:lnTo>
                    <a:pt x="2272" y="2729"/>
                  </a:lnTo>
                  <a:lnTo>
                    <a:pt x="2657" y="1382"/>
                  </a:lnTo>
                  <a:cubicBezTo>
                    <a:pt x="2705" y="1218"/>
                    <a:pt x="2724" y="1050"/>
                    <a:pt x="2724" y="881"/>
                  </a:cubicBezTo>
                  <a:lnTo>
                    <a:pt x="2724" y="1"/>
                  </a:ln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3" name="Google Shape;12723;p93"/>
            <p:cNvSpPr/>
            <p:nvPr/>
          </p:nvSpPr>
          <p:spPr>
            <a:xfrm>
              <a:off x="3355381" y="2247122"/>
              <a:ext cx="38161" cy="33466"/>
            </a:xfrm>
            <a:custGeom>
              <a:avLst/>
              <a:gdLst/>
              <a:ahLst/>
              <a:cxnLst/>
              <a:rect l="l" t="t" r="r" b="b"/>
              <a:pathLst>
                <a:path w="1455" h="1276" extrusionOk="0">
                  <a:moveTo>
                    <a:pt x="1" y="0"/>
                  </a:moveTo>
                  <a:lnTo>
                    <a:pt x="1" y="1275"/>
                  </a:lnTo>
                  <a:lnTo>
                    <a:pt x="1454" y="1275"/>
                  </a:lnTo>
                  <a:lnTo>
                    <a:pt x="1454" y="0"/>
                  </a:ln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4" name="Google Shape;12724;p93"/>
            <p:cNvSpPr/>
            <p:nvPr/>
          </p:nvSpPr>
          <p:spPr>
            <a:xfrm>
              <a:off x="3355381" y="2247122"/>
              <a:ext cx="38161" cy="20720"/>
            </a:xfrm>
            <a:custGeom>
              <a:avLst/>
              <a:gdLst/>
              <a:ahLst/>
              <a:cxnLst/>
              <a:rect l="l" t="t" r="r" b="b"/>
              <a:pathLst>
                <a:path w="1455" h="790" extrusionOk="0">
                  <a:moveTo>
                    <a:pt x="1" y="0"/>
                  </a:moveTo>
                  <a:lnTo>
                    <a:pt x="1" y="645"/>
                  </a:lnTo>
                  <a:cubicBezTo>
                    <a:pt x="234" y="741"/>
                    <a:pt x="481" y="789"/>
                    <a:pt x="727" y="789"/>
                  </a:cubicBezTo>
                  <a:cubicBezTo>
                    <a:pt x="974" y="789"/>
                    <a:pt x="1221" y="741"/>
                    <a:pt x="1454" y="645"/>
                  </a:cubicBezTo>
                  <a:lnTo>
                    <a:pt x="1454" y="0"/>
                  </a:lnTo>
                  <a:close/>
                </a:path>
              </a:pathLst>
            </a:custGeom>
            <a:solidFill>
              <a:srgbClr val="C1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5" name="Google Shape;12725;p93"/>
            <p:cNvSpPr/>
            <p:nvPr/>
          </p:nvSpPr>
          <p:spPr>
            <a:xfrm>
              <a:off x="3310847" y="2267816"/>
              <a:ext cx="127230" cy="64126"/>
            </a:xfrm>
            <a:custGeom>
              <a:avLst/>
              <a:gdLst/>
              <a:ahLst/>
              <a:cxnLst/>
              <a:rect l="l" t="t" r="r" b="b"/>
              <a:pathLst>
                <a:path w="4851" h="2445" extrusionOk="0">
                  <a:moveTo>
                    <a:pt x="1699" y="0"/>
                  </a:moveTo>
                  <a:lnTo>
                    <a:pt x="530" y="332"/>
                  </a:lnTo>
                  <a:cubicBezTo>
                    <a:pt x="217" y="424"/>
                    <a:pt x="0" y="708"/>
                    <a:pt x="0" y="1035"/>
                  </a:cubicBezTo>
                  <a:lnTo>
                    <a:pt x="0" y="2445"/>
                  </a:lnTo>
                  <a:lnTo>
                    <a:pt x="4851" y="2445"/>
                  </a:lnTo>
                  <a:lnTo>
                    <a:pt x="4851" y="1035"/>
                  </a:lnTo>
                  <a:cubicBezTo>
                    <a:pt x="4851" y="708"/>
                    <a:pt x="4634" y="424"/>
                    <a:pt x="4321" y="332"/>
                  </a:cubicBezTo>
                  <a:lnTo>
                    <a:pt x="3152" y="0"/>
                  </a:lnTo>
                  <a:lnTo>
                    <a:pt x="2425" y="482"/>
                  </a:lnTo>
                  <a:lnTo>
                    <a:pt x="1699" y="0"/>
                  </a:lnTo>
                  <a:close/>
                </a:path>
              </a:pathLst>
            </a:custGeom>
            <a:solidFill>
              <a:srgbClr val="98A9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6" name="Google Shape;12726;p93"/>
            <p:cNvSpPr/>
            <p:nvPr/>
          </p:nvSpPr>
          <p:spPr>
            <a:xfrm>
              <a:off x="3338596" y="2186799"/>
              <a:ext cx="71706" cy="65647"/>
            </a:xfrm>
            <a:custGeom>
              <a:avLst/>
              <a:gdLst/>
              <a:ahLst/>
              <a:cxnLst/>
              <a:rect l="l" t="t" r="r" b="b"/>
              <a:pathLst>
                <a:path w="2734" h="2503" extrusionOk="0">
                  <a:moveTo>
                    <a:pt x="877" y="0"/>
                  </a:moveTo>
                  <a:cubicBezTo>
                    <a:pt x="756" y="0"/>
                    <a:pt x="636" y="48"/>
                    <a:pt x="549" y="135"/>
                  </a:cubicBezTo>
                  <a:lnTo>
                    <a:pt x="136" y="549"/>
                  </a:lnTo>
                  <a:cubicBezTo>
                    <a:pt x="49" y="635"/>
                    <a:pt x="1" y="751"/>
                    <a:pt x="1" y="871"/>
                  </a:cubicBezTo>
                  <a:lnTo>
                    <a:pt x="1" y="1136"/>
                  </a:lnTo>
                  <a:cubicBezTo>
                    <a:pt x="1" y="1891"/>
                    <a:pt x="612" y="2502"/>
                    <a:pt x="1367" y="2502"/>
                  </a:cubicBezTo>
                  <a:cubicBezTo>
                    <a:pt x="2123" y="2502"/>
                    <a:pt x="2729" y="1891"/>
                    <a:pt x="2729" y="1136"/>
                  </a:cubicBezTo>
                  <a:lnTo>
                    <a:pt x="2729" y="847"/>
                  </a:lnTo>
                  <a:cubicBezTo>
                    <a:pt x="2734" y="727"/>
                    <a:pt x="2686" y="611"/>
                    <a:pt x="2599" y="525"/>
                  </a:cubicBezTo>
                  <a:cubicBezTo>
                    <a:pt x="2248" y="183"/>
                    <a:pt x="1603" y="24"/>
                    <a:pt x="877" y="0"/>
                  </a:cubicBezTo>
                  <a:close/>
                </a:path>
              </a:pathLst>
            </a:custGeom>
            <a:solidFill>
              <a:srgbClr val="D8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7" name="Google Shape;12727;p93"/>
            <p:cNvSpPr/>
            <p:nvPr/>
          </p:nvSpPr>
          <p:spPr>
            <a:xfrm>
              <a:off x="3338596" y="2186904"/>
              <a:ext cx="71470" cy="64021"/>
            </a:xfrm>
            <a:custGeom>
              <a:avLst/>
              <a:gdLst/>
              <a:ahLst/>
              <a:cxnLst/>
              <a:rect l="l" t="t" r="r" b="b"/>
              <a:pathLst>
                <a:path w="2725" h="2441" extrusionOk="0">
                  <a:moveTo>
                    <a:pt x="860" y="1"/>
                  </a:moveTo>
                  <a:cubicBezTo>
                    <a:pt x="745" y="1"/>
                    <a:pt x="632" y="48"/>
                    <a:pt x="549" y="131"/>
                  </a:cubicBezTo>
                  <a:lnTo>
                    <a:pt x="1" y="680"/>
                  </a:lnTo>
                  <a:lnTo>
                    <a:pt x="1" y="1132"/>
                  </a:lnTo>
                  <a:cubicBezTo>
                    <a:pt x="1" y="1738"/>
                    <a:pt x="405" y="2272"/>
                    <a:pt x="987" y="2441"/>
                  </a:cubicBezTo>
                  <a:cubicBezTo>
                    <a:pt x="790" y="2200"/>
                    <a:pt x="684" y="1897"/>
                    <a:pt x="684" y="1589"/>
                  </a:cubicBezTo>
                  <a:lnTo>
                    <a:pt x="684" y="1084"/>
                  </a:lnTo>
                  <a:cubicBezTo>
                    <a:pt x="689" y="830"/>
                    <a:pt x="896" y="626"/>
                    <a:pt x="1148" y="626"/>
                  </a:cubicBezTo>
                  <a:cubicBezTo>
                    <a:pt x="1154" y="626"/>
                    <a:pt x="1160" y="626"/>
                    <a:pt x="1165" y="627"/>
                  </a:cubicBezTo>
                  <a:cubicBezTo>
                    <a:pt x="1570" y="627"/>
                    <a:pt x="2378" y="680"/>
                    <a:pt x="2724" y="935"/>
                  </a:cubicBezTo>
                  <a:cubicBezTo>
                    <a:pt x="2710" y="838"/>
                    <a:pt x="2671" y="588"/>
                    <a:pt x="2599" y="521"/>
                  </a:cubicBezTo>
                  <a:cubicBezTo>
                    <a:pt x="2248" y="179"/>
                    <a:pt x="1603" y="20"/>
                    <a:pt x="877" y="1"/>
                  </a:cubicBezTo>
                  <a:cubicBezTo>
                    <a:pt x="871" y="1"/>
                    <a:pt x="866" y="1"/>
                    <a:pt x="860" y="1"/>
                  </a:cubicBez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8" name="Google Shape;12728;p93"/>
            <p:cNvSpPr/>
            <p:nvPr/>
          </p:nvSpPr>
          <p:spPr>
            <a:xfrm>
              <a:off x="3310847" y="2283972"/>
              <a:ext cx="25519" cy="47970"/>
            </a:xfrm>
            <a:custGeom>
              <a:avLst/>
              <a:gdLst/>
              <a:ahLst/>
              <a:cxnLst/>
              <a:rect l="l" t="t" r="r" b="b"/>
              <a:pathLst>
                <a:path w="973" h="1829" extrusionOk="0">
                  <a:moveTo>
                    <a:pt x="135" y="0"/>
                  </a:moveTo>
                  <a:cubicBezTo>
                    <a:pt x="48" y="125"/>
                    <a:pt x="0" y="270"/>
                    <a:pt x="0" y="419"/>
                  </a:cubicBezTo>
                  <a:lnTo>
                    <a:pt x="0" y="1829"/>
                  </a:lnTo>
                  <a:lnTo>
                    <a:pt x="972" y="1829"/>
                  </a:lnTo>
                  <a:lnTo>
                    <a:pt x="972" y="1141"/>
                  </a:lnTo>
                  <a:cubicBezTo>
                    <a:pt x="972" y="948"/>
                    <a:pt x="895" y="761"/>
                    <a:pt x="756" y="626"/>
                  </a:cubicBezTo>
                  <a:lnTo>
                    <a:pt x="135" y="0"/>
                  </a:lnTo>
                  <a:close/>
                </a:path>
              </a:pathLst>
            </a:custGeom>
            <a:solidFill>
              <a:srgbClr val="8DA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9" name="Google Shape;12729;p93"/>
            <p:cNvSpPr/>
            <p:nvPr/>
          </p:nvSpPr>
          <p:spPr>
            <a:xfrm>
              <a:off x="3412557" y="2283972"/>
              <a:ext cx="25519" cy="47970"/>
            </a:xfrm>
            <a:custGeom>
              <a:avLst/>
              <a:gdLst/>
              <a:ahLst/>
              <a:cxnLst/>
              <a:rect l="l" t="t" r="r" b="b"/>
              <a:pathLst>
                <a:path w="973" h="1829" extrusionOk="0">
                  <a:moveTo>
                    <a:pt x="838" y="0"/>
                  </a:moveTo>
                  <a:lnTo>
                    <a:pt x="217" y="626"/>
                  </a:lnTo>
                  <a:cubicBezTo>
                    <a:pt x="78" y="761"/>
                    <a:pt x="1" y="948"/>
                    <a:pt x="1" y="1141"/>
                  </a:cubicBezTo>
                  <a:lnTo>
                    <a:pt x="1" y="1829"/>
                  </a:lnTo>
                  <a:lnTo>
                    <a:pt x="973" y="1829"/>
                  </a:lnTo>
                  <a:lnTo>
                    <a:pt x="973" y="419"/>
                  </a:lnTo>
                  <a:cubicBezTo>
                    <a:pt x="973" y="270"/>
                    <a:pt x="924" y="125"/>
                    <a:pt x="838" y="0"/>
                  </a:cubicBezTo>
                  <a:close/>
                </a:path>
              </a:pathLst>
            </a:custGeom>
            <a:solidFill>
              <a:srgbClr val="8DA0A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0" name="Google Shape;12730;p93"/>
            <p:cNvSpPr/>
            <p:nvPr/>
          </p:nvSpPr>
          <p:spPr>
            <a:xfrm>
              <a:off x="3162425" y="2003311"/>
              <a:ext cx="180367" cy="155267"/>
            </a:xfrm>
            <a:custGeom>
              <a:avLst/>
              <a:gdLst/>
              <a:ahLst/>
              <a:cxnLst/>
              <a:rect l="l" t="t" r="r" b="b"/>
              <a:pathLst>
                <a:path w="6877" h="5920" extrusionOk="0">
                  <a:moveTo>
                    <a:pt x="6274" y="0"/>
                  </a:moveTo>
                  <a:cubicBezTo>
                    <a:pt x="6271" y="0"/>
                    <a:pt x="6269" y="0"/>
                    <a:pt x="6266" y="0"/>
                  </a:cubicBezTo>
                  <a:lnTo>
                    <a:pt x="607" y="0"/>
                  </a:lnTo>
                  <a:cubicBezTo>
                    <a:pt x="270" y="0"/>
                    <a:pt x="1" y="270"/>
                    <a:pt x="1" y="606"/>
                  </a:cubicBezTo>
                  <a:lnTo>
                    <a:pt x="1" y="3840"/>
                  </a:lnTo>
                  <a:cubicBezTo>
                    <a:pt x="1" y="4177"/>
                    <a:pt x="275" y="4446"/>
                    <a:pt x="607" y="4446"/>
                  </a:cubicBezTo>
                  <a:lnTo>
                    <a:pt x="2835" y="4446"/>
                  </a:lnTo>
                  <a:lnTo>
                    <a:pt x="2498" y="5793"/>
                  </a:lnTo>
                  <a:cubicBezTo>
                    <a:pt x="2480" y="5862"/>
                    <a:pt x="2533" y="5920"/>
                    <a:pt x="2592" y="5920"/>
                  </a:cubicBezTo>
                  <a:cubicBezTo>
                    <a:pt x="2612" y="5920"/>
                    <a:pt x="2633" y="5914"/>
                    <a:pt x="2652" y="5899"/>
                  </a:cubicBezTo>
                  <a:lnTo>
                    <a:pt x="4654" y="4446"/>
                  </a:lnTo>
                  <a:lnTo>
                    <a:pt x="6270" y="4446"/>
                  </a:lnTo>
                  <a:cubicBezTo>
                    <a:pt x="6602" y="4446"/>
                    <a:pt x="6877" y="4177"/>
                    <a:pt x="6877" y="3840"/>
                  </a:cubicBezTo>
                  <a:lnTo>
                    <a:pt x="6877" y="606"/>
                  </a:lnTo>
                  <a:cubicBezTo>
                    <a:pt x="6877" y="272"/>
                    <a:pt x="6607" y="0"/>
                    <a:pt x="6274" y="0"/>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1" name="Google Shape;12731;p93"/>
            <p:cNvSpPr/>
            <p:nvPr/>
          </p:nvSpPr>
          <p:spPr>
            <a:xfrm>
              <a:off x="3104515" y="2146723"/>
              <a:ext cx="126600" cy="190149"/>
            </a:xfrm>
            <a:custGeom>
              <a:avLst/>
              <a:gdLst/>
              <a:ahLst/>
              <a:cxnLst/>
              <a:rect l="l" t="t" r="r" b="b"/>
              <a:pathLst>
                <a:path w="4827" h="7250" extrusionOk="0">
                  <a:moveTo>
                    <a:pt x="2411" y="376"/>
                  </a:moveTo>
                  <a:cubicBezTo>
                    <a:pt x="2463" y="376"/>
                    <a:pt x="2514" y="378"/>
                    <a:pt x="2565" y="383"/>
                  </a:cubicBezTo>
                  <a:cubicBezTo>
                    <a:pt x="3388" y="460"/>
                    <a:pt x="4037" y="1182"/>
                    <a:pt x="4042" y="2029"/>
                  </a:cubicBezTo>
                  <a:cubicBezTo>
                    <a:pt x="4042" y="2828"/>
                    <a:pt x="4234" y="3573"/>
                    <a:pt x="4398" y="3963"/>
                  </a:cubicBezTo>
                  <a:cubicBezTo>
                    <a:pt x="4398" y="3968"/>
                    <a:pt x="4398" y="3978"/>
                    <a:pt x="4393" y="3978"/>
                  </a:cubicBezTo>
                  <a:cubicBezTo>
                    <a:pt x="4225" y="4093"/>
                    <a:pt x="3850" y="4310"/>
                    <a:pt x="3214" y="4439"/>
                  </a:cubicBezTo>
                  <a:cubicBezTo>
                    <a:pt x="3210" y="4420"/>
                    <a:pt x="3205" y="4401"/>
                    <a:pt x="3205" y="4382"/>
                  </a:cubicBezTo>
                  <a:lnTo>
                    <a:pt x="3205" y="4002"/>
                  </a:lnTo>
                  <a:cubicBezTo>
                    <a:pt x="3455" y="3857"/>
                    <a:pt x="3667" y="3650"/>
                    <a:pt x="3806" y="3400"/>
                  </a:cubicBezTo>
                  <a:cubicBezTo>
                    <a:pt x="4071" y="2929"/>
                    <a:pt x="3979" y="2337"/>
                    <a:pt x="3580" y="1966"/>
                  </a:cubicBezTo>
                  <a:cubicBezTo>
                    <a:pt x="3301" y="1711"/>
                    <a:pt x="2801" y="1408"/>
                    <a:pt x="2007" y="1408"/>
                  </a:cubicBezTo>
                  <a:cubicBezTo>
                    <a:pt x="1959" y="1408"/>
                    <a:pt x="1910" y="1427"/>
                    <a:pt x="1877" y="1466"/>
                  </a:cubicBezTo>
                  <a:lnTo>
                    <a:pt x="1473" y="1870"/>
                  </a:lnTo>
                  <a:cubicBezTo>
                    <a:pt x="1332" y="2006"/>
                    <a:pt x="1458" y="2194"/>
                    <a:pt x="1604" y="2194"/>
                  </a:cubicBezTo>
                  <a:cubicBezTo>
                    <a:pt x="1649" y="2194"/>
                    <a:pt x="1696" y="2176"/>
                    <a:pt x="1737" y="2135"/>
                  </a:cubicBezTo>
                  <a:lnTo>
                    <a:pt x="2084" y="1788"/>
                  </a:lnTo>
                  <a:cubicBezTo>
                    <a:pt x="2589" y="1803"/>
                    <a:pt x="3007" y="1957"/>
                    <a:pt x="3325" y="2245"/>
                  </a:cubicBezTo>
                  <a:cubicBezTo>
                    <a:pt x="3595" y="2496"/>
                    <a:pt x="3657" y="2895"/>
                    <a:pt x="3479" y="3212"/>
                  </a:cubicBezTo>
                  <a:cubicBezTo>
                    <a:pt x="3257" y="3605"/>
                    <a:pt x="2847" y="3834"/>
                    <a:pt x="2414" y="3834"/>
                  </a:cubicBezTo>
                  <a:cubicBezTo>
                    <a:pt x="2311" y="3834"/>
                    <a:pt x="2206" y="3821"/>
                    <a:pt x="2103" y="3795"/>
                  </a:cubicBezTo>
                  <a:cubicBezTo>
                    <a:pt x="1564" y="3655"/>
                    <a:pt x="1189" y="3169"/>
                    <a:pt x="1189" y="2611"/>
                  </a:cubicBezTo>
                  <a:cubicBezTo>
                    <a:pt x="1189" y="2486"/>
                    <a:pt x="1094" y="2423"/>
                    <a:pt x="999" y="2423"/>
                  </a:cubicBezTo>
                  <a:cubicBezTo>
                    <a:pt x="904" y="2423"/>
                    <a:pt x="809" y="2486"/>
                    <a:pt x="809" y="2611"/>
                  </a:cubicBezTo>
                  <a:cubicBezTo>
                    <a:pt x="809" y="3188"/>
                    <a:pt x="1116" y="3718"/>
                    <a:pt x="1617" y="4006"/>
                  </a:cubicBezTo>
                  <a:lnTo>
                    <a:pt x="1617" y="4382"/>
                  </a:lnTo>
                  <a:cubicBezTo>
                    <a:pt x="1617" y="4406"/>
                    <a:pt x="1617" y="4425"/>
                    <a:pt x="1612" y="4444"/>
                  </a:cubicBezTo>
                  <a:cubicBezTo>
                    <a:pt x="972" y="4310"/>
                    <a:pt x="602" y="4098"/>
                    <a:pt x="433" y="3982"/>
                  </a:cubicBezTo>
                  <a:cubicBezTo>
                    <a:pt x="424" y="3978"/>
                    <a:pt x="424" y="3973"/>
                    <a:pt x="424" y="3968"/>
                  </a:cubicBezTo>
                  <a:lnTo>
                    <a:pt x="424" y="3963"/>
                  </a:lnTo>
                  <a:cubicBezTo>
                    <a:pt x="587" y="3573"/>
                    <a:pt x="780" y="2828"/>
                    <a:pt x="780" y="2029"/>
                  </a:cubicBezTo>
                  <a:cubicBezTo>
                    <a:pt x="784" y="1182"/>
                    <a:pt x="1434" y="460"/>
                    <a:pt x="2257" y="383"/>
                  </a:cubicBezTo>
                  <a:cubicBezTo>
                    <a:pt x="2307" y="378"/>
                    <a:pt x="2359" y="376"/>
                    <a:pt x="2411" y="376"/>
                  </a:cubicBezTo>
                  <a:close/>
                  <a:moveTo>
                    <a:pt x="2825" y="4160"/>
                  </a:moveTo>
                  <a:lnTo>
                    <a:pt x="2825" y="4382"/>
                  </a:lnTo>
                  <a:cubicBezTo>
                    <a:pt x="2825" y="4608"/>
                    <a:pt x="2950" y="4815"/>
                    <a:pt x="3152" y="4916"/>
                  </a:cubicBezTo>
                  <a:lnTo>
                    <a:pt x="3272" y="4974"/>
                  </a:lnTo>
                  <a:cubicBezTo>
                    <a:pt x="3089" y="5272"/>
                    <a:pt x="2762" y="5455"/>
                    <a:pt x="2411" y="5455"/>
                  </a:cubicBezTo>
                  <a:cubicBezTo>
                    <a:pt x="2055" y="5455"/>
                    <a:pt x="1728" y="5272"/>
                    <a:pt x="1545" y="4974"/>
                  </a:cubicBezTo>
                  <a:lnTo>
                    <a:pt x="1665" y="4911"/>
                  </a:lnTo>
                  <a:cubicBezTo>
                    <a:pt x="1862" y="4815"/>
                    <a:pt x="1992" y="4608"/>
                    <a:pt x="1992" y="4382"/>
                  </a:cubicBezTo>
                  <a:lnTo>
                    <a:pt x="1992" y="4160"/>
                  </a:lnTo>
                  <a:cubicBezTo>
                    <a:pt x="2127" y="4196"/>
                    <a:pt x="2266" y="4214"/>
                    <a:pt x="2407" y="4214"/>
                  </a:cubicBezTo>
                  <a:cubicBezTo>
                    <a:pt x="2547" y="4214"/>
                    <a:pt x="2687" y="4196"/>
                    <a:pt x="2825" y="4160"/>
                  </a:cubicBezTo>
                  <a:close/>
                  <a:moveTo>
                    <a:pt x="2411" y="1"/>
                  </a:moveTo>
                  <a:cubicBezTo>
                    <a:pt x="2348" y="1"/>
                    <a:pt x="2286" y="3"/>
                    <a:pt x="2223" y="8"/>
                  </a:cubicBezTo>
                  <a:cubicBezTo>
                    <a:pt x="1208" y="104"/>
                    <a:pt x="409" y="989"/>
                    <a:pt x="404" y="2029"/>
                  </a:cubicBezTo>
                  <a:cubicBezTo>
                    <a:pt x="400" y="2775"/>
                    <a:pt x="221" y="3463"/>
                    <a:pt x="72" y="3824"/>
                  </a:cubicBezTo>
                  <a:cubicBezTo>
                    <a:pt x="5" y="3992"/>
                    <a:pt x="63" y="4184"/>
                    <a:pt x="212" y="4290"/>
                  </a:cubicBezTo>
                  <a:cubicBezTo>
                    <a:pt x="515" y="4488"/>
                    <a:pt x="842" y="4637"/>
                    <a:pt x="1193" y="4728"/>
                  </a:cubicBezTo>
                  <a:lnTo>
                    <a:pt x="438" y="5108"/>
                  </a:lnTo>
                  <a:cubicBezTo>
                    <a:pt x="169" y="5238"/>
                    <a:pt x="0" y="5517"/>
                    <a:pt x="0" y="5820"/>
                  </a:cubicBezTo>
                  <a:lnTo>
                    <a:pt x="0" y="7062"/>
                  </a:lnTo>
                  <a:cubicBezTo>
                    <a:pt x="0" y="7187"/>
                    <a:pt x="94" y="7249"/>
                    <a:pt x="188" y="7249"/>
                  </a:cubicBezTo>
                  <a:cubicBezTo>
                    <a:pt x="282" y="7249"/>
                    <a:pt x="375" y="7187"/>
                    <a:pt x="375" y="7062"/>
                  </a:cubicBezTo>
                  <a:lnTo>
                    <a:pt x="375" y="5820"/>
                  </a:lnTo>
                  <a:cubicBezTo>
                    <a:pt x="375" y="5662"/>
                    <a:pt x="467" y="5517"/>
                    <a:pt x="606" y="5445"/>
                  </a:cubicBezTo>
                  <a:lnTo>
                    <a:pt x="1203" y="5147"/>
                  </a:lnTo>
                  <a:cubicBezTo>
                    <a:pt x="1475" y="5604"/>
                    <a:pt x="1943" y="5832"/>
                    <a:pt x="2411" y="5832"/>
                  </a:cubicBezTo>
                  <a:cubicBezTo>
                    <a:pt x="2879" y="5832"/>
                    <a:pt x="3347" y="5604"/>
                    <a:pt x="3619" y="5147"/>
                  </a:cubicBezTo>
                  <a:lnTo>
                    <a:pt x="4215" y="5445"/>
                  </a:lnTo>
                  <a:cubicBezTo>
                    <a:pt x="4355" y="5517"/>
                    <a:pt x="4446" y="5662"/>
                    <a:pt x="4446" y="5820"/>
                  </a:cubicBezTo>
                  <a:lnTo>
                    <a:pt x="4446" y="7062"/>
                  </a:lnTo>
                  <a:cubicBezTo>
                    <a:pt x="4446" y="7187"/>
                    <a:pt x="4540" y="7249"/>
                    <a:pt x="4634" y="7249"/>
                  </a:cubicBezTo>
                  <a:cubicBezTo>
                    <a:pt x="4728" y="7249"/>
                    <a:pt x="4822" y="7187"/>
                    <a:pt x="4822" y="7062"/>
                  </a:cubicBezTo>
                  <a:lnTo>
                    <a:pt x="4822" y="5820"/>
                  </a:lnTo>
                  <a:cubicBezTo>
                    <a:pt x="4826" y="5517"/>
                    <a:pt x="4653" y="5238"/>
                    <a:pt x="4384" y="5108"/>
                  </a:cubicBezTo>
                  <a:lnTo>
                    <a:pt x="3633" y="4728"/>
                  </a:lnTo>
                  <a:cubicBezTo>
                    <a:pt x="3979" y="4637"/>
                    <a:pt x="4311" y="4488"/>
                    <a:pt x="4610" y="4290"/>
                  </a:cubicBezTo>
                  <a:cubicBezTo>
                    <a:pt x="4759" y="4184"/>
                    <a:pt x="4817" y="3992"/>
                    <a:pt x="4749" y="3824"/>
                  </a:cubicBezTo>
                  <a:cubicBezTo>
                    <a:pt x="4595" y="3463"/>
                    <a:pt x="4422" y="2775"/>
                    <a:pt x="4417" y="2029"/>
                  </a:cubicBezTo>
                  <a:cubicBezTo>
                    <a:pt x="4417" y="989"/>
                    <a:pt x="3619" y="104"/>
                    <a:pt x="2598" y="8"/>
                  </a:cubicBezTo>
                  <a:cubicBezTo>
                    <a:pt x="2536" y="3"/>
                    <a:pt x="2473" y="1"/>
                    <a:pt x="241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2" name="Google Shape;12732;p93"/>
            <p:cNvSpPr/>
            <p:nvPr/>
          </p:nvSpPr>
          <p:spPr>
            <a:xfrm>
              <a:off x="3125707" y="2305662"/>
              <a:ext cx="9993" cy="31211"/>
            </a:xfrm>
            <a:custGeom>
              <a:avLst/>
              <a:gdLst/>
              <a:ahLst/>
              <a:cxnLst/>
              <a:rect l="l" t="t" r="r" b="b"/>
              <a:pathLst>
                <a:path w="381" h="1190" extrusionOk="0">
                  <a:moveTo>
                    <a:pt x="188" y="1"/>
                  </a:moveTo>
                  <a:cubicBezTo>
                    <a:pt x="82" y="1"/>
                    <a:pt x="1" y="88"/>
                    <a:pt x="1" y="193"/>
                  </a:cubicBezTo>
                  <a:lnTo>
                    <a:pt x="1" y="1002"/>
                  </a:lnTo>
                  <a:cubicBezTo>
                    <a:pt x="1" y="1127"/>
                    <a:pt x="94" y="1189"/>
                    <a:pt x="188" y="1189"/>
                  </a:cubicBezTo>
                  <a:cubicBezTo>
                    <a:pt x="282" y="1189"/>
                    <a:pt x="376" y="1127"/>
                    <a:pt x="376" y="1002"/>
                  </a:cubicBezTo>
                  <a:lnTo>
                    <a:pt x="376" y="193"/>
                  </a:lnTo>
                  <a:cubicBezTo>
                    <a:pt x="381" y="88"/>
                    <a:pt x="294" y="1"/>
                    <a:pt x="18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3" name="Google Shape;12733;p93"/>
            <p:cNvSpPr/>
            <p:nvPr/>
          </p:nvSpPr>
          <p:spPr>
            <a:xfrm>
              <a:off x="3199904" y="2305662"/>
              <a:ext cx="9993" cy="31211"/>
            </a:xfrm>
            <a:custGeom>
              <a:avLst/>
              <a:gdLst/>
              <a:ahLst/>
              <a:cxnLst/>
              <a:rect l="l" t="t" r="r" b="b"/>
              <a:pathLst>
                <a:path w="381" h="1190" extrusionOk="0">
                  <a:moveTo>
                    <a:pt x="188" y="1"/>
                  </a:moveTo>
                  <a:cubicBezTo>
                    <a:pt x="83" y="1"/>
                    <a:pt x="1" y="88"/>
                    <a:pt x="1" y="193"/>
                  </a:cubicBezTo>
                  <a:lnTo>
                    <a:pt x="1" y="1002"/>
                  </a:lnTo>
                  <a:cubicBezTo>
                    <a:pt x="1" y="1127"/>
                    <a:pt x="95" y="1189"/>
                    <a:pt x="188" y="1189"/>
                  </a:cubicBezTo>
                  <a:cubicBezTo>
                    <a:pt x="282" y="1189"/>
                    <a:pt x="376" y="1127"/>
                    <a:pt x="376" y="1002"/>
                  </a:cubicBezTo>
                  <a:lnTo>
                    <a:pt x="376" y="193"/>
                  </a:lnTo>
                  <a:cubicBezTo>
                    <a:pt x="381" y="88"/>
                    <a:pt x="294" y="1"/>
                    <a:pt x="18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4" name="Google Shape;12734;p93"/>
            <p:cNvSpPr/>
            <p:nvPr/>
          </p:nvSpPr>
          <p:spPr>
            <a:xfrm>
              <a:off x="3348326" y="2182340"/>
              <a:ext cx="54632" cy="16838"/>
            </a:xfrm>
            <a:custGeom>
              <a:avLst/>
              <a:gdLst/>
              <a:ahLst/>
              <a:cxnLst/>
              <a:rect l="l" t="t" r="r" b="b"/>
              <a:pathLst>
                <a:path w="2083" h="642" extrusionOk="0">
                  <a:moveTo>
                    <a:pt x="741" y="1"/>
                  </a:moveTo>
                  <a:cubicBezTo>
                    <a:pt x="562" y="1"/>
                    <a:pt x="364" y="18"/>
                    <a:pt x="150" y="60"/>
                  </a:cubicBezTo>
                  <a:cubicBezTo>
                    <a:pt x="63" y="79"/>
                    <a:pt x="0" y="156"/>
                    <a:pt x="0" y="247"/>
                  </a:cubicBezTo>
                  <a:lnTo>
                    <a:pt x="0" y="449"/>
                  </a:lnTo>
                  <a:cubicBezTo>
                    <a:pt x="0" y="575"/>
                    <a:pt x="94" y="637"/>
                    <a:pt x="188" y="637"/>
                  </a:cubicBezTo>
                  <a:cubicBezTo>
                    <a:pt x="282" y="637"/>
                    <a:pt x="376" y="575"/>
                    <a:pt x="376" y="449"/>
                  </a:cubicBezTo>
                  <a:lnTo>
                    <a:pt x="376" y="406"/>
                  </a:lnTo>
                  <a:cubicBezTo>
                    <a:pt x="496" y="388"/>
                    <a:pt x="617" y="378"/>
                    <a:pt x="738" y="378"/>
                  </a:cubicBezTo>
                  <a:cubicBezTo>
                    <a:pt x="931" y="378"/>
                    <a:pt x="1123" y="402"/>
                    <a:pt x="1309" y="449"/>
                  </a:cubicBezTo>
                  <a:cubicBezTo>
                    <a:pt x="1444" y="483"/>
                    <a:pt x="1579" y="536"/>
                    <a:pt x="1699" y="608"/>
                  </a:cubicBezTo>
                  <a:cubicBezTo>
                    <a:pt x="1735" y="631"/>
                    <a:pt x="1771" y="641"/>
                    <a:pt x="1805" y="641"/>
                  </a:cubicBezTo>
                  <a:cubicBezTo>
                    <a:pt x="1969" y="641"/>
                    <a:pt x="2082" y="406"/>
                    <a:pt x="1911" y="291"/>
                  </a:cubicBezTo>
                  <a:cubicBezTo>
                    <a:pt x="1888" y="275"/>
                    <a:pt x="1463" y="1"/>
                    <a:pt x="74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5" name="Google Shape;12735;p93"/>
            <p:cNvSpPr/>
            <p:nvPr/>
          </p:nvSpPr>
          <p:spPr>
            <a:xfrm>
              <a:off x="3305785" y="2151969"/>
              <a:ext cx="137222" cy="185009"/>
            </a:xfrm>
            <a:custGeom>
              <a:avLst/>
              <a:gdLst/>
              <a:ahLst/>
              <a:cxnLst/>
              <a:rect l="l" t="t" r="r" b="b"/>
              <a:pathLst>
                <a:path w="5232" h="7054" extrusionOk="0">
                  <a:moveTo>
                    <a:pt x="4048" y="380"/>
                  </a:moveTo>
                  <a:lnTo>
                    <a:pt x="4048" y="1319"/>
                  </a:lnTo>
                  <a:cubicBezTo>
                    <a:pt x="4048" y="1478"/>
                    <a:pt x="4009" y="1636"/>
                    <a:pt x="3937" y="1776"/>
                  </a:cubicBezTo>
                  <a:lnTo>
                    <a:pt x="3865" y="1925"/>
                  </a:lnTo>
                  <a:cubicBezTo>
                    <a:pt x="3850" y="1954"/>
                    <a:pt x="3845" y="1983"/>
                    <a:pt x="3845" y="2012"/>
                  </a:cubicBezTo>
                  <a:lnTo>
                    <a:pt x="3845" y="2416"/>
                  </a:lnTo>
                  <a:cubicBezTo>
                    <a:pt x="3845" y="3090"/>
                    <a:pt x="3296" y="3639"/>
                    <a:pt x="2623" y="3639"/>
                  </a:cubicBezTo>
                  <a:cubicBezTo>
                    <a:pt x="2609" y="3639"/>
                    <a:pt x="2594" y="3638"/>
                    <a:pt x="2580" y="3638"/>
                  </a:cubicBezTo>
                  <a:cubicBezTo>
                    <a:pt x="1926" y="3619"/>
                    <a:pt x="1391" y="3041"/>
                    <a:pt x="1391" y="2353"/>
                  </a:cubicBezTo>
                  <a:lnTo>
                    <a:pt x="1391" y="2012"/>
                  </a:lnTo>
                  <a:cubicBezTo>
                    <a:pt x="1391" y="1983"/>
                    <a:pt x="1387" y="1949"/>
                    <a:pt x="1372" y="1925"/>
                  </a:cubicBezTo>
                  <a:lnTo>
                    <a:pt x="1300" y="1776"/>
                  </a:lnTo>
                  <a:cubicBezTo>
                    <a:pt x="1228" y="1636"/>
                    <a:pt x="1189" y="1478"/>
                    <a:pt x="1189" y="1319"/>
                  </a:cubicBezTo>
                  <a:cubicBezTo>
                    <a:pt x="1189" y="799"/>
                    <a:pt x="1613" y="380"/>
                    <a:pt x="2128" y="380"/>
                  </a:cubicBezTo>
                  <a:close/>
                  <a:moveTo>
                    <a:pt x="1998" y="3888"/>
                  </a:moveTo>
                  <a:cubicBezTo>
                    <a:pt x="2181" y="3965"/>
                    <a:pt x="2373" y="4008"/>
                    <a:pt x="2570" y="4018"/>
                  </a:cubicBezTo>
                  <a:lnTo>
                    <a:pt x="2618" y="4018"/>
                  </a:lnTo>
                  <a:cubicBezTo>
                    <a:pt x="2830" y="4018"/>
                    <a:pt x="3042" y="3975"/>
                    <a:pt x="3239" y="3893"/>
                  </a:cubicBezTo>
                  <a:lnTo>
                    <a:pt x="3239" y="4153"/>
                  </a:lnTo>
                  <a:cubicBezTo>
                    <a:pt x="3239" y="4211"/>
                    <a:pt x="3244" y="4268"/>
                    <a:pt x="3263" y="4321"/>
                  </a:cubicBezTo>
                  <a:lnTo>
                    <a:pt x="2618" y="4802"/>
                  </a:lnTo>
                  <a:lnTo>
                    <a:pt x="1974" y="4321"/>
                  </a:lnTo>
                  <a:cubicBezTo>
                    <a:pt x="1993" y="4268"/>
                    <a:pt x="1998" y="4211"/>
                    <a:pt x="1998" y="4153"/>
                  </a:cubicBezTo>
                  <a:lnTo>
                    <a:pt x="1998" y="3888"/>
                  </a:lnTo>
                  <a:close/>
                  <a:moveTo>
                    <a:pt x="2132" y="0"/>
                  </a:moveTo>
                  <a:cubicBezTo>
                    <a:pt x="1401" y="5"/>
                    <a:pt x="814" y="592"/>
                    <a:pt x="814" y="1319"/>
                  </a:cubicBezTo>
                  <a:cubicBezTo>
                    <a:pt x="814" y="1535"/>
                    <a:pt x="862" y="1752"/>
                    <a:pt x="963" y="1944"/>
                  </a:cubicBezTo>
                  <a:lnTo>
                    <a:pt x="1016" y="2055"/>
                  </a:lnTo>
                  <a:lnTo>
                    <a:pt x="1016" y="2353"/>
                  </a:lnTo>
                  <a:cubicBezTo>
                    <a:pt x="1016" y="2854"/>
                    <a:pt x="1237" y="3330"/>
                    <a:pt x="1622" y="3652"/>
                  </a:cubicBezTo>
                  <a:lnTo>
                    <a:pt x="1622" y="4153"/>
                  </a:lnTo>
                  <a:cubicBezTo>
                    <a:pt x="1618" y="4244"/>
                    <a:pt x="1565" y="4326"/>
                    <a:pt x="1483" y="4355"/>
                  </a:cubicBezTo>
                  <a:lnTo>
                    <a:pt x="521" y="4716"/>
                  </a:lnTo>
                  <a:cubicBezTo>
                    <a:pt x="208" y="4836"/>
                    <a:pt x="1" y="5130"/>
                    <a:pt x="1" y="5462"/>
                  </a:cubicBezTo>
                  <a:lnTo>
                    <a:pt x="1" y="6862"/>
                  </a:lnTo>
                  <a:cubicBezTo>
                    <a:pt x="1" y="6987"/>
                    <a:pt x="96" y="7049"/>
                    <a:pt x="191" y="7049"/>
                  </a:cubicBezTo>
                  <a:cubicBezTo>
                    <a:pt x="286" y="7049"/>
                    <a:pt x="381" y="6987"/>
                    <a:pt x="381" y="6862"/>
                  </a:cubicBezTo>
                  <a:lnTo>
                    <a:pt x="381" y="5466"/>
                  </a:lnTo>
                  <a:cubicBezTo>
                    <a:pt x="381" y="5288"/>
                    <a:pt x="487" y="5134"/>
                    <a:pt x="650" y="5072"/>
                  </a:cubicBezTo>
                  <a:lnTo>
                    <a:pt x="1613" y="4711"/>
                  </a:lnTo>
                  <a:cubicBezTo>
                    <a:pt x="1666" y="4692"/>
                    <a:pt x="1714" y="4668"/>
                    <a:pt x="1757" y="4634"/>
                  </a:cubicBezTo>
                  <a:lnTo>
                    <a:pt x="2431" y="5139"/>
                  </a:lnTo>
                  <a:lnTo>
                    <a:pt x="2431" y="6862"/>
                  </a:lnTo>
                  <a:cubicBezTo>
                    <a:pt x="2431" y="6989"/>
                    <a:pt x="2525" y="7053"/>
                    <a:pt x="2618" y="7053"/>
                  </a:cubicBezTo>
                  <a:cubicBezTo>
                    <a:pt x="2712" y="7053"/>
                    <a:pt x="2806" y="6989"/>
                    <a:pt x="2806" y="6862"/>
                  </a:cubicBezTo>
                  <a:lnTo>
                    <a:pt x="2806" y="5134"/>
                  </a:lnTo>
                  <a:lnTo>
                    <a:pt x="3480" y="4634"/>
                  </a:lnTo>
                  <a:cubicBezTo>
                    <a:pt x="3523" y="4663"/>
                    <a:pt x="3571" y="4692"/>
                    <a:pt x="3624" y="4711"/>
                  </a:cubicBezTo>
                  <a:lnTo>
                    <a:pt x="4586" y="5072"/>
                  </a:lnTo>
                  <a:cubicBezTo>
                    <a:pt x="4745" y="5134"/>
                    <a:pt x="4856" y="5288"/>
                    <a:pt x="4856" y="5462"/>
                  </a:cubicBezTo>
                  <a:lnTo>
                    <a:pt x="4856" y="6862"/>
                  </a:lnTo>
                  <a:cubicBezTo>
                    <a:pt x="4856" y="6987"/>
                    <a:pt x="4950" y="7049"/>
                    <a:pt x="5044" y="7049"/>
                  </a:cubicBezTo>
                  <a:cubicBezTo>
                    <a:pt x="5137" y="7049"/>
                    <a:pt x="5231" y="6987"/>
                    <a:pt x="5231" y="6862"/>
                  </a:cubicBezTo>
                  <a:lnTo>
                    <a:pt x="5231" y="5466"/>
                  </a:lnTo>
                  <a:cubicBezTo>
                    <a:pt x="5231" y="5130"/>
                    <a:pt x="5029" y="4836"/>
                    <a:pt x="4716" y="4716"/>
                  </a:cubicBezTo>
                  <a:lnTo>
                    <a:pt x="3754" y="4355"/>
                  </a:lnTo>
                  <a:cubicBezTo>
                    <a:pt x="3672" y="4326"/>
                    <a:pt x="3614" y="4244"/>
                    <a:pt x="3614" y="4153"/>
                  </a:cubicBezTo>
                  <a:lnTo>
                    <a:pt x="3614" y="3672"/>
                  </a:lnTo>
                  <a:cubicBezTo>
                    <a:pt x="3653" y="3638"/>
                    <a:pt x="3696" y="3599"/>
                    <a:pt x="3735" y="3566"/>
                  </a:cubicBezTo>
                  <a:cubicBezTo>
                    <a:pt x="4048" y="3263"/>
                    <a:pt x="4226" y="2849"/>
                    <a:pt x="4221" y="2411"/>
                  </a:cubicBezTo>
                  <a:lnTo>
                    <a:pt x="4221" y="2050"/>
                  </a:lnTo>
                  <a:lnTo>
                    <a:pt x="4279" y="1944"/>
                  </a:lnTo>
                  <a:cubicBezTo>
                    <a:pt x="4375" y="1747"/>
                    <a:pt x="4423" y="1535"/>
                    <a:pt x="4423" y="1319"/>
                  </a:cubicBezTo>
                  <a:lnTo>
                    <a:pt x="4423" y="193"/>
                  </a:lnTo>
                  <a:cubicBezTo>
                    <a:pt x="4423" y="87"/>
                    <a:pt x="4341" y="0"/>
                    <a:pt x="423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6" name="Google Shape;12736;p93"/>
            <p:cNvSpPr/>
            <p:nvPr/>
          </p:nvSpPr>
          <p:spPr>
            <a:xfrm>
              <a:off x="3332432" y="2300364"/>
              <a:ext cx="9862" cy="36482"/>
            </a:xfrm>
            <a:custGeom>
              <a:avLst/>
              <a:gdLst/>
              <a:ahLst/>
              <a:cxnLst/>
              <a:rect l="l" t="t" r="r" b="b"/>
              <a:pathLst>
                <a:path w="376" h="1391" extrusionOk="0">
                  <a:moveTo>
                    <a:pt x="188" y="1"/>
                  </a:moveTo>
                  <a:cubicBezTo>
                    <a:pt x="82" y="1"/>
                    <a:pt x="0" y="88"/>
                    <a:pt x="0" y="193"/>
                  </a:cubicBezTo>
                  <a:lnTo>
                    <a:pt x="0" y="1199"/>
                  </a:lnTo>
                  <a:cubicBezTo>
                    <a:pt x="0" y="1327"/>
                    <a:pt x="94" y="1390"/>
                    <a:pt x="188" y="1390"/>
                  </a:cubicBezTo>
                  <a:cubicBezTo>
                    <a:pt x="282" y="1390"/>
                    <a:pt x="375" y="1327"/>
                    <a:pt x="375" y="1199"/>
                  </a:cubicBezTo>
                  <a:lnTo>
                    <a:pt x="375" y="189"/>
                  </a:lnTo>
                  <a:cubicBezTo>
                    <a:pt x="375" y="88"/>
                    <a:pt x="294" y="1"/>
                    <a:pt x="18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7" name="Google Shape;12737;p93"/>
            <p:cNvSpPr/>
            <p:nvPr/>
          </p:nvSpPr>
          <p:spPr>
            <a:xfrm>
              <a:off x="3406630" y="2300364"/>
              <a:ext cx="9862" cy="36482"/>
            </a:xfrm>
            <a:custGeom>
              <a:avLst/>
              <a:gdLst/>
              <a:ahLst/>
              <a:cxnLst/>
              <a:rect l="l" t="t" r="r" b="b"/>
              <a:pathLst>
                <a:path w="376" h="1391" extrusionOk="0">
                  <a:moveTo>
                    <a:pt x="188" y="1"/>
                  </a:moveTo>
                  <a:cubicBezTo>
                    <a:pt x="82" y="1"/>
                    <a:pt x="0" y="88"/>
                    <a:pt x="0" y="193"/>
                  </a:cubicBezTo>
                  <a:lnTo>
                    <a:pt x="0" y="1199"/>
                  </a:lnTo>
                  <a:cubicBezTo>
                    <a:pt x="0" y="1327"/>
                    <a:pt x="94" y="1390"/>
                    <a:pt x="188" y="1390"/>
                  </a:cubicBezTo>
                  <a:cubicBezTo>
                    <a:pt x="282" y="1390"/>
                    <a:pt x="376" y="1327"/>
                    <a:pt x="376" y="1199"/>
                  </a:cubicBezTo>
                  <a:lnTo>
                    <a:pt x="376" y="189"/>
                  </a:lnTo>
                  <a:cubicBezTo>
                    <a:pt x="376" y="88"/>
                    <a:pt x="294" y="1"/>
                    <a:pt x="18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8" name="Google Shape;12738;p93"/>
            <p:cNvSpPr/>
            <p:nvPr/>
          </p:nvSpPr>
          <p:spPr>
            <a:xfrm>
              <a:off x="3157521" y="1998381"/>
              <a:ext cx="211263" cy="176537"/>
            </a:xfrm>
            <a:custGeom>
              <a:avLst/>
              <a:gdLst/>
              <a:ahLst/>
              <a:cxnLst/>
              <a:rect l="l" t="t" r="r" b="b"/>
              <a:pathLst>
                <a:path w="8055" h="6731" extrusionOk="0">
                  <a:moveTo>
                    <a:pt x="2776" y="4827"/>
                  </a:moveTo>
                  <a:lnTo>
                    <a:pt x="2666" y="5255"/>
                  </a:lnTo>
                  <a:lnTo>
                    <a:pt x="2411" y="5250"/>
                  </a:lnTo>
                  <a:cubicBezTo>
                    <a:pt x="2180" y="5250"/>
                    <a:pt x="1992" y="5067"/>
                    <a:pt x="1992" y="4836"/>
                  </a:cubicBezTo>
                  <a:lnTo>
                    <a:pt x="1992" y="4827"/>
                  </a:lnTo>
                  <a:close/>
                  <a:moveTo>
                    <a:pt x="6453" y="376"/>
                  </a:moveTo>
                  <a:cubicBezTo>
                    <a:pt x="6684" y="376"/>
                    <a:pt x="6871" y="563"/>
                    <a:pt x="6871" y="794"/>
                  </a:cubicBezTo>
                  <a:lnTo>
                    <a:pt x="6871" y="4028"/>
                  </a:lnTo>
                  <a:cubicBezTo>
                    <a:pt x="6871" y="4259"/>
                    <a:pt x="6684" y="4446"/>
                    <a:pt x="6453" y="4446"/>
                  </a:cubicBezTo>
                  <a:lnTo>
                    <a:pt x="4836" y="4446"/>
                  </a:lnTo>
                  <a:cubicBezTo>
                    <a:pt x="4797" y="4446"/>
                    <a:pt x="4759" y="4456"/>
                    <a:pt x="4725" y="4480"/>
                  </a:cubicBezTo>
                  <a:lnTo>
                    <a:pt x="2921" y="5794"/>
                  </a:lnTo>
                  <a:lnTo>
                    <a:pt x="3200" y="4682"/>
                  </a:lnTo>
                  <a:cubicBezTo>
                    <a:pt x="3229" y="4562"/>
                    <a:pt x="3142" y="4446"/>
                    <a:pt x="3022" y="4446"/>
                  </a:cubicBezTo>
                  <a:lnTo>
                    <a:pt x="794" y="4446"/>
                  </a:lnTo>
                  <a:cubicBezTo>
                    <a:pt x="563" y="4446"/>
                    <a:pt x="375" y="4259"/>
                    <a:pt x="375" y="4028"/>
                  </a:cubicBezTo>
                  <a:lnTo>
                    <a:pt x="375" y="794"/>
                  </a:lnTo>
                  <a:cubicBezTo>
                    <a:pt x="375" y="563"/>
                    <a:pt x="563" y="376"/>
                    <a:pt x="794" y="376"/>
                  </a:cubicBezTo>
                  <a:close/>
                  <a:moveTo>
                    <a:pt x="7261" y="1184"/>
                  </a:moveTo>
                  <a:cubicBezTo>
                    <a:pt x="7492" y="1184"/>
                    <a:pt x="7680" y="1372"/>
                    <a:pt x="7680" y="1603"/>
                  </a:cubicBezTo>
                  <a:lnTo>
                    <a:pt x="7680" y="4836"/>
                  </a:lnTo>
                  <a:cubicBezTo>
                    <a:pt x="7680" y="5067"/>
                    <a:pt x="7492" y="5255"/>
                    <a:pt x="7261" y="5255"/>
                  </a:cubicBezTo>
                  <a:lnTo>
                    <a:pt x="5644" y="5255"/>
                  </a:lnTo>
                  <a:cubicBezTo>
                    <a:pt x="5642" y="5255"/>
                    <a:pt x="5639" y="5255"/>
                    <a:pt x="5637" y="5255"/>
                  </a:cubicBezTo>
                  <a:cubicBezTo>
                    <a:pt x="5525" y="5255"/>
                    <a:pt x="5438" y="5358"/>
                    <a:pt x="5457" y="5471"/>
                  </a:cubicBezTo>
                  <a:lnTo>
                    <a:pt x="5457" y="5476"/>
                  </a:lnTo>
                  <a:lnTo>
                    <a:pt x="5591" y="6256"/>
                  </a:lnTo>
                  <a:lnTo>
                    <a:pt x="4201" y="5332"/>
                  </a:lnTo>
                  <a:lnTo>
                    <a:pt x="4898" y="4827"/>
                  </a:lnTo>
                  <a:lnTo>
                    <a:pt x="6453" y="4827"/>
                  </a:lnTo>
                  <a:cubicBezTo>
                    <a:pt x="6890" y="4822"/>
                    <a:pt x="7247" y="4471"/>
                    <a:pt x="7247" y="4028"/>
                  </a:cubicBezTo>
                  <a:lnTo>
                    <a:pt x="7247" y="1184"/>
                  </a:lnTo>
                  <a:close/>
                  <a:moveTo>
                    <a:pt x="794" y="0"/>
                  </a:moveTo>
                  <a:cubicBezTo>
                    <a:pt x="356" y="0"/>
                    <a:pt x="0" y="357"/>
                    <a:pt x="0" y="794"/>
                  </a:cubicBezTo>
                  <a:lnTo>
                    <a:pt x="0" y="4028"/>
                  </a:lnTo>
                  <a:cubicBezTo>
                    <a:pt x="0" y="4466"/>
                    <a:pt x="356" y="4822"/>
                    <a:pt x="794" y="4827"/>
                  </a:cubicBezTo>
                  <a:lnTo>
                    <a:pt x="1617" y="4827"/>
                  </a:lnTo>
                  <a:lnTo>
                    <a:pt x="1617" y="4836"/>
                  </a:lnTo>
                  <a:cubicBezTo>
                    <a:pt x="1617" y="5274"/>
                    <a:pt x="1973" y="5630"/>
                    <a:pt x="2411" y="5635"/>
                  </a:cubicBezTo>
                  <a:lnTo>
                    <a:pt x="2574" y="5635"/>
                  </a:lnTo>
                  <a:lnTo>
                    <a:pt x="2497" y="5933"/>
                  </a:lnTo>
                  <a:cubicBezTo>
                    <a:pt x="2447" y="6132"/>
                    <a:pt x="2602" y="6295"/>
                    <a:pt x="2777" y="6295"/>
                  </a:cubicBezTo>
                  <a:cubicBezTo>
                    <a:pt x="2834" y="6295"/>
                    <a:pt x="2894" y="6277"/>
                    <a:pt x="2950" y="6236"/>
                  </a:cubicBezTo>
                  <a:lnTo>
                    <a:pt x="3787" y="5630"/>
                  </a:lnTo>
                  <a:lnTo>
                    <a:pt x="3970" y="5630"/>
                  </a:lnTo>
                  <a:lnTo>
                    <a:pt x="5548" y="6684"/>
                  </a:lnTo>
                  <a:cubicBezTo>
                    <a:pt x="5596" y="6715"/>
                    <a:pt x="5651" y="6731"/>
                    <a:pt x="5707" y="6731"/>
                  </a:cubicBezTo>
                  <a:cubicBezTo>
                    <a:pt x="5762" y="6731"/>
                    <a:pt x="5817" y="6715"/>
                    <a:pt x="5866" y="6684"/>
                  </a:cubicBezTo>
                  <a:cubicBezTo>
                    <a:pt x="5962" y="6621"/>
                    <a:pt x="6015" y="6506"/>
                    <a:pt x="5996" y="6390"/>
                  </a:cubicBezTo>
                  <a:lnTo>
                    <a:pt x="5870" y="5630"/>
                  </a:lnTo>
                  <a:lnTo>
                    <a:pt x="7261" y="5630"/>
                  </a:lnTo>
                  <a:cubicBezTo>
                    <a:pt x="7699" y="5630"/>
                    <a:pt x="8055" y="5274"/>
                    <a:pt x="8055" y="4836"/>
                  </a:cubicBezTo>
                  <a:lnTo>
                    <a:pt x="8055" y="1603"/>
                  </a:lnTo>
                  <a:cubicBezTo>
                    <a:pt x="8055" y="1165"/>
                    <a:pt x="7699" y="809"/>
                    <a:pt x="7261" y="809"/>
                  </a:cubicBezTo>
                  <a:lnTo>
                    <a:pt x="7247" y="809"/>
                  </a:lnTo>
                  <a:lnTo>
                    <a:pt x="7247" y="794"/>
                  </a:lnTo>
                  <a:cubicBezTo>
                    <a:pt x="7247" y="357"/>
                    <a:pt x="6890" y="0"/>
                    <a:pt x="645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9" name="Google Shape;12739;p93"/>
            <p:cNvSpPr/>
            <p:nvPr/>
          </p:nvSpPr>
          <p:spPr>
            <a:xfrm>
              <a:off x="3192980" y="2030064"/>
              <a:ext cx="29165" cy="9993"/>
            </a:xfrm>
            <a:custGeom>
              <a:avLst/>
              <a:gdLst/>
              <a:ahLst/>
              <a:cxnLst/>
              <a:rect l="l" t="t" r="r" b="b"/>
              <a:pathLst>
                <a:path w="1112" h="381" extrusionOk="0">
                  <a:moveTo>
                    <a:pt x="250" y="0"/>
                  </a:moveTo>
                  <a:cubicBezTo>
                    <a:pt x="0" y="0"/>
                    <a:pt x="0" y="380"/>
                    <a:pt x="250" y="380"/>
                  </a:cubicBezTo>
                  <a:lnTo>
                    <a:pt x="857" y="380"/>
                  </a:lnTo>
                  <a:cubicBezTo>
                    <a:pt x="1112" y="380"/>
                    <a:pt x="1112" y="0"/>
                    <a:pt x="85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0" name="Google Shape;12740;p93"/>
            <p:cNvSpPr/>
            <p:nvPr/>
          </p:nvSpPr>
          <p:spPr>
            <a:xfrm>
              <a:off x="3230066" y="2030064"/>
              <a:ext cx="82197" cy="9993"/>
            </a:xfrm>
            <a:custGeom>
              <a:avLst/>
              <a:gdLst/>
              <a:ahLst/>
              <a:cxnLst/>
              <a:rect l="l" t="t" r="r" b="b"/>
              <a:pathLst>
                <a:path w="3134" h="381" extrusionOk="0">
                  <a:moveTo>
                    <a:pt x="251" y="0"/>
                  </a:moveTo>
                  <a:cubicBezTo>
                    <a:pt x="1" y="0"/>
                    <a:pt x="1" y="380"/>
                    <a:pt x="251" y="380"/>
                  </a:cubicBezTo>
                  <a:lnTo>
                    <a:pt x="2878" y="380"/>
                  </a:lnTo>
                  <a:cubicBezTo>
                    <a:pt x="3133" y="380"/>
                    <a:pt x="3133" y="0"/>
                    <a:pt x="287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1" name="Google Shape;12741;p93"/>
            <p:cNvSpPr/>
            <p:nvPr/>
          </p:nvSpPr>
          <p:spPr>
            <a:xfrm>
              <a:off x="3192980" y="2056553"/>
              <a:ext cx="119283" cy="9993"/>
            </a:xfrm>
            <a:custGeom>
              <a:avLst/>
              <a:gdLst/>
              <a:ahLst/>
              <a:cxnLst/>
              <a:rect l="l" t="t" r="r" b="b"/>
              <a:pathLst>
                <a:path w="4548" h="381" extrusionOk="0">
                  <a:moveTo>
                    <a:pt x="250" y="1"/>
                  </a:moveTo>
                  <a:cubicBezTo>
                    <a:pt x="0" y="1"/>
                    <a:pt x="0" y="381"/>
                    <a:pt x="250" y="381"/>
                  </a:cubicBezTo>
                  <a:lnTo>
                    <a:pt x="4292" y="381"/>
                  </a:lnTo>
                  <a:cubicBezTo>
                    <a:pt x="4547" y="381"/>
                    <a:pt x="4547" y="1"/>
                    <a:pt x="429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2" name="Google Shape;12742;p93"/>
            <p:cNvSpPr/>
            <p:nvPr/>
          </p:nvSpPr>
          <p:spPr>
            <a:xfrm>
              <a:off x="3192980" y="2083069"/>
              <a:ext cx="82040" cy="9993"/>
            </a:xfrm>
            <a:custGeom>
              <a:avLst/>
              <a:gdLst/>
              <a:ahLst/>
              <a:cxnLst/>
              <a:rect l="l" t="t" r="r" b="b"/>
              <a:pathLst>
                <a:path w="3128" h="381" extrusionOk="0">
                  <a:moveTo>
                    <a:pt x="250" y="0"/>
                  </a:moveTo>
                  <a:cubicBezTo>
                    <a:pt x="0" y="0"/>
                    <a:pt x="0" y="380"/>
                    <a:pt x="250" y="380"/>
                  </a:cubicBezTo>
                  <a:lnTo>
                    <a:pt x="2878" y="380"/>
                  </a:lnTo>
                  <a:cubicBezTo>
                    <a:pt x="3128" y="380"/>
                    <a:pt x="3128" y="0"/>
                    <a:pt x="287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3" name="Google Shape;12743;p93"/>
            <p:cNvSpPr/>
            <p:nvPr/>
          </p:nvSpPr>
          <p:spPr>
            <a:xfrm>
              <a:off x="3283072" y="2083069"/>
              <a:ext cx="29060" cy="9993"/>
            </a:xfrm>
            <a:custGeom>
              <a:avLst/>
              <a:gdLst/>
              <a:ahLst/>
              <a:cxnLst/>
              <a:rect l="l" t="t" r="r" b="b"/>
              <a:pathLst>
                <a:path w="1108" h="381" extrusionOk="0">
                  <a:moveTo>
                    <a:pt x="251" y="0"/>
                  </a:moveTo>
                  <a:cubicBezTo>
                    <a:pt x="1" y="0"/>
                    <a:pt x="1" y="380"/>
                    <a:pt x="251" y="380"/>
                  </a:cubicBezTo>
                  <a:lnTo>
                    <a:pt x="857" y="380"/>
                  </a:lnTo>
                  <a:cubicBezTo>
                    <a:pt x="1107" y="380"/>
                    <a:pt x="1107" y="0"/>
                    <a:pt x="85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44" name="Google Shape;12744;p93"/>
          <p:cNvGrpSpPr/>
          <p:nvPr/>
        </p:nvGrpSpPr>
        <p:grpSpPr>
          <a:xfrm>
            <a:off x="4006321" y="1790830"/>
            <a:ext cx="320605" cy="384469"/>
            <a:chOff x="4006321" y="1975405"/>
            <a:chExt cx="320605" cy="384469"/>
          </a:xfrm>
        </p:grpSpPr>
        <p:sp>
          <p:nvSpPr>
            <p:cNvPr id="12745" name="Google Shape;12745;p93"/>
            <p:cNvSpPr/>
            <p:nvPr/>
          </p:nvSpPr>
          <p:spPr>
            <a:xfrm>
              <a:off x="4058960" y="2050888"/>
              <a:ext cx="32706" cy="35984"/>
            </a:xfrm>
            <a:custGeom>
              <a:avLst/>
              <a:gdLst/>
              <a:ahLst/>
              <a:cxnLst/>
              <a:rect l="l" t="t" r="r" b="b"/>
              <a:pathLst>
                <a:path w="1247" h="1372" extrusionOk="0">
                  <a:moveTo>
                    <a:pt x="597" y="0"/>
                  </a:moveTo>
                  <a:lnTo>
                    <a:pt x="0" y="443"/>
                  </a:lnTo>
                  <a:lnTo>
                    <a:pt x="645" y="1371"/>
                  </a:lnTo>
                  <a:cubicBezTo>
                    <a:pt x="838" y="1213"/>
                    <a:pt x="1035" y="1068"/>
                    <a:pt x="1247" y="934"/>
                  </a:cubicBezTo>
                  <a:lnTo>
                    <a:pt x="597" y="0"/>
                  </a:ln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6" name="Google Shape;12746;p93"/>
            <p:cNvSpPr/>
            <p:nvPr/>
          </p:nvSpPr>
          <p:spPr>
            <a:xfrm>
              <a:off x="4248008" y="2050888"/>
              <a:ext cx="32837" cy="35984"/>
            </a:xfrm>
            <a:custGeom>
              <a:avLst/>
              <a:gdLst/>
              <a:ahLst/>
              <a:cxnLst/>
              <a:rect l="l" t="t" r="r" b="b"/>
              <a:pathLst>
                <a:path w="1252" h="1372" extrusionOk="0">
                  <a:moveTo>
                    <a:pt x="650" y="0"/>
                  </a:moveTo>
                  <a:lnTo>
                    <a:pt x="0" y="934"/>
                  </a:lnTo>
                  <a:cubicBezTo>
                    <a:pt x="207" y="1068"/>
                    <a:pt x="409" y="1213"/>
                    <a:pt x="602" y="1371"/>
                  </a:cubicBezTo>
                  <a:lnTo>
                    <a:pt x="1251" y="443"/>
                  </a:lnTo>
                  <a:lnTo>
                    <a:pt x="650" y="0"/>
                  </a:ln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7" name="Google Shape;12747;p93"/>
            <p:cNvSpPr/>
            <p:nvPr/>
          </p:nvSpPr>
          <p:spPr>
            <a:xfrm>
              <a:off x="4153222" y="2022353"/>
              <a:ext cx="33335" cy="34096"/>
            </a:xfrm>
            <a:custGeom>
              <a:avLst/>
              <a:gdLst/>
              <a:ahLst/>
              <a:cxnLst/>
              <a:rect l="l" t="t" r="r" b="b"/>
              <a:pathLst>
                <a:path w="1271" h="1300" extrusionOk="0">
                  <a:moveTo>
                    <a:pt x="1" y="1"/>
                  </a:moveTo>
                  <a:lnTo>
                    <a:pt x="1" y="1300"/>
                  </a:lnTo>
                  <a:cubicBezTo>
                    <a:pt x="210" y="1269"/>
                    <a:pt x="422" y="1253"/>
                    <a:pt x="634" y="1253"/>
                  </a:cubicBezTo>
                  <a:cubicBezTo>
                    <a:pt x="846" y="1253"/>
                    <a:pt x="1059" y="1269"/>
                    <a:pt x="1271" y="1300"/>
                  </a:cubicBezTo>
                  <a:lnTo>
                    <a:pt x="1271" y="1"/>
                  </a:ln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8" name="Google Shape;12748;p93"/>
            <p:cNvSpPr/>
            <p:nvPr/>
          </p:nvSpPr>
          <p:spPr>
            <a:xfrm>
              <a:off x="4153222" y="2022353"/>
              <a:ext cx="22503" cy="34096"/>
            </a:xfrm>
            <a:custGeom>
              <a:avLst/>
              <a:gdLst/>
              <a:ahLst/>
              <a:cxnLst/>
              <a:rect l="l" t="t" r="r" b="b"/>
              <a:pathLst>
                <a:path w="858" h="1300" extrusionOk="0">
                  <a:moveTo>
                    <a:pt x="1" y="1"/>
                  </a:moveTo>
                  <a:lnTo>
                    <a:pt x="1" y="1300"/>
                  </a:lnTo>
                  <a:cubicBezTo>
                    <a:pt x="212" y="1266"/>
                    <a:pt x="424" y="1252"/>
                    <a:pt x="636" y="1252"/>
                  </a:cubicBezTo>
                  <a:cubicBezTo>
                    <a:pt x="708" y="1252"/>
                    <a:pt x="785" y="1252"/>
                    <a:pt x="857" y="1261"/>
                  </a:cubicBezTo>
                  <a:lnTo>
                    <a:pt x="857" y="1"/>
                  </a:ln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9" name="Google Shape;12749;p93"/>
            <p:cNvSpPr/>
            <p:nvPr/>
          </p:nvSpPr>
          <p:spPr>
            <a:xfrm>
              <a:off x="4006321" y="2050888"/>
              <a:ext cx="315150" cy="303242"/>
            </a:xfrm>
            <a:custGeom>
              <a:avLst/>
              <a:gdLst/>
              <a:ahLst/>
              <a:cxnLst/>
              <a:rect l="l" t="t" r="r" b="b"/>
              <a:pathLst>
                <a:path w="12016" h="11562" extrusionOk="0">
                  <a:moveTo>
                    <a:pt x="6237" y="0"/>
                  </a:moveTo>
                  <a:cubicBezTo>
                    <a:pt x="3898" y="0"/>
                    <a:pt x="1791" y="1410"/>
                    <a:pt x="896" y="3570"/>
                  </a:cubicBezTo>
                  <a:cubicBezTo>
                    <a:pt x="1" y="5731"/>
                    <a:pt x="496" y="8214"/>
                    <a:pt x="2152" y="9869"/>
                  </a:cubicBezTo>
                  <a:cubicBezTo>
                    <a:pt x="3255" y="10975"/>
                    <a:pt x="4732" y="11561"/>
                    <a:pt x="6235" y="11561"/>
                  </a:cubicBezTo>
                  <a:cubicBezTo>
                    <a:pt x="6981" y="11561"/>
                    <a:pt x="7734" y="11417"/>
                    <a:pt x="8450" y="11120"/>
                  </a:cubicBezTo>
                  <a:cubicBezTo>
                    <a:pt x="10606" y="10230"/>
                    <a:pt x="12016" y="8117"/>
                    <a:pt x="12016" y="5784"/>
                  </a:cubicBezTo>
                  <a:cubicBezTo>
                    <a:pt x="12016" y="2589"/>
                    <a:pt x="9427" y="0"/>
                    <a:pt x="6237" y="0"/>
                  </a:cubicBezTo>
                  <a:close/>
                </a:path>
              </a:pathLst>
            </a:custGeom>
            <a:solidFill>
              <a:srgbClr val="D2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0" name="Google Shape;12750;p93"/>
            <p:cNvSpPr/>
            <p:nvPr/>
          </p:nvSpPr>
          <p:spPr>
            <a:xfrm>
              <a:off x="4018307" y="2050888"/>
              <a:ext cx="165102" cy="303269"/>
            </a:xfrm>
            <a:custGeom>
              <a:avLst/>
              <a:gdLst/>
              <a:ahLst/>
              <a:cxnLst/>
              <a:rect l="l" t="t" r="r" b="b"/>
              <a:pathLst>
                <a:path w="6295" h="11563" extrusionOk="0">
                  <a:moveTo>
                    <a:pt x="5780" y="0"/>
                  </a:moveTo>
                  <a:cubicBezTo>
                    <a:pt x="2585" y="0"/>
                    <a:pt x="1" y="2589"/>
                    <a:pt x="1" y="5779"/>
                  </a:cubicBezTo>
                  <a:cubicBezTo>
                    <a:pt x="1" y="8974"/>
                    <a:pt x="2585" y="11563"/>
                    <a:pt x="5780" y="11563"/>
                  </a:cubicBezTo>
                  <a:cubicBezTo>
                    <a:pt x="5886" y="11558"/>
                    <a:pt x="5992" y="11558"/>
                    <a:pt x="6093" y="11553"/>
                  </a:cubicBezTo>
                  <a:cubicBezTo>
                    <a:pt x="3114" y="11284"/>
                    <a:pt x="829" y="8791"/>
                    <a:pt x="829" y="5798"/>
                  </a:cubicBezTo>
                  <a:cubicBezTo>
                    <a:pt x="824" y="2724"/>
                    <a:pt x="3225" y="188"/>
                    <a:pt x="6295" y="24"/>
                  </a:cubicBezTo>
                  <a:cubicBezTo>
                    <a:pt x="6121" y="10"/>
                    <a:pt x="5953" y="0"/>
                    <a:pt x="5780" y="0"/>
                  </a:cubicBezTo>
                  <a:close/>
                </a:path>
              </a:pathLst>
            </a:custGeom>
            <a:solidFill>
              <a:srgbClr val="BC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1" name="Google Shape;12751;p93"/>
            <p:cNvSpPr/>
            <p:nvPr/>
          </p:nvSpPr>
          <p:spPr>
            <a:xfrm>
              <a:off x="4032837" y="2075516"/>
              <a:ext cx="264163" cy="254040"/>
            </a:xfrm>
            <a:custGeom>
              <a:avLst/>
              <a:gdLst/>
              <a:ahLst/>
              <a:cxnLst/>
              <a:rect l="l" t="t" r="r" b="b"/>
              <a:pathLst>
                <a:path w="10072" h="9686" extrusionOk="0">
                  <a:moveTo>
                    <a:pt x="5225" y="0"/>
                  </a:moveTo>
                  <a:cubicBezTo>
                    <a:pt x="3965" y="0"/>
                    <a:pt x="2726" y="492"/>
                    <a:pt x="1800" y="1419"/>
                  </a:cubicBezTo>
                  <a:cubicBezTo>
                    <a:pt x="414" y="2805"/>
                    <a:pt x="0" y="4888"/>
                    <a:pt x="751" y="6697"/>
                  </a:cubicBezTo>
                  <a:cubicBezTo>
                    <a:pt x="1502" y="8507"/>
                    <a:pt x="3267" y="9685"/>
                    <a:pt x="5226" y="9685"/>
                  </a:cubicBezTo>
                  <a:cubicBezTo>
                    <a:pt x="7901" y="9685"/>
                    <a:pt x="10066" y="7515"/>
                    <a:pt x="10071" y="4845"/>
                  </a:cubicBezTo>
                  <a:cubicBezTo>
                    <a:pt x="10071" y="2882"/>
                    <a:pt x="8888" y="1116"/>
                    <a:pt x="7078" y="370"/>
                  </a:cubicBezTo>
                  <a:cubicBezTo>
                    <a:pt x="6479" y="121"/>
                    <a:pt x="5849" y="0"/>
                    <a:pt x="5225" y="0"/>
                  </a:cubicBezTo>
                  <a:close/>
                </a:path>
              </a:pathLst>
            </a:custGeom>
            <a:solidFill>
              <a:srgbClr val="96A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2" name="Google Shape;12752;p93"/>
            <p:cNvSpPr/>
            <p:nvPr/>
          </p:nvSpPr>
          <p:spPr>
            <a:xfrm>
              <a:off x="4042804" y="2075490"/>
              <a:ext cx="134678" cy="254066"/>
            </a:xfrm>
            <a:custGeom>
              <a:avLst/>
              <a:gdLst/>
              <a:ahLst/>
              <a:cxnLst/>
              <a:rect l="l" t="t" r="r" b="b"/>
              <a:pathLst>
                <a:path w="5135" h="9687" extrusionOk="0">
                  <a:moveTo>
                    <a:pt x="4846" y="0"/>
                  </a:moveTo>
                  <a:cubicBezTo>
                    <a:pt x="2171" y="0"/>
                    <a:pt x="0" y="2170"/>
                    <a:pt x="0" y="4846"/>
                  </a:cubicBezTo>
                  <a:cubicBezTo>
                    <a:pt x="0" y="7521"/>
                    <a:pt x="2171" y="9686"/>
                    <a:pt x="4846" y="9686"/>
                  </a:cubicBezTo>
                  <a:cubicBezTo>
                    <a:pt x="4942" y="9686"/>
                    <a:pt x="5038" y="9686"/>
                    <a:pt x="5135" y="9682"/>
                  </a:cubicBezTo>
                  <a:cubicBezTo>
                    <a:pt x="2575" y="9523"/>
                    <a:pt x="578" y="7406"/>
                    <a:pt x="578" y="4846"/>
                  </a:cubicBezTo>
                  <a:cubicBezTo>
                    <a:pt x="578" y="2281"/>
                    <a:pt x="2575" y="164"/>
                    <a:pt x="5135" y="10"/>
                  </a:cubicBezTo>
                  <a:cubicBezTo>
                    <a:pt x="5038" y="5"/>
                    <a:pt x="4942" y="0"/>
                    <a:pt x="4846" y="0"/>
                  </a:cubicBez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3" name="Google Shape;12753;p93"/>
            <p:cNvSpPr/>
            <p:nvPr/>
          </p:nvSpPr>
          <p:spPr>
            <a:xfrm>
              <a:off x="4050252" y="2092485"/>
              <a:ext cx="228809" cy="220154"/>
            </a:xfrm>
            <a:custGeom>
              <a:avLst/>
              <a:gdLst/>
              <a:ahLst/>
              <a:cxnLst/>
              <a:rect l="l" t="t" r="r" b="b"/>
              <a:pathLst>
                <a:path w="8724" h="8394" extrusionOk="0">
                  <a:moveTo>
                    <a:pt x="4531" y="0"/>
                  </a:moveTo>
                  <a:cubicBezTo>
                    <a:pt x="3439" y="0"/>
                    <a:pt x="2364" y="427"/>
                    <a:pt x="1559" y="1229"/>
                  </a:cubicBezTo>
                  <a:cubicBezTo>
                    <a:pt x="361" y="2427"/>
                    <a:pt x="0" y="4236"/>
                    <a:pt x="650" y="5805"/>
                  </a:cubicBezTo>
                  <a:cubicBezTo>
                    <a:pt x="1299" y="7369"/>
                    <a:pt x="2830" y="8394"/>
                    <a:pt x="4528" y="8394"/>
                  </a:cubicBezTo>
                  <a:cubicBezTo>
                    <a:pt x="6847" y="8389"/>
                    <a:pt x="8724" y="6512"/>
                    <a:pt x="8724" y="4198"/>
                  </a:cubicBezTo>
                  <a:cubicBezTo>
                    <a:pt x="8724" y="2499"/>
                    <a:pt x="7704" y="969"/>
                    <a:pt x="6135" y="320"/>
                  </a:cubicBezTo>
                  <a:cubicBezTo>
                    <a:pt x="5616" y="105"/>
                    <a:pt x="5072" y="0"/>
                    <a:pt x="4531" y="0"/>
                  </a:cubicBezTo>
                  <a:close/>
                </a:path>
              </a:pathLst>
            </a:custGeom>
            <a:solidFill>
              <a:srgbClr val="ED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4" name="Google Shape;12754;p93"/>
            <p:cNvSpPr/>
            <p:nvPr/>
          </p:nvSpPr>
          <p:spPr>
            <a:xfrm>
              <a:off x="4058960" y="2092380"/>
              <a:ext cx="124082" cy="220259"/>
            </a:xfrm>
            <a:custGeom>
              <a:avLst/>
              <a:gdLst/>
              <a:ahLst/>
              <a:cxnLst/>
              <a:rect l="l" t="t" r="r" b="b"/>
              <a:pathLst>
                <a:path w="4731" h="8398" extrusionOk="0">
                  <a:moveTo>
                    <a:pt x="4194" y="1"/>
                  </a:moveTo>
                  <a:cubicBezTo>
                    <a:pt x="1911" y="1"/>
                    <a:pt x="0" y="1853"/>
                    <a:pt x="0" y="4202"/>
                  </a:cubicBezTo>
                  <a:cubicBezTo>
                    <a:pt x="0" y="6546"/>
                    <a:pt x="1911" y="8398"/>
                    <a:pt x="4194" y="8398"/>
                  </a:cubicBezTo>
                  <a:cubicBezTo>
                    <a:pt x="4371" y="8398"/>
                    <a:pt x="4550" y="8387"/>
                    <a:pt x="4730" y="8364"/>
                  </a:cubicBezTo>
                  <a:cubicBezTo>
                    <a:pt x="2632" y="8094"/>
                    <a:pt x="1064" y="6314"/>
                    <a:pt x="1059" y="4202"/>
                  </a:cubicBezTo>
                  <a:cubicBezTo>
                    <a:pt x="1064" y="2089"/>
                    <a:pt x="2632" y="304"/>
                    <a:pt x="4730" y="35"/>
                  </a:cubicBezTo>
                  <a:cubicBezTo>
                    <a:pt x="4550" y="12"/>
                    <a:pt x="4371" y="1"/>
                    <a:pt x="4194" y="1"/>
                  </a:cubicBez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5" name="Google Shape;12755;p93"/>
            <p:cNvSpPr/>
            <p:nvPr/>
          </p:nvSpPr>
          <p:spPr>
            <a:xfrm>
              <a:off x="4251549" y="2022326"/>
              <a:ext cx="58566" cy="49570"/>
            </a:xfrm>
            <a:custGeom>
              <a:avLst/>
              <a:gdLst/>
              <a:ahLst/>
              <a:cxnLst/>
              <a:rect l="l" t="t" r="r" b="b"/>
              <a:pathLst>
                <a:path w="2233" h="1890" extrusionOk="0">
                  <a:moveTo>
                    <a:pt x="607" y="1"/>
                  </a:moveTo>
                  <a:cubicBezTo>
                    <a:pt x="513" y="1"/>
                    <a:pt x="419" y="45"/>
                    <a:pt x="361" y="127"/>
                  </a:cubicBezTo>
                  <a:lnTo>
                    <a:pt x="96" y="488"/>
                  </a:lnTo>
                  <a:cubicBezTo>
                    <a:pt x="0" y="622"/>
                    <a:pt x="34" y="815"/>
                    <a:pt x="168" y="911"/>
                  </a:cubicBezTo>
                  <a:lnTo>
                    <a:pt x="1448" y="1835"/>
                  </a:lnTo>
                  <a:cubicBezTo>
                    <a:pt x="1501" y="1872"/>
                    <a:pt x="1561" y="1890"/>
                    <a:pt x="1622" y="1890"/>
                  </a:cubicBezTo>
                  <a:cubicBezTo>
                    <a:pt x="1718" y="1890"/>
                    <a:pt x="1813" y="1845"/>
                    <a:pt x="1872" y="1763"/>
                  </a:cubicBezTo>
                  <a:lnTo>
                    <a:pt x="2136" y="1402"/>
                  </a:lnTo>
                  <a:cubicBezTo>
                    <a:pt x="2233" y="1267"/>
                    <a:pt x="2199" y="1075"/>
                    <a:pt x="2064" y="978"/>
                  </a:cubicBezTo>
                  <a:lnTo>
                    <a:pt x="784" y="59"/>
                  </a:lnTo>
                  <a:cubicBezTo>
                    <a:pt x="731" y="20"/>
                    <a:pt x="669" y="1"/>
                    <a:pt x="607" y="1"/>
                  </a:cubicBezTo>
                  <a:close/>
                </a:path>
              </a:pathLst>
            </a:custGeom>
            <a:solidFill>
              <a:srgbClr val="ED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6" name="Google Shape;12756;p93"/>
            <p:cNvSpPr/>
            <p:nvPr/>
          </p:nvSpPr>
          <p:spPr>
            <a:xfrm>
              <a:off x="4029690" y="2022274"/>
              <a:ext cx="58566" cy="49675"/>
            </a:xfrm>
            <a:custGeom>
              <a:avLst/>
              <a:gdLst/>
              <a:ahLst/>
              <a:cxnLst/>
              <a:rect l="l" t="t" r="r" b="b"/>
              <a:pathLst>
                <a:path w="2233" h="1894" extrusionOk="0">
                  <a:moveTo>
                    <a:pt x="1624" y="0"/>
                  </a:moveTo>
                  <a:cubicBezTo>
                    <a:pt x="1563" y="0"/>
                    <a:pt x="1501" y="19"/>
                    <a:pt x="1448" y="57"/>
                  </a:cubicBezTo>
                  <a:lnTo>
                    <a:pt x="168" y="985"/>
                  </a:lnTo>
                  <a:cubicBezTo>
                    <a:pt x="29" y="1081"/>
                    <a:pt x="0" y="1269"/>
                    <a:pt x="96" y="1409"/>
                  </a:cubicBezTo>
                  <a:lnTo>
                    <a:pt x="361" y="1770"/>
                  </a:lnTo>
                  <a:cubicBezTo>
                    <a:pt x="419" y="1851"/>
                    <a:pt x="512" y="1894"/>
                    <a:pt x="606" y="1894"/>
                  </a:cubicBezTo>
                  <a:cubicBezTo>
                    <a:pt x="668" y="1894"/>
                    <a:pt x="731" y="1875"/>
                    <a:pt x="784" y="1837"/>
                  </a:cubicBezTo>
                  <a:lnTo>
                    <a:pt x="2064" y="913"/>
                  </a:lnTo>
                  <a:cubicBezTo>
                    <a:pt x="2199" y="817"/>
                    <a:pt x="2233" y="624"/>
                    <a:pt x="2132" y="490"/>
                  </a:cubicBezTo>
                  <a:lnTo>
                    <a:pt x="1872" y="129"/>
                  </a:lnTo>
                  <a:cubicBezTo>
                    <a:pt x="1811" y="44"/>
                    <a:pt x="1717" y="0"/>
                    <a:pt x="1624" y="0"/>
                  </a:cubicBezTo>
                  <a:close/>
                </a:path>
              </a:pathLst>
            </a:custGeom>
            <a:solidFill>
              <a:srgbClr val="ED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7" name="Google Shape;12757;p93"/>
            <p:cNvSpPr/>
            <p:nvPr/>
          </p:nvSpPr>
          <p:spPr>
            <a:xfrm>
              <a:off x="4133420" y="1981097"/>
              <a:ext cx="72965" cy="44062"/>
            </a:xfrm>
            <a:custGeom>
              <a:avLst/>
              <a:gdLst/>
              <a:ahLst/>
              <a:cxnLst/>
              <a:rect l="l" t="t" r="r" b="b"/>
              <a:pathLst>
                <a:path w="2782" h="1680" extrusionOk="0">
                  <a:moveTo>
                    <a:pt x="352" y="0"/>
                  </a:moveTo>
                  <a:cubicBezTo>
                    <a:pt x="159" y="0"/>
                    <a:pt x="0" y="159"/>
                    <a:pt x="0" y="356"/>
                  </a:cubicBezTo>
                  <a:lnTo>
                    <a:pt x="0" y="1328"/>
                  </a:lnTo>
                  <a:cubicBezTo>
                    <a:pt x="0" y="1521"/>
                    <a:pt x="159" y="1680"/>
                    <a:pt x="352" y="1680"/>
                  </a:cubicBezTo>
                  <a:lnTo>
                    <a:pt x="2430" y="1680"/>
                  </a:lnTo>
                  <a:cubicBezTo>
                    <a:pt x="2623" y="1680"/>
                    <a:pt x="2781" y="1521"/>
                    <a:pt x="2781" y="1328"/>
                  </a:cubicBezTo>
                  <a:lnTo>
                    <a:pt x="2781" y="356"/>
                  </a:lnTo>
                  <a:cubicBezTo>
                    <a:pt x="2781" y="159"/>
                    <a:pt x="2623" y="0"/>
                    <a:pt x="2430" y="0"/>
                  </a:cubicBezTo>
                  <a:close/>
                </a:path>
              </a:pathLst>
            </a:custGeom>
            <a:solidFill>
              <a:srgbClr val="DC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8" name="Google Shape;12758;p93"/>
            <p:cNvSpPr/>
            <p:nvPr/>
          </p:nvSpPr>
          <p:spPr>
            <a:xfrm>
              <a:off x="4251549" y="2022300"/>
              <a:ext cx="52140" cy="49596"/>
            </a:xfrm>
            <a:custGeom>
              <a:avLst/>
              <a:gdLst/>
              <a:ahLst/>
              <a:cxnLst/>
              <a:rect l="l" t="t" r="r" b="b"/>
              <a:pathLst>
                <a:path w="1988" h="1891" extrusionOk="0">
                  <a:moveTo>
                    <a:pt x="611" y="1"/>
                  </a:moveTo>
                  <a:cubicBezTo>
                    <a:pt x="515" y="1"/>
                    <a:pt x="420" y="45"/>
                    <a:pt x="361" y="128"/>
                  </a:cubicBezTo>
                  <a:lnTo>
                    <a:pt x="96" y="489"/>
                  </a:lnTo>
                  <a:cubicBezTo>
                    <a:pt x="0" y="623"/>
                    <a:pt x="34" y="816"/>
                    <a:pt x="168" y="912"/>
                  </a:cubicBezTo>
                  <a:lnTo>
                    <a:pt x="1448" y="1836"/>
                  </a:lnTo>
                  <a:cubicBezTo>
                    <a:pt x="1501" y="1873"/>
                    <a:pt x="1561" y="1891"/>
                    <a:pt x="1621" y="1891"/>
                  </a:cubicBezTo>
                  <a:cubicBezTo>
                    <a:pt x="1715" y="1891"/>
                    <a:pt x="1810" y="1846"/>
                    <a:pt x="1872" y="1764"/>
                  </a:cubicBezTo>
                  <a:lnTo>
                    <a:pt x="1987" y="1605"/>
                  </a:lnTo>
                  <a:lnTo>
                    <a:pt x="1025" y="917"/>
                  </a:lnTo>
                  <a:cubicBezTo>
                    <a:pt x="890" y="816"/>
                    <a:pt x="861" y="628"/>
                    <a:pt x="958" y="489"/>
                  </a:cubicBezTo>
                  <a:lnTo>
                    <a:pt x="1102" y="287"/>
                  </a:lnTo>
                  <a:lnTo>
                    <a:pt x="784" y="56"/>
                  </a:lnTo>
                  <a:cubicBezTo>
                    <a:pt x="732" y="18"/>
                    <a:pt x="671" y="1"/>
                    <a:pt x="611" y="1"/>
                  </a:cubicBez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59" name="Google Shape;12759;p93"/>
            <p:cNvSpPr/>
            <p:nvPr/>
          </p:nvSpPr>
          <p:spPr>
            <a:xfrm>
              <a:off x="4029795" y="2022300"/>
              <a:ext cx="52035" cy="49570"/>
            </a:xfrm>
            <a:custGeom>
              <a:avLst/>
              <a:gdLst/>
              <a:ahLst/>
              <a:cxnLst/>
              <a:rect l="l" t="t" r="r" b="b"/>
              <a:pathLst>
                <a:path w="1984" h="1890" extrusionOk="0">
                  <a:moveTo>
                    <a:pt x="1618" y="1"/>
                  </a:moveTo>
                  <a:cubicBezTo>
                    <a:pt x="1557" y="1"/>
                    <a:pt x="1496" y="18"/>
                    <a:pt x="1444" y="56"/>
                  </a:cubicBezTo>
                  <a:lnTo>
                    <a:pt x="164" y="979"/>
                  </a:lnTo>
                  <a:cubicBezTo>
                    <a:pt x="30" y="1076"/>
                    <a:pt x="1" y="1268"/>
                    <a:pt x="97" y="1403"/>
                  </a:cubicBezTo>
                  <a:lnTo>
                    <a:pt x="357" y="1764"/>
                  </a:lnTo>
                  <a:cubicBezTo>
                    <a:pt x="418" y="1845"/>
                    <a:pt x="511" y="1890"/>
                    <a:pt x="605" y="1890"/>
                  </a:cubicBezTo>
                  <a:cubicBezTo>
                    <a:pt x="666" y="1890"/>
                    <a:pt x="727" y="1871"/>
                    <a:pt x="780" y="1831"/>
                  </a:cubicBezTo>
                  <a:lnTo>
                    <a:pt x="1103" y="1605"/>
                  </a:lnTo>
                  <a:lnTo>
                    <a:pt x="954" y="1403"/>
                  </a:lnTo>
                  <a:cubicBezTo>
                    <a:pt x="857" y="1268"/>
                    <a:pt x="886" y="1076"/>
                    <a:pt x="1021" y="979"/>
                  </a:cubicBezTo>
                  <a:lnTo>
                    <a:pt x="1983" y="287"/>
                  </a:lnTo>
                  <a:lnTo>
                    <a:pt x="1868" y="128"/>
                  </a:lnTo>
                  <a:cubicBezTo>
                    <a:pt x="1809" y="45"/>
                    <a:pt x="1714" y="1"/>
                    <a:pt x="1618" y="1"/>
                  </a:cubicBez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0" name="Google Shape;12760;p93"/>
            <p:cNvSpPr/>
            <p:nvPr/>
          </p:nvSpPr>
          <p:spPr>
            <a:xfrm>
              <a:off x="4133420" y="1981097"/>
              <a:ext cx="31814" cy="44062"/>
            </a:xfrm>
            <a:custGeom>
              <a:avLst/>
              <a:gdLst/>
              <a:ahLst/>
              <a:cxnLst/>
              <a:rect l="l" t="t" r="r" b="b"/>
              <a:pathLst>
                <a:path w="1213" h="1680" extrusionOk="0">
                  <a:moveTo>
                    <a:pt x="356" y="0"/>
                  </a:moveTo>
                  <a:cubicBezTo>
                    <a:pt x="159" y="0"/>
                    <a:pt x="0" y="159"/>
                    <a:pt x="0" y="356"/>
                  </a:cubicBezTo>
                  <a:lnTo>
                    <a:pt x="0" y="1328"/>
                  </a:lnTo>
                  <a:cubicBezTo>
                    <a:pt x="0" y="1521"/>
                    <a:pt x="159" y="1680"/>
                    <a:pt x="356" y="1680"/>
                  </a:cubicBezTo>
                  <a:lnTo>
                    <a:pt x="1213" y="1680"/>
                  </a:lnTo>
                  <a:cubicBezTo>
                    <a:pt x="1016" y="1680"/>
                    <a:pt x="862" y="1521"/>
                    <a:pt x="862" y="1328"/>
                  </a:cubicBezTo>
                  <a:lnTo>
                    <a:pt x="862" y="356"/>
                  </a:lnTo>
                  <a:cubicBezTo>
                    <a:pt x="862" y="159"/>
                    <a:pt x="1016" y="0"/>
                    <a:pt x="1213" y="0"/>
                  </a:cubicBez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1" name="Google Shape;12761;p93"/>
            <p:cNvSpPr/>
            <p:nvPr/>
          </p:nvSpPr>
          <p:spPr>
            <a:xfrm>
              <a:off x="4149681" y="2187429"/>
              <a:ext cx="35250" cy="30214"/>
            </a:xfrm>
            <a:custGeom>
              <a:avLst/>
              <a:gdLst/>
              <a:ahLst/>
              <a:cxnLst/>
              <a:rect l="l" t="t" r="r" b="b"/>
              <a:pathLst>
                <a:path w="1344" h="1152" extrusionOk="0">
                  <a:moveTo>
                    <a:pt x="771" y="0"/>
                  </a:moveTo>
                  <a:cubicBezTo>
                    <a:pt x="256" y="0"/>
                    <a:pt x="1" y="621"/>
                    <a:pt x="362" y="982"/>
                  </a:cubicBezTo>
                  <a:cubicBezTo>
                    <a:pt x="480" y="1099"/>
                    <a:pt x="625" y="1151"/>
                    <a:pt x="766" y="1151"/>
                  </a:cubicBezTo>
                  <a:cubicBezTo>
                    <a:pt x="1062" y="1151"/>
                    <a:pt x="1343" y="923"/>
                    <a:pt x="1343" y="578"/>
                  </a:cubicBezTo>
                  <a:cubicBezTo>
                    <a:pt x="1343" y="260"/>
                    <a:pt x="1088" y="0"/>
                    <a:pt x="771" y="0"/>
                  </a:cubicBezTo>
                  <a:close/>
                </a:path>
              </a:pathLst>
            </a:custGeom>
            <a:solidFill>
              <a:srgbClr val="BDC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2" name="Google Shape;12762;p93"/>
            <p:cNvSpPr/>
            <p:nvPr/>
          </p:nvSpPr>
          <p:spPr>
            <a:xfrm>
              <a:off x="4154743" y="2187455"/>
              <a:ext cx="24890" cy="30240"/>
            </a:xfrm>
            <a:custGeom>
              <a:avLst/>
              <a:gdLst/>
              <a:ahLst/>
              <a:cxnLst/>
              <a:rect l="l" t="t" r="r" b="b"/>
              <a:pathLst>
                <a:path w="949" h="1153" extrusionOk="0">
                  <a:moveTo>
                    <a:pt x="580" y="1"/>
                  </a:moveTo>
                  <a:cubicBezTo>
                    <a:pt x="283" y="1"/>
                    <a:pt x="0" y="233"/>
                    <a:pt x="0" y="577"/>
                  </a:cubicBezTo>
                  <a:cubicBezTo>
                    <a:pt x="0" y="920"/>
                    <a:pt x="283" y="1153"/>
                    <a:pt x="580" y="1153"/>
                  </a:cubicBezTo>
                  <a:cubicBezTo>
                    <a:pt x="707" y="1153"/>
                    <a:pt x="837" y="1110"/>
                    <a:pt x="948" y="1015"/>
                  </a:cubicBezTo>
                  <a:cubicBezTo>
                    <a:pt x="818" y="904"/>
                    <a:pt x="746" y="745"/>
                    <a:pt x="746" y="577"/>
                  </a:cubicBezTo>
                  <a:cubicBezTo>
                    <a:pt x="746" y="408"/>
                    <a:pt x="818" y="245"/>
                    <a:pt x="948" y="139"/>
                  </a:cubicBezTo>
                  <a:cubicBezTo>
                    <a:pt x="837" y="44"/>
                    <a:pt x="707" y="1"/>
                    <a:pt x="580" y="1"/>
                  </a:cubicBezTo>
                  <a:close/>
                </a:path>
              </a:pathLst>
            </a:custGeom>
            <a:solidFill>
              <a:srgbClr val="ADB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3" name="Google Shape;12763;p93"/>
            <p:cNvSpPr/>
            <p:nvPr/>
          </p:nvSpPr>
          <p:spPr>
            <a:xfrm>
              <a:off x="4026648" y="2069798"/>
              <a:ext cx="275782" cy="265344"/>
            </a:xfrm>
            <a:custGeom>
              <a:avLst/>
              <a:gdLst/>
              <a:ahLst/>
              <a:cxnLst/>
              <a:rect l="l" t="t" r="r" b="b"/>
              <a:pathLst>
                <a:path w="10515" h="10117" extrusionOk="0">
                  <a:moveTo>
                    <a:pt x="5453" y="427"/>
                  </a:moveTo>
                  <a:cubicBezTo>
                    <a:pt x="6051" y="427"/>
                    <a:pt x="6653" y="543"/>
                    <a:pt x="7228" y="780"/>
                  </a:cubicBezTo>
                  <a:cubicBezTo>
                    <a:pt x="8960" y="1493"/>
                    <a:pt x="10086" y="3181"/>
                    <a:pt x="10086" y="5058"/>
                  </a:cubicBezTo>
                  <a:cubicBezTo>
                    <a:pt x="10086" y="7613"/>
                    <a:pt x="8012" y="9687"/>
                    <a:pt x="5457" y="9687"/>
                  </a:cubicBezTo>
                  <a:cubicBezTo>
                    <a:pt x="3580" y="9687"/>
                    <a:pt x="1892" y="8561"/>
                    <a:pt x="1175" y="6829"/>
                  </a:cubicBezTo>
                  <a:cubicBezTo>
                    <a:pt x="458" y="5096"/>
                    <a:pt x="857" y="3104"/>
                    <a:pt x="2180" y="1781"/>
                  </a:cubicBezTo>
                  <a:cubicBezTo>
                    <a:pt x="3065" y="897"/>
                    <a:pt x="4248" y="427"/>
                    <a:pt x="5453" y="427"/>
                  </a:cubicBezTo>
                  <a:close/>
                  <a:moveTo>
                    <a:pt x="5457" y="1"/>
                  </a:moveTo>
                  <a:cubicBezTo>
                    <a:pt x="3407" y="1"/>
                    <a:pt x="1564" y="1233"/>
                    <a:pt x="780" y="3124"/>
                  </a:cubicBezTo>
                  <a:cubicBezTo>
                    <a:pt x="1" y="5015"/>
                    <a:pt x="434" y="7190"/>
                    <a:pt x="1877" y="8633"/>
                  </a:cubicBezTo>
                  <a:cubicBezTo>
                    <a:pt x="2846" y="9602"/>
                    <a:pt x="4139" y="10116"/>
                    <a:pt x="5455" y="10116"/>
                  </a:cubicBezTo>
                  <a:cubicBezTo>
                    <a:pt x="6107" y="10116"/>
                    <a:pt x="6765" y="9990"/>
                    <a:pt x="7391" y="9730"/>
                  </a:cubicBezTo>
                  <a:cubicBezTo>
                    <a:pt x="9282" y="8951"/>
                    <a:pt x="10514" y="7103"/>
                    <a:pt x="10514" y="5058"/>
                  </a:cubicBezTo>
                  <a:cubicBezTo>
                    <a:pt x="10509" y="2267"/>
                    <a:pt x="8248" y="6"/>
                    <a:pt x="545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4" name="Google Shape;12764;p93"/>
            <p:cNvSpPr/>
            <p:nvPr/>
          </p:nvSpPr>
          <p:spPr>
            <a:xfrm>
              <a:off x="4044955" y="2086715"/>
              <a:ext cx="240559" cy="231484"/>
            </a:xfrm>
            <a:custGeom>
              <a:avLst/>
              <a:gdLst/>
              <a:ahLst/>
              <a:cxnLst/>
              <a:rect l="l" t="t" r="r" b="b"/>
              <a:pathLst>
                <a:path w="9172" h="8826" extrusionOk="0">
                  <a:moveTo>
                    <a:pt x="4971" y="434"/>
                  </a:moveTo>
                  <a:cubicBezTo>
                    <a:pt x="5524" y="463"/>
                    <a:pt x="6068" y="607"/>
                    <a:pt x="6559" y="862"/>
                  </a:cubicBezTo>
                  <a:lnTo>
                    <a:pt x="6390" y="1155"/>
                  </a:lnTo>
                  <a:cubicBezTo>
                    <a:pt x="6285" y="1326"/>
                    <a:pt x="6431" y="1484"/>
                    <a:pt x="6579" y="1484"/>
                  </a:cubicBezTo>
                  <a:cubicBezTo>
                    <a:pt x="6647" y="1484"/>
                    <a:pt x="6716" y="1450"/>
                    <a:pt x="6761" y="1367"/>
                  </a:cubicBezTo>
                  <a:lnTo>
                    <a:pt x="6934" y="1074"/>
                  </a:lnTo>
                  <a:cubicBezTo>
                    <a:pt x="7396" y="1377"/>
                    <a:pt x="7790" y="1776"/>
                    <a:pt x="8094" y="2238"/>
                  </a:cubicBezTo>
                  <a:lnTo>
                    <a:pt x="7800" y="2407"/>
                  </a:lnTo>
                  <a:cubicBezTo>
                    <a:pt x="7600" y="2529"/>
                    <a:pt x="7718" y="2807"/>
                    <a:pt x="7908" y="2807"/>
                  </a:cubicBezTo>
                  <a:cubicBezTo>
                    <a:pt x="7943" y="2807"/>
                    <a:pt x="7979" y="2798"/>
                    <a:pt x="8017" y="2777"/>
                  </a:cubicBezTo>
                  <a:lnTo>
                    <a:pt x="8310" y="2609"/>
                  </a:lnTo>
                  <a:cubicBezTo>
                    <a:pt x="8560" y="3104"/>
                    <a:pt x="8705" y="3643"/>
                    <a:pt x="8734" y="4196"/>
                  </a:cubicBezTo>
                  <a:lnTo>
                    <a:pt x="8397" y="4196"/>
                  </a:lnTo>
                  <a:cubicBezTo>
                    <a:pt x="8108" y="4196"/>
                    <a:pt x="8108" y="4625"/>
                    <a:pt x="8397" y="4625"/>
                  </a:cubicBezTo>
                  <a:lnTo>
                    <a:pt x="8734" y="4625"/>
                  </a:lnTo>
                  <a:cubicBezTo>
                    <a:pt x="8705" y="5178"/>
                    <a:pt x="8560" y="5722"/>
                    <a:pt x="8310" y="6213"/>
                  </a:cubicBezTo>
                  <a:lnTo>
                    <a:pt x="8017" y="6044"/>
                  </a:lnTo>
                  <a:cubicBezTo>
                    <a:pt x="7980" y="6025"/>
                    <a:pt x="7944" y="6016"/>
                    <a:pt x="7910" y="6016"/>
                  </a:cubicBezTo>
                  <a:cubicBezTo>
                    <a:pt x="7719" y="6016"/>
                    <a:pt x="7600" y="6292"/>
                    <a:pt x="7800" y="6415"/>
                  </a:cubicBezTo>
                  <a:lnTo>
                    <a:pt x="8094" y="6588"/>
                  </a:lnTo>
                  <a:cubicBezTo>
                    <a:pt x="7791" y="7049"/>
                    <a:pt x="7398" y="7442"/>
                    <a:pt x="6933" y="7750"/>
                  </a:cubicBezTo>
                  <a:lnTo>
                    <a:pt x="6933" y="7750"/>
                  </a:lnTo>
                  <a:lnTo>
                    <a:pt x="6761" y="7459"/>
                  </a:lnTo>
                  <a:cubicBezTo>
                    <a:pt x="6716" y="7376"/>
                    <a:pt x="6647" y="7342"/>
                    <a:pt x="6579" y="7342"/>
                  </a:cubicBezTo>
                  <a:cubicBezTo>
                    <a:pt x="6431" y="7342"/>
                    <a:pt x="6285" y="7500"/>
                    <a:pt x="6390" y="7671"/>
                  </a:cubicBezTo>
                  <a:lnTo>
                    <a:pt x="6559" y="7964"/>
                  </a:lnTo>
                  <a:cubicBezTo>
                    <a:pt x="6068" y="8219"/>
                    <a:pt x="5524" y="8363"/>
                    <a:pt x="4971" y="8392"/>
                  </a:cubicBezTo>
                  <a:lnTo>
                    <a:pt x="4971" y="8051"/>
                  </a:lnTo>
                  <a:cubicBezTo>
                    <a:pt x="4971" y="7909"/>
                    <a:pt x="4864" y="7838"/>
                    <a:pt x="4757" y="7838"/>
                  </a:cubicBezTo>
                  <a:cubicBezTo>
                    <a:pt x="4650" y="7838"/>
                    <a:pt x="4543" y="7909"/>
                    <a:pt x="4543" y="8051"/>
                  </a:cubicBezTo>
                  <a:lnTo>
                    <a:pt x="4543" y="8392"/>
                  </a:lnTo>
                  <a:cubicBezTo>
                    <a:pt x="3989" y="8363"/>
                    <a:pt x="3450" y="8219"/>
                    <a:pt x="2955" y="7964"/>
                  </a:cubicBezTo>
                  <a:lnTo>
                    <a:pt x="3123" y="7671"/>
                  </a:lnTo>
                  <a:cubicBezTo>
                    <a:pt x="3231" y="7500"/>
                    <a:pt x="3084" y="7342"/>
                    <a:pt x="2935" y="7342"/>
                  </a:cubicBezTo>
                  <a:cubicBezTo>
                    <a:pt x="2866" y="7342"/>
                    <a:pt x="2797" y="7376"/>
                    <a:pt x="2753" y="7459"/>
                  </a:cubicBezTo>
                  <a:lnTo>
                    <a:pt x="2584" y="7752"/>
                  </a:lnTo>
                  <a:cubicBezTo>
                    <a:pt x="2122" y="7449"/>
                    <a:pt x="1723" y="7050"/>
                    <a:pt x="1425" y="6588"/>
                  </a:cubicBezTo>
                  <a:lnTo>
                    <a:pt x="1713" y="6419"/>
                  </a:lnTo>
                  <a:cubicBezTo>
                    <a:pt x="1930" y="6303"/>
                    <a:pt x="1811" y="6012"/>
                    <a:pt x="1621" y="6012"/>
                  </a:cubicBezTo>
                  <a:cubicBezTo>
                    <a:pt x="1583" y="6012"/>
                    <a:pt x="1543" y="6023"/>
                    <a:pt x="1501" y="6049"/>
                  </a:cubicBezTo>
                  <a:lnTo>
                    <a:pt x="1208" y="6217"/>
                  </a:lnTo>
                  <a:cubicBezTo>
                    <a:pt x="953" y="5722"/>
                    <a:pt x="809" y="5183"/>
                    <a:pt x="780" y="4630"/>
                  </a:cubicBezTo>
                  <a:lnTo>
                    <a:pt x="1121" y="4630"/>
                  </a:lnTo>
                  <a:cubicBezTo>
                    <a:pt x="1405" y="4630"/>
                    <a:pt x="1405" y="4201"/>
                    <a:pt x="1121" y="4201"/>
                  </a:cubicBezTo>
                  <a:lnTo>
                    <a:pt x="780" y="4201"/>
                  </a:lnTo>
                  <a:cubicBezTo>
                    <a:pt x="809" y="3648"/>
                    <a:pt x="953" y="3104"/>
                    <a:pt x="1208" y="2613"/>
                  </a:cubicBezTo>
                  <a:cubicBezTo>
                    <a:pt x="1526" y="2791"/>
                    <a:pt x="1535" y="2811"/>
                    <a:pt x="1607" y="2811"/>
                  </a:cubicBezTo>
                  <a:cubicBezTo>
                    <a:pt x="1829" y="2811"/>
                    <a:pt x="1906" y="2517"/>
                    <a:pt x="1713" y="2411"/>
                  </a:cubicBezTo>
                  <a:lnTo>
                    <a:pt x="1425" y="2243"/>
                  </a:lnTo>
                  <a:cubicBezTo>
                    <a:pt x="1723" y="1776"/>
                    <a:pt x="2122" y="1382"/>
                    <a:pt x="2584" y="1078"/>
                  </a:cubicBezTo>
                  <a:lnTo>
                    <a:pt x="2753" y="1372"/>
                  </a:lnTo>
                  <a:cubicBezTo>
                    <a:pt x="2796" y="1454"/>
                    <a:pt x="2865" y="1487"/>
                    <a:pt x="2933" y="1487"/>
                  </a:cubicBezTo>
                  <a:cubicBezTo>
                    <a:pt x="3083" y="1487"/>
                    <a:pt x="3232" y="1327"/>
                    <a:pt x="3123" y="1155"/>
                  </a:cubicBezTo>
                  <a:lnTo>
                    <a:pt x="2955" y="862"/>
                  </a:lnTo>
                  <a:cubicBezTo>
                    <a:pt x="3450" y="612"/>
                    <a:pt x="3989" y="467"/>
                    <a:pt x="4543" y="439"/>
                  </a:cubicBezTo>
                  <a:lnTo>
                    <a:pt x="4543" y="775"/>
                  </a:lnTo>
                  <a:cubicBezTo>
                    <a:pt x="4543" y="920"/>
                    <a:pt x="4650" y="992"/>
                    <a:pt x="4757" y="992"/>
                  </a:cubicBezTo>
                  <a:cubicBezTo>
                    <a:pt x="4864" y="992"/>
                    <a:pt x="4971" y="920"/>
                    <a:pt x="4971" y="775"/>
                  </a:cubicBezTo>
                  <a:lnTo>
                    <a:pt x="4971" y="434"/>
                  </a:lnTo>
                  <a:close/>
                  <a:moveTo>
                    <a:pt x="4759" y="1"/>
                  </a:moveTo>
                  <a:cubicBezTo>
                    <a:pt x="2974" y="1"/>
                    <a:pt x="1362" y="1078"/>
                    <a:pt x="679" y="2724"/>
                  </a:cubicBezTo>
                  <a:cubicBezTo>
                    <a:pt x="0" y="4375"/>
                    <a:pt x="376" y="6270"/>
                    <a:pt x="1636" y="7536"/>
                  </a:cubicBezTo>
                  <a:cubicBezTo>
                    <a:pt x="2479" y="8378"/>
                    <a:pt x="3607" y="8825"/>
                    <a:pt x="4755" y="8825"/>
                  </a:cubicBezTo>
                  <a:cubicBezTo>
                    <a:pt x="5325" y="8825"/>
                    <a:pt x="5900" y="8715"/>
                    <a:pt x="6448" y="8489"/>
                  </a:cubicBezTo>
                  <a:cubicBezTo>
                    <a:pt x="8094" y="7805"/>
                    <a:pt x="9171" y="6198"/>
                    <a:pt x="9171" y="4413"/>
                  </a:cubicBezTo>
                  <a:cubicBezTo>
                    <a:pt x="9167" y="1978"/>
                    <a:pt x="7194" y="5"/>
                    <a:pt x="475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5" name="Google Shape;12765;p93"/>
            <p:cNvSpPr/>
            <p:nvPr/>
          </p:nvSpPr>
          <p:spPr>
            <a:xfrm>
              <a:off x="4147793" y="2128102"/>
              <a:ext cx="43826" cy="95075"/>
            </a:xfrm>
            <a:custGeom>
              <a:avLst/>
              <a:gdLst/>
              <a:ahLst/>
              <a:cxnLst/>
              <a:rect l="l" t="t" r="r" b="b"/>
              <a:pathLst>
                <a:path w="1671" h="3625" extrusionOk="0">
                  <a:moveTo>
                    <a:pt x="835" y="2474"/>
                  </a:moveTo>
                  <a:cubicBezTo>
                    <a:pt x="1021" y="2474"/>
                    <a:pt x="1199" y="2617"/>
                    <a:pt x="1199" y="2835"/>
                  </a:cubicBezTo>
                  <a:cubicBezTo>
                    <a:pt x="1199" y="3037"/>
                    <a:pt x="1035" y="3196"/>
                    <a:pt x="838" y="3196"/>
                  </a:cubicBezTo>
                  <a:cubicBezTo>
                    <a:pt x="516" y="3196"/>
                    <a:pt x="352" y="2806"/>
                    <a:pt x="583" y="2580"/>
                  </a:cubicBezTo>
                  <a:cubicBezTo>
                    <a:pt x="656" y="2507"/>
                    <a:pt x="747" y="2474"/>
                    <a:pt x="835" y="2474"/>
                  </a:cubicBezTo>
                  <a:close/>
                  <a:moveTo>
                    <a:pt x="836" y="1"/>
                  </a:moveTo>
                  <a:cubicBezTo>
                    <a:pt x="729" y="1"/>
                    <a:pt x="622" y="73"/>
                    <a:pt x="622" y="217"/>
                  </a:cubicBezTo>
                  <a:lnTo>
                    <a:pt x="622" y="2075"/>
                  </a:lnTo>
                  <a:cubicBezTo>
                    <a:pt x="241" y="2185"/>
                    <a:pt x="1" y="2556"/>
                    <a:pt x="54" y="2946"/>
                  </a:cubicBezTo>
                  <a:cubicBezTo>
                    <a:pt x="107" y="3335"/>
                    <a:pt x="443" y="3624"/>
                    <a:pt x="838" y="3624"/>
                  </a:cubicBezTo>
                  <a:cubicBezTo>
                    <a:pt x="1233" y="3624"/>
                    <a:pt x="1565" y="3335"/>
                    <a:pt x="1618" y="2946"/>
                  </a:cubicBezTo>
                  <a:cubicBezTo>
                    <a:pt x="1670" y="2556"/>
                    <a:pt x="1430" y="2185"/>
                    <a:pt x="1050" y="2075"/>
                  </a:cubicBezTo>
                  <a:lnTo>
                    <a:pt x="1050" y="217"/>
                  </a:lnTo>
                  <a:cubicBezTo>
                    <a:pt x="1050" y="73"/>
                    <a:pt x="943" y="1"/>
                    <a:pt x="83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6" name="Google Shape;12766;p93"/>
            <p:cNvSpPr/>
            <p:nvPr/>
          </p:nvSpPr>
          <p:spPr>
            <a:xfrm>
              <a:off x="4012380" y="1975405"/>
              <a:ext cx="314546" cy="384469"/>
            </a:xfrm>
            <a:custGeom>
              <a:avLst/>
              <a:gdLst/>
              <a:ahLst/>
              <a:cxnLst/>
              <a:rect l="l" t="t" r="r" b="b"/>
              <a:pathLst>
                <a:path w="11993" h="14659" extrusionOk="0">
                  <a:moveTo>
                    <a:pt x="6415" y="2113"/>
                  </a:moveTo>
                  <a:lnTo>
                    <a:pt x="6415" y="2681"/>
                  </a:lnTo>
                  <a:cubicBezTo>
                    <a:pt x="6313" y="2673"/>
                    <a:pt x="6185" y="2665"/>
                    <a:pt x="6065" y="2665"/>
                  </a:cubicBezTo>
                  <a:cubicBezTo>
                    <a:pt x="6039" y="2665"/>
                    <a:pt x="6012" y="2666"/>
                    <a:pt x="5987" y="2666"/>
                  </a:cubicBezTo>
                  <a:cubicBezTo>
                    <a:pt x="5847" y="2666"/>
                    <a:pt x="5698" y="2671"/>
                    <a:pt x="5578" y="2676"/>
                  </a:cubicBezTo>
                  <a:lnTo>
                    <a:pt x="5573" y="2681"/>
                  </a:lnTo>
                  <a:lnTo>
                    <a:pt x="5573" y="2113"/>
                  </a:lnTo>
                  <a:close/>
                  <a:moveTo>
                    <a:pt x="9719" y="2005"/>
                  </a:moveTo>
                  <a:cubicBezTo>
                    <a:pt x="9736" y="2005"/>
                    <a:pt x="9753" y="2010"/>
                    <a:pt x="9769" y="2022"/>
                  </a:cubicBezTo>
                  <a:lnTo>
                    <a:pt x="11049" y="2941"/>
                  </a:lnTo>
                  <a:cubicBezTo>
                    <a:pt x="11087" y="2970"/>
                    <a:pt x="11097" y="3027"/>
                    <a:pt x="11073" y="3066"/>
                  </a:cubicBezTo>
                  <a:lnTo>
                    <a:pt x="10808" y="3427"/>
                  </a:lnTo>
                  <a:cubicBezTo>
                    <a:pt x="10790" y="3450"/>
                    <a:pt x="10762" y="3463"/>
                    <a:pt x="10734" y="3463"/>
                  </a:cubicBezTo>
                  <a:cubicBezTo>
                    <a:pt x="10716" y="3463"/>
                    <a:pt x="10698" y="3457"/>
                    <a:pt x="10683" y="3446"/>
                  </a:cubicBezTo>
                  <a:lnTo>
                    <a:pt x="9403" y="2527"/>
                  </a:lnTo>
                  <a:cubicBezTo>
                    <a:pt x="9364" y="2498"/>
                    <a:pt x="9355" y="2440"/>
                    <a:pt x="9384" y="2402"/>
                  </a:cubicBezTo>
                  <a:lnTo>
                    <a:pt x="9648" y="2041"/>
                  </a:lnTo>
                  <a:cubicBezTo>
                    <a:pt x="9666" y="2018"/>
                    <a:pt x="9692" y="2005"/>
                    <a:pt x="9719" y="2005"/>
                  </a:cubicBezTo>
                  <a:close/>
                  <a:moveTo>
                    <a:pt x="2279" y="2000"/>
                  </a:moveTo>
                  <a:cubicBezTo>
                    <a:pt x="2305" y="2000"/>
                    <a:pt x="2331" y="2013"/>
                    <a:pt x="2349" y="2036"/>
                  </a:cubicBezTo>
                  <a:lnTo>
                    <a:pt x="2614" y="2397"/>
                  </a:lnTo>
                  <a:cubicBezTo>
                    <a:pt x="2642" y="2440"/>
                    <a:pt x="2633" y="2493"/>
                    <a:pt x="2594" y="2522"/>
                  </a:cubicBezTo>
                  <a:lnTo>
                    <a:pt x="1314" y="3451"/>
                  </a:lnTo>
                  <a:cubicBezTo>
                    <a:pt x="1299" y="3460"/>
                    <a:pt x="1281" y="3464"/>
                    <a:pt x="1265" y="3464"/>
                  </a:cubicBezTo>
                  <a:cubicBezTo>
                    <a:pt x="1236" y="3464"/>
                    <a:pt x="1208" y="3451"/>
                    <a:pt x="1189" y="3427"/>
                  </a:cubicBezTo>
                  <a:lnTo>
                    <a:pt x="925" y="3066"/>
                  </a:lnTo>
                  <a:cubicBezTo>
                    <a:pt x="896" y="3027"/>
                    <a:pt x="905" y="2970"/>
                    <a:pt x="949" y="2941"/>
                  </a:cubicBezTo>
                  <a:lnTo>
                    <a:pt x="2229" y="2017"/>
                  </a:lnTo>
                  <a:cubicBezTo>
                    <a:pt x="2244" y="2005"/>
                    <a:pt x="2261" y="2000"/>
                    <a:pt x="2279" y="2000"/>
                  </a:cubicBezTo>
                  <a:close/>
                  <a:moveTo>
                    <a:pt x="2310" y="3258"/>
                  </a:moveTo>
                  <a:lnTo>
                    <a:pt x="2623" y="3706"/>
                  </a:lnTo>
                  <a:cubicBezTo>
                    <a:pt x="2565" y="3744"/>
                    <a:pt x="2503" y="3788"/>
                    <a:pt x="2445" y="3831"/>
                  </a:cubicBezTo>
                  <a:lnTo>
                    <a:pt x="2132" y="3388"/>
                  </a:lnTo>
                  <a:lnTo>
                    <a:pt x="2310" y="3258"/>
                  </a:lnTo>
                  <a:close/>
                  <a:moveTo>
                    <a:pt x="9687" y="3258"/>
                  </a:moveTo>
                  <a:lnTo>
                    <a:pt x="9860" y="3388"/>
                  </a:lnTo>
                  <a:lnTo>
                    <a:pt x="9547" y="3831"/>
                  </a:lnTo>
                  <a:cubicBezTo>
                    <a:pt x="9490" y="3788"/>
                    <a:pt x="9432" y="3744"/>
                    <a:pt x="9369" y="3706"/>
                  </a:cubicBezTo>
                  <a:lnTo>
                    <a:pt x="9687" y="3258"/>
                  </a:lnTo>
                  <a:close/>
                  <a:moveTo>
                    <a:pt x="4962" y="1"/>
                  </a:moveTo>
                  <a:cubicBezTo>
                    <a:pt x="4649" y="1"/>
                    <a:pt x="4394" y="256"/>
                    <a:pt x="4394" y="568"/>
                  </a:cubicBezTo>
                  <a:lnTo>
                    <a:pt x="4394" y="1540"/>
                  </a:lnTo>
                  <a:cubicBezTo>
                    <a:pt x="4394" y="1853"/>
                    <a:pt x="4649" y="2108"/>
                    <a:pt x="4962" y="2108"/>
                  </a:cubicBezTo>
                  <a:lnTo>
                    <a:pt x="5149" y="2108"/>
                  </a:lnTo>
                  <a:lnTo>
                    <a:pt x="5149" y="2724"/>
                  </a:lnTo>
                  <a:cubicBezTo>
                    <a:pt x="4389" y="2830"/>
                    <a:pt x="3653" y="3090"/>
                    <a:pt x="2989" y="3475"/>
                  </a:cubicBezTo>
                  <a:lnTo>
                    <a:pt x="2657" y="3008"/>
                  </a:lnTo>
                  <a:lnTo>
                    <a:pt x="2845" y="2873"/>
                  </a:lnTo>
                  <a:cubicBezTo>
                    <a:pt x="3076" y="2710"/>
                    <a:pt x="3128" y="2387"/>
                    <a:pt x="2965" y="2152"/>
                  </a:cubicBezTo>
                  <a:lnTo>
                    <a:pt x="2700" y="1791"/>
                  </a:lnTo>
                  <a:cubicBezTo>
                    <a:pt x="2601" y="1650"/>
                    <a:pt x="2442" y="1575"/>
                    <a:pt x="2280" y="1575"/>
                  </a:cubicBezTo>
                  <a:cubicBezTo>
                    <a:pt x="2176" y="1575"/>
                    <a:pt x="2071" y="1606"/>
                    <a:pt x="1978" y="1670"/>
                  </a:cubicBezTo>
                  <a:lnTo>
                    <a:pt x="699" y="2594"/>
                  </a:lnTo>
                  <a:cubicBezTo>
                    <a:pt x="468" y="2758"/>
                    <a:pt x="415" y="3080"/>
                    <a:pt x="578" y="3316"/>
                  </a:cubicBezTo>
                  <a:lnTo>
                    <a:pt x="843" y="3677"/>
                  </a:lnTo>
                  <a:cubicBezTo>
                    <a:pt x="942" y="3817"/>
                    <a:pt x="1101" y="3892"/>
                    <a:pt x="1263" y="3892"/>
                  </a:cubicBezTo>
                  <a:cubicBezTo>
                    <a:pt x="1367" y="3892"/>
                    <a:pt x="1472" y="3861"/>
                    <a:pt x="1565" y="3797"/>
                  </a:cubicBezTo>
                  <a:lnTo>
                    <a:pt x="1786" y="3638"/>
                  </a:lnTo>
                  <a:lnTo>
                    <a:pt x="2113" y="4100"/>
                  </a:lnTo>
                  <a:cubicBezTo>
                    <a:pt x="775" y="5236"/>
                    <a:pt x="6" y="6901"/>
                    <a:pt x="6" y="8657"/>
                  </a:cubicBezTo>
                  <a:cubicBezTo>
                    <a:pt x="1" y="11866"/>
                    <a:pt x="2522" y="14508"/>
                    <a:pt x="5727" y="14652"/>
                  </a:cubicBezTo>
                  <a:cubicBezTo>
                    <a:pt x="5819" y="14657"/>
                    <a:pt x="5910" y="14659"/>
                    <a:pt x="6001" y="14659"/>
                  </a:cubicBezTo>
                  <a:cubicBezTo>
                    <a:pt x="9087" y="14659"/>
                    <a:pt x="11692" y="12304"/>
                    <a:pt x="11972" y="9201"/>
                  </a:cubicBezTo>
                  <a:cubicBezTo>
                    <a:pt x="11988" y="9044"/>
                    <a:pt x="11871" y="8960"/>
                    <a:pt x="11755" y="8960"/>
                  </a:cubicBezTo>
                  <a:cubicBezTo>
                    <a:pt x="11654" y="8960"/>
                    <a:pt x="11553" y="9025"/>
                    <a:pt x="11544" y="9162"/>
                  </a:cubicBezTo>
                  <a:cubicBezTo>
                    <a:pt x="11342" y="11356"/>
                    <a:pt x="9865" y="13228"/>
                    <a:pt x="7777" y="13935"/>
                  </a:cubicBezTo>
                  <a:cubicBezTo>
                    <a:pt x="7195" y="14131"/>
                    <a:pt x="6597" y="14226"/>
                    <a:pt x="6003" y="14226"/>
                  </a:cubicBezTo>
                  <a:cubicBezTo>
                    <a:pt x="4466" y="14226"/>
                    <a:pt x="2965" y="13589"/>
                    <a:pt x="1892" y="12415"/>
                  </a:cubicBezTo>
                  <a:cubicBezTo>
                    <a:pt x="405" y="10784"/>
                    <a:pt x="15" y="8431"/>
                    <a:pt x="905" y="6415"/>
                  </a:cubicBezTo>
                  <a:cubicBezTo>
                    <a:pt x="1796" y="4399"/>
                    <a:pt x="3792" y="3095"/>
                    <a:pt x="6001" y="3095"/>
                  </a:cubicBezTo>
                  <a:cubicBezTo>
                    <a:pt x="8874" y="3095"/>
                    <a:pt x="11308" y="5332"/>
                    <a:pt x="11544" y="8195"/>
                  </a:cubicBezTo>
                  <a:cubicBezTo>
                    <a:pt x="11551" y="8335"/>
                    <a:pt x="11654" y="8401"/>
                    <a:pt x="11758" y="8401"/>
                  </a:cubicBezTo>
                  <a:cubicBezTo>
                    <a:pt x="11875" y="8401"/>
                    <a:pt x="11993" y="8317"/>
                    <a:pt x="11972" y="8161"/>
                  </a:cubicBezTo>
                  <a:cubicBezTo>
                    <a:pt x="11842" y="6583"/>
                    <a:pt x="11092" y="5120"/>
                    <a:pt x="9889" y="4100"/>
                  </a:cubicBezTo>
                  <a:lnTo>
                    <a:pt x="10211" y="3638"/>
                  </a:lnTo>
                  <a:lnTo>
                    <a:pt x="10437" y="3797"/>
                  </a:lnTo>
                  <a:cubicBezTo>
                    <a:pt x="10528" y="3863"/>
                    <a:pt x="10632" y="3894"/>
                    <a:pt x="10735" y="3894"/>
                  </a:cubicBezTo>
                  <a:cubicBezTo>
                    <a:pt x="10897" y="3894"/>
                    <a:pt x="11057" y="3818"/>
                    <a:pt x="11159" y="3677"/>
                  </a:cubicBezTo>
                  <a:lnTo>
                    <a:pt x="11419" y="3316"/>
                  </a:lnTo>
                  <a:cubicBezTo>
                    <a:pt x="11583" y="3085"/>
                    <a:pt x="11530" y="2763"/>
                    <a:pt x="11299" y="2594"/>
                  </a:cubicBezTo>
                  <a:lnTo>
                    <a:pt x="10024" y="1670"/>
                  </a:lnTo>
                  <a:cubicBezTo>
                    <a:pt x="9933" y="1606"/>
                    <a:pt x="9829" y="1575"/>
                    <a:pt x="9725" y="1575"/>
                  </a:cubicBezTo>
                  <a:cubicBezTo>
                    <a:pt x="9564" y="1575"/>
                    <a:pt x="9404" y="1650"/>
                    <a:pt x="9302" y="1791"/>
                  </a:cubicBezTo>
                  <a:lnTo>
                    <a:pt x="9042" y="2152"/>
                  </a:lnTo>
                  <a:cubicBezTo>
                    <a:pt x="8874" y="2383"/>
                    <a:pt x="8931" y="2705"/>
                    <a:pt x="9162" y="2873"/>
                  </a:cubicBezTo>
                  <a:lnTo>
                    <a:pt x="9345" y="3008"/>
                  </a:lnTo>
                  <a:lnTo>
                    <a:pt x="9018" y="3475"/>
                  </a:lnTo>
                  <a:cubicBezTo>
                    <a:pt x="8349" y="3085"/>
                    <a:pt x="7618" y="2830"/>
                    <a:pt x="6858" y="2724"/>
                  </a:cubicBezTo>
                  <a:lnTo>
                    <a:pt x="6858" y="2108"/>
                  </a:lnTo>
                  <a:lnTo>
                    <a:pt x="7040" y="2108"/>
                  </a:lnTo>
                  <a:cubicBezTo>
                    <a:pt x="7353" y="2108"/>
                    <a:pt x="7603" y="1853"/>
                    <a:pt x="7608" y="1540"/>
                  </a:cubicBezTo>
                  <a:lnTo>
                    <a:pt x="7608" y="568"/>
                  </a:lnTo>
                  <a:cubicBezTo>
                    <a:pt x="7608" y="256"/>
                    <a:pt x="7353" y="1"/>
                    <a:pt x="7040" y="1"/>
                  </a:cubicBezTo>
                  <a:lnTo>
                    <a:pt x="6501" y="1"/>
                  </a:lnTo>
                  <a:cubicBezTo>
                    <a:pt x="6213" y="1"/>
                    <a:pt x="6213" y="429"/>
                    <a:pt x="6501" y="429"/>
                  </a:cubicBezTo>
                  <a:lnTo>
                    <a:pt x="7040" y="429"/>
                  </a:lnTo>
                  <a:cubicBezTo>
                    <a:pt x="7113" y="434"/>
                    <a:pt x="7175" y="492"/>
                    <a:pt x="7175" y="568"/>
                  </a:cubicBezTo>
                  <a:lnTo>
                    <a:pt x="7175" y="1540"/>
                  </a:lnTo>
                  <a:cubicBezTo>
                    <a:pt x="7175" y="1617"/>
                    <a:pt x="7113" y="1680"/>
                    <a:pt x="7040" y="1680"/>
                  </a:cubicBezTo>
                  <a:lnTo>
                    <a:pt x="4962" y="1680"/>
                  </a:lnTo>
                  <a:cubicBezTo>
                    <a:pt x="4885" y="1680"/>
                    <a:pt x="4822" y="1617"/>
                    <a:pt x="4822" y="1540"/>
                  </a:cubicBezTo>
                  <a:lnTo>
                    <a:pt x="4822" y="568"/>
                  </a:lnTo>
                  <a:cubicBezTo>
                    <a:pt x="4822" y="492"/>
                    <a:pt x="4885" y="434"/>
                    <a:pt x="4962" y="429"/>
                  </a:cubicBezTo>
                  <a:lnTo>
                    <a:pt x="5501" y="429"/>
                  </a:lnTo>
                  <a:cubicBezTo>
                    <a:pt x="5785" y="429"/>
                    <a:pt x="5785" y="1"/>
                    <a:pt x="550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67" name="Google Shape;12767;p93"/>
          <p:cNvGrpSpPr/>
          <p:nvPr/>
        </p:nvGrpSpPr>
        <p:grpSpPr>
          <a:xfrm>
            <a:off x="3554290" y="3195942"/>
            <a:ext cx="340092" cy="338623"/>
            <a:chOff x="3554290" y="3380517"/>
            <a:chExt cx="340092" cy="338623"/>
          </a:xfrm>
        </p:grpSpPr>
        <p:sp>
          <p:nvSpPr>
            <p:cNvPr id="12768" name="Google Shape;12768;p93"/>
            <p:cNvSpPr/>
            <p:nvPr/>
          </p:nvSpPr>
          <p:spPr>
            <a:xfrm>
              <a:off x="3654742" y="3568175"/>
              <a:ext cx="52534" cy="52534"/>
            </a:xfrm>
            <a:custGeom>
              <a:avLst/>
              <a:gdLst/>
              <a:ahLst/>
              <a:cxnLst/>
              <a:rect l="l" t="t" r="r" b="b"/>
              <a:pathLst>
                <a:path w="2003" h="2003" extrusionOk="0">
                  <a:moveTo>
                    <a:pt x="1237" y="1"/>
                  </a:moveTo>
                  <a:lnTo>
                    <a:pt x="0" y="1242"/>
                  </a:lnTo>
                  <a:cubicBezTo>
                    <a:pt x="92" y="1252"/>
                    <a:pt x="178" y="1295"/>
                    <a:pt x="246" y="1362"/>
                  </a:cubicBezTo>
                  <a:lnTo>
                    <a:pt x="640" y="1757"/>
                  </a:lnTo>
                  <a:cubicBezTo>
                    <a:pt x="708" y="1824"/>
                    <a:pt x="751" y="1911"/>
                    <a:pt x="761" y="2002"/>
                  </a:cubicBezTo>
                  <a:lnTo>
                    <a:pt x="2002" y="766"/>
                  </a:lnTo>
                  <a:cubicBezTo>
                    <a:pt x="1708" y="549"/>
                    <a:pt x="1453" y="294"/>
                    <a:pt x="1237" y="1"/>
                  </a:cubicBez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69" name="Google Shape;12769;p93"/>
            <p:cNvSpPr/>
            <p:nvPr/>
          </p:nvSpPr>
          <p:spPr>
            <a:xfrm>
              <a:off x="3654611" y="3568175"/>
              <a:ext cx="42436" cy="52534"/>
            </a:xfrm>
            <a:custGeom>
              <a:avLst/>
              <a:gdLst/>
              <a:ahLst/>
              <a:cxnLst/>
              <a:rect l="l" t="t" r="r" b="b"/>
              <a:pathLst>
                <a:path w="1618" h="2003" extrusionOk="0">
                  <a:moveTo>
                    <a:pt x="1242" y="1"/>
                  </a:moveTo>
                  <a:lnTo>
                    <a:pt x="1" y="1237"/>
                  </a:lnTo>
                  <a:cubicBezTo>
                    <a:pt x="92" y="1252"/>
                    <a:pt x="179" y="1295"/>
                    <a:pt x="246" y="1357"/>
                  </a:cubicBezTo>
                  <a:lnTo>
                    <a:pt x="645" y="1757"/>
                  </a:lnTo>
                  <a:cubicBezTo>
                    <a:pt x="708" y="1824"/>
                    <a:pt x="751" y="1911"/>
                    <a:pt x="766" y="2002"/>
                  </a:cubicBezTo>
                  <a:lnTo>
                    <a:pt x="1232" y="1535"/>
                  </a:lnTo>
                  <a:lnTo>
                    <a:pt x="1059" y="1357"/>
                  </a:lnTo>
                  <a:cubicBezTo>
                    <a:pt x="953" y="1261"/>
                    <a:pt x="953" y="1102"/>
                    <a:pt x="1049" y="1001"/>
                  </a:cubicBezTo>
                  <a:lnTo>
                    <a:pt x="1617" y="434"/>
                  </a:lnTo>
                  <a:cubicBezTo>
                    <a:pt x="1483" y="299"/>
                    <a:pt x="1353" y="154"/>
                    <a:pt x="1242" y="1"/>
                  </a:cubicBezTo>
                  <a:close/>
                </a:path>
              </a:pathLst>
            </a:custGeom>
            <a:solidFill>
              <a:srgbClr val="D9E2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0" name="Google Shape;12770;p93"/>
            <p:cNvSpPr/>
            <p:nvPr/>
          </p:nvSpPr>
          <p:spPr>
            <a:xfrm>
              <a:off x="3650204" y="3385579"/>
              <a:ext cx="239667" cy="228520"/>
            </a:xfrm>
            <a:custGeom>
              <a:avLst/>
              <a:gdLst/>
              <a:ahLst/>
              <a:cxnLst/>
              <a:rect l="l" t="t" r="r" b="b"/>
              <a:pathLst>
                <a:path w="9138" h="8713" extrusionOk="0">
                  <a:moveTo>
                    <a:pt x="4780" y="0"/>
                  </a:moveTo>
                  <a:cubicBezTo>
                    <a:pt x="3647" y="0"/>
                    <a:pt x="2532" y="442"/>
                    <a:pt x="1699" y="1275"/>
                  </a:cubicBezTo>
                  <a:cubicBezTo>
                    <a:pt x="0" y="2978"/>
                    <a:pt x="0" y="5736"/>
                    <a:pt x="1699" y="7434"/>
                  </a:cubicBezTo>
                  <a:cubicBezTo>
                    <a:pt x="2533" y="8269"/>
                    <a:pt x="3650" y="8713"/>
                    <a:pt x="4786" y="8713"/>
                  </a:cubicBezTo>
                  <a:cubicBezTo>
                    <a:pt x="5346" y="8713"/>
                    <a:pt x="5911" y="8605"/>
                    <a:pt x="6448" y="8382"/>
                  </a:cubicBezTo>
                  <a:cubicBezTo>
                    <a:pt x="8074" y="7708"/>
                    <a:pt x="9138" y="6116"/>
                    <a:pt x="9138" y="4355"/>
                  </a:cubicBezTo>
                  <a:cubicBezTo>
                    <a:pt x="9138" y="2593"/>
                    <a:pt x="8074" y="1006"/>
                    <a:pt x="6448" y="332"/>
                  </a:cubicBezTo>
                  <a:cubicBezTo>
                    <a:pt x="5909" y="109"/>
                    <a:pt x="5342" y="0"/>
                    <a:pt x="4780" y="0"/>
                  </a:cubicBezTo>
                  <a:close/>
                </a:path>
              </a:pathLst>
            </a:custGeom>
            <a:solidFill>
              <a:srgbClr val="ED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1" name="Google Shape;12771;p93"/>
            <p:cNvSpPr/>
            <p:nvPr/>
          </p:nvSpPr>
          <p:spPr>
            <a:xfrm>
              <a:off x="3661299" y="3385632"/>
              <a:ext cx="124082" cy="228442"/>
            </a:xfrm>
            <a:custGeom>
              <a:avLst/>
              <a:gdLst/>
              <a:ahLst/>
              <a:cxnLst/>
              <a:rect l="l" t="t" r="r" b="b"/>
              <a:pathLst>
                <a:path w="4731" h="8710" extrusionOk="0">
                  <a:moveTo>
                    <a:pt x="4347" y="0"/>
                  </a:moveTo>
                  <a:cubicBezTo>
                    <a:pt x="1969" y="0"/>
                    <a:pt x="1" y="1931"/>
                    <a:pt x="1" y="4353"/>
                  </a:cubicBezTo>
                  <a:cubicBezTo>
                    <a:pt x="1" y="6778"/>
                    <a:pt x="1969" y="8709"/>
                    <a:pt x="4347" y="8709"/>
                  </a:cubicBezTo>
                  <a:cubicBezTo>
                    <a:pt x="4474" y="8709"/>
                    <a:pt x="4602" y="8704"/>
                    <a:pt x="4730" y="8693"/>
                  </a:cubicBezTo>
                  <a:cubicBezTo>
                    <a:pt x="3706" y="8606"/>
                    <a:pt x="2748" y="8159"/>
                    <a:pt x="2021" y="7437"/>
                  </a:cubicBezTo>
                  <a:cubicBezTo>
                    <a:pt x="823" y="6239"/>
                    <a:pt x="429" y="4454"/>
                    <a:pt x="1011" y="2861"/>
                  </a:cubicBezTo>
                  <a:cubicBezTo>
                    <a:pt x="1588" y="1268"/>
                    <a:pt x="3042" y="162"/>
                    <a:pt x="4730" y="17"/>
                  </a:cubicBezTo>
                  <a:cubicBezTo>
                    <a:pt x="4602" y="6"/>
                    <a:pt x="4474" y="0"/>
                    <a:pt x="4347" y="0"/>
                  </a:cubicBezTo>
                  <a:close/>
                </a:path>
              </a:pathLst>
            </a:custGeom>
            <a:solidFill>
              <a:srgbClr val="DBE2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2" name="Google Shape;12772;p93"/>
            <p:cNvSpPr/>
            <p:nvPr/>
          </p:nvSpPr>
          <p:spPr>
            <a:xfrm>
              <a:off x="3683120" y="3407348"/>
              <a:ext cx="193874" cy="184983"/>
            </a:xfrm>
            <a:custGeom>
              <a:avLst/>
              <a:gdLst/>
              <a:ahLst/>
              <a:cxnLst/>
              <a:rect l="l" t="t" r="r" b="b"/>
              <a:pathLst>
                <a:path w="7392" h="7053" extrusionOk="0">
                  <a:moveTo>
                    <a:pt x="3522" y="0"/>
                  </a:moveTo>
                  <a:cubicBezTo>
                    <a:pt x="3068" y="0"/>
                    <a:pt x="2611" y="87"/>
                    <a:pt x="2176" y="267"/>
                  </a:cubicBezTo>
                  <a:cubicBezTo>
                    <a:pt x="857" y="816"/>
                    <a:pt x="1" y="2100"/>
                    <a:pt x="1" y="3525"/>
                  </a:cubicBezTo>
                  <a:cubicBezTo>
                    <a:pt x="1" y="4954"/>
                    <a:pt x="857" y="6238"/>
                    <a:pt x="2176" y="6782"/>
                  </a:cubicBezTo>
                  <a:cubicBezTo>
                    <a:pt x="2613" y="6964"/>
                    <a:pt x="3071" y="7052"/>
                    <a:pt x="3526" y="7052"/>
                  </a:cubicBezTo>
                  <a:cubicBezTo>
                    <a:pt x="4443" y="7052"/>
                    <a:pt x="5345" y="6693"/>
                    <a:pt x="6020" y="6017"/>
                  </a:cubicBezTo>
                  <a:cubicBezTo>
                    <a:pt x="7392" y="4641"/>
                    <a:pt x="7392" y="2408"/>
                    <a:pt x="6020" y="1032"/>
                  </a:cubicBezTo>
                  <a:cubicBezTo>
                    <a:pt x="5344" y="359"/>
                    <a:pt x="4441" y="0"/>
                    <a:pt x="3522" y="0"/>
                  </a:cubicBezTo>
                  <a:close/>
                </a:path>
              </a:pathLst>
            </a:custGeom>
            <a:solidFill>
              <a:srgbClr val="BC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3" name="Google Shape;12773;p93"/>
            <p:cNvSpPr/>
            <p:nvPr/>
          </p:nvSpPr>
          <p:spPr>
            <a:xfrm>
              <a:off x="3683120" y="3407348"/>
              <a:ext cx="102392" cy="184878"/>
            </a:xfrm>
            <a:custGeom>
              <a:avLst/>
              <a:gdLst/>
              <a:ahLst/>
              <a:cxnLst/>
              <a:rect l="l" t="t" r="r" b="b"/>
              <a:pathLst>
                <a:path w="3904" h="7049" extrusionOk="0">
                  <a:moveTo>
                    <a:pt x="3517" y="1"/>
                  </a:moveTo>
                  <a:cubicBezTo>
                    <a:pt x="1600" y="1"/>
                    <a:pt x="1" y="1557"/>
                    <a:pt x="1" y="3525"/>
                  </a:cubicBezTo>
                  <a:cubicBezTo>
                    <a:pt x="1" y="5492"/>
                    <a:pt x="1600" y="7048"/>
                    <a:pt x="3517" y="7048"/>
                  </a:cubicBezTo>
                  <a:cubicBezTo>
                    <a:pt x="3645" y="7048"/>
                    <a:pt x="3773" y="7042"/>
                    <a:pt x="3903" y="7027"/>
                  </a:cubicBezTo>
                  <a:cubicBezTo>
                    <a:pt x="3105" y="6941"/>
                    <a:pt x="2359" y="6585"/>
                    <a:pt x="1791" y="6017"/>
                  </a:cubicBezTo>
                  <a:cubicBezTo>
                    <a:pt x="829" y="5059"/>
                    <a:pt x="506" y="3630"/>
                    <a:pt x="954" y="2350"/>
                  </a:cubicBezTo>
                  <a:cubicBezTo>
                    <a:pt x="1406" y="1071"/>
                    <a:pt x="2551" y="166"/>
                    <a:pt x="3903" y="22"/>
                  </a:cubicBezTo>
                  <a:cubicBezTo>
                    <a:pt x="3773" y="8"/>
                    <a:pt x="3645" y="1"/>
                    <a:pt x="3517" y="1"/>
                  </a:cubicBezTo>
                  <a:close/>
                </a:path>
              </a:pathLst>
            </a:custGeom>
            <a:solidFill>
              <a:srgbClr val="96A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4" name="Google Shape;12774;p93"/>
            <p:cNvSpPr/>
            <p:nvPr/>
          </p:nvSpPr>
          <p:spPr>
            <a:xfrm>
              <a:off x="3741817" y="3443857"/>
              <a:ext cx="59091" cy="50619"/>
            </a:xfrm>
            <a:custGeom>
              <a:avLst/>
              <a:gdLst/>
              <a:ahLst/>
              <a:cxnLst/>
              <a:rect l="l" t="t" r="r" b="b"/>
              <a:pathLst>
                <a:path w="2253" h="1930" extrusionOk="0">
                  <a:moveTo>
                    <a:pt x="1290" y="1"/>
                  </a:moveTo>
                  <a:cubicBezTo>
                    <a:pt x="429" y="1"/>
                    <a:pt x="0" y="1040"/>
                    <a:pt x="607" y="1647"/>
                  </a:cubicBezTo>
                  <a:cubicBezTo>
                    <a:pt x="802" y="1842"/>
                    <a:pt x="1043" y="1930"/>
                    <a:pt x="1279" y="1930"/>
                  </a:cubicBezTo>
                  <a:cubicBezTo>
                    <a:pt x="1775" y="1930"/>
                    <a:pt x="2252" y="1544"/>
                    <a:pt x="2252" y="963"/>
                  </a:cubicBezTo>
                  <a:cubicBezTo>
                    <a:pt x="2252" y="434"/>
                    <a:pt x="1819" y="1"/>
                    <a:pt x="1290" y="1"/>
                  </a:cubicBezTo>
                  <a:close/>
                </a:path>
              </a:pathLst>
            </a:custGeom>
            <a:solidFill>
              <a:srgbClr val="E7EC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5" name="Google Shape;12775;p93"/>
            <p:cNvSpPr/>
            <p:nvPr/>
          </p:nvSpPr>
          <p:spPr>
            <a:xfrm>
              <a:off x="3750393" y="3443857"/>
              <a:ext cx="35119" cy="50619"/>
            </a:xfrm>
            <a:custGeom>
              <a:avLst/>
              <a:gdLst/>
              <a:ahLst/>
              <a:cxnLst/>
              <a:rect l="l" t="t" r="r" b="b"/>
              <a:pathLst>
                <a:path w="1339" h="1930" extrusionOk="0">
                  <a:moveTo>
                    <a:pt x="962" y="0"/>
                  </a:moveTo>
                  <a:cubicBezTo>
                    <a:pt x="454" y="0"/>
                    <a:pt x="1" y="410"/>
                    <a:pt x="1" y="963"/>
                  </a:cubicBezTo>
                  <a:cubicBezTo>
                    <a:pt x="1" y="1521"/>
                    <a:pt x="456" y="1929"/>
                    <a:pt x="965" y="1929"/>
                  </a:cubicBezTo>
                  <a:cubicBezTo>
                    <a:pt x="1088" y="1929"/>
                    <a:pt x="1214" y="1905"/>
                    <a:pt x="1338" y="1853"/>
                  </a:cubicBezTo>
                  <a:cubicBezTo>
                    <a:pt x="982" y="1699"/>
                    <a:pt x="751" y="1353"/>
                    <a:pt x="751" y="963"/>
                  </a:cubicBezTo>
                  <a:cubicBezTo>
                    <a:pt x="751" y="578"/>
                    <a:pt x="982" y="232"/>
                    <a:pt x="1338" y="78"/>
                  </a:cubicBezTo>
                  <a:cubicBezTo>
                    <a:pt x="1213" y="25"/>
                    <a:pt x="1086" y="0"/>
                    <a:pt x="962" y="0"/>
                  </a:cubicBezTo>
                  <a:close/>
                </a:path>
              </a:pathLst>
            </a:custGeom>
            <a:solidFill>
              <a:srgbClr val="E0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6" name="Google Shape;12776;p93"/>
            <p:cNvSpPr/>
            <p:nvPr/>
          </p:nvSpPr>
          <p:spPr>
            <a:xfrm>
              <a:off x="3734237" y="3494476"/>
              <a:ext cx="82695" cy="52770"/>
            </a:xfrm>
            <a:custGeom>
              <a:avLst/>
              <a:gdLst/>
              <a:ahLst/>
              <a:cxnLst/>
              <a:rect l="l" t="t" r="r" b="b"/>
              <a:pathLst>
                <a:path w="3153" h="2012" extrusionOk="0">
                  <a:moveTo>
                    <a:pt x="1030" y="0"/>
                  </a:moveTo>
                  <a:cubicBezTo>
                    <a:pt x="463" y="0"/>
                    <a:pt x="1" y="462"/>
                    <a:pt x="1" y="1030"/>
                  </a:cubicBezTo>
                  <a:lnTo>
                    <a:pt x="1" y="1839"/>
                  </a:lnTo>
                  <a:cubicBezTo>
                    <a:pt x="1" y="1935"/>
                    <a:pt x="78" y="2012"/>
                    <a:pt x="174" y="2012"/>
                  </a:cubicBezTo>
                  <a:lnTo>
                    <a:pt x="2979" y="2012"/>
                  </a:lnTo>
                  <a:cubicBezTo>
                    <a:pt x="3075" y="2012"/>
                    <a:pt x="3152" y="1935"/>
                    <a:pt x="3152" y="1839"/>
                  </a:cubicBezTo>
                  <a:lnTo>
                    <a:pt x="3152" y="1030"/>
                  </a:lnTo>
                  <a:cubicBezTo>
                    <a:pt x="3152" y="462"/>
                    <a:pt x="2690" y="0"/>
                    <a:pt x="2123" y="0"/>
                  </a:cubicBezTo>
                  <a:close/>
                </a:path>
              </a:pathLst>
            </a:custGeom>
            <a:solidFill>
              <a:srgbClr val="BDC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7" name="Google Shape;12777;p93"/>
            <p:cNvSpPr/>
            <p:nvPr/>
          </p:nvSpPr>
          <p:spPr>
            <a:xfrm>
              <a:off x="3734237" y="3494345"/>
              <a:ext cx="46842" cy="52901"/>
            </a:xfrm>
            <a:custGeom>
              <a:avLst/>
              <a:gdLst/>
              <a:ahLst/>
              <a:cxnLst/>
              <a:rect l="l" t="t" r="r" b="b"/>
              <a:pathLst>
                <a:path w="1786" h="2017" extrusionOk="0">
                  <a:moveTo>
                    <a:pt x="1030" y="1"/>
                  </a:moveTo>
                  <a:cubicBezTo>
                    <a:pt x="463" y="5"/>
                    <a:pt x="1" y="467"/>
                    <a:pt x="1" y="1035"/>
                  </a:cubicBezTo>
                  <a:lnTo>
                    <a:pt x="1" y="1844"/>
                  </a:lnTo>
                  <a:cubicBezTo>
                    <a:pt x="1" y="1940"/>
                    <a:pt x="78" y="2017"/>
                    <a:pt x="174" y="2017"/>
                  </a:cubicBezTo>
                  <a:lnTo>
                    <a:pt x="929" y="2017"/>
                  </a:lnTo>
                  <a:cubicBezTo>
                    <a:pt x="833" y="2017"/>
                    <a:pt x="756" y="1940"/>
                    <a:pt x="756" y="1844"/>
                  </a:cubicBezTo>
                  <a:lnTo>
                    <a:pt x="756" y="1035"/>
                  </a:lnTo>
                  <a:cubicBezTo>
                    <a:pt x="756" y="467"/>
                    <a:pt x="1218" y="5"/>
                    <a:pt x="1786" y="1"/>
                  </a:cubicBezTo>
                  <a:close/>
                </a:path>
              </a:pathLst>
            </a:custGeom>
            <a:solidFill>
              <a:srgbClr val="ADB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8" name="Google Shape;12778;p93"/>
            <p:cNvSpPr/>
            <p:nvPr/>
          </p:nvSpPr>
          <p:spPr>
            <a:xfrm>
              <a:off x="3559824" y="3596842"/>
              <a:ext cx="119938" cy="117368"/>
            </a:xfrm>
            <a:custGeom>
              <a:avLst/>
              <a:gdLst/>
              <a:ahLst/>
              <a:cxnLst/>
              <a:rect l="l" t="t" r="r" b="b"/>
              <a:pathLst>
                <a:path w="4573" h="4475" extrusionOk="0">
                  <a:moveTo>
                    <a:pt x="3627" y="1"/>
                  </a:moveTo>
                  <a:cubicBezTo>
                    <a:pt x="3499" y="1"/>
                    <a:pt x="3372" y="50"/>
                    <a:pt x="3273" y="149"/>
                  </a:cubicBezTo>
                  <a:lnTo>
                    <a:pt x="198" y="3224"/>
                  </a:lnTo>
                  <a:cubicBezTo>
                    <a:pt x="1" y="3421"/>
                    <a:pt x="1" y="3734"/>
                    <a:pt x="198" y="3931"/>
                  </a:cubicBezTo>
                  <a:lnTo>
                    <a:pt x="598" y="4330"/>
                  </a:lnTo>
                  <a:cubicBezTo>
                    <a:pt x="694" y="4427"/>
                    <a:pt x="821" y="4475"/>
                    <a:pt x="949" y="4475"/>
                  </a:cubicBezTo>
                  <a:cubicBezTo>
                    <a:pt x="1076" y="4475"/>
                    <a:pt x="1204" y="4427"/>
                    <a:pt x="1300" y="4330"/>
                  </a:cubicBezTo>
                  <a:lnTo>
                    <a:pt x="4380" y="1256"/>
                  </a:lnTo>
                  <a:cubicBezTo>
                    <a:pt x="4572" y="1058"/>
                    <a:pt x="4572" y="741"/>
                    <a:pt x="4380" y="548"/>
                  </a:cubicBezTo>
                  <a:lnTo>
                    <a:pt x="3980" y="149"/>
                  </a:lnTo>
                  <a:cubicBezTo>
                    <a:pt x="3882" y="50"/>
                    <a:pt x="3754" y="1"/>
                    <a:pt x="3627" y="1"/>
                  </a:cubicBezTo>
                  <a:close/>
                </a:path>
              </a:pathLst>
            </a:custGeom>
            <a:solidFill>
              <a:srgbClr val="BDC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79" name="Google Shape;12779;p93"/>
            <p:cNvSpPr/>
            <p:nvPr/>
          </p:nvSpPr>
          <p:spPr>
            <a:xfrm>
              <a:off x="3559956" y="3596842"/>
              <a:ext cx="105041" cy="117368"/>
            </a:xfrm>
            <a:custGeom>
              <a:avLst/>
              <a:gdLst/>
              <a:ahLst/>
              <a:cxnLst/>
              <a:rect l="l" t="t" r="r" b="b"/>
              <a:pathLst>
                <a:path w="4005" h="4475" extrusionOk="0">
                  <a:moveTo>
                    <a:pt x="3624" y="1"/>
                  </a:moveTo>
                  <a:cubicBezTo>
                    <a:pt x="3496" y="1"/>
                    <a:pt x="3369" y="50"/>
                    <a:pt x="3273" y="149"/>
                  </a:cubicBezTo>
                  <a:lnTo>
                    <a:pt x="193" y="3224"/>
                  </a:lnTo>
                  <a:cubicBezTo>
                    <a:pt x="1" y="3421"/>
                    <a:pt x="1" y="3734"/>
                    <a:pt x="193" y="3931"/>
                  </a:cubicBezTo>
                  <a:lnTo>
                    <a:pt x="593" y="4330"/>
                  </a:lnTo>
                  <a:cubicBezTo>
                    <a:pt x="691" y="4427"/>
                    <a:pt x="819" y="4475"/>
                    <a:pt x="946" y="4475"/>
                  </a:cubicBezTo>
                  <a:cubicBezTo>
                    <a:pt x="1074" y="4475"/>
                    <a:pt x="1201" y="4427"/>
                    <a:pt x="1300" y="4330"/>
                  </a:cubicBezTo>
                  <a:lnTo>
                    <a:pt x="1324" y="4306"/>
                  </a:lnTo>
                  <a:lnTo>
                    <a:pt x="953" y="3931"/>
                  </a:lnTo>
                  <a:cubicBezTo>
                    <a:pt x="756" y="3734"/>
                    <a:pt x="756" y="3421"/>
                    <a:pt x="953" y="3224"/>
                  </a:cubicBezTo>
                  <a:lnTo>
                    <a:pt x="4004" y="173"/>
                  </a:lnTo>
                  <a:lnTo>
                    <a:pt x="3975" y="149"/>
                  </a:lnTo>
                  <a:cubicBezTo>
                    <a:pt x="3879" y="50"/>
                    <a:pt x="3751" y="1"/>
                    <a:pt x="3624" y="1"/>
                  </a:cubicBezTo>
                  <a:close/>
                </a:path>
              </a:pathLst>
            </a:custGeom>
            <a:solidFill>
              <a:srgbClr val="ADB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0" name="Google Shape;12780;p93"/>
            <p:cNvSpPr/>
            <p:nvPr/>
          </p:nvSpPr>
          <p:spPr>
            <a:xfrm>
              <a:off x="3636068" y="3596842"/>
              <a:ext cx="43695" cy="42541"/>
            </a:xfrm>
            <a:custGeom>
              <a:avLst/>
              <a:gdLst/>
              <a:ahLst/>
              <a:cxnLst/>
              <a:rect l="l" t="t" r="r" b="b"/>
              <a:pathLst>
                <a:path w="1666" h="1622" extrusionOk="0">
                  <a:moveTo>
                    <a:pt x="720" y="1"/>
                  </a:moveTo>
                  <a:cubicBezTo>
                    <a:pt x="592" y="1"/>
                    <a:pt x="465" y="50"/>
                    <a:pt x="366" y="149"/>
                  </a:cubicBezTo>
                  <a:lnTo>
                    <a:pt x="0" y="515"/>
                  </a:lnTo>
                  <a:lnTo>
                    <a:pt x="1107" y="1621"/>
                  </a:lnTo>
                  <a:lnTo>
                    <a:pt x="1473" y="1251"/>
                  </a:lnTo>
                  <a:cubicBezTo>
                    <a:pt x="1665" y="1058"/>
                    <a:pt x="1665" y="741"/>
                    <a:pt x="1473" y="548"/>
                  </a:cubicBezTo>
                  <a:lnTo>
                    <a:pt x="1073" y="149"/>
                  </a:lnTo>
                  <a:cubicBezTo>
                    <a:pt x="975" y="50"/>
                    <a:pt x="847" y="1"/>
                    <a:pt x="720" y="1"/>
                  </a:cubicBezTo>
                  <a:close/>
                </a:path>
              </a:pathLst>
            </a:custGeom>
            <a:solidFill>
              <a:srgbClr val="ADBB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1" name="Google Shape;12781;p93"/>
            <p:cNvSpPr/>
            <p:nvPr/>
          </p:nvSpPr>
          <p:spPr>
            <a:xfrm>
              <a:off x="3636199" y="3596816"/>
              <a:ext cx="28798" cy="23500"/>
            </a:xfrm>
            <a:custGeom>
              <a:avLst/>
              <a:gdLst/>
              <a:ahLst/>
              <a:cxnLst/>
              <a:rect l="l" t="t" r="r" b="b"/>
              <a:pathLst>
                <a:path w="1098" h="896" extrusionOk="0">
                  <a:moveTo>
                    <a:pt x="674" y="1"/>
                  </a:moveTo>
                  <a:cubicBezTo>
                    <a:pt x="654" y="1"/>
                    <a:pt x="640" y="6"/>
                    <a:pt x="626" y="10"/>
                  </a:cubicBezTo>
                  <a:cubicBezTo>
                    <a:pt x="524" y="30"/>
                    <a:pt x="438" y="73"/>
                    <a:pt x="366" y="145"/>
                  </a:cubicBezTo>
                  <a:lnTo>
                    <a:pt x="91" y="424"/>
                  </a:lnTo>
                  <a:lnTo>
                    <a:pt x="0" y="516"/>
                  </a:lnTo>
                  <a:lnTo>
                    <a:pt x="375" y="896"/>
                  </a:lnTo>
                  <a:lnTo>
                    <a:pt x="1097" y="174"/>
                  </a:lnTo>
                  <a:lnTo>
                    <a:pt x="1073" y="150"/>
                  </a:lnTo>
                  <a:cubicBezTo>
                    <a:pt x="1063" y="135"/>
                    <a:pt x="1049" y="126"/>
                    <a:pt x="1039" y="116"/>
                  </a:cubicBezTo>
                  <a:lnTo>
                    <a:pt x="1025" y="107"/>
                  </a:lnTo>
                  <a:cubicBezTo>
                    <a:pt x="1010" y="97"/>
                    <a:pt x="996" y="83"/>
                    <a:pt x="977" y="73"/>
                  </a:cubicBezTo>
                  <a:cubicBezTo>
                    <a:pt x="900" y="25"/>
                    <a:pt x="813" y="1"/>
                    <a:pt x="722" y="1"/>
                  </a:cubicBezTo>
                  <a:close/>
                </a:path>
              </a:pathLst>
            </a:custGeom>
            <a:solidFill>
              <a:srgbClr val="9EA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2" name="Google Shape;12782;p93"/>
            <p:cNvSpPr/>
            <p:nvPr/>
          </p:nvSpPr>
          <p:spPr>
            <a:xfrm>
              <a:off x="3554290" y="3380517"/>
              <a:ext cx="340040" cy="338623"/>
            </a:xfrm>
            <a:custGeom>
              <a:avLst/>
              <a:gdLst/>
              <a:ahLst/>
              <a:cxnLst/>
              <a:rect l="l" t="t" r="r" b="b"/>
              <a:pathLst>
                <a:path w="12965" h="12911" extrusionOk="0">
                  <a:moveTo>
                    <a:pt x="4980" y="7502"/>
                  </a:moveTo>
                  <a:cubicBezTo>
                    <a:pt x="5129" y="7680"/>
                    <a:pt x="5298" y="7844"/>
                    <a:pt x="5476" y="7998"/>
                  </a:cubicBezTo>
                  <a:lnTo>
                    <a:pt x="4764" y="8710"/>
                  </a:lnTo>
                  <a:cubicBezTo>
                    <a:pt x="4749" y="8690"/>
                    <a:pt x="4735" y="8676"/>
                    <a:pt x="4716" y="8657"/>
                  </a:cubicBezTo>
                  <a:lnTo>
                    <a:pt x="4321" y="8262"/>
                  </a:lnTo>
                  <a:cubicBezTo>
                    <a:pt x="4302" y="8243"/>
                    <a:pt x="4287" y="8229"/>
                    <a:pt x="4268" y="8214"/>
                  </a:cubicBezTo>
                  <a:lnTo>
                    <a:pt x="4980" y="7502"/>
                  </a:lnTo>
                  <a:close/>
                  <a:moveTo>
                    <a:pt x="3833" y="8437"/>
                  </a:moveTo>
                  <a:cubicBezTo>
                    <a:pt x="3912" y="8437"/>
                    <a:pt x="3992" y="8467"/>
                    <a:pt x="4052" y="8527"/>
                  </a:cubicBezTo>
                  <a:lnTo>
                    <a:pt x="4451" y="8926"/>
                  </a:lnTo>
                  <a:cubicBezTo>
                    <a:pt x="4571" y="9047"/>
                    <a:pt x="4571" y="9244"/>
                    <a:pt x="4451" y="9369"/>
                  </a:cubicBezTo>
                  <a:lnTo>
                    <a:pt x="4451" y="9364"/>
                  </a:lnTo>
                  <a:lnTo>
                    <a:pt x="4215" y="9600"/>
                  </a:lnTo>
                  <a:lnTo>
                    <a:pt x="3378" y="8763"/>
                  </a:lnTo>
                  <a:lnTo>
                    <a:pt x="3614" y="8527"/>
                  </a:lnTo>
                  <a:cubicBezTo>
                    <a:pt x="3674" y="8467"/>
                    <a:pt x="3753" y="8437"/>
                    <a:pt x="3833" y="8437"/>
                  </a:cubicBezTo>
                  <a:close/>
                  <a:moveTo>
                    <a:pt x="3113" y="9027"/>
                  </a:moveTo>
                  <a:lnTo>
                    <a:pt x="3951" y="9865"/>
                  </a:lnTo>
                  <a:lnTo>
                    <a:pt x="1376" y="12439"/>
                  </a:lnTo>
                  <a:cubicBezTo>
                    <a:pt x="1314" y="12499"/>
                    <a:pt x="1234" y="12529"/>
                    <a:pt x="1155" y="12529"/>
                  </a:cubicBezTo>
                  <a:cubicBezTo>
                    <a:pt x="1076" y="12529"/>
                    <a:pt x="996" y="12499"/>
                    <a:pt x="934" y="12439"/>
                  </a:cubicBezTo>
                  <a:lnTo>
                    <a:pt x="539" y="12044"/>
                  </a:lnTo>
                  <a:cubicBezTo>
                    <a:pt x="419" y="11919"/>
                    <a:pt x="419" y="11727"/>
                    <a:pt x="539" y="11606"/>
                  </a:cubicBezTo>
                  <a:lnTo>
                    <a:pt x="539" y="11602"/>
                  </a:lnTo>
                  <a:lnTo>
                    <a:pt x="3113" y="9027"/>
                  </a:lnTo>
                  <a:close/>
                  <a:moveTo>
                    <a:pt x="8430" y="0"/>
                  </a:moveTo>
                  <a:cubicBezTo>
                    <a:pt x="4725" y="0"/>
                    <a:pt x="2584" y="4211"/>
                    <a:pt x="4740" y="7204"/>
                  </a:cubicBezTo>
                  <a:lnTo>
                    <a:pt x="3883" y="8065"/>
                  </a:lnTo>
                  <a:cubicBezTo>
                    <a:pt x="3862" y="8063"/>
                    <a:pt x="3840" y="8062"/>
                    <a:pt x="3819" y="8062"/>
                  </a:cubicBezTo>
                  <a:cubicBezTo>
                    <a:pt x="3640" y="8062"/>
                    <a:pt x="3469" y="8133"/>
                    <a:pt x="3344" y="8262"/>
                  </a:cubicBezTo>
                  <a:lnTo>
                    <a:pt x="270" y="11337"/>
                  </a:lnTo>
                  <a:cubicBezTo>
                    <a:pt x="0" y="11606"/>
                    <a:pt x="0" y="12044"/>
                    <a:pt x="270" y="12314"/>
                  </a:cubicBezTo>
                  <a:lnTo>
                    <a:pt x="669" y="12708"/>
                  </a:lnTo>
                  <a:cubicBezTo>
                    <a:pt x="804" y="12843"/>
                    <a:pt x="979" y="12910"/>
                    <a:pt x="1155" y="12910"/>
                  </a:cubicBezTo>
                  <a:cubicBezTo>
                    <a:pt x="1331" y="12910"/>
                    <a:pt x="1506" y="12843"/>
                    <a:pt x="1641" y="12708"/>
                  </a:cubicBezTo>
                  <a:lnTo>
                    <a:pt x="4350" y="10004"/>
                  </a:lnTo>
                  <a:lnTo>
                    <a:pt x="4716" y="9638"/>
                  </a:lnTo>
                  <a:cubicBezTo>
                    <a:pt x="4860" y="9494"/>
                    <a:pt x="4932" y="9297"/>
                    <a:pt x="4913" y="9095"/>
                  </a:cubicBezTo>
                  <a:lnTo>
                    <a:pt x="5774" y="8233"/>
                  </a:lnTo>
                  <a:cubicBezTo>
                    <a:pt x="6419" y="8700"/>
                    <a:pt x="7179" y="8989"/>
                    <a:pt x="7968" y="9066"/>
                  </a:cubicBezTo>
                  <a:lnTo>
                    <a:pt x="7988" y="9066"/>
                  </a:lnTo>
                  <a:cubicBezTo>
                    <a:pt x="7989" y="9066"/>
                    <a:pt x="7991" y="9066"/>
                    <a:pt x="7993" y="9066"/>
                  </a:cubicBezTo>
                  <a:cubicBezTo>
                    <a:pt x="8233" y="9066"/>
                    <a:pt x="8251" y="8710"/>
                    <a:pt x="8007" y="8690"/>
                  </a:cubicBezTo>
                  <a:cubicBezTo>
                    <a:pt x="7203" y="8609"/>
                    <a:pt x="6438" y="8291"/>
                    <a:pt x="5808" y="7786"/>
                  </a:cubicBezTo>
                  <a:cubicBezTo>
                    <a:pt x="2738" y="5303"/>
                    <a:pt x="4542" y="381"/>
                    <a:pt x="8430" y="381"/>
                  </a:cubicBezTo>
                  <a:cubicBezTo>
                    <a:pt x="8434" y="381"/>
                    <a:pt x="8437" y="381"/>
                    <a:pt x="8440" y="381"/>
                  </a:cubicBezTo>
                  <a:cubicBezTo>
                    <a:pt x="10572" y="381"/>
                    <a:pt x="12362" y="2000"/>
                    <a:pt x="12573" y="4124"/>
                  </a:cubicBezTo>
                  <a:cubicBezTo>
                    <a:pt x="12584" y="4240"/>
                    <a:pt x="12671" y="4294"/>
                    <a:pt x="12759" y="4294"/>
                  </a:cubicBezTo>
                  <a:cubicBezTo>
                    <a:pt x="12861" y="4294"/>
                    <a:pt x="12964" y="4220"/>
                    <a:pt x="12949" y="4086"/>
                  </a:cubicBezTo>
                  <a:cubicBezTo>
                    <a:pt x="12718" y="1766"/>
                    <a:pt x="10764" y="0"/>
                    <a:pt x="843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3" name="Google Shape;12783;p93"/>
            <p:cNvSpPr/>
            <p:nvPr/>
          </p:nvSpPr>
          <p:spPr>
            <a:xfrm>
              <a:off x="3670268" y="3402286"/>
              <a:ext cx="202948" cy="194949"/>
            </a:xfrm>
            <a:custGeom>
              <a:avLst/>
              <a:gdLst/>
              <a:ahLst/>
              <a:cxnLst/>
              <a:rect l="l" t="t" r="r" b="b"/>
              <a:pathLst>
                <a:path w="7738" h="7433" extrusionOk="0">
                  <a:moveTo>
                    <a:pt x="4011" y="382"/>
                  </a:moveTo>
                  <a:cubicBezTo>
                    <a:pt x="4442" y="382"/>
                    <a:pt x="4875" y="466"/>
                    <a:pt x="5288" y="638"/>
                  </a:cubicBezTo>
                  <a:cubicBezTo>
                    <a:pt x="6530" y="1153"/>
                    <a:pt x="7343" y="2370"/>
                    <a:pt x="7343" y="3718"/>
                  </a:cubicBezTo>
                  <a:cubicBezTo>
                    <a:pt x="7348" y="5557"/>
                    <a:pt x="5856" y="7052"/>
                    <a:pt x="4017" y="7052"/>
                  </a:cubicBezTo>
                  <a:cubicBezTo>
                    <a:pt x="4014" y="7052"/>
                    <a:pt x="4011" y="7052"/>
                    <a:pt x="4008" y="7052"/>
                  </a:cubicBezTo>
                  <a:cubicBezTo>
                    <a:pt x="2661" y="7052"/>
                    <a:pt x="1444" y="6239"/>
                    <a:pt x="929" y="4993"/>
                  </a:cubicBezTo>
                  <a:cubicBezTo>
                    <a:pt x="414" y="3746"/>
                    <a:pt x="698" y="2313"/>
                    <a:pt x="1651" y="1360"/>
                  </a:cubicBezTo>
                  <a:cubicBezTo>
                    <a:pt x="2288" y="723"/>
                    <a:pt x="3142" y="382"/>
                    <a:pt x="4011" y="382"/>
                  </a:cubicBezTo>
                  <a:close/>
                  <a:moveTo>
                    <a:pt x="4013" y="1"/>
                  </a:moveTo>
                  <a:cubicBezTo>
                    <a:pt x="3044" y="1"/>
                    <a:pt x="2093" y="378"/>
                    <a:pt x="1381" y="1090"/>
                  </a:cubicBezTo>
                  <a:cubicBezTo>
                    <a:pt x="318" y="2149"/>
                    <a:pt x="0" y="3751"/>
                    <a:pt x="578" y="5137"/>
                  </a:cubicBezTo>
                  <a:cubicBezTo>
                    <a:pt x="1150" y="6528"/>
                    <a:pt x="2507" y="7432"/>
                    <a:pt x="4008" y="7432"/>
                  </a:cubicBezTo>
                  <a:cubicBezTo>
                    <a:pt x="4014" y="7432"/>
                    <a:pt x="4020" y="7432"/>
                    <a:pt x="4026" y="7432"/>
                  </a:cubicBezTo>
                  <a:cubicBezTo>
                    <a:pt x="6077" y="7432"/>
                    <a:pt x="7737" y="5766"/>
                    <a:pt x="7723" y="3718"/>
                  </a:cubicBezTo>
                  <a:cubicBezTo>
                    <a:pt x="7723" y="2216"/>
                    <a:pt x="6818" y="859"/>
                    <a:pt x="5433" y="282"/>
                  </a:cubicBezTo>
                  <a:cubicBezTo>
                    <a:pt x="4973" y="93"/>
                    <a:pt x="4491" y="1"/>
                    <a:pt x="401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4" name="Google Shape;12784;p93"/>
            <p:cNvSpPr/>
            <p:nvPr/>
          </p:nvSpPr>
          <p:spPr>
            <a:xfrm>
              <a:off x="3729071" y="3438821"/>
              <a:ext cx="92793" cy="113355"/>
            </a:xfrm>
            <a:custGeom>
              <a:avLst/>
              <a:gdLst/>
              <a:ahLst/>
              <a:cxnLst/>
              <a:rect l="l" t="t" r="r" b="b"/>
              <a:pathLst>
                <a:path w="3538" h="4322" extrusionOk="0">
                  <a:moveTo>
                    <a:pt x="1766" y="381"/>
                  </a:moveTo>
                  <a:cubicBezTo>
                    <a:pt x="2459" y="381"/>
                    <a:pt x="2801" y="1213"/>
                    <a:pt x="2315" y="1704"/>
                  </a:cubicBezTo>
                  <a:cubicBezTo>
                    <a:pt x="2158" y="1861"/>
                    <a:pt x="1965" y="1931"/>
                    <a:pt x="1776" y="1931"/>
                  </a:cubicBezTo>
                  <a:cubicBezTo>
                    <a:pt x="1378" y="1931"/>
                    <a:pt x="996" y="1621"/>
                    <a:pt x="996" y="1155"/>
                  </a:cubicBezTo>
                  <a:cubicBezTo>
                    <a:pt x="996" y="727"/>
                    <a:pt x="1343" y="381"/>
                    <a:pt x="1766" y="381"/>
                  </a:cubicBezTo>
                  <a:close/>
                  <a:moveTo>
                    <a:pt x="2310" y="2310"/>
                  </a:moveTo>
                  <a:cubicBezTo>
                    <a:pt x="2777" y="2310"/>
                    <a:pt x="3152" y="2685"/>
                    <a:pt x="3152" y="3152"/>
                  </a:cubicBezTo>
                  <a:lnTo>
                    <a:pt x="3157" y="3946"/>
                  </a:lnTo>
                  <a:lnTo>
                    <a:pt x="2743" y="3946"/>
                  </a:lnTo>
                  <a:lnTo>
                    <a:pt x="2743" y="3114"/>
                  </a:lnTo>
                  <a:cubicBezTo>
                    <a:pt x="2743" y="2989"/>
                    <a:pt x="2648" y="2926"/>
                    <a:pt x="2553" y="2926"/>
                  </a:cubicBezTo>
                  <a:cubicBezTo>
                    <a:pt x="2458" y="2926"/>
                    <a:pt x="2363" y="2989"/>
                    <a:pt x="2363" y="3114"/>
                  </a:cubicBezTo>
                  <a:lnTo>
                    <a:pt x="2363" y="3946"/>
                  </a:lnTo>
                  <a:lnTo>
                    <a:pt x="1175" y="3946"/>
                  </a:lnTo>
                  <a:lnTo>
                    <a:pt x="1175" y="3114"/>
                  </a:lnTo>
                  <a:cubicBezTo>
                    <a:pt x="1175" y="2989"/>
                    <a:pt x="1079" y="2926"/>
                    <a:pt x="984" y="2926"/>
                  </a:cubicBezTo>
                  <a:cubicBezTo>
                    <a:pt x="889" y="2926"/>
                    <a:pt x="794" y="2989"/>
                    <a:pt x="794" y="3114"/>
                  </a:cubicBezTo>
                  <a:lnTo>
                    <a:pt x="794" y="3946"/>
                  </a:lnTo>
                  <a:lnTo>
                    <a:pt x="381" y="3946"/>
                  </a:lnTo>
                  <a:lnTo>
                    <a:pt x="381" y="3152"/>
                  </a:lnTo>
                  <a:cubicBezTo>
                    <a:pt x="381" y="2685"/>
                    <a:pt x="756" y="2310"/>
                    <a:pt x="1223" y="2310"/>
                  </a:cubicBezTo>
                  <a:close/>
                  <a:moveTo>
                    <a:pt x="1766" y="0"/>
                  </a:moveTo>
                  <a:cubicBezTo>
                    <a:pt x="746" y="0"/>
                    <a:pt x="231" y="1232"/>
                    <a:pt x="948" y="1964"/>
                  </a:cubicBezTo>
                  <a:cubicBezTo>
                    <a:pt x="395" y="2089"/>
                    <a:pt x="0" y="2584"/>
                    <a:pt x="0" y="3152"/>
                  </a:cubicBezTo>
                  <a:lnTo>
                    <a:pt x="0" y="3961"/>
                  </a:lnTo>
                  <a:cubicBezTo>
                    <a:pt x="0" y="4158"/>
                    <a:pt x="164" y="4321"/>
                    <a:pt x="366" y="4321"/>
                  </a:cubicBezTo>
                  <a:lnTo>
                    <a:pt x="3171" y="4321"/>
                  </a:lnTo>
                  <a:cubicBezTo>
                    <a:pt x="3373" y="4321"/>
                    <a:pt x="3537" y="4158"/>
                    <a:pt x="3537" y="3961"/>
                  </a:cubicBezTo>
                  <a:lnTo>
                    <a:pt x="3537" y="3152"/>
                  </a:lnTo>
                  <a:cubicBezTo>
                    <a:pt x="3532" y="2584"/>
                    <a:pt x="3143" y="2089"/>
                    <a:pt x="2589" y="1964"/>
                  </a:cubicBezTo>
                  <a:cubicBezTo>
                    <a:pt x="3306" y="1232"/>
                    <a:pt x="2791" y="0"/>
                    <a:pt x="176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5" name="Google Shape;12785;p93"/>
            <p:cNvSpPr/>
            <p:nvPr/>
          </p:nvSpPr>
          <p:spPr>
            <a:xfrm>
              <a:off x="3780083" y="3506331"/>
              <a:ext cx="114299" cy="112096"/>
            </a:xfrm>
            <a:custGeom>
              <a:avLst/>
              <a:gdLst/>
              <a:ahLst/>
              <a:cxnLst/>
              <a:rect l="l" t="t" r="r" b="b"/>
              <a:pathLst>
                <a:path w="4358" h="4274" extrusionOk="0">
                  <a:moveTo>
                    <a:pt x="4154" y="1"/>
                  </a:moveTo>
                  <a:cubicBezTo>
                    <a:pt x="4066" y="1"/>
                    <a:pt x="3980" y="56"/>
                    <a:pt x="3969" y="174"/>
                  </a:cubicBezTo>
                  <a:cubicBezTo>
                    <a:pt x="3767" y="2137"/>
                    <a:pt x="2213" y="3696"/>
                    <a:pt x="245" y="3893"/>
                  </a:cubicBezTo>
                  <a:cubicBezTo>
                    <a:pt x="1" y="3913"/>
                    <a:pt x="18" y="4274"/>
                    <a:pt x="259" y="4274"/>
                  </a:cubicBezTo>
                  <a:cubicBezTo>
                    <a:pt x="261" y="4274"/>
                    <a:pt x="262" y="4274"/>
                    <a:pt x="264" y="4274"/>
                  </a:cubicBezTo>
                  <a:lnTo>
                    <a:pt x="283" y="4274"/>
                  </a:lnTo>
                  <a:cubicBezTo>
                    <a:pt x="2429" y="4052"/>
                    <a:pt x="4128" y="2359"/>
                    <a:pt x="4344" y="212"/>
                  </a:cubicBezTo>
                  <a:cubicBezTo>
                    <a:pt x="4357" y="75"/>
                    <a:pt x="4255" y="1"/>
                    <a:pt x="415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786" name="Google Shape;12786;p93"/>
          <p:cNvGrpSpPr/>
          <p:nvPr/>
        </p:nvGrpSpPr>
        <p:grpSpPr>
          <a:xfrm>
            <a:off x="4001155" y="3207456"/>
            <a:ext cx="345810" cy="311058"/>
            <a:chOff x="4001155" y="3392031"/>
            <a:chExt cx="345810" cy="311058"/>
          </a:xfrm>
        </p:grpSpPr>
        <p:sp>
          <p:nvSpPr>
            <p:cNvPr id="12787" name="Google Shape;12787;p93"/>
            <p:cNvSpPr/>
            <p:nvPr/>
          </p:nvSpPr>
          <p:spPr>
            <a:xfrm>
              <a:off x="4144016" y="3454977"/>
              <a:ext cx="27408" cy="47970"/>
            </a:xfrm>
            <a:custGeom>
              <a:avLst/>
              <a:gdLst/>
              <a:ahLst/>
              <a:cxnLst/>
              <a:rect l="l" t="t" r="r" b="b"/>
              <a:pathLst>
                <a:path w="1045" h="1829" extrusionOk="0">
                  <a:moveTo>
                    <a:pt x="491" y="366"/>
                  </a:moveTo>
                  <a:lnTo>
                    <a:pt x="491" y="703"/>
                  </a:lnTo>
                  <a:cubicBezTo>
                    <a:pt x="390" y="664"/>
                    <a:pt x="313" y="621"/>
                    <a:pt x="308" y="520"/>
                  </a:cubicBezTo>
                  <a:cubicBezTo>
                    <a:pt x="308" y="438"/>
                    <a:pt x="381" y="385"/>
                    <a:pt x="491" y="366"/>
                  </a:cubicBezTo>
                  <a:close/>
                  <a:moveTo>
                    <a:pt x="607" y="1049"/>
                  </a:moveTo>
                  <a:cubicBezTo>
                    <a:pt x="703" y="1093"/>
                    <a:pt x="775" y="1155"/>
                    <a:pt x="775" y="1256"/>
                  </a:cubicBezTo>
                  <a:cubicBezTo>
                    <a:pt x="775" y="1362"/>
                    <a:pt x="703" y="1420"/>
                    <a:pt x="607" y="1439"/>
                  </a:cubicBezTo>
                  <a:lnTo>
                    <a:pt x="607" y="1049"/>
                  </a:lnTo>
                  <a:close/>
                  <a:moveTo>
                    <a:pt x="549" y="0"/>
                  </a:moveTo>
                  <a:cubicBezTo>
                    <a:pt x="506" y="0"/>
                    <a:pt x="472" y="29"/>
                    <a:pt x="472" y="58"/>
                  </a:cubicBezTo>
                  <a:lnTo>
                    <a:pt x="472" y="116"/>
                  </a:lnTo>
                  <a:cubicBezTo>
                    <a:pt x="251" y="145"/>
                    <a:pt x="44" y="265"/>
                    <a:pt x="44" y="549"/>
                  </a:cubicBezTo>
                  <a:cubicBezTo>
                    <a:pt x="44" y="838"/>
                    <a:pt x="270" y="924"/>
                    <a:pt x="472" y="996"/>
                  </a:cubicBezTo>
                  <a:lnTo>
                    <a:pt x="472" y="1439"/>
                  </a:lnTo>
                  <a:cubicBezTo>
                    <a:pt x="275" y="1420"/>
                    <a:pt x="212" y="1275"/>
                    <a:pt x="126" y="1275"/>
                  </a:cubicBezTo>
                  <a:cubicBezTo>
                    <a:pt x="58" y="1275"/>
                    <a:pt x="0" y="1372"/>
                    <a:pt x="0" y="1429"/>
                  </a:cubicBezTo>
                  <a:cubicBezTo>
                    <a:pt x="0" y="1555"/>
                    <a:pt x="203" y="1699"/>
                    <a:pt x="472" y="1704"/>
                  </a:cubicBezTo>
                  <a:lnTo>
                    <a:pt x="472" y="1713"/>
                  </a:lnTo>
                  <a:lnTo>
                    <a:pt x="472" y="1771"/>
                  </a:lnTo>
                  <a:cubicBezTo>
                    <a:pt x="472" y="1800"/>
                    <a:pt x="510" y="1829"/>
                    <a:pt x="544" y="1829"/>
                  </a:cubicBezTo>
                  <a:cubicBezTo>
                    <a:pt x="583" y="1829"/>
                    <a:pt x="621" y="1800"/>
                    <a:pt x="621" y="1771"/>
                  </a:cubicBezTo>
                  <a:lnTo>
                    <a:pt x="621" y="1704"/>
                  </a:lnTo>
                  <a:cubicBezTo>
                    <a:pt x="871" y="1660"/>
                    <a:pt x="1045" y="1506"/>
                    <a:pt x="1045" y="1232"/>
                  </a:cubicBezTo>
                  <a:cubicBezTo>
                    <a:pt x="1045" y="929"/>
                    <a:pt x="818" y="828"/>
                    <a:pt x="621" y="756"/>
                  </a:cubicBezTo>
                  <a:lnTo>
                    <a:pt x="621" y="366"/>
                  </a:lnTo>
                  <a:cubicBezTo>
                    <a:pt x="770" y="376"/>
                    <a:pt x="823" y="448"/>
                    <a:pt x="886" y="448"/>
                  </a:cubicBezTo>
                  <a:cubicBezTo>
                    <a:pt x="968" y="448"/>
                    <a:pt x="1006" y="342"/>
                    <a:pt x="1006" y="294"/>
                  </a:cubicBezTo>
                  <a:cubicBezTo>
                    <a:pt x="1006" y="164"/>
                    <a:pt x="770" y="121"/>
                    <a:pt x="626" y="116"/>
                  </a:cubicBezTo>
                  <a:lnTo>
                    <a:pt x="626" y="58"/>
                  </a:lnTo>
                  <a:cubicBezTo>
                    <a:pt x="626" y="29"/>
                    <a:pt x="592" y="0"/>
                    <a:pt x="54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8" name="Google Shape;12788;p93"/>
            <p:cNvSpPr/>
            <p:nvPr/>
          </p:nvSpPr>
          <p:spPr>
            <a:xfrm>
              <a:off x="4223511" y="3425078"/>
              <a:ext cx="27303" cy="47839"/>
            </a:xfrm>
            <a:custGeom>
              <a:avLst/>
              <a:gdLst/>
              <a:ahLst/>
              <a:cxnLst/>
              <a:rect l="l" t="t" r="r" b="b"/>
              <a:pathLst>
                <a:path w="1041" h="1824" extrusionOk="0">
                  <a:moveTo>
                    <a:pt x="492" y="366"/>
                  </a:moveTo>
                  <a:lnTo>
                    <a:pt x="492" y="703"/>
                  </a:lnTo>
                  <a:cubicBezTo>
                    <a:pt x="386" y="659"/>
                    <a:pt x="314" y="621"/>
                    <a:pt x="309" y="520"/>
                  </a:cubicBezTo>
                  <a:cubicBezTo>
                    <a:pt x="309" y="438"/>
                    <a:pt x="376" y="385"/>
                    <a:pt x="492" y="366"/>
                  </a:cubicBezTo>
                  <a:close/>
                  <a:moveTo>
                    <a:pt x="607" y="1049"/>
                  </a:moveTo>
                  <a:cubicBezTo>
                    <a:pt x="699" y="1092"/>
                    <a:pt x="771" y="1155"/>
                    <a:pt x="771" y="1256"/>
                  </a:cubicBezTo>
                  <a:cubicBezTo>
                    <a:pt x="771" y="1362"/>
                    <a:pt x="703" y="1419"/>
                    <a:pt x="607" y="1439"/>
                  </a:cubicBezTo>
                  <a:lnTo>
                    <a:pt x="607" y="1049"/>
                  </a:lnTo>
                  <a:close/>
                  <a:moveTo>
                    <a:pt x="549" y="0"/>
                  </a:moveTo>
                  <a:cubicBezTo>
                    <a:pt x="506" y="0"/>
                    <a:pt x="472" y="29"/>
                    <a:pt x="472" y="58"/>
                  </a:cubicBezTo>
                  <a:lnTo>
                    <a:pt x="472" y="115"/>
                  </a:lnTo>
                  <a:cubicBezTo>
                    <a:pt x="251" y="144"/>
                    <a:pt x="39" y="265"/>
                    <a:pt x="39" y="549"/>
                  </a:cubicBezTo>
                  <a:cubicBezTo>
                    <a:pt x="39" y="832"/>
                    <a:pt x="270" y="919"/>
                    <a:pt x="472" y="996"/>
                  </a:cubicBezTo>
                  <a:lnTo>
                    <a:pt x="472" y="1439"/>
                  </a:lnTo>
                  <a:cubicBezTo>
                    <a:pt x="275" y="1415"/>
                    <a:pt x="208" y="1270"/>
                    <a:pt x="126" y="1270"/>
                  </a:cubicBezTo>
                  <a:cubicBezTo>
                    <a:pt x="54" y="1270"/>
                    <a:pt x="1" y="1367"/>
                    <a:pt x="1" y="1429"/>
                  </a:cubicBezTo>
                  <a:cubicBezTo>
                    <a:pt x="1" y="1554"/>
                    <a:pt x="203" y="1699"/>
                    <a:pt x="472" y="1703"/>
                  </a:cubicBezTo>
                  <a:lnTo>
                    <a:pt x="468" y="1708"/>
                  </a:lnTo>
                  <a:lnTo>
                    <a:pt x="468" y="1771"/>
                  </a:lnTo>
                  <a:cubicBezTo>
                    <a:pt x="468" y="1800"/>
                    <a:pt x="506" y="1824"/>
                    <a:pt x="545" y="1824"/>
                  </a:cubicBezTo>
                  <a:cubicBezTo>
                    <a:pt x="583" y="1824"/>
                    <a:pt x="622" y="1800"/>
                    <a:pt x="622" y="1771"/>
                  </a:cubicBezTo>
                  <a:lnTo>
                    <a:pt x="622" y="1703"/>
                  </a:lnTo>
                  <a:cubicBezTo>
                    <a:pt x="872" y="1660"/>
                    <a:pt x="1040" y="1501"/>
                    <a:pt x="1040" y="1232"/>
                  </a:cubicBezTo>
                  <a:cubicBezTo>
                    <a:pt x="1040" y="929"/>
                    <a:pt x="819" y="828"/>
                    <a:pt x="622" y="755"/>
                  </a:cubicBezTo>
                  <a:lnTo>
                    <a:pt x="622" y="361"/>
                  </a:lnTo>
                  <a:cubicBezTo>
                    <a:pt x="771" y="375"/>
                    <a:pt x="824" y="443"/>
                    <a:pt x="881" y="443"/>
                  </a:cubicBezTo>
                  <a:cubicBezTo>
                    <a:pt x="968" y="443"/>
                    <a:pt x="1002" y="342"/>
                    <a:pt x="1002" y="294"/>
                  </a:cubicBezTo>
                  <a:cubicBezTo>
                    <a:pt x="1002" y="164"/>
                    <a:pt x="766" y="120"/>
                    <a:pt x="622" y="115"/>
                  </a:cubicBezTo>
                  <a:lnTo>
                    <a:pt x="622" y="58"/>
                  </a:lnTo>
                  <a:cubicBezTo>
                    <a:pt x="622" y="29"/>
                    <a:pt x="588" y="0"/>
                    <a:pt x="54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89" name="Google Shape;12789;p93"/>
            <p:cNvSpPr/>
            <p:nvPr/>
          </p:nvSpPr>
          <p:spPr>
            <a:xfrm>
              <a:off x="4223511" y="3425078"/>
              <a:ext cx="27303" cy="47839"/>
            </a:xfrm>
            <a:custGeom>
              <a:avLst/>
              <a:gdLst/>
              <a:ahLst/>
              <a:cxnLst/>
              <a:rect l="l" t="t" r="r" b="b"/>
              <a:pathLst>
                <a:path w="1041" h="1824" extrusionOk="0">
                  <a:moveTo>
                    <a:pt x="492" y="366"/>
                  </a:moveTo>
                  <a:lnTo>
                    <a:pt x="492" y="703"/>
                  </a:lnTo>
                  <a:cubicBezTo>
                    <a:pt x="386" y="659"/>
                    <a:pt x="314" y="621"/>
                    <a:pt x="309" y="520"/>
                  </a:cubicBezTo>
                  <a:cubicBezTo>
                    <a:pt x="309" y="438"/>
                    <a:pt x="376" y="385"/>
                    <a:pt x="492" y="366"/>
                  </a:cubicBezTo>
                  <a:close/>
                  <a:moveTo>
                    <a:pt x="607" y="1049"/>
                  </a:moveTo>
                  <a:cubicBezTo>
                    <a:pt x="699" y="1092"/>
                    <a:pt x="771" y="1155"/>
                    <a:pt x="771" y="1256"/>
                  </a:cubicBezTo>
                  <a:cubicBezTo>
                    <a:pt x="771" y="1362"/>
                    <a:pt x="703" y="1419"/>
                    <a:pt x="607" y="1439"/>
                  </a:cubicBezTo>
                  <a:lnTo>
                    <a:pt x="607" y="1049"/>
                  </a:lnTo>
                  <a:close/>
                  <a:moveTo>
                    <a:pt x="549" y="0"/>
                  </a:moveTo>
                  <a:cubicBezTo>
                    <a:pt x="506" y="0"/>
                    <a:pt x="472" y="29"/>
                    <a:pt x="472" y="58"/>
                  </a:cubicBezTo>
                  <a:lnTo>
                    <a:pt x="472" y="115"/>
                  </a:lnTo>
                  <a:cubicBezTo>
                    <a:pt x="251" y="144"/>
                    <a:pt x="39" y="265"/>
                    <a:pt x="39" y="549"/>
                  </a:cubicBezTo>
                  <a:cubicBezTo>
                    <a:pt x="39" y="832"/>
                    <a:pt x="270" y="919"/>
                    <a:pt x="472" y="996"/>
                  </a:cubicBezTo>
                  <a:lnTo>
                    <a:pt x="472" y="1439"/>
                  </a:lnTo>
                  <a:cubicBezTo>
                    <a:pt x="275" y="1415"/>
                    <a:pt x="208" y="1270"/>
                    <a:pt x="126" y="1270"/>
                  </a:cubicBezTo>
                  <a:cubicBezTo>
                    <a:pt x="54" y="1270"/>
                    <a:pt x="1" y="1367"/>
                    <a:pt x="1" y="1429"/>
                  </a:cubicBezTo>
                  <a:cubicBezTo>
                    <a:pt x="1" y="1554"/>
                    <a:pt x="203" y="1699"/>
                    <a:pt x="472" y="1703"/>
                  </a:cubicBezTo>
                  <a:lnTo>
                    <a:pt x="468" y="1708"/>
                  </a:lnTo>
                  <a:lnTo>
                    <a:pt x="468" y="1771"/>
                  </a:lnTo>
                  <a:cubicBezTo>
                    <a:pt x="468" y="1800"/>
                    <a:pt x="506" y="1824"/>
                    <a:pt x="545" y="1824"/>
                  </a:cubicBezTo>
                  <a:cubicBezTo>
                    <a:pt x="583" y="1824"/>
                    <a:pt x="622" y="1800"/>
                    <a:pt x="622" y="1771"/>
                  </a:cubicBezTo>
                  <a:lnTo>
                    <a:pt x="622" y="1703"/>
                  </a:lnTo>
                  <a:cubicBezTo>
                    <a:pt x="872" y="1660"/>
                    <a:pt x="1040" y="1501"/>
                    <a:pt x="1040" y="1232"/>
                  </a:cubicBezTo>
                  <a:cubicBezTo>
                    <a:pt x="1040" y="929"/>
                    <a:pt x="819" y="828"/>
                    <a:pt x="622" y="755"/>
                  </a:cubicBezTo>
                  <a:lnTo>
                    <a:pt x="622" y="361"/>
                  </a:lnTo>
                  <a:cubicBezTo>
                    <a:pt x="771" y="375"/>
                    <a:pt x="824" y="443"/>
                    <a:pt x="881" y="443"/>
                  </a:cubicBezTo>
                  <a:cubicBezTo>
                    <a:pt x="968" y="443"/>
                    <a:pt x="1002" y="342"/>
                    <a:pt x="1002" y="294"/>
                  </a:cubicBezTo>
                  <a:cubicBezTo>
                    <a:pt x="1002" y="164"/>
                    <a:pt x="766" y="120"/>
                    <a:pt x="622" y="115"/>
                  </a:cubicBezTo>
                  <a:lnTo>
                    <a:pt x="622" y="58"/>
                  </a:lnTo>
                  <a:cubicBezTo>
                    <a:pt x="622" y="29"/>
                    <a:pt x="588" y="0"/>
                    <a:pt x="54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0" name="Google Shape;12790;p93"/>
            <p:cNvSpPr/>
            <p:nvPr/>
          </p:nvSpPr>
          <p:spPr>
            <a:xfrm>
              <a:off x="4106537" y="3427202"/>
              <a:ext cx="102628" cy="102497"/>
            </a:xfrm>
            <a:custGeom>
              <a:avLst/>
              <a:gdLst/>
              <a:ahLst/>
              <a:cxnLst/>
              <a:rect l="l" t="t" r="r" b="b"/>
              <a:pathLst>
                <a:path w="3913" h="3908" extrusionOk="0">
                  <a:moveTo>
                    <a:pt x="1954" y="1"/>
                  </a:moveTo>
                  <a:cubicBezTo>
                    <a:pt x="876" y="1"/>
                    <a:pt x="0" y="877"/>
                    <a:pt x="0" y="1954"/>
                  </a:cubicBezTo>
                  <a:cubicBezTo>
                    <a:pt x="0" y="3032"/>
                    <a:pt x="876" y="3908"/>
                    <a:pt x="1954" y="3908"/>
                  </a:cubicBezTo>
                  <a:cubicBezTo>
                    <a:pt x="3037" y="3908"/>
                    <a:pt x="3912" y="3032"/>
                    <a:pt x="3912" y="1954"/>
                  </a:cubicBezTo>
                  <a:cubicBezTo>
                    <a:pt x="3912" y="877"/>
                    <a:pt x="3037" y="1"/>
                    <a:pt x="1954" y="1"/>
                  </a:cubicBezTo>
                  <a:close/>
                </a:path>
              </a:pathLst>
            </a:custGeom>
            <a:solidFill>
              <a:srgbClr val="C7D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1" name="Google Shape;12791;p93"/>
            <p:cNvSpPr/>
            <p:nvPr/>
          </p:nvSpPr>
          <p:spPr>
            <a:xfrm>
              <a:off x="4106406" y="3427150"/>
              <a:ext cx="58068" cy="102497"/>
            </a:xfrm>
            <a:custGeom>
              <a:avLst/>
              <a:gdLst/>
              <a:ahLst/>
              <a:cxnLst/>
              <a:rect l="l" t="t" r="r" b="b"/>
              <a:pathLst>
                <a:path w="2214" h="3908" extrusionOk="0">
                  <a:moveTo>
                    <a:pt x="1954" y="0"/>
                  </a:moveTo>
                  <a:cubicBezTo>
                    <a:pt x="891" y="0"/>
                    <a:pt x="1" y="861"/>
                    <a:pt x="1" y="1956"/>
                  </a:cubicBezTo>
                  <a:cubicBezTo>
                    <a:pt x="1" y="3047"/>
                    <a:pt x="891" y="3908"/>
                    <a:pt x="1954" y="3908"/>
                  </a:cubicBezTo>
                  <a:cubicBezTo>
                    <a:pt x="2040" y="3908"/>
                    <a:pt x="2127" y="3902"/>
                    <a:pt x="2214" y="3891"/>
                  </a:cubicBezTo>
                  <a:cubicBezTo>
                    <a:pt x="1237" y="3766"/>
                    <a:pt x="511" y="2933"/>
                    <a:pt x="511" y="1956"/>
                  </a:cubicBezTo>
                  <a:cubicBezTo>
                    <a:pt x="511" y="975"/>
                    <a:pt x="1237" y="142"/>
                    <a:pt x="2214" y="17"/>
                  </a:cubicBezTo>
                  <a:cubicBezTo>
                    <a:pt x="2127" y="6"/>
                    <a:pt x="2040" y="0"/>
                    <a:pt x="1954" y="0"/>
                  </a:cubicBezTo>
                  <a:close/>
                </a:path>
              </a:pathLst>
            </a:custGeom>
            <a:solidFill>
              <a:srgbClr val="C1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2" name="Google Shape;12792;p93"/>
            <p:cNvSpPr/>
            <p:nvPr/>
          </p:nvSpPr>
          <p:spPr>
            <a:xfrm>
              <a:off x="4122929" y="3443621"/>
              <a:ext cx="69818" cy="69686"/>
            </a:xfrm>
            <a:custGeom>
              <a:avLst/>
              <a:gdLst/>
              <a:ahLst/>
              <a:cxnLst/>
              <a:rect l="l" t="t" r="r" b="b"/>
              <a:pathLst>
                <a:path w="2662" h="2657" extrusionOk="0">
                  <a:moveTo>
                    <a:pt x="1329" y="0"/>
                  </a:moveTo>
                  <a:cubicBezTo>
                    <a:pt x="598" y="0"/>
                    <a:pt x="1" y="592"/>
                    <a:pt x="1" y="1328"/>
                  </a:cubicBezTo>
                  <a:cubicBezTo>
                    <a:pt x="1" y="2065"/>
                    <a:pt x="598" y="2656"/>
                    <a:pt x="1329" y="2656"/>
                  </a:cubicBezTo>
                  <a:cubicBezTo>
                    <a:pt x="2065" y="2656"/>
                    <a:pt x="2662" y="2065"/>
                    <a:pt x="2662" y="1328"/>
                  </a:cubicBezTo>
                  <a:cubicBezTo>
                    <a:pt x="2662" y="592"/>
                    <a:pt x="2065" y="0"/>
                    <a:pt x="1329" y="0"/>
                  </a:cubicBezTo>
                  <a:close/>
                </a:path>
              </a:pathLst>
            </a:custGeom>
            <a:solidFill>
              <a:srgbClr val="E4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3" name="Google Shape;12793;p93"/>
            <p:cNvSpPr/>
            <p:nvPr/>
          </p:nvSpPr>
          <p:spPr>
            <a:xfrm>
              <a:off x="4122929" y="3443463"/>
              <a:ext cx="41675" cy="69870"/>
            </a:xfrm>
            <a:custGeom>
              <a:avLst/>
              <a:gdLst/>
              <a:ahLst/>
              <a:cxnLst/>
              <a:rect l="l" t="t" r="r" b="b"/>
              <a:pathLst>
                <a:path w="1589" h="2664" extrusionOk="0">
                  <a:moveTo>
                    <a:pt x="1332" y="1"/>
                  </a:moveTo>
                  <a:cubicBezTo>
                    <a:pt x="613" y="1"/>
                    <a:pt x="1" y="581"/>
                    <a:pt x="1" y="1334"/>
                  </a:cubicBezTo>
                  <a:cubicBezTo>
                    <a:pt x="1" y="2083"/>
                    <a:pt x="613" y="2663"/>
                    <a:pt x="1332" y="2663"/>
                  </a:cubicBezTo>
                  <a:cubicBezTo>
                    <a:pt x="1416" y="2663"/>
                    <a:pt x="1502" y="2655"/>
                    <a:pt x="1589" y="2638"/>
                  </a:cubicBezTo>
                  <a:cubicBezTo>
                    <a:pt x="968" y="2513"/>
                    <a:pt x="516" y="1965"/>
                    <a:pt x="516" y="1334"/>
                  </a:cubicBezTo>
                  <a:cubicBezTo>
                    <a:pt x="516" y="699"/>
                    <a:pt x="968" y="151"/>
                    <a:pt x="1589" y="26"/>
                  </a:cubicBezTo>
                  <a:cubicBezTo>
                    <a:pt x="1502" y="9"/>
                    <a:pt x="1416" y="1"/>
                    <a:pt x="1332" y="1"/>
                  </a:cubicBezTo>
                  <a:close/>
                </a:path>
              </a:pathLst>
            </a:custGeom>
            <a:solidFill>
              <a:srgbClr val="D6DE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4" name="Google Shape;12794;p93"/>
            <p:cNvSpPr/>
            <p:nvPr/>
          </p:nvSpPr>
          <p:spPr>
            <a:xfrm>
              <a:off x="4186032" y="3397303"/>
              <a:ext cx="102497" cy="102497"/>
            </a:xfrm>
            <a:custGeom>
              <a:avLst/>
              <a:gdLst/>
              <a:ahLst/>
              <a:cxnLst/>
              <a:rect l="l" t="t" r="r" b="b"/>
              <a:pathLst>
                <a:path w="3908" h="3908" extrusionOk="0">
                  <a:moveTo>
                    <a:pt x="1954" y="0"/>
                  </a:moveTo>
                  <a:cubicBezTo>
                    <a:pt x="876" y="0"/>
                    <a:pt x="1" y="871"/>
                    <a:pt x="1" y="1954"/>
                  </a:cubicBezTo>
                  <a:cubicBezTo>
                    <a:pt x="1" y="3032"/>
                    <a:pt x="876" y="3908"/>
                    <a:pt x="1954" y="3908"/>
                  </a:cubicBezTo>
                  <a:cubicBezTo>
                    <a:pt x="3032" y="3908"/>
                    <a:pt x="3908" y="3032"/>
                    <a:pt x="3908" y="1954"/>
                  </a:cubicBezTo>
                  <a:cubicBezTo>
                    <a:pt x="3908" y="871"/>
                    <a:pt x="3032" y="0"/>
                    <a:pt x="1954" y="0"/>
                  </a:cubicBezTo>
                  <a:close/>
                </a:path>
              </a:pathLst>
            </a:custGeom>
            <a:solidFill>
              <a:srgbClr val="C7D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5" name="Google Shape;12795;p93"/>
            <p:cNvSpPr/>
            <p:nvPr/>
          </p:nvSpPr>
          <p:spPr>
            <a:xfrm>
              <a:off x="4185901" y="3397224"/>
              <a:ext cx="57963" cy="102550"/>
            </a:xfrm>
            <a:custGeom>
              <a:avLst/>
              <a:gdLst/>
              <a:ahLst/>
              <a:cxnLst/>
              <a:rect l="l" t="t" r="r" b="b"/>
              <a:pathLst>
                <a:path w="2210" h="3910" extrusionOk="0">
                  <a:moveTo>
                    <a:pt x="1951" y="1"/>
                  </a:moveTo>
                  <a:cubicBezTo>
                    <a:pt x="891" y="1"/>
                    <a:pt x="1" y="861"/>
                    <a:pt x="1" y="1957"/>
                  </a:cubicBezTo>
                  <a:cubicBezTo>
                    <a:pt x="1" y="3046"/>
                    <a:pt x="888" y="3909"/>
                    <a:pt x="1945" y="3909"/>
                  </a:cubicBezTo>
                  <a:cubicBezTo>
                    <a:pt x="2032" y="3909"/>
                    <a:pt x="2120" y="3903"/>
                    <a:pt x="2210" y="3891"/>
                  </a:cubicBezTo>
                  <a:cubicBezTo>
                    <a:pt x="1238" y="3766"/>
                    <a:pt x="511" y="2939"/>
                    <a:pt x="511" y="1957"/>
                  </a:cubicBezTo>
                  <a:cubicBezTo>
                    <a:pt x="511" y="975"/>
                    <a:pt x="1238" y="143"/>
                    <a:pt x="2210" y="18"/>
                  </a:cubicBezTo>
                  <a:cubicBezTo>
                    <a:pt x="2122" y="6"/>
                    <a:pt x="2036" y="1"/>
                    <a:pt x="1951" y="1"/>
                  </a:cubicBezTo>
                  <a:close/>
                </a:path>
              </a:pathLst>
            </a:custGeom>
            <a:solidFill>
              <a:srgbClr val="C1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6" name="Google Shape;12796;p93"/>
            <p:cNvSpPr/>
            <p:nvPr/>
          </p:nvSpPr>
          <p:spPr>
            <a:xfrm>
              <a:off x="4202451" y="3413590"/>
              <a:ext cx="69818" cy="69818"/>
            </a:xfrm>
            <a:custGeom>
              <a:avLst/>
              <a:gdLst/>
              <a:ahLst/>
              <a:cxnLst/>
              <a:rect l="l" t="t" r="r" b="b"/>
              <a:pathLst>
                <a:path w="2662" h="2662" extrusionOk="0">
                  <a:moveTo>
                    <a:pt x="1328" y="0"/>
                  </a:moveTo>
                  <a:cubicBezTo>
                    <a:pt x="592" y="0"/>
                    <a:pt x="0" y="597"/>
                    <a:pt x="0" y="1333"/>
                  </a:cubicBezTo>
                  <a:cubicBezTo>
                    <a:pt x="0" y="2064"/>
                    <a:pt x="592" y="2661"/>
                    <a:pt x="1328" y="2661"/>
                  </a:cubicBezTo>
                  <a:cubicBezTo>
                    <a:pt x="2065" y="2661"/>
                    <a:pt x="2661" y="2064"/>
                    <a:pt x="2661" y="1333"/>
                  </a:cubicBezTo>
                  <a:cubicBezTo>
                    <a:pt x="2661" y="597"/>
                    <a:pt x="2065" y="0"/>
                    <a:pt x="1328" y="0"/>
                  </a:cubicBezTo>
                  <a:close/>
                </a:path>
              </a:pathLst>
            </a:custGeom>
            <a:solidFill>
              <a:srgbClr val="E4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7" name="Google Shape;12797;p93"/>
            <p:cNvSpPr/>
            <p:nvPr/>
          </p:nvSpPr>
          <p:spPr>
            <a:xfrm>
              <a:off x="4202451" y="3413669"/>
              <a:ext cx="41675" cy="69765"/>
            </a:xfrm>
            <a:custGeom>
              <a:avLst/>
              <a:gdLst/>
              <a:ahLst/>
              <a:cxnLst/>
              <a:rect l="l" t="t" r="r" b="b"/>
              <a:pathLst>
                <a:path w="1589" h="2660" extrusionOk="0">
                  <a:moveTo>
                    <a:pt x="1326" y="0"/>
                  </a:moveTo>
                  <a:cubicBezTo>
                    <a:pt x="610" y="0"/>
                    <a:pt x="0" y="583"/>
                    <a:pt x="0" y="1330"/>
                  </a:cubicBezTo>
                  <a:cubicBezTo>
                    <a:pt x="0" y="2077"/>
                    <a:pt x="610" y="2660"/>
                    <a:pt x="1326" y="2660"/>
                  </a:cubicBezTo>
                  <a:cubicBezTo>
                    <a:pt x="1412" y="2660"/>
                    <a:pt x="1500" y="2652"/>
                    <a:pt x="1588" y="2634"/>
                  </a:cubicBezTo>
                  <a:cubicBezTo>
                    <a:pt x="963" y="2509"/>
                    <a:pt x="515" y="1965"/>
                    <a:pt x="515" y="1330"/>
                  </a:cubicBezTo>
                  <a:cubicBezTo>
                    <a:pt x="515" y="695"/>
                    <a:pt x="963" y="146"/>
                    <a:pt x="1588" y="26"/>
                  </a:cubicBezTo>
                  <a:cubicBezTo>
                    <a:pt x="1500" y="8"/>
                    <a:pt x="1412" y="0"/>
                    <a:pt x="1326" y="0"/>
                  </a:cubicBezTo>
                  <a:close/>
                </a:path>
              </a:pathLst>
            </a:custGeom>
            <a:solidFill>
              <a:srgbClr val="D6DE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8" name="Google Shape;12798;p93"/>
            <p:cNvSpPr/>
            <p:nvPr/>
          </p:nvSpPr>
          <p:spPr>
            <a:xfrm>
              <a:off x="4006584" y="3568438"/>
              <a:ext cx="115375" cy="129905"/>
            </a:xfrm>
            <a:custGeom>
              <a:avLst/>
              <a:gdLst/>
              <a:ahLst/>
              <a:cxnLst/>
              <a:rect l="l" t="t" r="r" b="b"/>
              <a:pathLst>
                <a:path w="4399" h="4953" extrusionOk="0">
                  <a:moveTo>
                    <a:pt x="2926" y="0"/>
                  </a:moveTo>
                  <a:lnTo>
                    <a:pt x="207" y="1025"/>
                  </a:lnTo>
                  <a:cubicBezTo>
                    <a:pt x="68" y="1073"/>
                    <a:pt x="0" y="1227"/>
                    <a:pt x="49" y="1367"/>
                  </a:cubicBezTo>
                  <a:lnTo>
                    <a:pt x="1338" y="4778"/>
                  </a:lnTo>
                  <a:cubicBezTo>
                    <a:pt x="1376" y="4887"/>
                    <a:pt x="1481" y="4952"/>
                    <a:pt x="1590" y="4952"/>
                  </a:cubicBezTo>
                  <a:cubicBezTo>
                    <a:pt x="1620" y="4952"/>
                    <a:pt x="1651" y="4947"/>
                    <a:pt x="1680" y="4937"/>
                  </a:cubicBezTo>
                  <a:lnTo>
                    <a:pt x="4398" y="3912"/>
                  </a:lnTo>
                  <a:lnTo>
                    <a:pt x="2926" y="0"/>
                  </a:lnTo>
                  <a:close/>
                </a:path>
              </a:pathLst>
            </a:custGeom>
            <a:solidFill>
              <a:srgbClr val="A6B4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99" name="Google Shape;12799;p93"/>
            <p:cNvSpPr/>
            <p:nvPr/>
          </p:nvSpPr>
          <p:spPr>
            <a:xfrm>
              <a:off x="4038398" y="3656142"/>
              <a:ext cx="83561" cy="42253"/>
            </a:xfrm>
            <a:custGeom>
              <a:avLst/>
              <a:gdLst/>
              <a:ahLst/>
              <a:cxnLst/>
              <a:rect l="l" t="t" r="r" b="b"/>
              <a:pathLst>
                <a:path w="3186" h="1611" extrusionOk="0">
                  <a:moveTo>
                    <a:pt x="2969" y="0"/>
                  </a:moveTo>
                  <a:lnTo>
                    <a:pt x="2921" y="20"/>
                  </a:lnTo>
                  <a:lnTo>
                    <a:pt x="0" y="1121"/>
                  </a:lnTo>
                  <a:lnTo>
                    <a:pt x="120" y="1439"/>
                  </a:lnTo>
                  <a:cubicBezTo>
                    <a:pt x="161" y="1544"/>
                    <a:pt x="263" y="1610"/>
                    <a:pt x="372" y="1610"/>
                  </a:cubicBezTo>
                  <a:cubicBezTo>
                    <a:pt x="403" y="1610"/>
                    <a:pt x="435" y="1605"/>
                    <a:pt x="467" y="1593"/>
                  </a:cubicBezTo>
                  <a:lnTo>
                    <a:pt x="3185" y="573"/>
                  </a:lnTo>
                  <a:lnTo>
                    <a:pt x="2969" y="0"/>
                  </a:lnTo>
                  <a:close/>
                </a:path>
              </a:pathLst>
            </a:custGeom>
            <a:solidFill>
              <a:srgbClr val="98A9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0" name="Google Shape;12800;p93"/>
            <p:cNvSpPr/>
            <p:nvPr/>
          </p:nvSpPr>
          <p:spPr>
            <a:xfrm>
              <a:off x="4118260" y="3509268"/>
              <a:ext cx="224534" cy="138953"/>
            </a:xfrm>
            <a:custGeom>
              <a:avLst/>
              <a:gdLst/>
              <a:ahLst/>
              <a:cxnLst/>
              <a:rect l="l" t="t" r="r" b="b"/>
              <a:pathLst>
                <a:path w="8561" h="5298" extrusionOk="0">
                  <a:moveTo>
                    <a:pt x="7618" y="1"/>
                  </a:moveTo>
                  <a:cubicBezTo>
                    <a:pt x="7277" y="1"/>
                    <a:pt x="7002" y="274"/>
                    <a:pt x="6968" y="307"/>
                  </a:cubicBezTo>
                  <a:lnTo>
                    <a:pt x="4721" y="2170"/>
                  </a:lnTo>
                  <a:lnTo>
                    <a:pt x="4716" y="2170"/>
                  </a:lnTo>
                  <a:cubicBezTo>
                    <a:pt x="4716" y="2170"/>
                    <a:pt x="4683" y="1530"/>
                    <a:pt x="4004" y="1530"/>
                  </a:cubicBezTo>
                  <a:cubicBezTo>
                    <a:pt x="3450" y="1530"/>
                    <a:pt x="3039" y="1527"/>
                    <a:pt x="2725" y="1527"/>
                  </a:cubicBezTo>
                  <a:cubicBezTo>
                    <a:pt x="1984" y="1527"/>
                    <a:pt x="1780" y="1543"/>
                    <a:pt x="1492" y="1655"/>
                  </a:cubicBezTo>
                  <a:lnTo>
                    <a:pt x="1" y="2271"/>
                  </a:lnTo>
                  <a:lnTo>
                    <a:pt x="1141" y="5297"/>
                  </a:lnTo>
                  <a:cubicBezTo>
                    <a:pt x="2050" y="4922"/>
                    <a:pt x="1984" y="4880"/>
                    <a:pt x="2898" y="4880"/>
                  </a:cubicBezTo>
                  <a:cubicBezTo>
                    <a:pt x="3170" y="4880"/>
                    <a:pt x="3528" y="4883"/>
                    <a:pt x="4023" y="4883"/>
                  </a:cubicBezTo>
                  <a:cubicBezTo>
                    <a:pt x="4509" y="4864"/>
                    <a:pt x="4967" y="4648"/>
                    <a:pt x="5289" y="4287"/>
                  </a:cubicBezTo>
                  <a:lnTo>
                    <a:pt x="8056" y="1318"/>
                  </a:lnTo>
                  <a:cubicBezTo>
                    <a:pt x="8142" y="1217"/>
                    <a:pt x="8561" y="663"/>
                    <a:pt x="8089" y="202"/>
                  </a:cubicBezTo>
                  <a:cubicBezTo>
                    <a:pt x="7930" y="53"/>
                    <a:pt x="7767" y="1"/>
                    <a:pt x="7618" y="1"/>
                  </a:cubicBezTo>
                  <a:close/>
                </a:path>
              </a:pathLst>
            </a:custGeom>
            <a:solidFill>
              <a:srgbClr val="DAE3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1" name="Google Shape;12801;p93"/>
            <p:cNvSpPr/>
            <p:nvPr/>
          </p:nvSpPr>
          <p:spPr>
            <a:xfrm>
              <a:off x="4118260" y="3562379"/>
              <a:ext cx="45583" cy="85843"/>
            </a:xfrm>
            <a:custGeom>
              <a:avLst/>
              <a:gdLst/>
              <a:ahLst/>
              <a:cxnLst/>
              <a:rect l="l" t="t" r="r" b="b"/>
              <a:pathLst>
                <a:path w="1738" h="3273" extrusionOk="0">
                  <a:moveTo>
                    <a:pt x="598" y="0"/>
                  </a:moveTo>
                  <a:lnTo>
                    <a:pt x="1" y="246"/>
                  </a:lnTo>
                  <a:lnTo>
                    <a:pt x="1141" y="3272"/>
                  </a:lnTo>
                  <a:lnTo>
                    <a:pt x="1738" y="3022"/>
                  </a:lnTo>
                  <a:lnTo>
                    <a:pt x="598" y="0"/>
                  </a:lnTo>
                  <a:close/>
                </a:path>
              </a:pathLst>
            </a:custGeom>
            <a:solidFill>
              <a:srgbClr val="CFD9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2" name="Google Shape;12802;p93"/>
            <p:cNvSpPr/>
            <p:nvPr/>
          </p:nvSpPr>
          <p:spPr>
            <a:xfrm>
              <a:off x="4082040" y="3558419"/>
              <a:ext cx="70211" cy="113014"/>
            </a:xfrm>
            <a:custGeom>
              <a:avLst/>
              <a:gdLst/>
              <a:ahLst/>
              <a:cxnLst/>
              <a:rect l="l" t="t" r="r" b="b"/>
              <a:pathLst>
                <a:path w="2677" h="4309" extrusionOk="0">
                  <a:moveTo>
                    <a:pt x="1105" y="0"/>
                  </a:moveTo>
                  <a:cubicBezTo>
                    <a:pt x="1077" y="0"/>
                    <a:pt x="1049" y="5"/>
                    <a:pt x="1021" y="16"/>
                  </a:cubicBezTo>
                  <a:lnTo>
                    <a:pt x="1" y="401"/>
                  </a:lnTo>
                  <a:lnTo>
                    <a:pt x="1473" y="4308"/>
                  </a:lnTo>
                  <a:lnTo>
                    <a:pt x="2493" y="3928"/>
                  </a:lnTo>
                  <a:cubicBezTo>
                    <a:pt x="2618" y="3880"/>
                    <a:pt x="2676" y="3746"/>
                    <a:pt x="2633" y="3620"/>
                  </a:cubicBezTo>
                  <a:lnTo>
                    <a:pt x="1324" y="151"/>
                  </a:lnTo>
                  <a:cubicBezTo>
                    <a:pt x="1287" y="59"/>
                    <a:pt x="1199" y="0"/>
                    <a:pt x="1105" y="0"/>
                  </a:cubicBezTo>
                  <a:close/>
                </a:path>
              </a:pathLst>
            </a:custGeom>
            <a:solidFill>
              <a:srgbClr val="ED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3" name="Google Shape;12803;p93"/>
            <p:cNvSpPr/>
            <p:nvPr/>
          </p:nvSpPr>
          <p:spPr>
            <a:xfrm>
              <a:off x="4115113" y="3643527"/>
              <a:ext cx="37138" cy="28037"/>
            </a:xfrm>
            <a:custGeom>
              <a:avLst/>
              <a:gdLst/>
              <a:ahLst/>
              <a:cxnLst/>
              <a:rect l="l" t="t" r="r" b="b"/>
              <a:pathLst>
                <a:path w="1416" h="1069" extrusionOk="0">
                  <a:moveTo>
                    <a:pt x="1228" y="0"/>
                  </a:moveTo>
                  <a:cubicBezTo>
                    <a:pt x="1199" y="34"/>
                    <a:pt x="1160" y="63"/>
                    <a:pt x="1117" y="77"/>
                  </a:cubicBezTo>
                  <a:lnTo>
                    <a:pt x="1" y="501"/>
                  </a:lnTo>
                  <a:lnTo>
                    <a:pt x="212" y="1068"/>
                  </a:lnTo>
                  <a:lnTo>
                    <a:pt x="1232" y="683"/>
                  </a:lnTo>
                  <a:cubicBezTo>
                    <a:pt x="1353" y="640"/>
                    <a:pt x="1415" y="501"/>
                    <a:pt x="1372" y="380"/>
                  </a:cubicBezTo>
                  <a:lnTo>
                    <a:pt x="1228"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4" name="Google Shape;12804;p93"/>
            <p:cNvSpPr/>
            <p:nvPr/>
          </p:nvSpPr>
          <p:spPr>
            <a:xfrm>
              <a:off x="4143885" y="3454479"/>
              <a:ext cx="27801" cy="47839"/>
            </a:xfrm>
            <a:custGeom>
              <a:avLst/>
              <a:gdLst/>
              <a:ahLst/>
              <a:cxnLst/>
              <a:rect l="l" t="t" r="r" b="b"/>
              <a:pathLst>
                <a:path w="1060" h="1824" extrusionOk="0">
                  <a:moveTo>
                    <a:pt x="501" y="375"/>
                  </a:moveTo>
                  <a:lnTo>
                    <a:pt x="501" y="707"/>
                  </a:lnTo>
                  <a:cubicBezTo>
                    <a:pt x="366" y="655"/>
                    <a:pt x="323" y="611"/>
                    <a:pt x="323" y="529"/>
                  </a:cubicBezTo>
                  <a:cubicBezTo>
                    <a:pt x="323" y="433"/>
                    <a:pt x="405" y="390"/>
                    <a:pt x="501" y="375"/>
                  </a:cubicBezTo>
                  <a:close/>
                  <a:moveTo>
                    <a:pt x="617" y="1059"/>
                  </a:moveTo>
                  <a:cubicBezTo>
                    <a:pt x="756" y="1121"/>
                    <a:pt x="785" y="1184"/>
                    <a:pt x="785" y="1266"/>
                  </a:cubicBezTo>
                  <a:cubicBezTo>
                    <a:pt x="785" y="1367"/>
                    <a:pt x="718" y="1424"/>
                    <a:pt x="617" y="1444"/>
                  </a:cubicBezTo>
                  <a:lnTo>
                    <a:pt x="617" y="1059"/>
                  </a:lnTo>
                  <a:close/>
                  <a:moveTo>
                    <a:pt x="559" y="0"/>
                  </a:moveTo>
                  <a:cubicBezTo>
                    <a:pt x="525" y="0"/>
                    <a:pt x="482" y="24"/>
                    <a:pt x="482" y="58"/>
                  </a:cubicBezTo>
                  <a:lnTo>
                    <a:pt x="482" y="116"/>
                  </a:lnTo>
                  <a:cubicBezTo>
                    <a:pt x="222" y="154"/>
                    <a:pt x="54" y="294"/>
                    <a:pt x="54" y="553"/>
                  </a:cubicBezTo>
                  <a:cubicBezTo>
                    <a:pt x="54" y="823"/>
                    <a:pt x="251" y="914"/>
                    <a:pt x="482" y="996"/>
                  </a:cubicBezTo>
                  <a:lnTo>
                    <a:pt x="482" y="1439"/>
                  </a:lnTo>
                  <a:cubicBezTo>
                    <a:pt x="366" y="1429"/>
                    <a:pt x="309" y="1381"/>
                    <a:pt x="198" y="1299"/>
                  </a:cubicBezTo>
                  <a:cubicBezTo>
                    <a:pt x="179" y="1282"/>
                    <a:pt x="156" y="1274"/>
                    <a:pt x="134" y="1274"/>
                  </a:cubicBezTo>
                  <a:cubicBezTo>
                    <a:pt x="100" y="1274"/>
                    <a:pt x="66" y="1293"/>
                    <a:pt x="49" y="1328"/>
                  </a:cubicBezTo>
                  <a:cubicBezTo>
                    <a:pt x="1" y="1386"/>
                    <a:pt x="1" y="1468"/>
                    <a:pt x="49" y="1525"/>
                  </a:cubicBezTo>
                  <a:cubicBezTo>
                    <a:pt x="135" y="1641"/>
                    <a:pt x="318" y="1703"/>
                    <a:pt x="487" y="1703"/>
                  </a:cubicBezTo>
                  <a:lnTo>
                    <a:pt x="487" y="1766"/>
                  </a:lnTo>
                  <a:cubicBezTo>
                    <a:pt x="487" y="1800"/>
                    <a:pt x="520" y="1824"/>
                    <a:pt x="559" y="1824"/>
                  </a:cubicBezTo>
                  <a:cubicBezTo>
                    <a:pt x="597" y="1824"/>
                    <a:pt x="636" y="1800"/>
                    <a:pt x="636" y="1766"/>
                  </a:cubicBezTo>
                  <a:lnTo>
                    <a:pt x="636" y="1699"/>
                  </a:lnTo>
                  <a:cubicBezTo>
                    <a:pt x="872" y="1660"/>
                    <a:pt x="1059" y="1511"/>
                    <a:pt x="1059" y="1227"/>
                  </a:cubicBezTo>
                  <a:cubicBezTo>
                    <a:pt x="1054" y="962"/>
                    <a:pt x="886" y="847"/>
                    <a:pt x="636" y="760"/>
                  </a:cubicBezTo>
                  <a:lnTo>
                    <a:pt x="636" y="366"/>
                  </a:lnTo>
                  <a:cubicBezTo>
                    <a:pt x="694" y="371"/>
                    <a:pt x="746" y="385"/>
                    <a:pt x="799" y="414"/>
                  </a:cubicBezTo>
                  <a:cubicBezTo>
                    <a:pt x="824" y="425"/>
                    <a:pt x="862" y="448"/>
                    <a:pt x="901" y="448"/>
                  </a:cubicBezTo>
                  <a:cubicBezTo>
                    <a:pt x="931" y="448"/>
                    <a:pt x="962" y="434"/>
                    <a:pt x="987" y="390"/>
                  </a:cubicBezTo>
                  <a:cubicBezTo>
                    <a:pt x="1030" y="337"/>
                    <a:pt x="1026" y="260"/>
                    <a:pt x="977" y="212"/>
                  </a:cubicBezTo>
                  <a:cubicBezTo>
                    <a:pt x="891" y="140"/>
                    <a:pt x="742" y="120"/>
                    <a:pt x="636" y="120"/>
                  </a:cubicBezTo>
                  <a:lnTo>
                    <a:pt x="636" y="58"/>
                  </a:lnTo>
                  <a:cubicBezTo>
                    <a:pt x="636" y="24"/>
                    <a:pt x="592" y="0"/>
                    <a:pt x="55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5" name="Google Shape;12805;p93"/>
            <p:cNvSpPr/>
            <p:nvPr/>
          </p:nvSpPr>
          <p:spPr>
            <a:xfrm>
              <a:off x="4184144" y="3408292"/>
              <a:ext cx="93160" cy="79784"/>
            </a:xfrm>
            <a:custGeom>
              <a:avLst/>
              <a:gdLst/>
              <a:ahLst/>
              <a:cxnLst/>
              <a:rect l="l" t="t" r="r" b="b"/>
              <a:pathLst>
                <a:path w="3552" h="3042" extrusionOk="0">
                  <a:moveTo>
                    <a:pt x="2025" y="374"/>
                  </a:moveTo>
                  <a:cubicBezTo>
                    <a:pt x="2613" y="374"/>
                    <a:pt x="3176" y="831"/>
                    <a:pt x="3176" y="1521"/>
                  </a:cubicBezTo>
                  <a:cubicBezTo>
                    <a:pt x="3176" y="2151"/>
                    <a:pt x="2666" y="2661"/>
                    <a:pt x="2031" y="2661"/>
                  </a:cubicBezTo>
                  <a:cubicBezTo>
                    <a:pt x="1016" y="2661"/>
                    <a:pt x="506" y="1429"/>
                    <a:pt x="1223" y="712"/>
                  </a:cubicBezTo>
                  <a:cubicBezTo>
                    <a:pt x="1456" y="479"/>
                    <a:pt x="1743" y="374"/>
                    <a:pt x="2025" y="374"/>
                  </a:cubicBezTo>
                  <a:close/>
                  <a:moveTo>
                    <a:pt x="2031" y="0"/>
                  </a:moveTo>
                  <a:cubicBezTo>
                    <a:pt x="679" y="0"/>
                    <a:pt x="1" y="1636"/>
                    <a:pt x="958" y="2594"/>
                  </a:cubicBezTo>
                  <a:cubicBezTo>
                    <a:pt x="1268" y="2903"/>
                    <a:pt x="1648" y="3042"/>
                    <a:pt x="2022" y="3042"/>
                  </a:cubicBezTo>
                  <a:cubicBezTo>
                    <a:pt x="2803" y="3042"/>
                    <a:pt x="3552" y="2435"/>
                    <a:pt x="3552" y="1521"/>
                  </a:cubicBezTo>
                  <a:cubicBezTo>
                    <a:pt x="3552" y="683"/>
                    <a:pt x="2873" y="5"/>
                    <a:pt x="203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6" name="Google Shape;12806;p93"/>
            <p:cNvSpPr/>
            <p:nvPr/>
          </p:nvSpPr>
          <p:spPr>
            <a:xfrm>
              <a:off x="4094682" y="3392031"/>
              <a:ext cx="198411" cy="142337"/>
            </a:xfrm>
            <a:custGeom>
              <a:avLst/>
              <a:gdLst/>
              <a:ahLst/>
              <a:cxnLst/>
              <a:rect l="l" t="t" r="r" b="b"/>
              <a:pathLst>
                <a:path w="7565" h="5427" extrusionOk="0">
                  <a:moveTo>
                    <a:pt x="2414" y="2142"/>
                  </a:moveTo>
                  <a:cubicBezTo>
                    <a:pt x="2786" y="2142"/>
                    <a:pt x="3146" y="2323"/>
                    <a:pt x="3363" y="2651"/>
                  </a:cubicBezTo>
                  <a:cubicBezTo>
                    <a:pt x="3407" y="2814"/>
                    <a:pt x="3465" y="2978"/>
                    <a:pt x="3546" y="3132"/>
                  </a:cubicBezTo>
                  <a:cubicBezTo>
                    <a:pt x="3551" y="3180"/>
                    <a:pt x="3556" y="3233"/>
                    <a:pt x="3556" y="3281"/>
                  </a:cubicBezTo>
                  <a:cubicBezTo>
                    <a:pt x="3556" y="3849"/>
                    <a:pt x="3142" y="4330"/>
                    <a:pt x="2584" y="4416"/>
                  </a:cubicBezTo>
                  <a:cubicBezTo>
                    <a:pt x="2528" y="4425"/>
                    <a:pt x="2473" y="4429"/>
                    <a:pt x="2418" y="4429"/>
                  </a:cubicBezTo>
                  <a:cubicBezTo>
                    <a:pt x="1919" y="4429"/>
                    <a:pt x="1471" y="4103"/>
                    <a:pt x="1323" y="3618"/>
                  </a:cubicBezTo>
                  <a:cubicBezTo>
                    <a:pt x="1155" y="3074"/>
                    <a:pt x="1415" y="2492"/>
                    <a:pt x="1925" y="2251"/>
                  </a:cubicBezTo>
                  <a:cubicBezTo>
                    <a:pt x="2082" y="2178"/>
                    <a:pt x="2249" y="2142"/>
                    <a:pt x="2414" y="2142"/>
                  </a:cubicBezTo>
                  <a:close/>
                  <a:moveTo>
                    <a:pt x="2440" y="1520"/>
                  </a:moveTo>
                  <a:cubicBezTo>
                    <a:pt x="2754" y="1520"/>
                    <a:pt x="3063" y="1611"/>
                    <a:pt x="3335" y="1775"/>
                  </a:cubicBezTo>
                  <a:cubicBezTo>
                    <a:pt x="3315" y="1866"/>
                    <a:pt x="3306" y="1958"/>
                    <a:pt x="3306" y="2054"/>
                  </a:cubicBezTo>
                  <a:cubicBezTo>
                    <a:pt x="3040" y="1861"/>
                    <a:pt x="2727" y="1765"/>
                    <a:pt x="2415" y="1765"/>
                  </a:cubicBezTo>
                  <a:cubicBezTo>
                    <a:pt x="2090" y="1765"/>
                    <a:pt x="1764" y="1869"/>
                    <a:pt x="1492" y="2078"/>
                  </a:cubicBezTo>
                  <a:cubicBezTo>
                    <a:pt x="962" y="2487"/>
                    <a:pt x="760" y="3194"/>
                    <a:pt x="996" y="3820"/>
                  </a:cubicBezTo>
                  <a:cubicBezTo>
                    <a:pt x="1219" y="4411"/>
                    <a:pt x="1786" y="4801"/>
                    <a:pt x="2408" y="4801"/>
                  </a:cubicBezTo>
                  <a:cubicBezTo>
                    <a:pt x="2444" y="4801"/>
                    <a:pt x="2480" y="4799"/>
                    <a:pt x="2517" y="4797"/>
                  </a:cubicBezTo>
                  <a:cubicBezTo>
                    <a:pt x="3185" y="4753"/>
                    <a:pt x="3748" y="4272"/>
                    <a:pt x="3898" y="3618"/>
                  </a:cubicBezTo>
                  <a:cubicBezTo>
                    <a:pt x="3960" y="3685"/>
                    <a:pt x="4027" y="3752"/>
                    <a:pt x="4100" y="3810"/>
                  </a:cubicBezTo>
                  <a:cubicBezTo>
                    <a:pt x="3849" y="4610"/>
                    <a:pt x="3133" y="5048"/>
                    <a:pt x="2409" y="5048"/>
                  </a:cubicBezTo>
                  <a:cubicBezTo>
                    <a:pt x="1882" y="5048"/>
                    <a:pt x="1352" y="4817"/>
                    <a:pt x="991" y="4325"/>
                  </a:cubicBezTo>
                  <a:cubicBezTo>
                    <a:pt x="136" y="3162"/>
                    <a:pt x="965" y="1520"/>
                    <a:pt x="2409" y="1520"/>
                  </a:cubicBezTo>
                  <a:cubicBezTo>
                    <a:pt x="2411" y="1520"/>
                    <a:pt x="2413" y="1520"/>
                    <a:pt x="2416" y="1520"/>
                  </a:cubicBezTo>
                  <a:cubicBezTo>
                    <a:pt x="2424" y="1520"/>
                    <a:pt x="2432" y="1520"/>
                    <a:pt x="2440" y="1520"/>
                  </a:cubicBezTo>
                  <a:close/>
                  <a:moveTo>
                    <a:pt x="5448" y="0"/>
                  </a:moveTo>
                  <a:cubicBezTo>
                    <a:pt x="4553" y="0"/>
                    <a:pt x="3747" y="551"/>
                    <a:pt x="3436" y="1400"/>
                  </a:cubicBezTo>
                  <a:cubicBezTo>
                    <a:pt x="3110" y="1223"/>
                    <a:pt x="2762" y="1141"/>
                    <a:pt x="2422" y="1141"/>
                  </a:cubicBezTo>
                  <a:cubicBezTo>
                    <a:pt x="1482" y="1141"/>
                    <a:pt x="593" y="1767"/>
                    <a:pt x="342" y="2756"/>
                  </a:cubicBezTo>
                  <a:cubicBezTo>
                    <a:pt x="0" y="4109"/>
                    <a:pt x="1015" y="5427"/>
                    <a:pt x="2411" y="5427"/>
                  </a:cubicBezTo>
                  <a:lnTo>
                    <a:pt x="2416" y="5427"/>
                  </a:lnTo>
                  <a:cubicBezTo>
                    <a:pt x="3311" y="5427"/>
                    <a:pt x="4114" y="4869"/>
                    <a:pt x="4427" y="4027"/>
                  </a:cubicBezTo>
                  <a:cubicBezTo>
                    <a:pt x="4746" y="4199"/>
                    <a:pt x="5096" y="4284"/>
                    <a:pt x="5445" y="4284"/>
                  </a:cubicBezTo>
                  <a:cubicBezTo>
                    <a:pt x="5924" y="4284"/>
                    <a:pt x="6400" y="4125"/>
                    <a:pt x="6789" y="3810"/>
                  </a:cubicBezTo>
                  <a:cubicBezTo>
                    <a:pt x="7160" y="3512"/>
                    <a:pt x="7425" y="3093"/>
                    <a:pt x="7530" y="2627"/>
                  </a:cubicBezTo>
                  <a:cubicBezTo>
                    <a:pt x="7564" y="2483"/>
                    <a:pt x="7451" y="2394"/>
                    <a:pt x="7341" y="2394"/>
                  </a:cubicBezTo>
                  <a:cubicBezTo>
                    <a:pt x="7263" y="2394"/>
                    <a:pt x="7187" y="2438"/>
                    <a:pt x="7165" y="2540"/>
                  </a:cubicBezTo>
                  <a:cubicBezTo>
                    <a:pt x="7001" y="3247"/>
                    <a:pt x="6414" y="3786"/>
                    <a:pt x="5697" y="3887"/>
                  </a:cubicBezTo>
                  <a:cubicBezTo>
                    <a:pt x="5612" y="3900"/>
                    <a:pt x="5526" y="3906"/>
                    <a:pt x="5442" y="3906"/>
                  </a:cubicBezTo>
                  <a:cubicBezTo>
                    <a:pt x="4812" y="3906"/>
                    <a:pt x="4221" y="3567"/>
                    <a:pt x="3907" y="3007"/>
                  </a:cubicBezTo>
                  <a:cubicBezTo>
                    <a:pt x="3874" y="2829"/>
                    <a:pt x="3811" y="2660"/>
                    <a:pt x="3715" y="2501"/>
                  </a:cubicBezTo>
                  <a:cubicBezTo>
                    <a:pt x="3517" y="1554"/>
                    <a:pt x="4119" y="625"/>
                    <a:pt x="5062" y="413"/>
                  </a:cubicBezTo>
                  <a:cubicBezTo>
                    <a:pt x="5190" y="385"/>
                    <a:pt x="5317" y="372"/>
                    <a:pt x="5442" y="372"/>
                  </a:cubicBezTo>
                  <a:cubicBezTo>
                    <a:pt x="6248" y="372"/>
                    <a:pt x="6973" y="925"/>
                    <a:pt x="7165" y="1741"/>
                  </a:cubicBezTo>
                  <a:cubicBezTo>
                    <a:pt x="7187" y="1844"/>
                    <a:pt x="7265" y="1889"/>
                    <a:pt x="7344" y="1889"/>
                  </a:cubicBezTo>
                  <a:cubicBezTo>
                    <a:pt x="7453" y="1889"/>
                    <a:pt x="7564" y="1802"/>
                    <a:pt x="7530" y="1659"/>
                  </a:cubicBezTo>
                  <a:cubicBezTo>
                    <a:pt x="7319" y="736"/>
                    <a:pt x="6525" y="62"/>
                    <a:pt x="5582" y="4"/>
                  </a:cubicBezTo>
                  <a:cubicBezTo>
                    <a:pt x="5537" y="1"/>
                    <a:pt x="5493" y="0"/>
                    <a:pt x="544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7" name="Google Shape;12807;p93"/>
            <p:cNvSpPr/>
            <p:nvPr/>
          </p:nvSpPr>
          <p:spPr>
            <a:xfrm>
              <a:off x="4223643" y="3424685"/>
              <a:ext cx="27408" cy="47734"/>
            </a:xfrm>
            <a:custGeom>
              <a:avLst/>
              <a:gdLst/>
              <a:ahLst/>
              <a:cxnLst/>
              <a:rect l="l" t="t" r="r" b="b"/>
              <a:pathLst>
                <a:path w="1045" h="1820" extrusionOk="0">
                  <a:moveTo>
                    <a:pt x="491" y="366"/>
                  </a:moveTo>
                  <a:lnTo>
                    <a:pt x="491" y="703"/>
                  </a:lnTo>
                  <a:cubicBezTo>
                    <a:pt x="357" y="650"/>
                    <a:pt x="309" y="607"/>
                    <a:pt x="309" y="525"/>
                  </a:cubicBezTo>
                  <a:cubicBezTo>
                    <a:pt x="309" y="429"/>
                    <a:pt x="390" y="381"/>
                    <a:pt x="491" y="366"/>
                  </a:cubicBezTo>
                  <a:close/>
                  <a:moveTo>
                    <a:pt x="607" y="1054"/>
                  </a:moveTo>
                  <a:cubicBezTo>
                    <a:pt x="746" y="1112"/>
                    <a:pt x="771" y="1179"/>
                    <a:pt x="771" y="1256"/>
                  </a:cubicBezTo>
                  <a:cubicBezTo>
                    <a:pt x="775" y="1362"/>
                    <a:pt x="708" y="1420"/>
                    <a:pt x="607" y="1439"/>
                  </a:cubicBezTo>
                  <a:lnTo>
                    <a:pt x="607" y="1054"/>
                  </a:lnTo>
                  <a:close/>
                  <a:moveTo>
                    <a:pt x="549" y="1"/>
                  </a:moveTo>
                  <a:cubicBezTo>
                    <a:pt x="516" y="1"/>
                    <a:pt x="472" y="20"/>
                    <a:pt x="472" y="53"/>
                  </a:cubicBezTo>
                  <a:lnTo>
                    <a:pt x="472" y="116"/>
                  </a:lnTo>
                  <a:cubicBezTo>
                    <a:pt x="212" y="150"/>
                    <a:pt x="39" y="289"/>
                    <a:pt x="39" y="549"/>
                  </a:cubicBezTo>
                  <a:cubicBezTo>
                    <a:pt x="39" y="828"/>
                    <a:pt x="256" y="915"/>
                    <a:pt x="472" y="997"/>
                  </a:cubicBezTo>
                  <a:lnTo>
                    <a:pt x="472" y="1439"/>
                  </a:lnTo>
                  <a:cubicBezTo>
                    <a:pt x="352" y="1425"/>
                    <a:pt x="294" y="1372"/>
                    <a:pt x="188" y="1295"/>
                  </a:cubicBezTo>
                  <a:cubicBezTo>
                    <a:pt x="166" y="1279"/>
                    <a:pt x="145" y="1272"/>
                    <a:pt x="125" y="1272"/>
                  </a:cubicBezTo>
                  <a:cubicBezTo>
                    <a:pt x="52" y="1272"/>
                    <a:pt x="1" y="1369"/>
                    <a:pt x="1" y="1430"/>
                  </a:cubicBezTo>
                  <a:cubicBezTo>
                    <a:pt x="1" y="1463"/>
                    <a:pt x="15" y="1497"/>
                    <a:pt x="34" y="1521"/>
                  </a:cubicBezTo>
                  <a:cubicBezTo>
                    <a:pt x="121" y="1641"/>
                    <a:pt x="313" y="1704"/>
                    <a:pt x="472" y="1704"/>
                  </a:cubicBezTo>
                  <a:lnTo>
                    <a:pt x="472" y="1762"/>
                  </a:lnTo>
                  <a:cubicBezTo>
                    <a:pt x="472" y="1795"/>
                    <a:pt x="511" y="1819"/>
                    <a:pt x="549" y="1819"/>
                  </a:cubicBezTo>
                  <a:cubicBezTo>
                    <a:pt x="588" y="1819"/>
                    <a:pt x="626" y="1795"/>
                    <a:pt x="626" y="1762"/>
                  </a:cubicBezTo>
                  <a:lnTo>
                    <a:pt x="626" y="1694"/>
                  </a:lnTo>
                  <a:cubicBezTo>
                    <a:pt x="857" y="1661"/>
                    <a:pt x="1045" y="1511"/>
                    <a:pt x="1045" y="1223"/>
                  </a:cubicBezTo>
                  <a:cubicBezTo>
                    <a:pt x="1045" y="953"/>
                    <a:pt x="867" y="838"/>
                    <a:pt x="626" y="751"/>
                  </a:cubicBezTo>
                  <a:lnTo>
                    <a:pt x="626" y="366"/>
                  </a:lnTo>
                  <a:cubicBezTo>
                    <a:pt x="698" y="371"/>
                    <a:pt x="775" y="395"/>
                    <a:pt x="838" y="434"/>
                  </a:cubicBezTo>
                  <a:cubicBezTo>
                    <a:pt x="854" y="442"/>
                    <a:pt x="870" y="446"/>
                    <a:pt x="886" y="446"/>
                  </a:cubicBezTo>
                  <a:cubicBezTo>
                    <a:pt x="925" y="446"/>
                    <a:pt x="961" y="424"/>
                    <a:pt x="977" y="390"/>
                  </a:cubicBezTo>
                  <a:cubicBezTo>
                    <a:pt x="1021" y="333"/>
                    <a:pt x="1016" y="256"/>
                    <a:pt x="968" y="207"/>
                  </a:cubicBezTo>
                  <a:cubicBezTo>
                    <a:pt x="881" y="135"/>
                    <a:pt x="732" y="116"/>
                    <a:pt x="626" y="116"/>
                  </a:cubicBezTo>
                  <a:lnTo>
                    <a:pt x="626" y="53"/>
                  </a:lnTo>
                  <a:cubicBezTo>
                    <a:pt x="626" y="20"/>
                    <a:pt x="583" y="1"/>
                    <a:pt x="54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08" name="Google Shape;12808;p93"/>
            <p:cNvSpPr/>
            <p:nvPr/>
          </p:nvSpPr>
          <p:spPr>
            <a:xfrm>
              <a:off x="4001155" y="3504023"/>
              <a:ext cx="345810" cy="199067"/>
            </a:xfrm>
            <a:custGeom>
              <a:avLst/>
              <a:gdLst/>
              <a:ahLst/>
              <a:cxnLst/>
              <a:rect l="l" t="t" r="r" b="b"/>
              <a:pathLst>
                <a:path w="13185" h="7590" extrusionOk="0">
                  <a:moveTo>
                    <a:pt x="4193" y="2251"/>
                  </a:moveTo>
                  <a:cubicBezTo>
                    <a:pt x="4213" y="2251"/>
                    <a:pt x="4232" y="2264"/>
                    <a:pt x="4240" y="2283"/>
                  </a:cubicBezTo>
                  <a:lnTo>
                    <a:pt x="5544" y="5752"/>
                  </a:lnTo>
                  <a:cubicBezTo>
                    <a:pt x="5553" y="5776"/>
                    <a:pt x="5544" y="5805"/>
                    <a:pt x="5520" y="5815"/>
                  </a:cubicBezTo>
                  <a:lnTo>
                    <a:pt x="4678" y="6127"/>
                  </a:lnTo>
                  <a:lnTo>
                    <a:pt x="3335" y="2572"/>
                  </a:lnTo>
                  <a:lnTo>
                    <a:pt x="4177" y="2254"/>
                  </a:lnTo>
                  <a:cubicBezTo>
                    <a:pt x="4182" y="2252"/>
                    <a:pt x="4188" y="2251"/>
                    <a:pt x="4193" y="2251"/>
                  </a:cubicBezTo>
                  <a:close/>
                  <a:moveTo>
                    <a:pt x="2979" y="2706"/>
                  </a:moveTo>
                  <a:lnTo>
                    <a:pt x="4322" y="6262"/>
                  </a:lnTo>
                  <a:lnTo>
                    <a:pt x="1829" y="7205"/>
                  </a:lnTo>
                  <a:cubicBezTo>
                    <a:pt x="1820" y="7208"/>
                    <a:pt x="1812" y="7210"/>
                    <a:pt x="1803" y="7210"/>
                  </a:cubicBezTo>
                  <a:cubicBezTo>
                    <a:pt x="1770" y="7210"/>
                    <a:pt x="1740" y="7188"/>
                    <a:pt x="1728" y="7157"/>
                  </a:cubicBezTo>
                  <a:lnTo>
                    <a:pt x="438" y="3746"/>
                  </a:lnTo>
                  <a:cubicBezTo>
                    <a:pt x="424" y="3707"/>
                    <a:pt x="443" y="3659"/>
                    <a:pt x="487" y="3645"/>
                  </a:cubicBezTo>
                  <a:lnTo>
                    <a:pt x="2979" y="2706"/>
                  </a:lnTo>
                  <a:close/>
                  <a:moveTo>
                    <a:pt x="12089" y="0"/>
                  </a:moveTo>
                  <a:cubicBezTo>
                    <a:pt x="11799" y="0"/>
                    <a:pt x="11521" y="152"/>
                    <a:pt x="11313" y="349"/>
                  </a:cubicBezTo>
                  <a:lnTo>
                    <a:pt x="9292" y="2023"/>
                  </a:lnTo>
                  <a:cubicBezTo>
                    <a:pt x="9181" y="1778"/>
                    <a:pt x="8936" y="1527"/>
                    <a:pt x="8479" y="1527"/>
                  </a:cubicBezTo>
                  <a:cubicBezTo>
                    <a:pt x="7952" y="1527"/>
                    <a:pt x="7553" y="1525"/>
                    <a:pt x="7241" y="1525"/>
                  </a:cubicBezTo>
                  <a:cubicBezTo>
                    <a:pt x="6440" y="1525"/>
                    <a:pt x="6217" y="1542"/>
                    <a:pt x="5895" y="1667"/>
                  </a:cubicBezTo>
                  <a:lnTo>
                    <a:pt x="5890" y="1667"/>
                  </a:lnTo>
                  <a:lnTo>
                    <a:pt x="4610" y="2196"/>
                  </a:lnTo>
                  <a:lnTo>
                    <a:pt x="4591" y="2148"/>
                  </a:lnTo>
                  <a:cubicBezTo>
                    <a:pt x="4527" y="1976"/>
                    <a:pt x="4365" y="1871"/>
                    <a:pt x="4192" y="1871"/>
                  </a:cubicBezTo>
                  <a:cubicBezTo>
                    <a:pt x="4142" y="1871"/>
                    <a:pt x="4092" y="1880"/>
                    <a:pt x="4042" y="1898"/>
                  </a:cubicBezTo>
                  <a:lnTo>
                    <a:pt x="352" y="3293"/>
                  </a:lnTo>
                  <a:cubicBezTo>
                    <a:pt x="116" y="3385"/>
                    <a:pt x="1" y="3645"/>
                    <a:pt x="87" y="3880"/>
                  </a:cubicBezTo>
                  <a:lnTo>
                    <a:pt x="1372" y="7292"/>
                  </a:lnTo>
                  <a:cubicBezTo>
                    <a:pt x="1443" y="7476"/>
                    <a:pt x="1620" y="7589"/>
                    <a:pt x="1806" y="7589"/>
                  </a:cubicBezTo>
                  <a:cubicBezTo>
                    <a:pt x="1859" y="7589"/>
                    <a:pt x="1912" y="7580"/>
                    <a:pt x="1964" y="7561"/>
                  </a:cubicBezTo>
                  <a:lnTo>
                    <a:pt x="5650" y="6171"/>
                  </a:lnTo>
                  <a:cubicBezTo>
                    <a:pt x="5871" y="6084"/>
                    <a:pt x="5982" y="5839"/>
                    <a:pt x="5900" y="5622"/>
                  </a:cubicBezTo>
                  <a:lnTo>
                    <a:pt x="5881" y="5574"/>
                  </a:lnTo>
                  <a:cubicBezTo>
                    <a:pt x="6549" y="5290"/>
                    <a:pt x="6569" y="5257"/>
                    <a:pt x="7261" y="5257"/>
                  </a:cubicBezTo>
                  <a:cubicBezTo>
                    <a:pt x="7512" y="5257"/>
                    <a:pt x="7512" y="4876"/>
                    <a:pt x="7261" y="4876"/>
                  </a:cubicBezTo>
                  <a:cubicBezTo>
                    <a:pt x="6506" y="4881"/>
                    <a:pt x="6439" y="4929"/>
                    <a:pt x="5751" y="5223"/>
                  </a:cubicBezTo>
                  <a:lnTo>
                    <a:pt x="4745" y="2552"/>
                  </a:lnTo>
                  <a:lnTo>
                    <a:pt x="6034" y="2018"/>
                  </a:lnTo>
                  <a:cubicBezTo>
                    <a:pt x="6297" y="1920"/>
                    <a:pt x="6484" y="1905"/>
                    <a:pt x="7227" y="1905"/>
                  </a:cubicBezTo>
                  <a:cubicBezTo>
                    <a:pt x="7534" y="1905"/>
                    <a:pt x="7937" y="1908"/>
                    <a:pt x="8479" y="1908"/>
                  </a:cubicBezTo>
                  <a:cubicBezTo>
                    <a:pt x="8686" y="1908"/>
                    <a:pt x="8825" y="1980"/>
                    <a:pt x="8917" y="2124"/>
                  </a:cubicBezTo>
                  <a:cubicBezTo>
                    <a:pt x="8960" y="2196"/>
                    <a:pt x="8989" y="2278"/>
                    <a:pt x="8999" y="2365"/>
                  </a:cubicBezTo>
                  <a:cubicBezTo>
                    <a:pt x="8994" y="2437"/>
                    <a:pt x="8946" y="2783"/>
                    <a:pt x="8609" y="2841"/>
                  </a:cubicBezTo>
                  <a:cubicBezTo>
                    <a:pt x="8089" y="2928"/>
                    <a:pt x="6973" y="3086"/>
                    <a:pt x="6963" y="3091"/>
                  </a:cubicBezTo>
                  <a:cubicBezTo>
                    <a:pt x="6726" y="3115"/>
                    <a:pt x="6746" y="3467"/>
                    <a:pt x="6978" y="3467"/>
                  </a:cubicBezTo>
                  <a:cubicBezTo>
                    <a:pt x="6981" y="3467"/>
                    <a:pt x="6984" y="3467"/>
                    <a:pt x="6987" y="3467"/>
                  </a:cubicBezTo>
                  <a:lnTo>
                    <a:pt x="7016" y="3467"/>
                  </a:lnTo>
                  <a:cubicBezTo>
                    <a:pt x="7026" y="3467"/>
                    <a:pt x="8147" y="3303"/>
                    <a:pt x="8671" y="3216"/>
                  </a:cubicBezTo>
                  <a:cubicBezTo>
                    <a:pt x="9152" y="3135"/>
                    <a:pt x="9331" y="2726"/>
                    <a:pt x="9369" y="2461"/>
                  </a:cubicBezTo>
                  <a:lnTo>
                    <a:pt x="11558" y="647"/>
                  </a:lnTo>
                  <a:lnTo>
                    <a:pt x="11563" y="642"/>
                  </a:lnTo>
                  <a:lnTo>
                    <a:pt x="11573" y="632"/>
                  </a:lnTo>
                  <a:cubicBezTo>
                    <a:pt x="11709" y="505"/>
                    <a:pt x="11888" y="385"/>
                    <a:pt x="12080" y="385"/>
                  </a:cubicBezTo>
                  <a:cubicBezTo>
                    <a:pt x="12192" y="385"/>
                    <a:pt x="12309" y="427"/>
                    <a:pt x="12424" y="531"/>
                  </a:cubicBezTo>
                  <a:cubicBezTo>
                    <a:pt x="12781" y="883"/>
                    <a:pt x="12453" y="1301"/>
                    <a:pt x="12381" y="1388"/>
                  </a:cubicBezTo>
                  <a:lnTo>
                    <a:pt x="9619" y="4352"/>
                  </a:lnTo>
                  <a:lnTo>
                    <a:pt x="9614" y="4357"/>
                  </a:lnTo>
                  <a:cubicBezTo>
                    <a:pt x="9225" y="4804"/>
                    <a:pt x="8705" y="4876"/>
                    <a:pt x="8488" y="4886"/>
                  </a:cubicBezTo>
                  <a:lnTo>
                    <a:pt x="8142" y="4886"/>
                  </a:lnTo>
                  <a:cubicBezTo>
                    <a:pt x="7892" y="4886"/>
                    <a:pt x="7892" y="5266"/>
                    <a:pt x="8142" y="5266"/>
                  </a:cubicBezTo>
                  <a:lnTo>
                    <a:pt x="8503" y="5266"/>
                  </a:lnTo>
                  <a:cubicBezTo>
                    <a:pt x="8763" y="5252"/>
                    <a:pt x="9412" y="5165"/>
                    <a:pt x="9898" y="4612"/>
                  </a:cubicBezTo>
                  <a:lnTo>
                    <a:pt x="12665" y="1638"/>
                  </a:lnTo>
                  <a:cubicBezTo>
                    <a:pt x="12906" y="1349"/>
                    <a:pt x="13185" y="743"/>
                    <a:pt x="12689" y="252"/>
                  </a:cubicBezTo>
                  <a:lnTo>
                    <a:pt x="12684" y="248"/>
                  </a:lnTo>
                  <a:cubicBezTo>
                    <a:pt x="12493" y="71"/>
                    <a:pt x="12288" y="0"/>
                    <a:pt x="1208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09" name="Google Shape;12809;p93"/>
          <p:cNvGrpSpPr/>
          <p:nvPr/>
        </p:nvGrpSpPr>
        <p:grpSpPr>
          <a:xfrm>
            <a:off x="912027" y="3641810"/>
            <a:ext cx="253699" cy="338571"/>
            <a:chOff x="912027" y="3826385"/>
            <a:chExt cx="253699" cy="338571"/>
          </a:xfrm>
        </p:grpSpPr>
        <p:sp>
          <p:nvSpPr>
            <p:cNvPr id="12810" name="Google Shape;12810;p93"/>
            <p:cNvSpPr/>
            <p:nvPr/>
          </p:nvSpPr>
          <p:spPr>
            <a:xfrm>
              <a:off x="997083" y="3900976"/>
              <a:ext cx="29952" cy="65516"/>
            </a:xfrm>
            <a:custGeom>
              <a:avLst/>
              <a:gdLst/>
              <a:ahLst/>
              <a:cxnLst/>
              <a:rect l="l" t="t" r="r" b="b"/>
              <a:pathLst>
                <a:path w="1142" h="2498" extrusionOk="0">
                  <a:moveTo>
                    <a:pt x="684" y="0"/>
                  </a:moveTo>
                  <a:cubicBezTo>
                    <a:pt x="309" y="0"/>
                    <a:pt x="1" y="303"/>
                    <a:pt x="1" y="683"/>
                  </a:cubicBezTo>
                  <a:lnTo>
                    <a:pt x="1" y="842"/>
                  </a:lnTo>
                  <a:cubicBezTo>
                    <a:pt x="1" y="1035"/>
                    <a:pt x="35" y="1232"/>
                    <a:pt x="97" y="1415"/>
                  </a:cubicBezTo>
                  <a:lnTo>
                    <a:pt x="458" y="2497"/>
                  </a:lnTo>
                  <a:lnTo>
                    <a:pt x="1141" y="2497"/>
                  </a:lnTo>
                  <a:lnTo>
                    <a:pt x="1141" y="0"/>
                  </a:lnTo>
                  <a:close/>
                </a:path>
              </a:pathLst>
            </a:custGeom>
            <a:solidFill>
              <a:srgbClr val="8A9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1" name="Google Shape;12811;p93"/>
            <p:cNvSpPr/>
            <p:nvPr/>
          </p:nvSpPr>
          <p:spPr>
            <a:xfrm>
              <a:off x="1009095" y="3895022"/>
              <a:ext cx="71575" cy="71601"/>
            </a:xfrm>
            <a:custGeom>
              <a:avLst/>
              <a:gdLst/>
              <a:ahLst/>
              <a:cxnLst/>
              <a:rect l="l" t="t" r="r" b="b"/>
              <a:pathLst>
                <a:path w="2729" h="2730" extrusionOk="0">
                  <a:moveTo>
                    <a:pt x="683" y="1"/>
                  </a:moveTo>
                  <a:cubicBezTo>
                    <a:pt x="303" y="1"/>
                    <a:pt x="0" y="304"/>
                    <a:pt x="0" y="684"/>
                  </a:cubicBezTo>
                  <a:cubicBezTo>
                    <a:pt x="0" y="934"/>
                    <a:pt x="202" y="1136"/>
                    <a:pt x="452" y="1136"/>
                  </a:cubicBezTo>
                  <a:lnTo>
                    <a:pt x="2271" y="2729"/>
                  </a:lnTo>
                  <a:lnTo>
                    <a:pt x="2656" y="1382"/>
                  </a:lnTo>
                  <a:cubicBezTo>
                    <a:pt x="2704" y="1218"/>
                    <a:pt x="2728" y="1050"/>
                    <a:pt x="2728" y="881"/>
                  </a:cubicBezTo>
                  <a:lnTo>
                    <a:pt x="2728" y="1"/>
                  </a:ln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2" name="Google Shape;12812;p93"/>
            <p:cNvSpPr/>
            <p:nvPr/>
          </p:nvSpPr>
          <p:spPr>
            <a:xfrm>
              <a:off x="1019822" y="3985009"/>
              <a:ext cx="38135" cy="33466"/>
            </a:xfrm>
            <a:custGeom>
              <a:avLst/>
              <a:gdLst/>
              <a:ahLst/>
              <a:cxnLst/>
              <a:rect l="l" t="t" r="r" b="b"/>
              <a:pathLst>
                <a:path w="1454" h="1276" extrusionOk="0">
                  <a:moveTo>
                    <a:pt x="0" y="1"/>
                  </a:moveTo>
                  <a:lnTo>
                    <a:pt x="0" y="1276"/>
                  </a:lnTo>
                  <a:lnTo>
                    <a:pt x="1453" y="1276"/>
                  </a:lnTo>
                  <a:lnTo>
                    <a:pt x="1453" y="1"/>
                  </a:ln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3" name="Google Shape;12813;p93"/>
            <p:cNvSpPr/>
            <p:nvPr/>
          </p:nvSpPr>
          <p:spPr>
            <a:xfrm>
              <a:off x="1019927" y="3985140"/>
              <a:ext cx="38135" cy="20746"/>
            </a:xfrm>
            <a:custGeom>
              <a:avLst/>
              <a:gdLst/>
              <a:ahLst/>
              <a:cxnLst/>
              <a:rect l="l" t="t" r="r" b="b"/>
              <a:pathLst>
                <a:path w="1454" h="791" extrusionOk="0">
                  <a:moveTo>
                    <a:pt x="1" y="0"/>
                  </a:moveTo>
                  <a:lnTo>
                    <a:pt x="1" y="650"/>
                  </a:lnTo>
                  <a:cubicBezTo>
                    <a:pt x="232" y="744"/>
                    <a:pt x="478" y="791"/>
                    <a:pt x="726" y="791"/>
                  </a:cubicBezTo>
                  <a:cubicBezTo>
                    <a:pt x="973" y="791"/>
                    <a:pt x="1221" y="744"/>
                    <a:pt x="1454" y="650"/>
                  </a:cubicBezTo>
                  <a:lnTo>
                    <a:pt x="1454" y="0"/>
                  </a:lnTo>
                  <a:close/>
                </a:path>
              </a:pathLst>
            </a:custGeom>
            <a:solidFill>
              <a:srgbClr val="C1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4" name="Google Shape;12814;p93"/>
            <p:cNvSpPr/>
            <p:nvPr/>
          </p:nvSpPr>
          <p:spPr>
            <a:xfrm>
              <a:off x="975262" y="4005834"/>
              <a:ext cx="127230" cy="64126"/>
            </a:xfrm>
            <a:custGeom>
              <a:avLst/>
              <a:gdLst/>
              <a:ahLst/>
              <a:cxnLst/>
              <a:rect l="l" t="t" r="r" b="b"/>
              <a:pathLst>
                <a:path w="4851" h="2445" extrusionOk="0">
                  <a:moveTo>
                    <a:pt x="1699" y="1"/>
                  </a:moveTo>
                  <a:lnTo>
                    <a:pt x="530" y="333"/>
                  </a:lnTo>
                  <a:cubicBezTo>
                    <a:pt x="217" y="424"/>
                    <a:pt x="0" y="708"/>
                    <a:pt x="0" y="1035"/>
                  </a:cubicBezTo>
                  <a:lnTo>
                    <a:pt x="0" y="2445"/>
                  </a:lnTo>
                  <a:lnTo>
                    <a:pt x="4851" y="2445"/>
                  </a:lnTo>
                  <a:lnTo>
                    <a:pt x="4851" y="1035"/>
                  </a:lnTo>
                  <a:cubicBezTo>
                    <a:pt x="4851" y="708"/>
                    <a:pt x="4634" y="424"/>
                    <a:pt x="4321" y="333"/>
                  </a:cubicBezTo>
                  <a:lnTo>
                    <a:pt x="3152" y="1"/>
                  </a:lnTo>
                  <a:lnTo>
                    <a:pt x="2426" y="482"/>
                  </a:lnTo>
                  <a:lnTo>
                    <a:pt x="1699"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5" name="Google Shape;12815;p93"/>
            <p:cNvSpPr/>
            <p:nvPr/>
          </p:nvSpPr>
          <p:spPr>
            <a:xfrm>
              <a:off x="1003037" y="3924817"/>
              <a:ext cx="71575" cy="65647"/>
            </a:xfrm>
            <a:custGeom>
              <a:avLst/>
              <a:gdLst/>
              <a:ahLst/>
              <a:cxnLst/>
              <a:rect l="l" t="t" r="r" b="b"/>
              <a:pathLst>
                <a:path w="2729" h="2503" extrusionOk="0">
                  <a:moveTo>
                    <a:pt x="876" y="0"/>
                  </a:moveTo>
                  <a:cubicBezTo>
                    <a:pt x="751" y="0"/>
                    <a:pt x="630" y="49"/>
                    <a:pt x="544" y="135"/>
                  </a:cubicBezTo>
                  <a:lnTo>
                    <a:pt x="135" y="549"/>
                  </a:lnTo>
                  <a:cubicBezTo>
                    <a:pt x="48" y="631"/>
                    <a:pt x="0" y="751"/>
                    <a:pt x="0" y="871"/>
                  </a:cubicBezTo>
                  <a:lnTo>
                    <a:pt x="0" y="1136"/>
                  </a:lnTo>
                  <a:cubicBezTo>
                    <a:pt x="0" y="1891"/>
                    <a:pt x="611" y="2503"/>
                    <a:pt x="1367" y="2503"/>
                  </a:cubicBezTo>
                  <a:cubicBezTo>
                    <a:pt x="2117" y="2498"/>
                    <a:pt x="2728" y="1891"/>
                    <a:pt x="2728" y="1136"/>
                  </a:cubicBezTo>
                  <a:lnTo>
                    <a:pt x="2728" y="847"/>
                  </a:lnTo>
                  <a:cubicBezTo>
                    <a:pt x="2728" y="727"/>
                    <a:pt x="2680" y="612"/>
                    <a:pt x="2598" y="525"/>
                  </a:cubicBezTo>
                  <a:cubicBezTo>
                    <a:pt x="2247" y="183"/>
                    <a:pt x="1602" y="25"/>
                    <a:pt x="876" y="0"/>
                  </a:cubicBezTo>
                  <a:close/>
                </a:path>
              </a:pathLst>
            </a:custGeom>
            <a:solidFill>
              <a:srgbClr val="D8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6" name="Google Shape;12816;p93"/>
            <p:cNvSpPr/>
            <p:nvPr/>
          </p:nvSpPr>
          <p:spPr>
            <a:xfrm>
              <a:off x="1003037" y="3924817"/>
              <a:ext cx="71444" cy="64126"/>
            </a:xfrm>
            <a:custGeom>
              <a:avLst/>
              <a:gdLst/>
              <a:ahLst/>
              <a:cxnLst/>
              <a:rect l="l" t="t" r="r" b="b"/>
              <a:pathLst>
                <a:path w="2724" h="2445" extrusionOk="0">
                  <a:moveTo>
                    <a:pt x="859" y="0"/>
                  </a:moveTo>
                  <a:cubicBezTo>
                    <a:pt x="745" y="0"/>
                    <a:pt x="631" y="48"/>
                    <a:pt x="549" y="135"/>
                  </a:cubicBezTo>
                  <a:lnTo>
                    <a:pt x="0" y="679"/>
                  </a:lnTo>
                  <a:lnTo>
                    <a:pt x="0" y="1131"/>
                  </a:lnTo>
                  <a:cubicBezTo>
                    <a:pt x="5" y="1742"/>
                    <a:pt x="404" y="2276"/>
                    <a:pt x="986" y="2445"/>
                  </a:cubicBezTo>
                  <a:cubicBezTo>
                    <a:pt x="789" y="2204"/>
                    <a:pt x="683" y="1901"/>
                    <a:pt x="683" y="1588"/>
                  </a:cubicBezTo>
                  <a:lnTo>
                    <a:pt x="683" y="1083"/>
                  </a:lnTo>
                  <a:cubicBezTo>
                    <a:pt x="688" y="829"/>
                    <a:pt x="899" y="630"/>
                    <a:pt x="1147" y="630"/>
                  </a:cubicBezTo>
                  <a:cubicBezTo>
                    <a:pt x="1153" y="630"/>
                    <a:pt x="1159" y="631"/>
                    <a:pt x="1164" y="631"/>
                  </a:cubicBezTo>
                  <a:cubicBezTo>
                    <a:pt x="1569" y="631"/>
                    <a:pt x="2377" y="679"/>
                    <a:pt x="2723" y="934"/>
                  </a:cubicBezTo>
                  <a:cubicBezTo>
                    <a:pt x="2709" y="842"/>
                    <a:pt x="2671" y="592"/>
                    <a:pt x="2598" y="520"/>
                  </a:cubicBezTo>
                  <a:cubicBezTo>
                    <a:pt x="2247" y="178"/>
                    <a:pt x="1607" y="25"/>
                    <a:pt x="876" y="0"/>
                  </a:cubicBezTo>
                  <a:cubicBezTo>
                    <a:pt x="870" y="0"/>
                    <a:pt x="865" y="0"/>
                    <a:pt x="859" y="0"/>
                  </a:cubicBez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7" name="Google Shape;12817;p93"/>
            <p:cNvSpPr/>
            <p:nvPr/>
          </p:nvSpPr>
          <p:spPr>
            <a:xfrm>
              <a:off x="916958" y="3831421"/>
              <a:ext cx="243837" cy="328526"/>
            </a:xfrm>
            <a:custGeom>
              <a:avLst/>
              <a:gdLst/>
              <a:ahLst/>
              <a:cxnLst/>
              <a:rect l="l" t="t" r="r" b="b"/>
              <a:pathLst>
                <a:path w="9297" h="12526" extrusionOk="0">
                  <a:moveTo>
                    <a:pt x="4646" y="1210"/>
                  </a:moveTo>
                  <a:cubicBezTo>
                    <a:pt x="5089" y="1210"/>
                    <a:pt x="5536" y="1296"/>
                    <a:pt x="5962" y="1473"/>
                  </a:cubicBezTo>
                  <a:cubicBezTo>
                    <a:pt x="7247" y="2002"/>
                    <a:pt x="8084" y="3253"/>
                    <a:pt x="8084" y="4644"/>
                  </a:cubicBezTo>
                  <a:cubicBezTo>
                    <a:pt x="8084" y="6545"/>
                    <a:pt x="6544" y="8084"/>
                    <a:pt x="4649" y="8084"/>
                  </a:cubicBezTo>
                  <a:cubicBezTo>
                    <a:pt x="3258" y="8080"/>
                    <a:pt x="2007" y="7242"/>
                    <a:pt x="1473" y="5958"/>
                  </a:cubicBezTo>
                  <a:cubicBezTo>
                    <a:pt x="944" y="4678"/>
                    <a:pt x="1237" y="3201"/>
                    <a:pt x="2219" y="2219"/>
                  </a:cubicBezTo>
                  <a:cubicBezTo>
                    <a:pt x="2875" y="1560"/>
                    <a:pt x="3752" y="1210"/>
                    <a:pt x="4646" y="1210"/>
                  </a:cubicBezTo>
                  <a:close/>
                  <a:moveTo>
                    <a:pt x="4657" y="1"/>
                  </a:moveTo>
                  <a:cubicBezTo>
                    <a:pt x="4655" y="1"/>
                    <a:pt x="4652" y="1"/>
                    <a:pt x="4649" y="1"/>
                  </a:cubicBezTo>
                  <a:cubicBezTo>
                    <a:pt x="2079" y="1"/>
                    <a:pt x="0" y="2079"/>
                    <a:pt x="0" y="4644"/>
                  </a:cubicBezTo>
                  <a:cubicBezTo>
                    <a:pt x="0" y="9494"/>
                    <a:pt x="4649" y="12526"/>
                    <a:pt x="4649" y="12526"/>
                  </a:cubicBezTo>
                  <a:cubicBezTo>
                    <a:pt x="4649" y="12526"/>
                    <a:pt x="9297" y="9494"/>
                    <a:pt x="9297" y="4644"/>
                  </a:cubicBezTo>
                  <a:cubicBezTo>
                    <a:pt x="9297" y="2078"/>
                    <a:pt x="7218" y="1"/>
                    <a:pt x="4657" y="1"/>
                  </a:cubicBezTo>
                  <a:close/>
                </a:path>
              </a:pathLst>
            </a:custGeom>
            <a:solidFill>
              <a:srgbClr val="C4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8" name="Google Shape;12818;p93"/>
            <p:cNvSpPr/>
            <p:nvPr/>
          </p:nvSpPr>
          <p:spPr>
            <a:xfrm>
              <a:off x="916958" y="3831421"/>
              <a:ext cx="231091" cy="328526"/>
            </a:xfrm>
            <a:custGeom>
              <a:avLst/>
              <a:gdLst/>
              <a:ahLst/>
              <a:cxnLst/>
              <a:rect l="l" t="t" r="r" b="b"/>
              <a:pathLst>
                <a:path w="8811" h="12526" extrusionOk="0">
                  <a:moveTo>
                    <a:pt x="4646" y="1210"/>
                  </a:moveTo>
                  <a:cubicBezTo>
                    <a:pt x="5089" y="1210"/>
                    <a:pt x="5536" y="1296"/>
                    <a:pt x="5962" y="1473"/>
                  </a:cubicBezTo>
                  <a:cubicBezTo>
                    <a:pt x="7247" y="2002"/>
                    <a:pt x="8084" y="3253"/>
                    <a:pt x="8084" y="4644"/>
                  </a:cubicBezTo>
                  <a:cubicBezTo>
                    <a:pt x="8084" y="6545"/>
                    <a:pt x="6544" y="8084"/>
                    <a:pt x="4649" y="8084"/>
                  </a:cubicBezTo>
                  <a:cubicBezTo>
                    <a:pt x="3258" y="8080"/>
                    <a:pt x="2007" y="7242"/>
                    <a:pt x="1473" y="5958"/>
                  </a:cubicBezTo>
                  <a:cubicBezTo>
                    <a:pt x="944" y="4678"/>
                    <a:pt x="1237" y="3201"/>
                    <a:pt x="2219" y="2219"/>
                  </a:cubicBezTo>
                  <a:cubicBezTo>
                    <a:pt x="2875" y="1560"/>
                    <a:pt x="3752" y="1210"/>
                    <a:pt x="4646" y="1210"/>
                  </a:cubicBezTo>
                  <a:close/>
                  <a:moveTo>
                    <a:pt x="4649" y="1"/>
                  </a:moveTo>
                  <a:cubicBezTo>
                    <a:pt x="2084" y="1"/>
                    <a:pt x="5" y="2079"/>
                    <a:pt x="0" y="4644"/>
                  </a:cubicBezTo>
                  <a:cubicBezTo>
                    <a:pt x="0" y="9494"/>
                    <a:pt x="4649" y="12526"/>
                    <a:pt x="4649" y="12526"/>
                  </a:cubicBezTo>
                  <a:cubicBezTo>
                    <a:pt x="4649" y="12526"/>
                    <a:pt x="3566" y="11044"/>
                    <a:pt x="2916" y="8508"/>
                  </a:cubicBezTo>
                  <a:cubicBezTo>
                    <a:pt x="2892" y="8424"/>
                    <a:pt x="2954" y="8354"/>
                    <a:pt x="3031" y="8354"/>
                  </a:cubicBezTo>
                  <a:cubicBezTo>
                    <a:pt x="3047" y="8354"/>
                    <a:pt x="3063" y="8357"/>
                    <a:pt x="3080" y="8364"/>
                  </a:cubicBezTo>
                  <a:cubicBezTo>
                    <a:pt x="3586" y="8578"/>
                    <a:pt x="4122" y="8683"/>
                    <a:pt x="4655" y="8683"/>
                  </a:cubicBezTo>
                  <a:cubicBezTo>
                    <a:pt x="5500" y="8683"/>
                    <a:pt x="6338" y="8418"/>
                    <a:pt x="7040" y="7902"/>
                  </a:cubicBezTo>
                  <a:cubicBezTo>
                    <a:pt x="8190" y="7060"/>
                    <a:pt x="8811" y="5674"/>
                    <a:pt x="8671" y="4259"/>
                  </a:cubicBezTo>
                  <a:cubicBezTo>
                    <a:pt x="8484" y="2407"/>
                    <a:pt x="7064" y="920"/>
                    <a:pt x="5226" y="646"/>
                  </a:cubicBezTo>
                  <a:cubicBezTo>
                    <a:pt x="5037" y="620"/>
                    <a:pt x="4848" y="607"/>
                    <a:pt x="4658" y="607"/>
                  </a:cubicBezTo>
                  <a:cubicBezTo>
                    <a:pt x="4356" y="607"/>
                    <a:pt x="4054" y="640"/>
                    <a:pt x="3758" y="708"/>
                  </a:cubicBezTo>
                  <a:cubicBezTo>
                    <a:pt x="3748" y="711"/>
                    <a:pt x="3739" y="712"/>
                    <a:pt x="3729" y="712"/>
                  </a:cubicBezTo>
                  <a:cubicBezTo>
                    <a:pt x="3629" y="712"/>
                    <a:pt x="3564" y="581"/>
                    <a:pt x="3648" y="506"/>
                  </a:cubicBezTo>
                  <a:cubicBezTo>
                    <a:pt x="3946" y="184"/>
                    <a:pt x="4288" y="1"/>
                    <a:pt x="4649" y="1"/>
                  </a:cubicBezTo>
                  <a:close/>
                </a:path>
              </a:pathLst>
            </a:custGeom>
            <a:solidFill>
              <a:srgbClr val="A3B2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19" name="Google Shape;12819;p93"/>
            <p:cNvSpPr/>
            <p:nvPr/>
          </p:nvSpPr>
          <p:spPr>
            <a:xfrm>
              <a:off x="934504" y="3858278"/>
              <a:ext cx="167358" cy="155844"/>
            </a:xfrm>
            <a:custGeom>
              <a:avLst/>
              <a:gdLst/>
              <a:ahLst/>
              <a:cxnLst/>
              <a:rect l="l" t="t" r="r" b="b"/>
              <a:pathLst>
                <a:path w="6381" h="5942" extrusionOk="0">
                  <a:moveTo>
                    <a:pt x="3983" y="1"/>
                  </a:moveTo>
                  <a:cubicBezTo>
                    <a:pt x="3051" y="1"/>
                    <a:pt x="2124" y="359"/>
                    <a:pt x="1420" y="1060"/>
                  </a:cubicBezTo>
                  <a:cubicBezTo>
                    <a:pt x="121" y="2359"/>
                    <a:pt x="0" y="4424"/>
                    <a:pt x="1136" y="5867"/>
                  </a:cubicBezTo>
                  <a:cubicBezTo>
                    <a:pt x="1177" y="5920"/>
                    <a:pt x="1228" y="5942"/>
                    <a:pt x="1278" y="5942"/>
                  </a:cubicBezTo>
                  <a:cubicBezTo>
                    <a:pt x="1416" y="5942"/>
                    <a:pt x="1546" y="5776"/>
                    <a:pt x="1429" y="5631"/>
                  </a:cubicBezTo>
                  <a:cubicBezTo>
                    <a:pt x="409" y="4342"/>
                    <a:pt x="520" y="2489"/>
                    <a:pt x="1684" y="1330"/>
                  </a:cubicBezTo>
                  <a:cubicBezTo>
                    <a:pt x="2315" y="699"/>
                    <a:pt x="3147" y="377"/>
                    <a:pt x="3982" y="377"/>
                  </a:cubicBezTo>
                  <a:cubicBezTo>
                    <a:pt x="4689" y="377"/>
                    <a:pt x="5398" y="607"/>
                    <a:pt x="5991" y="1075"/>
                  </a:cubicBezTo>
                  <a:cubicBezTo>
                    <a:pt x="6029" y="1105"/>
                    <a:pt x="6069" y="1118"/>
                    <a:pt x="6107" y="1118"/>
                  </a:cubicBezTo>
                  <a:cubicBezTo>
                    <a:pt x="6262" y="1118"/>
                    <a:pt x="6381" y="900"/>
                    <a:pt x="6222" y="776"/>
                  </a:cubicBezTo>
                  <a:cubicBezTo>
                    <a:pt x="5561" y="256"/>
                    <a:pt x="4770" y="1"/>
                    <a:pt x="398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0" name="Google Shape;12820;p93"/>
            <p:cNvSpPr/>
            <p:nvPr/>
          </p:nvSpPr>
          <p:spPr>
            <a:xfrm>
              <a:off x="912027" y="3826385"/>
              <a:ext cx="253699" cy="338571"/>
            </a:xfrm>
            <a:custGeom>
              <a:avLst/>
              <a:gdLst/>
              <a:ahLst/>
              <a:cxnLst/>
              <a:rect l="l" t="t" r="r" b="b"/>
              <a:pathLst>
                <a:path w="9673" h="12909" extrusionOk="0">
                  <a:moveTo>
                    <a:pt x="4837" y="380"/>
                  </a:moveTo>
                  <a:cubicBezTo>
                    <a:pt x="7295" y="380"/>
                    <a:pt x="9292" y="2377"/>
                    <a:pt x="9292" y="4841"/>
                  </a:cubicBezTo>
                  <a:cubicBezTo>
                    <a:pt x="9287" y="5943"/>
                    <a:pt x="9047" y="7030"/>
                    <a:pt x="8590" y="8031"/>
                  </a:cubicBezTo>
                  <a:lnTo>
                    <a:pt x="8585" y="8031"/>
                  </a:lnTo>
                  <a:cubicBezTo>
                    <a:pt x="8181" y="8912"/>
                    <a:pt x="7656" y="9734"/>
                    <a:pt x="7021" y="10466"/>
                  </a:cubicBezTo>
                  <a:cubicBezTo>
                    <a:pt x="6376" y="11226"/>
                    <a:pt x="5640" y="11905"/>
                    <a:pt x="4837" y="12492"/>
                  </a:cubicBezTo>
                  <a:cubicBezTo>
                    <a:pt x="4028" y="11909"/>
                    <a:pt x="3297" y="11231"/>
                    <a:pt x="2652" y="10475"/>
                  </a:cubicBezTo>
                  <a:cubicBezTo>
                    <a:pt x="2022" y="9739"/>
                    <a:pt x="1492" y="8921"/>
                    <a:pt x="1083" y="8041"/>
                  </a:cubicBezTo>
                  <a:cubicBezTo>
                    <a:pt x="621" y="7035"/>
                    <a:pt x="381" y="5943"/>
                    <a:pt x="376" y="4841"/>
                  </a:cubicBezTo>
                  <a:cubicBezTo>
                    <a:pt x="376" y="2377"/>
                    <a:pt x="2373" y="380"/>
                    <a:pt x="4837" y="380"/>
                  </a:cubicBezTo>
                  <a:close/>
                  <a:moveTo>
                    <a:pt x="4837" y="0"/>
                  </a:moveTo>
                  <a:cubicBezTo>
                    <a:pt x="2166" y="5"/>
                    <a:pt x="6" y="2170"/>
                    <a:pt x="1" y="4836"/>
                  </a:cubicBezTo>
                  <a:cubicBezTo>
                    <a:pt x="6" y="5996"/>
                    <a:pt x="261" y="7141"/>
                    <a:pt x="747" y="8195"/>
                  </a:cubicBezTo>
                  <a:cubicBezTo>
                    <a:pt x="1165" y="9109"/>
                    <a:pt x="1709" y="9961"/>
                    <a:pt x="2368" y="10721"/>
                  </a:cubicBezTo>
                  <a:cubicBezTo>
                    <a:pt x="3533" y="12087"/>
                    <a:pt x="4683" y="12848"/>
                    <a:pt x="4731" y="12876"/>
                  </a:cubicBezTo>
                  <a:cubicBezTo>
                    <a:pt x="4762" y="12898"/>
                    <a:pt x="4798" y="12909"/>
                    <a:pt x="4834" y="12909"/>
                  </a:cubicBezTo>
                  <a:cubicBezTo>
                    <a:pt x="4870" y="12909"/>
                    <a:pt x="4906" y="12898"/>
                    <a:pt x="4938" y="12876"/>
                  </a:cubicBezTo>
                  <a:cubicBezTo>
                    <a:pt x="4986" y="12848"/>
                    <a:pt x="6136" y="12087"/>
                    <a:pt x="7305" y="10721"/>
                  </a:cubicBezTo>
                  <a:cubicBezTo>
                    <a:pt x="7959" y="9961"/>
                    <a:pt x="8508" y="9109"/>
                    <a:pt x="8927" y="8195"/>
                  </a:cubicBezTo>
                  <a:cubicBezTo>
                    <a:pt x="9413" y="7141"/>
                    <a:pt x="9668" y="5996"/>
                    <a:pt x="9672" y="4836"/>
                  </a:cubicBezTo>
                  <a:cubicBezTo>
                    <a:pt x="9668" y="2166"/>
                    <a:pt x="7502" y="5"/>
                    <a:pt x="483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1" name="Google Shape;12821;p93"/>
            <p:cNvSpPr/>
            <p:nvPr/>
          </p:nvSpPr>
          <p:spPr>
            <a:xfrm>
              <a:off x="1012741" y="3920306"/>
              <a:ext cx="54606" cy="16812"/>
            </a:xfrm>
            <a:custGeom>
              <a:avLst/>
              <a:gdLst/>
              <a:ahLst/>
              <a:cxnLst/>
              <a:rect l="l" t="t" r="r" b="b"/>
              <a:pathLst>
                <a:path w="2082" h="641" extrusionOk="0">
                  <a:moveTo>
                    <a:pt x="746" y="1"/>
                  </a:moveTo>
                  <a:cubicBezTo>
                    <a:pt x="566" y="1"/>
                    <a:pt x="366" y="18"/>
                    <a:pt x="150" y="62"/>
                  </a:cubicBezTo>
                  <a:cubicBezTo>
                    <a:pt x="63" y="81"/>
                    <a:pt x="1" y="158"/>
                    <a:pt x="1" y="249"/>
                  </a:cubicBezTo>
                  <a:lnTo>
                    <a:pt x="1" y="452"/>
                  </a:lnTo>
                  <a:cubicBezTo>
                    <a:pt x="1" y="577"/>
                    <a:pt x="94" y="639"/>
                    <a:pt x="188" y="639"/>
                  </a:cubicBezTo>
                  <a:cubicBezTo>
                    <a:pt x="282" y="639"/>
                    <a:pt x="376" y="577"/>
                    <a:pt x="376" y="452"/>
                  </a:cubicBezTo>
                  <a:lnTo>
                    <a:pt x="376" y="408"/>
                  </a:lnTo>
                  <a:cubicBezTo>
                    <a:pt x="496" y="390"/>
                    <a:pt x="617" y="380"/>
                    <a:pt x="738" y="380"/>
                  </a:cubicBezTo>
                  <a:cubicBezTo>
                    <a:pt x="931" y="380"/>
                    <a:pt x="1123" y="404"/>
                    <a:pt x="1309" y="452"/>
                  </a:cubicBezTo>
                  <a:cubicBezTo>
                    <a:pt x="1444" y="485"/>
                    <a:pt x="1579" y="538"/>
                    <a:pt x="1699" y="605"/>
                  </a:cubicBezTo>
                  <a:cubicBezTo>
                    <a:pt x="1736" y="630"/>
                    <a:pt x="1773" y="641"/>
                    <a:pt x="1808" y="641"/>
                  </a:cubicBezTo>
                  <a:cubicBezTo>
                    <a:pt x="1971" y="641"/>
                    <a:pt x="2081" y="408"/>
                    <a:pt x="1911" y="293"/>
                  </a:cubicBezTo>
                  <a:cubicBezTo>
                    <a:pt x="1888" y="277"/>
                    <a:pt x="1465" y="1"/>
                    <a:pt x="74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2" name="Google Shape;12822;p93"/>
            <p:cNvSpPr/>
            <p:nvPr/>
          </p:nvSpPr>
          <p:spPr>
            <a:xfrm>
              <a:off x="977648" y="3889987"/>
              <a:ext cx="165600" cy="158335"/>
            </a:xfrm>
            <a:custGeom>
              <a:avLst/>
              <a:gdLst/>
              <a:ahLst/>
              <a:cxnLst/>
              <a:rect l="l" t="t" r="r" b="b"/>
              <a:pathLst>
                <a:path w="6314" h="6037" extrusionOk="0">
                  <a:moveTo>
                    <a:pt x="3764" y="381"/>
                  </a:moveTo>
                  <a:lnTo>
                    <a:pt x="3764" y="1319"/>
                  </a:lnTo>
                  <a:cubicBezTo>
                    <a:pt x="3764" y="1478"/>
                    <a:pt x="3725" y="1636"/>
                    <a:pt x="3658" y="1776"/>
                  </a:cubicBezTo>
                  <a:lnTo>
                    <a:pt x="3581" y="1925"/>
                  </a:lnTo>
                  <a:cubicBezTo>
                    <a:pt x="3571" y="1954"/>
                    <a:pt x="3562" y="1983"/>
                    <a:pt x="3562" y="2012"/>
                  </a:cubicBezTo>
                  <a:lnTo>
                    <a:pt x="3562" y="2411"/>
                  </a:lnTo>
                  <a:cubicBezTo>
                    <a:pt x="3562" y="3092"/>
                    <a:pt x="3008" y="3639"/>
                    <a:pt x="2336" y="3639"/>
                  </a:cubicBezTo>
                  <a:cubicBezTo>
                    <a:pt x="2324" y="3639"/>
                    <a:pt x="2313" y="3638"/>
                    <a:pt x="2301" y="3638"/>
                  </a:cubicBezTo>
                  <a:cubicBezTo>
                    <a:pt x="1642" y="3619"/>
                    <a:pt x="1108" y="3041"/>
                    <a:pt x="1108" y="2353"/>
                  </a:cubicBezTo>
                  <a:lnTo>
                    <a:pt x="1112" y="2353"/>
                  </a:lnTo>
                  <a:lnTo>
                    <a:pt x="1112" y="2012"/>
                  </a:lnTo>
                  <a:cubicBezTo>
                    <a:pt x="1112" y="1983"/>
                    <a:pt x="1103" y="1949"/>
                    <a:pt x="1093" y="1925"/>
                  </a:cubicBezTo>
                  <a:lnTo>
                    <a:pt x="1016" y="1776"/>
                  </a:lnTo>
                  <a:cubicBezTo>
                    <a:pt x="949" y="1636"/>
                    <a:pt x="910" y="1478"/>
                    <a:pt x="910" y="1319"/>
                  </a:cubicBezTo>
                  <a:cubicBezTo>
                    <a:pt x="910" y="799"/>
                    <a:pt x="1329" y="381"/>
                    <a:pt x="1849" y="381"/>
                  </a:cubicBezTo>
                  <a:close/>
                  <a:moveTo>
                    <a:pt x="1719" y="3888"/>
                  </a:moveTo>
                  <a:cubicBezTo>
                    <a:pt x="1897" y="3965"/>
                    <a:pt x="2089" y="4009"/>
                    <a:pt x="2286" y="4018"/>
                  </a:cubicBezTo>
                  <a:lnTo>
                    <a:pt x="2339" y="4018"/>
                  </a:lnTo>
                  <a:cubicBezTo>
                    <a:pt x="2551" y="4018"/>
                    <a:pt x="2763" y="3975"/>
                    <a:pt x="2955" y="3893"/>
                  </a:cubicBezTo>
                  <a:lnTo>
                    <a:pt x="2955" y="4158"/>
                  </a:lnTo>
                  <a:cubicBezTo>
                    <a:pt x="2955" y="4211"/>
                    <a:pt x="2965" y="4268"/>
                    <a:pt x="2984" y="4321"/>
                  </a:cubicBezTo>
                  <a:lnTo>
                    <a:pt x="2339" y="4803"/>
                  </a:lnTo>
                  <a:lnTo>
                    <a:pt x="1695" y="4321"/>
                  </a:lnTo>
                  <a:cubicBezTo>
                    <a:pt x="1709" y="4268"/>
                    <a:pt x="1719" y="4211"/>
                    <a:pt x="1719" y="4158"/>
                  </a:cubicBezTo>
                  <a:lnTo>
                    <a:pt x="1719" y="3888"/>
                  </a:lnTo>
                  <a:close/>
                  <a:moveTo>
                    <a:pt x="3201" y="4629"/>
                  </a:moveTo>
                  <a:cubicBezTo>
                    <a:pt x="3239" y="4663"/>
                    <a:pt x="3287" y="4692"/>
                    <a:pt x="3340" y="4711"/>
                  </a:cubicBezTo>
                  <a:lnTo>
                    <a:pt x="4240" y="5048"/>
                  </a:lnTo>
                  <a:cubicBezTo>
                    <a:pt x="3735" y="5409"/>
                    <a:pt x="3143" y="5621"/>
                    <a:pt x="2527" y="5654"/>
                  </a:cubicBezTo>
                  <a:lnTo>
                    <a:pt x="2527" y="5135"/>
                  </a:lnTo>
                  <a:lnTo>
                    <a:pt x="3201" y="4629"/>
                  </a:lnTo>
                  <a:close/>
                  <a:moveTo>
                    <a:pt x="1478" y="4634"/>
                  </a:moveTo>
                  <a:lnTo>
                    <a:pt x="2147" y="5135"/>
                  </a:lnTo>
                  <a:lnTo>
                    <a:pt x="2147" y="5659"/>
                  </a:lnTo>
                  <a:cubicBezTo>
                    <a:pt x="1541" y="5621"/>
                    <a:pt x="958" y="5418"/>
                    <a:pt x="463" y="5067"/>
                  </a:cubicBezTo>
                  <a:cubicBezTo>
                    <a:pt x="501" y="5033"/>
                    <a:pt x="545" y="5005"/>
                    <a:pt x="593" y="4985"/>
                  </a:cubicBezTo>
                  <a:lnTo>
                    <a:pt x="598" y="4985"/>
                  </a:lnTo>
                  <a:lnTo>
                    <a:pt x="1334" y="4711"/>
                  </a:lnTo>
                  <a:cubicBezTo>
                    <a:pt x="1387" y="4692"/>
                    <a:pt x="1435" y="4663"/>
                    <a:pt x="1478" y="4634"/>
                  </a:cubicBezTo>
                  <a:close/>
                  <a:moveTo>
                    <a:pt x="1849" y="0"/>
                  </a:moveTo>
                  <a:cubicBezTo>
                    <a:pt x="1122" y="0"/>
                    <a:pt x="525" y="592"/>
                    <a:pt x="530" y="1319"/>
                  </a:cubicBezTo>
                  <a:cubicBezTo>
                    <a:pt x="530" y="1535"/>
                    <a:pt x="578" y="1752"/>
                    <a:pt x="675" y="1944"/>
                  </a:cubicBezTo>
                  <a:lnTo>
                    <a:pt x="732" y="2055"/>
                  </a:lnTo>
                  <a:lnTo>
                    <a:pt x="732" y="2353"/>
                  </a:lnTo>
                  <a:cubicBezTo>
                    <a:pt x="732" y="2854"/>
                    <a:pt x="954" y="3330"/>
                    <a:pt x="1339" y="3653"/>
                  </a:cubicBezTo>
                  <a:lnTo>
                    <a:pt x="1339" y="4158"/>
                  </a:lnTo>
                  <a:cubicBezTo>
                    <a:pt x="1334" y="4244"/>
                    <a:pt x="1281" y="4326"/>
                    <a:pt x="1199" y="4355"/>
                  </a:cubicBezTo>
                  <a:lnTo>
                    <a:pt x="458" y="4634"/>
                  </a:lnTo>
                  <a:cubicBezTo>
                    <a:pt x="270" y="4706"/>
                    <a:pt x="116" y="4851"/>
                    <a:pt x="35" y="5038"/>
                  </a:cubicBezTo>
                  <a:cubicBezTo>
                    <a:pt x="1" y="5115"/>
                    <a:pt x="20" y="5207"/>
                    <a:pt x="87" y="5260"/>
                  </a:cubicBezTo>
                  <a:cubicBezTo>
                    <a:pt x="749" y="5780"/>
                    <a:pt x="1542" y="6037"/>
                    <a:pt x="2331" y="6037"/>
                  </a:cubicBezTo>
                  <a:cubicBezTo>
                    <a:pt x="3263" y="6037"/>
                    <a:pt x="4191" y="5679"/>
                    <a:pt x="4894" y="4976"/>
                  </a:cubicBezTo>
                  <a:cubicBezTo>
                    <a:pt x="6194" y="3677"/>
                    <a:pt x="6314" y="1612"/>
                    <a:pt x="5178" y="169"/>
                  </a:cubicBezTo>
                  <a:cubicBezTo>
                    <a:pt x="5142" y="124"/>
                    <a:pt x="5089" y="101"/>
                    <a:pt x="5034" y="101"/>
                  </a:cubicBezTo>
                  <a:cubicBezTo>
                    <a:pt x="4994" y="101"/>
                    <a:pt x="4953" y="113"/>
                    <a:pt x="4918" y="140"/>
                  </a:cubicBezTo>
                  <a:cubicBezTo>
                    <a:pt x="4837" y="202"/>
                    <a:pt x="4822" y="323"/>
                    <a:pt x="4885" y="405"/>
                  </a:cubicBezTo>
                  <a:cubicBezTo>
                    <a:pt x="5905" y="1694"/>
                    <a:pt x="5799" y="3547"/>
                    <a:pt x="4635" y="4711"/>
                  </a:cubicBezTo>
                  <a:cubicBezTo>
                    <a:pt x="4611" y="4735"/>
                    <a:pt x="4586" y="4754"/>
                    <a:pt x="4562" y="4778"/>
                  </a:cubicBezTo>
                  <a:cubicBezTo>
                    <a:pt x="4524" y="4754"/>
                    <a:pt x="4481" y="4735"/>
                    <a:pt x="4437" y="4716"/>
                  </a:cubicBezTo>
                  <a:lnTo>
                    <a:pt x="3475" y="4355"/>
                  </a:lnTo>
                  <a:cubicBezTo>
                    <a:pt x="3388" y="4326"/>
                    <a:pt x="3335" y="4244"/>
                    <a:pt x="3335" y="4153"/>
                  </a:cubicBezTo>
                  <a:lnTo>
                    <a:pt x="3335" y="3672"/>
                  </a:lnTo>
                  <a:cubicBezTo>
                    <a:pt x="3374" y="3638"/>
                    <a:pt x="3412" y="3604"/>
                    <a:pt x="3456" y="3566"/>
                  </a:cubicBezTo>
                  <a:cubicBezTo>
                    <a:pt x="3768" y="3263"/>
                    <a:pt x="3942" y="2849"/>
                    <a:pt x="3942" y="2416"/>
                  </a:cubicBezTo>
                  <a:lnTo>
                    <a:pt x="3942" y="2055"/>
                  </a:lnTo>
                  <a:lnTo>
                    <a:pt x="3995" y="1944"/>
                  </a:lnTo>
                  <a:cubicBezTo>
                    <a:pt x="4091" y="1752"/>
                    <a:pt x="4144" y="1535"/>
                    <a:pt x="4144" y="1319"/>
                  </a:cubicBezTo>
                  <a:lnTo>
                    <a:pt x="4144" y="188"/>
                  </a:lnTo>
                  <a:cubicBezTo>
                    <a:pt x="4144" y="87"/>
                    <a:pt x="4057" y="0"/>
                    <a:pt x="395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23" name="Google Shape;12823;p93"/>
          <p:cNvGrpSpPr/>
          <p:nvPr/>
        </p:nvGrpSpPr>
        <p:grpSpPr>
          <a:xfrm>
            <a:off x="1311446" y="3641889"/>
            <a:ext cx="353652" cy="338440"/>
            <a:chOff x="1311446" y="3826464"/>
            <a:chExt cx="353652" cy="338440"/>
          </a:xfrm>
        </p:grpSpPr>
        <p:sp>
          <p:nvSpPr>
            <p:cNvPr id="12824" name="Google Shape;12824;p93"/>
            <p:cNvSpPr/>
            <p:nvPr/>
          </p:nvSpPr>
          <p:spPr>
            <a:xfrm>
              <a:off x="1427424" y="4028415"/>
              <a:ext cx="9127" cy="18962"/>
            </a:xfrm>
            <a:custGeom>
              <a:avLst/>
              <a:gdLst/>
              <a:ahLst/>
              <a:cxnLst/>
              <a:rect l="l" t="t" r="r" b="b"/>
              <a:pathLst>
                <a:path w="348" h="723" extrusionOk="0">
                  <a:moveTo>
                    <a:pt x="304" y="1"/>
                  </a:moveTo>
                  <a:lnTo>
                    <a:pt x="1" y="304"/>
                  </a:lnTo>
                  <a:cubicBezTo>
                    <a:pt x="102" y="453"/>
                    <a:pt x="217" y="598"/>
                    <a:pt x="347" y="723"/>
                  </a:cubicBezTo>
                  <a:cubicBezTo>
                    <a:pt x="314" y="487"/>
                    <a:pt x="299" y="246"/>
                    <a:pt x="304" y="1"/>
                  </a:cubicBezTo>
                  <a:close/>
                </a:path>
              </a:pathLst>
            </a:custGeom>
            <a:solidFill>
              <a:srgbClr val="C5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5" name="Google Shape;12825;p93"/>
            <p:cNvSpPr/>
            <p:nvPr/>
          </p:nvSpPr>
          <p:spPr>
            <a:xfrm>
              <a:off x="1436525" y="3853268"/>
              <a:ext cx="222776" cy="234238"/>
            </a:xfrm>
            <a:custGeom>
              <a:avLst/>
              <a:gdLst/>
              <a:ahLst/>
              <a:cxnLst/>
              <a:rect l="l" t="t" r="r" b="b"/>
              <a:pathLst>
                <a:path w="8494" h="8931" extrusionOk="0">
                  <a:moveTo>
                    <a:pt x="7401" y="0"/>
                  </a:moveTo>
                  <a:lnTo>
                    <a:pt x="7401" y="0"/>
                  </a:lnTo>
                  <a:cubicBezTo>
                    <a:pt x="7401" y="0"/>
                    <a:pt x="7714" y="2079"/>
                    <a:pt x="6626" y="3171"/>
                  </a:cubicBezTo>
                  <a:lnTo>
                    <a:pt x="3171" y="6626"/>
                  </a:lnTo>
                  <a:cubicBezTo>
                    <a:pt x="2481" y="7317"/>
                    <a:pt x="1396" y="7444"/>
                    <a:pt x="691" y="7444"/>
                  </a:cubicBezTo>
                  <a:cubicBezTo>
                    <a:pt x="281" y="7444"/>
                    <a:pt x="0" y="7401"/>
                    <a:pt x="0" y="7401"/>
                  </a:cubicBezTo>
                  <a:lnTo>
                    <a:pt x="0" y="7401"/>
                  </a:lnTo>
                  <a:cubicBezTo>
                    <a:pt x="342" y="7742"/>
                    <a:pt x="765" y="7992"/>
                    <a:pt x="1232" y="8122"/>
                  </a:cubicBezTo>
                  <a:lnTo>
                    <a:pt x="2041" y="8931"/>
                  </a:lnTo>
                  <a:cubicBezTo>
                    <a:pt x="2729" y="8493"/>
                    <a:pt x="3369" y="7978"/>
                    <a:pt x="3946" y="7401"/>
                  </a:cubicBezTo>
                  <a:lnTo>
                    <a:pt x="7401" y="3946"/>
                  </a:lnTo>
                  <a:cubicBezTo>
                    <a:pt x="8493" y="2858"/>
                    <a:pt x="8493" y="1088"/>
                    <a:pt x="7401" y="0"/>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6" name="Google Shape;12826;p93"/>
            <p:cNvSpPr/>
            <p:nvPr/>
          </p:nvSpPr>
          <p:spPr>
            <a:xfrm>
              <a:off x="1415962" y="3831762"/>
              <a:ext cx="234998" cy="227288"/>
            </a:xfrm>
            <a:custGeom>
              <a:avLst/>
              <a:gdLst/>
              <a:ahLst/>
              <a:cxnLst/>
              <a:rect l="l" t="t" r="r" b="b"/>
              <a:pathLst>
                <a:path w="8960" h="8666" extrusionOk="0">
                  <a:moveTo>
                    <a:pt x="6210" y="1422"/>
                  </a:moveTo>
                  <a:cubicBezTo>
                    <a:pt x="6561" y="1422"/>
                    <a:pt x="6912" y="1556"/>
                    <a:pt x="7179" y="1826"/>
                  </a:cubicBezTo>
                  <a:cubicBezTo>
                    <a:pt x="7713" y="2360"/>
                    <a:pt x="7713" y="3226"/>
                    <a:pt x="7179" y="3765"/>
                  </a:cubicBezTo>
                  <a:lnTo>
                    <a:pt x="7184" y="3765"/>
                  </a:lnTo>
                  <a:lnTo>
                    <a:pt x="5452" y="5497"/>
                  </a:lnTo>
                  <a:lnTo>
                    <a:pt x="5091" y="5589"/>
                  </a:lnTo>
                  <a:lnTo>
                    <a:pt x="3825" y="7124"/>
                  </a:lnTo>
                  <a:lnTo>
                    <a:pt x="3724" y="7220"/>
                  </a:lnTo>
                  <a:cubicBezTo>
                    <a:pt x="3458" y="7486"/>
                    <a:pt x="3108" y="7620"/>
                    <a:pt x="2757" y="7620"/>
                  </a:cubicBezTo>
                  <a:cubicBezTo>
                    <a:pt x="2405" y="7620"/>
                    <a:pt x="2053" y="7485"/>
                    <a:pt x="1785" y="7215"/>
                  </a:cubicBezTo>
                  <a:cubicBezTo>
                    <a:pt x="1251" y="6681"/>
                    <a:pt x="1251" y="5815"/>
                    <a:pt x="1785" y="5281"/>
                  </a:cubicBezTo>
                  <a:lnTo>
                    <a:pt x="5240" y="1826"/>
                  </a:lnTo>
                  <a:cubicBezTo>
                    <a:pt x="5507" y="1556"/>
                    <a:pt x="5858" y="1422"/>
                    <a:pt x="6210" y="1422"/>
                  </a:cubicBezTo>
                  <a:close/>
                  <a:moveTo>
                    <a:pt x="6212" y="1"/>
                  </a:moveTo>
                  <a:cubicBezTo>
                    <a:pt x="5497" y="1"/>
                    <a:pt x="4783" y="274"/>
                    <a:pt x="4239" y="820"/>
                  </a:cubicBezTo>
                  <a:lnTo>
                    <a:pt x="784" y="4275"/>
                  </a:lnTo>
                  <a:lnTo>
                    <a:pt x="0" y="6681"/>
                  </a:lnTo>
                  <a:cubicBezTo>
                    <a:pt x="63" y="7080"/>
                    <a:pt x="217" y="7465"/>
                    <a:pt x="443" y="7802"/>
                  </a:cubicBezTo>
                  <a:lnTo>
                    <a:pt x="481" y="7764"/>
                  </a:lnTo>
                  <a:cubicBezTo>
                    <a:pt x="553" y="7937"/>
                    <a:pt x="654" y="8091"/>
                    <a:pt x="789" y="8221"/>
                  </a:cubicBezTo>
                  <a:cubicBezTo>
                    <a:pt x="1085" y="8520"/>
                    <a:pt x="1497" y="8665"/>
                    <a:pt x="1953" y="8665"/>
                  </a:cubicBezTo>
                  <a:cubicBezTo>
                    <a:pt x="2083" y="8665"/>
                    <a:pt x="2217" y="8653"/>
                    <a:pt x="2353" y="8630"/>
                  </a:cubicBezTo>
                  <a:cubicBezTo>
                    <a:pt x="2959" y="8524"/>
                    <a:pt x="3609" y="8187"/>
                    <a:pt x="4157" y="7638"/>
                  </a:cubicBezTo>
                  <a:lnTo>
                    <a:pt x="7612" y="4184"/>
                  </a:lnTo>
                  <a:cubicBezTo>
                    <a:pt x="8695" y="3096"/>
                    <a:pt x="8960" y="1590"/>
                    <a:pt x="8185" y="820"/>
                  </a:cubicBezTo>
                  <a:cubicBezTo>
                    <a:pt x="7641" y="274"/>
                    <a:pt x="6927" y="1"/>
                    <a:pt x="6212" y="1"/>
                  </a:cubicBezTo>
                  <a:close/>
                </a:path>
              </a:pathLst>
            </a:custGeom>
            <a:solidFill>
              <a:srgbClr val="C5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7" name="Google Shape;12827;p93"/>
            <p:cNvSpPr/>
            <p:nvPr/>
          </p:nvSpPr>
          <p:spPr>
            <a:xfrm>
              <a:off x="1536215" y="3943989"/>
              <a:ext cx="22739" cy="54553"/>
            </a:xfrm>
            <a:custGeom>
              <a:avLst/>
              <a:gdLst/>
              <a:ahLst/>
              <a:cxnLst/>
              <a:rect l="l" t="t" r="r" b="b"/>
              <a:pathLst>
                <a:path w="867" h="2080" extrusionOk="0">
                  <a:moveTo>
                    <a:pt x="150" y="1"/>
                  </a:moveTo>
                  <a:cubicBezTo>
                    <a:pt x="150" y="1"/>
                    <a:pt x="313" y="1074"/>
                    <a:pt x="1" y="2079"/>
                  </a:cubicBezTo>
                  <a:lnTo>
                    <a:pt x="867" y="1218"/>
                  </a:lnTo>
                  <a:cubicBezTo>
                    <a:pt x="737" y="756"/>
                    <a:pt x="491" y="338"/>
                    <a:pt x="150" y="1"/>
                  </a:cubicBezTo>
                  <a:close/>
                </a:path>
              </a:pathLst>
            </a:custGeom>
            <a:solidFill>
              <a:srgbClr val="D4DE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8" name="Google Shape;12828;p93"/>
            <p:cNvSpPr/>
            <p:nvPr/>
          </p:nvSpPr>
          <p:spPr>
            <a:xfrm>
              <a:off x="1346040" y="4086352"/>
              <a:ext cx="151726" cy="73253"/>
            </a:xfrm>
            <a:custGeom>
              <a:avLst/>
              <a:gdLst/>
              <a:ahLst/>
              <a:cxnLst/>
              <a:rect l="l" t="t" r="r" b="b"/>
              <a:pathLst>
                <a:path w="5785" h="2793" extrusionOk="0">
                  <a:moveTo>
                    <a:pt x="4369" y="0"/>
                  </a:moveTo>
                  <a:lnTo>
                    <a:pt x="3171" y="1199"/>
                  </a:lnTo>
                  <a:cubicBezTo>
                    <a:pt x="2478" y="1889"/>
                    <a:pt x="1387" y="2015"/>
                    <a:pt x="683" y="2015"/>
                  </a:cubicBezTo>
                  <a:cubicBezTo>
                    <a:pt x="278" y="2015"/>
                    <a:pt x="0" y="1973"/>
                    <a:pt x="0" y="1973"/>
                  </a:cubicBezTo>
                  <a:lnTo>
                    <a:pt x="0" y="1973"/>
                  </a:lnTo>
                  <a:cubicBezTo>
                    <a:pt x="544" y="2519"/>
                    <a:pt x="1259" y="2792"/>
                    <a:pt x="1973" y="2792"/>
                  </a:cubicBezTo>
                  <a:cubicBezTo>
                    <a:pt x="2688" y="2792"/>
                    <a:pt x="3402" y="2519"/>
                    <a:pt x="3946" y="1973"/>
                  </a:cubicBezTo>
                  <a:lnTo>
                    <a:pt x="5784" y="135"/>
                  </a:lnTo>
                  <a:lnTo>
                    <a:pt x="4369" y="0"/>
                  </a:lnTo>
                  <a:close/>
                </a:path>
              </a:pathLst>
            </a:custGeom>
            <a:solidFill>
              <a:srgbClr val="D4DE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29" name="Google Shape;12829;p93"/>
            <p:cNvSpPr/>
            <p:nvPr/>
          </p:nvSpPr>
          <p:spPr>
            <a:xfrm>
              <a:off x="1460628" y="4043811"/>
              <a:ext cx="82931" cy="46606"/>
            </a:xfrm>
            <a:custGeom>
              <a:avLst/>
              <a:gdLst/>
              <a:ahLst/>
              <a:cxnLst/>
              <a:rect l="l" t="t" r="r" b="b"/>
              <a:pathLst>
                <a:path w="3162" h="1777" extrusionOk="0">
                  <a:moveTo>
                    <a:pt x="3162" y="1"/>
                  </a:moveTo>
                  <a:lnTo>
                    <a:pt x="3032" y="136"/>
                  </a:lnTo>
                  <a:cubicBezTo>
                    <a:pt x="2504" y="663"/>
                    <a:pt x="1793" y="954"/>
                    <a:pt x="1061" y="954"/>
                  </a:cubicBezTo>
                  <a:cubicBezTo>
                    <a:pt x="939" y="954"/>
                    <a:pt x="816" y="946"/>
                    <a:pt x="693" y="930"/>
                  </a:cubicBezTo>
                  <a:lnTo>
                    <a:pt x="0" y="1622"/>
                  </a:lnTo>
                  <a:cubicBezTo>
                    <a:pt x="338" y="1726"/>
                    <a:pt x="689" y="1776"/>
                    <a:pt x="1041" y="1776"/>
                  </a:cubicBezTo>
                  <a:cubicBezTo>
                    <a:pt x="1166" y="1776"/>
                    <a:pt x="1291" y="1770"/>
                    <a:pt x="1415" y="1757"/>
                  </a:cubicBezTo>
                  <a:lnTo>
                    <a:pt x="3032" y="140"/>
                  </a:lnTo>
                  <a:cubicBezTo>
                    <a:pt x="3080" y="97"/>
                    <a:pt x="3123" y="49"/>
                    <a:pt x="3162" y="1"/>
                  </a:cubicBezTo>
                  <a:close/>
                </a:path>
              </a:pathLst>
            </a:custGeom>
            <a:solidFill>
              <a:srgbClr val="C9D6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0" name="Google Shape;12830;p93"/>
            <p:cNvSpPr/>
            <p:nvPr/>
          </p:nvSpPr>
          <p:spPr>
            <a:xfrm>
              <a:off x="1317399" y="3922509"/>
              <a:ext cx="236021" cy="227261"/>
            </a:xfrm>
            <a:custGeom>
              <a:avLst/>
              <a:gdLst/>
              <a:ahLst/>
              <a:cxnLst/>
              <a:rect l="l" t="t" r="r" b="b"/>
              <a:pathLst>
                <a:path w="8999" h="8665" extrusionOk="0">
                  <a:moveTo>
                    <a:pt x="6520" y="1"/>
                  </a:moveTo>
                  <a:cubicBezTo>
                    <a:pt x="5805" y="1"/>
                    <a:pt x="5091" y="274"/>
                    <a:pt x="4547" y="820"/>
                  </a:cubicBezTo>
                  <a:lnTo>
                    <a:pt x="1092" y="4275"/>
                  </a:lnTo>
                  <a:cubicBezTo>
                    <a:pt x="0" y="5362"/>
                    <a:pt x="0" y="7133"/>
                    <a:pt x="1092" y="8220"/>
                  </a:cubicBezTo>
                  <a:cubicBezTo>
                    <a:pt x="1392" y="8520"/>
                    <a:pt x="1801" y="8665"/>
                    <a:pt x="2256" y="8665"/>
                  </a:cubicBezTo>
                  <a:cubicBezTo>
                    <a:pt x="2386" y="8665"/>
                    <a:pt x="2520" y="8653"/>
                    <a:pt x="2656" y="8629"/>
                  </a:cubicBezTo>
                  <a:cubicBezTo>
                    <a:pt x="3267" y="8523"/>
                    <a:pt x="3912" y="8187"/>
                    <a:pt x="4461" y="7638"/>
                  </a:cubicBezTo>
                  <a:lnTo>
                    <a:pt x="5774" y="6324"/>
                  </a:lnTo>
                  <a:cubicBezTo>
                    <a:pt x="5774" y="6324"/>
                    <a:pt x="5627" y="6121"/>
                    <a:pt x="5248" y="6121"/>
                  </a:cubicBezTo>
                  <a:cubicBezTo>
                    <a:pt x="5210" y="6121"/>
                    <a:pt x="5171" y="6123"/>
                    <a:pt x="5129" y="6127"/>
                  </a:cubicBezTo>
                  <a:lnTo>
                    <a:pt x="4037" y="7219"/>
                  </a:lnTo>
                  <a:cubicBezTo>
                    <a:pt x="3771" y="7486"/>
                    <a:pt x="3422" y="7619"/>
                    <a:pt x="3072" y="7619"/>
                  </a:cubicBezTo>
                  <a:cubicBezTo>
                    <a:pt x="2720" y="7619"/>
                    <a:pt x="2368" y="7485"/>
                    <a:pt x="2098" y="7215"/>
                  </a:cubicBezTo>
                  <a:cubicBezTo>
                    <a:pt x="1564" y="6681"/>
                    <a:pt x="1564" y="5814"/>
                    <a:pt x="2098" y="5280"/>
                  </a:cubicBezTo>
                  <a:lnTo>
                    <a:pt x="5553" y="1825"/>
                  </a:lnTo>
                  <a:cubicBezTo>
                    <a:pt x="5821" y="1557"/>
                    <a:pt x="6172" y="1422"/>
                    <a:pt x="6523" y="1422"/>
                  </a:cubicBezTo>
                  <a:cubicBezTo>
                    <a:pt x="6852" y="1422"/>
                    <a:pt x="7181" y="1540"/>
                    <a:pt x="7444" y="1777"/>
                  </a:cubicBezTo>
                  <a:cubicBezTo>
                    <a:pt x="7983" y="2268"/>
                    <a:pt x="8045" y="3096"/>
                    <a:pt x="7583" y="3664"/>
                  </a:cubicBezTo>
                  <a:lnTo>
                    <a:pt x="8911" y="2336"/>
                  </a:lnTo>
                  <a:cubicBezTo>
                    <a:pt x="8998" y="1744"/>
                    <a:pt x="8868" y="1195"/>
                    <a:pt x="8493" y="820"/>
                  </a:cubicBezTo>
                  <a:cubicBezTo>
                    <a:pt x="7949" y="274"/>
                    <a:pt x="7235" y="1"/>
                    <a:pt x="6520" y="1"/>
                  </a:cubicBezTo>
                  <a:close/>
                </a:path>
              </a:pathLst>
            </a:custGeom>
            <a:solidFill>
              <a:srgbClr val="DEE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1" name="Google Shape;12831;p93"/>
            <p:cNvSpPr/>
            <p:nvPr/>
          </p:nvSpPr>
          <p:spPr>
            <a:xfrm>
              <a:off x="1451789" y="4066157"/>
              <a:ext cx="36509" cy="22241"/>
            </a:xfrm>
            <a:custGeom>
              <a:avLst/>
              <a:gdLst/>
              <a:ahLst/>
              <a:cxnLst/>
              <a:rect l="l" t="t" r="r" b="b"/>
              <a:pathLst>
                <a:path w="1392" h="848" extrusionOk="0">
                  <a:moveTo>
                    <a:pt x="650" y="1"/>
                  </a:moveTo>
                  <a:lnTo>
                    <a:pt x="1" y="650"/>
                  </a:lnTo>
                  <a:cubicBezTo>
                    <a:pt x="212" y="737"/>
                    <a:pt x="429" y="804"/>
                    <a:pt x="645" y="847"/>
                  </a:cubicBezTo>
                  <a:lnTo>
                    <a:pt x="1391" y="102"/>
                  </a:lnTo>
                  <a:cubicBezTo>
                    <a:pt x="1141" y="102"/>
                    <a:pt x="891" y="68"/>
                    <a:pt x="650" y="1"/>
                  </a:cubicBezTo>
                  <a:close/>
                </a:path>
              </a:pathLst>
            </a:custGeom>
            <a:solidFill>
              <a:srgbClr val="D4DE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2" name="Google Shape;12832;p93"/>
            <p:cNvSpPr/>
            <p:nvPr/>
          </p:nvSpPr>
          <p:spPr>
            <a:xfrm>
              <a:off x="1311446" y="3864389"/>
              <a:ext cx="312265" cy="300515"/>
            </a:xfrm>
            <a:custGeom>
              <a:avLst/>
              <a:gdLst/>
              <a:ahLst/>
              <a:cxnLst/>
              <a:rect l="l" t="t" r="r" b="b"/>
              <a:pathLst>
                <a:path w="11906" h="11458" extrusionOk="0">
                  <a:moveTo>
                    <a:pt x="10174" y="0"/>
                  </a:moveTo>
                  <a:cubicBezTo>
                    <a:pt x="9782" y="0"/>
                    <a:pt x="9389" y="146"/>
                    <a:pt x="9086" y="437"/>
                  </a:cubicBezTo>
                  <a:lnTo>
                    <a:pt x="7993" y="1525"/>
                  </a:lnTo>
                  <a:cubicBezTo>
                    <a:pt x="7842" y="1673"/>
                    <a:pt x="7980" y="1877"/>
                    <a:pt x="8139" y="1877"/>
                  </a:cubicBezTo>
                  <a:cubicBezTo>
                    <a:pt x="8187" y="1877"/>
                    <a:pt x="8237" y="1858"/>
                    <a:pt x="8282" y="1814"/>
                  </a:cubicBezTo>
                  <a:lnTo>
                    <a:pt x="9374" y="721"/>
                  </a:lnTo>
                  <a:cubicBezTo>
                    <a:pt x="9600" y="502"/>
                    <a:pt x="9892" y="393"/>
                    <a:pt x="10184" y="393"/>
                  </a:cubicBezTo>
                  <a:cubicBezTo>
                    <a:pt x="10483" y="393"/>
                    <a:pt x="10782" y="507"/>
                    <a:pt x="11010" y="736"/>
                  </a:cubicBezTo>
                  <a:cubicBezTo>
                    <a:pt x="11458" y="1183"/>
                    <a:pt x="11463" y="1915"/>
                    <a:pt x="11020" y="2372"/>
                  </a:cubicBezTo>
                  <a:lnTo>
                    <a:pt x="9523" y="3868"/>
                  </a:lnTo>
                  <a:cubicBezTo>
                    <a:pt x="9031" y="2669"/>
                    <a:pt x="7896" y="2006"/>
                    <a:pt x="6741" y="2006"/>
                  </a:cubicBezTo>
                  <a:cubicBezTo>
                    <a:pt x="5988" y="2006"/>
                    <a:pt x="5226" y="2288"/>
                    <a:pt x="4630" y="2887"/>
                  </a:cubicBezTo>
                  <a:lnTo>
                    <a:pt x="1175" y="6341"/>
                  </a:lnTo>
                  <a:cubicBezTo>
                    <a:pt x="1" y="7511"/>
                    <a:pt x="1" y="9411"/>
                    <a:pt x="1175" y="10581"/>
                  </a:cubicBezTo>
                  <a:cubicBezTo>
                    <a:pt x="1760" y="11165"/>
                    <a:pt x="2526" y="11458"/>
                    <a:pt x="3293" y="11458"/>
                  </a:cubicBezTo>
                  <a:cubicBezTo>
                    <a:pt x="4060" y="11458"/>
                    <a:pt x="4827" y="11165"/>
                    <a:pt x="5414" y="10581"/>
                  </a:cubicBezTo>
                  <a:lnTo>
                    <a:pt x="7247" y="8747"/>
                  </a:lnTo>
                  <a:cubicBezTo>
                    <a:pt x="7378" y="8594"/>
                    <a:pt x="7248" y="8400"/>
                    <a:pt x="7093" y="8400"/>
                  </a:cubicBezTo>
                  <a:cubicBezTo>
                    <a:pt x="7048" y="8400"/>
                    <a:pt x="7002" y="8416"/>
                    <a:pt x="6959" y="8454"/>
                  </a:cubicBezTo>
                  <a:lnTo>
                    <a:pt x="6959" y="8459"/>
                  </a:lnTo>
                  <a:lnTo>
                    <a:pt x="5125" y="10292"/>
                  </a:lnTo>
                  <a:cubicBezTo>
                    <a:pt x="4624" y="10774"/>
                    <a:pt x="3977" y="11015"/>
                    <a:pt x="3331" y="11015"/>
                  </a:cubicBezTo>
                  <a:cubicBezTo>
                    <a:pt x="2668" y="11015"/>
                    <a:pt x="2006" y="10762"/>
                    <a:pt x="1502" y="10258"/>
                  </a:cubicBezTo>
                  <a:cubicBezTo>
                    <a:pt x="506" y="9262"/>
                    <a:pt x="487" y="7650"/>
                    <a:pt x="1469" y="6635"/>
                  </a:cubicBezTo>
                  <a:lnTo>
                    <a:pt x="4923" y="3180"/>
                  </a:lnTo>
                  <a:cubicBezTo>
                    <a:pt x="5440" y="2662"/>
                    <a:pt x="6095" y="2420"/>
                    <a:pt x="6742" y="2420"/>
                  </a:cubicBezTo>
                  <a:cubicBezTo>
                    <a:pt x="7795" y="2420"/>
                    <a:pt x="8827" y="3061"/>
                    <a:pt x="9206" y="4191"/>
                  </a:cubicBezTo>
                  <a:lnTo>
                    <a:pt x="7570" y="5827"/>
                  </a:lnTo>
                  <a:cubicBezTo>
                    <a:pt x="7336" y="6060"/>
                    <a:pt x="7040" y="6170"/>
                    <a:pt x="6747" y="6170"/>
                  </a:cubicBezTo>
                  <a:cubicBezTo>
                    <a:pt x="6298" y="6170"/>
                    <a:pt x="5857" y="5911"/>
                    <a:pt x="5664" y="5442"/>
                  </a:cubicBezTo>
                  <a:cubicBezTo>
                    <a:pt x="5625" y="5358"/>
                    <a:pt x="5554" y="5322"/>
                    <a:pt x="5483" y="5322"/>
                  </a:cubicBezTo>
                  <a:cubicBezTo>
                    <a:pt x="5356" y="5322"/>
                    <a:pt x="5229" y="5438"/>
                    <a:pt x="5284" y="5596"/>
                  </a:cubicBezTo>
                  <a:cubicBezTo>
                    <a:pt x="5541" y="6231"/>
                    <a:pt x="6140" y="6581"/>
                    <a:pt x="6749" y="6581"/>
                  </a:cubicBezTo>
                  <a:cubicBezTo>
                    <a:pt x="7145" y="6581"/>
                    <a:pt x="7546" y="6433"/>
                    <a:pt x="7859" y="6120"/>
                  </a:cubicBezTo>
                  <a:lnTo>
                    <a:pt x="9581" y="4398"/>
                  </a:lnTo>
                  <a:lnTo>
                    <a:pt x="11313" y="2665"/>
                  </a:lnTo>
                  <a:cubicBezTo>
                    <a:pt x="11905" y="2045"/>
                    <a:pt x="11891" y="1068"/>
                    <a:pt x="11284" y="462"/>
                  </a:cubicBezTo>
                  <a:cubicBezTo>
                    <a:pt x="10980" y="154"/>
                    <a:pt x="10577" y="0"/>
                    <a:pt x="1017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3" name="Google Shape;12833;p93"/>
            <p:cNvSpPr/>
            <p:nvPr/>
          </p:nvSpPr>
          <p:spPr>
            <a:xfrm>
              <a:off x="1351338" y="3826464"/>
              <a:ext cx="313760" cy="301957"/>
            </a:xfrm>
            <a:custGeom>
              <a:avLst/>
              <a:gdLst/>
              <a:ahLst/>
              <a:cxnLst/>
              <a:rect l="l" t="t" r="r" b="b"/>
              <a:pathLst>
                <a:path w="11963" h="11513" extrusionOk="0">
                  <a:moveTo>
                    <a:pt x="8677" y="1"/>
                  </a:moveTo>
                  <a:cubicBezTo>
                    <a:pt x="7910" y="1"/>
                    <a:pt x="7143" y="293"/>
                    <a:pt x="6559" y="878"/>
                  </a:cubicBezTo>
                  <a:lnTo>
                    <a:pt x="4721" y="2711"/>
                  </a:lnTo>
                  <a:cubicBezTo>
                    <a:pt x="4569" y="2863"/>
                    <a:pt x="4707" y="3068"/>
                    <a:pt x="4867" y="3068"/>
                  </a:cubicBezTo>
                  <a:cubicBezTo>
                    <a:pt x="4915" y="3068"/>
                    <a:pt x="4965" y="3049"/>
                    <a:pt x="5009" y="3005"/>
                  </a:cubicBezTo>
                  <a:lnTo>
                    <a:pt x="6852" y="1167"/>
                  </a:lnTo>
                  <a:cubicBezTo>
                    <a:pt x="7351" y="682"/>
                    <a:pt x="7996" y="442"/>
                    <a:pt x="8641" y="442"/>
                  </a:cubicBezTo>
                  <a:cubicBezTo>
                    <a:pt x="9303" y="442"/>
                    <a:pt x="9966" y="696"/>
                    <a:pt x="10471" y="1200"/>
                  </a:cubicBezTo>
                  <a:cubicBezTo>
                    <a:pt x="11467" y="2196"/>
                    <a:pt x="11486" y="3808"/>
                    <a:pt x="10509" y="4823"/>
                  </a:cubicBezTo>
                  <a:lnTo>
                    <a:pt x="7054" y="8278"/>
                  </a:lnTo>
                  <a:cubicBezTo>
                    <a:pt x="6537" y="8794"/>
                    <a:pt x="5882" y="9034"/>
                    <a:pt x="5236" y="9034"/>
                  </a:cubicBezTo>
                  <a:cubicBezTo>
                    <a:pt x="4181" y="9034"/>
                    <a:pt x="3148" y="8394"/>
                    <a:pt x="2772" y="7263"/>
                  </a:cubicBezTo>
                  <a:lnTo>
                    <a:pt x="4403" y="5627"/>
                  </a:lnTo>
                  <a:cubicBezTo>
                    <a:pt x="4636" y="5396"/>
                    <a:pt x="4932" y="5287"/>
                    <a:pt x="5224" y="5287"/>
                  </a:cubicBezTo>
                  <a:cubicBezTo>
                    <a:pt x="5674" y="5287"/>
                    <a:pt x="6116" y="5545"/>
                    <a:pt x="6309" y="6012"/>
                  </a:cubicBezTo>
                  <a:cubicBezTo>
                    <a:pt x="6342" y="6112"/>
                    <a:pt x="6418" y="6154"/>
                    <a:pt x="6495" y="6154"/>
                  </a:cubicBezTo>
                  <a:cubicBezTo>
                    <a:pt x="6630" y="6154"/>
                    <a:pt x="6768" y="6026"/>
                    <a:pt x="6689" y="5858"/>
                  </a:cubicBezTo>
                  <a:cubicBezTo>
                    <a:pt x="6432" y="5225"/>
                    <a:pt x="5833" y="4875"/>
                    <a:pt x="5224" y="4875"/>
                  </a:cubicBezTo>
                  <a:cubicBezTo>
                    <a:pt x="4828" y="4875"/>
                    <a:pt x="4427" y="5023"/>
                    <a:pt x="4114" y="5338"/>
                  </a:cubicBezTo>
                  <a:lnTo>
                    <a:pt x="655" y="8793"/>
                  </a:lnTo>
                  <a:cubicBezTo>
                    <a:pt x="15" y="9404"/>
                    <a:pt x="0" y="10424"/>
                    <a:pt x="626" y="11050"/>
                  </a:cubicBezTo>
                  <a:cubicBezTo>
                    <a:pt x="937" y="11358"/>
                    <a:pt x="1342" y="11512"/>
                    <a:pt x="1745" y="11512"/>
                  </a:cubicBezTo>
                  <a:cubicBezTo>
                    <a:pt x="2160" y="11512"/>
                    <a:pt x="2573" y="11350"/>
                    <a:pt x="2883" y="11026"/>
                  </a:cubicBezTo>
                  <a:lnTo>
                    <a:pt x="3975" y="9934"/>
                  </a:lnTo>
                  <a:cubicBezTo>
                    <a:pt x="4122" y="9786"/>
                    <a:pt x="3987" y="9579"/>
                    <a:pt x="3828" y="9579"/>
                  </a:cubicBezTo>
                  <a:cubicBezTo>
                    <a:pt x="3779" y="9579"/>
                    <a:pt x="3728" y="9599"/>
                    <a:pt x="3681" y="9645"/>
                  </a:cubicBezTo>
                  <a:lnTo>
                    <a:pt x="2594" y="10732"/>
                  </a:lnTo>
                  <a:cubicBezTo>
                    <a:pt x="2365" y="10968"/>
                    <a:pt x="2061" y="11086"/>
                    <a:pt x="1756" y="11086"/>
                  </a:cubicBezTo>
                  <a:cubicBezTo>
                    <a:pt x="1458" y="11086"/>
                    <a:pt x="1160" y="10973"/>
                    <a:pt x="934" y="10747"/>
                  </a:cubicBezTo>
                  <a:cubicBezTo>
                    <a:pt x="472" y="10285"/>
                    <a:pt x="477" y="9539"/>
                    <a:pt x="948" y="9087"/>
                  </a:cubicBezTo>
                  <a:lnTo>
                    <a:pt x="2445" y="7585"/>
                  </a:lnTo>
                  <a:cubicBezTo>
                    <a:pt x="2937" y="8785"/>
                    <a:pt x="4072" y="9447"/>
                    <a:pt x="5227" y="9447"/>
                  </a:cubicBezTo>
                  <a:cubicBezTo>
                    <a:pt x="5980" y="9447"/>
                    <a:pt x="6742" y="9165"/>
                    <a:pt x="7338" y="8567"/>
                  </a:cubicBezTo>
                  <a:lnTo>
                    <a:pt x="10793" y="5112"/>
                  </a:lnTo>
                  <a:cubicBezTo>
                    <a:pt x="11962" y="3943"/>
                    <a:pt x="11962" y="2047"/>
                    <a:pt x="10798" y="878"/>
                  </a:cubicBezTo>
                  <a:cubicBezTo>
                    <a:pt x="10211" y="293"/>
                    <a:pt x="9443" y="1"/>
                    <a:pt x="867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34" name="Google Shape;12834;p93"/>
          <p:cNvGrpSpPr/>
          <p:nvPr/>
        </p:nvGrpSpPr>
        <p:grpSpPr>
          <a:xfrm>
            <a:off x="1768434" y="3641810"/>
            <a:ext cx="345154" cy="338728"/>
            <a:chOff x="1768434" y="3826385"/>
            <a:chExt cx="345154" cy="338728"/>
          </a:xfrm>
        </p:grpSpPr>
        <p:sp>
          <p:nvSpPr>
            <p:cNvPr id="12835" name="Google Shape;12835;p93"/>
            <p:cNvSpPr/>
            <p:nvPr/>
          </p:nvSpPr>
          <p:spPr>
            <a:xfrm>
              <a:off x="1886667" y="3999644"/>
              <a:ext cx="156132" cy="156027"/>
            </a:xfrm>
            <a:custGeom>
              <a:avLst/>
              <a:gdLst/>
              <a:ahLst/>
              <a:cxnLst/>
              <a:rect l="l" t="t" r="r" b="b"/>
              <a:pathLst>
                <a:path w="5953" h="5949" extrusionOk="0">
                  <a:moveTo>
                    <a:pt x="2099" y="1"/>
                  </a:moveTo>
                  <a:lnTo>
                    <a:pt x="2099" y="1478"/>
                  </a:lnTo>
                  <a:cubicBezTo>
                    <a:pt x="2099" y="1560"/>
                    <a:pt x="2031" y="1627"/>
                    <a:pt x="1950" y="1627"/>
                  </a:cubicBezTo>
                  <a:lnTo>
                    <a:pt x="1483" y="1627"/>
                  </a:lnTo>
                  <a:cubicBezTo>
                    <a:pt x="1430" y="1627"/>
                    <a:pt x="1382" y="1598"/>
                    <a:pt x="1353" y="1555"/>
                  </a:cubicBezTo>
                  <a:cubicBezTo>
                    <a:pt x="1207" y="1308"/>
                    <a:pt x="971" y="1197"/>
                    <a:pt x="736" y="1197"/>
                  </a:cubicBezTo>
                  <a:cubicBezTo>
                    <a:pt x="366" y="1197"/>
                    <a:pt x="1" y="1472"/>
                    <a:pt x="1" y="1925"/>
                  </a:cubicBezTo>
                  <a:cubicBezTo>
                    <a:pt x="1" y="2376"/>
                    <a:pt x="367" y="2652"/>
                    <a:pt x="738" y="2652"/>
                  </a:cubicBezTo>
                  <a:cubicBezTo>
                    <a:pt x="972" y="2652"/>
                    <a:pt x="1208" y="2542"/>
                    <a:pt x="1353" y="2296"/>
                  </a:cubicBezTo>
                  <a:cubicBezTo>
                    <a:pt x="1382" y="2248"/>
                    <a:pt x="1430" y="2224"/>
                    <a:pt x="1483" y="2224"/>
                  </a:cubicBezTo>
                  <a:lnTo>
                    <a:pt x="1950" y="2224"/>
                  </a:lnTo>
                  <a:cubicBezTo>
                    <a:pt x="2031" y="2224"/>
                    <a:pt x="2099" y="2286"/>
                    <a:pt x="2099" y="2373"/>
                  </a:cubicBezTo>
                  <a:lnTo>
                    <a:pt x="2099" y="3850"/>
                  </a:lnTo>
                  <a:lnTo>
                    <a:pt x="3581" y="3850"/>
                  </a:lnTo>
                  <a:cubicBezTo>
                    <a:pt x="3663" y="3850"/>
                    <a:pt x="3730" y="3918"/>
                    <a:pt x="3730" y="3999"/>
                  </a:cubicBezTo>
                  <a:lnTo>
                    <a:pt x="3730" y="4466"/>
                  </a:lnTo>
                  <a:cubicBezTo>
                    <a:pt x="3730" y="4519"/>
                    <a:pt x="3701" y="4572"/>
                    <a:pt x="3658" y="4596"/>
                  </a:cubicBezTo>
                  <a:cubicBezTo>
                    <a:pt x="3023" y="4971"/>
                    <a:pt x="3287" y="5948"/>
                    <a:pt x="4028" y="5948"/>
                  </a:cubicBezTo>
                  <a:cubicBezTo>
                    <a:pt x="4764" y="5948"/>
                    <a:pt x="5034" y="4971"/>
                    <a:pt x="4399" y="4596"/>
                  </a:cubicBezTo>
                  <a:cubicBezTo>
                    <a:pt x="4351" y="4572"/>
                    <a:pt x="4327" y="4519"/>
                    <a:pt x="4322" y="4466"/>
                  </a:cubicBezTo>
                  <a:lnTo>
                    <a:pt x="4322" y="3999"/>
                  </a:lnTo>
                  <a:cubicBezTo>
                    <a:pt x="4327" y="3918"/>
                    <a:pt x="4389" y="3850"/>
                    <a:pt x="4471" y="3850"/>
                  </a:cubicBezTo>
                  <a:lnTo>
                    <a:pt x="5953" y="3850"/>
                  </a:lnTo>
                  <a:lnTo>
                    <a:pt x="5953" y="1"/>
                  </a:lnTo>
                  <a:lnTo>
                    <a:pt x="4620" y="1"/>
                  </a:lnTo>
                  <a:lnTo>
                    <a:pt x="4620" y="237"/>
                  </a:lnTo>
                  <a:lnTo>
                    <a:pt x="4644" y="256"/>
                  </a:lnTo>
                  <a:cubicBezTo>
                    <a:pt x="5428" y="848"/>
                    <a:pt x="5010" y="2099"/>
                    <a:pt x="4023" y="2099"/>
                  </a:cubicBezTo>
                  <a:cubicBezTo>
                    <a:pt x="3042" y="2099"/>
                    <a:pt x="2623" y="848"/>
                    <a:pt x="3408" y="256"/>
                  </a:cubicBezTo>
                  <a:lnTo>
                    <a:pt x="3427" y="237"/>
                  </a:lnTo>
                  <a:lnTo>
                    <a:pt x="3427" y="1"/>
                  </a:lnTo>
                  <a:close/>
                </a:path>
              </a:pathLst>
            </a:custGeom>
            <a:solidFill>
              <a:srgbClr val="DEE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6" name="Google Shape;12836;p93"/>
            <p:cNvSpPr/>
            <p:nvPr/>
          </p:nvSpPr>
          <p:spPr>
            <a:xfrm>
              <a:off x="1996587" y="3999644"/>
              <a:ext cx="33860" cy="55025"/>
            </a:xfrm>
            <a:custGeom>
              <a:avLst/>
              <a:gdLst/>
              <a:ahLst/>
              <a:cxnLst/>
              <a:rect l="l" t="t" r="r" b="b"/>
              <a:pathLst>
                <a:path w="1291" h="2098" extrusionOk="0">
                  <a:moveTo>
                    <a:pt x="434" y="1"/>
                  </a:moveTo>
                  <a:lnTo>
                    <a:pt x="434" y="237"/>
                  </a:lnTo>
                  <a:lnTo>
                    <a:pt x="453" y="251"/>
                  </a:lnTo>
                  <a:cubicBezTo>
                    <a:pt x="708" y="448"/>
                    <a:pt x="862" y="751"/>
                    <a:pt x="862" y="1074"/>
                  </a:cubicBezTo>
                  <a:cubicBezTo>
                    <a:pt x="862" y="1574"/>
                    <a:pt x="496" y="2002"/>
                    <a:pt x="1" y="2084"/>
                  </a:cubicBezTo>
                  <a:cubicBezTo>
                    <a:pt x="56" y="2093"/>
                    <a:pt x="111" y="2098"/>
                    <a:pt x="165" y="2098"/>
                  </a:cubicBezTo>
                  <a:cubicBezTo>
                    <a:pt x="568" y="2098"/>
                    <a:pt x="942" y="1855"/>
                    <a:pt x="1108" y="1473"/>
                  </a:cubicBezTo>
                  <a:cubicBezTo>
                    <a:pt x="1290" y="1040"/>
                    <a:pt x="1156" y="535"/>
                    <a:pt x="780" y="251"/>
                  </a:cubicBezTo>
                  <a:lnTo>
                    <a:pt x="761" y="237"/>
                  </a:lnTo>
                  <a:lnTo>
                    <a:pt x="761" y="1"/>
                  </a:ln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7" name="Google Shape;12837;p93"/>
            <p:cNvSpPr/>
            <p:nvPr/>
          </p:nvSpPr>
          <p:spPr>
            <a:xfrm>
              <a:off x="1937785" y="3999644"/>
              <a:ext cx="12511" cy="42698"/>
            </a:xfrm>
            <a:custGeom>
              <a:avLst/>
              <a:gdLst/>
              <a:ahLst/>
              <a:cxnLst/>
              <a:rect l="l" t="t" r="r" b="b"/>
              <a:pathLst>
                <a:path w="477" h="1628" extrusionOk="0">
                  <a:moveTo>
                    <a:pt x="150" y="1"/>
                  </a:moveTo>
                  <a:lnTo>
                    <a:pt x="150" y="1478"/>
                  </a:lnTo>
                  <a:cubicBezTo>
                    <a:pt x="150" y="1560"/>
                    <a:pt x="82" y="1627"/>
                    <a:pt x="1" y="1627"/>
                  </a:cubicBezTo>
                  <a:lnTo>
                    <a:pt x="328" y="1627"/>
                  </a:lnTo>
                  <a:cubicBezTo>
                    <a:pt x="410" y="1627"/>
                    <a:pt x="477" y="1560"/>
                    <a:pt x="477" y="1478"/>
                  </a:cubicBezTo>
                  <a:lnTo>
                    <a:pt x="477" y="1"/>
                  </a:ln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8" name="Google Shape;12838;p93"/>
            <p:cNvSpPr/>
            <p:nvPr/>
          </p:nvSpPr>
          <p:spPr>
            <a:xfrm>
              <a:off x="1886667" y="4031064"/>
              <a:ext cx="23395" cy="38161"/>
            </a:xfrm>
            <a:custGeom>
              <a:avLst/>
              <a:gdLst/>
              <a:ahLst/>
              <a:cxnLst/>
              <a:rect l="l" t="t" r="r" b="b"/>
              <a:pathLst>
                <a:path w="892" h="1455" extrusionOk="0">
                  <a:moveTo>
                    <a:pt x="727" y="1"/>
                  </a:moveTo>
                  <a:cubicBezTo>
                    <a:pt x="328" y="1"/>
                    <a:pt x="1" y="323"/>
                    <a:pt x="1" y="727"/>
                  </a:cubicBezTo>
                  <a:cubicBezTo>
                    <a:pt x="1" y="1127"/>
                    <a:pt x="328" y="1454"/>
                    <a:pt x="727" y="1454"/>
                  </a:cubicBezTo>
                  <a:cubicBezTo>
                    <a:pt x="780" y="1454"/>
                    <a:pt x="838" y="1444"/>
                    <a:pt x="891" y="1435"/>
                  </a:cubicBezTo>
                  <a:cubicBezTo>
                    <a:pt x="564" y="1358"/>
                    <a:pt x="328" y="1064"/>
                    <a:pt x="328" y="727"/>
                  </a:cubicBezTo>
                  <a:cubicBezTo>
                    <a:pt x="328" y="391"/>
                    <a:pt x="564" y="97"/>
                    <a:pt x="891" y="20"/>
                  </a:cubicBezTo>
                  <a:cubicBezTo>
                    <a:pt x="838" y="6"/>
                    <a:pt x="780" y="1"/>
                    <a:pt x="727" y="1"/>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39" name="Google Shape;12839;p93"/>
            <p:cNvSpPr/>
            <p:nvPr/>
          </p:nvSpPr>
          <p:spPr>
            <a:xfrm>
              <a:off x="1970989" y="4100620"/>
              <a:ext cx="25624" cy="55052"/>
            </a:xfrm>
            <a:custGeom>
              <a:avLst/>
              <a:gdLst/>
              <a:ahLst/>
              <a:cxnLst/>
              <a:rect l="l" t="t" r="r" b="b"/>
              <a:pathLst>
                <a:path w="977" h="2099" extrusionOk="0">
                  <a:moveTo>
                    <a:pt x="366" y="0"/>
                  </a:moveTo>
                  <a:cubicBezTo>
                    <a:pt x="448" y="0"/>
                    <a:pt x="515" y="68"/>
                    <a:pt x="515" y="149"/>
                  </a:cubicBezTo>
                  <a:lnTo>
                    <a:pt x="515" y="616"/>
                  </a:lnTo>
                  <a:cubicBezTo>
                    <a:pt x="515" y="669"/>
                    <a:pt x="486" y="722"/>
                    <a:pt x="443" y="746"/>
                  </a:cubicBezTo>
                  <a:cubicBezTo>
                    <a:pt x="135" y="929"/>
                    <a:pt x="0" y="1309"/>
                    <a:pt x="135" y="1641"/>
                  </a:cubicBezTo>
                  <a:cubicBezTo>
                    <a:pt x="248" y="1924"/>
                    <a:pt x="517" y="2098"/>
                    <a:pt x="809" y="2098"/>
                  </a:cubicBezTo>
                  <a:cubicBezTo>
                    <a:pt x="864" y="2098"/>
                    <a:pt x="921" y="2092"/>
                    <a:pt x="977" y="2079"/>
                  </a:cubicBezTo>
                  <a:cubicBezTo>
                    <a:pt x="645" y="2002"/>
                    <a:pt x="414" y="1708"/>
                    <a:pt x="414" y="1372"/>
                  </a:cubicBezTo>
                  <a:cubicBezTo>
                    <a:pt x="414" y="1116"/>
                    <a:pt x="549" y="881"/>
                    <a:pt x="770" y="746"/>
                  </a:cubicBezTo>
                  <a:cubicBezTo>
                    <a:pt x="813" y="722"/>
                    <a:pt x="842" y="669"/>
                    <a:pt x="842" y="616"/>
                  </a:cubicBezTo>
                  <a:lnTo>
                    <a:pt x="842" y="149"/>
                  </a:lnTo>
                  <a:cubicBezTo>
                    <a:pt x="842" y="68"/>
                    <a:pt x="775" y="0"/>
                    <a:pt x="693" y="0"/>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0" name="Google Shape;12840;p93"/>
            <p:cNvSpPr/>
            <p:nvPr/>
          </p:nvSpPr>
          <p:spPr>
            <a:xfrm>
              <a:off x="1937785" y="4057843"/>
              <a:ext cx="12511" cy="42803"/>
            </a:xfrm>
            <a:custGeom>
              <a:avLst/>
              <a:gdLst/>
              <a:ahLst/>
              <a:cxnLst/>
              <a:rect l="l" t="t" r="r" b="b"/>
              <a:pathLst>
                <a:path w="477" h="1632" extrusionOk="0">
                  <a:moveTo>
                    <a:pt x="1" y="0"/>
                  </a:moveTo>
                  <a:cubicBezTo>
                    <a:pt x="82" y="0"/>
                    <a:pt x="150" y="67"/>
                    <a:pt x="150" y="154"/>
                  </a:cubicBezTo>
                  <a:lnTo>
                    <a:pt x="150" y="1631"/>
                  </a:lnTo>
                  <a:lnTo>
                    <a:pt x="477" y="1631"/>
                  </a:lnTo>
                  <a:lnTo>
                    <a:pt x="477" y="154"/>
                  </a:lnTo>
                  <a:cubicBezTo>
                    <a:pt x="477" y="67"/>
                    <a:pt x="410" y="0"/>
                    <a:pt x="328" y="0"/>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1" name="Google Shape;12841;p93"/>
            <p:cNvSpPr/>
            <p:nvPr/>
          </p:nvSpPr>
          <p:spPr>
            <a:xfrm>
              <a:off x="1776118" y="3942730"/>
              <a:ext cx="159542" cy="162584"/>
            </a:xfrm>
            <a:custGeom>
              <a:avLst/>
              <a:gdLst/>
              <a:ahLst/>
              <a:cxnLst/>
              <a:rect l="l" t="t" r="r" b="b"/>
              <a:pathLst>
                <a:path w="6083" h="6199" extrusionOk="0">
                  <a:moveTo>
                    <a:pt x="4091" y="1"/>
                  </a:moveTo>
                  <a:cubicBezTo>
                    <a:pt x="3282" y="1"/>
                    <a:pt x="2989" y="1069"/>
                    <a:pt x="3687" y="1483"/>
                  </a:cubicBezTo>
                  <a:cubicBezTo>
                    <a:pt x="3711" y="1497"/>
                    <a:pt x="3725" y="1521"/>
                    <a:pt x="3725" y="1550"/>
                  </a:cubicBezTo>
                  <a:lnTo>
                    <a:pt x="3725" y="2022"/>
                  </a:lnTo>
                  <a:cubicBezTo>
                    <a:pt x="3725" y="2065"/>
                    <a:pt x="3691" y="2103"/>
                    <a:pt x="3643" y="2103"/>
                  </a:cubicBezTo>
                  <a:lnTo>
                    <a:pt x="2099" y="2103"/>
                  </a:lnTo>
                  <a:lnTo>
                    <a:pt x="2099" y="3648"/>
                  </a:lnTo>
                  <a:cubicBezTo>
                    <a:pt x="2099" y="3691"/>
                    <a:pt x="2060" y="3730"/>
                    <a:pt x="2017" y="3730"/>
                  </a:cubicBezTo>
                  <a:lnTo>
                    <a:pt x="1545" y="3730"/>
                  </a:lnTo>
                  <a:cubicBezTo>
                    <a:pt x="1516" y="3730"/>
                    <a:pt x="1492" y="3715"/>
                    <a:pt x="1478" y="3691"/>
                  </a:cubicBezTo>
                  <a:cubicBezTo>
                    <a:pt x="1317" y="3420"/>
                    <a:pt x="1059" y="3299"/>
                    <a:pt x="803" y="3299"/>
                  </a:cubicBezTo>
                  <a:cubicBezTo>
                    <a:pt x="399" y="3299"/>
                    <a:pt x="1" y="3601"/>
                    <a:pt x="1" y="4095"/>
                  </a:cubicBezTo>
                  <a:cubicBezTo>
                    <a:pt x="1" y="4590"/>
                    <a:pt x="398" y="4890"/>
                    <a:pt x="802" y="4890"/>
                  </a:cubicBezTo>
                  <a:cubicBezTo>
                    <a:pt x="1058" y="4890"/>
                    <a:pt x="1317" y="4769"/>
                    <a:pt x="1478" y="4500"/>
                  </a:cubicBezTo>
                  <a:cubicBezTo>
                    <a:pt x="1492" y="4476"/>
                    <a:pt x="1516" y="4461"/>
                    <a:pt x="1545" y="4461"/>
                  </a:cubicBezTo>
                  <a:lnTo>
                    <a:pt x="2017" y="4461"/>
                  </a:lnTo>
                  <a:cubicBezTo>
                    <a:pt x="2060" y="4461"/>
                    <a:pt x="2099" y="4495"/>
                    <a:pt x="2099" y="4543"/>
                  </a:cubicBezTo>
                  <a:lnTo>
                    <a:pt x="2099" y="6198"/>
                  </a:lnTo>
                  <a:lnTo>
                    <a:pt x="6083" y="6198"/>
                  </a:lnTo>
                  <a:lnTo>
                    <a:pt x="6083" y="4625"/>
                  </a:lnTo>
                  <a:lnTo>
                    <a:pt x="5746" y="4625"/>
                  </a:lnTo>
                  <a:lnTo>
                    <a:pt x="5707" y="4673"/>
                  </a:lnTo>
                  <a:cubicBezTo>
                    <a:pt x="5514" y="4929"/>
                    <a:pt x="5230" y="5053"/>
                    <a:pt x="4947" y="5053"/>
                  </a:cubicBezTo>
                  <a:cubicBezTo>
                    <a:pt x="4602" y="5053"/>
                    <a:pt x="4260" y="4870"/>
                    <a:pt x="4086" y="4519"/>
                  </a:cubicBezTo>
                  <a:cubicBezTo>
                    <a:pt x="3768" y="3884"/>
                    <a:pt x="4230" y="3138"/>
                    <a:pt x="4942" y="3138"/>
                  </a:cubicBezTo>
                  <a:cubicBezTo>
                    <a:pt x="5246" y="3138"/>
                    <a:pt x="5525" y="3277"/>
                    <a:pt x="5707" y="3518"/>
                  </a:cubicBezTo>
                  <a:lnTo>
                    <a:pt x="5746" y="3566"/>
                  </a:lnTo>
                  <a:lnTo>
                    <a:pt x="6083" y="3566"/>
                  </a:lnTo>
                  <a:lnTo>
                    <a:pt x="6083" y="2103"/>
                  </a:lnTo>
                  <a:lnTo>
                    <a:pt x="4538" y="2103"/>
                  </a:lnTo>
                  <a:cubicBezTo>
                    <a:pt x="4490" y="2103"/>
                    <a:pt x="4456" y="2065"/>
                    <a:pt x="4456" y="2022"/>
                  </a:cubicBezTo>
                  <a:lnTo>
                    <a:pt x="4456" y="1550"/>
                  </a:lnTo>
                  <a:cubicBezTo>
                    <a:pt x="4456" y="1521"/>
                    <a:pt x="4471" y="1497"/>
                    <a:pt x="4495" y="1483"/>
                  </a:cubicBezTo>
                  <a:cubicBezTo>
                    <a:pt x="5193" y="1069"/>
                    <a:pt x="4899" y="1"/>
                    <a:pt x="4091" y="1"/>
                  </a:cubicBezTo>
                  <a:close/>
                </a:path>
              </a:pathLst>
            </a:custGeom>
            <a:solidFill>
              <a:srgbClr val="A6B4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2" name="Google Shape;12842;p93"/>
            <p:cNvSpPr/>
            <p:nvPr/>
          </p:nvSpPr>
          <p:spPr>
            <a:xfrm>
              <a:off x="1910666" y="4064006"/>
              <a:ext cx="24995" cy="11252"/>
            </a:xfrm>
            <a:custGeom>
              <a:avLst/>
              <a:gdLst/>
              <a:ahLst/>
              <a:cxnLst/>
              <a:rect l="l" t="t" r="r" b="b"/>
              <a:pathLst>
                <a:path w="953" h="429" extrusionOk="0">
                  <a:moveTo>
                    <a:pt x="616" y="1"/>
                  </a:moveTo>
                  <a:lnTo>
                    <a:pt x="577" y="49"/>
                  </a:lnTo>
                  <a:cubicBezTo>
                    <a:pt x="438" y="232"/>
                    <a:pt x="231" y="362"/>
                    <a:pt x="0" y="410"/>
                  </a:cubicBezTo>
                  <a:cubicBezTo>
                    <a:pt x="63" y="422"/>
                    <a:pt x="127" y="429"/>
                    <a:pt x="190" y="429"/>
                  </a:cubicBezTo>
                  <a:cubicBezTo>
                    <a:pt x="486" y="429"/>
                    <a:pt x="770" y="292"/>
                    <a:pt x="953" y="54"/>
                  </a:cubicBezTo>
                  <a:lnTo>
                    <a:pt x="953" y="1"/>
                  </a:lnTo>
                  <a:close/>
                </a:path>
              </a:pathLst>
            </a:custGeom>
            <a:solidFill>
              <a:srgbClr val="92A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3" name="Google Shape;12843;p93"/>
            <p:cNvSpPr/>
            <p:nvPr/>
          </p:nvSpPr>
          <p:spPr>
            <a:xfrm>
              <a:off x="1860178" y="3942861"/>
              <a:ext cx="28299" cy="55052"/>
            </a:xfrm>
            <a:custGeom>
              <a:avLst/>
              <a:gdLst/>
              <a:ahLst/>
              <a:cxnLst/>
              <a:rect l="l" t="t" r="r" b="b"/>
              <a:pathLst>
                <a:path w="1079" h="2099" extrusionOk="0">
                  <a:moveTo>
                    <a:pt x="885" y="1"/>
                  </a:moveTo>
                  <a:cubicBezTo>
                    <a:pt x="568" y="1"/>
                    <a:pt x="274" y="191"/>
                    <a:pt x="150" y="491"/>
                  </a:cubicBezTo>
                  <a:cubicBezTo>
                    <a:pt x="0" y="857"/>
                    <a:pt x="140" y="1276"/>
                    <a:pt x="482" y="1478"/>
                  </a:cubicBezTo>
                  <a:cubicBezTo>
                    <a:pt x="506" y="1492"/>
                    <a:pt x="520" y="1521"/>
                    <a:pt x="520" y="1550"/>
                  </a:cubicBezTo>
                  <a:lnTo>
                    <a:pt x="520" y="2017"/>
                  </a:lnTo>
                  <a:cubicBezTo>
                    <a:pt x="520" y="2060"/>
                    <a:pt x="486" y="2098"/>
                    <a:pt x="438" y="2098"/>
                  </a:cubicBezTo>
                  <a:lnTo>
                    <a:pt x="818" y="2098"/>
                  </a:lnTo>
                  <a:cubicBezTo>
                    <a:pt x="866" y="2098"/>
                    <a:pt x="900" y="2060"/>
                    <a:pt x="900" y="2017"/>
                  </a:cubicBezTo>
                  <a:lnTo>
                    <a:pt x="900" y="1550"/>
                  </a:lnTo>
                  <a:cubicBezTo>
                    <a:pt x="900" y="1521"/>
                    <a:pt x="886" y="1492"/>
                    <a:pt x="862" y="1478"/>
                  </a:cubicBezTo>
                  <a:cubicBezTo>
                    <a:pt x="251" y="1117"/>
                    <a:pt x="385" y="193"/>
                    <a:pt x="1078" y="25"/>
                  </a:cubicBezTo>
                  <a:cubicBezTo>
                    <a:pt x="1014" y="8"/>
                    <a:pt x="949" y="1"/>
                    <a:pt x="885" y="1"/>
                  </a:cubicBezTo>
                  <a:close/>
                </a:path>
              </a:pathLst>
            </a:custGeom>
            <a:solidFill>
              <a:srgbClr val="92A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4" name="Google Shape;12844;p93"/>
            <p:cNvSpPr/>
            <p:nvPr/>
          </p:nvSpPr>
          <p:spPr>
            <a:xfrm>
              <a:off x="1910666" y="4024980"/>
              <a:ext cx="24995" cy="11304"/>
            </a:xfrm>
            <a:custGeom>
              <a:avLst/>
              <a:gdLst/>
              <a:ahLst/>
              <a:cxnLst/>
              <a:rect l="l" t="t" r="r" b="b"/>
              <a:pathLst>
                <a:path w="953" h="431" extrusionOk="0">
                  <a:moveTo>
                    <a:pt x="198" y="0"/>
                  </a:moveTo>
                  <a:cubicBezTo>
                    <a:pt x="132" y="0"/>
                    <a:pt x="66" y="7"/>
                    <a:pt x="0" y="21"/>
                  </a:cubicBezTo>
                  <a:cubicBezTo>
                    <a:pt x="231" y="65"/>
                    <a:pt x="433" y="194"/>
                    <a:pt x="577" y="382"/>
                  </a:cubicBezTo>
                  <a:lnTo>
                    <a:pt x="616" y="430"/>
                  </a:lnTo>
                  <a:lnTo>
                    <a:pt x="953" y="430"/>
                  </a:lnTo>
                  <a:lnTo>
                    <a:pt x="953" y="372"/>
                  </a:lnTo>
                  <a:cubicBezTo>
                    <a:pt x="772" y="137"/>
                    <a:pt x="492" y="0"/>
                    <a:pt x="198" y="0"/>
                  </a:cubicBezTo>
                  <a:close/>
                </a:path>
              </a:pathLst>
            </a:custGeom>
            <a:solidFill>
              <a:srgbClr val="92A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5" name="Google Shape;12845;p93"/>
            <p:cNvSpPr/>
            <p:nvPr/>
          </p:nvSpPr>
          <p:spPr>
            <a:xfrm>
              <a:off x="1828993" y="4059731"/>
              <a:ext cx="12143" cy="42672"/>
            </a:xfrm>
            <a:custGeom>
              <a:avLst/>
              <a:gdLst/>
              <a:ahLst/>
              <a:cxnLst/>
              <a:rect l="l" t="t" r="r" b="b"/>
              <a:pathLst>
                <a:path w="463" h="1627" extrusionOk="0">
                  <a:moveTo>
                    <a:pt x="1" y="0"/>
                  </a:moveTo>
                  <a:cubicBezTo>
                    <a:pt x="44" y="0"/>
                    <a:pt x="83" y="34"/>
                    <a:pt x="83" y="82"/>
                  </a:cubicBezTo>
                  <a:lnTo>
                    <a:pt x="83" y="1627"/>
                  </a:lnTo>
                  <a:lnTo>
                    <a:pt x="463" y="1627"/>
                  </a:lnTo>
                  <a:lnTo>
                    <a:pt x="463" y="82"/>
                  </a:lnTo>
                  <a:cubicBezTo>
                    <a:pt x="463" y="34"/>
                    <a:pt x="429" y="0"/>
                    <a:pt x="381" y="0"/>
                  </a:cubicBezTo>
                  <a:close/>
                </a:path>
              </a:pathLst>
            </a:custGeom>
            <a:solidFill>
              <a:srgbClr val="92A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6" name="Google Shape;12846;p93"/>
            <p:cNvSpPr/>
            <p:nvPr/>
          </p:nvSpPr>
          <p:spPr>
            <a:xfrm>
              <a:off x="1775987" y="4029307"/>
              <a:ext cx="25913" cy="41675"/>
            </a:xfrm>
            <a:custGeom>
              <a:avLst/>
              <a:gdLst/>
              <a:ahLst/>
              <a:cxnLst/>
              <a:rect l="l" t="t" r="r" b="b"/>
              <a:pathLst>
                <a:path w="988" h="1589" extrusionOk="0">
                  <a:moveTo>
                    <a:pt x="800" y="1"/>
                  </a:moveTo>
                  <a:cubicBezTo>
                    <a:pt x="357" y="1"/>
                    <a:pt x="1" y="357"/>
                    <a:pt x="1" y="794"/>
                  </a:cubicBezTo>
                  <a:cubicBezTo>
                    <a:pt x="1" y="1232"/>
                    <a:pt x="357" y="1588"/>
                    <a:pt x="800" y="1588"/>
                  </a:cubicBezTo>
                  <a:cubicBezTo>
                    <a:pt x="862" y="1588"/>
                    <a:pt x="925" y="1579"/>
                    <a:pt x="987" y="1564"/>
                  </a:cubicBezTo>
                  <a:cubicBezTo>
                    <a:pt x="631" y="1478"/>
                    <a:pt x="386" y="1155"/>
                    <a:pt x="386" y="794"/>
                  </a:cubicBezTo>
                  <a:cubicBezTo>
                    <a:pt x="386" y="429"/>
                    <a:pt x="631" y="111"/>
                    <a:pt x="987" y="25"/>
                  </a:cubicBezTo>
                  <a:cubicBezTo>
                    <a:pt x="925" y="5"/>
                    <a:pt x="862" y="1"/>
                    <a:pt x="800" y="1"/>
                  </a:cubicBezTo>
                  <a:close/>
                </a:path>
              </a:pathLst>
            </a:custGeom>
            <a:solidFill>
              <a:srgbClr val="92A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7" name="Google Shape;12847;p93"/>
            <p:cNvSpPr/>
            <p:nvPr/>
          </p:nvSpPr>
          <p:spPr>
            <a:xfrm>
              <a:off x="1828993" y="3997887"/>
              <a:ext cx="12143" cy="42672"/>
            </a:xfrm>
            <a:custGeom>
              <a:avLst/>
              <a:gdLst/>
              <a:ahLst/>
              <a:cxnLst/>
              <a:rect l="l" t="t" r="r" b="b"/>
              <a:pathLst>
                <a:path w="463" h="1627" extrusionOk="0">
                  <a:moveTo>
                    <a:pt x="83" y="0"/>
                  </a:moveTo>
                  <a:lnTo>
                    <a:pt x="83" y="1545"/>
                  </a:lnTo>
                  <a:cubicBezTo>
                    <a:pt x="83" y="1588"/>
                    <a:pt x="44" y="1627"/>
                    <a:pt x="1" y="1627"/>
                  </a:cubicBezTo>
                  <a:lnTo>
                    <a:pt x="381" y="1627"/>
                  </a:lnTo>
                  <a:cubicBezTo>
                    <a:pt x="429" y="1627"/>
                    <a:pt x="463" y="1588"/>
                    <a:pt x="463" y="1545"/>
                  </a:cubicBezTo>
                  <a:lnTo>
                    <a:pt x="463" y="0"/>
                  </a:lnTo>
                  <a:close/>
                </a:path>
              </a:pathLst>
            </a:custGeom>
            <a:solidFill>
              <a:srgbClr val="92A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8" name="Google Shape;12848;p93"/>
            <p:cNvSpPr/>
            <p:nvPr/>
          </p:nvSpPr>
          <p:spPr>
            <a:xfrm>
              <a:off x="1832927" y="3835722"/>
              <a:ext cx="160801" cy="156001"/>
            </a:xfrm>
            <a:custGeom>
              <a:avLst/>
              <a:gdLst/>
              <a:ahLst/>
              <a:cxnLst/>
              <a:rect l="l" t="t" r="r" b="b"/>
              <a:pathLst>
                <a:path w="6131" h="5948" extrusionOk="0">
                  <a:moveTo>
                    <a:pt x="1925" y="0"/>
                  </a:moveTo>
                  <a:cubicBezTo>
                    <a:pt x="1184" y="0"/>
                    <a:pt x="919" y="977"/>
                    <a:pt x="1554" y="1352"/>
                  </a:cubicBezTo>
                  <a:cubicBezTo>
                    <a:pt x="1598" y="1381"/>
                    <a:pt x="1626" y="1429"/>
                    <a:pt x="1626" y="1482"/>
                  </a:cubicBezTo>
                  <a:lnTo>
                    <a:pt x="1626" y="1949"/>
                  </a:lnTo>
                  <a:cubicBezTo>
                    <a:pt x="1626" y="2031"/>
                    <a:pt x="1559" y="2098"/>
                    <a:pt x="1477" y="2098"/>
                  </a:cubicBezTo>
                  <a:lnTo>
                    <a:pt x="0" y="2098"/>
                  </a:lnTo>
                  <a:lnTo>
                    <a:pt x="0" y="5948"/>
                  </a:lnTo>
                  <a:lnTo>
                    <a:pt x="1328" y="5948"/>
                  </a:lnTo>
                  <a:lnTo>
                    <a:pt x="1328" y="5712"/>
                  </a:lnTo>
                  <a:lnTo>
                    <a:pt x="1309" y="5697"/>
                  </a:lnTo>
                  <a:cubicBezTo>
                    <a:pt x="520" y="5101"/>
                    <a:pt x="938" y="3850"/>
                    <a:pt x="1925" y="3850"/>
                  </a:cubicBezTo>
                  <a:cubicBezTo>
                    <a:pt x="2911" y="3850"/>
                    <a:pt x="3330" y="5101"/>
                    <a:pt x="2545" y="5697"/>
                  </a:cubicBezTo>
                  <a:lnTo>
                    <a:pt x="2521" y="5712"/>
                  </a:lnTo>
                  <a:lnTo>
                    <a:pt x="2521" y="5948"/>
                  </a:lnTo>
                  <a:lnTo>
                    <a:pt x="3849" y="5948"/>
                  </a:lnTo>
                  <a:lnTo>
                    <a:pt x="3849" y="4470"/>
                  </a:lnTo>
                  <a:cubicBezTo>
                    <a:pt x="3849" y="4389"/>
                    <a:pt x="3917" y="4321"/>
                    <a:pt x="3999" y="4321"/>
                  </a:cubicBezTo>
                  <a:lnTo>
                    <a:pt x="4470" y="4321"/>
                  </a:lnTo>
                  <a:cubicBezTo>
                    <a:pt x="4518" y="4321"/>
                    <a:pt x="4571" y="4350"/>
                    <a:pt x="4595" y="4393"/>
                  </a:cubicBezTo>
                  <a:cubicBezTo>
                    <a:pt x="4736" y="4632"/>
                    <a:pt x="4979" y="4751"/>
                    <a:pt x="5221" y="4751"/>
                  </a:cubicBezTo>
                  <a:cubicBezTo>
                    <a:pt x="5467" y="4751"/>
                    <a:pt x="5713" y="4629"/>
                    <a:pt x="5851" y="4384"/>
                  </a:cubicBezTo>
                  <a:cubicBezTo>
                    <a:pt x="6130" y="3898"/>
                    <a:pt x="5779" y="3296"/>
                    <a:pt x="5221" y="3296"/>
                  </a:cubicBezTo>
                  <a:cubicBezTo>
                    <a:pt x="4966" y="3301"/>
                    <a:pt x="4730" y="3436"/>
                    <a:pt x="4595" y="3657"/>
                  </a:cubicBezTo>
                  <a:cubicBezTo>
                    <a:pt x="4571" y="3701"/>
                    <a:pt x="4523" y="3729"/>
                    <a:pt x="4470" y="3729"/>
                  </a:cubicBezTo>
                  <a:lnTo>
                    <a:pt x="3999" y="3729"/>
                  </a:lnTo>
                  <a:cubicBezTo>
                    <a:pt x="3917" y="3729"/>
                    <a:pt x="3849" y="3662"/>
                    <a:pt x="3849" y="3580"/>
                  </a:cubicBezTo>
                  <a:lnTo>
                    <a:pt x="3849" y="2098"/>
                  </a:lnTo>
                  <a:lnTo>
                    <a:pt x="2372" y="2098"/>
                  </a:lnTo>
                  <a:cubicBezTo>
                    <a:pt x="2290" y="2098"/>
                    <a:pt x="2223" y="2031"/>
                    <a:pt x="2223" y="1949"/>
                  </a:cubicBezTo>
                  <a:lnTo>
                    <a:pt x="2223" y="1482"/>
                  </a:lnTo>
                  <a:cubicBezTo>
                    <a:pt x="2223" y="1429"/>
                    <a:pt x="2247" y="1381"/>
                    <a:pt x="2295" y="1352"/>
                  </a:cubicBezTo>
                  <a:cubicBezTo>
                    <a:pt x="2930" y="977"/>
                    <a:pt x="2666" y="0"/>
                    <a:pt x="1925" y="0"/>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49" name="Google Shape;12849;p93"/>
            <p:cNvSpPr/>
            <p:nvPr/>
          </p:nvSpPr>
          <p:spPr>
            <a:xfrm>
              <a:off x="1840743" y="3835722"/>
              <a:ext cx="160801" cy="156001"/>
            </a:xfrm>
            <a:custGeom>
              <a:avLst/>
              <a:gdLst/>
              <a:ahLst/>
              <a:cxnLst/>
              <a:rect l="l" t="t" r="r" b="b"/>
              <a:pathLst>
                <a:path w="6131" h="5948" extrusionOk="0">
                  <a:moveTo>
                    <a:pt x="1925" y="0"/>
                  </a:moveTo>
                  <a:cubicBezTo>
                    <a:pt x="1189" y="0"/>
                    <a:pt x="919" y="977"/>
                    <a:pt x="1555" y="1352"/>
                  </a:cubicBezTo>
                  <a:cubicBezTo>
                    <a:pt x="1603" y="1381"/>
                    <a:pt x="1632" y="1429"/>
                    <a:pt x="1632" y="1482"/>
                  </a:cubicBezTo>
                  <a:lnTo>
                    <a:pt x="1632" y="1949"/>
                  </a:lnTo>
                  <a:cubicBezTo>
                    <a:pt x="1632" y="2031"/>
                    <a:pt x="1564" y="2098"/>
                    <a:pt x="1482" y="2098"/>
                  </a:cubicBezTo>
                  <a:lnTo>
                    <a:pt x="0" y="2098"/>
                  </a:lnTo>
                  <a:lnTo>
                    <a:pt x="0" y="5948"/>
                  </a:lnTo>
                  <a:lnTo>
                    <a:pt x="1328" y="5948"/>
                  </a:lnTo>
                  <a:lnTo>
                    <a:pt x="1328" y="5712"/>
                  </a:lnTo>
                  <a:lnTo>
                    <a:pt x="1309" y="5697"/>
                  </a:lnTo>
                  <a:cubicBezTo>
                    <a:pt x="525" y="5101"/>
                    <a:pt x="943" y="3850"/>
                    <a:pt x="1925" y="3850"/>
                  </a:cubicBezTo>
                  <a:cubicBezTo>
                    <a:pt x="2911" y="3850"/>
                    <a:pt x="3330" y="5101"/>
                    <a:pt x="2546" y="5697"/>
                  </a:cubicBezTo>
                  <a:lnTo>
                    <a:pt x="2522" y="5712"/>
                  </a:lnTo>
                  <a:lnTo>
                    <a:pt x="2522" y="5948"/>
                  </a:lnTo>
                  <a:lnTo>
                    <a:pt x="3855" y="5948"/>
                  </a:lnTo>
                  <a:lnTo>
                    <a:pt x="3855" y="4470"/>
                  </a:lnTo>
                  <a:cubicBezTo>
                    <a:pt x="3855" y="4389"/>
                    <a:pt x="3917" y="4321"/>
                    <a:pt x="4004" y="4321"/>
                  </a:cubicBezTo>
                  <a:lnTo>
                    <a:pt x="4470" y="4321"/>
                  </a:lnTo>
                  <a:cubicBezTo>
                    <a:pt x="4523" y="4321"/>
                    <a:pt x="4572" y="4350"/>
                    <a:pt x="4600" y="4393"/>
                  </a:cubicBezTo>
                  <a:cubicBezTo>
                    <a:pt x="4741" y="4632"/>
                    <a:pt x="4984" y="4751"/>
                    <a:pt x="5226" y="4751"/>
                  </a:cubicBezTo>
                  <a:cubicBezTo>
                    <a:pt x="5473" y="4751"/>
                    <a:pt x="5718" y="4629"/>
                    <a:pt x="5856" y="4384"/>
                  </a:cubicBezTo>
                  <a:cubicBezTo>
                    <a:pt x="6131" y="3898"/>
                    <a:pt x="5784" y="3296"/>
                    <a:pt x="5226" y="3296"/>
                  </a:cubicBezTo>
                  <a:cubicBezTo>
                    <a:pt x="4966" y="3301"/>
                    <a:pt x="4730" y="3436"/>
                    <a:pt x="4600" y="3657"/>
                  </a:cubicBezTo>
                  <a:cubicBezTo>
                    <a:pt x="4572" y="3701"/>
                    <a:pt x="4523" y="3729"/>
                    <a:pt x="4470" y="3729"/>
                  </a:cubicBezTo>
                  <a:lnTo>
                    <a:pt x="4004" y="3729"/>
                  </a:lnTo>
                  <a:cubicBezTo>
                    <a:pt x="3917" y="3729"/>
                    <a:pt x="3855" y="3662"/>
                    <a:pt x="3855" y="3580"/>
                  </a:cubicBezTo>
                  <a:lnTo>
                    <a:pt x="3855" y="2098"/>
                  </a:lnTo>
                  <a:lnTo>
                    <a:pt x="2373" y="2098"/>
                  </a:lnTo>
                  <a:cubicBezTo>
                    <a:pt x="2291" y="2098"/>
                    <a:pt x="2223" y="2031"/>
                    <a:pt x="2223" y="1949"/>
                  </a:cubicBezTo>
                  <a:lnTo>
                    <a:pt x="2223" y="1482"/>
                  </a:lnTo>
                  <a:cubicBezTo>
                    <a:pt x="2223" y="1429"/>
                    <a:pt x="2252" y="1381"/>
                    <a:pt x="2296" y="1352"/>
                  </a:cubicBezTo>
                  <a:cubicBezTo>
                    <a:pt x="2931" y="977"/>
                    <a:pt x="2666" y="0"/>
                    <a:pt x="1925" y="0"/>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0" name="Google Shape;12850;p93"/>
            <p:cNvSpPr/>
            <p:nvPr/>
          </p:nvSpPr>
          <p:spPr>
            <a:xfrm>
              <a:off x="1950164" y="3922220"/>
              <a:ext cx="23736" cy="11330"/>
            </a:xfrm>
            <a:custGeom>
              <a:avLst/>
              <a:gdLst/>
              <a:ahLst/>
              <a:cxnLst/>
              <a:rect l="l" t="t" r="r" b="b"/>
              <a:pathLst>
                <a:path w="905" h="432" extrusionOk="0">
                  <a:moveTo>
                    <a:pt x="750" y="1"/>
                  </a:moveTo>
                  <a:cubicBezTo>
                    <a:pt x="496" y="1"/>
                    <a:pt x="258" y="134"/>
                    <a:pt x="130" y="354"/>
                  </a:cubicBezTo>
                  <a:cubicBezTo>
                    <a:pt x="101" y="403"/>
                    <a:pt x="53" y="431"/>
                    <a:pt x="0" y="431"/>
                  </a:cubicBezTo>
                  <a:lnTo>
                    <a:pt x="298" y="431"/>
                  </a:lnTo>
                  <a:cubicBezTo>
                    <a:pt x="351" y="431"/>
                    <a:pt x="400" y="403"/>
                    <a:pt x="428" y="354"/>
                  </a:cubicBezTo>
                  <a:cubicBezTo>
                    <a:pt x="529" y="181"/>
                    <a:pt x="703" y="56"/>
                    <a:pt x="905" y="18"/>
                  </a:cubicBezTo>
                  <a:cubicBezTo>
                    <a:pt x="853" y="6"/>
                    <a:pt x="801" y="1"/>
                    <a:pt x="750" y="1"/>
                  </a:cubicBez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1" name="Google Shape;12851;p93"/>
            <p:cNvSpPr/>
            <p:nvPr/>
          </p:nvSpPr>
          <p:spPr>
            <a:xfrm>
              <a:off x="1862328" y="3835696"/>
              <a:ext cx="24995" cy="55078"/>
            </a:xfrm>
            <a:custGeom>
              <a:avLst/>
              <a:gdLst/>
              <a:ahLst/>
              <a:cxnLst/>
              <a:rect l="l" t="t" r="r" b="b"/>
              <a:pathLst>
                <a:path w="953" h="2100" extrusionOk="0">
                  <a:moveTo>
                    <a:pt x="806" y="1"/>
                  </a:moveTo>
                  <a:cubicBezTo>
                    <a:pt x="512" y="1"/>
                    <a:pt x="237" y="182"/>
                    <a:pt x="125" y="463"/>
                  </a:cubicBezTo>
                  <a:cubicBezTo>
                    <a:pt x="0" y="795"/>
                    <a:pt x="130" y="1171"/>
                    <a:pt x="433" y="1353"/>
                  </a:cubicBezTo>
                  <a:cubicBezTo>
                    <a:pt x="477" y="1382"/>
                    <a:pt x="505" y="1430"/>
                    <a:pt x="505" y="1483"/>
                  </a:cubicBezTo>
                  <a:lnTo>
                    <a:pt x="505" y="1950"/>
                  </a:lnTo>
                  <a:cubicBezTo>
                    <a:pt x="505" y="2032"/>
                    <a:pt x="438" y="2099"/>
                    <a:pt x="356" y="2099"/>
                  </a:cubicBezTo>
                  <a:lnTo>
                    <a:pt x="659" y="2099"/>
                  </a:lnTo>
                  <a:cubicBezTo>
                    <a:pt x="741" y="2099"/>
                    <a:pt x="809" y="2032"/>
                    <a:pt x="809" y="1950"/>
                  </a:cubicBezTo>
                  <a:lnTo>
                    <a:pt x="809" y="1483"/>
                  </a:lnTo>
                  <a:cubicBezTo>
                    <a:pt x="809" y="1430"/>
                    <a:pt x="780" y="1382"/>
                    <a:pt x="736" y="1353"/>
                  </a:cubicBezTo>
                  <a:cubicBezTo>
                    <a:pt x="164" y="1017"/>
                    <a:pt x="308" y="155"/>
                    <a:pt x="953" y="16"/>
                  </a:cubicBezTo>
                  <a:cubicBezTo>
                    <a:pt x="904" y="6"/>
                    <a:pt x="855" y="1"/>
                    <a:pt x="806" y="1"/>
                  </a:cubicBez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2" name="Google Shape;12852;p93"/>
            <p:cNvSpPr/>
            <p:nvPr/>
          </p:nvSpPr>
          <p:spPr>
            <a:xfrm>
              <a:off x="1950164" y="3949051"/>
              <a:ext cx="23736" cy="11278"/>
            </a:xfrm>
            <a:custGeom>
              <a:avLst/>
              <a:gdLst/>
              <a:ahLst/>
              <a:cxnLst/>
              <a:rect l="l" t="t" r="r" b="b"/>
              <a:pathLst>
                <a:path w="905" h="430" extrusionOk="0">
                  <a:moveTo>
                    <a:pt x="0" y="0"/>
                  </a:moveTo>
                  <a:cubicBezTo>
                    <a:pt x="48" y="0"/>
                    <a:pt x="101" y="29"/>
                    <a:pt x="125" y="72"/>
                  </a:cubicBezTo>
                  <a:cubicBezTo>
                    <a:pt x="258" y="298"/>
                    <a:pt x="499" y="429"/>
                    <a:pt x="755" y="429"/>
                  </a:cubicBezTo>
                  <a:cubicBezTo>
                    <a:pt x="804" y="429"/>
                    <a:pt x="855" y="424"/>
                    <a:pt x="905" y="414"/>
                  </a:cubicBezTo>
                  <a:cubicBezTo>
                    <a:pt x="703" y="371"/>
                    <a:pt x="529" y="251"/>
                    <a:pt x="428" y="72"/>
                  </a:cubicBezTo>
                  <a:cubicBezTo>
                    <a:pt x="400" y="29"/>
                    <a:pt x="351" y="0"/>
                    <a:pt x="298" y="0"/>
                  </a:cubicBez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3" name="Google Shape;12853;p93"/>
            <p:cNvSpPr/>
            <p:nvPr/>
          </p:nvSpPr>
          <p:spPr>
            <a:xfrm>
              <a:off x="1832927" y="3890747"/>
              <a:ext cx="7842" cy="100976"/>
            </a:xfrm>
            <a:custGeom>
              <a:avLst/>
              <a:gdLst/>
              <a:ahLst/>
              <a:cxnLst/>
              <a:rect l="l" t="t" r="r" b="b"/>
              <a:pathLst>
                <a:path w="299" h="3850" extrusionOk="0">
                  <a:moveTo>
                    <a:pt x="0" y="0"/>
                  </a:moveTo>
                  <a:lnTo>
                    <a:pt x="0" y="3850"/>
                  </a:lnTo>
                  <a:lnTo>
                    <a:pt x="298" y="3850"/>
                  </a:lnTo>
                  <a:lnTo>
                    <a:pt x="298" y="0"/>
                  </a:ln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4" name="Google Shape;12854;p93"/>
            <p:cNvSpPr/>
            <p:nvPr/>
          </p:nvSpPr>
          <p:spPr>
            <a:xfrm>
              <a:off x="1887297" y="3936645"/>
              <a:ext cx="33597" cy="55078"/>
            </a:xfrm>
            <a:custGeom>
              <a:avLst/>
              <a:gdLst/>
              <a:ahLst/>
              <a:cxnLst/>
              <a:rect l="l" t="t" r="r" b="b"/>
              <a:pathLst>
                <a:path w="1281" h="2100" extrusionOk="0">
                  <a:moveTo>
                    <a:pt x="150" y="1"/>
                  </a:moveTo>
                  <a:cubicBezTo>
                    <a:pt x="101" y="1"/>
                    <a:pt x="51" y="4"/>
                    <a:pt x="1" y="11"/>
                  </a:cubicBezTo>
                  <a:cubicBezTo>
                    <a:pt x="901" y="146"/>
                    <a:pt x="1199" y="1301"/>
                    <a:pt x="468" y="1849"/>
                  </a:cubicBezTo>
                  <a:lnTo>
                    <a:pt x="448" y="1864"/>
                  </a:lnTo>
                  <a:lnTo>
                    <a:pt x="448" y="2100"/>
                  </a:lnTo>
                  <a:lnTo>
                    <a:pt x="747" y="2100"/>
                  </a:lnTo>
                  <a:lnTo>
                    <a:pt x="747" y="1864"/>
                  </a:lnTo>
                  <a:lnTo>
                    <a:pt x="771" y="1849"/>
                  </a:lnTo>
                  <a:cubicBezTo>
                    <a:pt x="1146" y="1566"/>
                    <a:pt x="1281" y="1065"/>
                    <a:pt x="1098" y="632"/>
                  </a:cubicBezTo>
                  <a:cubicBezTo>
                    <a:pt x="935" y="245"/>
                    <a:pt x="560" y="1"/>
                    <a:pt x="150" y="1"/>
                  </a:cubicBezTo>
                  <a:close/>
                </a:path>
              </a:pathLst>
            </a:custGeom>
            <a:solidFill>
              <a:srgbClr val="9BAB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5" name="Google Shape;12855;p93"/>
            <p:cNvSpPr/>
            <p:nvPr/>
          </p:nvSpPr>
          <p:spPr>
            <a:xfrm>
              <a:off x="1941824" y="3887207"/>
              <a:ext cx="160643" cy="159673"/>
            </a:xfrm>
            <a:custGeom>
              <a:avLst/>
              <a:gdLst/>
              <a:ahLst/>
              <a:cxnLst/>
              <a:rect l="l" t="t" r="r" b="b"/>
              <a:pathLst>
                <a:path w="6125" h="6088" extrusionOk="0">
                  <a:moveTo>
                    <a:pt x="1" y="1"/>
                  </a:moveTo>
                  <a:lnTo>
                    <a:pt x="1" y="1463"/>
                  </a:lnTo>
                  <a:lnTo>
                    <a:pt x="236" y="1463"/>
                  </a:lnTo>
                  <a:lnTo>
                    <a:pt x="251" y="1444"/>
                  </a:lnTo>
                  <a:cubicBezTo>
                    <a:pt x="466" y="1161"/>
                    <a:pt x="766" y="1035"/>
                    <a:pt x="1062" y="1035"/>
                  </a:cubicBezTo>
                  <a:cubicBezTo>
                    <a:pt x="1587" y="1035"/>
                    <a:pt x="2098" y="1432"/>
                    <a:pt x="2098" y="2060"/>
                  </a:cubicBezTo>
                  <a:cubicBezTo>
                    <a:pt x="2098" y="2691"/>
                    <a:pt x="1586" y="3090"/>
                    <a:pt x="1061" y="3090"/>
                  </a:cubicBezTo>
                  <a:cubicBezTo>
                    <a:pt x="766" y="3090"/>
                    <a:pt x="466" y="2963"/>
                    <a:pt x="251" y="2681"/>
                  </a:cubicBezTo>
                  <a:lnTo>
                    <a:pt x="236" y="2657"/>
                  </a:lnTo>
                  <a:lnTo>
                    <a:pt x="1" y="2657"/>
                  </a:lnTo>
                  <a:lnTo>
                    <a:pt x="1" y="3989"/>
                  </a:lnTo>
                  <a:lnTo>
                    <a:pt x="1478" y="3989"/>
                  </a:lnTo>
                  <a:cubicBezTo>
                    <a:pt x="1560" y="3989"/>
                    <a:pt x="1627" y="4052"/>
                    <a:pt x="1627" y="4139"/>
                  </a:cubicBezTo>
                  <a:lnTo>
                    <a:pt x="1627" y="4605"/>
                  </a:lnTo>
                  <a:cubicBezTo>
                    <a:pt x="1627" y="4658"/>
                    <a:pt x="1598" y="4706"/>
                    <a:pt x="1555" y="4735"/>
                  </a:cubicBezTo>
                  <a:cubicBezTo>
                    <a:pt x="920" y="5111"/>
                    <a:pt x="1184" y="6087"/>
                    <a:pt x="1925" y="6087"/>
                  </a:cubicBezTo>
                  <a:cubicBezTo>
                    <a:pt x="2661" y="6087"/>
                    <a:pt x="2931" y="5111"/>
                    <a:pt x="2296" y="4735"/>
                  </a:cubicBezTo>
                  <a:cubicBezTo>
                    <a:pt x="2248" y="4706"/>
                    <a:pt x="2224" y="4658"/>
                    <a:pt x="2219" y="4605"/>
                  </a:cubicBezTo>
                  <a:lnTo>
                    <a:pt x="2219" y="4139"/>
                  </a:lnTo>
                  <a:cubicBezTo>
                    <a:pt x="2224" y="4052"/>
                    <a:pt x="2286" y="3989"/>
                    <a:pt x="2373" y="3989"/>
                  </a:cubicBezTo>
                  <a:lnTo>
                    <a:pt x="3850" y="3989"/>
                  </a:lnTo>
                  <a:lnTo>
                    <a:pt x="3850" y="2507"/>
                  </a:lnTo>
                  <a:cubicBezTo>
                    <a:pt x="3850" y="2426"/>
                    <a:pt x="3913" y="2358"/>
                    <a:pt x="3999" y="2358"/>
                  </a:cubicBezTo>
                  <a:lnTo>
                    <a:pt x="4466" y="2358"/>
                  </a:lnTo>
                  <a:cubicBezTo>
                    <a:pt x="4519" y="2358"/>
                    <a:pt x="4567" y="2387"/>
                    <a:pt x="4596" y="2430"/>
                  </a:cubicBezTo>
                  <a:cubicBezTo>
                    <a:pt x="4737" y="2669"/>
                    <a:pt x="4979" y="2788"/>
                    <a:pt x="5222" y="2788"/>
                  </a:cubicBezTo>
                  <a:cubicBezTo>
                    <a:pt x="5468" y="2788"/>
                    <a:pt x="5713" y="2666"/>
                    <a:pt x="5852" y="2421"/>
                  </a:cubicBezTo>
                  <a:cubicBezTo>
                    <a:pt x="6125" y="1942"/>
                    <a:pt x="5782" y="1338"/>
                    <a:pt x="5228" y="1338"/>
                  </a:cubicBezTo>
                  <a:cubicBezTo>
                    <a:pt x="5226" y="1338"/>
                    <a:pt x="5224" y="1338"/>
                    <a:pt x="5221" y="1338"/>
                  </a:cubicBezTo>
                  <a:lnTo>
                    <a:pt x="5221" y="1333"/>
                  </a:lnTo>
                  <a:cubicBezTo>
                    <a:pt x="4961" y="1338"/>
                    <a:pt x="4726" y="1473"/>
                    <a:pt x="4596" y="1694"/>
                  </a:cubicBezTo>
                  <a:cubicBezTo>
                    <a:pt x="4567" y="1738"/>
                    <a:pt x="4519" y="1766"/>
                    <a:pt x="4466" y="1766"/>
                  </a:cubicBezTo>
                  <a:lnTo>
                    <a:pt x="3999" y="1766"/>
                  </a:lnTo>
                  <a:cubicBezTo>
                    <a:pt x="3917" y="1766"/>
                    <a:pt x="3850" y="1699"/>
                    <a:pt x="3850" y="1617"/>
                  </a:cubicBezTo>
                  <a:lnTo>
                    <a:pt x="3850" y="1"/>
                  </a:lnTo>
                  <a:close/>
                </a:path>
              </a:pathLst>
            </a:custGeom>
            <a:solidFill>
              <a:srgbClr val="C1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6" name="Google Shape;12856;p93"/>
            <p:cNvSpPr/>
            <p:nvPr/>
          </p:nvSpPr>
          <p:spPr>
            <a:xfrm>
              <a:off x="1974267" y="3914352"/>
              <a:ext cx="31184" cy="53898"/>
            </a:xfrm>
            <a:custGeom>
              <a:avLst/>
              <a:gdLst/>
              <a:ahLst/>
              <a:cxnLst/>
              <a:rect l="l" t="t" r="r" b="b"/>
              <a:pathLst>
                <a:path w="1189" h="2055" extrusionOk="0">
                  <a:moveTo>
                    <a:pt x="159" y="0"/>
                  </a:moveTo>
                  <a:cubicBezTo>
                    <a:pt x="106" y="0"/>
                    <a:pt x="53" y="5"/>
                    <a:pt x="0" y="15"/>
                  </a:cubicBezTo>
                  <a:cubicBezTo>
                    <a:pt x="496" y="91"/>
                    <a:pt x="861" y="525"/>
                    <a:pt x="861" y="1025"/>
                  </a:cubicBezTo>
                  <a:cubicBezTo>
                    <a:pt x="861" y="1530"/>
                    <a:pt x="496" y="1958"/>
                    <a:pt x="0" y="2040"/>
                  </a:cubicBezTo>
                  <a:cubicBezTo>
                    <a:pt x="53" y="2050"/>
                    <a:pt x="106" y="2050"/>
                    <a:pt x="159" y="2055"/>
                  </a:cubicBezTo>
                  <a:cubicBezTo>
                    <a:pt x="727" y="2050"/>
                    <a:pt x="1184" y="1593"/>
                    <a:pt x="1189" y="1025"/>
                  </a:cubicBezTo>
                  <a:cubicBezTo>
                    <a:pt x="1184" y="462"/>
                    <a:pt x="727" y="0"/>
                    <a:pt x="159" y="0"/>
                  </a:cubicBezTo>
                  <a:close/>
                </a:path>
              </a:pathLst>
            </a:custGeom>
            <a:solidFill>
              <a:srgbClr val="BAC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7" name="Google Shape;12857;p93"/>
            <p:cNvSpPr/>
            <p:nvPr/>
          </p:nvSpPr>
          <p:spPr>
            <a:xfrm>
              <a:off x="2058930" y="3922168"/>
              <a:ext cx="24129" cy="11383"/>
            </a:xfrm>
            <a:custGeom>
              <a:avLst/>
              <a:gdLst/>
              <a:ahLst/>
              <a:cxnLst/>
              <a:rect l="l" t="t" r="r" b="b"/>
              <a:pathLst>
                <a:path w="920" h="434" extrusionOk="0">
                  <a:moveTo>
                    <a:pt x="757" y="1"/>
                  </a:moveTo>
                  <a:cubicBezTo>
                    <a:pt x="503" y="1"/>
                    <a:pt x="262" y="135"/>
                    <a:pt x="131" y="356"/>
                  </a:cubicBezTo>
                  <a:cubicBezTo>
                    <a:pt x="102" y="405"/>
                    <a:pt x="54" y="433"/>
                    <a:pt x="1" y="433"/>
                  </a:cubicBezTo>
                  <a:lnTo>
                    <a:pt x="328" y="433"/>
                  </a:lnTo>
                  <a:cubicBezTo>
                    <a:pt x="381" y="433"/>
                    <a:pt x="429" y="405"/>
                    <a:pt x="458" y="356"/>
                  </a:cubicBezTo>
                  <a:cubicBezTo>
                    <a:pt x="559" y="188"/>
                    <a:pt x="727" y="68"/>
                    <a:pt x="920" y="20"/>
                  </a:cubicBezTo>
                  <a:cubicBezTo>
                    <a:pt x="866" y="7"/>
                    <a:pt x="811" y="1"/>
                    <a:pt x="757" y="1"/>
                  </a:cubicBezTo>
                  <a:close/>
                </a:path>
              </a:pathLst>
            </a:custGeom>
            <a:solidFill>
              <a:srgbClr val="BAC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8" name="Google Shape;12858;p93"/>
            <p:cNvSpPr/>
            <p:nvPr/>
          </p:nvSpPr>
          <p:spPr>
            <a:xfrm>
              <a:off x="1941693" y="3890747"/>
              <a:ext cx="8603" cy="34856"/>
            </a:xfrm>
            <a:custGeom>
              <a:avLst/>
              <a:gdLst/>
              <a:ahLst/>
              <a:cxnLst/>
              <a:rect l="l" t="t" r="r" b="b"/>
              <a:pathLst>
                <a:path w="328" h="1329" extrusionOk="0">
                  <a:moveTo>
                    <a:pt x="1" y="0"/>
                  </a:moveTo>
                  <a:lnTo>
                    <a:pt x="1" y="1328"/>
                  </a:lnTo>
                  <a:lnTo>
                    <a:pt x="241" y="1328"/>
                  </a:lnTo>
                  <a:lnTo>
                    <a:pt x="256" y="1309"/>
                  </a:lnTo>
                  <a:cubicBezTo>
                    <a:pt x="280" y="1280"/>
                    <a:pt x="304" y="1251"/>
                    <a:pt x="328" y="1222"/>
                  </a:cubicBezTo>
                  <a:lnTo>
                    <a:pt x="328" y="0"/>
                  </a:lnTo>
                  <a:close/>
                </a:path>
              </a:pathLst>
            </a:custGeom>
            <a:solidFill>
              <a:srgbClr val="BAC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59" name="Google Shape;12859;p93"/>
            <p:cNvSpPr/>
            <p:nvPr/>
          </p:nvSpPr>
          <p:spPr>
            <a:xfrm>
              <a:off x="1941693" y="3956867"/>
              <a:ext cx="8603" cy="34856"/>
            </a:xfrm>
            <a:custGeom>
              <a:avLst/>
              <a:gdLst/>
              <a:ahLst/>
              <a:cxnLst/>
              <a:rect l="l" t="t" r="r" b="b"/>
              <a:pathLst>
                <a:path w="328" h="1329" extrusionOk="0">
                  <a:moveTo>
                    <a:pt x="1" y="1"/>
                  </a:moveTo>
                  <a:lnTo>
                    <a:pt x="1" y="1329"/>
                  </a:lnTo>
                  <a:lnTo>
                    <a:pt x="328" y="1329"/>
                  </a:lnTo>
                  <a:lnTo>
                    <a:pt x="328" y="111"/>
                  </a:lnTo>
                  <a:cubicBezTo>
                    <a:pt x="304" y="82"/>
                    <a:pt x="280" y="54"/>
                    <a:pt x="256" y="25"/>
                  </a:cubicBezTo>
                  <a:lnTo>
                    <a:pt x="241" y="1"/>
                  </a:lnTo>
                  <a:close/>
                </a:path>
              </a:pathLst>
            </a:custGeom>
            <a:solidFill>
              <a:srgbClr val="BAC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0" name="Google Shape;12860;p93"/>
            <p:cNvSpPr/>
            <p:nvPr/>
          </p:nvSpPr>
          <p:spPr>
            <a:xfrm>
              <a:off x="2058930" y="3949051"/>
              <a:ext cx="24129" cy="11252"/>
            </a:xfrm>
            <a:custGeom>
              <a:avLst/>
              <a:gdLst/>
              <a:ahLst/>
              <a:cxnLst/>
              <a:rect l="l" t="t" r="r" b="b"/>
              <a:pathLst>
                <a:path w="920" h="429" extrusionOk="0">
                  <a:moveTo>
                    <a:pt x="1" y="0"/>
                  </a:moveTo>
                  <a:cubicBezTo>
                    <a:pt x="54" y="0"/>
                    <a:pt x="102" y="29"/>
                    <a:pt x="131" y="72"/>
                  </a:cubicBezTo>
                  <a:cubicBezTo>
                    <a:pt x="261" y="297"/>
                    <a:pt x="501" y="429"/>
                    <a:pt x="754" y="429"/>
                  </a:cubicBezTo>
                  <a:cubicBezTo>
                    <a:pt x="809" y="429"/>
                    <a:pt x="865" y="422"/>
                    <a:pt x="920" y="409"/>
                  </a:cubicBezTo>
                  <a:cubicBezTo>
                    <a:pt x="727" y="366"/>
                    <a:pt x="559" y="246"/>
                    <a:pt x="458" y="72"/>
                  </a:cubicBezTo>
                  <a:cubicBezTo>
                    <a:pt x="429" y="29"/>
                    <a:pt x="381" y="0"/>
                    <a:pt x="328" y="0"/>
                  </a:cubicBezTo>
                  <a:close/>
                </a:path>
              </a:pathLst>
            </a:custGeom>
            <a:solidFill>
              <a:srgbClr val="BAC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1" name="Google Shape;12861;p93"/>
            <p:cNvSpPr/>
            <p:nvPr/>
          </p:nvSpPr>
          <p:spPr>
            <a:xfrm>
              <a:off x="1970989" y="3991697"/>
              <a:ext cx="25624" cy="55183"/>
            </a:xfrm>
            <a:custGeom>
              <a:avLst/>
              <a:gdLst/>
              <a:ahLst/>
              <a:cxnLst/>
              <a:rect l="l" t="t" r="r" b="b"/>
              <a:pathLst>
                <a:path w="977" h="2104" extrusionOk="0">
                  <a:moveTo>
                    <a:pt x="366" y="1"/>
                  </a:moveTo>
                  <a:cubicBezTo>
                    <a:pt x="448" y="5"/>
                    <a:pt x="515" y="68"/>
                    <a:pt x="515" y="155"/>
                  </a:cubicBezTo>
                  <a:lnTo>
                    <a:pt x="515" y="621"/>
                  </a:lnTo>
                  <a:cubicBezTo>
                    <a:pt x="515" y="674"/>
                    <a:pt x="486" y="722"/>
                    <a:pt x="443" y="751"/>
                  </a:cubicBezTo>
                  <a:cubicBezTo>
                    <a:pt x="135" y="934"/>
                    <a:pt x="0" y="1314"/>
                    <a:pt x="135" y="1646"/>
                  </a:cubicBezTo>
                  <a:cubicBezTo>
                    <a:pt x="248" y="1926"/>
                    <a:pt x="519" y="2103"/>
                    <a:pt x="811" y="2103"/>
                  </a:cubicBezTo>
                  <a:cubicBezTo>
                    <a:pt x="866" y="2103"/>
                    <a:pt x="922" y="2097"/>
                    <a:pt x="977" y="2084"/>
                  </a:cubicBezTo>
                  <a:cubicBezTo>
                    <a:pt x="645" y="2007"/>
                    <a:pt x="414" y="1714"/>
                    <a:pt x="414" y="1377"/>
                  </a:cubicBezTo>
                  <a:cubicBezTo>
                    <a:pt x="414" y="1117"/>
                    <a:pt x="549" y="881"/>
                    <a:pt x="770" y="751"/>
                  </a:cubicBezTo>
                  <a:cubicBezTo>
                    <a:pt x="813" y="722"/>
                    <a:pt x="842" y="674"/>
                    <a:pt x="842" y="621"/>
                  </a:cubicBezTo>
                  <a:lnTo>
                    <a:pt x="842" y="155"/>
                  </a:lnTo>
                  <a:cubicBezTo>
                    <a:pt x="842" y="68"/>
                    <a:pt x="775" y="5"/>
                    <a:pt x="693" y="1"/>
                  </a:cubicBezTo>
                  <a:close/>
                </a:path>
              </a:pathLst>
            </a:custGeom>
            <a:solidFill>
              <a:srgbClr val="BAC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2" name="Google Shape;12862;p93"/>
            <p:cNvSpPr/>
            <p:nvPr/>
          </p:nvSpPr>
          <p:spPr>
            <a:xfrm>
              <a:off x="1768434" y="3826385"/>
              <a:ext cx="345154" cy="338728"/>
            </a:xfrm>
            <a:custGeom>
              <a:avLst/>
              <a:gdLst/>
              <a:ahLst/>
              <a:cxnLst/>
              <a:rect l="l" t="t" r="r" b="b"/>
              <a:pathLst>
                <a:path w="13160" h="12915" extrusionOk="0">
                  <a:moveTo>
                    <a:pt x="4384" y="409"/>
                  </a:moveTo>
                  <a:cubicBezTo>
                    <a:pt x="5067" y="409"/>
                    <a:pt x="5317" y="1314"/>
                    <a:pt x="4730" y="1660"/>
                  </a:cubicBezTo>
                  <a:cubicBezTo>
                    <a:pt x="4668" y="1699"/>
                    <a:pt x="4629" y="1766"/>
                    <a:pt x="4629" y="1838"/>
                  </a:cubicBezTo>
                  <a:lnTo>
                    <a:pt x="4629" y="2305"/>
                  </a:lnTo>
                  <a:cubicBezTo>
                    <a:pt x="4629" y="2416"/>
                    <a:pt x="4721" y="2512"/>
                    <a:pt x="4831" y="2512"/>
                  </a:cubicBezTo>
                  <a:lnTo>
                    <a:pt x="6256" y="2512"/>
                  </a:lnTo>
                  <a:lnTo>
                    <a:pt x="6256" y="3936"/>
                  </a:lnTo>
                  <a:cubicBezTo>
                    <a:pt x="6256" y="4047"/>
                    <a:pt x="6347" y="4138"/>
                    <a:pt x="6462" y="4138"/>
                  </a:cubicBezTo>
                  <a:lnTo>
                    <a:pt x="6929" y="4138"/>
                  </a:lnTo>
                  <a:cubicBezTo>
                    <a:pt x="7001" y="4138"/>
                    <a:pt x="7069" y="4100"/>
                    <a:pt x="7102" y="4037"/>
                  </a:cubicBezTo>
                  <a:cubicBezTo>
                    <a:pt x="7239" y="3809"/>
                    <a:pt x="7458" y="3707"/>
                    <a:pt x="7675" y="3707"/>
                  </a:cubicBezTo>
                  <a:cubicBezTo>
                    <a:pt x="8017" y="3707"/>
                    <a:pt x="8353" y="3961"/>
                    <a:pt x="8353" y="4379"/>
                  </a:cubicBezTo>
                  <a:cubicBezTo>
                    <a:pt x="8353" y="4798"/>
                    <a:pt x="8015" y="5054"/>
                    <a:pt x="7672" y="5054"/>
                  </a:cubicBezTo>
                  <a:cubicBezTo>
                    <a:pt x="7456" y="5054"/>
                    <a:pt x="7238" y="4952"/>
                    <a:pt x="7102" y="4725"/>
                  </a:cubicBezTo>
                  <a:cubicBezTo>
                    <a:pt x="7069" y="4663"/>
                    <a:pt x="7001" y="4624"/>
                    <a:pt x="6929" y="4624"/>
                  </a:cubicBezTo>
                  <a:lnTo>
                    <a:pt x="6458" y="4624"/>
                  </a:lnTo>
                  <a:cubicBezTo>
                    <a:pt x="6347" y="4624"/>
                    <a:pt x="6256" y="4716"/>
                    <a:pt x="6256" y="4826"/>
                  </a:cubicBezTo>
                  <a:lnTo>
                    <a:pt x="6256" y="6251"/>
                  </a:lnTo>
                  <a:lnTo>
                    <a:pt x="5033" y="6251"/>
                  </a:lnTo>
                  <a:lnTo>
                    <a:pt x="5033" y="6097"/>
                  </a:lnTo>
                  <a:cubicBezTo>
                    <a:pt x="5866" y="5471"/>
                    <a:pt x="5423" y="4148"/>
                    <a:pt x="4384" y="4148"/>
                  </a:cubicBezTo>
                  <a:cubicBezTo>
                    <a:pt x="3344" y="4148"/>
                    <a:pt x="2902" y="5471"/>
                    <a:pt x="3734" y="6097"/>
                  </a:cubicBezTo>
                  <a:lnTo>
                    <a:pt x="3734" y="6251"/>
                  </a:lnTo>
                  <a:lnTo>
                    <a:pt x="2512" y="6251"/>
                  </a:lnTo>
                  <a:lnTo>
                    <a:pt x="2512" y="2512"/>
                  </a:lnTo>
                  <a:lnTo>
                    <a:pt x="3941" y="2512"/>
                  </a:lnTo>
                  <a:cubicBezTo>
                    <a:pt x="4052" y="2512"/>
                    <a:pt x="4143" y="2416"/>
                    <a:pt x="4143" y="2305"/>
                  </a:cubicBezTo>
                  <a:lnTo>
                    <a:pt x="4143" y="1838"/>
                  </a:lnTo>
                  <a:cubicBezTo>
                    <a:pt x="4143" y="1766"/>
                    <a:pt x="4105" y="1699"/>
                    <a:pt x="4042" y="1660"/>
                  </a:cubicBezTo>
                  <a:cubicBezTo>
                    <a:pt x="3455" y="1314"/>
                    <a:pt x="3700" y="409"/>
                    <a:pt x="4384" y="409"/>
                  </a:cubicBezTo>
                  <a:close/>
                  <a:moveTo>
                    <a:pt x="10403" y="6660"/>
                  </a:moveTo>
                  <a:lnTo>
                    <a:pt x="10403" y="10398"/>
                  </a:lnTo>
                  <a:lnTo>
                    <a:pt x="8979" y="10403"/>
                  </a:lnTo>
                  <a:cubicBezTo>
                    <a:pt x="8868" y="10403"/>
                    <a:pt x="8777" y="10495"/>
                    <a:pt x="8777" y="10605"/>
                  </a:cubicBezTo>
                  <a:lnTo>
                    <a:pt x="8777" y="11072"/>
                  </a:lnTo>
                  <a:cubicBezTo>
                    <a:pt x="8777" y="11144"/>
                    <a:pt x="8815" y="11212"/>
                    <a:pt x="8878" y="11250"/>
                  </a:cubicBezTo>
                  <a:cubicBezTo>
                    <a:pt x="9465" y="11597"/>
                    <a:pt x="9215" y="12501"/>
                    <a:pt x="8531" y="12501"/>
                  </a:cubicBezTo>
                  <a:cubicBezTo>
                    <a:pt x="7848" y="12501"/>
                    <a:pt x="7603" y="11597"/>
                    <a:pt x="8190" y="11250"/>
                  </a:cubicBezTo>
                  <a:cubicBezTo>
                    <a:pt x="8252" y="11212"/>
                    <a:pt x="8291" y="11144"/>
                    <a:pt x="8291" y="11072"/>
                  </a:cubicBezTo>
                  <a:lnTo>
                    <a:pt x="8291" y="10605"/>
                  </a:lnTo>
                  <a:cubicBezTo>
                    <a:pt x="8291" y="10495"/>
                    <a:pt x="8199" y="10403"/>
                    <a:pt x="8089" y="10403"/>
                  </a:cubicBezTo>
                  <a:lnTo>
                    <a:pt x="6665" y="10403"/>
                  </a:lnTo>
                  <a:lnTo>
                    <a:pt x="6665" y="8979"/>
                  </a:lnTo>
                  <a:cubicBezTo>
                    <a:pt x="6665" y="8863"/>
                    <a:pt x="6573" y="8772"/>
                    <a:pt x="6458" y="8772"/>
                  </a:cubicBezTo>
                  <a:lnTo>
                    <a:pt x="5991" y="8772"/>
                  </a:lnTo>
                  <a:cubicBezTo>
                    <a:pt x="5919" y="8772"/>
                    <a:pt x="5851" y="8811"/>
                    <a:pt x="5813" y="8873"/>
                  </a:cubicBezTo>
                  <a:cubicBezTo>
                    <a:pt x="5678" y="9101"/>
                    <a:pt x="5460" y="9204"/>
                    <a:pt x="5242" y="9204"/>
                  </a:cubicBezTo>
                  <a:cubicBezTo>
                    <a:pt x="4900" y="9204"/>
                    <a:pt x="4562" y="8949"/>
                    <a:pt x="4562" y="8531"/>
                  </a:cubicBezTo>
                  <a:cubicBezTo>
                    <a:pt x="4562" y="8113"/>
                    <a:pt x="4901" y="7857"/>
                    <a:pt x="5243" y="7857"/>
                  </a:cubicBezTo>
                  <a:cubicBezTo>
                    <a:pt x="5460" y="7857"/>
                    <a:pt x="5678" y="7960"/>
                    <a:pt x="5813" y="8190"/>
                  </a:cubicBezTo>
                  <a:cubicBezTo>
                    <a:pt x="5851" y="8248"/>
                    <a:pt x="5919" y="8286"/>
                    <a:pt x="5991" y="8286"/>
                  </a:cubicBezTo>
                  <a:lnTo>
                    <a:pt x="6458" y="8286"/>
                  </a:lnTo>
                  <a:cubicBezTo>
                    <a:pt x="6573" y="8286"/>
                    <a:pt x="6665" y="8195"/>
                    <a:pt x="6665" y="8084"/>
                  </a:cubicBezTo>
                  <a:lnTo>
                    <a:pt x="6665" y="6660"/>
                  </a:lnTo>
                  <a:lnTo>
                    <a:pt x="7882" y="6660"/>
                  </a:lnTo>
                  <a:lnTo>
                    <a:pt x="7882" y="6814"/>
                  </a:lnTo>
                  <a:cubicBezTo>
                    <a:pt x="7049" y="7439"/>
                    <a:pt x="7492" y="8762"/>
                    <a:pt x="8531" y="8762"/>
                  </a:cubicBezTo>
                  <a:cubicBezTo>
                    <a:pt x="9571" y="8762"/>
                    <a:pt x="10013" y="7439"/>
                    <a:pt x="9186" y="6814"/>
                  </a:cubicBezTo>
                  <a:lnTo>
                    <a:pt x="9186" y="6660"/>
                  </a:lnTo>
                  <a:close/>
                  <a:moveTo>
                    <a:pt x="4379" y="0"/>
                  </a:moveTo>
                  <a:cubicBezTo>
                    <a:pt x="3340" y="0"/>
                    <a:pt x="2902" y="1319"/>
                    <a:pt x="3729" y="1944"/>
                  </a:cubicBezTo>
                  <a:lnTo>
                    <a:pt x="3729" y="2103"/>
                  </a:lnTo>
                  <a:lnTo>
                    <a:pt x="2310" y="2103"/>
                  </a:lnTo>
                  <a:cubicBezTo>
                    <a:pt x="2194" y="2103"/>
                    <a:pt x="2103" y="2194"/>
                    <a:pt x="2103" y="2305"/>
                  </a:cubicBezTo>
                  <a:lnTo>
                    <a:pt x="2103" y="7882"/>
                  </a:lnTo>
                  <a:lnTo>
                    <a:pt x="1949" y="7882"/>
                  </a:lnTo>
                  <a:cubicBezTo>
                    <a:pt x="1723" y="7581"/>
                    <a:pt x="1406" y="7447"/>
                    <a:pt x="1094" y="7447"/>
                  </a:cubicBezTo>
                  <a:cubicBezTo>
                    <a:pt x="540" y="7447"/>
                    <a:pt x="0" y="7867"/>
                    <a:pt x="0" y="8531"/>
                  </a:cubicBezTo>
                  <a:cubicBezTo>
                    <a:pt x="0" y="9196"/>
                    <a:pt x="540" y="9616"/>
                    <a:pt x="1094" y="9616"/>
                  </a:cubicBezTo>
                  <a:cubicBezTo>
                    <a:pt x="1406" y="9616"/>
                    <a:pt x="1723" y="9482"/>
                    <a:pt x="1949" y="9181"/>
                  </a:cubicBezTo>
                  <a:lnTo>
                    <a:pt x="2103" y="9181"/>
                  </a:lnTo>
                  <a:lnTo>
                    <a:pt x="2103" y="10605"/>
                  </a:lnTo>
                  <a:cubicBezTo>
                    <a:pt x="2103" y="10721"/>
                    <a:pt x="2194" y="10812"/>
                    <a:pt x="2310" y="10812"/>
                  </a:cubicBezTo>
                  <a:lnTo>
                    <a:pt x="3036" y="10812"/>
                  </a:lnTo>
                  <a:cubicBezTo>
                    <a:pt x="3311" y="10812"/>
                    <a:pt x="3311" y="10403"/>
                    <a:pt x="3036" y="10403"/>
                  </a:cubicBezTo>
                  <a:lnTo>
                    <a:pt x="2512" y="10403"/>
                  </a:lnTo>
                  <a:lnTo>
                    <a:pt x="2512" y="8979"/>
                  </a:lnTo>
                  <a:cubicBezTo>
                    <a:pt x="2512" y="8863"/>
                    <a:pt x="2421" y="8772"/>
                    <a:pt x="2310" y="8772"/>
                  </a:cubicBezTo>
                  <a:lnTo>
                    <a:pt x="1838" y="8772"/>
                  </a:lnTo>
                  <a:cubicBezTo>
                    <a:pt x="1766" y="8772"/>
                    <a:pt x="1704" y="8811"/>
                    <a:pt x="1665" y="8873"/>
                  </a:cubicBezTo>
                  <a:cubicBezTo>
                    <a:pt x="1529" y="9101"/>
                    <a:pt x="1310" y="9204"/>
                    <a:pt x="1093" y="9204"/>
                  </a:cubicBezTo>
                  <a:cubicBezTo>
                    <a:pt x="751" y="9204"/>
                    <a:pt x="414" y="8949"/>
                    <a:pt x="414" y="8531"/>
                  </a:cubicBezTo>
                  <a:cubicBezTo>
                    <a:pt x="414" y="8113"/>
                    <a:pt x="751" y="7857"/>
                    <a:pt x="1093" y="7857"/>
                  </a:cubicBezTo>
                  <a:cubicBezTo>
                    <a:pt x="1310" y="7857"/>
                    <a:pt x="1529" y="7960"/>
                    <a:pt x="1665" y="8190"/>
                  </a:cubicBezTo>
                  <a:cubicBezTo>
                    <a:pt x="1704" y="8252"/>
                    <a:pt x="1766" y="8286"/>
                    <a:pt x="1838" y="8291"/>
                  </a:cubicBezTo>
                  <a:lnTo>
                    <a:pt x="2310" y="8291"/>
                  </a:lnTo>
                  <a:cubicBezTo>
                    <a:pt x="2421" y="8291"/>
                    <a:pt x="2512" y="8195"/>
                    <a:pt x="2512" y="8084"/>
                  </a:cubicBezTo>
                  <a:lnTo>
                    <a:pt x="2512" y="6660"/>
                  </a:lnTo>
                  <a:lnTo>
                    <a:pt x="3941" y="6660"/>
                  </a:lnTo>
                  <a:cubicBezTo>
                    <a:pt x="4052" y="6660"/>
                    <a:pt x="4143" y="6568"/>
                    <a:pt x="4143" y="6458"/>
                  </a:cubicBezTo>
                  <a:lnTo>
                    <a:pt x="4143" y="5986"/>
                  </a:lnTo>
                  <a:cubicBezTo>
                    <a:pt x="4143" y="5914"/>
                    <a:pt x="4105" y="5847"/>
                    <a:pt x="4042" y="5813"/>
                  </a:cubicBezTo>
                  <a:cubicBezTo>
                    <a:pt x="3455" y="5462"/>
                    <a:pt x="3700" y="4562"/>
                    <a:pt x="4384" y="4562"/>
                  </a:cubicBezTo>
                  <a:cubicBezTo>
                    <a:pt x="5067" y="4562"/>
                    <a:pt x="5317" y="5462"/>
                    <a:pt x="4730" y="5813"/>
                  </a:cubicBezTo>
                  <a:cubicBezTo>
                    <a:pt x="4668" y="5847"/>
                    <a:pt x="4629" y="5914"/>
                    <a:pt x="4629" y="5986"/>
                  </a:cubicBezTo>
                  <a:lnTo>
                    <a:pt x="4629" y="6458"/>
                  </a:lnTo>
                  <a:cubicBezTo>
                    <a:pt x="4629" y="6568"/>
                    <a:pt x="4721" y="6660"/>
                    <a:pt x="4831" y="6660"/>
                  </a:cubicBezTo>
                  <a:lnTo>
                    <a:pt x="6256" y="6660"/>
                  </a:lnTo>
                  <a:lnTo>
                    <a:pt x="6256" y="7882"/>
                  </a:lnTo>
                  <a:lnTo>
                    <a:pt x="6102" y="7882"/>
                  </a:lnTo>
                  <a:cubicBezTo>
                    <a:pt x="5876" y="7581"/>
                    <a:pt x="5559" y="7447"/>
                    <a:pt x="5246" y="7447"/>
                  </a:cubicBezTo>
                  <a:cubicBezTo>
                    <a:pt x="4693" y="7447"/>
                    <a:pt x="4153" y="7867"/>
                    <a:pt x="4153" y="8531"/>
                  </a:cubicBezTo>
                  <a:cubicBezTo>
                    <a:pt x="4153" y="9196"/>
                    <a:pt x="4693" y="9616"/>
                    <a:pt x="5246" y="9616"/>
                  </a:cubicBezTo>
                  <a:cubicBezTo>
                    <a:pt x="5559" y="9616"/>
                    <a:pt x="5876" y="9482"/>
                    <a:pt x="6102" y="9181"/>
                  </a:cubicBezTo>
                  <a:lnTo>
                    <a:pt x="6256" y="9181"/>
                  </a:lnTo>
                  <a:lnTo>
                    <a:pt x="6256" y="10403"/>
                  </a:lnTo>
                  <a:lnTo>
                    <a:pt x="3672" y="10403"/>
                  </a:lnTo>
                  <a:cubicBezTo>
                    <a:pt x="3670" y="10403"/>
                    <a:pt x="3668" y="10403"/>
                    <a:pt x="3667" y="10403"/>
                  </a:cubicBezTo>
                  <a:cubicBezTo>
                    <a:pt x="3397" y="10403"/>
                    <a:pt x="3399" y="10807"/>
                    <a:pt x="3672" y="10812"/>
                  </a:cubicBezTo>
                  <a:lnTo>
                    <a:pt x="7882" y="10812"/>
                  </a:lnTo>
                  <a:lnTo>
                    <a:pt x="7882" y="10966"/>
                  </a:lnTo>
                  <a:cubicBezTo>
                    <a:pt x="7049" y="11592"/>
                    <a:pt x="7492" y="12915"/>
                    <a:pt x="8531" y="12915"/>
                  </a:cubicBezTo>
                  <a:cubicBezTo>
                    <a:pt x="9571" y="12915"/>
                    <a:pt x="10013" y="11592"/>
                    <a:pt x="9181" y="10966"/>
                  </a:cubicBezTo>
                  <a:lnTo>
                    <a:pt x="9181" y="10812"/>
                  </a:lnTo>
                  <a:lnTo>
                    <a:pt x="10605" y="10812"/>
                  </a:lnTo>
                  <a:cubicBezTo>
                    <a:pt x="10721" y="10812"/>
                    <a:pt x="10812" y="10716"/>
                    <a:pt x="10812" y="10605"/>
                  </a:cubicBezTo>
                  <a:lnTo>
                    <a:pt x="10812" y="5033"/>
                  </a:lnTo>
                  <a:lnTo>
                    <a:pt x="10966" y="5033"/>
                  </a:lnTo>
                  <a:cubicBezTo>
                    <a:pt x="11184" y="5325"/>
                    <a:pt x="11507" y="5466"/>
                    <a:pt x="11829" y="5466"/>
                  </a:cubicBezTo>
                  <a:cubicBezTo>
                    <a:pt x="12218" y="5466"/>
                    <a:pt x="12605" y="5260"/>
                    <a:pt x="12799" y="4865"/>
                  </a:cubicBezTo>
                  <a:cubicBezTo>
                    <a:pt x="13159" y="4145"/>
                    <a:pt x="12639" y="3301"/>
                    <a:pt x="11834" y="3301"/>
                  </a:cubicBezTo>
                  <a:cubicBezTo>
                    <a:pt x="11832" y="3301"/>
                    <a:pt x="11830" y="3301"/>
                    <a:pt x="11828" y="3301"/>
                  </a:cubicBezTo>
                  <a:lnTo>
                    <a:pt x="11832" y="3301"/>
                  </a:lnTo>
                  <a:cubicBezTo>
                    <a:pt x="11491" y="3301"/>
                    <a:pt x="11173" y="3460"/>
                    <a:pt x="10971" y="3729"/>
                  </a:cubicBezTo>
                  <a:lnTo>
                    <a:pt x="10812" y="3729"/>
                  </a:lnTo>
                  <a:lnTo>
                    <a:pt x="10812" y="2305"/>
                  </a:lnTo>
                  <a:cubicBezTo>
                    <a:pt x="10812" y="2194"/>
                    <a:pt x="10721" y="2103"/>
                    <a:pt x="10610" y="2103"/>
                  </a:cubicBezTo>
                  <a:lnTo>
                    <a:pt x="9922" y="2103"/>
                  </a:lnTo>
                  <a:cubicBezTo>
                    <a:pt x="9653" y="2103"/>
                    <a:pt x="9653" y="2512"/>
                    <a:pt x="9922" y="2512"/>
                  </a:cubicBezTo>
                  <a:lnTo>
                    <a:pt x="10403" y="2512"/>
                  </a:lnTo>
                  <a:lnTo>
                    <a:pt x="10403" y="3936"/>
                  </a:lnTo>
                  <a:cubicBezTo>
                    <a:pt x="10403" y="4047"/>
                    <a:pt x="10495" y="4138"/>
                    <a:pt x="10610" y="4138"/>
                  </a:cubicBezTo>
                  <a:lnTo>
                    <a:pt x="11077" y="4138"/>
                  </a:lnTo>
                  <a:cubicBezTo>
                    <a:pt x="11149" y="4138"/>
                    <a:pt x="11216" y="4100"/>
                    <a:pt x="11255" y="4037"/>
                  </a:cubicBezTo>
                  <a:cubicBezTo>
                    <a:pt x="11389" y="3809"/>
                    <a:pt x="11608" y="3707"/>
                    <a:pt x="11825" y="3707"/>
                  </a:cubicBezTo>
                  <a:cubicBezTo>
                    <a:pt x="12168" y="3707"/>
                    <a:pt x="12506" y="3961"/>
                    <a:pt x="12506" y="4379"/>
                  </a:cubicBezTo>
                  <a:cubicBezTo>
                    <a:pt x="12506" y="4798"/>
                    <a:pt x="12166" y="5054"/>
                    <a:pt x="11823" y="5054"/>
                  </a:cubicBezTo>
                  <a:cubicBezTo>
                    <a:pt x="11606" y="5054"/>
                    <a:pt x="11389" y="4952"/>
                    <a:pt x="11255" y="4725"/>
                  </a:cubicBezTo>
                  <a:cubicBezTo>
                    <a:pt x="11216" y="4663"/>
                    <a:pt x="11149" y="4624"/>
                    <a:pt x="11077" y="4624"/>
                  </a:cubicBezTo>
                  <a:lnTo>
                    <a:pt x="10610" y="4624"/>
                  </a:lnTo>
                  <a:cubicBezTo>
                    <a:pt x="10495" y="4624"/>
                    <a:pt x="10403" y="4716"/>
                    <a:pt x="10403" y="4826"/>
                  </a:cubicBezTo>
                  <a:lnTo>
                    <a:pt x="10403" y="6251"/>
                  </a:lnTo>
                  <a:lnTo>
                    <a:pt x="8979" y="6251"/>
                  </a:lnTo>
                  <a:cubicBezTo>
                    <a:pt x="8868" y="6251"/>
                    <a:pt x="8777" y="6342"/>
                    <a:pt x="8777" y="6458"/>
                  </a:cubicBezTo>
                  <a:lnTo>
                    <a:pt x="8777" y="6924"/>
                  </a:lnTo>
                  <a:cubicBezTo>
                    <a:pt x="8777" y="6997"/>
                    <a:pt x="8815" y="7064"/>
                    <a:pt x="8878" y="7102"/>
                  </a:cubicBezTo>
                  <a:cubicBezTo>
                    <a:pt x="9465" y="7449"/>
                    <a:pt x="9215" y="8349"/>
                    <a:pt x="8531" y="8349"/>
                  </a:cubicBezTo>
                  <a:cubicBezTo>
                    <a:pt x="7848" y="8349"/>
                    <a:pt x="7603" y="7449"/>
                    <a:pt x="8190" y="7102"/>
                  </a:cubicBezTo>
                  <a:cubicBezTo>
                    <a:pt x="8252" y="7064"/>
                    <a:pt x="8291" y="6997"/>
                    <a:pt x="8291" y="6924"/>
                  </a:cubicBezTo>
                  <a:lnTo>
                    <a:pt x="8291" y="6458"/>
                  </a:lnTo>
                  <a:cubicBezTo>
                    <a:pt x="8291" y="6342"/>
                    <a:pt x="8199" y="6251"/>
                    <a:pt x="8089" y="6251"/>
                  </a:cubicBezTo>
                  <a:lnTo>
                    <a:pt x="6665" y="6251"/>
                  </a:lnTo>
                  <a:lnTo>
                    <a:pt x="6665" y="5033"/>
                  </a:lnTo>
                  <a:lnTo>
                    <a:pt x="6818" y="5033"/>
                  </a:lnTo>
                  <a:cubicBezTo>
                    <a:pt x="7044" y="5331"/>
                    <a:pt x="7360" y="5465"/>
                    <a:pt x="7671" y="5465"/>
                  </a:cubicBezTo>
                  <a:cubicBezTo>
                    <a:pt x="8225" y="5465"/>
                    <a:pt x="8767" y="5044"/>
                    <a:pt x="8767" y="4379"/>
                  </a:cubicBezTo>
                  <a:cubicBezTo>
                    <a:pt x="8767" y="3715"/>
                    <a:pt x="8227" y="3297"/>
                    <a:pt x="7674" y="3297"/>
                  </a:cubicBezTo>
                  <a:cubicBezTo>
                    <a:pt x="7361" y="3297"/>
                    <a:pt x="7044" y="3430"/>
                    <a:pt x="6818" y="3729"/>
                  </a:cubicBezTo>
                  <a:lnTo>
                    <a:pt x="6665" y="3729"/>
                  </a:lnTo>
                  <a:lnTo>
                    <a:pt x="6665" y="2512"/>
                  </a:lnTo>
                  <a:lnTo>
                    <a:pt x="9244" y="2512"/>
                  </a:lnTo>
                  <a:cubicBezTo>
                    <a:pt x="9513" y="2512"/>
                    <a:pt x="9513" y="2103"/>
                    <a:pt x="9244" y="2103"/>
                  </a:cubicBezTo>
                  <a:lnTo>
                    <a:pt x="5033" y="2103"/>
                  </a:lnTo>
                  <a:lnTo>
                    <a:pt x="5033" y="1944"/>
                  </a:lnTo>
                  <a:cubicBezTo>
                    <a:pt x="5861" y="1319"/>
                    <a:pt x="5418" y="0"/>
                    <a:pt x="437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63" name="Google Shape;12863;p93"/>
          <p:cNvGrpSpPr/>
          <p:nvPr/>
        </p:nvGrpSpPr>
        <p:grpSpPr>
          <a:xfrm>
            <a:off x="2175039" y="3632211"/>
            <a:ext cx="424571" cy="344813"/>
            <a:chOff x="2175039" y="3816786"/>
            <a:chExt cx="424571" cy="344813"/>
          </a:xfrm>
        </p:grpSpPr>
        <p:sp>
          <p:nvSpPr>
            <p:cNvPr id="12864" name="Google Shape;12864;p93"/>
            <p:cNvSpPr/>
            <p:nvPr/>
          </p:nvSpPr>
          <p:spPr>
            <a:xfrm>
              <a:off x="2181228" y="3849727"/>
              <a:ext cx="412060" cy="305550"/>
            </a:xfrm>
            <a:custGeom>
              <a:avLst/>
              <a:gdLst/>
              <a:ahLst/>
              <a:cxnLst/>
              <a:rect l="l" t="t" r="r" b="b"/>
              <a:pathLst>
                <a:path w="15711" h="11650" extrusionOk="0">
                  <a:moveTo>
                    <a:pt x="761" y="0"/>
                  </a:moveTo>
                  <a:cubicBezTo>
                    <a:pt x="342" y="0"/>
                    <a:pt x="0" y="337"/>
                    <a:pt x="0" y="761"/>
                  </a:cubicBezTo>
                  <a:lnTo>
                    <a:pt x="0" y="10889"/>
                  </a:lnTo>
                  <a:cubicBezTo>
                    <a:pt x="0" y="11313"/>
                    <a:pt x="342" y="11650"/>
                    <a:pt x="761" y="11650"/>
                  </a:cubicBezTo>
                  <a:lnTo>
                    <a:pt x="14951" y="11650"/>
                  </a:lnTo>
                  <a:cubicBezTo>
                    <a:pt x="15369" y="11650"/>
                    <a:pt x="15711" y="11313"/>
                    <a:pt x="15711" y="10894"/>
                  </a:cubicBezTo>
                  <a:lnTo>
                    <a:pt x="15711" y="761"/>
                  </a:lnTo>
                  <a:cubicBezTo>
                    <a:pt x="15711" y="337"/>
                    <a:pt x="15374" y="0"/>
                    <a:pt x="14951" y="0"/>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5" name="Google Shape;12865;p93"/>
            <p:cNvSpPr/>
            <p:nvPr/>
          </p:nvSpPr>
          <p:spPr>
            <a:xfrm>
              <a:off x="2181228" y="3849596"/>
              <a:ext cx="412191" cy="40023"/>
            </a:xfrm>
            <a:custGeom>
              <a:avLst/>
              <a:gdLst/>
              <a:ahLst/>
              <a:cxnLst/>
              <a:rect l="l" t="t" r="r" b="b"/>
              <a:pathLst>
                <a:path w="15716" h="1526" extrusionOk="0">
                  <a:moveTo>
                    <a:pt x="761" y="1"/>
                  </a:moveTo>
                  <a:cubicBezTo>
                    <a:pt x="342" y="1"/>
                    <a:pt x="0" y="342"/>
                    <a:pt x="0" y="766"/>
                  </a:cubicBezTo>
                  <a:lnTo>
                    <a:pt x="0" y="1526"/>
                  </a:lnTo>
                  <a:lnTo>
                    <a:pt x="15711" y="1526"/>
                  </a:lnTo>
                  <a:lnTo>
                    <a:pt x="15711" y="766"/>
                  </a:lnTo>
                  <a:cubicBezTo>
                    <a:pt x="15716" y="342"/>
                    <a:pt x="15374" y="1"/>
                    <a:pt x="14951" y="1"/>
                  </a:cubicBezTo>
                  <a:close/>
                </a:path>
              </a:pathLst>
            </a:custGeom>
            <a:solidFill>
              <a:srgbClr val="C0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6" name="Google Shape;12866;p93"/>
            <p:cNvSpPr/>
            <p:nvPr/>
          </p:nvSpPr>
          <p:spPr>
            <a:xfrm>
              <a:off x="2201161" y="3849596"/>
              <a:ext cx="66539" cy="33230"/>
            </a:xfrm>
            <a:custGeom>
              <a:avLst/>
              <a:gdLst/>
              <a:ahLst/>
              <a:cxnLst/>
              <a:rect l="l" t="t" r="r" b="b"/>
              <a:pathLst>
                <a:path w="2537" h="1267" extrusionOk="0">
                  <a:moveTo>
                    <a:pt x="1" y="1"/>
                  </a:moveTo>
                  <a:lnTo>
                    <a:pt x="1" y="256"/>
                  </a:lnTo>
                  <a:cubicBezTo>
                    <a:pt x="1" y="814"/>
                    <a:pt x="458" y="1266"/>
                    <a:pt x="1016" y="1266"/>
                  </a:cubicBezTo>
                  <a:lnTo>
                    <a:pt x="1521" y="1266"/>
                  </a:lnTo>
                  <a:cubicBezTo>
                    <a:pt x="2084" y="1266"/>
                    <a:pt x="2536" y="814"/>
                    <a:pt x="2536" y="256"/>
                  </a:cubicBezTo>
                  <a:lnTo>
                    <a:pt x="2536" y="1"/>
                  </a:ln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7" name="Google Shape;12867;p93"/>
            <p:cNvSpPr/>
            <p:nvPr/>
          </p:nvSpPr>
          <p:spPr>
            <a:xfrm>
              <a:off x="2506948" y="3849596"/>
              <a:ext cx="66408" cy="33230"/>
            </a:xfrm>
            <a:custGeom>
              <a:avLst/>
              <a:gdLst/>
              <a:ahLst/>
              <a:cxnLst/>
              <a:rect l="l" t="t" r="r" b="b"/>
              <a:pathLst>
                <a:path w="2532" h="1267" extrusionOk="0">
                  <a:moveTo>
                    <a:pt x="1" y="1"/>
                  </a:moveTo>
                  <a:lnTo>
                    <a:pt x="1" y="256"/>
                  </a:lnTo>
                  <a:cubicBezTo>
                    <a:pt x="1" y="814"/>
                    <a:pt x="453" y="1266"/>
                    <a:pt x="1011" y="1266"/>
                  </a:cubicBezTo>
                  <a:lnTo>
                    <a:pt x="1521" y="1266"/>
                  </a:lnTo>
                  <a:cubicBezTo>
                    <a:pt x="2079" y="1266"/>
                    <a:pt x="2532" y="814"/>
                    <a:pt x="2532" y="256"/>
                  </a:cubicBezTo>
                  <a:lnTo>
                    <a:pt x="2532" y="1"/>
                  </a:ln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8" name="Google Shape;12868;p93"/>
            <p:cNvSpPr/>
            <p:nvPr/>
          </p:nvSpPr>
          <p:spPr>
            <a:xfrm>
              <a:off x="2221094" y="3823107"/>
              <a:ext cx="26673" cy="39761"/>
            </a:xfrm>
            <a:custGeom>
              <a:avLst/>
              <a:gdLst/>
              <a:ahLst/>
              <a:cxnLst/>
              <a:rect l="l" t="t" r="r" b="b"/>
              <a:pathLst>
                <a:path w="1017" h="1516" extrusionOk="0">
                  <a:moveTo>
                    <a:pt x="256" y="0"/>
                  </a:moveTo>
                  <a:cubicBezTo>
                    <a:pt x="116" y="0"/>
                    <a:pt x="1" y="111"/>
                    <a:pt x="1" y="250"/>
                  </a:cubicBezTo>
                  <a:lnTo>
                    <a:pt x="1" y="1266"/>
                  </a:lnTo>
                  <a:cubicBezTo>
                    <a:pt x="1" y="1405"/>
                    <a:pt x="116" y="1516"/>
                    <a:pt x="256" y="1516"/>
                  </a:cubicBezTo>
                  <a:lnTo>
                    <a:pt x="761" y="1516"/>
                  </a:lnTo>
                  <a:cubicBezTo>
                    <a:pt x="901" y="1516"/>
                    <a:pt x="1016" y="1405"/>
                    <a:pt x="1016" y="1266"/>
                  </a:cubicBezTo>
                  <a:lnTo>
                    <a:pt x="1016" y="250"/>
                  </a:lnTo>
                  <a:cubicBezTo>
                    <a:pt x="1016" y="111"/>
                    <a:pt x="901" y="0"/>
                    <a:pt x="761" y="0"/>
                  </a:cubicBezTo>
                  <a:close/>
                </a:path>
              </a:pathLst>
            </a:custGeom>
            <a:solidFill>
              <a:srgbClr val="CED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69" name="Google Shape;12869;p93"/>
            <p:cNvSpPr/>
            <p:nvPr/>
          </p:nvSpPr>
          <p:spPr>
            <a:xfrm>
              <a:off x="2221094" y="3822975"/>
              <a:ext cx="26673" cy="19959"/>
            </a:xfrm>
            <a:custGeom>
              <a:avLst/>
              <a:gdLst/>
              <a:ahLst/>
              <a:cxnLst/>
              <a:rect l="l" t="t" r="r" b="b"/>
              <a:pathLst>
                <a:path w="1017" h="761" extrusionOk="0">
                  <a:moveTo>
                    <a:pt x="256" y="0"/>
                  </a:moveTo>
                  <a:cubicBezTo>
                    <a:pt x="116" y="0"/>
                    <a:pt x="1" y="116"/>
                    <a:pt x="1" y="255"/>
                  </a:cubicBezTo>
                  <a:lnTo>
                    <a:pt x="1" y="761"/>
                  </a:lnTo>
                  <a:lnTo>
                    <a:pt x="1016" y="761"/>
                  </a:lnTo>
                  <a:lnTo>
                    <a:pt x="1016" y="255"/>
                  </a:lnTo>
                  <a:cubicBezTo>
                    <a:pt x="1016" y="116"/>
                    <a:pt x="901" y="0"/>
                    <a:pt x="761" y="0"/>
                  </a:cubicBezTo>
                  <a:close/>
                </a:path>
              </a:pathLst>
            </a:custGeom>
            <a:solidFill>
              <a:srgbClr val="D9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0" name="Google Shape;12870;p93"/>
            <p:cNvSpPr/>
            <p:nvPr/>
          </p:nvSpPr>
          <p:spPr>
            <a:xfrm>
              <a:off x="2526881" y="3823107"/>
              <a:ext cx="26542" cy="39761"/>
            </a:xfrm>
            <a:custGeom>
              <a:avLst/>
              <a:gdLst/>
              <a:ahLst/>
              <a:cxnLst/>
              <a:rect l="l" t="t" r="r" b="b"/>
              <a:pathLst>
                <a:path w="1012" h="1516" extrusionOk="0">
                  <a:moveTo>
                    <a:pt x="251" y="0"/>
                  </a:moveTo>
                  <a:cubicBezTo>
                    <a:pt x="111" y="0"/>
                    <a:pt x="1" y="111"/>
                    <a:pt x="1" y="250"/>
                  </a:cubicBezTo>
                  <a:lnTo>
                    <a:pt x="1" y="1266"/>
                  </a:lnTo>
                  <a:cubicBezTo>
                    <a:pt x="1" y="1405"/>
                    <a:pt x="111" y="1516"/>
                    <a:pt x="251" y="1516"/>
                  </a:cubicBezTo>
                  <a:lnTo>
                    <a:pt x="761" y="1516"/>
                  </a:lnTo>
                  <a:cubicBezTo>
                    <a:pt x="901" y="1516"/>
                    <a:pt x="1011" y="1405"/>
                    <a:pt x="1011" y="1266"/>
                  </a:cubicBezTo>
                  <a:lnTo>
                    <a:pt x="1011" y="250"/>
                  </a:lnTo>
                  <a:cubicBezTo>
                    <a:pt x="1011" y="111"/>
                    <a:pt x="901" y="0"/>
                    <a:pt x="761" y="0"/>
                  </a:cubicBezTo>
                  <a:close/>
                </a:path>
              </a:pathLst>
            </a:custGeom>
            <a:solidFill>
              <a:srgbClr val="CED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1" name="Google Shape;12871;p93"/>
            <p:cNvSpPr/>
            <p:nvPr/>
          </p:nvSpPr>
          <p:spPr>
            <a:xfrm>
              <a:off x="2526881" y="3822975"/>
              <a:ext cx="26542" cy="19959"/>
            </a:xfrm>
            <a:custGeom>
              <a:avLst/>
              <a:gdLst/>
              <a:ahLst/>
              <a:cxnLst/>
              <a:rect l="l" t="t" r="r" b="b"/>
              <a:pathLst>
                <a:path w="1012" h="761" extrusionOk="0">
                  <a:moveTo>
                    <a:pt x="251" y="0"/>
                  </a:moveTo>
                  <a:cubicBezTo>
                    <a:pt x="111" y="0"/>
                    <a:pt x="1" y="116"/>
                    <a:pt x="1" y="255"/>
                  </a:cubicBezTo>
                  <a:lnTo>
                    <a:pt x="1" y="761"/>
                  </a:lnTo>
                  <a:lnTo>
                    <a:pt x="1011" y="761"/>
                  </a:lnTo>
                  <a:lnTo>
                    <a:pt x="1011" y="255"/>
                  </a:lnTo>
                  <a:cubicBezTo>
                    <a:pt x="1011" y="116"/>
                    <a:pt x="901" y="0"/>
                    <a:pt x="761" y="0"/>
                  </a:cubicBezTo>
                  <a:close/>
                </a:path>
              </a:pathLst>
            </a:custGeom>
            <a:solidFill>
              <a:srgbClr val="D9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2" name="Google Shape;12872;p93"/>
            <p:cNvSpPr/>
            <p:nvPr/>
          </p:nvSpPr>
          <p:spPr>
            <a:xfrm>
              <a:off x="2181228" y="3889488"/>
              <a:ext cx="412060" cy="19959"/>
            </a:xfrm>
            <a:custGeom>
              <a:avLst/>
              <a:gdLst/>
              <a:ahLst/>
              <a:cxnLst/>
              <a:rect l="l" t="t" r="r" b="b"/>
              <a:pathLst>
                <a:path w="15711" h="761" extrusionOk="0">
                  <a:moveTo>
                    <a:pt x="0" y="0"/>
                  </a:moveTo>
                  <a:lnTo>
                    <a:pt x="0" y="760"/>
                  </a:lnTo>
                  <a:lnTo>
                    <a:pt x="15711" y="760"/>
                  </a:lnTo>
                  <a:lnTo>
                    <a:pt x="15711" y="0"/>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3" name="Google Shape;12873;p93"/>
            <p:cNvSpPr/>
            <p:nvPr/>
          </p:nvSpPr>
          <p:spPr>
            <a:xfrm>
              <a:off x="2175039" y="3816786"/>
              <a:ext cx="424571" cy="344813"/>
            </a:xfrm>
            <a:custGeom>
              <a:avLst/>
              <a:gdLst/>
              <a:ahLst/>
              <a:cxnLst/>
              <a:rect l="l" t="t" r="r" b="b"/>
              <a:pathLst>
                <a:path w="16188" h="13147" extrusionOk="0">
                  <a:moveTo>
                    <a:pt x="2517" y="472"/>
                  </a:moveTo>
                  <a:cubicBezTo>
                    <a:pt x="2527" y="472"/>
                    <a:pt x="2536" y="482"/>
                    <a:pt x="2536" y="491"/>
                  </a:cubicBezTo>
                  <a:lnTo>
                    <a:pt x="2536" y="1502"/>
                  </a:lnTo>
                  <a:cubicBezTo>
                    <a:pt x="2536" y="1511"/>
                    <a:pt x="2527" y="1521"/>
                    <a:pt x="2517" y="1521"/>
                  </a:cubicBezTo>
                  <a:lnTo>
                    <a:pt x="2012" y="1521"/>
                  </a:lnTo>
                  <a:cubicBezTo>
                    <a:pt x="2002" y="1521"/>
                    <a:pt x="1998" y="1511"/>
                    <a:pt x="1998" y="1502"/>
                  </a:cubicBezTo>
                  <a:lnTo>
                    <a:pt x="1998" y="491"/>
                  </a:lnTo>
                  <a:cubicBezTo>
                    <a:pt x="1998" y="482"/>
                    <a:pt x="2002" y="477"/>
                    <a:pt x="2012" y="477"/>
                  </a:cubicBezTo>
                  <a:lnTo>
                    <a:pt x="2012" y="472"/>
                  </a:lnTo>
                  <a:close/>
                  <a:moveTo>
                    <a:pt x="14176" y="472"/>
                  </a:moveTo>
                  <a:cubicBezTo>
                    <a:pt x="14181" y="472"/>
                    <a:pt x="14190" y="482"/>
                    <a:pt x="14190" y="491"/>
                  </a:cubicBezTo>
                  <a:lnTo>
                    <a:pt x="14190" y="1502"/>
                  </a:lnTo>
                  <a:cubicBezTo>
                    <a:pt x="14190" y="1511"/>
                    <a:pt x="14181" y="1521"/>
                    <a:pt x="14176" y="1521"/>
                  </a:cubicBezTo>
                  <a:lnTo>
                    <a:pt x="13666" y="1521"/>
                  </a:lnTo>
                  <a:cubicBezTo>
                    <a:pt x="13656" y="1521"/>
                    <a:pt x="13652" y="1511"/>
                    <a:pt x="13652" y="1502"/>
                  </a:cubicBezTo>
                  <a:lnTo>
                    <a:pt x="13652" y="491"/>
                  </a:lnTo>
                  <a:cubicBezTo>
                    <a:pt x="13652" y="482"/>
                    <a:pt x="13661" y="477"/>
                    <a:pt x="13666" y="477"/>
                  </a:cubicBezTo>
                  <a:lnTo>
                    <a:pt x="13666" y="472"/>
                  </a:lnTo>
                  <a:close/>
                  <a:moveTo>
                    <a:pt x="15187" y="1492"/>
                  </a:moveTo>
                  <a:cubicBezTo>
                    <a:pt x="15475" y="1492"/>
                    <a:pt x="15711" y="1723"/>
                    <a:pt x="15711" y="2017"/>
                  </a:cubicBezTo>
                  <a:lnTo>
                    <a:pt x="15711" y="12145"/>
                  </a:lnTo>
                  <a:cubicBezTo>
                    <a:pt x="15711" y="12434"/>
                    <a:pt x="15475" y="12670"/>
                    <a:pt x="15187" y="12670"/>
                  </a:cubicBezTo>
                  <a:lnTo>
                    <a:pt x="997" y="12670"/>
                  </a:lnTo>
                  <a:cubicBezTo>
                    <a:pt x="708" y="12670"/>
                    <a:pt x="477" y="12434"/>
                    <a:pt x="477" y="12145"/>
                  </a:cubicBezTo>
                  <a:lnTo>
                    <a:pt x="477" y="2017"/>
                  </a:lnTo>
                  <a:cubicBezTo>
                    <a:pt x="477" y="1723"/>
                    <a:pt x="708" y="1492"/>
                    <a:pt x="997" y="1492"/>
                  </a:cubicBezTo>
                  <a:lnTo>
                    <a:pt x="1521" y="1492"/>
                  </a:lnTo>
                  <a:lnTo>
                    <a:pt x="1521" y="1507"/>
                  </a:lnTo>
                  <a:cubicBezTo>
                    <a:pt x="1521" y="1776"/>
                    <a:pt x="1743" y="1997"/>
                    <a:pt x="2012" y="1997"/>
                  </a:cubicBezTo>
                  <a:lnTo>
                    <a:pt x="2517" y="1997"/>
                  </a:lnTo>
                  <a:cubicBezTo>
                    <a:pt x="2787" y="1997"/>
                    <a:pt x="3008" y="1776"/>
                    <a:pt x="3008" y="1507"/>
                  </a:cubicBezTo>
                  <a:lnTo>
                    <a:pt x="3008" y="1492"/>
                  </a:lnTo>
                  <a:lnTo>
                    <a:pt x="13175" y="1492"/>
                  </a:lnTo>
                  <a:lnTo>
                    <a:pt x="13175" y="1507"/>
                  </a:lnTo>
                  <a:cubicBezTo>
                    <a:pt x="13175" y="1776"/>
                    <a:pt x="13397" y="1997"/>
                    <a:pt x="13666" y="1997"/>
                  </a:cubicBezTo>
                  <a:lnTo>
                    <a:pt x="14176" y="1997"/>
                  </a:lnTo>
                  <a:cubicBezTo>
                    <a:pt x="14446" y="1997"/>
                    <a:pt x="14662" y="1776"/>
                    <a:pt x="14667" y="1507"/>
                  </a:cubicBezTo>
                  <a:lnTo>
                    <a:pt x="14667" y="1492"/>
                  </a:lnTo>
                  <a:close/>
                  <a:moveTo>
                    <a:pt x="2012" y="1"/>
                  </a:moveTo>
                  <a:cubicBezTo>
                    <a:pt x="1743" y="1"/>
                    <a:pt x="1521" y="222"/>
                    <a:pt x="1521" y="491"/>
                  </a:cubicBezTo>
                  <a:lnTo>
                    <a:pt x="1521" y="1016"/>
                  </a:lnTo>
                  <a:lnTo>
                    <a:pt x="997" y="1016"/>
                  </a:lnTo>
                  <a:cubicBezTo>
                    <a:pt x="448" y="1016"/>
                    <a:pt x="1" y="1463"/>
                    <a:pt x="1" y="2017"/>
                  </a:cubicBezTo>
                  <a:lnTo>
                    <a:pt x="1" y="12150"/>
                  </a:lnTo>
                  <a:cubicBezTo>
                    <a:pt x="1" y="12699"/>
                    <a:pt x="448" y="13146"/>
                    <a:pt x="997" y="13146"/>
                  </a:cubicBezTo>
                  <a:lnTo>
                    <a:pt x="15187" y="13146"/>
                  </a:lnTo>
                  <a:cubicBezTo>
                    <a:pt x="15740" y="13146"/>
                    <a:pt x="16183" y="12699"/>
                    <a:pt x="16183" y="12150"/>
                  </a:cubicBezTo>
                  <a:lnTo>
                    <a:pt x="16183" y="2017"/>
                  </a:lnTo>
                  <a:cubicBezTo>
                    <a:pt x="16187" y="1463"/>
                    <a:pt x="15740" y="1016"/>
                    <a:pt x="15187" y="1016"/>
                  </a:cubicBezTo>
                  <a:lnTo>
                    <a:pt x="14667" y="1016"/>
                  </a:lnTo>
                  <a:lnTo>
                    <a:pt x="14667" y="491"/>
                  </a:lnTo>
                  <a:cubicBezTo>
                    <a:pt x="14662" y="222"/>
                    <a:pt x="14446" y="1"/>
                    <a:pt x="14176" y="1"/>
                  </a:cubicBezTo>
                  <a:lnTo>
                    <a:pt x="13666" y="1"/>
                  </a:lnTo>
                  <a:cubicBezTo>
                    <a:pt x="13397" y="1"/>
                    <a:pt x="13175" y="222"/>
                    <a:pt x="13175" y="491"/>
                  </a:cubicBezTo>
                  <a:lnTo>
                    <a:pt x="13175" y="1016"/>
                  </a:lnTo>
                  <a:lnTo>
                    <a:pt x="3008" y="1016"/>
                  </a:lnTo>
                  <a:lnTo>
                    <a:pt x="3008" y="491"/>
                  </a:lnTo>
                  <a:cubicBezTo>
                    <a:pt x="3008" y="222"/>
                    <a:pt x="2787" y="1"/>
                    <a:pt x="251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4" name="Google Shape;12874;p93"/>
            <p:cNvSpPr/>
            <p:nvPr/>
          </p:nvSpPr>
          <p:spPr>
            <a:xfrm>
              <a:off x="2199535" y="3883299"/>
              <a:ext cx="375473" cy="12379"/>
            </a:xfrm>
            <a:custGeom>
              <a:avLst/>
              <a:gdLst/>
              <a:ahLst/>
              <a:cxnLst/>
              <a:rect l="l" t="t" r="r" b="b"/>
              <a:pathLst>
                <a:path w="14316" h="472" extrusionOk="0">
                  <a:moveTo>
                    <a:pt x="318" y="0"/>
                  </a:moveTo>
                  <a:cubicBezTo>
                    <a:pt x="0" y="0"/>
                    <a:pt x="0" y="472"/>
                    <a:pt x="318" y="472"/>
                  </a:cubicBezTo>
                  <a:lnTo>
                    <a:pt x="14002" y="472"/>
                  </a:lnTo>
                  <a:cubicBezTo>
                    <a:pt x="14315" y="472"/>
                    <a:pt x="14315" y="0"/>
                    <a:pt x="1400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5" name="Google Shape;12875;p93"/>
            <p:cNvSpPr/>
            <p:nvPr/>
          </p:nvSpPr>
          <p:spPr>
            <a:xfrm>
              <a:off x="2219468" y="3936436"/>
              <a:ext cx="56573" cy="12511"/>
            </a:xfrm>
            <a:custGeom>
              <a:avLst/>
              <a:gdLst/>
              <a:ahLst/>
              <a:cxnLst/>
              <a:rect l="l" t="t" r="r" b="b"/>
              <a:pathLst>
                <a:path w="2157" h="477" extrusionOk="0">
                  <a:moveTo>
                    <a:pt x="318" y="0"/>
                  </a:moveTo>
                  <a:cubicBezTo>
                    <a:pt x="0" y="0"/>
                    <a:pt x="0" y="476"/>
                    <a:pt x="318" y="476"/>
                  </a:cubicBezTo>
                  <a:lnTo>
                    <a:pt x="1838" y="476"/>
                  </a:lnTo>
                  <a:cubicBezTo>
                    <a:pt x="2156" y="476"/>
                    <a:pt x="2156" y="0"/>
                    <a:pt x="183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6" name="Google Shape;12876;p93"/>
            <p:cNvSpPr/>
            <p:nvPr/>
          </p:nvSpPr>
          <p:spPr>
            <a:xfrm>
              <a:off x="2312471" y="3936436"/>
              <a:ext cx="56573" cy="12511"/>
            </a:xfrm>
            <a:custGeom>
              <a:avLst/>
              <a:gdLst/>
              <a:ahLst/>
              <a:cxnLst/>
              <a:rect l="l" t="t" r="r" b="b"/>
              <a:pathLst>
                <a:path w="2157" h="477" extrusionOk="0">
                  <a:moveTo>
                    <a:pt x="318" y="0"/>
                  </a:moveTo>
                  <a:cubicBezTo>
                    <a:pt x="1" y="0"/>
                    <a:pt x="1" y="476"/>
                    <a:pt x="318" y="476"/>
                  </a:cubicBezTo>
                  <a:lnTo>
                    <a:pt x="1844" y="476"/>
                  </a:lnTo>
                  <a:cubicBezTo>
                    <a:pt x="2156" y="476"/>
                    <a:pt x="2156" y="0"/>
                    <a:pt x="184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7" name="Google Shape;12877;p93"/>
            <p:cNvSpPr/>
            <p:nvPr/>
          </p:nvSpPr>
          <p:spPr>
            <a:xfrm>
              <a:off x="2498607" y="3936436"/>
              <a:ext cx="56442" cy="12511"/>
            </a:xfrm>
            <a:custGeom>
              <a:avLst/>
              <a:gdLst/>
              <a:ahLst/>
              <a:cxnLst/>
              <a:rect l="l" t="t" r="r" b="b"/>
              <a:pathLst>
                <a:path w="2152" h="477" extrusionOk="0">
                  <a:moveTo>
                    <a:pt x="319" y="0"/>
                  </a:moveTo>
                  <a:cubicBezTo>
                    <a:pt x="1" y="0"/>
                    <a:pt x="1" y="476"/>
                    <a:pt x="319" y="476"/>
                  </a:cubicBezTo>
                  <a:lnTo>
                    <a:pt x="1839" y="476"/>
                  </a:lnTo>
                  <a:cubicBezTo>
                    <a:pt x="2152" y="476"/>
                    <a:pt x="2152" y="0"/>
                    <a:pt x="183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8" name="Google Shape;12878;p93"/>
            <p:cNvSpPr/>
            <p:nvPr/>
          </p:nvSpPr>
          <p:spPr>
            <a:xfrm>
              <a:off x="2219468" y="3989546"/>
              <a:ext cx="56573" cy="12537"/>
            </a:xfrm>
            <a:custGeom>
              <a:avLst/>
              <a:gdLst/>
              <a:ahLst/>
              <a:cxnLst/>
              <a:rect l="l" t="t" r="r" b="b"/>
              <a:pathLst>
                <a:path w="2157" h="478" extrusionOk="0">
                  <a:moveTo>
                    <a:pt x="318" y="1"/>
                  </a:moveTo>
                  <a:cubicBezTo>
                    <a:pt x="0" y="1"/>
                    <a:pt x="0" y="477"/>
                    <a:pt x="318" y="477"/>
                  </a:cubicBezTo>
                  <a:lnTo>
                    <a:pt x="1838" y="477"/>
                  </a:lnTo>
                  <a:cubicBezTo>
                    <a:pt x="2156" y="477"/>
                    <a:pt x="2156" y="1"/>
                    <a:pt x="183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79" name="Google Shape;12879;p93"/>
            <p:cNvSpPr/>
            <p:nvPr/>
          </p:nvSpPr>
          <p:spPr>
            <a:xfrm>
              <a:off x="2405605" y="3989546"/>
              <a:ext cx="56442" cy="12537"/>
            </a:xfrm>
            <a:custGeom>
              <a:avLst/>
              <a:gdLst/>
              <a:ahLst/>
              <a:cxnLst/>
              <a:rect l="l" t="t" r="r" b="b"/>
              <a:pathLst>
                <a:path w="2152" h="478" extrusionOk="0">
                  <a:moveTo>
                    <a:pt x="313" y="1"/>
                  </a:moveTo>
                  <a:cubicBezTo>
                    <a:pt x="1" y="1"/>
                    <a:pt x="1" y="477"/>
                    <a:pt x="313" y="477"/>
                  </a:cubicBezTo>
                  <a:lnTo>
                    <a:pt x="1834" y="477"/>
                  </a:lnTo>
                  <a:cubicBezTo>
                    <a:pt x="2152" y="477"/>
                    <a:pt x="2152" y="1"/>
                    <a:pt x="183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0" name="Google Shape;12880;p93"/>
            <p:cNvSpPr/>
            <p:nvPr/>
          </p:nvSpPr>
          <p:spPr>
            <a:xfrm>
              <a:off x="2219468" y="4042814"/>
              <a:ext cx="56573" cy="12379"/>
            </a:xfrm>
            <a:custGeom>
              <a:avLst/>
              <a:gdLst/>
              <a:ahLst/>
              <a:cxnLst/>
              <a:rect l="l" t="t" r="r" b="b"/>
              <a:pathLst>
                <a:path w="2157" h="472" extrusionOk="0">
                  <a:moveTo>
                    <a:pt x="318" y="0"/>
                  </a:moveTo>
                  <a:cubicBezTo>
                    <a:pt x="0" y="0"/>
                    <a:pt x="0" y="472"/>
                    <a:pt x="318" y="472"/>
                  </a:cubicBezTo>
                  <a:lnTo>
                    <a:pt x="1838" y="472"/>
                  </a:lnTo>
                  <a:cubicBezTo>
                    <a:pt x="2156" y="472"/>
                    <a:pt x="2156" y="0"/>
                    <a:pt x="183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1" name="Google Shape;12881;p93"/>
            <p:cNvSpPr/>
            <p:nvPr/>
          </p:nvSpPr>
          <p:spPr>
            <a:xfrm>
              <a:off x="2312471" y="4042814"/>
              <a:ext cx="56573" cy="12379"/>
            </a:xfrm>
            <a:custGeom>
              <a:avLst/>
              <a:gdLst/>
              <a:ahLst/>
              <a:cxnLst/>
              <a:rect l="l" t="t" r="r" b="b"/>
              <a:pathLst>
                <a:path w="2157" h="472" extrusionOk="0">
                  <a:moveTo>
                    <a:pt x="1848" y="0"/>
                  </a:moveTo>
                  <a:cubicBezTo>
                    <a:pt x="1847" y="0"/>
                    <a:pt x="1845" y="0"/>
                    <a:pt x="1844" y="0"/>
                  </a:cubicBezTo>
                  <a:lnTo>
                    <a:pt x="318" y="0"/>
                  </a:lnTo>
                  <a:cubicBezTo>
                    <a:pt x="1" y="0"/>
                    <a:pt x="1" y="472"/>
                    <a:pt x="318" y="472"/>
                  </a:cubicBezTo>
                  <a:lnTo>
                    <a:pt x="1844" y="472"/>
                  </a:lnTo>
                  <a:cubicBezTo>
                    <a:pt x="2155" y="472"/>
                    <a:pt x="2156" y="0"/>
                    <a:pt x="184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2" name="Google Shape;12882;p93"/>
            <p:cNvSpPr/>
            <p:nvPr/>
          </p:nvSpPr>
          <p:spPr>
            <a:xfrm>
              <a:off x="2498607" y="4042814"/>
              <a:ext cx="56442" cy="12379"/>
            </a:xfrm>
            <a:custGeom>
              <a:avLst/>
              <a:gdLst/>
              <a:ahLst/>
              <a:cxnLst/>
              <a:rect l="l" t="t" r="r" b="b"/>
              <a:pathLst>
                <a:path w="2152" h="472" extrusionOk="0">
                  <a:moveTo>
                    <a:pt x="319" y="0"/>
                  </a:moveTo>
                  <a:cubicBezTo>
                    <a:pt x="1" y="0"/>
                    <a:pt x="1" y="472"/>
                    <a:pt x="319" y="472"/>
                  </a:cubicBezTo>
                  <a:lnTo>
                    <a:pt x="1839" y="472"/>
                  </a:lnTo>
                  <a:cubicBezTo>
                    <a:pt x="2152" y="472"/>
                    <a:pt x="2152" y="0"/>
                    <a:pt x="183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3" name="Google Shape;12883;p93"/>
            <p:cNvSpPr/>
            <p:nvPr/>
          </p:nvSpPr>
          <p:spPr>
            <a:xfrm>
              <a:off x="2312471" y="4095951"/>
              <a:ext cx="56573" cy="12379"/>
            </a:xfrm>
            <a:custGeom>
              <a:avLst/>
              <a:gdLst/>
              <a:ahLst/>
              <a:cxnLst/>
              <a:rect l="l" t="t" r="r" b="b"/>
              <a:pathLst>
                <a:path w="2157" h="472" extrusionOk="0">
                  <a:moveTo>
                    <a:pt x="318" y="0"/>
                  </a:moveTo>
                  <a:cubicBezTo>
                    <a:pt x="1" y="0"/>
                    <a:pt x="1" y="472"/>
                    <a:pt x="318" y="472"/>
                  </a:cubicBezTo>
                  <a:lnTo>
                    <a:pt x="1844" y="472"/>
                  </a:lnTo>
                  <a:cubicBezTo>
                    <a:pt x="2156" y="472"/>
                    <a:pt x="2156" y="0"/>
                    <a:pt x="184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4" name="Google Shape;12884;p93"/>
            <p:cNvSpPr/>
            <p:nvPr/>
          </p:nvSpPr>
          <p:spPr>
            <a:xfrm>
              <a:off x="2405605" y="4095951"/>
              <a:ext cx="56442" cy="12379"/>
            </a:xfrm>
            <a:custGeom>
              <a:avLst/>
              <a:gdLst/>
              <a:ahLst/>
              <a:cxnLst/>
              <a:rect l="l" t="t" r="r" b="b"/>
              <a:pathLst>
                <a:path w="2152" h="472" extrusionOk="0">
                  <a:moveTo>
                    <a:pt x="313" y="0"/>
                  </a:moveTo>
                  <a:cubicBezTo>
                    <a:pt x="1" y="0"/>
                    <a:pt x="1" y="472"/>
                    <a:pt x="313" y="472"/>
                  </a:cubicBezTo>
                  <a:lnTo>
                    <a:pt x="1834" y="472"/>
                  </a:lnTo>
                  <a:cubicBezTo>
                    <a:pt x="2152" y="472"/>
                    <a:pt x="2152" y="0"/>
                    <a:pt x="183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5" name="Google Shape;12885;p93"/>
            <p:cNvSpPr/>
            <p:nvPr/>
          </p:nvSpPr>
          <p:spPr>
            <a:xfrm>
              <a:off x="2498607" y="4095951"/>
              <a:ext cx="56442" cy="12379"/>
            </a:xfrm>
            <a:custGeom>
              <a:avLst/>
              <a:gdLst/>
              <a:ahLst/>
              <a:cxnLst/>
              <a:rect l="l" t="t" r="r" b="b"/>
              <a:pathLst>
                <a:path w="2152" h="472" extrusionOk="0">
                  <a:moveTo>
                    <a:pt x="319" y="0"/>
                  </a:moveTo>
                  <a:cubicBezTo>
                    <a:pt x="1" y="0"/>
                    <a:pt x="1" y="472"/>
                    <a:pt x="319" y="472"/>
                  </a:cubicBezTo>
                  <a:lnTo>
                    <a:pt x="1839" y="472"/>
                  </a:lnTo>
                  <a:cubicBezTo>
                    <a:pt x="2152" y="472"/>
                    <a:pt x="2152" y="0"/>
                    <a:pt x="183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6" name="Google Shape;12886;p93"/>
            <p:cNvSpPr/>
            <p:nvPr/>
          </p:nvSpPr>
          <p:spPr>
            <a:xfrm>
              <a:off x="2312104" y="3976170"/>
              <a:ext cx="57491" cy="39184"/>
            </a:xfrm>
            <a:custGeom>
              <a:avLst/>
              <a:gdLst/>
              <a:ahLst/>
              <a:cxnLst/>
              <a:rect l="l" t="t" r="r" b="b"/>
              <a:pathLst>
                <a:path w="2192" h="1494" extrusionOk="0">
                  <a:moveTo>
                    <a:pt x="1849" y="1"/>
                  </a:moveTo>
                  <a:cubicBezTo>
                    <a:pt x="1794" y="1"/>
                    <a:pt x="1736" y="22"/>
                    <a:pt x="1684" y="73"/>
                  </a:cubicBezTo>
                  <a:lnTo>
                    <a:pt x="842" y="920"/>
                  </a:lnTo>
                  <a:lnTo>
                    <a:pt x="501" y="583"/>
                  </a:lnTo>
                  <a:cubicBezTo>
                    <a:pt x="450" y="534"/>
                    <a:pt x="393" y="514"/>
                    <a:pt x="339" y="514"/>
                  </a:cubicBezTo>
                  <a:cubicBezTo>
                    <a:pt x="157" y="514"/>
                    <a:pt x="1" y="745"/>
                    <a:pt x="164" y="915"/>
                  </a:cubicBezTo>
                  <a:lnTo>
                    <a:pt x="674" y="1425"/>
                  </a:lnTo>
                  <a:cubicBezTo>
                    <a:pt x="720" y="1471"/>
                    <a:pt x="780" y="1494"/>
                    <a:pt x="840" y="1494"/>
                  </a:cubicBezTo>
                  <a:cubicBezTo>
                    <a:pt x="900" y="1494"/>
                    <a:pt x="960" y="1471"/>
                    <a:pt x="1006" y="1425"/>
                  </a:cubicBezTo>
                  <a:lnTo>
                    <a:pt x="2021" y="410"/>
                  </a:lnTo>
                  <a:cubicBezTo>
                    <a:pt x="2192" y="239"/>
                    <a:pt x="2034" y="1"/>
                    <a:pt x="184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7" name="Google Shape;12887;p93"/>
            <p:cNvSpPr/>
            <p:nvPr/>
          </p:nvSpPr>
          <p:spPr>
            <a:xfrm>
              <a:off x="2497821" y="3976170"/>
              <a:ext cx="57910" cy="39184"/>
            </a:xfrm>
            <a:custGeom>
              <a:avLst/>
              <a:gdLst/>
              <a:ahLst/>
              <a:cxnLst/>
              <a:rect l="l" t="t" r="r" b="b"/>
              <a:pathLst>
                <a:path w="2208" h="1494" extrusionOk="0">
                  <a:moveTo>
                    <a:pt x="1864" y="1"/>
                  </a:moveTo>
                  <a:cubicBezTo>
                    <a:pt x="1809" y="1"/>
                    <a:pt x="1752" y="22"/>
                    <a:pt x="1701" y="73"/>
                  </a:cubicBezTo>
                  <a:lnTo>
                    <a:pt x="854" y="920"/>
                  </a:lnTo>
                  <a:lnTo>
                    <a:pt x="517" y="583"/>
                  </a:lnTo>
                  <a:cubicBezTo>
                    <a:pt x="463" y="527"/>
                    <a:pt x="403" y="504"/>
                    <a:pt x="346" y="504"/>
                  </a:cubicBezTo>
                  <a:cubicBezTo>
                    <a:pt x="160" y="504"/>
                    <a:pt x="0" y="746"/>
                    <a:pt x="180" y="915"/>
                  </a:cubicBezTo>
                  <a:lnTo>
                    <a:pt x="685" y="1425"/>
                  </a:lnTo>
                  <a:cubicBezTo>
                    <a:pt x="731" y="1471"/>
                    <a:pt x="792" y="1494"/>
                    <a:pt x="854" y="1494"/>
                  </a:cubicBezTo>
                  <a:cubicBezTo>
                    <a:pt x="915" y="1494"/>
                    <a:pt x="976" y="1471"/>
                    <a:pt x="1022" y="1425"/>
                  </a:cubicBezTo>
                  <a:lnTo>
                    <a:pt x="2037" y="410"/>
                  </a:lnTo>
                  <a:cubicBezTo>
                    <a:pt x="2208" y="239"/>
                    <a:pt x="2048" y="1"/>
                    <a:pt x="186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8" name="Google Shape;12888;p93"/>
            <p:cNvSpPr/>
            <p:nvPr/>
          </p:nvSpPr>
          <p:spPr>
            <a:xfrm>
              <a:off x="2405237" y="4029360"/>
              <a:ext cx="57438" cy="39131"/>
            </a:xfrm>
            <a:custGeom>
              <a:avLst/>
              <a:gdLst/>
              <a:ahLst/>
              <a:cxnLst/>
              <a:rect l="l" t="t" r="r" b="b"/>
              <a:pathLst>
                <a:path w="2190" h="1492" extrusionOk="0">
                  <a:moveTo>
                    <a:pt x="1850" y="1"/>
                  </a:moveTo>
                  <a:cubicBezTo>
                    <a:pt x="1794" y="1"/>
                    <a:pt x="1736" y="23"/>
                    <a:pt x="1684" y="76"/>
                  </a:cubicBezTo>
                  <a:lnTo>
                    <a:pt x="838" y="918"/>
                  </a:lnTo>
                  <a:lnTo>
                    <a:pt x="496" y="581"/>
                  </a:lnTo>
                  <a:cubicBezTo>
                    <a:pt x="445" y="532"/>
                    <a:pt x="389" y="512"/>
                    <a:pt x="335" y="512"/>
                  </a:cubicBezTo>
                  <a:cubicBezTo>
                    <a:pt x="155" y="512"/>
                    <a:pt x="1" y="742"/>
                    <a:pt x="164" y="913"/>
                  </a:cubicBezTo>
                  <a:lnTo>
                    <a:pt x="669" y="1423"/>
                  </a:lnTo>
                  <a:cubicBezTo>
                    <a:pt x="715" y="1469"/>
                    <a:pt x="775" y="1491"/>
                    <a:pt x="836" y="1491"/>
                  </a:cubicBezTo>
                  <a:cubicBezTo>
                    <a:pt x="896" y="1491"/>
                    <a:pt x="958" y="1469"/>
                    <a:pt x="1006" y="1423"/>
                  </a:cubicBezTo>
                  <a:lnTo>
                    <a:pt x="2016" y="408"/>
                  </a:lnTo>
                  <a:cubicBezTo>
                    <a:pt x="2190" y="238"/>
                    <a:pt x="2032" y="1"/>
                    <a:pt x="185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89" name="Google Shape;12889;p93"/>
            <p:cNvSpPr/>
            <p:nvPr/>
          </p:nvSpPr>
          <p:spPr>
            <a:xfrm>
              <a:off x="2219101" y="4082497"/>
              <a:ext cx="57464" cy="39131"/>
            </a:xfrm>
            <a:custGeom>
              <a:avLst/>
              <a:gdLst/>
              <a:ahLst/>
              <a:cxnLst/>
              <a:rect l="l" t="t" r="r" b="b"/>
              <a:pathLst>
                <a:path w="2191" h="1492" extrusionOk="0">
                  <a:moveTo>
                    <a:pt x="1851" y="0"/>
                  </a:moveTo>
                  <a:cubicBezTo>
                    <a:pt x="1795" y="0"/>
                    <a:pt x="1737" y="22"/>
                    <a:pt x="1684" y="75"/>
                  </a:cubicBezTo>
                  <a:lnTo>
                    <a:pt x="837" y="922"/>
                  </a:lnTo>
                  <a:lnTo>
                    <a:pt x="500" y="581"/>
                  </a:lnTo>
                  <a:cubicBezTo>
                    <a:pt x="449" y="532"/>
                    <a:pt x="392" y="512"/>
                    <a:pt x="337" y="512"/>
                  </a:cubicBezTo>
                  <a:cubicBezTo>
                    <a:pt x="155" y="512"/>
                    <a:pt x="0" y="743"/>
                    <a:pt x="164" y="917"/>
                  </a:cubicBezTo>
                  <a:lnTo>
                    <a:pt x="674" y="1423"/>
                  </a:lnTo>
                  <a:cubicBezTo>
                    <a:pt x="719" y="1468"/>
                    <a:pt x="779" y="1491"/>
                    <a:pt x="840" y="1491"/>
                  </a:cubicBezTo>
                  <a:cubicBezTo>
                    <a:pt x="900" y="1491"/>
                    <a:pt x="960" y="1468"/>
                    <a:pt x="1006" y="1423"/>
                  </a:cubicBezTo>
                  <a:lnTo>
                    <a:pt x="2021" y="412"/>
                  </a:lnTo>
                  <a:cubicBezTo>
                    <a:pt x="2191" y="239"/>
                    <a:pt x="2035" y="0"/>
                    <a:pt x="185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0" name="Google Shape;12890;p93"/>
            <p:cNvSpPr/>
            <p:nvPr/>
          </p:nvSpPr>
          <p:spPr>
            <a:xfrm>
              <a:off x="2404792" y="3923033"/>
              <a:ext cx="57910" cy="39158"/>
            </a:xfrm>
            <a:custGeom>
              <a:avLst/>
              <a:gdLst/>
              <a:ahLst/>
              <a:cxnLst/>
              <a:rect l="l" t="t" r="r" b="b"/>
              <a:pathLst>
                <a:path w="2208" h="1493" extrusionOk="0">
                  <a:moveTo>
                    <a:pt x="1866" y="0"/>
                  </a:moveTo>
                  <a:cubicBezTo>
                    <a:pt x="1810" y="0"/>
                    <a:pt x="1753" y="22"/>
                    <a:pt x="1701" y="73"/>
                  </a:cubicBezTo>
                  <a:lnTo>
                    <a:pt x="855" y="920"/>
                  </a:lnTo>
                  <a:lnTo>
                    <a:pt x="513" y="578"/>
                  </a:lnTo>
                  <a:cubicBezTo>
                    <a:pt x="461" y="523"/>
                    <a:pt x="402" y="500"/>
                    <a:pt x="346" y="500"/>
                  </a:cubicBezTo>
                  <a:cubicBezTo>
                    <a:pt x="161" y="500"/>
                    <a:pt x="0" y="746"/>
                    <a:pt x="181" y="915"/>
                  </a:cubicBezTo>
                  <a:lnTo>
                    <a:pt x="686" y="1421"/>
                  </a:lnTo>
                  <a:cubicBezTo>
                    <a:pt x="732" y="1469"/>
                    <a:pt x="792" y="1493"/>
                    <a:pt x="853" y="1493"/>
                  </a:cubicBezTo>
                  <a:cubicBezTo>
                    <a:pt x="913" y="1493"/>
                    <a:pt x="975" y="1469"/>
                    <a:pt x="1023" y="1421"/>
                  </a:cubicBezTo>
                  <a:lnTo>
                    <a:pt x="2033" y="410"/>
                  </a:lnTo>
                  <a:cubicBezTo>
                    <a:pt x="2207" y="236"/>
                    <a:pt x="2049" y="0"/>
                    <a:pt x="186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891" name="Google Shape;12891;p93"/>
          <p:cNvGrpSpPr/>
          <p:nvPr/>
        </p:nvGrpSpPr>
        <p:grpSpPr>
          <a:xfrm>
            <a:off x="1277770" y="1795997"/>
            <a:ext cx="409149" cy="373978"/>
            <a:chOff x="1277770" y="1980572"/>
            <a:chExt cx="409149" cy="373978"/>
          </a:xfrm>
        </p:grpSpPr>
        <p:sp>
          <p:nvSpPr>
            <p:cNvPr id="12892" name="Google Shape;12892;p93"/>
            <p:cNvSpPr/>
            <p:nvPr/>
          </p:nvSpPr>
          <p:spPr>
            <a:xfrm>
              <a:off x="1298962" y="2200044"/>
              <a:ext cx="102890" cy="44954"/>
            </a:xfrm>
            <a:custGeom>
              <a:avLst/>
              <a:gdLst/>
              <a:ahLst/>
              <a:cxnLst/>
              <a:rect l="l" t="t" r="r" b="b"/>
              <a:pathLst>
                <a:path w="3923" h="1714" extrusionOk="0">
                  <a:moveTo>
                    <a:pt x="1" y="1"/>
                  </a:moveTo>
                  <a:cubicBezTo>
                    <a:pt x="135" y="982"/>
                    <a:pt x="973" y="1714"/>
                    <a:pt x="1959" y="1714"/>
                  </a:cubicBezTo>
                  <a:cubicBezTo>
                    <a:pt x="2950" y="1714"/>
                    <a:pt x="3787" y="982"/>
                    <a:pt x="3922" y="1"/>
                  </a:cubicBezTo>
                  <a:close/>
                </a:path>
              </a:pathLst>
            </a:custGeom>
            <a:solidFill>
              <a:srgbClr val="DC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3" name="Google Shape;12893;p93"/>
            <p:cNvSpPr/>
            <p:nvPr/>
          </p:nvSpPr>
          <p:spPr>
            <a:xfrm>
              <a:off x="1470332" y="2057576"/>
              <a:ext cx="23631" cy="245227"/>
            </a:xfrm>
            <a:custGeom>
              <a:avLst/>
              <a:gdLst/>
              <a:ahLst/>
              <a:cxnLst/>
              <a:rect l="l" t="t" r="r" b="b"/>
              <a:pathLst>
                <a:path w="901" h="9350" extrusionOk="0">
                  <a:moveTo>
                    <a:pt x="1" y="0"/>
                  </a:moveTo>
                  <a:lnTo>
                    <a:pt x="1" y="9349"/>
                  </a:lnTo>
                  <a:lnTo>
                    <a:pt x="901" y="9349"/>
                  </a:lnTo>
                  <a:lnTo>
                    <a:pt x="901" y="0"/>
                  </a:lnTo>
                  <a:cubicBezTo>
                    <a:pt x="761" y="80"/>
                    <a:pt x="606" y="119"/>
                    <a:pt x="451" y="119"/>
                  </a:cubicBezTo>
                  <a:cubicBezTo>
                    <a:pt x="296" y="119"/>
                    <a:pt x="140" y="80"/>
                    <a:pt x="1" y="0"/>
                  </a:cubicBezTo>
                  <a:close/>
                </a:path>
              </a:pathLst>
            </a:custGeom>
            <a:solidFill>
              <a:srgbClr val="B2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4" name="Google Shape;12894;p93"/>
            <p:cNvSpPr/>
            <p:nvPr/>
          </p:nvSpPr>
          <p:spPr>
            <a:xfrm>
              <a:off x="1470332" y="2057576"/>
              <a:ext cx="15815" cy="245227"/>
            </a:xfrm>
            <a:custGeom>
              <a:avLst/>
              <a:gdLst/>
              <a:ahLst/>
              <a:cxnLst/>
              <a:rect l="l" t="t" r="r" b="b"/>
              <a:pathLst>
                <a:path w="603" h="9350" extrusionOk="0">
                  <a:moveTo>
                    <a:pt x="1" y="0"/>
                  </a:moveTo>
                  <a:lnTo>
                    <a:pt x="1" y="9349"/>
                  </a:lnTo>
                  <a:lnTo>
                    <a:pt x="602" y="9349"/>
                  </a:lnTo>
                  <a:lnTo>
                    <a:pt x="602" y="106"/>
                  </a:lnTo>
                  <a:cubicBezTo>
                    <a:pt x="549" y="116"/>
                    <a:pt x="501" y="120"/>
                    <a:pt x="448" y="120"/>
                  </a:cubicBezTo>
                  <a:cubicBezTo>
                    <a:pt x="290" y="120"/>
                    <a:pt x="136" y="77"/>
                    <a:pt x="1" y="0"/>
                  </a:cubicBezTo>
                  <a:close/>
                </a:path>
              </a:pathLst>
            </a:custGeom>
            <a:solidFill>
              <a:srgbClr val="A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5" name="Google Shape;12895;p93"/>
            <p:cNvSpPr/>
            <p:nvPr/>
          </p:nvSpPr>
          <p:spPr>
            <a:xfrm>
              <a:off x="1543297" y="2175941"/>
              <a:ext cx="137826" cy="24129"/>
            </a:xfrm>
            <a:custGeom>
              <a:avLst/>
              <a:gdLst/>
              <a:ahLst/>
              <a:cxnLst/>
              <a:rect l="l" t="t" r="r" b="b"/>
              <a:pathLst>
                <a:path w="5255" h="920" extrusionOk="0">
                  <a:moveTo>
                    <a:pt x="385" y="1"/>
                  </a:moveTo>
                  <a:cubicBezTo>
                    <a:pt x="173" y="5"/>
                    <a:pt x="0" y="174"/>
                    <a:pt x="0" y="385"/>
                  </a:cubicBezTo>
                  <a:lnTo>
                    <a:pt x="0" y="535"/>
                  </a:lnTo>
                  <a:cubicBezTo>
                    <a:pt x="0" y="746"/>
                    <a:pt x="173" y="920"/>
                    <a:pt x="385" y="920"/>
                  </a:cubicBezTo>
                  <a:lnTo>
                    <a:pt x="4870" y="920"/>
                  </a:lnTo>
                  <a:cubicBezTo>
                    <a:pt x="5081" y="920"/>
                    <a:pt x="5255" y="746"/>
                    <a:pt x="5255" y="535"/>
                  </a:cubicBezTo>
                  <a:lnTo>
                    <a:pt x="5255" y="385"/>
                  </a:lnTo>
                  <a:cubicBezTo>
                    <a:pt x="5255" y="174"/>
                    <a:pt x="5081" y="5"/>
                    <a:pt x="4870" y="1"/>
                  </a:cubicBez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6" name="Google Shape;12896;p93"/>
            <p:cNvSpPr/>
            <p:nvPr/>
          </p:nvSpPr>
          <p:spPr>
            <a:xfrm>
              <a:off x="1543297" y="2179980"/>
              <a:ext cx="137826" cy="20090"/>
            </a:xfrm>
            <a:custGeom>
              <a:avLst/>
              <a:gdLst/>
              <a:ahLst/>
              <a:cxnLst/>
              <a:rect l="l" t="t" r="r" b="b"/>
              <a:pathLst>
                <a:path w="5255" h="766" extrusionOk="0">
                  <a:moveTo>
                    <a:pt x="77" y="1"/>
                  </a:moveTo>
                  <a:cubicBezTo>
                    <a:pt x="29" y="68"/>
                    <a:pt x="0" y="150"/>
                    <a:pt x="0" y="231"/>
                  </a:cubicBezTo>
                  <a:lnTo>
                    <a:pt x="0" y="381"/>
                  </a:lnTo>
                  <a:cubicBezTo>
                    <a:pt x="0" y="592"/>
                    <a:pt x="173" y="766"/>
                    <a:pt x="385" y="766"/>
                  </a:cubicBezTo>
                  <a:lnTo>
                    <a:pt x="4870" y="766"/>
                  </a:lnTo>
                  <a:cubicBezTo>
                    <a:pt x="5081" y="766"/>
                    <a:pt x="5255" y="592"/>
                    <a:pt x="5255" y="381"/>
                  </a:cubicBezTo>
                  <a:lnTo>
                    <a:pt x="5255" y="231"/>
                  </a:lnTo>
                  <a:cubicBezTo>
                    <a:pt x="5255" y="150"/>
                    <a:pt x="5226" y="68"/>
                    <a:pt x="5178" y="1"/>
                  </a:cubicBezTo>
                  <a:cubicBezTo>
                    <a:pt x="5105" y="102"/>
                    <a:pt x="4990" y="154"/>
                    <a:pt x="4870" y="159"/>
                  </a:cubicBezTo>
                  <a:lnTo>
                    <a:pt x="385" y="159"/>
                  </a:lnTo>
                  <a:cubicBezTo>
                    <a:pt x="265" y="154"/>
                    <a:pt x="149" y="102"/>
                    <a:pt x="77" y="1"/>
                  </a:cubicBez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7" name="Google Shape;12897;p93"/>
            <p:cNvSpPr/>
            <p:nvPr/>
          </p:nvSpPr>
          <p:spPr>
            <a:xfrm>
              <a:off x="1563230" y="2200044"/>
              <a:ext cx="102864" cy="44954"/>
            </a:xfrm>
            <a:custGeom>
              <a:avLst/>
              <a:gdLst/>
              <a:ahLst/>
              <a:cxnLst/>
              <a:rect l="l" t="t" r="r" b="b"/>
              <a:pathLst>
                <a:path w="3922" h="1714" extrusionOk="0">
                  <a:moveTo>
                    <a:pt x="0" y="1"/>
                  </a:moveTo>
                  <a:cubicBezTo>
                    <a:pt x="130" y="982"/>
                    <a:pt x="968" y="1714"/>
                    <a:pt x="1959" y="1714"/>
                  </a:cubicBezTo>
                  <a:cubicBezTo>
                    <a:pt x="2950" y="1714"/>
                    <a:pt x="3787" y="982"/>
                    <a:pt x="3922" y="1"/>
                  </a:cubicBezTo>
                  <a:close/>
                </a:path>
              </a:pathLst>
            </a:custGeom>
            <a:solidFill>
              <a:srgbClr val="DC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8" name="Google Shape;12898;p93"/>
            <p:cNvSpPr/>
            <p:nvPr/>
          </p:nvSpPr>
          <p:spPr>
            <a:xfrm>
              <a:off x="1298962" y="2200044"/>
              <a:ext cx="63497" cy="44980"/>
            </a:xfrm>
            <a:custGeom>
              <a:avLst/>
              <a:gdLst/>
              <a:ahLst/>
              <a:cxnLst/>
              <a:rect l="l" t="t" r="r" b="b"/>
              <a:pathLst>
                <a:path w="2421" h="1715" extrusionOk="0">
                  <a:moveTo>
                    <a:pt x="1" y="1"/>
                  </a:moveTo>
                  <a:cubicBezTo>
                    <a:pt x="138" y="1003"/>
                    <a:pt x="995" y="1715"/>
                    <a:pt x="1961" y="1715"/>
                  </a:cubicBezTo>
                  <a:cubicBezTo>
                    <a:pt x="2113" y="1715"/>
                    <a:pt x="2267" y="1697"/>
                    <a:pt x="2421" y="1661"/>
                  </a:cubicBezTo>
                  <a:cubicBezTo>
                    <a:pt x="1622" y="1473"/>
                    <a:pt x="1025" y="814"/>
                    <a:pt x="915" y="1"/>
                  </a:cubicBez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99" name="Google Shape;12899;p93"/>
            <p:cNvSpPr/>
            <p:nvPr/>
          </p:nvSpPr>
          <p:spPr>
            <a:xfrm>
              <a:off x="1563230" y="2200044"/>
              <a:ext cx="63366" cy="44980"/>
            </a:xfrm>
            <a:custGeom>
              <a:avLst/>
              <a:gdLst/>
              <a:ahLst/>
              <a:cxnLst/>
              <a:rect l="l" t="t" r="r" b="b"/>
              <a:pathLst>
                <a:path w="2416" h="1715" extrusionOk="0">
                  <a:moveTo>
                    <a:pt x="0" y="1"/>
                  </a:moveTo>
                  <a:cubicBezTo>
                    <a:pt x="138" y="1003"/>
                    <a:pt x="994" y="1715"/>
                    <a:pt x="1958" y="1715"/>
                  </a:cubicBezTo>
                  <a:cubicBezTo>
                    <a:pt x="2109" y="1715"/>
                    <a:pt x="2262" y="1697"/>
                    <a:pt x="2416" y="1661"/>
                  </a:cubicBezTo>
                  <a:cubicBezTo>
                    <a:pt x="1622" y="1473"/>
                    <a:pt x="1025" y="814"/>
                    <a:pt x="915" y="1"/>
                  </a:cubicBez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0" name="Google Shape;12900;p93"/>
            <p:cNvSpPr/>
            <p:nvPr/>
          </p:nvSpPr>
          <p:spPr>
            <a:xfrm>
              <a:off x="1331274" y="2050888"/>
              <a:ext cx="37636" cy="32234"/>
            </a:xfrm>
            <a:custGeom>
              <a:avLst/>
              <a:gdLst/>
              <a:ahLst/>
              <a:cxnLst/>
              <a:rect l="l" t="t" r="r" b="b"/>
              <a:pathLst>
                <a:path w="1435" h="1229" extrusionOk="0">
                  <a:moveTo>
                    <a:pt x="818" y="0"/>
                  </a:moveTo>
                  <a:cubicBezTo>
                    <a:pt x="275" y="5"/>
                    <a:pt x="0" y="664"/>
                    <a:pt x="390" y="1049"/>
                  </a:cubicBezTo>
                  <a:cubicBezTo>
                    <a:pt x="514" y="1173"/>
                    <a:pt x="667" y="1229"/>
                    <a:pt x="817" y="1229"/>
                  </a:cubicBezTo>
                  <a:cubicBezTo>
                    <a:pt x="1132" y="1229"/>
                    <a:pt x="1434" y="984"/>
                    <a:pt x="1434" y="616"/>
                  </a:cubicBezTo>
                  <a:cubicBezTo>
                    <a:pt x="1434" y="274"/>
                    <a:pt x="1160" y="0"/>
                    <a:pt x="818" y="0"/>
                  </a:cubicBezTo>
                  <a:close/>
                </a:path>
              </a:pathLst>
            </a:custGeom>
            <a:solidFill>
              <a:srgbClr val="DC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1" name="Google Shape;12901;p93"/>
            <p:cNvSpPr/>
            <p:nvPr/>
          </p:nvSpPr>
          <p:spPr>
            <a:xfrm>
              <a:off x="1590742" y="2050888"/>
              <a:ext cx="37636" cy="32234"/>
            </a:xfrm>
            <a:custGeom>
              <a:avLst/>
              <a:gdLst/>
              <a:ahLst/>
              <a:cxnLst/>
              <a:rect l="l" t="t" r="r" b="b"/>
              <a:pathLst>
                <a:path w="1435" h="1229" extrusionOk="0">
                  <a:moveTo>
                    <a:pt x="818" y="0"/>
                  </a:moveTo>
                  <a:cubicBezTo>
                    <a:pt x="275" y="0"/>
                    <a:pt x="0" y="659"/>
                    <a:pt x="385" y="1049"/>
                  </a:cubicBezTo>
                  <a:cubicBezTo>
                    <a:pt x="510" y="1173"/>
                    <a:pt x="662" y="1229"/>
                    <a:pt x="812" y="1229"/>
                  </a:cubicBezTo>
                  <a:cubicBezTo>
                    <a:pt x="1128" y="1229"/>
                    <a:pt x="1431" y="984"/>
                    <a:pt x="1434" y="616"/>
                  </a:cubicBezTo>
                  <a:cubicBezTo>
                    <a:pt x="1434" y="274"/>
                    <a:pt x="1160" y="0"/>
                    <a:pt x="818" y="0"/>
                  </a:cubicBezTo>
                  <a:close/>
                </a:path>
              </a:pathLst>
            </a:custGeom>
            <a:solidFill>
              <a:srgbClr val="DC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2" name="Google Shape;12902;p93"/>
            <p:cNvSpPr/>
            <p:nvPr/>
          </p:nvSpPr>
          <p:spPr>
            <a:xfrm>
              <a:off x="1426689" y="2300364"/>
              <a:ext cx="110942" cy="26542"/>
            </a:xfrm>
            <a:custGeom>
              <a:avLst/>
              <a:gdLst/>
              <a:ahLst/>
              <a:cxnLst/>
              <a:rect l="l" t="t" r="r" b="b"/>
              <a:pathLst>
                <a:path w="4230" h="1012" extrusionOk="0">
                  <a:moveTo>
                    <a:pt x="385" y="1"/>
                  </a:moveTo>
                  <a:cubicBezTo>
                    <a:pt x="173" y="1"/>
                    <a:pt x="0" y="174"/>
                    <a:pt x="0" y="386"/>
                  </a:cubicBezTo>
                  <a:lnTo>
                    <a:pt x="0" y="1011"/>
                  </a:lnTo>
                  <a:lnTo>
                    <a:pt x="4230" y="1011"/>
                  </a:lnTo>
                  <a:lnTo>
                    <a:pt x="4230" y="386"/>
                  </a:lnTo>
                  <a:cubicBezTo>
                    <a:pt x="4225" y="174"/>
                    <a:pt x="4056" y="1"/>
                    <a:pt x="3845" y="1"/>
                  </a:cubicBezTo>
                  <a:close/>
                </a:path>
              </a:pathLst>
            </a:custGeom>
            <a:solidFill>
              <a:srgbClr val="6C7E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3" name="Google Shape;12903;p93"/>
            <p:cNvSpPr/>
            <p:nvPr/>
          </p:nvSpPr>
          <p:spPr>
            <a:xfrm>
              <a:off x="1426689" y="2308442"/>
              <a:ext cx="110942" cy="18464"/>
            </a:xfrm>
            <a:custGeom>
              <a:avLst/>
              <a:gdLst/>
              <a:ahLst/>
              <a:cxnLst/>
              <a:rect l="l" t="t" r="r" b="b"/>
              <a:pathLst>
                <a:path w="4230" h="704" extrusionOk="0">
                  <a:moveTo>
                    <a:pt x="10" y="1"/>
                  </a:moveTo>
                  <a:cubicBezTo>
                    <a:pt x="0" y="30"/>
                    <a:pt x="0" y="54"/>
                    <a:pt x="0" y="78"/>
                  </a:cubicBezTo>
                  <a:lnTo>
                    <a:pt x="0" y="703"/>
                  </a:lnTo>
                  <a:lnTo>
                    <a:pt x="4230" y="703"/>
                  </a:lnTo>
                  <a:lnTo>
                    <a:pt x="4230" y="78"/>
                  </a:lnTo>
                  <a:cubicBezTo>
                    <a:pt x="4230" y="49"/>
                    <a:pt x="4225" y="25"/>
                    <a:pt x="4220" y="1"/>
                  </a:cubicBezTo>
                  <a:close/>
                </a:path>
              </a:pathLst>
            </a:custGeom>
            <a:solidFill>
              <a:srgbClr val="6174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4" name="Google Shape;12904;p93"/>
            <p:cNvSpPr/>
            <p:nvPr/>
          </p:nvSpPr>
          <p:spPr>
            <a:xfrm>
              <a:off x="1413418" y="2324467"/>
              <a:ext cx="137852" cy="24129"/>
            </a:xfrm>
            <a:custGeom>
              <a:avLst/>
              <a:gdLst/>
              <a:ahLst/>
              <a:cxnLst/>
              <a:rect l="l" t="t" r="r" b="b"/>
              <a:pathLst>
                <a:path w="5256" h="920" extrusionOk="0">
                  <a:moveTo>
                    <a:pt x="386" y="1"/>
                  </a:moveTo>
                  <a:cubicBezTo>
                    <a:pt x="174" y="1"/>
                    <a:pt x="1" y="174"/>
                    <a:pt x="1" y="386"/>
                  </a:cubicBezTo>
                  <a:lnTo>
                    <a:pt x="1" y="535"/>
                  </a:lnTo>
                  <a:cubicBezTo>
                    <a:pt x="1" y="747"/>
                    <a:pt x="174" y="920"/>
                    <a:pt x="386" y="920"/>
                  </a:cubicBezTo>
                  <a:lnTo>
                    <a:pt x="4870" y="920"/>
                  </a:lnTo>
                  <a:cubicBezTo>
                    <a:pt x="5082" y="920"/>
                    <a:pt x="5255" y="747"/>
                    <a:pt x="5255" y="535"/>
                  </a:cubicBezTo>
                  <a:lnTo>
                    <a:pt x="5255" y="386"/>
                  </a:lnTo>
                  <a:cubicBezTo>
                    <a:pt x="5255" y="174"/>
                    <a:pt x="5082" y="1"/>
                    <a:pt x="4870" y="1"/>
                  </a:cubicBezTo>
                  <a:close/>
                </a:path>
              </a:pathLst>
            </a:custGeom>
            <a:solidFill>
              <a:srgbClr val="808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5" name="Google Shape;12905;p93"/>
            <p:cNvSpPr/>
            <p:nvPr/>
          </p:nvSpPr>
          <p:spPr>
            <a:xfrm>
              <a:off x="1413418" y="2328506"/>
              <a:ext cx="137852" cy="20090"/>
            </a:xfrm>
            <a:custGeom>
              <a:avLst/>
              <a:gdLst/>
              <a:ahLst/>
              <a:cxnLst/>
              <a:rect l="l" t="t" r="r" b="b"/>
              <a:pathLst>
                <a:path w="5256" h="766" extrusionOk="0">
                  <a:moveTo>
                    <a:pt x="78" y="1"/>
                  </a:moveTo>
                  <a:cubicBezTo>
                    <a:pt x="30" y="68"/>
                    <a:pt x="1" y="150"/>
                    <a:pt x="1" y="232"/>
                  </a:cubicBezTo>
                  <a:lnTo>
                    <a:pt x="1" y="381"/>
                  </a:lnTo>
                  <a:cubicBezTo>
                    <a:pt x="1" y="593"/>
                    <a:pt x="174" y="766"/>
                    <a:pt x="386" y="766"/>
                  </a:cubicBezTo>
                  <a:lnTo>
                    <a:pt x="4870" y="766"/>
                  </a:lnTo>
                  <a:cubicBezTo>
                    <a:pt x="5082" y="766"/>
                    <a:pt x="5255" y="593"/>
                    <a:pt x="5255" y="381"/>
                  </a:cubicBezTo>
                  <a:lnTo>
                    <a:pt x="5255" y="232"/>
                  </a:lnTo>
                  <a:cubicBezTo>
                    <a:pt x="5255" y="150"/>
                    <a:pt x="5226" y="68"/>
                    <a:pt x="5178" y="1"/>
                  </a:cubicBezTo>
                  <a:cubicBezTo>
                    <a:pt x="5106" y="97"/>
                    <a:pt x="4991" y="155"/>
                    <a:pt x="4870" y="155"/>
                  </a:cubicBezTo>
                  <a:lnTo>
                    <a:pt x="386" y="155"/>
                  </a:lnTo>
                  <a:cubicBezTo>
                    <a:pt x="265" y="155"/>
                    <a:pt x="150" y="97"/>
                    <a:pt x="78" y="1"/>
                  </a:cubicBezTo>
                  <a:close/>
                </a:path>
              </a:pathLst>
            </a:custGeom>
            <a:solidFill>
              <a:srgbClr val="6C7E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6" name="Google Shape;12906;p93"/>
            <p:cNvSpPr/>
            <p:nvPr/>
          </p:nvSpPr>
          <p:spPr>
            <a:xfrm>
              <a:off x="1450793" y="2013907"/>
              <a:ext cx="54789" cy="46869"/>
            </a:xfrm>
            <a:custGeom>
              <a:avLst/>
              <a:gdLst/>
              <a:ahLst/>
              <a:cxnLst/>
              <a:rect l="l" t="t" r="r" b="b"/>
              <a:pathLst>
                <a:path w="2089" h="1787" extrusionOk="0">
                  <a:moveTo>
                    <a:pt x="1193" y="0"/>
                  </a:moveTo>
                  <a:cubicBezTo>
                    <a:pt x="399" y="0"/>
                    <a:pt x="0" y="963"/>
                    <a:pt x="563" y="1526"/>
                  </a:cubicBezTo>
                  <a:cubicBezTo>
                    <a:pt x="745" y="1706"/>
                    <a:pt x="968" y="1787"/>
                    <a:pt x="1188" y="1787"/>
                  </a:cubicBezTo>
                  <a:cubicBezTo>
                    <a:pt x="1647" y="1787"/>
                    <a:pt x="2088" y="1431"/>
                    <a:pt x="2088" y="890"/>
                  </a:cubicBezTo>
                  <a:cubicBezTo>
                    <a:pt x="2088" y="400"/>
                    <a:pt x="1689" y="0"/>
                    <a:pt x="1193" y="0"/>
                  </a:cubicBezTo>
                  <a:close/>
                </a:path>
              </a:pathLst>
            </a:custGeom>
            <a:solidFill>
              <a:srgbClr val="DC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7" name="Google Shape;12907;p93"/>
            <p:cNvSpPr/>
            <p:nvPr/>
          </p:nvSpPr>
          <p:spPr>
            <a:xfrm>
              <a:off x="1336703" y="2050836"/>
              <a:ext cx="28168" cy="32286"/>
            </a:xfrm>
            <a:custGeom>
              <a:avLst/>
              <a:gdLst/>
              <a:ahLst/>
              <a:cxnLst/>
              <a:rect l="l" t="t" r="r" b="b"/>
              <a:pathLst>
                <a:path w="1074" h="1231" extrusionOk="0">
                  <a:moveTo>
                    <a:pt x="619" y="1"/>
                  </a:moveTo>
                  <a:cubicBezTo>
                    <a:pt x="304" y="1"/>
                    <a:pt x="0" y="243"/>
                    <a:pt x="0" y="618"/>
                  </a:cubicBezTo>
                  <a:cubicBezTo>
                    <a:pt x="0" y="989"/>
                    <a:pt x="304" y="1231"/>
                    <a:pt x="618" y="1231"/>
                  </a:cubicBezTo>
                  <a:cubicBezTo>
                    <a:pt x="780" y="1231"/>
                    <a:pt x="945" y="1166"/>
                    <a:pt x="1073" y="1022"/>
                  </a:cubicBezTo>
                  <a:cubicBezTo>
                    <a:pt x="972" y="912"/>
                    <a:pt x="915" y="767"/>
                    <a:pt x="915" y="618"/>
                  </a:cubicBezTo>
                  <a:cubicBezTo>
                    <a:pt x="915" y="464"/>
                    <a:pt x="972" y="320"/>
                    <a:pt x="1073" y="209"/>
                  </a:cubicBezTo>
                  <a:cubicBezTo>
                    <a:pt x="946" y="65"/>
                    <a:pt x="781" y="1"/>
                    <a:pt x="619" y="1"/>
                  </a:cubicBez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8" name="Google Shape;12908;p93"/>
            <p:cNvSpPr/>
            <p:nvPr/>
          </p:nvSpPr>
          <p:spPr>
            <a:xfrm>
              <a:off x="1596172" y="2050836"/>
              <a:ext cx="28037" cy="32286"/>
            </a:xfrm>
            <a:custGeom>
              <a:avLst/>
              <a:gdLst/>
              <a:ahLst/>
              <a:cxnLst/>
              <a:rect l="l" t="t" r="r" b="b"/>
              <a:pathLst>
                <a:path w="1069" h="1231" extrusionOk="0">
                  <a:moveTo>
                    <a:pt x="615" y="1"/>
                  </a:moveTo>
                  <a:cubicBezTo>
                    <a:pt x="302" y="1"/>
                    <a:pt x="0" y="243"/>
                    <a:pt x="0" y="618"/>
                  </a:cubicBezTo>
                  <a:cubicBezTo>
                    <a:pt x="0" y="989"/>
                    <a:pt x="302" y="1231"/>
                    <a:pt x="614" y="1231"/>
                  </a:cubicBezTo>
                  <a:cubicBezTo>
                    <a:pt x="776" y="1231"/>
                    <a:pt x="941" y="1166"/>
                    <a:pt x="1068" y="1022"/>
                  </a:cubicBezTo>
                  <a:cubicBezTo>
                    <a:pt x="967" y="912"/>
                    <a:pt x="914" y="767"/>
                    <a:pt x="914" y="618"/>
                  </a:cubicBezTo>
                  <a:cubicBezTo>
                    <a:pt x="914" y="464"/>
                    <a:pt x="967" y="320"/>
                    <a:pt x="1068" y="209"/>
                  </a:cubicBezTo>
                  <a:cubicBezTo>
                    <a:pt x="941" y="65"/>
                    <a:pt x="776" y="1"/>
                    <a:pt x="615" y="1"/>
                  </a:cubicBez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09" name="Google Shape;12909;p93"/>
            <p:cNvSpPr/>
            <p:nvPr/>
          </p:nvSpPr>
          <p:spPr>
            <a:xfrm>
              <a:off x="1458739" y="2013829"/>
              <a:ext cx="35355" cy="46973"/>
            </a:xfrm>
            <a:custGeom>
              <a:avLst/>
              <a:gdLst/>
              <a:ahLst/>
              <a:cxnLst/>
              <a:rect l="l" t="t" r="r" b="b"/>
              <a:pathLst>
                <a:path w="1348" h="1791" extrusionOk="0">
                  <a:moveTo>
                    <a:pt x="892" y="0"/>
                  </a:moveTo>
                  <a:cubicBezTo>
                    <a:pt x="428" y="0"/>
                    <a:pt x="0" y="372"/>
                    <a:pt x="0" y="893"/>
                  </a:cubicBezTo>
                  <a:cubicBezTo>
                    <a:pt x="0" y="1416"/>
                    <a:pt x="430" y="1791"/>
                    <a:pt x="895" y="1791"/>
                  </a:cubicBezTo>
                  <a:cubicBezTo>
                    <a:pt x="1047" y="1791"/>
                    <a:pt x="1202" y="1751"/>
                    <a:pt x="1348" y="1663"/>
                  </a:cubicBezTo>
                  <a:cubicBezTo>
                    <a:pt x="1078" y="1500"/>
                    <a:pt x="914" y="1211"/>
                    <a:pt x="914" y="893"/>
                  </a:cubicBezTo>
                  <a:cubicBezTo>
                    <a:pt x="914" y="581"/>
                    <a:pt x="1078" y="292"/>
                    <a:pt x="1348" y="128"/>
                  </a:cubicBezTo>
                  <a:cubicBezTo>
                    <a:pt x="1201" y="40"/>
                    <a:pt x="1045" y="0"/>
                    <a:pt x="892" y="0"/>
                  </a:cubicBez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0" name="Google Shape;12910;p93"/>
            <p:cNvSpPr/>
            <p:nvPr/>
          </p:nvSpPr>
          <p:spPr>
            <a:xfrm>
              <a:off x="1283933" y="2175941"/>
              <a:ext cx="137852" cy="24129"/>
            </a:xfrm>
            <a:custGeom>
              <a:avLst/>
              <a:gdLst/>
              <a:ahLst/>
              <a:cxnLst/>
              <a:rect l="l" t="t" r="r" b="b"/>
              <a:pathLst>
                <a:path w="5256" h="920" extrusionOk="0">
                  <a:moveTo>
                    <a:pt x="386" y="1"/>
                  </a:moveTo>
                  <a:cubicBezTo>
                    <a:pt x="169" y="5"/>
                    <a:pt x="1" y="174"/>
                    <a:pt x="1" y="385"/>
                  </a:cubicBezTo>
                  <a:lnTo>
                    <a:pt x="1" y="535"/>
                  </a:lnTo>
                  <a:cubicBezTo>
                    <a:pt x="1" y="746"/>
                    <a:pt x="169" y="920"/>
                    <a:pt x="386" y="920"/>
                  </a:cubicBezTo>
                  <a:lnTo>
                    <a:pt x="4870" y="920"/>
                  </a:lnTo>
                  <a:cubicBezTo>
                    <a:pt x="5082" y="920"/>
                    <a:pt x="5251" y="746"/>
                    <a:pt x="5255" y="535"/>
                  </a:cubicBezTo>
                  <a:lnTo>
                    <a:pt x="5255" y="385"/>
                  </a:lnTo>
                  <a:cubicBezTo>
                    <a:pt x="5251" y="174"/>
                    <a:pt x="5082" y="5"/>
                    <a:pt x="4870" y="1"/>
                  </a:cubicBez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1" name="Google Shape;12911;p93"/>
            <p:cNvSpPr/>
            <p:nvPr/>
          </p:nvSpPr>
          <p:spPr>
            <a:xfrm>
              <a:off x="1283828" y="2179980"/>
              <a:ext cx="137826" cy="20090"/>
            </a:xfrm>
            <a:custGeom>
              <a:avLst/>
              <a:gdLst/>
              <a:ahLst/>
              <a:cxnLst/>
              <a:rect l="l" t="t" r="r" b="b"/>
              <a:pathLst>
                <a:path w="5255" h="766" extrusionOk="0">
                  <a:moveTo>
                    <a:pt x="82" y="1"/>
                  </a:moveTo>
                  <a:cubicBezTo>
                    <a:pt x="29" y="68"/>
                    <a:pt x="5" y="150"/>
                    <a:pt x="0" y="231"/>
                  </a:cubicBezTo>
                  <a:lnTo>
                    <a:pt x="0" y="381"/>
                  </a:lnTo>
                  <a:cubicBezTo>
                    <a:pt x="5" y="592"/>
                    <a:pt x="173" y="766"/>
                    <a:pt x="385" y="766"/>
                  </a:cubicBezTo>
                  <a:lnTo>
                    <a:pt x="4870" y="766"/>
                  </a:lnTo>
                  <a:cubicBezTo>
                    <a:pt x="5086" y="766"/>
                    <a:pt x="5255" y="592"/>
                    <a:pt x="5255" y="381"/>
                  </a:cubicBezTo>
                  <a:lnTo>
                    <a:pt x="5255" y="231"/>
                  </a:lnTo>
                  <a:cubicBezTo>
                    <a:pt x="5255" y="150"/>
                    <a:pt x="5231" y="68"/>
                    <a:pt x="5178" y="1"/>
                  </a:cubicBezTo>
                  <a:cubicBezTo>
                    <a:pt x="5105" y="97"/>
                    <a:pt x="4995" y="154"/>
                    <a:pt x="4874" y="159"/>
                  </a:cubicBezTo>
                  <a:lnTo>
                    <a:pt x="390" y="159"/>
                  </a:lnTo>
                  <a:cubicBezTo>
                    <a:pt x="265" y="154"/>
                    <a:pt x="154" y="102"/>
                    <a:pt x="82" y="1"/>
                  </a:cubicBez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2" name="Google Shape;12912;p93"/>
            <p:cNvSpPr/>
            <p:nvPr/>
          </p:nvSpPr>
          <p:spPr>
            <a:xfrm>
              <a:off x="1277770" y="1980572"/>
              <a:ext cx="409149" cy="373978"/>
            </a:xfrm>
            <a:custGeom>
              <a:avLst/>
              <a:gdLst/>
              <a:ahLst/>
              <a:cxnLst/>
              <a:rect l="l" t="t" r="r" b="b"/>
              <a:pathLst>
                <a:path w="15600" h="14259" extrusionOk="0">
                  <a:moveTo>
                    <a:pt x="7925" y="458"/>
                  </a:moveTo>
                  <a:cubicBezTo>
                    <a:pt x="7968" y="458"/>
                    <a:pt x="8007" y="497"/>
                    <a:pt x="8007" y="540"/>
                  </a:cubicBezTo>
                  <a:lnTo>
                    <a:pt x="8007" y="1060"/>
                  </a:lnTo>
                  <a:cubicBezTo>
                    <a:pt x="7932" y="1045"/>
                    <a:pt x="7858" y="1038"/>
                    <a:pt x="7784" y="1038"/>
                  </a:cubicBezTo>
                  <a:cubicBezTo>
                    <a:pt x="7710" y="1038"/>
                    <a:pt x="7636" y="1045"/>
                    <a:pt x="7564" y="1060"/>
                  </a:cubicBezTo>
                  <a:lnTo>
                    <a:pt x="7564" y="540"/>
                  </a:lnTo>
                  <a:cubicBezTo>
                    <a:pt x="7564" y="497"/>
                    <a:pt x="7603" y="458"/>
                    <a:pt x="7646" y="458"/>
                  </a:cubicBezTo>
                  <a:close/>
                  <a:moveTo>
                    <a:pt x="7786" y="1497"/>
                  </a:moveTo>
                  <a:cubicBezTo>
                    <a:pt x="8464" y="1497"/>
                    <a:pt x="8705" y="2402"/>
                    <a:pt x="8113" y="2739"/>
                  </a:cubicBezTo>
                  <a:cubicBezTo>
                    <a:pt x="8012" y="2797"/>
                    <a:pt x="7901" y="2825"/>
                    <a:pt x="7786" y="2825"/>
                  </a:cubicBezTo>
                  <a:cubicBezTo>
                    <a:pt x="7420" y="2825"/>
                    <a:pt x="7122" y="2527"/>
                    <a:pt x="7122" y="2161"/>
                  </a:cubicBezTo>
                  <a:cubicBezTo>
                    <a:pt x="7122" y="1796"/>
                    <a:pt x="7420" y="1497"/>
                    <a:pt x="7786" y="1497"/>
                  </a:cubicBezTo>
                  <a:close/>
                  <a:moveTo>
                    <a:pt x="12747" y="2907"/>
                  </a:moveTo>
                  <a:cubicBezTo>
                    <a:pt x="13088" y="2907"/>
                    <a:pt x="13261" y="3321"/>
                    <a:pt x="13016" y="3562"/>
                  </a:cubicBezTo>
                  <a:cubicBezTo>
                    <a:pt x="12938" y="3641"/>
                    <a:pt x="12842" y="3677"/>
                    <a:pt x="12747" y="3677"/>
                  </a:cubicBezTo>
                  <a:cubicBezTo>
                    <a:pt x="12550" y="3677"/>
                    <a:pt x="12362" y="3523"/>
                    <a:pt x="12362" y="3292"/>
                  </a:cubicBezTo>
                  <a:cubicBezTo>
                    <a:pt x="12362" y="3080"/>
                    <a:pt x="12535" y="2907"/>
                    <a:pt x="12747" y="2907"/>
                  </a:cubicBezTo>
                  <a:close/>
                  <a:moveTo>
                    <a:pt x="2854" y="2907"/>
                  </a:moveTo>
                  <a:cubicBezTo>
                    <a:pt x="3195" y="2907"/>
                    <a:pt x="3368" y="3321"/>
                    <a:pt x="3128" y="3566"/>
                  </a:cubicBezTo>
                  <a:cubicBezTo>
                    <a:pt x="3049" y="3644"/>
                    <a:pt x="2953" y="3678"/>
                    <a:pt x="2858" y="3678"/>
                  </a:cubicBezTo>
                  <a:cubicBezTo>
                    <a:pt x="2659" y="3678"/>
                    <a:pt x="2469" y="3524"/>
                    <a:pt x="2469" y="3292"/>
                  </a:cubicBezTo>
                  <a:cubicBezTo>
                    <a:pt x="2469" y="3080"/>
                    <a:pt x="2642" y="2907"/>
                    <a:pt x="2854" y="2907"/>
                  </a:cubicBezTo>
                  <a:close/>
                  <a:moveTo>
                    <a:pt x="2993" y="4120"/>
                  </a:moveTo>
                  <a:lnTo>
                    <a:pt x="4461" y="7219"/>
                  </a:lnTo>
                  <a:lnTo>
                    <a:pt x="1246" y="7219"/>
                  </a:lnTo>
                  <a:lnTo>
                    <a:pt x="2714" y="4120"/>
                  </a:lnTo>
                  <a:cubicBezTo>
                    <a:pt x="2760" y="4127"/>
                    <a:pt x="2807" y="4131"/>
                    <a:pt x="2854" y="4131"/>
                  </a:cubicBezTo>
                  <a:cubicBezTo>
                    <a:pt x="2900" y="4131"/>
                    <a:pt x="2947" y="4127"/>
                    <a:pt x="2993" y="4120"/>
                  </a:cubicBezTo>
                  <a:close/>
                  <a:moveTo>
                    <a:pt x="12886" y="4120"/>
                  </a:moveTo>
                  <a:lnTo>
                    <a:pt x="14354" y="7219"/>
                  </a:lnTo>
                  <a:lnTo>
                    <a:pt x="11139" y="7219"/>
                  </a:lnTo>
                  <a:lnTo>
                    <a:pt x="12607" y="4120"/>
                  </a:lnTo>
                  <a:cubicBezTo>
                    <a:pt x="12653" y="4127"/>
                    <a:pt x="12700" y="4131"/>
                    <a:pt x="12747" y="4131"/>
                  </a:cubicBezTo>
                  <a:cubicBezTo>
                    <a:pt x="12793" y="4131"/>
                    <a:pt x="12840" y="4127"/>
                    <a:pt x="12886" y="4120"/>
                  </a:cubicBezTo>
                  <a:close/>
                  <a:moveTo>
                    <a:pt x="5096" y="7676"/>
                  </a:moveTo>
                  <a:cubicBezTo>
                    <a:pt x="5182" y="7681"/>
                    <a:pt x="5250" y="7748"/>
                    <a:pt x="5255" y="7834"/>
                  </a:cubicBezTo>
                  <a:lnTo>
                    <a:pt x="5255" y="7984"/>
                  </a:lnTo>
                  <a:cubicBezTo>
                    <a:pt x="5250" y="8070"/>
                    <a:pt x="5182" y="8138"/>
                    <a:pt x="5096" y="8138"/>
                  </a:cubicBezTo>
                  <a:lnTo>
                    <a:pt x="611" y="8138"/>
                  </a:lnTo>
                  <a:cubicBezTo>
                    <a:pt x="525" y="8138"/>
                    <a:pt x="457" y="8070"/>
                    <a:pt x="457" y="7984"/>
                  </a:cubicBezTo>
                  <a:lnTo>
                    <a:pt x="457" y="7834"/>
                  </a:lnTo>
                  <a:cubicBezTo>
                    <a:pt x="457" y="7748"/>
                    <a:pt x="525" y="7681"/>
                    <a:pt x="611" y="7676"/>
                  </a:cubicBezTo>
                  <a:close/>
                  <a:moveTo>
                    <a:pt x="14989" y="7676"/>
                  </a:moveTo>
                  <a:cubicBezTo>
                    <a:pt x="15075" y="7676"/>
                    <a:pt x="15143" y="7743"/>
                    <a:pt x="15143" y="7830"/>
                  </a:cubicBezTo>
                  <a:lnTo>
                    <a:pt x="15143" y="7979"/>
                  </a:lnTo>
                  <a:cubicBezTo>
                    <a:pt x="15143" y="8065"/>
                    <a:pt x="15075" y="8133"/>
                    <a:pt x="14989" y="8138"/>
                  </a:cubicBezTo>
                  <a:lnTo>
                    <a:pt x="10504" y="8138"/>
                  </a:lnTo>
                  <a:cubicBezTo>
                    <a:pt x="10418" y="8133"/>
                    <a:pt x="10350" y="8065"/>
                    <a:pt x="10345" y="7979"/>
                  </a:cubicBezTo>
                  <a:lnTo>
                    <a:pt x="10345" y="7830"/>
                  </a:lnTo>
                  <a:cubicBezTo>
                    <a:pt x="10350" y="7743"/>
                    <a:pt x="10418" y="7676"/>
                    <a:pt x="10504" y="7676"/>
                  </a:cubicBezTo>
                  <a:close/>
                  <a:moveTo>
                    <a:pt x="4441" y="8595"/>
                  </a:moveTo>
                  <a:cubicBezTo>
                    <a:pt x="4220" y="9341"/>
                    <a:pt x="3537" y="9851"/>
                    <a:pt x="2762" y="9851"/>
                  </a:cubicBezTo>
                  <a:cubicBezTo>
                    <a:pt x="1987" y="9851"/>
                    <a:pt x="1304" y="9341"/>
                    <a:pt x="1083" y="8595"/>
                  </a:cubicBezTo>
                  <a:close/>
                  <a:moveTo>
                    <a:pt x="14517" y="8595"/>
                  </a:moveTo>
                  <a:cubicBezTo>
                    <a:pt x="14296" y="9341"/>
                    <a:pt x="13613" y="9851"/>
                    <a:pt x="12838" y="9851"/>
                  </a:cubicBezTo>
                  <a:cubicBezTo>
                    <a:pt x="12063" y="9851"/>
                    <a:pt x="11380" y="9341"/>
                    <a:pt x="11159" y="8595"/>
                  </a:cubicBezTo>
                  <a:close/>
                  <a:moveTo>
                    <a:pt x="9513" y="12420"/>
                  </a:moveTo>
                  <a:cubicBezTo>
                    <a:pt x="9600" y="12420"/>
                    <a:pt x="9667" y="12492"/>
                    <a:pt x="9672" y="12579"/>
                  </a:cubicBezTo>
                  <a:lnTo>
                    <a:pt x="9672" y="12882"/>
                  </a:lnTo>
                  <a:lnTo>
                    <a:pt x="5899" y="12882"/>
                  </a:lnTo>
                  <a:lnTo>
                    <a:pt x="5899" y="12579"/>
                  </a:lnTo>
                  <a:cubicBezTo>
                    <a:pt x="5899" y="12492"/>
                    <a:pt x="5972" y="12420"/>
                    <a:pt x="6053" y="12420"/>
                  </a:cubicBezTo>
                  <a:close/>
                  <a:moveTo>
                    <a:pt x="7646" y="1"/>
                  </a:moveTo>
                  <a:cubicBezTo>
                    <a:pt x="7348" y="6"/>
                    <a:pt x="7107" y="246"/>
                    <a:pt x="7107" y="540"/>
                  </a:cubicBezTo>
                  <a:lnTo>
                    <a:pt x="7107" y="1266"/>
                  </a:lnTo>
                  <a:cubicBezTo>
                    <a:pt x="6809" y="1493"/>
                    <a:pt x="6645" y="1854"/>
                    <a:pt x="6664" y="2224"/>
                  </a:cubicBezTo>
                  <a:lnTo>
                    <a:pt x="4437" y="2835"/>
                  </a:lnTo>
                  <a:cubicBezTo>
                    <a:pt x="4177" y="2907"/>
                    <a:pt x="3907" y="2960"/>
                    <a:pt x="3643" y="2994"/>
                  </a:cubicBezTo>
                  <a:cubicBezTo>
                    <a:pt x="3514" y="2649"/>
                    <a:pt x="3187" y="2446"/>
                    <a:pt x="2852" y="2446"/>
                  </a:cubicBezTo>
                  <a:cubicBezTo>
                    <a:pt x="2687" y="2446"/>
                    <a:pt x="2520" y="2495"/>
                    <a:pt x="2372" y="2599"/>
                  </a:cubicBezTo>
                  <a:cubicBezTo>
                    <a:pt x="1920" y="2912"/>
                    <a:pt x="1886" y="3566"/>
                    <a:pt x="2300" y="3927"/>
                  </a:cubicBezTo>
                  <a:lnTo>
                    <a:pt x="741" y="7219"/>
                  </a:lnTo>
                  <a:lnTo>
                    <a:pt x="611" y="7219"/>
                  </a:lnTo>
                  <a:cubicBezTo>
                    <a:pt x="274" y="7219"/>
                    <a:pt x="0" y="7493"/>
                    <a:pt x="0" y="7834"/>
                  </a:cubicBezTo>
                  <a:lnTo>
                    <a:pt x="0" y="7984"/>
                  </a:lnTo>
                  <a:cubicBezTo>
                    <a:pt x="0" y="8320"/>
                    <a:pt x="274" y="8595"/>
                    <a:pt x="611" y="8595"/>
                  </a:cubicBezTo>
                  <a:cubicBezTo>
                    <a:pt x="842" y="9600"/>
                    <a:pt x="1732" y="10313"/>
                    <a:pt x="2762" y="10313"/>
                  </a:cubicBezTo>
                  <a:cubicBezTo>
                    <a:pt x="3792" y="10313"/>
                    <a:pt x="4687" y="9600"/>
                    <a:pt x="4913" y="8595"/>
                  </a:cubicBezTo>
                  <a:lnTo>
                    <a:pt x="5096" y="8595"/>
                  </a:lnTo>
                  <a:cubicBezTo>
                    <a:pt x="5437" y="8595"/>
                    <a:pt x="5712" y="8320"/>
                    <a:pt x="5712" y="7984"/>
                  </a:cubicBezTo>
                  <a:lnTo>
                    <a:pt x="5712" y="7834"/>
                  </a:lnTo>
                  <a:cubicBezTo>
                    <a:pt x="5712" y="7493"/>
                    <a:pt x="5437" y="7219"/>
                    <a:pt x="5096" y="7219"/>
                  </a:cubicBezTo>
                  <a:lnTo>
                    <a:pt x="4971" y="7219"/>
                  </a:lnTo>
                  <a:lnTo>
                    <a:pt x="3407" y="3927"/>
                  </a:lnTo>
                  <a:cubicBezTo>
                    <a:pt x="3551" y="3802"/>
                    <a:pt x="3643" y="3634"/>
                    <a:pt x="3681" y="3451"/>
                  </a:cubicBezTo>
                  <a:cubicBezTo>
                    <a:pt x="3975" y="3413"/>
                    <a:pt x="4268" y="3355"/>
                    <a:pt x="4557" y="3278"/>
                  </a:cubicBezTo>
                  <a:lnTo>
                    <a:pt x="6785" y="2667"/>
                  </a:lnTo>
                  <a:cubicBezTo>
                    <a:pt x="6862" y="2821"/>
                    <a:pt x="6968" y="2951"/>
                    <a:pt x="7107" y="3056"/>
                  </a:cubicBezTo>
                  <a:lnTo>
                    <a:pt x="7107" y="11963"/>
                  </a:lnTo>
                  <a:lnTo>
                    <a:pt x="6053" y="11963"/>
                  </a:lnTo>
                  <a:cubicBezTo>
                    <a:pt x="5717" y="11963"/>
                    <a:pt x="5447" y="12237"/>
                    <a:pt x="5447" y="12579"/>
                  </a:cubicBezTo>
                  <a:lnTo>
                    <a:pt x="5447" y="12892"/>
                  </a:lnTo>
                  <a:cubicBezTo>
                    <a:pt x="5154" y="12945"/>
                    <a:pt x="4942" y="13200"/>
                    <a:pt x="4942" y="13493"/>
                  </a:cubicBezTo>
                  <a:lnTo>
                    <a:pt x="4942" y="13642"/>
                  </a:lnTo>
                  <a:cubicBezTo>
                    <a:pt x="4942" y="13984"/>
                    <a:pt x="5216" y="14258"/>
                    <a:pt x="5553" y="14258"/>
                  </a:cubicBezTo>
                  <a:lnTo>
                    <a:pt x="7251" y="14258"/>
                  </a:lnTo>
                  <a:cubicBezTo>
                    <a:pt x="7555" y="14258"/>
                    <a:pt x="7555" y="13801"/>
                    <a:pt x="7251" y="13801"/>
                  </a:cubicBezTo>
                  <a:lnTo>
                    <a:pt x="5553" y="13801"/>
                  </a:lnTo>
                  <a:cubicBezTo>
                    <a:pt x="5466" y="13796"/>
                    <a:pt x="5394" y="13729"/>
                    <a:pt x="5394" y="13642"/>
                  </a:cubicBezTo>
                  <a:lnTo>
                    <a:pt x="5394" y="13493"/>
                  </a:lnTo>
                  <a:cubicBezTo>
                    <a:pt x="5394" y="13406"/>
                    <a:pt x="5466" y="13339"/>
                    <a:pt x="5553" y="13339"/>
                  </a:cubicBezTo>
                  <a:lnTo>
                    <a:pt x="10037" y="13339"/>
                  </a:lnTo>
                  <a:cubicBezTo>
                    <a:pt x="10119" y="13339"/>
                    <a:pt x="10191" y="13406"/>
                    <a:pt x="10191" y="13493"/>
                  </a:cubicBezTo>
                  <a:lnTo>
                    <a:pt x="10191" y="13642"/>
                  </a:lnTo>
                  <a:cubicBezTo>
                    <a:pt x="10191" y="13729"/>
                    <a:pt x="10119" y="13796"/>
                    <a:pt x="10037" y="13801"/>
                  </a:cubicBezTo>
                  <a:lnTo>
                    <a:pt x="8320" y="13801"/>
                  </a:lnTo>
                  <a:cubicBezTo>
                    <a:pt x="8012" y="13801"/>
                    <a:pt x="8012" y="14258"/>
                    <a:pt x="8320" y="14258"/>
                  </a:cubicBezTo>
                  <a:lnTo>
                    <a:pt x="10037" y="14258"/>
                  </a:lnTo>
                  <a:cubicBezTo>
                    <a:pt x="10374" y="14258"/>
                    <a:pt x="10649" y="13984"/>
                    <a:pt x="10649" y="13642"/>
                  </a:cubicBezTo>
                  <a:lnTo>
                    <a:pt x="10649" y="13493"/>
                  </a:lnTo>
                  <a:cubicBezTo>
                    <a:pt x="10649" y="13190"/>
                    <a:pt x="10427" y="12935"/>
                    <a:pt x="10129" y="12887"/>
                  </a:cubicBezTo>
                  <a:lnTo>
                    <a:pt x="10129" y="12574"/>
                  </a:lnTo>
                  <a:cubicBezTo>
                    <a:pt x="10129" y="12237"/>
                    <a:pt x="9855" y="11963"/>
                    <a:pt x="9513" y="11963"/>
                  </a:cubicBezTo>
                  <a:lnTo>
                    <a:pt x="8464" y="11963"/>
                  </a:lnTo>
                  <a:lnTo>
                    <a:pt x="8464" y="8441"/>
                  </a:lnTo>
                  <a:cubicBezTo>
                    <a:pt x="8464" y="8289"/>
                    <a:pt x="8350" y="8213"/>
                    <a:pt x="8235" y="8213"/>
                  </a:cubicBezTo>
                  <a:cubicBezTo>
                    <a:pt x="8121" y="8213"/>
                    <a:pt x="8007" y="8289"/>
                    <a:pt x="8007" y="8441"/>
                  </a:cubicBezTo>
                  <a:lnTo>
                    <a:pt x="8007" y="11963"/>
                  </a:lnTo>
                  <a:lnTo>
                    <a:pt x="7564" y="11963"/>
                  </a:lnTo>
                  <a:lnTo>
                    <a:pt x="7564" y="3259"/>
                  </a:lnTo>
                  <a:cubicBezTo>
                    <a:pt x="7636" y="3273"/>
                    <a:pt x="7710" y="3280"/>
                    <a:pt x="7784" y="3280"/>
                  </a:cubicBezTo>
                  <a:cubicBezTo>
                    <a:pt x="7858" y="3280"/>
                    <a:pt x="7932" y="3273"/>
                    <a:pt x="8007" y="3259"/>
                  </a:cubicBezTo>
                  <a:lnTo>
                    <a:pt x="8007" y="7377"/>
                  </a:lnTo>
                  <a:cubicBezTo>
                    <a:pt x="8007" y="7529"/>
                    <a:pt x="8121" y="7605"/>
                    <a:pt x="8235" y="7605"/>
                  </a:cubicBezTo>
                  <a:cubicBezTo>
                    <a:pt x="8350" y="7605"/>
                    <a:pt x="8464" y="7529"/>
                    <a:pt x="8464" y="7377"/>
                  </a:cubicBezTo>
                  <a:lnTo>
                    <a:pt x="8464" y="3052"/>
                  </a:lnTo>
                  <a:cubicBezTo>
                    <a:pt x="8599" y="2951"/>
                    <a:pt x="8709" y="2816"/>
                    <a:pt x="8791" y="2657"/>
                  </a:cubicBezTo>
                  <a:lnTo>
                    <a:pt x="11043" y="3278"/>
                  </a:lnTo>
                  <a:cubicBezTo>
                    <a:pt x="11332" y="3355"/>
                    <a:pt x="11625" y="3413"/>
                    <a:pt x="11919" y="3451"/>
                  </a:cubicBezTo>
                  <a:cubicBezTo>
                    <a:pt x="11957" y="3634"/>
                    <a:pt x="12049" y="3802"/>
                    <a:pt x="12193" y="3927"/>
                  </a:cubicBezTo>
                  <a:lnTo>
                    <a:pt x="10634" y="7219"/>
                  </a:lnTo>
                  <a:lnTo>
                    <a:pt x="10504" y="7219"/>
                  </a:lnTo>
                  <a:cubicBezTo>
                    <a:pt x="10163" y="7223"/>
                    <a:pt x="9888" y="7498"/>
                    <a:pt x="9888" y="7834"/>
                  </a:cubicBezTo>
                  <a:lnTo>
                    <a:pt x="9888" y="7984"/>
                  </a:lnTo>
                  <a:cubicBezTo>
                    <a:pt x="9888" y="8320"/>
                    <a:pt x="10163" y="8595"/>
                    <a:pt x="10504" y="8595"/>
                  </a:cubicBezTo>
                  <a:lnTo>
                    <a:pt x="10687" y="8595"/>
                  </a:lnTo>
                  <a:cubicBezTo>
                    <a:pt x="10918" y="9600"/>
                    <a:pt x="11808" y="10313"/>
                    <a:pt x="12838" y="10313"/>
                  </a:cubicBezTo>
                  <a:cubicBezTo>
                    <a:pt x="13868" y="10313"/>
                    <a:pt x="14758" y="9600"/>
                    <a:pt x="14989" y="8595"/>
                  </a:cubicBezTo>
                  <a:cubicBezTo>
                    <a:pt x="15326" y="8595"/>
                    <a:pt x="15600" y="8320"/>
                    <a:pt x="15600" y="7984"/>
                  </a:cubicBezTo>
                  <a:lnTo>
                    <a:pt x="15600" y="7834"/>
                  </a:lnTo>
                  <a:cubicBezTo>
                    <a:pt x="15600" y="7498"/>
                    <a:pt x="15326" y="7223"/>
                    <a:pt x="14989" y="7219"/>
                  </a:cubicBezTo>
                  <a:lnTo>
                    <a:pt x="14859" y="7219"/>
                  </a:lnTo>
                  <a:lnTo>
                    <a:pt x="13300" y="3927"/>
                  </a:lnTo>
                  <a:cubicBezTo>
                    <a:pt x="13714" y="3566"/>
                    <a:pt x="13680" y="2912"/>
                    <a:pt x="13228" y="2599"/>
                  </a:cubicBezTo>
                  <a:cubicBezTo>
                    <a:pt x="13079" y="2495"/>
                    <a:pt x="12911" y="2446"/>
                    <a:pt x="12746" y="2446"/>
                  </a:cubicBezTo>
                  <a:cubicBezTo>
                    <a:pt x="12410" y="2446"/>
                    <a:pt x="12086" y="2649"/>
                    <a:pt x="11957" y="2994"/>
                  </a:cubicBezTo>
                  <a:cubicBezTo>
                    <a:pt x="11693" y="2960"/>
                    <a:pt x="11423" y="2907"/>
                    <a:pt x="11163" y="2835"/>
                  </a:cubicBezTo>
                  <a:lnTo>
                    <a:pt x="8907" y="2219"/>
                  </a:lnTo>
                  <a:cubicBezTo>
                    <a:pt x="8921" y="1849"/>
                    <a:pt x="8758" y="1493"/>
                    <a:pt x="8464" y="1266"/>
                  </a:cubicBezTo>
                  <a:lnTo>
                    <a:pt x="8464" y="540"/>
                  </a:lnTo>
                  <a:cubicBezTo>
                    <a:pt x="8459" y="246"/>
                    <a:pt x="8219" y="6"/>
                    <a:pt x="792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13" name="Google Shape;12913;p93"/>
          <p:cNvGrpSpPr/>
          <p:nvPr/>
        </p:nvGrpSpPr>
        <p:grpSpPr>
          <a:xfrm>
            <a:off x="870273" y="4109236"/>
            <a:ext cx="411300" cy="353258"/>
            <a:chOff x="870273" y="4293811"/>
            <a:chExt cx="411300" cy="353258"/>
          </a:xfrm>
        </p:grpSpPr>
        <p:sp>
          <p:nvSpPr>
            <p:cNvPr id="12914" name="Google Shape;12914;p93"/>
            <p:cNvSpPr/>
            <p:nvPr/>
          </p:nvSpPr>
          <p:spPr>
            <a:xfrm>
              <a:off x="889183" y="4486400"/>
              <a:ext cx="373453" cy="154506"/>
            </a:xfrm>
            <a:custGeom>
              <a:avLst/>
              <a:gdLst/>
              <a:ahLst/>
              <a:cxnLst/>
              <a:rect l="l" t="t" r="r" b="b"/>
              <a:pathLst>
                <a:path w="14239" h="5891" extrusionOk="0">
                  <a:moveTo>
                    <a:pt x="1" y="1"/>
                  </a:moveTo>
                  <a:lnTo>
                    <a:pt x="1" y="5154"/>
                  </a:lnTo>
                  <a:cubicBezTo>
                    <a:pt x="1" y="5563"/>
                    <a:pt x="333" y="5890"/>
                    <a:pt x="737" y="5890"/>
                  </a:cubicBezTo>
                  <a:lnTo>
                    <a:pt x="13503" y="5890"/>
                  </a:lnTo>
                  <a:cubicBezTo>
                    <a:pt x="13907" y="5890"/>
                    <a:pt x="14239" y="5563"/>
                    <a:pt x="14239" y="5154"/>
                  </a:cubicBezTo>
                  <a:lnTo>
                    <a:pt x="14239" y="1"/>
                  </a:ln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5" name="Google Shape;12915;p93"/>
            <p:cNvSpPr/>
            <p:nvPr/>
          </p:nvSpPr>
          <p:spPr>
            <a:xfrm>
              <a:off x="889183" y="4486400"/>
              <a:ext cx="373453" cy="154506"/>
            </a:xfrm>
            <a:custGeom>
              <a:avLst/>
              <a:gdLst/>
              <a:ahLst/>
              <a:cxnLst/>
              <a:rect l="l" t="t" r="r" b="b"/>
              <a:pathLst>
                <a:path w="14239" h="5891" extrusionOk="0">
                  <a:moveTo>
                    <a:pt x="1" y="1"/>
                  </a:moveTo>
                  <a:lnTo>
                    <a:pt x="1" y="5154"/>
                  </a:lnTo>
                  <a:cubicBezTo>
                    <a:pt x="1" y="5563"/>
                    <a:pt x="333" y="5890"/>
                    <a:pt x="737" y="5890"/>
                  </a:cubicBezTo>
                  <a:lnTo>
                    <a:pt x="13503" y="5890"/>
                  </a:lnTo>
                  <a:cubicBezTo>
                    <a:pt x="13907" y="5890"/>
                    <a:pt x="14239" y="5563"/>
                    <a:pt x="14239" y="5154"/>
                  </a:cubicBezTo>
                  <a:lnTo>
                    <a:pt x="14239" y="4909"/>
                  </a:lnTo>
                  <a:lnTo>
                    <a:pt x="1969" y="4909"/>
                  </a:lnTo>
                  <a:cubicBezTo>
                    <a:pt x="1425" y="4909"/>
                    <a:pt x="987" y="4471"/>
                    <a:pt x="987" y="3927"/>
                  </a:cubicBezTo>
                  <a:lnTo>
                    <a:pt x="987" y="2445"/>
                  </a:lnTo>
                  <a:cubicBezTo>
                    <a:pt x="987" y="2309"/>
                    <a:pt x="1098" y="2203"/>
                    <a:pt x="1231" y="2203"/>
                  </a:cubicBezTo>
                  <a:cubicBezTo>
                    <a:pt x="1240" y="2203"/>
                    <a:pt x="1248" y="2204"/>
                    <a:pt x="1257" y="2204"/>
                  </a:cubicBezTo>
                  <a:cubicBezTo>
                    <a:pt x="1329" y="2214"/>
                    <a:pt x="1401" y="2214"/>
                    <a:pt x="1478" y="2214"/>
                  </a:cubicBezTo>
                  <a:lnTo>
                    <a:pt x="12766" y="2214"/>
                  </a:lnTo>
                  <a:cubicBezTo>
                    <a:pt x="13296" y="2214"/>
                    <a:pt x="13815" y="2041"/>
                    <a:pt x="14239" y="1718"/>
                  </a:cubicBezTo>
                  <a:lnTo>
                    <a:pt x="14239" y="1"/>
                  </a:lnTo>
                  <a:close/>
                </a:path>
              </a:pathLst>
            </a:custGeom>
            <a:solidFill>
              <a:srgbClr val="8A9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6" name="Google Shape;12916;p93"/>
            <p:cNvSpPr/>
            <p:nvPr/>
          </p:nvSpPr>
          <p:spPr>
            <a:xfrm>
              <a:off x="876332" y="4357675"/>
              <a:ext cx="399183" cy="167358"/>
            </a:xfrm>
            <a:custGeom>
              <a:avLst/>
              <a:gdLst/>
              <a:ahLst/>
              <a:cxnLst/>
              <a:rect l="l" t="t" r="r" b="b"/>
              <a:pathLst>
                <a:path w="15220" h="6381" extrusionOk="0">
                  <a:moveTo>
                    <a:pt x="982" y="1"/>
                  </a:moveTo>
                  <a:cubicBezTo>
                    <a:pt x="443" y="1"/>
                    <a:pt x="0" y="439"/>
                    <a:pt x="0" y="982"/>
                  </a:cubicBezTo>
                  <a:lnTo>
                    <a:pt x="0" y="4418"/>
                  </a:lnTo>
                  <a:cubicBezTo>
                    <a:pt x="0" y="5505"/>
                    <a:pt x="881" y="6381"/>
                    <a:pt x="1963" y="6381"/>
                  </a:cubicBezTo>
                  <a:lnTo>
                    <a:pt x="13256" y="6381"/>
                  </a:lnTo>
                  <a:cubicBezTo>
                    <a:pt x="14339" y="6381"/>
                    <a:pt x="15220" y="5500"/>
                    <a:pt x="15220" y="4418"/>
                  </a:cubicBezTo>
                  <a:lnTo>
                    <a:pt x="15220" y="982"/>
                  </a:lnTo>
                  <a:cubicBezTo>
                    <a:pt x="15220" y="439"/>
                    <a:pt x="14777" y="1"/>
                    <a:pt x="14238"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7" name="Google Shape;12917;p93"/>
            <p:cNvSpPr/>
            <p:nvPr/>
          </p:nvSpPr>
          <p:spPr>
            <a:xfrm>
              <a:off x="908513" y="4357675"/>
              <a:ext cx="334820" cy="19330"/>
            </a:xfrm>
            <a:custGeom>
              <a:avLst/>
              <a:gdLst/>
              <a:ahLst/>
              <a:cxnLst/>
              <a:rect l="l" t="t" r="r" b="b"/>
              <a:pathLst>
                <a:path w="12766" h="737" extrusionOk="0">
                  <a:moveTo>
                    <a:pt x="366" y="1"/>
                  </a:moveTo>
                  <a:cubicBezTo>
                    <a:pt x="164" y="1"/>
                    <a:pt x="0" y="164"/>
                    <a:pt x="0" y="371"/>
                  </a:cubicBezTo>
                  <a:cubicBezTo>
                    <a:pt x="0" y="573"/>
                    <a:pt x="164" y="737"/>
                    <a:pt x="366" y="737"/>
                  </a:cubicBezTo>
                  <a:lnTo>
                    <a:pt x="12395" y="737"/>
                  </a:lnTo>
                  <a:cubicBezTo>
                    <a:pt x="12602" y="737"/>
                    <a:pt x="12766" y="573"/>
                    <a:pt x="12766" y="371"/>
                  </a:cubicBezTo>
                  <a:cubicBezTo>
                    <a:pt x="12766" y="164"/>
                    <a:pt x="12602" y="1"/>
                    <a:pt x="12395" y="1"/>
                  </a:cubicBezTo>
                  <a:close/>
                </a:path>
              </a:pathLst>
            </a:custGeom>
            <a:solidFill>
              <a:srgbClr val="ADB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8" name="Google Shape;12918;p93"/>
            <p:cNvSpPr/>
            <p:nvPr/>
          </p:nvSpPr>
          <p:spPr>
            <a:xfrm>
              <a:off x="947120" y="4357675"/>
              <a:ext cx="25782" cy="283231"/>
            </a:xfrm>
            <a:custGeom>
              <a:avLst/>
              <a:gdLst/>
              <a:ahLst/>
              <a:cxnLst/>
              <a:rect l="l" t="t" r="r" b="b"/>
              <a:pathLst>
                <a:path w="983" h="10799" extrusionOk="0">
                  <a:moveTo>
                    <a:pt x="0" y="1"/>
                  </a:moveTo>
                  <a:lnTo>
                    <a:pt x="0" y="10798"/>
                  </a:lnTo>
                  <a:lnTo>
                    <a:pt x="982" y="10798"/>
                  </a:lnTo>
                  <a:lnTo>
                    <a:pt x="982" y="1"/>
                  </a:lnTo>
                  <a:close/>
                </a:path>
              </a:pathLst>
            </a:custGeom>
            <a:solidFill>
              <a:srgbClr val="C4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19" name="Google Shape;12919;p93"/>
            <p:cNvSpPr/>
            <p:nvPr/>
          </p:nvSpPr>
          <p:spPr>
            <a:xfrm>
              <a:off x="947120" y="4357675"/>
              <a:ext cx="25782" cy="19330"/>
            </a:xfrm>
            <a:custGeom>
              <a:avLst/>
              <a:gdLst/>
              <a:ahLst/>
              <a:cxnLst/>
              <a:rect l="l" t="t" r="r" b="b"/>
              <a:pathLst>
                <a:path w="983" h="737" extrusionOk="0">
                  <a:moveTo>
                    <a:pt x="0" y="1"/>
                  </a:moveTo>
                  <a:lnTo>
                    <a:pt x="0" y="737"/>
                  </a:lnTo>
                  <a:lnTo>
                    <a:pt x="982" y="737"/>
                  </a:lnTo>
                  <a:lnTo>
                    <a:pt x="982" y="1"/>
                  </a:lnTo>
                  <a:close/>
                </a:path>
              </a:pathLst>
            </a:custGeom>
            <a:solidFill>
              <a:srgbClr val="D6DE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0" name="Google Shape;12920;p93"/>
            <p:cNvSpPr/>
            <p:nvPr/>
          </p:nvSpPr>
          <p:spPr>
            <a:xfrm>
              <a:off x="947120" y="4544337"/>
              <a:ext cx="25782" cy="19330"/>
            </a:xfrm>
            <a:custGeom>
              <a:avLst/>
              <a:gdLst/>
              <a:ahLst/>
              <a:cxnLst/>
              <a:rect l="l" t="t" r="r" b="b"/>
              <a:pathLst>
                <a:path w="983" h="737" extrusionOk="0">
                  <a:moveTo>
                    <a:pt x="0" y="0"/>
                  </a:moveTo>
                  <a:lnTo>
                    <a:pt x="0" y="736"/>
                  </a:lnTo>
                  <a:lnTo>
                    <a:pt x="982" y="736"/>
                  </a:lnTo>
                  <a:lnTo>
                    <a:pt x="982" y="0"/>
                  </a:lnTo>
                  <a:close/>
                </a:path>
              </a:pathLst>
            </a:custGeom>
            <a:solidFill>
              <a:srgbClr val="AA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1" name="Google Shape;12921;p93"/>
            <p:cNvSpPr/>
            <p:nvPr/>
          </p:nvSpPr>
          <p:spPr>
            <a:xfrm>
              <a:off x="947120" y="4615125"/>
              <a:ext cx="25782" cy="25782"/>
            </a:xfrm>
            <a:custGeom>
              <a:avLst/>
              <a:gdLst/>
              <a:ahLst/>
              <a:cxnLst/>
              <a:rect l="l" t="t" r="r" b="b"/>
              <a:pathLst>
                <a:path w="983" h="983" extrusionOk="0">
                  <a:moveTo>
                    <a:pt x="0" y="1"/>
                  </a:moveTo>
                  <a:lnTo>
                    <a:pt x="0" y="982"/>
                  </a:lnTo>
                  <a:lnTo>
                    <a:pt x="982" y="982"/>
                  </a:lnTo>
                  <a:lnTo>
                    <a:pt x="982" y="1"/>
                  </a:lnTo>
                  <a:close/>
                </a:path>
              </a:pathLst>
            </a:custGeom>
            <a:solidFill>
              <a:srgbClr val="AA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2" name="Google Shape;12922;p93"/>
            <p:cNvSpPr/>
            <p:nvPr/>
          </p:nvSpPr>
          <p:spPr>
            <a:xfrm>
              <a:off x="1178944" y="4357675"/>
              <a:ext cx="25782" cy="283231"/>
            </a:xfrm>
            <a:custGeom>
              <a:avLst/>
              <a:gdLst/>
              <a:ahLst/>
              <a:cxnLst/>
              <a:rect l="l" t="t" r="r" b="b"/>
              <a:pathLst>
                <a:path w="983" h="10799" extrusionOk="0">
                  <a:moveTo>
                    <a:pt x="1" y="1"/>
                  </a:moveTo>
                  <a:lnTo>
                    <a:pt x="1" y="10798"/>
                  </a:lnTo>
                  <a:lnTo>
                    <a:pt x="982" y="10798"/>
                  </a:lnTo>
                  <a:lnTo>
                    <a:pt x="982" y="1"/>
                  </a:lnTo>
                  <a:close/>
                </a:path>
              </a:pathLst>
            </a:custGeom>
            <a:solidFill>
              <a:srgbClr val="C4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3" name="Google Shape;12923;p93"/>
            <p:cNvSpPr/>
            <p:nvPr/>
          </p:nvSpPr>
          <p:spPr>
            <a:xfrm>
              <a:off x="1178944" y="4357675"/>
              <a:ext cx="25782" cy="19330"/>
            </a:xfrm>
            <a:custGeom>
              <a:avLst/>
              <a:gdLst/>
              <a:ahLst/>
              <a:cxnLst/>
              <a:rect l="l" t="t" r="r" b="b"/>
              <a:pathLst>
                <a:path w="983" h="737" extrusionOk="0">
                  <a:moveTo>
                    <a:pt x="1" y="1"/>
                  </a:moveTo>
                  <a:lnTo>
                    <a:pt x="1" y="737"/>
                  </a:lnTo>
                  <a:lnTo>
                    <a:pt x="982" y="737"/>
                  </a:lnTo>
                  <a:lnTo>
                    <a:pt x="982" y="1"/>
                  </a:lnTo>
                  <a:close/>
                </a:path>
              </a:pathLst>
            </a:custGeom>
            <a:solidFill>
              <a:srgbClr val="D6DE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4" name="Google Shape;12924;p93"/>
            <p:cNvSpPr/>
            <p:nvPr/>
          </p:nvSpPr>
          <p:spPr>
            <a:xfrm>
              <a:off x="1178944" y="4544337"/>
              <a:ext cx="25782" cy="19330"/>
            </a:xfrm>
            <a:custGeom>
              <a:avLst/>
              <a:gdLst/>
              <a:ahLst/>
              <a:cxnLst/>
              <a:rect l="l" t="t" r="r" b="b"/>
              <a:pathLst>
                <a:path w="983" h="737" extrusionOk="0">
                  <a:moveTo>
                    <a:pt x="1" y="0"/>
                  </a:moveTo>
                  <a:lnTo>
                    <a:pt x="1" y="736"/>
                  </a:lnTo>
                  <a:lnTo>
                    <a:pt x="982" y="736"/>
                  </a:lnTo>
                  <a:lnTo>
                    <a:pt x="982" y="0"/>
                  </a:lnTo>
                  <a:close/>
                </a:path>
              </a:pathLst>
            </a:custGeom>
            <a:solidFill>
              <a:srgbClr val="AA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5" name="Google Shape;12925;p93"/>
            <p:cNvSpPr/>
            <p:nvPr/>
          </p:nvSpPr>
          <p:spPr>
            <a:xfrm>
              <a:off x="1178944" y="4615125"/>
              <a:ext cx="25782" cy="25782"/>
            </a:xfrm>
            <a:custGeom>
              <a:avLst/>
              <a:gdLst/>
              <a:ahLst/>
              <a:cxnLst/>
              <a:rect l="l" t="t" r="r" b="b"/>
              <a:pathLst>
                <a:path w="983" h="983" extrusionOk="0">
                  <a:moveTo>
                    <a:pt x="1" y="1"/>
                  </a:moveTo>
                  <a:lnTo>
                    <a:pt x="1" y="982"/>
                  </a:lnTo>
                  <a:lnTo>
                    <a:pt x="982" y="982"/>
                  </a:lnTo>
                  <a:lnTo>
                    <a:pt x="982" y="1"/>
                  </a:lnTo>
                  <a:close/>
                </a:path>
              </a:pathLst>
            </a:custGeom>
            <a:solidFill>
              <a:srgbClr val="AA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6" name="Google Shape;12926;p93"/>
            <p:cNvSpPr/>
            <p:nvPr/>
          </p:nvSpPr>
          <p:spPr>
            <a:xfrm>
              <a:off x="1043794" y="4473522"/>
              <a:ext cx="64389" cy="25782"/>
            </a:xfrm>
            <a:custGeom>
              <a:avLst/>
              <a:gdLst/>
              <a:ahLst/>
              <a:cxnLst/>
              <a:rect l="l" t="t" r="r" b="b"/>
              <a:pathLst>
                <a:path w="2455" h="983" extrusionOk="0">
                  <a:moveTo>
                    <a:pt x="246" y="1"/>
                  </a:moveTo>
                  <a:cubicBezTo>
                    <a:pt x="106" y="1"/>
                    <a:pt x="0" y="111"/>
                    <a:pt x="0" y="246"/>
                  </a:cubicBezTo>
                  <a:lnTo>
                    <a:pt x="0" y="737"/>
                  </a:lnTo>
                  <a:cubicBezTo>
                    <a:pt x="0" y="872"/>
                    <a:pt x="106" y="982"/>
                    <a:pt x="246" y="982"/>
                  </a:cubicBezTo>
                  <a:lnTo>
                    <a:pt x="2209" y="982"/>
                  </a:lnTo>
                  <a:cubicBezTo>
                    <a:pt x="2344" y="982"/>
                    <a:pt x="2454" y="872"/>
                    <a:pt x="2454" y="737"/>
                  </a:cubicBezTo>
                  <a:lnTo>
                    <a:pt x="2454" y="246"/>
                  </a:lnTo>
                  <a:cubicBezTo>
                    <a:pt x="2454" y="111"/>
                    <a:pt x="2344" y="1"/>
                    <a:pt x="2209" y="1"/>
                  </a:cubicBezTo>
                  <a:close/>
                </a:path>
              </a:pathLst>
            </a:custGeom>
            <a:solidFill>
              <a:srgbClr val="D6DE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7" name="Google Shape;12927;p93"/>
            <p:cNvSpPr/>
            <p:nvPr/>
          </p:nvSpPr>
          <p:spPr>
            <a:xfrm>
              <a:off x="934373" y="4499278"/>
              <a:ext cx="51511" cy="45085"/>
            </a:xfrm>
            <a:custGeom>
              <a:avLst/>
              <a:gdLst/>
              <a:ahLst/>
              <a:cxnLst/>
              <a:rect l="l" t="t" r="r" b="b"/>
              <a:pathLst>
                <a:path w="1964" h="1719" extrusionOk="0">
                  <a:moveTo>
                    <a:pt x="246" y="0"/>
                  </a:moveTo>
                  <a:cubicBezTo>
                    <a:pt x="106" y="0"/>
                    <a:pt x="0" y="111"/>
                    <a:pt x="0" y="246"/>
                  </a:cubicBezTo>
                  <a:lnTo>
                    <a:pt x="0" y="1473"/>
                  </a:lnTo>
                  <a:cubicBezTo>
                    <a:pt x="0" y="1608"/>
                    <a:pt x="106" y="1718"/>
                    <a:pt x="246" y="1718"/>
                  </a:cubicBezTo>
                  <a:lnTo>
                    <a:pt x="1713" y="1718"/>
                  </a:lnTo>
                  <a:cubicBezTo>
                    <a:pt x="1853" y="1718"/>
                    <a:pt x="1964" y="1608"/>
                    <a:pt x="1964" y="1473"/>
                  </a:cubicBezTo>
                  <a:lnTo>
                    <a:pt x="1964" y="246"/>
                  </a:lnTo>
                  <a:cubicBezTo>
                    <a:pt x="1964" y="111"/>
                    <a:pt x="1853" y="0"/>
                    <a:pt x="1713" y="0"/>
                  </a:cubicBezTo>
                  <a:close/>
                </a:path>
              </a:pathLst>
            </a:custGeom>
            <a:solidFill>
              <a:srgbClr val="C4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8" name="Google Shape;12928;p93"/>
            <p:cNvSpPr/>
            <p:nvPr/>
          </p:nvSpPr>
          <p:spPr>
            <a:xfrm>
              <a:off x="934373" y="4499278"/>
              <a:ext cx="51511" cy="19330"/>
            </a:xfrm>
            <a:custGeom>
              <a:avLst/>
              <a:gdLst/>
              <a:ahLst/>
              <a:cxnLst/>
              <a:rect l="l" t="t" r="r" b="b"/>
              <a:pathLst>
                <a:path w="1964" h="737" extrusionOk="0">
                  <a:moveTo>
                    <a:pt x="246" y="0"/>
                  </a:moveTo>
                  <a:cubicBezTo>
                    <a:pt x="106" y="0"/>
                    <a:pt x="0" y="111"/>
                    <a:pt x="0" y="246"/>
                  </a:cubicBezTo>
                  <a:lnTo>
                    <a:pt x="0" y="737"/>
                  </a:lnTo>
                  <a:lnTo>
                    <a:pt x="1964" y="737"/>
                  </a:lnTo>
                  <a:lnTo>
                    <a:pt x="1964" y="246"/>
                  </a:lnTo>
                  <a:cubicBezTo>
                    <a:pt x="1964" y="111"/>
                    <a:pt x="1853" y="0"/>
                    <a:pt x="1713" y="0"/>
                  </a:cubicBezTo>
                  <a:close/>
                </a:path>
              </a:pathLst>
            </a:custGeom>
            <a:solidFill>
              <a:srgbClr val="AA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29" name="Google Shape;12929;p93"/>
            <p:cNvSpPr/>
            <p:nvPr/>
          </p:nvSpPr>
          <p:spPr>
            <a:xfrm>
              <a:off x="1166067" y="4499278"/>
              <a:ext cx="51511" cy="45085"/>
            </a:xfrm>
            <a:custGeom>
              <a:avLst/>
              <a:gdLst/>
              <a:ahLst/>
              <a:cxnLst/>
              <a:rect l="l" t="t" r="r" b="b"/>
              <a:pathLst>
                <a:path w="1964" h="1719" extrusionOk="0">
                  <a:moveTo>
                    <a:pt x="246" y="0"/>
                  </a:moveTo>
                  <a:cubicBezTo>
                    <a:pt x="111" y="0"/>
                    <a:pt x="1" y="111"/>
                    <a:pt x="1" y="246"/>
                  </a:cubicBezTo>
                  <a:lnTo>
                    <a:pt x="1" y="1473"/>
                  </a:lnTo>
                  <a:cubicBezTo>
                    <a:pt x="1" y="1608"/>
                    <a:pt x="111" y="1718"/>
                    <a:pt x="246" y="1718"/>
                  </a:cubicBezTo>
                  <a:lnTo>
                    <a:pt x="1719" y="1718"/>
                  </a:lnTo>
                  <a:cubicBezTo>
                    <a:pt x="1853" y="1718"/>
                    <a:pt x="1964" y="1608"/>
                    <a:pt x="1964" y="1473"/>
                  </a:cubicBezTo>
                  <a:lnTo>
                    <a:pt x="1964" y="246"/>
                  </a:lnTo>
                  <a:cubicBezTo>
                    <a:pt x="1964" y="111"/>
                    <a:pt x="1853" y="0"/>
                    <a:pt x="1719" y="0"/>
                  </a:cubicBezTo>
                  <a:close/>
                </a:path>
              </a:pathLst>
            </a:custGeom>
            <a:solidFill>
              <a:srgbClr val="C4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0" name="Google Shape;12930;p93"/>
            <p:cNvSpPr/>
            <p:nvPr/>
          </p:nvSpPr>
          <p:spPr>
            <a:xfrm>
              <a:off x="1166067" y="4499278"/>
              <a:ext cx="51511" cy="19330"/>
            </a:xfrm>
            <a:custGeom>
              <a:avLst/>
              <a:gdLst/>
              <a:ahLst/>
              <a:cxnLst/>
              <a:rect l="l" t="t" r="r" b="b"/>
              <a:pathLst>
                <a:path w="1964" h="737" extrusionOk="0">
                  <a:moveTo>
                    <a:pt x="246" y="0"/>
                  </a:moveTo>
                  <a:cubicBezTo>
                    <a:pt x="111" y="0"/>
                    <a:pt x="1" y="111"/>
                    <a:pt x="1" y="246"/>
                  </a:cubicBezTo>
                  <a:lnTo>
                    <a:pt x="1" y="737"/>
                  </a:lnTo>
                  <a:lnTo>
                    <a:pt x="1964" y="737"/>
                  </a:lnTo>
                  <a:lnTo>
                    <a:pt x="1964" y="246"/>
                  </a:lnTo>
                  <a:cubicBezTo>
                    <a:pt x="1964" y="111"/>
                    <a:pt x="1853" y="0"/>
                    <a:pt x="1719" y="0"/>
                  </a:cubicBezTo>
                  <a:close/>
                </a:path>
              </a:pathLst>
            </a:custGeom>
            <a:solidFill>
              <a:srgbClr val="AABB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1" name="Google Shape;12931;p93"/>
            <p:cNvSpPr/>
            <p:nvPr/>
          </p:nvSpPr>
          <p:spPr>
            <a:xfrm>
              <a:off x="870273" y="4293811"/>
              <a:ext cx="411300" cy="353258"/>
            </a:xfrm>
            <a:custGeom>
              <a:avLst/>
              <a:gdLst/>
              <a:ahLst/>
              <a:cxnLst/>
              <a:rect l="l" t="t" r="r" b="b"/>
              <a:pathLst>
                <a:path w="15682" h="13469" extrusionOk="0">
                  <a:moveTo>
                    <a:pt x="8969" y="458"/>
                  </a:moveTo>
                  <a:cubicBezTo>
                    <a:pt x="9205" y="458"/>
                    <a:pt x="9412" y="622"/>
                    <a:pt x="9465" y="857"/>
                  </a:cubicBezTo>
                  <a:lnTo>
                    <a:pt x="9763" y="2210"/>
                  </a:lnTo>
                  <a:lnTo>
                    <a:pt x="5919" y="2210"/>
                  </a:lnTo>
                  <a:lnTo>
                    <a:pt x="6217" y="857"/>
                  </a:lnTo>
                  <a:cubicBezTo>
                    <a:pt x="6270" y="622"/>
                    <a:pt x="6477" y="458"/>
                    <a:pt x="6712" y="458"/>
                  </a:cubicBezTo>
                  <a:close/>
                  <a:moveTo>
                    <a:pt x="3686" y="2667"/>
                  </a:moveTo>
                  <a:lnTo>
                    <a:pt x="3686" y="7608"/>
                  </a:lnTo>
                  <a:lnTo>
                    <a:pt x="3161" y="7608"/>
                  </a:lnTo>
                  <a:lnTo>
                    <a:pt x="3161" y="2667"/>
                  </a:lnTo>
                  <a:close/>
                  <a:moveTo>
                    <a:pt x="12520" y="2667"/>
                  </a:moveTo>
                  <a:lnTo>
                    <a:pt x="12520" y="7608"/>
                  </a:lnTo>
                  <a:lnTo>
                    <a:pt x="12001" y="7608"/>
                  </a:lnTo>
                  <a:lnTo>
                    <a:pt x="12001" y="2667"/>
                  </a:lnTo>
                  <a:close/>
                  <a:moveTo>
                    <a:pt x="2704" y="2667"/>
                  </a:moveTo>
                  <a:lnTo>
                    <a:pt x="2704" y="7608"/>
                  </a:lnTo>
                  <a:lnTo>
                    <a:pt x="2690" y="7608"/>
                  </a:lnTo>
                  <a:cubicBezTo>
                    <a:pt x="2425" y="7608"/>
                    <a:pt x="2213" y="7820"/>
                    <a:pt x="2213" y="8085"/>
                  </a:cubicBezTo>
                  <a:lnTo>
                    <a:pt x="2213" y="8590"/>
                  </a:lnTo>
                  <a:lnTo>
                    <a:pt x="2199" y="8590"/>
                  </a:lnTo>
                  <a:cubicBezTo>
                    <a:pt x="1242" y="8590"/>
                    <a:pt x="462" y="7810"/>
                    <a:pt x="462" y="6858"/>
                  </a:cubicBezTo>
                  <a:lnTo>
                    <a:pt x="462" y="3417"/>
                  </a:lnTo>
                  <a:cubicBezTo>
                    <a:pt x="462" y="3003"/>
                    <a:pt x="799" y="2667"/>
                    <a:pt x="1213" y="2667"/>
                  </a:cubicBezTo>
                  <a:close/>
                  <a:moveTo>
                    <a:pt x="11539" y="2671"/>
                  </a:moveTo>
                  <a:lnTo>
                    <a:pt x="11539" y="7608"/>
                  </a:lnTo>
                  <a:lnTo>
                    <a:pt x="11524" y="7608"/>
                  </a:lnTo>
                  <a:cubicBezTo>
                    <a:pt x="11260" y="7608"/>
                    <a:pt x="11048" y="7825"/>
                    <a:pt x="11048" y="8085"/>
                  </a:cubicBezTo>
                  <a:lnTo>
                    <a:pt x="11048" y="8590"/>
                  </a:lnTo>
                  <a:lnTo>
                    <a:pt x="4634" y="8590"/>
                  </a:lnTo>
                  <a:lnTo>
                    <a:pt x="4634" y="8085"/>
                  </a:lnTo>
                  <a:cubicBezTo>
                    <a:pt x="4634" y="7825"/>
                    <a:pt x="4422" y="7608"/>
                    <a:pt x="4157" y="7608"/>
                  </a:cubicBezTo>
                  <a:lnTo>
                    <a:pt x="4143" y="7608"/>
                  </a:lnTo>
                  <a:lnTo>
                    <a:pt x="4143" y="2671"/>
                  </a:lnTo>
                  <a:close/>
                  <a:moveTo>
                    <a:pt x="14469" y="2667"/>
                  </a:moveTo>
                  <a:cubicBezTo>
                    <a:pt x="14888" y="2667"/>
                    <a:pt x="15220" y="3003"/>
                    <a:pt x="15224" y="3422"/>
                  </a:cubicBezTo>
                  <a:lnTo>
                    <a:pt x="15224" y="6858"/>
                  </a:lnTo>
                  <a:lnTo>
                    <a:pt x="15220" y="6858"/>
                  </a:lnTo>
                  <a:cubicBezTo>
                    <a:pt x="15220" y="7815"/>
                    <a:pt x="14445" y="8590"/>
                    <a:pt x="13487" y="8590"/>
                  </a:cubicBezTo>
                  <a:lnTo>
                    <a:pt x="13473" y="8590"/>
                  </a:lnTo>
                  <a:lnTo>
                    <a:pt x="13473" y="8085"/>
                  </a:lnTo>
                  <a:cubicBezTo>
                    <a:pt x="13473" y="7820"/>
                    <a:pt x="13256" y="7608"/>
                    <a:pt x="12997" y="7608"/>
                  </a:cubicBezTo>
                  <a:lnTo>
                    <a:pt x="12982" y="7608"/>
                  </a:lnTo>
                  <a:lnTo>
                    <a:pt x="12982" y="2667"/>
                  </a:lnTo>
                  <a:close/>
                  <a:moveTo>
                    <a:pt x="4157" y="8065"/>
                  </a:moveTo>
                  <a:cubicBezTo>
                    <a:pt x="4167" y="8065"/>
                    <a:pt x="4177" y="8070"/>
                    <a:pt x="4177" y="8080"/>
                  </a:cubicBezTo>
                  <a:lnTo>
                    <a:pt x="4177" y="9307"/>
                  </a:lnTo>
                  <a:cubicBezTo>
                    <a:pt x="4177" y="9316"/>
                    <a:pt x="4167" y="9326"/>
                    <a:pt x="4157" y="9326"/>
                  </a:cubicBezTo>
                  <a:lnTo>
                    <a:pt x="2690" y="9326"/>
                  </a:lnTo>
                  <a:cubicBezTo>
                    <a:pt x="2680" y="9326"/>
                    <a:pt x="2671" y="9316"/>
                    <a:pt x="2671" y="9307"/>
                  </a:cubicBezTo>
                  <a:lnTo>
                    <a:pt x="2671" y="8085"/>
                  </a:lnTo>
                  <a:cubicBezTo>
                    <a:pt x="2671" y="8075"/>
                    <a:pt x="2680" y="8065"/>
                    <a:pt x="2685" y="8065"/>
                  </a:cubicBezTo>
                  <a:lnTo>
                    <a:pt x="3195" y="8065"/>
                  </a:lnTo>
                  <a:lnTo>
                    <a:pt x="3195" y="8575"/>
                  </a:lnTo>
                  <a:cubicBezTo>
                    <a:pt x="3195" y="8727"/>
                    <a:pt x="3309" y="8803"/>
                    <a:pt x="3424" y="8803"/>
                  </a:cubicBezTo>
                  <a:cubicBezTo>
                    <a:pt x="3538" y="8803"/>
                    <a:pt x="3652" y="8727"/>
                    <a:pt x="3652" y="8575"/>
                  </a:cubicBezTo>
                  <a:lnTo>
                    <a:pt x="3652" y="8065"/>
                  </a:lnTo>
                  <a:close/>
                  <a:moveTo>
                    <a:pt x="12997" y="8065"/>
                  </a:moveTo>
                  <a:cubicBezTo>
                    <a:pt x="13006" y="8065"/>
                    <a:pt x="13011" y="8070"/>
                    <a:pt x="13011" y="8080"/>
                  </a:cubicBezTo>
                  <a:lnTo>
                    <a:pt x="13011" y="9307"/>
                  </a:lnTo>
                  <a:lnTo>
                    <a:pt x="13011" y="9312"/>
                  </a:lnTo>
                  <a:cubicBezTo>
                    <a:pt x="13011" y="9321"/>
                    <a:pt x="13006" y="9326"/>
                    <a:pt x="12997" y="9326"/>
                  </a:cubicBezTo>
                  <a:lnTo>
                    <a:pt x="11524" y="9326"/>
                  </a:lnTo>
                  <a:cubicBezTo>
                    <a:pt x="11515" y="9326"/>
                    <a:pt x="11510" y="9321"/>
                    <a:pt x="11510" y="9312"/>
                  </a:cubicBezTo>
                  <a:lnTo>
                    <a:pt x="11510" y="8085"/>
                  </a:lnTo>
                  <a:cubicBezTo>
                    <a:pt x="11510" y="8075"/>
                    <a:pt x="11515" y="8070"/>
                    <a:pt x="11524" y="8070"/>
                  </a:cubicBezTo>
                  <a:lnTo>
                    <a:pt x="12029" y="8070"/>
                  </a:lnTo>
                  <a:lnTo>
                    <a:pt x="12029" y="8575"/>
                  </a:lnTo>
                  <a:cubicBezTo>
                    <a:pt x="12029" y="8727"/>
                    <a:pt x="12144" y="8803"/>
                    <a:pt x="12259" y="8803"/>
                  </a:cubicBezTo>
                  <a:cubicBezTo>
                    <a:pt x="12373" y="8803"/>
                    <a:pt x="12489" y="8727"/>
                    <a:pt x="12491" y="8575"/>
                  </a:cubicBezTo>
                  <a:lnTo>
                    <a:pt x="12491" y="8065"/>
                  </a:lnTo>
                  <a:close/>
                  <a:moveTo>
                    <a:pt x="953" y="8662"/>
                  </a:moveTo>
                  <a:cubicBezTo>
                    <a:pt x="1319" y="8912"/>
                    <a:pt x="1752" y="9047"/>
                    <a:pt x="2194" y="9047"/>
                  </a:cubicBezTo>
                  <a:lnTo>
                    <a:pt x="2213" y="9047"/>
                  </a:lnTo>
                  <a:lnTo>
                    <a:pt x="2213" y="9312"/>
                  </a:lnTo>
                  <a:cubicBezTo>
                    <a:pt x="2213" y="9571"/>
                    <a:pt x="2425" y="9783"/>
                    <a:pt x="2685" y="9783"/>
                  </a:cubicBezTo>
                  <a:lnTo>
                    <a:pt x="3686" y="9783"/>
                  </a:lnTo>
                  <a:lnTo>
                    <a:pt x="3686" y="13007"/>
                  </a:lnTo>
                  <a:lnTo>
                    <a:pt x="3161" y="13007"/>
                  </a:lnTo>
                  <a:lnTo>
                    <a:pt x="3161" y="10539"/>
                  </a:lnTo>
                  <a:cubicBezTo>
                    <a:pt x="3161" y="10385"/>
                    <a:pt x="3047" y="10308"/>
                    <a:pt x="2933" y="10308"/>
                  </a:cubicBezTo>
                  <a:cubicBezTo>
                    <a:pt x="2819" y="10308"/>
                    <a:pt x="2704" y="10385"/>
                    <a:pt x="2704" y="10539"/>
                  </a:cubicBezTo>
                  <a:lnTo>
                    <a:pt x="2704" y="13007"/>
                  </a:lnTo>
                  <a:lnTo>
                    <a:pt x="1458" y="13007"/>
                  </a:lnTo>
                  <a:cubicBezTo>
                    <a:pt x="1179" y="13007"/>
                    <a:pt x="953" y="12781"/>
                    <a:pt x="953" y="12502"/>
                  </a:cubicBezTo>
                  <a:lnTo>
                    <a:pt x="953" y="8662"/>
                  </a:lnTo>
                  <a:close/>
                  <a:moveTo>
                    <a:pt x="11048" y="9052"/>
                  </a:moveTo>
                  <a:lnTo>
                    <a:pt x="11048" y="9312"/>
                  </a:lnTo>
                  <a:cubicBezTo>
                    <a:pt x="11048" y="9571"/>
                    <a:pt x="11260" y="9788"/>
                    <a:pt x="11524" y="9788"/>
                  </a:cubicBezTo>
                  <a:lnTo>
                    <a:pt x="12520" y="9788"/>
                  </a:lnTo>
                  <a:lnTo>
                    <a:pt x="12520" y="13007"/>
                  </a:lnTo>
                  <a:lnTo>
                    <a:pt x="12001" y="13007"/>
                  </a:lnTo>
                  <a:lnTo>
                    <a:pt x="12001" y="10539"/>
                  </a:lnTo>
                  <a:cubicBezTo>
                    <a:pt x="11996" y="10409"/>
                    <a:pt x="11895" y="10308"/>
                    <a:pt x="11770" y="10308"/>
                  </a:cubicBezTo>
                  <a:cubicBezTo>
                    <a:pt x="11640" y="10308"/>
                    <a:pt x="11539" y="10414"/>
                    <a:pt x="11539" y="10539"/>
                  </a:cubicBezTo>
                  <a:lnTo>
                    <a:pt x="11539" y="13007"/>
                  </a:lnTo>
                  <a:lnTo>
                    <a:pt x="4143" y="13007"/>
                  </a:lnTo>
                  <a:lnTo>
                    <a:pt x="4143" y="9788"/>
                  </a:lnTo>
                  <a:lnTo>
                    <a:pt x="4162" y="9788"/>
                  </a:lnTo>
                  <a:cubicBezTo>
                    <a:pt x="4422" y="9788"/>
                    <a:pt x="4634" y="9571"/>
                    <a:pt x="4634" y="9312"/>
                  </a:cubicBezTo>
                  <a:lnTo>
                    <a:pt x="4634" y="9052"/>
                  </a:lnTo>
                  <a:close/>
                  <a:moveTo>
                    <a:pt x="14734" y="8662"/>
                  </a:moveTo>
                  <a:lnTo>
                    <a:pt x="14734" y="12502"/>
                  </a:lnTo>
                  <a:cubicBezTo>
                    <a:pt x="14729" y="12781"/>
                    <a:pt x="14503" y="13007"/>
                    <a:pt x="14224" y="13007"/>
                  </a:cubicBezTo>
                  <a:lnTo>
                    <a:pt x="12982" y="13007"/>
                  </a:lnTo>
                  <a:lnTo>
                    <a:pt x="12982" y="9788"/>
                  </a:lnTo>
                  <a:lnTo>
                    <a:pt x="12997" y="9788"/>
                  </a:lnTo>
                  <a:cubicBezTo>
                    <a:pt x="13261" y="9783"/>
                    <a:pt x="13473" y="9571"/>
                    <a:pt x="13473" y="9312"/>
                  </a:cubicBezTo>
                  <a:lnTo>
                    <a:pt x="13473" y="9052"/>
                  </a:lnTo>
                  <a:lnTo>
                    <a:pt x="13487" y="9052"/>
                  </a:lnTo>
                  <a:cubicBezTo>
                    <a:pt x="13935" y="9052"/>
                    <a:pt x="14368" y="8917"/>
                    <a:pt x="14734" y="8662"/>
                  </a:cubicBezTo>
                  <a:close/>
                  <a:moveTo>
                    <a:pt x="6702" y="1"/>
                  </a:moveTo>
                  <a:cubicBezTo>
                    <a:pt x="6254" y="1"/>
                    <a:pt x="5870" y="317"/>
                    <a:pt x="5769" y="756"/>
                  </a:cubicBezTo>
                  <a:lnTo>
                    <a:pt x="5447" y="2210"/>
                  </a:lnTo>
                  <a:lnTo>
                    <a:pt x="1213" y="2210"/>
                  </a:lnTo>
                  <a:cubicBezTo>
                    <a:pt x="544" y="2210"/>
                    <a:pt x="5" y="2753"/>
                    <a:pt x="5" y="3422"/>
                  </a:cubicBezTo>
                  <a:lnTo>
                    <a:pt x="5" y="6858"/>
                  </a:lnTo>
                  <a:cubicBezTo>
                    <a:pt x="0" y="7358"/>
                    <a:pt x="173" y="7849"/>
                    <a:pt x="496" y="8239"/>
                  </a:cubicBezTo>
                  <a:lnTo>
                    <a:pt x="496" y="12502"/>
                  </a:lnTo>
                  <a:cubicBezTo>
                    <a:pt x="496" y="13036"/>
                    <a:pt x="929" y="13469"/>
                    <a:pt x="1458" y="13469"/>
                  </a:cubicBezTo>
                  <a:lnTo>
                    <a:pt x="14224" y="13469"/>
                  </a:lnTo>
                  <a:cubicBezTo>
                    <a:pt x="14758" y="13469"/>
                    <a:pt x="15186" y="13036"/>
                    <a:pt x="15191" y="12502"/>
                  </a:cubicBezTo>
                  <a:lnTo>
                    <a:pt x="15191" y="8239"/>
                  </a:lnTo>
                  <a:cubicBezTo>
                    <a:pt x="15508" y="7849"/>
                    <a:pt x="15682" y="7358"/>
                    <a:pt x="15682" y="6858"/>
                  </a:cubicBezTo>
                  <a:lnTo>
                    <a:pt x="15682" y="3422"/>
                  </a:lnTo>
                  <a:cubicBezTo>
                    <a:pt x="15677" y="2753"/>
                    <a:pt x="15138" y="2210"/>
                    <a:pt x="14469" y="2210"/>
                  </a:cubicBezTo>
                  <a:lnTo>
                    <a:pt x="10235" y="2210"/>
                  </a:lnTo>
                  <a:lnTo>
                    <a:pt x="9917" y="756"/>
                  </a:lnTo>
                  <a:cubicBezTo>
                    <a:pt x="9817" y="317"/>
                    <a:pt x="9432" y="1"/>
                    <a:pt x="8984" y="1"/>
                  </a:cubicBezTo>
                  <a:cubicBezTo>
                    <a:pt x="8981" y="1"/>
                    <a:pt x="8977" y="1"/>
                    <a:pt x="8974" y="1"/>
                  </a:cubicBezTo>
                  <a:lnTo>
                    <a:pt x="6712" y="1"/>
                  </a:lnTo>
                  <a:cubicBezTo>
                    <a:pt x="6709" y="1"/>
                    <a:pt x="6706" y="1"/>
                    <a:pt x="670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2" name="Google Shape;12932;p93"/>
            <p:cNvSpPr/>
            <p:nvPr/>
          </p:nvSpPr>
          <p:spPr>
            <a:xfrm>
              <a:off x="1037736" y="4467595"/>
              <a:ext cx="76506" cy="37768"/>
            </a:xfrm>
            <a:custGeom>
              <a:avLst/>
              <a:gdLst/>
              <a:ahLst/>
              <a:cxnLst/>
              <a:rect l="l" t="t" r="r" b="b"/>
              <a:pathLst>
                <a:path w="2917" h="1440" extrusionOk="0">
                  <a:moveTo>
                    <a:pt x="477" y="1"/>
                  </a:moveTo>
                  <a:cubicBezTo>
                    <a:pt x="212" y="1"/>
                    <a:pt x="0" y="212"/>
                    <a:pt x="0" y="477"/>
                  </a:cubicBezTo>
                  <a:lnTo>
                    <a:pt x="0" y="968"/>
                  </a:lnTo>
                  <a:cubicBezTo>
                    <a:pt x="0" y="1228"/>
                    <a:pt x="212" y="1439"/>
                    <a:pt x="477" y="1439"/>
                  </a:cubicBezTo>
                  <a:lnTo>
                    <a:pt x="2440" y="1439"/>
                  </a:lnTo>
                  <a:cubicBezTo>
                    <a:pt x="2700" y="1439"/>
                    <a:pt x="2911" y="1228"/>
                    <a:pt x="2916" y="963"/>
                  </a:cubicBezTo>
                  <a:lnTo>
                    <a:pt x="2916" y="477"/>
                  </a:lnTo>
                  <a:cubicBezTo>
                    <a:pt x="2911" y="212"/>
                    <a:pt x="2700" y="1"/>
                    <a:pt x="2440" y="1"/>
                  </a:cubicBezTo>
                  <a:lnTo>
                    <a:pt x="2194" y="1"/>
                  </a:lnTo>
                  <a:cubicBezTo>
                    <a:pt x="1886" y="1"/>
                    <a:pt x="1886" y="463"/>
                    <a:pt x="2194" y="463"/>
                  </a:cubicBezTo>
                  <a:lnTo>
                    <a:pt x="2440" y="463"/>
                  </a:lnTo>
                  <a:cubicBezTo>
                    <a:pt x="2449" y="463"/>
                    <a:pt x="2454" y="467"/>
                    <a:pt x="2454" y="477"/>
                  </a:cubicBezTo>
                  <a:lnTo>
                    <a:pt x="2454" y="968"/>
                  </a:lnTo>
                  <a:cubicBezTo>
                    <a:pt x="2454" y="977"/>
                    <a:pt x="2449" y="982"/>
                    <a:pt x="2440" y="982"/>
                  </a:cubicBezTo>
                  <a:lnTo>
                    <a:pt x="477" y="982"/>
                  </a:lnTo>
                  <a:cubicBezTo>
                    <a:pt x="467" y="982"/>
                    <a:pt x="457" y="977"/>
                    <a:pt x="457" y="968"/>
                  </a:cubicBezTo>
                  <a:lnTo>
                    <a:pt x="457" y="477"/>
                  </a:lnTo>
                  <a:cubicBezTo>
                    <a:pt x="457" y="467"/>
                    <a:pt x="467" y="463"/>
                    <a:pt x="477" y="463"/>
                  </a:cubicBezTo>
                  <a:lnTo>
                    <a:pt x="1213" y="463"/>
                  </a:lnTo>
                  <a:cubicBezTo>
                    <a:pt x="1516" y="463"/>
                    <a:pt x="1516" y="1"/>
                    <a:pt x="121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33" name="Google Shape;12933;p93"/>
          <p:cNvSpPr/>
          <p:nvPr/>
        </p:nvSpPr>
        <p:spPr>
          <a:xfrm>
            <a:off x="2217055" y="2494016"/>
            <a:ext cx="3829" cy="12642"/>
          </a:xfrm>
          <a:custGeom>
            <a:avLst/>
            <a:gdLst/>
            <a:ahLst/>
            <a:cxnLst/>
            <a:rect l="l" t="t" r="r" b="b"/>
            <a:pathLst>
              <a:path w="146" h="482" extrusionOk="0">
                <a:moveTo>
                  <a:pt x="145" y="1"/>
                </a:moveTo>
                <a:lnTo>
                  <a:pt x="68" y="78"/>
                </a:lnTo>
                <a:cubicBezTo>
                  <a:pt x="25" y="121"/>
                  <a:pt x="1" y="179"/>
                  <a:pt x="1" y="241"/>
                </a:cubicBezTo>
                <a:cubicBezTo>
                  <a:pt x="1" y="304"/>
                  <a:pt x="25" y="362"/>
                  <a:pt x="68" y="405"/>
                </a:cubicBezTo>
                <a:lnTo>
                  <a:pt x="145" y="482"/>
                </a:lnTo>
                <a:lnTo>
                  <a:pt x="145" y="1"/>
                </a:lnTo>
                <a:close/>
              </a:path>
            </a:pathLst>
          </a:custGeom>
          <a:solidFill>
            <a:srgbClr val="E0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4" name="Google Shape;12934;p93"/>
          <p:cNvSpPr/>
          <p:nvPr/>
        </p:nvSpPr>
        <p:spPr>
          <a:xfrm>
            <a:off x="2201161" y="2549303"/>
            <a:ext cx="37505" cy="45452"/>
          </a:xfrm>
          <a:custGeom>
            <a:avLst/>
            <a:gdLst/>
            <a:ahLst/>
            <a:cxnLst/>
            <a:rect l="l" t="t" r="r" b="b"/>
            <a:pathLst>
              <a:path w="1430" h="1733" extrusionOk="0">
                <a:moveTo>
                  <a:pt x="1372" y="0"/>
                </a:moveTo>
                <a:lnTo>
                  <a:pt x="520" y="332"/>
                </a:lnTo>
                <a:lnTo>
                  <a:pt x="511" y="332"/>
                </a:lnTo>
                <a:cubicBezTo>
                  <a:pt x="492" y="342"/>
                  <a:pt x="1" y="525"/>
                  <a:pt x="1" y="1150"/>
                </a:cubicBezTo>
                <a:lnTo>
                  <a:pt x="1" y="1732"/>
                </a:lnTo>
                <a:lnTo>
                  <a:pt x="212" y="1732"/>
                </a:lnTo>
                <a:lnTo>
                  <a:pt x="212" y="1150"/>
                </a:lnTo>
                <a:cubicBezTo>
                  <a:pt x="212" y="525"/>
                  <a:pt x="703" y="342"/>
                  <a:pt x="722" y="332"/>
                </a:cubicBezTo>
                <a:lnTo>
                  <a:pt x="732" y="332"/>
                </a:lnTo>
                <a:lnTo>
                  <a:pt x="1430" y="58"/>
                </a:lnTo>
                <a:lnTo>
                  <a:pt x="1372" y="0"/>
                </a:lnTo>
                <a:close/>
              </a:path>
            </a:pathLst>
          </a:custGeom>
          <a:solidFill>
            <a:srgbClr val="92A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35" name="Google Shape;12935;p93"/>
          <p:cNvGrpSpPr/>
          <p:nvPr/>
        </p:nvGrpSpPr>
        <p:grpSpPr>
          <a:xfrm>
            <a:off x="2189674" y="2255241"/>
            <a:ext cx="376627" cy="351501"/>
            <a:chOff x="2189674" y="2439816"/>
            <a:chExt cx="376627" cy="351501"/>
          </a:xfrm>
        </p:grpSpPr>
        <p:sp>
          <p:nvSpPr>
            <p:cNvPr id="12936" name="Google Shape;12936;p93"/>
            <p:cNvSpPr/>
            <p:nvPr/>
          </p:nvSpPr>
          <p:spPr>
            <a:xfrm>
              <a:off x="2370538" y="2539638"/>
              <a:ext cx="15028" cy="13035"/>
            </a:xfrm>
            <a:custGeom>
              <a:avLst/>
              <a:gdLst/>
              <a:ahLst/>
              <a:cxnLst/>
              <a:rect l="l" t="t" r="r" b="b"/>
              <a:pathLst>
                <a:path w="573" h="497" extrusionOk="0">
                  <a:moveTo>
                    <a:pt x="0" y="1"/>
                  </a:moveTo>
                  <a:lnTo>
                    <a:pt x="0" y="222"/>
                  </a:lnTo>
                  <a:lnTo>
                    <a:pt x="279" y="497"/>
                  </a:lnTo>
                  <a:lnTo>
                    <a:pt x="573" y="193"/>
                  </a:lnTo>
                  <a:lnTo>
                    <a:pt x="573" y="1"/>
                  </a:lnTo>
                  <a:lnTo>
                    <a:pt x="525" y="6"/>
                  </a:lnTo>
                  <a:cubicBezTo>
                    <a:pt x="476" y="11"/>
                    <a:pt x="433" y="15"/>
                    <a:pt x="390" y="15"/>
                  </a:cubicBezTo>
                  <a:lnTo>
                    <a:pt x="183" y="15"/>
                  </a:lnTo>
                  <a:cubicBezTo>
                    <a:pt x="140" y="15"/>
                    <a:pt x="91" y="11"/>
                    <a:pt x="48" y="6"/>
                  </a:cubicBezTo>
                  <a:lnTo>
                    <a:pt x="0" y="1"/>
                  </a:lnTo>
                  <a:close/>
                </a:path>
              </a:pathLst>
            </a:custGeom>
            <a:solidFill>
              <a:srgbClr val="E0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7" name="Google Shape;12937;p93"/>
            <p:cNvSpPr/>
            <p:nvPr/>
          </p:nvSpPr>
          <p:spPr>
            <a:xfrm>
              <a:off x="2341374" y="2496992"/>
              <a:ext cx="4328" cy="12642"/>
            </a:xfrm>
            <a:custGeom>
              <a:avLst/>
              <a:gdLst/>
              <a:ahLst/>
              <a:cxnLst/>
              <a:rect l="l" t="t" r="r" b="b"/>
              <a:pathLst>
                <a:path w="165" h="482" extrusionOk="0">
                  <a:moveTo>
                    <a:pt x="164" y="1"/>
                  </a:moveTo>
                  <a:lnTo>
                    <a:pt x="87" y="78"/>
                  </a:lnTo>
                  <a:cubicBezTo>
                    <a:pt x="1" y="169"/>
                    <a:pt x="1" y="313"/>
                    <a:pt x="87" y="400"/>
                  </a:cubicBezTo>
                  <a:lnTo>
                    <a:pt x="164" y="482"/>
                  </a:lnTo>
                  <a:lnTo>
                    <a:pt x="164" y="1"/>
                  </a:lnTo>
                  <a:close/>
                </a:path>
              </a:pathLst>
            </a:custGeom>
            <a:solidFill>
              <a:srgbClr val="E0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8" name="Google Shape;12938;p93"/>
            <p:cNvSpPr/>
            <p:nvPr/>
          </p:nvSpPr>
          <p:spPr>
            <a:xfrm>
              <a:off x="2230326" y="2662304"/>
              <a:ext cx="45715" cy="49754"/>
            </a:xfrm>
            <a:custGeom>
              <a:avLst/>
              <a:gdLst/>
              <a:ahLst/>
              <a:cxnLst/>
              <a:rect l="l" t="t" r="r" b="b"/>
              <a:pathLst>
                <a:path w="1743" h="1897" extrusionOk="0">
                  <a:moveTo>
                    <a:pt x="1271" y="1"/>
                  </a:moveTo>
                  <a:lnTo>
                    <a:pt x="1232" y="35"/>
                  </a:lnTo>
                  <a:cubicBezTo>
                    <a:pt x="837" y="362"/>
                    <a:pt x="318" y="463"/>
                    <a:pt x="44" y="492"/>
                  </a:cubicBezTo>
                  <a:lnTo>
                    <a:pt x="0" y="497"/>
                  </a:lnTo>
                  <a:lnTo>
                    <a:pt x="0" y="1132"/>
                  </a:lnTo>
                  <a:cubicBezTo>
                    <a:pt x="0" y="1555"/>
                    <a:pt x="347" y="1897"/>
                    <a:pt x="770" y="1897"/>
                  </a:cubicBezTo>
                  <a:lnTo>
                    <a:pt x="972" y="1897"/>
                  </a:lnTo>
                  <a:cubicBezTo>
                    <a:pt x="1396" y="1897"/>
                    <a:pt x="1742" y="1555"/>
                    <a:pt x="1742" y="1132"/>
                  </a:cubicBezTo>
                  <a:lnTo>
                    <a:pt x="1742" y="458"/>
                  </a:lnTo>
                  <a:lnTo>
                    <a:pt x="1713" y="444"/>
                  </a:lnTo>
                  <a:cubicBezTo>
                    <a:pt x="1540" y="357"/>
                    <a:pt x="1396" y="217"/>
                    <a:pt x="1299" y="44"/>
                  </a:cubicBezTo>
                  <a:lnTo>
                    <a:pt x="1271" y="1"/>
                  </a:lnTo>
                  <a:close/>
                </a:path>
              </a:pathLst>
            </a:custGeom>
            <a:solidFill>
              <a:srgbClr val="E0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39" name="Google Shape;12939;p93"/>
            <p:cNvSpPr/>
            <p:nvPr/>
          </p:nvSpPr>
          <p:spPr>
            <a:xfrm>
              <a:off x="2285588" y="2679850"/>
              <a:ext cx="4328" cy="11383"/>
            </a:xfrm>
            <a:custGeom>
              <a:avLst/>
              <a:gdLst/>
              <a:ahLst/>
              <a:cxnLst/>
              <a:rect l="l" t="t" r="r" b="b"/>
              <a:pathLst>
                <a:path w="165" h="434" extrusionOk="0">
                  <a:moveTo>
                    <a:pt x="1" y="1"/>
                  </a:moveTo>
                  <a:lnTo>
                    <a:pt x="1" y="434"/>
                  </a:lnTo>
                  <a:lnTo>
                    <a:pt x="73" y="381"/>
                  </a:lnTo>
                  <a:cubicBezTo>
                    <a:pt x="131" y="338"/>
                    <a:pt x="164" y="265"/>
                    <a:pt x="164" y="193"/>
                  </a:cubicBezTo>
                  <a:cubicBezTo>
                    <a:pt x="164" y="135"/>
                    <a:pt x="140" y="78"/>
                    <a:pt x="102" y="34"/>
                  </a:cubicBezTo>
                  <a:lnTo>
                    <a:pt x="92" y="25"/>
                  </a:lnTo>
                  <a:lnTo>
                    <a:pt x="78" y="25"/>
                  </a:lnTo>
                  <a:lnTo>
                    <a:pt x="58" y="20"/>
                  </a:lnTo>
                  <a:lnTo>
                    <a:pt x="1" y="1"/>
                  </a:lnTo>
                  <a:close/>
                </a:path>
              </a:pathLst>
            </a:custGeom>
            <a:solidFill>
              <a:srgbClr val="E0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0" name="Google Shape;12940;p93"/>
            <p:cNvSpPr/>
            <p:nvPr/>
          </p:nvSpPr>
          <p:spPr>
            <a:xfrm>
              <a:off x="2245591" y="2721263"/>
              <a:ext cx="15159" cy="13009"/>
            </a:xfrm>
            <a:custGeom>
              <a:avLst/>
              <a:gdLst/>
              <a:ahLst/>
              <a:cxnLst/>
              <a:rect l="l" t="t" r="r" b="b"/>
              <a:pathLst>
                <a:path w="578" h="496" extrusionOk="0">
                  <a:moveTo>
                    <a:pt x="0" y="0"/>
                  </a:moveTo>
                  <a:lnTo>
                    <a:pt x="0" y="221"/>
                  </a:lnTo>
                  <a:lnTo>
                    <a:pt x="284" y="496"/>
                  </a:lnTo>
                  <a:lnTo>
                    <a:pt x="578" y="188"/>
                  </a:lnTo>
                  <a:lnTo>
                    <a:pt x="578" y="0"/>
                  </a:lnTo>
                  <a:lnTo>
                    <a:pt x="525" y="5"/>
                  </a:lnTo>
                  <a:cubicBezTo>
                    <a:pt x="482" y="10"/>
                    <a:pt x="438" y="10"/>
                    <a:pt x="390" y="14"/>
                  </a:cubicBezTo>
                  <a:lnTo>
                    <a:pt x="188" y="14"/>
                  </a:lnTo>
                  <a:cubicBezTo>
                    <a:pt x="140" y="14"/>
                    <a:pt x="97" y="10"/>
                    <a:pt x="53" y="5"/>
                  </a:cubicBezTo>
                  <a:lnTo>
                    <a:pt x="0" y="0"/>
                  </a:lnTo>
                  <a:close/>
                </a:path>
              </a:pathLst>
            </a:custGeom>
            <a:solidFill>
              <a:srgbClr val="E0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1" name="Google Shape;12941;p93"/>
            <p:cNvSpPr/>
            <p:nvPr/>
          </p:nvSpPr>
          <p:spPr>
            <a:xfrm>
              <a:off x="2355248" y="2480704"/>
              <a:ext cx="45583" cy="49885"/>
            </a:xfrm>
            <a:custGeom>
              <a:avLst/>
              <a:gdLst/>
              <a:ahLst/>
              <a:cxnLst/>
              <a:rect l="l" t="t" r="r" b="b"/>
              <a:pathLst>
                <a:path w="1738" h="1902" extrusionOk="0">
                  <a:moveTo>
                    <a:pt x="1271" y="1"/>
                  </a:moveTo>
                  <a:lnTo>
                    <a:pt x="1228" y="35"/>
                  </a:lnTo>
                  <a:cubicBezTo>
                    <a:pt x="833" y="362"/>
                    <a:pt x="314" y="463"/>
                    <a:pt x="39" y="492"/>
                  </a:cubicBezTo>
                  <a:lnTo>
                    <a:pt x="1" y="496"/>
                  </a:lnTo>
                  <a:lnTo>
                    <a:pt x="1" y="1132"/>
                  </a:lnTo>
                  <a:cubicBezTo>
                    <a:pt x="1" y="1555"/>
                    <a:pt x="342" y="1901"/>
                    <a:pt x="766" y="1901"/>
                  </a:cubicBezTo>
                  <a:lnTo>
                    <a:pt x="973" y="1901"/>
                  </a:lnTo>
                  <a:cubicBezTo>
                    <a:pt x="1396" y="1901"/>
                    <a:pt x="1738" y="1555"/>
                    <a:pt x="1738" y="1132"/>
                  </a:cubicBezTo>
                  <a:lnTo>
                    <a:pt x="1738" y="458"/>
                  </a:lnTo>
                  <a:lnTo>
                    <a:pt x="1714" y="444"/>
                  </a:lnTo>
                  <a:cubicBezTo>
                    <a:pt x="1536" y="357"/>
                    <a:pt x="1391" y="217"/>
                    <a:pt x="1300" y="44"/>
                  </a:cubicBezTo>
                  <a:lnTo>
                    <a:pt x="1271" y="1"/>
                  </a:lnTo>
                  <a:close/>
                </a:path>
              </a:pathLst>
            </a:custGeom>
            <a:solidFill>
              <a:srgbClr val="E0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2" name="Google Shape;12942;p93"/>
            <p:cNvSpPr/>
            <p:nvPr/>
          </p:nvSpPr>
          <p:spPr>
            <a:xfrm>
              <a:off x="2410273" y="2498119"/>
              <a:ext cx="4459" cy="11383"/>
            </a:xfrm>
            <a:custGeom>
              <a:avLst/>
              <a:gdLst/>
              <a:ahLst/>
              <a:cxnLst/>
              <a:rect l="l" t="t" r="r" b="b"/>
              <a:pathLst>
                <a:path w="170" h="434" extrusionOk="0">
                  <a:moveTo>
                    <a:pt x="1" y="1"/>
                  </a:moveTo>
                  <a:lnTo>
                    <a:pt x="1" y="434"/>
                  </a:lnTo>
                  <a:lnTo>
                    <a:pt x="73" y="381"/>
                  </a:lnTo>
                  <a:cubicBezTo>
                    <a:pt x="135" y="338"/>
                    <a:pt x="169" y="270"/>
                    <a:pt x="169" y="198"/>
                  </a:cubicBezTo>
                  <a:cubicBezTo>
                    <a:pt x="169" y="136"/>
                    <a:pt x="150" y="83"/>
                    <a:pt x="111" y="39"/>
                  </a:cubicBezTo>
                  <a:lnTo>
                    <a:pt x="97" y="25"/>
                  </a:lnTo>
                  <a:lnTo>
                    <a:pt x="83" y="25"/>
                  </a:lnTo>
                  <a:lnTo>
                    <a:pt x="63" y="20"/>
                  </a:lnTo>
                  <a:lnTo>
                    <a:pt x="1" y="1"/>
                  </a:lnTo>
                  <a:close/>
                </a:path>
              </a:pathLst>
            </a:custGeom>
            <a:solidFill>
              <a:srgbClr val="E0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3" name="Google Shape;12943;p93"/>
            <p:cNvSpPr/>
            <p:nvPr/>
          </p:nvSpPr>
          <p:spPr>
            <a:xfrm>
              <a:off x="2480065" y="2662304"/>
              <a:ext cx="45715" cy="49754"/>
            </a:xfrm>
            <a:custGeom>
              <a:avLst/>
              <a:gdLst/>
              <a:ahLst/>
              <a:cxnLst/>
              <a:rect l="l" t="t" r="r" b="b"/>
              <a:pathLst>
                <a:path w="1743" h="1897" extrusionOk="0">
                  <a:moveTo>
                    <a:pt x="1271" y="1"/>
                  </a:moveTo>
                  <a:lnTo>
                    <a:pt x="1232" y="35"/>
                  </a:lnTo>
                  <a:cubicBezTo>
                    <a:pt x="838" y="362"/>
                    <a:pt x="318" y="463"/>
                    <a:pt x="44" y="492"/>
                  </a:cubicBezTo>
                  <a:lnTo>
                    <a:pt x="1" y="497"/>
                  </a:lnTo>
                  <a:lnTo>
                    <a:pt x="1" y="1132"/>
                  </a:lnTo>
                  <a:cubicBezTo>
                    <a:pt x="1" y="1555"/>
                    <a:pt x="347" y="1897"/>
                    <a:pt x="771" y="1897"/>
                  </a:cubicBezTo>
                  <a:lnTo>
                    <a:pt x="973" y="1897"/>
                  </a:lnTo>
                  <a:cubicBezTo>
                    <a:pt x="1396" y="1897"/>
                    <a:pt x="1743" y="1555"/>
                    <a:pt x="1743" y="1132"/>
                  </a:cubicBezTo>
                  <a:lnTo>
                    <a:pt x="1743" y="458"/>
                  </a:lnTo>
                  <a:lnTo>
                    <a:pt x="1714" y="444"/>
                  </a:lnTo>
                  <a:cubicBezTo>
                    <a:pt x="1540" y="357"/>
                    <a:pt x="1396" y="217"/>
                    <a:pt x="1300" y="44"/>
                  </a:cubicBezTo>
                  <a:lnTo>
                    <a:pt x="1271" y="1"/>
                  </a:lnTo>
                  <a:close/>
                </a:path>
              </a:pathLst>
            </a:custGeom>
            <a:solidFill>
              <a:srgbClr val="E0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4" name="Google Shape;12944;p93"/>
            <p:cNvSpPr/>
            <p:nvPr/>
          </p:nvSpPr>
          <p:spPr>
            <a:xfrm>
              <a:off x="2466190" y="2678591"/>
              <a:ext cx="4432" cy="12642"/>
            </a:xfrm>
            <a:custGeom>
              <a:avLst/>
              <a:gdLst/>
              <a:ahLst/>
              <a:cxnLst/>
              <a:rect l="l" t="t" r="r" b="b"/>
              <a:pathLst>
                <a:path w="169" h="482" extrusionOk="0">
                  <a:moveTo>
                    <a:pt x="169" y="1"/>
                  </a:moveTo>
                  <a:lnTo>
                    <a:pt x="92" y="82"/>
                  </a:lnTo>
                  <a:cubicBezTo>
                    <a:pt x="0" y="169"/>
                    <a:pt x="0" y="313"/>
                    <a:pt x="92" y="405"/>
                  </a:cubicBezTo>
                  <a:lnTo>
                    <a:pt x="169" y="482"/>
                  </a:lnTo>
                  <a:lnTo>
                    <a:pt x="169" y="1"/>
                  </a:lnTo>
                  <a:close/>
                </a:path>
              </a:pathLst>
            </a:custGeom>
            <a:solidFill>
              <a:srgbClr val="E0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5" name="Google Shape;12945;p93"/>
            <p:cNvSpPr/>
            <p:nvPr/>
          </p:nvSpPr>
          <p:spPr>
            <a:xfrm>
              <a:off x="2535221" y="2679719"/>
              <a:ext cx="4432" cy="11514"/>
            </a:xfrm>
            <a:custGeom>
              <a:avLst/>
              <a:gdLst/>
              <a:ahLst/>
              <a:cxnLst/>
              <a:rect l="l" t="t" r="r" b="b"/>
              <a:pathLst>
                <a:path w="169" h="439" extrusionOk="0">
                  <a:moveTo>
                    <a:pt x="0" y="1"/>
                  </a:moveTo>
                  <a:lnTo>
                    <a:pt x="0" y="439"/>
                  </a:lnTo>
                  <a:lnTo>
                    <a:pt x="73" y="386"/>
                  </a:lnTo>
                  <a:cubicBezTo>
                    <a:pt x="130" y="343"/>
                    <a:pt x="169" y="270"/>
                    <a:pt x="169" y="198"/>
                  </a:cubicBezTo>
                  <a:cubicBezTo>
                    <a:pt x="169" y="140"/>
                    <a:pt x="145" y="83"/>
                    <a:pt x="106" y="39"/>
                  </a:cubicBezTo>
                  <a:lnTo>
                    <a:pt x="97" y="25"/>
                  </a:lnTo>
                  <a:lnTo>
                    <a:pt x="82" y="25"/>
                  </a:lnTo>
                  <a:lnTo>
                    <a:pt x="63" y="20"/>
                  </a:lnTo>
                  <a:lnTo>
                    <a:pt x="0" y="1"/>
                  </a:lnTo>
                  <a:close/>
                </a:path>
              </a:pathLst>
            </a:custGeom>
            <a:solidFill>
              <a:srgbClr val="E0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6" name="Google Shape;12946;p93"/>
            <p:cNvSpPr/>
            <p:nvPr/>
          </p:nvSpPr>
          <p:spPr>
            <a:xfrm>
              <a:off x="2495329" y="2721263"/>
              <a:ext cx="15186" cy="13009"/>
            </a:xfrm>
            <a:custGeom>
              <a:avLst/>
              <a:gdLst/>
              <a:ahLst/>
              <a:cxnLst/>
              <a:rect l="l" t="t" r="r" b="b"/>
              <a:pathLst>
                <a:path w="579" h="496" extrusionOk="0">
                  <a:moveTo>
                    <a:pt x="1" y="0"/>
                  </a:moveTo>
                  <a:lnTo>
                    <a:pt x="1" y="221"/>
                  </a:lnTo>
                  <a:lnTo>
                    <a:pt x="285" y="496"/>
                  </a:lnTo>
                  <a:lnTo>
                    <a:pt x="578" y="188"/>
                  </a:lnTo>
                  <a:lnTo>
                    <a:pt x="578" y="0"/>
                  </a:lnTo>
                  <a:lnTo>
                    <a:pt x="525" y="5"/>
                  </a:lnTo>
                  <a:cubicBezTo>
                    <a:pt x="482" y="10"/>
                    <a:pt x="439" y="10"/>
                    <a:pt x="391" y="14"/>
                  </a:cubicBezTo>
                  <a:lnTo>
                    <a:pt x="189" y="14"/>
                  </a:lnTo>
                  <a:cubicBezTo>
                    <a:pt x="140" y="10"/>
                    <a:pt x="97" y="10"/>
                    <a:pt x="54" y="5"/>
                  </a:cubicBezTo>
                  <a:lnTo>
                    <a:pt x="1" y="0"/>
                  </a:lnTo>
                  <a:close/>
                </a:path>
              </a:pathLst>
            </a:custGeom>
            <a:solidFill>
              <a:srgbClr val="E0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7" name="Google Shape;12947;p93"/>
            <p:cNvSpPr/>
            <p:nvPr/>
          </p:nvSpPr>
          <p:spPr>
            <a:xfrm>
              <a:off x="2201555" y="2733616"/>
              <a:ext cx="103363" cy="52009"/>
            </a:xfrm>
            <a:custGeom>
              <a:avLst/>
              <a:gdLst/>
              <a:ahLst/>
              <a:cxnLst/>
              <a:rect l="l" t="t" r="r" b="b"/>
              <a:pathLst>
                <a:path w="3941" h="1983" extrusionOk="0">
                  <a:moveTo>
                    <a:pt x="2570" y="1"/>
                  </a:moveTo>
                  <a:lnTo>
                    <a:pt x="2141" y="443"/>
                  </a:lnTo>
                  <a:cubicBezTo>
                    <a:pt x="2103" y="487"/>
                    <a:pt x="2045" y="511"/>
                    <a:pt x="1983" y="511"/>
                  </a:cubicBezTo>
                  <a:cubicBezTo>
                    <a:pt x="1920" y="511"/>
                    <a:pt x="1862" y="487"/>
                    <a:pt x="1824" y="448"/>
                  </a:cubicBezTo>
                  <a:lnTo>
                    <a:pt x="1371" y="10"/>
                  </a:lnTo>
                  <a:lnTo>
                    <a:pt x="520" y="342"/>
                  </a:lnTo>
                  <a:lnTo>
                    <a:pt x="510" y="342"/>
                  </a:lnTo>
                  <a:cubicBezTo>
                    <a:pt x="491" y="352"/>
                    <a:pt x="0" y="535"/>
                    <a:pt x="0" y="1160"/>
                  </a:cubicBezTo>
                  <a:lnTo>
                    <a:pt x="0" y="1983"/>
                  </a:lnTo>
                  <a:lnTo>
                    <a:pt x="3941" y="1983"/>
                  </a:lnTo>
                  <a:lnTo>
                    <a:pt x="3941" y="1160"/>
                  </a:lnTo>
                  <a:cubicBezTo>
                    <a:pt x="3941" y="535"/>
                    <a:pt x="3450" y="352"/>
                    <a:pt x="3426" y="342"/>
                  </a:cubicBezTo>
                  <a:lnTo>
                    <a:pt x="3416" y="337"/>
                  </a:lnTo>
                  <a:lnTo>
                    <a:pt x="2570" y="1"/>
                  </a:lnTo>
                  <a:close/>
                </a:path>
              </a:pathLst>
            </a:custGeom>
            <a:solidFill>
              <a:srgbClr val="A6B4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8" name="Google Shape;12948;p93"/>
            <p:cNvSpPr/>
            <p:nvPr/>
          </p:nvSpPr>
          <p:spPr>
            <a:xfrm>
              <a:off x="2326345" y="2551886"/>
              <a:ext cx="103258" cy="52035"/>
            </a:xfrm>
            <a:custGeom>
              <a:avLst/>
              <a:gdLst/>
              <a:ahLst/>
              <a:cxnLst/>
              <a:rect l="l" t="t" r="r" b="b"/>
              <a:pathLst>
                <a:path w="3937" h="1984" extrusionOk="0">
                  <a:moveTo>
                    <a:pt x="2570" y="1"/>
                  </a:moveTo>
                  <a:lnTo>
                    <a:pt x="2142" y="443"/>
                  </a:lnTo>
                  <a:cubicBezTo>
                    <a:pt x="2099" y="487"/>
                    <a:pt x="2041" y="511"/>
                    <a:pt x="1983" y="511"/>
                  </a:cubicBezTo>
                  <a:lnTo>
                    <a:pt x="1979" y="511"/>
                  </a:lnTo>
                  <a:cubicBezTo>
                    <a:pt x="1921" y="511"/>
                    <a:pt x="1863" y="487"/>
                    <a:pt x="1820" y="448"/>
                  </a:cubicBezTo>
                  <a:lnTo>
                    <a:pt x="1367" y="5"/>
                  </a:lnTo>
                  <a:lnTo>
                    <a:pt x="521" y="337"/>
                  </a:lnTo>
                  <a:lnTo>
                    <a:pt x="511" y="342"/>
                  </a:lnTo>
                  <a:cubicBezTo>
                    <a:pt x="492" y="347"/>
                    <a:pt x="1" y="530"/>
                    <a:pt x="1" y="1160"/>
                  </a:cubicBezTo>
                  <a:lnTo>
                    <a:pt x="1" y="1983"/>
                  </a:lnTo>
                  <a:lnTo>
                    <a:pt x="3937" y="1983"/>
                  </a:lnTo>
                  <a:lnTo>
                    <a:pt x="3937" y="1165"/>
                  </a:lnTo>
                  <a:cubicBezTo>
                    <a:pt x="3937" y="535"/>
                    <a:pt x="3446" y="352"/>
                    <a:pt x="3427" y="347"/>
                  </a:cubicBezTo>
                  <a:lnTo>
                    <a:pt x="3417" y="342"/>
                  </a:lnTo>
                  <a:lnTo>
                    <a:pt x="2570" y="1"/>
                  </a:lnTo>
                  <a:close/>
                </a:path>
              </a:pathLst>
            </a:custGeom>
            <a:solidFill>
              <a:srgbClr val="A6B4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49" name="Google Shape;12949;p93"/>
            <p:cNvSpPr/>
            <p:nvPr/>
          </p:nvSpPr>
          <p:spPr>
            <a:xfrm>
              <a:off x="2450926" y="2733616"/>
              <a:ext cx="103363" cy="52009"/>
            </a:xfrm>
            <a:custGeom>
              <a:avLst/>
              <a:gdLst/>
              <a:ahLst/>
              <a:cxnLst/>
              <a:rect l="l" t="t" r="r" b="b"/>
              <a:pathLst>
                <a:path w="3941" h="1983" extrusionOk="0">
                  <a:moveTo>
                    <a:pt x="2570" y="1"/>
                  </a:moveTo>
                  <a:lnTo>
                    <a:pt x="2141" y="443"/>
                  </a:lnTo>
                  <a:cubicBezTo>
                    <a:pt x="2103" y="487"/>
                    <a:pt x="2045" y="511"/>
                    <a:pt x="1983" y="511"/>
                  </a:cubicBezTo>
                  <a:lnTo>
                    <a:pt x="1978" y="511"/>
                  </a:lnTo>
                  <a:cubicBezTo>
                    <a:pt x="1920" y="511"/>
                    <a:pt x="1862" y="487"/>
                    <a:pt x="1824" y="448"/>
                  </a:cubicBezTo>
                  <a:lnTo>
                    <a:pt x="1371" y="5"/>
                  </a:lnTo>
                  <a:lnTo>
                    <a:pt x="520" y="342"/>
                  </a:lnTo>
                  <a:lnTo>
                    <a:pt x="510" y="342"/>
                  </a:lnTo>
                  <a:cubicBezTo>
                    <a:pt x="491" y="352"/>
                    <a:pt x="0" y="535"/>
                    <a:pt x="0" y="1160"/>
                  </a:cubicBezTo>
                  <a:lnTo>
                    <a:pt x="0" y="1983"/>
                  </a:lnTo>
                  <a:lnTo>
                    <a:pt x="3941" y="1983"/>
                  </a:lnTo>
                  <a:lnTo>
                    <a:pt x="3941" y="1160"/>
                  </a:lnTo>
                  <a:cubicBezTo>
                    <a:pt x="3941" y="535"/>
                    <a:pt x="3450" y="352"/>
                    <a:pt x="3426" y="342"/>
                  </a:cubicBezTo>
                  <a:lnTo>
                    <a:pt x="3416" y="337"/>
                  </a:lnTo>
                  <a:lnTo>
                    <a:pt x="2570" y="1"/>
                  </a:lnTo>
                  <a:close/>
                </a:path>
              </a:pathLst>
            </a:custGeom>
            <a:solidFill>
              <a:srgbClr val="A6B4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0" name="Google Shape;12950;p93"/>
            <p:cNvSpPr/>
            <p:nvPr/>
          </p:nvSpPr>
          <p:spPr>
            <a:xfrm>
              <a:off x="2347301" y="2450543"/>
              <a:ext cx="61372" cy="34751"/>
            </a:xfrm>
            <a:custGeom>
              <a:avLst/>
              <a:gdLst/>
              <a:ahLst/>
              <a:cxnLst/>
              <a:rect l="l" t="t" r="r" b="b"/>
              <a:pathLst>
                <a:path w="2340" h="1325" extrusionOk="0">
                  <a:moveTo>
                    <a:pt x="1117" y="1"/>
                  </a:moveTo>
                  <a:cubicBezTo>
                    <a:pt x="501" y="6"/>
                    <a:pt x="1" y="501"/>
                    <a:pt x="1" y="1117"/>
                  </a:cubicBezTo>
                  <a:lnTo>
                    <a:pt x="1" y="1324"/>
                  </a:lnTo>
                  <a:lnTo>
                    <a:pt x="63" y="1305"/>
                  </a:lnTo>
                  <a:lnTo>
                    <a:pt x="73" y="1305"/>
                  </a:lnTo>
                  <a:lnTo>
                    <a:pt x="83" y="1300"/>
                  </a:lnTo>
                  <a:lnTo>
                    <a:pt x="121" y="1300"/>
                  </a:lnTo>
                  <a:cubicBezTo>
                    <a:pt x="131" y="1300"/>
                    <a:pt x="1069" y="1295"/>
                    <a:pt x="1488" y="713"/>
                  </a:cubicBezTo>
                  <a:cubicBezTo>
                    <a:pt x="1525" y="660"/>
                    <a:pt x="1580" y="636"/>
                    <a:pt x="1634" y="636"/>
                  </a:cubicBezTo>
                  <a:cubicBezTo>
                    <a:pt x="1715" y="636"/>
                    <a:pt x="1795" y="689"/>
                    <a:pt x="1815" y="780"/>
                  </a:cubicBezTo>
                  <a:cubicBezTo>
                    <a:pt x="1820" y="800"/>
                    <a:pt x="1925" y="1228"/>
                    <a:pt x="2262" y="1305"/>
                  </a:cubicBezTo>
                  <a:lnTo>
                    <a:pt x="2277" y="1305"/>
                  </a:lnTo>
                  <a:lnTo>
                    <a:pt x="2339" y="1324"/>
                  </a:lnTo>
                  <a:lnTo>
                    <a:pt x="2339" y="1117"/>
                  </a:lnTo>
                  <a:cubicBezTo>
                    <a:pt x="2339" y="501"/>
                    <a:pt x="1839" y="1"/>
                    <a:pt x="1223" y="1"/>
                  </a:cubicBez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1" name="Google Shape;12951;p93"/>
            <p:cNvSpPr/>
            <p:nvPr/>
          </p:nvSpPr>
          <p:spPr>
            <a:xfrm>
              <a:off x="2222484" y="2632142"/>
              <a:ext cx="61372" cy="34751"/>
            </a:xfrm>
            <a:custGeom>
              <a:avLst/>
              <a:gdLst/>
              <a:ahLst/>
              <a:cxnLst/>
              <a:rect l="l" t="t" r="r" b="b"/>
              <a:pathLst>
                <a:path w="2340" h="1325" extrusionOk="0">
                  <a:moveTo>
                    <a:pt x="1112" y="1"/>
                  </a:moveTo>
                  <a:cubicBezTo>
                    <a:pt x="501" y="1"/>
                    <a:pt x="1" y="501"/>
                    <a:pt x="1" y="1117"/>
                  </a:cubicBezTo>
                  <a:lnTo>
                    <a:pt x="1" y="1324"/>
                  </a:lnTo>
                  <a:lnTo>
                    <a:pt x="63" y="1305"/>
                  </a:lnTo>
                  <a:lnTo>
                    <a:pt x="121" y="1305"/>
                  </a:lnTo>
                  <a:cubicBezTo>
                    <a:pt x="131" y="1305"/>
                    <a:pt x="1064" y="1295"/>
                    <a:pt x="1488" y="713"/>
                  </a:cubicBezTo>
                  <a:cubicBezTo>
                    <a:pt x="1523" y="661"/>
                    <a:pt x="1577" y="636"/>
                    <a:pt x="1631" y="636"/>
                  </a:cubicBezTo>
                  <a:cubicBezTo>
                    <a:pt x="1710" y="636"/>
                    <a:pt x="1790" y="689"/>
                    <a:pt x="1810" y="780"/>
                  </a:cubicBezTo>
                  <a:cubicBezTo>
                    <a:pt x="1815" y="800"/>
                    <a:pt x="1921" y="1233"/>
                    <a:pt x="2262" y="1310"/>
                  </a:cubicBezTo>
                  <a:lnTo>
                    <a:pt x="2277" y="1310"/>
                  </a:lnTo>
                  <a:lnTo>
                    <a:pt x="2335" y="1324"/>
                  </a:lnTo>
                  <a:lnTo>
                    <a:pt x="2335" y="1122"/>
                  </a:lnTo>
                  <a:cubicBezTo>
                    <a:pt x="2339" y="506"/>
                    <a:pt x="1839" y="1"/>
                    <a:pt x="1223" y="1"/>
                  </a:cubicBez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2" name="Google Shape;12952;p93"/>
            <p:cNvSpPr/>
            <p:nvPr/>
          </p:nvSpPr>
          <p:spPr>
            <a:xfrm>
              <a:off x="2472249" y="2632142"/>
              <a:ext cx="61346" cy="34751"/>
            </a:xfrm>
            <a:custGeom>
              <a:avLst/>
              <a:gdLst/>
              <a:ahLst/>
              <a:cxnLst/>
              <a:rect l="l" t="t" r="r" b="b"/>
              <a:pathLst>
                <a:path w="2339" h="1325" extrusionOk="0">
                  <a:moveTo>
                    <a:pt x="1117" y="1"/>
                  </a:moveTo>
                  <a:cubicBezTo>
                    <a:pt x="501" y="1"/>
                    <a:pt x="5" y="501"/>
                    <a:pt x="0" y="1117"/>
                  </a:cubicBezTo>
                  <a:lnTo>
                    <a:pt x="0" y="1324"/>
                  </a:lnTo>
                  <a:lnTo>
                    <a:pt x="63" y="1305"/>
                  </a:lnTo>
                  <a:lnTo>
                    <a:pt x="121" y="1305"/>
                  </a:lnTo>
                  <a:cubicBezTo>
                    <a:pt x="130" y="1305"/>
                    <a:pt x="1069" y="1295"/>
                    <a:pt x="1487" y="713"/>
                  </a:cubicBezTo>
                  <a:cubicBezTo>
                    <a:pt x="1524" y="661"/>
                    <a:pt x="1579" y="636"/>
                    <a:pt x="1634" y="636"/>
                  </a:cubicBezTo>
                  <a:cubicBezTo>
                    <a:pt x="1715" y="636"/>
                    <a:pt x="1794" y="689"/>
                    <a:pt x="1814" y="780"/>
                  </a:cubicBezTo>
                  <a:cubicBezTo>
                    <a:pt x="1819" y="800"/>
                    <a:pt x="1925" y="1233"/>
                    <a:pt x="2267" y="1310"/>
                  </a:cubicBezTo>
                  <a:lnTo>
                    <a:pt x="2276" y="1310"/>
                  </a:lnTo>
                  <a:lnTo>
                    <a:pt x="2339" y="1324"/>
                  </a:lnTo>
                  <a:lnTo>
                    <a:pt x="2339" y="1122"/>
                  </a:lnTo>
                  <a:cubicBezTo>
                    <a:pt x="2339" y="501"/>
                    <a:pt x="1838" y="1"/>
                    <a:pt x="1223" y="1"/>
                  </a:cubicBez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3" name="Google Shape;12953;p93"/>
            <p:cNvSpPr/>
            <p:nvPr/>
          </p:nvSpPr>
          <p:spPr>
            <a:xfrm>
              <a:off x="2326109" y="2552148"/>
              <a:ext cx="37505" cy="45583"/>
            </a:xfrm>
            <a:custGeom>
              <a:avLst/>
              <a:gdLst/>
              <a:ahLst/>
              <a:cxnLst/>
              <a:rect l="l" t="t" r="r" b="b"/>
              <a:pathLst>
                <a:path w="1430" h="1738" extrusionOk="0">
                  <a:moveTo>
                    <a:pt x="1367" y="0"/>
                  </a:moveTo>
                  <a:lnTo>
                    <a:pt x="520" y="337"/>
                  </a:lnTo>
                  <a:lnTo>
                    <a:pt x="510" y="337"/>
                  </a:lnTo>
                  <a:cubicBezTo>
                    <a:pt x="491" y="347"/>
                    <a:pt x="0" y="530"/>
                    <a:pt x="0" y="1155"/>
                  </a:cubicBezTo>
                  <a:lnTo>
                    <a:pt x="0" y="1737"/>
                  </a:lnTo>
                  <a:lnTo>
                    <a:pt x="212" y="1737"/>
                  </a:lnTo>
                  <a:lnTo>
                    <a:pt x="212" y="1155"/>
                  </a:lnTo>
                  <a:cubicBezTo>
                    <a:pt x="207" y="530"/>
                    <a:pt x="698" y="347"/>
                    <a:pt x="722" y="342"/>
                  </a:cubicBezTo>
                  <a:lnTo>
                    <a:pt x="732" y="337"/>
                  </a:lnTo>
                  <a:lnTo>
                    <a:pt x="1429" y="63"/>
                  </a:lnTo>
                  <a:lnTo>
                    <a:pt x="1367" y="0"/>
                  </a:lnTo>
                  <a:close/>
                </a:path>
              </a:pathLst>
            </a:custGeom>
            <a:solidFill>
              <a:srgbClr val="92A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4" name="Google Shape;12954;p93"/>
            <p:cNvSpPr/>
            <p:nvPr/>
          </p:nvSpPr>
          <p:spPr>
            <a:xfrm>
              <a:off x="2450926" y="2733747"/>
              <a:ext cx="37505" cy="45583"/>
            </a:xfrm>
            <a:custGeom>
              <a:avLst/>
              <a:gdLst/>
              <a:ahLst/>
              <a:cxnLst/>
              <a:rect l="l" t="t" r="r" b="b"/>
              <a:pathLst>
                <a:path w="1430" h="1738" extrusionOk="0">
                  <a:moveTo>
                    <a:pt x="1371" y="0"/>
                  </a:moveTo>
                  <a:lnTo>
                    <a:pt x="520" y="332"/>
                  </a:lnTo>
                  <a:lnTo>
                    <a:pt x="510" y="337"/>
                  </a:lnTo>
                  <a:cubicBezTo>
                    <a:pt x="491" y="342"/>
                    <a:pt x="0" y="525"/>
                    <a:pt x="0" y="1155"/>
                  </a:cubicBezTo>
                  <a:lnTo>
                    <a:pt x="0" y="1737"/>
                  </a:lnTo>
                  <a:lnTo>
                    <a:pt x="212" y="1737"/>
                  </a:lnTo>
                  <a:lnTo>
                    <a:pt x="212" y="1155"/>
                  </a:lnTo>
                  <a:cubicBezTo>
                    <a:pt x="212" y="530"/>
                    <a:pt x="703" y="347"/>
                    <a:pt x="722" y="337"/>
                  </a:cubicBezTo>
                  <a:lnTo>
                    <a:pt x="732" y="337"/>
                  </a:lnTo>
                  <a:lnTo>
                    <a:pt x="1429" y="63"/>
                  </a:lnTo>
                  <a:lnTo>
                    <a:pt x="1371" y="0"/>
                  </a:lnTo>
                  <a:close/>
                </a:path>
              </a:pathLst>
            </a:custGeom>
            <a:solidFill>
              <a:srgbClr val="92A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5" name="Google Shape;12955;p93"/>
            <p:cNvSpPr/>
            <p:nvPr/>
          </p:nvSpPr>
          <p:spPr>
            <a:xfrm>
              <a:off x="2355248" y="2480704"/>
              <a:ext cx="35879" cy="49885"/>
            </a:xfrm>
            <a:custGeom>
              <a:avLst/>
              <a:gdLst/>
              <a:ahLst/>
              <a:cxnLst/>
              <a:rect l="l" t="t" r="r" b="b"/>
              <a:pathLst>
                <a:path w="1368" h="1902" extrusionOk="0">
                  <a:moveTo>
                    <a:pt x="1271" y="1"/>
                  </a:moveTo>
                  <a:lnTo>
                    <a:pt x="1228" y="35"/>
                  </a:lnTo>
                  <a:cubicBezTo>
                    <a:pt x="833" y="367"/>
                    <a:pt x="314" y="463"/>
                    <a:pt x="39" y="492"/>
                  </a:cubicBezTo>
                  <a:lnTo>
                    <a:pt x="1" y="496"/>
                  </a:lnTo>
                  <a:lnTo>
                    <a:pt x="1" y="1132"/>
                  </a:lnTo>
                  <a:cubicBezTo>
                    <a:pt x="1" y="1555"/>
                    <a:pt x="342" y="1901"/>
                    <a:pt x="766" y="1901"/>
                  </a:cubicBezTo>
                  <a:lnTo>
                    <a:pt x="1021" y="1901"/>
                  </a:lnTo>
                  <a:cubicBezTo>
                    <a:pt x="617" y="1873"/>
                    <a:pt x="299" y="1536"/>
                    <a:pt x="304" y="1132"/>
                  </a:cubicBezTo>
                  <a:lnTo>
                    <a:pt x="304" y="496"/>
                  </a:lnTo>
                  <a:lnTo>
                    <a:pt x="342" y="492"/>
                  </a:lnTo>
                  <a:cubicBezTo>
                    <a:pt x="583" y="468"/>
                    <a:pt x="1002" y="391"/>
                    <a:pt x="1367" y="155"/>
                  </a:cubicBezTo>
                  <a:cubicBezTo>
                    <a:pt x="1343" y="121"/>
                    <a:pt x="1319" y="83"/>
                    <a:pt x="1295" y="49"/>
                  </a:cubicBezTo>
                  <a:lnTo>
                    <a:pt x="1271" y="1"/>
                  </a:lnTo>
                  <a:close/>
                </a:path>
              </a:pathLst>
            </a:custGeom>
            <a:solidFill>
              <a:srgbClr val="D5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6" name="Google Shape;12956;p93"/>
            <p:cNvSpPr/>
            <p:nvPr/>
          </p:nvSpPr>
          <p:spPr>
            <a:xfrm>
              <a:off x="2347301" y="2450674"/>
              <a:ext cx="33466" cy="34620"/>
            </a:xfrm>
            <a:custGeom>
              <a:avLst/>
              <a:gdLst/>
              <a:ahLst/>
              <a:cxnLst/>
              <a:rect l="l" t="t" r="r" b="b"/>
              <a:pathLst>
                <a:path w="1276" h="1320" extrusionOk="0">
                  <a:moveTo>
                    <a:pt x="1117" y="1"/>
                  </a:moveTo>
                  <a:cubicBezTo>
                    <a:pt x="501" y="1"/>
                    <a:pt x="6" y="501"/>
                    <a:pt x="1" y="1112"/>
                  </a:cubicBezTo>
                  <a:lnTo>
                    <a:pt x="1" y="1319"/>
                  </a:lnTo>
                  <a:lnTo>
                    <a:pt x="63" y="1300"/>
                  </a:lnTo>
                  <a:lnTo>
                    <a:pt x="121" y="1300"/>
                  </a:lnTo>
                  <a:cubicBezTo>
                    <a:pt x="121" y="1300"/>
                    <a:pt x="159" y="1300"/>
                    <a:pt x="217" y="1295"/>
                  </a:cubicBezTo>
                  <a:lnTo>
                    <a:pt x="217" y="1112"/>
                  </a:lnTo>
                  <a:lnTo>
                    <a:pt x="212" y="1112"/>
                  </a:lnTo>
                  <a:cubicBezTo>
                    <a:pt x="212" y="520"/>
                    <a:pt x="679" y="30"/>
                    <a:pt x="1276" y="1"/>
                  </a:cubicBezTo>
                  <a:close/>
                </a:path>
              </a:pathLst>
            </a:custGeom>
            <a:solidFill>
              <a:srgbClr val="849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7" name="Google Shape;12957;p93"/>
            <p:cNvSpPr/>
            <p:nvPr/>
          </p:nvSpPr>
          <p:spPr>
            <a:xfrm>
              <a:off x="2230326" y="2662304"/>
              <a:ext cx="35984" cy="49885"/>
            </a:xfrm>
            <a:custGeom>
              <a:avLst/>
              <a:gdLst/>
              <a:ahLst/>
              <a:cxnLst/>
              <a:rect l="l" t="t" r="r" b="b"/>
              <a:pathLst>
                <a:path w="1372" h="1902" extrusionOk="0">
                  <a:moveTo>
                    <a:pt x="1271" y="1"/>
                  </a:moveTo>
                  <a:lnTo>
                    <a:pt x="1232" y="35"/>
                  </a:lnTo>
                  <a:cubicBezTo>
                    <a:pt x="837" y="362"/>
                    <a:pt x="318" y="463"/>
                    <a:pt x="44" y="492"/>
                  </a:cubicBezTo>
                  <a:lnTo>
                    <a:pt x="0" y="497"/>
                  </a:lnTo>
                  <a:lnTo>
                    <a:pt x="0" y="1132"/>
                  </a:lnTo>
                  <a:cubicBezTo>
                    <a:pt x="0" y="1555"/>
                    <a:pt x="347" y="1897"/>
                    <a:pt x="770" y="1902"/>
                  </a:cubicBezTo>
                  <a:lnTo>
                    <a:pt x="1020" y="1902"/>
                  </a:lnTo>
                  <a:cubicBezTo>
                    <a:pt x="616" y="1873"/>
                    <a:pt x="303" y="1536"/>
                    <a:pt x="303" y="1132"/>
                  </a:cubicBezTo>
                  <a:lnTo>
                    <a:pt x="303" y="497"/>
                  </a:lnTo>
                  <a:lnTo>
                    <a:pt x="342" y="492"/>
                  </a:lnTo>
                  <a:cubicBezTo>
                    <a:pt x="582" y="468"/>
                    <a:pt x="1006" y="386"/>
                    <a:pt x="1372" y="155"/>
                  </a:cubicBezTo>
                  <a:cubicBezTo>
                    <a:pt x="1343" y="116"/>
                    <a:pt x="1319" y="83"/>
                    <a:pt x="1299" y="44"/>
                  </a:cubicBezTo>
                  <a:lnTo>
                    <a:pt x="1271" y="1"/>
                  </a:lnTo>
                  <a:close/>
                </a:path>
              </a:pathLst>
            </a:custGeom>
            <a:solidFill>
              <a:srgbClr val="D5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8" name="Google Shape;12958;p93"/>
            <p:cNvSpPr/>
            <p:nvPr/>
          </p:nvSpPr>
          <p:spPr>
            <a:xfrm>
              <a:off x="2222484" y="2632142"/>
              <a:ext cx="33361" cy="34751"/>
            </a:xfrm>
            <a:custGeom>
              <a:avLst/>
              <a:gdLst/>
              <a:ahLst/>
              <a:cxnLst/>
              <a:rect l="l" t="t" r="r" b="b"/>
              <a:pathLst>
                <a:path w="1272" h="1325" extrusionOk="0">
                  <a:moveTo>
                    <a:pt x="1112" y="1"/>
                  </a:moveTo>
                  <a:cubicBezTo>
                    <a:pt x="501" y="6"/>
                    <a:pt x="1" y="501"/>
                    <a:pt x="1" y="1117"/>
                  </a:cubicBezTo>
                  <a:lnTo>
                    <a:pt x="1" y="1324"/>
                  </a:lnTo>
                  <a:lnTo>
                    <a:pt x="63" y="1305"/>
                  </a:lnTo>
                  <a:lnTo>
                    <a:pt x="121" y="1305"/>
                  </a:lnTo>
                  <a:cubicBezTo>
                    <a:pt x="121" y="1305"/>
                    <a:pt x="155" y="1305"/>
                    <a:pt x="213" y="1300"/>
                  </a:cubicBezTo>
                  <a:lnTo>
                    <a:pt x="213" y="1127"/>
                  </a:lnTo>
                  <a:lnTo>
                    <a:pt x="213" y="1112"/>
                  </a:lnTo>
                  <a:cubicBezTo>
                    <a:pt x="213" y="521"/>
                    <a:pt x="679" y="30"/>
                    <a:pt x="1271" y="1"/>
                  </a:cubicBezTo>
                  <a:close/>
                </a:path>
              </a:pathLst>
            </a:custGeom>
            <a:solidFill>
              <a:srgbClr val="849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59" name="Google Shape;12959;p93"/>
            <p:cNvSpPr/>
            <p:nvPr/>
          </p:nvSpPr>
          <p:spPr>
            <a:xfrm>
              <a:off x="2480065" y="2662304"/>
              <a:ext cx="35984" cy="49885"/>
            </a:xfrm>
            <a:custGeom>
              <a:avLst/>
              <a:gdLst/>
              <a:ahLst/>
              <a:cxnLst/>
              <a:rect l="l" t="t" r="r" b="b"/>
              <a:pathLst>
                <a:path w="1372" h="1902" extrusionOk="0">
                  <a:moveTo>
                    <a:pt x="1271" y="1"/>
                  </a:moveTo>
                  <a:lnTo>
                    <a:pt x="1232" y="35"/>
                  </a:lnTo>
                  <a:cubicBezTo>
                    <a:pt x="838" y="362"/>
                    <a:pt x="318" y="463"/>
                    <a:pt x="44" y="492"/>
                  </a:cubicBezTo>
                  <a:lnTo>
                    <a:pt x="1" y="497"/>
                  </a:lnTo>
                  <a:lnTo>
                    <a:pt x="1" y="1132"/>
                  </a:lnTo>
                  <a:cubicBezTo>
                    <a:pt x="1" y="1555"/>
                    <a:pt x="347" y="1897"/>
                    <a:pt x="771" y="1902"/>
                  </a:cubicBezTo>
                  <a:lnTo>
                    <a:pt x="1021" y="1902"/>
                  </a:lnTo>
                  <a:cubicBezTo>
                    <a:pt x="617" y="1873"/>
                    <a:pt x="304" y="1536"/>
                    <a:pt x="304" y="1132"/>
                  </a:cubicBezTo>
                  <a:lnTo>
                    <a:pt x="304" y="497"/>
                  </a:lnTo>
                  <a:lnTo>
                    <a:pt x="347" y="492"/>
                  </a:lnTo>
                  <a:cubicBezTo>
                    <a:pt x="588" y="468"/>
                    <a:pt x="1006" y="386"/>
                    <a:pt x="1372" y="155"/>
                  </a:cubicBezTo>
                  <a:cubicBezTo>
                    <a:pt x="1343" y="116"/>
                    <a:pt x="1324" y="83"/>
                    <a:pt x="1300" y="44"/>
                  </a:cubicBezTo>
                  <a:lnTo>
                    <a:pt x="1271" y="1"/>
                  </a:lnTo>
                  <a:close/>
                </a:path>
              </a:pathLst>
            </a:custGeom>
            <a:solidFill>
              <a:srgbClr val="D5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0" name="Google Shape;12960;p93"/>
            <p:cNvSpPr/>
            <p:nvPr/>
          </p:nvSpPr>
          <p:spPr>
            <a:xfrm>
              <a:off x="2472249" y="2632142"/>
              <a:ext cx="33335" cy="34751"/>
            </a:xfrm>
            <a:custGeom>
              <a:avLst/>
              <a:gdLst/>
              <a:ahLst/>
              <a:cxnLst/>
              <a:rect l="l" t="t" r="r" b="b"/>
              <a:pathLst>
                <a:path w="1271" h="1325" extrusionOk="0">
                  <a:moveTo>
                    <a:pt x="1112" y="1"/>
                  </a:moveTo>
                  <a:cubicBezTo>
                    <a:pt x="501" y="6"/>
                    <a:pt x="0" y="501"/>
                    <a:pt x="0" y="1117"/>
                  </a:cubicBezTo>
                  <a:lnTo>
                    <a:pt x="0" y="1324"/>
                  </a:lnTo>
                  <a:lnTo>
                    <a:pt x="63" y="1305"/>
                  </a:lnTo>
                  <a:lnTo>
                    <a:pt x="121" y="1305"/>
                  </a:lnTo>
                  <a:cubicBezTo>
                    <a:pt x="121" y="1305"/>
                    <a:pt x="159" y="1305"/>
                    <a:pt x="212" y="1300"/>
                  </a:cubicBezTo>
                  <a:lnTo>
                    <a:pt x="212" y="1127"/>
                  </a:lnTo>
                  <a:lnTo>
                    <a:pt x="212" y="1112"/>
                  </a:lnTo>
                  <a:cubicBezTo>
                    <a:pt x="212" y="521"/>
                    <a:pt x="679" y="30"/>
                    <a:pt x="1271" y="1"/>
                  </a:cubicBezTo>
                  <a:close/>
                </a:path>
              </a:pathLst>
            </a:custGeom>
            <a:solidFill>
              <a:srgbClr val="8493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1" name="Google Shape;12961;p93"/>
            <p:cNvSpPr/>
            <p:nvPr/>
          </p:nvSpPr>
          <p:spPr>
            <a:xfrm>
              <a:off x="2313835" y="2622648"/>
              <a:ext cx="121774" cy="102313"/>
            </a:xfrm>
            <a:custGeom>
              <a:avLst/>
              <a:gdLst/>
              <a:ahLst/>
              <a:cxnLst/>
              <a:rect l="l" t="t" r="r" b="b"/>
              <a:pathLst>
                <a:path w="4643" h="3901" extrusionOk="0">
                  <a:moveTo>
                    <a:pt x="2321" y="1"/>
                  </a:moveTo>
                  <a:cubicBezTo>
                    <a:pt x="2208" y="1"/>
                    <a:pt x="2095" y="77"/>
                    <a:pt x="2095" y="228"/>
                  </a:cubicBezTo>
                  <a:lnTo>
                    <a:pt x="2095" y="2393"/>
                  </a:lnTo>
                  <a:lnTo>
                    <a:pt x="223" y="3476"/>
                  </a:lnTo>
                  <a:cubicBezTo>
                    <a:pt x="0" y="3602"/>
                    <a:pt x="125" y="3901"/>
                    <a:pt x="328" y="3901"/>
                  </a:cubicBezTo>
                  <a:cubicBezTo>
                    <a:pt x="366" y="3901"/>
                    <a:pt x="407" y="3890"/>
                    <a:pt x="449" y="3866"/>
                  </a:cubicBezTo>
                  <a:lnTo>
                    <a:pt x="2321" y="2783"/>
                  </a:lnTo>
                  <a:lnTo>
                    <a:pt x="4197" y="3866"/>
                  </a:lnTo>
                  <a:cubicBezTo>
                    <a:pt x="4239" y="3890"/>
                    <a:pt x="4279" y="3901"/>
                    <a:pt x="4317" y="3901"/>
                  </a:cubicBezTo>
                  <a:cubicBezTo>
                    <a:pt x="4517" y="3901"/>
                    <a:pt x="4642" y="3602"/>
                    <a:pt x="4424" y="3476"/>
                  </a:cubicBezTo>
                  <a:lnTo>
                    <a:pt x="2547" y="2393"/>
                  </a:lnTo>
                  <a:lnTo>
                    <a:pt x="2547" y="228"/>
                  </a:lnTo>
                  <a:cubicBezTo>
                    <a:pt x="2547" y="77"/>
                    <a:pt x="2434" y="1"/>
                    <a:pt x="232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2" name="Google Shape;12962;p93"/>
            <p:cNvSpPr/>
            <p:nvPr/>
          </p:nvSpPr>
          <p:spPr>
            <a:xfrm>
              <a:off x="2314490" y="2439816"/>
              <a:ext cx="127125" cy="169771"/>
            </a:xfrm>
            <a:custGeom>
              <a:avLst/>
              <a:gdLst/>
              <a:ahLst/>
              <a:cxnLst/>
              <a:rect l="l" t="t" r="r" b="b"/>
              <a:pathLst>
                <a:path w="4847" h="6473" extrusionOk="0">
                  <a:moveTo>
                    <a:pt x="2378" y="453"/>
                  </a:moveTo>
                  <a:lnTo>
                    <a:pt x="2378" y="458"/>
                  </a:lnTo>
                  <a:lnTo>
                    <a:pt x="2488" y="458"/>
                  </a:lnTo>
                  <a:cubicBezTo>
                    <a:pt x="3075" y="458"/>
                    <a:pt x="3552" y="934"/>
                    <a:pt x="3552" y="1526"/>
                  </a:cubicBezTo>
                  <a:lnTo>
                    <a:pt x="3552" y="1666"/>
                  </a:lnTo>
                  <a:lnTo>
                    <a:pt x="3537" y="1666"/>
                  </a:lnTo>
                  <a:cubicBezTo>
                    <a:pt x="3220" y="1594"/>
                    <a:pt x="3119" y="1175"/>
                    <a:pt x="3119" y="1170"/>
                  </a:cubicBezTo>
                  <a:cubicBezTo>
                    <a:pt x="3093" y="1058"/>
                    <a:pt x="2996" y="994"/>
                    <a:pt x="2897" y="994"/>
                  </a:cubicBezTo>
                  <a:cubicBezTo>
                    <a:pt x="2829" y="994"/>
                    <a:pt x="2761" y="1024"/>
                    <a:pt x="2714" y="1088"/>
                  </a:cubicBezTo>
                  <a:cubicBezTo>
                    <a:pt x="2305" y="1651"/>
                    <a:pt x="1396" y="1661"/>
                    <a:pt x="1382" y="1661"/>
                  </a:cubicBezTo>
                  <a:lnTo>
                    <a:pt x="1309" y="1661"/>
                  </a:lnTo>
                  <a:lnTo>
                    <a:pt x="1309" y="1517"/>
                  </a:lnTo>
                  <a:cubicBezTo>
                    <a:pt x="1314" y="930"/>
                    <a:pt x="1791" y="458"/>
                    <a:pt x="2378" y="453"/>
                  </a:cubicBezTo>
                  <a:close/>
                  <a:moveTo>
                    <a:pt x="3711" y="2286"/>
                  </a:moveTo>
                  <a:lnTo>
                    <a:pt x="3739" y="2291"/>
                  </a:lnTo>
                  <a:cubicBezTo>
                    <a:pt x="3812" y="2373"/>
                    <a:pt x="3802" y="2503"/>
                    <a:pt x="3711" y="2570"/>
                  </a:cubicBezTo>
                  <a:lnTo>
                    <a:pt x="3711" y="2286"/>
                  </a:lnTo>
                  <a:close/>
                  <a:moveTo>
                    <a:pt x="1155" y="2291"/>
                  </a:moveTo>
                  <a:lnTo>
                    <a:pt x="1155" y="2575"/>
                  </a:lnTo>
                  <a:cubicBezTo>
                    <a:pt x="1103" y="2541"/>
                    <a:pt x="1069" y="2479"/>
                    <a:pt x="1074" y="2416"/>
                  </a:cubicBezTo>
                  <a:lnTo>
                    <a:pt x="1074" y="2416"/>
                  </a:lnTo>
                  <a:lnTo>
                    <a:pt x="1074" y="2421"/>
                  </a:lnTo>
                  <a:cubicBezTo>
                    <a:pt x="1074" y="2373"/>
                    <a:pt x="1088" y="2335"/>
                    <a:pt x="1117" y="2301"/>
                  </a:cubicBezTo>
                  <a:cubicBezTo>
                    <a:pt x="1131" y="2296"/>
                    <a:pt x="1141" y="2296"/>
                    <a:pt x="1155" y="2291"/>
                  </a:cubicBezTo>
                  <a:close/>
                  <a:moveTo>
                    <a:pt x="2820" y="1627"/>
                  </a:moveTo>
                  <a:cubicBezTo>
                    <a:pt x="2921" y="1805"/>
                    <a:pt x="3075" y="1954"/>
                    <a:pt x="3258" y="2046"/>
                  </a:cubicBezTo>
                  <a:lnTo>
                    <a:pt x="3258" y="2691"/>
                  </a:lnTo>
                  <a:cubicBezTo>
                    <a:pt x="3258" y="3090"/>
                    <a:pt x="2936" y="3412"/>
                    <a:pt x="2536" y="3412"/>
                  </a:cubicBezTo>
                  <a:lnTo>
                    <a:pt x="2330" y="3412"/>
                  </a:lnTo>
                  <a:cubicBezTo>
                    <a:pt x="1930" y="3412"/>
                    <a:pt x="1608" y="3090"/>
                    <a:pt x="1608" y="2691"/>
                  </a:cubicBezTo>
                  <a:lnTo>
                    <a:pt x="1608" y="2099"/>
                  </a:lnTo>
                  <a:cubicBezTo>
                    <a:pt x="1901" y="2065"/>
                    <a:pt x="2421" y="1964"/>
                    <a:pt x="2820" y="1627"/>
                  </a:cubicBezTo>
                  <a:close/>
                  <a:moveTo>
                    <a:pt x="2676" y="3855"/>
                  </a:moveTo>
                  <a:lnTo>
                    <a:pt x="2676" y="3975"/>
                  </a:lnTo>
                  <a:lnTo>
                    <a:pt x="2426" y="4240"/>
                  </a:lnTo>
                  <a:lnTo>
                    <a:pt x="2190" y="4009"/>
                  </a:lnTo>
                  <a:lnTo>
                    <a:pt x="2190" y="3855"/>
                  </a:lnTo>
                  <a:cubicBezTo>
                    <a:pt x="2238" y="3865"/>
                    <a:pt x="2286" y="3865"/>
                    <a:pt x="2330" y="3865"/>
                  </a:cubicBezTo>
                  <a:lnTo>
                    <a:pt x="2536" y="3865"/>
                  </a:lnTo>
                  <a:cubicBezTo>
                    <a:pt x="2585" y="3865"/>
                    <a:pt x="2628" y="3865"/>
                    <a:pt x="2676" y="3855"/>
                  </a:cubicBezTo>
                  <a:close/>
                  <a:moveTo>
                    <a:pt x="2378" y="1"/>
                  </a:moveTo>
                  <a:cubicBezTo>
                    <a:pt x="1540" y="1"/>
                    <a:pt x="857" y="684"/>
                    <a:pt x="857" y="1521"/>
                  </a:cubicBezTo>
                  <a:lnTo>
                    <a:pt x="857" y="1921"/>
                  </a:lnTo>
                  <a:cubicBezTo>
                    <a:pt x="405" y="2286"/>
                    <a:pt x="636" y="3018"/>
                    <a:pt x="1213" y="3056"/>
                  </a:cubicBezTo>
                  <a:cubicBezTo>
                    <a:pt x="1305" y="3326"/>
                    <a:pt x="1492" y="3557"/>
                    <a:pt x="1738" y="3706"/>
                  </a:cubicBezTo>
                  <a:lnTo>
                    <a:pt x="1738" y="3831"/>
                  </a:lnTo>
                  <a:lnTo>
                    <a:pt x="809" y="4192"/>
                  </a:lnTo>
                  <a:cubicBezTo>
                    <a:pt x="727" y="4221"/>
                    <a:pt x="1" y="4509"/>
                    <a:pt x="1" y="5433"/>
                  </a:cubicBezTo>
                  <a:lnTo>
                    <a:pt x="1" y="6242"/>
                  </a:lnTo>
                  <a:cubicBezTo>
                    <a:pt x="1" y="6367"/>
                    <a:pt x="102" y="6468"/>
                    <a:pt x="227" y="6473"/>
                  </a:cubicBezTo>
                  <a:lnTo>
                    <a:pt x="804" y="6473"/>
                  </a:lnTo>
                  <a:cubicBezTo>
                    <a:pt x="1103" y="6473"/>
                    <a:pt x="1103" y="6016"/>
                    <a:pt x="804" y="6016"/>
                  </a:cubicBezTo>
                  <a:lnTo>
                    <a:pt x="453" y="6016"/>
                  </a:lnTo>
                  <a:lnTo>
                    <a:pt x="453" y="5438"/>
                  </a:lnTo>
                  <a:cubicBezTo>
                    <a:pt x="453" y="4808"/>
                    <a:pt x="944" y="4625"/>
                    <a:pt x="963" y="4620"/>
                  </a:cubicBezTo>
                  <a:lnTo>
                    <a:pt x="973" y="4615"/>
                  </a:lnTo>
                  <a:lnTo>
                    <a:pt x="1824" y="4283"/>
                  </a:lnTo>
                  <a:lnTo>
                    <a:pt x="2277" y="4721"/>
                  </a:lnTo>
                  <a:cubicBezTo>
                    <a:pt x="2315" y="4764"/>
                    <a:pt x="2373" y="4789"/>
                    <a:pt x="2431" y="4789"/>
                  </a:cubicBezTo>
                  <a:lnTo>
                    <a:pt x="2435" y="4789"/>
                  </a:lnTo>
                  <a:cubicBezTo>
                    <a:pt x="2498" y="4784"/>
                    <a:pt x="2556" y="4760"/>
                    <a:pt x="2594" y="4716"/>
                  </a:cubicBezTo>
                  <a:lnTo>
                    <a:pt x="3022" y="4274"/>
                  </a:lnTo>
                  <a:lnTo>
                    <a:pt x="3869" y="4615"/>
                  </a:lnTo>
                  <a:lnTo>
                    <a:pt x="3879" y="4620"/>
                  </a:lnTo>
                  <a:cubicBezTo>
                    <a:pt x="3903" y="4625"/>
                    <a:pt x="4394" y="4808"/>
                    <a:pt x="4394" y="5438"/>
                  </a:cubicBezTo>
                  <a:lnTo>
                    <a:pt x="4394" y="6016"/>
                  </a:lnTo>
                  <a:lnTo>
                    <a:pt x="1526" y="6016"/>
                  </a:lnTo>
                  <a:cubicBezTo>
                    <a:pt x="1223" y="6016"/>
                    <a:pt x="1223" y="6473"/>
                    <a:pt x="1526" y="6473"/>
                  </a:cubicBezTo>
                  <a:lnTo>
                    <a:pt x="4620" y="6473"/>
                  </a:lnTo>
                  <a:cubicBezTo>
                    <a:pt x="4745" y="6468"/>
                    <a:pt x="4846" y="6367"/>
                    <a:pt x="4846" y="6242"/>
                  </a:cubicBezTo>
                  <a:lnTo>
                    <a:pt x="4846" y="5438"/>
                  </a:lnTo>
                  <a:cubicBezTo>
                    <a:pt x="4846" y="4519"/>
                    <a:pt x="4124" y="4226"/>
                    <a:pt x="4033" y="4192"/>
                  </a:cubicBezTo>
                  <a:lnTo>
                    <a:pt x="3133" y="3831"/>
                  </a:lnTo>
                  <a:lnTo>
                    <a:pt x="3133" y="3706"/>
                  </a:lnTo>
                  <a:cubicBezTo>
                    <a:pt x="3378" y="3562"/>
                    <a:pt x="3566" y="3331"/>
                    <a:pt x="3658" y="3056"/>
                  </a:cubicBezTo>
                  <a:cubicBezTo>
                    <a:pt x="4230" y="3008"/>
                    <a:pt x="4452" y="2286"/>
                    <a:pt x="4009" y="1926"/>
                  </a:cubicBezTo>
                  <a:lnTo>
                    <a:pt x="4009" y="1526"/>
                  </a:lnTo>
                  <a:cubicBezTo>
                    <a:pt x="4009" y="684"/>
                    <a:pt x="3326" y="1"/>
                    <a:pt x="248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3" name="Google Shape;12963;p93"/>
            <p:cNvSpPr/>
            <p:nvPr/>
          </p:nvSpPr>
          <p:spPr>
            <a:xfrm>
              <a:off x="2439045" y="2621546"/>
              <a:ext cx="127256" cy="169639"/>
            </a:xfrm>
            <a:custGeom>
              <a:avLst/>
              <a:gdLst/>
              <a:ahLst/>
              <a:cxnLst/>
              <a:rect l="l" t="t" r="r" b="b"/>
              <a:pathLst>
                <a:path w="4852" h="6468" extrusionOk="0">
                  <a:moveTo>
                    <a:pt x="2378" y="453"/>
                  </a:moveTo>
                  <a:lnTo>
                    <a:pt x="2378" y="458"/>
                  </a:lnTo>
                  <a:lnTo>
                    <a:pt x="2489" y="458"/>
                  </a:lnTo>
                  <a:cubicBezTo>
                    <a:pt x="3076" y="458"/>
                    <a:pt x="3557" y="934"/>
                    <a:pt x="3557" y="1521"/>
                  </a:cubicBezTo>
                  <a:lnTo>
                    <a:pt x="3557" y="1666"/>
                  </a:lnTo>
                  <a:lnTo>
                    <a:pt x="3537" y="1666"/>
                  </a:lnTo>
                  <a:cubicBezTo>
                    <a:pt x="3225" y="1593"/>
                    <a:pt x="3124" y="1175"/>
                    <a:pt x="3124" y="1175"/>
                  </a:cubicBezTo>
                  <a:cubicBezTo>
                    <a:pt x="3098" y="1060"/>
                    <a:pt x="2998" y="995"/>
                    <a:pt x="2897" y="995"/>
                  </a:cubicBezTo>
                  <a:cubicBezTo>
                    <a:pt x="2829" y="995"/>
                    <a:pt x="2761" y="1024"/>
                    <a:pt x="2715" y="1088"/>
                  </a:cubicBezTo>
                  <a:cubicBezTo>
                    <a:pt x="2310" y="1656"/>
                    <a:pt x="1396" y="1661"/>
                    <a:pt x="1387" y="1661"/>
                  </a:cubicBezTo>
                  <a:lnTo>
                    <a:pt x="1334" y="1661"/>
                  </a:lnTo>
                  <a:lnTo>
                    <a:pt x="1319" y="1666"/>
                  </a:lnTo>
                  <a:lnTo>
                    <a:pt x="1314" y="1666"/>
                  </a:lnTo>
                  <a:lnTo>
                    <a:pt x="1314" y="1521"/>
                  </a:lnTo>
                  <a:cubicBezTo>
                    <a:pt x="1314" y="929"/>
                    <a:pt x="1791" y="453"/>
                    <a:pt x="2378" y="453"/>
                  </a:cubicBezTo>
                  <a:close/>
                  <a:moveTo>
                    <a:pt x="3715" y="2286"/>
                  </a:moveTo>
                  <a:lnTo>
                    <a:pt x="3740" y="2291"/>
                  </a:lnTo>
                  <a:cubicBezTo>
                    <a:pt x="3817" y="2373"/>
                    <a:pt x="3802" y="2503"/>
                    <a:pt x="3715" y="2565"/>
                  </a:cubicBezTo>
                  <a:lnTo>
                    <a:pt x="3715" y="2286"/>
                  </a:lnTo>
                  <a:close/>
                  <a:moveTo>
                    <a:pt x="1156" y="2286"/>
                  </a:moveTo>
                  <a:lnTo>
                    <a:pt x="1156" y="2575"/>
                  </a:lnTo>
                  <a:cubicBezTo>
                    <a:pt x="1103" y="2537"/>
                    <a:pt x="1074" y="2479"/>
                    <a:pt x="1074" y="2416"/>
                  </a:cubicBezTo>
                  <a:cubicBezTo>
                    <a:pt x="1074" y="2373"/>
                    <a:pt x="1088" y="2330"/>
                    <a:pt x="1122" y="2296"/>
                  </a:cubicBezTo>
                  <a:cubicBezTo>
                    <a:pt x="1132" y="2296"/>
                    <a:pt x="1146" y="2291"/>
                    <a:pt x="1156" y="2286"/>
                  </a:cubicBezTo>
                  <a:close/>
                  <a:moveTo>
                    <a:pt x="2825" y="1627"/>
                  </a:moveTo>
                  <a:cubicBezTo>
                    <a:pt x="2926" y="1805"/>
                    <a:pt x="3076" y="1949"/>
                    <a:pt x="3258" y="2041"/>
                  </a:cubicBezTo>
                  <a:lnTo>
                    <a:pt x="3258" y="2690"/>
                  </a:lnTo>
                  <a:cubicBezTo>
                    <a:pt x="3258" y="3085"/>
                    <a:pt x="2936" y="3412"/>
                    <a:pt x="2537" y="3412"/>
                  </a:cubicBezTo>
                  <a:lnTo>
                    <a:pt x="2335" y="3412"/>
                  </a:lnTo>
                  <a:cubicBezTo>
                    <a:pt x="1935" y="3412"/>
                    <a:pt x="1613" y="3085"/>
                    <a:pt x="1613" y="2690"/>
                  </a:cubicBezTo>
                  <a:lnTo>
                    <a:pt x="1613" y="2094"/>
                  </a:lnTo>
                  <a:cubicBezTo>
                    <a:pt x="1906" y="2060"/>
                    <a:pt x="2426" y="1959"/>
                    <a:pt x="2825" y="1627"/>
                  </a:cubicBezTo>
                  <a:close/>
                  <a:moveTo>
                    <a:pt x="2676" y="3855"/>
                  </a:moveTo>
                  <a:lnTo>
                    <a:pt x="2676" y="3975"/>
                  </a:lnTo>
                  <a:lnTo>
                    <a:pt x="2431" y="4240"/>
                  </a:lnTo>
                  <a:lnTo>
                    <a:pt x="2195" y="4009"/>
                  </a:lnTo>
                  <a:lnTo>
                    <a:pt x="2195" y="3855"/>
                  </a:lnTo>
                  <a:cubicBezTo>
                    <a:pt x="2238" y="3860"/>
                    <a:pt x="2286" y="3865"/>
                    <a:pt x="2335" y="3865"/>
                  </a:cubicBezTo>
                  <a:lnTo>
                    <a:pt x="2537" y="3865"/>
                  </a:lnTo>
                  <a:cubicBezTo>
                    <a:pt x="2585" y="3865"/>
                    <a:pt x="2633" y="3860"/>
                    <a:pt x="2676" y="3855"/>
                  </a:cubicBezTo>
                  <a:close/>
                  <a:moveTo>
                    <a:pt x="2383" y="1"/>
                  </a:moveTo>
                  <a:cubicBezTo>
                    <a:pt x="1541" y="1"/>
                    <a:pt x="862" y="679"/>
                    <a:pt x="862" y="1521"/>
                  </a:cubicBezTo>
                  <a:lnTo>
                    <a:pt x="862" y="1921"/>
                  </a:lnTo>
                  <a:cubicBezTo>
                    <a:pt x="405" y="2286"/>
                    <a:pt x="636" y="3013"/>
                    <a:pt x="1218" y="3051"/>
                  </a:cubicBezTo>
                  <a:cubicBezTo>
                    <a:pt x="1310" y="3326"/>
                    <a:pt x="1492" y="3557"/>
                    <a:pt x="1743" y="3701"/>
                  </a:cubicBezTo>
                  <a:lnTo>
                    <a:pt x="1743" y="3826"/>
                  </a:lnTo>
                  <a:lnTo>
                    <a:pt x="814" y="4187"/>
                  </a:lnTo>
                  <a:cubicBezTo>
                    <a:pt x="727" y="4221"/>
                    <a:pt x="1" y="4509"/>
                    <a:pt x="1" y="5433"/>
                  </a:cubicBezTo>
                  <a:lnTo>
                    <a:pt x="1" y="6242"/>
                  </a:lnTo>
                  <a:cubicBezTo>
                    <a:pt x="1" y="6367"/>
                    <a:pt x="102" y="6468"/>
                    <a:pt x="227" y="6468"/>
                  </a:cubicBezTo>
                  <a:lnTo>
                    <a:pt x="804" y="6468"/>
                  </a:lnTo>
                  <a:cubicBezTo>
                    <a:pt x="1108" y="6468"/>
                    <a:pt x="1108" y="6015"/>
                    <a:pt x="804" y="6015"/>
                  </a:cubicBezTo>
                  <a:lnTo>
                    <a:pt x="453" y="6015"/>
                  </a:lnTo>
                  <a:lnTo>
                    <a:pt x="453" y="5433"/>
                  </a:lnTo>
                  <a:cubicBezTo>
                    <a:pt x="453" y="4808"/>
                    <a:pt x="944" y="4625"/>
                    <a:pt x="963" y="4615"/>
                  </a:cubicBezTo>
                  <a:lnTo>
                    <a:pt x="978" y="4615"/>
                  </a:lnTo>
                  <a:lnTo>
                    <a:pt x="1824" y="4283"/>
                  </a:lnTo>
                  <a:lnTo>
                    <a:pt x="2277" y="4721"/>
                  </a:lnTo>
                  <a:cubicBezTo>
                    <a:pt x="2320" y="4760"/>
                    <a:pt x="2378" y="4784"/>
                    <a:pt x="2436" y="4784"/>
                  </a:cubicBezTo>
                  <a:lnTo>
                    <a:pt x="2440" y="4784"/>
                  </a:lnTo>
                  <a:cubicBezTo>
                    <a:pt x="2498" y="4784"/>
                    <a:pt x="2556" y="4760"/>
                    <a:pt x="2599" y="4716"/>
                  </a:cubicBezTo>
                  <a:lnTo>
                    <a:pt x="3027" y="4274"/>
                  </a:lnTo>
                  <a:lnTo>
                    <a:pt x="3874" y="4615"/>
                  </a:lnTo>
                  <a:lnTo>
                    <a:pt x="3884" y="4615"/>
                  </a:lnTo>
                  <a:cubicBezTo>
                    <a:pt x="3903" y="4625"/>
                    <a:pt x="4394" y="4808"/>
                    <a:pt x="4394" y="5433"/>
                  </a:cubicBezTo>
                  <a:lnTo>
                    <a:pt x="4394" y="6015"/>
                  </a:lnTo>
                  <a:lnTo>
                    <a:pt x="1526" y="6015"/>
                  </a:lnTo>
                  <a:cubicBezTo>
                    <a:pt x="1223" y="6015"/>
                    <a:pt x="1223" y="6468"/>
                    <a:pt x="1526" y="6468"/>
                  </a:cubicBezTo>
                  <a:lnTo>
                    <a:pt x="4625" y="6468"/>
                  </a:lnTo>
                  <a:cubicBezTo>
                    <a:pt x="4750" y="6468"/>
                    <a:pt x="4851" y="6367"/>
                    <a:pt x="4851" y="6242"/>
                  </a:cubicBezTo>
                  <a:lnTo>
                    <a:pt x="4851" y="5433"/>
                  </a:lnTo>
                  <a:cubicBezTo>
                    <a:pt x="4846" y="4514"/>
                    <a:pt x="4124" y="4225"/>
                    <a:pt x="4038" y="4192"/>
                  </a:cubicBezTo>
                  <a:lnTo>
                    <a:pt x="3133" y="3831"/>
                  </a:lnTo>
                  <a:lnTo>
                    <a:pt x="3133" y="3706"/>
                  </a:lnTo>
                  <a:cubicBezTo>
                    <a:pt x="3383" y="3557"/>
                    <a:pt x="3566" y="3326"/>
                    <a:pt x="3658" y="3056"/>
                  </a:cubicBezTo>
                  <a:cubicBezTo>
                    <a:pt x="4230" y="3008"/>
                    <a:pt x="4457" y="2286"/>
                    <a:pt x="4009" y="1925"/>
                  </a:cubicBezTo>
                  <a:lnTo>
                    <a:pt x="4009" y="1521"/>
                  </a:lnTo>
                  <a:cubicBezTo>
                    <a:pt x="4009" y="684"/>
                    <a:pt x="3331" y="1"/>
                    <a:pt x="248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4" name="Google Shape;12964;p93"/>
            <p:cNvSpPr/>
            <p:nvPr/>
          </p:nvSpPr>
          <p:spPr>
            <a:xfrm>
              <a:off x="2189674" y="2621546"/>
              <a:ext cx="127125" cy="169771"/>
            </a:xfrm>
            <a:custGeom>
              <a:avLst/>
              <a:gdLst/>
              <a:ahLst/>
              <a:cxnLst/>
              <a:rect l="l" t="t" r="r" b="b"/>
              <a:pathLst>
                <a:path w="4847" h="6473" extrusionOk="0">
                  <a:moveTo>
                    <a:pt x="2378" y="453"/>
                  </a:moveTo>
                  <a:lnTo>
                    <a:pt x="2378" y="458"/>
                  </a:lnTo>
                  <a:lnTo>
                    <a:pt x="2484" y="458"/>
                  </a:lnTo>
                  <a:cubicBezTo>
                    <a:pt x="3076" y="458"/>
                    <a:pt x="3552" y="934"/>
                    <a:pt x="3552" y="1521"/>
                  </a:cubicBezTo>
                  <a:lnTo>
                    <a:pt x="3552" y="1666"/>
                  </a:lnTo>
                  <a:lnTo>
                    <a:pt x="3533" y="1666"/>
                  </a:lnTo>
                  <a:cubicBezTo>
                    <a:pt x="3220" y="1593"/>
                    <a:pt x="3119" y="1175"/>
                    <a:pt x="3119" y="1175"/>
                  </a:cubicBezTo>
                  <a:cubicBezTo>
                    <a:pt x="3093" y="1060"/>
                    <a:pt x="2993" y="995"/>
                    <a:pt x="2894" y="995"/>
                  </a:cubicBezTo>
                  <a:cubicBezTo>
                    <a:pt x="2826" y="995"/>
                    <a:pt x="2759" y="1024"/>
                    <a:pt x="2715" y="1088"/>
                  </a:cubicBezTo>
                  <a:cubicBezTo>
                    <a:pt x="2306" y="1656"/>
                    <a:pt x="1396" y="1661"/>
                    <a:pt x="1382" y="1661"/>
                  </a:cubicBezTo>
                  <a:lnTo>
                    <a:pt x="1329" y="1661"/>
                  </a:lnTo>
                  <a:lnTo>
                    <a:pt x="1314" y="1666"/>
                  </a:lnTo>
                  <a:lnTo>
                    <a:pt x="1310" y="1666"/>
                  </a:lnTo>
                  <a:lnTo>
                    <a:pt x="1310" y="1521"/>
                  </a:lnTo>
                  <a:cubicBezTo>
                    <a:pt x="1314" y="929"/>
                    <a:pt x="1791" y="453"/>
                    <a:pt x="2378" y="453"/>
                  </a:cubicBezTo>
                  <a:close/>
                  <a:moveTo>
                    <a:pt x="3711" y="2286"/>
                  </a:moveTo>
                  <a:lnTo>
                    <a:pt x="3740" y="2291"/>
                  </a:lnTo>
                  <a:cubicBezTo>
                    <a:pt x="3812" y="2373"/>
                    <a:pt x="3802" y="2503"/>
                    <a:pt x="3711" y="2565"/>
                  </a:cubicBezTo>
                  <a:lnTo>
                    <a:pt x="3711" y="2286"/>
                  </a:lnTo>
                  <a:close/>
                  <a:moveTo>
                    <a:pt x="1156" y="2286"/>
                  </a:moveTo>
                  <a:lnTo>
                    <a:pt x="1156" y="2575"/>
                  </a:lnTo>
                  <a:cubicBezTo>
                    <a:pt x="1103" y="2537"/>
                    <a:pt x="1069" y="2479"/>
                    <a:pt x="1074" y="2416"/>
                  </a:cubicBezTo>
                  <a:cubicBezTo>
                    <a:pt x="1074" y="2373"/>
                    <a:pt x="1088" y="2330"/>
                    <a:pt x="1117" y="2296"/>
                  </a:cubicBezTo>
                  <a:cubicBezTo>
                    <a:pt x="1132" y="2296"/>
                    <a:pt x="1141" y="2291"/>
                    <a:pt x="1156" y="2286"/>
                  </a:cubicBezTo>
                  <a:close/>
                  <a:moveTo>
                    <a:pt x="2821" y="1627"/>
                  </a:moveTo>
                  <a:cubicBezTo>
                    <a:pt x="2922" y="1805"/>
                    <a:pt x="3076" y="1949"/>
                    <a:pt x="3258" y="2041"/>
                  </a:cubicBezTo>
                  <a:lnTo>
                    <a:pt x="3258" y="2690"/>
                  </a:lnTo>
                  <a:cubicBezTo>
                    <a:pt x="3258" y="3085"/>
                    <a:pt x="2936" y="3412"/>
                    <a:pt x="2537" y="3412"/>
                  </a:cubicBezTo>
                  <a:lnTo>
                    <a:pt x="2330" y="3412"/>
                  </a:lnTo>
                  <a:cubicBezTo>
                    <a:pt x="1930" y="3412"/>
                    <a:pt x="1608" y="3085"/>
                    <a:pt x="1608" y="2690"/>
                  </a:cubicBezTo>
                  <a:lnTo>
                    <a:pt x="1608" y="2094"/>
                  </a:lnTo>
                  <a:cubicBezTo>
                    <a:pt x="1901" y="2060"/>
                    <a:pt x="2421" y="1959"/>
                    <a:pt x="2821" y="1627"/>
                  </a:cubicBezTo>
                  <a:close/>
                  <a:moveTo>
                    <a:pt x="2676" y="3855"/>
                  </a:moveTo>
                  <a:lnTo>
                    <a:pt x="2676" y="3975"/>
                  </a:lnTo>
                  <a:lnTo>
                    <a:pt x="2426" y="4240"/>
                  </a:lnTo>
                  <a:lnTo>
                    <a:pt x="2190" y="4009"/>
                  </a:lnTo>
                  <a:lnTo>
                    <a:pt x="2190" y="3855"/>
                  </a:lnTo>
                  <a:cubicBezTo>
                    <a:pt x="2238" y="3860"/>
                    <a:pt x="2286" y="3865"/>
                    <a:pt x="2330" y="3865"/>
                  </a:cubicBezTo>
                  <a:lnTo>
                    <a:pt x="2537" y="3865"/>
                  </a:lnTo>
                  <a:cubicBezTo>
                    <a:pt x="2585" y="3865"/>
                    <a:pt x="2628" y="3860"/>
                    <a:pt x="2676" y="3855"/>
                  </a:cubicBezTo>
                  <a:close/>
                  <a:moveTo>
                    <a:pt x="2378" y="1"/>
                  </a:moveTo>
                  <a:cubicBezTo>
                    <a:pt x="1541" y="1"/>
                    <a:pt x="857" y="684"/>
                    <a:pt x="857" y="1521"/>
                  </a:cubicBezTo>
                  <a:lnTo>
                    <a:pt x="857" y="1921"/>
                  </a:lnTo>
                  <a:cubicBezTo>
                    <a:pt x="405" y="2286"/>
                    <a:pt x="636" y="3018"/>
                    <a:pt x="1218" y="3056"/>
                  </a:cubicBezTo>
                  <a:cubicBezTo>
                    <a:pt x="1305" y="3330"/>
                    <a:pt x="1492" y="3561"/>
                    <a:pt x="1743" y="3706"/>
                  </a:cubicBezTo>
                  <a:lnTo>
                    <a:pt x="1743" y="3831"/>
                  </a:lnTo>
                  <a:lnTo>
                    <a:pt x="814" y="4192"/>
                  </a:lnTo>
                  <a:cubicBezTo>
                    <a:pt x="727" y="4221"/>
                    <a:pt x="1" y="4514"/>
                    <a:pt x="1" y="5433"/>
                  </a:cubicBezTo>
                  <a:lnTo>
                    <a:pt x="1" y="6242"/>
                  </a:lnTo>
                  <a:cubicBezTo>
                    <a:pt x="1" y="6367"/>
                    <a:pt x="102" y="6473"/>
                    <a:pt x="227" y="6473"/>
                  </a:cubicBezTo>
                  <a:lnTo>
                    <a:pt x="804" y="6473"/>
                  </a:lnTo>
                  <a:cubicBezTo>
                    <a:pt x="1108" y="6473"/>
                    <a:pt x="1108" y="6015"/>
                    <a:pt x="804" y="6015"/>
                  </a:cubicBezTo>
                  <a:lnTo>
                    <a:pt x="448" y="6015"/>
                  </a:lnTo>
                  <a:lnTo>
                    <a:pt x="448" y="5438"/>
                  </a:lnTo>
                  <a:cubicBezTo>
                    <a:pt x="448" y="4808"/>
                    <a:pt x="939" y="4625"/>
                    <a:pt x="958" y="4620"/>
                  </a:cubicBezTo>
                  <a:lnTo>
                    <a:pt x="968" y="4615"/>
                  </a:lnTo>
                  <a:lnTo>
                    <a:pt x="1820" y="4283"/>
                  </a:lnTo>
                  <a:lnTo>
                    <a:pt x="2272" y="4721"/>
                  </a:lnTo>
                  <a:cubicBezTo>
                    <a:pt x="2315" y="4764"/>
                    <a:pt x="2373" y="4788"/>
                    <a:pt x="2436" y="4788"/>
                  </a:cubicBezTo>
                  <a:cubicBezTo>
                    <a:pt x="2493" y="4784"/>
                    <a:pt x="2551" y="4760"/>
                    <a:pt x="2594" y="4716"/>
                  </a:cubicBezTo>
                  <a:lnTo>
                    <a:pt x="3018" y="4274"/>
                  </a:lnTo>
                  <a:lnTo>
                    <a:pt x="3869" y="4615"/>
                  </a:lnTo>
                  <a:lnTo>
                    <a:pt x="3879" y="4615"/>
                  </a:lnTo>
                  <a:cubicBezTo>
                    <a:pt x="3898" y="4625"/>
                    <a:pt x="4389" y="4808"/>
                    <a:pt x="4389" y="5433"/>
                  </a:cubicBezTo>
                  <a:lnTo>
                    <a:pt x="4389" y="6015"/>
                  </a:lnTo>
                  <a:lnTo>
                    <a:pt x="1521" y="6015"/>
                  </a:lnTo>
                  <a:cubicBezTo>
                    <a:pt x="1220" y="6015"/>
                    <a:pt x="1218" y="6468"/>
                    <a:pt x="1517" y="6468"/>
                  </a:cubicBezTo>
                  <a:cubicBezTo>
                    <a:pt x="1518" y="6468"/>
                    <a:pt x="1520" y="6468"/>
                    <a:pt x="1521" y="6468"/>
                  </a:cubicBezTo>
                  <a:lnTo>
                    <a:pt x="4615" y="6468"/>
                  </a:lnTo>
                  <a:cubicBezTo>
                    <a:pt x="4740" y="6468"/>
                    <a:pt x="4846" y="6367"/>
                    <a:pt x="4846" y="6242"/>
                  </a:cubicBezTo>
                  <a:lnTo>
                    <a:pt x="4846" y="5433"/>
                  </a:lnTo>
                  <a:cubicBezTo>
                    <a:pt x="4846" y="4514"/>
                    <a:pt x="4124" y="4225"/>
                    <a:pt x="4033" y="4192"/>
                  </a:cubicBezTo>
                  <a:lnTo>
                    <a:pt x="3133" y="3831"/>
                  </a:lnTo>
                  <a:lnTo>
                    <a:pt x="3133" y="3706"/>
                  </a:lnTo>
                  <a:cubicBezTo>
                    <a:pt x="3379" y="3557"/>
                    <a:pt x="3566" y="3326"/>
                    <a:pt x="3658" y="3056"/>
                  </a:cubicBezTo>
                  <a:cubicBezTo>
                    <a:pt x="4230" y="3008"/>
                    <a:pt x="4452" y="2286"/>
                    <a:pt x="4009" y="1925"/>
                  </a:cubicBezTo>
                  <a:lnTo>
                    <a:pt x="4009" y="1521"/>
                  </a:lnTo>
                  <a:cubicBezTo>
                    <a:pt x="4009" y="684"/>
                    <a:pt x="3326" y="1"/>
                    <a:pt x="248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65" name="Google Shape;12965;p93"/>
          <p:cNvGrpSpPr/>
          <p:nvPr/>
        </p:nvGrpSpPr>
        <p:grpSpPr>
          <a:xfrm>
            <a:off x="2660798" y="2267751"/>
            <a:ext cx="329653" cy="326926"/>
            <a:chOff x="2660798" y="2452326"/>
            <a:chExt cx="329653" cy="326926"/>
          </a:xfrm>
        </p:grpSpPr>
        <p:sp>
          <p:nvSpPr>
            <p:cNvPr id="12966" name="Google Shape;12966;p93"/>
            <p:cNvSpPr/>
            <p:nvPr/>
          </p:nvSpPr>
          <p:spPr>
            <a:xfrm>
              <a:off x="2896400" y="2626739"/>
              <a:ext cx="38266" cy="37873"/>
            </a:xfrm>
            <a:custGeom>
              <a:avLst/>
              <a:gdLst/>
              <a:ahLst/>
              <a:cxnLst/>
              <a:rect l="l" t="t" r="r" b="b"/>
              <a:pathLst>
                <a:path w="1459" h="1444" extrusionOk="0">
                  <a:moveTo>
                    <a:pt x="1" y="0"/>
                  </a:moveTo>
                  <a:lnTo>
                    <a:pt x="929" y="1444"/>
                  </a:lnTo>
                  <a:lnTo>
                    <a:pt x="1459" y="1444"/>
                  </a:lnTo>
                  <a:cubicBezTo>
                    <a:pt x="1449" y="645"/>
                    <a:pt x="799" y="0"/>
                    <a:pt x="1" y="0"/>
                  </a:cubicBezTo>
                  <a:close/>
                </a:path>
              </a:pathLst>
            </a:custGeom>
            <a:solidFill>
              <a:srgbClr val="D4DE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7" name="Google Shape;12967;p93"/>
            <p:cNvSpPr/>
            <p:nvPr/>
          </p:nvSpPr>
          <p:spPr>
            <a:xfrm>
              <a:off x="2858029" y="2626739"/>
              <a:ext cx="62762" cy="37873"/>
            </a:xfrm>
            <a:custGeom>
              <a:avLst/>
              <a:gdLst/>
              <a:ahLst/>
              <a:cxnLst/>
              <a:rect l="l" t="t" r="r" b="b"/>
              <a:pathLst>
                <a:path w="2393" h="1444" extrusionOk="0">
                  <a:moveTo>
                    <a:pt x="1459" y="0"/>
                  </a:moveTo>
                  <a:cubicBezTo>
                    <a:pt x="660" y="0"/>
                    <a:pt x="6" y="645"/>
                    <a:pt x="1" y="1444"/>
                  </a:cubicBezTo>
                  <a:lnTo>
                    <a:pt x="2392" y="1444"/>
                  </a:lnTo>
                  <a:cubicBezTo>
                    <a:pt x="2392" y="645"/>
                    <a:pt x="1969" y="0"/>
                    <a:pt x="1459" y="0"/>
                  </a:cubicBezTo>
                  <a:close/>
                </a:path>
              </a:pathLst>
            </a:custGeom>
            <a:solidFill>
              <a:srgbClr val="DEE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8" name="Google Shape;12968;p93"/>
            <p:cNvSpPr/>
            <p:nvPr/>
          </p:nvSpPr>
          <p:spPr>
            <a:xfrm>
              <a:off x="2895770" y="2564108"/>
              <a:ext cx="21480" cy="41833"/>
            </a:xfrm>
            <a:custGeom>
              <a:avLst/>
              <a:gdLst/>
              <a:ahLst/>
              <a:cxnLst/>
              <a:rect l="l" t="t" r="r" b="b"/>
              <a:pathLst>
                <a:path w="819" h="1595" extrusionOk="0">
                  <a:moveTo>
                    <a:pt x="27" y="1"/>
                  </a:moveTo>
                  <a:cubicBezTo>
                    <a:pt x="18" y="1"/>
                    <a:pt x="9" y="1"/>
                    <a:pt x="1" y="1"/>
                  </a:cubicBezTo>
                  <a:lnTo>
                    <a:pt x="1" y="1594"/>
                  </a:lnTo>
                  <a:cubicBezTo>
                    <a:pt x="6" y="1594"/>
                    <a:pt x="12" y="1594"/>
                    <a:pt x="18" y="1594"/>
                  </a:cubicBezTo>
                  <a:cubicBezTo>
                    <a:pt x="462" y="1594"/>
                    <a:pt x="819" y="1237"/>
                    <a:pt x="819" y="795"/>
                  </a:cubicBezTo>
                  <a:cubicBezTo>
                    <a:pt x="819" y="357"/>
                    <a:pt x="467" y="1"/>
                    <a:pt x="27" y="1"/>
                  </a:cubicBezTo>
                  <a:close/>
                </a:path>
              </a:pathLst>
            </a:custGeom>
            <a:solidFill>
              <a:srgbClr val="E0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69" name="Google Shape;12969;p93"/>
            <p:cNvSpPr/>
            <p:nvPr/>
          </p:nvSpPr>
          <p:spPr>
            <a:xfrm>
              <a:off x="2754929" y="2626739"/>
              <a:ext cx="38397" cy="37873"/>
            </a:xfrm>
            <a:custGeom>
              <a:avLst/>
              <a:gdLst/>
              <a:ahLst/>
              <a:cxnLst/>
              <a:rect l="l" t="t" r="r" b="b"/>
              <a:pathLst>
                <a:path w="1464" h="1444" extrusionOk="0">
                  <a:moveTo>
                    <a:pt x="1" y="0"/>
                  </a:moveTo>
                  <a:lnTo>
                    <a:pt x="934" y="1444"/>
                  </a:lnTo>
                  <a:lnTo>
                    <a:pt x="1463" y="1444"/>
                  </a:lnTo>
                  <a:cubicBezTo>
                    <a:pt x="1454" y="645"/>
                    <a:pt x="804" y="0"/>
                    <a:pt x="1" y="0"/>
                  </a:cubicBezTo>
                  <a:close/>
                </a:path>
              </a:pathLst>
            </a:custGeom>
            <a:solidFill>
              <a:srgbClr val="D4DE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0" name="Google Shape;12970;p93"/>
            <p:cNvSpPr/>
            <p:nvPr/>
          </p:nvSpPr>
          <p:spPr>
            <a:xfrm>
              <a:off x="2716689" y="2626739"/>
              <a:ext cx="62762" cy="37873"/>
            </a:xfrm>
            <a:custGeom>
              <a:avLst/>
              <a:gdLst/>
              <a:ahLst/>
              <a:cxnLst/>
              <a:rect l="l" t="t" r="r" b="b"/>
              <a:pathLst>
                <a:path w="2393" h="1444" extrusionOk="0">
                  <a:moveTo>
                    <a:pt x="1459" y="0"/>
                  </a:moveTo>
                  <a:cubicBezTo>
                    <a:pt x="660" y="0"/>
                    <a:pt x="5" y="645"/>
                    <a:pt x="1" y="1444"/>
                  </a:cubicBezTo>
                  <a:lnTo>
                    <a:pt x="2392" y="1444"/>
                  </a:lnTo>
                  <a:cubicBezTo>
                    <a:pt x="2392" y="645"/>
                    <a:pt x="1969" y="0"/>
                    <a:pt x="1459" y="0"/>
                  </a:cubicBezTo>
                  <a:close/>
                </a:path>
              </a:pathLst>
            </a:custGeom>
            <a:solidFill>
              <a:srgbClr val="DEE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1" name="Google Shape;12971;p93"/>
            <p:cNvSpPr/>
            <p:nvPr/>
          </p:nvSpPr>
          <p:spPr>
            <a:xfrm>
              <a:off x="2754562" y="2564108"/>
              <a:ext cx="21480" cy="41833"/>
            </a:xfrm>
            <a:custGeom>
              <a:avLst/>
              <a:gdLst/>
              <a:ahLst/>
              <a:cxnLst/>
              <a:rect l="l" t="t" r="r" b="b"/>
              <a:pathLst>
                <a:path w="819" h="1595" extrusionOk="0">
                  <a:moveTo>
                    <a:pt x="26" y="1"/>
                  </a:moveTo>
                  <a:cubicBezTo>
                    <a:pt x="17" y="1"/>
                    <a:pt x="9" y="1"/>
                    <a:pt x="0" y="1"/>
                  </a:cubicBezTo>
                  <a:lnTo>
                    <a:pt x="0" y="1594"/>
                  </a:lnTo>
                  <a:cubicBezTo>
                    <a:pt x="6" y="1594"/>
                    <a:pt x="12" y="1594"/>
                    <a:pt x="18" y="1594"/>
                  </a:cubicBezTo>
                  <a:cubicBezTo>
                    <a:pt x="457" y="1594"/>
                    <a:pt x="818" y="1237"/>
                    <a:pt x="818" y="795"/>
                  </a:cubicBezTo>
                  <a:cubicBezTo>
                    <a:pt x="818" y="357"/>
                    <a:pt x="462" y="1"/>
                    <a:pt x="26" y="1"/>
                  </a:cubicBezTo>
                  <a:close/>
                </a:path>
              </a:pathLst>
            </a:custGeom>
            <a:solidFill>
              <a:srgbClr val="E0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2" name="Google Shape;12972;p93"/>
            <p:cNvSpPr/>
            <p:nvPr/>
          </p:nvSpPr>
          <p:spPr>
            <a:xfrm>
              <a:off x="2825612" y="2628628"/>
              <a:ext cx="51511" cy="51511"/>
            </a:xfrm>
            <a:custGeom>
              <a:avLst/>
              <a:gdLst/>
              <a:ahLst/>
              <a:cxnLst/>
              <a:rect l="l" t="t" r="r" b="b"/>
              <a:pathLst>
                <a:path w="1964" h="1964" extrusionOk="0">
                  <a:moveTo>
                    <a:pt x="0" y="0"/>
                  </a:moveTo>
                  <a:lnTo>
                    <a:pt x="1169" y="1963"/>
                  </a:lnTo>
                  <a:lnTo>
                    <a:pt x="1963" y="1963"/>
                  </a:lnTo>
                  <a:cubicBezTo>
                    <a:pt x="1963" y="881"/>
                    <a:pt x="1083" y="0"/>
                    <a:pt x="0" y="0"/>
                  </a:cubicBezTo>
                  <a:close/>
                </a:path>
              </a:pathLst>
            </a:custGeom>
            <a:solidFill>
              <a:srgbClr val="8498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3" name="Google Shape;12973;p93"/>
            <p:cNvSpPr/>
            <p:nvPr/>
          </p:nvSpPr>
          <p:spPr>
            <a:xfrm>
              <a:off x="2774232" y="2628628"/>
              <a:ext cx="82066" cy="51511"/>
            </a:xfrm>
            <a:custGeom>
              <a:avLst/>
              <a:gdLst/>
              <a:ahLst/>
              <a:cxnLst/>
              <a:rect l="l" t="t" r="r" b="b"/>
              <a:pathLst>
                <a:path w="3129" h="1964" extrusionOk="0">
                  <a:moveTo>
                    <a:pt x="1959" y="0"/>
                  </a:moveTo>
                  <a:cubicBezTo>
                    <a:pt x="877" y="0"/>
                    <a:pt x="1" y="881"/>
                    <a:pt x="1" y="1963"/>
                  </a:cubicBezTo>
                  <a:lnTo>
                    <a:pt x="3128" y="1963"/>
                  </a:lnTo>
                  <a:cubicBezTo>
                    <a:pt x="3128" y="881"/>
                    <a:pt x="2604" y="0"/>
                    <a:pt x="1959" y="0"/>
                  </a:cubicBezTo>
                  <a:close/>
                </a:path>
              </a:pathLst>
            </a:custGeom>
            <a:solidFill>
              <a:srgbClr val="96A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4" name="Google Shape;12974;p93"/>
            <p:cNvSpPr/>
            <p:nvPr/>
          </p:nvSpPr>
          <p:spPr>
            <a:xfrm>
              <a:off x="2825979" y="2550994"/>
              <a:ext cx="28431" cy="56835"/>
            </a:xfrm>
            <a:custGeom>
              <a:avLst/>
              <a:gdLst/>
              <a:ahLst/>
              <a:cxnLst/>
              <a:rect l="l" t="t" r="r" b="b"/>
              <a:pathLst>
                <a:path w="1084" h="2167" extrusionOk="0">
                  <a:moveTo>
                    <a:pt x="1" y="1"/>
                  </a:moveTo>
                  <a:lnTo>
                    <a:pt x="1" y="2166"/>
                  </a:lnTo>
                  <a:cubicBezTo>
                    <a:pt x="602" y="2166"/>
                    <a:pt x="1083" y="1680"/>
                    <a:pt x="1083" y="1084"/>
                  </a:cubicBezTo>
                  <a:cubicBezTo>
                    <a:pt x="1083" y="482"/>
                    <a:pt x="602" y="1"/>
                    <a:pt x="1" y="1"/>
                  </a:cubicBezTo>
                  <a:close/>
                </a:path>
              </a:pathLst>
            </a:custGeom>
            <a:solidFill>
              <a:srgbClr val="BEC9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5" name="Google Shape;12975;p93"/>
            <p:cNvSpPr/>
            <p:nvPr/>
          </p:nvSpPr>
          <p:spPr>
            <a:xfrm>
              <a:off x="2796840" y="2550994"/>
              <a:ext cx="43302" cy="56835"/>
            </a:xfrm>
            <a:custGeom>
              <a:avLst/>
              <a:gdLst/>
              <a:ahLst/>
              <a:cxnLst/>
              <a:rect l="l" t="t" r="r" b="b"/>
              <a:pathLst>
                <a:path w="1651" h="2167" extrusionOk="0">
                  <a:moveTo>
                    <a:pt x="1083" y="1"/>
                  </a:moveTo>
                  <a:cubicBezTo>
                    <a:pt x="486" y="1"/>
                    <a:pt x="0" y="482"/>
                    <a:pt x="0" y="1084"/>
                  </a:cubicBezTo>
                  <a:cubicBezTo>
                    <a:pt x="0" y="1680"/>
                    <a:pt x="486" y="2166"/>
                    <a:pt x="1083" y="2166"/>
                  </a:cubicBezTo>
                  <a:lnTo>
                    <a:pt x="1112" y="2166"/>
                  </a:lnTo>
                  <a:cubicBezTo>
                    <a:pt x="1415" y="2152"/>
                    <a:pt x="1651" y="1671"/>
                    <a:pt x="1651" y="1084"/>
                  </a:cubicBezTo>
                  <a:cubicBezTo>
                    <a:pt x="1651" y="492"/>
                    <a:pt x="1410" y="15"/>
                    <a:pt x="1112" y="1"/>
                  </a:cubicBezTo>
                  <a:close/>
                </a:path>
              </a:pathLst>
            </a:custGeom>
            <a:solidFill>
              <a:srgbClr val="CBD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6" name="Google Shape;12976;p93"/>
            <p:cNvSpPr/>
            <p:nvPr/>
          </p:nvSpPr>
          <p:spPr>
            <a:xfrm>
              <a:off x="2733107" y="2564108"/>
              <a:ext cx="28404" cy="41833"/>
            </a:xfrm>
            <a:custGeom>
              <a:avLst/>
              <a:gdLst/>
              <a:ahLst/>
              <a:cxnLst/>
              <a:rect l="l" t="t" r="r" b="b"/>
              <a:pathLst>
                <a:path w="1083" h="1595" extrusionOk="0">
                  <a:moveTo>
                    <a:pt x="792" y="1"/>
                  </a:moveTo>
                  <a:cubicBezTo>
                    <a:pt x="356" y="1"/>
                    <a:pt x="0" y="357"/>
                    <a:pt x="0" y="795"/>
                  </a:cubicBezTo>
                  <a:cubicBezTo>
                    <a:pt x="0" y="1237"/>
                    <a:pt x="361" y="1594"/>
                    <a:pt x="801" y="1594"/>
                  </a:cubicBezTo>
                  <a:cubicBezTo>
                    <a:pt x="807" y="1594"/>
                    <a:pt x="812" y="1594"/>
                    <a:pt x="818" y="1594"/>
                  </a:cubicBezTo>
                  <a:cubicBezTo>
                    <a:pt x="963" y="1594"/>
                    <a:pt x="1083" y="1238"/>
                    <a:pt x="1083" y="795"/>
                  </a:cubicBezTo>
                  <a:cubicBezTo>
                    <a:pt x="1083" y="357"/>
                    <a:pt x="963" y="1"/>
                    <a:pt x="818" y="1"/>
                  </a:cubicBezTo>
                  <a:cubicBezTo>
                    <a:pt x="810" y="1"/>
                    <a:pt x="801" y="1"/>
                    <a:pt x="792" y="1"/>
                  </a:cubicBezTo>
                  <a:close/>
                </a:path>
              </a:pathLst>
            </a:custGeom>
            <a:solidFill>
              <a:srgbClr val="E3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7" name="Google Shape;12977;p93"/>
            <p:cNvSpPr/>
            <p:nvPr/>
          </p:nvSpPr>
          <p:spPr>
            <a:xfrm>
              <a:off x="2874316" y="2564108"/>
              <a:ext cx="28536" cy="41833"/>
            </a:xfrm>
            <a:custGeom>
              <a:avLst/>
              <a:gdLst/>
              <a:ahLst/>
              <a:cxnLst/>
              <a:rect l="l" t="t" r="r" b="b"/>
              <a:pathLst>
                <a:path w="1088" h="1595" extrusionOk="0">
                  <a:moveTo>
                    <a:pt x="793" y="1"/>
                  </a:moveTo>
                  <a:cubicBezTo>
                    <a:pt x="357" y="1"/>
                    <a:pt x="1" y="357"/>
                    <a:pt x="1" y="795"/>
                  </a:cubicBezTo>
                  <a:cubicBezTo>
                    <a:pt x="1" y="1237"/>
                    <a:pt x="361" y="1594"/>
                    <a:pt x="801" y="1594"/>
                  </a:cubicBezTo>
                  <a:cubicBezTo>
                    <a:pt x="807" y="1594"/>
                    <a:pt x="813" y="1594"/>
                    <a:pt x="819" y="1594"/>
                  </a:cubicBezTo>
                  <a:cubicBezTo>
                    <a:pt x="968" y="1594"/>
                    <a:pt x="1088" y="1238"/>
                    <a:pt x="1088" y="795"/>
                  </a:cubicBezTo>
                  <a:cubicBezTo>
                    <a:pt x="1088" y="357"/>
                    <a:pt x="968" y="1"/>
                    <a:pt x="819" y="1"/>
                  </a:cubicBezTo>
                  <a:cubicBezTo>
                    <a:pt x="810" y="1"/>
                    <a:pt x="801" y="1"/>
                    <a:pt x="793" y="1"/>
                  </a:cubicBezTo>
                  <a:close/>
                </a:path>
              </a:pathLst>
            </a:custGeom>
            <a:solidFill>
              <a:srgbClr val="E3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8" name="Google Shape;12978;p93"/>
            <p:cNvSpPr/>
            <p:nvPr/>
          </p:nvSpPr>
          <p:spPr>
            <a:xfrm>
              <a:off x="2870644" y="2558836"/>
              <a:ext cx="61005" cy="52271"/>
            </a:xfrm>
            <a:custGeom>
              <a:avLst/>
              <a:gdLst/>
              <a:ahLst/>
              <a:cxnLst/>
              <a:rect l="l" t="t" r="r" b="b"/>
              <a:pathLst>
                <a:path w="2326" h="1993" extrusionOk="0">
                  <a:moveTo>
                    <a:pt x="997" y="400"/>
                  </a:moveTo>
                  <a:cubicBezTo>
                    <a:pt x="1526" y="400"/>
                    <a:pt x="1796" y="1044"/>
                    <a:pt x="1420" y="1420"/>
                  </a:cubicBezTo>
                  <a:cubicBezTo>
                    <a:pt x="1297" y="1541"/>
                    <a:pt x="1147" y="1596"/>
                    <a:pt x="1000" y="1596"/>
                  </a:cubicBezTo>
                  <a:cubicBezTo>
                    <a:pt x="693" y="1596"/>
                    <a:pt x="400" y="1358"/>
                    <a:pt x="400" y="996"/>
                  </a:cubicBezTo>
                  <a:cubicBezTo>
                    <a:pt x="400" y="669"/>
                    <a:pt x="665" y="400"/>
                    <a:pt x="997" y="400"/>
                  </a:cubicBezTo>
                  <a:close/>
                  <a:moveTo>
                    <a:pt x="1004" y="1"/>
                  </a:moveTo>
                  <a:cubicBezTo>
                    <a:pt x="492" y="1"/>
                    <a:pt x="1" y="397"/>
                    <a:pt x="1" y="996"/>
                  </a:cubicBezTo>
                  <a:cubicBezTo>
                    <a:pt x="1" y="1545"/>
                    <a:pt x="448" y="1992"/>
                    <a:pt x="997" y="1992"/>
                  </a:cubicBezTo>
                  <a:cubicBezTo>
                    <a:pt x="1882" y="1992"/>
                    <a:pt x="2325" y="919"/>
                    <a:pt x="1700" y="294"/>
                  </a:cubicBezTo>
                  <a:cubicBezTo>
                    <a:pt x="1497" y="92"/>
                    <a:pt x="1248" y="1"/>
                    <a:pt x="100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79" name="Google Shape;12979;p93"/>
            <p:cNvSpPr/>
            <p:nvPr/>
          </p:nvSpPr>
          <p:spPr>
            <a:xfrm>
              <a:off x="2871379" y="2621546"/>
              <a:ext cx="68454" cy="48232"/>
            </a:xfrm>
            <a:custGeom>
              <a:avLst/>
              <a:gdLst/>
              <a:ahLst/>
              <a:cxnLst/>
              <a:rect l="l" t="t" r="r" b="b"/>
              <a:pathLst>
                <a:path w="2610" h="1839" extrusionOk="0">
                  <a:moveTo>
                    <a:pt x="969" y="1"/>
                  </a:moveTo>
                  <a:cubicBezTo>
                    <a:pt x="700" y="1"/>
                    <a:pt x="430" y="63"/>
                    <a:pt x="194" y="193"/>
                  </a:cubicBezTo>
                  <a:cubicBezTo>
                    <a:pt x="0" y="300"/>
                    <a:pt x="107" y="563"/>
                    <a:pt x="287" y="563"/>
                  </a:cubicBezTo>
                  <a:cubicBezTo>
                    <a:pt x="317" y="563"/>
                    <a:pt x="349" y="556"/>
                    <a:pt x="382" y="540"/>
                  </a:cubicBezTo>
                  <a:cubicBezTo>
                    <a:pt x="570" y="440"/>
                    <a:pt x="769" y="393"/>
                    <a:pt x="964" y="393"/>
                  </a:cubicBezTo>
                  <a:cubicBezTo>
                    <a:pt x="1548" y="393"/>
                    <a:pt x="2095" y="808"/>
                    <a:pt x="2196" y="1439"/>
                  </a:cubicBezTo>
                  <a:lnTo>
                    <a:pt x="969" y="1439"/>
                  </a:lnTo>
                  <a:cubicBezTo>
                    <a:pt x="719" y="1454"/>
                    <a:pt x="719" y="1824"/>
                    <a:pt x="969" y="1839"/>
                  </a:cubicBezTo>
                  <a:lnTo>
                    <a:pt x="2413" y="1839"/>
                  </a:lnTo>
                  <a:cubicBezTo>
                    <a:pt x="2523" y="1839"/>
                    <a:pt x="2610" y="1747"/>
                    <a:pt x="2610" y="1637"/>
                  </a:cubicBezTo>
                  <a:cubicBezTo>
                    <a:pt x="2610" y="732"/>
                    <a:pt x="1874" y="1"/>
                    <a:pt x="96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0" name="Google Shape;12980;p93"/>
            <p:cNvSpPr/>
            <p:nvPr/>
          </p:nvSpPr>
          <p:spPr>
            <a:xfrm>
              <a:off x="2711522" y="2621467"/>
              <a:ext cx="68349" cy="48442"/>
            </a:xfrm>
            <a:custGeom>
              <a:avLst/>
              <a:gdLst/>
              <a:ahLst/>
              <a:cxnLst/>
              <a:rect l="l" t="t" r="r" b="b"/>
              <a:pathLst>
                <a:path w="2606" h="1847" extrusionOk="0">
                  <a:moveTo>
                    <a:pt x="1642" y="1"/>
                  </a:moveTo>
                  <a:cubicBezTo>
                    <a:pt x="782" y="1"/>
                    <a:pt x="0" y="689"/>
                    <a:pt x="0" y="1645"/>
                  </a:cubicBezTo>
                  <a:cubicBezTo>
                    <a:pt x="0" y="1755"/>
                    <a:pt x="87" y="1847"/>
                    <a:pt x="198" y="1847"/>
                  </a:cubicBezTo>
                  <a:lnTo>
                    <a:pt x="1660" y="1847"/>
                  </a:lnTo>
                  <a:cubicBezTo>
                    <a:pt x="1665" y="1847"/>
                    <a:pt x="1670" y="1847"/>
                    <a:pt x="1674" y="1847"/>
                  </a:cubicBezTo>
                  <a:cubicBezTo>
                    <a:pt x="1935" y="1847"/>
                    <a:pt x="1935" y="1447"/>
                    <a:pt x="1674" y="1447"/>
                  </a:cubicBezTo>
                  <a:cubicBezTo>
                    <a:pt x="1670" y="1447"/>
                    <a:pt x="1665" y="1447"/>
                    <a:pt x="1660" y="1447"/>
                  </a:cubicBezTo>
                  <a:lnTo>
                    <a:pt x="414" y="1447"/>
                  </a:lnTo>
                  <a:cubicBezTo>
                    <a:pt x="515" y="817"/>
                    <a:pt x="1059" y="399"/>
                    <a:pt x="1643" y="399"/>
                  </a:cubicBezTo>
                  <a:cubicBezTo>
                    <a:pt x="1838" y="399"/>
                    <a:pt x="2039" y="446"/>
                    <a:pt x="2228" y="547"/>
                  </a:cubicBezTo>
                  <a:cubicBezTo>
                    <a:pt x="2261" y="564"/>
                    <a:pt x="2293" y="571"/>
                    <a:pt x="2323" y="571"/>
                  </a:cubicBezTo>
                  <a:cubicBezTo>
                    <a:pt x="2502" y="571"/>
                    <a:pt x="2606" y="308"/>
                    <a:pt x="2416" y="196"/>
                  </a:cubicBezTo>
                  <a:cubicBezTo>
                    <a:pt x="2164" y="62"/>
                    <a:pt x="1899" y="1"/>
                    <a:pt x="164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1" name="Google Shape;12981;p93"/>
            <p:cNvSpPr/>
            <p:nvPr/>
          </p:nvSpPr>
          <p:spPr>
            <a:xfrm>
              <a:off x="2728439" y="2558836"/>
              <a:ext cx="60979" cy="52271"/>
            </a:xfrm>
            <a:custGeom>
              <a:avLst/>
              <a:gdLst/>
              <a:ahLst/>
              <a:cxnLst/>
              <a:rect l="l" t="t" r="r" b="b"/>
              <a:pathLst>
                <a:path w="2325" h="1993" extrusionOk="0">
                  <a:moveTo>
                    <a:pt x="996" y="400"/>
                  </a:moveTo>
                  <a:cubicBezTo>
                    <a:pt x="1525" y="400"/>
                    <a:pt x="1795" y="1044"/>
                    <a:pt x="1420" y="1420"/>
                  </a:cubicBezTo>
                  <a:cubicBezTo>
                    <a:pt x="1297" y="1541"/>
                    <a:pt x="1146" y="1596"/>
                    <a:pt x="1000" y="1596"/>
                  </a:cubicBezTo>
                  <a:cubicBezTo>
                    <a:pt x="692" y="1596"/>
                    <a:pt x="400" y="1358"/>
                    <a:pt x="400" y="996"/>
                  </a:cubicBezTo>
                  <a:cubicBezTo>
                    <a:pt x="400" y="669"/>
                    <a:pt x="664" y="400"/>
                    <a:pt x="996" y="400"/>
                  </a:cubicBezTo>
                  <a:close/>
                  <a:moveTo>
                    <a:pt x="1003" y="1"/>
                  </a:moveTo>
                  <a:cubicBezTo>
                    <a:pt x="491" y="1"/>
                    <a:pt x="0" y="397"/>
                    <a:pt x="0" y="996"/>
                  </a:cubicBezTo>
                  <a:cubicBezTo>
                    <a:pt x="0" y="1545"/>
                    <a:pt x="448" y="1992"/>
                    <a:pt x="996" y="1992"/>
                  </a:cubicBezTo>
                  <a:cubicBezTo>
                    <a:pt x="1882" y="1992"/>
                    <a:pt x="2324" y="919"/>
                    <a:pt x="1699" y="294"/>
                  </a:cubicBezTo>
                  <a:cubicBezTo>
                    <a:pt x="1496" y="92"/>
                    <a:pt x="1247" y="1"/>
                    <a:pt x="100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2" name="Google Shape;12982;p93"/>
            <p:cNvSpPr/>
            <p:nvPr/>
          </p:nvSpPr>
          <p:spPr>
            <a:xfrm>
              <a:off x="2792041" y="2545722"/>
              <a:ext cx="78525" cy="67274"/>
            </a:xfrm>
            <a:custGeom>
              <a:avLst/>
              <a:gdLst/>
              <a:ahLst/>
              <a:cxnLst/>
              <a:rect l="l" t="t" r="r" b="b"/>
              <a:pathLst>
                <a:path w="2994" h="2565" extrusionOk="0">
                  <a:moveTo>
                    <a:pt x="1280" y="399"/>
                  </a:moveTo>
                  <a:cubicBezTo>
                    <a:pt x="2069" y="399"/>
                    <a:pt x="2464" y="1352"/>
                    <a:pt x="1906" y="1905"/>
                  </a:cubicBezTo>
                  <a:cubicBezTo>
                    <a:pt x="1725" y="2086"/>
                    <a:pt x="1503" y="2167"/>
                    <a:pt x="1286" y="2167"/>
                  </a:cubicBezTo>
                  <a:cubicBezTo>
                    <a:pt x="833" y="2167"/>
                    <a:pt x="400" y="1815"/>
                    <a:pt x="400" y="1285"/>
                  </a:cubicBezTo>
                  <a:cubicBezTo>
                    <a:pt x="400" y="794"/>
                    <a:pt x="794" y="399"/>
                    <a:pt x="1280" y="399"/>
                  </a:cubicBezTo>
                  <a:close/>
                  <a:moveTo>
                    <a:pt x="1294" y="0"/>
                  </a:moveTo>
                  <a:cubicBezTo>
                    <a:pt x="634" y="0"/>
                    <a:pt x="0" y="512"/>
                    <a:pt x="0" y="1285"/>
                  </a:cubicBezTo>
                  <a:cubicBezTo>
                    <a:pt x="0" y="1992"/>
                    <a:pt x="573" y="2565"/>
                    <a:pt x="1280" y="2565"/>
                  </a:cubicBezTo>
                  <a:cubicBezTo>
                    <a:pt x="2421" y="2565"/>
                    <a:pt x="2993" y="1184"/>
                    <a:pt x="2190" y="375"/>
                  </a:cubicBezTo>
                  <a:cubicBezTo>
                    <a:pt x="1929" y="116"/>
                    <a:pt x="1609" y="0"/>
                    <a:pt x="129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3" name="Google Shape;12983;p93"/>
            <p:cNvSpPr/>
            <p:nvPr/>
          </p:nvSpPr>
          <p:spPr>
            <a:xfrm>
              <a:off x="2768934" y="2623434"/>
              <a:ext cx="113355" cy="61871"/>
            </a:xfrm>
            <a:custGeom>
              <a:avLst/>
              <a:gdLst/>
              <a:ahLst/>
              <a:cxnLst/>
              <a:rect l="l" t="t" r="r" b="b"/>
              <a:pathLst>
                <a:path w="4322" h="2359" extrusionOk="0">
                  <a:moveTo>
                    <a:pt x="2161" y="395"/>
                  </a:moveTo>
                  <a:cubicBezTo>
                    <a:pt x="3061" y="395"/>
                    <a:pt x="3812" y="1069"/>
                    <a:pt x="3913" y="1959"/>
                  </a:cubicBezTo>
                  <a:lnTo>
                    <a:pt x="410" y="1959"/>
                  </a:lnTo>
                  <a:cubicBezTo>
                    <a:pt x="511" y="1069"/>
                    <a:pt x="1266" y="395"/>
                    <a:pt x="2161" y="395"/>
                  </a:cubicBezTo>
                  <a:close/>
                  <a:moveTo>
                    <a:pt x="2161" y="1"/>
                  </a:moveTo>
                  <a:cubicBezTo>
                    <a:pt x="973" y="1"/>
                    <a:pt x="6" y="968"/>
                    <a:pt x="1" y="2161"/>
                  </a:cubicBezTo>
                  <a:cubicBezTo>
                    <a:pt x="1" y="2267"/>
                    <a:pt x="92" y="2359"/>
                    <a:pt x="203" y="2359"/>
                  </a:cubicBezTo>
                  <a:lnTo>
                    <a:pt x="4124" y="2359"/>
                  </a:lnTo>
                  <a:cubicBezTo>
                    <a:pt x="4235" y="2359"/>
                    <a:pt x="4322" y="2267"/>
                    <a:pt x="4322" y="2161"/>
                  </a:cubicBezTo>
                  <a:cubicBezTo>
                    <a:pt x="4322" y="968"/>
                    <a:pt x="3355" y="1"/>
                    <a:pt x="216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4" name="Google Shape;12984;p93"/>
            <p:cNvSpPr/>
            <p:nvPr/>
          </p:nvSpPr>
          <p:spPr>
            <a:xfrm>
              <a:off x="2660798" y="2452326"/>
              <a:ext cx="329653" cy="326926"/>
            </a:xfrm>
            <a:custGeom>
              <a:avLst/>
              <a:gdLst/>
              <a:ahLst/>
              <a:cxnLst/>
              <a:rect l="l" t="t" r="r" b="b"/>
              <a:pathLst>
                <a:path w="12569" h="12465" extrusionOk="0">
                  <a:moveTo>
                    <a:pt x="6481" y="1068"/>
                  </a:moveTo>
                  <a:cubicBezTo>
                    <a:pt x="9171" y="1179"/>
                    <a:pt x="11332" y="3335"/>
                    <a:pt x="11438" y="6024"/>
                  </a:cubicBezTo>
                  <a:lnTo>
                    <a:pt x="10961" y="6024"/>
                  </a:lnTo>
                  <a:cubicBezTo>
                    <a:pt x="10957" y="6024"/>
                    <a:pt x="10952" y="6024"/>
                    <a:pt x="10948" y="6024"/>
                  </a:cubicBezTo>
                  <a:cubicBezTo>
                    <a:pt x="10687" y="6024"/>
                    <a:pt x="10687" y="6424"/>
                    <a:pt x="10948" y="6424"/>
                  </a:cubicBezTo>
                  <a:cubicBezTo>
                    <a:pt x="10952" y="6424"/>
                    <a:pt x="10957" y="6424"/>
                    <a:pt x="10961" y="6424"/>
                  </a:cubicBezTo>
                  <a:lnTo>
                    <a:pt x="11438" y="6424"/>
                  </a:lnTo>
                  <a:cubicBezTo>
                    <a:pt x="11332" y="9114"/>
                    <a:pt x="9176" y="11269"/>
                    <a:pt x="6486" y="11375"/>
                  </a:cubicBezTo>
                  <a:lnTo>
                    <a:pt x="6486" y="10904"/>
                  </a:lnTo>
                  <a:cubicBezTo>
                    <a:pt x="6494" y="10762"/>
                    <a:pt x="6390" y="10691"/>
                    <a:pt x="6287" y="10691"/>
                  </a:cubicBezTo>
                  <a:cubicBezTo>
                    <a:pt x="6183" y="10691"/>
                    <a:pt x="6080" y="10762"/>
                    <a:pt x="6087" y="10904"/>
                  </a:cubicBezTo>
                  <a:lnTo>
                    <a:pt x="6087" y="11375"/>
                  </a:lnTo>
                  <a:cubicBezTo>
                    <a:pt x="3397" y="11269"/>
                    <a:pt x="1237" y="9114"/>
                    <a:pt x="1131" y="6424"/>
                  </a:cubicBezTo>
                  <a:lnTo>
                    <a:pt x="1607" y="6424"/>
                  </a:lnTo>
                  <a:cubicBezTo>
                    <a:pt x="1857" y="6409"/>
                    <a:pt x="1857" y="6039"/>
                    <a:pt x="1607" y="6024"/>
                  </a:cubicBezTo>
                  <a:lnTo>
                    <a:pt x="1131" y="6024"/>
                  </a:lnTo>
                  <a:cubicBezTo>
                    <a:pt x="1237" y="3335"/>
                    <a:pt x="3392" y="1179"/>
                    <a:pt x="6087" y="1068"/>
                  </a:cubicBezTo>
                  <a:lnTo>
                    <a:pt x="6087" y="1545"/>
                  </a:lnTo>
                  <a:cubicBezTo>
                    <a:pt x="6092" y="1670"/>
                    <a:pt x="6187" y="1732"/>
                    <a:pt x="6282" y="1732"/>
                  </a:cubicBezTo>
                  <a:cubicBezTo>
                    <a:pt x="6378" y="1732"/>
                    <a:pt x="6474" y="1670"/>
                    <a:pt x="6481" y="1545"/>
                  </a:cubicBezTo>
                  <a:lnTo>
                    <a:pt x="6481" y="1068"/>
                  </a:lnTo>
                  <a:close/>
                  <a:moveTo>
                    <a:pt x="6287" y="0"/>
                  </a:moveTo>
                  <a:cubicBezTo>
                    <a:pt x="6190" y="0"/>
                    <a:pt x="6094" y="63"/>
                    <a:pt x="6087" y="188"/>
                  </a:cubicBezTo>
                  <a:lnTo>
                    <a:pt x="6087" y="669"/>
                  </a:lnTo>
                  <a:cubicBezTo>
                    <a:pt x="3176" y="780"/>
                    <a:pt x="842" y="3113"/>
                    <a:pt x="731" y="6024"/>
                  </a:cubicBezTo>
                  <a:lnTo>
                    <a:pt x="250" y="6024"/>
                  </a:lnTo>
                  <a:cubicBezTo>
                    <a:pt x="0" y="6039"/>
                    <a:pt x="0" y="6409"/>
                    <a:pt x="250" y="6424"/>
                  </a:cubicBezTo>
                  <a:lnTo>
                    <a:pt x="731" y="6424"/>
                  </a:lnTo>
                  <a:cubicBezTo>
                    <a:pt x="842" y="9330"/>
                    <a:pt x="3176" y="11669"/>
                    <a:pt x="6087" y="11775"/>
                  </a:cubicBezTo>
                  <a:lnTo>
                    <a:pt x="6087" y="12256"/>
                  </a:lnTo>
                  <a:cubicBezTo>
                    <a:pt x="6080" y="12395"/>
                    <a:pt x="6183" y="12465"/>
                    <a:pt x="6287" y="12465"/>
                  </a:cubicBezTo>
                  <a:cubicBezTo>
                    <a:pt x="6390" y="12465"/>
                    <a:pt x="6494" y="12395"/>
                    <a:pt x="6486" y="12256"/>
                  </a:cubicBezTo>
                  <a:lnTo>
                    <a:pt x="6486" y="11775"/>
                  </a:lnTo>
                  <a:cubicBezTo>
                    <a:pt x="9393" y="11669"/>
                    <a:pt x="11731" y="9330"/>
                    <a:pt x="11837" y="6424"/>
                  </a:cubicBezTo>
                  <a:lnTo>
                    <a:pt x="12318" y="6424"/>
                  </a:lnTo>
                  <a:cubicBezTo>
                    <a:pt x="12568" y="6409"/>
                    <a:pt x="12568" y="6039"/>
                    <a:pt x="12318" y="6024"/>
                  </a:cubicBezTo>
                  <a:lnTo>
                    <a:pt x="11837" y="6024"/>
                  </a:lnTo>
                  <a:cubicBezTo>
                    <a:pt x="11731" y="3113"/>
                    <a:pt x="9393" y="780"/>
                    <a:pt x="6486" y="669"/>
                  </a:cubicBezTo>
                  <a:lnTo>
                    <a:pt x="6486" y="188"/>
                  </a:lnTo>
                  <a:cubicBezTo>
                    <a:pt x="6479" y="63"/>
                    <a:pt x="6383" y="0"/>
                    <a:pt x="628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985" name="Google Shape;12985;p93"/>
          <p:cNvGrpSpPr/>
          <p:nvPr/>
        </p:nvGrpSpPr>
        <p:grpSpPr>
          <a:xfrm>
            <a:off x="4059458" y="2255319"/>
            <a:ext cx="218973" cy="351265"/>
            <a:chOff x="4059458" y="2439894"/>
            <a:chExt cx="218973" cy="351265"/>
          </a:xfrm>
        </p:grpSpPr>
        <p:sp>
          <p:nvSpPr>
            <p:cNvPr id="12986" name="Google Shape;12986;p93"/>
            <p:cNvSpPr/>
            <p:nvPr/>
          </p:nvSpPr>
          <p:spPr>
            <a:xfrm>
              <a:off x="4075746" y="2478580"/>
              <a:ext cx="186294" cy="197257"/>
            </a:xfrm>
            <a:custGeom>
              <a:avLst/>
              <a:gdLst/>
              <a:ahLst/>
              <a:cxnLst/>
              <a:rect l="l" t="t" r="r" b="b"/>
              <a:pathLst>
                <a:path w="7103" h="7521" extrusionOk="0">
                  <a:moveTo>
                    <a:pt x="0" y="0"/>
                  </a:moveTo>
                  <a:lnTo>
                    <a:pt x="0" y="7309"/>
                  </a:lnTo>
                  <a:cubicBezTo>
                    <a:pt x="0" y="7425"/>
                    <a:pt x="97" y="7521"/>
                    <a:pt x="212" y="7521"/>
                  </a:cubicBezTo>
                  <a:lnTo>
                    <a:pt x="6896" y="7521"/>
                  </a:lnTo>
                  <a:cubicBezTo>
                    <a:pt x="7011" y="7521"/>
                    <a:pt x="7102" y="7425"/>
                    <a:pt x="7102" y="7309"/>
                  </a:cubicBezTo>
                  <a:lnTo>
                    <a:pt x="7102" y="0"/>
                  </a:ln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7" name="Google Shape;12987;p93"/>
            <p:cNvSpPr/>
            <p:nvPr/>
          </p:nvSpPr>
          <p:spPr>
            <a:xfrm>
              <a:off x="4075746" y="2478580"/>
              <a:ext cx="186294" cy="21979"/>
            </a:xfrm>
            <a:custGeom>
              <a:avLst/>
              <a:gdLst/>
              <a:ahLst/>
              <a:cxnLst/>
              <a:rect l="l" t="t" r="r" b="b"/>
              <a:pathLst>
                <a:path w="7103" h="838" extrusionOk="0">
                  <a:moveTo>
                    <a:pt x="0" y="0"/>
                  </a:moveTo>
                  <a:lnTo>
                    <a:pt x="0" y="837"/>
                  </a:lnTo>
                  <a:lnTo>
                    <a:pt x="7102" y="837"/>
                  </a:lnTo>
                  <a:lnTo>
                    <a:pt x="7102" y="0"/>
                  </a:lnTo>
                  <a:close/>
                </a:path>
              </a:pathLst>
            </a:custGeom>
            <a:solidFill>
              <a:srgbClr val="D9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8" name="Google Shape;12988;p93"/>
            <p:cNvSpPr/>
            <p:nvPr/>
          </p:nvSpPr>
          <p:spPr>
            <a:xfrm>
              <a:off x="4064887" y="2462162"/>
              <a:ext cx="208141" cy="21848"/>
            </a:xfrm>
            <a:custGeom>
              <a:avLst/>
              <a:gdLst/>
              <a:ahLst/>
              <a:cxnLst/>
              <a:rect l="l" t="t" r="r" b="b"/>
              <a:pathLst>
                <a:path w="7936" h="833" extrusionOk="0">
                  <a:moveTo>
                    <a:pt x="212" y="1"/>
                  </a:moveTo>
                  <a:cubicBezTo>
                    <a:pt x="97" y="1"/>
                    <a:pt x="0" y="92"/>
                    <a:pt x="0" y="207"/>
                  </a:cubicBezTo>
                  <a:lnTo>
                    <a:pt x="0" y="626"/>
                  </a:lnTo>
                  <a:cubicBezTo>
                    <a:pt x="0" y="742"/>
                    <a:pt x="97" y="833"/>
                    <a:pt x="212" y="833"/>
                  </a:cubicBezTo>
                  <a:lnTo>
                    <a:pt x="7728" y="833"/>
                  </a:lnTo>
                  <a:cubicBezTo>
                    <a:pt x="7844" y="833"/>
                    <a:pt x="7935" y="742"/>
                    <a:pt x="7935" y="626"/>
                  </a:cubicBezTo>
                  <a:lnTo>
                    <a:pt x="7935" y="207"/>
                  </a:lnTo>
                  <a:cubicBezTo>
                    <a:pt x="7935" y="92"/>
                    <a:pt x="7844" y="1"/>
                    <a:pt x="7728" y="1"/>
                  </a:cubicBezTo>
                  <a:close/>
                </a:path>
              </a:pathLst>
            </a:custGeom>
            <a:solidFill>
              <a:srgbClr val="D8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89" name="Google Shape;12989;p93"/>
            <p:cNvSpPr/>
            <p:nvPr/>
          </p:nvSpPr>
          <p:spPr>
            <a:xfrm>
              <a:off x="4059458" y="2439894"/>
              <a:ext cx="218973" cy="351265"/>
            </a:xfrm>
            <a:custGeom>
              <a:avLst/>
              <a:gdLst/>
              <a:ahLst/>
              <a:cxnLst/>
              <a:rect l="l" t="t" r="r" b="b"/>
              <a:pathLst>
                <a:path w="8349" h="13393" extrusionOk="0">
                  <a:moveTo>
                    <a:pt x="7945" y="1028"/>
                  </a:moveTo>
                  <a:cubicBezTo>
                    <a:pt x="7950" y="1032"/>
                    <a:pt x="7954" y="1037"/>
                    <a:pt x="7954" y="1042"/>
                  </a:cubicBezTo>
                  <a:lnTo>
                    <a:pt x="7954" y="1465"/>
                  </a:lnTo>
                  <a:cubicBezTo>
                    <a:pt x="7954" y="1470"/>
                    <a:pt x="7950" y="1475"/>
                    <a:pt x="7945" y="1475"/>
                  </a:cubicBezTo>
                  <a:lnTo>
                    <a:pt x="7314" y="1475"/>
                  </a:lnTo>
                  <a:cubicBezTo>
                    <a:pt x="7069" y="1489"/>
                    <a:pt x="7069" y="1855"/>
                    <a:pt x="7314" y="1870"/>
                  </a:cubicBezTo>
                  <a:lnTo>
                    <a:pt x="7536" y="1870"/>
                  </a:lnTo>
                  <a:lnTo>
                    <a:pt x="7536" y="8789"/>
                  </a:lnTo>
                  <a:cubicBezTo>
                    <a:pt x="7536" y="8799"/>
                    <a:pt x="7531" y="8803"/>
                    <a:pt x="7526" y="8803"/>
                  </a:cubicBezTo>
                  <a:lnTo>
                    <a:pt x="823" y="8803"/>
                  </a:lnTo>
                  <a:cubicBezTo>
                    <a:pt x="819" y="8803"/>
                    <a:pt x="814" y="8799"/>
                    <a:pt x="814" y="8789"/>
                  </a:cubicBezTo>
                  <a:lnTo>
                    <a:pt x="814" y="1870"/>
                  </a:lnTo>
                  <a:lnTo>
                    <a:pt x="6477" y="1870"/>
                  </a:lnTo>
                  <a:cubicBezTo>
                    <a:pt x="6723" y="1855"/>
                    <a:pt x="6723" y="1489"/>
                    <a:pt x="6477" y="1480"/>
                  </a:cubicBezTo>
                  <a:lnTo>
                    <a:pt x="405" y="1480"/>
                  </a:lnTo>
                  <a:cubicBezTo>
                    <a:pt x="400" y="1475"/>
                    <a:pt x="395" y="1470"/>
                    <a:pt x="395" y="1465"/>
                  </a:cubicBezTo>
                  <a:lnTo>
                    <a:pt x="395" y="1042"/>
                  </a:lnTo>
                  <a:cubicBezTo>
                    <a:pt x="395" y="1037"/>
                    <a:pt x="400" y="1028"/>
                    <a:pt x="405" y="1028"/>
                  </a:cubicBezTo>
                  <a:close/>
                  <a:moveTo>
                    <a:pt x="6318" y="9198"/>
                  </a:moveTo>
                  <a:lnTo>
                    <a:pt x="6910" y="12152"/>
                  </a:lnTo>
                  <a:lnTo>
                    <a:pt x="4370" y="12152"/>
                  </a:lnTo>
                  <a:lnTo>
                    <a:pt x="4370" y="9838"/>
                  </a:lnTo>
                  <a:cubicBezTo>
                    <a:pt x="4377" y="9701"/>
                    <a:pt x="4276" y="9632"/>
                    <a:pt x="4175" y="9632"/>
                  </a:cubicBezTo>
                  <a:cubicBezTo>
                    <a:pt x="4074" y="9632"/>
                    <a:pt x="3973" y="9701"/>
                    <a:pt x="3980" y="9838"/>
                  </a:cubicBezTo>
                  <a:lnTo>
                    <a:pt x="3980" y="12152"/>
                  </a:lnTo>
                  <a:lnTo>
                    <a:pt x="1439" y="12152"/>
                  </a:lnTo>
                  <a:lnTo>
                    <a:pt x="2031" y="9198"/>
                  </a:lnTo>
                  <a:close/>
                  <a:moveTo>
                    <a:pt x="4175" y="0"/>
                  </a:moveTo>
                  <a:cubicBezTo>
                    <a:pt x="4074" y="0"/>
                    <a:pt x="3973" y="70"/>
                    <a:pt x="3980" y="210"/>
                  </a:cubicBezTo>
                  <a:lnTo>
                    <a:pt x="3980" y="643"/>
                  </a:lnTo>
                  <a:lnTo>
                    <a:pt x="405" y="643"/>
                  </a:lnTo>
                  <a:cubicBezTo>
                    <a:pt x="183" y="643"/>
                    <a:pt x="1" y="821"/>
                    <a:pt x="1" y="1047"/>
                  </a:cubicBezTo>
                  <a:lnTo>
                    <a:pt x="1" y="1465"/>
                  </a:lnTo>
                  <a:cubicBezTo>
                    <a:pt x="1" y="1692"/>
                    <a:pt x="183" y="1874"/>
                    <a:pt x="405" y="1874"/>
                  </a:cubicBezTo>
                  <a:lnTo>
                    <a:pt x="419" y="1874"/>
                  </a:lnTo>
                  <a:lnTo>
                    <a:pt x="419" y="8789"/>
                  </a:lnTo>
                  <a:cubicBezTo>
                    <a:pt x="419" y="9015"/>
                    <a:pt x="602" y="9198"/>
                    <a:pt x="823" y="9198"/>
                  </a:cubicBezTo>
                  <a:lnTo>
                    <a:pt x="1637" y="9198"/>
                  </a:lnTo>
                  <a:lnTo>
                    <a:pt x="843" y="13148"/>
                  </a:lnTo>
                  <a:cubicBezTo>
                    <a:pt x="809" y="13297"/>
                    <a:pt x="927" y="13388"/>
                    <a:pt x="1041" y="13388"/>
                  </a:cubicBezTo>
                  <a:cubicBezTo>
                    <a:pt x="1126" y="13388"/>
                    <a:pt x="1209" y="13338"/>
                    <a:pt x="1228" y="13225"/>
                  </a:cubicBezTo>
                  <a:lnTo>
                    <a:pt x="1362" y="12547"/>
                  </a:lnTo>
                  <a:lnTo>
                    <a:pt x="3980" y="12547"/>
                  </a:lnTo>
                  <a:lnTo>
                    <a:pt x="3980" y="13187"/>
                  </a:lnTo>
                  <a:cubicBezTo>
                    <a:pt x="3973" y="13324"/>
                    <a:pt x="4075" y="13393"/>
                    <a:pt x="4177" y="13393"/>
                  </a:cubicBezTo>
                  <a:cubicBezTo>
                    <a:pt x="4278" y="13393"/>
                    <a:pt x="4379" y="13324"/>
                    <a:pt x="4370" y="13187"/>
                  </a:cubicBezTo>
                  <a:lnTo>
                    <a:pt x="4370" y="12547"/>
                  </a:lnTo>
                  <a:lnTo>
                    <a:pt x="6987" y="12547"/>
                  </a:lnTo>
                  <a:lnTo>
                    <a:pt x="7122" y="13225"/>
                  </a:lnTo>
                  <a:cubicBezTo>
                    <a:pt x="7147" y="13330"/>
                    <a:pt x="7228" y="13377"/>
                    <a:pt x="7310" y="13377"/>
                  </a:cubicBezTo>
                  <a:cubicBezTo>
                    <a:pt x="7420" y="13377"/>
                    <a:pt x="7532" y="13292"/>
                    <a:pt x="7507" y="13148"/>
                  </a:cubicBezTo>
                  <a:lnTo>
                    <a:pt x="6718" y="9198"/>
                  </a:lnTo>
                  <a:lnTo>
                    <a:pt x="7526" y="9198"/>
                  </a:lnTo>
                  <a:cubicBezTo>
                    <a:pt x="7747" y="9198"/>
                    <a:pt x="7930" y="9015"/>
                    <a:pt x="7930" y="8789"/>
                  </a:cubicBezTo>
                  <a:lnTo>
                    <a:pt x="7930" y="1870"/>
                  </a:lnTo>
                  <a:lnTo>
                    <a:pt x="7945" y="1870"/>
                  </a:lnTo>
                  <a:cubicBezTo>
                    <a:pt x="8166" y="1870"/>
                    <a:pt x="8349" y="1687"/>
                    <a:pt x="8349" y="1465"/>
                  </a:cubicBezTo>
                  <a:lnTo>
                    <a:pt x="8349" y="1042"/>
                  </a:lnTo>
                  <a:cubicBezTo>
                    <a:pt x="8349" y="824"/>
                    <a:pt x="8171" y="643"/>
                    <a:pt x="7953" y="643"/>
                  </a:cubicBezTo>
                  <a:cubicBezTo>
                    <a:pt x="7950" y="643"/>
                    <a:pt x="7948" y="643"/>
                    <a:pt x="7945" y="643"/>
                  </a:cubicBezTo>
                  <a:lnTo>
                    <a:pt x="4370" y="643"/>
                  </a:lnTo>
                  <a:lnTo>
                    <a:pt x="4370" y="210"/>
                  </a:lnTo>
                  <a:cubicBezTo>
                    <a:pt x="4377" y="70"/>
                    <a:pt x="4276" y="0"/>
                    <a:pt x="417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0" name="Google Shape;12990;p93"/>
            <p:cNvSpPr/>
            <p:nvPr/>
          </p:nvSpPr>
          <p:spPr>
            <a:xfrm>
              <a:off x="4095259" y="2528019"/>
              <a:ext cx="144881" cy="104044"/>
            </a:xfrm>
            <a:custGeom>
              <a:avLst/>
              <a:gdLst/>
              <a:ahLst/>
              <a:cxnLst/>
              <a:rect l="l" t="t" r="r" b="b"/>
              <a:pathLst>
                <a:path w="5524" h="3967" extrusionOk="0">
                  <a:moveTo>
                    <a:pt x="4261" y="1"/>
                  </a:moveTo>
                  <a:cubicBezTo>
                    <a:pt x="4007" y="1"/>
                    <a:pt x="4005" y="392"/>
                    <a:pt x="4257" y="392"/>
                  </a:cubicBezTo>
                  <a:cubicBezTo>
                    <a:pt x="4263" y="392"/>
                    <a:pt x="4269" y="391"/>
                    <a:pt x="4275" y="391"/>
                  </a:cubicBezTo>
                  <a:lnTo>
                    <a:pt x="4848" y="391"/>
                  </a:lnTo>
                  <a:lnTo>
                    <a:pt x="2923" y="2316"/>
                  </a:lnTo>
                  <a:cubicBezTo>
                    <a:pt x="2920" y="2321"/>
                    <a:pt x="2917" y="2323"/>
                    <a:pt x="2913" y="2323"/>
                  </a:cubicBezTo>
                  <a:cubicBezTo>
                    <a:pt x="2910" y="2323"/>
                    <a:pt x="2906" y="2321"/>
                    <a:pt x="2904" y="2316"/>
                  </a:cubicBezTo>
                  <a:lnTo>
                    <a:pt x="2466" y="1883"/>
                  </a:lnTo>
                  <a:cubicBezTo>
                    <a:pt x="2389" y="1803"/>
                    <a:pt x="2285" y="1764"/>
                    <a:pt x="2181" y="1764"/>
                  </a:cubicBezTo>
                  <a:cubicBezTo>
                    <a:pt x="2077" y="1764"/>
                    <a:pt x="1973" y="1803"/>
                    <a:pt x="1893" y="1883"/>
                  </a:cubicBezTo>
                  <a:lnTo>
                    <a:pt x="161" y="3615"/>
                  </a:lnTo>
                  <a:cubicBezTo>
                    <a:pt x="0" y="3757"/>
                    <a:pt x="136" y="3966"/>
                    <a:pt x="291" y="3966"/>
                  </a:cubicBezTo>
                  <a:cubicBezTo>
                    <a:pt x="340" y="3966"/>
                    <a:pt x="391" y="3945"/>
                    <a:pt x="435" y="3894"/>
                  </a:cubicBezTo>
                  <a:lnTo>
                    <a:pt x="2172" y="2157"/>
                  </a:lnTo>
                  <a:cubicBezTo>
                    <a:pt x="2175" y="2155"/>
                    <a:pt x="2178" y="2153"/>
                    <a:pt x="2182" y="2153"/>
                  </a:cubicBezTo>
                  <a:cubicBezTo>
                    <a:pt x="2185" y="2153"/>
                    <a:pt x="2189" y="2155"/>
                    <a:pt x="2191" y="2157"/>
                  </a:cubicBezTo>
                  <a:lnTo>
                    <a:pt x="2629" y="2595"/>
                  </a:lnTo>
                  <a:cubicBezTo>
                    <a:pt x="2709" y="2674"/>
                    <a:pt x="2812" y="2714"/>
                    <a:pt x="2916" y="2714"/>
                  </a:cubicBezTo>
                  <a:cubicBezTo>
                    <a:pt x="3019" y="2714"/>
                    <a:pt x="3123" y="2674"/>
                    <a:pt x="3202" y="2595"/>
                  </a:cubicBezTo>
                  <a:lnTo>
                    <a:pt x="5127" y="670"/>
                  </a:lnTo>
                  <a:lnTo>
                    <a:pt x="5127" y="1243"/>
                  </a:lnTo>
                  <a:cubicBezTo>
                    <a:pt x="5119" y="1380"/>
                    <a:pt x="5220" y="1448"/>
                    <a:pt x="5321" y="1448"/>
                  </a:cubicBezTo>
                  <a:cubicBezTo>
                    <a:pt x="5423" y="1448"/>
                    <a:pt x="5524" y="1380"/>
                    <a:pt x="5516" y="1243"/>
                  </a:cubicBezTo>
                  <a:lnTo>
                    <a:pt x="5516" y="199"/>
                  </a:lnTo>
                  <a:cubicBezTo>
                    <a:pt x="5516" y="88"/>
                    <a:pt x="5430" y="1"/>
                    <a:pt x="5324" y="1"/>
                  </a:cubicBezTo>
                  <a:lnTo>
                    <a:pt x="4275" y="1"/>
                  </a:lnTo>
                  <a:cubicBezTo>
                    <a:pt x="4270" y="1"/>
                    <a:pt x="4266" y="1"/>
                    <a:pt x="426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991" name="Google Shape;12991;p93"/>
          <p:cNvSpPr/>
          <p:nvPr/>
        </p:nvSpPr>
        <p:spPr>
          <a:xfrm>
            <a:off x="2689176" y="3654425"/>
            <a:ext cx="11383" cy="14294"/>
          </a:xfrm>
          <a:custGeom>
            <a:avLst/>
            <a:gdLst/>
            <a:ahLst/>
            <a:cxnLst/>
            <a:rect l="l" t="t" r="r" b="b"/>
            <a:pathLst>
              <a:path w="434" h="545" extrusionOk="0">
                <a:moveTo>
                  <a:pt x="1" y="0"/>
                </a:moveTo>
                <a:lnTo>
                  <a:pt x="1" y="544"/>
                </a:lnTo>
                <a:lnTo>
                  <a:pt x="434" y="544"/>
                </a:lnTo>
                <a:lnTo>
                  <a:pt x="434" y="0"/>
                </a:lnTo>
                <a:close/>
              </a:path>
            </a:pathLst>
          </a:custGeom>
          <a:solidFill>
            <a:srgbClr val="5E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2" name="Google Shape;12992;p93"/>
          <p:cNvSpPr/>
          <p:nvPr/>
        </p:nvSpPr>
        <p:spPr>
          <a:xfrm>
            <a:off x="2650570" y="3856089"/>
            <a:ext cx="48731" cy="88256"/>
          </a:xfrm>
          <a:custGeom>
            <a:avLst/>
            <a:gdLst/>
            <a:ahLst/>
            <a:cxnLst/>
            <a:rect l="l" t="t" r="r" b="b"/>
            <a:pathLst>
              <a:path w="1858" h="3365" extrusionOk="0">
                <a:moveTo>
                  <a:pt x="1814" y="3359"/>
                </a:moveTo>
                <a:cubicBezTo>
                  <a:pt x="1813" y="3360"/>
                  <a:pt x="1812" y="3360"/>
                  <a:pt x="1811" y="3361"/>
                </a:cubicBezTo>
                <a:lnTo>
                  <a:pt x="1811" y="3361"/>
                </a:lnTo>
                <a:lnTo>
                  <a:pt x="1834" y="3359"/>
                </a:lnTo>
                <a:close/>
                <a:moveTo>
                  <a:pt x="1694" y="1"/>
                </a:moveTo>
                <a:cubicBezTo>
                  <a:pt x="756" y="1"/>
                  <a:pt x="0" y="756"/>
                  <a:pt x="0" y="1694"/>
                </a:cubicBezTo>
                <a:lnTo>
                  <a:pt x="0" y="1699"/>
                </a:lnTo>
                <a:lnTo>
                  <a:pt x="0" y="1791"/>
                </a:lnTo>
                <a:lnTo>
                  <a:pt x="0" y="1815"/>
                </a:lnTo>
                <a:cubicBezTo>
                  <a:pt x="0" y="1839"/>
                  <a:pt x="5" y="1868"/>
                  <a:pt x="5" y="1892"/>
                </a:cubicBezTo>
                <a:cubicBezTo>
                  <a:pt x="5" y="1896"/>
                  <a:pt x="5" y="1906"/>
                  <a:pt x="10" y="1916"/>
                </a:cubicBezTo>
                <a:cubicBezTo>
                  <a:pt x="15" y="1940"/>
                  <a:pt x="15" y="1969"/>
                  <a:pt x="20" y="1993"/>
                </a:cubicBezTo>
                <a:lnTo>
                  <a:pt x="20" y="2012"/>
                </a:lnTo>
                <a:cubicBezTo>
                  <a:pt x="34" y="2074"/>
                  <a:pt x="48" y="2142"/>
                  <a:pt x="68" y="2204"/>
                </a:cubicBezTo>
                <a:lnTo>
                  <a:pt x="68" y="2209"/>
                </a:lnTo>
                <a:cubicBezTo>
                  <a:pt x="77" y="2238"/>
                  <a:pt x="87" y="2267"/>
                  <a:pt x="97" y="2291"/>
                </a:cubicBezTo>
                <a:lnTo>
                  <a:pt x="111" y="2315"/>
                </a:lnTo>
                <a:cubicBezTo>
                  <a:pt x="111" y="2329"/>
                  <a:pt x="116" y="2339"/>
                  <a:pt x="121" y="2354"/>
                </a:cubicBezTo>
                <a:cubicBezTo>
                  <a:pt x="125" y="2363"/>
                  <a:pt x="125" y="2363"/>
                  <a:pt x="130" y="2368"/>
                </a:cubicBezTo>
                <a:cubicBezTo>
                  <a:pt x="255" y="2661"/>
                  <a:pt x="467" y="2912"/>
                  <a:pt x="732" y="3095"/>
                </a:cubicBezTo>
                <a:lnTo>
                  <a:pt x="737" y="3095"/>
                </a:lnTo>
                <a:cubicBezTo>
                  <a:pt x="756" y="3109"/>
                  <a:pt x="775" y="3123"/>
                  <a:pt x="794" y="3138"/>
                </a:cubicBezTo>
                <a:lnTo>
                  <a:pt x="818" y="3147"/>
                </a:lnTo>
                <a:lnTo>
                  <a:pt x="862" y="3172"/>
                </a:lnTo>
                <a:lnTo>
                  <a:pt x="881" y="3181"/>
                </a:lnTo>
                <a:lnTo>
                  <a:pt x="886" y="3181"/>
                </a:lnTo>
                <a:lnTo>
                  <a:pt x="910" y="3196"/>
                </a:lnTo>
                <a:lnTo>
                  <a:pt x="943" y="3210"/>
                </a:lnTo>
                <a:lnTo>
                  <a:pt x="948" y="3210"/>
                </a:lnTo>
                <a:cubicBezTo>
                  <a:pt x="996" y="3234"/>
                  <a:pt x="1049" y="3258"/>
                  <a:pt x="1097" y="3277"/>
                </a:cubicBezTo>
                <a:lnTo>
                  <a:pt x="1107" y="3277"/>
                </a:lnTo>
                <a:lnTo>
                  <a:pt x="1170" y="3301"/>
                </a:lnTo>
                <a:lnTo>
                  <a:pt x="1179" y="3301"/>
                </a:lnTo>
                <a:cubicBezTo>
                  <a:pt x="1227" y="3316"/>
                  <a:pt x="1280" y="3330"/>
                  <a:pt x="1333" y="3340"/>
                </a:cubicBezTo>
                <a:lnTo>
                  <a:pt x="1348" y="3340"/>
                </a:lnTo>
                <a:lnTo>
                  <a:pt x="1376" y="3345"/>
                </a:lnTo>
                <a:lnTo>
                  <a:pt x="1415" y="3350"/>
                </a:lnTo>
                <a:lnTo>
                  <a:pt x="1420" y="3350"/>
                </a:lnTo>
                <a:lnTo>
                  <a:pt x="1497" y="3359"/>
                </a:lnTo>
                <a:lnTo>
                  <a:pt x="1516" y="3359"/>
                </a:lnTo>
                <a:lnTo>
                  <a:pt x="1569" y="3364"/>
                </a:lnTo>
                <a:lnTo>
                  <a:pt x="1771" y="3364"/>
                </a:lnTo>
                <a:lnTo>
                  <a:pt x="1776" y="3364"/>
                </a:lnTo>
                <a:lnTo>
                  <a:pt x="1776" y="3364"/>
                </a:lnTo>
                <a:cubicBezTo>
                  <a:pt x="1782" y="3364"/>
                  <a:pt x="1787" y="3365"/>
                  <a:pt x="1792" y="3365"/>
                </a:cubicBezTo>
                <a:cubicBezTo>
                  <a:pt x="1799" y="3365"/>
                  <a:pt x="1806" y="3364"/>
                  <a:pt x="1811" y="3361"/>
                </a:cubicBezTo>
                <a:lnTo>
                  <a:pt x="1811" y="3361"/>
                </a:lnTo>
                <a:lnTo>
                  <a:pt x="1776" y="3364"/>
                </a:lnTo>
                <a:lnTo>
                  <a:pt x="1776" y="3364"/>
                </a:lnTo>
                <a:cubicBezTo>
                  <a:pt x="1768" y="3363"/>
                  <a:pt x="1760" y="3361"/>
                  <a:pt x="1752" y="3359"/>
                </a:cubicBezTo>
                <a:lnTo>
                  <a:pt x="1747" y="3359"/>
                </a:lnTo>
                <a:lnTo>
                  <a:pt x="1704" y="3354"/>
                </a:lnTo>
                <a:lnTo>
                  <a:pt x="1675" y="3350"/>
                </a:lnTo>
                <a:lnTo>
                  <a:pt x="1660" y="3350"/>
                </a:lnTo>
                <a:cubicBezTo>
                  <a:pt x="1612" y="3335"/>
                  <a:pt x="1559" y="3326"/>
                  <a:pt x="1506" y="3306"/>
                </a:cubicBezTo>
                <a:lnTo>
                  <a:pt x="1790" y="3095"/>
                </a:lnTo>
                <a:cubicBezTo>
                  <a:pt x="1049" y="2994"/>
                  <a:pt x="684" y="2209"/>
                  <a:pt x="684" y="2209"/>
                </a:cubicBezTo>
                <a:cubicBezTo>
                  <a:pt x="684" y="2209"/>
                  <a:pt x="582" y="2168"/>
                  <a:pt x="487" y="2168"/>
                </a:cubicBezTo>
                <a:cubicBezTo>
                  <a:pt x="452" y="2168"/>
                  <a:pt x="418" y="2174"/>
                  <a:pt x="390" y="2190"/>
                </a:cubicBezTo>
                <a:cubicBezTo>
                  <a:pt x="371" y="2132"/>
                  <a:pt x="356" y="2070"/>
                  <a:pt x="347" y="2007"/>
                </a:cubicBezTo>
                <a:lnTo>
                  <a:pt x="347" y="1993"/>
                </a:lnTo>
                <a:cubicBezTo>
                  <a:pt x="342" y="1964"/>
                  <a:pt x="337" y="1940"/>
                  <a:pt x="332" y="1911"/>
                </a:cubicBezTo>
                <a:cubicBezTo>
                  <a:pt x="332" y="1906"/>
                  <a:pt x="332" y="1896"/>
                  <a:pt x="332" y="1887"/>
                </a:cubicBezTo>
                <a:cubicBezTo>
                  <a:pt x="328" y="1863"/>
                  <a:pt x="328" y="1839"/>
                  <a:pt x="323" y="1815"/>
                </a:cubicBezTo>
                <a:lnTo>
                  <a:pt x="323" y="1786"/>
                </a:lnTo>
                <a:lnTo>
                  <a:pt x="323" y="1694"/>
                </a:lnTo>
                <a:lnTo>
                  <a:pt x="323" y="1690"/>
                </a:lnTo>
                <a:cubicBezTo>
                  <a:pt x="328" y="819"/>
                  <a:pt x="987" y="92"/>
                  <a:pt x="1858" y="5"/>
                </a:cubicBezTo>
                <a:cubicBezTo>
                  <a:pt x="1800" y="1"/>
                  <a:pt x="1747" y="1"/>
                  <a:pt x="1694" y="1"/>
                </a:cubicBezTo>
                <a:close/>
              </a:path>
            </a:pathLst>
          </a:custGeom>
          <a:solidFill>
            <a:srgbClr val="C4CE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993" name="Google Shape;12993;p93"/>
          <p:cNvGrpSpPr/>
          <p:nvPr/>
        </p:nvGrpSpPr>
        <p:grpSpPr>
          <a:xfrm>
            <a:off x="2612199" y="3640158"/>
            <a:ext cx="449041" cy="351108"/>
            <a:chOff x="2612199" y="3824733"/>
            <a:chExt cx="449041" cy="351108"/>
          </a:xfrm>
        </p:grpSpPr>
        <p:sp>
          <p:nvSpPr>
            <p:cNvPr id="12994" name="Google Shape;12994;p93"/>
            <p:cNvSpPr/>
            <p:nvPr/>
          </p:nvSpPr>
          <p:spPr>
            <a:xfrm>
              <a:off x="2689176" y="3839000"/>
              <a:ext cx="357927" cy="21848"/>
            </a:xfrm>
            <a:custGeom>
              <a:avLst/>
              <a:gdLst/>
              <a:ahLst/>
              <a:cxnLst/>
              <a:rect l="l" t="t" r="r" b="b"/>
              <a:pathLst>
                <a:path w="13647" h="833" extrusionOk="0">
                  <a:moveTo>
                    <a:pt x="1" y="0"/>
                  </a:moveTo>
                  <a:lnTo>
                    <a:pt x="1" y="833"/>
                  </a:lnTo>
                  <a:lnTo>
                    <a:pt x="13647" y="833"/>
                  </a:lnTo>
                  <a:lnTo>
                    <a:pt x="13647" y="0"/>
                  </a:lnTo>
                  <a:close/>
                </a:path>
              </a:pathLst>
            </a:custGeom>
            <a:solidFill>
              <a:srgbClr val="67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5" name="Google Shape;12995;p93"/>
            <p:cNvSpPr/>
            <p:nvPr/>
          </p:nvSpPr>
          <p:spPr>
            <a:xfrm>
              <a:off x="2792172" y="4086352"/>
              <a:ext cx="254800" cy="21480"/>
            </a:xfrm>
            <a:custGeom>
              <a:avLst/>
              <a:gdLst/>
              <a:ahLst/>
              <a:cxnLst/>
              <a:rect l="l" t="t" r="r" b="b"/>
              <a:pathLst>
                <a:path w="9715" h="819" extrusionOk="0">
                  <a:moveTo>
                    <a:pt x="9696" y="0"/>
                  </a:moveTo>
                  <a:cubicBezTo>
                    <a:pt x="9657" y="44"/>
                    <a:pt x="9604" y="73"/>
                    <a:pt x="9542" y="77"/>
                  </a:cubicBezTo>
                  <a:lnTo>
                    <a:pt x="72" y="77"/>
                  </a:lnTo>
                  <a:lnTo>
                    <a:pt x="72" y="539"/>
                  </a:lnTo>
                  <a:cubicBezTo>
                    <a:pt x="72" y="640"/>
                    <a:pt x="48" y="732"/>
                    <a:pt x="0" y="818"/>
                  </a:cubicBezTo>
                  <a:lnTo>
                    <a:pt x="9715" y="818"/>
                  </a:lnTo>
                  <a:lnTo>
                    <a:pt x="9715" y="0"/>
                  </a:lnTo>
                  <a:close/>
                </a:path>
              </a:pathLst>
            </a:custGeom>
            <a:solidFill>
              <a:srgbClr val="677A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6" name="Google Shape;12996;p93"/>
            <p:cNvSpPr/>
            <p:nvPr/>
          </p:nvSpPr>
          <p:spPr>
            <a:xfrm>
              <a:off x="2821311" y="3978583"/>
              <a:ext cx="28431" cy="66644"/>
            </a:xfrm>
            <a:custGeom>
              <a:avLst/>
              <a:gdLst/>
              <a:ahLst/>
              <a:cxnLst/>
              <a:rect l="l" t="t" r="r" b="b"/>
              <a:pathLst>
                <a:path w="1084" h="2541" extrusionOk="0">
                  <a:moveTo>
                    <a:pt x="1" y="0"/>
                  </a:moveTo>
                  <a:lnTo>
                    <a:pt x="1" y="2541"/>
                  </a:lnTo>
                  <a:lnTo>
                    <a:pt x="1083" y="2541"/>
                  </a:lnTo>
                  <a:lnTo>
                    <a:pt x="1083" y="0"/>
                  </a:lnTo>
                  <a:close/>
                </a:path>
              </a:pathLst>
            </a:custGeom>
            <a:solidFill>
              <a:srgbClr val="A6B4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7" name="Google Shape;12997;p93"/>
            <p:cNvSpPr/>
            <p:nvPr/>
          </p:nvSpPr>
          <p:spPr>
            <a:xfrm>
              <a:off x="2872166" y="3946402"/>
              <a:ext cx="28562" cy="96439"/>
            </a:xfrm>
            <a:custGeom>
              <a:avLst/>
              <a:gdLst/>
              <a:ahLst/>
              <a:cxnLst/>
              <a:rect l="l" t="t" r="r" b="b"/>
              <a:pathLst>
                <a:path w="1089" h="3677" extrusionOk="0">
                  <a:moveTo>
                    <a:pt x="1" y="0"/>
                  </a:moveTo>
                  <a:lnTo>
                    <a:pt x="1" y="3676"/>
                  </a:lnTo>
                  <a:lnTo>
                    <a:pt x="1088" y="3676"/>
                  </a:lnTo>
                  <a:lnTo>
                    <a:pt x="1088" y="0"/>
                  </a:ln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8" name="Google Shape;12998;p93"/>
            <p:cNvSpPr/>
            <p:nvPr/>
          </p:nvSpPr>
          <p:spPr>
            <a:xfrm>
              <a:off x="2923152" y="3964315"/>
              <a:ext cx="27041" cy="78525"/>
            </a:xfrm>
            <a:custGeom>
              <a:avLst/>
              <a:gdLst/>
              <a:ahLst/>
              <a:cxnLst/>
              <a:rect l="l" t="t" r="r" b="b"/>
              <a:pathLst>
                <a:path w="1031" h="2994" extrusionOk="0">
                  <a:moveTo>
                    <a:pt x="1" y="1"/>
                  </a:moveTo>
                  <a:lnTo>
                    <a:pt x="1" y="2993"/>
                  </a:lnTo>
                  <a:lnTo>
                    <a:pt x="1030" y="2993"/>
                  </a:lnTo>
                  <a:lnTo>
                    <a:pt x="1030" y="1"/>
                  </a:lnTo>
                  <a:close/>
                </a:path>
              </a:pathLst>
            </a:custGeom>
            <a:solidFill>
              <a:srgbClr val="C1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99" name="Google Shape;12999;p93"/>
            <p:cNvSpPr/>
            <p:nvPr/>
          </p:nvSpPr>
          <p:spPr>
            <a:xfrm>
              <a:off x="2974138" y="3905749"/>
              <a:ext cx="28431" cy="137091"/>
            </a:xfrm>
            <a:custGeom>
              <a:avLst/>
              <a:gdLst/>
              <a:ahLst/>
              <a:cxnLst/>
              <a:rect l="l" t="t" r="r" b="b"/>
              <a:pathLst>
                <a:path w="1084" h="5227" extrusionOk="0">
                  <a:moveTo>
                    <a:pt x="1" y="1"/>
                  </a:moveTo>
                  <a:lnTo>
                    <a:pt x="1" y="5226"/>
                  </a:lnTo>
                  <a:lnTo>
                    <a:pt x="1083" y="5226"/>
                  </a:lnTo>
                  <a:lnTo>
                    <a:pt x="1083" y="1"/>
                  </a:lnTo>
                  <a:close/>
                </a:path>
              </a:pathLst>
            </a:custGeom>
            <a:solidFill>
              <a:srgbClr val="DEE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0" name="Google Shape;13000;p93"/>
            <p:cNvSpPr/>
            <p:nvPr/>
          </p:nvSpPr>
          <p:spPr>
            <a:xfrm>
              <a:off x="2700926" y="3867510"/>
              <a:ext cx="334453" cy="208902"/>
            </a:xfrm>
            <a:custGeom>
              <a:avLst/>
              <a:gdLst/>
              <a:ahLst/>
              <a:cxnLst/>
              <a:rect l="l" t="t" r="r" b="b"/>
              <a:pathLst>
                <a:path w="12752" h="7965" extrusionOk="0">
                  <a:moveTo>
                    <a:pt x="2565" y="1598"/>
                  </a:moveTo>
                  <a:cubicBezTo>
                    <a:pt x="2926" y="1598"/>
                    <a:pt x="2926" y="2137"/>
                    <a:pt x="2565" y="2137"/>
                  </a:cubicBezTo>
                  <a:lnTo>
                    <a:pt x="1126" y="2137"/>
                  </a:lnTo>
                  <a:cubicBezTo>
                    <a:pt x="765" y="2137"/>
                    <a:pt x="765" y="1598"/>
                    <a:pt x="1126" y="1598"/>
                  </a:cubicBezTo>
                  <a:close/>
                  <a:moveTo>
                    <a:pt x="3349" y="2450"/>
                  </a:moveTo>
                  <a:cubicBezTo>
                    <a:pt x="3710" y="2450"/>
                    <a:pt x="3710" y="2994"/>
                    <a:pt x="3349" y="2994"/>
                  </a:cubicBezTo>
                  <a:lnTo>
                    <a:pt x="1126" y="2994"/>
                  </a:lnTo>
                  <a:cubicBezTo>
                    <a:pt x="765" y="2994"/>
                    <a:pt x="765" y="2450"/>
                    <a:pt x="1126" y="2450"/>
                  </a:cubicBezTo>
                  <a:close/>
                  <a:moveTo>
                    <a:pt x="3349" y="3302"/>
                  </a:moveTo>
                  <a:cubicBezTo>
                    <a:pt x="3710" y="3302"/>
                    <a:pt x="3710" y="3845"/>
                    <a:pt x="3349" y="3845"/>
                  </a:cubicBezTo>
                  <a:lnTo>
                    <a:pt x="1126" y="3845"/>
                  </a:lnTo>
                  <a:cubicBezTo>
                    <a:pt x="765" y="3845"/>
                    <a:pt x="765" y="3302"/>
                    <a:pt x="1126" y="3302"/>
                  </a:cubicBezTo>
                  <a:close/>
                  <a:moveTo>
                    <a:pt x="3349" y="4158"/>
                  </a:moveTo>
                  <a:cubicBezTo>
                    <a:pt x="3710" y="4158"/>
                    <a:pt x="3710" y="4697"/>
                    <a:pt x="3349" y="4697"/>
                  </a:cubicBezTo>
                  <a:lnTo>
                    <a:pt x="1126" y="4697"/>
                  </a:lnTo>
                  <a:cubicBezTo>
                    <a:pt x="765" y="4697"/>
                    <a:pt x="765" y="4158"/>
                    <a:pt x="1126" y="4158"/>
                  </a:cubicBezTo>
                  <a:close/>
                  <a:moveTo>
                    <a:pt x="7617" y="2469"/>
                  </a:moveTo>
                  <a:cubicBezTo>
                    <a:pt x="7766" y="2469"/>
                    <a:pt x="7887" y="2590"/>
                    <a:pt x="7887" y="2739"/>
                  </a:cubicBezTo>
                  <a:lnTo>
                    <a:pt x="7887" y="6954"/>
                  </a:lnTo>
                  <a:cubicBezTo>
                    <a:pt x="7887" y="7100"/>
                    <a:pt x="7771" y="7223"/>
                    <a:pt x="7626" y="7223"/>
                  </a:cubicBezTo>
                  <a:cubicBezTo>
                    <a:pt x="7623" y="7223"/>
                    <a:pt x="7620" y="7223"/>
                    <a:pt x="7617" y="7223"/>
                  </a:cubicBezTo>
                  <a:lnTo>
                    <a:pt x="6530" y="7223"/>
                  </a:lnTo>
                  <a:cubicBezTo>
                    <a:pt x="6527" y="7223"/>
                    <a:pt x="6524" y="7223"/>
                    <a:pt x="6521" y="7223"/>
                  </a:cubicBezTo>
                  <a:cubicBezTo>
                    <a:pt x="6376" y="7223"/>
                    <a:pt x="6260" y="7100"/>
                    <a:pt x="6260" y="6954"/>
                  </a:cubicBezTo>
                  <a:lnTo>
                    <a:pt x="6260" y="2739"/>
                  </a:lnTo>
                  <a:cubicBezTo>
                    <a:pt x="6260" y="2590"/>
                    <a:pt x="6381" y="2469"/>
                    <a:pt x="6530" y="2469"/>
                  </a:cubicBezTo>
                  <a:close/>
                  <a:moveTo>
                    <a:pt x="5678" y="3783"/>
                  </a:moveTo>
                  <a:cubicBezTo>
                    <a:pt x="5827" y="3783"/>
                    <a:pt x="5948" y="3903"/>
                    <a:pt x="5948" y="4057"/>
                  </a:cubicBezTo>
                  <a:lnTo>
                    <a:pt x="5948" y="6954"/>
                  </a:lnTo>
                  <a:cubicBezTo>
                    <a:pt x="5948" y="7103"/>
                    <a:pt x="5827" y="7228"/>
                    <a:pt x="5678" y="7228"/>
                  </a:cubicBezTo>
                  <a:lnTo>
                    <a:pt x="4591" y="7228"/>
                  </a:lnTo>
                  <a:cubicBezTo>
                    <a:pt x="4441" y="7228"/>
                    <a:pt x="4321" y="7103"/>
                    <a:pt x="4321" y="6954"/>
                  </a:cubicBezTo>
                  <a:lnTo>
                    <a:pt x="4321" y="4057"/>
                  </a:lnTo>
                  <a:lnTo>
                    <a:pt x="4316" y="4057"/>
                  </a:lnTo>
                  <a:cubicBezTo>
                    <a:pt x="4316" y="3903"/>
                    <a:pt x="4437" y="3783"/>
                    <a:pt x="4586" y="3783"/>
                  </a:cubicBezTo>
                  <a:close/>
                  <a:moveTo>
                    <a:pt x="9556" y="3153"/>
                  </a:moveTo>
                  <a:cubicBezTo>
                    <a:pt x="9705" y="3153"/>
                    <a:pt x="9831" y="3273"/>
                    <a:pt x="9831" y="3422"/>
                  </a:cubicBezTo>
                  <a:lnTo>
                    <a:pt x="9831" y="6954"/>
                  </a:lnTo>
                  <a:cubicBezTo>
                    <a:pt x="9831" y="7103"/>
                    <a:pt x="9705" y="7228"/>
                    <a:pt x="9556" y="7228"/>
                  </a:cubicBezTo>
                  <a:lnTo>
                    <a:pt x="8474" y="7228"/>
                  </a:lnTo>
                  <a:cubicBezTo>
                    <a:pt x="8325" y="7228"/>
                    <a:pt x="8199" y="7103"/>
                    <a:pt x="8204" y="6954"/>
                  </a:cubicBezTo>
                  <a:lnTo>
                    <a:pt x="8204" y="3422"/>
                  </a:lnTo>
                  <a:cubicBezTo>
                    <a:pt x="8199" y="3273"/>
                    <a:pt x="8325" y="3153"/>
                    <a:pt x="8474" y="3153"/>
                  </a:cubicBezTo>
                  <a:close/>
                  <a:moveTo>
                    <a:pt x="11500" y="915"/>
                  </a:moveTo>
                  <a:cubicBezTo>
                    <a:pt x="11649" y="915"/>
                    <a:pt x="11770" y="1035"/>
                    <a:pt x="11770" y="1189"/>
                  </a:cubicBezTo>
                  <a:lnTo>
                    <a:pt x="11770" y="6954"/>
                  </a:lnTo>
                  <a:cubicBezTo>
                    <a:pt x="11770" y="7103"/>
                    <a:pt x="11649" y="7228"/>
                    <a:pt x="11500" y="7228"/>
                  </a:cubicBezTo>
                  <a:lnTo>
                    <a:pt x="10418" y="7228"/>
                  </a:lnTo>
                  <a:cubicBezTo>
                    <a:pt x="10264" y="7228"/>
                    <a:pt x="10143" y="7103"/>
                    <a:pt x="10143" y="6954"/>
                  </a:cubicBezTo>
                  <a:lnTo>
                    <a:pt x="10143" y="1189"/>
                  </a:lnTo>
                  <a:cubicBezTo>
                    <a:pt x="10143" y="1035"/>
                    <a:pt x="10264" y="915"/>
                    <a:pt x="10413" y="915"/>
                  </a:cubicBezTo>
                  <a:close/>
                  <a:moveTo>
                    <a:pt x="0" y="1"/>
                  </a:moveTo>
                  <a:lnTo>
                    <a:pt x="0" y="4822"/>
                  </a:lnTo>
                  <a:lnTo>
                    <a:pt x="664" y="4822"/>
                  </a:lnTo>
                  <a:cubicBezTo>
                    <a:pt x="667" y="4822"/>
                    <a:pt x="670" y="4822"/>
                    <a:pt x="673" y="4822"/>
                  </a:cubicBezTo>
                  <a:cubicBezTo>
                    <a:pt x="823" y="4822"/>
                    <a:pt x="938" y="4945"/>
                    <a:pt x="938" y="5092"/>
                  </a:cubicBezTo>
                  <a:lnTo>
                    <a:pt x="938" y="5534"/>
                  </a:lnTo>
                  <a:cubicBezTo>
                    <a:pt x="1107" y="5587"/>
                    <a:pt x="1270" y="5655"/>
                    <a:pt x="1429" y="5736"/>
                  </a:cubicBezTo>
                  <a:lnTo>
                    <a:pt x="1742" y="5424"/>
                  </a:lnTo>
                  <a:cubicBezTo>
                    <a:pt x="1795" y="5371"/>
                    <a:pt x="1864" y="5344"/>
                    <a:pt x="1932" y="5344"/>
                  </a:cubicBezTo>
                  <a:cubicBezTo>
                    <a:pt x="2001" y="5344"/>
                    <a:pt x="2069" y="5371"/>
                    <a:pt x="2122" y="5424"/>
                  </a:cubicBezTo>
                  <a:lnTo>
                    <a:pt x="2945" y="6247"/>
                  </a:lnTo>
                  <a:cubicBezTo>
                    <a:pt x="3051" y="6352"/>
                    <a:pt x="3051" y="6526"/>
                    <a:pt x="2945" y="6631"/>
                  </a:cubicBezTo>
                  <a:lnTo>
                    <a:pt x="2632" y="6944"/>
                  </a:lnTo>
                  <a:cubicBezTo>
                    <a:pt x="2714" y="7098"/>
                    <a:pt x="2786" y="7267"/>
                    <a:pt x="2839" y="7435"/>
                  </a:cubicBezTo>
                  <a:lnTo>
                    <a:pt x="3282" y="7435"/>
                  </a:lnTo>
                  <a:cubicBezTo>
                    <a:pt x="3431" y="7435"/>
                    <a:pt x="3551" y="7555"/>
                    <a:pt x="3551" y="7704"/>
                  </a:cubicBezTo>
                  <a:lnTo>
                    <a:pt x="3551" y="7964"/>
                  </a:lnTo>
                  <a:lnTo>
                    <a:pt x="12751" y="7964"/>
                  </a:lnTo>
                  <a:lnTo>
                    <a:pt x="12751" y="1"/>
                  </a:lnTo>
                  <a:close/>
                </a:path>
              </a:pathLst>
            </a:custGeom>
            <a:solidFill>
              <a:srgbClr val="E6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1" name="Google Shape;13001;p93"/>
            <p:cNvSpPr/>
            <p:nvPr/>
          </p:nvSpPr>
          <p:spPr>
            <a:xfrm>
              <a:off x="2700926" y="3860822"/>
              <a:ext cx="334453" cy="133183"/>
            </a:xfrm>
            <a:custGeom>
              <a:avLst/>
              <a:gdLst/>
              <a:ahLst/>
              <a:cxnLst/>
              <a:rect l="l" t="t" r="r" b="b"/>
              <a:pathLst>
                <a:path w="12752" h="5078" extrusionOk="0">
                  <a:moveTo>
                    <a:pt x="0" y="1"/>
                  </a:moveTo>
                  <a:lnTo>
                    <a:pt x="0" y="5077"/>
                  </a:lnTo>
                  <a:lnTo>
                    <a:pt x="395" y="5077"/>
                  </a:lnTo>
                  <a:lnTo>
                    <a:pt x="395" y="617"/>
                  </a:lnTo>
                  <a:lnTo>
                    <a:pt x="12751" y="617"/>
                  </a:lnTo>
                  <a:lnTo>
                    <a:pt x="12751" y="1"/>
                  </a:lnTo>
                  <a:close/>
                </a:path>
              </a:pathLst>
            </a:custGeom>
            <a:solidFill>
              <a:srgbClr val="E8ED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2" name="Google Shape;13002;p93"/>
            <p:cNvSpPr/>
            <p:nvPr/>
          </p:nvSpPr>
          <p:spPr>
            <a:xfrm>
              <a:off x="2792172" y="4091912"/>
              <a:ext cx="13271" cy="13009"/>
            </a:xfrm>
            <a:custGeom>
              <a:avLst/>
              <a:gdLst/>
              <a:ahLst/>
              <a:cxnLst/>
              <a:rect l="l" t="t" r="r" b="b"/>
              <a:pathLst>
                <a:path w="506" h="496" extrusionOk="0">
                  <a:moveTo>
                    <a:pt x="72" y="0"/>
                  </a:moveTo>
                  <a:lnTo>
                    <a:pt x="72" y="313"/>
                  </a:lnTo>
                  <a:cubicBezTo>
                    <a:pt x="72" y="380"/>
                    <a:pt x="43" y="448"/>
                    <a:pt x="0" y="496"/>
                  </a:cubicBezTo>
                  <a:lnTo>
                    <a:pt x="428" y="496"/>
                  </a:lnTo>
                  <a:cubicBezTo>
                    <a:pt x="476" y="448"/>
                    <a:pt x="505" y="380"/>
                    <a:pt x="505" y="313"/>
                  </a:cubicBezTo>
                  <a:lnTo>
                    <a:pt x="505" y="0"/>
                  </a:lnTo>
                  <a:close/>
                </a:path>
              </a:pathLst>
            </a:custGeom>
            <a:solidFill>
              <a:srgbClr val="5E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3" name="Google Shape;13003;p93"/>
            <p:cNvSpPr/>
            <p:nvPr/>
          </p:nvSpPr>
          <p:spPr>
            <a:xfrm>
              <a:off x="2626466" y="4008115"/>
              <a:ext cx="153352" cy="153483"/>
            </a:xfrm>
            <a:custGeom>
              <a:avLst/>
              <a:gdLst/>
              <a:ahLst/>
              <a:cxnLst/>
              <a:rect l="l" t="t" r="r" b="b"/>
              <a:pathLst>
                <a:path w="5847" h="5852" extrusionOk="0">
                  <a:moveTo>
                    <a:pt x="2955" y="1232"/>
                  </a:moveTo>
                  <a:cubicBezTo>
                    <a:pt x="3888" y="1232"/>
                    <a:pt x="4648" y="1992"/>
                    <a:pt x="4644" y="2926"/>
                  </a:cubicBezTo>
                  <a:cubicBezTo>
                    <a:pt x="4644" y="2959"/>
                    <a:pt x="4644" y="2993"/>
                    <a:pt x="4644" y="3022"/>
                  </a:cubicBezTo>
                  <a:lnTo>
                    <a:pt x="4644" y="3051"/>
                  </a:lnTo>
                  <a:cubicBezTo>
                    <a:pt x="4644" y="3075"/>
                    <a:pt x="4639" y="3099"/>
                    <a:pt x="4634" y="3118"/>
                  </a:cubicBezTo>
                  <a:cubicBezTo>
                    <a:pt x="4634" y="3133"/>
                    <a:pt x="4634" y="3142"/>
                    <a:pt x="4634" y="3152"/>
                  </a:cubicBezTo>
                  <a:cubicBezTo>
                    <a:pt x="4629" y="3176"/>
                    <a:pt x="4624" y="3195"/>
                    <a:pt x="4620" y="3219"/>
                  </a:cubicBezTo>
                  <a:cubicBezTo>
                    <a:pt x="4620" y="3229"/>
                    <a:pt x="4620" y="3238"/>
                    <a:pt x="4615" y="3248"/>
                  </a:cubicBezTo>
                  <a:cubicBezTo>
                    <a:pt x="4610" y="3272"/>
                    <a:pt x="4605" y="3296"/>
                    <a:pt x="4600" y="3325"/>
                  </a:cubicBezTo>
                  <a:lnTo>
                    <a:pt x="4595" y="3340"/>
                  </a:lnTo>
                  <a:cubicBezTo>
                    <a:pt x="4586" y="3373"/>
                    <a:pt x="4581" y="3402"/>
                    <a:pt x="4571" y="3431"/>
                  </a:cubicBezTo>
                  <a:cubicBezTo>
                    <a:pt x="4571" y="3441"/>
                    <a:pt x="4562" y="3450"/>
                    <a:pt x="4562" y="3460"/>
                  </a:cubicBezTo>
                  <a:cubicBezTo>
                    <a:pt x="4552" y="3479"/>
                    <a:pt x="4547" y="3498"/>
                    <a:pt x="4538" y="3522"/>
                  </a:cubicBezTo>
                  <a:cubicBezTo>
                    <a:pt x="4533" y="3542"/>
                    <a:pt x="4499" y="3546"/>
                    <a:pt x="4494" y="3561"/>
                  </a:cubicBezTo>
                  <a:cubicBezTo>
                    <a:pt x="4490" y="3575"/>
                    <a:pt x="4480" y="3590"/>
                    <a:pt x="4475" y="3604"/>
                  </a:cubicBezTo>
                  <a:cubicBezTo>
                    <a:pt x="4470" y="3619"/>
                    <a:pt x="4461" y="3633"/>
                    <a:pt x="4456" y="3652"/>
                  </a:cubicBezTo>
                  <a:lnTo>
                    <a:pt x="4442" y="3681"/>
                  </a:lnTo>
                  <a:cubicBezTo>
                    <a:pt x="4336" y="3893"/>
                    <a:pt x="4186" y="4081"/>
                    <a:pt x="4004" y="4230"/>
                  </a:cubicBezTo>
                  <a:cubicBezTo>
                    <a:pt x="3960" y="4263"/>
                    <a:pt x="3917" y="4297"/>
                    <a:pt x="3874" y="4331"/>
                  </a:cubicBezTo>
                  <a:cubicBezTo>
                    <a:pt x="3854" y="4340"/>
                    <a:pt x="3835" y="4355"/>
                    <a:pt x="3811" y="4369"/>
                  </a:cubicBezTo>
                  <a:lnTo>
                    <a:pt x="3792" y="4379"/>
                  </a:lnTo>
                  <a:lnTo>
                    <a:pt x="3744" y="4403"/>
                  </a:lnTo>
                  <a:lnTo>
                    <a:pt x="3725" y="4417"/>
                  </a:lnTo>
                  <a:lnTo>
                    <a:pt x="3662" y="4446"/>
                  </a:lnTo>
                  <a:lnTo>
                    <a:pt x="3657" y="4446"/>
                  </a:lnTo>
                  <a:cubicBezTo>
                    <a:pt x="3638" y="4461"/>
                    <a:pt x="3614" y="4470"/>
                    <a:pt x="3595" y="4480"/>
                  </a:cubicBezTo>
                  <a:lnTo>
                    <a:pt x="3575" y="4485"/>
                  </a:lnTo>
                  <a:lnTo>
                    <a:pt x="3522" y="4509"/>
                  </a:lnTo>
                  <a:lnTo>
                    <a:pt x="3498" y="4514"/>
                  </a:lnTo>
                  <a:lnTo>
                    <a:pt x="3431" y="4538"/>
                  </a:lnTo>
                  <a:lnTo>
                    <a:pt x="3426" y="4538"/>
                  </a:lnTo>
                  <a:cubicBezTo>
                    <a:pt x="3407" y="4547"/>
                    <a:pt x="3383" y="4552"/>
                    <a:pt x="3359" y="4557"/>
                  </a:cubicBezTo>
                  <a:lnTo>
                    <a:pt x="3335" y="4557"/>
                  </a:lnTo>
                  <a:lnTo>
                    <a:pt x="3282" y="4571"/>
                  </a:lnTo>
                  <a:lnTo>
                    <a:pt x="3258" y="4571"/>
                  </a:lnTo>
                  <a:cubicBezTo>
                    <a:pt x="3234" y="4576"/>
                    <a:pt x="3210" y="4581"/>
                    <a:pt x="3186" y="4586"/>
                  </a:cubicBezTo>
                  <a:cubicBezTo>
                    <a:pt x="3162" y="4591"/>
                    <a:pt x="3133" y="4591"/>
                    <a:pt x="3109" y="4595"/>
                  </a:cubicBezTo>
                  <a:lnTo>
                    <a:pt x="3094" y="4595"/>
                  </a:lnTo>
                  <a:lnTo>
                    <a:pt x="3032" y="4600"/>
                  </a:lnTo>
                  <a:lnTo>
                    <a:pt x="2834" y="4600"/>
                  </a:lnTo>
                  <a:lnTo>
                    <a:pt x="2777" y="4595"/>
                  </a:lnTo>
                  <a:lnTo>
                    <a:pt x="2757" y="4595"/>
                  </a:lnTo>
                  <a:cubicBezTo>
                    <a:pt x="2733" y="4591"/>
                    <a:pt x="2709" y="4591"/>
                    <a:pt x="2680" y="4586"/>
                  </a:cubicBezTo>
                  <a:lnTo>
                    <a:pt x="2676" y="4586"/>
                  </a:lnTo>
                  <a:lnTo>
                    <a:pt x="2637" y="4576"/>
                  </a:lnTo>
                  <a:lnTo>
                    <a:pt x="2608" y="4571"/>
                  </a:lnTo>
                  <a:lnTo>
                    <a:pt x="2594" y="4571"/>
                  </a:lnTo>
                  <a:cubicBezTo>
                    <a:pt x="2541" y="4562"/>
                    <a:pt x="2488" y="4547"/>
                    <a:pt x="2440" y="4533"/>
                  </a:cubicBezTo>
                  <a:lnTo>
                    <a:pt x="2430" y="4533"/>
                  </a:lnTo>
                  <a:lnTo>
                    <a:pt x="2368" y="4514"/>
                  </a:lnTo>
                  <a:lnTo>
                    <a:pt x="2358" y="4509"/>
                  </a:lnTo>
                  <a:cubicBezTo>
                    <a:pt x="2310" y="4490"/>
                    <a:pt x="2257" y="4470"/>
                    <a:pt x="2209" y="4446"/>
                  </a:cubicBezTo>
                  <a:lnTo>
                    <a:pt x="2204" y="4446"/>
                  </a:lnTo>
                  <a:lnTo>
                    <a:pt x="2170" y="4427"/>
                  </a:lnTo>
                  <a:lnTo>
                    <a:pt x="2146" y="4417"/>
                  </a:lnTo>
                  <a:lnTo>
                    <a:pt x="2122" y="4408"/>
                  </a:lnTo>
                  <a:lnTo>
                    <a:pt x="2084" y="4379"/>
                  </a:lnTo>
                  <a:lnTo>
                    <a:pt x="2079" y="4379"/>
                  </a:lnTo>
                  <a:lnTo>
                    <a:pt x="2060" y="4369"/>
                  </a:lnTo>
                  <a:cubicBezTo>
                    <a:pt x="2036" y="4355"/>
                    <a:pt x="2016" y="4345"/>
                    <a:pt x="1997" y="4331"/>
                  </a:cubicBezTo>
                  <a:lnTo>
                    <a:pt x="1992" y="4326"/>
                  </a:lnTo>
                  <a:cubicBezTo>
                    <a:pt x="1728" y="4143"/>
                    <a:pt x="1516" y="3893"/>
                    <a:pt x="1391" y="3599"/>
                  </a:cubicBezTo>
                  <a:cubicBezTo>
                    <a:pt x="1391" y="3595"/>
                    <a:pt x="1386" y="3590"/>
                    <a:pt x="1381" y="3585"/>
                  </a:cubicBezTo>
                  <a:cubicBezTo>
                    <a:pt x="1381" y="3580"/>
                    <a:pt x="1376" y="3561"/>
                    <a:pt x="1372" y="3551"/>
                  </a:cubicBezTo>
                  <a:lnTo>
                    <a:pt x="1362" y="3527"/>
                  </a:lnTo>
                  <a:cubicBezTo>
                    <a:pt x="1348" y="3498"/>
                    <a:pt x="1338" y="3469"/>
                    <a:pt x="1333" y="3445"/>
                  </a:cubicBezTo>
                  <a:lnTo>
                    <a:pt x="1333" y="3436"/>
                  </a:lnTo>
                  <a:cubicBezTo>
                    <a:pt x="1309" y="3373"/>
                    <a:pt x="1295" y="3306"/>
                    <a:pt x="1280" y="3243"/>
                  </a:cubicBezTo>
                  <a:lnTo>
                    <a:pt x="1280" y="3229"/>
                  </a:lnTo>
                  <a:cubicBezTo>
                    <a:pt x="1275" y="3200"/>
                    <a:pt x="1275" y="3176"/>
                    <a:pt x="1271" y="3147"/>
                  </a:cubicBezTo>
                  <a:cubicBezTo>
                    <a:pt x="1271" y="3137"/>
                    <a:pt x="1271" y="3133"/>
                    <a:pt x="1266" y="3123"/>
                  </a:cubicBezTo>
                  <a:cubicBezTo>
                    <a:pt x="1266" y="3099"/>
                    <a:pt x="1261" y="3075"/>
                    <a:pt x="1261" y="3051"/>
                  </a:cubicBezTo>
                  <a:lnTo>
                    <a:pt x="1261" y="3022"/>
                  </a:lnTo>
                  <a:lnTo>
                    <a:pt x="1261" y="2931"/>
                  </a:lnTo>
                  <a:lnTo>
                    <a:pt x="1261" y="2926"/>
                  </a:lnTo>
                  <a:cubicBezTo>
                    <a:pt x="1261" y="1992"/>
                    <a:pt x="2016" y="1232"/>
                    <a:pt x="2955" y="1232"/>
                  </a:cubicBezTo>
                  <a:close/>
                  <a:moveTo>
                    <a:pt x="2613" y="0"/>
                  </a:moveTo>
                  <a:lnTo>
                    <a:pt x="2613" y="380"/>
                  </a:lnTo>
                  <a:cubicBezTo>
                    <a:pt x="2613" y="505"/>
                    <a:pt x="2526" y="616"/>
                    <a:pt x="2401" y="645"/>
                  </a:cubicBezTo>
                  <a:cubicBezTo>
                    <a:pt x="2146" y="703"/>
                    <a:pt x="1901" y="804"/>
                    <a:pt x="1680" y="943"/>
                  </a:cubicBezTo>
                  <a:cubicBezTo>
                    <a:pt x="1635" y="971"/>
                    <a:pt x="1585" y="985"/>
                    <a:pt x="1536" y="985"/>
                  </a:cubicBezTo>
                  <a:cubicBezTo>
                    <a:pt x="1467" y="985"/>
                    <a:pt x="1398" y="958"/>
                    <a:pt x="1348" y="905"/>
                  </a:cubicBezTo>
                  <a:lnTo>
                    <a:pt x="1078" y="640"/>
                  </a:lnTo>
                  <a:lnTo>
                    <a:pt x="635" y="1078"/>
                  </a:lnTo>
                  <a:lnTo>
                    <a:pt x="905" y="1347"/>
                  </a:lnTo>
                  <a:cubicBezTo>
                    <a:pt x="996" y="1434"/>
                    <a:pt x="1011" y="1574"/>
                    <a:pt x="943" y="1684"/>
                  </a:cubicBezTo>
                  <a:cubicBezTo>
                    <a:pt x="804" y="1906"/>
                    <a:pt x="703" y="2146"/>
                    <a:pt x="645" y="2406"/>
                  </a:cubicBezTo>
                  <a:cubicBezTo>
                    <a:pt x="616" y="2526"/>
                    <a:pt x="506" y="2613"/>
                    <a:pt x="380" y="2613"/>
                  </a:cubicBezTo>
                  <a:lnTo>
                    <a:pt x="0" y="2613"/>
                  </a:lnTo>
                  <a:lnTo>
                    <a:pt x="0" y="3238"/>
                  </a:lnTo>
                  <a:lnTo>
                    <a:pt x="380" y="3238"/>
                  </a:lnTo>
                  <a:cubicBezTo>
                    <a:pt x="506" y="3238"/>
                    <a:pt x="616" y="3325"/>
                    <a:pt x="645" y="3445"/>
                  </a:cubicBezTo>
                  <a:cubicBezTo>
                    <a:pt x="703" y="3705"/>
                    <a:pt x="804" y="3946"/>
                    <a:pt x="943" y="4167"/>
                  </a:cubicBezTo>
                  <a:cubicBezTo>
                    <a:pt x="1011" y="4278"/>
                    <a:pt x="996" y="4413"/>
                    <a:pt x="905" y="4504"/>
                  </a:cubicBezTo>
                  <a:lnTo>
                    <a:pt x="635" y="4773"/>
                  </a:lnTo>
                  <a:lnTo>
                    <a:pt x="1078" y="5211"/>
                  </a:lnTo>
                  <a:lnTo>
                    <a:pt x="1348" y="4942"/>
                  </a:lnTo>
                  <a:cubicBezTo>
                    <a:pt x="1398" y="4892"/>
                    <a:pt x="1465" y="4866"/>
                    <a:pt x="1534" y="4866"/>
                  </a:cubicBezTo>
                  <a:cubicBezTo>
                    <a:pt x="1584" y="4866"/>
                    <a:pt x="1635" y="4880"/>
                    <a:pt x="1680" y="4908"/>
                  </a:cubicBezTo>
                  <a:cubicBezTo>
                    <a:pt x="1901" y="5048"/>
                    <a:pt x="2146" y="5149"/>
                    <a:pt x="2401" y="5206"/>
                  </a:cubicBezTo>
                  <a:cubicBezTo>
                    <a:pt x="2526" y="5235"/>
                    <a:pt x="2613" y="5346"/>
                    <a:pt x="2613" y="5471"/>
                  </a:cubicBezTo>
                  <a:lnTo>
                    <a:pt x="2613" y="5851"/>
                  </a:lnTo>
                  <a:lnTo>
                    <a:pt x="3234" y="5851"/>
                  </a:lnTo>
                  <a:lnTo>
                    <a:pt x="3234" y="5471"/>
                  </a:lnTo>
                  <a:cubicBezTo>
                    <a:pt x="3234" y="5346"/>
                    <a:pt x="3325" y="5235"/>
                    <a:pt x="3445" y="5206"/>
                  </a:cubicBezTo>
                  <a:cubicBezTo>
                    <a:pt x="3700" y="5149"/>
                    <a:pt x="3946" y="5048"/>
                    <a:pt x="4167" y="4908"/>
                  </a:cubicBezTo>
                  <a:cubicBezTo>
                    <a:pt x="4212" y="4880"/>
                    <a:pt x="4263" y="4866"/>
                    <a:pt x="4313" y="4866"/>
                  </a:cubicBezTo>
                  <a:cubicBezTo>
                    <a:pt x="4382" y="4866"/>
                    <a:pt x="4451" y="4892"/>
                    <a:pt x="4504" y="4942"/>
                  </a:cubicBezTo>
                  <a:lnTo>
                    <a:pt x="4774" y="5211"/>
                  </a:lnTo>
                  <a:lnTo>
                    <a:pt x="5211" y="4773"/>
                  </a:lnTo>
                  <a:lnTo>
                    <a:pt x="4942" y="4504"/>
                  </a:lnTo>
                  <a:cubicBezTo>
                    <a:pt x="4855" y="4413"/>
                    <a:pt x="4836" y="4278"/>
                    <a:pt x="4903" y="4167"/>
                  </a:cubicBezTo>
                  <a:cubicBezTo>
                    <a:pt x="5043" y="3946"/>
                    <a:pt x="5149" y="3705"/>
                    <a:pt x="5207" y="3445"/>
                  </a:cubicBezTo>
                  <a:cubicBezTo>
                    <a:pt x="5235" y="3325"/>
                    <a:pt x="5341" y="3238"/>
                    <a:pt x="5466" y="3238"/>
                  </a:cubicBezTo>
                  <a:lnTo>
                    <a:pt x="5847" y="3238"/>
                  </a:lnTo>
                  <a:lnTo>
                    <a:pt x="5847" y="2613"/>
                  </a:lnTo>
                  <a:lnTo>
                    <a:pt x="5466" y="2613"/>
                  </a:lnTo>
                  <a:cubicBezTo>
                    <a:pt x="5341" y="2613"/>
                    <a:pt x="5235" y="2526"/>
                    <a:pt x="5207" y="2406"/>
                  </a:cubicBezTo>
                  <a:cubicBezTo>
                    <a:pt x="5149" y="2146"/>
                    <a:pt x="5043" y="1906"/>
                    <a:pt x="4903" y="1684"/>
                  </a:cubicBezTo>
                  <a:cubicBezTo>
                    <a:pt x="4836" y="1574"/>
                    <a:pt x="4855" y="1434"/>
                    <a:pt x="4942" y="1347"/>
                  </a:cubicBezTo>
                  <a:lnTo>
                    <a:pt x="5211" y="1078"/>
                  </a:lnTo>
                  <a:lnTo>
                    <a:pt x="4774" y="640"/>
                  </a:lnTo>
                  <a:lnTo>
                    <a:pt x="4504" y="905"/>
                  </a:lnTo>
                  <a:cubicBezTo>
                    <a:pt x="4451" y="958"/>
                    <a:pt x="4381" y="985"/>
                    <a:pt x="4311" y="985"/>
                  </a:cubicBezTo>
                  <a:cubicBezTo>
                    <a:pt x="4261" y="985"/>
                    <a:pt x="4211" y="971"/>
                    <a:pt x="4167" y="943"/>
                  </a:cubicBezTo>
                  <a:cubicBezTo>
                    <a:pt x="3946" y="804"/>
                    <a:pt x="3700" y="703"/>
                    <a:pt x="3445" y="645"/>
                  </a:cubicBezTo>
                  <a:cubicBezTo>
                    <a:pt x="3325" y="616"/>
                    <a:pt x="3234" y="505"/>
                    <a:pt x="3234" y="380"/>
                  </a:cubicBezTo>
                  <a:lnTo>
                    <a:pt x="3234" y="0"/>
                  </a:lnTo>
                  <a:close/>
                </a:path>
              </a:pathLst>
            </a:custGeom>
            <a:solidFill>
              <a:srgbClr val="D9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4" name="Google Shape;13004;p93"/>
            <p:cNvSpPr/>
            <p:nvPr/>
          </p:nvSpPr>
          <p:spPr>
            <a:xfrm>
              <a:off x="2612199" y="3824733"/>
              <a:ext cx="449041" cy="351108"/>
            </a:xfrm>
            <a:custGeom>
              <a:avLst/>
              <a:gdLst/>
              <a:ahLst/>
              <a:cxnLst/>
              <a:rect l="l" t="t" r="r" b="b"/>
              <a:pathLst>
                <a:path w="17121" h="13387" extrusionOk="0">
                  <a:moveTo>
                    <a:pt x="16577" y="544"/>
                  </a:moveTo>
                  <a:lnTo>
                    <a:pt x="16577" y="1088"/>
                  </a:lnTo>
                  <a:lnTo>
                    <a:pt x="14595" y="1088"/>
                  </a:lnTo>
                  <a:cubicBezTo>
                    <a:pt x="14234" y="1088"/>
                    <a:pt x="14234" y="1632"/>
                    <a:pt x="14595" y="1632"/>
                  </a:cubicBezTo>
                  <a:lnTo>
                    <a:pt x="16129" y="1632"/>
                  </a:lnTo>
                  <a:lnTo>
                    <a:pt x="16129" y="9595"/>
                  </a:lnTo>
                  <a:lnTo>
                    <a:pt x="6929" y="9595"/>
                  </a:lnTo>
                  <a:lnTo>
                    <a:pt x="6929" y="9335"/>
                  </a:lnTo>
                  <a:cubicBezTo>
                    <a:pt x="6929" y="9186"/>
                    <a:pt x="6809" y="9066"/>
                    <a:pt x="6660" y="9066"/>
                  </a:cubicBezTo>
                  <a:lnTo>
                    <a:pt x="6217" y="9066"/>
                  </a:lnTo>
                  <a:cubicBezTo>
                    <a:pt x="6164" y="8898"/>
                    <a:pt x="6097" y="8729"/>
                    <a:pt x="6010" y="8575"/>
                  </a:cubicBezTo>
                  <a:lnTo>
                    <a:pt x="6328" y="8262"/>
                  </a:lnTo>
                  <a:cubicBezTo>
                    <a:pt x="6429" y="8157"/>
                    <a:pt x="6429" y="7983"/>
                    <a:pt x="6328" y="7878"/>
                  </a:cubicBezTo>
                  <a:lnTo>
                    <a:pt x="5510" y="7055"/>
                  </a:lnTo>
                  <a:cubicBezTo>
                    <a:pt x="5457" y="7002"/>
                    <a:pt x="5387" y="6975"/>
                    <a:pt x="5318" y="6975"/>
                  </a:cubicBezTo>
                  <a:cubicBezTo>
                    <a:pt x="5249" y="6975"/>
                    <a:pt x="5180" y="7002"/>
                    <a:pt x="5130" y="7055"/>
                  </a:cubicBezTo>
                  <a:lnTo>
                    <a:pt x="4812" y="7367"/>
                  </a:lnTo>
                  <a:cubicBezTo>
                    <a:pt x="4658" y="7286"/>
                    <a:pt x="4495" y="7218"/>
                    <a:pt x="4321" y="7165"/>
                  </a:cubicBezTo>
                  <a:lnTo>
                    <a:pt x="4321" y="6723"/>
                  </a:lnTo>
                  <a:cubicBezTo>
                    <a:pt x="4321" y="6574"/>
                    <a:pt x="4201" y="6453"/>
                    <a:pt x="4052" y="6453"/>
                  </a:cubicBezTo>
                  <a:lnTo>
                    <a:pt x="3383" y="6453"/>
                  </a:lnTo>
                  <a:lnTo>
                    <a:pt x="3383" y="1632"/>
                  </a:lnTo>
                  <a:lnTo>
                    <a:pt x="13661" y="1632"/>
                  </a:lnTo>
                  <a:cubicBezTo>
                    <a:pt x="14022" y="1632"/>
                    <a:pt x="14022" y="1088"/>
                    <a:pt x="13661" y="1088"/>
                  </a:cubicBezTo>
                  <a:lnTo>
                    <a:pt x="2936" y="1088"/>
                  </a:lnTo>
                  <a:lnTo>
                    <a:pt x="2936" y="544"/>
                  </a:lnTo>
                  <a:close/>
                  <a:moveTo>
                    <a:pt x="16582" y="10139"/>
                  </a:moveTo>
                  <a:lnTo>
                    <a:pt x="16582" y="10683"/>
                  </a:lnTo>
                  <a:lnTo>
                    <a:pt x="6862" y="10683"/>
                  </a:lnTo>
                  <a:cubicBezTo>
                    <a:pt x="6905" y="10635"/>
                    <a:pt x="6934" y="10567"/>
                    <a:pt x="6934" y="10500"/>
                  </a:cubicBezTo>
                  <a:lnTo>
                    <a:pt x="6934" y="10187"/>
                  </a:lnTo>
                  <a:lnTo>
                    <a:pt x="16404" y="10187"/>
                  </a:lnTo>
                  <a:cubicBezTo>
                    <a:pt x="16462" y="10187"/>
                    <a:pt x="16514" y="10173"/>
                    <a:pt x="16563" y="10139"/>
                  </a:cubicBezTo>
                  <a:close/>
                  <a:moveTo>
                    <a:pt x="3783" y="6992"/>
                  </a:moveTo>
                  <a:lnTo>
                    <a:pt x="3783" y="7372"/>
                  </a:lnTo>
                  <a:cubicBezTo>
                    <a:pt x="3783" y="7497"/>
                    <a:pt x="3869" y="7608"/>
                    <a:pt x="3989" y="7637"/>
                  </a:cubicBezTo>
                  <a:cubicBezTo>
                    <a:pt x="4244" y="7695"/>
                    <a:pt x="4490" y="7796"/>
                    <a:pt x="4711" y="7940"/>
                  </a:cubicBezTo>
                  <a:cubicBezTo>
                    <a:pt x="4755" y="7966"/>
                    <a:pt x="4804" y="7979"/>
                    <a:pt x="4853" y="7979"/>
                  </a:cubicBezTo>
                  <a:cubicBezTo>
                    <a:pt x="4924" y="7979"/>
                    <a:pt x="4994" y="7953"/>
                    <a:pt x="5048" y="7902"/>
                  </a:cubicBezTo>
                  <a:lnTo>
                    <a:pt x="5318" y="7632"/>
                  </a:lnTo>
                  <a:lnTo>
                    <a:pt x="5755" y="8070"/>
                  </a:lnTo>
                  <a:lnTo>
                    <a:pt x="5486" y="8339"/>
                  </a:lnTo>
                  <a:cubicBezTo>
                    <a:pt x="5399" y="8431"/>
                    <a:pt x="5380" y="8570"/>
                    <a:pt x="5447" y="8676"/>
                  </a:cubicBezTo>
                  <a:cubicBezTo>
                    <a:pt x="5592" y="8898"/>
                    <a:pt x="5693" y="9143"/>
                    <a:pt x="5751" y="9398"/>
                  </a:cubicBezTo>
                  <a:cubicBezTo>
                    <a:pt x="5779" y="9518"/>
                    <a:pt x="5885" y="9610"/>
                    <a:pt x="6015" y="9610"/>
                  </a:cubicBezTo>
                  <a:lnTo>
                    <a:pt x="6395" y="9610"/>
                  </a:lnTo>
                  <a:lnTo>
                    <a:pt x="6395" y="10230"/>
                  </a:lnTo>
                  <a:lnTo>
                    <a:pt x="6015" y="10230"/>
                  </a:lnTo>
                  <a:cubicBezTo>
                    <a:pt x="5885" y="10230"/>
                    <a:pt x="5779" y="10317"/>
                    <a:pt x="5751" y="10442"/>
                  </a:cubicBezTo>
                  <a:cubicBezTo>
                    <a:pt x="5693" y="10697"/>
                    <a:pt x="5592" y="10943"/>
                    <a:pt x="5447" y="11164"/>
                  </a:cubicBezTo>
                  <a:cubicBezTo>
                    <a:pt x="5380" y="11270"/>
                    <a:pt x="5399" y="11409"/>
                    <a:pt x="5486" y="11496"/>
                  </a:cubicBezTo>
                  <a:lnTo>
                    <a:pt x="5755" y="11765"/>
                  </a:lnTo>
                  <a:lnTo>
                    <a:pt x="5318" y="12208"/>
                  </a:lnTo>
                  <a:lnTo>
                    <a:pt x="5048" y="11939"/>
                  </a:lnTo>
                  <a:cubicBezTo>
                    <a:pt x="4995" y="11885"/>
                    <a:pt x="4925" y="11858"/>
                    <a:pt x="4855" y="11858"/>
                  </a:cubicBezTo>
                  <a:cubicBezTo>
                    <a:pt x="4805" y="11858"/>
                    <a:pt x="4755" y="11872"/>
                    <a:pt x="4711" y="11900"/>
                  </a:cubicBezTo>
                  <a:cubicBezTo>
                    <a:pt x="4490" y="12040"/>
                    <a:pt x="4244" y="12141"/>
                    <a:pt x="3989" y="12198"/>
                  </a:cubicBezTo>
                  <a:cubicBezTo>
                    <a:pt x="3869" y="12227"/>
                    <a:pt x="3778" y="12338"/>
                    <a:pt x="3783" y="12463"/>
                  </a:cubicBezTo>
                  <a:lnTo>
                    <a:pt x="3783" y="12843"/>
                  </a:lnTo>
                  <a:lnTo>
                    <a:pt x="3157" y="12843"/>
                  </a:lnTo>
                  <a:lnTo>
                    <a:pt x="3157" y="12463"/>
                  </a:lnTo>
                  <a:cubicBezTo>
                    <a:pt x="3157" y="12338"/>
                    <a:pt x="3070" y="12227"/>
                    <a:pt x="2945" y="12198"/>
                  </a:cubicBezTo>
                  <a:cubicBezTo>
                    <a:pt x="2690" y="12141"/>
                    <a:pt x="2445" y="12040"/>
                    <a:pt x="2224" y="11900"/>
                  </a:cubicBezTo>
                  <a:cubicBezTo>
                    <a:pt x="2179" y="11872"/>
                    <a:pt x="2129" y="11858"/>
                    <a:pt x="2080" y="11858"/>
                  </a:cubicBezTo>
                  <a:cubicBezTo>
                    <a:pt x="2011" y="11858"/>
                    <a:pt x="1942" y="11885"/>
                    <a:pt x="1892" y="11939"/>
                  </a:cubicBezTo>
                  <a:lnTo>
                    <a:pt x="1622" y="12208"/>
                  </a:lnTo>
                  <a:lnTo>
                    <a:pt x="1179" y="11765"/>
                  </a:lnTo>
                  <a:lnTo>
                    <a:pt x="1449" y="11496"/>
                  </a:lnTo>
                  <a:cubicBezTo>
                    <a:pt x="1540" y="11409"/>
                    <a:pt x="1555" y="11270"/>
                    <a:pt x="1487" y="11164"/>
                  </a:cubicBezTo>
                  <a:cubicBezTo>
                    <a:pt x="1348" y="10943"/>
                    <a:pt x="1247" y="10697"/>
                    <a:pt x="1189" y="10442"/>
                  </a:cubicBezTo>
                  <a:cubicBezTo>
                    <a:pt x="1160" y="10317"/>
                    <a:pt x="1050" y="10230"/>
                    <a:pt x="924" y="10230"/>
                  </a:cubicBezTo>
                  <a:lnTo>
                    <a:pt x="544" y="10230"/>
                  </a:lnTo>
                  <a:lnTo>
                    <a:pt x="544" y="9610"/>
                  </a:lnTo>
                  <a:lnTo>
                    <a:pt x="924" y="9610"/>
                  </a:lnTo>
                  <a:cubicBezTo>
                    <a:pt x="1050" y="9610"/>
                    <a:pt x="1160" y="9518"/>
                    <a:pt x="1189" y="9398"/>
                  </a:cubicBezTo>
                  <a:cubicBezTo>
                    <a:pt x="1247" y="9143"/>
                    <a:pt x="1348" y="8898"/>
                    <a:pt x="1487" y="8676"/>
                  </a:cubicBezTo>
                  <a:cubicBezTo>
                    <a:pt x="1555" y="8570"/>
                    <a:pt x="1540" y="8431"/>
                    <a:pt x="1449" y="8339"/>
                  </a:cubicBezTo>
                  <a:lnTo>
                    <a:pt x="1179" y="8070"/>
                  </a:lnTo>
                  <a:lnTo>
                    <a:pt x="1622" y="7632"/>
                  </a:lnTo>
                  <a:lnTo>
                    <a:pt x="1892" y="7902"/>
                  </a:lnTo>
                  <a:cubicBezTo>
                    <a:pt x="1943" y="7953"/>
                    <a:pt x="2012" y="7979"/>
                    <a:pt x="2082" y="7979"/>
                  </a:cubicBezTo>
                  <a:cubicBezTo>
                    <a:pt x="2131" y="7979"/>
                    <a:pt x="2180" y="7966"/>
                    <a:pt x="2224" y="7940"/>
                  </a:cubicBezTo>
                  <a:cubicBezTo>
                    <a:pt x="2445" y="7796"/>
                    <a:pt x="2690" y="7695"/>
                    <a:pt x="2945" y="7637"/>
                  </a:cubicBezTo>
                  <a:cubicBezTo>
                    <a:pt x="3070" y="7608"/>
                    <a:pt x="3157" y="7497"/>
                    <a:pt x="3157" y="7372"/>
                  </a:cubicBezTo>
                  <a:lnTo>
                    <a:pt x="3157" y="6992"/>
                  </a:lnTo>
                  <a:close/>
                  <a:moveTo>
                    <a:pt x="2666" y="1"/>
                  </a:moveTo>
                  <a:cubicBezTo>
                    <a:pt x="2517" y="1"/>
                    <a:pt x="2397" y="121"/>
                    <a:pt x="2397" y="275"/>
                  </a:cubicBezTo>
                  <a:lnTo>
                    <a:pt x="2397" y="1358"/>
                  </a:lnTo>
                  <a:cubicBezTo>
                    <a:pt x="2397" y="1507"/>
                    <a:pt x="2517" y="1632"/>
                    <a:pt x="2666" y="1632"/>
                  </a:cubicBezTo>
                  <a:lnTo>
                    <a:pt x="2839" y="1632"/>
                  </a:lnTo>
                  <a:lnTo>
                    <a:pt x="2839" y="6453"/>
                  </a:lnTo>
                  <a:cubicBezTo>
                    <a:pt x="2710" y="6477"/>
                    <a:pt x="2618" y="6588"/>
                    <a:pt x="2618" y="6723"/>
                  </a:cubicBezTo>
                  <a:lnTo>
                    <a:pt x="2618" y="7165"/>
                  </a:lnTo>
                  <a:cubicBezTo>
                    <a:pt x="2445" y="7218"/>
                    <a:pt x="2281" y="7286"/>
                    <a:pt x="2127" y="7367"/>
                  </a:cubicBezTo>
                  <a:lnTo>
                    <a:pt x="1810" y="7055"/>
                  </a:lnTo>
                  <a:cubicBezTo>
                    <a:pt x="1757" y="7002"/>
                    <a:pt x="1688" y="6975"/>
                    <a:pt x="1620" y="6975"/>
                  </a:cubicBezTo>
                  <a:cubicBezTo>
                    <a:pt x="1551" y="6975"/>
                    <a:pt x="1483" y="7002"/>
                    <a:pt x="1430" y="7055"/>
                  </a:cubicBezTo>
                  <a:lnTo>
                    <a:pt x="607" y="7878"/>
                  </a:lnTo>
                  <a:cubicBezTo>
                    <a:pt x="501" y="7983"/>
                    <a:pt x="501" y="8157"/>
                    <a:pt x="607" y="8262"/>
                  </a:cubicBezTo>
                  <a:lnTo>
                    <a:pt x="920" y="8575"/>
                  </a:lnTo>
                  <a:cubicBezTo>
                    <a:pt x="838" y="8729"/>
                    <a:pt x="770" y="8898"/>
                    <a:pt x="717" y="9066"/>
                  </a:cubicBezTo>
                  <a:lnTo>
                    <a:pt x="275" y="9066"/>
                  </a:lnTo>
                  <a:cubicBezTo>
                    <a:pt x="126" y="9066"/>
                    <a:pt x="1" y="9186"/>
                    <a:pt x="5" y="9335"/>
                  </a:cubicBezTo>
                  <a:lnTo>
                    <a:pt x="5" y="10500"/>
                  </a:lnTo>
                  <a:cubicBezTo>
                    <a:pt x="1" y="10649"/>
                    <a:pt x="126" y="10769"/>
                    <a:pt x="275" y="10769"/>
                  </a:cubicBezTo>
                  <a:lnTo>
                    <a:pt x="717" y="10769"/>
                  </a:lnTo>
                  <a:cubicBezTo>
                    <a:pt x="770" y="10938"/>
                    <a:pt x="838" y="11106"/>
                    <a:pt x="920" y="11260"/>
                  </a:cubicBezTo>
                  <a:lnTo>
                    <a:pt x="607" y="11578"/>
                  </a:lnTo>
                  <a:cubicBezTo>
                    <a:pt x="501" y="11679"/>
                    <a:pt x="501" y="11852"/>
                    <a:pt x="607" y="11958"/>
                  </a:cubicBezTo>
                  <a:lnTo>
                    <a:pt x="1430" y="12781"/>
                  </a:lnTo>
                  <a:cubicBezTo>
                    <a:pt x="1483" y="12834"/>
                    <a:pt x="1551" y="12860"/>
                    <a:pt x="1620" y="12860"/>
                  </a:cubicBezTo>
                  <a:cubicBezTo>
                    <a:pt x="1688" y="12860"/>
                    <a:pt x="1757" y="12834"/>
                    <a:pt x="1810" y="12781"/>
                  </a:cubicBezTo>
                  <a:lnTo>
                    <a:pt x="2123" y="12468"/>
                  </a:lnTo>
                  <a:cubicBezTo>
                    <a:pt x="2281" y="12550"/>
                    <a:pt x="2445" y="12617"/>
                    <a:pt x="2618" y="12670"/>
                  </a:cubicBezTo>
                  <a:lnTo>
                    <a:pt x="2618" y="13113"/>
                  </a:lnTo>
                  <a:cubicBezTo>
                    <a:pt x="2613" y="13262"/>
                    <a:pt x="2738" y="13387"/>
                    <a:pt x="2888" y="13387"/>
                  </a:cubicBezTo>
                  <a:lnTo>
                    <a:pt x="4047" y="13387"/>
                  </a:lnTo>
                  <a:cubicBezTo>
                    <a:pt x="4196" y="13387"/>
                    <a:pt x="4317" y="13262"/>
                    <a:pt x="4317" y="13113"/>
                  </a:cubicBezTo>
                  <a:lnTo>
                    <a:pt x="4317" y="12670"/>
                  </a:lnTo>
                  <a:cubicBezTo>
                    <a:pt x="4490" y="12617"/>
                    <a:pt x="4653" y="12550"/>
                    <a:pt x="4812" y="12468"/>
                  </a:cubicBezTo>
                  <a:lnTo>
                    <a:pt x="5125" y="12781"/>
                  </a:lnTo>
                  <a:cubicBezTo>
                    <a:pt x="5178" y="12834"/>
                    <a:pt x="5247" y="12860"/>
                    <a:pt x="5315" y="12860"/>
                  </a:cubicBezTo>
                  <a:cubicBezTo>
                    <a:pt x="5384" y="12860"/>
                    <a:pt x="5452" y="12834"/>
                    <a:pt x="5505" y="12781"/>
                  </a:cubicBezTo>
                  <a:lnTo>
                    <a:pt x="6328" y="11958"/>
                  </a:lnTo>
                  <a:cubicBezTo>
                    <a:pt x="6434" y="11852"/>
                    <a:pt x="6434" y="11679"/>
                    <a:pt x="6328" y="11573"/>
                  </a:cubicBezTo>
                  <a:lnTo>
                    <a:pt x="6015" y="11260"/>
                  </a:lnTo>
                  <a:cubicBezTo>
                    <a:pt x="6020" y="11251"/>
                    <a:pt x="6025" y="11236"/>
                    <a:pt x="6034" y="11227"/>
                  </a:cubicBezTo>
                  <a:lnTo>
                    <a:pt x="16846" y="11227"/>
                  </a:lnTo>
                  <a:cubicBezTo>
                    <a:pt x="16996" y="11227"/>
                    <a:pt x="17116" y="11101"/>
                    <a:pt x="17116" y="10952"/>
                  </a:cubicBezTo>
                  <a:lnTo>
                    <a:pt x="17116" y="9865"/>
                  </a:lnTo>
                  <a:cubicBezTo>
                    <a:pt x="17116" y="9716"/>
                    <a:pt x="16996" y="9595"/>
                    <a:pt x="16846" y="9595"/>
                  </a:cubicBezTo>
                  <a:lnTo>
                    <a:pt x="16673" y="9595"/>
                  </a:lnTo>
                  <a:lnTo>
                    <a:pt x="16673" y="1632"/>
                  </a:lnTo>
                  <a:lnTo>
                    <a:pt x="16851" y="1632"/>
                  </a:lnTo>
                  <a:cubicBezTo>
                    <a:pt x="17000" y="1632"/>
                    <a:pt x="17121" y="1507"/>
                    <a:pt x="17121" y="1358"/>
                  </a:cubicBezTo>
                  <a:lnTo>
                    <a:pt x="17121" y="275"/>
                  </a:lnTo>
                  <a:cubicBezTo>
                    <a:pt x="17121" y="121"/>
                    <a:pt x="17000" y="1"/>
                    <a:pt x="1685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5" name="Google Shape;13005;p93"/>
            <p:cNvSpPr/>
            <p:nvPr/>
          </p:nvSpPr>
          <p:spPr>
            <a:xfrm>
              <a:off x="2814255" y="3966702"/>
              <a:ext cx="42672" cy="90406"/>
            </a:xfrm>
            <a:custGeom>
              <a:avLst/>
              <a:gdLst/>
              <a:ahLst/>
              <a:cxnLst/>
              <a:rect l="l" t="t" r="r" b="b"/>
              <a:pathLst>
                <a:path w="1627" h="3447" extrusionOk="0">
                  <a:moveTo>
                    <a:pt x="1083" y="545"/>
                  </a:moveTo>
                  <a:lnTo>
                    <a:pt x="1083" y="2902"/>
                  </a:lnTo>
                  <a:lnTo>
                    <a:pt x="539" y="2902"/>
                  </a:lnTo>
                  <a:lnTo>
                    <a:pt x="539" y="545"/>
                  </a:lnTo>
                  <a:close/>
                  <a:moveTo>
                    <a:pt x="270" y="1"/>
                  </a:moveTo>
                  <a:cubicBezTo>
                    <a:pt x="120" y="1"/>
                    <a:pt x="0" y="121"/>
                    <a:pt x="0" y="275"/>
                  </a:cubicBezTo>
                  <a:lnTo>
                    <a:pt x="0" y="3172"/>
                  </a:lnTo>
                  <a:cubicBezTo>
                    <a:pt x="0" y="3321"/>
                    <a:pt x="120" y="3446"/>
                    <a:pt x="270" y="3446"/>
                  </a:cubicBezTo>
                  <a:lnTo>
                    <a:pt x="1357" y="3446"/>
                  </a:lnTo>
                  <a:cubicBezTo>
                    <a:pt x="1506" y="3446"/>
                    <a:pt x="1627" y="3321"/>
                    <a:pt x="1627" y="3172"/>
                  </a:cubicBezTo>
                  <a:lnTo>
                    <a:pt x="1627" y="275"/>
                  </a:lnTo>
                  <a:cubicBezTo>
                    <a:pt x="1627" y="121"/>
                    <a:pt x="1506" y="1"/>
                    <a:pt x="135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6" name="Google Shape;13006;p93"/>
            <p:cNvSpPr/>
            <p:nvPr/>
          </p:nvSpPr>
          <p:spPr>
            <a:xfrm>
              <a:off x="2865110" y="3932265"/>
              <a:ext cx="42672" cy="124843"/>
            </a:xfrm>
            <a:custGeom>
              <a:avLst/>
              <a:gdLst/>
              <a:ahLst/>
              <a:cxnLst/>
              <a:rect l="l" t="t" r="r" b="b"/>
              <a:pathLst>
                <a:path w="1627" h="4760" extrusionOk="0">
                  <a:moveTo>
                    <a:pt x="1088" y="539"/>
                  </a:moveTo>
                  <a:lnTo>
                    <a:pt x="1088" y="4215"/>
                  </a:lnTo>
                  <a:lnTo>
                    <a:pt x="539" y="4215"/>
                  </a:lnTo>
                  <a:lnTo>
                    <a:pt x="539" y="539"/>
                  </a:lnTo>
                  <a:close/>
                  <a:moveTo>
                    <a:pt x="270" y="0"/>
                  </a:moveTo>
                  <a:cubicBezTo>
                    <a:pt x="121" y="0"/>
                    <a:pt x="0" y="121"/>
                    <a:pt x="0" y="270"/>
                  </a:cubicBezTo>
                  <a:lnTo>
                    <a:pt x="0" y="4485"/>
                  </a:lnTo>
                  <a:cubicBezTo>
                    <a:pt x="0" y="4634"/>
                    <a:pt x="121" y="4759"/>
                    <a:pt x="270" y="4759"/>
                  </a:cubicBezTo>
                  <a:lnTo>
                    <a:pt x="1357" y="4759"/>
                  </a:lnTo>
                  <a:cubicBezTo>
                    <a:pt x="1506" y="4759"/>
                    <a:pt x="1627" y="4634"/>
                    <a:pt x="1627" y="4485"/>
                  </a:cubicBezTo>
                  <a:lnTo>
                    <a:pt x="1627" y="270"/>
                  </a:lnTo>
                  <a:cubicBezTo>
                    <a:pt x="1627" y="121"/>
                    <a:pt x="1506" y="0"/>
                    <a:pt x="135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7" name="Google Shape;13007;p93"/>
            <p:cNvSpPr/>
            <p:nvPr/>
          </p:nvSpPr>
          <p:spPr>
            <a:xfrm>
              <a:off x="2916097" y="3950179"/>
              <a:ext cx="42672" cy="106930"/>
            </a:xfrm>
            <a:custGeom>
              <a:avLst/>
              <a:gdLst/>
              <a:ahLst/>
              <a:cxnLst/>
              <a:rect l="l" t="t" r="r" b="b"/>
              <a:pathLst>
                <a:path w="1627" h="4077" extrusionOk="0">
                  <a:moveTo>
                    <a:pt x="1088" y="544"/>
                  </a:moveTo>
                  <a:lnTo>
                    <a:pt x="1088" y="3532"/>
                  </a:lnTo>
                  <a:lnTo>
                    <a:pt x="539" y="3532"/>
                  </a:lnTo>
                  <a:lnTo>
                    <a:pt x="539" y="544"/>
                  </a:lnTo>
                  <a:close/>
                  <a:moveTo>
                    <a:pt x="270" y="1"/>
                  </a:moveTo>
                  <a:cubicBezTo>
                    <a:pt x="121" y="1"/>
                    <a:pt x="0" y="121"/>
                    <a:pt x="0" y="270"/>
                  </a:cubicBezTo>
                  <a:lnTo>
                    <a:pt x="0" y="3802"/>
                  </a:lnTo>
                  <a:cubicBezTo>
                    <a:pt x="0" y="3951"/>
                    <a:pt x="121" y="4076"/>
                    <a:pt x="270" y="4076"/>
                  </a:cubicBezTo>
                  <a:lnTo>
                    <a:pt x="1357" y="4076"/>
                  </a:lnTo>
                  <a:cubicBezTo>
                    <a:pt x="1506" y="4076"/>
                    <a:pt x="1627" y="3951"/>
                    <a:pt x="1627" y="3802"/>
                  </a:cubicBezTo>
                  <a:lnTo>
                    <a:pt x="1627" y="270"/>
                  </a:lnTo>
                  <a:cubicBezTo>
                    <a:pt x="1627" y="121"/>
                    <a:pt x="1506" y="1"/>
                    <a:pt x="135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8" name="Google Shape;13008;p93"/>
            <p:cNvSpPr/>
            <p:nvPr/>
          </p:nvSpPr>
          <p:spPr>
            <a:xfrm>
              <a:off x="2966952" y="3891508"/>
              <a:ext cx="42672" cy="165600"/>
            </a:xfrm>
            <a:custGeom>
              <a:avLst/>
              <a:gdLst/>
              <a:ahLst/>
              <a:cxnLst/>
              <a:rect l="l" t="t" r="r" b="b"/>
              <a:pathLst>
                <a:path w="1627" h="6314" extrusionOk="0">
                  <a:moveTo>
                    <a:pt x="1088" y="544"/>
                  </a:moveTo>
                  <a:lnTo>
                    <a:pt x="1088" y="5769"/>
                  </a:lnTo>
                  <a:lnTo>
                    <a:pt x="544" y="5769"/>
                  </a:lnTo>
                  <a:lnTo>
                    <a:pt x="544" y="544"/>
                  </a:lnTo>
                  <a:close/>
                  <a:moveTo>
                    <a:pt x="275" y="0"/>
                  </a:moveTo>
                  <a:cubicBezTo>
                    <a:pt x="121" y="0"/>
                    <a:pt x="0" y="120"/>
                    <a:pt x="0" y="274"/>
                  </a:cubicBezTo>
                  <a:lnTo>
                    <a:pt x="0" y="6039"/>
                  </a:lnTo>
                  <a:cubicBezTo>
                    <a:pt x="0" y="6188"/>
                    <a:pt x="121" y="6313"/>
                    <a:pt x="275" y="6313"/>
                  </a:cubicBezTo>
                  <a:lnTo>
                    <a:pt x="1357" y="6313"/>
                  </a:lnTo>
                  <a:cubicBezTo>
                    <a:pt x="1506" y="6313"/>
                    <a:pt x="1627" y="6188"/>
                    <a:pt x="1627" y="6039"/>
                  </a:cubicBezTo>
                  <a:lnTo>
                    <a:pt x="1627" y="274"/>
                  </a:lnTo>
                  <a:cubicBezTo>
                    <a:pt x="1627" y="120"/>
                    <a:pt x="1506" y="0"/>
                    <a:pt x="135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09" name="Google Shape;13009;p93"/>
            <p:cNvSpPr/>
            <p:nvPr/>
          </p:nvSpPr>
          <p:spPr>
            <a:xfrm>
              <a:off x="2720990" y="3909421"/>
              <a:ext cx="56678" cy="14163"/>
            </a:xfrm>
            <a:custGeom>
              <a:avLst/>
              <a:gdLst/>
              <a:ahLst/>
              <a:cxnLst/>
              <a:rect l="l" t="t" r="r" b="b"/>
              <a:pathLst>
                <a:path w="2161" h="540" extrusionOk="0">
                  <a:moveTo>
                    <a:pt x="361" y="0"/>
                  </a:moveTo>
                  <a:cubicBezTo>
                    <a:pt x="0" y="0"/>
                    <a:pt x="0" y="539"/>
                    <a:pt x="361" y="539"/>
                  </a:cubicBezTo>
                  <a:lnTo>
                    <a:pt x="1800" y="539"/>
                  </a:lnTo>
                  <a:cubicBezTo>
                    <a:pt x="2161" y="539"/>
                    <a:pt x="2161" y="0"/>
                    <a:pt x="180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0" name="Google Shape;13010;p93"/>
            <p:cNvSpPr/>
            <p:nvPr/>
          </p:nvSpPr>
          <p:spPr>
            <a:xfrm>
              <a:off x="2720990" y="3931767"/>
              <a:ext cx="77371" cy="14268"/>
            </a:xfrm>
            <a:custGeom>
              <a:avLst/>
              <a:gdLst/>
              <a:ahLst/>
              <a:cxnLst/>
              <a:rect l="l" t="t" r="r" b="b"/>
              <a:pathLst>
                <a:path w="2950" h="544" extrusionOk="0">
                  <a:moveTo>
                    <a:pt x="361" y="0"/>
                  </a:moveTo>
                  <a:cubicBezTo>
                    <a:pt x="0" y="0"/>
                    <a:pt x="0" y="544"/>
                    <a:pt x="361" y="544"/>
                  </a:cubicBezTo>
                  <a:lnTo>
                    <a:pt x="2589" y="544"/>
                  </a:lnTo>
                  <a:cubicBezTo>
                    <a:pt x="2950" y="544"/>
                    <a:pt x="2950" y="0"/>
                    <a:pt x="258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1" name="Google Shape;13011;p93"/>
            <p:cNvSpPr/>
            <p:nvPr/>
          </p:nvSpPr>
          <p:spPr>
            <a:xfrm>
              <a:off x="2720990" y="3954087"/>
              <a:ext cx="77371" cy="14294"/>
            </a:xfrm>
            <a:custGeom>
              <a:avLst/>
              <a:gdLst/>
              <a:ahLst/>
              <a:cxnLst/>
              <a:rect l="l" t="t" r="r" b="b"/>
              <a:pathLst>
                <a:path w="2950" h="545" extrusionOk="0">
                  <a:moveTo>
                    <a:pt x="361" y="1"/>
                  </a:moveTo>
                  <a:cubicBezTo>
                    <a:pt x="0" y="1"/>
                    <a:pt x="0" y="544"/>
                    <a:pt x="361" y="544"/>
                  </a:cubicBezTo>
                  <a:lnTo>
                    <a:pt x="2589" y="544"/>
                  </a:lnTo>
                  <a:cubicBezTo>
                    <a:pt x="2950" y="544"/>
                    <a:pt x="2950" y="1"/>
                    <a:pt x="258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2" name="Google Shape;13012;p93"/>
            <p:cNvSpPr/>
            <p:nvPr/>
          </p:nvSpPr>
          <p:spPr>
            <a:xfrm>
              <a:off x="2720990" y="3976564"/>
              <a:ext cx="77371" cy="14163"/>
            </a:xfrm>
            <a:custGeom>
              <a:avLst/>
              <a:gdLst/>
              <a:ahLst/>
              <a:cxnLst/>
              <a:rect l="l" t="t" r="r" b="b"/>
              <a:pathLst>
                <a:path w="2950" h="540" extrusionOk="0">
                  <a:moveTo>
                    <a:pt x="361" y="0"/>
                  </a:moveTo>
                  <a:cubicBezTo>
                    <a:pt x="0" y="0"/>
                    <a:pt x="0" y="539"/>
                    <a:pt x="361" y="539"/>
                  </a:cubicBezTo>
                  <a:lnTo>
                    <a:pt x="2589" y="539"/>
                  </a:lnTo>
                  <a:cubicBezTo>
                    <a:pt x="2950" y="539"/>
                    <a:pt x="2950" y="0"/>
                    <a:pt x="258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3" name="Google Shape;13013;p93"/>
            <p:cNvSpPr/>
            <p:nvPr/>
          </p:nvSpPr>
          <p:spPr>
            <a:xfrm>
              <a:off x="2644957" y="4040533"/>
              <a:ext cx="105199" cy="88754"/>
            </a:xfrm>
            <a:custGeom>
              <a:avLst/>
              <a:gdLst/>
              <a:ahLst/>
              <a:cxnLst/>
              <a:rect l="l" t="t" r="r" b="b"/>
              <a:pathLst>
                <a:path w="4011" h="3384" extrusionOk="0">
                  <a:moveTo>
                    <a:pt x="2197" y="0"/>
                  </a:moveTo>
                  <a:cubicBezTo>
                    <a:pt x="850" y="0"/>
                    <a:pt x="1" y="1578"/>
                    <a:pt x="859" y="2719"/>
                  </a:cubicBezTo>
                  <a:cubicBezTo>
                    <a:pt x="919" y="2797"/>
                    <a:pt x="995" y="2829"/>
                    <a:pt x="1068" y="2829"/>
                  </a:cubicBezTo>
                  <a:cubicBezTo>
                    <a:pt x="1266" y="2829"/>
                    <a:pt x="1450" y="2599"/>
                    <a:pt x="1292" y="2392"/>
                  </a:cubicBezTo>
                  <a:cubicBezTo>
                    <a:pt x="709" y="1616"/>
                    <a:pt x="1289" y="542"/>
                    <a:pt x="2202" y="542"/>
                  </a:cubicBezTo>
                  <a:cubicBezTo>
                    <a:pt x="2268" y="542"/>
                    <a:pt x="2335" y="547"/>
                    <a:pt x="2404" y="559"/>
                  </a:cubicBezTo>
                  <a:cubicBezTo>
                    <a:pt x="3429" y="732"/>
                    <a:pt x="3722" y="2070"/>
                    <a:pt x="2856" y="2652"/>
                  </a:cubicBezTo>
                  <a:lnTo>
                    <a:pt x="2817" y="2681"/>
                  </a:lnTo>
                  <a:lnTo>
                    <a:pt x="2803" y="2686"/>
                  </a:lnTo>
                  <a:lnTo>
                    <a:pt x="2769" y="2705"/>
                  </a:lnTo>
                  <a:lnTo>
                    <a:pt x="2760" y="2715"/>
                  </a:lnTo>
                  <a:lnTo>
                    <a:pt x="2712" y="2734"/>
                  </a:lnTo>
                  <a:lnTo>
                    <a:pt x="2668" y="2753"/>
                  </a:lnTo>
                  <a:lnTo>
                    <a:pt x="2654" y="2763"/>
                  </a:lnTo>
                  <a:lnTo>
                    <a:pt x="2620" y="2777"/>
                  </a:lnTo>
                  <a:lnTo>
                    <a:pt x="2606" y="2782"/>
                  </a:lnTo>
                  <a:lnTo>
                    <a:pt x="2558" y="2796"/>
                  </a:lnTo>
                  <a:lnTo>
                    <a:pt x="2510" y="2811"/>
                  </a:lnTo>
                  <a:lnTo>
                    <a:pt x="2495" y="2816"/>
                  </a:lnTo>
                  <a:lnTo>
                    <a:pt x="2461" y="2820"/>
                  </a:lnTo>
                  <a:lnTo>
                    <a:pt x="2442" y="2825"/>
                  </a:lnTo>
                  <a:lnTo>
                    <a:pt x="2399" y="2835"/>
                  </a:lnTo>
                  <a:lnTo>
                    <a:pt x="2394" y="2835"/>
                  </a:lnTo>
                  <a:lnTo>
                    <a:pt x="2341" y="2840"/>
                  </a:lnTo>
                  <a:lnTo>
                    <a:pt x="2091" y="2840"/>
                  </a:lnTo>
                  <a:lnTo>
                    <a:pt x="2043" y="2835"/>
                  </a:lnTo>
                  <a:lnTo>
                    <a:pt x="2038" y="2835"/>
                  </a:lnTo>
                  <a:lnTo>
                    <a:pt x="1990" y="2825"/>
                  </a:lnTo>
                  <a:lnTo>
                    <a:pt x="1975" y="2825"/>
                  </a:lnTo>
                  <a:lnTo>
                    <a:pt x="1937" y="2816"/>
                  </a:lnTo>
                  <a:lnTo>
                    <a:pt x="1922" y="2811"/>
                  </a:lnTo>
                  <a:lnTo>
                    <a:pt x="1874" y="2796"/>
                  </a:lnTo>
                  <a:lnTo>
                    <a:pt x="1831" y="2782"/>
                  </a:lnTo>
                  <a:lnTo>
                    <a:pt x="1817" y="2777"/>
                  </a:lnTo>
                  <a:cubicBezTo>
                    <a:pt x="1786" y="2765"/>
                    <a:pt x="1753" y="2760"/>
                    <a:pt x="1722" y="2760"/>
                  </a:cubicBezTo>
                  <a:cubicBezTo>
                    <a:pt x="1612" y="2760"/>
                    <a:pt x="1508" y="2828"/>
                    <a:pt x="1470" y="2936"/>
                  </a:cubicBezTo>
                  <a:cubicBezTo>
                    <a:pt x="1417" y="3075"/>
                    <a:pt x="1489" y="3229"/>
                    <a:pt x="1629" y="3282"/>
                  </a:cubicBezTo>
                  <a:lnTo>
                    <a:pt x="1643" y="3292"/>
                  </a:lnTo>
                  <a:cubicBezTo>
                    <a:pt x="1667" y="3297"/>
                    <a:pt x="1692" y="3306"/>
                    <a:pt x="1716" y="3316"/>
                  </a:cubicBezTo>
                  <a:lnTo>
                    <a:pt x="1788" y="3335"/>
                  </a:lnTo>
                  <a:lnTo>
                    <a:pt x="1812" y="3340"/>
                  </a:lnTo>
                  <a:lnTo>
                    <a:pt x="1865" y="3355"/>
                  </a:lnTo>
                  <a:lnTo>
                    <a:pt x="1889" y="3359"/>
                  </a:lnTo>
                  <a:cubicBezTo>
                    <a:pt x="1908" y="3359"/>
                    <a:pt x="1932" y="3364"/>
                    <a:pt x="1956" y="3369"/>
                  </a:cubicBezTo>
                  <a:lnTo>
                    <a:pt x="1966" y="3369"/>
                  </a:lnTo>
                  <a:cubicBezTo>
                    <a:pt x="1990" y="3374"/>
                    <a:pt x="2014" y="3379"/>
                    <a:pt x="2038" y="3379"/>
                  </a:cubicBezTo>
                  <a:lnTo>
                    <a:pt x="2062" y="3379"/>
                  </a:lnTo>
                  <a:lnTo>
                    <a:pt x="2120" y="3383"/>
                  </a:lnTo>
                  <a:lnTo>
                    <a:pt x="2312" y="3383"/>
                  </a:lnTo>
                  <a:lnTo>
                    <a:pt x="2370" y="3379"/>
                  </a:lnTo>
                  <a:lnTo>
                    <a:pt x="2394" y="3379"/>
                  </a:lnTo>
                  <a:cubicBezTo>
                    <a:pt x="2418" y="3374"/>
                    <a:pt x="2442" y="3369"/>
                    <a:pt x="2471" y="3369"/>
                  </a:cubicBezTo>
                  <a:cubicBezTo>
                    <a:pt x="2495" y="3364"/>
                    <a:pt x="2519" y="3359"/>
                    <a:pt x="2543" y="3355"/>
                  </a:cubicBezTo>
                  <a:lnTo>
                    <a:pt x="2567" y="3350"/>
                  </a:lnTo>
                  <a:lnTo>
                    <a:pt x="2620" y="3335"/>
                  </a:lnTo>
                  <a:lnTo>
                    <a:pt x="2639" y="3331"/>
                  </a:lnTo>
                  <a:lnTo>
                    <a:pt x="2712" y="3311"/>
                  </a:lnTo>
                  <a:lnTo>
                    <a:pt x="2716" y="3311"/>
                  </a:lnTo>
                  <a:lnTo>
                    <a:pt x="2784" y="3287"/>
                  </a:lnTo>
                  <a:lnTo>
                    <a:pt x="2808" y="3278"/>
                  </a:lnTo>
                  <a:lnTo>
                    <a:pt x="2856" y="3258"/>
                  </a:lnTo>
                  <a:lnTo>
                    <a:pt x="2875" y="3249"/>
                  </a:lnTo>
                  <a:lnTo>
                    <a:pt x="2943" y="3220"/>
                  </a:lnTo>
                  <a:lnTo>
                    <a:pt x="2947" y="3220"/>
                  </a:lnTo>
                  <a:lnTo>
                    <a:pt x="3010" y="3186"/>
                  </a:lnTo>
                  <a:lnTo>
                    <a:pt x="3029" y="3177"/>
                  </a:lnTo>
                  <a:lnTo>
                    <a:pt x="3077" y="3152"/>
                  </a:lnTo>
                  <a:lnTo>
                    <a:pt x="3097" y="3138"/>
                  </a:lnTo>
                  <a:cubicBezTo>
                    <a:pt x="3116" y="3128"/>
                    <a:pt x="3135" y="3114"/>
                    <a:pt x="3154" y="3100"/>
                  </a:cubicBezTo>
                  <a:cubicBezTo>
                    <a:pt x="3732" y="2715"/>
                    <a:pt x="4011" y="2017"/>
                    <a:pt x="3866" y="1338"/>
                  </a:cubicBezTo>
                  <a:cubicBezTo>
                    <a:pt x="3717" y="660"/>
                    <a:pt x="3174" y="140"/>
                    <a:pt x="2490" y="25"/>
                  </a:cubicBezTo>
                  <a:cubicBezTo>
                    <a:pt x="2390" y="8"/>
                    <a:pt x="2292" y="0"/>
                    <a:pt x="219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14" name="Google Shape;13014;p93"/>
          <p:cNvGrpSpPr/>
          <p:nvPr/>
        </p:nvGrpSpPr>
        <p:grpSpPr>
          <a:xfrm>
            <a:off x="3547471" y="2257759"/>
            <a:ext cx="347567" cy="346334"/>
            <a:chOff x="3547471" y="2442334"/>
            <a:chExt cx="347567" cy="346334"/>
          </a:xfrm>
        </p:grpSpPr>
        <p:sp>
          <p:nvSpPr>
            <p:cNvPr id="13015" name="Google Shape;13015;p93"/>
            <p:cNvSpPr/>
            <p:nvPr/>
          </p:nvSpPr>
          <p:spPr>
            <a:xfrm>
              <a:off x="3552507" y="2645518"/>
              <a:ext cx="60979" cy="138088"/>
            </a:xfrm>
            <a:custGeom>
              <a:avLst/>
              <a:gdLst/>
              <a:ahLst/>
              <a:cxnLst/>
              <a:rect l="l" t="t" r="r" b="b"/>
              <a:pathLst>
                <a:path w="2325" h="5265" extrusionOk="0">
                  <a:moveTo>
                    <a:pt x="2001" y="1"/>
                  </a:moveTo>
                  <a:cubicBezTo>
                    <a:pt x="1999" y="1"/>
                    <a:pt x="1996" y="1"/>
                    <a:pt x="1993" y="1"/>
                  </a:cubicBezTo>
                  <a:lnTo>
                    <a:pt x="333" y="1"/>
                  </a:lnTo>
                  <a:cubicBezTo>
                    <a:pt x="150" y="1"/>
                    <a:pt x="1" y="145"/>
                    <a:pt x="1" y="333"/>
                  </a:cubicBezTo>
                  <a:lnTo>
                    <a:pt x="1" y="5265"/>
                  </a:lnTo>
                  <a:lnTo>
                    <a:pt x="2325" y="5265"/>
                  </a:lnTo>
                  <a:lnTo>
                    <a:pt x="2325" y="333"/>
                  </a:lnTo>
                  <a:cubicBezTo>
                    <a:pt x="2325" y="148"/>
                    <a:pt x="2180" y="1"/>
                    <a:pt x="2001" y="1"/>
                  </a:cubicBezTo>
                  <a:close/>
                </a:path>
              </a:pathLst>
            </a:custGeom>
            <a:solidFill>
              <a:srgbClr val="C5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6" name="Google Shape;13016;p93"/>
            <p:cNvSpPr/>
            <p:nvPr/>
          </p:nvSpPr>
          <p:spPr>
            <a:xfrm>
              <a:off x="3552507" y="2645518"/>
              <a:ext cx="29060" cy="138088"/>
            </a:xfrm>
            <a:custGeom>
              <a:avLst/>
              <a:gdLst/>
              <a:ahLst/>
              <a:cxnLst/>
              <a:rect l="l" t="t" r="r" b="b"/>
              <a:pathLst>
                <a:path w="1108" h="5265" extrusionOk="0">
                  <a:moveTo>
                    <a:pt x="333" y="1"/>
                  </a:moveTo>
                  <a:cubicBezTo>
                    <a:pt x="150" y="1"/>
                    <a:pt x="1" y="145"/>
                    <a:pt x="1" y="333"/>
                  </a:cubicBezTo>
                  <a:lnTo>
                    <a:pt x="1" y="5265"/>
                  </a:lnTo>
                  <a:lnTo>
                    <a:pt x="776" y="5265"/>
                  </a:lnTo>
                  <a:lnTo>
                    <a:pt x="776" y="333"/>
                  </a:lnTo>
                  <a:cubicBezTo>
                    <a:pt x="776" y="150"/>
                    <a:pt x="925" y="1"/>
                    <a:pt x="1108" y="1"/>
                  </a:cubicBezTo>
                  <a:close/>
                </a:path>
              </a:pathLst>
            </a:custGeom>
            <a:solidFill>
              <a:srgbClr val="93A5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7" name="Google Shape;13017;p93"/>
            <p:cNvSpPr/>
            <p:nvPr/>
          </p:nvSpPr>
          <p:spPr>
            <a:xfrm>
              <a:off x="3644644" y="2611212"/>
              <a:ext cx="60979" cy="172393"/>
            </a:xfrm>
            <a:custGeom>
              <a:avLst/>
              <a:gdLst/>
              <a:ahLst/>
              <a:cxnLst/>
              <a:rect l="l" t="t" r="r" b="b"/>
              <a:pathLst>
                <a:path w="2325" h="6573" extrusionOk="0">
                  <a:moveTo>
                    <a:pt x="332" y="0"/>
                  </a:moveTo>
                  <a:cubicBezTo>
                    <a:pt x="150" y="0"/>
                    <a:pt x="0" y="149"/>
                    <a:pt x="0" y="332"/>
                  </a:cubicBezTo>
                  <a:lnTo>
                    <a:pt x="0" y="6573"/>
                  </a:lnTo>
                  <a:lnTo>
                    <a:pt x="2324" y="6573"/>
                  </a:lnTo>
                  <a:lnTo>
                    <a:pt x="2324" y="337"/>
                  </a:lnTo>
                  <a:cubicBezTo>
                    <a:pt x="2324" y="149"/>
                    <a:pt x="2175" y="0"/>
                    <a:pt x="1992" y="0"/>
                  </a:cubicBezTo>
                  <a:close/>
                </a:path>
              </a:pathLst>
            </a:custGeom>
            <a:solidFill>
              <a:srgbClr val="CBD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8" name="Google Shape;13018;p93"/>
            <p:cNvSpPr/>
            <p:nvPr/>
          </p:nvSpPr>
          <p:spPr>
            <a:xfrm>
              <a:off x="3644644" y="2611212"/>
              <a:ext cx="29060" cy="172393"/>
            </a:xfrm>
            <a:custGeom>
              <a:avLst/>
              <a:gdLst/>
              <a:ahLst/>
              <a:cxnLst/>
              <a:rect l="l" t="t" r="r" b="b"/>
              <a:pathLst>
                <a:path w="1108" h="6573" extrusionOk="0">
                  <a:moveTo>
                    <a:pt x="332" y="0"/>
                  </a:moveTo>
                  <a:cubicBezTo>
                    <a:pt x="150" y="0"/>
                    <a:pt x="0" y="149"/>
                    <a:pt x="0" y="332"/>
                  </a:cubicBezTo>
                  <a:lnTo>
                    <a:pt x="0" y="6573"/>
                  </a:lnTo>
                  <a:lnTo>
                    <a:pt x="775" y="6573"/>
                  </a:lnTo>
                  <a:lnTo>
                    <a:pt x="775" y="337"/>
                  </a:lnTo>
                  <a:cubicBezTo>
                    <a:pt x="775" y="149"/>
                    <a:pt x="924" y="0"/>
                    <a:pt x="1107" y="0"/>
                  </a:cubicBezTo>
                  <a:close/>
                </a:path>
              </a:pathLst>
            </a:custGeom>
            <a:solidFill>
              <a:srgbClr val="B7C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19" name="Google Shape;13019;p93"/>
            <p:cNvSpPr/>
            <p:nvPr/>
          </p:nvSpPr>
          <p:spPr>
            <a:xfrm>
              <a:off x="3736755" y="2577143"/>
              <a:ext cx="61005" cy="206463"/>
            </a:xfrm>
            <a:custGeom>
              <a:avLst/>
              <a:gdLst/>
              <a:ahLst/>
              <a:cxnLst/>
              <a:rect l="l" t="t" r="r" b="b"/>
              <a:pathLst>
                <a:path w="2326" h="7872" extrusionOk="0">
                  <a:moveTo>
                    <a:pt x="333" y="0"/>
                  </a:moveTo>
                  <a:cubicBezTo>
                    <a:pt x="150" y="0"/>
                    <a:pt x="1" y="149"/>
                    <a:pt x="1" y="332"/>
                  </a:cubicBezTo>
                  <a:lnTo>
                    <a:pt x="1" y="7872"/>
                  </a:lnTo>
                  <a:lnTo>
                    <a:pt x="2325" y="7872"/>
                  </a:lnTo>
                  <a:lnTo>
                    <a:pt x="2325" y="332"/>
                  </a:lnTo>
                  <a:cubicBezTo>
                    <a:pt x="2325" y="149"/>
                    <a:pt x="2176" y="0"/>
                    <a:pt x="1993" y="0"/>
                  </a:cubicBezTo>
                  <a:close/>
                </a:path>
              </a:pathLst>
            </a:custGeom>
            <a:solidFill>
              <a:srgbClr val="DBE3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0" name="Google Shape;13020;p93"/>
            <p:cNvSpPr/>
            <p:nvPr/>
          </p:nvSpPr>
          <p:spPr>
            <a:xfrm>
              <a:off x="3736755" y="2577143"/>
              <a:ext cx="29060" cy="206463"/>
            </a:xfrm>
            <a:custGeom>
              <a:avLst/>
              <a:gdLst/>
              <a:ahLst/>
              <a:cxnLst/>
              <a:rect l="l" t="t" r="r" b="b"/>
              <a:pathLst>
                <a:path w="1108" h="7872" extrusionOk="0">
                  <a:moveTo>
                    <a:pt x="333" y="0"/>
                  </a:moveTo>
                  <a:cubicBezTo>
                    <a:pt x="150" y="0"/>
                    <a:pt x="1" y="149"/>
                    <a:pt x="1" y="332"/>
                  </a:cubicBezTo>
                  <a:lnTo>
                    <a:pt x="1" y="7872"/>
                  </a:lnTo>
                  <a:lnTo>
                    <a:pt x="776" y="7872"/>
                  </a:lnTo>
                  <a:lnTo>
                    <a:pt x="776" y="332"/>
                  </a:lnTo>
                  <a:cubicBezTo>
                    <a:pt x="776" y="149"/>
                    <a:pt x="925" y="0"/>
                    <a:pt x="1108" y="0"/>
                  </a:cubicBezTo>
                  <a:close/>
                </a:path>
              </a:pathLst>
            </a:custGeom>
            <a:solidFill>
              <a:srgbClr val="C6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1" name="Google Shape;13021;p93"/>
            <p:cNvSpPr/>
            <p:nvPr/>
          </p:nvSpPr>
          <p:spPr>
            <a:xfrm>
              <a:off x="3828892" y="2542942"/>
              <a:ext cx="60979" cy="240664"/>
            </a:xfrm>
            <a:custGeom>
              <a:avLst/>
              <a:gdLst/>
              <a:ahLst/>
              <a:cxnLst/>
              <a:rect l="l" t="t" r="r" b="b"/>
              <a:pathLst>
                <a:path w="2325" h="9176" extrusionOk="0">
                  <a:moveTo>
                    <a:pt x="333" y="0"/>
                  </a:moveTo>
                  <a:cubicBezTo>
                    <a:pt x="150" y="0"/>
                    <a:pt x="1" y="149"/>
                    <a:pt x="1" y="332"/>
                  </a:cubicBezTo>
                  <a:lnTo>
                    <a:pt x="1" y="9176"/>
                  </a:lnTo>
                  <a:lnTo>
                    <a:pt x="2325" y="9176"/>
                  </a:lnTo>
                  <a:lnTo>
                    <a:pt x="2325" y="332"/>
                  </a:lnTo>
                  <a:cubicBezTo>
                    <a:pt x="2325" y="149"/>
                    <a:pt x="2175" y="0"/>
                    <a:pt x="1993" y="0"/>
                  </a:cubicBezTo>
                  <a:close/>
                </a:path>
              </a:pathLst>
            </a:custGeom>
            <a:solidFill>
              <a:srgbClr val="CED7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2" name="Google Shape;13022;p93"/>
            <p:cNvSpPr/>
            <p:nvPr/>
          </p:nvSpPr>
          <p:spPr>
            <a:xfrm>
              <a:off x="3828892" y="2542942"/>
              <a:ext cx="29191" cy="240664"/>
            </a:xfrm>
            <a:custGeom>
              <a:avLst/>
              <a:gdLst/>
              <a:ahLst/>
              <a:cxnLst/>
              <a:rect l="l" t="t" r="r" b="b"/>
              <a:pathLst>
                <a:path w="1113" h="9176" extrusionOk="0">
                  <a:moveTo>
                    <a:pt x="333" y="0"/>
                  </a:moveTo>
                  <a:cubicBezTo>
                    <a:pt x="150" y="0"/>
                    <a:pt x="1" y="149"/>
                    <a:pt x="1" y="332"/>
                  </a:cubicBezTo>
                  <a:lnTo>
                    <a:pt x="1" y="9176"/>
                  </a:lnTo>
                  <a:lnTo>
                    <a:pt x="775" y="9176"/>
                  </a:lnTo>
                  <a:lnTo>
                    <a:pt x="775" y="332"/>
                  </a:lnTo>
                  <a:cubicBezTo>
                    <a:pt x="775" y="149"/>
                    <a:pt x="924" y="0"/>
                    <a:pt x="1112" y="0"/>
                  </a:cubicBezTo>
                  <a:close/>
                </a:path>
              </a:pathLst>
            </a:custGeom>
            <a:solidFill>
              <a:srgbClr val="C4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3" name="Google Shape;13023;p93"/>
            <p:cNvSpPr/>
            <p:nvPr/>
          </p:nvSpPr>
          <p:spPr>
            <a:xfrm>
              <a:off x="3567142" y="2447527"/>
              <a:ext cx="313130" cy="126338"/>
            </a:xfrm>
            <a:custGeom>
              <a:avLst/>
              <a:gdLst/>
              <a:ahLst/>
              <a:cxnLst/>
              <a:rect l="l" t="t" r="r" b="b"/>
              <a:pathLst>
                <a:path w="11939" h="4817" extrusionOk="0">
                  <a:moveTo>
                    <a:pt x="9603" y="0"/>
                  </a:moveTo>
                  <a:cubicBezTo>
                    <a:pt x="9429" y="0"/>
                    <a:pt x="9327" y="190"/>
                    <a:pt x="9427" y="332"/>
                  </a:cubicBezTo>
                  <a:lnTo>
                    <a:pt x="9764" y="818"/>
                  </a:lnTo>
                  <a:cubicBezTo>
                    <a:pt x="8624" y="1502"/>
                    <a:pt x="4976" y="3426"/>
                    <a:pt x="1" y="3426"/>
                  </a:cubicBezTo>
                  <a:lnTo>
                    <a:pt x="1" y="4817"/>
                  </a:lnTo>
                  <a:cubicBezTo>
                    <a:pt x="2705" y="4812"/>
                    <a:pt x="5385" y="4288"/>
                    <a:pt x="7897" y="3282"/>
                  </a:cubicBezTo>
                  <a:cubicBezTo>
                    <a:pt x="8816" y="2916"/>
                    <a:pt x="9711" y="2478"/>
                    <a:pt x="10563" y="1968"/>
                  </a:cubicBezTo>
                  <a:lnTo>
                    <a:pt x="10861" y="2401"/>
                  </a:lnTo>
                  <a:cubicBezTo>
                    <a:pt x="10905" y="2462"/>
                    <a:pt x="10970" y="2491"/>
                    <a:pt x="11035" y="2491"/>
                  </a:cubicBezTo>
                  <a:cubicBezTo>
                    <a:pt x="11120" y="2491"/>
                    <a:pt x="11204" y="2441"/>
                    <a:pt x="11236" y="2348"/>
                  </a:cubicBezTo>
                  <a:lnTo>
                    <a:pt x="11896" y="352"/>
                  </a:lnTo>
                  <a:cubicBezTo>
                    <a:pt x="11939" y="222"/>
                    <a:pt x="11847" y="82"/>
                    <a:pt x="11708" y="73"/>
                  </a:cubicBezTo>
                  <a:lnTo>
                    <a:pt x="9610" y="0"/>
                  </a:lnTo>
                  <a:cubicBezTo>
                    <a:pt x="9608" y="0"/>
                    <a:pt x="9606" y="0"/>
                    <a:pt x="9603" y="0"/>
                  </a:cubicBezTo>
                  <a:close/>
                </a:path>
              </a:pathLst>
            </a:custGeom>
            <a:solidFill>
              <a:srgbClr val="B9C7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4" name="Google Shape;13024;p93"/>
            <p:cNvSpPr/>
            <p:nvPr/>
          </p:nvSpPr>
          <p:spPr>
            <a:xfrm>
              <a:off x="3547471" y="2640351"/>
              <a:ext cx="71077" cy="148317"/>
            </a:xfrm>
            <a:custGeom>
              <a:avLst/>
              <a:gdLst/>
              <a:ahLst/>
              <a:cxnLst/>
              <a:rect l="l" t="t" r="r" b="b"/>
              <a:pathLst>
                <a:path w="2710" h="5655" extrusionOk="0">
                  <a:moveTo>
                    <a:pt x="2185" y="386"/>
                  </a:moveTo>
                  <a:cubicBezTo>
                    <a:pt x="2262" y="386"/>
                    <a:pt x="2320" y="448"/>
                    <a:pt x="2320" y="525"/>
                  </a:cubicBezTo>
                  <a:lnTo>
                    <a:pt x="2320" y="5265"/>
                  </a:lnTo>
                  <a:lnTo>
                    <a:pt x="385" y="5265"/>
                  </a:lnTo>
                  <a:lnTo>
                    <a:pt x="385" y="525"/>
                  </a:lnTo>
                  <a:cubicBezTo>
                    <a:pt x="385" y="448"/>
                    <a:pt x="448" y="386"/>
                    <a:pt x="525" y="386"/>
                  </a:cubicBezTo>
                  <a:close/>
                  <a:moveTo>
                    <a:pt x="525" y="1"/>
                  </a:moveTo>
                  <a:cubicBezTo>
                    <a:pt x="236" y="1"/>
                    <a:pt x="0" y="236"/>
                    <a:pt x="0" y="530"/>
                  </a:cubicBezTo>
                  <a:lnTo>
                    <a:pt x="0" y="5462"/>
                  </a:lnTo>
                  <a:cubicBezTo>
                    <a:pt x="0" y="5568"/>
                    <a:pt x="87" y="5654"/>
                    <a:pt x="193" y="5654"/>
                  </a:cubicBezTo>
                  <a:lnTo>
                    <a:pt x="2517" y="5654"/>
                  </a:lnTo>
                  <a:cubicBezTo>
                    <a:pt x="2623" y="5654"/>
                    <a:pt x="2709" y="5568"/>
                    <a:pt x="2709" y="5462"/>
                  </a:cubicBezTo>
                  <a:lnTo>
                    <a:pt x="2709" y="530"/>
                  </a:lnTo>
                  <a:cubicBezTo>
                    <a:pt x="2709" y="236"/>
                    <a:pt x="2474" y="1"/>
                    <a:pt x="218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5" name="Google Shape;13025;p93"/>
            <p:cNvSpPr/>
            <p:nvPr/>
          </p:nvSpPr>
          <p:spPr>
            <a:xfrm>
              <a:off x="3639477" y="2606151"/>
              <a:ext cx="71181" cy="182517"/>
            </a:xfrm>
            <a:custGeom>
              <a:avLst/>
              <a:gdLst/>
              <a:ahLst/>
              <a:cxnLst/>
              <a:rect l="l" t="t" r="r" b="b"/>
              <a:pathLst>
                <a:path w="2714" h="6959" extrusionOk="0">
                  <a:moveTo>
                    <a:pt x="2189" y="390"/>
                  </a:moveTo>
                  <a:cubicBezTo>
                    <a:pt x="2266" y="390"/>
                    <a:pt x="2329" y="453"/>
                    <a:pt x="2329" y="530"/>
                  </a:cubicBezTo>
                  <a:lnTo>
                    <a:pt x="2329" y="6569"/>
                  </a:lnTo>
                  <a:lnTo>
                    <a:pt x="390" y="6569"/>
                  </a:lnTo>
                  <a:lnTo>
                    <a:pt x="390" y="530"/>
                  </a:lnTo>
                  <a:cubicBezTo>
                    <a:pt x="390" y="453"/>
                    <a:pt x="452" y="390"/>
                    <a:pt x="529" y="390"/>
                  </a:cubicBezTo>
                  <a:close/>
                  <a:moveTo>
                    <a:pt x="529" y="1"/>
                  </a:moveTo>
                  <a:cubicBezTo>
                    <a:pt x="236" y="1"/>
                    <a:pt x="0" y="236"/>
                    <a:pt x="0" y="530"/>
                  </a:cubicBezTo>
                  <a:lnTo>
                    <a:pt x="0" y="6766"/>
                  </a:lnTo>
                  <a:cubicBezTo>
                    <a:pt x="0" y="6872"/>
                    <a:pt x="87" y="6958"/>
                    <a:pt x="197" y="6958"/>
                  </a:cubicBezTo>
                  <a:lnTo>
                    <a:pt x="2521" y="6958"/>
                  </a:lnTo>
                  <a:cubicBezTo>
                    <a:pt x="2627" y="6958"/>
                    <a:pt x="2714" y="6872"/>
                    <a:pt x="2714" y="6766"/>
                  </a:cubicBezTo>
                  <a:lnTo>
                    <a:pt x="2714" y="530"/>
                  </a:lnTo>
                  <a:cubicBezTo>
                    <a:pt x="2714" y="236"/>
                    <a:pt x="2478" y="1"/>
                    <a:pt x="218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6" name="Google Shape;13026;p93"/>
            <p:cNvSpPr/>
            <p:nvPr/>
          </p:nvSpPr>
          <p:spPr>
            <a:xfrm>
              <a:off x="3731588" y="2572081"/>
              <a:ext cx="71208" cy="216587"/>
            </a:xfrm>
            <a:custGeom>
              <a:avLst/>
              <a:gdLst/>
              <a:ahLst/>
              <a:cxnLst/>
              <a:rect l="l" t="t" r="r" b="b"/>
              <a:pathLst>
                <a:path w="2715" h="8258" extrusionOk="0">
                  <a:moveTo>
                    <a:pt x="2190" y="385"/>
                  </a:moveTo>
                  <a:cubicBezTo>
                    <a:pt x="2267" y="385"/>
                    <a:pt x="2330" y="448"/>
                    <a:pt x="2330" y="525"/>
                  </a:cubicBezTo>
                  <a:lnTo>
                    <a:pt x="2330" y="7868"/>
                  </a:lnTo>
                  <a:lnTo>
                    <a:pt x="390" y="7868"/>
                  </a:lnTo>
                  <a:lnTo>
                    <a:pt x="390" y="525"/>
                  </a:lnTo>
                  <a:cubicBezTo>
                    <a:pt x="390" y="448"/>
                    <a:pt x="453" y="385"/>
                    <a:pt x="530" y="385"/>
                  </a:cubicBezTo>
                  <a:close/>
                  <a:moveTo>
                    <a:pt x="530" y="1"/>
                  </a:moveTo>
                  <a:cubicBezTo>
                    <a:pt x="236" y="1"/>
                    <a:pt x="1" y="236"/>
                    <a:pt x="1" y="525"/>
                  </a:cubicBezTo>
                  <a:lnTo>
                    <a:pt x="1" y="8065"/>
                  </a:lnTo>
                  <a:cubicBezTo>
                    <a:pt x="1" y="8171"/>
                    <a:pt x="87" y="8257"/>
                    <a:pt x="198" y="8257"/>
                  </a:cubicBezTo>
                  <a:lnTo>
                    <a:pt x="2522" y="8257"/>
                  </a:lnTo>
                  <a:cubicBezTo>
                    <a:pt x="2628" y="8257"/>
                    <a:pt x="2715" y="8171"/>
                    <a:pt x="2715" y="8065"/>
                  </a:cubicBezTo>
                  <a:lnTo>
                    <a:pt x="2715" y="525"/>
                  </a:lnTo>
                  <a:cubicBezTo>
                    <a:pt x="2715" y="236"/>
                    <a:pt x="2479" y="1"/>
                    <a:pt x="219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7" name="Google Shape;13027;p93"/>
            <p:cNvSpPr/>
            <p:nvPr/>
          </p:nvSpPr>
          <p:spPr>
            <a:xfrm>
              <a:off x="3823857" y="2537880"/>
              <a:ext cx="71181" cy="250787"/>
            </a:xfrm>
            <a:custGeom>
              <a:avLst/>
              <a:gdLst/>
              <a:ahLst/>
              <a:cxnLst/>
              <a:rect l="l" t="t" r="r" b="b"/>
              <a:pathLst>
                <a:path w="2714" h="9562" extrusionOk="0">
                  <a:moveTo>
                    <a:pt x="2185" y="390"/>
                  </a:moveTo>
                  <a:cubicBezTo>
                    <a:pt x="2262" y="390"/>
                    <a:pt x="2324" y="448"/>
                    <a:pt x="2324" y="525"/>
                  </a:cubicBezTo>
                  <a:lnTo>
                    <a:pt x="2324" y="9172"/>
                  </a:lnTo>
                  <a:lnTo>
                    <a:pt x="385" y="9172"/>
                  </a:lnTo>
                  <a:lnTo>
                    <a:pt x="390" y="525"/>
                  </a:lnTo>
                  <a:cubicBezTo>
                    <a:pt x="390" y="448"/>
                    <a:pt x="448" y="390"/>
                    <a:pt x="525" y="390"/>
                  </a:cubicBezTo>
                  <a:close/>
                  <a:moveTo>
                    <a:pt x="525" y="1"/>
                  </a:moveTo>
                  <a:cubicBezTo>
                    <a:pt x="236" y="1"/>
                    <a:pt x="0" y="236"/>
                    <a:pt x="0" y="525"/>
                  </a:cubicBezTo>
                  <a:lnTo>
                    <a:pt x="0" y="9369"/>
                  </a:lnTo>
                  <a:cubicBezTo>
                    <a:pt x="0" y="9475"/>
                    <a:pt x="87" y="9561"/>
                    <a:pt x="193" y="9561"/>
                  </a:cubicBezTo>
                  <a:lnTo>
                    <a:pt x="2517" y="9561"/>
                  </a:lnTo>
                  <a:cubicBezTo>
                    <a:pt x="2627" y="9561"/>
                    <a:pt x="2714" y="9475"/>
                    <a:pt x="2714" y="9369"/>
                  </a:cubicBezTo>
                  <a:lnTo>
                    <a:pt x="2714" y="525"/>
                  </a:lnTo>
                  <a:cubicBezTo>
                    <a:pt x="2714" y="236"/>
                    <a:pt x="2478" y="1"/>
                    <a:pt x="218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8" name="Google Shape;13028;p93"/>
            <p:cNvSpPr/>
            <p:nvPr/>
          </p:nvSpPr>
          <p:spPr>
            <a:xfrm>
              <a:off x="3613984" y="2442334"/>
              <a:ext cx="272346" cy="97225"/>
            </a:xfrm>
            <a:custGeom>
              <a:avLst/>
              <a:gdLst/>
              <a:ahLst/>
              <a:cxnLst/>
              <a:rect l="l" t="t" r="r" b="b"/>
              <a:pathLst>
                <a:path w="10384" h="3707" extrusionOk="0">
                  <a:moveTo>
                    <a:pt x="7816" y="1"/>
                  </a:moveTo>
                  <a:cubicBezTo>
                    <a:pt x="7487" y="1"/>
                    <a:pt x="7292" y="370"/>
                    <a:pt x="7478" y="641"/>
                  </a:cubicBezTo>
                  <a:lnTo>
                    <a:pt x="7699" y="954"/>
                  </a:lnTo>
                  <a:cubicBezTo>
                    <a:pt x="6563" y="1608"/>
                    <a:pt x="3888" y="2931"/>
                    <a:pt x="246" y="3316"/>
                  </a:cubicBezTo>
                  <a:cubicBezTo>
                    <a:pt x="0" y="3345"/>
                    <a:pt x="19" y="3706"/>
                    <a:pt x="265" y="3706"/>
                  </a:cubicBezTo>
                  <a:lnTo>
                    <a:pt x="284" y="3706"/>
                  </a:lnTo>
                  <a:cubicBezTo>
                    <a:pt x="4215" y="3288"/>
                    <a:pt x="7045" y="1801"/>
                    <a:pt x="8079" y="1185"/>
                  </a:cubicBezTo>
                  <a:cubicBezTo>
                    <a:pt x="8170" y="1127"/>
                    <a:pt x="8199" y="997"/>
                    <a:pt x="8137" y="906"/>
                  </a:cubicBezTo>
                  <a:lnTo>
                    <a:pt x="7800" y="420"/>
                  </a:lnTo>
                  <a:cubicBezTo>
                    <a:pt x="7790" y="405"/>
                    <a:pt x="7800" y="391"/>
                    <a:pt x="7814" y="391"/>
                  </a:cubicBezTo>
                  <a:lnTo>
                    <a:pt x="9912" y="468"/>
                  </a:lnTo>
                  <a:cubicBezTo>
                    <a:pt x="9927" y="468"/>
                    <a:pt x="9932" y="477"/>
                    <a:pt x="9927" y="487"/>
                  </a:cubicBezTo>
                  <a:lnTo>
                    <a:pt x="9268" y="2484"/>
                  </a:lnTo>
                  <a:cubicBezTo>
                    <a:pt x="9265" y="2490"/>
                    <a:pt x="9256" y="2494"/>
                    <a:pt x="9249" y="2494"/>
                  </a:cubicBezTo>
                  <a:cubicBezTo>
                    <a:pt x="9244" y="2494"/>
                    <a:pt x="9241" y="2492"/>
                    <a:pt x="9239" y="2489"/>
                  </a:cubicBezTo>
                  <a:lnTo>
                    <a:pt x="8936" y="2056"/>
                  </a:lnTo>
                  <a:cubicBezTo>
                    <a:pt x="8898" y="2000"/>
                    <a:pt x="8837" y="1970"/>
                    <a:pt x="8775" y="1970"/>
                  </a:cubicBezTo>
                  <a:cubicBezTo>
                    <a:pt x="8741" y="1970"/>
                    <a:pt x="8707" y="1979"/>
                    <a:pt x="8676" y="1998"/>
                  </a:cubicBezTo>
                  <a:cubicBezTo>
                    <a:pt x="7954" y="2436"/>
                    <a:pt x="7203" y="2816"/>
                    <a:pt x="6429" y="3143"/>
                  </a:cubicBezTo>
                  <a:cubicBezTo>
                    <a:pt x="6229" y="3237"/>
                    <a:pt x="6318" y="3515"/>
                    <a:pt x="6505" y="3515"/>
                  </a:cubicBezTo>
                  <a:cubicBezTo>
                    <a:pt x="6529" y="3515"/>
                    <a:pt x="6555" y="3510"/>
                    <a:pt x="6583" y="3499"/>
                  </a:cubicBezTo>
                  <a:cubicBezTo>
                    <a:pt x="7319" y="3186"/>
                    <a:pt x="8031" y="2830"/>
                    <a:pt x="8719" y="2426"/>
                  </a:cubicBezTo>
                  <a:lnTo>
                    <a:pt x="8916" y="2710"/>
                  </a:lnTo>
                  <a:cubicBezTo>
                    <a:pt x="8999" y="2826"/>
                    <a:pt x="9124" y="2882"/>
                    <a:pt x="9248" y="2882"/>
                  </a:cubicBezTo>
                  <a:cubicBezTo>
                    <a:pt x="9411" y="2882"/>
                    <a:pt x="9573" y="2785"/>
                    <a:pt x="9633" y="2604"/>
                  </a:cubicBezTo>
                  <a:lnTo>
                    <a:pt x="10297" y="612"/>
                  </a:lnTo>
                  <a:cubicBezTo>
                    <a:pt x="10384" y="352"/>
                    <a:pt x="10196" y="88"/>
                    <a:pt x="9927" y="78"/>
                  </a:cubicBezTo>
                  <a:lnTo>
                    <a:pt x="7829" y="1"/>
                  </a:lnTo>
                  <a:cubicBezTo>
                    <a:pt x="7825" y="1"/>
                    <a:pt x="7820" y="1"/>
                    <a:pt x="781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29" name="Google Shape;13029;p93"/>
            <p:cNvSpPr/>
            <p:nvPr/>
          </p:nvSpPr>
          <p:spPr>
            <a:xfrm>
              <a:off x="3561975" y="2531166"/>
              <a:ext cx="210292" cy="47891"/>
            </a:xfrm>
            <a:custGeom>
              <a:avLst/>
              <a:gdLst/>
              <a:ahLst/>
              <a:cxnLst/>
              <a:rect l="l" t="t" r="r" b="b"/>
              <a:pathLst>
                <a:path w="8018" h="1826" extrusionOk="0">
                  <a:moveTo>
                    <a:pt x="1485" y="0"/>
                  </a:moveTo>
                  <a:cubicBezTo>
                    <a:pt x="1477" y="0"/>
                    <a:pt x="1468" y="1"/>
                    <a:pt x="1459" y="2"/>
                  </a:cubicBezTo>
                  <a:cubicBezTo>
                    <a:pt x="1040" y="30"/>
                    <a:pt x="612" y="45"/>
                    <a:pt x="198" y="45"/>
                  </a:cubicBezTo>
                  <a:cubicBezTo>
                    <a:pt x="87" y="45"/>
                    <a:pt x="1" y="131"/>
                    <a:pt x="1" y="237"/>
                  </a:cubicBezTo>
                  <a:lnTo>
                    <a:pt x="1" y="1633"/>
                  </a:lnTo>
                  <a:cubicBezTo>
                    <a:pt x="1" y="1739"/>
                    <a:pt x="87" y="1825"/>
                    <a:pt x="198" y="1825"/>
                  </a:cubicBezTo>
                  <a:cubicBezTo>
                    <a:pt x="2787" y="1816"/>
                    <a:pt x="5351" y="1344"/>
                    <a:pt x="7776" y="430"/>
                  </a:cubicBezTo>
                  <a:cubicBezTo>
                    <a:pt x="8018" y="367"/>
                    <a:pt x="7932" y="43"/>
                    <a:pt x="7736" y="43"/>
                  </a:cubicBezTo>
                  <a:cubicBezTo>
                    <a:pt x="7706" y="43"/>
                    <a:pt x="7672" y="51"/>
                    <a:pt x="7637" y="69"/>
                  </a:cubicBezTo>
                  <a:cubicBezTo>
                    <a:pt x="5322" y="940"/>
                    <a:pt x="2868" y="1402"/>
                    <a:pt x="395" y="1435"/>
                  </a:cubicBezTo>
                  <a:lnTo>
                    <a:pt x="395" y="430"/>
                  </a:lnTo>
                  <a:cubicBezTo>
                    <a:pt x="756" y="425"/>
                    <a:pt x="1122" y="411"/>
                    <a:pt x="1488" y="391"/>
                  </a:cubicBezTo>
                  <a:cubicBezTo>
                    <a:pt x="1748" y="382"/>
                    <a:pt x="1730" y="0"/>
                    <a:pt x="148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30" name="Google Shape;13030;p93"/>
          <p:cNvGrpSpPr/>
          <p:nvPr/>
        </p:nvGrpSpPr>
        <p:grpSpPr>
          <a:xfrm>
            <a:off x="3527093" y="3625995"/>
            <a:ext cx="403300" cy="357927"/>
            <a:chOff x="3527093" y="3810570"/>
            <a:chExt cx="403300" cy="357927"/>
          </a:xfrm>
        </p:grpSpPr>
        <p:sp>
          <p:nvSpPr>
            <p:cNvPr id="13031" name="Google Shape;13031;p93"/>
            <p:cNvSpPr/>
            <p:nvPr/>
          </p:nvSpPr>
          <p:spPr>
            <a:xfrm>
              <a:off x="3565647" y="3848469"/>
              <a:ext cx="314625" cy="314756"/>
            </a:xfrm>
            <a:custGeom>
              <a:avLst/>
              <a:gdLst/>
              <a:ahLst/>
              <a:cxnLst/>
              <a:rect l="l" t="t" r="r" b="b"/>
              <a:pathLst>
                <a:path w="11996" h="12001" extrusionOk="0">
                  <a:moveTo>
                    <a:pt x="6000" y="0"/>
                  </a:moveTo>
                  <a:cubicBezTo>
                    <a:pt x="2685" y="0"/>
                    <a:pt x="0" y="2690"/>
                    <a:pt x="0" y="6001"/>
                  </a:cubicBezTo>
                  <a:cubicBezTo>
                    <a:pt x="0" y="9316"/>
                    <a:pt x="2685" y="12001"/>
                    <a:pt x="6000" y="12001"/>
                  </a:cubicBezTo>
                  <a:cubicBezTo>
                    <a:pt x="9311" y="12001"/>
                    <a:pt x="11996" y="9316"/>
                    <a:pt x="11996" y="6001"/>
                  </a:cubicBezTo>
                  <a:cubicBezTo>
                    <a:pt x="11996" y="2690"/>
                    <a:pt x="9311" y="0"/>
                    <a:pt x="6000" y="0"/>
                  </a:cubicBezTo>
                  <a:close/>
                </a:path>
              </a:pathLst>
            </a:custGeom>
            <a:solidFill>
              <a:srgbClr val="8A9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2" name="Google Shape;13032;p93"/>
            <p:cNvSpPr/>
            <p:nvPr/>
          </p:nvSpPr>
          <p:spPr>
            <a:xfrm>
              <a:off x="3722251" y="3939189"/>
              <a:ext cx="83823" cy="109946"/>
            </a:xfrm>
            <a:custGeom>
              <a:avLst/>
              <a:gdLst/>
              <a:ahLst/>
              <a:cxnLst/>
              <a:rect l="l" t="t" r="r" b="b"/>
              <a:pathLst>
                <a:path w="3196" h="4192" extrusionOk="0">
                  <a:moveTo>
                    <a:pt x="1" y="1"/>
                  </a:moveTo>
                  <a:lnTo>
                    <a:pt x="39" y="2575"/>
                  </a:lnTo>
                  <a:lnTo>
                    <a:pt x="1959" y="4192"/>
                  </a:lnTo>
                  <a:lnTo>
                    <a:pt x="2118" y="3961"/>
                  </a:lnTo>
                  <a:cubicBezTo>
                    <a:pt x="3196" y="2373"/>
                    <a:pt x="2185" y="213"/>
                    <a:pt x="275" y="25"/>
                  </a:cubicBezTo>
                  <a:lnTo>
                    <a:pt x="1" y="1"/>
                  </a:ln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3" name="Google Shape;13033;p93"/>
            <p:cNvSpPr/>
            <p:nvPr/>
          </p:nvSpPr>
          <p:spPr>
            <a:xfrm>
              <a:off x="3721884" y="3873463"/>
              <a:ext cx="140973" cy="217951"/>
            </a:xfrm>
            <a:custGeom>
              <a:avLst/>
              <a:gdLst/>
              <a:ahLst/>
              <a:cxnLst/>
              <a:rect l="l" t="t" r="r" b="b"/>
              <a:pathLst>
                <a:path w="5375" h="8310" extrusionOk="0">
                  <a:moveTo>
                    <a:pt x="0" y="0"/>
                  </a:moveTo>
                  <a:lnTo>
                    <a:pt x="15" y="2541"/>
                  </a:lnTo>
                  <a:lnTo>
                    <a:pt x="246" y="2560"/>
                  </a:lnTo>
                  <a:cubicBezTo>
                    <a:pt x="1535" y="2671"/>
                    <a:pt x="2531" y="3748"/>
                    <a:pt x="2536" y="5048"/>
                  </a:cubicBezTo>
                  <a:cubicBezTo>
                    <a:pt x="2536" y="5562"/>
                    <a:pt x="2377" y="6068"/>
                    <a:pt x="2079" y="6486"/>
                  </a:cubicBezTo>
                  <a:lnTo>
                    <a:pt x="1949" y="6674"/>
                  </a:lnTo>
                  <a:lnTo>
                    <a:pt x="3893" y="8310"/>
                  </a:lnTo>
                  <a:lnTo>
                    <a:pt x="4052" y="8098"/>
                  </a:lnTo>
                  <a:lnTo>
                    <a:pt x="4066" y="8079"/>
                  </a:lnTo>
                  <a:lnTo>
                    <a:pt x="4129" y="7997"/>
                  </a:lnTo>
                  <a:cubicBezTo>
                    <a:pt x="5178" y="6539"/>
                    <a:pt x="5375" y="4629"/>
                    <a:pt x="4639" y="2988"/>
                  </a:cubicBezTo>
                  <a:cubicBezTo>
                    <a:pt x="3907" y="1347"/>
                    <a:pt x="2353" y="221"/>
                    <a:pt x="568" y="34"/>
                  </a:cubicBezTo>
                  <a:cubicBezTo>
                    <a:pt x="520" y="29"/>
                    <a:pt x="472" y="24"/>
                    <a:pt x="424" y="19"/>
                  </a:cubicBezTo>
                  <a:lnTo>
                    <a:pt x="395" y="19"/>
                  </a:lnTo>
                  <a:lnTo>
                    <a:pt x="284" y="15"/>
                  </a:lnTo>
                  <a:lnTo>
                    <a:pt x="0" y="0"/>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4" name="Google Shape;13034;p93"/>
            <p:cNvSpPr/>
            <p:nvPr/>
          </p:nvSpPr>
          <p:spPr>
            <a:xfrm>
              <a:off x="3721622" y="3816287"/>
              <a:ext cx="202712" cy="307072"/>
            </a:xfrm>
            <a:custGeom>
              <a:avLst/>
              <a:gdLst/>
              <a:ahLst/>
              <a:cxnLst/>
              <a:rect l="l" t="t" r="r" b="b"/>
              <a:pathLst>
                <a:path w="7729" h="11708" extrusionOk="0">
                  <a:moveTo>
                    <a:pt x="448" y="0"/>
                  </a:moveTo>
                  <a:cubicBezTo>
                    <a:pt x="203" y="0"/>
                    <a:pt x="1" y="202"/>
                    <a:pt x="1" y="453"/>
                  </a:cubicBezTo>
                  <a:lnTo>
                    <a:pt x="10" y="2214"/>
                  </a:lnTo>
                  <a:lnTo>
                    <a:pt x="251" y="2223"/>
                  </a:lnTo>
                  <a:cubicBezTo>
                    <a:pt x="2123" y="2300"/>
                    <a:pt x="3792" y="3407"/>
                    <a:pt x="4586" y="5106"/>
                  </a:cubicBezTo>
                  <a:cubicBezTo>
                    <a:pt x="5380" y="6799"/>
                    <a:pt x="5164" y="8796"/>
                    <a:pt x="4023" y="10278"/>
                  </a:cubicBezTo>
                  <a:lnTo>
                    <a:pt x="3874" y="10471"/>
                  </a:lnTo>
                  <a:lnTo>
                    <a:pt x="5221" y="11601"/>
                  </a:lnTo>
                  <a:cubicBezTo>
                    <a:pt x="5303" y="11674"/>
                    <a:pt x="5404" y="11707"/>
                    <a:pt x="5510" y="11707"/>
                  </a:cubicBezTo>
                  <a:lnTo>
                    <a:pt x="5563" y="11707"/>
                  </a:lnTo>
                  <a:cubicBezTo>
                    <a:pt x="5688" y="11693"/>
                    <a:pt x="5799" y="11625"/>
                    <a:pt x="5871" y="11524"/>
                  </a:cubicBezTo>
                  <a:cubicBezTo>
                    <a:pt x="7449" y="9393"/>
                    <a:pt x="7728" y="6564"/>
                    <a:pt x="6602" y="4158"/>
                  </a:cubicBezTo>
                  <a:cubicBezTo>
                    <a:pt x="5476" y="1752"/>
                    <a:pt x="3128" y="159"/>
                    <a:pt x="477" y="0"/>
                  </a:cubicBezTo>
                  <a:close/>
                </a:path>
              </a:pathLst>
            </a:custGeom>
            <a:solidFill>
              <a:srgbClr val="A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5" name="Google Shape;13035;p93"/>
            <p:cNvSpPr/>
            <p:nvPr/>
          </p:nvSpPr>
          <p:spPr>
            <a:xfrm>
              <a:off x="3569161" y="3848469"/>
              <a:ext cx="154139" cy="158152"/>
            </a:xfrm>
            <a:custGeom>
              <a:avLst/>
              <a:gdLst/>
              <a:ahLst/>
              <a:cxnLst/>
              <a:rect l="l" t="t" r="r" b="b"/>
              <a:pathLst>
                <a:path w="5877" h="6030" extrusionOk="0">
                  <a:moveTo>
                    <a:pt x="5852" y="0"/>
                  </a:moveTo>
                  <a:cubicBezTo>
                    <a:pt x="3037" y="5"/>
                    <a:pt x="607" y="1968"/>
                    <a:pt x="1" y="4716"/>
                  </a:cubicBezTo>
                  <a:lnTo>
                    <a:pt x="5876" y="6029"/>
                  </a:lnTo>
                  <a:lnTo>
                    <a:pt x="5876" y="6029"/>
                  </a:lnTo>
                  <a:lnTo>
                    <a:pt x="5852" y="0"/>
                  </a:lnTo>
                  <a:close/>
                </a:path>
              </a:pathLst>
            </a:custGeom>
            <a:solidFill>
              <a:srgbClr val="A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6" name="Google Shape;13036;p93"/>
            <p:cNvSpPr/>
            <p:nvPr/>
          </p:nvSpPr>
          <p:spPr>
            <a:xfrm>
              <a:off x="3565647" y="3971764"/>
              <a:ext cx="157654" cy="185796"/>
            </a:xfrm>
            <a:custGeom>
              <a:avLst/>
              <a:gdLst/>
              <a:ahLst/>
              <a:cxnLst/>
              <a:rect l="l" t="t" r="r" b="b"/>
              <a:pathLst>
                <a:path w="6011" h="7084" extrusionOk="0">
                  <a:moveTo>
                    <a:pt x="140" y="0"/>
                  </a:moveTo>
                  <a:cubicBezTo>
                    <a:pt x="44" y="429"/>
                    <a:pt x="0" y="862"/>
                    <a:pt x="0" y="1300"/>
                  </a:cubicBezTo>
                  <a:cubicBezTo>
                    <a:pt x="0" y="3999"/>
                    <a:pt x="1800" y="6366"/>
                    <a:pt x="4398" y="7083"/>
                  </a:cubicBezTo>
                  <a:lnTo>
                    <a:pt x="6010" y="1333"/>
                  </a:lnTo>
                  <a:lnTo>
                    <a:pt x="140" y="0"/>
                  </a:ln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7" name="Google Shape;13037;p93"/>
            <p:cNvSpPr/>
            <p:nvPr/>
          </p:nvSpPr>
          <p:spPr>
            <a:xfrm>
              <a:off x="3663056" y="4134558"/>
              <a:ext cx="83587" cy="28667"/>
            </a:xfrm>
            <a:custGeom>
              <a:avLst/>
              <a:gdLst/>
              <a:ahLst/>
              <a:cxnLst/>
              <a:rect l="l" t="t" r="r" b="b"/>
              <a:pathLst>
                <a:path w="3187" h="1093" extrusionOk="0">
                  <a:moveTo>
                    <a:pt x="646" y="1"/>
                  </a:moveTo>
                  <a:lnTo>
                    <a:pt x="1" y="640"/>
                  </a:lnTo>
                  <a:cubicBezTo>
                    <a:pt x="727" y="939"/>
                    <a:pt x="1502" y="1093"/>
                    <a:pt x="2282" y="1093"/>
                  </a:cubicBezTo>
                  <a:cubicBezTo>
                    <a:pt x="2585" y="1093"/>
                    <a:pt x="2888" y="1069"/>
                    <a:pt x="3186" y="1025"/>
                  </a:cubicBezTo>
                  <a:cubicBezTo>
                    <a:pt x="2272" y="886"/>
                    <a:pt x="1401" y="535"/>
                    <a:pt x="646" y="1"/>
                  </a:cubicBez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8" name="Google Shape;13038;p93"/>
            <p:cNvSpPr/>
            <p:nvPr/>
          </p:nvSpPr>
          <p:spPr>
            <a:xfrm>
              <a:off x="3569293" y="3848469"/>
              <a:ext cx="153378" cy="133918"/>
            </a:xfrm>
            <a:custGeom>
              <a:avLst/>
              <a:gdLst/>
              <a:ahLst/>
              <a:cxnLst/>
              <a:rect l="l" t="t" r="r" b="b"/>
              <a:pathLst>
                <a:path w="5848" h="5106" extrusionOk="0">
                  <a:moveTo>
                    <a:pt x="5847" y="0"/>
                  </a:moveTo>
                  <a:cubicBezTo>
                    <a:pt x="3032" y="10"/>
                    <a:pt x="602" y="1968"/>
                    <a:pt x="1" y="4716"/>
                  </a:cubicBezTo>
                  <a:lnTo>
                    <a:pt x="1733" y="5106"/>
                  </a:lnTo>
                  <a:cubicBezTo>
                    <a:pt x="2075" y="2844"/>
                    <a:pt x="3667" y="977"/>
                    <a:pt x="5847" y="284"/>
                  </a:cubicBezTo>
                  <a:lnTo>
                    <a:pt x="5847" y="0"/>
                  </a:ln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39" name="Google Shape;13039;p93"/>
            <p:cNvSpPr/>
            <p:nvPr/>
          </p:nvSpPr>
          <p:spPr>
            <a:xfrm>
              <a:off x="3650939" y="3931269"/>
              <a:ext cx="39551" cy="33833"/>
            </a:xfrm>
            <a:custGeom>
              <a:avLst/>
              <a:gdLst/>
              <a:ahLst/>
              <a:cxnLst/>
              <a:rect l="l" t="t" r="r" b="b"/>
              <a:pathLst>
                <a:path w="1508" h="1290" extrusionOk="0">
                  <a:moveTo>
                    <a:pt x="859" y="0"/>
                  </a:moveTo>
                  <a:cubicBezTo>
                    <a:pt x="700" y="0"/>
                    <a:pt x="538" y="60"/>
                    <a:pt x="405" y="192"/>
                  </a:cubicBezTo>
                  <a:cubicBezTo>
                    <a:pt x="1" y="596"/>
                    <a:pt x="290" y="1289"/>
                    <a:pt x="862" y="1289"/>
                  </a:cubicBezTo>
                  <a:cubicBezTo>
                    <a:pt x="1218" y="1289"/>
                    <a:pt x="1507" y="1001"/>
                    <a:pt x="1507" y="645"/>
                  </a:cubicBezTo>
                  <a:cubicBezTo>
                    <a:pt x="1507" y="258"/>
                    <a:pt x="1191" y="0"/>
                    <a:pt x="859" y="0"/>
                  </a:cubicBez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0" name="Google Shape;13040;p93"/>
            <p:cNvSpPr/>
            <p:nvPr/>
          </p:nvSpPr>
          <p:spPr>
            <a:xfrm>
              <a:off x="3551248" y="3971764"/>
              <a:ext cx="135072" cy="185796"/>
            </a:xfrm>
            <a:custGeom>
              <a:avLst/>
              <a:gdLst/>
              <a:ahLst/>
              <a:cxnLst/>
              <a:rect l="l" t="t" r="r" b="b"/>
              <a:pathLst>
                <a:path w="5150" h="7084" extrusionOk="0">
                  <a:moveTo>
                    <a:pt x="689" y="0"/>
                  </a:moveTo>
                  <a:cubicBezTo>
                    <a:pt x="1" y="3118"/>
                    <a:pt x="1872" y="6232"/>
                    <a:pt x="4947" y="7083"/>
                  </a:cubicBezTo>
                  <a:lnTo>
                    <a:pt x="5149" y="6371"/>
                  </a:lnTo>
                  <a:cubicBezTo>
                    <a:pt x="3407" y="5274"/>
                    <a:pt x="2354" y="3359"/>
                    <a:pt x="2354" y="1300"/>
                  </a:cubicBezTo>
                  <a:cubicBezTo>
                    <a:pt x="2354" y="996"/>
                    <a:pt x="2373" y="693"/>
                    <a:pt x="2421" y="395"/>
                  </a:cubicBezTo>
                  <a:lnTo>
                    <a:pt x="689" y="0"/>
                  </a:lnTo>
                  <a:close/>
                </a:path>
              </a:pathLst>
            </a:custGeom>
            <a:solidFill>
              <a:srgbClr val="BC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1" name="Google Shape;13041;p93"/>
            <p:cNvSpPr/>
            <p:nvPr/>
          </p:nvSpPr>
          <p:spPr>
            <a:xfrm>
              <a:off x="3527093" y="3810570"/>
              <a:ext cx="403300" cy="357927"/>
            </a:xfrm>
            <a:custGeom>
              <a:avLst/>
              <a:gdLst/>
              <a:ahLst/>
              <a:cxnLst/>
              <a:rect l="l" t="t" r="r" b="b"/>
              <a:pathLst>
                <a:path w="15377" h="13647" extrusionOk="0">
                  <a:moveTo>
                    <a:pt x="5576" y="4857"/>
                  </a:moveTo>
                  <a:cubicBezTo>
                    <a:pt x="5579" y="4857"/>
                    <a:pt x="5581" y="4857"/>
                    <a:pt x="5584" y="4857"/>
                  </a:cubicBezTo>
                  <a:cubicBezTo>
                    <a:pt x="5936" y="4857"/>
                    <a:pt x="6109" y="5280"/>
                    <a:pt x="5859" y="5526"/>
                  </a:cubicBezTo>
                  <a:cubicBezTo>
                    <a:pt x="5779" y="5605"/>
                    <a:pt x="5681" y="5641"/>
                    <a:pt x="5585" y="5641"/>
                  </a:cubicBezTo>
                  <a:cubicBezTo>
                    <a:pt x="5384" y="5641"/>
                    <a:pt x="5190" y="5484"/>
                    <a:pt x="5190" y="5247"/>
                  </a:cubicBezTo>
                  <a:cubicBezTo>
                    <a:pt x="5190" y="5033"/>
                    <a:pt x="5363" y="4857"/>
                    <a:pt x="5576" y="4857"/>
                  </a:cubicBezTo>
                  <a:close/>
                  <a:moveTo>
                    <a:pt x="7206" y="1720"/>
                  </a:moveTo>
                  <a:lnTo>
                    <a:pt x="7211" y="2422"/>
                  </a:lnTo>
                  <a:lnTo>
                    <a:pt x="7220" y="4934"/>
                  </a:lnTo>
                  <a:lnTo>
                    <a:pt x="7230" y="7152"/>
                  </a:lnTo>
                  <a:lnTo>
                    <a:pt x="1932" y="5973"/>
                  </a:lnTo>
                  <a:cubicBezTo>
                    <a:pt x="2293" y="4636"/>
                    <a:pt x="3121" y="3476"/>
                    <a:pt x="4271" y="2701"/>
                  </a:cubicBezTo>
                  <a:lnTo>
                    <a:pt x="5233" y="4462"/>
                  </a:lnTo>
                  <a:cubicBezTo>
                    <a:pt x="4843" y="4636"/>
                    <a:pt x="4636" y="5073"/>
                    <a:pt x="4757" y="5482"/>
                  </a:cubicBezTo>
                  <a:cubicBezTo>
                    <a:pt x="4862" y="5856"/>
                    <a:pt x="5205" y="6110"/>
                    <a:pt x="5587" y="6110"/>
                  </a:cubicBezTo>
                  <a:cubicBezTo>
                    <a:pt x="5623" y="6110"/>
                    <a:pt x="5659" y="6108"/>
                    <a:pt x="5695" y="6103"/>
                  </a:cubicBezTo>
                  <a:cubicBezTo>
                    <a:pt x="6118" y="6050"/>
                    <a:pt x="6441" y="5694"/>
                    <a:pt x="6450" y="5266"/>
                  </a:cubicBezTo>
                  <a:cubicBezTo>
                    <a:pt x="6460" y="4838"/>
                    <a:pt x="6152" y="4472"/>
                    <a:pt x="5733" y="4395"/>
                  </a:cubicBezTo>
                  <a:lnTo>
                    <a:pt x="4670" y="2451"/>
                  </a:lnTo>
                  <a:cubicBezTo>
                    <a:pt x="5445" y="2013"/>
                    <a:pt x="6316" y="1763"/>
                    <a:pt x="7206" y="1720"/>
                  </a:cubicBezTo>
                  <a:close/>
                  <a:moveTo>
                    <a:pt x="7692" y="5179"/>
                  </a:moveTo>
                  <a:cubicBezTo>
                    <a:pt x="9410" y="5352"/>
                    <a:pt x="10319" y="7296"/>
                    <a:pt x="9352" y="8725"/>
                  </a:cubicBezTo>
                  <a:lnTo>
                    <a:pt x="7701" y="7335"/>
                  </a:lnTo>
                  <a:lnTo>
                    <a:pt x="7692" y="5179"/>
                  </a:lnTo>
                  <a:close/>
                  <a:moveTo>
                    <a:pt x="7864" y="473"/>
                  </a:moveTo>
                  <a:cubicBezTo>
                    <a:pt x="7869" y="473"/>
                    <a:pt x="7874" y="473"/>
                    <a:pt x="7879" y="473"/>
                  </a:cubicBezTo>
                  <a:cubicBezTo>
                    <a:pt x="10439" y="623"/>
                    <a:pt x="12710" y="2162"/>
                    <a:pt x="13798" y="4486"/>
                  </a:cubicBezTo>
                  <a:cubicBezTo>
                    <a:pt x="14885" y="6806"/>
                    <a:pt x="14611" y="9539"/>
                    <a:pt x="13086" y="11598"/>
                  </a:cubicBezTo>
                  <a:cubicBezTo>
                    <a:pt x="13052" y="11646"/>
                    <a:pt x="12994" y="11675"/>
                    <a:pt x="12937" y="11675"/>
                  </a:cubicBezTo>
                  <a:cubicBezTo>
                    <a:pt x="12884" y="11675"/>
                    <a:pt x="12836" y="11661"/>
                    <a:pt x="12797" y="11627"/>
                  </a:cubicBezTo>
                  <a:lnTo>
                    <a:pt x="11637" y="10650"/>
                  </a:lnTo>
                  <a:cubicBezTo>
                    <a:pt x="12215" y="9904"/>
                    <a:pt x="12576" y="9014"/>
                    <a:pt x="12691" y="8081"/>
                  </a:cubicBezTo>
                  <a:cubicBezTo>
                    <a:pt x="12706" y="7936"/>
                    <a:pt x="12595" y="7816"/>
                    <a:pt x="12455" y="7816"/>
                  </a:cubicBezTo>
                  <a:cubicBezTo>
                    <a:pt x="12335" y="7816"/>
                    <a:pt x="12234" y="7903"/>
                    <a:pt x="12220" y="8018"/>
                  </a:cubicBezTo>
                  <a:cubicBezTo>
                    <a:pt x="12123" y="8827"/>
                    <a:pt x="11825" y="9592"/>
                    <a:pt x="11349" y="10251"/>
                  </a:cubicBezTo>
                  <a:cubicBezTo>
                    <a:pt x="11329" y="10275"/>
                    <a:pt x="11310" y="10304"/>
                    <a:pt x="11291" y="10328"/>
                  </a:cubicBezTo>
                  <a:lnTo>
                    <a:pt x="11277" y="10347"/>
                  </a:lnTo>
                  <a:lnTo>
                    <a:pt x="9713" y="9029"/>
                  </a:lnTo>
                  <a:cubicBezTo>
                    <a:pt x="10940" y="7292"/>
                    <a:pt x="9809" y="4881"/>
                    <a:pt x="7687" y="4708"/>
                  </a:cubicBezTo>
                  <a:lnTo>
                    <a:pt x="7677" y="2663"/>
                  </a:lnTo>
                  <a:cubicBezTo>
                    <a:pt x="7721" y="2663"/>
                    <a:pt x="7764" y="2668"/>
                    <a:pt x="7802" y="2672"/>
                  </a:cubicBezTo>
                  <a:lnTo>
                    <a:pt x="7831" y="2672"/>
                  </a:lnTo>
                  <a:cubicBezTo>
                    <a:pt x="7875" y="2672"/>
                    <a:pt x="7923" y="2677"/>
                    <a:pt x="7966" y="2682"/>
                  </a:cubicBezTo>
                  <a:cubicBezTo>
                    <a:pt x="10208" y="2923"/>
                    <a:pt x="11979" y="4688"/>
                    <a:pt x="12229" y="6926"/>
                  </a:cubicBezTo>
                  <a:cubicBezTo>
                    <a:pt x="12239" y="7046"/>
                    <a:pt x="12340" y="7138"/>
                    <a:pt x="12460" y="7138"/>
                  </a:cubicBezTo>
                  <a:cubicBezTo>
                    <a:pt x="12600" y="7138"/>
                    <a:pt x="12710" y="7013"/>
                    <a:pt x="12696" y="6873"/>
                  </a:cubicBezTo>
                  <a:cubicBezTo>
                    <a:pt x="12407" y="4289"/>
                    <a:pt x="10276" y="2297"/>
                    <a:pt x="7677" y="2191"/>
                  </a:cubicBezTo>
                  <a:lnTo>
                    <a:pt x="7673" y="680"/>
                  </a:lnTo>
                  <a:cubicBezTo>
                    <a:pt x="7668" y="627"/>
                    <a:pt x="7687" y="574"/>
                    <a:pt x="7721" y="536"/>
                  </a:cubicBezTo>
                  <a:cubicBezTo>
                    <a:pt x="7756" y="496"/>
                    <a:pt x="7807" y="473"/>
                    <a:pt x="7864" y="473"/>
                  </a:cubicBezTo>
                  <a:close/>
                  <a:moveTo>
                    <a:pt x="1826" y="6435"/>
                  </a:moveTo>
                  <a:lnTo>
                    <a:pt x="7177" y="7624"/>
                  </a:lnTo>
                  <a:lnTo>
                    <a:pt x="5709" y="12897"/>
                  </a:lnTo>
                  <a:cubicBezTo>
                    <a:pt x="3342" y="12132"/>
                    <a:pt x="1740" y="9928"/>
                    <a:pt x="1740" y="7446"/>
                  </a:cubicBezTo>
                  <a:lnTo>
                    <a:pt x="1735" y="7446"/>
                  </a:lnTo>
                  <a:cubicBezTo>
                    <a:pt x="1735" y="7109"/>
                    <a:pt x="1769" y="6767"/>
                    <a:pt x="1826" y="6435"/>
                  </a:cubicBezTo>
                  <a:close/>
                  <a:moveTo>
                    <a:pt x="7596" y="7864"/>
                  </a:moveTo>
                  <a:lnTo>
                    <a:pt x="9236" y="9245"/>
                  </a:lnTo>
                  <a:lnTo>
                    <a:pt x="11161" y="10862"/>
                  </a:lnTo>
                  <a:lnTo>
                    <a:pt x="11695" y="11314"/>
                  </a:lnTo>
                  <a:cubicBezTo>
                    <a:pt x="10613" y="12503"/>
                    <a:pt x="9078" y="13176"/>
                    <a:pt x="7470" y="13176"/>
                  </a:cubicBezTo>
                  <a:lnTo>
                    <a:pt x="7466" y="13176"/>
                  </a:lnTo>
                  <a:cubicBezTo>
                    <a:pt x="7028" y="13176"/>
                    <a:pt x="6590" y="13128"/>
                    <a:pt x="6162" y="13027"/>
                  </a:cubicBezTo>
                  <a:lnTo>
                    <a:pt x="7596" y="7864"/>
                  </a:lnTo>
                  <a:close/>
                  <a:moveTo>
                    <a:pt x="7866" y="1"/>
                  </a:moveTo>
                  <a:cubicBezTo>
                    <a:pt x="7495" y="1"/>
                    <a:pt x="7196" y="300"/>
                    <a:pt x="7201" y="675"/>
                  </a:cubicBezTo>
                  <a:lnTo>
                    <a:pt x="7201" y="1253"/>
                  </a:lnTo>
                  <a:cubicBezTo>
                    <a:pt x="6229" y="1291"/>
                    <a:pt x="5281" y="1556"/>
                    <a:pt x="4439" y="2032"/>
                  </a:cubicBezTo>
                  <a:lnTo>
                    <a:pt x="3905" y="1056"/>
                  </a:lnTo>
                  <a:cubicBezTo>
                    <a:pt x="3862" y="979"/>
                    <a:pt x="3785" y="935"/>
                    <a:pt x="3698" y="935"/>
                  </a:cubicBezTo>
                  <a:lnTo>
                    <a:pt x="479" y="935"/>
                  </a:lnTo>
                  <a:lnTo>
                    <a:pt x="479" y="541"/>
                  </a:lnTo>
                  <a:cubicBezTo>
                    <a:pt x="486" y="375"/>
                    <a:pt x="365" y="292"/>
                    <a:pt x="243" y="292"/>
                  </a:cubicBezTo>
                  <a:cubicBezTo>
                    <a:pt x="122" y="292"/>
                    <a:pt x="0" y="375"/>
                    <a:pt x="7" y="541"/>
                  </a:cubicBezTo>
                  <a:lnTo>
                    <a:pt x="7" y="1797"/>
                  </a:lnTo>
                  <a:cubicBezTo>
                    <a:pt x="15" y="1946"/>
                    <a:pt x="129" y="2020"/>
                    <a:pt x="243" y="2020"/>
                  </a:cubicBezTo>
                  <a:cubicBezTo>
                    <a:pt x="358" y="2020"/>
                    <a:pt x="472" y="1946"/>
                    <a:pt x="479" y="1797"/>
                  </a:cubicBezTo>
                  <a:lnTo>
                    <a:pt x="479" y="1407"/>
                  </a:lnTo>
                  <a:lnTo>
                    <a:pt x="3559" y="1407"/>
                  </a:lnTo>
                  <a:lnTo>
                    <a:pt x="4035" y="2283"/>
                  </a:lnTo>
                  <a:cubicBezTo>
                    <a:pt x="3684" y="2514"/>
                    <a:pt x="3356" y="2788"/>
                    <a:pt x="3058" y="3086"/>
                  </a:cubicBezTo>
                  <a:cubicBezTo>
                    <a:pt x="614" y="5559"/>
                    <a:pt x="681" y="9553"/>
                    <a:pt x="3202" y="11945"/>
                  </a:cubicBezTo>
                  <a:cubicBezTo>
                    <a:pt x="4403" y="13083"/>
                    <a:pt x="5937" y="13646"/>
                    <a:pt x="7466" y="13646"/>
                  </a:cubicBezTo>
                  <a:cubicBezTo>
                    <a:pt x="9149" y="13646"/>
                    <a:pt x="10826" y="12965"/>
                    <a:pt x="12051" y="11622"/>
                  </a:cubicBezTo>
                  <a:lnTo>
                    <a:pt x="12494" y="11993"/>
                  </a:lnTo>
                  <a:cubicBezTo>
                    <a:pt x="12619" y="12100"/>
                    <a:pt x="12773" y="12151"/>
                    <a:pt x="12925" y="12151"/>
                  </a:cubicBezTo>
                  <a:cubicBezTo>
                    <a:pt x="13129" y="12151"/>
                    <a:pt x="13332" y="12058"/>
                    <a:pt x="13461" y="11882"/>
                  </a:cubicBezTo>
                  <a:cubicBezTo>
                    <a:pt x="15087" y="9678"/>
                    <a:pt x="15376" y="6762"/>
                    <a:pt x="14217" y="4284"/>
                  </a:cubicBezTo>
                  <a:cubicBezTo>
                    <a:pt x="13057" y="1811"/>
                    <a:pt x="10637" y="165"/>
                    <a:pt x="7904" y="2"/>
                  </a:cubicBezTo>
                  <a:lnTo>
                    <a:pt x="7908" y="2"/>
                  </a:lnTo>
                  <a:cubicBezTo>
                    <a:pt x="7894" y="1"/>
                    <a:pt x="7880" y="1"/>
                    <a:pt x="786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42" name="Google Shape;13042;p93"/>
          <p:cNvGrpSpPr/>
          <p:nvPr/>
        </p:nvGrpSpPr>
        <p:grpSpPr>
          <a:xfrm>
            <a:off x="4038634" y="3638532"/>
            <a:ext cx="292935" cy="352734"/>
            <a:chOff x="4038634" y="3823107"/>
            <a:chExt cx="292935" cy="352734"/>
          </a:xfrm>
        </p:grpSpPr>
        <p:sp>
          <p:nvSpPr>
            <p:cNvPr id="13043" name="Google Shape;13043;p93"/>
            <p:cNvSpPr/>
            <p:nvPr/>
          </p:nvSpPr>
          <p:spPr>
            <a:xfrm>
              <a:off x="4173915" y="4023117"/>
              <a:ext cx="22503" cy="101868"/>
            </a:xfrm>
            <a:custGeom>
              <a:avLst/>
              <a:gdLst/>
              <a:ahLst/>
              <a:cxnLst/>
              <a:rect l="l" t="t" r="r" b="b"/>
              <a:pathLst>
                <a:path w="858" h="3884" extrusionOk="0">
                  <a:moveTo>
                    <a:pt x="1" y="1"/>
                  </a:moveTo>
                  <a:lnTo>
                    <a:pt x="1" y="3884"/>
                  </a:lnTo>
                  <a:lnTo>
                    <a:pt x="857" y="3884"/>
                  </a:lnTo>
                  <a:lnTo>
                    <a:pt x="857" y="1"/>
                  </a:lnTo>
                  <a:close/>
                </a:path>
              </a:pathLst>
            </a:custGeom>
            <a:solidFill>
              <a:srgbClr val="DC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4" name="Google Shape;13044;p93"/>
            <p:cNvSpPr/>
            <p:nvPr/>
          </p:nvSpPr>
          <p:spPr>
            <a:xfrm>
              <a:off x="4102629" y="3839630"/>
              <a:ext cx="164971" cy="201558"/>
            </a:xfrm>
            <a:custGeom>
              <a:avLst/>
              <a:gdLst/>
              <a:ahLst/>
              <a:cxnLst/>
              <a:rect l="l" t="t" r="r" b="b"/>
              <a:pathLst>
                <a:path w="6290" h="7685" extrusionOk="0">
                  <a:moveTo>
                    <a:pt x="0" y="1"/>
                  </a:moveTo>
                  <a:lnTo>
                    <a:pt x="0" y="2522"/>
                  </a:lnTo>
                  <a:cubicBezTo>
                    <a:pt x="0" y="4312"/>
                    <a:pt x="852" y="5996"/>
                    <a:pt x="2291" y="7055"/>
                  </a:cubicBezTo>
                  <a:lnTo>
                    <a:pt x="3147" y="7685"/>
                  </a:lnTo>
                  <a:lnTo>
                    <a:pt x="3999" y="7055"/>
                  </a:lnTo>
                  <a:cubicBezTo>
                    <a:pt x="5442" y="5996"/>
                    <a:pt x="6289" y="4312"/>
                    <a:pt x="6289" y="2522"/>
                  </a:cubicBezTo>
                  <a:lnTo>
                    <a:pt x="6289" y="1"/>
                  </a:lnTo>
                  <a:close/>
                </a:path>
              </a:pathLst>
            </a:custGeom>
            <a:solidFill>
              <a:srgbClr val="DCE4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5" name="Google Shape;13045;p93"/>
            <p:cNvSpPr/>
            <p:nvPr/>
          </p:nvSpPr>
          <p:spPr>
            <a:xfrm>
              <a:off x="4169509" y="3839630"/>
              <a:ext cx="98091" cy="201558"/>
            </a:xfrm>
            <a:custGeom>
              <a:avLst/>
              <a:gdLst/>
              <a:ahLst/>
              <a:cxnLst/>
              <a:rect l="l" t="t" r="r" b="b"/>
              <a:pathLst>
                <a:path w="3740" h="7685" extrusionOk="0">
                  <a:moveTo>
                    <a:pt x="2551" y="1"/>
                  </a:moveTo>
                  <a:lnTo>
                    <a:pt x="2551" y="2522"/>
                  </a:lnTo>
                  <a:cubicBezTo>
                    <a:pt x="2551" y="4312"/>
                    <a:pt x="1699" y="5996"/>
                    <a:pt x="260" y="7055"/>
                  </a:cubicBezTo>
                  <a:lnTo>
                    <a:pt x="0" y="7247"/>
                  </a:lnTo>
                  <a:lnTo>
                    <a:pt x="597" y="7685"/>
                  </a:lnTo>
                  <a:lnTo>
                    <a:pt x="1449" y="7055"/>
                  </a:lnTo>
                  <a:cubicBezTo>
                    <a:pt x="2887" y="5996"/>
                    <a:pt x="3739" y="4312"/>
                    <a:pt x="3739" y="2522"/>
                  </a:cubicBezTo>
                  <a:lnTo>
                    <a:pt x="3739" y="1"/>
                  </a:ln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6" name="Google Shape;13046;p93"/>
            <p:cNvSpPr/>
            <p:nvPr/>
          </p:nvSpPr>
          <p:spPr>
            <a:xfrm>
              <a:off x="4091902" y="3828142"/>
              <a:ext cx="186530" cy="22870"/>
            </a:xfrm>
            <a:custGeom>
              <a:avLst/>
              <a:gdLst/>
              <a:ahLst/>
              <a:cxnLst/>
              <a:rect l="l" t="t" r="r" b="b"/>
              <a:pathLst>
                <a:path w="7112" h="872" extrusionOk="0">
                  <a:moveTo>
                    <a:pt x="178" y="1"/>
                  </a:moveTo>
                  <a:cubicBezTo>
                    <a:pt x="82" y="1"/>
                    <a:pt x="0" y="82"/>
                    <a:pt x="0" y="184"/>
                  </a:cubicBezTo>
                  <a:lnTo>
                    <a:pt x="0" y="689"/>
                  </a:lnTo>
                  <a:cubicBezTo>
                    <a:pt x="0" y="790"/>
                    <a:pt x="82" y="872"/>
                    <a:pt x="178" y="872"/>
                  </a:cubicBezTo>
                  <a:lnTo>
                    <a:pt x="6934" y="872"/>
                  </a:lnTo>
                  <a:cubicBezTo>
                    <a:pt x="7030" y="872"/>
                    <a:pt x="7112" y="790"/>
                    <a:pt x="7112" y="689"/>
                  </a:cubicBezTo>
                  <a:lnTo>
                    <a:pt x="7112" y="184"/>
                  </a:lnTo>
                  <a:cubicBezTo>
                    <a:pt x="7112" y="82"/>
                    <a:pt x="7030" y="1"/>
                    <a:pt x="6934" y="1"/>
                  </a:cubicBezTo>
                  <a:close/>
                </a:path>
              </a:pathLst>
            </a:custGeom>
            <a:solidFill>
              <a:srgbClr val="C7D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7" name="Google Shape;13047;p93"/>
            <p:cNvSpPr/>
            <p:nvPr/>
          </p:nvSpPr>
          <p:spPr>
            <a:xfrm>
              <a:off x="4247378" y="3828273"/>
              <a:ext cx="31053" cy="22739"/>
            </a:xfrm>
            <a:custGeom>
              <a:avLst/>
              <a:gdLst/>
              <a:ahLst/>
              <a:cxnLst/>
              <a:rect l="l" t="t" r="r" b="b"/>
              <a:pathLst>
                <a:path w="1184" h="867" extrusionOk="0">
                  <a:moveTo>
                    <a:pt x="0" y="0"/>
                  </a:moveTo>
                  <a:lnTo>
                    <a:pt x="0" y="867"/>
                  </a:lnTo>
                  <a:lnTo>
                    <a:pt x="1006" y="867"/>
                  </a:lnTo>
                  <a:cubicBezTo>
                    <a:pt x="1102" y="867"/>
                    <a:pt x="1184" y="785"/>
                    <a:pt x="1184" y="684"/>
                  </a:cubicBezTo>
                  <a:lnTo>
                    <a:pt x="1184" y="179"/>
                  </a:lnTo>
                  <a:cubicBezTo>
                    <a:pt x="1179" y="77"/>
                    <a:pt x="1102" y="0"/>
                    <a:pt x="1006" y="0"/>
                  </a:cubicBez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8" name="Google Shape;13048;p93"/>
            <p:cNvSpPr/>
            <p:nvPr/>
          </p:nvSpPr>
          <p:spPr>
            <a:xfrm>
              <a:off x="4144383" y="3889279"/>
              <a:ext cx="81568" cy="77188"/>
            </a:xfrm>
            <a:custGeom>
              <a:avLst/>
              <a:gdLst/>
              <a:ahLst/>
              <a:cxnLst/>
              <a:rect l="l" t="t" r="r" b="b"/>
              <a:pathLst>
                <a:path w="3110" h="2943" extrusionOk="0">
                  <a:moveTo>
                    <a:pt x="1555" y="1"/>
                  </a:moveTo>
                  <a:cubicBezTo>
                    <a:pt x="1542" y="1"/>
                    <a:pt x="1529" y="8"/>
                    <a:pt x="1521" y="23"/>
                  </a:cubicBezTo>
                  <a:lnTo>
                    <a:pt x="1074" y="927"/>
                  </a:lnTo>
                  <a:cubicBezTo>
                    <a:pt x="1069" y="942"/>
                    <a:pt x="1059" y="946"/>
                    <a:pt x="1045" y="951"/>
                  </a:cubicBezTo>
                  <a:lnTo>
                    <a:pt x="44" y="1096"/>
                  </a:lnTo>
                  <a:cubicBezTo>
                    <a:pt x="11" y="1100"/>
                    <a:pt x="1" y="1139"/>
                    <a:pt x="25" y="1163"/>
                  </a:cubicBezTo>
                  <a:lnTo>
                    <a:pt x="747" y="1865"/>
                  </a:lnTo>
                  <a:cubicBezTo>
                    <a:pt x="756" y="1875"/>
                    <a:pt x="761" y="1890"/>
                    <a:pt x="756" y="1899"/>
                  </a:cubicBezTo>
                  <a:lnTo>
                    <a:pt x="588" y="2895"/>
                  </a:lnTo>
                  <a:cubicBezTo>
                    <a:pt x="580" y="2922"/>
                    <a:pt x="600" y="2943"/>
                    <a:pt x="623" y="2943"/>
                  </a:cubicBezTo>
                  <a:cubicBezTo>
                    <a:pt x="629" y="2943"/>
                    <a:pt x="635" y="2941"/>
                    <a:pt x="641" y="2939"/>
                  </a:cubicBezTo>
                  <a:lnTo>
                    <a:pt x="1536" y="2467"/>
                  </a:lnTo>
                  <a:cubicBezTo>
                    <a:pt x="1543" y="2465"/>
                    <a:pt x="1549" y="2463"/>
                    <a:pt x="1555" y="2463"/>
                  </a:cubicBezTo>
                  <a:cubicBezTo>
                    <a:pt x="1561" y="2463"/>
                    <a:pt x="1567" y="2465"/>
                    <a:pt x="1574" y="2467"/>
                  </a:cubicBezTo>
                  <a:lnTo>
                    <a:pt x="2469" y="2939"/>
                  </a:lnTo>
                  <a:cubicBezTo>
                    <a:pt x="2475" y="2941"/>
                    <a:pt x="2481" y="2943"/>
                    <a:pt x="2487" y="2943"/>
                  </a:cubicBezTo>
                  <a:cubicBezTo>
                    <a:pt x="2510" y="2943"/>
                    <a:pt x="2531" y="2922"/>
                    <a:pt x="2527" y="2895"/>
                  </a:cubicBezTo>
                  <a:lnTo>
                    <a:pt x="2354" y="1899"/>
                  </a:lnTo>
                  <a:cubicBezTo>
                    <a:pt x="2354" y="1890"/>
                    <a:pt x="2354" y="1875"/>
                    <a:pt x="2363" y="1865"/>
                  </a:cubicBezTo>
                  <a:lnTo>
                    <a:pt x="3085" y="1163"/>
                  </a:lnTo>
                  <a:cubicBezTo>
                    <a:pt x="3109" y="1139"/>
                    <a:pt x="3100" y="1100"/>
                    <a:pt x="3066" y="1096"/>
                  </a:cubicBezTo>
                  <a:lnTo>
                    <a:pt x="2065" y="951"/>
                  </a:lnTo>
                  <a:cubicBezTo>
                    <a:pt x="2055" y="946"/>
                    <a:pt x="2041" y="942"/>
                    <a:pt x="2036" y="927"/>
                  </a:cubicBezTo>
                  <a:lnTo>
                    <a:pt x="1589" y="23"/>
                  </a:lnTo>
                  <a:cubicBezTo>
                    <a:pt x="1582" y="8"/>
                    <a:pt x="1568" y="1"/>
                    <a:pt x="15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49" name="Google Shape;13049;p93"/>
            <p:cNvSpPr/>
            <p:nvPr/>
          </p:nvSpPr>
          <p:spPr>
            <a:xfrm>
              <a:off x="4163818" y="4028048"/>
              <a:ext cx="42698" cy="21087"/>
            </a:xfrm>
            <a:custGeom>
              <a:avLst/>
              <a:gdLst/>
              <a:ahLst/>
              <a:cxnLst/>
              <a:rect l="l" t="t" r="r" b="b"/>
              <a:pathLst>
                <a:path w="1628" h="804" extrusionOk="0">
                  <a:moveTo>
                    <a:pt x="328" y="0"/>
                  </a:moveTo>
                  <a:cubicBezTo>
                    <a:pt x="145" y="0"/>
                    <a:pt x="1" y="150"/>
                    <a:pt x="1" y="332"/>
                  </a:cubicBezTo>
                  <a:lnTo>
                    <a:pt x="1" y="472"/>
                  </a:lnTo>
                  <a:cubicBezTo>
                    <a:pt x="1" y="655"/>
                    <a:pt x="145" y="804"/>
                    <a:pt x="328" y="804"/>
                  </a:cubicBezTo>
                  <a:lnTo>
                    <a:pt x="1300" y="804"/>
                  </a:lnTo>
                  <a:cubicBezTo>
                    <a:pt x="1483" y="804"/>
                    <a:pt x="1627" y="655"/>
                    <a:pt x="1627" y="472"/>
                  </a:cubicBezTo>
                  <a:lnTo>
                    <a:pt x="1627" y="332"/>
                  </a:lnTo>
                  <a:cubicBezTo>
                    <a:pt x="1627" y="150"/>
                    <a:pt x="1483" y="0"/>
                    <a:pt x="1300" y="0"/>
                  </a:cubicBezTo>
                  <a:close/>
                </a:path>
              </a:pathLst>
            </a:custGeom>
            <a:solidFill>
              <a:srgbClr val="C7D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0" name="Google Shape;13050;p93"/>
            <p:cNvSpPr/>
            <p:nvPr/>
          </p:nvSpPr>
          <p:spPr>
            <a:xfrm>
              <a:off x="4141367" y="4109826"/>
              <a:ext cx="87600" cy="30319"/>
            </a:xfrm>
            <a:custGeom>
              <a:avLst/>
              <a:gdLst/>
              <a:ahLst/>
              <a:cxnLst/>
              <a:rect l="l" t="t" r="r" b="b"/>
              <a:pathLst>
                <a:path w="3340" h="1156" extrusionOk="0">
                  <a:moveTo>
                    <a:pt x="443" y="0"/>
                  </a:moveTo>
                  <a:cubicBezTo>
                    <a:pt x="198" y="0"/>
                    <a:pt x="0" y="198"/>
                    <a:pt x="0" y="443"/>
                  </a:cubicBezTo>
                  <a:lnTo>
                    <a:pt x="0" y="1155"/>
                  </a:lnTo>
                  <a:lnTo>
                    <a:pt x="3340" y="1155"/>
                  </a:lnTo>
                  <a:lnTo>
                    <a:pt x="3340" y="443"/>
                  </a:lnTo>
                  <a:cubicBezTo>
                    <a:pt x="3340" y="198"/>
                    <a:pt x="3142" y="0"/>
                    <a:pt x="2897" y="0"/>
                  </a:cubicBezTo>
                  <a:close/>
                </a:path>
              </a:pathLst>
            </a:custGeom>
            <a:solidFill>
              <a:srgbClr val="C7D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1" name="Google Shape;13051;p93"/>
            <p:cNvSpPr/>
            <p:nvPr/>
          </p:nvSpPr>
          <p:spPr>
            <a:xfrm>
              <a:off x="4198018" y="4109826"/>
              <a:ext cx="30948" cy="30319"/>
            </a:xfrm>
            <a:custGeom>
              <a:avLst/>
              <a:gdLst/>
              <a:ahLst/>
              <a:cxnLst/>
              <a:rect l="l" t="t" r="r" b="b"/>
              <a:pathLst>
                <a:path w="1180" h="1156" extrusionOk="0">
                  <a:moveTo>
                    <a:pt x="1" y="0"/>
                  </a:moveTo>
                  <a:lnTo>
                    <a:pt x="1" y="1155"/>
                  </a:lnTo>
                  <a:lnTo>
                    <a:pt x="1180" y="1155"/>
                  </a:lnTo>
                  <a:lnTo>
                    <a:pt x="1180" y="443"/>
                  </a:lnTo>
                  <a:cubicBezTo>
                    <a:pt x="1180" y="203"/>
                    <a:pt x="978" y="0"/>
                    <a:pt x="737" y="0"/>
                  </a:cubicBez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2" name="Google Shape;13052;p93"/>
            <p:cNvSpPr/>
            <p:nvPr/>
          </p:nvSpPr>
          <p:spPr>
            <a:xfrm>
              <a:off x="4109815" y="4132670"/>
              <a:ext cx="150703" cy="38004"/>
            </a:xfrm>
            <a:custGeom>
              <a:avLst/>
              <a:gdLst/>
              <a:ahLst/>
              <a:cxnLst/>
              <a:rect l="l" t="t" r="r" b="b"/>
              <a:pathLst>
                <a:path w="5746" h="1449" extrusionOk="0">
                  <a:moveTo>
                    <a:pt x="458" y="0"/>
                  </a:moveTo>
                  <a:cubicBezTo>
                    <a:pt x="342" y="0"/>
                    <a:pt x="241" y="82"/>
                    <a:pt x="217" y="198"/>
                  </a:cubicBezTo>
                  <a:lnTo>
                    <a:pt x="34" y="1150"/>
                  </a:lnTo>
                  <a:cubicBezTo>
                    <a:pt x="0" y="1304"/>
                    <a:pt x="116" y="1444"/>
                    <a:pt x="275" y="1449"/>
                  </a:cubicBezTo>
                  <a:lnTo>
                    <a:pt x="5471" y="1449"/>
                  </a:lnTo>
                  <a:cubicBezTo>
                    <a:pt x="5625" y="1444"/>
                    <a:pt x="5746" y="1304"/>
                    <a:pt x="5712" y="1150"/>
                  </a:cubicBezTo>
                  <a:lnTo>
                    <a:pt x="5529" y="198"/>
                  </a:lnTo>
                  <a:cubicBezTo>
                    <a:pt x="5505" y="82"/>
                    <a:pt x="5404" y="0"/>
                    <a:pt x="5289" y="0"/>
                  </a:cubicBezTo>
                  <a:close/>
                </a:path>
              </a:pathLst>
            </a:custGeom>
            <a:solidFill>
              <a:srgbClr val="B7C5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3" name="Google Shape;13053;p93"/>
            <p:cNvSpPr/>
            <p:nvPr/>
          </p:nvSpPr>
          <p:spPr>
            <a:xfrm>
              <a:off x="4222515" y="4132670"/>
              <a:ext cx="38004" cy="37873"/>
            </a:xfrm>
            <a:custGeom>
              <a:avLst/>
              <a:gdLst/>
              <a:ahLst/>
              <a:cxnLst/>
              <a:rect l="l" t="t" r="r" b="b"/>
              <a:pathLst>
                <a:path w="1449" h="1444" extrusionOk="0">
                  <a:moveTo>
                    <a:pt x="0" y="0"/>
                  </a:moveTo>
                  <a:lnTo>
                    <a:pt x="279" y="1444"/>
                  </a:lnTo>
                  <a:lnTo>
                    <a:pt x="1174" y="1444"/>
                  </a:lnTo>
                  <a:cubicBezTo>
                    <a:pt x="1333" y="1444"/>
                    <a:pt x="1449" y="1304"/>
                    <a:pt x="1420" y="1150"/>
                  </a:cubicBezTo>
                  <a:lnTo>
                    <a:pt x="1232" y="198"/>
                  </a:lnTo>
                  <a:cubicBezTo>
                    <a:pt x="1208" y="82"/>
                    <a:pt x="1107" y="0"/>
                    <a:pt x="992" y="0"/>
                  </a:cubicBezTo>
                  <a:close/>
                </a:path>
              </a:pathLst>
            </a:custGeom>
            <a:solidFill>
              <a:srgbClr val="BAC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4" name="Google Shape;13054;p93"/>
            <p:cNvSpPr/>
            <p:nvPr/>
          </p:nvSpPr>
          <p:spPr>
            <a:xfrm>
              <a:off x="4038634" y="3823107"/>
              <a:ext cx="292935" cy="352734"/>
            </a:xfrm>
            <a:custGeom>
              <a:avLst/>
              <a:gdLst/>
              <a:ahLst/>
              <a:cxnLst/>
              <a:rect l="l" t="t" r="r" b="b"/>
              <a:pathLst>
                <a:path w="11169" h="13449" extrusionOk="0">
                  <a:moveTo>
                    <a:pt x="592" y="1299"/>
                  </a:moveTo>
                  <a:cubicBezTo>
                    <a:pt x="905" y="1299"/>
                    <a:pt x="1199" y="1453"/>
                    <a:pt x="1377" y="1713"/>
                  </a:cubicBezTo>
                  <a:lnTo>
                    <a:pt x="1531" y="1935"/>
                  </a:lnTo>
                  <a:cubicBezTo>
                    <a:pt x="1690" y="2165"/>
                    <a:pt x="1954" y="2305"/>
                    <a:pt x="2233" y="2305"/>
                  </a:cubicBezTo>
                  <a:lnTo>
                    <a:pt x="2243" y="2305"/>
                  </a:lnTo>
                  <a:lnTo>
                    <a:pt x="2243" y="3152"/>
                  </a:lnTo>
                  <a:cubicBezTo>
                    <a:pt x="2243" y="3749"/>
                    <a:pt x="2339" y="4345"/>
                    <a:pt x="2522" y="4913"/>
                  </a:cubicBezTo>
                  <a:cubicBezTo>
                    <a:pt x="2344" y="4826"/>
                    <a:pt x="2161" y="4745"/>
                    <a:pt x="1978" y="4672"/>
                  </a:cubicBezTo>
                  <a:lnTo>
                    <a:pt x="1973" y="4672"/>
                  </a:lnTo>
                  <a:cubicBezTo>
                    <a:pt x="1589" y="4514"/>
                    <a:pt x="1184" y="4350"/>
                    <a:pt x="891" y="4023"/>
                  </a:cubicBezTo>
                  <a:cubicBezTo>
                    <a:pt x="559" y="3652"/>
                    <a:pt x="395" y="3094"/>
                    <a:pt x="395" y="2324"/>
                  </a:cubicBezTo>
                  <a:lnTo>
                    <a:pt x="395" y="1501"/>
                  </a:lnTo>
                  <a:cubicBezTo>
                    <a:pt x="395" y="1391"/>
                    <a:pt x="482" y="1299"/>
                    <a:pt x="592" y="1299"/>
                  </a:cubicBezTo>
                  <a:close/>
                  <a:moveTo>
                    <a:pt x="10577" y="1299"/>
                  </a:moveTo>
                  <a:cubicBezTo>
                    <a:pt x="10688" y="1299"/>
                    <a:pt x="10779" y="1391"/>
                    <a:pt x="10779" y="1501"/>
                  </a:cubicBezTo>
                  <a:lnTo>
                    <a:pt x="10779" y="2324"/>
                  </a:lnTo>
                  <a:lnTo>
                    <a:pt x="10774" y="2324"/>
                  </a:lnTo>
                  <a:cubicBezTo>
                    <a:pt x="10774" y="3094"/>
                    <a:pt x="10611" y="3652"/>
                    <a:pt x="10279" y="4023"/>
                  </a:cubicBezTo>
                  <a:cubicBezTo>
                    <a:pt x="9985" y="4350"/>
                    <a:pt x="9581" y="4514"/>
                    <a:pt x="9196" y="4672"/>
                  </a:cubicBezTo>
                  <a:cubicBezTo>
                    <a:pt x="9008" y="4745"/>
                    <a:pt x="8830" y="4826"/>
                    <a:pt x="8652" y="4918"/>
                  </a:cubicBezTo>
                  <a:cubicBezTo>
                    <a:pt x="8835" y="4345"/>
                    <a:pt x="8931" y="3749"/>
                    <a:pt x="8931" y="3152"/>
                  </a:cubicBezTo>
                  <a:lnTo>
                    <a:pt x="8931" y="2305"/>
                  </a:lnTo>
                  <a:lnTo>
                    <a:pt x="8936" y="2305"/>
                  </a:lnTo>
                  <a:cubicBezTo>
                    <a:pt x="9220" y="2305"/>
                    <a:pt x="9485" y="2165"/>
                    <a:pt x="9643" y="1935"/>
                  </a:cubicBezTo>
                  <a:lnTo>
                    <a:pt x="9797" y="1713"/>
                  </a:lnTo>
                  <a:cubicBezTo>
                    <a:pt x="9975" y="1453"/>
                    <a:pt x="10264" y="1299"/>
                    <a:pt x="10577" y="1299"/>
                  </a:cubicBezTo>
                  <a:close/>
                  <a:moveTo>
                    <a:pt x="8941" y="395"/>
                  </a:moveTo>
                  <a:lnTo>
                    <a:pt x="8941" y="866"/>
                  </a:lnTo>
                  <a:lnTo>
                    <a:pt x="7252" y="866"/>
                  </a:lnTo>
                  <a:cubicBezTo>
                    <a:pt x="7247" y="866"/>
                    <a:pt x="7243" y="866"/>
                    <a:pt x="7238" y="866"/>
                  </a:cubicBezTo>
                  <a:cubicBezTo>
                    <a:pt x="6977" y="866"/>
                    <a:pt x="6977" y="1261"/>
                    <a:pt x="7238" y="1261"/>
                  </a:cubicBezTo>
                  <a:cubicBezTo>
                    <a:pt x="7243" y="1261"/>
                    <a:pt x="7247" y="1261"/>
                    <a:pt x="7252" y="1261"/>
                  </a:cubicBezTo>
                  <a:lnTo>
                    <a:pt x="8532" y="1261"/>
                  </a:lnTo>
                  <a:lnTo>
                    <a:pt x="8532" y="3152"/>
                  </a:lnTo>
                  <a:cubicBezTo>
                    <a:pt x="8527" y="4879"/>
                    <a:pt x="7709" y="6501"/>
                    <a:pt x="6323" y="7526"/>
                  </a:cubicBezTo>
                  <a:lnTo>
                    <a:pt x="6184" y="7632"/>
                  </a:lnTo>
                  <a:cubicBezTo>
                    <a:pt x="6145" y="7622"/>
                    <a:pt x="6107" y="7617"/>
                    <a:pt x="6068" y="7617"/>
                  </a:cubicBezTo>
                  <a:lnTo>
                    <a:pt x="5101" y="7617"/>
                  </a:lnTo>
                  <a:cubicBezTo>
                    <a:pt x="5063" y="7617"/>
                    <a:pt x="5024" y="7622"/>
                    <a:pt x="4990" y="7632"/>
                  </a:cubicBezTo>
                  <a:lnTo>
                    <a:pt x="4846" y="7526"/>
                  </a:lnTo>
                  <a:cubicBezTo>
                    <a:pt x="3460" y="6501"/>
                    <a:pt x="2642" y="4879"/>
                    <a:pt x="2637" y="3152"/>
                  </a:cubicBezTo>
                  <a:lnTo>
                    <a:pt x="2637" y="1261"/>
                  </a:lnTo>
                  <a:lnTo>
                    <a:pt x="6338" y="1261"/>
                  </a:lnTo>
                  <a:cubicBezTo>
                    <a:pt x="6342" y="1261"/>
                    <a:pt x="6347" y="1261"/>
                    <a:pt x="6352" y="1261"/>
                  </a:cubicBezTo>
                  <a:cubicBezTo>
                    <a:pt x="6612" y="1261"/>
                    <a:pt x="6612" y="866"/>
                    <a:pt x="6352" y="866"/>
                  </a:cubicBezTo>
                  <a:cubicBezTo>
                    <a:pt x="6347" y="866"/>
                    <a:pt x="6342" y="866"/>
                    <a:pt x="6338" y="866"/>
                  </a:cubicBezTo>
                  <a:lnTo>
                    <a:pt x="2228" y="866"/>
                  </a:lnTo>
                  <a:lnTo>
                    <a:pt x="2228" y="395"/>
                  </a:lnTo>
                  <a:close/>
                  <a:moveTo>
                    <a:pt x="6068" y="8012"/>
                  </a:moveTo>
                  <a:cubicBezTo>
                    <a:pt x="6145" y="8012"/>
                    <a:pt x="6203" y="8069"/>
                    <a:pt x="6203" y="8146"/>
                  </a:cubicBezTo>
                  <a:lnTo>
                    <a:pt x="6203" y="8286"/>
                  </a:lnTo>
                  <a:cubicBezTo>
                    <a:pt x="6203" y="8358"/>
                    <a:pt x="6145" y="8421"/>
                    <a:pt x="6068" y="8421"/>
                  </a:cubicBezTo>
                  <a:lnTo>
                    <a:pt x="5101" y="8421"/>
                  </a:lnTo>
                  <a:cubicBezTo>
                    <a:pt x="5029" y="8421"/>
                    <a:pt x="4966" y="8358"/>
                    <a:pt x="4966" y="8286"/>
                  </a:cubicBezTo>
                  <a:lnTo>
                    <a:pt x="4966" y="8146"/>
                  </a:lnTo>
                  <a:cubicBezTo>
                    <a:pt x="4966" y="8069"/>
                    <a:pt x="5029" y="8012"/>
                    <a:pt x="5101" y="8012"/>
                  </a:cubicBezTo>
                  <a:close/>
                  <a:moveTo>
                    <a:pt x="5818" y="8815"/>
                  </a:moveTo>
                  <a:lnTo>
                    <a:pt x="5818" y="10740"/>
                  </a:lnTo>
                  <a:lnTo>
                    <a:pt x="5356" y="10740"/>
                  </a:lnTo>
                  <a:lnTo>
                    <a:pt x="5356" y="8815"/>
                  </a:lnTo>
                  <a:close/>
                  <a:moveTo>
                    <a:pt x="6809" y="11130"/>
                  </a:moveTo>
                  <a:cubicBezTo>
                    <a:pt x="6944" y="11130"/>
                    <a:pt x="7055" y="11240"/>
                    <a:pt x="7055" y="11375"/>
                  </a:cubicBezTo>
                  <a:lnTo>
                    <a:pt x="7055" y="11606"/>
                  </a:lnTo>
                  <a:lnTo>
                    <a:pt x="5303" y="11606"/>
                  </a:lnTo>
                  <a:cubicBezTo>
                    <a:pt x="5299" y="11606"/>
                    <a:pt x="5294" y="11606"/>
                    <a:pt x="5290" y="11606"/>
                  </a:cubicBezTo>
                  <a:cubicBezTo>
                    <a:pt x="5033" y="11606"/>
                    <a:pt x="5033" y="12001"/>
                    <a:pt x="5290" y="12001"/>
                  </a:cubicBezTo>
                  <a:cubicBezTo>
                    <a:pt x="5294" y="12001"/>
                    <a:pt x="5299" y="12001"/>
                    <a:pt x="5303" y="12001"/>
                  </a:cubicBezTo>
                  <a:lnTo>
                    <a:pt x="7998" y="12001"/>
                  </a:lnTo>
                  <a:cubicBezTo>
                    <a:pt x="8022" y="12001"/>
                    <a:pt x="8041" y="12015"/>
                    <a:pt x="8046" y="12039"/>
                  </a:cubicBezTo>
                  <a:lnTo>
                    <a:pt x="8234" y="12992"/>
                  </a:lnTo>
                  <a:cubicBezTo>
                    <a:pt x="8238" y="13026"/>
                    <a:pt x="8214" y="13054"/>
                    <a:pt x="8185" y="13054"/>
                  </a:cubicBezTo>
                  <a:lnTo>
                    <a:pt x="2984" y="13054"/>
                  </a:lnTo>
                  <a:cubicBezTo>
                    <a:pt x="2955" y="13054"/>
                    <a:pt x="2931" y="13026"/>
                    <a:pt x="2936" y="12992"/>
                  </a:cubicBezTo>
                  <a:lnTo>
                    <a:pt x="3123" y="12039"/>
                  </a:lnTo>
                  <a:cubicBezTo>
                    <a:pt x="3128" y="12015"/>
                    <a:pt x="3148" y="12001"/>
                    <a:pt x="3172" y="12001"/>
                  </a:cubicBezTo>
                  <a:lnTo>
                    <a:pt x="4389" y="12001"/>
                  </a:lnTo>
                  <a:cubicBezTo>
                    <a:pt x="4634" y="11986"/>
                    <a:pt x="4634" y="11621"/>
                    <a:pt x="4389" y="11606"/>
                  </a:cubicBezTo>
                  <a:lnTo>
                    <a:pt x="4115" y="11606"/>
                  </a:lnTo>
                  <a:lnTo>
                    <a:pt x="4115" y="11375"/>
                  </a:lnTo>
                  <a:cubicBezTo>
                    <a:pt x="4115" y="11240"/>
                    <a:pt x="4221" y="11130"/>
                    <a:pt x="4360" y="11130"/>
                  </a:cubicBezTo>
                  <a:close/>
                  <a:moveTo>
                    <a:pt x="2209" y="0"/>
                  </a:moveTo>
                  <a:cubicBezTo>
                    <a:pt x="2002" y="0"/>
                    <a:pt x="1834" y="169"/>
                    <a:pt x="1834" y="376"/>
                  </a:cubicBezTo>
                  <a:lnTo>
                    <a:pt x="1834" y="886"/>
                  </a:lnTo>
                  <a:cubicBezTo>
                    <a:pt x="1834" y="1092"/>
                    <a:pt x="2002" y="1261"/>
                    <a:pt x="2209" y="1261"/>
                  </a:cubicBezTo>
                  <a:lnTo>
                    <a:pt x="2248" y="1261"/>
                  </a:lnTo>
                  <a:lnTo>
                    <a:pt x="2248" y="1910"/>
                  </a:lnTo>
                  <a:lnTo>
                    <a:pt x="2238" y="1910"/>
                  </a:lnTo>
                  <a:cubicBezTo>
                    <a:pt x="2084" y="1910"/>
                    <a:pt x="1945" y="1838"/>
                    <a:pt x="1858" y="1713"/>
                  </a:cubicBezTo>
                  <a:lnTo>
                    <a:pt x="1704" y="1487"/>
                  </a:lnTo>
                  <a:cubicBezTo>
                    <a:pt x="1454" y="1126"/>
                    <a:pt x="1040" y="910"/>
                    <a:pt x="597" y="905"/>
                  </a:cubicBezTo>
                  <a:cubicBezTo>
                    <a:pt x="270" y="905"/>
                    <a:pt x="1" y="1169"/>
                    <a:pt x="1" y="1501"/>
                  </a:cubicBezTo>
                  <a:lnTo>
                    <a:pt x="1" y="2324"/>
                  </a:lnTo>
                  <a:cubicBezTo>
                    <a:pt x="1" y="4297"/>
                    <a:pt x="1016" y="4706"/>
                    <a:pt x="1829" y="5038"/>
                  </a:cubicBezTo>
                  <a:cubicBezTo>
                    <a:pt x="2286" y="5221"/>
                    <a:pt x="2681" y="5385"/>
                    <a:pt x="2868" y="5774"/>
                  </a:cubicBezTo>
                  <a:cubicBezTo>
                    <a:pt x="2926" y="5866"/>
                    <a:pt x="2912" y="5986"/>
                    <a:pt x="2835" y="6063"/>
                  </a:cubicBezTo>
                  <a:cubicBezTo>
                    <a:pt x="2759" y="6138"/>
                    <a:pt x="2659" y="6180"/>
                    <a:pt x="2559" y="6180"/>
                  </a:cubicBezTo>
                  <a:cubicBezTo>
                    <a:pt x="2519" y="6180"/>
                    <a:pt x="2479" y="6173"/>
                    <a:pt x="2440" y="6159"/>
                  </a:cubicBezTo>
                  <a:cubicBezTo>
                    <a:pt x="2296" y="6101"/>
                    <a:pt x="2277" y="5923"/>
                    <a:pt x="2281" y="5789"/>
                  </a:cubicBezTo>
                  <a:cubicBezTo>
                    <a:pt x="2284" y="5656"/>
                    <a:pt x="2183" y="5588"/>
                    <a:pt x="2082" y="5588"/>
                  </a:cubicBezTo>
                  <a:cubicBezTo>
                    <a:pt x="1989" y="5588"/>
                    <a:pt x="1896" y="5647"/>
                    <a:pt x="1887" y="5769"/>
                  </a:cubicBezTo>
                  <a:cubicBezTo>
                    <a:pt x="1877" y="5943"/>
                    <a:pt x="1901" y="6361"/>
                    <a:pt x="2281" y="6525"/>
                  </a:cubicBezTo>
                  <a:cubicBezTo>
                    <a:pt x="2368" y="6559"/>
                    <a:pt x="2459" y="6578"/>
                    <a:pt x="2551" y="6578"/>
                  </a:cubicBezTo>
                  <a:cubicBezTo>
                    <a:pt x="2767" y="6578"/>
                    <a:pt x="2969" y="6491"/>
                    <a:pt x="3119" y="6337"/>
                  </a:cubicBezTo>
                  <a:cubicBezTo>
                    <a:pt x="3133" y="6318"/>
                    <a:pt x="3148" y="6304"/>
                    <a:pt x="3162" y="6284"/>
                  </a:cubicBezTo>
                  <a:cubicBezTo>
                    <a:pt x="3547" y="6891"/>
                    <a:pt x="4038" y="7420"/>
                    <a:pt x="4615" y="7843"/>
                  </a:cubicBezTo>
                  <a:lnTo>
                    <a:pt x="4654" y="7872"/>
                  </a:lnTo>
                  <a:cubicBezTo>
                    <a:pt x="4601" y="7954"/>
                    <a:pt x="4577" y="8045"/>
                    <a:pt x="4577" y="8142"/>
                  </a:cubicBezTo>
                  <a:lnTo>
                    <a:pt x="4577" y="8286"/>
                  </a:lnTo>
                  <a:cubicBezTo>
                    <a:pt x="4577" y="8522"/>
                    <a:pt x="4735" y="8729"/>
                    <a:pt x="4962" y="8791"/>
                  </a:cubicBezTo>
                  <a:lnTo>
                    <a:pt x="4962" y="10735"/>
                  </a:lnTo>
                  <a:lnTo>
                    <a:pt x="4360" y="10735"/>
                  </a:lnTo>
                  <a:cubicBezTo>
                    <a:pt x="4009" y="10735"/>
                    <a:pt x="3720" y="11024"/>
                    <a:pt x="3720" y="11375"/>
                  </a:cubicBezTo>
                  <a:lnTo>
                    <a:pt x="3720" y="11601"/>
                  </a:lnTo>
                  <a:lnTo>
                    <a:pt x="3172" y="11601"/>
                  </a:lnTo>
                  <a:cubicBezTo>
                    <a:pt x="2960" y="11601"/>
                    <a:pt x="2777" y="11755"/>
                    <a:pt x="2739" y="11962"/>
                  </a:cubicBezTo>
                  <a:lnTo>
                    <a:pt x="2551" y="12920"/>
                  </a:lnTo>
                  <a:cubicBezTo>
                    <a:pt x="2498" y="13194"/>
                    <a:pt x="2705" y="13444"/>
                    <a:pt x="2984" y="13449"/>
                  </a:cubicBezTo>
                  <a:lnTo>
                    <a:pt x="8185" y="13449"/>
                  </a:lnTo>
                  <a:cubicBezTo>
                    <a:pt x="8464" y="13449"/>
                    <a:pt x="8676" y="13194"/>
                    <a:pt x="8623" y="12920"/>
                  </a:cubicBezTo>
                  <a:lnTo>
                    <a:pt x="8436" y="11962"/>
                  </a:lnTo>
                  <a:cubicBezTo>
                    <a:pt x="8397" y="11755"/>
                    <a:pt x="8214" y="11601"/>
                    <a:pt x="7998" y="11601"/>
                  </a:cubicBezTo>
                  <a:lnTo>
                    <a:pt x="7449" y="11601"/>
                  </a:lnTo>
                  <a:lnTo>
                    <a:pt x="7449" y="11375"/>
                  </a:lnTo>
                  <a:cubicBezTo>
                    <a:pt x="7449" y="11024"/>
                    <a:pt x="7165" y="10735"/>
                    <a:pt x="6809" y="10735"/>
                  </a:cubicBezTo>
                  <a:lnTo>
                    <a:pt x="6208" y="10735"/>
                  </a:lnTo>
                  <a:lnTo>
                    <a:pt x="6208" y="8791"/>
                  </a:lnTo>
                  <a:cubicBezTo>
                    <a:pt x="6439" y="8729"/>
                    <a:pt x="6598" y="8522"/>
                    <a:pt x="6598" y="8286"/>
                  </a:cubicBezTo>
                  <a:lnTo>
                    <a:pt x="6598" y="8142"/>
                  </a:lnTo>
                  <a:cubicBezTo>
                    <a:pt x="6598" y="8045"/>
                    <a:pt x="6569" y="7949"/>
                    <a:pt x="6521" y="7867"/>
                  </a:cubicBezTo>
                  <a:lnTo>
                    <a:pt x="6554" y="7843"/>
                  </a:lnTo>
                  <a:cubicBezTo>
                    <a:pt x="7132" y="7415"/>
                    <a:pt x="7627" y="6886"/>
                    <a:pt x="8007" y="6284"/>
                  </a:cubicBezTo>
                  <a:cubicBezTo>
                    <a:pt x="8022" y="6299"/>
                    <a:pt x="8036" y="6318"/>
                    <a:pt x="8055" y="6332"/>
                  </a:cubicBezTo>
                  <a:cubicBezTo>
                    <a:pt x="8205" y="6486"/>
                    <a:pt x="8407" y="6573"/>
                    <a:pt x="8618" y="6573"/>
                  </a:cubicBezTo>
                  <a:cubicBezTo>
                    <a:pt x="8628" y="6573"/>
                    <a:pt x="8638" y="6574"/>
                    <a:pt x="8647" y="6574"/>
                  </a:cubicBezTo>
                  <a:cubicBezTo>
                    <a:pt x="8733" y="6574"/>
                    <a:pt x="8814" y="6555"/>
                    <a:pt x="8888" y="6520"/>
                  </a:cubicBezTo>
                  <a:cubicBezTo>
                    <a:pt x="9268" y="6356"/>
                    <a:pt x="9292" y="5938"/>
                    <a:pt x="9287" y="5769"/>
                  </a:cubicBezTo>
                  <a:cubicBezTo>
                    <a:pt x="9285" y="5637"/>
                    <a:pt x="9187" y="5573"/>
                    <a:pt x="9089" y="5573"/>
                  </a:cubicBezTo>
                  <a:cubicBezTo>
                    <a:pt x="8984" y="5573"/>
                    <a:pt x="8880" y="5645"/>
                    <a:pt x="8893" y="5784"/>
                  </a:cubicBezTo>
                  <a:cubicBezTo>
                    <a:pt x="8898" y="5923"/>
                    <a:pt x="8873" y="6097"/>
                    <a:pt x="8734" y="6159"/>
                  </a:cubicBezTo>
                  <a:cubicBezTo>
                    <a:pt x="8694" y="6173"/>
                    <a:pt x="8653" y="6180"/>
                    <a:pt x="8612" y="6180"/>
                  </a:cubicBezTo>
                  <a:cubicBezTo>
                    <a:pt x="8510" y="6180"/>
                    <a:pt x="8411" y="6138"/>
                    <a:pt x="8339" y="6063"/>
                  </a:cubicBezTo>
                  <a:cubicBezTo>
                    <a:pt x="8262" y="5986"/>
                    <a:pt x="8248" y="5866"/>
                    <a:pt x="8306" y="5769"/>
                  </a:cubicBezTo>
                  <a:cubicBezTo>
                    <a:pt x="8493" y="5380"/>
                    <a:pt x="8888" y="5221"/>
                    <a:pt x="9345" y="5033"/>
                  </a:cubicBezTo>
                  <a:cubicBezTo>
                    <a:pt x="10158" y="4706"/>
                    <a:pt x="11169" y="4292"/>
                    <a:pt x="11169" y="2319"/>
                  </a:cubicBezTo>
                  <a:lnTo>
                    <a:pt x="11169" y="1497"/>
                  </a:lnTo>
                  <a:cubicBezTo>
                    <a:pt x="11169" y="1343"/>
                    <a:pt x="11106" y="1189"/>
                    <a:pt x="10995" y="1078"/>
                  </a:cubicBezTo>
                  <a:cubicBezTo>
                    <a:pt x="10885" y="967"/>
                    <a:pt x="10736" y="905"/>
                    <a:pt x="10577" y="905"/>
                  </a:cubicBezTo>
                  <a:cubicBezTo>
                    <a:pt x="10134" y="910"/>
                    <a:pt x="9720" y="1126"/>
                    <a:pt x="9470" y="1487"/>
                  </a:cubicBezTo>
                  <a:lnTo>
                    <a:pt x="9316" y="1713"/>
                  </a:lnTo>
                  <a:cubicBezTo>
                    <a:pt x="9230" y="1838"/>
                    <a:pt x="9090" y="1910"/>
                    <a:pt x="8936" y="1910"/>
                  </a:cubicBezTo>
                  <a:lnTo>
                    <a:pt x="8926" y="1910"/>
                  </a:lnTo>
                  <a:lnTo>
                    <a:pt x="8926" y="1261"/>
                  </a:lnTo>
                  <a:lnTo>
                    <a:pt x="8965" y="1261"/>
                  </a:lnTo>
                  <a:cubicBezTo>
                    <a:pt x="9172" y="1261"/>
                    <a:pt x="9335" y="1092"/>
                    <a:pt x="9335" y="886"/>
                  </a:cubicBezTo>
                  <a:lnTo>
                    <a:pt x="9335" y="376"/>
                  </a:lnTo>
                  <a:cubicBezTo>
                    <a:pt x="9335" y="169"/>
                    <a:pt x="9172" y="0"/>
                    <a:pt x="896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5" name="Google Shape;13055;p93"/>
            <p:cNvSpPr/>
            <p:nvPr/>
          </p:nvSpPr>
          <p:spPr>
            <a:xfrm>
              <a:off x="4137695" y="3884190"/>
              <a:ext cx="94944" cy="87442"/>
            </a:xfrm>
            <a:custGeom>
              <a:avLst/>
              <a:gdLst/>
              <a:ahLst/>
              <a:cxnLst/>
              <a:rect l="l" t="t" r="r" b="b"/>
              <a:pathLst>
                <a:path w="3620" h="3334" extrusionOk="0">
                  <a:moveTo>
                    <a:pt x="1815" y="592"/>
                  </a:moveTo>
                  <a:lnTo>
                    <a:pt x="2118" y="1208"/>
                  </a:lnTo>
                  <a:cubicBezTo>
                    <a:pt x="2152" y="1280"/>
                    <a:pt x="2219" y="1328"/>
                    <a:pt x="2301" y="1338"/>
                  </a:cubicBezTo>
                  <a:lnTo>
                    <a:pt x="2979" y="1439"/>
                  </a:lnTo>
                  <a:lnTo>
                    <a:pt x="2484" y="1920"/>
                  </a:lnTo>
                  <a:cubicBezTo>
                    <a:pt x="2426" y="1973"/>
                    <a:pt x="2402" y="2050"/>
                    <a:pt x="2416" y="2127"/>
                  </a:cubicBezTo>
                  <a:lnTo>
                    <a:pt x="2532" y="2810"/>
                  </a:lnTo>
                  <a:lnTo>
                    <a:pt x="1921" y="2488"/>
                  </a:lnTo>
                  <a:cubicBezTo>
                    <a:pt x="1887" y="2468"/>
                    <a:pt x="1849" y="2459"/>
                    <a:pt x="1810" y="2459"/>
                  </a:cubicBezTo>
                  <a:cubicBezTo>
                    <a:pt x="1772" y="2459"/>
                    <a:pt x="1733" y="2468"/>
                    <a:pt x="1699" y="2488"/>
                  </a:cubicBezTo>
                  <a:lnTo>
                    <a:pt x="1088" y="2810"/>
                  </a:lnTo>
                  <a:lnTo>
                    <a:pt x="1209" y="2127"/>
                  </a:lnTo>
                  <a:cubicBezTo>
                    <a:pt x="1218" y="2050"/>
                    <a:pt x="1194" y="1973"/>
                    <a:pt x="1136" y="1920"/>
                  </a:cubicBezTo>
                  <a:lnTo>
                    <a:pt x="646" y="1439"/>
                  </a:lnTo>
                  <a:lnTo>
                    <a:pt x="1329" y="1338"/>
                  </a:lnTo>
                  <a:cubicBezTo>
                    <a:pt x="1406" y="1328"/>
                    <a:pt x="1473" y="1280"/>
                    <a:pt x="1507" y="1208"/>
                  </a:cubicBezTo>
                  <a:lnTo>
                    <a:pt x="1815" y="592"/>
                  </a:lnTo>
                  <a:close/>
                  <a:moveTo>
                    <a:pt x="1812" y="0"/>
                  </a:moveTo>
                  <a:cubicBezTo>
                    <a:pt x="1729" y="0"/>
                    <a:pt x="1646" y="43"/>
                    <a:pt x="1603" y="130"/>
                  </a:cubicBezTo>
                  <a:lnTo>
                    <a:pt x="1189" y="962"/>
                  </a:lnTo>
                  <a:lnTo>
                    <a:pt x="275" y="1092"/>
                  </a:lnTo>
                  <a:cubicBezTo>
                    <a:pt x="78" y="1121"/>
                    <a:pt x="1" y="1362"/>
                    <a:pt x="140" y="1497"/>
                  </a:cubicBezTo>
                  <a:lnTo>
                    <a:pt x="804" y="2141"/>
                  </a:lnTo>
                  <a:lnTo>
                    <a:pt x="646" y="3056"/>
                  </a:lnTo>
                  <a:cubicBezTo>
                    <a:pt x="623" y="3208"/>
                    <a:pt x="745" y="3333"/>
                    <a:pt x="883" y="3333"/>
                  </a:cubicBezTo>
                  <a:cubicBezTo>
                    <a:pt x="919" y="3333"/>
                    <a:pt x="956" y="3325"/>
                    <a:pt x="992" y="3306"/>
                  </a:cubicBezTo>
                  <a:lnTo>
                    <a:pt x="1810" y="2873"/>
                  </a:lnTo>
                  <a:lnTo>
                    <a:pt x="2633" y="3306"/>
                  </a:lnTo>
                  <a:cubicBezTo>
                    <a:pt x="2669" y="3325"/>
                    <a:pt x="2706" y="3333"/>
                    <a:pt x="2742" y="3333"/>
                  </a:cubicBezTo>
                  <a:cubicBezTo>
                    <a:pt x="2880" y="3333"/>
                    <a:pt x="3001" y="3208"/>
                    <a:pt x="2975" y="3056"/>
                  </a:cubicBezTo>
                  <a:lnTo>
                    <a:pt x="2816" y="2141"/>
                  </a:lnTo>
                  <a:lnTo>
                    <a:pt x="3480" y="1497"/>
                  </a:lnTo>
                  <a:cubicBezTo>
                    <a:pt x="3619" y="1362"/>
                    <a:pt x="3542" y="1121"/>
                    <a:pt x="3350" y="1092"/>
                  </a:cubicBezTo>
                  <a:lnTo>
                    <a:pt x="2431" y="962"/>
                  </a:lnTo>
                  <a:lnTo>
                    <a:pt x="2022" y="130"/>
                  </a:lnTo>
                  <a:cubicBezTo>
                    <a:pt x="1978" y="43"/>
                    <a:pt x="1895" y="0"/>
                    <a:pt x="181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56" name="Google Shape;13056;p93"/>
          <p:cNvGrpSpPr/>
          <p:nvPr/>
        </p:nvGrpSpPr>
        <p:grpSpPr>
          <a:xfrm>
            <a:off x="854248" y="2736069"/>
            <a:ext cx="360445" cy="321077"/>
            <a:chOff x="854248" y="2920644"/>
            <a:chExt cx="360445" cy="321077"/>
          </a:xfrm>
        </p:grpSpPr>
        <p:sp>
          <p:nvSpPr>
            <p:cNvPr id="13057" name="Google Shape;13057;p93"/>
            <p:cNvSpPr/>
            <p:nvPr/>
          </p:nvSpPr>
          <p:spPr>
            <a:xfrm>
              <a:off x="859546" y="3067046"/>
              <a:ext cx="197021" cy="169377"/>
            </a:xfrm>
            <a:custGeom>
              <a:avLst/>
              <a:gdLst/>
              <a:ahLst/>
              <a:cxnLst/>
              <a:rect l="l" t="t" r="r" b="b"/>
              <a:pathLst>
                <a:path w="7512" h="6458" extrusionOk="0">
                  <a:moveTo>
                    <a:pt x="7319" y="0"/>
                  </a:moveTo>
                  <a:lnTo>
                    <a:pt x="3566" y="3542"/>
                  </a:lnTo>
                  <a:cubicBezTo>
                    <a:pt x="3489" y="3619"/>
                    <a:pt x="3383" y="3662"/>
                    <a:pt x="3272" y="3662"/>
                  </a:cubicBezTo>
                  <a:lnTo>
                    <a:pt x="3229" y="3662"/>
                  </a:lnTo>
                  <a:cubicBezTo>
                    <a:pt x="2988" y="3662"/>
                    <a:pt x="2796" y="3469"/>
                    <a:pt x="2796" y="3229"/>
                  </a:cubicBezTo>
                  <a:lnTo>
                    <a:pt x="2796" y="3012"/>
                  </a:lnTo>
                  <a:lnTo>
                    <a:pt x="1506" y="3012"/>
                  </a:lnTo>
                  <a:lnTo>
                    <a:pt x="1506" y="3335"/>
                  </a:lnTo>
                  <a:cubicBezTo>
                    <a:pt x="1506" y="3527"/>
                    <a:pt x="1376" y="3696"/>
                    <a:pt x="1193" y="3748"/>
                  </a:cubicBezTo>
                  <a:lnTo>
                    <a:pt x="467" y="3955"/>
                  </a:lnTo>
                  <a:cubicBezTo>
                    <a:pt x="193" y="4032"/>
                    <a:pt x="0" y="4287"/>
                    <a:pt x="0" y="4576"/>
                  </a:cubicBezTo>
                  <a:lnTo>
                    <a:pt x="0" y="6457"/>
                  </a:lnTo>
                  <a:lnTo>
                    <a:pt x="3445" y="6457"/>
                  </a:lnTo>
                  <a:lnTo>
                    <a:pt x="3445" y="5307"/>
                  </a:lnTo>
                  <a:cubicBezTo>
                    <a:pt x="3440" y="5077"/>
                    <a:pt x="3532" y="4860"/>
                    <a:pt x="3696" y="4696"/>
                  </a:cubicBezTo>
                  <a:lnTo>
                    <a:pt x="7357" y="1035"/>
                  </a:lnTo>
                  <a:cubicBezTo>
                    <a:pt x="7468" y="924"/>
                    <a:pt x="7511" y="770"/>
                    <a:pt x="7473" y="626"/>
                  </a:cubicBezTo>
                  <a:lnTo>
                    <a:pt x="7319" y="0"/>
                  </a:lnTo>
                  <a:close/>
                </a:path>
              </a:pathLst>
            </a:custGeom>
            <a:solidFill>
              <a:srgbClr val="C0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8" name="Google Shape;13058;p93"/>
            <p:cNvSpPr/>
            <p:nvPr/>
          </p:nvSpPr>
          <p:spPr>
            <a:xfrm>
              <a:off x="1006315" y="2925942"/>
              <a:ext cx="203211" cy="169377"/>
            </a:xfrm>
            <a:custGeom>
              <a:avLst/>
              <a:gdLst/>
              <a:ahLst/>
              <a:cxnLst/>
              <a:rect l="l" t="t" r="r" b="b"/>
              <a:pathLst>
                <a:path w="7748" h="6458" extrusionOk="0">
                  <a:moveTo>
                    <a:pt x="428" y="1"/>
                  </a:moveTo>
                  <a:cubicBezTo>
                    <a:pt x="193" y="1"/>
                    <a:pt x="0" y="193"/>
                    <a:pt x="0" y="434"/>
                  </a:cubicBezTo>
                  <a:lnTo>
                    <a:pt x="0" y="6025"/>
                  </a:lnTo>
                  <a:cubicBezTo>
                    <a:pt x="0" y="6265"/>
                    <a:pt x="193" y="6458"/>
                    <a:pt x="428" y="6458"/>
                  </a:cubicBezTo>
                  <a:lnTo>
                    <a:pt x="7314" y="6458"/>
                  </a:lnTo>
                  <a:cubicBezTo>
                    <a:pt x="7550" y="6458"/>
                    <a:pt x="7747" y="6265"/>
                    <a:pt x="7747" y="6025"/>
                  </a:cubicBezTo>
                  <a:lnTo>
                    <a:pt x="7747" y="434"/>
                  </a:lnTo>
                  <a:cubicBezTo>
                    <a:pt x="7747" y="193"/>
                    <a:pt x="7550" y="1"/>
                    <a:pt x="7314" y="1"/>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59" name="Google Shape;13059;p93"/>
            <p:cNvSpPr/>
            <p:nvPr/>
          </p:nvSpPr>
          <p:spPr>
            <a:xfrm>
              <a:off x="876436" y="3067046"/>
              <a:ext cx="28299" cy="62107"/>
            </a:xfrm>
            <a:custGeom>
              <a:avLst/>
              <a:gdLst/>
              <a:ahLst/>
              <a:cxnLst/>
              <a:rect l="l" t="t" r="r" b="b"/>
              <a:pathLst>
                <a:path w="1079" h="2368" extrusionOk="0">
                  <a:moveTo>
                    <a:pt x="646" y="0"/>
                  </a:moveTo>
                  <a:cubicBezTo>
                    <a:pt x="290" y="0"/>
                    <a:pt x="1" y="289"/>
                    <a:pt x="1" y="650"/>
                  </a:cubicBezTo>
                  <a:lnTo>
                    <a:pt x="1" y="799"/>
                  </a:lnTo>
                  <a:cubicBezTo>
                    <a:pt x="1" y="982"/>
                    <a:pt x="30" y="1169"/>
                    <a:pt x="87" y="1343"/>
                  </a:cubicBezTo>
                  <a:lnTo>
                    <a:pt x="434" y="2368"/>
                  </a:lnTo>
                  <a:lnTo>
                    <a:pt x="1079" y="2368"/>
                  </a:lnTo>
                  <a:lnTo>
                    <a:pt x="1079" y="0"/>
                  </a:lnTo>
                  <a:close/>
                </a:path>
              </a:pathLst>
            </a:custGeom>
            <a:solidFill>
              <a:srgbClr val="8A9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0" name="Google Shape;13060;p93"/>
            <p:cNvSpPr/>
            <p:nvPr/>
          </p:nvSpPr>
          <p:spPr>
            <a:xfrm>
              <a:off x="887688" y="3061355"/>
              <a:ext cx="67903" cy="67798"/>
            </a:xfrm>
            <a:custGeom>
              <a:avLst/>
              <a:gdLst/>
              <a:ahLst/>
              <a:cxnLst/>
              <a:rect l="l" t="t" r="r" b="b"/>
              <a:pathLst>
                <a:path w="2589" h="2585" extrusionOk="0">
                  <a:moveTo>
                    <a:pt x="650" y="1"/>
                  </a:moveTo>
                  <a:cubicBezTo>
                    <a:pt x="289" y="1"/>
                    <a:pt x="0" y="289"/>
                    <a:pt x="0" y="650"/>
                  </a:cubicBezTo>
                  <a:cubicBezTo>
                    <a:pt x="0" y="886"/>
                    <a:pt x="193" y="1078"/>
                    <a:pt x="433" y="1078"/>
                  </a:cubicBezTo>
                  <a:lnTo>
                    <a:pt x="2156" y="2585"/>
                  </a:lnTo>
                  <a:lnTo>
                    <a:pt x="2536" y="1252"/>
                  </a:lnTo>
                  <a:cubicBezTo>
                    <a:pt x="2570" y="1136"/>
                    <a:pt x="2584" y="1016"/>
                    <a:pt x="2589" y="896"/>
                  </a:cubicBezTo>
                  <a:lnTo>
                    <a:pt x="2589" y="1"/>
                  </a:ln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1" name="Google Shape;13061;p93"/>
            <p:cNvSpPr/>
            <p:nvPr/>
          </p:nvSpPr>
          <p:spPr>
            <a:xfrm>
              <a:off x="899045" y="3146044"/>
              <a:ext cx="33833" cy="28299"/>
            </a:xfrm>
            <a:custGeom>
              <a:avLst/>
              <a:gdLst/>
              <a:ahLst/>
              <a:cxnLst/>
              <a:rect l="l" t="t" r="r" b="b"/>
              <a:pathLst>
                <a:path w="1290" h="1079" extrusionOk="0">
                  <a:moveTo>
                    <a:pt x="0" y="0"/>
                  </a:moveTo>
                  <a:lnTo>
                    <a:pt x="0" y="433"/>
                  </a:lnTo>
                  <a:cubicBezTo>
                    <a:pt x="0" y="789"/>
                    <a:pt x="289" y="1078"/>
                    <a:pt x="645" y="1078"/>
                  </a:cubicBezTo>
                  <a:cubicBezTo>
                    <a:pt x="1001" y="1078"/>
                    <a:pt x="1290" y="789"/>
                    <a:pt x="1290" y="433"/>
                  </a:cubicBezTo>
                  <a:lnTo>
                    <a:pt x="1290" y="0"/>
                  </a:ln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2" name="Google Shape;13062;p93"/>
            <p:cNvSpPr/>
            <p:nvPr/>
          </p:nvSpPr>
          <p:spPr>
            <a:xfrm>
              <a:off x="882128" y="3089733"/>
              <a:ext cx="67798" cy="62002"/>
            </a:xfrm>
            <a:custGeom>
              <a:avLst/>
              <a:gdLst/>
              <a:ahLst/>
              <a:cxnLst/>
              <a:rect l="l" t="t" r="r" b="b"/>
              <a:pathLst>
                <a:path w="2585" h="2364" extrusionOk="0">
                  <a:moveTo>
                    <a:pt x="811" y="1"/>
                  </a:moveTo>
                  <a:cubicBezTo>
                    <a:pt x="701" y="1"/>
                    <a:pt x="593" y="44"/>
                    <a:pt x="515" y="126"/>
                  </a:cubicBezTo>
                  <a:lnTo>
                    <a:pt x="304" y="338"/>
                  </a:lnTo>
                  <a:cubicBezTo>
                    <a:pt x="106" y="531"/>
                    <a:pt x="0" y="795"/>
                    <a:pt x="0" y="1074"/>
                  </a:cubicBezTo>
                  <a:cubicBezTo>
                    <a:pt x="0" y="1786"/>
                    <a:pt x="578" y="2364"/>
                    <a:pt x="1290" y="2364"/>
                  </a:cubicBezTo>
                  <a:cubicBezTo>
                    <a:pt x="2002" y="2364"/>
                    <a:pt x="2579" y="1786"/>
                    <a:pt x="2579" y="1074"/>
                  </a:cubicBezTo>
                  <a:lnTo>
                    <a:pt x="2579" y="800"/>
                  </a:lnTo>
                  <a:cubicBezTo>
                    <a:pt x="2584" y="685"/>
                    <a:pt x="2536" y="574"/>
                    <a:pt x="2459" y="492"/>
                  </a:cubicBezTo>
                  <a:cubicBezTo>
                    <a:pt x="2122" y="170"/>
                    <a:pt x="1516" y="20"/>
                    <a:pt x="828" y="1"/>
                  </a:cubicBezTo>
                  <a:cubicBezTo>
                    <a:pt x="822" y="1"/>
                    <a:pt x="816" y="1"/>
                    <a:pt x="811" y="1"/>
                  </a:cubicBezTo>
                  <a:close/>
                </a:path>
              </a:pathLst>
            </a:custGeom>
            <a:solidFill>
              <a:srgbClr val="D8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3" name="Google Shape;13063;p93"/>
            <p:cNvSpPr/>
            <p:nvPr/>
          </p:nvSpPr>
          <p:spPr>
            <a:xfrm>
              <a:off x="882128" y="3089628"/>
              <a:ext cx="67667" cy="60717"/>
            </a:xfrm>
            <a:custGeom>
              <a:avLst/>
              <a:gdLst/>
              <a:ahLst/>
              <a:cxnLst/>
              <a:rect l="l" t="t" r="r" b="b"/>
              <a:pathLst>
                <a:path w="2580" h="2315" extrusionOk="0">
                  <a:moveTo>
                    <a:pt x="828" y="0"/>
                  </a:moveTo>
                  <a:cubicBezTo>
                    <a:pt x="708" y="0"/>
                    <a:pt x="597" y="44"/>
                    <a:pt x="515" y="130"/>
                  </a:cubicBezTo>
                  <a:lnTo>
                    <a:pt x="304" y="342"/>
                  </a:lnTo>
                  <a:cubicBezTo>
                    <a:pt x="106" y="535"/>
                    <a:pt x="0" y="799"/>
                    <a:pt x="0" y="1073"/>
                  </a:cubicBezTo>
                  <a:cubicBezTo>
                    <a:pt x="0" y="1651"/>
                    <a:pt x="381" y="2156"/>
                    <a:pt x="934" y="2315"/>
                  </a:cubicBezTo>
                  <a:cubicBezTo>
                    <a:pt x="746" y="2089"/>
                    <a:pt x="645" y="1800"/>
                    <a:pt x="645" y="1507"/>
                  </a:cubicBezTo>
                  <a:lnTo>
                    <a:pt x="645" y="1078"/>
                  </a:lnTo>
                  <a:cubicBezTo>
                    <a:pt x="645" y="837"/>
                    <a:pt x="838" y="644"/>
                    <a:pt x="1077" y="644"/>
                  </a:cubicBezTo>
                  <a:cubicBezTo>
                    <a:pt x="1085" y="644"/>
                    <a:pt x="1094" y="645"/>
                    <a:pt x="1102" y="645"/>
                  </a:cubicBezTo>
                  <a:cubicBezTo>
                    <a:pt x="1535" y="674"/>
                    <a:pt x="2180" y="746"/>
                    <a:pt x="2579" y="939"/>
                  </a:cubicBezTo>
                  <a:cubicBezTo>
                    <a:pt x="2565" y="847"/>
                    <a:pt x="2527" y="563"/>
                    <a:pt x="2459" y="496"/>
                  </a:cubicBezTo>
                  <a:cubicBezTo>
                    <a:pt x="2122" y="174"/>
                    <a:pt x="1516" y="24"/>
                    <a:pt x="828" y="0"/>
                  </a:cubicBez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4" name="Google Shape;13064;p93"/>
            <p:cNvSpPr/>
            <p:nvPr/>
          </p:nvSpPr>
          <p:spPr>
            <a:xfrm>
              <a:off x="859546" y="3175576"/>
              <a:ext cx="22608" cy="60717"/>
            </a:xfrm>
            <a:custGeom>
              <a:avLst/>
              <a:gdLst/>
              <a:ahLst/>
              <a:cxnLst/>
              <a:rect l="l" t="t" r="r" b="b"/>
              <a:pathLst>
                <a:path w="862" h="2315" extrusionOk="0">
                  <a:moveTo>
                    <a:pt x="173" y="0"/>
                  </a:moveTo>
                  <a:cubicBezTo>
                    <a:pt x="63" y="116"/>
                    <a:pt x="0" y="274"/>
                    <a:pt x="0" y="433"/>
                  </a:cubicBezTo>
                  <a:lnTo>
                    <a:pt x="0" y="2315"/>
                  </a:lnTo>
                  <a:lnTo>
                    <a:pt x="861" y="2315"/>
                  </a:lnTo>
                  <a:lnTo>
                    <a:pt x="861" y="953"/>
                  </a:lnTo>
                  <a:cubicBezTo>
                    <a:pt x="861" y="785"/>
                    <a:pt x="789" y="621"/>
                    <a:pt x="674" y="501"/>
                  </a:cubicBezTo>
                  <a:lnTo>
                    <a:pt x="173" y="0"/>
                  </a:ln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5" name="Google Shape;13065;p93"/>
            <p:cNvSpPr/>
            <p:nvPr/>
          </p:nvSpPr>
          <p:spPr>
            <a:xfrm>
              <a:off x="949900" y="3067046"/>
              <a:ext cx="106667" cy="139216"/>
            </a:xfrm>
            <a:custGeom>
              <a:avLst/>
              <a:gdLst/>
              <a:ahLst/>
              <a:cxnLst/>
              <a:rect l="l" t="t" r="r" b="b"/>
              <a:pathLst>
                <a:path w="4067" h="5308" extrusionOk="0">
                  <a:moveTo>
                    <a:pt x="3874" y="0"/>
                  </a:moveTo>
                  <a:lnTo>
                    <a:pt x="279" y="3392"/>
                  </a:lnTo>
                  <a:cubicBezTo>
                    <a:pt x="174" y="3493"/>
                    <a:pt x="106" y="3623"/>
                    <a:pt x="82" y="3763"/>
                  </a:cubicBezTo>
                  <a:cubicBezTo>
                    <a:pt x="10" y="4290"/>
                    <a:pt x="2" y="5079"/>
                    <a:pt x="0" y="5266"/>
                  </a:cubicBezTo>
                  <a:lnTo>
                    <a:pt x="0" y="5266"/>
                  </a:lnTo>
                  <a:cubicBezTo>
                    <a:pt x="7" y="5051"/>
                    <a:pt x="97" y="4850"/>
                    <a:pt x="251" y="4696"/>
                  </a:cubicBezTo>
                  <a:lnTo>
                    <a:pt x="3912" y="1035"/>
                  </a:lnTo>
                  <a:cubicBezTo>
                    <a:pt x="4023" y="929"/>
                    <a:pt x="4066" y="770"/>
                    <a:pt x="4028" y="626"/>
                  </a:cubicBezTo>
                  <a:lnTo>
                    <a:pt x="3874" y="0"/>
                  </a:lnTo>
                  <a:close/>
                  <a:moveTo>
                    <a:pt x="0" y="5266"/>
                  </a:moveTo>
                  <a:cubicBezTo>
                    <a:pt x="0" y="5280"/>
                    <a:pt x="0" y="5294"/>
                    <a:pt x="0" y="5307"/>
                  </a:cubicBezTo>
                  <a:cubicBezTo>
                    <a:pt x="0" y="5307"/>
                    <a:pt x="0" y="5293"/>
                    <a:pt x="0" y="5266"/>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6" name="Google Shape;13066;p93"/>
            <p:cNvSpPr/>
            <p:nvPr/>
          </p:nvSpPr>
          <p:spPr>
            <a:xfrm>
              <a:off x="1031179" y="3067046"/>
              <a:ext cx="25388" cy="33833"/>
            </a:xfrm>
            <a:custGeom>
              <a:avLst/>
              <a:gdLst/>
              <a:ahLst/>
              <a:cxnLst/>
              <a:rect l="l" t="t" r="r" b="b"/>
              <a:pathLst>
                <a:path w="968" h="1290" extrusionOk="0">
                  <a:moveTo>
                    <a:pt x="775" y="0"/>
                  </a:moveTo>
                  <a:lnTo>
                    <a:pt x="0" y="732"/>
                  </a:lnTo>
                  <a:lnTo>
                    <a:pt x="558" y="1290"/>
                  </a:lnTo>
                  <a:lnTo>
                    <a:pt x="813" y="1035"/>
                  </a:lnTo>
                  <a:cubicBezTo>
                    <a:pt x="924" y="924"/>
                    <a:pt x="967" y="770"/>
                    <a:pt x="929" y="626"/>
                  </a:cubicBezTo>
                  <a:lnTo>
                    <a:pt x="775" y="0"/>
                  </a:ln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7" name="Google Shape;13067;p93"/>
            <p:cNvSpPr/>
            <p:nvPr/>
          </p:nvSpPr>
          <p:spPr>
            <a:xfrm>
              <a:off x="891963" y="3084330"/>
              <a:ext cx="48757" cy="16314"/>
            </a:xfrm>
            <a:custGeom>
              <a:avLst/>
              <a:gdLst/>
              <a:ahLst/>
              <a:cxnLst/>
              <a:rect l="l" t="t" r="r" b="b"/>
              <a:pathLst>
                <a:path w="1859" h="622" extrusionOk="0">
                  <a:moveTo>
                    <a:pt x="270" y="0"/>
                  </a:moveTo>
                  <a:cubicBezTo>
                    <a:pt x="1" y="0"/>
                    <a:pt x="1" y="405"/>
                    <a:pt x="270" y="405"/>
                  </a:cubicBezTo>
                  <a:cubicBezTo>
                    <a:pt x="496" y="405"/>
                    <a:pt x="1156" y="438"/>
                    <a:pt x="1473" y="597"/>
                  </a:cubicBezTo>
                  <a:cubicBezTo>
                    <a:pt x="1506" y="614"/>
                    <a:pt x="1538" y="621"/>
                    <a:pt x="1568" y="621"/>
                  </a:cubicBezTo>
                  <a:cubicBezTo>
                    <a:pt x="1752" y="621"/>
                    <a:pt x="1858" y="340"/>
                    <a:pt x="1651" y="236"/>
                  </a:cubicBezTo>
                  <a:cubicBezTo>
                    <a:pt x="1184" y="0"/>
                    <a:pt x="309" y="0"/>
                    <a:pt x="27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8" name="Google Shape;13068;p93"/>
            <p:cNvSpPr/>
            <p:nvPr/>
          </p:nvSpPr>
          <p:spPr>
            <a:xfrm>
              <a:off x="876830" y="3191601"/>
              <a:ext cx="10622" cy="49990"/>
            </a:xfrm>
            <a:custGeom>
              <a:avLst/>
              <a:gdLst/>
              <a:ahLst/>
              <a:cxnLst/>
              <a:rect l="l" t="t" r="r" b="b"/>
              <a:pathLst>
                <a:path w="405" h="1906" extrusionOk="0">
                  <a:moveTo>
                    <a:pt x="202" y="0"/>
                  </a:moveTo>
                  <a:cubicBezTo>
                    <a:pt x="92" y="0"/>
                    <a:pt x="0" y="92"/>
                    <a:pt x="0" y="202"/>
                  </a:cubicBezTo>
                  <a:lnTo>
                    <a:pt x="0" y="1704"/>
                  </a:lnTo>
                  <a:cubicBezTo>
                    <a:pt x="0" y="1838"/>
                    <a:pt x="101" y="1906"/>
                    <a:pt x="202" y="1906"/>
                  </a:cubicBezTo>
                  <a:cubicBezTo>
                    <a:pt x="303" y="1906"/>
                    <a:pt x="404" y="1838"/>
                    <a:pt x="404" y="1704"/>
                  </a:cubicBezTo>
                  <a:lnTo>
                    <a:pt x="404" y="202"/>
                  </a:lnTo>
                  <a:cubicBezTo>
                    <a:pt x="404" y="92"/>
                    <a:pt x="313" y="0"/>
                    <a:pt x="20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69" name="Google Shape;13069;p93"/>
            <p:cNvSpPr/>
            <p:nvPr/>
          </p:nvSpPr>
          <p:spPr>
            <a:xfrm>
              <a:off x="854248" y="3056057"/>
              <a:ext cx="208614" cy="185664"/>
            </a:xfrm>
            <a:custGeom>
              <a:avLst/>
              <a:gdLst/>
              <a:ahLst/>
              <a:cxnLst/>
              <a:rect l="l" t="t" r="r" b="b"/>
              <a:pathLst>
                <a:path w="7954" h="7079" extrusionOk="0">
                  <a:moveTo>
                    <a:pt x="7405" y="794"/>
                  </a:moveTo>
                  <a:lnTo>
                    <a:pt x="7477" y="1093"/>
                  </a:lnTo>
                  <a:cubicBezTo>
                    <a:pt x="7497" y="1170"/>
                    <a:pt x="7477" y="1252"/>
                    <a:pt x="7420" y="1309"/>
                  </a:cubicBezTo>
                  <a:lnTo>
                    <a:pt x="7304" y="1425"/>
                  </a:lnTo>
                  <a:lnTo>
                    <a:pt x="7030" y="1151"/>
                  </a:lnTo>
                  <a:lnTo>
                    <a:pt x="7405" y="794"/>
                  </a:lnTo>
                  <a:close/>
                  <a:moveTo>
                    <a:pt x="3657" y="405"/>
                  </a:moveTo>
                  <a:lnTo>
                    <a:pt x="3657" y="1242"/>
                  </a:lnTo>
                  <a:cubicBezTo>
                    <a:pt x="3657" y="1377"/>
                    <a:pt x="3628" y="1511"/>
                    <a:pt x="3565" y="1632"/>
                  </a:cubicBezTo>
                  <a:lnTo>
                    <a:pt x="3464" y="1834"/>
                  </a:lnTo>
                  <a:cubicBezTo>
                    <a:pt x="3450" y="1863"/>
                    <a:pt x="3445" y="1892"/>
                    <a:pt x="3445" y="1925"/>
                  </a:cubicBezTo>
                  <a:lnTo>
                    <a:pt x="3445" y="2358"/>
                  </a:lnTo>
                  <a:cubicBezTo>
                    <a:pt x="3445" y="2958"/>
                    <a:pt x="2954" y="3446"/>
                    <a:pt x="2354" y="3446"/>
                  </a:cubicBezTo>
                  <a:cubicBezTo>
                    <a:pt x="2342" y="3446"/>
                    <a:pt x="2331" y="3446"/>
                    <a:pt x="2319" y="3446"/>
                  </a:cubicBezTo>
                  <a:cubicBezTo>
                    <a:pt x="1737" y="3426"/>
                    <a:pt x="1265" y="2916"/>
                    <a:pt x="1265" y="2301"/>
                  </a:cubicBezTo>
                  <a:lnTo>
                    <a:pt x="1265" y="1925"/>
                  </a:lnTo>
                  <a:cubicBezTo>
                    <a:pt x="1265" y="1892"/>
                    <a:pt x="1256" y="1863"/>
                    <a:pt x="1241" y="1834"/>
                  </a:cubicBezTo>
                  <a:lnTo>
                    <a:pt x="1116" y="1588"/>
                  </a:lnTo>
                  <a:cubicBezTo>
                    <a:pt x="1073" y="1497"/>
                    <a:pt x="1049" y="1396"/>
                    <a:pt x="1049" y="1290"/>
                  </a:cubicBezTo>
                  <a:lnTo>
                    <a:pt x="1049" y="1280"/>
                  </a:lnTo>
                  <a:cubicBezTo>
                    <a:pt x="1049" y="794"/>
                    <a:pt x="1439" y="405"/>
                    <a:pt x="1925" y="405"/>
                  </a:cubicBezTo>
                  <a:close/>
                  <a:moveTo>
                    <a:pt x="2810" y="3778"/>
                  </a:moveTo>
                  <a:cubicBezTo>
                    <a:pt x="2820" y="3831"/>
                    <a:pt x="2839" y="3884"/>
                    <a:pt x="2863" y="3927"/>
                  </a:cubicBezTo>
                  <a:lnTo>
                    <a:pt x="2858" y="3937"/>
                  </a:lnTo>
                  <a:lnTo>
                    <a:pt x="2666" y="4124"/>
                  </a:lnTo>
                  <a:cubicBezTo>
                    <a:pt x="2579" y="4211"/>
                    <a:pt x="2466" y="4254"/>
                    <a:pt x="2353" y="4254"/>
                  </a:cubicBezTo>
                  <a:cubicBezTo>
                    <a:pt x="2240" y="4254"/>
                    <a:pt x="2127" y="4211"/>
                    <a:pt x="2040" y="4124"/>
                  </a:cubicBezTo>
                  <a:lnTo>
                    <a:pt x="1872" y="3961"/>
                  </a:lnTo>
                  <a:cubicBezTo>
                    <a:pt x="1891" y="3903"/>
                    <a:pt x="1905" y="3840"/>
                    <a:pt x="1905" y="3778"/>
                  </a:cubicBezTo>
                  <a:cubicBezTo>
                    <a:pt x="2035" y="3821"/>
                    <a:pt x="2170" y="3845"/>
                    <a:pt x="2305" y="3850"/>
                  </a:cubicBezTo>
                  <a:lnTo>
                    <a:pt x="2353" y="3850"/>
                  </a:lnTo>
                  <a:cubicBezTo>
                    <a:pt x="2507" y="3850"/>
                    <a:pt x="2661" y="3826"/>
                    <a:pt x="2810" y="3778"/>
                  </a:cubicBezTo>
                  <a:close/>
                  <a:moveTo>
                    <a:pt x="1925" y="1"/>
                  </a:moveTo>
                  <a:cubicBezTo>
                    <a:pt x="1217" y="5"/>
                    <a:pt x="650" y="573"/>
                    <a:pt x="650" y="1280"/>
                  </a:cubicBezTo>
                  <a:lnTo>
                    <a:pt x="650" y="1290"/>
                  </a:lnTo>
                  <a:cubicBezTo>
                    <a:pt x="650" y="1458"/>
                    <a:pt x="683" y="1617"/>
                    <a:pt x="760" y="1766"/>
                  </a:cubicBezTo>
                  <a:lnTo>
                    <a:pt x="861" y="1973"/>
                  </a:lnTo>
                  <a:lnTo>
                    <a:pt x="861" y="2301"/>
                  </a:lnTo>
                  <a:cubicBezTo>
                    <a:pt x="861" y="2806"/>
                    <a:pt x="1102" y="3277"/>
                    <a:pt x="1506" y="3571"/>
                  </a:cubicBezTo>
                  <a:lnTo>
                    <a:pt x="1506" y="3754"/>
                  </a:lnTo>
                  <a:cubicBezTo>
                    <a:pt x="1501" y="3855"/>
                    <a:pt x="1434" y="3941"/>
                    <a:pt x="1338" y="3970"/>
                  </a:cubicBezTo>
                  <a:lnTo>
                    <a:pt x="611" y="4182"/>
                  </a:lnTo>
                  <a:cubicBezTo>
                    <a:pt x="250" y="4288"/>
                    <a:pt x="0" y="4620"/>
                    <a:pt x="0" y="4995"/>
                  </a:cubicBezTo>
                  <a:lnTo>
                    <a:pt x="0" y="6876"/>
                  </a:lnTo>
                  <a:cubicBezTo>
                    <a:pt x="0" y="7011"/>
                    <a:pt x="101" y="7079"/>
                    <a:pt x="202" y="7079"/>
                  </a:cubicBezTo>
                  <a:cubicBezTo>
                    <a:pt x="303" y="7079"/>
                    <a:pt x="404" y="7011"/>
                    <a:pt x="404" y="6876"/>
                  </a:cubicBezTo>
                  <a:lnTo>
                    <a:pt x="404" y="4995"/>
                  </a:lnTo>
                  <a:cubicBezTo>
                    <a:pt x="404" y="4798"/>
                    <a:pt x="534" y="4625"/>
                    <a:pt x="727" y="4567"/>
                  </a:cubicBezTo>
                  <a:lnTo>
                    <a:pt x="1453" y="4360"/>
                  </a:lnTo>
                  <a:cubicBezTo>
                    <a:pt x="1511" y="4341"/>
                    <a:pt x="1573" y="4317"/>
                    <a:pt x="1626" y="4278"/>
                  </a:cubicBezTo>
                  <a:lnTo>
                    <a:pt x="1756" y="4408"/>
                  </a:lnTo>
                  <a:cubicBezTo>
                    <a:pt x="1920" y="4574"/>
                    <a:pt x="2136" y="4657"/>
                    <a:pt x="2354" y="4657"/>
                  </a:cubicBezTo>
                  <a:cubicBezTo>
                    <a:pt x="2571" y="4657"/>
                    <a:pt x="2788" y="4574"/>
                    <a:pt x="2954" y="4408"/>
                  </a:cubicBezTo>
                  <a:lnTo>
                    <a:pt x="3142" y="4220"/>
                  </a:lnTo>
                  <a:lnTo>
                    <a:pt x="3147" y="4216"/>
                  </a:lnTo>
                  <a:cubicBezTo>
                    <a:pt x="3233" y="4259"/>
                    <a:pt x="3330" y="4278"/>
                    <a:pt x="3431" y="4278"/>
                  </a:cubicBezTo>
                  <a:lnTo>
                    <a:pt x="3474" y="4278"/>
                  </a:lnTo>
                  <a:cubicBezTo>
                    <a:pt x="3633" y="4278"/>
                    <a:pt x="3792" y="4216"/>
                    <a:pt x="3907" y="4105"/>
                  </a:cubicBezTo>
                  <a:lnTo>
                    <a:pt x="6736" y="1430"/>
                  </a:lnTo>
                  <a:lnTo>
                    <a:pt x="7020" y="1709"/>
                  </a:lnTo>
                  <a:lnTo>
                    <a:pt x="3753" y="4976"/>
                  </a:lnTo>
                  <a:cubicBezTo>
                    <a:pt x="3556" y="5173"/>
                    <a:pt x="3440" y="5447"/>
                    <a:pt x="3445" y="5726"/>
                  </a:cubicBezTo>
                  <a:lnTo>
                    <a:pt x="3445" y="6876"/>
                  </a:lnTo>
                  <a:cubicBezTo>
                    <a:pt x="3445" y="7011"/>
                    <a:pt x="3545" y="7079"/>
                    <a:pt x="3645" y="7079"/>
                  </a:cubicBezTo>
                  <a:cubicBezTo>
                    <a:pt x="3745" y="7079"/>
                    <a:pt x="3845" y="7011"/>
                    <a:pt x="3845" y="6876"/>
                  </a:cubicBezTo>
                  <a:lnTo>
                    <a:pt x="3845" y="5726"/>
                  </a:lnTo>
                  <a:cubicBezTo>
                    <a:pt x="3845" y="5553"/>
                    <a:pt x="3917" y="5385"/>
                    <a:pt x="4042" y="5260"/>
                  </a:cubicBezTo>
                  <a:lnTo>
                    <a:pt x="7704" y="1598"/>
                  </a:lnTo>
                  <a:cubicBezTo>
                    <a:pt x="7862" y="1439"/>
                    <a:pt x="7925" y="1208"/>
                    <a:pt x="7867" y="997"/>
                  </a:cubicBezTo>
                  <a:lnTo>
                    <a:pt x="7737" y="477"/>
                  </a:lnTo>
                  <a:lnTo>
                    <a:pt x="7872" y="352"/>
                  </a:lnTo>
                  <a:cubicBezTo>
                    <a:pt x="7954" y="275"/>
                    <a:pt x="7954" y="145"/>
                    <a:pt x="7882" y="68"/>
                  </a:cubicBezTo>
                  <a:cubicBezTo>
                    <a:pt x="7841" y="25"/>
                    <a:pt x="7787" y="3"/>
                    <a:pt x="7732" y="3"/>
                  </a:cubicBezTo>
                  <a:cubicBezTo>
                    <a:pt x="7682" y="3"/>
                    <a:pt x="7632" y="22"/>
                    <a:pt x="7593" y="58"/>
                  </a:cubicBezTo>
                  <a:lnTo>
                    <a:pt x="3633" y="3811"/>
                  </a:lnTo>
                  <a:cubicBezTo>
                    <a:pt x="3590" y="3855"/>
                    <a:pt x="3532" y="3874"/>
                    <a:pt x="3474" y="3874"/>
                  </a:cubicBezTo>
                  <a:lnTo>
                    <a:pt x="3431" y="3874"/>
                  </a:lnTo>
                  <a:cubicBezTo>
                    <a:pt x="3301" y="3874"/>
                    <a:pt x="3200" y="3773"/>
                    <a:pt x="3200" y="3643"/>
                  </a:cubicBezTo>
                  <a:lnTo>
                    <a:pt x="3200" y="3585"/>
                  </a:lnTo>
                  <a:cubicBezTo>
                    <a:pt x="3267" y="3537"/>
                    <a:pt x="3330" y="3484"/>
                    <a:pt x="3392" y="3426"/>
                  </a:cubicBezTo>
                  <a:cubicBezTo>
                    <a:pt x="3681" y="3147"/>
                    <a:pt x="3845" y="2758"/>
                    <a:pt x="3845" y="2353"/>
                  </a:cubicBezTo>
                  <a:lnTo>
                    <a:pt x="3845" y="1973"/>
                  </a:lnTo>
                  <a:lnTo>
                    <a:pt x="3926" y="1810"/>
                  </a:lnTo>
                  <a:cubicBezTo>
                    <a:pt x="4013" y="1632"/>
                    <a:pt x="4061" y="1439"/>
                    <a:pt x="4061" y="1242"/>
                  </a:cubicBezTo>
                  <a:lnTo>
                    <a:pt x="4061" y="203"/>
                  </a:lnTo>
                  <a:cubicBezTo>
                    <a:pt x="4061" y="92"/>
                    <a:pt x="3970" y="1"/>
                    <a:pt x="385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0" name="Google Shape;13070;p93"/>
            <p:cNvSpPr/>
            <p:nvPr/>
          </p:nvSpPr>
          <p:spPr>
            <a:xfrm>
              <a:off x="1000938" y="2920644"/>
              <a:ext cx="213754" cy="179868"/>
            </a:xfrm>
            <a:custGeom>
              <a:avLst/>
              <a:gdLst/>
              <a:ahLst/>
              <a:cxnLst/>
              <a:rect l="l" t="t" r="r" b="b"/>
              <a:pathLst>
                <a:path w="8150" h="6858" extrusionOk="0">
                  <a:moveTo>
                    <a:pt x="633" y="1"/>
                  </a:moveTo>
                  <a:cubicBezTo>
                    <a:pt x="282" y="1"/>
                    <a:pt x="3" y="284"/>
                    <a:pt x="3" y="631"/>
                  </a:cubicBezTo>
                  <a:lnTo>
                    <a:pt x="3" y="6092"/>
                  </a:lnTo>
                  <a:cubicBezTo>
                    <a:pt x="1" y="6227"/>
                    <a:pt x="100" y="6294"/>
                    <a:pt x="201" y="6294"/>
                  </a:cubicBezTo>
                  <a:cubicBezTo>
                    <a:pt x="301" y="6294"/>
                    <a:pt x="402" y="6227"/>
                    <a:pt x="402" y="6092"/>
                  </a:cubicBezTo>
                  <a:lnTo>
                    <a:pt x="402" y="631"/>
                  </a:lnTo>
                  <a:cubicBezTo>
                    <a:pt x="402" y="506"/>
                    <a:pt x="508" y="405"/>
                    <a:pt x="633" y="405"/>
                  </a:cubicBezTo>
                  <a:lnTo>
                    <a:pt x="7519" y="405"/>
                  </a:lnTo>
                  <a:cubicBezTo>
                    <a:pt x="7644" y="405"/>
                    <a:pt x="7750" y="506"/>
                    <a:pt x="7750" y="631"/>
                  </a:cubicBezTo>
                  <a:lnTo>
                    <a:pt x="7750" y="6227"/>
                  </a:lnTo>
                  <a:cubicBezTo>
                    <a:pt x="7750" y="6352"/>
                    <a:pt x="7644" y="6458"/>
                    <a:pt x="7519" y="6458"/>
                  </a:cubicBezTo>
                  <a:lnTo>
                    <a:pt x="2919" y="6458"/>
                  </a:lnTo>
                  <a:cubicBezTo>
                    <a:pt x="2650" y="6458"/>
                    <a:pt x="2650" y="6857"/>
                    <a:pt x="2919" y="6857"/>
                  </a:cubicBezTo>
                  <a:lnTo>
                    <a:pt x="7519" y="6857"/>
                  </a:lnTo>
                  <a:cubicBezTo>
                    <a:pt x="7865" y="6857"/>
                    <a:pt x="8149" y="6573"/>
                    <a:pt x="8149" y="6227"/>
                  </a:cubicBezTo>
                  <a:lnTo>
                    <a:pt x="8149" y="636"/>
                  </a:lnTo>
                  <a:cubicBezTo>
                    <a:pt x="8149" y="284"/>
                    <a:pt x="7870" y="1"/>
                    <a:pt x="751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1" name="Google Shape;13071;p93"/>
            <p:cNvSpPr/>
            <p:nvPr/>
          </p:nvSpPr>
          <p:spPr>
            <a:xfrm>
              <a:off x="1027376" y="2954478"/>
              <a:ext cx="159044" cy="100819"/>
            </a:xfrm>
            <a:custGeom>
              <a:avLst/>
              <a:gdLst/>
              <a:ahLst/>
              <a:cxnLst/>
              <a:rect l="l" t="t" r="r" b="b"/>
              <a:pathLst>
                <a:path w="6064" h="3844" extrusionOk="0">
                  <a:moveTo>
                    <a:pt x="4793" y="0"/>
                  </a:moveTo>
                  <a:cubicBezTo>
                    <a:pt x="4524" y="0"/>
                    <a:pt x="4524" y="404"/>
                    <a:pt x="4793" y="404"/>
                  </a:cubicBezTo>
                  <a:lnTo>
                    <a:pt x="5380" y="404"/>
                  </a:lnTo>
                  <a:lnTo>
                    <a:pt x="3176" y="2608"/>
                  </a:lnTo>
                  <a:lnTo>
                    <a:pt x="2243" y="1675"/>
                  </a:lnTo>
                  <a:cubicBezTo>
                    <a:pt x="2202" y="1636"/>
                    <a:pt x="2150" y="1617"/>
                    <a:pt x="2099" y="1617"/>
                  </a:cubicBezTo>
                  <a:cubicBezTo>
                    <a:pt x="2047" y="1617"/>
                    <a:pt x="1995" y="1636"/>
                    <a:pt x="1954" y="1675"/>
                  </a:cubicBezTo>
                  <a:lnTo>
                    <a:pt x="131" y="3503"/>
                  </a:lnTo>
                  <a:cubicBezTo>
                    <a:pt x="1" y="3652"/>
                    <a:pt x="129" y="3843"/>
                    <a:pt x="280" y="3843"/>
                  </a:cubicBezTo>
                  <a:cubicBezTo>
                    <a:pt x="325" y="3843"/>
                    <a:pt x="372" y="3826"/>
                    <a:pt x="415" y="3787"/>
                  </a:cubicBezTo>
                  <a:lnTo>
                    <a:pt x="2099" y="2103"/>
                  </a:lnTo>
                  <a:lnTo>
                    <a:pt x="3032" y="3036"/>
                  </a:lnTo>
                  <a:cubicBezTo>
                    <a:pt x="3071" y="3077"/>
                    <a:pt x="3122" y="3098"/>
                    <a:pt x="3174" y="3098"/>
                  </a:cubicBezTo>
                  <a:cubicBezTo>
                    <a:pt x="3226" y="3098"/>
                    <a:pt x="3278" y="3077"/>
                    <a:pt x="3316" y="3036"/>
                  </a:cubicBezTo>
                  <a:lnTo>
                    <a:pt x="5664" y="693"/>
                  </a:lnTo>
                  <a:lnTo>
                    <a:pt x="5664" y="1285"/>
                  </a:lnTo>
                  <a:cubicBezTo>
                    <a:pt x="5664" y="1417"/>
                    <a:pt x="5764" y="1483"/>
                    <a:pt x="5864" y="1483"/>
                  </a:cubicBezTo>
                  <a:cubicBezTo>
                    <a:pt x="5964" y="1483"/>
                    <a:pt x="6064" y="1417"/>
                    <a:pt x="6064" y="1285"/>
                  </a:cubicBezTo>
                  <a:lnTo>
                    <a:pt x="6064" y="202"/>
                  </a:lnTo>
                  <a:cubicBezTo>
                    <a:pt x="6064" y="91"/>
                    <a:pt x="5977" y="0"/>
                    <a:pt x="586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72" name="Google Shape;13072;p93"/>
          <p:cNvGrpSpPr/>
          <p:nvPr/>
        </p:nvGrpSpPr>
        <p:grpSpPr>
          <a:xfrm>
            <a:off x="1274858" y="2745275"/>
            <a:ext cx="412191" cy="302665"/>
            <a:chOff x="1274858" y="2929850"/>
            <a:chExt cx="412191" cy="302665"/>
          </a:xfrm>
        </p:grpSpPr>
        <p:sp>
          <p:nvSpPr>
            <p:cNvPr id="13073" name="Google Shape;13073;p93"/>
            <p:cNvSpPr/>
            <p:nvPr/>
          </p:nvSpPr>
          <p:spPr>
            <a:xfrm>
              <a:off x="1300220" y="2935909"/>
              <a:ext cx="361467" cy="264662"/>
            </a:xfrm>
            <a:custGeom>
              <a:avLst/>
              <a:gdLst/>
              <a:ahLst/>
              <a:cxnLst/>
              <a:rect l="l" t="t" r="r" b="b"/>
              <a:pathLst>
                <a:path w="13782" h="10091" extrusionOk="0">
                  <a:moveTo>
                    <a:pt x="491" y="1"/>
                  </a:moveTo>
                  <a:cubicBezTo>
                    <a:pt x="222" y="1"/>
                    <a:pt x="1" y="222"/>
                    <a:pt x="1" y="492"/>
                  </a:cubicBezTo>
                  <a:lnTo>
                    <a:pt x="1" y="10091"/>
                  </a:lnTo>
                  <a:lnTo>
                    <a:pt x="13782" y="10091"/>
                  </a:lnTo>
                  <a:lnTo>
                    <a:pt x="13782" y="492"/>
                  </a:lnTo>
                  <a:cubicBezTo>
                    <a:pt x="13782" y="222"/>
                    <a:pt x="13560" y="1"/>
                    <a:pt x="13291" y="1"/>
                  </a:cubicBez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4" name="Google Shape;13074;p93"/>
            <p:cNvSpPr/>
            <p:nvPr/>
          </p:nvSpPr>
          <p:spPr>
            <a:xfrm>
              <a:off x="1325976" y="2961795"/>
              <a:ext cx="309852" cy="206489"/>
            </a:xfrm>
            <a:custGeom>
              <a:avLst/>
              <a:gdLst/>
              <a:ahLst/>
              <a:cxnLst/>
              <a:rect l="l" t="t" r="r" b="b"/>
              <a:pathLst>
                <a:path w="11814" h="7873" extrusionOk="0">
                  <a:moveTo>
                    <a:pt x="0" y="0"/>
                  </a:moveTo>
                  <a:lnTo>
                    <a:pt x="0" y="7872"/>
                  </a:lnTo>
                  <a:lnTo>
                    <a:pt x="11813" y="7872"/>
                  </a:lnTo>
                  <a:lnTo>
                    <a:pt x="11813" y="0"/>
                  </a:lnTo>
                  <a:close/>
                </a:path>
              </a:pathLst>
            </a:custGeom>
            <a:solidFill>
              <a:srgbClr val="E4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5" name="Google Shape;13075;p93"/>
            <p:cNvSpPr/>
            <p:nvPr/>
          </p:nvSpPr>
          <p:spPr>
            <a:xfrm>
              <a:off x="1325976" y="3129494"/>
              <a:ext cx="180865" cy="38790"/>
            </a:xfrm>
            <a:custGeom>
              <a:avLst/>
              <a:gdLst/>
              <a:ahLst/>
              <a:cxnLst/>
              <a:rect l="l" t="t" r="r" b="b"/>
              <a:pathLst>
                <a:path w="6896" h="1479" extrusionOk="0">
                  <a:moveTo>
                    <a:pt x="0" y="1"/>
                  </a:moveTo>
                  <a:lnTo>
                    <a:pt x="0" y="1478"/>
                  </a:lnTo>
                  <a:lnTo>
                    <a:pt x="6896" y="1478"/>
                  </a:lnTo>
                  <a:lnTo>
                    <a:pt x="6896" y="1"/>
                  </a:lnTo>
                  <a:close/>
                </a:path>
              </a:pathLst>
            </a:custGeom>
            <a:solidFill>
              <a:srgbClr val="D8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6" name="Google Shape;13076;p93"/>
            <p:cNvSpPr/>
            <p:nvPr/>
          </p:nvSpPr>
          <p:spPr>
            <a:xfrm>
              <a:off x="1371140" y="3052149"/>
              <a:ext cx="90511" cy="90380"/>
            </a:xfrm>
            <a:custGeom>
              <a:avLst/>
              <a:gdLst/>
              <a:ahLst/>
              <a:cxnLst/>
              <a:rect l="l" t="t" r="r" b="b"/>
              <a:pathLst>
                <a:path w="3451" h="3446" extrusionOk="0">
                  <a:moveTo>
                    <a:pt x="1233" y="0"/>
                  </a:moveTo>
                  <a:lnTo>
                    <a:pt x="1233" y="337"/>
                  </a:lnTo>
                  <a:cubicBezTo>
                    <a:pt x="1233" y="433"/>
                    <a:pt x="1180" y="515"/>
                    <a:pt x="1098" y="559"/>
                  </a:cubicBezTo>
                  <a:lnTo>
                    <a:pt x="477" y="799"/>
                  </a:lnTo>
                  <a:cubicBezTo>
                    <a:pt x="189" y="910"/>
                    <a:pt x="1" y="1184"/>
                    <a:pt x="6" y="1487"/>
                  </a:cubicBezTo>
                  <a:lnTo>
                    <a:pt x="6" y="2950"/>
                  </a:lnTo>
                  <a:cubicBezTo>
                    <a:pt x="1" y="3224"/>
                    <a:pt x="222" y="3446"/>
                    <a:pt x="496" y="3446"/>
                  </a:cubicBezTo>
                  <a:lnTo>
                    <a:pt x="2955" y="3446"/>
                  </a:lnTo>
                  <a:cubicBezTo>
                    <a:pt x="3230" y="3446"/>
                    <a:pt x="3451" y="3224"/>
                    <a:pt x="3451" y="2950"/>
                  </a:cubicBezTo>
                  <a:lnTo>
                    <a:pt x="3451" y="1487"/>
                  </a:lnTo>
                  <a:cubicBezTo>
                    <a:pt x="3451" y="1184"/>
                    <a:pt x="3263" y="910"/>
                    <a:pt x="2979" y="799"/>
                  </a:cubicBezTo>
                  <a:lnTo>
                    <a:pt x="2354" y="559"/>
                  </a:lnTo>
                  <a:cubicBezTo>
                    <a:pt x="2272" y="515"/>
                    <a:pt x="2219" y="433"/>
                    <a:pt x="2219" y="337"/>
                  </a:cubicBezTo>
                  <a:lnTo>
                    <a:pt x="2219" y="0"/>
                  </a:lnTo>
                  <a:close/>
                </a:path>
              </a:pathLst>
            </a:custGeom>
            <a:solidFill>
              <a:srgbClr val="C4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7" name="Google Shape;13077;p93"/>
            <p:cNvSpPr/>
            <p:nvPr/>
          </p:nvSpPr>
          <p:spPr>
            <a:xfrm>
              <a:off x="1506814" y="2961795"/>
              <a:ext cx="129013" cy="103258"/>
            </a:xfrm>
            <a:custGeom>
              <a:avLst/>
              <a:gdLst/>
              <a:ahLst/>
              <a:cxnLst/>
              <a:rect l="l" t="t" r="r" b="b"/>
              <a:pathLst>
                <a:path w="4919" h="3937" extrusionOk="0">
                  <a:moveTo>
                    <a:pt x="1" y="0"/>
                  </a:moveTo>
                  <a:lnTo>
                    <a:pt x="1" y="3936"/>
                  </a:lnTo>
                  <a:lnTo>
                    <a:pt x="4918" y="3936"/>
                  </a:lnTo>
                  <a:lnTo>
                    <a:pt x="4918" y="0"/>
                  </a:lnTo>
                  <a:close/>
                </a:path>
              </a:pathLst>
            </a:custGeom>
            <a:solidFill>
              <a:srgbClr val="D7DF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8" name="Google Shape;13078;p93"/>
            <p:cNvSpPr/>
            <p:nvPr/>
          </p:nvSpPr>
          <p:spPr>
            <a:xfrm>
              <a:off x="1506814" y="3065027"/>
              <a:ext cx="129013" cy="103258"/>
            </a:xfrm>
            <a:custGeom>
              <a:avLst/>
              <a:gdLst/>
              <a:ahLst/>
              <a:cxnLst/>
              <a:rect l="l" t="t" r="r" b="b"/>
              <a:pathLst>
                <a:path w="4919" h="3937" extrusionOk="0">
                  <a:moveTo>
                    <a:pt x="1" y="0"/>
                  </a:moveTo>
                  <a:lnTo>
                    <a:pt x="1" y="3936"/>
                  </a:lnTo>
                  <a:lnTo>
                    <a:pt x="4918" y="3936"/>
                  </a:lnTo>
                  <a:lnTo>
                    <a:pt x="4918" y="0"/>
                  </a:lnTo>
                  <a:close/>
                </a:path>
              </a:pathLst>
            </a:custGeom>
            <a:solidFill>
              <a:srgbClr val="A6B4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79" name="Google Shape;13079;p93"/>
            <p:cNvSpPr/>
            <p:nvPr/>
          </p:nvSpPr>
          <p:spPr>
            <a:xfrm>
              <a:off x="1280786" y="3194119"/>
              <a:ext cx="400337" cy="32339"/>
            </a:xfrm>
            <a:custGeom>
              <a:avLst/>
              <a:gdLst/>
              <a:ahLst/>
              <a:cxnLst/>
              <a:rect l="l" t="t" r="r" b="b"/>
              <a:pathLst>
                <a:path w="15264" h="1233" extrusionOk="0">
                  <a:moveTo>
                    <a:pt x="251" y="1"/>
                  </a:moveTo>
                  <a:cubicBezTo>
                    <a:pt x="111" y="1"/>
                    <a:pt x="5" y="111"/>
                    <a:pt x="5" y="246"/>
                  </a:cubicBezTo>
                  <a:lnTo>
                    <a:pt x="5" y="737"/>
                  </a:lnTo>
                  <a:cubicBezTo>
                    <a:pt x="1" y="1011"/>
                    <a:pt x="222" y="1232"/>
                    <a:pt x="496" y="1232"/>
                  </a:cubicBezTo>
                  <a:lnTo>
                    <a:pt x="14768" y="1232"/>
                  </a:lnTo>
                  <a:cubicBezTo>
                    <a:pt x="15042" y="1232"/>
                    <a:pt x="15264" y="1011"/>
                    <a:pt x="15264" y="737"/>
                  </a:cubicBezTo>
                  <a:lnTo>
                    <a:pt x="15264" y="246"/>
                  </a:lnTo>
                  <a:cubicBezTo>
                    <a:pt x="15264" y="111"/>
                    <a:pt x="15148" y="1"/>
                    <a:pt x="15013"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0" name="Google Shape;13080;p93"/>
            <p:cNvSpPr/>
            <p:nvPr/>
          </p:nvSpPr>
          <p:spPr>
            <a:xfrm>
              <a:off x="1442190" y="3194119"/>
              <a:ext cx="77528" cy="19330"/>
            </a:xfrm>
            <a:custGeom>
              <a:avLst/>
              <a:gdLst/>
              <a:ahLst/>
              <a:cxnLst/>
              <a:rect l="l" t="t" r="r" b="b"/>
              <a:pathLst>
                <a:path w="2956" h="737" extrusionOk="0">
                  <a:moveTo>
                    <a:pt x="1" y="1"/>
                  </a:moveTo>
                  <a:lnTo>
                    <a:pt x="347" y="520"/>
                  </a:lnTo>
                  <a:cubicBezTo>
                    <a:pt x="439" y="655"/>
                    <a:pt x="593" y="737"/>
                    <a:pt x="756" y="737"/>
                  </a:cubicBezTo>
                  <a:lnTo>
                    <a:pt x="2200" y="737"/>
                  </a:lnTo>
                  <a:cubicBezTo>
                    <a:pt x="2363" y="737"/>
                    <a:pt x="2517" y="655"/>
                    <a:pt x="2609" y="520"/>
                  </a:cubicBezTo>
                  <a:lnTo>
                    <a:pt x="2955" y="1"/>
                  </a:lnTo>
                  <a:close/>
                </a:path>
              </a:pathLst>
            </a:custGeom>
            <a:solidFill>
              <a:srgbClr val="CED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1" name="Google Shape;13081;p93"/>
            <p:cNvSpPr/>
            <p:nvPr/>
          </p:nvSpPr>
          <p:spPr>
            <a:xfrm>
              <a:off x="1532570" y="3039140"/>
              <a:ext cx="77502" cy="26018"/>
            </a:xfrm>
            <a:custGeom>
              <a:avLst/>
              <a:gdLst/>
              <a:ahLst/>
              <a:cxnLst/>
              <a:rect l="l" t="t" r="r" b="b"/>
              <a:pathLst>
                <a:path w="2955" h="992" extrusionOk="0">
                  <a:moveTo>
                    <a:pt x="885" y="1"/>
                  </a:moveTo>
                  <a:lnTo>
                    <a:pt x="404" y="135"/>
                  </a:lnTo>
                  <a:cubicBezTo>
                    <a:pt x="164" y="203"/>
                    <a:pt x="0" y="390"/>
                    <a:pt x="0" y="602"/>
                  </a:cubicBezTo>
                  <a:lnTo>
                    <a:pt x="0" y="992"/>
                  </a:lnTo>
                  <a:lnTo>
                    <a:pt x="2955" y="992"/>
                  </a:lnTo>
                  <a:lnTo>
                    <a:pt x="2955" y="607"/>
                  </a:lnTo>
                  <a:cubicBezTo>
                    <a:pt x="2955" y="395"/>
                    <a:pt x="2791" y="208"/>
                    <a:pt x="2550" y="140"/>
                  </a:cubicBezTo>
                  <a:lnTo>
                    <a:pt x="2069" y="6"/>
                  </a:lnTo>
                  <a:lnTo>
                    <a:pt x="885" y="1"/>
                  </a:lnTo>
                  <a:close/>
                </a:path>
              </a:pathLst>
            </a:custGeom>
            <a:solidFill>
              <a:srgbClr val="B0B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2" name="Google Shape;13082;p93"/>
            <p:cNvSpPr/>
            <p:nvPr/>
          </p:nvSpPr>
          <p:spPr>
            <a:xfrm>
              <a:off x="1558430" y="3019837"/>
              <a:ext cx="25782" cy="32339"/>
            </a:xfrm>
            <a:custGeom>
              <a:avLst/>
              <a:gdLst/>
              <a:ahLst/>
              <a:cxnLst/>
              <a:rect l="l" t="t" r="r" b="b"/>
              <a:pathLst>
                <a:path w="983" h="1233" extrusionOk="0">
                  <a:moveTo>
                    <a:pt x="1" y="1"/>
                  </a:moveTo>
                  <a:lnTo>
                    <a:pt x="1" y="737"/>
                  </a:lnTo>
                  <a:cubicBezTo>
                    <a:pt x="1" y="1011"/>
                    <a:pt x="222" y="1232"/>
                    <a:pt x="491" y="1232"/>
                  </a:cubicBezTo>
                  <a:cubicBezTo>
                    <a:pt x="766" y="1232"/>
                    <a:pt x="982" y="1011"/>
                    <a:pt x="982" y="737"/>
                  </a:cubicBezTo>
                  <a:lnTo>
                    <a:pt x="982" y="1"/>
                  </a:lnTo>
                  <a:close/>
                </a:path>
              </a:pathLst>
            </a:custGeom>
            <a:solidFill>
              <a:srgbClr val="C1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3" name="Google Shape;13083;p93"/>
            <p:cNvSpPr/>
            <p:nvPr/>
          </p:nvSpPr>
          <p:spPr>
            <a:xfrm>
              <a:off x="1552004" y="2987525"/>
              <a:ext cx="38764" cy="45216"/>
            </a:xfrm>
            <a:custGeom>
              <a:avLst/>
              <a:gdLst/>
              <a:ahLst/>
              <a:cxnLst/>
              <a:rect l="l" t="t" r="r" b="b"/>
              <a:pathLst>
                <a:path w="1478" h="1724" extrusionOk="0">
                  <a:moveTo>
                    <a:pt x="491" y="1"/>
                  </a:moveTo>
                  <a:cubicBezTo>
                    <a:pt x="217" y="1"/>
                    <a:pt x="0" y="222"/>
                    <a:pt x="0" y="492"/>
                  </a:cubicBezTo>
                  <a:lnTo>
                    <a:pt x="0" y="987"/>
                  </a:lnTo>
                  <a:cubicBezTo>
                    <a:pt x="0" y="1396"/>
                    <a:pt x="327" y="1723"/>
                    <a:pt x="736" y="1723"/>
                  </a:cubicBezTo>
                  <a:cubicBezTo>
                    <a:pt x="1145" y="1723"/>
                    <a:pt x="1477" y="1391"/>
                    <a:pt x="1473" y="982"/>
                  </a:cubicBezTo>
                  <a:lnTo>
                    <a:pt x="1473" y="492"/>
                  </a:lnTo>
                  <a:cubicBezTo>
                    <a:pt x="1473" y="222"/>
                    <a:pt x="1251" y="1"/>
                    <a:pt x="982" y="1"/>
                  </a:cubicBezTo>
                  <a:close/>
                </a:path>
              </a:pathLst>
            </a:custGeom>
            <a:solidFill>
              <a:srgbClr val="D8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4" name="Google Shape;13084;p93"/>
            <p:cNvSpPr/>
            <p:nvPr/>
          </p:nvSpPr>
          <p:spPr>
            <a:xfrm>
              <a:off x="1551900" y="2987525"/>
              <a:ext cx="25860" cy="45164"/>
            </a:xfrm>
            <a:custGeom>
              <a:avLst/>
              <a:gdLst/>
              <a:ahLst/>
              <a:cxnLst/>
              <a:rect l="l" t="t" r="r" b="b"/>
              <a:pathLst>
                <a:path w="986" h="1722" extrusionOk="0">
                  <a:moveTo>
                    <a:pt x="495" y="1"/>
                  </a:moveTo>
                  <a:cubicBezTo>
                    <a:pt x="221" y="1"/>
                    <a:pt x="4" y="222"/>
                    <a:pt x="4" y="492"/>
                  </a:cubicBezTo>
                  <a:lnTo>
                    <a:pt x="4" y="982"/>
                  </a:lnTo>
                  <a:cubicBezTo>
                    <a:pt x="0" y="1406"/>
                    <a:pt x="341" y="1722"/>
                    <a:pt x="730" y="1722"/>
                  </a:cubicBezTo>
                  <a:cubicBezTo>
                    <a:pt x="814" y="1722"/>
                    <a:pt x="900" y="1707"/>
                    <a:pt x="986" y="1675"/>
                  </a:cubicBezTo>
                  <a:cubicBezTo>
                    <a:pt x="692" y="1574"/>
                    <a:pt x="495" y="1295"/>
                    <a:pt x="495" y="987"/>
                  </a:cubicBezTo>
                  <a:lnTo>
                    <a:pt x="495" y="492"/>
                  </a:lnTo>
                  <a:cubicBezTo>
                    <a:pt x="495" y="222"/>
                    <a:pt x="716" y="1"/>
                    <a:pt x="986" y="1"/>
                  </a:cubicBez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5" name="Google Shape;13085;p93"/>
            <p:cNvSpPr/>
            <p:nvPr/>
          </p:nvSpPr>
          <p:spPr>
            <a:xfrm>
              <a:off x="1552004" y="2987525"/>
              <a:ext cx="38764" cy="19225"/>
            </a:xfrm>
            <a:custGeom>
              <a:avLst/>
              <a:gdLst/>
              <a:ahLst/>
              <a:cxnLst/>
              <a:rect l="l" t="t" r="r" b="b"/>
              <a:pathLst>
                <a:path w="1478" h="733" extrusionOk="0">
                  <a:moveTo>
                    <a:pt x="491" y="1"/>
                  </a:moveTo>
                  <a:cubicBezTo>
                    <a:pt x="221" y="1"/>
                    <a:pt x="0" y="222"/>
                    <a:pt x="0" y="492"/>
                  </a:cubicBezTo>
                  <a:cubicBezTo>
                    <a:pt x="481" y="636"/>
                    <a:pt x="977" y="718"/>
                    <a:pt x="1477" y="732"/>
                  </a:cubicBezTo>
                  <a:lnTo>
                    <a:pt x="1477" y="492"/>
                  </a:lnTo>
                  <a:cubicBezTo>
                    <a:pt x="1477" y="222"/>
                    <a:pt x="1256" y="1"/>
                    <a:pt x="982" y="1"/>
                  </a:cubicBez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6" name="Google Shape;13086;p93"/>
            <p:cNvSpPr/>
            <p:nvPr/>
          </p:nvSpPr>
          <p:spPr>
            <a:xfrm>
              <a:off x="1552004" y="2987525"/>
              <a:ext cx="25755" cy="16051"/>
            </a:xfrm>
            <a:custGeom>
              <a:avLst/>
              <a:gdLst/>
              <a:ahLst/>
              <a:cxnLst/>
              <a:rect l="l" t="t" r="r" b="b"/>
              <a:pathLst>
                <a:path w="982" h="612" extrusionOk="0">
                  <a:moveTo>
                    <a:pt x="491" y="1"/>
                  </a:moveTo>
                  <a:cubicBezTo>
                    <a:pt x="217" y="1"/>
                    <a:pt x="0" y="222"/>
                    <a:pt x="0" y="492"/>
                  </a:cubicBezTo>
                  <a:cubicBezTo>
                    <a:pt x="159" y="540"/>
                    <a:pt x="322" y="583"/>
                    <a:pt x="491" y="612"/>
                  </a:cubicBezTo>
                  <a:lnTo>
                    <a:pt x="491" y="492"/>
                  </a:lnTo>
                  <a:cubicBezTo>
                    <a:pt x="491" y="222"/>
                    <a:pt x="712" y="1"/>
                    <a:pt x="982" y="1"/>
                  </a:cubicBezTo>
                  <a:close/>
                </a:path>
              </a:pathLst>
            </a:custGeom>
            <a:solidFill>
              <a:srgbClr val="8A9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7" name="Google Shape;13087;p93"/>
            <p:cNvSpPr/>
            <p:nvPr/>
          </p:nvSpPr>
          <p:spPr>
            <a:xfrm>
              <a:off x="1532570" y="3142372"/>
              <a:ext cx="77502" cy="25913"/>
            </a:xfrm>
            <a:custGeom>
              <a:avLst/>
              <a:gdLst/>
              <a:ahLst/>
              <a:cxnLst/>
              <a:rect l="l" t="t" r="r" b="b"/>
              <a:pathLst>
                <a:path w="2955" h="988" extrusionOk="0">
                  <a:moveTo>
                    <a:pt x="2069" y="1"/>
                  </a:moveTo>
                  <a:lnTo>
                    <a:pt x="885" y="6"/>
                  </a:lnTo>
                  <a:lnTo>
                    <a:pt x="404" y="140"/>
                  </a:lnTo>
                  <a:cubicBezTo>
                    <a:pt x="164" y="203"/>
                    <a:pt x="0" y="395"/>
                    <a:pt x="0" y="607"/>
                  </a:cubicBezTo>
                  <a:lnTo>
                    <a:pt x="0" y="987"/>
                  </a:lnTo>
                  <a:lnTo>
                    <a:pt x="2955" y="987"/>
                  </a:lnTo>
                  <a:lnTo>
                    <a:pt x="2955" y="602"/>
                  </a:lnTo>
                  <a:cubicBezTo>
                    <a:pt x="2955" y="390"/>
                    <a:pt x="2791" y="203"/>
                    <a:pt x="2550" y="135"/>
                  </a:cubicBezTo>
                  <a:lnTo>
                    <a:pt x="2069" y="1"/>
                  </a:lnTo>
                  <a:close/>
                </a:path>
              </a:pathLst>
            </a:custGeom>
            <a:solidFill>
              <a:srgbClr val="E4EB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8" name="Google Shape;13088;p93"/>
            <p:cNvSpPr/>
            <p:nvPr/>
          </p:nvSpPr>
          <p:spPr>
            <a:xfrm>
              <a:off x="1558430" y="3123068"/>
              <a:ext cx="25782" cy="32339"/>
            </a:xfrm>
            <a:custGeom>
              <a:avLst/>
              <a:gdLst/>
              <a:ahLst/>
              <a:cxnLst/>
              <a:rect l="l" t="t" r="r" b="b"/>
              <a:pathLst>
                <a:path w="983" h="1233" extrusionOk="0">
                  <a:moveTo>
                    <a:pt x="1" y="1"/>
                  </a:moveTo>
                  <a:lnTo>
                    <a:pt x="1" y="742"/>
                  </a:lnTo>
                  <a:cubicBezTo>
                    <a:pt x="1" y="1011"/>
                    <a:pt x="222" y="1232"/>
                    <a:pt x="491" y="1232"/>
                  </a:cubicBezTo>
                  <a:cubicBezTo>
                    <a:pt x="766" y="1232"/>
                    <a:pt x="982" y="1011"/>
                    <a:pt x="982" y="742"/>
                  </a:cubicBezTo>
                  <a:lnTo>
                    <a:pt x="982" y="1"/>
                  </a:lnTo>
                  <a:close/>
                </a:path>
              </a:pathLst>
            </a:custGeom>
            <a:solidFill>
              <a:srgbClr val="C1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89" name="Google Shape;13089;p93"/>
            <p:cNvSpPr/>
            <p:nvPr/>
          </p:nvSpPr>
          <p:spPr>
            <a:xfrm>
              <a:off x="1552004" y="3090887"/>
              <a:ext cx="38633" cy="45216"/>
            </a:xfrm>
            <a:custGeom>
              <a:avLst/>
              <a:gdLst/>
              <a:ahLst/>
              <a:cxnLst/>
              <a:rect l="l" t="t" r="r" b="b"/>
              <a:pathLst>
                <a:path w="1473" h="1724" extrusionOk="0">
                  <a:moveTo>
                    <a:pt x="491" y="1"/>
                  </a:moveTo>
                  <a:cubicBezTo>
                    <a:pt x="217" y="1"/>
                    <a:pt x="0" y="222"/>
                    <a:pt x="0" y="491"/>
                  </a:cubicBezTo>
                  <a:lnTo>
                    <a:pt x="0" y="987"/>
                  </a:lnTo>
                  <a:cubicBezTo>
                    <a:pt x="0" y="1391"/>
                    <a:pt x="327" y="1723"/>
                    <a:pt x="736" y="1723"/>
                  </a:cubicBezTo>
                  <a:cubicBezTo>
                    <a:pt x="1145" y="1723"/>
                    <a:pt x="1473" y="1391"/>
                    <a:pt x="1473" y="987"/>
                  </a:cubicBezTo>
                  <a:lnTo>
                    <a:pt x="1473" y="491"/>
                  </a:lnTo>
                  <a:cubicBezTo>
                    <a:pt x="1473" y="222"/>
                    <a:pt x="1251" y="1"/>
                    <a:pt x="982" y="1"/>
                  </a:cubicBezTo>
                  <a:close/>
                </a:path>
              </a:pathLst>
            </a:custGeom>
            <a:solidFill>
              <a:srgbClr val="D8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0" name="Google Shape;13090;p93"/>
            <p:cNvSpPr/>
            <p:nvPr/>
          </p:nvSpPr>
          <p:spPr>
            <a:xfrm>
              <a:off x="1551900" y="3090887"/>
              <a:ext cx="25860" cy="45164"/>
            </a:xfrm>
            <a:custGeom>
              <a:avLst/>
              <a:gdLst/>
              <a:ahLst/>
              <a:cxnLst/>
              <a:rect l="l" t="t" r="r" b="b"/>
              <a:pathLst>
                <a:path w="986" h="1722" extrusionOk="0">
                  <a:moveTo>
                    <a:pt x="495" y="1"/>
                  </a:moveTo>
                  <a:cubicBezTo>
                    <a:pt x="221" y="1"/>
                    <a:pt x="4" y="217"/>
                    <a:pt x="4" y="491"/>
                  </a:cubicBezTo>
                  <a:lnTo>
                    <a:pt x="4" y="982"/>
                  </a:lnTo>
                  <a:cubicBezTo>
                    <a:pt x="0" y="1405"/>
                    <a:pt x="341" y="1721"/>
                    <a:pt x="730" y="1721"/>
                  </a:cubicBezTo>
                  <a:cubicBezTo>
                    <a:pt x="814" y="1721"/>
                    <a:pt x="900" y="1707"/>
                    <a:pt x="986" y="1675"/>
                  </a:cubicBezTo>
                  <a:cubicBezTo>
                    <a:pt x="692" y="1574"/>
                    <a:pt x="495" y="1295"/>
                    <a:pt x="495" y="982"/>
                  </a:cubicBezTo>
                  <a:lnTo>
                    <a:pt x="495" y="491"/>
                  </a:lnTo>
                  <a:cubicBezTo>
                    <a:pt x="495" y="217"/>
                    <a:pt x="716" y="1"/>
                    <a:pt x="986" y="1"/>
                  </a:cubicBez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1" name="Google Shape;13091;p93"/>
            <p:cNvSpPr/>
            <p:nvPr/>
          </p:nvSpPr>
          <p:spPr>
            <a:xfrm>
              <a:off x="1552004" y="3090887"/>
              <a:ext cx="38764" cy="19199"/>
            </a:xfrm>
            <a:custGeom>
              <a:avLst/>
              <a:gdLst/>
              <a:ahLst/>
              <a:cxnLst/>
              <a:rect l="l" t="t" r="r" b="b"/>
              <a:pathLst>
                <a:path w="1478" h="732" extrusionOk="0">
                  <a:moveTo>
                    <a:pt x="990" y="0"/>
                  </a:moveTo>
                  <a:cubicBezTo>
                    <a:pt x="988" y="0"/>
                    <a:pt x="985" y="1"/>
                    <a:pt x="982" y="1"/>
                  </a:cubicBezTo>
                  <a:lnTo>
                    <a:pt x="491" y="1"/>
                  </a:lnTo>
                  <a:cubicBezTo>
                    <a:pt x="221" y="1"/>
                    <a:pt x="0" y="217"/>
                    <a:pt x="0" y="491"/>
                  </a:cubicBezTo>
                  <a:cubicBezTo>
                    <a:pt x="481" y="631"/>
                    <a:pt x="977" y="713"/>
                    <a:pt x="1477" y="732"/>
                  </a:cubicBezTo>
                  <a:lnTo>
                    <a:pt x="1477" y="491"/>
                  </a:lnTo>
                  <a:cubicBezTo>
                    <a:pt x="1477" y="220"/>
                    <a:pt x="1261" y="0"/>
                    <a:pt x="990" y="0"/>
                  </a:cubicBez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2" name="Google Shape;13092;p93"/>
            <p:cNvSpPr/>
            <p:nvPr/>
          </p:nvSpPr>
          <p:spPr>
            <a:xfrm>
              <a:off x="1552004" y="3090887"/>
              <a:ext cx="25755" cy="16051"/>
            </a:xfrm>
            <a:custGeom>
              <a:avLst/>
              <a:gdLst/>
              <a:ahLst/>
              <a:cxnLst/>
              <a:rect l="l" t="t" r="r" b="b"/>
              <a:pathLst>
                <a:path w="982" h="612" extrusionOk="0">
                  <a:moveTo>
                    <a:pt x="491" y="1"/>
                  </a:moveTo>
                  <a:cubicBezTo>
                    <a:pt x="217" y="1"/>
                    <a:pt x="0" y="217"/>
                    <a:pt x="0" y="491"/>
                  </a:cubicBezTo>
                  <a:cubicBezTo>
                    <a:pt x="159" y="539"/>
                    <a:pt x="322" y="578"/>
                    <a:pt x="491" y="612"/>
                  </a:cubicBezTo>
                  <a:lnTo>
                    <a:pt x="491" y="491"/>
                  </a:lnTo>
                  <a:cubicBezTo>
                    <a:pt x="491" y="217"/>
                    <a:pt x="712" y="1"/>
                    <a:pt x="982" y="1"/>
                  </a:cubicBezTo>
                  <a:close/>
                </a:path>
              </a:pathLst>
            </a:custGeom>
            <a:solidFill>
              <a:srgbClr val="8A9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3" name="Google Shape;13093;p93"/>
            <p:cNvSpPr/>
            <p:nvPr/>
          </p:nvSpPr>
          <p:spPr>
            <a:xfrm>
              <a:off x="1403452" y="3045697"/>
              <a:ext cx="25913" cy="38659"/>
            </a:xfrm>
            <a:custGeom>
              <a:avLst/>
              <a:gdLst/>
              <a:ahLst/>
              <a:cxnLst/>
              <a:rect l="l" t="t" r="r" b="b"/>
              <a:pathLst>
                <a:path w="988" h="1474" extrusionOk="0">
                  <a:moveTo>
                    <a:pt x="1" y="1"/>
                  </a:moveTo>
                  <a:lnTo>
                    <a:pt x="1" y="983"/>
                  </a:lnTo>
                  <a:cubicBezTo>
                    <a:pt x="1" y="1257"/>
                    <a:pt x="222" y="1473"/>
                    <a:pt x="496" y="1473"/>
                  </a:cubicBezTo>
                  <a:cubicBezTo>
                    <a:pt x="766" y="1473"/>
                    <a:pt x="987" y="1252"/>
                    <a:pt x="987" y="983"/>
                  </a:cubicBezTo>
                  <a:lnTo>
                    <a:pt x="987" y="1"/>
                  </a:lnTo>
                  <a:close/>
                </a:path>
              </a:pathLst>
            </a:custGeom>
            <a:solidFill>
              <a:srgbClr val="C1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4" name="Google Shape;13094;p93"/>
            <p:cNvSpPr/>
            <p:nvPr/>
          </p:nvSpPr>
          <p:spPr>
            <a:xfrm>
              <a:off x="1390574" y="2993977"/>
              <a:ext cx="51642" cy="58199"/>
            </a:xfrm>
            <a:custGeom>
              <a:avLst/>
              <a:gdLst/>
              <a:ahLst/>
              <a:cxnLst/>
              <a:rect l="l" t="t" r="r" b="b"/>
              <a:pathLst>
                <a:path w="1969" h="2219" extrusionOk="0">
                  <a:moveTo>
                    <a:pt x="742" y="0"/>
                  </a:moveTo>
                  <a:cubicBezTo>
                    <a:pt x="333" y="0"/>
                    <a:pt x="1" y="332"/>
                    <a:pt x="1" y="741"/>
                  </a:cubicBezTo>
                  <a:lnTo>
                    <a:pt x="1" y="1232"/>
                  </a:lnTo>
                  <a:cubicBezTo>
                    <a:pt x="1" y="1776"/>
                    <a:pt x="444" y="2218"/>
                    <a:pt x="987" y="2218"/>
                  </a:cubicBezTo>
                  <a:cubicBezTo>
                    <a:pt x="1531" y="2218"/>
                    <a:pt x="1969" y="1776"/>
                    <a:pt x="1969" y="1232"/>
                  </a:cubicBezTo>
                  <a:lnTo>
                    <a:pt x="1969" y="741"/>
                  </a:lnTo>
                  <a:cubicBezTo>
                    <a:pt x="1969" y="332"/>
                    <a:pt x="1642" y="0"/>
                    <a:pt x="1233" y="0"/>
                  </a:cubicBezTo>
                  <a:close/>
                </a:path>
              </a:pathLst>
            </a:custGeom>
            <a:solidFill>
              <a:srgbClr val="D8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5" name="Google Shape;13095;p93"/>
            <p:cNvSpPr/>
            <p:nvPr/>
          </p:nvSpPr>
          <p:spPr>
            <a:xfrm>
              <a:off x="1390574" y="2993977"/>
              <a:ext cx="35486" cy="58120"/>
            </a:xfrm>
            <a:custGeom>
              <a:avLst/>
              <a:gdLst/>
              <a:ahLst/>
              <a:cxnLst/>
              <a:rect l="l" t="t" r="r" b="b"/>
              <a:pathLst>
                <a:path w="1353" h="2216" extrusionOk="0">
                  <a:moveTo>
                    <a:pt x="742" y="0"/>
                  </a:moveTo>
                  <a:cubicBezTo>
                    <a:pt x="333" y="0"/>
                    <a:pt x="1" y="332"/>
                    <a:pt x="1" y="741"/>
                  </a:cubicBezTo>
                  <a:lnTo>
                    <a:pt x="1" y="1232"/>
                  </a:lnTo>
                  <a:cubicBezTo>
                    <a:pt x="1" y="1796"/>
                    <a:pt x="463" y="2216"/>
                    <a:pt x="981" y="2216"/>
                  </a:cubicBezTo>
                  <a:cubicBezTo>
                    <a:pt x="1104" y="2216"/>
                    <a:pt x="1230" y="2192"/>
                    <a:pt x="1353" y="2141"/>
                  </a:cubicBezTo>
                  <a:cubicBezTo>
                    <a:pt x="982" y="1992"/>
                    <a:pt x="737" y="1631"/>
                    <a:pt x="737" y="1232"/>
                  </a:cubicBezTo>
                  <a:lnTo>
                    <a:pt x="737" y="741"/>
                  </a:lnTo>
                  <a:cubicBezTo>
                    <a:pt x="737" y="380"/>
                    <a:pt x="1002" y="72"/>
                    <a:pt x="1353" y="15"/>
                  </a:cubicBezTo>
                  <a:cubicBezTo>
                    <a:pt x="1315" y="5"/>
                    <a:pt x="1276" y="5"/>
                    <a:pt x="1233" y="0"/>
                  </a:cubicBez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6" name="Google Shape;13096;p93"/>
            <p:cNvSpPr/>
            <p:nvPr/>
          </p:nvSpPr>
          <p:spPr>
            <a:xfrm>
              <a:off x="1390574" y="2993977"/>
              <a:ext cx="51642" cy="25887"/>
            </a:xfrm>
            <a:custGeom>
              <a:avLst/>
              <a:gdLst/>
              <a:ahLst/>
              <a:cxnLst/>
              <a:rect l="l" t="t" r="r" b="b"/>
              <a:pathLst>
                <a:path w="1969" h="987" extrusionOk="0">
                  <a:moveTo>
                    <a:pt x="737" y="0"/>
                  </a:moveTo>
                  <a:cubicBezTo>
                    <a:pt x="333" y="0"/>
                    <a:pt x="1" y="332"/>
                    <a:pt x="1" y="741"/>
                  </a:cubicBezTo>
                  <a:cubicBezTo>
                    <a:pt x="1" y="741"/>
                    <a:pt x="742" y="987"/>
                    <a:pt x="1969" y="987"/>
                  </a:cubicBezTo>
                  <a:lnTo>
                    <a:pt x="1969" y="741"/>
                  </a:lnTo>
                  <a:cubicBezTo>
                    <a:pt x="1969" y="332"/>
                    <a:pt x="1637" y="0"/>
                    <a:pt x="1233" y="0"/>
                  </a:cubicBez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7" name="Google Shape;13097;p93"/>
            <p:cNvSpPr/>
            <p:nvPr/>
          </p:nvSpPr>
          <p:spPr>
            <a:xfrm>
              <a:off x="1390574" y="2993977"/>
              <a:ext cx="35486" cy="23605"/>
            </a:xfrm>
            <a:custGeom>
              <a:avLst/>
              <a:gdLst/>
              <a:ahLst/>
              <a:cxnLst/>
              <a:rect l="l" t="t" r="r" b="b"/>
              <a:pathLst>
                <a:path w="1353" h="900" extrusionOk="0">
                  <a:moveTo>
                    <a:pt x="742" y="0"/>
                  </a:moveTo>
                  <a:cubicBezTo>
                    <a:pt x="333" y="0"/>
                    <a:pt x="1" y="332"/>
                    <a:pt x="1" y="741"/>
                  </a:cubicBezTo>
                  <a:cubicBezTo>
                    <a:pt x="241" y="813"/>
                    <a:pt x="492" y="866"/>
                    <a:pt x="742" y="900"/>
                  </a:cubicBezTo>
                  <a:lnTo>
                    <a:pt x="742" y="741"/>
                  </a:lnTo>
                  <a:lnTo>
                    <a:pt x="737" y="741"/>
                  </a:lnTo>
                  <a:cubicBezTo>
                    <a:pt x="737" y="380"/>
                    <a:pt x="1002" y="72"/>
                    <a:pt x="1353" y="15"/>
                  </a:cubicBezTo>
                  <a:cubicBezTo>
                    <a:pt x="1315" y="5"/>
                    <a:pt x="1276" y="0"/>
                    <a:pt x="1233" y="0"/>
                  </a:cubicBezTo>
                  <a:close/>
                </a:path>
              </a:pathLst>
            </a:custGeom>
            <a:solidFill>
              <a:srgbClr val="8A9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8" name="Google Shape;13098;p93"/>
            <p:cNvSpPr/>
            <p:nvPr/>
          </p:nvSpPr>
          <p:spPr>
            <a:xfrm>
              <a:off x="1371140" y="3079662"/>
              <a:ext cx="90511" cy="62867"/>
            </a:xfrm>
            <a:custGeom>
              <a:avLst/>
              <a:gdLst/>
              <a:ahLst/>
              <a:cxnLst/>
              <a:rect l="l" t="t" r="r" b="b"/>
              <a:pathLst>
                <a:path w="3451" h="2397" extrusionOk="0">
                  <a:moveTo>
                    <a:pt x="150" y="0"/>
                  </a:moveTo>
                  <a:cubicBezTo>
                    <a:pt x="54" y="130"/>
                    <a:pt x="6" y="279"/>
                    <a:pt x="6" y="438"/>
                  </a:cubicBezTo>
                  <a:lnTo>
                    <a:pt x="6" y="1901"/>
                  </a:lnTo>
                  <a:cubicBezTo>
                    <a:pt x="1" y="2175"/>
                    <a:pt x="222" y="2397"/>
                    <a:pt x="496" y="2397"/>
                  </a:cubicBezTo>
                  <a:lnTo>
                    <a:pt x="2955" y="2397"/>
                  </a:lnTo>
                  <a:cubicBezTo>
                    <a:pt x="3230" y="2397"/>
                    <a:pt x="3451" y="2175"/>
                    <a:pt x="3451" y="1901"/>
                  </a:cubicBezTo>
                  <a:lnTo>
                    <a:pt x="3451" y="438"/>
                  </a:lnTo>
                  <a:cubicBezTo>
                    <a:pt x="3446" y="279"/>
                    <a:pt x="3398" y="130"/>
                    <a:pt x="3302" y="0"/>
                  </a:cubicBezTo>
                  <a:lnTo>
                    <a:pt x="2464" y="674"/>
                  </a:lnTo>
                  <a:lnTo>
                    <a:pt x="2464" y="1656"/>
                  </a:lnTo>
                  <a:lnTo>
                    <a:pt x="987" y="1656"/>
                  </a:lnTo>
                  <a:lnTo>
                    <a:pt x="987" y="674"/>
                  </a:lnTo>
                  <a:lnTo>
                    <a:pt x="150" y="0"/>
                  </a:lnTo>
                  <a:close/>
                </a:path>
              </a:pathLst>
            </a:custGeom>
            <a:solidFill>
              <a:srgbClr val="A3B2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99" name="Google Shape;13099;p93"/>
            <p:cNvSpPr/>
            <p:nvPr/>
          </p:nvSpPr>
          <p:spPr>
            <a:xfrm>
              <a:off x="1320048" y="2955737"/>
              <a:ext cx="321838" cy="218606"/>
            </a:xfrm>
            <a:custGeom>
              <a:avLst/>
              <a:gdLst/>
              <a:ahLst/>
              <a:cxnLst/>
              <a:rect l="l" t="t" r="r" b="b"/>
              <a:pathLst>
                <a:path w="12271" h="8335" extrusionOk="0">
                  <a:moveTo>
                    <a:pt x="3922" y="1689"/>
                  </a:moveTo>
                  <a:cubicBezTo>
                    <a:pt x="4201" y="1689"/>
                    <a:pt x="4427" y="1915"/>
                    <a:pt x="4427" y="2199"/>
                  </a:cubicBezTo>
                  <a:lnTo>
                    <a:pt x="4427" y="2690"/>
                  </a:lnTo>
                  <a:cubicBezTo>
                    <a:pt x="4427" y="3109"/>
                    <a:pt x="4090" y="3445"/>
                    <a:pt x="3671" y="3445"/>
                  </a:cubicBezTo>
                  <a:cubicBezTo>
                    <a:pt x="3258" y="3445"/>
                    <a:pt x="2921" y="3109"/>
                    <a:pt x="2921" y="2690"/>
                  </a:cubicBezTo>
                  <a:lnTo>
                    <a:pt x="2921" y="2199"/>
                  </a:lnTo>
                  <a:cubicBezTo>
                    <a:pt x="2921" y="1915"/>
                    <a:pt x="3147" y="1689"/>
                    <a:pt x="3426" y="1689"/>
                  </a:cubicBezTo>
                  <a:close/>
                  <a:moveTo>
                    <a:pt x="9826" y="1444"/>
                  </a:moveTo>
                  <a:cubicBezTo>
                    <a:pt x="9970" y="1444"/>
                    <a:pt x="10090" y="1559"/>
                    <a:pt x="10090" y="1704"/>
                  </a:cubicBezTo>
                  <a:lnTo>
                    <a:pt x="10090" y="2445"/>
                  </a:lnTo>
                  <a:cubicBezTo>
                    <a:pt x="10086" y="2536"/>
                    <a:pt x="10037" y="2623"/>
                    <a:pt x="9956" y="2666"/>
                  </a:cubicBezTo>
                  <a:cubicBezTo>
                    <a:pt x="9883" y="2709"/>
                    <a:pt x="9840" y="2786"/>
                    <a:pt x="9840" y="2868"/>
                  </a:cubicBezTo>
                  <a:lnTo>
                    <a:pt x="9840" y="3234"/>
                  </a:lnTo>
                  <a:cubicBezTo>
                    <a:pt x="9840" y="3340"/>
                    <a:pt x="9912" y="3431"/>
                    <a:pt x="10018" y="3460"/>
                  </a:cubicBezTo>
                  <a:lnTo>
                    <a:pt x="10629" y="3614"/>
                  </a:lnTo>
                  <a:cubicBezTo>
                    <a:pt x="10745" y="3643"/>
                    <a:pt x="10827" y="3749"/>
                    <a:pt x="10827" y="3869"/>
                  </a:cubicBezTo>
                  <a:lnTo>
                    <a:pt x="10827" y="3936"/>
                  </a:lnTo>
                  <a:lnTo>
                    <a:pt x="8334" y="3936"/>
                  </a:lnTo>
                  <a:lnTo>
                    <a:pt x="8334" y="3869"/>
                  </a:lnTo>
                  <a:cubicBezTo>
                    <a:pt x="8334" y="3749"/>
                    <a:pt x="8416" y="3643"/>
                    <a:pt x="8531" y="3614"/>
                  </a:cubicBezTo>
                  <a:lnTo>
                    <a:pt x="9142" y="3465"/>
                  </a:lnTo>
                  <a:cubicBezTo>
                    <a:pt x="9248" y="3436"/>
                    <a:pt x="9320" y="3344"/>
                    <a:pt x="9320" y="3238"/>
                  </a:cubicBezTo>
                  <a:lnTo>
                    <a:pt x="9320" y="2873"/>
                  </a:lnTo>
                  <a:cubicBezTo>
                    <a:pt x="9320" y="2786"/>
                    <a:pt x="9277" y="2709"/>
                    <a:pt x="9205" y="2671"/>
                  </a:cubicBezTo>
                  <a:cubicBezTo>
                    <a:pt x="9123" y="2623"/>
                    <a:pt x="9070" y="2536"/>
                    <a:pt x="9070" y="2445"/>
                  </a:cubicBezTo>
                  <a:lnTo>
                    <a:pt x="9070" y="1704"/>
                  </a:lnTo>
                  <a:cubicBezTo>
                    <a:pt x="9070" y="1559"/>
                    <a:pt x="9191" y="1444"/>
                    <a:pt x="9335" y="1444"/>
                  </a:cubicBezTo>
                  <a:close/>
                  <a:moveTo>
                    <a:pt x="11813" y="457"/>
                  </a:moveTo>
                  <a:lnTo>
                    <a:pt x="11813" y="3936"/>
                  </a:lnTo>
                  <a:lnTo>
                    <a:pt x="11288" y="3936"/>
                  </a:lnTo>
                  <a:lnTo>
                    <a:pt x="11288" y="3869"/>
                  </a:lnTo>
                  <a:cubicBezTo>
                    <a:pt x="11288" y="3537"/>
                    <a:pt x="11062" y="3248"/>
                    <a:pt x="10740" y="3166"/>
                  </a:cubicBezTo>
                  <a:lnTo>
                    <a:pt x="10302" y="3060"/>
                  </a:lnTo>
                  <a:lnTo>
                    <a:pt x="10302" y="2988"/>
                  </a:lnTo>
                  <a:cubicBezTo>
                    <a:pt x="10461" y="2849"/>
                    <a:pt x="10547" y="2651"/>
                    <a:pt x="10547" y="2445"/>
                  </a:cubicBezTo>
                  <a:lnTo>
                    <a:pt x="10547" y="1704"/>
                  </a:lnTo>
                  <a:cubicBezTo>
                    <a:pt x="10547" y="1304"/>
                    <a:pt x="10225" y="982"/>
                    <a:pt x="9826" y="982"/>
                  </a:cubicBezTo>
                  <a:lnTo>
                    <a:pt x="9335" y="982"/>
                  </a:lnTo>
                  <a:cubicBezTo>
                    <a:pt x="8936" y="982"/>
                    <a:pt x="8613" y="1304"/>
                    <a:pt x="8613" y="1704"/>
                  </a:cubicBezTo>
                  <a:lnTo>
                    <a:pt x="8613" y="2445"/>
                  </a:lnTo>
                  <a:cubicBezTo>
                    <a:pt x="8613" y="2651"/>
                    <a:pt x="8705" y="2849"/>
                    <a:pt x="8859" y="2983"/>
                  </a:cubicBezTo>
                  <a:lnTo>
                    <a:pt x="8859" y="3056"/>
                  </a:lnTo>
                  <a:lnTo>
                    <a:pt x="8421" y="3166"/>
                  </a:lnTo>
                  <a:cubicBezTo>
                    <a:pt x="8098" y="3243"/>
                    <a:pt x="7872" y="3532"/>
                    <a:pt x="7872" y="3864"/>
                  </a:cubicBezTo>
                  <a:lnTo>
                    <a:pt x="7872" y="3936"/>
                  </a:lnTo>
                  <a:lnTo>
                    <a:pt x="7352" y="3936"/>
                  </a:lnTo>
                  <a:lnTo>
                    <a:pt x="7352" y="462"/>
                  </a:lnTo>
                  <a:lnTo>
                    <a:pt x="11813" y="457"/>
                  </a:lnTo>
                  <a:close/>
                  <a:moveTo>
                    <a:pt x="3936" y="3907"/>
                  </a:moveTo>
                  <a:lnTo>
                    <a:pt x="3936" y="4013"/>
                  </a:lnTo>
                  <a:cubicBezTo>
                    <a:pt x="3936" y="4100"/>
                    <a:pt x="3955" y="4182"/>
                    <a:pt x="3999" y="4254"/>
                  </a:cubicBezTo>
                  <a:lnTo>
                    <a:pt x="3686" y="4571"/>
                  </a:lnTo>
                  <a:cubicBezTo>
                    <a:pt x="3681" y="4574"/>
                    <a:pt x="3676" y="4575"/>
                    <a:pt x="3672" y="4575"/>
                  </a:cubicBezTo>
                  <a:cubicBezTo>
                    <a:pt x="3668" y="4575"/>
                    <a:pt x="3664" y="4574"/>
                    <a:pt x="3662" y="4571"/>
                  </a:cubicBezTo>
                  <a:lnTo>
                    <a:pt x="3349" y="4254"/>
                  </a:lnTo>
                  <a:cubicBezTo>
                    <a:pt x="3392" y="4182"/>
                    <a:pt x="3412" y="4100"/>
                    <a:pt x="3412" y="4013"/>
                  </a:cubicBezTo>
                  <a:lnTo>
                    <a:pt x="3412" y="3907"/>
                  </a:lnTo>
                  <a:close/>
                  <a:moveTo>
                    <a:pt x="4388" y="4514"/>
                  </a:moveTo>
                  <a:lnTo>
                    <a:pt x="4841" y="4692"/>
                  </a:lnTo>
                  <a:cubicBezTo>
                    <a:pt x="5038" y="4769"/>
                    <a:pt x="5163" y="4956"/>
                    <a:pt x="5163" y="5163"/>
                  </a:cubicBezTo>
                  <a:lnTo>
                    <a:pt x="5163" y="6631"/>
                  </a:lnTo>
                  <a:cubicBezTo>
                    <a:pt x="5163" y="6775"/>
                    <a:pt x="5048" y="6891"/>
                    <a:pt x="4903" y="6891"/>
                  </a:cubicBezTo>
                  <a:lnTo>
                    <a:pt x="3902" y="6891"/>
                  </a:lnTo>
                  <a:lnTo>
                    <a:pt x="3902" y="6612"/>
                  </a:lnTo>
                  <a:lnTo>
                    <a:pt x="4412" y="6612"/>
                  </a:lnTo>
                  <a:cubicBezTo>
                    <a:pt x="4538" y="6612"/>
                    <a:pt x="4643" y="6510"/>
                    <a:pt x="4643" y="6381"/>
                  </a:cubicBezTo>
                  <a:lnTo>
                    <a:pt x="4643" y="5644"/>
                  </a:lnTo>
                  <a:cubicBezTo>
                    <a:pt x="4643" y="5490"/>
                    <a:pt x="4528" y="5413"/>
                    <a:pt x="4412" y="5413"/>
                  </a:cubicBezTo>
                  <a:cubicBezTo>
                    <a:pt x="4297" y="5413"/>
                    <a:pt x="4182" y="5490"/>
                    <a:pt x="4182" y="5644"/>
                  </a:cubicBezTo>
                  <a:lnTo>
                    <a:pt x="4182" y="6154"/>
                  </a:lnTo>
                  <a:lnTo>
                    <a:pt x="3166" y="6154"/>
                  </a:lnTo>
                  <a:lnTo>
                    <a:pt x="3166" y="5644"/>
                  </a:lnTo>
                  <a:cubicBezTo>
                    <a:pt x="3166" y="5493"/>
                    <a:pt x="3051" y="5417"/>
                    <a:pt x="2935" y="5417"/>
                  </a:cubicBezTo>
                  <a:cubicBezTo>
                    <a:pt x="2820" y="5417"/>
                    <a:pt x="2704" y="5493"/>
                    <a:pt x="2704" y="5644"/>
                  </a:cubicBezTo>
                  <a:lnTo>
                    <a:pt x="2704" y="6385"/>
                  </a:lnTo>
                  <a:cubicBezTo>
                    <a:pt x="2704" y="6510"/>
                    <a:pt x="2810" y="6616"/>
                    <a:pt x="2935" y="6616"/>
                  </a:cubicBezTo>
                  <a:lnTo>
                    <a:pt x="3445" y="6616"/>
                  </a:lnTo>
                  <a:lnTo>
                    <a:pt x="3445" y="6891"/>
                  </a:lnTo>
                  <a:lnTo>
                    <a:pt x="2444" y="6891"/>
                  </a:lnTo>
                  <a:cubicBezTo>
                    <a:pt x="2300" y="6891"/>
                    <a:pt x="2180" y="6775"/>
                    <a:pt x="2180" y="6631"/>
                  </a:cubicBezTo>
                  <a:lnTo>
                    <a:pt x="2180" y="5168"/>
                  </a:lnTo>
                  <a:lnTo>
                    <a:pt x="2180" y="5163"/>
                  </a:lnTo>
                  <a:cubicBezTo>
                    <a:pt x="2180" y="4956"/>
                    <a:pt x="2310" y="4769"/>
                    <a:pt x="2507" y="4692"/>
                  </a:cubicBezTo>
                  <a:lnTo>
                    <a:pt x="2959" y="4514"/>
                  </a:lnTo>
                  <a:lnTo>
                    <a:pt x="3335" y="4894"/>
                  </a:lnTo>
                  <a:cubicBezTo>
                    <a:pt x="3428" y="4988"/>
                    <a:pt x="3551" y="5034"/>
                    <a:pt x="3673" y="5034"/>
                  </a:cubicBezTo>
                  <a:cubicBezTo>
                    <a:pt x="3795" y="5034"/>
                    <a:pt x="3917" y="4988"/>
                    <a:pt x="4008" y="4894"/>
                  </a:cubicBezTo>
                  <a:lnTo>
                    <a:pt x="4388" y="4514"/>
                  </a:lnTo>
                  <a:close/>
                  <a:moveTo>
                    <a:pt x="6886" y="6857"/>
                  </a:moveTo>
                  <a:lnTo>
                    <a:pt x="6886" y="7872"/>
                  </a:lnTo>
                  <a:lnTo>
                    <a:pt x="457" y="7872"/>
                  </a:lnTo>
                  <a:lnTo>
                    <a:pt x="457" y="6857"/>
                  </a:lnTo>
                  <a:lnTo>
                    <a:pt x="1756" y="6857"/>
                  </a:lnTo>
                  <a:cubicBezTo>
                    <a:pt x="1857" y="7150"/>
                    <a:pt x="2132" y="7353"/>
                    <a:pt x="2444" y="7353"/>
                  </a:cubicBezTo>
                  <a:lnTo>
                    <a:pt x="4903" y="7353"/>
                  </a:lnTo>
                  <a:cubicBezTo>
                    <a:pt x="5216" y="7353"/>
                    <a:pt x="5490" y="7150"/>
                    <a:pt x="5587" y="6857"/>
                  </a:cubicBezTo>
                  <a:close/>
                  <a:moveTo>
                    <a:pt x="11813" y="4398"/>
                  </a:moveTo>
                  <a:lnTo>
                    <a:pt x="11813" y="7872"/>
                  </a:lnTo>
                  <a:lnTo>
                    <a:pt x="11288" y="7872"/>
                  </a:lnTo>
                  <a:lnTo>
                    <a:pt x="11288" y="7805"/>
                  </a:lnTo>
                  <a:cubicBezTo>
                    <a:pt x="11288" y="7473"/>
                    <a:pt x="11062" y="7184"/>
                    <a:pt x="10740" y="7102"/>
                  </a:cubicBezTo>
                  <a:lnTo>
                    <a:pt x="10302" y="6996"/>
                  </a:lnTo>
                  <a:lnTo>
                    <a:pt x="10302" y="6924"/>
                  </a:lnTo>
                  <a:cubicBezTo>
                    <a:pt x="10461" y="6785"/>
                    <a:pt x="10547" y="6587"/>
                    <a:pt x="10547" y="6381"/>
                  </a:cubicBezTo>
                  <a:lnTo>
                    <a:pt x="10547" y="5644"/>
                  </a:lnTo>
                  <a:cubicBezTo>
                    <a:pt x="10547" y="5245"/>
                    <a:pt x="10225" y="4923"/>
                    <a:pt x="9826" y="4923"/>
                  </a:cubicBezTo>
                  <a:lnTo>
                    <a:pt x="9335" y="4923"/>
                  </a:lnTo>
                  <a:cubicBezTo>
                    <a:pt x="8936" y="4923"/>
                    <a:pt x="8613" y="5245"/>
                    <a:pt x="8613" y="5644"/>
                  </a:cubicBezTo>
                  <a:lnTo>
                    <a:pt x="8613" y="6381"/>
                  </a:lnTo>
                  <a:cubicBezTo>
                    <a:pt x="8613" y="6587"/>
                    <a:pt x="8705" y="6785"/>
                    <a:pt x="8859" y="6924"/>
                  </a:cubicBezTo>
                  <a:lnTo>
                    <a:pt x="8859" y="6996"/>
                  </a:lnTo>
                  <a:lnTo>
                    <a:pt x="8421" y="7102"/>
                  </a:lnTo>
                  <a:cubicBezTo>
                    <a:pt x="8098" y="7184"/>
                    <a:pt x="7872" y="7473"/>
                    <a:pt x="7872" y="7805"/>
                  </a:cubicBezTo>
                  <a:lnTo>
                    <a:pt x="7872" y="7872"/>
                  </a:lnTo>
                  <a:lnTo>
                    <a:pt x="7352" y="7872"/>
                  </a:lnTo>
                  <a:lnTo>
                    <a:pt x="7352" y="4398"/>
                  </a:lnTo>
                  <a:close/>
                  <a:moveTo>
                    <a:pt x="9826" y="5380"/>
                  </a:moveTo>
                  <a:cubicBezTo>
                    <a:pt x="9970" y="5380"/>
                    <a:pt x="10090" y="5500"/>
                    <a:pt x="10090" y="5644"/>
                  </a:cubicBezTo>
                  <a:lnTo>
                    <a:pt x="10090" y="6381"/>
                  </a:lnTo>
                  <a:cubicBezTo>
                    <a:pt x="10090" y="6477"/>
                    <a:pt x="10037" y="6559"/>
                    <a:pt x="9956" y="6607"/>
                  </a:cubicBezTo>
                  <a:cubicBezTo>
                    <a:pt x="9888" y="6650"/>
                    <a:pt x="9845" y="6722"/>
                    <a:pt x="9845" y="6804"/>
                  </a:cubicBezTo>
                  <a:lnTo>
                    <a:pt x="9845" y="7179"/>
                  </a:lnTo>
                  <a:cubicBezTo>
                    <a:pt x="9845" y="7280"/>
                    <a:pt x="9917" y="7377"/>
                    <a:pt x="10018" y="7401"/>
                  </a:cubicBezTo>
                  <a:lnTo>
                    <a:pt x="10629" y="7555"/>
                  </a:lnTo>
                  <a:cubicBezTo>
                    <a:pt x="10745" y="7583"/>
                    <a:pt x="10827" y="7685"/>
                    <a:pt x="10827" y="7810"/>
                  </a:cubicBezTo>
                  <a:lnTo>
                    <a:pt x="10827" y="7877"/>
                  </a:lnTo>
                  <a:lnTo>
                    <a:pt x="8334" y="7877"/>
                  </a:lnTo>
                  <a:lnTo>
                    <a:pt x="8334" y="7872"/>
                  </a:lnTo>
                  <a:lnTo>
                    <a:pt x="8334" y="7805"/>
                  </a:lnTo>
                  <a:cubicBezTo>
                    <a:pt x="8334" y="7685"/>
                    <a:pt x="8416" y="7579"/>
                    <a:pt x="8531" y="7550"/>
                  </a:cubicBezTo>
                  <a:lnTo>
                    <a:pt x="9142" y="7396"/>
                  </a:lnTo>
                  <a:cubicBezTo>
                    <a:pt x="9248" y="7372"/>
                    <a:pt x="9320" y="7280"/>
                    <a:pt x="9320" y="7174"/>
                  </a:cubicBezTo>
                  <a:lnTo>
                    <a:pt x="9320" y="6804"/>
                  </a:lnTo>
                  <a:cubicBezTo>
                    <a:pt x="9320" y="6722"/>
                    <a:pt x="9277" y="6650"/>
                    <a:pt x="9205" y="6607"/>
                  </a:cubicBezTo>
                  <a:cubicBezTo>
                    <a:pt x="9123" y="6559"/>
                    <a:pt x="9075" y="6477"/>
                    <a:pt x="9070" y="6381"/>
                  </a:cubicBezTo>
                  <a:lnTo>
                    <a:pt x="9070" y="5644"/>
                  </a:lnTo>
                  <a:cubicBezTo>
                    <a:pt x="9070" y="5500"/>
                    <a:pt x="9191" y="5380"/>
                    <a:pt x="9335" y="5380"/>
                  </a:cubicBezTo>
                  <a:close/>
                  <a:moveTo>
                    <a:pt x="231" y="0"/>
                  </a:moveTo>
                  <a:cubicBezTo>
                    <a:pt x="101" y="0"/>
                    <a:pt x="0" y="101"/>
                    <a:pt x="0" y="231"/>
                  </a:cubicBezTo>
                  <a:lnTo>
                    <a:pt x="0" y="8103"/>
                  </a:lnTo>
                  <a:cubicBezTo>
                    <a:pt x="0" y="8233"/>
                    <a:pt x="101" y="8334"/>
                    <a:pt x="231" y="8334"/>
                  </a:cubicBezTo>
                  <a:lnTo>
                    <a:pt x="12044" y="8334"/>
                  </a:lnTo>
                  <a:cubicBezTo>
                    <a:pt x="12169" y="8334"/>
                    <a:pt x="12270" y="8233"/>
                    <a:pt x="12270" y="8103"/>
                  </a:cubicBezTo>
                  <a:lnTo>
                    <a:pt x="12270" y="231"/>
                  </a:lnTo>
                  <a:cubicBezTo>
                    <a:pt x="12270" y="101"/>
                    <a:pt x="12169" y="0"/>
                    <a:pt x="12044" y="0"/>
                  </a:cubicBezTo>
                  <a:lnTo>
                    <a:pt x="1954" y="0"/>
                  </a:lnTo>
                  <a:cubicBezTo>
                    <a:pt x="1646" y="0"/>
                    <a:pt x="1646" y="462"/>
                    <a:pt x="1954" y="462"/>
                  </a:cubicBezTo>
                  <a:lnTo>
                    <a:pt x="6891" y="462"/>
                  </a:lnTo>
                  <a:lnTo>
                    <a:pt x="6891" y="6395"/>
                  </a:lnTo>
                  <a:lnTo>
                    <a:pt x="5625" y="6395"/>
                  </a:lnTo>
                  <a:lnTo>
                    <a:pt x="5625" y="5163"/>
                  </a:lnTo>
                  <a:cubicBezTo>
                    <a:pt x="5625" y="4764"/>
                    <a:pt x="5380" y="4408"/>
                    <a:pt x="5009" y="4259"/>
                  </a:cubicBezTo>
                  <a:lnTo>
                    <a:pt x="4403" y="4023"/>
                  </a:lnTo>
                  <a:cubicBezTo>
                    <a:pt x="4398" y="4023"/>
                    <a:pt x="4398" y="4018"/>
                    <a:pt x="4398" y="4013"/>
                  </a:cubicBezTo>
                  <a:lnTo>
                    <a:pt x="4398" y="3672"/>
                  </a:lnTo>
                  <a:lnTo>
                    <a:pt x="4398" y="3667"/>
                  </a:lnTo>
                  <a:cubicBezTo>
                    <a:pt x="4706" y="3436"/>
                    <a:pt x="4889" y="3075"/>
                    <a:pt x="4889" y="2690"/>
                  </a:cubicBezTo>
                  <a:lnTo>
                    <a:pt x="4889" y="2199"/>
                  </a:lnTo>
                  <a:cubicBezTo>
                    <a:pt x="4889" y="1660"/>
                    <a:pt x="4456" y="1227"/>
                    <a:pt x="3922" y="1227"/>
                  </a:cubicBezTo>
                  <a:lnTo>
                    <a:pt x="3426" y="1227"/>
                  </a:lnTo>
                  <a:cubicBezTo>
                    <a:pt x="2892" y="1227"/>
                    <a:pt x="2459" y="1660"/>
                    <a:pt x="2459" y="2199"/>
                  </a:cubicBezTo>
                  <a:lnTo>
                    <a:pt x="2459" y="2690"/>
                  </a:lnTo>
                  <a:cubicBezTo>
                    <a:pt x="2459" y="3075"/>
                    <a:pt x="2642" y="3436"/>
                    <a:pt x="2955" y="3667"/>
                  </a:cubicBezTo>
                  <a:lnTo>
                    <a:pt x="2955" y="3672"/>
                  </a:lnTo>
                  <a:lnTo>
                    <a:pt x="2955" y="4013"/>
                  </a:lnTo>
                  <a:cubicBezTo>
                    <a:pt x="2950" y="4018"/>
                    <a:pt x="2950" y="4023"/>
                    <a:pt x="2945" y="4023"/>
                  </a:cubicBezTo>
                  <a:lnTo>
                    <a:pt x="2339" y="4259"/>
                  </a:lnTo>
                  <a:cubicBezTo>
                    <a:pt x="1968" y="4408"/>
                    <a:pt x="1723" y="4764"/>
                    <a:pt x="1723" y="5163"/>
                  </a:cubicBezTo>
                  <a:lnTo>
                    <a:pt x="1723" y="6395"/>
                  </a:lnTo>
                  <a:lnTo>
                    <a:pt x="457" y="6395"/>
                  </a:lnTo>
                  <a:lnTo>
                    <a:pt x="457" y="462"/>
                  </a:lnTo>
                  <a:lnTo>
                    <a:pt x="967" y="462"/>
                  </a:lnTo>
                  <a:cubicBezTo>
                    <a:pt x="1275" y="462"/>
                    <a:pt x="1275" y="0"/>
                    <a:pt x="96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0" name="Google Shape;13100;p93"/>
            <p:cNvSpPr/>
            <p:nvPr/>
          </p:nvSpPr>
          <p:spPr>
            <a:xfrm>
              <a:off x="1274858" y="2929850"/>
              <a:ext cx="412191" cy="302665"/>
            </a:xfrm>
            <a:custGeom>
              <a:avLst/>
              <a:gdLst/>
              <a:ahLst/>
              <a:cxnLst/>
              <a:rect l="l" t="t" r="r" b="b"/>
              <a:pathLst>
                <a:path w="15716" h="11540" extrusionOk="0">
                  <a:moveTo>
                    <a:pt x="14258" y="463"/>
                  </a:moveTo>
                  <a:cubicBezTo>
                    <a:pt x="14402" y="463"/>
                    <a:pt x="14518" y="578"/>
                    <a:pt x="14518" y="723"/>
                  </a:cubicBezTo>
                  <a:lnTo>
                    <a:pt x="14518" y="9850"/>
                  </a:lnTo>
                  <a:lnTo>
                    <a:pt x="14012" y="9850"/>
                  </a:lnTo>
                  <a:cubicBezTo>
                    <a:pt x="13704" y="9850"/>
                    <a:pt x="13704" y="10308"/>
                    <a:pt x="14012" y="10308"/>
                  </a:cubicBezTo>
                  <a:lnTo>
                    <a:pt x="15239" y="10308"/>
                  </a:lnTo>
                  <a:cubicBezTo>
                    <a:pt x="15249" y="10308"/>
                    <a:pt x="15254" y="10317"/>
                    <a:pt x="15254" y="10327"/>
                  </a:cubicBezTo>
                  <a:lnTo>
                    <a:pt x="15254" y="10818"/>
                  </a:lnTo>
                  <a:cubicBezTo>
                    <a:pt x="15254" y="10962"/>
                    <a:pt x="15138" y="11077"/>
                    <a:pt x="14994" y="11077"/>
                  </a:cubicBezTo>
                  <a:lnTo>
                    <a:pt x="722" y="11077"/>
                  </a:lnTo>
                  <a:cubicBezTo>
                    <a:pt x="578" y="11077"/>
                    <a:pt x="458" y="10962"/>
                    <a:pt x="458" y="10818"/>
                  </a:cubicBezTo>
                  <a:lnTo>
                    <a:pt x="458" y="10322"/>
                  </a:lnTo>
                  <a:cubicBezTo>
                    <a:pt x="458" y="10317"/>
                    <a:pt x="467" y="10308"/>
                    <a:pt x="477" y="10308"/>
                  </a:cubicBezTo>
                  <a:lnTo>
                    <a:pt x="13026" y="10308"/>
                  </a:lnTo>
                  <a:cubicBezTo>
                    <a:pt x="13334" y="10308"/>
                    <a:pt x="13334" y="9850"/>
                    <a:pt x="13026" y="9846"/>
                  </a:cubicBezTo>
                  <a:lnTo>
                    <a:pt x="1199" y="9846"/>
                  </a:lnTo>
                  <a:lnTo>
                    <a:pt x="1199" y="723"/>
                  </a:lnTo>
                  <a:cubicBezTo>
                    <a:pt x="1199" y="578"/>
                    <a:pt x="1314" y="463"/>
                    <a:pt x="1458" y="463"/>
                  </a:cubicBezTo>
                  <a:close/>
                  <a:moveTo>
                    <a:pt x="1458" y="1"/>
                  </a:moveTo>
                  <a:cubicBezTo>
                    <a:pt x="1059" y="1"/>
                    <a:pt x="737" y="323"/>
                    <a:pt x="737" y="723"/>
                  </a:cubicBezTo>
                  <a:lnTo>
                    <a:pt x="737" y="9850"/>
                  </a:lnTo>
                  <a:lnTo>
                    <a:pt x="477" y="9850"/>
                  </a:lnTo>
                  <a:cubicBezTo>
                    <a:pt x="212" y="9850"/>
                    <a:pt x="1" y="10062"/>
                    <a:pt x="1" y="10327"/>
                  </a:cubicBezTo>
                  <a:lnTo>
                    <a:pt x="1" y="10818"/>
                  </a:lnTo>
                  <a:cubicBezTo>
                    <a:pt x="1" y="11217"/>
                    <a:pt x="323" y="11539"/>
                    <a:pt x="722" y="11539"/>
                  </a:cubicBezTo>
                  <a:lnTo>
                    <a:pt x="14994" y="11539"/>
                  </a:lnTo>
                  <a:cubicBezTo>
                    <a:pt x="15393" y="11539"/>
                    <a:pt x="15716" y="11217"/>
                    <a:pt x="15716" y="10818"/>
                  </a:cubicBezTo>
                  <a:lnTo>
                    <a:pt x="15716" y="10327"/>
                  </a:lnTo>
                  <a:cubicBezTo>
                    <a:pt x="15716" y="10065"/>
                    <a:pt x="15509" y="9850"/>
                    <a:pt x="15248" y="9850"/>
                  </a:cubicBezTo>
                  <a:cubicBezTo>
                    <a:pt x="15245" y="9850"/>
                    <a:pt x="15242" y="9850"/>
                    <a:pt x="15239" y="9850"/>
                  </a:cubicBezTo>
                  <a:lnTo>
                    <a:pt x="14979" y="9850"/>
                  </a:lnTo>
                  <a:lnTo>
                    <a:pt x="14979" y="723"/>
                  </a:lnTo>
                  <a:cubicBezTo>
                    <a:pt x="14979" y="323"/>
                    <a:pt x="14652" y="1"/>
                    <a:pt x="1425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01" name="Google Shape;13101;p93"/>
          <p:cNvGrpSpPr/>
          <p:nvPr/>
        </p:nvGrpSpPr>
        <p:grpSpPr>
          <a:xfrm>
            <a:off x="1728542" y="2710078"/>
            <a:ext cx="397819" cy="373034"/>
            <a:chOff x="1728542" y="2894653"/>
            <a:chExt cx="397819" cy="373034"/>
          </a:xfrm>
        </p:grpSpPr>
        <p:sp>
          <p:nvSpPr>
            <p:cNvPr id="13102" name="Google Shape;13102;p93"/>
            <p:cNvSpPr/>
            <p:nvPr/>
          </p:nvSpPr>
          <p:spPr>
            <a:xfrm>
              <a:off x="1946125" y="2937928"/>
              <a:ext cx="174308" cy="182334"/>
            </a:xfrm>
            <a:custGeom>
              <a:avLst/>
              <a:gdLst/>
              <a:ahLst/>
              <a:cxnLst/>
              <a:rect l="l" t="t" r="r" b="b"/>
              <a:pathLst>
                <a:path w="6646" h="6952" extrusionOk="0">
                  <a:moveTo>
                    <a:pt x="712" y="1"/>
                  </a:moveTo>
                  <a:cubicBezTo>
                    <a:pt x="318" y="1"/>
                    <a:pt x="0" y="318"/>
                    <a:pt x="0" y="713"/>
                  </a:cubicBezTo>
                  <a:lnTo>
                    <a:pt x="0" y="4514"/>
                  </a:lnTo>
                  <a:cubicBezTo>
                    <a:pt x="0" y="4904"/>
                    <a:pt x="318" y="5226"/>
                    <a:pt x="712" y="5226"/>
                  </a:cubicBezTo>
                  <a:lnTo>
                    <a:pt x="1424" y="5226"/>
                  </a:lnTo>
                  <a:lnTo>
                    <a:pt x="1030" y="6805"/>
                  </a:lnTo>
                  <a:cubicBezTo>
                    <a:pt x="1012" y="6885"/>
                    <a:pt x="1077" y="6951"/>
                    <a:pt x="1147" y="6951"/>
                  </a:cubicBezTo>
                  <a:cubicBezTo>
                    <a:pt x="1169" y="6951"/>
                    <a:pt x="1192" y="6945"/>
                    <a:pt x="1213" y="6930"/>
                  </a:cubicBezTo>
                  <a:lnTo>
                    <a:pt x="3561" y="5226"/>
                  </a:lnTo>
                  <a:lnTo>
                    <a:pt x="5933" y="5226"/>
                  </a:lnTo>
                  <a:cubicBezTo>
                    <a:pt x="6328" y="5226"/>
                    <a:pt x="6645" y="4904"/>
                    <a:pt x="6645" y="4514"/>
                  </a:cubicBezTo>
                  <a:lnTo>
                    <a:pt x="6645" y="713"/>
                  </a:lnTo>
                  <a:cubicBezTo>
                    <a:pt x="6645" y="318"/>
                    <a:pt x="6328" y="1"/>
                    <a:pt x="5933" y="1"/>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3" name="Google Shape;13103;p93"/>
            <p:cNvSpPr/>
            <p:nvPr/>
          </p:nvSpPr>
          <p:spPr>
            <a:xfrm>
              <a:off x="2002147" y="2937928"/>
              <a:ext cx="62238" cy="124581"/>
            </a:xfrm>
            <a:custGeom>
              <a:avLst/>
              <a:gdLst/>
              <a:ahLst/>
              <a:cxnLst/>
              <a:rect l="l" t="t" r="r" b="b"/>
              <a:pathLst>
                <a:path w="2373" h="4750" extrusionOk="0">
                  <a:moveTo>
                    <a:pt x="1" y="1"/>
                  </a:moveTo>
                  <a:lnTo>
                    <a:pt x="1" y="3797"/>
                  </a:lnTo>
                  <a:cubicBezTo>
                    <a:pt x="1" y="4322"/>
                    <a:pt x="424" y="4750"/>
                    <a:pt x="949" y="4750"/>
                  </a:cubicBezTo>
                  <a:lnTo>
                    <a:pt x="1425" y="4750"/>
                  </a:lnTo>
                  <a:cubicBezTo>
                    <a:pt x="1949" y="4750"/>
                    <a:pt x="2373" y="4322"/>
                    <a:pt x="2373" y="3802"/>
                  </a:cubicBezTo>
                  <a:lnTo>
                    <a:pt x="2373"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4" name="Google Shape;13104;p93"/>
            <p:cNvSpPr/>
            <p:nvPr/>
          </p:nvSpPr>
          <p:spPr>
            <a:xfrm>
              <a:off x="2020821" y="2900580"/>
              <a:ext cx="24890" cy="99586"/>
            </a:xfrm>
            <a:custGeom>
              <a:avLst/>
              <a:gdLst/>
              <a:ahLst/>
              <a:cxnLst/>
              <a:rect l="l" t="t" r="r" b="b"/>
              <a:pathLst>
                <a:path w="949" h="3797" extrusionOk="0">
                  <a:moveTo>
                    <a:pt x="1" y="0"/>
                  </a:moveTo>
                  <a:lnTo>
                    <a:pt x="237" y="3797"/>
                  </a:lnTo>
                  <a:lnTo>
                    <a:pt x="713" y="3797"/>
                  </a:lnTo>
                  <a:lnTo>
                    <a:pt x="949" y="0"/>
                  </a:lnTo>
                  <a:close/>
                </a:path>
              </a:pathLst>
            </a:custGeom>
            <a:solidFill>
              <a:srgbClr val="C4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5" name="Google Shape;13105;p93"/>
            <p:cNvSpPr/>
            <p:nvPr/>
          </p:nvSpPr>
          <p:spPr>
            <a:xfrm>
              <a:off x="2020821" y="3018840"/>
              <a:ext cx="24890" cy="24995"/>
            </a:xfrm>
            <a:custGeom>
              <a:avLst/>
              <a:gdLst/>
              <a:ahLst/>
              <a:cxnLst/>
              <a:rect l="l" t="t" r="r" b="b"/>
              <a:pathLst>
                <a:path w="949" h="953" extrusionOk="0">
                  <a:moveTo>
                    <a:pt x="472" y="0"/>
                  </a:moveTo>
                  <a:cubicBezTo>
                    <a:pt x="212" y="0"/>
                    <a:pt x="1" y="217"/>
                    <a:pt x="1" y="476"/>
                  </a:cubicBezTo>
                  <a:cubicBezTo>
                    <a:pt x="1" y="741"/>
                    <a:pt x="212" y="953"/>
                    <a:pt x="472" y="953"/>
                  </a:cubicBezTo>
                  <a:cubicBezTo>
                    <a:pt x="737" y="953"/>
                    <a:pt x="949" y="741"/>
                    <a:pt x="949" y="476"/>
                  </a:cubicBezTo>
                  <a:cubicBezTo>
                    <a:pt x="949" y="217"/>
                    <a:pt x="737" y="0"/>
                    <a:pt x="472" y="0"/>
                  </a:cubicBezTo>
                  <a:close/>
                </a:path>
              </a:pathLst>
            </a:custGeom>
            <a:solidFill>
              <a:srgbClr val="C4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6" name="Google Shape;13106;p93"/>
            <p:cNvSpPr/>
            <p:nvPr/>
          </p:nvSpPr>
          <p:spPr>
            <a:xfrm>
              <a:off x="1734364" y="3174553"/>
              <a:ext cx="211787" cy="87233"/>
            </a:xfrm>
            <a:custGeom>
              <a:avLst/>
              <a:gdLst/>
              <a:ahLst/>
              <a:cxnLst/>
              <a:rect l="l" t="t" r="r" b="b"/>
              <a:pathLst>
                <a:path w="8075" h="3326" extrusionOk="0">
                  <a:moveTo>
                    <a:pt x="2613" y="1"/>
                  </a:moveTo>
                  <a:lnTo>
                    <a:pt x="626" y="722"/>
                  </a:lnTo>
                  <a:cubicBezTo>
                    <a:pt x="250" y="857"/>
                    <a:pt x="0" y="1218"/>
                    <a:pt x="0" y="1613"/>
                  </a:cubicBezTo>
                  <a:lnTo>
                    <a:pt x="0" y="3326"/>
                  </a:lnTo>
                  <a:lnTo>
                    <a:pt x="8074" y="3326"/>
                  </a:lnTo>
                  <a:lnTo>
                    <a:pt x="8074" y="1613"/>
                  </a:lnTo>
                  <a:cubicBezTo>
                    <a:pt x="8074" y="1218"/>
                    <a:pt x="7824" y="857"/>
                    <a:pt x="7449" y="722"/>
                  </a:cubicBezTo>
                  <a:lnTo>
                    <a:pt x="5461" y="1"/>
                  </a:lnTo>
                  <a:lnTo>
                    <a:pt x="4037" y="477"/>
                  </a:lnTo>
                  <a:lnTo>
                    <a:pt x="2613" y="1"/>
                  </a:lnTo>
                  <a:close/>
                </a:path>
              </a:pathLst>
            </a:custGeom>
            <a:solidFill>
              <a:srgbClr val="A6B4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7" name="Google Shape;13107;p93"/>
            <p:cNvSpPr/>
            <p:nvPr/>
          </p:nvSpPr>
          <p:spPr>
            <a:xfrm>
              <a:off x="1908751" y="3199915"/>
              <a:ext cx="37400" cy="61871"/>
            </a:xfrm>
            <a:custGeom>
              <a:avLst/>
              <a:gdLst/>
              <a:ahLst/>
              <a:cxnLst/>
              <a:rect l="l" t="t" r="r" b="b"/>
              <a:pathLst>
                <a:path w="1426" h="2359" extrusionOk="0">
                  <a:moveTo>
                    <a:pt x="1170" y="1"/>
                  </a:moveTo>
                  <a:lnTo>
                    <a:pt x="275" y="891"/>
                  </a:lnTo>
                  <a:cubicBezTo>
                    <a:pt x="97" y="1069"/>
                    <a:pt x="1" y="1310"/>
                    <a:pt x="1" y="1565"/>
                  </a:cubicBezTo>
                  <a:lnTo>
                    <a:pt x="1" y="2359"/>
                  </a:lnTo>
                  <a:lnTo>
                    <a:pt x="1425" y="2359"/>
                  </a:lnTo>
                  <a:lnTo>
                    <a:pt x="1425" y="650"/>
                  </a:lnTo>
                  <a:cubicBezTo>
                    <a:pt x="1425" y="410"/>
                    <a:pt x="1334" y="174"/>
                    <a:pt x="1170" y="1"/>
                  </a:cubicBezTo>
                  <a:close/>
                </a:path>
              </a:pathLst>
            </a:custGeom>
            <a:solidFill>
              <a:srgbClr val="98A9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8" name="Google Shape;13108;p93"/>
            <p:cNvSpPr/>
            <p:nvPr/>
          </p:nvSpPr>
          <p:spPr>
            <a:xfrm>
              <a:off x="1771712" y="2981466"/>
              <a:ext cx="137065" cy="99743"/>
            </a:xfrm>
            <a:custGeom>
              <a:avLst/>
              <a:gdLst/>
              <a:ahLst/>
              <a:cxnLst/>
              <a:rect l="l" t="t" r="r" b="b"/>
              <a:pathLst>
                <a:path w="5226" h="3803" extrusionOk="0">
                  <a:moveTo>
                    <a:pt x="1901" y="1"/>
                  </a:moveTo>
                  <a:cubicBezTo>
                    <a:pt x="852" y="1"/>
                    <a:pt x="0" y="852"/>
                    <a:pt x="0" y="1901"/>
                  </a:cubicBezTo>
                  <a:lnTo>
                    <a:pt x="0" y="2469"/>
                  </a:lnTo>
                  <a:cubicBezTo>
                    <a:pt x="0" y="2724"/>
                    <a:pt x="39" y="2974"/>
                    <a:pt x="121" y="3220"/>
                  </a:cubicBezTo>
                  <a:lnTo>
                    <a:pt x="198" y="3456"/>
                  </a:lnTo>
                  <a:cubicBezTo>
                    <a:pt x="227" y="3528"/>
                    <a:pt x="236" y="3605"/>
                    <a:pt x="236" y="3682"/>
                  </a:cubicBezTo>
                  <a:lnTo>
                    <a:pt x="236" y="3802"/>
                  </a:lnTo>
                  <a:lnTo>
                    <a:pt x="4985" y="3802"/>
                  </a:lnTo>
                  <a:lnTo>
                    <a:pt x="4985" y="3682"/>
                  </a:lnTo>
                  <a:cubicBezTo>
                    <a:pt x="4985" y="3605"/>
                    <a:pt x="5000" y="3528"/>
                    <a:pt x="5024" y="3456"/>
                  </a:cubicBezTo>
                  <a:lnTo>
                    <a:pt x="5101" y="3220"/>
                  </a:lnTo>
                  <a:cubicBezTo>
                    <a:pt x="5183" y="2974"/>
                    <a:pt x="5226" y="2724"/>
                    <a:pt x="5226" y="2469"/>
                  </a:cubicBezTo>
                  <a:lnTo>
                    <a:pt x="5226" y="477"/>
                  </a:lnTo>
                  <a:cubicBezTo>
                    <a:pt x="5226" y="217"/>
                    <a:pt x="5009" y="1"/>
                    <a:pt x="4750" y="1"/>
                  </a:cubicBezTo>
                  <a:close/>
                </a:path>
              </a:pathLst>
            </a:custGeom>
            <a:solidFill>
              <a:srgbClr val="8A9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09" name="Google Shape;13109;p93"/>
            <p:cNvSpPr/>
            <p:nvPr/>
          </p:nvSpPr>
          <p:spPr>
            <a:xfrm>
              <a:off x="1802870" y="2981466"/>
              <a:ext cx="105802" cy="99612"/>
            </a:xfrm>
            <a:custGeom>
              <a:avLst/>
              <a:gdLst/>
              <a:ahLst/>
              <a:cxnLst/>
              <a:rect l="l" t="t" r="r" b="b"/>
              <a:pathLst>
                <a:path w="4034" h="3798" extrusionOk="0">
                  <a:moveTo>
                    <a:pt x="963" y="1"/>
                  </a:moveTo>
                  <a:cubicBezTo>
                    <a:pt x="429" y="1"/>
                    <a:pt x="1" y="434"/>
                    <a:pt x="1" y="968"/>
                  </a:cubicBezTo>
                  <a:cubicBezTo>
                    <a:pt x="1" y="1497"/>
                    <a:pt x="429" y="1930"/>
                    <a:pt x="963" y="1930"/>
                  </a:cubicBezTo>
                  <a:lnTo>
                    <a:pt x="1098" y="1930"/>
                  </a:lnTo>
                  <a:lnTo>
                    <a:pt x="1160" y="3797"/>
                  </a:lnTo>
                  <a:lnTo>
                    <a:pt x="3797" y="3797"/>
                  </a:lnTo>
                  <a:lnTo>
                    <a:pt x="3797" y="3677"/>
                  </a:lnTo>
                  <a:cubicBezTo>
                    <a:pt x="3797" y="3600"/>
                    <a:pt x="3812" y="3528"/>
                    <a:pt x="3836" y="3456"/>
                  </a:cubicBezTo>
                  <a:lnTo>
                    <a:pt x="3913" y="3215"/>
                  </a:lnTo>
                  <a:cubicBezTo>
                    <a:pt x="3995" y="2974"/>
                    <a:pt x="4033" y="2719"/>
                    <a:pt x="4033" y="2464"/>
                  </a:cubicBezTo>
                  <a:lnTo>
                    <a:pt x="4033" y="477"/>
                  </a:lnTo>
                  <a:cubicBezTo>
                    <a:pt x="4033" y="217"/>
                    <a:pt x="3821" y="1"/>
                    <a:pt x="3562" y="1"/>
                  </a:cubicBez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0" name="Google Shape;13110;p93"/>
            <p:cNvSpPr/>
            <p:nvPr/>
          </p:nvSpPr>
          <p:spPr>
            <a:xfrm>
              <a:off x="1802870" y="3131015"/>
              <a:ext cx="74748" cy="56074"/>
            </a:xfrm>
            <a:custGeom>
              <a:avLst/>
              <a:gdLst/>
              <a:ahLst/>
              <a:cxnLst/>
              <a:rect l="l" t="t" r="r" b="b"/>
              <a:pathLst>
                <a:path w="2850" h="2138" extrusionOk="0">
                  <a:moveTo>
                    <a:pt x="1" y="1"/>
                  </a:moveTo>
                  <a:lnTo>
                    <a:pt x="1" y="2137"/>
                  </a:lnTo>
                  <a:lnTo>
                    <a:pt x="2849" y="2137"/>
                  </a:lnTo>
                  <a:lnTo>
                    <a:pt x="2849" y="1"/>
                  </a:ln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1" name="Google Shape;13111;p93"/>
            <p:cNvSpPr/>
            <p:nvPr/>
          </p:nvSpPr>
          <p:spPr>
            <a:xfrm>
              <a:off x="1802870" y="3131015"/>
              <a:ext cx="74748" cy="37348"/>
            </a:xfrm>
            <a:custGeom>
              <a:avLst/>
              <a:gdLst/>
              <a:ahLst/>
              <a:cxnLst/>
              <a:rect l="l" t="t" r="r" b="b"/>
              <a:pathLst>
                <a:path w="2850" h="1424" extrusionOk="0">
                  <a:moveTo>
                    <a:pt x="1" y="1"/>
                  </a:moveTo>
                  <a:lnTo>
                    <a:pt x="1" y="1074"/>
                  </a:lnTo>
                  <a:cubicBezTo>
                    <a:pt x="446" y="1307"/>
                    <a:pt x="936" y="1424"/>
                    <a:pt x="1425" y="1424"/>
                  </a:cubicBezTo>
                  <a:cubicBezTo>
                    <a:pt x="1915" y="1424"/>
                    <a:pt x="2404" y="1307"/>
                    <a:pt x="2849" y="1074"/>
                  </a:cubicBezTo>
                  <a:lnTo>
                    <a:pt x="2849" y="1"/>
                  </a:lnTo>
                  <a:close/>
                </a:path>
              </a:pathLst>
            </a:custGeom>
            <a:solidFill>
              <a:srgbClr val="C1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2" name="Google Shape;13112;p93"/>
            <p:cNvSpPr/>
            <p:nvPr/>
          </p:nvSpPr>
          <p:spPr>
            <a:xfrm>
              <a:off x="1790386" y="3164219"/>
              <a:ext cx="49885" cy="44456"/>
            </a:xfrm>
            <a:custGeom>
              <a:avLst/>
              <a:gdLst/>
              <a:ahLst/>
              <a:cxnLst/>
              <a:rect l="l" t="t" r="r" b="b"/>
              <a:pathLst>
                <a:path w="1902" h="1695" extrusionOk="0">
                  <a:moveTo>
                    <a:pt x="422" y="0"/>
                  </a:moveTo>
                  <a:cubicBezTo>
                    <a:pt x="333" y="0"/>
                    <a:pt x="245" y="50"/>
                    <a:pt x="203" y="135"/>
                  </a:cubicBezTo>
                  <a:lnTo>
                    <a:pt x="0" y="568"/>
                  </a:lnTo>
                  <a:lnTo>
                    <a:pt x="785" y="1602"/>
                  </a:lnTo>
                  <a:cubicBezTo>
                    <a:pt x="832" y="1663"/>
                    <a:pt x="904" y="1695"/>
                    <a:pt x="975" y="1695"/>
                  </a:cubicBezTo>
                  <a:cubicBezTo>
                    <a:pt x="1035" y="1695"/>
                    <a:pt x="1095" y="1672"/>
                    <a:pt x="1141" y="1627"/>
                  </a:cubicBezTo>
                  <a:lnTo>
                    <a:pt x="1901" y="871"/>
                  </a:lnTo>
                  <a:lnTo>
                    <a:pt x="544" y="34"/>
                  </a:lnTo>
                  <a:cubicBezTo>
                    <a:pt x="506" y="11"/>
                    <a:pt x="464" y="0"/>
                    <a:pt x="422" y="0"/>
                  </a:cubicBezTo>
                  <a:close/>
                </a:path>
              </a:pathLst>
            </a:custGeom>
            <a:solidFill>
              <a:srgbClr val="98A9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3" name="Google Shape;13113;p93"/>
            <p:cNvSpPr/>
            <p:nvPr/>
          </p:nvSpPr>
          <p:spPr>
            <a:xfrm>
              <a:off x="1840245" y="3164219"/>
              <a:ext cx="49727" cy="44456"/>
            </a:xfrm>
            <a:custGeom>
              <a:avLst/>
              <a:gdLst/>
              <a:ahLst/>
              <a:cxnLst/>
              <a:rect l="l" t="t" r="r" b="b"/>
              <a:pathLst>
                <a:path w="1896" h="1695" extrusionOk="0">
                  <a:moveTo>
                    <a:pt x="1474" y="0"/>
                  </a:moveTo>
                  <a:cubicBezTo>
                    <a:pt x="1433" y="0"/>
                    <a:pt x="1391" y="11"/>
                    <a:pt x="1352" y="34"/>
                  </a:cubicBezTo>
                  <a:lnTo>
                    <a:pt x="0" y="871"/>
                  </a:lnTo>
                  <a:lnTo>
                    <a:pt x="756" y="1627"/>
                  </a:lnTo>
                  <a:cubicBezTo>
                    <a:pt x="802" y="1672"/>
                    <a:pt x="861" y="1695"/>
                    <a:pt x="921" y="1695"/>
                  </a:cubicBezTo>
                  <a:cubicBezTo>
                    <a:pt x="993" y="1695"/>
                    <a:pt x="1064" y="1663"/>
                    <a:pt x="1112" y="1602"/>
                  </a:cubicBezTo>
                  <a:lnTo>
                    <a:pt x="1896" y="568"/>
                  </a:lnTo>
                  <a:lnTo>
                    <a:pt x="1694" y="135"/>
                  </a:lnTo>
                  <a:cubicBezTo>
                    <a:pt x="1651" y="50"/>
                    <a:pt x="1564" y="0"/>
                    <a:pt x="1474" y="0"/>
                  </a:cubicBezTo>
                  <a:close/>
                </a:path>
              </a:pathLst>
            </a:custGeom>
            <a:solidFill>
              <a:srgbClr val="98A9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4" name="Google Shape;13114;p93"/>
            <p:cNvSpPr/>
            <p:nvPr/>
          </p:nvSpPr>
          <p:spPr>
            <a:xfrm>
              <a:off x="1777902" y="3032085"/>
              <a:ext cx="124581" cy="117525"/>
            </a:xfrm>
            <a:custGeom>
              <a:avLst/>
              <a:gdLst/>
              <a:ahLst/>
              <a:cxnLst/>
              <a:rect l="l" t="t" r="r" b="b"/>
              <a:pathLst>
                <a:path w="4750" h="4481" extrusionOk="0">
                  <a:moveTo>
                    <a:pt x="2024" y="0"/>
                  </a:moveTo>
                  <a:cubicBezTo>
                    <a:pt x="1280" y="0"/>
                    <a:pt x="717" y="212"/>
                    <a:pt x="717" y="212"/>
                  </a:cubicBezTo>
                  <a:lnTo>
                    <a:pt x="717" y="1020"/>
                  </a:lnTo>
                  <a:cubicBezTo>
                    <a:pt x="712" y="1256"/>
                    <a:pt x="592" y="1477"/>
                    <a:pt x="395" y="1607"/>
                  </a:cubicBezTo>
                  <a:lnTo>
                    <a:pt x="0" y="1872"/>
                  </a:lnTo>
                  <a:lnTo>
                    <a:pt x="0" y="2108"/>
                  </a:lnTo>
                  <a:cubicBezTo>
                    <a:pt x="0" y="3421"/>
                    <a:pt x="1064" y="4480"/>
                    <a:pt x="2377" y="4480"/>
                  </a:cubicBezTo>
                  <a:cubicBezTo>
                    <a:pt x="2380" y="4480"/>
                    <a:pt x="2383" y="4480"/>
                    <a:pt x="2386" y="4480"/>
                  </a:cubicBezTo>
                  <a:cubicBezTo>
                    <a:pt x="3691" y="4480"/>
                    <a:pt x="4749" y="3418"/>
                    <a:pt x="4749" y="2113"/>
                  </a:cubicBezTo>
                  <a:lnTo>
                    <a:pt x="4749" y="1877"/>
                  </a:lnTo>
                  <a:lnTo>
                    <a:pt x="4355" y="1612"/>
                  </a:lnTo>
                  <a:cubicBezTo>
                    <a:pt x="4157" y="1477"/>
                    <a:pt x="4037" y="1256"/>
                    <a:pt x="4037" y="1020"/>
                  </a:cubicBezTo>
                  <a:lnTo>
                    <a:pt x="4037" y="688"/>
                  </a:lnTo>
                  <a:cubicBezTo>
                    <a:pt x="3389" y="148"/>
                    <a:pt x="2644" y="0"/>
                    <a:pt x="2024" y="0"/>
                  </a:cubicBezTo>
                  <a:close/>
                </a:path>
              </a:pathLst>
            </a:custGeom>
            <a:solidFill>
              <a:srgbClr val="D8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5" name="Google Shape;13115;p93"/>
            <p:cNvSpPr/>
            <p:nvPr/>
          </p:nvSpPr>
          <p:spPr>
            <a:xfrm>
              <a:off x="1734364" y="3199915"/>
              <a:ext cx="37374" cy="61871"/>
            </a:xfrm>
            <a:custGeom>
              <a:avLst/>
              <a:gdLst/>
              <a:ahLst/>
              <a:cxnLst/>
              <a:rect l="l" t="t" r="r" b="b"/>
              <a:pathLst>
                <a:path w="1425" h="2359" extrusionOk="0">
                  <a:moveTo>
                    <a:pt x="255" y="1"/>
                  </a:moveTo>
                  <a:cubicBezTo>
                    <a:pt x="92" y="174"/>
                    <a:pt x="0" y="410"/>
                    <a:pt x="0" y="650"/>
                  </a:cubicBezTo>
                  <a:lnTo>
                    <a:pt x="0" y="2359"/>
                  </a:lnTo>
                  <a:lnTo>
                    <a:pt x="1424" y="2359"/>
                  </a:lnTo>
                  <a:lnTo>
                    <a:pt x="1424" y="1565"/>
                  </a:lnTo>
                  <a:cubicBezTo>
                    <a:pt x="1424" y="1310"/>
                    <a:pt x="1323" y="1069"/>
                    <a:pt x="1150" y="891"/>
                  </a:cubicBezTo>
                  <a:lnTo>
                    <a:pt x="255" y="1"/>
                  </a:lnTo>
                  <a:close/>
                </a:path>
              </a:pathLst>
            </a:custGeom>
            <a:solidFill>
              <a:srgbClr val="98A9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6" name="Google Shape;13116;p93"/>
            <p:cNvSpPr/>
            <p:nvPr/>
          </p:nvSpPr>
          <p:spPr>
            <a:xfrm>
              <a:off x="1778007" y="3031954"/>
              <a:ext cx="105802" cy="117263"/>
            </a:xfrm>
            <a:custGeom>
              <a:avLst/>
              <a:gdLst/>
              <a:ahLst/>
              <a:cxnLst/>
              <a:rect l="l" t="t" r="r" b="b"/>
              <a:pathLst>
                <a:path w="4034" h="4471" extrusionOk="0">
                  <a:moveTo>
                    <a:pt x="2020" y="1"/>
                  </a:moveTo>
                  <a:cubicBezTo>
                    <a:pt x="1276" y="1"/>
                    <a:pt x="713" y="212"/>
                    <a:pt x="713" y="212"/>
                  </a:cubicBezTo>
                  <a:lnTo>
                    <a:pt x="713" y="1025"/>
                  </a:lnTo>
                  <a:cubicBezTo>
                    <a:pt x="713" y="1261"/>
                    <a:pt x="593" y="1482"/>
                    <a:pt x="396" y="1617"/>
                  </a:cubicBezTo>
                  <a:lnTo>
                    <a:pt x="1" y="1877"/>
                  </a:lnTo>
                  <a:lnTo>
                    <a:pt x="1" y="2118"/>
                  </a:lnTo>
                  <a:cubicBezTo>
                    <a:pt x="1" y="3316"/>
                    <a:pt x="896" y="4326"/>
                    <a:pt x="2084" y="4471"/>
                  </a:cubicBezTo>
                  <a:cubicBezTo>
                    <a:pt x="1661" y="4033"/>
                    <a:pt x="1425" y="3441"/>
                    <a:pt x="1425" y="2830"/>
                  </a:cubicBezTo>
                  <a:lnTo>
                    <a:pt x="1425" y="1256"/>
                  </a:lnTo>
                  <a:cubicBezTo>
                    <a:pt x="1425" y="1016"/>
                    <a:pt x="1603" y="814"/>
                    <a:pt x="1839" y="785"/>
                  </a:cubicBezTo>
                  <a:cubicBezTo>
                    <a:pt x="2029" y="760"/>
                    <a:pt x="2270" y="739"/>
                    <a:pt x="2538" y="739"/>
                  </a:cubicBezTo>
                  <a:cubicBezTo>
                    <a:pt x="3002" y="739"/>
                    <a:pt x="3545" y="802"/>
                    <a:pt x="4033" y="1016"/>
                  </a:cubicBezTo>
                  <a:lnTo>
                    <a:pt x="4033" y="689"/>
                  </a:lnTo>
                  <a:cubicBezTo>
                    <a:pt x="3385" y="148"/>
                    <a:pt x="2640" y="1"/>
                    <a:pt x="2020" y="1"/>
                  </a:cubicBez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7" name="Google Shape;13117;p93"/>
            <p:cNvSpPr/>
            <p:nvPr/>
          </p:nvSpPr>
          <p:spPr>
            <a:xfrm>
              <a:off x="1790753" y="3028544"/>
              <a:ext cx="101474" cy="33545"/>
            </a:xfrm>
            <a:custGeom>
              <a:avLst/>
              <a:gdLst/>
              <a:ahLst/>
              <a:cxnLst/>
              <a:rect l="l" t="t" r="r" b="b"/>
              <a:pathLst>
                <a:path w="3869" h="1279" extrusionOk="0">
                  <a:moveTo>
                    <a:pt x="1544" y="1"/>
                  </a:moveTo>
                  <a:cubicBezTo>
                    <a:pt x="1083" y="1"/>
                    <a:pt x="666" y="50"/>
                    <a:pt x="395" y="92"/>
                  </a:cubicBezTo>
                  <a:cubicBezTo>
                    <a:pt x="169" y="121"/>
                    <a:pt x="1" y="318"/>
                    <a:pt x="6" y="544"/>
                  </a:cubicBezTo>
                  <a:lnTo>
                    <a:pt x="6" y="1054"/>
                  </a:lnTo>
                  <a:cubicBezTo>
                    <a:pt x="6" y="1203"/>
                    <a:pt x="116" y="1278"/>
                    <a:pt x="227" y="1278"/>
                  </a:cubicBezTo>
                  <a:cubicBezTo>
                    <a:pt x="338" y="1278"/>
                    <a:pt x="448" y="1203"/>
                    <a:pt x="448" y="1054"/>
                  </a:cubicBezTo>
                  <a:lnTo>
                    <a:pt x="448" y="544"/>
                  </a:lnTo>
                  <a:cubicBezTo>
                    <a:pt x="448" y="539"/>
                    <a:pt x="453" y="530"/>
                    <a:pt x="458" y="530"/>
                  </a:cubicBezTo>
                  <a:cubicBezTo>
                    <a:pt x="815" y="476"/>
                    <a:pt x="1178" y="449"/>
                    <a:pt x="1540" y="449"/>
                  </a:cubicBezTo>
                  <a:cubicBezTo>
                    <a:pt x="1661" y="449"/>
                    <a:pt x="1781" y="452"/>
                    <a:pt x="1902" y="458"/>
                  </a:cubicBezTo>
                  <a:cubicBezTo>
                    <a:pt x="2594" y="506"/>
                    <a:pt x="3100" y="679"/>
                    <a:pt x="3393" y="977"/>
                  </a:cubicBezTo>
                  <a:cubicBezTo>
                    <a:pt x="3442" y="1025"/>
                    <a:pt x="3496" y="1045"/>
                    <a:pt x="3548" y="1045"/>
                  </a:cubicBezTo>
                  <a:cubicBezTo>
                    <a:pt x="3721" y="1045"/>
                    <a:pt x="3869" y="823"/>
                    <a:pt x="3706" y="660"/>
                  </a:cubicBezTo>
                  <a:cubicBezTo>
                    <a:pt x="3182" y="135"/>
                    <a:pt x="2304" y="1"/>
                    <a:pt x="154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8" name="Google Shape;13118;p93"/>
            <p:cNvSpPr/>
            <p:nvPr/>
          </p:nvSpPr>
          <p:spPr>
            <a:xfrm>
              <a:off x="1728542" y="2975670"/>
              <a:ext cx="223773" cy="292017"/>
            </a:xfrm>
            <a:custGeom>
              <a:avLst/>
              <a:gdLst/>
              <a:ahLst/>
              <a:cxnLst/>
              <a:rect l="l" t="t" r="r" b="b"/>
              <a:pathLst>
                <a:path w="8532" h="11134" extrusionOk="0">
                  <a:moveTo>
                    <a:pt x="6651" y="448"/>
                  </a:moveTo>
                  <a:lnTo>
                    <a:pt x="6651" y="2599"/>
                  </a:lnTo>
                  <a:cubicBezTo>
                    <a:pt x="6651" y="2921"/>
                    <a:pt x="6578" y="3239"/>
                    <a:pt x="6434" y="3532"/>
                  </a:cubicBezTo>
                  <a:cubicBezTo>
                    <a:pt x="6420" y="3561"/>
                    <a:pt x="6415" y="3595"/>
                    <a:pt x="6415" y="3628"/>
                  </a:cubicBezTo>
                  <a:lnTo>
                    <a:pt x="6415" y="4259"/>
                  </a:lnTo>
                  <a:cubicBezTo>
                    <a:pt x="6415" y="5457"/>
                    <a:pt x="5441" y="6414"/>
                    <a:pt x="4259" y="6414"/>
                  </a:cubicBezTo>
                  <a:cubicBezTo>
                    <a:pt x="4211" y="6414"/>
                    <a:pt x="4163" y="6413"/>
                    <a:pt x="4115" y="6410"/>
                  </a:cubicBezTo>
                  <a:cubicBezTo>
                    <a:pt x="2989" y="6337"/>
                    <a:pt x="2108" y="5356"/>
                    <a:pt x="2108" y="4177"/>
                  </a:cubicBezTo>
                  <a:lnTo>
                    <a:pt x="2108" y="3628"/>
                  </a:lnTo>
                  <a:cubicBezTo>
                    <a:pt x="2108" y="3595"/>
                    <a:pt x="2099" y="3561"/>
                    <a:pt x="2084" y="3532"/>
                  </a:cubicBezTo>
                  <a:cubicBezTo>
                    <a:pt x="1945" y="3244"/>
                    <a:pt x="1868" y="2921"/>
                    <a:pt x="1868" y="2599"/>
                  </a:cubicBezTo>
                  <a:lnTo>
                    <a:pt x="1868" y="2122"/>
                  </a:lnTo>
                  <a:cubicBezTo>
                    <a:pt x="1873" y="1199"/>
                    <a:pt x="2623" y="448"/>
                    <a:pt x="3547" y="448"/>
                  </a:cubicBezTo>
                  <a:close/>
                  <a:moveTo>
                    <a:pt x="3061" y="6554"/>
                  </a:moveTo>
                  <a:cubicBezTo>
                    <a:pt x="3379" y="6727"/>
                    <a:pt x="3730" y="6828"/>
                    <a:pt x="4086" y="6852"/>
                  </a:cubicBezTo>
                  <a:cubicBezTo>
                    <a:pt x="4148" y="6857"/>
                    <a:pt x="4206" y="6857"/>
                    <a:pt x="4264" y="6857"/>
                  </a:cubicBezTo>
                  <a:cubicBezTo>
                    <a:pt x="4273" y="6857"/>
                    <a:pt x="4283" y="6857"/>
                    <a:pt x="4293" y="6857"/>
                  </a:cubicBezTo>
                  <a:cubicBezTo>
                    <a:pt x="4701" y="6857"/>
                    <a:pt x="5105" y="6756"/>
                    <a:pt x="5467" y="6564"/>
                  </a:cubicBezTo>
                  <a:lnTo>
                    <a:pt x="5467" y="6973"/>
                  </a:lnTo>
                  <a:lnTo>
                    <a:pt x="4264" y="7791"/>
                  </a:lnTo>
                  <a:lnTo>
                    <a:pt x="3061" y="6973"/>
                  </a:lnTo>
                  <a:lnTo>
                    <a:pt x="3061" y="6554"/>
                  </a:lnTo>
                  <a:close/>
                  <a:moveTo>
                    <a:pt x="2864" y="7377"/>
                  </a:moveTo>
                  <a:lnTo>
                    <a:pt x="3913" y="8094"/>
                  </a:lnTo>
                  <a:lnTo>
                    <a:pt x="3359" y="8652"/>
                  </a:lnTo>
                  <a:cubicBezTo>
                    <a:pt x="3356" y="8652"/>
                    <a:pt x="3353" y="8654"/>
                    <a:pt x="3350" y="8654"/>
                  </a:cubicBezTo>
                  <a:cubicBezTo>
                    <a:pt x="3348" y="8654"/>
                    <a:pt x="3347" y="8654"/>
                    <a:pt x="3345" y="8652"/>
                  </a:cubicBezTo>
                  <a:cubicBezTo>
                    <a:pt x="3340" y="8652"/>
                    <a:pt x="3335" y="8652"/>
                    <a:pt x="3335" y="8647"/>
                  </a:cubicBezTo>
                  <a:lnTo>
                    <a:pt x="2642" y="7613"/>
                  </a:lnTo>
                  <a:lnTo>
                    <a:pt x="2864" y="7377"/>
                  </a:lnTo>
                  <a:close/>
                  <a:moveTo>
                    <a:pt x="5655" y="7382"/>
                  </a:moveTo>
                  <a:lnTo>
                    <a:pt x="5876" y="7613"/>
                  </a:lnTo>
                  <a:lnTo>
                    <a:pt x="5188" y="8652"/>
                  </a:lnTo>
                  <a:cubicBezTo>
                    <a:pt x="5183" y="8652"/>
                    <a:pt x="5178" y="8657"/>
                    <a:pt x="5173" y="8657"/>
                  </a:cubicBezTo>
                  <a:cubicBezTo>
                    <a:pt x="5169" y="8657"/>
                    <a:pt x="5164" y="8657"/>
                    <a:pt x="5164" y="8652"/>
                  </a:cubicBezTo>
                  <a:lnTo>
                    <a:pt x="4606" y="8099"/>
                  </a:lnTo>
                  <a:lnTo>
                    <a:pt x="5655" y="7382"/>
                  </a:lnTo>
                  <a:close/>
                  <a:moveTo>
                    <a:pt x="3547" y="0"/>
                  </a:moveTo>
                  <a:cubicBezTo>
                    <a:pt x="2378" y="0"/>
                    <a:pt x="1425" y="948"/>
                    <a:pt x="1425" y="2122"/>
                  </a:cubicBezTo>
                  <a:lnTo>
                    <a:pt x="1425" y="2599"/>
                  </a:lnTo>
                  <a:cubicBezTo>
                    <a:pt x="1425" y="2969"/>
                    <a:pt x="1507" y="3340"/>
                    <a:pt x="1666" y="3681"/>
                  </a:cubicBezTo>
                  <a:lnTo>
                    <a:pt x="1666" y="4182"/>
                  </a:lnTo>
                  <a:cubicBezTo>
                    <a:pt x="1661" y="4976"/>
                    <a:pt x="2007" y="5736"/>
                    <a:pt x="2614" y="6251"/>
                  </a:cubicBezTo>
                  <a:lnTo>
                    <a:pt x="2614" y="7002"/>
                  </a:lnTo>
                  <a:lnTo>
                    <a:pt x="2200" y="7435"/>
                  </a:lnTo>
                  <a:cubicBezTo>
                    <a:pt x="2156" y="7478"/>
                    <a:pt x="2132" y="7540"/>
                    <a:pt x="2142" y="7603"/>
                  </a:cubicBezTo>
                  <a:lnTo>
                    <a:pt x="771" y="8103"/>
                  </a:lnTo>
                  <a:cubicBezTo>
                    <a:pt x="309" y="8272"/>
                    <a:pt x="1" y="8710"/>
                    <a:pt x="1" y="9200"/>
                  </a:cubicBezTo>
                  <a:lnTo>
                    <a:pt x="1" y="10913"/>
                  </a:lnTo>
                  <a:cubicBezTo>
                    <a:pt x="1" y="11060"/>
                    <a:pt x="111" y="11134"/>
                    <a:pt x="222" y="11134"/>
                  </a:cubicBezTo>
                  <a:cubicBezTo>
                    <a:pt x="333" y="11134"/>
                    <a:pt x="443" y="11060"/>
                    <a:pt x="443" y="10913"/>
                  </a:cubicBezTo>
                  <a:lnTo>
                    <a:pt x="443" y="9200"/>
                  </a:lnTo>
                  <a:cubicBezTo>
                    <a:pt x="443" y="8897"/>
                    <a:pt x="636" y="8623"/>
                    <a:pt x="925" y="8517"/>
                  </a:cubicBezTo>
                  <a:lnTo>
                    <a:pt x="2368" y="7993"/>
                  </a:lnTo>
                  <a:lnTo>
                    <a:pt x="2970" y="8897"/>
                  </a:lnTo>
                  <a:cubicBezTo>
                    <a:pt x="3047" y="9013"/>
                    <a:pt x="3172" y="9085"/>
                    <a:pt x="3306" y="9099"/>
                  </a:cubicBezTo>
                  <a:lnTo>
                    <a:pt x="3355" y="9099"/>
                  </a:lnTo>
                  <a:cubicBezTo>
                    <a:pt x="3475" y="9099"/>
                    <a:pt x="3595" y="9051"/>
                    <a:pt x="3677" y="8965"/>
                  </a:cubicBezTo>
                  <a:lnTo>
                    <a:pt x="4043" y="8599"/>
                  </a:lnTo>
                  <a:lnTo>
                    <a:pt x="4043" y="10913"/>
                  </a:lnTo>
                  <a:cubicBezTo>
                    <a:pt x="4043" y="11060"/>
                    <a:pt x="4154" y="11134"/>
                    <a:pt x="4266" y="11134"/>
                  </a:cubicBezTo>
                  <a:cubicBezTo>
                    <a:pt x="4378" y="11134"/>
                    <a:pt x="4490" y="11060"/>
                    <a:pt x="4490" y="10913"/>
                  </a:cubicBezTo>
                  <a:lnTo>
                    <a:pt x="4490" y="8599"/>
                  </a:lnTo>
                  <a:lnTo>
                    <a:pt x="4856" y="8965"/>
                  </a:lnTo>
                  <a:cubicBezTo>
                    <a:pt x="4945" y="9056"/>
                    <a:pt x="5062" y="9101"/>
                    <a:pt x="5178" y="9101"/>
                  </a:cubicBezTo>
                  <a:cubicBezTo>
                    <a:pt x="5325" y="9101"/>
                    <a:pt x="5472" y="9030"/>
                    <a:pt x="5563" y="8893"/>
                  </a:cubicBezTo>
                  <a:lnTo>
                    <a:pt x="6165" y="7993"/>
                  </a:lnTo>
                  <a:lnTo>
                    <a:pt x="7608" y="8517"/>
                  </a:lnTo>
                  <a:cubicBezTo>
                    <a:pt x="7897" y="8618"/>
                    <a:pt x="8089" y="8893"/>
                    <a:pt x="8089" y="9200"/>
                  </a:cubicBezTo>
                  <a:lnTo>
                    <a:pt x="8089" y="10909"/>
                  </a:lnTo>
                  <a:cubicBezTo>
                    <a:pt x="8089" y="11058"/>
                    <a:pt x="8200" y="11132"/>
                    <a:pt x="8311" y="11132"/>
                  </a:cubicBezTo>
                  <a:cubicBezTo>
                    <a:pt x="8421" y="11132"/>
                    <a:pt x="8532" y="11058"/>
                    <a:pt x="8532" y="10909"/>
                  </a:cubicBezTo>
                  <a:lnTo>
                    <a:pt x="8532" y="9200"/>
                  </a:lnTo>
                  <a:cubicBezTo>
                    <a:pt x="8527" y="8705"/>
                    <a:pt x="8214" y="8267"/>
                    <a:pt x="7748" y="8103"/>
                  </a:cubicBezTo>
                  <a:lnTo>
                    <a:pt x="6381" y="7603"/>
                  </a:lnTo>
                  <a:cubicBezTo>
                    <a:pt x="6386" y="7540"/>
                    <a:pt x="6367" y="7478"/>
                    <a:pt x="6323" y="7435"/>
                  </a:cubicBezTo>
                  <a:lnTo>
                    <a:pt x="5910" y="7002"/>
                  </a:lnTo>
                  <a:lnTo>
                    <a:pt x="5910" y="6270"/>
                  </a:lnTo>
                  <a:cubicBezTo>
                    <a:pt x="5953" y="6232"/>
                    <a:pt x="5996" y="6198"/>
                    <a:pt x="6035" y="6159"/>
                  </a:cubicBezTo>
                  <a:cubicBezTo>
                    <a:pt x="6559" y="5664"/>
                    <a:pt x="6857" y="4981"/>
                    <a:pt x="6857" y="4264"/>
                  </a:cubicBezTo>
                  <a:lnTo>
                    <a:pt x="6857" y="3681"/>
                  </a:lnTo>
                  <a:cubicBezTo>
                    <a:pt x="7016" y="3340"/>
                    <a:pt x="7098" y="2969"/>
                    <a:pt x="7098" y="2599"/>
                  </a:cubicBezTo>
                  <a:lnTo>
                    <a:pt x="7098" y="222"/>
                  </a:lnTo>
                  <a:cubicBezTo>
                    <a:pt x="7098" y="101"/>
                    <a:pt x="6997" y="0"/>
                    <a:pt x="687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19" name="Google Shape;13119;p93"/>
            <p:cNvSpPr/>
            <p:nvPr/>
          </p:nvSpPr>
          <p:spPr>
            <a:xfrm>
              <a:off x="1765916" y="3231099"/>
              <a:ext cx="11750" cy="36561"/>
            </a:xfrm>
            <a:custGeom>
              <a:avLst/>
              <a:gdLst/>
              <a:ahLst/>
              <a:cxnLst/>
              <a:rect l="l" t="t" r="r" b="b"/>
              <a:pathLst>
                <a:path w="448" h="1394" extrusionOk="0">
                  <a:moveTo>
                    <a:pt x="221" y="0"/>
                  </a:moveTo>
                  <a:cubicBezTo>
                    <a:pt x="101" y="0"/>
                    <a:pt x="0" y="97"/>
                    <a:pt x="0" y="222"/>
                  </a:cubicBezTo>
                  <a:lnTo>
                    <a:pt x="0" y="1170"/>
                  </a:lnTo>
                  <a:cubicBezTo>
                    <a:pt x="0" y="1319"/>
                    <a:pt x="111" y="1393"/>
                    <a:pt x="221" y="1393"/>
                  </a:cubicBezTo>
                  <a:cubicBezTo>
                    <a:pt x="332" y="1393"/>
                    <a:pt x="443" y="1319"/>
                    <a:pt x="443" y="1170"/>
                  </a:cubicBezTo>
                  <a:lnTo>
                    <a:pt x="443" y="222"/>
                  </a:lnTo>
                  <a:cubicBezTo>
                    <a:pt x="448" y="97"/>
                    <a:pt x="346" y="0"/>
                    <a:pt x="22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0" name="Google Shape;13120;p93"/>
            <p:cNvSpPr/>
            <p:nvPr/>
          </p:nvSpPr>
          <p:spPr>
            <a:xfrm>
              <a:off x="1902955" y="3231099"/>
              <a:ext cx="11645" cy="36561"/>
            </a:xfrm>
            <a:custGeom>
              <a:avLst/>
              <a:gdLst/>
              <a:ahLst/>
              <a:cxnLst/>
              <a:rect l="l" t="t" r="r" b="b"/>
              <a:pathLst>
                <a:path w="444" h="1394" extrusionOk="0">
                  <a:moveTo>
                    <a:pt x="222" y="0"/>
                  </a:moveTo>
                  <a:cubicBezTo>
                    <a:pt x="102" y="0"/>
                    <a:pt x="1" y="97"/>
                    <a:pt x="1" y="222"/>
                  </a:cubicBezTo>
                  <a:lnTo>
                    <a:pt x="1" y="1170"/>
                  </a:lnTo>
                  <a:cubicBezTo>
                    <a:pt x="1" y="1319"/>
                    <a:pt x="111" y="1393"/>
                    <a:pt x="222" y="1393"/>
                  </a:cubicBezTo>
                  <a:cubicBezTo>
                    <a:pt x="333" y="1393"/>
                    <a:pt x="443" y="1319"/>
                    <a:pt x="443" y="1170"/>
                  </a:cubicBezTo>
                  <a:lnTo>
                    <a:pt x="443" y="222"/>
                  </a:lnTo>
                  <a:cubicBezTo>
                    <a:pt x="443" y="97"/>
                    <a:pt x="347" y="0"/>
                    <a:pt x="22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1" name="Google Shape;13121;p93"/>
            <p:cNvSpPr/>
            <p:nvPr/>
          </p:nvSpPr>
          <p:spPr>
            <a:xfrm>
              <a:off x="1940198" y="2932001"/>
              <a:ext cx="186163" cy="194293"/>
            </a:xfrm>
            <a:custGeom>
              <a:avLst/>
              <a:gdLst/>
              <a:ahLst/>
              <a:cxnLst/>
              <a:rect l="l" t="t" r="r" b="b"/>
              <a:pathLst>
                <a:path w="7098" h="7408" extrusionOk="0">
                  <a:moveTo>
                    <a:pt x="934" y="1"/>
                  </a:moveTo>
                  <a:cubicBezTo>
                    <a:pt x="419" y="5"/>
                    <a:pt x="0" y="419"/>
                    <a:pt x="0" y="939"/>
                  </a:cubicBezTo>
                  <a:lnTo>
                    <a:pt x="0" y="4735"/>
                  </a:lnTo>
                  <a:cubicBezTo>
                    <a:pt x="0" y="5255"/>
                    <a:pt x="419" y="5669"/>
                    <a:pt x="934" y="5674"/>
                  </a:cubicBezTo>
                  <a:lnTo>
                    <a:pt x="1362" y="5674"/>
                  </a:lnTo>
                  <a:lnTo>
                    <a:pt x="1035" y="6978"/>
                  </a:lnTo>
                  <a:cubicBezTo>
                    <a:pt x="973" y="7213"/>
                    <a:pt x="1159" y="7407"/>
                    <a:pt x="1366" y="7407"/>
                  </a:cubicBezTo>
                  <a:cubicBezTo>
                    <a:pt x="1434" y="7407"/>
                    <a:pt x="1504" y="7386"/>
                    <a:pt x="1569" y="7338"/>
                  </a:cubicBezTo>
                  <a:lnTo>
                    <a:pt x="3859" y="5674"/>
                  </a:lnTo>
                  <a:lnTo>
                    <a:pt x="6159" y="5674"/>
                  </a:lnTo>
                  <a:cubicBezTo>
                    <a:pt x="6674" y="5674"/>
                    <a:pt x="7093" y="5255"/>
                    <a:pt x="7097" y="4740"/>
                  </a:cubicBezTo>
                  <a:lnTo>
                    <a:pt x="7097" y="939"/>
                  </a:lnTo>
                  <a:cubicBezTo>
                    <a:pt x="7093" y="419"/>
                    <a:pt x="6674" y="1"/>
                    <a:pt x="6159" y="1"/>
                  </a:cubicBezTo>
                  <a:lnTo>
                    <a:pt x="4971" y="1"/>
                  </a:lnTo>
                  <a:cubicBezTo>
                    <a:pt x="4677" y="1"/>
                    <a:pt x="4677" y="448"/>
                    <a:pt x="4971" y="448"/>
                  </a:cubicBezTo>
                  <a:lnTo>
                    <a:pt x="6159" y="448"/>
                  </a:lnTo>
                  <a:cubicBezTo>
                    <a:pt x="6429" y="448"/>
                    <a:pt x="6650" y="665"/>
                    <a:pt x="6650" y="939"/>
                  </a:cubicBezTo>
                  <a:lnTo>
                    <a:pt x="6650" y="4735"/>
                  </a:lnTo>
                  <a:cubicBezTo>
                    <a:pt x="6650" y="5010"/>
                    <a:pt x="6429" y="5226"/>
                    <a:pt x="6159" y="5226"/>
                  </a:cubicBezTo>
                  <a:lnTo>
                    <a:pt x="3787" y="5226"/>
                  </a:lnTo>
                  <a:cubicBezTo>
                    <a:pt x="3739" y="5226"/>
                    <a:pt x="3691" y="5241"/>
                    <a:pt x="3652" y="5269"/>
                  </a:cubicBezTo>
                  <a:lnTo>
                    <a:pt x="1535" y="6809"/>
                  </a:lnTo>
                  <a:lnTo>
                    <a:pt x="1862" y="5505"/>
                  </a:lnTo>
                  <a:cubicBezTo>
                    <a:pt x="1896" y="5361"/>
                    <a:pt x="1790" y="5226"/>
                    <a:pt x="1646" y="5226"/>
                  </a:cubicBezTo>
                  <a:lnTo>
                    <a:pt x="934" y="5226"/>
                  </a:lnTo>
                  <a:cubicBezTo>
                    <a:pt x="664" y="5226"/>
                    <a:pt x="443" y="5010"/>
                    <a:pt x="443" y="4735"/>
                  </a:cubicBezTo>
                  <a:lnTo>
                    <a:pt x="443" y="939"/>
                  </a:lnTo>
                  <a:cubicBezTo>
                    <a:pt x="443" y="665"/>
                    <a:pt x="664" y="448"/>
                    <a:pt x="934" y="448"/>
                  </a:cubicBezTo>
                  <a:lnTo>
                    <a:pt x="2122" y="448"/>
                  </a:lnTo>
                  <a:cubicBezTo>
                    <a:pt x="2420" y="448"/>
                    <a:pt x="2420" y="1"/>
                    <a:pt x="212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2" name="Google Shape;13122;p93"/>
            <p:cNvSpPr/>
            <p:nvPr/>
          </p:nvSpPr>
          <p:spPr>
            <a:xfrm>
              <a:off x="2014762" y="2894653"/>
              <a:ext cx="37007" cy="111336"/>
            </a:xfrm>
            <a:custGeom>
              <a:avLst/>
              <a:gdLst/>
              <a:ahLst/>
              <a:cxnLst/>
              <a:rect l="l" t="t" r="r" b="b"/>
              <a:pathLst>
                <a:path w="1411" h="4245" extrusionOk="0">
                  <a:moveTo>
                    <a:pt x="944" y="448"/>
                  </a:moveTo>
                  <a:lnTo>
                    <a:pt x="732" y="3802"/>
                  </a:lnTo>
                  <a:lnTo>
                    <a:pt x="674" y="3802"/>
                  </a:lnTo>
                  <a:lnTo>
                    <a:pt x="463" y="448"/>
                  </a:lnTo>
                  <a:close/>
                  <a:moveTo>
                    <a:pt x="232" y="0"/>
                  </a:moveTo>
                  <a:cubicBezTo>
                    <a:pt x="102" y="0"/>
                    <a:pt x="1" y="111"/>
                    <a:pt x="10" y="236"/>
                  </a:cubicBezTo>
                  <a:lnTo>
                    <a:pt x="246" y="4037"/>
                  </a:lnTo>
                  <a:cubicBezTo>
                    <a:pt x="251" y="4153"/>
                    <a:pt x="347" y="4244"/>
                    <a:pt x="468" y="4244"/>
                  </a:cubicBezTo>
                  <a:lnTo>
                    <a:pt x="944" y="4244"/>
                  </a:lnTo>
                  <a:cubicBezTo>
                    <a:pt x="1059" y="4244"/>
                    <a:pt x="1156" y="4153"/>
                    <a:pt x="1165" y="4037"/>
                  </a:cubicBezTo>
                  <a:lnTo>
                    <a:pt x="1406" y="236"/>
                  </a:lnTo>
                  <a:cubicBezTo>
                    <a:pt x="1411" y="111"/>
                    <a:pt x="1310" y="0"/>
                    <a:pt x="118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3" name="Google Shape;13123;p93"/>
            <p:cNvSpPr/>
            <p:nvPr/>
          </p:nvSpPr>
          <p:spPr>
            <a:xfrm>
              <a:off x="2014894" y="3013018"/>
              <a:ext cx="42803" cy="36640"/>
            </a:xfrm>
            <a:custGeom>
              <a:avLst/>
              <a:gdLst/>
              <a:ahLst/>
              <a:cxnLst/>
              <a:rect l="l" t="t" r="r" b="b"/>
              <a:pathLst>
                <a:path w="1632" h="1397" extrusionOk="0">
                  <a:moveTo>
                    <a:pt x="698" y="443"/>
                  </a:moveTo>
                  <a:cubicBezTo>
                    <a:pt x="924" y="443"/>
                    <a:pt x="1035" y="718"/>
                    <a:pt x="876" y="876"/>
                  </a:cubicBezTo>
                  <a:cubicBezTo>
                    <a:pt x="825" y="928"/>
                    <a:pt x="761" y="951"/>
                    <a:pt x="700" y="951"/>
                  </a:cubicBezTo>
                  <a:cubicBezTo>
                    <a:pt x="571" y="951"/>
                    <a:pt x="448" y="851"/>
                    <a:pt x="448" y="698"/>
                  </a:cubicBezTo>
                  <a:cubicBezTo>
                    <a:pt x="448" y="559"/>
                    <a:pt x="559" y="443"/>
                    <a:pt x="698" y="443"/>
                  </a:cubicBezTo>
                  <a:close/>
                  <a:moveTo>
                    <a:pt x="702" y="0"/>
                  </a:moveTo>
                  <a:cubicBezTo>
                    <a:pt x="343" y="0"/>
                    <a:pt x="1" y="279"/>
                    <a:pt x="1" y="698"/>
                  </a:cubicBezTo>
                  <a:cubicBezTo>
                    <a:pt x="1" y="1083"/>
                    <a:pt x="313" y="1396"/>
                    <a:pt x="698" y="1396"/>
                  </a:cubicBezTo>
                  <a:cubicBezTo>
                    <a:pt x="1319" y="1396"/>
                    <a:pt x="1632" y="645"/>
                    <a:pt x="1194" y="208"/>
                  </a:cubicBezTo>
                  <a:cubicBezTo>
                    <a:pt x="1050" y="64"/>
                    <a:pt x="875" y="0"/>
                    <a:pt x="70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24" name="Google Shape;13124;p93"/>
          <p:cNvGrpSpPr/>
          <p:nvPr/>
        </p:nvGrpSpPr>
        <p:grpSpPr>
          <a:xfrm>
            <a:off x="2178842" y="2716294"/>
            <a:ext cx="375709" cy="360890"/>
            <a:chOff x="2178842" y="2900869"/>
            <a:chExt cx="375709" cy="360890"/>
          </a:xfrm>
        </p:grpSpPr>
        <p:sp>
          <p:nvSpPr>
            <p:cNvPr id="13125" name="Google Shape;13125;p93"/>
            <p:cNvSpPr/>
            <p:nvPr/>
          </p:nvSpPr>
          <p:spPr>
            <a:xfrm>
              <a:off x="2198906" y="2973913"/>
              <a:ext cx="282208" cy="282208"/>
            </a:xfrm>
            <a:custGeom>
              <a:avLst/>
              <a:gdLst/>
              <a:ahLst/>
              <a:cxnLst/>
              <a:rect l="l" t="t" r="r" b="b"/>
              <a:pathLst>
                <a:path w="10760" h="10760" extrusionOk="0">
                  <a:moveTo>
                    <a:pt x="5380" y="0"/>
                  </a:moveTo>
                  <a:cubicBezTo>
                    <a:pt x="2406" y="0"/>
                    <a:pt x="0" y="2411"/>
                    <a:pt x="0" y="5380"/>
                  </a:cubicBezTo>
                  <a:cubicBezTo>
                    <a:pt x="0" y="8353"/>
                    <a:pt x="2406" y="10759"/>
                    <a:pt x="5380" y="10759"/>
                  </a:cubicBezTo>
                  <a:cubicBezTo>
                    <a:pt x="8353" y="10759"/>
                    <a:pt x="10759" y="8353"/>
                    <a:pt x="10759" y="5380"/>
                  </a:cubicBezTo>
                  <a:cubicBezTo>
                    <a:pt x="10759" y="2411"/>
                    <a:pt x="8353" y="0"/>
                    <a:pt x="5380" y="0"/>
                  </a:cubicBezTo>
                  <a:close/>
                </a:path>
              </a:pathLst>
            </a:custGeom>
            <a:solidFill>
              <a:srgbClr val="C4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6" name="Google Shape;13126;p93"/>
            <p:cNvSpPr/>
            <p:nvPr/>
          </p:nvSpPr>
          <p:spPr>
            <a:xfrm>
              <a:off x="2339983" y="3109325"/>
              <a:ext cx="141130" cy="11383"/>
            </a:xfrm>
            <a:custGeom>
              <a:avLst/>
              <a:gdLst/>
              <a:ahLst/>
              <a:cxnLst/>
              <a:rect l="l" t="t" r="r" b="b"/>
              <a:pathLst>
                <a:path w="5381" h="434" extrusionOk="0">
                  <a:moveTo>
                    <a:pt x="1" y="0"/>
                  </a:moveTo>
                  <a:lnTo>
                    <a:pt x="1" y="433"/>
                  </a:lnTo>
                  <a:lnTo>
                    <a:pt x="5375" y="433"/>
                  </a:lnTo>
                  <a:cubicBezTo>
                    <a:pt x="5375" y="361"/>
                    <a:pt x="5380" y="289"/>
                    <a:pt x="5380" y="217"/>
                  </a:cubicBezTo>
                  <a:cubicBezTo>
                    <a:pt x="5380" y="144"/>
                    <a:pt x="5380" y="72"/>
                    <a:pt x="5375" y="0"/>
                  </a:cubicBezTo>
                  <a:close/>
                </a:path>
              </a:pathLst>
            </a:custGeom>
            <a:solidFill>
              <a:srgbClr val="A3B2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7" name="Google Shape;13127;p93"/>
            <p:cNvSpPr/>
            <p:nvPr/>
          </p:nvSpPr>
          <p:spPr>
            <a:xfrm>
              <a:off x="2458479" y="2906141"/>
              <a:ext cx="90406" cy="90380"/>
            </a:xfrm>
            <a:custGeom>
              <a:avLst/>
              <a:gdLst/>
              <a:ahLst/>
              <a:cxnLst/>
              <a:rect l="l" t="t" r="r" b="b"/>
              <a:pathLst>
                <a:path w="3447" h="3446" extrusionOk="0">
                  <a:moveTo>
                    <a:pt x="2157" y="0"/>
                  </a:moveTo>
                  <a:lnTo>
                    <a:pt x="1" y="2156"/>
                  </a:lnTo>
                  <a:lnTo>
                    <a:pt x="1" y="3445"/>
                  </a:lnTo>
                  <a:lnTo>
                    <a:pt x="1295" y="3445"/>
                  </a:lnTo>
                  <a:lnTo>
                    <a:pt x="3446" y="1295"/>
                  </a:lnTo>
                  <a:lnTo>
                    <a:pt x="2157" y="1295"/>
                  </a:lnTo>
                  <a:lnTo>
                    <a:pt x="2157" y="0"/>
                  </a:lnTo>
                  <a:close/>
                </a:path>
              </a:pathLst>
            </a:custGeom>
            <a:solidFill>
              <a:srgbClr val="A3B2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8" name="Google Shape;13128;p93"/>
            <p:cNvSpPr/>
            <p:nvPr/>
          </p:nvSpPr>
          <p:spPr>
            <a:xfrm>
              <a:off x="2458479" y="2906141"/>
              <a:ext cx="56573" cy="90380"/>
            </a:xfrm>
            <a:custGeom>
              <a:avLst/>
              <a:gdLst/>
              <a:ahLst/>
              <a:cxnLst/>
              <a:rect l="l" t="t" r="r" b="b"/>
              <a:pathLst>
                <a:path w="2157" h="3446" extrusionOk="0">
                  <a:moveTo>
                    <a:pt x="2157" y="0"/>
                  </a:moveTo>
                  <a:lnTo>
                    <a:pt x="1" y="2156"/>
                  </a:lnTo>
                  <a:lnTo>
                    <a:pt x="1" y="3445"/>
                  </a:lnTo>
                  <a:lnTo>
                    <a:pt x="2157" y="1295"/>
                  </a:lnTo>
                  <a:lnTo>
                    <a:pt x="2157" y="0"/>
                  </a:lnTo>
                  <a:close/>
                </a:path>
              </a:pathLst>
            </a:custGeom>
            <a:solidFill>
              <a:srgbClr val="C4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29" name="Google Shape;13129;p93"/>
            <p:cNvSpPr/>
            <p:nvPr/>
          </p:nvSpPr>
          <p:spPr>
            <a:xfrm>
              <a:off x="2232713" y="3007720"/>
              <a:ext cx="214567" cy="214567"/>
            </a:xfrm>
            <a:custGeom>
              <a:avLst/>
              <a:gdLst/>
              <a:ahLst/>
              <a:cxnLst/>
              <a:rect l="l" t="t" r="r" b="b"/>
              <a:pathLst>
                <a:path w="8181" h="8181" extrusionOk="0">
                  <a:moveTo>
                    <a:pt x="4091" y="1"/>
                  </a:moveTo>
                  <a:cubicBezTo>
                    <a:pt x="1834" y="1"/>
                    <a:pt x="1" y="1834"/>
                    <a:pt x="1" y="4091"/>
                  </a:cubicBezTo>
                  <a:cubicBezTo>
                    <a:pt x="1" y="6347"/>
                    <a:pt x="1834" y="8181"/>
                    <a:pt x="4091" y="8181"/>
                  </a:cubicBezTo>
                  <a:cubicBezTo>
                    <a:pt x="6347" y="8181"/>
                    <a:pt x="8181" y="6347"/>
                    <a:pt x="8181" y="4091"/>
                  </a:cubicBezTo>
                  <a:cubicBezTo>
                    <a:pt x="8181" y="1834"/>
                    <a:pt x="6347" y="1"/>
                    <a:pt x="409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0" name="Google Shape;13130;p93"/>
            <p:cNvSpPr/>
            <p:nvPr/>
          </p:nvSpPr>
          <p:spPr>
            <a:xfrm>
              <a:off x="2339983" y="3109325"/>
              <a:ext cx="107297" cy="11383"/>
            </a:xfrm>
            <a:custGeom>
              <a:avLst/>
              <a:gdLst/>
              <a:ahLst/>
              <a:cxnLst/>
              <a:rect l="l" t="t" r="r" b="b"/>
              <a:pathLst>
                <a:path w="4091" h="434" extrusionOk="0">
                  <a:moveTo>
                    <a:pt x="1" y="0"/>
                  </a:moveTo>
                  <a:lnTo>
                    <a:pt x="1" y="433"/>
                  </a:lnTo>
                  <a:lnTo>
                    <a:pt x="4081" y="433"/>
                  </a:lnTo>
                  <a:cubicBezTo>
                    <a:pt x="4081" y="361"/>
                    <a:pt x="4091" y="289"/>
                    <a:pt x="4091" y="217"/>
                  </a:cubicBezTo>
                  <a:cubicBezTo>
                    <a:pt x="4091" y="144"/>
                    <a:pt x="4081" y="72"/>
                    <a:pt x="4081" y="0"/>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1" name="Google Shape;13131;p93"/>
            <p:cNvSpPr/>
            <p:nvPr/>
          </p:nvSpPr>
          <p:spPr>
            <a:xfrm>
              <a:off x="2266782" y="3041789"/>
              <a:ext cx="146428" cy="146428"/>
            </a:xfrm>
            <a:custGeom>
              <a:avLst/>
              <a:gdLst/>
              <a:ahLst/>
              <a:cxnLst/>
              <a:rect l="l" t="t" r="r" b="b"/>
              <a:pathLst>
                <a:path w="5583" h="5583" extrusionOk="0">
                  <a:moveTo>
                    <a:pt x="2792" y="1"/>
                  </a:moveTo>
                  <a:cubicBezTo>
                    <a:pt x="1252" y="1"/>
                    <a:pt x="1" y="1252"/>
                    <a:pt x="1" y="2792"/>
                  </a:cubicBezTo>
                  <a:cubicBezTo>
                    <a:pt x="1" y="4336"/>
                    <a:pt x="1252" y="5582"/>
                    <a:pt x="2792" y="5582"/>
                  </a:cubicBezTo>
                  <a:cubicBezTo>
                    <a:pt x="4331" y="5582"/>
                    <a:pt x="5582" y="4336"/>
                    <a:pt x="5582" y="2792"/>
                  </a:cubicBezTo>
                  <a:cubicBezTo>
                    <a:pt x="5582" y="1252"/>
                    <a:pt x="4331" y="1"/>
                    <a:pt x="2792" y="1"/>
                  </a:cubicBezTo>
                  <a:close/>
                </a:path>
              </a:pathLst>
            </a:custGeom>
            <a:solidFill>
              <a:srgbClr val="C4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2" name="Google Shape;13132;p93"/>
            <p:cNvSpPr/>
            <p:nvPr/>
          </p:nvSpPr>
          <p:spPr>
            <a:xfrm>
              <a:off x="2339983" y="3109325"/>
              <a:ext cx="73227" cy="11383"/>
            </a:xfrm>
            <a:custGeom>
              <a:avLst/>
              <a:gdLst/>
              <a:ahLst/>
              <a:cxnLst/>
              <a:rect l="l" t="t" r="r" b="b"/>
              <a:pathLst>
                <a:path w="2792" h="434" extrusionOk="0">
                  <a:moveTo>
                    <a:pt x="1" y="0"/>
                  </a:moveTo>
                  <a:lnTo>
                    <a:pt x="1" y="433"/>
                  </a:lnTo>
                  <a:lnTo>
                    <a:pt x="2787" y="433"/>
                  </a:lnTo>
                  <a:cubicBezTo>
                    <a:pt x="2791" y="361"/>
                    <a:pt x="2791" y="289"/>
                    <a:pt x="2791" y="217"/>
                  </a:cubicBezTo>
                  <a:cubicBezTo>
                    <a:pt x="2791" y="144"/>
                    <a:pt x="2791" y="72"/>
                    <a:pt x="2787" y="0"/>
                  </a:cubicBezTo>
                  <a:close/>
                </a:path>
              </a:pathLst>
            </a:custGeom>
            <a:solidFill>
              <a:srgbClr val="A3B2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3" name="Google Shape;13133;p93"/>
            <p:cNvSpPr/>
            <p:nvPr/>
          </p:nvSpPr>
          <p:spPr>
            <a:xfrm>
              <a:off x="2300118" y="3075124"/>
              <a:ext cx="79784" cy="79784"/>
            </a:xfrm>
            <a:custGeom>
              <a:avLst/>
              <a:gdLst/>
              <a:ahLst/>
              <a:cxnLst/>
              <a:rect l="l" t="t" r="r" b="b"/>
              <a:pathLst>
                <a:path w="3042" h="3042" extrusionOk="0">
                  <a:moveTo>
                    <a:pt x="1521" y="0"/>
                  </a:moveTo>
                  <a:cubicBezTo>
                    <a:pt x="683" y="0"/>
                    <a:pt x="0" y="683"/>
                    <a:pt x="0" y="1521"/>
                  </a:cubicBezTo>
                  <a:cubicBezTo>
                    <a:pt x="0" y="2363"/>
                    <a:pt x="683" y="3041"/>
                    <a:pt x="1521" y="3041"/>
                  </a:cubicBezTo>
                  <a:cubicBezTo>
                    <a:pt x="2358" y="3041"/>
                    <a:pt x="3041" y="2363"/>
                    <a:pt x="3041" y="1521"/>
                  </a:cubicBezTo>
                  <a:cubicBezTo>
                    <a:pt x="3041" y="683"/>
                    <a:pt x="2358" y="0"/>
                    <a:pt x="152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4" name="Google Shape;13134;p93"/>
            <p:cNvSpPr/>
            <p:nvPr/>
          </p:nvSpPr>
          <p:spPr>
            <a:xfrm>
              <a:off x="2339983" y="3109325"/>
              <a:ext cx="40023" cy="11383"/>
            </a:xfrm>
            <a:custGeom>
              <a:avLst/>
              <a:gdLst/>
              <a:ahLst/>
              <a:cxnLst/>
              <a:rect l="l" t="t" r="r" b="b"/>
              <a:pathLst>
                <a:path w="1526" h="434" extrusionOk="0">
                  <a:moveTo>
                    <a:pt x="1" y="0"/>
                  </a:moveTo>
                  <a:lnTo>
                    <a:pt x="1" y="433"/>
                  </a:lnTo>
                  <a:lnTo>
                    <a:pt x="1507" y="433"/>
                  </a:lnTo>
                  <a:cubicBezTo>
                    <a:pt x="1526" y="289"/>
                    <a:pt x="1526" y="144"/>
                    <a:pt x="1507" y="0"/>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5" name="Google Shape;13135;p93"/>
            <p:cNvSpPr/>
            <p:nvPr/>
          </p:nvSpPr>
          <p:spPr>
            <a:xfrm>
              <a:off x="2323067" y="3098074"/>
              <a:ext cx="33860" cy="33860"/>
            </a:xfrm>
            <a:custGeom>
              <a:avLst/>
              <a:gdLst/>
              <a:ahLst/>
              <a:cxnLst/>
              <a:rect l="l" t="t" r="r" b="b"/>
              <a:pathLst>
                <a:path w="1291" h="1291" extrusionOk="0">
                  <a:moveTo>
                    <a:pt x="646" y="1"/>
                  </a:moveTo>
                  <a:cubicBezTo>
                    <a:pt x="290" y="1"/>
                    <a:pt x="1" y="290"/>
                    <a:pt x="1" y="646"/>
                  </a:cubicBezTo>
                  <a:cubicBezTo>
                    <a:pt x="1" y="1002"/>
                    <a:pt x="290" y="1290"/>
                    <a:pt x="646" y="1290"/>
                  </a:cubicBezTo>
                  <a:cubicBezTo>
                    <a:pt x="1002" y="1290"/>
                    <a:pt x="1290" y="1002"/>
                    <a:pt x="1290" y="646"/>
                  </a:cubicBezTo>
                  <a:cubicBezTo>
                    <a:pt x="1290" y="290"/>
                    <a:pt x="1002" y="1"/>
                    <a:pt x="646" y="1"/>
                  </a:cubicBezTo>
                  <a:close/>
                </a:path>
              </a:pathLst>
            </a:custGeom>
            <a:solidFill>
              <a:srgbClr val="C4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6" name="Google Shape;13136;p93"/>
            <p:cNvSpPr/>
            <p:nvPr/>
          </p:nvSpPr>
          <p:spPr>
            <a:xfrm>
              <a:off x="2339983" y="3109325"/>
              <a:ext cx="17310" cy="11383"/>
            </a:xfrm>
            <a:custGeom>
              <a:avLst/>
              <a:gdLst/>
              <a:ahLst/>
              <a:cxnLst/>
              <a:rect l="l" t="t" r="r" b="b"/>
              <a:pathLst>
                <a:path w="660" h="434" extrusionOk="0">
                  <a:moveTo>
                    <a:pt x="1" y="0"/>
                  </a:moveTo>
                  <a:lnTo>
                    <a:pt x="1" y="433"/>
                  </a:lnTo>
                  <a:lnTo>
                    <a:pt x="607" y="433"/>
                  </a:lnTo>
                  <a:cubicBezTo>
                    <a:pt x="660" y="294"/>
                    <a:pt x="660" y="140"/>
                    <a:pt x="607" y="0"/>
                  </a:cubicBezTo>
                  <a:close/>
                </a:path>
              </a:pathLst>
            </a:custGeom>
            <a:solidFill>
              <a:srgbClr val="A3B2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37" name="Google Shape;13137;p93"/>
            <p:cNvSpPr/>
            <p:nvPr/>
          </p:nvSpPr>
          <p:spPr>
            <a:xfrm>
              <a:off x="2178842" y="2900869"/>
              <a:ext cx="375709" cy="360890"/>
            </a:xfrm>
            <a:custGeom>
              <a:avLst/>
              <a:gdLst/>
              <a:ahLst/>
              <a:cxnLst/>
              <a:rect l="l" t="t" r="r" b="b"/>
              <a:pathLst>
                <a:path w="14325" h="13760" extrusionOk="0">
                  <a:moveTo>
                    <a:pt x="12616" y="687"/>
                  </a:moveTo>
                  <a:lnTo>
                    <a:pt x="12616" y="1496"/>
                  </a:lnTo>
                  <a:cubicBezTo>
                    <a:pt x="12616" y="1606"/>
                    <a:pt x="12703" y="1698"/>
                    <a:pt x="12814" y="1698"/>
                  </a:cubicBezTo>
                  <a:lnTo>
                    <a:pt x="13622" y="1698"/>
                  </a:lnTo>
                  <a:lnTo>
                    <a:pt x="11871" y="3444"/>
                  </a:lnTo>
                  <a:lnTo>
                    <a:pt x="11149" y="3444"/>
                  </a:lnTo>
                  <a:lnTo>
                    <a:pt x="12313" y="2280"/>
                  </a:lnTo>
                  <a:cubicBezTo>
                    <a:pt x="12474" y="2137"/>
                    <a:pt x="12334" y="1924"/>
                    <a:pt x="12176" y="1924"/>
                  </a:cubicBezTo>
                  <a:cubicBezTo>
                    <a:pt x="12126" y="1924"/>
                    <a:pt x="12074" y="1945"/>
                    <a:pt x="12029" y="1996"/>
                  </a:cubicBezTo>
                  <a:lnTo>
                    <a:pt x="10865" y="3160"/>
                  </a:lnTo>
                  <a:lnTo>
                    <a:pt x="10865" y="2439"/>
                  </a:lnTo>
                  <a:lnTo>
                    <a:pt x="12616" y="687"/>
                  </a:lnTo>
                  <a:close/>
                  <a:moveTo>
                    <a:pt x="6136" y="2987"/>
                  </a:moveTo>
                  <a:cubicBezTo>
                    <a:pt x="7406" y="2987"/>
                    <a:pt x="8671" y="3453"/>
                    <a:pt x="9657" y="4368"/>
                  </a:cubicBezTo>
                  <a:lnTo>
                    <a:pt x="6000" y="8025"/>
                  </a:lnTo>
                  <a:cubicBezTo>
                    <a:pt x="5870" y="8171"/>
                    <a:pt x="6000" y="8363"/>
                    <a:pt x="6152" y="8363"/>
                  </a:cubicBezTo>
                  <a:cubicBezTo>
                    <a:pt x="6196" y="8363"/>
                    <a:pt x="6242" y="8347"/>
                    <a:pt x="6284" y="8309"/>
                  </a:cubicBezTo>
                  <a:lnTo>
                    <a:pt x="7198" y="7395"/>
                  </a:lnTo>
                  <a:lnTo>
                    <a:pt x="7198" y="7395"/>
                  </a:lnTo>
                  <a:cubicBezTo>
                    <a:pt x="7554" y="7886"/>
                    <a:pt x="7530" y="8550"/>
                    <a:pt x="7141" y="9011"/>
                  </a:cubicBezTo>
                  <a:cubicBezTo>
                    <a:pt x="6884" y="9312"/>
                    <a:pt x="6518" y="9472"/>
                    <a:pt x="6145" y="9472"/>
                  </a:cubicBezTo>
                  <a:cubicBezTo>
                    <a:pt x="5944" y="9472"/>
                    <a:pt x="5742" y="9425"/>
                    <a:pt x="5553" y="9329"/>
                  </a:cubicBezTo>
                  <a:cubicBezTo>
                    <a:pt x="5014" y="9055"/>
                    <a:pt x="4735" y="8448"/>
                    <a:pt x="4874" y="7861"/>
                  </a:cubicBezTo>
                  <a:cubicBezTo>
                    <a:pt x="5014" y="7274"/>
                    <a:pt x="5538" y="6861"/>
                    <a:pt x="6145" y="6861"/>
                  </a:cubicBezTo>
                  <a:cubicBezTo>
                    <a:pt x="6226" y="6861"/>
                    <a:pt x="6303" y="6870"/>
                    <a:pt x="6385" y="6885"/>
                  </a:cubicBezTo>
                  <a:cubicBezTo>
                    <a:pt x="6403" y="6888"/>
                    <a:pt x="6419" y="6890"/>
                    <a:pt x="6435" y="6890"/>
                  </a:cubicBezTo>
                  <a:cubicBezTo>
                    <a:pt x="6664" y="6890"/>
                    <a:pt x="6718" y="6526"/>
                    <a:pt x="6457" y="6485"/>
                  </a:cubicBezTo>
                  <a:cubicBezTo>
                    <a:pt x="6353" y="6466"/>
                    <a:pt x="6249" y="6457"/>
                    <a:pt x="6146" y="6457"/>
                  </a:cubicBezTo>
                  <a:cubicBezTo>
                    <a:pt x="5548" y="6457"/>
                    <a:pt x="4984" y="6769"/>
                    <a:pt x="4672" y="7298"/>
                  </a:cubicBezTo>
                  <a:cubicBezTo>
                    <a:pt x="4307" y="7919"/>
                    <a:pt x="4369" y="8699"/>
                    <a:pt x="4826" y="9257"/>
                  </a:cubicBezTo>
                  <a:cubicBezTo>
                    <a:pt x="5159" y="9655"/>
                    <a:pt x="5643" y="9874"/>
                    <a:pt x="6141" y="9874"/>
                  </a:cubicBezTo>
                  <a:cubicBezTo>
                    <a:pt x="6335" y="9874"/>
                    <a:pt x="6532" y="9841"/>
                    <a:pt x="6722" y="9772"/>
                  </a:cubicBezTo>
                  <a:cubicBezTo>
                    <a:pt x="7400" y="9526"/>
                    <a:pt x="7848" y="8886"/>
                    <a:pt x="7848" y="8165"/>
                  </a:cubicBezTo>
                  <a:cubicBezTo>
                    <a:pt x="7853" y="7780"/>
                    <a:pt x="7723" y="7409"/>
                    <a:pt x="7482" y="7111"/>
                  </a:cubicBezTo>
                  <a:lnTo>
                    <a:pt x="8113" y="6476"/>
                  </a:lnTo>
                  <a:lnTo>
                    <a:pt x="8113" y="6476"/>
                  </a:lnTo>
                  <a:cubicBezTo>
                    <a:pt x="8984" y="7496"/>
                    <a:pt x="8931" y="9007"/>
                    <a:pt x="8002" y="9964"/>
                  </a:cubicBezTo>
                  <a:cubicBezTo>
                    <a:pt x="7497" y="10483"/>
                    <a:pt x="6822" y="10747"/>
                    <a:pt x="6145" y="10747"/>
                  </a:cubicBezTo>
                  <a:cubicBezTo>
                    <a:pt x="5571" y="10747"/>
                    <a:pt x="4995" y="10557"/>
                    <a:pt x="4518" y="10171"/>
                  </a:cubicBezTo>
                  <a:cubicBezTo>
                    <a:pt x="3479" y="9329"/>
                    <a:pt x="3248" y="7837"/>
                    <a:pt x="3989" y="6721"/>
                  </a:cubicBezTo>
                  <a:cubicBezTo>
                    <a:pt x="4484" y="5978"/>
                    <a:pt x="5305" y="5568"/>
                    <a:pt x="6147" y="5568"/>
                  </a:cubicBezTo>
                  <a:cubicBezTo>
                    <a:pt x="6564" y="5568"/>
                    <a:pt x="6986" y="5669"/>
                    <a:pt x="7376" y="5879"/>
                  </a:cubicBezTo>
                  <a:cubicBezTo>
                    <a:pt x="7410" y="5897"/>
                    <a:pt x="7443" y="5904"/>
                    <a:pt x="7473" y="5904"/>
                  </a:cubicBezTo>
                  <a:cubicBezTo>
                    <a:pt x="7653" y="5904"/>
                    <a:pt x="7762" y="5639"/>
                    <a:pt x="7569" y="5528"/>
                  </a:cubicBezTo>
                  <a:cubicBezTo>
                    <a:pt x="7115" y="5282"/>
                    <a:pt x="6624" y="5164"/>
                    <a:pt x="6139" y="5164"/>
                  </a:cubicBezTo>
                  <a:cubicBezTo>
                    <a:pt x="5162" y="5164"/>
                    <a:pt x="4210" y="5641"/>
                    <a:pt x="3638" y="6509"/>
                  </a:cubicBezTo>
                  <a:cubicBezTo>
                    <a:pt x="2776" y="7804"/>
                    <a:pt x="3051" y="9541"/>
                    <a:pt x="4263" y="10508"/>
                  </a:cubicBezTo>
                  <a:cubicBezTo>
                    <a:pt x="4815" y="10950"/>
                    <a:pt x="5478" y="11167"/>
                    <a:pt x="6139" y="11167"/>
                  </a:cubicBezTo>
                  <a:cubicBezTo>
                    <a:pt x="6932" y="11167"/>
                    <a:pt x="7720" y="10855"/>
                    <a:pt x="8305" y="10243"/>
                  </a:cubicBezTo>
                  <a:cubicBezTo>
                    <a:pt x="9383" y="9122"/>
                    <a:pt x="9421" y="7361"/>
                    <a:pt x="8401" y="6192"/>
                  </a:cubicBezTo>
                  <a:lnTo>
                    <a:pt x="9032" y="5561"/>
                  </a:lnTo>
                  <a:lnTo>
                    <a:pt x="9032" y="5561"/>
                  </a:lnTo>
                  <a:cubicBezTo>
                    <a:pt x="10393" y="7082"/>
                    <a:pt x="10350" y="9401"/>
                    <a:pt x="8926" y="10864"/>
                  </a:cubicBezTo>
                  <a:cubicBezTo>
                    <a:pt x="8170" y="11643"/>
                    <a:pt x="7161" y="12038"/>
                    <a:pt x="6147" y="12038"/>
                  </a:cubicBezTo>
                  <a:cubicBezTo>
                    <a:pt x="5256" y="12038"/>
                    <a:pt x="4362" y="11733"/>
                    <a:pt x="3633" y="11114"/>
                  </a:cubicBezTo>
                  <a:cubicBezTo>
                    <a:pt x="2079" y="9791"/>
                    <a:pt x="1809" y="7491"/>
                    <a:pt x="3027" y="5850"/>
                  </a:cubicBezTo>
                  <a:cubicBezTo>
                    <a:pt x="3783" y="4827"/>
                    <a:pt x="4955" y="4279"/>
                    <a:pt x="6147" y="4279"/>
                  </a:cubicBezTo>
                  <a:cubicBezTo>
                    <a:pt x="6865" y="4279"/>
                    <a:pt x="7591" y="4478"/>
                    <a:pt x="8238" y="4893"/>
                  </a:cubicBezTo>
                  <a:cubicBezTo>
                    <a:pt x="8278" y="4921"/>
                    <a:pt x="8319" y="4933"/>
                    <a:pt x="8357" y="4933"/>
                  </a:cubicBezTo>
                  <a:cubicBezTo>
                    <a:pt x="8535" y="4933"/>
                    <a:pt x="8657" y="4670"/>
                    <a:pt x="8459" y="4551"/>
                  </a:cubicBezTo>
                  <a:cubicBezTo>
                    <a:pt x="7743" y="4092"/>
                    <a:pt x="6939" y="3871"/>
                    <a:pt x="6143" y="3871"/>
                  </a:cubicBezTo>
                  <a:cubicBezTo>
                    <a:pt x="4821" y="3871"/>
                    <a:pt x="3521" y="4479"/>
                    <a:pt x="2680" y="5614"/>
                  </a:cubicBezTo>
                  <a:cubicBezTo>
                    <a:pt x="1338" y="7433"/>
                    <a:pt x="1636" y="9983"/>
                    <a:pt x="3363" y="11446"/>
                  </a:cubicBezTo>
                  <a:cubicBezTo>
                    <a:pt x="4168" y="12127"/>
                    <a:pt x="5154" y="12463"/>
                    <a:pt x="6137" y="12463"/>
                  </a:cubicBezTo>
                  <a:cubicBezTo>
                    <a:pt x="7265" y="12463"/>
                    <a:pt x="8388" y="12022"/>
                    <a:pt x="9229" y="11153"/>
                  </a:cubicBezTo>
                  <a:cubicBezTo>
                    <a:pt x="10798" y="9521"/>
                    <a:pt x="10836" y="6952"/>
                    <a:pt x="9316" y="5278"/>
                  </a:cubicBezTo>
                  <a:lnTo>
                    <a:pt x="9946" y="4652"/>
                  </a:lnTo>
                  <a:cubicBezTo>
                    <a:pt x="10831" y="5605"/>
                    <a:pt x="11322" y="6861"/>
                    <a:pt x="11322" y="8165"/>
                  </a:cubicBezTo>
                  <a:cubicBezTo>
                    <a:pt x="11327" y="10619"/>
                    <a:pt x="9604" y="12741"/>
                    <a:pt x="7203" y="13246"/>
                  </a:cubicBezTo>
                  <a:cubicBezTo>
                    <a:pt x="6846" y="13321"/>
                    <a:pt x="6489" y="13357"/>
                    <a:pt x="6136" y="13357"/>
                  </a:cubicBezTo>
                  <a:cubicBezTo>
                    <a:pt x="4112" y="13357"/>
                    <a:pt x="2226" y="12166"/>
                    <a:pt x="1391" y="10253"/>
                  </a:cubicBezTo>
                  <a:cubicBezTo>
                    <a:pt x="404" y="8001"/>
                    <a:pt x="1131" y="5369"/>
                    <a:pt x="3132" y="3945"/>
                  </a:cubicBezTo>
                  <a:cubicBezTo>
                    <a:pt x="4037" y="3303"/>
                    <a:pt x="5088" y="2987"/>
                    <a:pt x="6136" y="2987"/>
                  </a:cubicBezTo>
                  <a:close/>
                  <a:moveTo>
                    <a:pt x="12815" y="0"/>
                  </a:moveTo>
                  <a:cubicBezTo>
                    <a:pt x="12765" y="0"/>
                    <a:pt x="12715" y="19"/>
                    <a:pt x="12674" y="62"/>
                  </a:cubicBezTo>
                  <a:lnTo>
                    <a:pt x="10518" y="2212"/>
                  </a:lnTo>
                  <a:cubicBezTo>
                    <a:pt x="10485" y="2251"/>
                    <a:pt x="10461" y="2299"/>
                    <a:pt x="10461" y="2357"/>
                  </a:cubicBezTo>
                  <a:lnTo>
                    <a:pt x="10461" y="3565"/>
                  </a:lnTo>
                  <a:lnTo>
                    <a:pt x="9941" y="4079"/>
                  </a:lnTo>
                  <a:cubicBezTo>
                    <a:pt x="8867" y="3079"/>
                    <a:pt x="7500" y="2583"/>
                    <a:pt x="6136" y="2583"/>
                  </a:cubicBezTo>
                  <a:cubicBezTo>
                    <a:pt x="4671" y="2583"/>
                    <a:pt x="3209" y="3155"/>
                    <a:pt x="2112" y="4291"/>
                  </a:cubicBezTo>
                  <a:cubicBezTo>
                    <a:pt x="0" y="6485"/>
                    <a:pt x="34" y="9964"/>
                    <a:pt x="2189" y="12120"/>
                  </a:cubicBezTo>
                  <a:cubicBezTo>
                    <a:pt x="3279" y="13212"/>
                    <a:pt x="4710" y="13759"/>
                    <a:pt x="6142" y="13759"/>
                  </a:cubicBezTo>
                  <a:cubicBezTo>
                    <a:pt x="7538" y="13759"/>
                    <a:pt x="8935" y="13239"/>
                    <a:pt x="10018" y="12197"/>
                  </a:cubicBezTo>
                  <a:cubicBezTo>
                    <a:pt x="12207" y="10080"/>
                    <a:pt x="12304" y="6596"/>
                    <a:pt x="10225" y="4368"/>
                  </a:cubicBezTo>
                  <a:lnTo>
                    <a:pt x="10745" y="3848"/>
                  </a:lnTo>
                  <a:lnTo>
                    <a:pt x="11952" y="3848"/>
                  </a:lnTo>
                  <a:cubicBezTo>
                    <a:pt x="12005" y="3848"/>
                    <a:pt x="12058" y="3824"/>
                    <a:pt x="12097" y="3786"/>
                  </a:cubicBezTo>
                  <a:lnTo>
                    <a:pt x="14248" y="1635"/>
                  </a:lnTo>
                  <a:cubicBezTo>
                    <a:pt x="14305" y="1577"/>
                    <a:pt x="14325" y="1491"/>
                    <a:pt x="14296" y="1419"/>
                  </a:cubicBezTo>
                  <a:cubicBezTo>
                    <a:pt x="14262" y="1342"/>
                    <a:pt x="14190" y="1293"/>
                    <a:pt x="14108" y="1293"/>
                  </a:cubicBezTo>
                  <a:lnTo>
                    <a:pt x="13016" y="1293"/>
                  </a:lnTo>
                  <a:lnTo>
                    <a:pt x="13016" y="201"/>
                  </a:lnTo>
                  <a:cubicBezTo>
                    <a:pt x="13016" y="81"/>
                    <a:pt x="12917" y="0"/>
                    <a:pt x="1281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38" name="Google Shape;13138;p93"/>
          <p:cNvGrpSpPr/>
          <p:nvPr/>
        </p:nvGrpSpPr>
        <p:grpSpPr>
          <a:xfrm>
            <a:off x="2704703" y="2716346"/>
            <a:ext cx="230986" cy="360497"/>
            <a:chOff x="2704703" y="2900921"/>
            <a:chExt cx="230986" cy="360497"/>
          </a:xfrm>
        </p:grpSpPr>
        <p:sp>
          <p:nvSpPr>
            <p:cNvPr id="13139" name="Google Shape;13139;p93"/>
            <p:cNvSpPr/>
            <p:nvPr/>
          </p:nvSpPr>
          <p:spPr>
            <a:xfrm>
              <a:off x="2817534" y="2906193"/>
              <a:ext cx="28299" cy="33545"/>
            </a:xfrm>
            <a:custGeom>
              <a:avLst/>
              <a:gdLst/>
              <a:ahLst/>
              <a:cxnLst/>
              <a:rect l="l" t="t" r="r" b="b"/>
              <a:pathLst>
                <a:path w="1079" h="1279" extrusionOk="0">
                  <a:moveTo>
                    <a:pt x="127" y="1"/>
                  </a:moveTo>
                  <a:cubicBezTo>
                    <a:pt x="59" y="1"/>
                    <a:pt x="0" y="59"/>
                    <a:pt x="0" y="128"/>
                  </a:cubicBezTo>
                  <a:lnTo>
                    <a:pt x="0" y="1062"/>
                  </a:lnTo>
                  <a:lnTo>
                    <a:pt x="1078" y="1278"/>
                  </a:lnTo>
                  <a:cubicBezTo>
                    <a:pt x="1078" y="292"/>
                    <a:pt x="448" y="56"/>
                    <a:pt x="149" y="3"/>
                  </a:cubicBezTo>
                  <a:cubicBezTo>
                    <a:pt x="142" y="2"/>
                    <a:pt x="134" y="1"/>
                    <a:pt x="127" y="1"/>
                  </a:cubicBez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0" name="Google Shape;13140;p93"/>
            <p:cNvSpPr/>
            <p:nvPr/>
          </p:nvSpPr>
          <p:spPr>
            <a:xfrm>
              <a:off x="2794926" y="2928460"/>
              <a:ext cx="129905" cy="248637"/>
            </a:xfrm>
            <a:custGeom>
              <a:avLst/>
              <a:gdLst/>
              <a:ahLst/>
              <a:cxnLst/>
              <a:rect l="l" t="t" r="r" b="b"/>
              <a:pathLst>
                <a:path w="4953" h="9480" extrusionOk="0">
                  <a:moveTo>
                    <a:pt x="382" y="1"/>
                  </a:moveTo>
                  <a:cubicBezTo>
                    <a:pt x="284" y="1"/>
                    <a:pt x="198" y="76"/>
                    <a:pt x="179" y="174"/>
                  </a:cubicBezTo>
                  <a:lnTo>
                    <a:pt x="1" y="1079"/>
                  </a:lnTo>
                  <a:lnTo>
                    <a:pt x="2585" y="5385"/>
                  </a:lnTo>
                  <a:lnTo>
                    <a:pt x="2801" y="9480"/>
                  </a:lnTo>
                  <a:lnTo>
                    <a:pt x="3879" y="9480"/>
                  </a:lnTo>
                  <a:cubicBezTo>
                    <a:pt x="3879" y="6896"/>
                    <a:pt x="4952" y="6256"/>
                    <a:pt x="4952" y="3879"/>
                  </a:cubicBezTo>
                  <a:cubicBezTo>
                    <a:pt x="4952" y="261"/>
                    <a:pt x="1257" y="10"/>
                    <a:pt x="391" y="1"/>
                  </a:cubicBezTo>
                  <a:cubicBezTo>
                    <a:pt x="388" y="1"/>
                    <a:pt x="385" y="1"/>
                    <a:pt x="382" y="1"/>
                  </a:cubicBezTo>
                  <a:close/>
                </a:path>
              </a:pathLst>
            </a:custGeom>
            <a:solidFill>
              <a:srgbClr val="DE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1" name="Google Shape;13141;p93"/>
            <p:cNvSpPr/>
            <p:nvPr/>
          </p:nvSpPr>
          <p:spPr>
            <a:xfrm>
              <a:off x="2710499" y="2949075"/>
              <a:ext cx="209033" cy="239405"/>
            </a:xfrm>
            <a:custGeom>
              <a:avLst/>
              <a:gdLst/>
              <a:ahLst/>
              <a:cxnLst/>
              <a:rect l="l" t="t" r="r" b="b"/>
              <a:pathLst>
                <a:path w="7970" h="9128" extrusionOk="0">
                  <a:moveTo>
                    <a:pt x="3174" y="1"/>
                  </a:moveTo>
                  <a:cubicBezTo>
                    <a:pt x="2898" y="1"/>
                    <a:pt x="2673" y="15"/>
                    <a:pt x="2532" y="28"/>
                  </a:cubicBezTo>
                  <a:cubicBezTo>
                    <a:pt x="2311" y="47"/>
                    <a:pt x="2142" y="235"/>
                    <a:pt x="2142" y="456"/>
                  </a:cubicBezTo>
                  <a:lnTo>
                    <a:pt x="2142" y="721"/>
                  </a:lnTo>
                  <a:lnTo>
                    <a:pt x="150" y="2713"/>
                  </a:lnTo>
                  <a:cubicBezTo>
                    <a:pt x="49" y="2814"/>
                    <a:pt x="1" y="2963"/>
                    <a:pt x="30" y="3103"/>
                  </a:cubicBezTo>
                  <a:lnTo>
                    <a:pt x="174" y="3815"/>
                  </a:lnTo>
                  <a:cubicBezTo>
                    <a:pt x="189" y="3901"/>
                    <a:pt x="256" y="3969"/>
                    <a:pt x="338" y="3988"/>
                  </a:cubicBezTo>
                  <a:cubicBezTo>
                    <a:pt x="571" y="4037"/>
                    <a:pt x="787" y="4057"/>
                    <a:pt x="987" y="4057"/>
                  </a:cubicBezTo>
                  <a:cubicBezTo>
                    <a:pt x="1755" y="4057"/>
                    <a:pt x="2276" y="3749"/>
                    <a:pt x="2551" y="3531"/>
                  </a:cubicBezTo>
                  <a:cubicBezTo>
                    <a:pt x="2633" y="3460"/>
                    <a:pt x="2733" y="3425"/>
                    <a:pt x="2834" y="3425"/>
                  </a:cubicBezTo>
                  <a:cubicBezTo>
                    <a:pt x="2905" y="3425"/>
                    <a:pt x="2976" y="3442"/>
                    <a:pt x="3042" y="3478"/>
                  </a:cubicBezTo>
                  <a:cubicBezTo>
                    <a:pt x="3470" y="3719"/>
                    <a:pt x="3875" y="3772"/>
                    <a:pt x="4151" y="3772"/>
                  </a:cubicBezTo>
                  <a:cubicBezTo>
                    <a:pt x="4372" y="3772"/>
                    <a:pt x="4509" y="3738"/>
                    <a:pt x="4509" y="3738"/>
                  </a:cubicBezTo>
                  <a:lnTo>
                    <a:pt x="4509" y="3738"/>
                  </a:lnTo>
                  <a:cubicBezTo>
                    <a:pt x="2537" y="5711"/>
                    <a:pt x="1921" y="7048"/>
                    <a:pt x="1921" y="7833"/>
                  </a:cubicBezTo>
                  <a:cubicBezTo>
                    <a:pt x="1921" y="8343"/>
                    <a:pt x="2161" y="8819"/>
                    <a:pt x="2570" y="9127"/>
                  </a:cubicBezTo>
                  <a:lnTo>
                    <a:pt x="7310" y="9127"/>
                  </a:lnTo>
                  <a:cubicBezTo>
                    <a:pt x="7310" y="9127"/>
                    <a:pt x="6607" y="8059"/>
                    <a:pt x="7377" y="4493"/>
                  </a:cubicBezTo>
                  <a:cubicBezTo>
                    <a:pt x="7969" y="1736"/>
                    <a:pt x="6627" y="755"/>
                    <a:pt x="5121" y="273"/>
                  </a:cubicBezTo>
                  <a:cubicBezTo>
                    <a:pt x="4441" y="54"/>
                    <a:pt x="3711" y="1"/>
                    <a:pt x="3174" y="1"/>
                  </a:cubicBez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2" name="Google Shape;13142;p93"/>
            <p:cNvSpPr/>
            <p:nvPr/>
          </p:nvSpPr>
          <p:spPr>
            <a:xfrm>
              <a:off x="2712152" y="3008375"/>
              <a:ext cx="145536" cy="174282"/>
            </a:xfrm>
            <a:custGeom>
              <a:avLst/>
              <a:gdLst/>
              <a:ahLst/>
              <a:cxnLst/>
              <a:rect l="l" t="t" r="r" b="b"/>
              <a:pathLst>
                <a:path w="5549" h="6645" extrusionOk="0">
                  <a:moveTo>
                    <a:pt x="2940" y="1"/>
                  </a:moveTo>
                  <a:cubicBezTo>
                    <a:pt x="2785" y="1"/>
                    <a:pt x="2642" y="52"/>
                    <a:pt x="2507" y="187"/>
                  </a:cubicBezTo>
                  <a:cubicBezTo>
                    <a:pt x="2097" y="598"/>
                    <a:pt x="1289" y="1013"/>
                    <a:pt x="151" y="1013"/>
                  </a:cubicBezTo>
                  <a:cubicBezTo>
                    <a:pt x="101" y="1013"/>
                    <a:pt x="51" y="1012"/>
                    <a:pt x="0" y="1010"/>
                  </a:cubicBezTo>
                  <a:lnTo>
                    <a:pt x="0" y="1010"/>
                  </a:lnTo>
                  <a:lnTo>
                    <a:pt x="111" y="1554"/>
                  </a:lnTo>
                  <a:cubicBezTo>
                    <a:pt x="126" y="1636"/>
                    <a:pt x="193" y="1703"/>
                    <a:pt x="275" y="1722"/>
                  </a:cubicBezTo>
                  <a:cubicBezTo>
                    <a:pt x="509" y="1771"/>
                    <a:pt x="727" y="1792"/>
                    <a:pt x="928" y="1792"/>
                  </a:cubicBezTo>
                  <a:cubicBezTo>
                    <a:pt x="1694" y="1792"/>
                    <a:pt x="2215" y="1486"/>
                    <a:pt x="2493" y="1265"/>
                  </a:cubicBezTo>
                  <a:cubicBezTo>
                    <a:pt x="2573" y="1197"/>
                    <a:pt x="2674" y="1162"/>
                    <a:pt x="2777" y="1162"/>
                  </a:cubicBezTo>
                  <a:cubicBezTo>
                    <a:pt x="2847" y="1162"/>
                    <a:pt x="2919" y="1179"/>
                    <a:pt x="2984" y="1212"/>
                  </a:cubicBezTo>
                  <a:cubicBezTo>
                    <a:pt x="3411" y="1457"/>
                    <a:pt x="3817" y="1511"/>
                    <a:pt x="4092" y="1511"/>
                  </a:cubicBezTo>
                  <a:cubicBezTo>
                    <a:pt x="4310" y="1511"/>
                    <a:pt x="4446" y="1477"/>
                    <a:pt x="4446" y="1477"/>
                  </a:cubicBezTo>
                  <a:lnTo>
                    <a:pt x="4446" y="1477"/>
                  </a:lnTo>
                  <a:cubicBezTo>
                    <a:pt x="2474" y="3450"/>
                    <a:pt x="1863" y="4783"/>
                    <a:pt x="1863" y="5567"/>
                  </a:cubicBezTo>
                  <a:cubicBezTo>
                    <a:pt x="1858" y="5966"/>
                    <a:pt x="2007" y="6351"/>
                    <a:pt x="2272" y="6645"/>
                  </a:cubicBezTo>
                  <a:lnTo>
                    <a:pt x="3585" y="6645"/>
                  </a:lnTo>
                  <a:lnTo>
                    <a:pt x="3585" y="6433"/>
                  </a:lnTo>
                  <a:cubicBezTo>
                    <a:pt x="3585" y="6433"/>
                    <a:pt x="2724" y="4927"/>
                    <a:pt x="4230" y="3199"/>
                  </a:cubicBezTo>
                  <a:cubicBezTo>
                    <a:pt x="5548" y="1698"/>
                    <a:pt x="5524" y="904"/>
                    <a:pt x="5409" y="577"/>
                  </a:cubicBezTo>
                  <a:cubicBezTo>
                    <a:pt x="5380" y="491"/>
                    <a:pt x="5300" y="437"/>
                    <a:pt x="5212" y="437"/>
                  </a:cubicBezTo>
                  <a:cubicBezTo>
                    <a:pt x="5196" y="437"/>
                    <a:pt x="5180" y="439"/>
                    <a:pt x="5163" y="442"/>
                  </a:cubicBezTo>
                  <a:cubicBezTo>
                    <a:pt x="5024" y="476"/>
                    <a:pt x="4891" y="490"/>
                    <a:pt x="4762" y="490"/>
                  </a:cubicBezTo>
                  <a:cubicBezTo>
                    <a:pt x="4008" y="490"/>
                    <a:pt x="3420" y="1"/>
                    <a:pt x="2940" y="1"/>
                  </a:cubicBezTo>
                  <a:close/>
                </a:path>
              </a:pathLst>
            </a:custGeom>
            <a:solidFill>
              <a:srgbClr val="DE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3" name="Google Shape;13143;p93"/>
            <p:cNvSpPr/>
            <p:nvPr/>
          </p:nvSpPr>
          <p:spPr>
            <a:xfrm>
              <a:off x="2749631" y="3176966"/>
              <a:ext cx="169508" cy="28273"/>
            </a:xfrm>
            <a:custGeom>
              <a:avLst/>
              <a:gdLst/>
              <a:ahLst/>
              <a:cxnLst/>
              <a:rect l="l" t="t" r="r" b="b"/>
              <a:pathLst>
                <a:path w="6463" h="1078" extrusionOk="0">
                  <a:moveTo>
                    <a:pt x="434" y="0"/>
                  </a:moveTo>
                  <a:cubicBezTo>
                    <a:pt x="193" y="0"/>
                    <a:pt x="1" y="197"/>
                    <a:pt x="1" y="433"/>
                  </a:cubicBezTo>
                  <a:lnTo>
                    <a:pt x="1" y="1078"/>
                  </a:lnTo>
                  <a:lnTo>
                    <a:pt x="6463" y="1078"/>
                  </a:lnTo>
                  <a:lnTo>
                    <a:pt x="6463" y="433"/>
                  </a:lnTo>
                  <a:cubicBezTo>
                    <a:pt x="6463" y="197"/>
                    <a:pt x="6270" y="5"/>
                    <a:pt x="6034" y="0"/>
                  </a:cubicBezTo>
                  <a:close/>
                </a:path>
              </a:pathLst>
            </a:custGeom>
            <a:solidFill>
              <a:srgbClr val="DE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4" name="Google Shape;13144;p93"/>
            <p:cNvSpPr/>
            <p:nvPr/>
          </p:nvSpPr>
          <p:spPr>
            <a:xfrm>
              <a:off x="2749631" y="3176966"/>
              <a:ext cx="56573" cy="28273"/>
            </a:xfrm>
            <a:custGeom>
              <a:avLst/>
              <a:gdLst/>
              <a:ahLst/>
              <a:cxnLst/>
              <a:rect l="l" t="t" r="r" b="b"/>
              <a:pathLst>
                <a:path w="2157" h="1078" extrusionOk="0">
                  <a:moveTo>
                    <a:pt x="434" y="0"/>
                  </a:moveTo>
                  <a:cubicBezTo>
                    <a:pt x="193" y="0"/>
                    <a:pt x="1" y="197"/>
                    <a:pt x="1" y="433"/>
                  </a:cubicBezTo>
                  <a:lnTo>
                    <a:pt x="1" y="1078"/>
                  </a:lnTo>
                  <a:lnTo>
                    <a:pt x="1728" y="1078"/>
                  </a:lnTo>
                  <a:lnTo>
                    <a:pt x="1728" y="433"/>
                  </a:lnTo>
                  <a:cubicBezTo>
                    <a:pt x="1728" y="197"/>
                    <a:pt x="1920" y="0"/>
                    <a:pt x="2156" y="0"/>
                  </a:cubicBez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5" name="Google Shape;13145;p93"/>
            <p:cNvSpPr/>
            <p:nvPr/>
          </p:nvSpPr>
          <p:spPr>
            <a:xfrm>
              <a:off x="2738405" y="3199679"/>
              <a:ext cx="192090" cy="56442"/>
            </a:xfrm>
            <a:custGeom>
              <a:avLst/>
              <a:gdLst/>
              <a:ahLst/>
              <a:cxnLst/>
              <a:rect l="l" t="t" r="r" b="b"/>
              <a:pathLst>
                <a:path w="7324" h="2152" extrusionOk="0">
                  <a:moveTo>
                    <a:pt x="429" y="0"/>
                  </a:moveTo>
                  <a:cubicBezTo>
                    <a:pt x="193" y="0"/>
                    <a:pt x="0" y="193"/>
                    <a:pt x="0" y="429"/>
                  </a:cubicBezTo>
                  <a:lnTo>
                    <a:pt x="0" y="1723"/>
                  </a:lnTo>
                  <a:cubicBezTo>
                    <a:pt x="0" y="1959"/>
                    <a:pt x="193" y="2151"/>
                    <a:pt x="429" y="2151"/>
                  </a:cubicBezTo>
                  <a:lnTo>
                    <a:pt x="6896" y="2151"/>
                  </a:lnTo>
                  <a:cubicBezTo>
                    <a:pt x="7131" y="2151"/>
                    <a:pt x="7324" y="1959"/>
                    <a:pt x="7324" y="1723"/>
                  </a:cubicBezTo>
                  <a:lnTo>
                    <a:pt x="7324" y="429"/>
                  </a:lnTo>
                  <a:cubicBezTo>
                    <a:pt x="7324" y="193"/>
                    <a:pt x="7131" y="0"/>
                    <a:pt x="6896" y="0"/>
                  </a:cubicBez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6" name="Google Shape;13146;p93"/>
            <p:cNvSpPr/>
            <p:nvPr/>
          </p:nvSpPr>
          <p:spPr>
            <a:xfrm>
              <a:off x="2738405" y="3199679"/>
              <a:ext cx="73463" cy="56442"/>
            </a:xfrm>
            <a:custGeom>
              <a:avLst/>
              <a:gdLst/>
              <a:ahLst/>
              <a:cxnLst/>
              <a:rect l="l" t="t" r="r" b="b"/>
              <a:pathLst>
                <a:path w="2801" h="2152" extrusionOk="0">
                  <a:moveTo>
                    <a:pt x="429" y="0"/>
                  </a:moveTo>
                  <a:cubicBezTo>
                    <a:pt x="193" y="0"/>
                    <a:pt x="0" y="193"/>
                    <a:pt x="0" y="429"/>
                  </a:cubicBezTo>
                  <a:lnTo>
                    <a:pt x="0" y="1723"/>
                  </a:lnTo>
                  <a:cubicBezTo>
                    <a:pt x="0" y="1959"/>
                    <a:pt x="193" y="2151"/>
                    <a:pt x="429" y="2151"/>
                  </a:cubicBezTo>
                  <a:lnTo>
                    <a:pt x="2801" y="2151"/>
                  </a:lnTo>
                  <a:cubicBezTo>
                    <a:pt x="2560" y="2151"/>
                    <a:pt x="2368" y="1959"/>
                    <a:pt x="2368" y="1723"/>
                  </a:cubicBezTo>
                  <a:lnTo>
                    <a:pt x="2368" y="429"/>
                  </a:lnTo>
                  <a:cubicBezTo>
                    <a:pt x="2368" y="193"/>
                    <a:pt x="2560" y="0"/>
                    <a:pt x="2801" y="0"/>
                  </a:cubicBezTo>
                  <a:close/>
                </a:path>
              </a:pathLst>
            </a:custGeom>
            <a:solidFill>
              <a:srgbClr val="DEE5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7" name="Google Shape;13147;p93"/>
            <p:cNvSpPr/>
            <p:nvPr/>
          </p:nvSpPr>
          <p:spPr>
            <a:xfrm>
              <a:off x="2704703" y="2900921"/>
              <a:ext cx="230986" cy="360497"/>
            </a:xfrm>
            <a:custGeom>
              <a:avLst/>
              <a:gdLst/>
              <a:ahLst/>
              <a:cxnLst/>
              <a:rect l="l" t="t" r="r" b="b"/>
              <a:pathLst>
                <a:path w="8807" h="13745" extrusionOk="0">
                  <a:moveTo>
                    <a:pt x="4504" y="425"/>
                  </a:moveTo>
                  <a:cubicBezTo>
                    <a:pt x="4557" y="440"/>
                    <a:pt x="4615" y="459"/>
                    <a:pt x="4668" y="488"/>
                  </a:cubicBezTo>
                  <a:cubicBezTo>
                    <a:pt x="4860" y="579"/>
                    <a:pt x="5005" y="753"/>
                    <a:pt x="5101" y="993"/>
                  </a:cubicBezTo>
                  <a:cubicBezTo>
                    <a:pt x="4884" y="955"/>
                    <a:pt x="4682" y="926"/>
                    <a:pt x="4504" y="902"/>
                  </a:cubicBezTo>
                  <a:lnTo>
                    <a:pt x="4504" y="425"/>
                  </a:lnTo>
                  <a:close/>
                  <a:moveTo>
                    <a:pt x="7743" y="10737"/>
                  </a:moveTo>
                  <a:cubicBezTo>
                    <a:pt x="7868" y="10737"/>
                    <a:pt x="7974" y="10838"/>
                    <a:pt x="7974" y="10963"/>
                  </a:cubicBezTo>
                  <a:lnTo>
                    <a:pt x="7974" y="11194"/>
                  </a:lnTo>
                  <a:lnTo>
                    <a:pt x="7743" y="11194"/>
                  </a:lnTo>
                  <a:cubicBezTo>
                    <a:pt x="7741" y="11194"/>
                    <a:pt x="7739" y="11194"/>
                    <a:pt x="7738" y="11194"/>
                  </a:cubicBezTo>
                  <a:cubicBezTo>
                    <a:pt x="7473" y="11194"/>
                    <a:pt x="7475" y="11593"/>
                    <a:pt x="7743" y="11593"/>
                  </a:cubicBezTo>
                  <a:lnTo>
                    <a:pt x="8171" y="11593"/>
                  </a:lnTo>
                  <a:cubicBezTo>
                    <a:pt x="8301" y="11593"/>
                    <a:pt x="8402" y="11699"/>
                    <a:pt x="8402" y="11824"/>
                  </a:cubicBezTo>
                  <a:lnTo>
                    <a:pt x="8402" y="13114"/>
                  </a:lnTo>
                  <a:lnTo>
                    <a:pt x="8402" y="13119"/>
                  </a:lnTo>
                  <a:cubicBezTo>
                    <a:pt x="8402" y="13244"/>
                    <a:pt x="8301" y="13345"/>
                    <a:pt x="8176" y="13345"/>
                  </a:cubicBezTo>
                  <a:lnTo>
                    <a:pt x="1718" y="13345"/>
                  </a:lnTo>
                  <a:cubicBezTo>
                    <a:pt x="1593" y="13345"/>
                    <a:pt x="1487" y="13244"/>
                    <a:pt x="1487" y="13119"/>
                  </a:cubicBezTo>
                  <a:lnTo>
                    <a:pt x="1487" y="11824"/>
                  </a:lnTo>
                  <a:cubicBezTo>
                    <a:pt x="1487" y="11699"/>
                    <a:pt x="1593" y="11598"/>
                    <a:pt x="1718" y="11598"/>
                  </a:cubicBezTo>
                  <a:lnTo>
                    <a:pt x="6881" y="11598"/>
                  </a:lnTo>
                  <a:cubicBezTo>
                    <a:pt x="7151" y="11598"/>
                    <a:pt x="7151" y="11194"/>
                    <a:pt x="6881" y="11194"/>
                  </a:cubicBezTo>
                  <a:lnTo>
                    <a:pt x="1920" y="11194"/>
                  </a:lnTo>
                  <a:lnTo>
                    <a:pt x="1920" y="10963"/>
                  </a:lnTo>
                  <a:cubicBezTo>
                    <a:pt x="1920" y="10838"/>
                    <a:pt x="2021" y="10737"/>
                    <a:pt x="2147" y="10737"/>
                  </a:cubicBezTo>
                  <a:close/>
                  <a:moveTo>
                    <a:pt x="4336" y="1"/>
                  </a:moveTo>
                  <a:cubicBezTo>
                    <a:pt x="4318" y="1"/>
                    <a:pt x="4301" y="1"/>
                    <a:pt x="4283" y="2"/>
                  </a:cubicBezTo>
                  <a:cubicBezTo>
                    <a:pt x="4177" y="7"/>
                    <a:pt x="4100" y="93"/>
                    <a:pt x="4100" y="199"/>
                  </a:cubicBezTo>
                  <a:lnTo>
                    <a:pt x="4100" y="868"/>
                  </a:lnTo>
                  <a:cubicBezTo>
                    <a:pt x="3944" y="859"/>
                    <a:pt x="3821" y="858"/>
                    <a:pt x="3742" y="858"/>
                  </a:cubicBezTo>
                  <a:cubicBezTo>
                    <a:pt x="3688" y="858"/>
                    <a:pt x="3655" y="858"/>
                    <a:pt x="3643" y="858"/>
                  </a:cubicBezTo>
                  <a:cubicBezTo>
                    <a:pt x="3390" y="878"/>
                    <a:pt x="3402" y="1263"/>
                    <a:pt x="3658" y="1263"/>
                  </a:cubicBezTo>
                  <a:cubicBezTo>
                    <a:pt x="3659" y="1263"/>
                    <a:pt x="3661" y="1263"/>
                    <a:pt x="3662" y="1263"/>
                  </a:cubicBezTo>
                  <a:cubicBezTo>
                    <a:pt x="3665" y="1263"/>
                    <a:pt x="3700" y="1261"/>
                    <a:pt x="3762" y="1261"/>
                  </a:cubicBezTo>
                  <a:cubicBezTo>
                    <a:pt x="4211" y="1261"/>
                    <a:pt x="6064" y="1328"/>
                    <a:pt x="7218" y="2432"/>
                  </a:cubicBezTo>
                  <a:cubicBezTo>
                    <a:pt x="7863" y="3048"/>
                    <a:pt x="8185" y="3890"/>
                    <a:pt x="8185" y="4934"/>
                  </a:cubicBezTo>
                  <a:cubicBezTo>
                    <a:pt x="8185" y="6065"/>
                    <a:pt x="7940" y="6782"/>
                    <a:pt x="7675" y="7542"/>
                  </a:cubicBezTo>
                  <a:cubicBezTo>
                    <a:pt x="7415" y="8302"/>
                    <a:pt x="7141" y="9096"/>
                    <a:pt x="7112" y="10328"/>
                  </a:cubicBezTo>
                  <a:lnTo>
                    <a:pt x="2479" y="10328"/>
                  </a:lnTo>
                  <a:cubicBezTo>
                    <a:pt x="2387" y="10121"/>
                    <a:pt x="2344" y="9895"/>
                    <a:pt x="2349" y="9669"/>
                  </a:cubicBezTo>
                  <a:cubicBezTo>
                    <a:pt x="2349" y="9135"/>
                    <a:pt x="2676" y="7917"/>
                    <a:pt x="4875" y="5723"/>
                  </a:cubicBezTo>
                  <a:cubicBezTo>
                    <a:pt x="5006" y="5587"/>
                    <a:pt x="4906" y="5375"/>
                    <a:pt x="4734" y="5375"/>
                  </a:cubicBezTo>
                  <a:cubicBezTo>
                    <a:pt x="4718" y="5375"/>
                    <a:pt x="4700" y="5377"/>
                    <a:pt x="4682" y="5381"/>
                  </a:cubicBezTo>
                  <a:cubicBezTo>
                    <a:pt x="4680" y="5381"/>
                    <a:pt x="4560" y="5411"/>
                    <a:pt x="4367" y="5411"/>
                  </a:cubicBezTo>
                  <a:cubicBezTo>
                    <a:pt x="4120" y="5411"/>
                    <a:pt x="3755" y="5362"/>
                    <a:pt x="3369" y="5141"/>
                  </a:cubicBezTo>
                  <a:cubicBezTo>
                    <a:pt x="3273" y="5089"/>
                    <a:pt x="3168" y="5064"/>
                    <a:pt x="3064" y="5064"/>
                  </a:cubicBezTo>
                  <a:cubicBezTo>
                    <a:pt x="2917" y="5064"/>
                    <a:pt x="2770" y="5114"/>
                    <a:pt x="2652" y="5213"/>
                  </a:cubicBezTo>
                  <a:cubicBezTo>
                    <a:pt x="2401" y="5414"/>
                    <a:pt x="1923" y="5693"/>
                    <a:pt x="1217" y="5693"/>
                  </a:cubicBezTo>
                  <a:cubicBezTo>
                    <a:pt x="1028" y="5693"/>
                    <a:pt x="823" y="5673"/>
                    <a:pt x="602" y="5627"/>
                  </a:cubicBezTo>
                  <a:lnTo>
                    <a:pt x="434" y="4785"/>
                  </a:lnTo>
                  <a:lnTo>
                    <a:pt x="2507" y="2711"/>
                  </a:lnTo>
                  <a:cubicBezTo>
                    <a:pt x="2546" y="2672"/>
                    <a:pt x="2565" y="2624"/>
                    <a:pt x="2565" y="2567"/>
                  </a:cubicBezTo>
                  <a:lnTo>
                    <a:pt x="2565" y="2302"/>
                  </a:lnTo>
                  <a:cubicBezTo>
                    <a:pt x="2565" y="2182"/>
                    <a:pt x="2657" y="2085"/>
                    <a:pt x="2772" y="2076"/>
                  </a:cubicBezTo>
                  <a:cubicBezTo>
                    <a:pt x="2915" y="2062"/>
                    <a:pt x="3136" y="2047"/>
                    <a:pt x="3407" y="2047"/>
                  </a:cubicBezTo>
                  <a:cubicBezTo>
                    <a:pt x="3915" y="2047"/>
                    <a:pt x="4599" y="2100"/>
                    <a:pt x="5279" y="2316"/>
                  </a:cubicBezTo>
                  <a:cubicBezTo>
                    <a:pt x="5306" y="2326"/>
                    <a:pt x="5331" y="2330"/>
                    <a:pt x="5354" y="2330"/>
                  </a:cubicBezTo>
                  <a:cubicBezTo>
                    <a:pt x="5565" y="2330"/>
                    <a:pt x="5642" y="1996"/>
                    <a:pt x="5399" y="1931"/>
                  </a:cubicBezTo>
                  <a:cubicBezTo>
                    <a:pt x="4672" y="1702"/>
                    <a:pt x="3944" y="1647"/>
                    <a:pt x="3405" y="1647"/>
                  </a:cubicBezTo>
                  <a:cubicBezTo>
                    <a:pt x="3118" y="1647"/>
                    <a:pt x="2884" y="1663"/>
                    <a:pt x="2734" y="1676"/>
                  </a:cubicBezTo>
                  <a:cubicBezTo>
                    <a:pt x="2411" y="1705"/>
                    <a:pt x="2161" y="1980"/>
                    <a:pt x="2161" y="2307"/>
                  </a:cubicBezTo>
                  <a:lnTo>
                    <a:pt x="2161" y="2485"/>
                  </a:lnTo>
                  <a:lnTo>
                    <a:pt x="68" y="4578"/>
                  </a:lnTo>
                  <a:cubicBezTo>
                    <a:pt x="25" y="4626"/>
                    <a:pt x="1" y="4693"/>
                    <a:pt x="15" y="4761"/>
                  </a:cubicBezTo>
                  <a:lnTo>
                    <a:pt x="232" y="5834"/>
                  </a:lnTo>
                  <a:cubicBezTo>
                    <a:pt x="246" y="5911"/>
                    <a:pt x="304" y="5973"/>
                    <a:pt x="381" y="5993"/>
                  </a:cubicBezTo>
                  <a:cubicBezTo>
                    <a:pt x="684" y="6068"/>
                    <a:pt x="962" y="6100"/>
                    <a:pt x="1216" y="6100"/>
                  </a:cubicBezTo>
                  <a:cubicBezTo>
                    <a:pt x="2041" y="6100"/>
                    <a:pt x="2605" y="5765"/>
                    <a:pt x="2907" y="5526"/>
                  </a:cubicBezTo>
                  <a:cubicBezTo>
                    <a:pt x="2951" y="5487"/>
                    <a:pt x="3006" y="5467"/>
                    <a:pt x="3063" y="5467"/>
                  </a:cubicBezTo>
                  <a:cubicBezTo>
                    <a:pt x="3099" y="5467"/>
                    <a:pt x="3136" y="5475"/>
                    <a:pt x="3171" y="5492"/>
                  </a:cubicBezTo>
                  <a:cubicBezTo>
                    <a:pt x="3494" y="5680"/>
                    <a:pt x="3855" y="5786"/>
                    <a:pt x="4225" y="5810"/>
                  </a:cubicBezTo>
                  <a:cubicBezTo>
                    <a:pt x="2353" y="7773"/>
                    <a:pt x="1949" y="8985"/>
                    <a:pt x="1949" y="9669"/>
                  </a:cubicBezTo>
                  <a:cubicBezTo>
                    <a:pt x="1944" y="9895"/>
                    <a:pt x="1978" y="10121"/>
                    <a:pt x="2050" y="10337"/>
                  </a:cubicBezTo>
                  <a:cubicBezTo>
                    <a:pt x="1742" y="10386"/>
                    <a:pt x="1521" y="10650"/>
                    <a:pt x="1521" y="10958"/>
                  </a:cubicBezTo>
                  <a:lnTo>
                    <a:pt x="1521" y="11223"/>
                  </a:lnTo>
                  <a:cubicBezTo>
                    <a:pt x="1261" y="11309"/>
                    <a:pt x="1088" y="11550"/>
                    <a:pt x="1088" y="11824"/>
                  </a:cubicBezTo>
                  <a:lnTo>
                    <a:pt x="1088" y="13114"/>
                  </a:lnTo>
                  <a:cubicBezTo>
                    <a:pt x="1088" y="13465"/>
                    <a:pt x="1372" y="13744"/>
                    <a:pt x="1718" y="13744"/>
                  </a:cubicBezTo>
                  <a:lnTo>
                    <a:pt x="8176" y="13744"/>
                  </a:lnTo>
                  <a:cubicBezTo>
                    <a:pt x="8522" y="13744"/>
                    <a:pt x="8806" y="13465"/>
                    <a:pt x="8806" y="13114"/>
                  </a:cubicBezTo>
                  <a:lnTo>
                    <a:pt x="8806" y="11824"/>
                  </a:lnTo>
                  <a:cubicBezTo>
                    <a:pt x="8806" y="11550"/>
                    <a:pt x="8633" y="11309"/>
                    <a:pt x="8378" y="11223"/>
                  </a:cubicBezTo>
                  <a:lnTo>
                    <a:pt x="8378" y="10963"/>
                  </a:lnTo>
                  <a:cubicBezTo>
                    <a:pt x="8373" y="10612"/>
                    <a:pt x="8094" y="10328"/>
                    <a:pt x="7743" y="10328"/>
                  </a:cubicBezTo>
                  <a:lnTo>
                    <a:pt x="7516" y="10328"/>
                  </a:lnTo>
                  <a:cubicBezTo>
                    <a:pt x="7545" y="9163"/>
                    <a:pt x="7805" y="8403"/>
                    <a:pt x="8060" y="7677"/>
                  </a:cubicBezTo>
                  <a:cubicBezTo>
                    <a:pt x="8320" y="6916"/>
                    <a:pt x="8590" y="6132"/>
                    <a:pt x="8590" y="4939"/>
                  </a:cubicBezTo>
                  <a:cubicBezTo>
                    <a:pt x="8590" y="3774"/>
                    <a:pt x="8224" y="2836"/>
                    <a:pt x="7497" y="2143"/>
                  </a:cubicBezTo>
                  <a:cubicBezTo>
                    <a:pt x="6920" y="1595"/>
                    <a:pt x="6208" y="1277"/>
                    <a:pt x="5548" y="1099"/>
                  </a:cubicBezTo>
                  <a:cubicBezTo>
                    <a:pt x="5414" y="512"/>
                    <a:pt x="5091" y="242"/>
                    <a:pt x="4841" y="122"/>
                  </a:cubicBezTo>
                  <a:cubicBezTo>
                    <a:pt x="4684" y="44"/>
                    <a:pt x="4511" y="1"/>
                    <a:pt x="433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8" name="Google Shape;13148;p93"/>
            <p:cNvSpPr/>
            <p:nvPr/>
          </p:nvSpPr>
          <p:spPr>
            <a:xfrm>
              <a:off x="2857400" y="2959723"/>
              <a:ext cx="24995" cy="16261"/>
            </a:xfrm>
            <a:custGeom>
              <a:avLst/>
              <a:gdLst/>
              <a:ahLst/>
              <a:cxnLst/>
              <a:rect l="l" t="t" r="r" b="b"/>
              <a:pathLst>
                <a:path w="953" h="620" extrusionOk="0">
                  <a:moveTo>
                    <a:pt x="293" y="0"/>
                  </a:moveTo>
                  <a:cubicBezTo>
                    <a:pt x="109" y="0"/>
                    <a:pt x="1" y="281"/>
                    <a:pt x="212" y="382"/>
                  </a:cubicBezTo>
                  <a:cubicBezTo>
                    <a:pt x="323" y="445"/>
                    <a:pt x="434" y="507"/>
                    <a:pt x="530" y="575"/>
                  </a:cubicBezTo>
                  <a:cubicBezTo>
                    <a:pt x="573" y="606"/>
                    <a:pt x="615" y="619"/>
                    <a:pt x="655" y="619"/>
                  </a:cubicBezTo>
                  <a:cubicBezTo>
                    <a:pt x="832" y="619"/>
                    <a:pt x="952" y="360"/>
                    <a:pt x="756" y="243"/>
                  </a:cubicBezTo>
                  <a:cubicBezTo>
                    <a:pt x="641" y="166"/>
                    <a:pt x="525" y="94"/>
                    <a:pt x="400" y="31"/>
                  </a:cubicBezTo>
                  <a:cubicBezTo>
                    <a:pt x="363" y="9"/>
                    <a:pt x="327" y="0"/>
                    <a:pt x="29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49" name="Google Shape;13149;p93"/>
            <p:cNvSpPr/>
            <p:nvPr/>
          </p:nvSpPr>
          <p:spPr>
            <a:xfrm>
              <a:off x="2783963" y="2968588"/>
              <a:ext cx="10622" cy="16314"/>
            </a:xfrm>
            <a:custGeom>
              <a:avLst/>
              <a:gdLst/>
              <a:ahLst/>
              <a:cxnLst/>
              <a:rect l="l" t="t" r="r" b="b"/>
              <a:pathLst>
                <a:path w="405" h="622" extrusionOk="0">
                  <a:moveTo>
                    <a:pt x="202" y="1"/>
                  </a:moveTo>
                  <a:cubicBezTo>
                    <a:pt x="92" y="1"/>
                    <a:pt x="0" y="92"/>
                    <a:pt x="0" y="203"/>
                  </a:cubicBezTo>
                  <a:lnTo>
                    <a:pt x="0" y="420"/>
                  </a:lnTo>
                  <a:cubicBezTo>
                    <a:pt x="0" y="554"/>
                    <a:pt x="101" y="622"/>
                    <a:pt x="202" y="622"/>
                  </a:cubicBezTo>
                  <a:cubicBezTo>
                    <a:pt x="303" y="622"/>
                    <a:pt x="405" y="554"/>
                    <a:pt x="405" y="420"/>
                  </a:cubicBezTo>
                  <a:lnTo>
                    <a:pt x="405" y="203"/>
                  </a:lnTo>
                  <a:cubicBezTo>
                    <a:pt x="405" y="92"/>
                    <a:pt x="313" y="1"/>
                    <a:pt x="20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50" name="Google Shape;13150;p93"/>
          <p:cNvGrpSpPr/>
          <p:nvPr/>
        </p:nvGrpSpPr>
        <p:grpSpPr>
          <a:xfrm>
            <a:off x="3072963" y="2719100"/>
            <a:ext cx="387197" cy="355094"/>
            <a:chOff x="3072963" y="2903675"/>
            <a:chExt cx="387197" cy="355094"/>
          </a:xfrm>
        </p:grpSpPr>
        <p:sp>
          <p:nvSpPr>
            <p:cNvPr id="13151" name="Google Shape;13151;p93"/>
            <p:cNvSpPr/>
            <p:nvPr/>
          </p:nvSpPr>
          <p:spPr>
            <a:xfrm>
              <a:off x="3120540" y="3017949"/>
              <a:ext cx="79260" cy="87469"/>
            </a:xfrm>
            <a:custGeom>
              <a:avLst/>
              <a:gdLst/>
              <a:ahLst/>
              <a:cxnLst/>
              <a:rect l="l" t="t" r="r" b="b"/>
              <a:pathLst>
                <a:path w="3022" h="3335" extrusionOk="0">
                  <a:moveTo>
                    <a:pt x="530" y="0"/>
                  </a:moveTo>
                  <a:lnTo>
                    <a:pt x="539" y="169"/>
                  </a:lnTo>
                  <a:cubicBezTo>
                    <a:pt x="578" y="640"/>
                    <a:pt x="568" y="1656"/>
                    <a:pt x="68" y="3128"/>
                  </a:cubicBezTo>
                  <a:lnTo>
                    <a:pt x="0" y="3335"/>
                  </a:lnTo>
                  <a:lnTo>
                    <a:pt x="3022" y="3335"/>
                  </a:lnTo>
                  <a:lnTo>
                    <a:pt x="2950" y="3128"/>
                  </a:lnTo>
                  <a:cubicBezTo>
                    <a:pt x="2454" y="1656"/>
                    <a:pt x="2440" y="645"/>
                    <a:pt x="2478" y="169"/>
                  </a:cubicBezTo>
                  <a:lnTo>
                    <a:pt x="2493" y="0"/>
                  </a:lnTo>
                  <a:close/>
                </a:path>
              </a:pathLst>
            </a:custGeom>
            <a:solidFill>
              <a:srgbClr val="C1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2" name="Google Shape;13152;p93"/>
            <p:cNvSpPr/>
            <p:nvPr/>
          </p:nvSpPr>
          <p:spPr>
            <a:xfrm>
              <a:off x="3114482" y="3109430"/>
              <a:ext cx="91272" cy="19356"/>
            </a:xfrm>
            <a:custGeom>
              <a:avLst/>
              <a:gdLst/>
              <a:ahLst/>
              <a:cxnLst/>
              <a:rect l="l" t="t" r="r" b="b"/>
              <a:pathLst>
                <a:path w="3480" h="738" extrusionOk="0">
                  <a:moveTo>
                    <a:pt x="130" y="1"/>
                  </a:moveTo>
                  <a:lnTo>
                    <a:pt x="0" y="737"/>
                  </a:lnTo>
                  <a:lnTo>
                    <a:pt x="3479" y="737"/>
                  </a:lnTo>
                  <a:lnTo>
                    <a:pt x="3349" y="1"/>
                  </a:lnTo>
                  <a:close/>
                </a:path>
              </a:pathLst>
            </a:custGeom>
            <a:solidFill>
              <a:srgbClr val="ADB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3" name="Google Shape;13153;p93"/>
            <p:cNvSpPr/>
            <p:nvPr/>
          </p:nvSpPr>
          <p:spPr>
            <a:xfrm>
              <a:off x="3081409" y="3178985"/>
              <a:ext cx="125971" cy="19330"/>
            </a:xfrm>
            <a:custGeom>
              <a:avLst/>
              <a:gdLst/>
              <a:ahLst/>
              <a:cxnLst/>
              <a:rect l="l" t="t" r="r" b="b"/>
              <a:pathLst>
                <a:path w="4803" h="737" extrusionOk="0">
                  <a:moveTo>
                    <a:pt x="1" y="0"/>
                  </a:moveTo>
                  <a:lnTo>
                    <a:pt x="1" y="736"/>
                  </a:lnTo>
                  <a:lnTo>
                    <a:pt x="4605" y="736"/>
                  </a:lnTo>
                  <a:lnTo>
                    <a:pt x="4803" y="0"/>
                  </a:lnTo>
                  <a:close/>
                </a:path>
              </a:pathLst>
            </a:custGeom>
            <a:solidFill>
              <a:srgbClr val="ADB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4" name="Google Shape;13154;p93"/>
            <p:cNvSpPr/>
            <p:nvPr/>
          </p:nvSpPr>
          <p:spPr>
            <a:xfrm>
              <a:off x="3091873" y="3132799"/>
              <a:ext cx="131531" cy="42043"/>
            </a:xfrm>
            <a:custGeom>
              <a:avLst/>
              <a:gdLst/>
              <a:ahLst/>
              <a:cxnLst/>
              <a:rect l="l" t="t" r="r" b="b"/>
              <a:pathLst>
                <a:path w="5015" h="1603" extrusionOk="0">
                  <a:moveTo>
                    <a:pt x="439" y="0"/>
                  </a:moveTo>
                  <a:lnTo>
                    <a:pt x="1" y="1602"/>
                  </a:lnTo>
                  <a:lnTo>
                    <a:pt x="4813" y="1602"/>
                  </a:lnTo>
                  <a:lnTo>
                    <a:pt x="4919" y="1011"/>
                  </a:lnTo>
                  <a:cubicBezTo>
                    <a:pt x="4919" y="996"/>
                    <a:pt x="4928" y="977"/>
                    <a:pt x="4943" y="967"/>
                  </a:cubicBezTo>
                  <a:lnTo>
                    <a:pt x="5015" y="900"/>
                  </a:lnTo>
                  <a:lnTo>
                    <a:pt x="4986" y="808"/>
                  </a:lnTo>
                  <a:lnTo>
                    <a:pt x="4769" y="0"/>
                  </a:lnTo>
                  <a:close/>
                </a:path>
              </a:pathLst>
            </a:custGeom>
            <a:solidFill>
              <a:srgbClr val="C1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5" name="Google Shape;13155;p93"/>
            <p:cNvSpPr/>
            <p:nvPr/>
          </p:nvSpPr>
          <p:spPr>
            <a:xfrm>
              <a:off x="3326111" y="3178985"/>
              <a:ext cx="125971" cy="19330"/>
            </a:xfrm>
            <a:custGeom>
              <a:avLst/>
              <a:gdLst/>
              <a:ahLst/>
              <a:cxnLst/>
              <a:rect l="l" t="t" r="r" b="b"/>
              <a:pathLst>
                <a:path w="4803" h="737" extrusionOk="0">
                  <a:moveTo>
                    <a:pt x="1" y="0"/>
                  </a:moveTo>
                  <a:lnTo>
                    <a:pt x="203" y="736"/>
                  </a:lnTo>
                  <a:lnTo>
                    <a:pt x="4803" y="736"/>
                  </a:lnTo>
                  <a:lnTo>
                    <a:pt x="4803" y="0"/>
                  </a:lnTo>
                  <a:close/>
                </a:path>
              </a:pathLst>
            </a:custGeom>
            <a:solidFill>
              <a:srgbClr val="ADB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6" name="Google Shape;13156;p93"/>
            <p:cNvSpPr/>
            <p:nvPr/>
          </p:nvSpPr>
          <p:spPr>
            <a:xfrm>
              <a:off x="3188050" y="3231231"/>
              <a:ext cx="157522" cy="19199"/>
            </a:xfrm>
            <a:custGeom>
              <a:avLst/>
              <a:gdLst/>
              <a:ahLst/>
              <a:cxnLst/>
              <a:rect l="l" t="t" r="r" b="b"/>
              <a:pathLst>
                <a:path w="6006" h="732" extrusionOk="0">
                  <a:moveTo>
                    <a:pt x="1" y="0"/>
                  </a:moveTo>
                  <a:lnTo>
                    <a:pt x="1" y="732"/>
                  </a:lnTo>
                  <a:lnTo>
                    <a:pt x="6006" y="732"/>
                  </a:lnTo>
                  <a:lnTo>
                    <a:pt x="6006" y="0"/>
                  </a:lnTo>
                  <a:close/>
                </a:path>
              </a:pathLst>
            </a:custGeom>
            <a:solidFill>
              <a:srgbClr val="ADB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7" name="Google Shape;13157;p93"/>
            <p:cNvSpPr/>
            <p:nvPr/>
          </p:nvSpPr>
          <p:spPr>
            <a:xfrm>
              <a:off x="3325744" y="2930322"/>
              <a:ext cx="95547" cy="83482"/>
            </a:xfrm>
            <a:custGeom>
              <a:avLst/>
              <a:gdLst/>
              <a:ahLst/>
              <a:cxnLst/>
              <a:rect l="l" t="t" r="r" b="b"/>
              <a:pathLst>
                <a:path w="3643" h="3183" extrusionOk="0">
                  <a:moveTo>
                    <a:pt x="1814" y="1"/>
                  </a:moveTo>
                  <a:cubicBezTo>
                    <a:pt x="692" y="1"/>
                    <a:pt x="12" y="1266"/>
                    <a:pt x="659" y="2206"/>
                  </a:cubicBezTo>
                  <a:lnTo>
                    <a:pt x="707" y="2273"/>
                  </a:lnTo>
                  <a:lnTo>
                    <a:pt x="2238" y="2273"/>
                  </a:lnTo>
                  <a:cubicBezTo>
                    <a:pt x="2339" y="2273"/>
                    <a:pt x="2339" y="2432"/>
                    <a:pt x="2238" y="2432"/>
                  </a:cubicBezTo>
                  <a:lnTo>
                    <a:pt x="231" y="2432"/>
                  </a:lnTo>
                  <a:cubicBezTo>
                    <a:pt x="101" y="2432"/>
                    <a:pt x="0" y="2533"/>
                    <a:pt x="0" y="2658"/>
                  </a:cubicBezTo>
                  <a:lnTo>
                    <a:pt x="0" y="2956"/>
                  </a:lnTo>
                  <a:cubicBezTo>
                    <a:pt x="0" y="3082"/>
                    <a:pt x="101" y="3183"/>
                    <a:pt x="231" y="3183"/>
                  </a:cubicBezTo>
                  <a:lnTo>
                    <a:pt x="3407" y="3183"/>
                  </a:lnTo>
                  <a:cubicBezTo>
                    <a:pt x="3532" y="3183"/>
                    <a:pt x="3633" y="3082"/>
                    <a:pt x="3633" y="2956"/>
                  </a:cubicBezTo>
                  <a:lnTo>
                    <a:pt x="3633" y="2658"/>
                  </a:lnTo>
                  <a:cubicBezTo>
                    <a:pt x="3633" y="2533"/>
                    <a:pt x="3532" y="2432"/>
                    <a:pt x="3407" y="2432"/>
                  </a:cubicBezTo>
                  <a:lnTo>
                    <a:pt x="2964" y="2432"/>
                  </a:lnTo>
                  <a:cubicBezTo>
                    <a:pt x="2897" y="2432"/>
                    <a:pt x="2863" y="2355"/>
                    <a:pt x="2906" y="2302"/>
                  </a:cubicBezTo>
                  <a:cubicBezTo>
                    <a:pt x="3643" y="1407"/>
                    <a:pt x="3036" y="50"/>
                    <a:pt x="1877" y="2"/>
                  </a:cubicBezTo>
                  <a:cubicBezTo>
                    <a:pt x="1856" y="1"/>
                    <a:pt x="1835" y="1"/>
                    <a:pt x="1814" y="1"/>
                  </a:cubicBezTo>
                  <a:close/>
                </a:path>
              </a:pathLst>
            </a:custGeom>
            <a:solidFill>
              <a:srgbClr val="C1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8" name="Google Shape;13158;p93"/>
            <p:cNvSpPr/>
            <p:nvPr/>
          </p:nvSpPr>
          <p:spPr>
            <a:xfrm>
              <a:off x="3227181" y="3070194"/>
              <a:ext cx="79260" cy="87469"/>
            </a:xfrm>
            <a:custGeom>
              <a:avLst/>
              <a:gdLst/>
              <a:ahLst/>
              <a:cxnLst/>
              <a:rect l="l" t="t" r="r" b="b"/>
              <a:pathLst>
                <a:path w="3022" h="3335" extrusionOk="0">
                  <a:moveTo>
                    <a:pt x="529" y="0"/>
                  </a:moveTo>
                  <a:lnTo>
                    <a:pt x="539" y="169"/>
                  </a:lnTo>
                  <a:cubicBezTo>
                    <a:pt x="578" y="640"/>
                    <a:pt x="568" y="1656"/>
                    <a:pt x="68" y="3128"/>
                  </a:cubicBezTo>
                  <a:lnTo>
                    <a:pt x="0" y="3335"/>
                  </a:lnTo>
                  <a:lnTo>
                    <a:pt x="3022" y="3335"/>
                  </a:lnTo>
                  <a:lnTo>
                    <a:pt x="2950" y="3128"/>
                  </a:lnTo>
                  <a:cubicBezTo>
                    <a:pt x="2454" y="1656"/>
                    <a:pt x="2440" y="640"/>
                    <a:pt x="2478" y="169"/>
                  </a:cubicBezTo>
                  <a:lnTo>
                    <a:pt x="2493" y="0"/>
                  </a:lnTo>
                  <a:close/>
                </a:path>
              </a:pathLst>
            </a:custGeom>
            <a:solidFill>
              <a:srgbClr val="C1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59" name="Google Shape;13159;p93"/>
            <p:cNvSpPr/>
            <p:nvPr/>
          </p:nvSpPr>
          <p:spPr>
            <a:xfrm>
              <a:off x="3112462" y="2930322"/>
              <a:ext cx="95547" cy="83482"/>
            </a:xfrm>
            <a:custGeom>
              <a:avLst/>
              <a:gdLst/>
              <a:ahLst/>
              <a:cxnLst/>
              <a:rect l="l" t="t" r="r" b="b"/>
              <a:pathLst>
                <a:path w="3643" h="3183" extrusionOk="0">
                  <a:moveTo>
                    <a:pt x="1814" y="1"/>
                  </a:moveTo>
                  <a:cubicBezTo>
                    <a:pt x="692" y="1"/>
                    <a:pt x="12" y="1266"/>
                    <a:pt x="659" y="2206"/>
                  </a:cubicBezTo>
                  <a:lnTo>
                    <a:pt x="708" y="2273"/>
                  </a:lnTo>
                  <a:lnTo>
                    <a:pt x="2238" y="2273"/>
                  </a:lnTo>
                  <a:cubicBezTo>
                    <a:pt x="2339" y="2273"/>
                    <a:pt x="2339" y="2432"/>
                    <a:pt x="2238" y="2432"/>
                  </a:cubicBezTo>
                  <a:lnTo>
                    <a:pt x="231" y="2432"/>
                  </a:lnTo>
                  <a:cubicBezTo>
                    <a:pt x="101" y="2432"/>
                    <a:pt x="0" y="2533"/>
                    <a:pt x="0" y="2658"/>
                  </a:cubicBezTo>
                  <a:lnTo>
                    <a:pt x="0" y="2956"/>
                  </a:lnTo>
                  <a:cubicBezTo>
                    <a:pt x="0" y="3082"/>
                    <a:pt x="101" y="3183"/>
                    <a:pt x="231" y="3183"/>
                  </a:cubicBezTo>
                  <a:lnTo>
                    <a:pt x="3407" y="3183"/>
                  </a:lnTo>
                  <a:cubicBezTo>
                    <a:pt x="3532" y="3183"/>
                    <a:pt x="3633" y="3082"/>
                    <a:pt x="3633" y="2956"/>
                  </a:cubicBezTo>
                  <a:lnTo>
                    <a:pt x="3633" y="2658"/>
                  </a:lnTo>
                  <a:cubicBezTo>
                    <a:pt x="3633" y="2533"/>
                    <a:pt x="3532" y="2432"/>
                    <a:pt x="3407" y="2432"/>
                  </a:cubicBezTo>
                  <a:lnTo>
                    <a:pt x="2964" y="2432"/>
                  </a:lnTo>
                  <a:cubicBezTo>
                    <a:pt x="2897" y="2432"/>
                    <a:pt x="2863" y="2355"/>
                    <a:pt x="2907" y="2302"/>
                  </a:cubicBezTo>
                  <a:cubicBezTo>
                    <a:pt x="3643" y="1407"/>
                    <a:pt x="3036" y="50"/>
                    <a:pt x="1877" y="2"/>
                  </a:cubicBezTo>
                  <a:cubicBezTo>
                    <a:pt x="1856" y="1"/>
                    <a:pt x="1835" y="1"/>
                    <a:pt x="1814" y="1"/>
                  </a:cubicBezTo>
                  <a:close/>
                </a:path>
              </a:pathLst>
            </a:custGeom>
            <a:solidFill>
              <a:srgbClr val="C1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0" name="Google Shape;13160;p93"/>
            <p:cNvSpPr/>
            <p:nvPr/>
          </p:nvSpPr>
          <p:spPr>
            <a:xfrm>
              <a:off x="3310086" y="3132799"/>
              <a:ext cx="131400" cy="42043"/>
            </a:xfrm>
            <a:custGeom>
              <a:avLst/>
              <a:gdLst/>
              <a:ahLst/>
              <a:cxnLst/>
              <a:rect l="l" t="t" r="r" b="b"/>
              <a:pathLst>
                <a:path w="5010" h="1603" extrusionOk="0">
                  <a:moveTo>
                    <a:pt x="246" y="0"/>
                  </a:moveTo>
                  <a:lnTo>
                    <a:pt x="29" y="794"/>
                  </a:lnTo>
                  <a:lnTo>
                    <a:pt x="0" y="900"/>
                  </a:lnTo>
                  <a:lnTo>
                    <a:pt x="73" y="967"/>
                  </a:lnTo>
                  <a:cubicBezTo>
                    <a:pt x="87" y="977"/>
                    <a:pt x="97" y="996"/>
                    <a:pt x="97" y="1011"/>
                  </a:cubicBezTo>
                  <a:lnTo>
                    <a:pt x="203" y="1602"/>
                  </a:lnTo>
                  <a:lnTo>
                    <a:pt x="5009" y="1602"/>
                  </a:lnTo>
                  <a:lnTo>
                    <a:pt x="4576" y="0"/>
                  </a:lnTo>
                  <a:close/>
                </a:path>
              </a:pathLst>
            </a:custGeom>
            <a:solidFill>
              <a:srgbClr val="C1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1" name="Google Shape;13161;p93"/>
            <p:cNvSpPr/>
            <p:nvPr/>
          </p:nvSpPr>
          <p:spPr>
            <a:xfrm>
              <a:off x="3327764" y="3109430"/>
              <a:ext cx="91245" cy="19356"/>
            </a:xfrm>
            <a:custGeom>
              <a:avLst/>
              <a:gdLst/>
              <a:ahLst/>
              <a:cxnLst/>
              <a:rect l="l" t="t" r="r" b="b"/>
              <a:pathLst>
                <a:path w="3479" h="738" extrusionOk="0">
                  <a:moveTo>
                    <a:pt x="130" y="1"/>
                  </a:moveTo>
                  <a:lnTo>
                    <a:pt x="0" y="737"/>
                  </a:lnTo>
                  <a:lnTo>
                    <a:pt x="3479" y="737"/>
                  </a:lnTo>
                  <a:lnTo>
                    <a:pt x="3349" y="1"/>
                  </a:lnTo>
                  <a:close/>
                </a:path>
              </a:pathLst>
            </a:custGeom>
            <a:solidFill>
              <a:srgbClr val="ADB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2" name="Google Shape;13162;p93"/>
            <p:cNvSpPr/>
            <p:nvPr/>
          </p:nvSpPr>
          <p:spPr>
            <a:xfrm>
              <a:off x="3221123" y="3161675"/>
              <a:ext cx="91272" cy="19356"/>
            </a:xfrm>
            <a:custGeom>
              <a:avLst/>
              <a:gdLst/>
              <a:ahLst/>
              <a:cxnLst/>
              <a:rect l="l" t="t" r="r" b="b"/>
              <a:pathLst>
                <a:path w="3480" h="738" extrusionOk="0">
                  <a:moveTo>
                    <a:pt x="130" y="1"/>
                  </a:moveTo>
                  <a:lnTo>
                    <a:pt x="0" y="737"/>
                  </a:lnTo>
                  <a:lnTo>
                    <a:pt x="3479" y="737"/>
                  </a:lnTo>
                  <a:lnTo>
                    <a:pt x="3349" y="1"/>
                  </a:lnTo>
                  <a:close/>
                </a:path>
              </a:pathLst>
            </a:custGeom>
            <a:solidFill>
              <a:srgbClr val="ADB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3" name="Google Shape;13163;p93"/>
            <p:cNvSpPr/>
            <p:nvPr/>
          </p:nvSpPr>
          <p:spPr>
            <a:xfrm>
              <a:off x="3219103" y="2982568"/>
              <a:ext cx="95547" cy="83482"/>
            </a:xfrm>
            <a:custGeom>
              <a:avLst/>
              <a:gdLst/>
              <a:ahLst/>
              <a:cxnLst/>
              <a:rect l="l" t="t" r="r" b="b"/>
              <a:pathLst>
                <a:path w="3643" h="3183" extrusionOk="0">
                  <a:moveTo>
                    <a:pt x="1808" y="1"/>
                  </a:moveTo>
                  <a:cubicBezTo>
                    <a:pt x="689" y="1"/>
                    <a:pt x="13" y="1267"/>
                    <a:pt x="659" y="2206"/>
                  </a:cubicBezTo>
                  <a:lnTo>
                    <a:pt x="708" y="2273"/>
                  </a:lnTo>
                  <a:lnTo>
                    <a:pt x="2238" y="2273"/>
                  </a:lnTo>
                  <a:cubicBezTo>
                    <a:pt x="2339" y="2273"/>
                    <a:pt x="2339" y="2432"/>
                    <a:pt x="2238" y="2432"/>
                  </a:cubicBezTo>
                  <a:lnTo>
                    <a:pt x="231" y="2432"/>
                  </a:lnTo>
                  <a:cubicBezTo>
                    <a:pt x="101" y="2432"/>
                    <a:pt x="0" y="2533"/>
                    <a:pt x="0" y="2658"/>
                  </a:cubicBezTo>
                  <a:lnTo>
                    <a:pt x="0" y="2956"/>
                  </a:lnTo>
                  <a:cubicBezTo>
                    <a:pt x="0" y="3082"/>
                    <a:pt x="101" y="3183"/>
                    <a:pt x="231" y="3183"/>
                  </a:cubicBezTo>
                  <a:lnTo>
                    <a:pt x="3407" y="3183"/>
                  </a:lnTo>
                  <a:cubicBezTo>
                    <a:pt x="3532" y="3183"/>
                    <a:pt x="3633" y="3082"/>
                    <a:pt x="3633" y="2956"/>
                  </a:cubicBezTo>
                  <a:lnTo>
                    <a:pt x="3633" y="2658"/>
                  </a:lnTo>
                  <a:cubicBezTo>
                    <a:pt x="3633" y="2533"/>
                    <a:pt x="3532" y="2432"/>
                    <a:pt x="3407" y="2432"/>
                  </a:cubicBezTo>
                  <a:lnTo>
                    <a:pt x="2964" y="2432"/>
                  </a:lnTo>
                  <a:cubicBezTo>
                    <a:pt x="2897" y="2427"/>
                    <a:pt x="2863" y="2350"/>
                    <a:pt x="2906" y="2302"/>
                  </a:cubicBezTo>
                  <a:cubicBezTo>
                    <a:pt x="3643" y="1407"/>
                    <a:pt x="3036" y="50"/>
                    <a:pt x="1877" y="2"/>
                  </a:cubicBezTo>
                  <a:cubicBezTo>
                    <a:pt x="1854" y="1"/>
                    <a:pt x="1831" y="1"/>
                    <a:pt x="1808" y="1"/>
                  </a:cubicBezTo>
                  <a:close/>
                </a:path>
              </a:pathLst>
            </a:custGeom>
            <a:solidFill>
              <a:srgbClr val="C1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4" name="Google Shape;13164;p93"/>
            <p:cNvSpPr/>
            <p:nvPr/>
          </p:nvSpPr>
          <p:spPr>
            <a:xfrm>
              <a:off x="3333822" y="3017949"/>
              <a:ext cx="79155" cy="87469"/>
            </a:xfrm>
            <a:custGeom>
              <a:avLst/>
              <a:gdLst/>
              <a:ahLst/>
              <a:cxnLst/>
              <a:rect l="l" t="t" r="r" b="b"/>
              <a:pathLst>
                <a:path w="3018" h="3335" extrusionOk="0">
                  <a:moveTo>
                    <a:pt x="525" y="0"/>
                  </a:moveTo>
                  <a:lnTo>
                    <a:pt x="539" y="169"/>
                  </a:lnTo>
                  <a:cubicBezTo>
                    <a:pt x="573" y="640"/>
                    <a:pt x="563" y="1656"/>
                    <a:pt x="67" y="3128"/>
                  </a:cubicBezTo>
                  <a:lnTo>
                    <a:pt x="0" y="3335"/>
                  </a:lnTo>
                  <a:lnTo>
                    <a:pt x="3017" y="3335"/>
                  </a:lnTo>
                  <a:lnTo>
                    <a:pt x="2945" y="3128"/>
                  </a:lnTo>
                  <a:cubicBezTo>
                    <a:pt x="2449" y="1656"/>
                    <a:pt x="2440" y="645"/>
                    <a:pt x="2473" y="169"/>
                  </a:cubicBezTo>
                  <a:lnTo>
                    <a:pt x="2488" y="0"/>
                  </a:lnTo>
                  <a:close/>
                </a:path>
              </a:pathLst>
            </a:custGeom>
            <a:solidFill>
              <a:srgbClr val="C1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5" name="Google Shape;13165;p93"/>
            <p:cNvSpPr/>
            <p:nvPr/>
          </p:nvSpPr>
          <p:spPr>
            <a:xfrm>
              <a:off x="3201295" y="3187168"/>
              <a:ext cx="131033" cy="37899"/>
            </a:xfrm>
            <a:custGeom>
              <a:avLst/>
              <a:gdLst/>
              <a:ahLst/>
              <a:cxnLst/>
              <a:rect l="l" t="t" r="r" b="b"/>
              <a:pathLst>
                <a:path w="4996" h="1445" extrusionOk="0">
                  <a:moveTo>
                    <a:pt x="390" y="1"/>
                  </a:moveTo>
                  <a:lnTo>
                    <a:pt x="1" y="1444"/>
                  </a:lnTo>
                  <a:lnTo>
                    <a:pt x="4995" y="1444"/>
                  </a:lnTo>
                  <a:lnTo>
                    <a:pt x="4601" y="1"/>
                  </a:lnTo>
                  <a:close/>
                </a:path>
              </a:pathLst>
            </a:custGeom>
            <a:solidFill>
              <a:srgbClr val="C1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6" name="Google Shape;13166;p93"/>
            <p:cNvSpPr/>
            <p:nvPr/>
          </p:nvSpPr>
          <p:spPr>
            <a:xfrm>
              <a:off x="3326111" y="3178985"/>
              <a:ext cx="17572" cy="19330"/>
            </a:xfrm>
            <a:custGeom>
              <a:avLst/>
              <a:gdLst/>
              <a:ahLst/>
              <a:cxnLst/>
              <a:rect l="l" t="t" r="r" b="b"/>
              <a:pathLst>
                <a:path w="670" h="737" extrusionOk="0">
                  <a:moveTo>
                    <a:pt x="1" y="0"/>
                  </a:moveTo>
                  <a:lnTo>
                    <a:pt x="203" y="736"/>
                  </a:lnTo>
                  <a:lnTo>
                    <a:pt x="669" y="736"/>
                  </a:lnTo>
                  <a:lnTo>
                    <a:pt x="472" y="0"/>
                  </a:lnTo>
                  <a:close/>
                </a:path>
              </a:pathLst>
            </a:custGeom>
            <a:solidFill>
              <a:srgbClr val="BAC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7" name="Google Shape;13167;p93"/>
            <p:cNvSpPr/>
            <p:nvPr/>
          </p:nvSpPr>
          <p:spPr>
            <a:xfrm>
              <a:off x="3188050" y="3231231"/>
              <a:ext cx="12406" cy="19199"/>
            </a:xfrm>
            <a:custGeom>
              <a:avLst/>
              <a:gdLst/>
              <a:ahLst/>
              <a:cxnLst/>
              <a:rect l="l" t="t" r="r" b="b"/>
              <a:pathLst>
                <a:path w="473" h="732" extrusionOk="0">
                  <a:moveTo>
                    <a:pt x="1" y="0"/>
                  </a:moveTo>
                  <a:lnTo>
                    <a:pt x="1" y="732"/>
                  </a:lnTo>
                  <a:lnTo>
                    <a:pt x="472" y="732"/>
                  </a:lnTo>
                  <a:lnTo>
                    <a:pt x="472" y="0"/>
                  </a:lnTo>
                  <a:close/>
                </a:path>
              </a:pathLst>
            </a:custGeom>
            <a:solidFill>
              <a:srgbClr val="BAC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8" name="Google Shape;13168;p93"/>
            <p:cNvSpPr/>
            <p:nvPr/>
          </p:nvSpPr>
          <p:spPr>
            <a:xfrm>
              <a:off x="3325744" y="2930322"/>
              <a:ext cx="53766" cy="59641"/>
            </a:xfrm>
            <a:custGeom>
              <a:avLst/>
              <a:gdLst/>
              <a:ahLst/>
              <a:cxnLst/>
              <a:rect l="l" t="t" r="r" b="b"/>
              <a:pathLst>
                <a:path w="2050" h="2274" extrusionOk="0">
                  <a:moveTo>
                    <a:pt x="1803" y="0"/>
                  </a:moveTo>
                  <a:cubicBezTo>
                    <a:pt x="711" y="0"/>
                    <a:pt x="1" y="1251"/>
                    <a:pt x="659" y="2206"/>
                  </a:cubicBezTo>
                  <a:lnTo>
                    <a:pt x="703" y="2273"/>
                  </a:lnTo>
                  <a:lnTo>
                    <a:pt x="1174" y="2273"/>
                  </a:lnTo>
                  <a:lnTo>
                    <a:pt x="1126" y="2206"/>
                  </a:lnTo>
                  <a:cubicBezTo>
                    <a:pt x="544" y="1359"/>
                    <a:pt x="1039" y="195"/>
                    <a:pt x="2050" y="21"/>
                  </a:cubicBezTo>
                  <a:cubicBezTo>
                    <a:pt x="1966" y="7"/>
                    <a:pt x="1883" y="0"/>
                    <a:pt x="1803" y="0"/>
                  </a:cubicBezTo>
                  <a:close/>
                </a:path>
              </a:pathLst>
            </a:custGeom>
            <a:solidFill>
              <a:srgbClr val="BAC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69" name="Google Shape;13169;p93"/>
            <p:cNvSpPr/>
            <p:nvPr/>
          </p:nvSpPr>
          <p:spPr>
            <a:xfrm>
              <a:off x="3325744" y="2994081"/>
              <a:ext cx="18307" cy="19723"/>
            </a:xfrm>
            <a:custGeom>
              <a:avLst/>
              <a:gdLst/>
              <a:ahLst/>
              <a:cxnLst/>
              <a:rect l="l" t="t" r="r" b="b"/>
              <a:pathLst>
                <a:path w="698" h="752" extrusionOk="0">
                  <a:moveTo>
                    <a:pt x="231" y="1"/>
                  </a:moveTo>
                  <a:cubicBezTo>
                    <a:pt x="101" y="1"/>
                    <a:pt x="0" y="102"/>
                    <a:pt x="0" y="227"/>
                  </a:cubicBezTo>
                  <a:lnTo>
                    <a:pt x="0" y="525"/>
                  </a:lnTo>
                  <a:cubicBezTo>
                    <a:pt x="0" y="651"/>
                    <a:pt x="101" y="752"/>
                    <a:pt x="231" y="752"/>
                  </a:cubicBezTo>
                  <a:lnTo>
                    <a:pt x="698" y="752"/>
                  </a:lnTo>
                  <a:cubicBezTo>
                    <a:pt x="573" y="752"/>
                    <a:pt x="472" y="651"/>
                    <a:pt x="472" y="525"/>
                  </a:cubicBezTo>
                  <a:lnTo>
                    <a:pt x="472" y="227"/>
                  </a:lnTo>
                  <a:cubicBezTo>
                    <a:pt x="472" y="102"/>
                    <a:pt x="573" y="1"/>
                    <a:pt x="698" y="1"/>
                  </a:cubicBezTo>
                  <a:close/>
                </a:path>
              </a:pathLst>
            </a:custGeom>
            <a:solidFill>
              <a:srgbClr val="BAC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0" name="Google Shape;13170;p93"/>
            <p:cNvSpPr/>
            <p:nvPr/>
          </p:nvSpPr>
          <p:spPr>
            <a:xfrm>
              <a:off x="3227181" y="3070063"/>
              <a:ext cx="27539" cy="87495"/>
            </a:xfrm>
            <a:custGeom>
              <a:avLst/>
              <a:gdLst/>
              <a:ahLst/>
              <a:cxnLst/>
              <a:rect l="l" t="t" r="r" b="b"/>
              <a:pathLst>
                <a:path w="1050" h="3336" extrusionOk="0">
                  <a:moveTo>
                    <a:pt x="529" y="1"/>
                  </a:moveTo>
                  <a:lnTo>
                    <a:pt x="539" y="174"/>
                  </a:lnTo>
                  <a:cubicBezTo>
                    <a:pt x="578" y="645"/>
                    <a:pt x="568" y="1661"/>
                    <a:pt x="68" y="3128"/>
                  </a:cubicBezTo>
                  <a:lnTo>
                    <a:pt x="0" y="3335"/>
                  </a:lnTo>
                  <a:lnTo>
                    <a:pt x="467" y="3335"/>
                  </a:lnTo>
                  <a:lnTo>
                    <a:pt x="539" y="3128"/>
                  </a:lnTo>
                  <a:cubicBezTo>
                    <a:pt x="1039" y="1661"/>
                    <a:pt x="1049" y="645"/>
                    <a:pt x="1011" y="174"/>
                  </a:cubicBezTo>
                  <a:lnTo>
                    <a:pt x="996" y="1"/>
                  </a:lnTo>
                  <a:close/>
                </a:path>
              </a:pathLst>
            </a:custGeom>
            <a:solidFill>
              <a:srgbClr val="BAC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1" name="Google Shape;13171;p93"/>
            <p:cNvSpPr/>
            <p:nvPr/>
          </p:nvSpPr>
          <p:spPr>
            <a:xfrm>
              <a:off x="3120540" y="3017949"/>
              <a:ext cx="27539" cy="87469"/>
            </a:xfrm>
            <a:custGeom>
              <a:avLst/>
              <a:gdLst/>
              <a:ahLst/>
              <a:cxnLst/>
              <a:rect l="l" t="t" r="r" b="b"/>
              <a:pathLst>
                <a:path w="1050" h="3335" extrusionOk="0">
                  <a:moveTo>
                    <a:pt x="530" y="0"/>
                  </a:moveTo>
                  <a:lnTo>
                    <a:pt x="539" y="169"/>
                  </a:lnTo>
                  <a:cubicBezTo>
                    <a:pt x="578" y="645"/>
                    <a:pt x="568" y="1656"/>
                    <a:pt x="68" y="3128"/>
                  </a:cubicBezTo>
                  <a:lnTo>
                    <a:pt x="0" y="3335"/>
                  </a:lnTo>
                  <a:lnTo>
                    <a:pt x="467" y="3335"/>
                  </a:lnTo>
                  <a:lnTo>
                    <a:pt x="539" y="3128"/>
                  </a:lnTo>
                  <a:cubicBezTo>
                    <a:pt x="1040" y="1656"/>
                    <a:pt x="1049" y="640"/>
                    <a:pt x="1011" y="169"/>
                  </a:cubicBezTo>
                  <a:lnTo>
                    <a:pt x="996" y="0"/>
                  </a:lnTo>
                  <a:close/>
                </a:path>
              </a:pathLst>
            </a:custGeom>
            <a:solidFill>
              <a:srgbClr val="BAC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2" name="Google Shape;13172;p93"/>
            <p:cNvSpPr/>
            <p:nvPr/>
          </p:nvSpPr>
          <p:spPr>
            <a:xfrm>
              <a:off x="3114482" y="3109430"/>
              <a:ext cx="15789" cy="19356"/>
            </a:xfrm>
            <a:custGeom>
              <a:avLst/>
              <a:gdLst/>
              <a:ahLst/>
              <a:cxnLst/>
              <a:rect l="l" t="t" r="r" b="b"/>
              <a:pathLst>
                <a:path w="602" h="738" extrusionOk="0">
                  <a:moveTo>
                    <a:pt x="130" y="1"/>
                  </a:moveTo>
                  <a:lnTo>
                    <a:pt x="0" y="737"/>
                  </a:lnTo>
                  <a:lnTo>
                    <a:pt x="472" y="737"/>
                  </a:lnTo>
                  <a:lnTo>
                    <a:pt x="602" y="1"/>
                  </a:lnTo>
                  <a:close/>
                </a:path>
              </a:pathLst>
            </a:custGeom>
            <a:solidFill>
              <a:srgbClr val="BAC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3" name="Google Shape;13173;p93"/>
            <p:cNvSpPr/>
            <p:nvPr/>
          </p:nvSpPr>
          <p:spPr>
            <a:xfrm>
              <a:off x="3081409" y="3178985"/>
              <a:ext cx="12406" cy="19199"/>
            </a:xfrm>
            <a:custGeom>
              <a:avLst/>
              <a:gdLst/>
              <a:ahLst/>
              <a:cxnLst/>
              <a:rect l="l" t="t" r="r" b="b"/>
              <a:pathLst>
                <a:path w="473" h="732" extrusionOk="0">
                  <a:moveTo>
                    <a:pt x="1" y="0"/>
                  </a:moveTo>
                  <a:lnTo>
                    <a:pt x="1" y="732"/>
                  </a:lnTo>
                  <a:lnTo>
                    <a:pt x="472" y="732"/>
                  </a:lnTo>
                  <a:lnTo>
                    <a:pt x="472" y="0"/>
                  </a:lnTo>
                  <a:close/>
                </a:path>
              </a:pathLst>
            </a:custGeom>
            <a:solidFill>
              <a:srgbClr val="BAC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4" name="Google Shape;13174;p93"/>
            <p:cNvSpPr/>
            <p:nvPr/>
          </p:nvSpPr>
          <p:spPr>
            <a:xfrm>
              <a:off x="3091873" y="3132799"/>
              <a:ext cx="23762" cy="42043"/>
            </a:xfrm>
            <a:custGeom>
              <a:avLst/>
              <a:gdLst/>
              <a:ahLst/>
              <a:cxnLst/>
              <a:rect l="l" t="t" r="r" b="b"/>
              <a:pathLst>
                <a:path w="906" h="1603" extrusionOk="0">
                  <a:moveTo>
                    <a:pt x="439" y="0"/>
                  </a:moveTo>
                  <a:lnTo>
                    <a:pt x="1" y="1602"/>
                  </a:lnTo>
                  <a:lnTo>
                    <a:pt x="473" y="1602"/>
                  </a:lnTo>
                  <a:lnTo>
                    <a:pt x="906" y="0"/>
                  </a:lnTo>
                  <a:close/>
                </a:path>
              </a:pathLst>
            </a:custGeom>
            <a:solidFill>
              <a:srgbClr val="BAC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5" name="Google Shape;13175;p93"/>
            <p:cNvSpPr/>
            <p:nvPr/>
          </p:nvSpPr>
          <p:spPr>
            <a:xfrm>
              <a:off x="3112462" y="2994081"/>
              <a:ext cx="18307" cy="19723"/>
            </a:xfrm>
            <a:custGeom>
              <a:avLst/>
              <a:gdLst/>
              <a:ahLst/>
              <a:cxnLst/>
              <a:rect l="l" t="t" r="r" b="b"/>
              <a:pathLst>
                <a:path w="698" h="752" extrusionOk="0">
                  <a:moveTo>
                    <a:pt x="231" y="1"/>
                  </a:moveTo>
                  <a:cubicBezTo>
                    <a:pt x="101" y="1"/>
                    <a:pt x="0" y="102"/>
                    <a:pt x="0" y="227"/>
                  </a:cubicBezTo>
                  <a:lnTo>
                    <a:pt x="0" y="525"/>
                  </a:lnTo>
                  <a:cubicBezTo>
                    <a:pt x="0" y="651"/>
                    <a:pt x="101" y="752"/>
                    <a:pt x="231" y="752"/>
                  </a:cubicBezTo>
                  <a:lnTo>
                    <a:pt x="698" y="752"/>
                  </a:lnTo>
                  <a:cubicBezTo>
                    <a:pt x="573" y="752"/>
                    <a:pt x="472" y="651"/>
                    <a:pt x="472" y="525"/>
                  </a:cubicBezTo>
                  <a:lnTo>
                    <a:pt x="472" y="227"/>
                  </a:lnTo>
                  <a:cubicBezTo>
                    <a:pt x="472" y="102"/>
                    <a:pt x="573" y="1"/>
                    <a:pt x="698" y="1"/>
                  </a:cubicBezTo>
                  <a:close/>
                </a:path>
              </a:pathLst>
            </a:custGeom>
            <a:solidFill>
              <a:srgbClr val="BAC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6" name="Google Shape;13176;p93"/>
            <p:cNvSpPr/>
            <p:nvPr/>
          </p:nvSpPr>
          <p:spPr>
            <a:xfrm>
              <a:off x="3112462" y="2930322"/>
              <a:ext cx="53898" cy="59641"/>
            </a:xfrm>
            <a:custGeom>
              <a:avLst/>
              <a:gdLst/>
              <a:ahLst/>
              <a:cxnLst/>
              <a:rect l="l" t="t" r="r" b="b"/>
              <a:pathLst>
                <a:path w="2055" h="2274" extrusionOk="0">
                  <a:moveTo>
                    <a:pt x="1808" y="0"/>
                  </a:moveTo>
                  <a:cubicBezTo>
                    <a:pt x="715" y="0"/>
                    <a:pt x="1" y="1251"/>
                    <a:pt x="659" y="2206"/>
                  </a:cubicBezTo>
                  <a:lnTo>
                    <a:pt x="708" y="2273"/>
                  </a:lnTo>
                  <a:lnTo>
                    <a:pt x="1174" y="2273"/>
                  </a:lnTo>
                  <a:lnTo>
                    <a:pt x="1131" y="2206"/>
                  </a:lnTo>
                  <a:cubicBezTo>
                    <a:pt x="544" y="1359"/>
                    <a:pt x="1040" y="195"/>
                    <a:pt x="2055" y="21"/>
                  </a:cubicBezTo>
                  <a:cubicBezTo>
                    <a:pt x="1971" y="7"/>
                    <a:pt x="1888" y="0"/>
                    <a:pt x="1808" y="0"/>
                  </a:cubicBezTo>
                  <a:close/>
                </a:path>
              </a:pathLst>
            </a:custGeom>
            <a:solidFill>
              <a:srgbClr val="BAC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7" name="Google Shape;13177;p93"/>
            <p:cNvSpPr/>
            <p:nvPr/>
          </p:nvSpPr>
          <p:spPr>
            <a:xfrm>
              <a:off x="3310086" y="3132799"/>
              <a:ext cx="18831" cy="42043"/>
            </a:xfrm>
            <a:custGeom>
              <a:avLst/>
              <a:gdLst/>
              <a:ahLst/>
              <a:cxnLst/>
              <a:rect l="l" t="t" r="r" b="b"/>
              <a:pathLst>
                <a:path w="718" h="1603" extrusionOk="0">
                  <a:moveTo>
                    <a:pt x="246" y="0"/>
                  </a:moveTo>
                  <a:lnTo>
                    <a:pt x="34" y="794"/>
                  </a:lnTo>
                  <a:lnTo>
                    <a:pt x="0" y="900"/>
                  </a:lnTo>
                  <a:lnTo>
                    <a:pt x="73" y="967"/>
                  </a:lnTo>
                  <a:cubicBezTo>
                    <a:pt x="87" y="977"/>
                    <a:pt x="97" y="996"/>
                    <a:pt x="97" y="1011"/>
                  </a:cubicBezTo>
                  <a:lnTo>
                    <a:pt x="203" y="1602"/>
                  </a:lnTo>
                  <a:lnTo>
                    <a:pt x="674" y="1602"/>
                  </a:lnTo>
                  <a:lnTo>
                    <a:pt x="568" y="1011"/>
                  </a:lnTo>
                  <a:cubicBezTo>
                    <a:pt x="568" y="996"/>
                    <a:pt x="559" y="977"/>
                    <a:pt x="544" y="967"/>
                  </a:cubicBezTo>
                  <a:lnTo>
                    <a:pt x="467" y="900"/>
                  </a:lnTo>
                  <a:lnTo>
                    <a:pt x="506" y="794"/>
                  </a:lnTo>
                  <a:lnTo>
                    <a:pt x="717" y="0"/>
                  </a:lnTo>
                  <a:close/>
                </a:path>
              </a:pathLst>
            </a:custGeom>
            <a:solidFill>
              <a:srgbClr val="BAC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8" name="Google Shape;13178;p93"/>
            <p:cNvSpPr/>
            <p:nvPr/>
          </p:nvSpPr>
          <p:spPr>
            <a:xfrm>
              <a:off x="3327764" y="3109430"/>
              <a:ext cx="15789" cy="19356"/>
            </a:xfrm>
            <a:custGeom>
              <a:avLst/>
              <a:gdLst/>
              <a:ahLst/>
              <a:cxnLst/>
              <a:rect l="l" t="t" r="r" b="b"/>
              <a:pathLst>
                <a:path w="602" h="738" extrusionOk="0">
                  <a:moveTo>
                    <a:pt x="130" y="1"/>
                  </a:moveTo>
                  <a:lnTo>
                    <a:pt x="0" y="737"/>
                  </a:lnTo>
                  <a:lnTo>
                    <a:pt x="472" y="737"/>
                  </a:lnTo>
                  <a:lnTo>
                    <a:pt x="602" y="1"/>
                  </a:lnTo>
                  <a:close/>
                </a:path>
              </a:pathLst>
            </a:custGeom>
            <a:solidFill>
              <a:srgbClr val="BAC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79" name="Google Shape;13179;p93"/>
            <p:cNvSpPr/>
            <p:nvPr/>
          </p:nvSpPr>
          <p:spPr>
            <a:xfrm>
              <a:off x="3221123" y="3161675"/>
              <a:ext cx="15789" cy="19356"/>
            </a:xfrm>
            <a:custGeom>
              <a:avLst/>
              <a:gdLst/>
              <a:ahLst/>
              <a:cxnLst/>
              <a:rect l="l" t="t" r="r" b="b"/>
              <a:pathLst>
                <a:path w="602" h="738" extrusionOk="0">
                  <a:moveTo>
                    <a:pt x="130" y="1"/>
                  </a:moveTo>
                  <a:lnTo>
                    <a:pt x="0" y="737"/>
                  </a:lnTo>
                  <a:lnTo>
                    <a:pt x="472" y="737"/>
                  </a:lnTo>
                  <a:lnTo>
                    <a:pt x="602" y="1"/>
                  </a:lnTo>
                  <a:close/>
                </a:path>
              </a:pathLst>
            </a:custGeom>
            <a:solidFill>
              <a:srgbClr val="BAC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0" name="Google Shape;13180;p93"/>
            <p:cNvSpPr/>
            <p:nvPr/>
          </p:nvSpPr>
          <p:spPr>
            <a:xfrm>
              <a:off x="3219103" y="3046353"/>
              <a:ext cx="18307" cy="19697"/>
            </a:xfrm>
            <a:custGeom>
              <a:avLst/>
              <a:gdLst/>
              <a:ahLst/>
              <a:cxnLst/>
              <a:rect l="l" t="t" r="r" b="b"/>
              <a:pathLst>
                <a:path w="698" h="751" extrusionOk="0">
                  <a:moveTo>
                    <a:pt x="231" y="0"/>
                  </a:moveTo>
                  <a:cubicBezTo>
                    <a:pt x="101" y="0"/>
                    <a:pt x="0" y="101"/>
                    <a:pt x="0" y="226"/>
                  </a:cubicBezTo>
                  <a:lnTo>
                    <a:pt x="0" y="524"/>
                  </a:lnTo>
                  <a:cubicBezTo>
                    <a:pt x="0" y="650"/>
                    <a:pt x="101" y="751"/>
                    <a:pt x="231" y="751"/>
                  </a:cubicBezTo>
                  <a:lnTo>
                    <a:pt x="698" y="751"/>
                  </a:lnTo>
                  <a:cubicBezTo>
                    <a:pt x="573" y="751"/>
                    <a:pt x="472" y="650"/>
                    <a:pt x="472" y="524"/>
                  </a:cubicBezTo>
                  <a:lnTo>
                    <a:pt x="472" y="226"/>
                  </a:lnTo>
                  <a:cubicBezTo>
                    <a:pt x="472" y="101"/>
                    <a:pt x="573" y="0"/>
                    <a:pt x="698" y="0"/>
                  </a:cubicBezTo>
                  <a:close/>
                </a:path>
              </a:pathLst>
            </a:custGeom>
            <a:solidFill>
              <a:srgbClr val="BAC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1" name="Google Shape;13181;p93"/>
            <p:cNvSpPr/>
            <p:nvPr/>
          </p:nvSpPr>
          <p:spPr>
            <a:xfrm>
              <a:off x="3219129" y="2982541"/>
              <a:ext cx="53871" cy="59668"/>
            </a:xfrm>
            <a:custGeom>
              <a:avLst/>
              <a:gdLst/>
              <a:ahLst/>
              <a:cxnLst/>
              <a:rect l="l" t="t" r="r" b="b"/>
              <a:pathLst>
                <a:path w="2054" h="2275" extrusionOk="0">
                  <a:moveTo>
                    <a:pt x="1802" y="0"/>
                  </a:moveTo>
                  <a:cubicBezTo>
                    <a:pt x="712" y="0"/>
                    <a:pt x="0" y="1254"/>
                    <a:pt x="658" y="2207"/>
                  </a:cubicBezTo>
                  <a:lnTo>
                    <a:pt x="707" y="2274"/>
                  </a:lnTo>
                  <a:lnTo>
                    <a:pt x="1173" y="2274"/>
                  </a:lnTo>
                  <a:lnTo>
                    <a:pt x="1130" y="2207"/>
                  </a:lnTo>
                  <a:cubicBezTo>
                    <a:pt x="543" y="1360"/>
                    <a:pt x="1039" y="191"/>
                    <a:pt x="2054" y="22"/>
                  </a:cubicBezTo>
                  <a:cubicBezTo>
                    <a:pt x="1968" y="8"/>
                    <a:pt x="1884" y="0"/>
                    <a:pt x="1802" y="0"/>
                  </a:cubicBezTo>
                  <a:close/>
                </a:path>
              </a:pathLst>
            </a:custGeom>
            <a:solidFill>
              <a:srgbClr val="BAC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2" name="Google Shape;13182;p93"/>
            <p:cNvSpPr/>
            <p:nvPr/>
          </p:nvSpPr>
          <p:spPr>
            <a:xfrm>
              <a:off x="3333822" y="3017949"/>
              <a:ext cx="27539" cy="87469"/>
            </a:xfrm>
            <a:custGeom>
              <a:avLst/>
              <a:gdLst/>
              <a:ahLst/>
              <a:cxnLst/>
              <a:rect l="l" t="t" r="r" b="b"/>
              <a:pathLst>
                <a:path w="1050" h="3335" extrusionOk="0">
                  <a:moveTo>
                    <a:pt x="529" y="0"/>
                  </a:moveTo>
                  <a:lnTo>
                    <a:pt x="539" y="169"/>
                  </a:lnTo>
                  <a:cubicBezTo>
                    <a:pt x="577" y="640"/>
                    <a:pt x="568" y="1656"/>
                    <a:pt x="67" y="3128"/>
                  </a:cubicBezTo>
                  <a:lnTo>
                    <a:pt x="0" y="3335"/>
                  </a:lnTo>
                  <a:lnTo>
                    <a:pt x="467" y="3335"/>
                  </a:lnTo>
                  <a:lnTo>
                    <a:pt x="539" y="3128"/>
                  </a:lnTo>
                  <a:cubicBezTo>
                    <a:pt x="1039" y="1656"/>
                    <a:pt x="1049" y="640"/>
                    <a:pt x="1011" y="169"/>
                  </a:cubicBezTo>
                  <a:lnTo>
                    <a:pt x="996" y="0"/>
                  </a:lnTo>
                  <a:close/>
                </a:path>
              </a:pathLst>
            </a:custGeom>
            <a:solidFill>
              <a:srgbClr val="BAC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3" name="Google Shape;13183;p93"/>
            <p:cNvSpPr/>
            <p:nvPr/>
          </p:nvSpPr>
          <p:spPr>
            <a:xfrm>
              <a:off x="3201295" y="3187168"/>
              <a:ext cx="22634" cy="37899"/>
            </a:xfrm>
            <a:custGeom>
              <a:avLst/>
              <a:gdLst/>
              <a:ahLst/>
              <a:cxnLst/>
              <a:rect l="l" t="t" r="r" b="b"/>
              <a:pathLst>
                <a:path w="863" h="1445" extrusionOk="0">
                  <a:moveTo>
                    <a:pt x="390" y="1"/>
                  </a:moveTo>
                  <a:lnTo>
                    <a:pt x="1" y="1444"/>
                  </a:lnTo>
                  <a:lnTo>
                    <a:pt x="467" y="1444"/>
                  </a:lnTo>
                  <a:lnTo>
                    <a:pt x="862" y="1"/>
                  </a:lnTo>
                  <a:close/>
                </a:path>
              </a:pathLst>
            </a:custGeom>
            <a:solidFill>
              <a:srgbClr val="BAC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4" name="Google Shape;13184;p93"/>
            <p:cNvSpPr/>
            <p:nvPr/>
          </p:nvSpPr>
          <p:spPr>
            <a:xfrm>
              <a:off x="3072963" y="2903675"/>
              <a:ext cx="387197" cy="355094"/>
            </a:xfrm>
            <a:custGeom>
              <a:avLst/>
              <a:gdLst/>
              <a:ahLst/>
              <a:cxnLst/>
              <a:rect l="l" t="t" r="r" b="b"/>
              <a:pathLst>
                <a:path w="14763" h="13539" extrusionOk="0">
                  <a:moveTo>
                    <a:pt x="3322" y="1171"/>
                  </a:moveTo>
                  <a:cubicBezTo>
                    <a:pt x="3340" y="1171"/>
                    <a:pt x="3359" y="1171"/>
                    <a:pt x="3378" y="1172"/>
                  </a:cubicBezTo>
                  <a:cubicBezTo>
                    <a:pt x="4413" y="1215"/>
                    <a:pt x="4947" y="2418"/>
                    <a:pt x="4292" y="3217"/>
                  </a:cubicBezTo>
                  <a:cubicBezTo>
                    <a:pt x="4167" y="3371"/>
                    <a:pt x="4273" y="3602"/>
                    <a:pt x="4470" y="3602"/>
                  </a:cubicBezTo>
                  <a:lnTo>
                    <a:pt x="4913" y="3602"/>
                  </a:lnTo>
                  <a:cubicBezTo>
                    <a:pt x="4951" y="3602"/>
                    <a:pt x="4985" y="3631"/>
                    <a:pt x="4985" y="3674"/>
                  </a:cubicBezTo>
                  <a:lnTo>
                    <a:pt x="4985" y="3968"/>
                  </a:lnTo>
                  <a:cubicBezTo>
                    <a:pt x="4985" y="4006"/>
                    <a:pt x="4951" y="4040"/>
                    <a:pt x="4913" y="4040"/>
                  </a:cubicBezTo>
                  <a:lnTo>
                    <a:pt x="1737" y="4040"/>
                  </a:lnTo>
                  <a:cubicBezTo>
                    <a:pt x="1699" y="4040"/>
                    <a:pt x="1665" y="4011"/>
                    <a:pt x="1665" y="3972"/>
                  </a:cubicBezTo>
                  <a:lnTo>
                    <a:pt x="1665" y="3968"/>
                  </a:lnTo>
                  <a:lnTo>
                    <a:pt x="1665" y="3674"/>
                  </a:lnTo>
                  <a:cubicBezTo>
                    <a:pt x="1665" y="3636"/>
                    <a:pt x="1699" y="3602"/>
                    <a:pt x="1737" y="3602"/>
                  </a:cubicBezTo>
                  <a:lnTo>
                    <a:pt x="3744" y="3602"/>
                  </a:lnTo>
                  <a:cubicBezTo>
                    <a:pt x="4057" y="3602"/>
                    <a:pt x="4057" y="3130"/>
                    <a:pt x="3744" y="3130"/>
                  </a:cubicBezTo>
                  <a:lnTo>
                    <a:pt x="2295" y="3130"/>
                  </a:lnTo>
                  <a:cubicBezTo>
                    <a:pt x="1719" y="2294"/>
                    <a:pt x="2325" y="1171"/>
                    <a:pt x="3322" y="1171"/>
                  </a:cubicBezTo>
                  <a:close/>
                  <a:moveTo>
                    <a:pt x="11454" y="1171"/>
                  </a:moveTo>
                  <a:cubicBezTo>
                    <a:pt x="11472" y="1171"/>
                    <a:pt x="11491" y="1171"/>
                    <a:pt x="11510" y="1172"/>
                  </a:cubicBezTo>
                  <a:cubicBezTo>
                    <a:pt x="12540" y="1215"/>
                    <a:pt x="13079" y="2423"/>
                    <a:pt x="12419" y="3217"/>
                  </a:cubicBezTo>
                  <a:cubicBezTo>
                    <a:pt x="12294" y="3371"/>
                    <a:pt x="12405" y="3602"/>
                    <a:pt x="12602" y="3602"/>
                  </a:cubicBezTo>
                  <a:lnTo>
                    <a:pt x="13045" y="3602"/>
                  </a:lnTo>
                  <a:cubicBezTo>
                    <a:pt x="13083" y="3602"/>
                    <a:pt x="13117" y="3636"/>
                    <a:pt x="13117" y="3674"/>
                  </a:cubicBezTo>
                  <a:lnTo>
                    <a:pt x="13117" y="3972"/>
                  </a:lnTo>
                  <a:cubicBezTo>
                    <a:pt x="13117" y="4011"/>
                    <a:pt x="13083" y="4045"/>
                    <a:pt x="13045" y="4045"/>
                  </a:cubicBezTo>
                  <a:lnTo>
                    <a:pt x="9864" y="4045"/>
                  </a:lnTo>
                  <a:cubicBezTo>
                    <a:pt x="9826" y="4045"/>
                    <a:pt x="9792" y="4011"/>
                    <a:pt x="9797" y="3972"/>
                  </a:cubicBezTo>
                  <a:lnTo>
                    <a:pt x="9797" y="3674"/>
                  </a:lnTo>
                  <a:cubicBezTo>
                    <a:pt x="9797" y="3636"/>
                    <a:pt x="9826" y="3602"/>
                    <a:pt x="9869" y="3602"/>
                  </a:cubicBezTo>
                  <a:lnTo>
                    <a:pt x="11876" y="3602"/>
                  </a:lnTo>
                  <a:cubicBezTo>
                    <a:pt x="12188" y="3602"/>
                    <a:pt x="12188" y="3135"/>
                    <a:pt x="11876" y="3135"/>
                  </a:cubicBezTo>
                  <a:lnTo>
                    <a:pt x="10427" y="3135"/>
                  </a:lnTo>
                  <a:cubicBezTo>
                    <a:pt x="9851" y="2299"/>
                    <a:pt x="10453" y="1171"/>
                    <a:pt x="11454" y="1171"/>
                  </a:cubicBezTo>
                  <a:close/>
                  <a:moveTo>
                    <a:pt x="7388" y="3163"/>
                  </a:moveTo>
                  <a:cubicBezTo>
                    <a:pt x="7406" y="3163"/>
                    <a:pt x="7425" y="3163"/>
                    <a:pt x="7444" y="3164"/>
                  </a:cubicBezTo>
                  <a:cubicBezTo>
                    <a:pt x="8478" y="3207"/>
                    <a:pt x="9013" y="4410"/>
                    <a:pt x="8358" y="5209"/>
                  </a:cubicBezTo>
                  <a:cubicBezTo>
                    <a:pt x="8233" y="5363"/>
                    <a:pt x="8339" y="5594"/>
                    <a:pt x="8541" y="5594"/>
                  </a:cubicBezTo>
                  <a:lnTo>
                    <a:pt x="8979" y="5594"/>
                  </a:lnTo>
                  <a:cubicBezTo>
                    <a:pt x="9022" y="5594"/>
                    <a:pt x="9051" y="5628"/>
                    <a:pt x="9051" y="5666"/>
                  </a:cubicBezTo>
                  <a:lnTo>
                    <a:pt x="9051" y="5960"/>
                  </a:lnTo>
                  <a:cubicBezTo>
                    <a:pt x="9051" y="6003"/>
                    <a:pt x="9022" y="6032"/>
                    <a:pt x="8979" y="6032"/>
                  </a:cubicBezTo>
                  <a:lnTo>
                    <a:pt x="5803" y="6032"/>
                  </a:lnTo>
                  <a:cubicBezTo>
                    <a:pt x="5801" y="6032"/>
                    <a:pt x="5798" y="6032"/>
                    <a:pt x="5796" y="6032"/>
                  </a:cubicBezTo>
                  <a:cubicBezTo>
                    <a:pt x="5760" y="6032"/>
                    <a:pt x="5731" y="6001"/>
                    <a:pt x="5731" y="5964"/>
                  </a:cubicBezTo>
                  <a:lnTo>
                    <a:pt x="5731" y="5960"/>
                  </a:lnTo>
                  <a:lnTo>
                    <a:pt x="5731" y="5666"/>
                  </a:lnTo>
                  <a:cubicBezTo>
                    <a:pt x="5731" y="5628"/>
                    <a:pt x="5765" y="5594"/>
                    <a:pt x="5803" y="5594"/>
                  </a:cubicBezTo>
                  <a:lnTo>
                    <a:pt x="7810" y="5594"/>
                  </a:lnTo>
                  <a:cubicBezTo>
                    <a:pt x="8122" y="5594"/>
                    <a:pt x="8122" y="5122"/>
                    <a:pt x="7810" y="5122"/>
                  </a:cubicBezTo>
                  <a:lnTo>
                    <a:pt x="6361" y="5122"/>
                  </a:lnTo>
                  <a:cubicBezTo>
                    <a:pt x="5785" y="4291"/>
                    <a:pt x="6391" y="3163"/>
                    <a:pt x="7388" y="3163"/>
                  </a:cubicBezTo>
                  <a:close/>
                  <a:moveTo>
                    <a:pt x="4138" y="4511"/>
                  </a:moveTo>
                  <a:cubicBezTo>
                    <a:pt x="4100" y="4983"/>
                    <a:pt x="4109" y="6027"/>
                    <a:pt x="4619" y="7533"/>
                  </a:cubicBezTo>
                  <a:lnTo>
                    <a:pt x="2031" y="7533"/>
                  </a:lnTo>
                  <a:cubicBezTo>
                    <a:pt x="2541" y="6027"/>
                    <a:pt x="2550" y="4988"/>
                    <a:pt x="2512" y="4511"/>
                  </a:cubicBezTo>
                  <a:close/>
                  <a:moveTo>
                    <a:pt x="12265" y="4511"/>
                  </a:moveTo>
                  <a:cubicBezTo>
                    <a:pt x="12232" y="4988"/>
                    <a:pt x="12236" y="6027"/>
                    <a:pt x="12747" y="7533"/>
                  </a:cubicBezTo>
                  <a:lnTo>
                    <a:pt x="10163" y="7533"/>
                  </a:lnTo>
                  <a:cubicBezTo>
                    <a:pt x="10673" y="6027"/>
                    <a:pt x="10677" y="4988"/>
                    <a:pt x="10644" y="4511"/>
                  </a:cubicBezTo>
                  <a:close/>
                  <a:moveTo>
                    <a:pt x="4802" y="8000"/>
                  </a:moveTo>
                  <a:lnTo>
                    <a:pt x="4879" y="8423"/>
                  </a:lnTo>
                  <a:lnTo>
                    <a:pt x="1771" y="8423"/>
                  </a:lnTo>
                  <a:lnTo>
                    <a:pt x="1848" y="8000"/>
                  </a:lnTo>
                  <a:close/>
                  <a:moveTo>
                    <a:pt x="12934" y="8005"/>
                  </a:moveTo>
                  <a:lnTo>
                    <a:pt x="13006" y="8423"/>
                  </a:lnTo>
                  <a:lnTo>
                    <a:pt x="9903" y="8423"/>
                  </a:lnTo>
                  <a:lnTo>
                    <a:pt x="9980" y="8005"/>
                  </a:lnTo>
                  <a:close/>
                  <a:moveTo>
                    <a:pt x="8204" y="6503"/>
                  </a:moveTo>
                  <a:cubicBezTo>
                    <a:pt x="8166" y="6975"/>
                    <a:pt x="8175" y="8019"/>
                    <a:pt x="8685" y="9525"/>
                  </a:cubicBezTo>
                  <a:lnTo>
                    <a:pt x="6101" y="9525"/>
                  </a:lnTo>
                  <a:cubicBezTo>
                    <a:pt x="6607" y="8019"/>
                    <a:pt x="6616" y="6980"/>
                    <a:pt x="6578" y="6503"/>
                  </a:cubicBezTo>
                  <a:close/>
                  <a:moveTo>
                    <a:pt x="5370" y="8890"/>
                  </a:moveTo>
                  <a:lnTo>
                    <a:pt x="5553" y="9573"/>
                  </a:lnTo>
                  <a:cubicBezTo>
                    <a:pt x="5553" y="9578"/>
                    <a:pt x="5553" y="9578"/>
                    <a:pt x="5558" y="9583"/>
                  </a:cubicBezTo>
                  <a:cubicBezTo>
                    <a:pt x="5519" y="9621"/>
                    <a:pt x="5495" y="9665"/>
                    <a:pt x="5486" y="9718"/>
                  </a:cubicBezTo>
                  <a:lnTo>
                    <a:pt x="5404" y="10180"/>
                  </a:lnTo>
                  <a:lnTo>
                    <a:pt x="929" y="10180"/>
                  </a:lnTo>
                  <a:lnTo>
                    <a:pt x="1280" y="8890"/>
                  </a:lnTo>
                  <a:close/>
                  <a:moveTo>
                    <a:pt x="13502" y="8895"/>
                  </a:moveTo>
                  <a:lnTo>
                    <a:pt x="13848" y="10184"/>
                  </a:lnTo>
                  <a:lnTo>
                    <a:pt x="9378" y="10184"/>
                  </a:lnTo>
                  <a:lnTo>
                    <a:pt x="9296" y="9718"/>
                  </a:lnTo>
                  <a:cubicBezTo>
                    <a:pt x="9287" y="9670"/>
                    <a:pt x="9258" y="9621"/>
                    <a:pt x="9220" y="9588"/>
                  </a:cubicBezTo>
                  <a:cubicBezTo>
                    <a:pt x="9220" y="9583"/>
                    <a:pt x="9224" y="9578"/>
                    <a:pt x="9224" y="9573"/>
                  </a:cubicBezTo>
                  <a:lnTo>
                    <a:pt x="9412" y="8895"/>
                  </a:lnTo>
                  <a:close/>
                  <a:moveTo>
                    <a:pt x="8868" y="9997"/>
                  </a:moveTo>
                  <a:lnTo>
                    <a:pt x="8940" y="10415"/>
                  </a:lnTo>
                  <a:lnTo>
                    <a:pt x="5837" y="10415"/>
                  </a:lnTo>
                  <a:lnTo>
                    <a:pt x="5914" y="9997"/>
                  </a:lnTo>
                  <a:close/>
                  <a:moveTo>
                    <a:pt x="4923" y="10651"/>
                  </a:moveTo>
                  <a:lnTo>
                    <a:pt x="4807" y="11070"/>
                  </a:lnTo>
                  <a:lnTo>
                    <a:pt x="481" y="11070"/>
                  </a:lnTo>
                  <a:lnTo>
                    <a:pt x="481" y="10651"/>
                  </a:lnTo>
                  <a:close/>
                  <a:moveTo>
                    <a:pt x="14301" y="10651"/>
                  </a:moveTo>
                  <a:lnTo>
                    <a:pt x="14301" y="11070"/>
                  </a:lnTo>
                  <a:lnTo>
                    <a:pt x="9975" y="11070"/>
                  </a:lnTo>
                  <a:lnTo>
                    <a:pt x="9859" y="10651"/>
                  </a:lnTo>
                  <a:close/>
                  <a:moveTo>
                    <a:pt x="9436" y="10882"/>
                  </a:moveTo>
                  <a:lnTo>
                    <a:pt x="9787" y="12172"/>
                  </a:lnTo>
                  <a:lnTo>
                    <a:pt x="4995" y="12172"/>
                  </a:lnTo>
                  <a:lnTo>
                    <a:pt x="5346" y="10882"/>
                  </a:lnTo>
                  <a:close/>
                  <a:moveTo>
                    <a:pt x="10235" y="12643"/>
                  </a:moveTo>
                  <a:lnTo>
                    <a:pt x="10235" y="13062"/>
                  </a:lnTo>
                  <a:lnTo>
                    <a:pt x="4542" y="13062"/>
                  </a:lnTo>
                  <a:lnTo>
                    <a:pt x="4542" y="12643"/>
                  </a:lnTo>
                  <a:close/>
                  <a:moveTo>
                    <a:pt x="11457" y="0"/>
                  </a:moveTo>
                  <a:cubicBezTo>
                    <a:pt x="11339" y="0"/>
                    <a:pt x="11221" y="80"/>
                    <a:pt x="11221" y="239"/>
                  </a:cubicBezTo>
                  <a:lnTo>
                    <a:pt x="11221" y="725"/>
                  </a:lnTo>
                  <a:cubicBezTo>
                    <a:pt x="10081" y="878"/>
                    <a:pt x="9412" y="2086"/>
                    <a:pt x="9888" y="3135"/>
                  </a:cubicBezTo>
                  <a:lnTo>
                    <a:pt x="9869" y="3135"/>
                  </a:lnTo>
                  <a:cubicBezTo>
                    <a:pt x="9566" y="3135"/>
                    <a:pt x="9325" y="3381"/>
                    <a:pt x="9325" y="3679"/>
                  </a:cubicBezTo>
                  <a:lnTo>
                    <a:pt x="9325" y="3972"/>
                  </a:lnTo>
                  <a:cubicBezTo>
                    <a:pt x="9325" y="4271"/>
                    <a:pt x="9566" y="4516"/>
                    <a:pt x="9869" y="4516"/>
                  </a:cubicBezTo>
                  <a:lnTo>
                    <a:pt x="10172" y="4516"/>
                  </a:lnTo>
                  <a:cubicBezTo>
                    <a:pt x="10206" y="4920"/>
                    <a:pt x="10220" y="5989"/>
                    <a:pt x="9653" y="7576"/>
                  </a:cubicBezTo>
                  <a:cubicBezTo>
                    <a:pt x="9600" y="7610"/>
                    <a:pt x="9561" y="7668"/>
                    <a:pt x="9547" y="7730"/>
                  </a:cubicBezTo>
                  <a:lnTo>
                    <a:pt x="9426" y="8428"/>
                  </a:lnTo>
                  <a:lnTo>
                    <a:pt x="9229" y="8428"/>
                  </a:lnTo>
                  <a:cubicBezTo>
                    <a:pt x="9123" y="8428"/>
                    <a:pt x="9032" y="8495"/>
                    <a:pt x="9003" y="8601"/>
                  </a:cubicBezTo>
                  <a:lnTo>
                    <a:pt x="8950" y="8799"/>
                  </a:lnTo>
                  <a:cubicBezTo>
                    <a:pt x="8632" y="7639"/>
                    <a:pt x="8647" y="6845"/>
                    <a:pt x="8676" y="6508"/>
                  </a:cubicBezTo>
                  <a:lnTo>
                    <a:pt x="8974" y="6508"/>
                  </a:lnTo>
                  <a:cubicBezTo>
                    <a:pt x="9272" y="6508"/>
                    <a:pt x="9518" y="6263"/>
                    <a:pt x="9518" y="5964"/>
                  </a:cubicBezTo>
                  <a:lnTo>
                    <a:pt x="9518" y="5671"/>
                  </a:lnTo>
                  <a:cubicBezTo>
                    <a:pt x="9518" y="5373"/>
                    <a:pt x="9272" y="5127"/>
                    <a:pt x="8974" y="5127"/>
                  </a:cubicBezTo>
                  <a:lnTo>
                    <a:pt x="8955" y="5127"/>
                  </a:lnTo>
                  <a:cubicBezTo>
                    <a:pt x="9431" y="4078"/>
                    <a:pt x="8762" y="2871"/>
                    <a:pt x="7622" y="2717"/>
                  </a:cubicBezTo>
                  <a:lnTo>
                    <a:pt x="7622" y="2231"/>
                  </a:lnTo>
                  <a:cubicBezTo>
                    <a:pt x="7622" y="2072"/>
                    <a:pt x="7504" y="1992"/>
                    <a:pt x="7386" y="1992"/>
                  </a:cubicBezTo>
                  <a:cubicBezTo>
                    <a:pt x="7268" y="1992"/>
                    <a:pt x="7150" y="2072"/>
                    <a:pt x="7150" y="2231"/>
                  </a:cubicBezTo>
                  <a:lnTo>
                    <a:pt x="7150" y="2717"/>
                  </a:lnTo>
                  <a:cubicBezTo>
                    <a:pt x="6010" y="2871"/>
                    <a:pt x="5346" y="4078"/>
                    <a:pt x="5818" y="5127"/>
                  </a:cubicBezTo>
                  <a:lnTo>
                    <a:pt x="5798" y="5127"/>
                  </a:lnTo>
                  <a:cubicBezTo>
                    <a:pt x="5500" y="5127"/>
                    <a:pt x="5259" y="5373"/>
                    <a:pt x="5259" y="5671"/>
                  </a:cubicBezTo>
                  <a:lnTo>
                    <a:pt x="5259" y="5964"/>
                  </a:lnTo>
                  <a:cubicBezTo>
                    <a:pt x="5259" y="6263"/>
                    <a:pt x="5500" y="6508"/>
                    <a:pt x="5798" y="6508"/>
                  </a:cubicBezTo>
                  <a:lnTo>
                    <a:pt x="6101" y="6508"/>
                  </a:lnTo>
                  <a:cubicBezTo>
                    <a:pt x="6130" y="6845"/>
                    <a:pt x="6140" y="7639"/>
                    <a:pt x="5822" y="8799"/>
                  </a:cubicBezTo>
                  <a:lnTo>
                    <a:pt x="5769" y="8601"/>
                  </a:lnTo>
                  <a:cubicBezTo>
                    <a:pt x="5741" y="8495"/>
                    <a:pt x="5649" y="8428"/>
                    <a:pt x="5543" y="8428"/>
                  </a:cubicBezTo>
                  <a:lnTo>
                    <a:pt x="5351" y="8428"/>
                  </a:lnTo>
                  <a:lnTo>
                    <a:pt x="5226" y="7730"/>
                  </a:lnTo>
                  <a:cubicBezTo>
                    <a:pt x="5211" y="7668"/>
                    <a:pt x="5178" y="7610"/>
                    <a:pt x="5120" y="7576"/>
                  </a:cubicBezTo>
                  <a:cubicBezTo>
                    <a:pt x="4557" y="5998"/>
                    <a:pt x="4567" y="4925"/>
                    <a:pt x="4605" y="4516"/>
                  </a:cubicBezTo>
                  <a:lnTo>
                    <a:pt x="4903" y="4516"/>
                  </a:lnTo>
                  <a:cubicBezTo>
                    <a:pt x="5202" y="4516"/>
                    <a:pt x="5447" y="4271"/>
                    <a:pt x="5447" y="3972"/>
                  </a:cubicBezTo>
                  <a:lnTo>
                    <a:pt x="5447" y="3679"/>
                  </a:lnTo>
                  <a:cubicBezTo>
                    <a:pt x="5447" y="3381"/>
                    <a:pt x="5202" y="3135"/>
                    <a:pt x="4903" y="3135"/>
                  </a:cubicBezTo>
                  <a:lnTo>
                    <a:pt x="4884" y="3135"/>
                  </a:lnTo>
                  <a:cubicBezTo>
                    <a:pt x="5360" y="2091"/>
                    <a:pt x="4692" y="878"/>
                    <a:pt x="3551" y="725"/>
                  </a:cubicBezTo>
                  <a:lnTo>
                    <a:pt x="3551" y="239"/>
                  </a:lnTo>
                  <a:cubicBezTo>
                    <a:pt x="3551" y="82"/>
                    <a:pt x="3433" y="4"/>
                    <a:pt x="3315" y="4"/>
                  </a:cubicBezTo>
                  <a:cubicBezTo>
                    <a:pt x="3198" y="4"/>
                    <a:pt x="3080" y="82"/>
                    <a:pt x="3080" y="239"/>
                  </a:cubicBezTo>
                  <a:lnTo>
                    <a:pt x="3080" y="725"/>
                  </a:lnTo>
                  <a:cubicBezTo>
                    <a:pt x="1939" y="878"/>
                    <a:pt x="1271" y="2091"/>
                    <a:pt x="1747" y="3135"/>
                  </a:cubicBezTo>
                  <a:lnTo>
                    <a:pt x="1728" y="3135"/>
                  </a:lnTo>
                  <a:cubicBezTo>
                    <a:pt x="1429" y="3135"/>
                    <a:pt x="1184" y="3381"/>
                    <a:pt x="1184" y="3679"/>
                  </a:cubicBezTo>
                  <a:lnTo>
                    <a:pt x="1184" y="3972"/>
                  </a:lnTo>
                  <a:cubicBezTo>
                    <a:pt x="1184" y="4271"/>
                    <a:pt x="1429" y="4516"/>
                    <a:pt x="1728" y="4516"/>
                  </a:cubicBezTo>
                  <a:lnTo>
                    <a:pt x="2031" y="4516"/>
                  </a:lnTo>
                  <a:cubicBezTo>
                    <a:pt x="2069" y="4920"/>
                    <a:pt x="2084" y="5989"/>
                    <a:pt x="1511" y="7576"/>
                  </a:cubicBezTo>
                  <a:cubicBezTo>
                    <a:pt x="1458" y="7610"/>
                    <a:pt x="1420" y="7668"/>
                    <a:pt x="1410" y="7730"/>
                  </a:cubicBezTo>
                  <a:lnTo>
                    <a:pt x="1285" y="8428"/>
                  </a:lnTo>
                  <a:lnTo>
                    <a:pt x="1092" y="8428"/>
                  </a:lnTo>
                  <a:cubicBezTo>
                    <a:pt x="982" y="8428"/>
                    <a:pt x="890" y="8500"/>
                    <a:pt x="862" y="8601"/>
                  </a:cubicBezTo>
                  <a:lnTo>
                    <a:pt x="433" y="10184"/>
                  </a:lnTo>
                  <a:lnTo>
                    <a:pt x="236" y="10184"/>
                  </a:lnTo>
                  <a:cubicBezTo>
                    <a:pt x="106" y="10184"/>
                    <a:pt x="0" y="10290"/>
                    <a:pt x="0" y="10420"/>
                  </a:cubicBezTo>
                  <a:lnTo>
                    <a:pt x="0" y="11310"/>
                  </a:lnTo>
                  <a:cubicBezTo>
                    <a:pt x="0" y="11440"/>
                    <a:pt x="106" y="11546"/>
                    <a:pt x="236" y="11546"/>
                  </a:cubicBezTo>
                  <a:lnTo>
                    <a:pt x="4672" y="11546"/>
                  </a:lnTo>
                  <a:lnTo>
                    <a:pt x="4499" y="12176"/>
                  </a:lnTo>
                  <a:lnTo>
                    <a:pt x="4302" y="12176"/>
                  </a:lnTo>
                  <a:cubicBezTo>
                    <a:pt x="4172" y="12176"/>
                    <a:pt x="4066" y="12282"/>
                    <a:pt x="4066" y="12412"/>
                  </a:cubicBezTo>
                  <a:lnTo>
                    <a:pt x="4066" y="13302"/>
                  </a:lnTo>
                  <a:cubicBezTo>
                    <a:pt x="4066" y="13432"/>
                    <a:pt x="4172" y="13538"/>
                    <a:pt x="4302" y="13538"/>
                  </a:cubicBezTo>
                  <a:lnTo>
                    <a:pt x="10461" y="13538"/>
                  </a:lnTo>
                  <a:cubicBezTo>
                    <a:pt x="10591" y="13538"/>
                    <a:pt x="10697" y="13432"/>
                    <a:pt x="10697" y="13302"/>
                  </a:cubicBezTo>
                  <a:lnTo>
                    <a:pt x="10697" y="12412"/>
                  </a:lnTo>
                  <a:cubicBezTo>
                    <a:pt x="10697" y="12282"/>
                    <a:pt x="10591" y="12176"/>
                    <a:pt x="10461" y="12176"/>
                  </a:cubicBezTo>
                  <a:lnTo>
                    <a:pt x="10264" y="12176"/>
                  </a:lnTo>
                  <a:lnTo>
                    <a:pt x="10090" y="11541"/>
                  </a:lnTo>
                  <a:lnTo>
                    <a:pt x="14527" y="11541"/>
                  </a:lnTo>
                  <a:cubicBezTo>
                    <a:pt x="14657" y="11541"/>
                    <a:pt x="14763" y="11435"/>
                    <a:pt x="14763" y="11306"/>
                  </a:cubicBezTo>
                  <a:lnTo>
                    <a:pt x="14763" y="10415"/>
                  </a:lnTo>
                  <a:cubicBezTo>
                    <a:pt x="14763" y="10290"/>
                    <a:pt x="14662" y="10189"/>
                    <a:pt x="14536" y="10184"/>
                  </a:cubicBezTo>
                  <a:lnTo>
                    <a:pt x="14339" y="10184"/>
                  </a:lnTo>
                  <a:lnTo>
                    <a:pt x="13906" y="8601"/>
                  </a:lnTo>
                  <a:cubicBezTo>
                    <a:pt x="13877" y="8495"/>
                    <a:pt x="13786" y="8423"/>
                    <a:pt x="13680" y="8423"/>
                  </a:cubicBezTo>
                  <a:lnTo>
                    <a:pt x="13488" y="8423"/>
                  </a:lnTo>
                  <a:lnTo>
                    <a:pt x="13362" y="7730"/>
                  </a:lnTo>
                  <a:cubicBezTo>
                    <a:pt x="13348" y="7663"/>
                    <a:pt x="13314" y="7610"/>
                    <a:pt x="13257" y="7572"/>
                  </a:cubicBezTo>
                  <a:cubicBezTo>
                    <a:pt x="12694" y="5993"/>
                    <a:pt x="12703" y="4925"/>
                    <a:pt x="12742" y="4511"/>
                  </a:cubicBezTo>
                  <a:lnTo>
                    <a:pt x="13040" y="4511"/>
                  </a:lnTo>
                  <a:cubicBezTo>
                    <a:pt x="13338" y="4511"/>
                    <a:pt x="13584" y="4271"/>
                    <a:pt x="13584" y="3972"/>
                  </a:cubicBezTo>
                  <a:lnTo>
                    <a:pt x="13584" y="3679"/>
                  </a:lnTo>
                  <a:cubicBezTo>
                    <a:pt x="13584" y="3376"/>
                    <a:pt x="13338" y="3135"/>
                    <a:pt x="13040" y="3135"/>
                  </a:cubicBezTo>
                  <a:lnTo>
                    <a:pt x="13026" y="3135"/>
                  </a:lnTo>
                  <a:cubicBezTo>
                    <a:pt x="13497" y="2086"/>
                    <a:pt x="12828" y="878"/>
                    <a:pt x="11693" y="720"/>
                  </a:cubicBezTo>
                  <a:lnTo>
                    <a:pt x="11693" y="239"/>
                  </a:lnTo>
                  <a:cubicBezTo>
                    <a:pt x="11693" y="80"/>
                    <a:pt x="11575" y="0"/>
                    <a:pt x="1145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85" name="Google Shape;13185;p93"/>
          <p:cNvGrpSpPr/>
          <p:nvPr/>
        </p:nvGrpSpPr>
        <p:grpSpPr>
          <a:xfrm>
            <a:off x="3977314" y="2769772"/>
            <a:ext cx="364851" cy="253567"/>
            <a:chOff x="3977314" y="2954347"/>
            <a:chExt cx="364851" cy="253567"/>
          </a:xfrm>
        </p:grpSpPr>
        <p:sp>
          <p:nvSpPr>
            <p:cNvPr id="13186" name="Google Shape;13186;p93"/>
            <p:cNvSpPr/>
            <p:nvPr/>
          </p:nvSpPr>
          <p:spPr>
            <a:xfrm>
              <a:off x="3983110" y="2989938"/>
              <a:ext cx="353127" cy="212653"/>
            </a:xfrm>
            <a:custGeom>
              <a:avLst/>
              <a:gdLst/>
              <a:ahLst/>
              <a:cxnLst/>
              <a:rect l="l" t="t" r="r" b="b"/>
              <a:pathLst>
                <a:path w="13464" h="8108" extrusionOk="0">
                  <a:moveTo>
                    <a:pt x="6732" y="0"/>
                  </a:moveTo>
                  <a:cubicBezTo>
                    <a:pt x="5929" y="0"/>
                    <a:pt x="4730" y="515"/>
                    <a:pt x="3162" y="1530"/>
                  </a:cubicBezTo>
                  <a:cubicBezTo>
                    <a:pt x="2151" y="2194"/>
                    <a:pt x="1179" y="2911"/>
                    <a:pt x="241" y="3676"/>
                  </a:cubicBezTo>
                  <a:cubicBezTo>
                    <a:pt x="0" y="3869"/>
                    <a:pt x="0" y="4239"/>
                    <a:pt x="241" y="4437"/>
                  </a:cubicBezTo>
                  <a:cubicBezTo>
                    <a:pt x="1179" y="5202"/>
                    <a:pt x="2151" y="5919"/>
                    <a:pt x="3162" y="6583"/>
                  </a:cubicBezTo>
                  <a:cubicBezTo>
                    <a:pt x="4730" y="7593"/>
                    <a:pt x="5929" y="8108"/>
                    <a:pt x="6732" y="8108"/>
                  </a:cubicBezTo>
                  <a:cubicBezTo>
                    <a:pt x="7536" y="8108"/>
                    <a:pt x="8734" y="7593"/>
                    <a:pt x="10302" y="6583"/>
                  </a:cubicBezTo>
                  <a:cubicBezTo>
                    <a:pt x="11313" y="5919"/>
                    <a:pt x="12285" y="5202"/>
                    <a:pt x="13223" y="4437"/>
                  </a:cubicBezTo>
                  <a:cubicBezTo>
                    <a:pt x="13464" y="4239"/>
                    <a:pt x="13464" y="3874"/>
                    <a:pt x="13223" y="3676"/>
                  </a:cubicBezTo>
                  <a:cubicBezTo>
                    <a:pt x="12285" y="2911"/>
                    <a:pt x="11313" y="2194"/>
                    <a:pt x="10302" y="1530"/>
                  </a:cubicBezTo>
                  <a:cubicBezTo>
                    <a:pt x="8734" y="515"/>
                    <a:pt x="7536" y="0"/>
                    <a:pt x="6732" y="0"/>
                  </a:cubicBezTo>
                  <a:close/>
                </a:path>
              </a:pathLst>
            </a:custGeom>
            <a:solidFill>
              <a:srgbClr val="FC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7" name="Google Shape;13187;p93"/>
            <p:cNvSpPr/>
            <p:nvPr/>
          </p:nvSpPr>
          <p:spPr>
            <a:xfrm>
              <a:off x="3983110" y="2989938"/>
              <a:ext cx="194110" cy="212653"/>
            </a:xfrm>
            <a:custGeom>
              <a:avLst/>
              <a:gdLst/>
              <a:ahLst/>
              <a:cxnLst/>
              <a:rect l="l" t="t" r="r" b="b"/>
              <a:pathLst>
                <a:path w="7401" h="8108" extrusionOk="0">
                  <a:moveTo>
                    <a:pt x="6732" y="0"/>
                  </a:moveTo>
                  <a:cubicBezTo>
                    <a:pt x="5929" y="0"/>
                    <a:pt x="4730" y="515"/>
                    <a:pt x="3162" y="1530"/>
                  </a:cubicBezTo>
                  <a:cubicBezTo>
                    <a:pt x="2151" y="2194"/>
                    <a:pt x="1179" y="2906"/>
                    <a:pt x="241" y="3676"/>
                  </a:cubicBezTo>
                  <a:cubicBezTo>
                    <a:pt x="0" y="3869"/>
                    <a:pt x="0" y="4239"/>
                    <a:pt x="241" y="4437"/>
                  </a:cubicBezTo>
                  <a:cubicBezTo>
                    <a:pt x="1179" y="5202"/>
                    <a:pt x="2151" y="5919"/>
                    <a:pt x="3162" y="6583"/>
                  </a:cubicBezTo>
                  <a:cubicBezTo>
                    <a:pt x="4730" y="7593"/>
                    <a:pt x="5929" y="8108"/>
                    <a:pt x="6732" y="8108"/>
                  </a:cubicBezTo>
                  <a:cubicBezTo>
                    <a:pt x="6958" y="8103"/>
                    <a:pt x="7184" y="8074"/>
                    <a:pt x="7401" y="8017"/>
                  </a:cubicBezTo>
                  <a:cubicBezTo>
                    <a:pt x="6650" y="7824"/>
                    <a:pt x="5683" y="7343"/>
                    <a:pt x="4504" y="6583"/>
                  </a:cubicBezTo>
                  <a:cubicBezTo>
                    <a:pt x="3494" y="5919"/>
                    <a:pt x="2517" y="5202"/>
                    <a:pt x="1584" y="4437"/>
                  </a:cubicBezTo>
                  <a:cubicBezTo>
                    <a:pt x="1343" y="4239"/>
                    <a:pt x="1343" y="3869"/>
                    <a:pt x="1584" y="3676"/>
                  </a:cubicBezTo>
                  <a:cubicBezTo>
                    <a:pt x="2517" y="2906"/>
                    <a:pt x="3494" y="2194"/>
                    <a:pt x="4504" y="1530"/>
                  </a:cubicBezTo>
                  <a:cubicBezTo>
                    <a:pt x="5683" y="765"/>
                    <a:pt x="6655" y="289"/>
                    <a:pt x="7401" y="96"/>
                  </a:cubicBezTo>
                  <a:cubicBezTo>
                    <a:pt x="7184" y="39"/>
                    <a:pt x="6958" y="5"/>
                    <a:pt x="6732" y="0"/>
                  </a:cubicBezTo>
                  <a:close/>
                </a:path>
              </a:pathLst>
            </a:custGeom>
            <a:solidFill>
              <a:srgbClr val="F9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8" name="Google Shape;13188;p93"/>
            <p:cNvSpPr/>
            <p:nvPr/>
          </p:nvSpPr>
          <p:spPr>
            <a:xfrm>
              <a:off x="4077634" y="3020230"/>
              <a:ext cx="158152" cy="152198"/>
            </a:xfrm>
            <a:custGeom>
              <a:avLst/>
              <a:gdLst/>
              <a:ahLst/>
              <a:cxnLst/>
              <a:rect l="l" t="t" r="r" b="b"/>
              <a:pathLst>
                <a:path w="6030" h="5803" extrusionOk="0">
                  <a:moveTo>
                    <a:pt x="3128" y="1"/>
                  </a:moveTo>
                  <a:cubicBezTo>
                    <a:pt x="2372" y="1"/>
                    <a:pt x="1632" y="295"/>
                    <a:pt x="1078" y="852"/>
                  </a:cubicBezTo>
                  <a:cubicBezTo>
                    <a:pt x="251" y="1679"/>
                    <a:pt x="0" y="2926"/>
                    <a:pt x="448" y="4008"/>
                  </a:cubicBezTo>
                  <a:cubicBezTo>
                    <a:pt x="900" y="5096"/>
                    <a:pt x="1954" y="5803"/>
                    <a:pt x="3128" y="5803"/>
                  </a:cubicBezTo>
                  <a:cubicBezTo>
                    <a:pt x="4730" y="5798"/>
                    <a:pt x="6025" y="4504"/>
                    <a:pt x="6030" y="2901"/>
                  </a:cubicBezTo>
                  <a:cubicBezTo>
                    <a:pt x="6030" y="1727"/>
                    <a:pt x="5322" y="669"/>
                    <a:pt x="4240" y="221"/>
                  </a:cubicBezTo>
                  <a:cubicBezTo>
                    <a:pt x="3879" y="73"/>
                    <a:pt x="3502" y="1"/>
                    <a:pt x="3128" y="1"/>
                  </a:cubicBezTo>
                  <a:close/>
                </a:path>
              </a:pathLst>
            </a:custGeom>
            <a:solidFill>
              <a:srgbClr val="96A7B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89" name="Google Shape;13189;p93"/>
            <p:cNvSpPr/>
            <p:nvPr/>
          </p:nvSpPr>
          <p:spPr>
            <a:xfrm>
              <a:off x="4083561" y="3020204"/>
              <a:ext cx="90511" cy="152119"/>
            </a:xfrm>
            <a:custGeom>
              <a:avLst/>
              <a:gdLst/>
              <a:ahLst/>
              <a:cxnLst/>
              <a:rect l="l" t="t" r="r" b="b"/>
              <a:pathLst>
                <a:path w="3451" h="5800" extrusionOk="0">
                  <a:moveTo>
                    <a:pt x="2893" y="0"/>
                  </a:moveTo>
                  <a:cubicBezTo>
                    <a:pt x="1331" y="0"/>
                    <a:pt x="1" y="1270"/>
                    <a:pt x="1" y="2902"/>
                  </a:cubicBezTo>
                  <a:cubicBezTo>
                    <a:pt x="1" y="4530"/>
                    <a:pt x="1331" y="5800"/>
                    <a:pt x="2893" y="5800"/>
                  </a:cubicBezTo>
                  <a:cubicBezTo>
                    <a:pt x="3077" y="5800"/>
                    <a:pt x="3263" y="5783"/>
                    <a:pt x="3451" y="5746"/>
                  </a:cubicBezTo>
                  <a:cubicBezTo>
                    <a:pt x="2089" y="5482"/>
                    <a:pt x="1107" y="4288"/>
                    <a:pt x="1107" y="2902"/>
                  </a:cubicBezTo>
                  <a:cubicBezTo>
                    <a:pt x="1107" y="1512"/>
                    <a:pt x="2089" y="319"/>
                    <a:pt x="3451" y="54"/>
                  </a:cubicBezTo>
                  <a:cubicBezTo>
                    <a:pt x="3263" y="18"/>
                    <a:pt x="3077" y="0"/>
                    <a:pt x="2893" y="0"/>
                  </a:cubicBez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0" name="Google Shape;13190;p93"/>
            <p:cNvSpPr/>
            <p:nvPr/>
          </p:nvSpPr>
          <p:spPr>
            <a:xfrm>
              <a:off x="4108425" y="3057841"/>
              <a:ext cx="89619" cy="76873"/>
            </a:xfrm>
            <a:custGeom>
              <a:avLst/>
              <a:gdLst/>
              <a:ahLst/>
              <a:cxnLst/>
              <a:rect l="l" t="t" r="r" b="b"/>
              <a:pathLst>
                <a:path w="3417" h="2931" extrusionOk="0">
                  <a:moveTo>
                    <a:pt x="1945" y="0"/>
                  </a:moveTo>
                  <a:cubicBezTo>
                    <a:pt x="1585" y="0"/>
                    <a:pt x="1218" y="134"/>
                    <a:pt x="920" y="433"/>
                  </a:cubicBezTo>
                  <a:cubicBezTo>
                    <a:pt x="1" y="1352"/>
                    <a:pt x="650" y="2930"/>
                    <a:pt x="1954" y="2930"/>
                  </a:cubicBezTo>
                  <a:cubicBezTo>
                    <a:pt x="2762" y="2930"/>
                    <a:pt x="3417" y="2276"/>
                    <a:pt x="3417" y="1467"/>
                  </a:cubicBezTo>
                  <a:cubicBezTo>
                    <a:pt x="3417" y="585"/>
                    <a:pt x="2697" y="0"/>
                    <a:pt x="1945" y="0"/>
                  </a:cubicBezTo>
                  <a:close/>
                </a:path>
              </a:pathLst>
            </a:custGeom>
            <a:solidFill>
              <a:srgbClr val="EBEF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1" name="Google Shape;13191;p93"/>
            <p:cNvSpPr/>
            <p:nvPr/>
          </p:nvSpPr>
          <p:spPr>
            <a:xfrm>
              <a:off x="4121303" y="3057893"/>
              <a:ext cx="53268" cy="76847"/>
            </a:xfrm>
            <a:custGeom>
              <a:avLst/>
              <a:gdLst/>
              <a:ahLst/>
              <a:cxnLst/>
              <a:rect l="l" t="t" r="r" b="b"/>
              <a:pathLst>
                <a:path w="2031" h="2930" extrusionOk="0">
                  <a:moveTo>
                    <a:pt x="1460" y="1"/>
                  </a:moveTo>
                  <a:cubicBezTo>
                    <a:pt x="690" y="1"/>
                    <a:pt x="0" y="623"/>
                    <a:pt x="0" y="1465"/>
                  </a:cubicBezTo>
                  <a:cubicBezTo>
                    <a:pt x="0" y="2305"/>
                    <a:pt x="691" y="2930"/>
                    <a:pt x="1462" y="2930"/>
                  </a:cubicBezTo>
                  <a:cubicBezTo>
                    <a:pt x="1650" y="2930"/>
                    <a:pt x="1842" y="2893"/>
                    <a:pt x="2031" y="2813"/>
                  </a:cubicBezTo>
                  <a:cubicBezTo>
                    <a:pt x="1492" y="2582"/>
                    <a:pt x="1141" y="2052"/>
                    <a:pt x="1141" y="1465"/>
                  </a:cubicBezTo>
                  <a:cubicBezTo>
                    <a:pt x="1141" y="878"/>
                    <a:pt x="1492" y="349"/>
                    <a:pt x="2031" y="118"/>
                  </a:cubicBezTo>
                  <a:cubicBezTo>
                    <a:pt x="1842" y="38"/>
                    <a:pt x="1648" y="1"/>
                    <a:pt x="1460" y="1"/>
                  </a:cubicBezTo>
                  <a:close/>
                </a:path>
              </a:pathLst>
            </a:custGeom>
            <a:solidFill>
              <a:srgbClr val="E9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2" name="Google Shape;13192;p93"/>
            <p:cNvSpPr/>
            <p:nvPr/>
          </p:nvSpPr>
          <p:spPr>
            <a:xfrm>
              <a:off x="4169116" y="3060280"/>
              <a:ext cx="30948" cy="26595"/>
            </a:xfrm>
            <a:custGeom>
              <a:avLst/>
              <a:gdLst/>
              <a:ahLst/>
              <a:cxnLst/>
              <a:rect l="l" t="t" r="r" b="b"/>
              <a:pathLst>
                <a:path w="1180" h="1014" extrusionOk="0">
                  <a:moveTo>
                    <a:pt x="508" y="1"/>
                  </a:moveTo>
                  <a:cubicBezTo>
                    <a:pt x="249" y="1"/>
                    <a:pt x="1" y="203"/>
                    <a:pt x="1" y="508"/>
                  </a:cubicBezTo>
                  <a:cubicBezTo>
                    <a:pt x="1" y="787"/>
                    <a:pt x="227" y="1014"/>
                    <a:pt x="506" y="1014"/>
                  </a:cubicBezTo>
                  <a:cubicBezTo>
                    <a:pt x="954" y="1014"/>
                    <a:pt x="1180" y="470"/>
                    <a:pt x="862" y="152"/>
                  </a:cubicBezTo>
                  <a:cubicBezTo>
                    <a:pt x="759" y="48"/>
                    <a:pt x="632" y="1"/>
                    <a:pt x="508" y="1"/>
                  </a:cubicBezTo>
                  <a:close/>
                </a:path>
              </a:pathLst>
            </a:custGeom>
            <a:solidFill>
              <a:srgbClr val="F9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3" name="Google Shape;13193;p93"/>
            <p:cNvSpPr/>
            <p:nvPr/>
          </p:nvSpPr>
          <p:spPr>
            <a:xfrm>
              <a:off x="4268675" y="3004100"/>
              <a:ext cx="35250" cy="24444"/>
            </a:xfrm>
            <a:custGeom>
              <a:avLst/>
              <a:gdLst/>
              <a:ahLst/>
              <a:cxnLst/>
              <a:rect l="l" t="t" r="r" b="b"/>
              <a:pathLst>
                <a:path w="1344" h="932" extrusionOk="0">
                  <a:moveTo>
                    <a:pt x="314" y="1"/>
                  </a:moveTo>
                  <a:cubicBezTo>
                    <a:pt x="128" y="1"/>
                    <a:pt x="1" y="269"/>
                    <a:pt x="199" y="403"/>
                  </a:cubicBezTo>
                  <a:cubicBezTo>
                    <a:pt x="430" y="557"/>
                    <a:pt x="670" y="721"/>
                    <a:pt x="911" y="894"/>
                  </a:cubicBezTo>
                  <a:cubicBezTo>
                    <a:pt x="952" y="920"/>
                    <a:pt x="993" y="931"/>
                    <a:pt x="1031" y="931"/>
                  </a:cubicBezTo>
                  <a:cubicBezTo>
                    <a:pt x="1215" y="931"/>
                    <a:pt x="1344" y="677"/>
                    <a:pt x="1161" y="538"/>
                  </a:cubicBezTo>
                  <a:cubicBezTo>
                    <a:pt x="916" y="365"/>
                    <a:pt x="675" y="196"/>
                    <a:pt x="439" y="42"/>
                  </a:cubicBezTo>
                  <a:cubicBezTo>
                    <a:pt x="397" y="13"/>
                    <a:pt x="354" y="1"/>
                    <a:pt x="31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4" name="Google Shape;13194;p93"/>
            <p:cNvSpPr/>
            <p:nvPr/>
          </p:nvSpPr>
          <p:spPr>
            <a:xfrm>
              <a:off x="4044850" y="2954347"/>
              <a:ext cx="214488" cy="54527"/>
            </a:xfrm>
            <a:custGeom>
              <a:avLst/>
              <a:gdLst/>
              <a:ahLst/>
              <a:cxnLst/>
              <a:rect l="l" t="t" r="r" b="b"/>
              <a:pathLst>
                <a:path w="8178" h="2079" extrusionOk="0">
                  <a:moveTo>
                    <a:pt x="4378" y="0"/>
                  </a:moveTo>
                  <a:cubicBezTo>
                    <a:pt x="3320" y="0"/>
                    <a:pt x="1943" y="549"/>
                    <a:pt x="177" y="1680"/>
                  </a:cubicBezTo>
                  <a:cubicBezTo>
                    <a:pt x="0" y="1795"/>
                    <a:pt x="81" y="2077"/>
                    <a:pt x="295" y="2079"/>
                  </a:cubicBezTo>
                  <a:lnTo>
                    <a:pt x="295" y="2079"/>
                  </a:lnTo>
                  <a:cubicBezTo>
                    <a:pt x="338" y="2078"/>
                    <a:pt x="375" y="2064"/>
                    <a:pt x="413" y="2045"/>
                  </a:cubicBezTo>
                  <a:cubicBezTo>
                    <a:pt x="2107" y="963"/>
                    <a:pt x="3401" y="433"/>
                    <a:pt x="4383" y="433"/>
                  </a:cubicBezTo>
                  <a:cubicBezTo>
                    <a:pt x="5235" y="433"/>
                    <a:pt x="6332" y="838"/>
                    <a:pt x="7732" y="1665"/>
                  </a:cubicBezTo>
                  <a:cubicBezTo>
                    <a:pt x="7775" y="1694"/>
                    <a:pt x="7818" y="1706"/>
                    <a:pt x="7857" y="1706"/>
                  </a:cubicBezTo>
                  <a:cubicBezTo>
                    <a:pt x="8052" y="1706"/>
                    <a:pt x="8177" y="1410"/>
                    <a:pt x="7953" y="1290"/>
                  </a:cubicBezTo>
                  <a:cubicBezTo>
                    <a:pt x="6486" y="424"/>
                    <a:pt x="5316" y="0"/>
                    <a:pt x="4378" y="0"/>
                  </a:cubicBezTo>
                  <a:close/>
                  <a:moveTo>
                    <a:pt x="295" y="2079"/>
                  </a:moveTo>
                  <a:cubicBezTo>
                    <a:pt x="294" y="2079"/>
                    <a:pt x="294" y="2079"/>
                    <a:pt x="293" y="2079"/>
                  </a:cubicBezTo>
                  <a:lnTo>
                    <a:pt x="298" y="2079"/>
                  </a:lnTo>
                  <a:cubicBezTo>
                    <a:pt x="297" y="2079"/>
                    <a:pt x="296" y="2079"/>
                    <a:pt x="295" y="2079"/>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5" name="Google Shape;13195;p93"/>
            <p:cNvSpPr/>
            <p:nvPr/>
          </p:nvSpPr>
          <p:spPr>
            <a:xfrm>
              <a:off x="3977314" y="2984640"/>
              <a:ext cx="364851" cy="223275"/>
            </a:xfrm>
            <a:custGeom>
              <a:avLst/>
              <a:gdLst/>
              <a:ahLst/>
              <a:cxnLst/>
              <a:rect l="l" t="t" r="r" b="b"/>
              <a:pathLst>
                <a:path w="13911" h="8513" extrusionOk="0">
                  <a:moveTo>
                    <a:pt x="6953" y="433"/>
                  </a:moveTo>
                  <a:cubicBezTo>
                    <a:pt x="8724" y="433"/>
                    <a:pt x="12256" y="3205"/>
                    <a:pt x="13295" y="4056"/>
                  </a:cubicBezTo>
                  <a:cubicBezTo>
                    <a:pt x="13425" y="4157"/>
                    <a:pt x="13425" y="4355"/>
                    <a:pt x="13295" y="4461"/>
                  </a:cubicBezTo>
                  <a:cubicBezTo>
                    <a:pt x="12256" y="5307"/>
                    <a:pt x="8724" y="8079"/>
                    <a:pt x="6953" y="8079"/>
                  </a:cubicBezTo>
                  <a:cubicBezTo>
                    <a:pt x="5182" y="8079"/>
                    <a:pt x="1651" y="5307"/>
                    <a:pt x="611" y="4461"/>
                  </a:cubicBezTo>
                  <a:cubicBezTo>
                    <a:pt x="481" y="4355"/>
                    <a:pt x="481" y="4157"/>
                    <a:pt x="611" y="4056"/>
                  </a:cubicBezTo>
                  <a:cubicBezTo>
                    <a:pt x="1651" y="3205"/>
                    <a:pt x="5182" y="433"/>
                    <a:pt x="6953" y="433"/>
                  </a:cubicBezTo>
                  <a:close/>
                  <a:moveTo>
                    <a:pt x="6953" y="0"/>
                  </a:moveTo>
                  <a:cubicBezTo>
                    <a:pt x="5096" y="0"/>
                    <a:pt x="1708" y="2603"/>
                    <a:pt x="337" y="3720"/>
                  </a:cubicBezTo>
                  <a:cubicBezTo>
                    <a:pt x="0" y="3999"/>
                    <a:pt x="0" y="4518"/>
                    <a:pt x="337" y="4793"/>
                  </a:cubicBezTo>
                  <a:cubicBezTo>
                    <a:pt x="1708" y="5914"/>
                    <a:pt x="5096" y="8512"/>
                    <a:pt x="6953" y="8512"/>
                  </a:cubicBezTo>
                  <a:cubicBezTo>
                    <a:pt x="8815" y="8512"/>
                    <a:pt x="12203" y="5914"/>
                    <a:pt x="13569" y="4793"/>
                  </a:cubicBezTo>
                  <a:cubicBezTo>
                    <a:pt x="13911" y="4518"/>
                    <a:pt x="13911" y="3999"/>
                    <a:pt x="13569" y="3720"/>
                  </a:cubicBezTo>
                  <a:cubicBezTo>
                    <a:pt x="12203" y="2603"/>
                    <a:pt x="8815" y="0"/>
                    <a:pt x="695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6" name="Google Shape;13196;p93"/>
            <p:cNvSpPr/>
            <p:nvPr/>
          </p:nvSpPr>
          <p:spPr>
            <a:xfrm>
              <a:off x="4072598" y="3014985"/>
              <a:ext cx="178347" cy="162742"/>
            </a:xfrm>
            <a:custGeom>
              <a:avLst/>
              <a:gdLst/>
              <a:ahLst/>
              <a:cxnLst/>
              <a:rect l="l" t="t" r="r" b="b"/>
              <a:pathLst>
                <a:path w="6800" h="6205" extrusionOk="0">
                  <a:moveTo>
                    <a:pt x="3332" y="1"/>
                  </a:moveTo>
                  <a:cubicBezTo>
                    <a:pt x="3295" y="1"/>
                    <a:pt x="3257" y="1"/>
                    <a:pt x="3219" y="3"/>
                  </a:cubicBezTo>
                  <a:cubicBezTo>
                    <a:pt x="2026" y="41"/>
                    <a:pt x="958" y="758"/>
                    <a:pt x="481" y="1850"/>
                  </a:cubicBezTo>
                  <a:cubicBezTo>
                    <a:pt x="0" y="2947"/>
                    <a:pt x="188" y="4218"/>
                    <a:pt x="967" y="5122"/>
                  </a:cubicBezTo>
                  <a:cubicBezTo>
                    <a:pt x="1010" y="5170"/>
                    <a:pt x="1069" y="5194"/>
                    <a:pt x="1129" y="5194"/>
                  </a:cubicBezTo>
                  <a:cubicBezTo>
                    <a:pt x="1184" y="5194"/>
                    <a:pt x="1238" y="5174"/>
                    <a:pt x="1280" y="5132"/>
                  </a:cubicBezTo>
                  <a:lnTo>
                    <a:pt x="1285" y="5127"/>
                  </a:lnTo>
                  <a:cubicBezTo>
                    <a:pt x="1362" y="5045"/>
                    <a:pt x="1367" y="4920"/>
                    <a:pt x="1294" y="4834"/>
                  </a:cubicBezTo>
                  <a:cubicBezTo>
                    <a:pt x="399" y="3790"/>
                    <a:pt x="447" y="2231"/>
                    <a:pt x="1405" y="1244"/>
                  </a:cubicBezTo>
                  <a:cubicBezTo>
                    <a:pt x="1927" y="709"/>
                    <a:pt x="2622" y="436"/>
                    <a:pt x="3321" y="436"/>
                  </a:cubicBezTo>
                  <a:cubicBezTo>
                    <a:pt x="3911" y="436"/>
                    <a:pt x="4503" y="631"/>
                    <a:pt x="4995" y="1028"/>
                  </a:cubicBezTo>
                  <a:cubicBezTo>
                    <a:pt x="6068" y="1894"/>
                    <a:pt x="6303" y="3433"/>
                    <a:pt x="5543" y="4579"/>
                  </a:cubicBezTo>
                  <a:cubicBezTo>
                    <a:pt x="5031" y="5345"/>
                    <a:pt x="4184" y="5769"/>
                    <a:pt x="3317" y="5769"/>
                  </a:cubicBezTo>
                  <a:cubicBezTo>
                    <a:pt x="2889" y="5769"/>
                    <a:pt x="2455" y="5666"/>
                    <a:pt x="2055" y="5450"/>
                  </a:cubicBezTo>
                  <a:cubicBezTo>
                    <a:pt x="2023" y="5433"/>
                    <a:pt x="1989" y="5425"/>
                    <a:pt x="1954" y="5425"/>
                  </a:cubicBezTo>
                  <a:cubicBezTo>
                    <a:pt x="1898" y="5425"/>
                    <a:pt x="1843" y="5446"/>
                    <a:pt x="1804" y="5488"/>
                  </a:cubicBezTo>
                  <a:lnTo>
                    <a:pt x="1800" y="5493"/>
                  </a:lnTo>
                  <a:cubicBezTo>
                    <a:pt x="1699" y="5594"/>
                    <a:pt x="1723" y="5762"/>
                    <a:pt x="1848" y="5830"/>
                  </a:cubicBezTo>
                  <a:cubicBezTo>
                    <a:pt x="2321" y="6086"/>
                    <a:pt x="2825" y="6204"/>
                    <a:pt x="3318" y="6204"/>
                  </a:cubicBezTo>
                  <a:cubicBezTo>
                    <a:pt x="4698" y="6204"/>
                    <a:pt x="5998" y="5273"/>
                    <a:pt x="6342" y="3809"/>
                  </a:cubicBezTo>
                  <a:cubicBezTo>
                    <a:pt x="6800" y="1858"/>
                    <a:pt x="5316" y="1"/>
                    <a:pt x="333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97" name="Google Shape;13197;p93"/>
            <p:cNvSpPr/>
            <p:nvPr/>
          </p:nvSpPr>
          <p:spPr>
            <a:xfrm>
              <a:off x="4101475" y="3052779"/>
              <a:ext cx="101763" cy="87049"/>
            </a:xfrm>
            <a:custGeom>
              <a:avLst/>
              <a:gdLst/>
              <a:ahLst/>
              <a:cxnLst/>
              <a:rect l="l" t="t" r="r" b="b"/>
              <a:pathLst>
                <a:path w="3880" h="3319" extrusionOk="0">
                  <a:moveTo>
                    <a:pt x="2219" y="0"/>
                  </a:moveTo>
                  <a:cubicBezTo>
                    <a:pt x="742" y="0"/>
                    <a:pt x="1" y="1786"/>
                    <a:pt x="1045" y="2835"/>
                  </a:cubicBezTo>
                  <a:cubicBezTo>
                    <a:pt x="1363" y="3150"/>
                    <a:pt x="1787" y="3319"/>
                    <a:pt x="2218" y="3319"/>
                  </a:cubicBezTo>
                  <a:cubicBezTo>
                    <a:pt x="2432" y="3319"/>
                    <a:pt x="2648" y="3277"/>
                    <a:pt x="2854" y="3191"/>
                  </a:cubicBezTo>
                  <a:cubicBezTo>
                    <a:pt x="3475" y="2936"/>
                    <a:pt x="3879" y="2329"/>
                    <a:pt x="3879" y="1660"/>
                  </a:cubicBezTo>
                  <a:cubicBezTo>
                    <a:pt x="3879" y="1540"/>
                    <a:pt x="3783" y="1444"/>
                    <a:pt x="3663" y="1444"/>
                  </a:cubicBezTo>
                  <a:cubicBezTo>
                    <a:pt x="3542" y="1444"/>
                    <a:pt x="3446" y="1540"/>
                    <a:pt x="3446" y="1660"/>
                  </a:cubicBezTo>
                  <a:cubicBezTo>
                    <a:pt x="3446" y="2399"/>
                    <a:pt x="2841" y="2889"/>
                    <a:pt x="2211" y="2889"/>
                  </a:cubicBezTo>
                  <a:cubicBezTo>
                    <a:pt x="1909" y="2889"/>
                    <a:pt x="1602" y="2777"/>
                    <a:pt x="1353" y="2527"/>
                  </a:cubicBezTo>
                  <a:cubicBezTo>
                    <a:pt x="578" y="1752"/>
                    <a:pt x="1127" y="433"/>
                    <a:pt x="2219" y="433"/>
                  </a:cubicBezTo>
                  <a:cubicBezTo>
                    <a:pt x="2508" y="433"/>
                    <a:pt x="2508" y="0"/>
                    <a:pt x="221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198" name="Google Shape;13198;p93"/>
          <p:cNvGrpSpPr/>
          <p:nvPr/>
        </p:nvGrpSpPr>
        <p:grpSpPr>
          <a:xfrm>
            <a:off x="3107400" y="3625916"/>
            <a:ext cx="365139" cy="365244"/>
            <a:chOff x="3107400" y="3810491"/>
            <a:chExt cx="365139" cy="365244"/>
          </a:xfrm>
        </p:grpSpPr>
        <p:sp>
          <p:nvSpPr>
            <p:cNvPr id="13199" name="Google Shape;13199;p93"/>
            <p:cNvSpPr/>
            <p:nvPr/>
          </p:nvSpPr>
          <p:spPr>
            <a:xfrm>
              <a:off x="3113091" y="3816287"/>
              <a:ext cx="269199" cy="269199"/>
            </a:xfrm>
            <a:custGeom>
              <a:avLst/>
              <a:gdLst/>
              <a:ahLst/>
              <a:cxnLst/>
              <a:rect l="l" t="t" r="r" b="b"/>
              <a:pathLst>
                <a:path w="10264" h="10264" extrusionOk="0">
                  <a:moveTo>
                    <a:pt x="4817" y="0"/>
                  </a:moveTo>
                  <a:cubicBezTo>
                    <a:pt x="4596" y="0"/>
                    <a:pt x="4403" y="159"/>
                    <a:pt x="4360" y="376"/>
                  </a:cubicBezTo>
                  <a:lnTo>
                    <a:pt x="4129" y="1540"/>
                  </a:lnTo>
                  <a:cubicBezTo>
                    <a:pt x="3840" y="1617"/>
                    <a:pt x="3566" y="1733"/>
                    <a:pt x="3306" y="1877"/>
                  </a:cubicBezTo>
                  <a:lnTo>
                    <a:pt x="2320" y="1218"/>
                  </a:lnTo>
                  <a:cubicBezTo>
                    <a:pt x="2240" y="1167"/>
                    <a:pt x="2151" y="1142"/>
                    <a:pt x="2062" y="1142"/>
                  </a:cubicBezTo>
                  <a:cubicBezTo>
                    <a:pt x="1941" y="1142"/>
                    <a:pt x="1821" y="1189"/>
                    <a:pt x="1733" y="1280"/>
                  </a:cubicBezTo>
                  <a:lnTo>
                    <a:pt x="1280" y="1728"/>
                  </a:lnTo>
                  <a:cubicBezTo>
                    <a:pt x="1126" y="1887"/>
                    <a:pt x="1097" y="2132"/>
                    <a:pt x="1223" y="2315"/>
                  </a:cubicBezTo>
                  <a:lnTo>
                    <a:pt x="1882" y="3306"/>
                  </a:lnTo>
                  <a:cubicBezTo>
                    <a:pt x="1733" y="3561"/>
                    <a:pt x="1622" y="3840"/>
                    <a:pt x="1540" y="4124"/>
                  </a:cubicBezTo>
                  <a:lnTo>
                    <a:pt x="376" y="4360"/>
                  </a:lnTo>
                  <a:cubicBezTo>
                    <a:pt x="159" y="4403"/>
                    <a:pt x="0" y="4591"/>
                    <a:pt x="5" y="4817"/>
                  </a:cubicBezTo>
                  <a:lnTo>
                    <a:pt x="5" y="5447"/>
                  </a:lnTo>
                  <a:cubicBezTo>
                    <a:pt x="0" y="5673"/>
                    <a:pt x="159" y="5861"/>
                    <a:pt x="376" y="5904"/>
                  </a:cubicBezTo>
                  <a:lnTo>
                    <a:pt x="1540" y="6140"/>
                  </a:lnTo>
                  <a:cubicBezTo>
                    <a:pt x="1622" y="6424"/>
                    <a:pt x="1733" y="6703"/>
                    <a:pt x="1882" y="6958"/>
                  </a:cubicBezTo>
                  <a:lnTo>
                    <a:pt x="1223" y="7949"/>
                  </a:lnTo>
                  <a:cubicBezTo>
                    <a:pt x="1097" y="8132"/>
                    <a:pt x="1126" y="8378"/>
                    <a:pt x="1280" y="8536"/>
                  </a:cubicBezTo>
                  <a:lnTo>
                    <a:pt x="1733" y="8984"/>
                  </a:lnTo>
                  <a:cubicBezTo>
                    <a:pt x="1821" y="9076"/>
                    <a:pt x="1941" y="9122"/>
                    <a:pt x="2062" y="9122"/>
                  </a:cubicBezTo>
                  <a:cubicBezTo>
                    <a:pt x="2151" y="9122"/>
                    <a:pt x="2240" y="9097"/>
                    <a:pt x="2320" y="9046"/>
                  </a:cubicBezTo>
                  <a:lnTo>
                    <a:pt x="3306" y="8387"/>
                  </a:lnTo>
                  <a:cubicBezTo>
                    <a:pt x="3566" y="8532"/>
                    <a:pt x="3840" y="8647"/>
                    <a:pt x="4129" y="8724"/>
                  </a:cubicBezTo>
                  <a:lnTo>
                    <a:pt x="4360" y="9888"/>
                  </a:lnTo>
                  <a:cubicBezTo>
                    <a:pt x="4403" y="10105"/>
                    <a:pt x="4596" y="10264"/>
                    <a:pt x="4817" y="10264"/>
                  </a:cubicBezTo>
                  <a:lnTo>
                    <a:pt x="5447" y="10264"/>
                  </a:lnTo>
                  <a:cubicBezTo>
                    <a:pt x="5673" y="10264"/>
                    <a:pt x="5861" y="10105"/>
                    <a:pt x="5904" y="9888"/>
                  </a:cubicBezTo>
                  <a:lnTo>
                    <a:pt x="6140" y="8724"/>
                  </a:lnTo>
                  <a:cubicBezTo>
                    <a:pt x="6424" y="8647"/>
                    <a:pt x="6703" y="8532"/>
                    <a:pt x="6958" y="8387"/>
                  </a:cubicBezTo>
                  <a:lnTo>
                    <a:pt x="7949" y="9046"/>
                  </a:lnTo>
                  <a:cubicBezTo>
                    <a:pt x="8027" y="9097"/>
                    <a:pt x="8115" y="9122"/>
                    <a:pt x="8203" y="9122"/>
                  </a:cubicBezTo>
                  <a:cubicBezTo>
                    <a:pt x="8324" y="9122"/>
                    <a:pt x="8445" y="9076"/>
                    <a:pt x="8536" y="8984"/>
                  </a:cubicBezTo>
                  <a:lnTo>
                    <a:pt x="8984" y="8536"/>
                  </a:lnTo>
                  <a:cubicBezTo>
                    <a:pt x="9143" y="8378"/>
                    <a:pt x="9167" y="8132"/>
                    <a:pt x="9046" y="7949"/>
                  </a:cubicBezTo>
                  <a:lnTo>
                    <a:pt x="8387" y="6958"/>
                  </a:lnTo>
                  <a:cubicBezTo>
                    <a:pt x="8532" y="6703"/>
                    <a:pt x="8647" y="6424"/>
                    <a:pt x="8724" y="6140"/>
                  </a:cubicBezTo>
                  <a:lnTo>
                    <a:pt x="9888" y="5904"/>
                  </a:lnTo>
                  <a:cubicBezTo>
                    <a:pt x="10105" y="5861"/>
                    <a:pt x="10264" y="5673"/>
                    <a:pt x="10264" y="5447"/>
                  </a:cubicBezTo>
                  <a:lnTo>
                    <a:pt x="10264" y="4817"/>
                  </a:lnTo>
                  <a:cubicBezTo>
                    <a:pt x="10264" y="4591"/>
                    <a:pt x="10110" y="4403"/>
                    <a:pt x="9893" y="4360"/>
                  </a:cubicBezTo>
                  <a:lnTo>
                    <a:pt x="8729" y="4124"/>
                  </a:lnTo>
                  <a:cubicBezTo>
                    <a:pt x="8647" y="3840"/>
                    <a:pt x="8536" y="3561"/>
                    <a:pt x="8387" y="3306"/>
                  </a:cubicBezTo>
                  <a:lnTo>
                    <a:pt x="9046" y="2315"/>
                  </a:lnTo>
                  <a:cubicBezTo>
                    <a:pt x="9172" y="2132"/>
                    <a:pt x="9143" y="1887"/>
                    <a:pt x="8989" y="1728"/>
                  </a:cubicBezTo>
                  <a:lnTo>
                    <a:pt x="8536" y="1280"/>
                  </a:lnTo>
                  <a:cubicBezTo>
                    <a:pt x="8447" y="1189"/>
                    <a:pt x="8328" y="1142"/>
                    <a:pt x="8207" y="1142"/>
                  </a:cubicBezTo>
                  <a:cubicBezTo>
                    <a:pt x="8118" y="1142"/>
                    <a:pt x="8029" y="1167"/>
                    <a:pt x="7949" y="1218"/>
                  </a:cubicBezTo>
                  <a:lnTo>
                    <a:pt x="6963" y="1877"/>
                  </a:lnTo>
                  <a:cubicBezTo>
                    <a:pt x="6703" y="1733"/>
                    <a:pt x="6429" y="1617"/>
                    <a:pt x="6140" y="1540"/>
                  </a:cubicBezTo>
                  <a:lnTo>
                    <a:pt x="5909" y="376"/>
                  </a:lnTo>
                  <a:cubicBezTo>
                    <a:pt x="5866" y="159"/>
                    <a:pt x="5673" y="0"/>
                    <a:pt x="5452" y="0"/>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0" name="Google Shape;13200;p93"/>
            <p:cNvSpPr/>
            <p:nvPr/>
          </p:nvSpPr>
          <p:spPr>
            <a:xfrm>
              <a:off x="3184011" y="3891875"/>
              <a:ext cx="122823" cy="118076"/>
            </a:xfrm>
            <a:custGeom>
              <a:avLst/>
              <a:gdLst/>
              <a:ahLst/>
              <a:cxnLst/>
              <a:rect l="l" t="t" r="r" b="b"/>
              <a:pathLst>
                <a:path w="4683" h="4502" extrusionOk="0">
                  <a:moveTo>
                    <a:pt x="2439" y="1"/>
                  </a:moveTo>
                  <a:cubicBezTo>
                    <a:pt x="2436" y="1"/>
                    <a:pt x="2433" y="1"/>
                    <a:pt x="2430" y="1"/>
                  </a:cubicBezTo>
                  <a:cubicBezTo>
                    <a:pt x="1521" y="1"/>
                    <a:pt x="698" y="544"/>
                    <a:pt x="352" y="1386"/>
                  </a:cubicBezTo>
                  <a:cubicBezTo>
                    <a:pt x="1" y="2228"/>
                    <a:pt x="193" y="3196"/>
                    <a:pt x="838" y="3840"/>
                  </a:cubicBezTo>
                  <a:cubicBezTo>
                    <a:pt x="1270" y="4272"/>
                    <a:pt x="1846" y="4501"/>
                    <a:pt x="2433" y="4501"/>
                  </a:cubicBezTo>
                  <a:cubicBezTo>
                    <a:pt x="2722" y="4501"/>
                    <a:pt x="3014" y="4446"/>
                    <a:pt x="3292" y="4331"/>
                  </a:cubicBezTo>
                  <a:cubicBezTo>
                    <a:pt x="4134" y="3980"/>
                    <a:pt x="4682" y="3162"/>
                    <a:pt x="4682" y="2248"/>
                  </a:cubicBezTo>
                  <a:cubicBezTo>
                    <a:pt x="4682" y="1009"/>
                    <a:pt x="3677" y="1"/>
                    <a:pt x="2439" y="1"/>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1" name="Google Shape;13201;p93"/>
            <p:cNvSpPr/>
            <p:nvPr/>
          </p:nvSpPr>
          <p:spPr>
            <a:xfrm>
              <a:off x="3208507" y="3921538"/>
              <a:ext cx="68664" cy="58750"/>
            </a:xfrm>
            <a:custGeom>
              <a:avLst/>
              <a:gdLst/>
              <a:ahLst/>
              <a:cxnLst/>
              <a:rect l="l" t="t" r="r" b="b"/>
              <a:pathLst>
                <a:path w="2618" h="2240" extrusionOk="0">
                  <a:moveTo>
                    <a:pt x="1496" y="0"/>
                  </a:moveTo>
                  <a:cubicBezTo>
                    <a:pt x="500" y="0"/>
                    <a:pt x="0" y="1203"/>
                    <a:pt x="703" y="1911"/>
                  </a:cubicBezTo>
                  <a:cubicBezTo>
                    <a:pt x="931" y="2138"/>
                    <a:pt x="1212" y="2240"/>
                    <a:pt x="1488" y="2240"/>
                  </a:cubicBezTo>
                  <a:cubicBezTo>
                    <a:pt x="2065" y="2240"/>
                    <a:pt x="2618" y="1794"/>
                    <a:pt x="2618" y="1117"/>
                  </a:cubicBezTo>
                  <a:cubicBezTo>
                    <a:pt x="2618" y="501"/>
                    <a:pt x="2112" y="0"/>
                    <a:pt x="1496" y="0"/>
                  </a:cubicBezTo>
                  <a:close/>
                </a:path>
              </a:pathLst>
            </a:custGeom>
            <a:solidFill>
              <a:srgbClr val="5E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2" name="Google Shape;13202;p93"/>
            <p:cNvSpPr/>
            <p:nvPr/>
          </p:nvSpPr>
          <p:spPr>
            <a:xfrm>
              <a:off x="3211156" y="3922928"/>
              <a:ext cx="48101" cy="42934"/>
            </a:xfrm>
            <a:custGeom>
              <a:avLst/>
              <a:gdLst/>
              <a:ahLst/>
              <a:cxnLst/>
              <a:rect l="l" t="t" r="r" b="b"/>
              <a:pathLst>
                <a:path w="1834" h="1637" extrusionOk="0">
                  <a:moveTo>
                    <a:pt x="1054" y="0"/>
                  </a:moveTo>
                  <a:cubicBezTo>
                    <a:pt x="380" y="0"/>
                    <a:pt x="0" y="761"/>
                    <a:pt x="395" y="1299"/>
                  </a:cubicBezTo>
                  <a:cubicBezTo>
                    <a:pt x="561" y="1529"/>
                    <a:pt x="807" y="1636"/>
                    <a:pt x="1051" y="1636"/>
                  </a:cubicBezTo>
                  <a:cubicBezTo>
                    <a:pt x="1386" y="1636"/>
                    <a:pt x="1716" y="1434"/>
                    <a:pt x="1833" y="1064"/>
                  </a:cubicBezTo>
                  <a:cubicBezTo>
                    <a:pt x="1833" y="578"/>
                    <a:pt x="1516" y="145"/>
                    <a:pt x="1054" y="0"/>
                  </a:cubicBezTo>
                  <a:close/>
                </a:path>
              </a:pathLst>
            </a:custGeom>
            <a:solidFill>
              <a:srgbClr val="65788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3" name="Google Shape;13203;p93"/>
            <p:cNvSpPr/>
            <p:nvPr/>
          </p:nvSpPr>
          <p:spPr>
            <a:xfrm>
              <a:off x="3289891" y="3993087"/>
              <a:ext cx="176957" cy="176957"/>
            </a:xfrm>
            <a:custGeom>
              <a:avLst/>
              <a:gdLst/>
              <a:ahLst/>
              <a:cxnLst/>
              <a:rect l="l" t="t" r="r" b="b"/>
              <a:pathLst>
                <a:path w="6747" h="6747" extrusionOk="0">
                  <a:moveTo>
                    <a:pt x="3167" y="1"/>
                  </a:moveTo>
                  <a:cubicBezTo>
                    <a:pt x="3018" y="1"/>
                    <a:pt x="2892" y="102"/>
                    <a:pt x="2864" y="246"/>
                  </a:cubicBezTo>
                  <a:lnTo>
                    <a:pt x="2710" y="1011"/>
                  </a:lnTo>
                  <a:cubicBezTo>
                    <a:pt x="2522" y="1064"/>
                    <a:pt x="2339" y="1141"/>
                    <a:pt x="2171" y="1237"/>
                  </a:cubicBezTo>
                  <a:lnTo>
                    <a:pt x="1521" y="804"/>
                  </a:lnTo>
                  <a:cubicBezTo>
                    <a:pt x="1469" y="769"/>
                    <a:pt x="1410" y="752"/>
                    <a:pt x="1350" y="752"/>
                  </a:cubicBezTo>
                  <a:cubicBezTo>
                    <a:pt x="1272" y="752"/>
                    <a:pt x="1194" y="782"/>
                    <a:pt x="1136" y="843"/>
                  </a:cubicBezTo>
                  <a:lnTo>
                    <a:pt x="838" y="1136"/>
                  </a:lnTo>
                  <a:cubicBezTo>
                    <a:pt x="737" y="1237"/>
                    <a:pt x="722" y="1401"/>
                    <a:pt x="799" y="1521"/>
                  </a:cubicBezTo>
                  <a:lnTo>
                    <a:pt x="1232" y="2171"/>
                  </a:lnTo>
                  <a:cubicBezTo>
                    <a:pt x="1136" y="2339"/>
                    <a:pt x="1064" y="2522"/>
                    <a:pt x="1011" y="2714"/>
                  </a:cubicBezTo>
                  <a:lnTo>
                    <a:pt x="246" y="2864"/>
                  </a:lnTo>
                  <a:cubicBezTo>
                    <a:pt x="102" y="2892"/>
                    <a:pt x="1" y="3018"/>
                    <a:pt x="1" y="3167"/>
                  </a:cubicBezTo>
                  <a:lnTo>
                    <a:pt x="1" y="3581"/>
                  </a:lnTo>
                  <a:cubicBezTo>
                    <a:pt x="1" y="3730"/>
                    <a:pt x="102" y="3855"/>
                    <a:pt x="246" y="3884"/>
                  </a:cubicBezTo>
                  <a:lnTo>
                    <a:pt x="1011" y="4038"/>
                  </a:lnTo>
                  <a:cubicBezTo>
                    <a:pt x="1064" y="4225"/>
                    <a:pt x="1136" y="4408"/>
                    <a:pt x="1232" y="4577"/>
                  </a:cubicBezTo>
                  <a:lnTo>
                    <a:pt x="799" y="5226"/>
                  </a:lnTo>
                  <a:cubicBezTo>
                    <a:pt x="722" y="5346"/>
                    <a:pt x="737" y="5510"/>
                    <a:pt x="838" y="5611"/>
                  </a:cubicBezTo>
                  <a:lnTo>
                    <a:pt x="1136" y="5909"/>
                  </a:lnTo>
                  <a:cubicBezTo>
                    <a:pt x="1194" y="5967"/>
                    <a:pt x="1273" y="5997"/>
                    <a:pt x="1352" y="5997"/>
                  </a:cubicBezTo>
                  <a:cubicBezTo>
                    <a:pt x="1411" y="5997"/>
                    <a:pt x="1470" y="5981"/>
                    <a:pt x="1521" y="5948"/>
                  </a:cubicBezTo>
                  <a:lnTo>
                    <a:pt x="2171" y="5515"/>
                  </a:lnTo>
                  <a:cubicBezTo>
                    <a:pt x="2339" y="5611"/>
                    <a:pt x="2522" y="5683"/>
                    <a:pt x="2710" y="5736"/>
                  </a:cubicBezTo>
                  <a:lnTo>
                    <a:pt x="2864" y="6501"/>
                  </a:lnTo>
                  <a:cubicBezTo>
                    <a:pt x="2892" y="6646"/>
                    <a:pt x="3018" y="6747"/>
                    <a:pt x="3167" y="6747"/>
                  </a:cubicBezTo>
                  <a:lnTo>
                    <a:pt x="3581" y="6747"/>
                  </a:lnTo>
                  <a:cubicBezTo>
                    <a:pt x="3730" y="6747"/>
                    <a:pt x="3855" y="6646"/>
                    <a:pt x="3884" y="6501"/>
                  </a:cubicBezTo>
                  <a:lnTo>
                    <a:pt x="4038" y="5736"/>
                  </a:lnTo>
                  <a:cubicBezTo>
                    <a:pt x="4225" y="5683"/>
                    <a:pt x="4408" y="5611"/>
                    <a:pt x="4577" y="5515"/>
                  </a:cubicBezTo>
                  <a:lnTo>
                    <a:pt x="5226" y="5948"/>
                  </a:lnTo>
                  <a:cubicBezTo>
                    <a:pt x="5277" y="5981"/>
                    <a:pt x="5336" y="5997"/>
                    <a:pt x="5395" y="5997"/>
                  </a:cubicBezTo>
                  <a:cubicBezTo>
                    <a:pt x="5474" y="5997"/>
                    <a:pt x="5553" y="5967"/>
                    <a:pt x="5611" y="5909"/>
                  </a:cubicBezTo>
                  <a:lnTo>
                    <a:pt x="5905" y="5611"/>
                  </a:lnTo>
                  <a:cubicBezTo>
                    <a:pt x="6010" y="5510"/>
                    <a:pt x="6025" y="5346"/>
                    <a:pt x="5943" y="5226"/>
                  </a:cubicBezTo>
                  <a:lnTo>
                    <a:pt x="5515" y="4577"/>
                  </a:lnTo>
                  <a:cubicBezTo>
                    <a:pt x="5606" y="4408"/>
                    <a:pt x="5683" y="4225"/>
                    <a:pt x="5736" y="4038"/>
                  </a:cubicBezTo>
                  <a:lnTo>
                    <a:pt x="6501" y="3884"/>
                  </a:lnTo>
                  <a:cubicBezTo>
                    <a:pt x="6646" y="3855"/>
                    <a:pt x="6747" y="3730"/>
                    <a:pt x="6747" y="3581"/>
                  </a:cubicBezTo>
                  <a:lnTo>
                    <a:pt x="6747" y="3167"/>
                  </a:lnTo>
                  <a:cubicBezTo>
                    <a:pt x="6747" y="3018"/>
                    <a:pt x="6646" y="2892"/>
                    <a:pt x="6501" y="2864"/>
                  </a:cubicBezTo>
                  <a:lnTo>
                    <a:pt x="5736" y="2714"/>
                  </a:lnTo>
                  <a:cubicBezTo>
                    <a:pt x="5683" y="2522"/>
                    <a:pt x="5606" y="2339"/>
                    <a:pt x="5515" y="2171"/>
                  </a:cubicBezTo>
                  <a:lnTo>
                    <a:pt x="5943" y="1521"/>
                  </a:lnTo>
                  <a:cubicBezTo>
                    <a:pt x="6025" y="1401"/>
                    <a:pt x="6010" y="1237"/>
                    <a:pt x="5905" y="1136"/>
                  </a:cubicBezTo>
                  <a:lnTo>
                    <a:pt x="5611" y="843"/>
                  </a:lnTo>
                  <a:cubicBezTo>
                    <a:pt x="5553" y="782"/>
                    <a:pt x="5475" y="752"/>
                    <a:pt x="5397" y="752"/>
                  </a:cubicBezTo>
                  <a:cubicBezTo>
                    <a:pt x="5337" y="752"/>
                    <a:pt x="5278" y="769"/>
                    <a:pt x="5226" y="804"/>
                  </a:cubicBezTo>
                  <a:lnTo>
                    <a:pt x="4577" y="1237"/>
                  </a:lnTo>
                  <a:cubicBezTo>
                    <a:pt x="4408" y="1141"/>
                    <a:pt x="4225" y="1064"/>
                    <a:pt x="4038" y="1011"/>
                  </a:cubicBezTo>
                  <a:lnTo>
                    <a:pt x="3884" y="246"/>
                  </a:lnTo>
                  <a:cubicBezTo>
                    <a:pt x="3855" y="102"/>
                    <a:pt x="3730" y="1"/>
                    <a:pt x="3581" y="1"/>
                  </a:cubicBezTo>
                  <a:close/>
                </a:path>
              </a:pathLst>
            </a:custGeom>
            <a:solidFill>
              <a:srgbClr val="7B8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4" name="Google Shape;13204;p93"/>
            <p:cNvSpPr/>
            <p:nvPr/>
          </p:nvSpPr>
          <p:spPr>
            <a:xfrm>
              <a:off x="3319423" y="4037385"/>
              <a:ext cx="103258" cy="88387"/>
            </a:xfrm>
            <a:custGeom>
              <a:avLst/>
              <a:gdLst/>
              <a:ahLst/>
              <a:cxnLst/>
              <a:rect l="l" t="t" r="r" b="b"/>
              <a:pathLst>
                <a:path w="3937" h="3370" extrusionOk="0">
                  <a:moveTo>
                    <a:pt x="2252" y="1"/>
                  </a:moveTo>
                  <a:cubicBezTo>
                    <a:pt x="751" y="1"/>
                    <a:pt x="1" y="1815"/>
                    <a:pt x="1059" y="2878"/>
                  </a:cubicBezTo>
                  <a:cubicBezTo>
                    <a:pt x="1380" y="3199"/>
                    <a:pt x="1810" y="3370"/>
                    <a:pt x="2247" y="3370"/>
                  </a:cubicBezTo>
                  <a:cubicBezTo>
                    <a:pt x="2466" y="3370"/>
                    <a:pt x="2687" y="3327"/>
                    <a:pt x="2897" y="3239"/>
                  </a:cubicBezTo>
                  <a:cubicBezTo>
                    <a:pt x="3523" y="2979"/>
                    <a:pt x="3937" y="2368"/>
                    <a:pt x="3937" y="1685"/>
                  </a:cubicBezTo>
                  <a:cubicBezTo>
                    <a:pt x="3937" y="756"/>
                    <a:pt x="3181" y="1"/>
                    <a:pt x="2252" y="1"/>
                  </a:cubicBezTo>
                  <a:close/>
                </a:path>
              </a:pathLst>
            </a:custGeom>
            <a:solidFill>
              <a:srgbClr val="A6B4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5" name="Google Shape;13205;p93"/>
            <p:cNvSpPr/>
            <p:nvPr/>
          </p:nvSpPr>
          <p:spPr>
            <a:xfrm>
              <a:off x="3343028" y="4055063"/>
              <a:ext cx="61976" cy="53111"/>
            </a:xfrm>
            <a:custGeom>
              <a:avLst/>
              <a:gdLst/>
              <a:ahLst/>
              <a:cxnLst/>
              <a:rect l="l" t="t" r="r" b="b"/>
              <a:pathLst>
                <a:path w="2363" h="2025" extrusionOk="0">
                  <a:moveTo>
                    <a:pt x="1352" y="0"/>
                  </a:moveTo>
                  <a:cubicBezTo>
                    <a:pt x="448" y="0"/>
                    <a:pt x="0" y="1088"/>
                    <a:pt x="635" y="1728"/>
                  </a:cubicBezTo>
                  <a:cubicBezTo>
                    <a:pt x="840" y="1932"/>
                    <a:pt x="1093" y="2024"/>
                    <a:pt x="1341" y="2024"/>
                  </a:cubicBezTo>
                  <a:cubicBezTo>
                    <a:pt x="1862" y="2024"/>
                    <a:pt x="2363" y="1620"/>
                    <a:pt x="2363" y="1011"/>
                  </a:cubicBezTo>
                  <a:cubicBezTo>
                    <a:pt x="2363" y="452"/>
                    <a:pt x="1911" y="0"/>
                    <a:pt x="1352" y="0"/>
                  </a:cubicBezTo>
                  <a:close/>
                </a:path>
              </a:pathLst>
            </a:custGeom>
            <a:solidFill>
              <a:srgbClr val="7B8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6" name="Google Shape;13206;p93"/>
            <p:cNvSpPr/>
            <p:nvPr/>
          </p:nvSpPr>
          <p:spPr>
            <a:xfrm>
              <a:off x="3345415" y="4056558"/>
              <a:ext cx="41938" cy="37558"/>
            </a:xfrm>
            <a:custGeom>
              <a:avLst/>
              <a:gdLst/>
              <a:ahLst/>
              <a:cxnLst/>
              <a:rect l="l" t="t" r="r" b="b"/>
              <a:pathLst>
                <a:path w="1599" h="1432" extrusionOk="0">
                  <a:moveTo>
                    <a:pt x="920" y="1"/>
                  </a:moveTo>
                  <a:cubicBezTo>
                    <a:pt x="342" y="1"/>
                    <a:pt x="1" y="655"/>
                    <a:pt x="338" y="1127"/>
                  </a:cubicBezTo>
                  <a:cubicBezTo>
                    <a:pt x="484" y="1333"/>
                    <a:pt x="703" y="1431"/>
                    <a:pt x="921" y="1431"/>
                  </a:cubicBezTo>
                  <a:cubicBezTo>
                    <a:pt x="1205" y="1431"/>
                    <a:pt x="1487" y="1264"/>
                    <a:pt x="1598" y="954"/>
                  </a:cubicBezTo>
                  <a:cubicBezTo>
                    <a:pt x="1593" y="525"/>
                    <a:pt x="1324" y="145"/>
                    <a:pt x="920" y="1"/>
                  </a:cubicBezTo>
                  <a:close/>
                </a:path>
              </a:pathLst>
            </a:custGeom>
            <a:solidFill>
              <a:srgbClr val="A1B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07" name="Google Shape;13207;p93"/>
            <p:cNvSpPr/>
            <p:nvPr/>
          </p:nvSpPr>
          <p:spPr>
            <a:xfrm>
              <a:off x="3107400" y="3810491"/>
              <a:ext cx="365139" cy="365244"/>
            </a:xfrm>
            <a:custGeom>
              <a:avLst/>
              <a:gdLst/>
              <a:ahLst/>
              <a:cxnLst/>
              <a:rect l="l" t="t" r="r" b="b"/>
              <a:pathLst>
                <a:path w="13922" h="13926" extrusionOk="0">
                  <a:moveTo>
                    <a:pt x="5359" y="4445"/>
                  </a:moveTo>
                  <a:cubicBezTo>
                    <a:pt x="5581" y="4445"/>
                    <a:pt x="5807" y="4527"/>
                    <a:pt x="5991" y="4711"/>
                  </a:cubicBezTo>
                  <a:cubicBezTo>
                    <a:pt x="6559" y="5278"/>
                    <a:pt x="6155" y="6250"/>
                    <a:pt x="5351" y="6250"/>
                  </a:cubicBezTo>
                  <a:cubicBezTo>
                    <a:pt x="4851" y="6250"/>
                    <a:pt x="4447" y="5846"/>
                    <a:pt x="4452" y="5351"/>
                  </a:cubicBezTo>
                  <a:cubicBezTo>
                    <a:pt x="4452" y="4806"/>
                    <a:pt x="4895" y="4445"/>
                    <a:pt x="5359" y="4445"/>
                  </a:cubicBezTo>
                  <a:close/>
                  <a:moveTo>
                    <a:pt x="5351" y="2882"/>
                  </a:moveTo>
                  <a:cubicBezTo>
                    <a:pt x="4724" y="2882"/>
                    <a:pt x="4100" y="3119"/>
                    <a:pt x="3624" y="3585"/>
                  </a:cubicBezTo>
                  <a:cubicBezTo>
                    <a:pt x="3481" y="3743"/>
                    <a:pt x="3623" y="3953"/>
                    <a:pt x="3791" y="3953"/>
                  </a:cubicBezTo>
                  <a:cubicBezTo>
                    <a:pt x="3838" y="3953"/>
                    <a:pt x="3887" y="3937"/>
                    <a:pt x="3932" y="3898"/>
                  </a:cubicBezTo>
                  <a:cubicBezTo>
                    <a:pt x="4323" y="3517"/>
                    <a:pt x="4835" y="3322"/>
                    <a:pt x="5350" y="3322"/>
                  </a:cubicBezTo>
                  <a:cubicBezTo>
                    <a:pt x="5771" y="3322"/>
                    <a:pt x="6195" y="3453"/>
                    <a:pt x="6554" y="3719"/>
                  </a:cubicBezTo>
                  <a:cubicBezTo>
                    <a:pt x="7358" y="4307"/>
                    <a:pt x="7613" y="5394"/>
                    <a:pt x="7161" y="6279"/>
                  </a:cubicBezTo>
                  <a:cubicBezTo>
                    <a:pt x="7103" y="6385"/>
                    <a:pt x="7146" y="6520"/>
                    <a:pt x="7252" y="6573"/>
                  </a:cubicBezTo>
                  <a:cubicBezTo>
                    <a:pt x="7286" y="6590"/>
                    <a:pt x="7321" y="6599"/>
                    <a:pt x="7356" y="6599"/>
                  </a:cubicBezTo>
                  <a:cubicBezTo>
                    <a:pt x="7435" y="6599"/>
                    <a:pt x="7510" y="6555"/>
                    <a:pt x="7550" y="6481"/>
                  </a:cubicBezTo>
                  <a:cubicBezTo>
                    <a:pt x="8104" y="5404"/>
                    <a:pt x="7791" y="4085"/>
                    <a:pt x="6819" y="3363"/>
                  </a:cubicBezTo>
                  <a:cubicBezTo>
                    <a:pt x="6379" y="3041"/>
                    <a:pt x="5864" y="2882"/>
                    <a:pt x="5351" y="2882"/>
                  </a:cubicBezTo>
                  <a:close/>
                  <a:moveTo>
                    <a:pt x="5345" y="4010"/>
                  </a:moveTo>
                  <a:cubicBezTo>
                    <a:pt x="5015" y="4010"/>
                    <a:pt x="4678" y="4133"/>
                    <a:pt x="4404" y="4408"/>
                  </a:cubicBezTo>
                  <a:cubicBezTo>
                    <a:pt x="3562" y="5250"/>
                    <a:pt x="4158" y="6693"/>
                    <a:pt x="5351" y="6693"/>
                  </a:cubicBezTo>
                  <a:cubicBezTo>
                    <a:pt x="6092" y="6693"/>
                    <a:pt x="6689" y="6092"/>
                    <a:pt x="6689" y="5351"/>
                  </a:cubicBezTo>
                  <a:cubicBezTo>
                    <a:pt x="6689" y="4544"/>
                    <a:pt x="6032" y="4010"/>
                    <a:pt x="5345" y="4010"/>
                  </a:cubicBezTo>
                  <a:close/>
                  <a:moveTo>
                    <a:pt x="3214" y="4399"/>
                  </a:moveTo>
                  <a:cubicBezTo>
                    <a:pt x="3132" y="4399"/>
                    <a:pt x="3049" y="4443"/>
                    <a:pt x="3013" y="4547"/>
                  </a:cubicBezTo>
                  <a:cubicBezTo>
                    <a:pt x="2662" y="5567"/>
                    <a:pt x="3013" y="6693"/>
                    <a:pt x="3879" y="7338"/>
                  </a:cubicBezTo>
                  <a:cubicBezTo>
                    <a:pt x="4317" y="7662"/>
                    <a:pt x="4835" y="7824"/>
                    <a:pt x="5353" y="7824"/>
                  </a:cubicBezTo>
                  <a:cubicBezTo>
                    <a:pt x="5860" y="7824"/>
                    <a:pt x="6367" y="7669"/>
                    <a:pt x="6800" y="7357"/>
                  </a:cubicBezTo>
                  <a:cubicBezTo>
                    <a:pt x="6977" y="7211"/>
                    <a:pt x="6847" y="6961"/>
                    <a:pt x="6665" y="6961"/>
                  </a:cubicBezTo>
                  <a:cubicBezTo>
                    <a:pt x="6625" y="6961"/>
                    <a:pt x="6582" y="6973"/>
                    <a:pt x="6540" y="7001"/>
                  </a:cubicBezTo>
                  <a:cubicBezTo>
                    <a:pt x="6186" y="7256"/>
                    <a:pt x="5769" y="7383"/>
                    <a:pt x="5352" y="7383"/>
                  </a:cubicBezTo>
                  <a:cubicBezTo>
                    <a:pt x="4926" y="7383"/>
                    <a:pt x="4499" y="7250"/>
                    <a:pt x="4139" y="6982"/>
                  </a:cubicBezTo>
                  <a:cubicBezTo>
                    <a:pt x="3427" y="6457"/>
                    <a:pt x="3143" y="5529"/>
                    <a:pt x="3427" y="4691"/>
                  </a:cubicBezTo>
                  <a:cubicBezTo>
                    <a:pt x="3487" y="4518"/>
                    <a:pt x="3350" y="4399"/>
                    <a:pt x="3214" y="4399"/>
                  </a:cubicBezTo>
                  <a:close/>
                  <a:moveTo>
                    <a:pt x="5034" y="0"/>
                  </a:moveTo>
                  <a:cubicBezTo>
                    <a:pt x="4707" y="5"/>
                    <a:pt x="4428" y="236"/>
                    <a:pt x="4360" y="553"/>
                  </a:cubicBezTo>
                  <a:lnTo>
                    <a:pt x="4153" y="1588"/>
                  </a:lnTo>
                  <a:cubicBezTo>
                    <a:pt x="3942" y="1655"/>
                    <a:pt x="3735" y="1742"/>
                    <a:pt x="3533" y="1843"/>
                  </a:cubicBezTo>
                  <a:lnTo>
                    <a:pt x="2657" y="1261"/>
                  </a:lnTo>
                  <a:cubicBezTo>
                    <a:pt x="2540" y="1183"/>
                    <a:pt x="2408" y="1145"/>
                    <a:pt x="2277" y="1145"/>
                  </a:cubicBezTo>
                  <a:cubicBezTo>
                    <a:pt x="2099" y="1145"/>
                    <a:pt x="1924" y="1214"/>
                    <a:pt x="1791" y="1347"/>
                  </a:cubicBezTo>
                  <a:lnTo>
                    <a:pt x="1343" y="1795"/>
                  </a:lnTo>
                  <a:cubicBezTo>
                    <a:pt x="1112" y="2026"/>
                    <a:pt x="1074" y="2387"/>
                    <a:pt x="1257" y="2661"/>
                  </a:cubicBezTo>
                  <a:lnTo>
                    <a:pt x="1839" y="3537"/>
                  </a:lnTo>
                  <a:cubicBezTo>
                    <a:pt x="1738" y="3734"/>
                    <a:pt x="1651" y="3946"/>
                    <a:pt x="1584" y="4157"/>
                  </a:cubicBezTo>
                  <a:lnTo>
                    <a:pt x="549" y="4364"/>
                  </a:lnTo>
                  <a:cubicBezTo>
                    <a:pt x="232" y="4427"/>
                    <a:pt x="1" y="4711"/>
                    <a:pt x="1" y="5038"/>
                  </a:cubicBezTo>
                  <a:lnTo>
                    <a:pt x="1" y="5673"/>
                  </a:lnTo>
                  <a:cubicBezTo>
                    <a:pt x="1" y="6000"/>
                    <a:pt x="232" y="6279"/>
                    <a:pt x="549" y="6347"/>
                  </a:cubicBezTo>
                  <a:lnTo>
                    <a:pt x="1584" y="6554"/>
                  </a:lnTo>
                  <a:cubicBezTo>
                    <a:pt x="1651" y="6765"/>
                    <a:pt x="1738" y="6972"/>
                    <a:pt x="1839" y="7169"/>
                  </a:cubicBezTo>
                  <a:lnTo>
                    <a:pt x="1257" y="8050"/>
                  </a:lnTo>
                  <a:cubicBezTo>
                    <a:pt x="1074" y="8319"/>
                    <a:pt x="1112" y="8680"/>
                    <a:pt x="1343" y="8916"/>
                  </a:cubicBezTo>
                  <a:lnTo>
                    <a:pt x="1791" y="9364"/>
                  </a:lnTo>
                  <a:cubicBezTo>
                    <a:pt x="1923" y="9496"/>
                    <a:pt x="2098" y="9564"/>
                    <a:pt x="2275" y="9564"/>
                  </a:cubicBezTo>
                  <a:cubicBezTo>
                    <a:pt x="2407" y="9564"/>
                    <a:pt x="2540" y="9526"/>
                    <a:pt x="2657" y="9450"/>
                  </a:cubicBezTo>
                  <a:lnTo>
                    <a:pt x="3533" y="8863"/>
                  </a:lnTo>
                  <a:cubicBezTo>
                    <a:pt x="3735" y="8969"/>
                    <a:pt x="3942" y="9051"/>
                    <a:pt x="4153" y="9123"/>
                  </a:cubicBezTo>
                  <a:lnTo>
                    <a:pt x="4360" y="10153"/>
                  </a:lnTo>
                  <a:cubicBezTo>
                    <a:pt x="4428" y="10475"/>
                    <a:pt x="4707" y="10706"/>
                    <a:pt x="5034" y="10706"/>
                  </a:cubicBezTo>
                  <a:lnTo>
                    <a:pt x="5669" y="10706"/>
                  </a:lnTo>
                  <a:cubicBezTo>
                    <a:pt x="5996" y="10706"/>
                    <a:pt x="6275" y="10475"/>
                    <a:pt x="6343" y="10153"/>
                  </a:cubicBezTo>
                  <a:lnTo>
                    <a:pt x="6550" y="9123"/>
                  </a:lnTo>
                  <a:cubicBezTo>
                    <a:pt x="6718" y="9065"/>
                    <a:pt x="6882" y="9003"/>
                    <a:pt x="7045" y="8926"/>
                  </a:cubicBezTo>
                  <a:cubicBezTo>
                    <a:pt x="7156" y="8873"/>
                    <a:pt x="7199" y="8738"/>
                    <a:pt x="7146" y="8632"/>
                  </a:cubicBezTo>
                  <a:cubicBezTo>
                    <a:pt x="7108" y="8552"/>
                    <a:pt x="7029" y="8505"/>
                    <a:pt x="6947" y="8505"/>
                  </a:cubicBezTo>
                  <a:cubicBezTo>
                    <a:pt x="6915" y="8505"/>
                    <a:pt x="6883" y="8512"/>
                    <a:pt x="6853" y="8526"/>
                  </a:cubicBezTo>
                  <a:cubicBezTo>
                    <a:pt x="6675" y="8613"/>
                    <a:pt x="6487" y="8680"/>
                    <a:pt x="6299" y="8733"/>
                  </a:cubicBezTo>
                  <a:cubicBezTo>
                    <a:pt x="6218" y="8757"/>
                    <a:pt x="6155" y="8820"/>
                    <a:pt x="6141" y="8902"/>
                  </a:cubicBezTo>
                  <a:lnTo>
                    <a:pt x="5910" y="10066"/>
                  </a:lnTo>
                  <a:cubicBezTo>
                    <a:pt x="5886" y="10182"/>
                    <a:pt x="5785" y="10263"/>
                    <a:pt x="5669" y="10263"/>
                  </a:cubicBezTo>
                  <a:lnTo>
                    <a:pt x="5034" y="10263"/>
                  </a:lnTo>
                  <a:cubicBezTo>
                    <a:pt x="4918" y="10263"/>
                    <a:pt x="4817" y="10182"/>
                    <a:pt x="4793" y="10066"/>
                  </a:cubicBezTo>
                  <a:lnTo>
                    <a:pt x="4562" y="8902"/>
                  </a:lnTo>
                  <a:cubicBezTo>
                    <a:pt x="4543" y="8820"/>
                    <a:pt x="4485" y="8757"/>
                    <a:pt x="4404" y="8733"/>
                  </a:cubicBezTo>
                  <a:cubicBezTo>
                    <a:pt x="4134" y="8656"/>
                    <a:pt x="3874" y="8550"/>
                    <a:pt x="3634" y="8416"/>
                  </a:cubicBezTo>
                  <a:cubicBezTo>
                    <a:pt x="3600" y="8395"/>
                    <a:pt x="3561" y="8386"/>
                    <a:pt x="3523" y="8386"/>
                  </a:cubicBezTo>
                  <a:cubicBezTo>
                    <a:pt x="3481" y="8386"/>
                    <a:pt x="3438" y="8398"/>
                    <a:pt x="3403" y="8421"/>
                  </a:cubicBezTo>
                  <a:lnTo>
                    <a:pt x="2416" y="9080"/>
                  </a:lnTo>
                  <a:cubicBezTo>
                    <a:pt x="2373" y="9109"/>
                    <a:pt x="2325" y="9122"/>
                    <a:pt x="2277" y="9122"/>
                  </a:cubicBezTo>
                  <a:cubicBezTo>
                    <a:pt x="2213" y="9122"/>
                    <a:pt x="2150" y="9098"/>
                    <a:pt x="2104" y="9051"/>
                  </a:cubicBezTo>
                  <a:lnTo>
                    <a:pt x="1656" y="8603"/>
                  </a:lnTo>
                  <a:cubicBezTo>
                    <a:pt x="1574" y="8517"/>
                    <a:pt x="1560" y="8387"/>
                    <a:pt x="1627" y="8291"/>
                  </a:cubicBezTo>
                  <a:lnTo>
                    <a:pt x="2282" y="7304"/>
                  </a:lnTo>
                  <a:cubicBezTo>
                    <a:pt x="2330" y="7232"/>
                    <a:pt x="2330" y="7145"/>
                    <a:pt x="2291" y="7073"/>
                  </a:cubicBezTo>
                  <a:cubicBezTo>
                    <a:pt x="2152" y="6828"/>
                    <a:pt x="2046" y="6568"/>
                    <a:pt x="1974" y="6303"/>
                  </a:cubicBezTo>
                  <a:cubicBezTo>
                    <a:pt x="1950" y="6222"/>
                    <a:pt x="1882" y="6159"/>
                    <a:pt x="1805" y="6145"/>
                  </a:cubicBezTo>
                  <a:lnTo>
                    <a:pt x="641" y="5914"/>
                  </a:lnTo>
                  <a:cubicBezTo>
                    <a:pt x="525" y="5890"/>
                    <a:pt x="443" y="5789"/>
                    <a:pt x="443" y="5673"/>
                  </a:cubicBezTo>
                  <a:lnTo>
                    <a:pt x="443" y="5038"/>
                  </a:lnTo>
                  <a:cubicBezTo>
                    <a:pt x="443" y="4918"/>
                    <a:pt x="525" y="4821"/>
                    <a:pt x="641" y="4797"/>
                  </a:cubicBezTo>
                  <a:lnTo>
                    <a:pt x="1805" y="4562"/>
                  </a:lnTo>
                  <a:cubicBezTo>
                    <a:pt x="1882" y="4547"/>
                    <a:pt x="1950" y="4485"/>
                    <a:pt x="1974" y="4408"/>
                  </a:cubicBezTo>
                  <a:cubicBezTo>
                    <a:pt x="2046" y="4138"/>
                    <a:pt x="2152" y="3878"/>
                    <a:pt x="2291" y="3633"/>
                  </a:cubicBezTo>
                  <a:cubicBezTo>
                    <a:pt x="2330" y="3561"/>
                    <a:pt x="2330" y="3474"/>
                    <a:pt x="2282" y="3407"/>
                  </a:cubicBezTo>
                  <a:lnTo>
                    <a:pt x="1627" y="2420"/>
                  </a:lnTo>
                  <a:cubicBezTo>
                    <a:pt x="1560" y="2319"/>
                    <a:pt x="1574" y="2189"/>
                    <a:pt x="1656" y="2108"/>
                  </a:cubicBezTo>
                  <a:lnTo>
                    <a:pt x="2104" y="1660"/>
                  </a:lnTo>
                  <a:cubicBezTo>
                    <a:pt x="2150" y="1610"/>
                    <a:pt x="2213" y="1586"/>
                    <a:pt x="2277" y="1586"/>
                  </a:cubicBezTo>
                  <a:cubicBezTo>
                    <a:pt x="2325" y="1586"/>
                    <a:pt x="2373" y="1600"/>
                    <a:pt x="2416" y="1626"/>
                  </a:cubicBezTo>
                  <a:lnTo>
                    <a:pt x="3403" y="2286"/>
                  </a:lnTo>
                  <a:cubicBezTo>
                    <a:pt x="3438" y="2311"/>
                    <a:pt x="3481" y="2323"/>
                    <a:pt x="3523" y="2323"/>
                  </a:cubicBezTo>
                  <a:cubicBezTo>
                    <a:pt x="3561" y="2323"/>
                    <a:pt x="3600" y="2313"/>
                    <a:pt x="3634" y="2295"/>
                  </a:cubicBezTo>
                  <a:cubicBezTo>
                    <a:pt x="3874" y="2156"/>
                    <a:pt x="4134" y="2050"/>
                    <a:pt x="4404" y="1973"/>
                  </a:cubicBezTo>
                  <a:cubicBezTo>
                    <a:pt x="4485" y="1954"/>
                    <a:pt x="4543" y="1886"/>
                    <a:pt x="4562" y="1804"/>
                  </a:cubicBezTo>
                  <a:lnTo>
                    <a:pt x="4793" y="645"/>
                  </a:lnTo>
                  <a:cubicBezTo>
                    <a:pt x="4817" y="529"/>
                    <a:pt x="4918" y="448"/>
                    <a:pt x="5034" y="448"/>
                  </a:cubicBezTo>
                  <a:lnTo>
                    <a:pt x="5669" y="448"/>
                  </a:lnTo>
                  <a:cubicBezTo>
                    <a:pt x="5785" y="448"/>
                    <a:pt x="5886" y="529"/>
                    <a:pt x="5910" y="645"/>
                  </a:cubicBezTo>
                  <a:lnTo>
                    <a:pt x="6141" y="1804"/>
                  </a:lnTo>
                  <a:cubicBezTo>
                    <a:pt x="6160" y="1886"/>
                    <a:pt x="6218" y="1954"/>
                    <a:pt x="6299" y="1973"/>
                  </a:cubicBezTo>
                  <a:cubicBezTo>
                    <a:pt x="6569" y="2050"/>
                    <a:pt x="6829" y="2156"/>
                    <a:pt x="7069" y="2295"/>
                  </a:cubicBezTo>
                  <a:cubicBezTo>
                    <a:pt x="7103" y="2313"/>
                    <a:pt x="7142" y="2323"/>
                    <a:pt x="7180" y="2323"/>
                  </a:cubicBezTo>
                  <a:cubicBezTo>
                    <a:pt x="7222" y="2323"/>
                    <a:pt x="7265" y="2311"/>
                    <a:pt x="7300" y="2286"/>
                  </a:cubicBezTo>
                  <a:lnTo>
                    <a:pt x="8287" y="1626"/>
                  </a:lnTo>
                  <a:cubicBezTo>
                    <a:pt x="8328" y="1600"/>
                    <a:pt x="8375" y="1586"/>
                    <a:pt x="8422" y="1586"/>
                  </a:cubicBezTo>
                  <a:cubicBezTo>
                    <a:pt x="8486" y="1586"/>
                    <a:pt x="8550" y="1610"/>
                    <a:pt x="8599" y="1660"/>
                  </a:cubicBezTo>
                  <a:lnTo>
                    <a:pt x="9047" y="2108"/>
                  </a:lnTo>
                  <a:cubicBezTo>
                    <a:pt x="9129" y="2189"/>
                    <a:pt x="9143" y="2319"/>
                    <a:pt x="9076" y="2420"/>
                  </a:cubicBezTo>
                  <a:lnTo>
                    <a:pt x="8421" y="3407"/>
                  </a:lnTo>
                  <a:cubicBezTo>
                    <a:pt x="8373" y="3474"/>
                    <a:pt x="8368" y="3561"/>
                    <a:pt x="8412" y="3633"/>
                  </a:cubicBezTo>
                  <a:cubicBezTo>
                    <a:pt x="8546" y="3878"/>
                    <a:pt x="8657" y="4138"/>
                    <a:pt x="8729" y="4408"/>
                  </a:cubicBezTo>
                  <a:cubicBezTo>
                    <a:pt x="8753" y="4485"/>
                    <a:pt x="8821" y="4547"/>
                    <a:pt x="8898" y="4562"/>
                  </a:cubicBezTo>
                  <a:lnTo>
                    <a:pt x="10062" y="4797"/>
                  </a:lnTo>
                  <a:cubicBezTo>
                    <a:pt x="10178" y="4821"/>
                    <a:pt x="10259" y="4918"/>
                    <a:pt x="10259" y="5038"/>
                  </a:cubicBezTo>
                  <a:lnTo>
                    <a:pt x="10259" y="5673"/>
                  </a:lnTo>
                  <a:cubicBezTo>
                    <a:pt x="10259" y="5789"/>
                    <a:pt x="10178" y="5890"/>
                    <a:pt x="10062" y="5914"/>
                  </a:cubicBezTo>
                  <a:lnTo>
                    <a:pt x="8898" y="6145"/>
                  </a:lnTo>
                  <a:cubicBezTo>
                    <a:pt x="8821" y="6159"/>
                    <a:pt x="8753" y="6222"/>
                    <a:pt x="8729" y="6303"/>
                  </a:cubicBezTo>
                  <a:cubicBezTo>
                    <a:pt x="8676" y="6496"/>
                    <a:pt x="8604" y="6688"/>
                    <a:pt x="8518" y="6871"/>
                  </a:cubicBezTo>
                  <a:cubicBezTo>
                    <a:pt x="8420" y="7048"/>
                    <a:pt x="8571" y="7198"/>
                    <a:pt x="8719" y="7198"/>
                  </a:cubicBezTo>
                  <a:cubicBezTo>
                    <a:pt x="8796" y="7198"/>
                    <a:pt x="8873" y="7158"/>
                    <a:pt x="8912" y="7059"/>
                  </a:cubicBezTo>
                  <a:cubicBezTo>
                    <a:pt x="8994" y="6895"/>
                    <a:pt x="9061" y="6727"/>
                    <a:pt x="9114" y="6549"/>
                  </a:cubicBezTo>
                  <a:lnTo>
                    <a:pt x="10149" y="6347"/>
                  </a:lnTo>
                  <a:cubicBezTo>
                    <a:pt x="10466" y="6279"/>
                    <a:pt x="10697" y="6000"/>
                    <a:pt x="10697" y="5673"/>
                  </a:cubicBezTo>
                  <a:lnTo>
                    <a:pt x="10697" y="5038"/>
                  </a:lnTo>
                  <a:cubicBezTo>
                    <a:pt x="10697" y="4711"/>
                    <a:pt x="10466" y="4427"/>
                    <a:pt x="10149" y="4364"/>
                  </a:cubicBezTo>
                  <a:lnTo>
                    <a:pt x="9114" y="4157"/>
                  </a:lnTo>
                  <a:cubicBezTo>
                    <a:pt x="9047" y="3946"/>
                    <a:pt x="8960" y="3734"/>
                    <a:pt x="8854" y="3537"/>
                  </a:cubicBezTo>
                  <a:lnTo>
                    <a:pt x="9441" y="2661"/>
                  </a:lnTo>
                  <a:cubicBezTo>
                    <a:pt x="9619" y="2387"/>
                    <a:pt x="9586" y="2026"/>
                    <a:pt x="9355" y="1795"/>
                  </a:cubicBezTo>
                  <a:lnTo>
                    <a:pt x="8907" y="1347"/>
                  </a:lnTo>
                  <a:cubicBezTo>
                    <a:pt x="8774" y="1214"/>
                    <a:pt x="8597" y="1145"/>
                    <a:pt x="8419" y="1145"/>
                  </a:cubicBezTo>
                  <a:cubicBezTo>
                    <a:pt x="8288" y="1145"/>
                    <a:pt x="8156" y="1183"/>
                    <a:pt x="8041" y="1261"/>
                  </a:cubicBezTo>
                  <a:lnTo>
                    <a:pt x="7165" y="1843"/>
                  </a:lnTo>
                  <a:cubicBezTo>
                    <a:pt x="6963" y="1742"/>
                    <a:pt x="6756" y="1655"/>
                    <a:pt x="6545" y="1588"/>
                  </a:cubicBezTo>
                  <a:lnTo>
                    <a:pt x="6338" y="553"/>
                  </a:lnTo>
                  <a:cubicBezTo>
                    <a:pt x="6271" y="236"/>
                    <a:pt x="5991" y="5"/>
                    <a:pt x="5664" y="0"/>
                  </a:cubicBezTo>
                  <a:close/>
                  <a:moveTo>
                    <a:pt x="10327" y="9102"/>
                  </a:moveTo>
                  <a:cubicBezTo>
                    <a:pt x="10024" y="9102"/>
                    <a:pt x="9716" y="9214"/>
                    <a:pt x="9466" y="9465"/>
                  </a:cubicBezTo>
                  <a:cubicBezTo>
                    <a:pt x="8691" y="10239"/>
                    <a:pt x="9239" y="11567"/>
                    <a:pt x="10336" y="11567"/>
                  </a:cubicBezTo>
                  <a:cubicBezTo>
                    <a:pt x="10606" y="11567"/>
                    <a:pt x="10871" y="11476"/>
                    <a:pt x="11087" y="11312"/>
                  </a:cubicBezTo>
                  <a:cubicBezTo>
                    <a:pt x="11263" y="11164"/>
                    <a:pt x="11128" y="10917"/>
                    <a:pt x="10947" y="10917"/>
                  </a:cubicBezTo>
                  <a:cubicBezTo>
                    <a:pt x="10905" y="10917"/>
                    <a:pt x="10861" y="10930"/>
                    <a:pt x="10818" y="10961"/>
                  </a:cubicBezTo>
                  <a:cubicBezTo>
                    <a:pt x="10683" y="11072"/>
                    <a:pt x="10510" y="11130"/>
                    <a:pt x="10336" y="11130"/>
                  </a:cubicBezTo>
                  <a:cubicBezTo>
                    <a:pt x="9899" y="11130"/>
                    <a:pt x="9547" y="10773"/>
                    <a:pt x="9547" y="10336"/>
                  </a:cubicBezTo>
                  <a:cubicBezTo>
                    <a:pt x="9547" y="9898"/>
                    <a:pt x="9899" y="9546"/>
                    <a:pt x="10336" y="9546"/>
                  </a:cubicBezTo>
                  <a:cubicBezTo>
                    <a:pt x="10769" y="9546"/>
                    <a:pt x="11126" y="9898"/>
                    <a:pt x="11126" y="10336"/>
                  </a:cubicBezTo>
                  <a:cubicBezTo>
                    <a:pt x="11133" y="10475"/>
                    <a:pt x="11239" y="10545"/>
                    <a:pt x="11345" y="10545"/>
                  </a:cubicBezTo>
                  <a:cubicBezTo>
                    <a:pt x="11452" y="10545"/>
                    <a:pt x="11559" y="10475"/>
                    <a:pt x="11568" y="10336"/>
                  </a:cubicBezTo>
                  <a:cubicBezTo>
                    <a:pt x="11568" y="9593"/>
                    <a:pt x="10960" y="9102"/>
                    <a:pt x="10327" y="9102"/>
                  </a:cubicBezTo>
                  <a:close/>
                  <a:moveTo>
                    <a:pt x="10130" y="6751"/>
                  </a:moveTo>
                  <a:cubicBezTo>
                    <a:pt x="9879" y="6751"/>
                    <a:pt x="9663" y="6924"/>
                    <a:pt x="9615" y="7169"/>
                  </a:cubicBezTo>
                  <a:lnTo>
                    <a:pt x="9485" y="7805"/>
                  </a:lnTo>
                  <a:cubicBezTo>
                    <a:pt x="9369" y="7843"/>
                    <a:pt x="9259" y="7891"/>
                    <a:pt x="9148" y="7944"/>
                  </a:cubicBezTo>
                  <a:lnTo>
                    <a:pt x="8609" y="7583"/>
                  </a:lnTo>
                  <a:cubicBezTo>
                    <a:pt x="8522" y="7526"/>
                    <a:pt x="8421" y="7499"/>
                    <a:pt x="8321" y="7499"/>
                  </a:cubicBezTo>
                  <a:cubicBezTo>
                    <a:pt x="8184" y="7499"/>
                    <a:pt x="8048" y="7551"/>
                    <a:pt x="7945" y="7651"/>
                  </a:cubicBezTo>
                  <a:lnTo>
                    <a:pt x="7651" y="7944"/>
                  </a:lnTo>
                  <a:cubicBezTo>
                    <a:pt x="7478" y="8122"/>
                    <a:pt x="7449" y="8396"/>
                    <a:pt x="7589" y="8608"/>
                  </a:cubicBezTo>
                  <a:lnTo>
                    <a:pt x="7950" y="9147"/>
                  </a:lnTo>
                  <a:cubicBezTo>
                    <a:pt x="7873" y="9296"/>
                    <a:pt x="7810" y="9455"/>
                    <a:pt x="7767" y="9614"/>
                  </a:cubicBezTo>
                  <a:cubicBezTo>
                    <a:pt x="7719" y="9739"/>
                    <a:pt x="7786" y="9874"/>
                    <a:pt x="7911" y="9907"/>
                  </a:cubicBezTo>
                  <a:cubicBezTo>
                    <a:pt x="7932" y="9914"/>
                    <a:pt x="7954" y="9917"/>
                    <a:pt x="7974" y="9917"/>
                  </a:cubicBezTo>
                  <a:cubicBezTo>
                    <a:pt x="8077" y="9917"/>
                    <a:pt x="8170" y="9842"/>
                    <a:pt x="8190" y="9734"/>
                  </a:cubicBezTo>
                  <a:cubicBezTo>
                    <a:pt x="8234" y="9566"/>
                    <a:pt x="8306" y="9402"/>
                    <a:pt x="8392" y="9243"/>
                  </a:cubicBezTo>
                  <a:cubicBezTo>
                    <a:pt x="8431" y="9171"/>
                    <a:pt x="8431" y="9085"/>
                    <a:pt x="8383" y="9017"/>
                  </a:cubicBezTo>
                  <a:lnTo>
                    <a:pt x="7950" y="8368"/>
                  </a:lnTo>
                  <a:cubicBezTo>
                    <a:pt x="7926" y="8334"/>
                    <a:pt x="7931" y="8286"/>
                    <a:pt x="7959" y="8257"/>
                  </a:cubicBezTo>
                  <a:lnTo>
                    <a:pt x="8258" y="7963"/>
                  </a:lnTo>
                  <a:cubicBezTo>
                    <a:pt x="8274" y="7947"/>
                    <a:pt x="8295" y="7938"/>
                    <a:pt x="8316" y="7938"/>
                  </a:cubicBezTo>
                  <a:cubicBezTo>
                    <a:pt x="8333" y="7938"/>
                    <a:pt x="8349" y="7943"/>
                    <a:pt x="8364" y="7954"/>
                  </a:cubicBezTo>
                  <a:lnTo>
                    <a:pt x="9013" y="8387"/>
                  </a:lnTo>
                  <a:cubicBezTo>
                    <a:pt x="9049" y="8410"/>
                    <a:pt x="9091" y="8422"/>
                    <a:pt x="9134" y="8422"/>
                  </a:cubicBezTo>
                  <a:cubicBezTo>
                    <a:pt x="9172" y="8422"/>
                    <a:pt x="9210" y="8412"/>
                    <a:pt x="9244" y="8392"/>
                  </a:cubicBezTo>
                  <a:cubicBezTo>
                    <a:pt x="9398" y="8305"/>
                    <a:pt x="9562" y="8238"/>
                    <a:pt x="9735" y="8190"/>
                  </a:cubicBezTo>
                  <a:cubicBezTo>
                    <a:pt x="9812" y="8166"/>
                    <a:pt x="9875" y="8103"/>
                    <a:pt x="9889" y="8021"/>
                  </a:cubicBezTo>
                  <a:lnTo>
                    <a:pt x="10043" y="7256"/>
                  </a:lnTo>
                  <a:cubicBezTo>
                    <a:pt x="10053" y="7218"/>
                    <a:pt x="10086" y="7189"/>
                    <a:pt x="10130" y="7189"/>
                  </a:cubicBezTo>
                  <a:lnTo>
                    <a:pt x="10543" y="7189"/>
                  </a:lnTo>
                  <a:cubicBezTo>
                    <a:pt x="10587" y="7189"/>
                    <a:pt x="10620" y="7218"/>
                    <a:pt x="10630" y="7256"/>
                  </a:cubicBezTo>
                  <a:lnTo>
                    <a:pt x="10784" y="8021"/>
                  </a:lnTo>
                  <a:cubicBezTo>
                    <a:pt x="10798" y="8103"/>
                    <a:pt x="10861" y="8166"/>
                    <a:pt x="10938" y="8190"/>
                  </a:cubicBezTo>
                  <a:cubicBezTo>
                    <a:pt x="11111" y="8238"/>
                    <a:pt x="11275" y="8305"/>
                    <a:pt x="11429" y="8392"/>
                  </a:cubicBezTo>
                  <a:cubicBezTo>
                    <a:pt x="11463" y="8412"/>
                    <a:pt x="11501" y="8422"/>
                    <a:pt x="11539" y="8422"/>
                  </a:cubicBezTo>
                  <a:cubicBezTo>
                    <a:pt x="11582" y="8422"/>
                    <a:pt x="11624" y="8410"/>
                    <a:pt x="11660" y="8387"/>
                  </a:cubicBezTo>
                  <a:lnTo>
                    <a:pt x="12309" y="7954"/>
                  </a:lnTo>
                  <a:cubicBezTo>
                    <a:pt x="12324" y="7943"/>
                    <a:pt x="12340" y="7938"/>
                    <a:pt x="12357" y="7938"/>
                  </a:cubicBezTo>
                  <a:cubicBezTo>
                    <a:pt x="12379" y="7938"/>
                    <a:pt x="12401" y="7947"/>
                    <a:pt x="12420" y="7963"/>
                  </a:cubicBezTo>
                  <a:lnTo>
                    <a:pt x="12713" y="8257"/>
                  </a:lnTo>
                  <a:cubicBezTo>
                    <a:pt x="12742" y="8286"/>
                    <a:pt x="12747" y="8334"/>
                    <a:pt x="12723" y="8368"/>
                  </a:cubicBezTo>
                  <a:lnTo>
                    <a:pt x="12290" y="9017"/>
                  </a:lnTo>
                  <a:cubicBezTo>
                    <a:pt x="12247" y="9085"/>
                    <a:pt x="12242" y="9176"/>
                    <a:pt x="12280" y="9248"/>
                  </a:cubicBezTo>
                  <a:cubicBezTo>
                    <a:pt x="12367" y="9402"/>
                    <a:pt x="12439" y="9566"/>
                    <a:pt x="12487" y="9739"/>
                  </a:cubicBezTo>
                  <a:cubicBezTo>
                    <a:pt x="12507" y="9816"/>
                    <a:pt x="12574" y="9878"/>
                    <a:pt x="12656" y="9893"/>
                  </a:cubicBezTo>
                  <a:lnTo>
                    <a:pt x="13416" y="10047"/>
                  </a:lnTo>
                  <a:cubicBezTo>
                    <a:pt x="13459" y="10052"/>
                    <a:pt x="13488" y="10090"/>
                    <a:pt x="13488" y="10129"/>
                  </a:cubicBezTo>
                  <a:lnTo>
                    <a:pt x="13488" y="10547"/>
                  </a:lnTo>
                  <a:cubicBezTo>
                    <a:pt x="13488" y="10591"/>
                    <a:pt x="13459" y="10624"/>
                    <a:pt x="13416" y="10634"/>
                  </a:cubicBezTo>
                  <a:lnTo>
                    <a:pt x="12656" y="10783"/>
                  </a:lnTo>
                  <a:cubicBezTo>
                    <a:pt x="12574" y="10802"/>
                    <a:pt x="12507" y="10860"/>
                    <a:pt x="12487" y="10942"/>
                  </a:cubicBezTo>
                  <a:cubicBezTo>
                    <a:pt x="12439" y="11110"/>
                    <a:pt x="12367" y="11279"/>
                    <a:pt x="12280" y="11433"/>
                  </a:cubicBezTo>
                  <a:cubicBezTo>
                    <a:pt x="12242" y="11505"/>
                    <a:pt x="12242" y="11591"/>
                    <a:pt x="12290" y="11664"/>
                  </a:cubicBezTo>
                  <a:lnTo>
                    <a:pt x="12723" y="12308"/>
                  </a:lnTo>
                  <a:cubicBezTo>
                    <a:pt x="12747" y="12347"/>
                    <a:pt x="12742" y="12390"/>
                    <a:pt x="12713" y="12419"/>
                  </a:cubicBezTo>
                  <a:lnTo>
                    <a:pt x="12415" y="12713"/>
                  </a:lnTo>
                  <a:cubicBezTo>
                    <a:pt x="12398" y="12730"/>
                    <a:pt x="12375" y="12739"/>
                    <a:pt x="12353" y="12739"/>
                  </a:cubicBezTo>
                  <a:cubicBezTo>
                    <a:pt x="12338" y="12739"/>
                    <a:pt x="12323" y="12735"/>
                    <a:pt x="12309" y="12727"/>
                  </a:cubicBezTo>
                  <a:lnTo>
                    <a:pt x="11660" y="12294"/>
                  </a:lnTo>
                  <a:cubicBezTo>
                    <a:pt x="11624" y="12269"/>
                    <a:pt x="11582" y="12257"/>
                    <a:pt x="11539" y="12257"/>
                  </a:cubicBezTo>
                  <a:cubicBezTo>
                    <a:pt x="11501" y="12257"/>
                    <a:pt x="11463" y="12266"/>
                    <a:pt x="11429" y="12284"/>
                  </a:cubicBezTo>
                  <a:cubicBezTo>
                    <a:pt x="11275" y="12371"/>
                    <a:pt x="11111" y="12438"/>
                    <a:pt x="10938" y="12486"/>
                  </a:cubicBezTo>
                  <a:cubicBezTo>
                    <a:pt x="10861" y="12511"/>
                    <a:pt x="10798" y="12573"/>
                    <a:pt x="10784" y="12655"/>
                  </a:cubicBezTo>
                  <a:lnTo>
                    <a:pt x="10630" y="13420"/>
                  </a:lnTo>
                  <a:cubicBezTo>
                    <a:pt x="10620" y="13458"/>
                    <a:pt x="10587" y="13487"/>
                    <a:pt x="10543" y="13492"/>
                  </a:cubicBezTo>
                  <a:lnTo>
                    <a:pt x="10130" y="13492"/>
                  </a:lnTo>
                  <a:cubicBezTo>
                    <a:pt x="10086" y="13487"/>
                    <a:pt x="10053" y="13458"/>
                    <a:pt x="10043" y="13420"/>
                  </a:cubicBezTo>
                  <a:lnTo>
                    <a:pt x="9889" y="12655"/>
                  </a:lnTo>
                  <a:cubicBezTo>
                    <a:pt x="9875" y="12573"/>
                    <a:pt x="9812" y="12511"/>
                    <a:pt x="9735" y="12486"/>
                  </a:cubicBezTo>
                  <a:cubicBezTo>
                    <a:pt x="9562" y="12438"/>
                    <a:pt x="9398" y="12371"/>
                    <a:pt x="9244" y="12284"/>
                  </a:cubicBezTo>
                  <a:cubicBezTo>
                    <a:pt x="9211" y="12264"/>
                    <a:pt x="9174" y="12255"/>
                    <a:pt x="9136" y="12255"/>
                  </a:cubicBezTo>
                  <a:cubicBezTo>
                    <a:pt x="9093" y="12255"/>
                    <a:pt x="9050" y="12268"/>
                    <a:pt x="9013" y="12294"/>
                  </a:cubicBezTo>
                  <a:lnTo>
                    <a:pt x="8364" y="12727"/>
                  </a:lnTo>
                  <a:cubicBezTo>
                    <a:pt x="8350" y="12735"/>
                    <a:pt x="8335" y="12739"/>
                    <a:pt x="8320" y="12739"/>
                  </a:cubicBezTo>
                  <a:cubicBezTo>
                    <a:pt x="8298" y="12739"/>
                    <a:pt x="8275" y="12730"/>
                    <a:pt x="8258" y="12713"/>
                  </a:cubicBezTo>
                  <a:lnTo>
                    <a:pt x="7959" y="12419"/>
                  </a:lnTo>
                  <a:cubicBezTo>
                    <a:pt x="7931" y="12390"/>
                    <a:pt x="7926" y="12342"/>
                    <a:pt x="7950" y="12308"/>
                  </a:cubicBezTo>
                  <a:lnTo>
                    <a:pt x="8383" y="11664"/>
                  </a:lnTo>
                  <a:cubicBezTo>
                    <a:pt x="8426" y="11591"/>
                    <a:pt x="8431" y="11505"/>
                    <a:pt x="8392" y="11433"/>
                  </a:cubicBezTo>
                  <a:cubicBezTo>
                    <a:pt x="8306" y="11279"/>
                    <a:pt x="8234" y="11110"/>
                    <a:pt x="8186" y="10942"/>
                  </a:cubicBezTo>
                  <a:cubicBezTo>
                    <a:pt x="8166" y="10860"/>
                    <a:pt x="8099" y="10802"/>
                    <a:pt x="8017" y="10783"/>
                  </a:cubicBezTo>
                  <a:lnTo>
                    <a:pt x="7257" y="10634"/>
                  </a:lnTo>
                  <a:cubicBezTo>
                    <a:pt x="7214" y="10624"/>
                    <a:pt x="7185" y="10586"/>
                    <a:pt x="7185" y="10547"/>
                  </a:cubicBezTo>
                  <a:lnTo>
                    <a:pt x="7185" y="10129"/>
                  </a:lnTo>
                  <a:cubicBezTo>
                    <a:pt x="7185" y="10090"/>
                    <a:pt x="7214" y="10052"/>
                    <a:pt x="7257" y="10047"/>
                  </a:cubicBezTo>
                  <a:lnTo>
                    <a:pt x="7300" y="10037"/>
                  </a:lnTo>
                  <a:cubicBezTo>
                    <a:pt x="7585" y="9993"/>
                    <a:pt x="7528" y="9596"/>
                    <a:pt x="7283" y="9596"/>
                  </a:cubicBezTo>
                  <a:cubicBezTo>
                    <a:pt x="7263" y="9596"/>
                    <a:pt x="7241" y="9598"/>
                    <a:pt x="7218" y="9604"/>
                  </a:cubicBezTo>
                  <a:lnTo>
                    <a:pt x="7170" y="9614"/>
                  </a:lnTo>
                  <a:cubicBezTo>
                    <a:pt x="6925" y="9667"/>
                    <a:pt x="6747" y="9878"/>
                    <a:pt x="6747" y="10129"/>
                  </a:cubicBezTo>
                  <a:lnTo>
                    <a:pt x="6747" y="10547"/>
                  </a:lnTo>
                  <a:cubicBezTo>
                    <a:pt x="6747" y="10798"/>
                    <a:pt x="6925" y="11014"/>
                    <a:pt x="7170" y="11062"/>
                  </a:cubicBezTo>
                  <a:lnTo>
                    <a:pt x="7805" y="11187"/>
                  </a:lnTo>
                  <a:cubicBezTo>
                    <a:pt x="7844" y="11303"/>
                    <a:pt x="7892" y="11418"/>
                    <a:pt x="7945" y="11524"/>
                  </a:cubicBezTo>
                  <a:lnTo>
                    <a:pt x="7584" y="12068"/>
                  </a:lnTo>
                  <a:cubicBezTo>
                    <a:pt x="7445" y="12275"/>
                    <a:pt x="7473" y="12554"/>
                    <a:pt x="7651" y="12727"/>
                  </a:cubicBezTo>
                  <a:lnTo>
                    <a:pt x="7945" y="13025"/>
                  </a:lnTo>
                  <a:cubicBezTo>
                    <a:pt x="8047" y="13125"/>
                    <a:pt x="8180" y="13176"/>
                    <a:pt x="8315" y="13176"/>
                  </a:cubicBezTo>
                  <a:cubicBezTo>
                    <a:pt x="8415" y="13176"/>
                    <a:pt x="8516" y="13148"/>
                    <a:pt x="8604" y="13088"/>
                  </a:cubicBezTo>
                  <a:lnTo>
                    <a:pt x="9148" y="12727"/>
                  </a:lnTo>
                  <a:cubicBezTo>
                    <a:pt x="9254" y="12785"/>
                    <a:pt x="9369" y="12828"/>
                    <a:pt x="9485" y="12867"/>
                  </a:cubicBezTo>
                  <a:lnTo>
                    <a:pt x="9610" y="13502"/>
                  </a:lnTo>
                  <a:cubicBezTo>
                    <a:pt x="9663" y="13747"/>
                    <a:pt x="9875" y="13925"/>
                    <a:pt x="10125" y="13925"/>
                  </a:cubicBezTo>
                  <a:lnTo>
                    <a:pt x="10543" y="13925"/>
                  </a:lnTo>
                  <a:cubicBezTo>
                    <a:pt x="10794" y="13925"/>
                    <a:pt x="11010" y="13747"/>
                    <a:pt x="11058" y="13502"/>
                  </a:cubicBezTo>
                  <a:lnTo>
                    <a:pt x="11188" y="12867"/>
                  </a:lnTo>
                  <a:cubicBezTo>
                    <a:pt x="11299" y="12828"/>
                    <a:pt x="11414" y="12780"/>
                    <a:pt x="11520" y="12727"/>
                  </a:cubicBezTo>
                  <a:lnTo>
                    <a:pt x="12064" y="13088"/>
                  </a:lnTo>
                  <a:cubicBezTo>
                    <a:pt x="12152" y="13148"/>
                    <a:pt x="12254" y="13176"/>
                    <a:pt x="12355" y="13176"/>
                  </a:cubicBezTo>
                  <a:cubicBezTo>
                    <a:pt x="12490" y="13176"/>
                    <a:pt x="12624" y="13125"/>
                    <a:pt x="12723" y="13025"/>
                  </a:cubicBezTo>
                  <a:lnTo>
                    <a:pt x="13021" y="12727"/>
                  </a:lnTo>
                  <a:cubicBezTo>
                    <a:pt x="13195" y="12554"/>
                    <a:pt x="13223" y="12275"/>
                    <a:pt x="13084" y="12068"/>
                  </a:cubicBezTo>
                  <a:lnTo>
                    <a:pt x="12723" y="11524"/>
                  </a:lnTo>
                  <a:cubicBezTo>
                    <a:pt x="12781" y="11418"/>
                    <a:pt x="12824" y="11303"/>
                    <a:pt x="12863" y="11187"/>
                  </a:cubicBezTo>
                  <a:lnTo>
                    <a:pt x="13498" y="11062"/>
                  </a:lnTo>
                  <a:cubicBezTo>
                    <a:pt x="13743" y="11014"/>
                    <a:pt x="13921" y="10798"/>
                    <a:pt x="13921" y="10547"/>
                  </a:cubicBezTo>
                  <a:lnTo>
                    <a:pt x="13921" y="10129"/>
                  </a:lnTo>
                  <a:cubicBezTo>
                    <a:pt x="13921" y="9878"/>
                    <a:pt x="13748" y="9662"/>
                    <a:pt x="13503" y="9614"/>
                  </a:cubicBezTo>
                  <a:lnTo>
                    <a:pt x="12867" y="9484"/>
                  </a:lnTo>
                  <a:cubicBezTo>
                    <a:pt x="12829" y="9368"/>
                    <a:pt x="12781" y="9258"/>
                    <a:pt x="12728" y="9147"/>
                  </a:cubicBezTo>
                  <a:lnTo>
                    <a:pt x="13089" y="8608"/>
                  </a:lnTo>
                  <a:cubicBezTo>
                    <a:pt x="13223" y="8396"/>
                    <a:pt x="13199" y="8122"/>
                    <a:pt x="13021" y="7944"/>
                  </a:cubicBezTo>
                  <a:lnTo>
                    <a:pt x="12728" y="7651"/>
                  </a:lnTo>
                  <a:cubicBezTo>
                    <a:pt x="12625" y="7551"/>
                    <a:pt x="12490" y="7499"/>
                    <a:pt x="12354" y="7499"/>
                  </a:cubicBezTo>
                  <a:cubicBezTo>
                    <a:pt x="12255" y="7499"/>
                    <a:pt x="12156" y="7526"/>
                    <a:pt x="12069" y="7583"/>
                  </a:cubicBezTo>
                  <a:lnTo>
                    <a:pt x="11525" y="7944"/>
                  </a:lnTo>
                  <a:cubicBezTo>
                    <a:pt x="11414" y="7891"/>
                    <a:pt x="11304" y="7843"/>
                    <a:pt x="11188" y="7805"/>
                  </a:cubicBezTo>
                  <a:lnTo>
                    <a:pt x="11063" y="7169"/>
                  </a:lnTo>
                  <a:cubicBezTo>
                    <a:pt x="11010" y="6924"/>
                    <a:pt x="10794" y="6751"/>
                    <a:pt x="10548" y="675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08" name="Google Shape;13208;p93"/>
          <p:cNvGrpSpPr/>
          <p:nvPr/>
        </p:nvGrpSpPr>
        <p:grpSpPr>
          <a:xfrm>
            <a:off x="3982979" y="4112803"/>
            <a:ext cx="355540" cy="338230"/>
            <a:chOff x="3982979" y="4297378"/>
            <a:chExt cx="355540" cy="338230"/>
          </a:xfrm>
        </p:grpSpPr>
        <p:sp>
          <p:nvSpPr>
            <p:cNvPr id="13209" name="Google Shape;13209;p93"/>
            <p:cNvSpPr/>
            <p:nvPr/>
          </p:nvSpPr>
          <p:spPr>
            <a:xfrm>
              <a:off x="4004197" y="4302414"/>
              <a:ext cx="276018" cy="276018"/>
            </a:xfrm>
            <a:custGeom>
              <a:avLst/>
              <a:gdLst/>
              <a:ahLst/>
              <a:cxnLst/>
              <a:rect l="l" t="t" r="r" b="b"/>
              <a:pathLst>
                <a:path w="10524" h="10524" extrusionOk="0">
                  <a:moveTo>
                    <a:pt x="5259" y="0"/>
                  </a:moveTo>
                  <a:cubicBezTo>
                    <a:pt x="2353" y="0"/>
                    <a:pt x="0" y="2358"/>
                    <a:pt x="0" y="5264"/>
                  </a:cubicBezTo>
                  <a:cubicBezTo>
                    <a:pt x="0" y="8170"/>
                    <a:pt x="2353" y="10523"/>
                    <a:pt x="5259" y="10523"/>
                  </a:cubicBezTo>
                  <a:cubicBezTo>
                    <a:pt x="8166" y="10523"/>
                    <a:pt x="10523" y="8170"/>
                    <a:pt x="10523" y="5264"/>
                  </a:cubicBezTo>
                  <a:cubicBezTo>
                    <a:pt x="10523" y="2358"/>
                    <a:pt x="8166" y="0"/>
                    <a:pt x="5259" y="0"/>
                  </a:cubicBezTo>
                  <a:close/>
                </a:path>
              </a:pathLst>
            </a:custGeom>
            <a:solidFill>
              <a:srgbClr val="E0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0" name="Google Shape;13210;p93"/>
            <p:cNvSpPr/>
            <p:nvPr/>
          </p:nvSpPr>
          <p:spPr>
            <a:xfrm>
              <a:off x="4030687" y="4328904"/>
              <a:ext cx="223012" cy="223012"/>
            </a:xfrm>
            <a:custGeom>
              <a:avLst/>
              <a:gdLst/>
              <a:ahLst/>
              <a:cxnLst/>
              <a:rect l="l" t="t" r="r" b="b"/>
              <a:pathLst>
                <a:path w="8503" h="8503" extrusionOk="0">
                  <a:moveTo>
                    <a:pt x="4249" y="1"/>
                  </a:moveTo>
                  <a:cubicBezTo>
                    <a:pt x="1906" y="1"/>
                    <a:pt x="1" y="1906"/>
                    <a:pt x="1" y="4254"/>
                  </a:cubicBezTo>
                  <a:cubicBezTo>
                    <a:pt x="1" y="6597"/>
                    <a:pt x="1906" y="8503"/>
                    <a:pt x="4249" y="8503"/>
                  </a:cubicBezTo>
                  <a:cubicBezTo>
                    <a:pt x="6597" y="8503"/>
                    <a:pt x="8503" y="6597"/>
                    <a:pt x="8503" y="4254"/>
                  </a:cubicBezTo>
                  <a:cubicBezTo>
                    <a:pt x="8503" y="1906"/>
                    <a:pt x="6597" y="1"/>
                    <a:pt x="4249" y="1"/>
                  </a:cubicBezTo>
                  <a:close/>
                </a:path>
              </a:pathLst>
            </a:custGeom>
            <a:solidFill>
              <a:srgbClr val="D9E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1" name="Google Shape;13211;p93"/>
            <p:cNvSpPr/>
            <p:nvPr/>
          </p:nvSpPr>
          <p:spPr>
            <a:xfrm>
              <a:off x="4089882" y="4334333"/>
              <a:ext cx="104648" cy="212285"/>
            </a:xfrm>
            <a:custGeom>
              <a:avLst/>
              <a:gdLst/>
              <a:ahLst/>
              <a:cxnLst/>
              <a:rect l="l" t="t" r="r" b="b"/>
              <a:pathLst>
                <a:path w="3990" h="8094" extrusionOk="0">
                  <a:moveTo>
                    <a:pt x="1992" y="0"/>
                  </a:moveTo>
                  <a:cubicBezTo>
                    <a:pt x="1771" y="0"/>
                    <a:pt x="1588" y="179"/>
                    <a:pt x="1588" y="405"/>
                  </a:cubicBezTo>
                  <a:lnTo>
                    <a:pt x="1588" y="963"/>
                  </a:lnTo>
                  <a:cubicBezTo>
                    <a:pt x="669" y="1078"/>
                    <a:pt x="0" y="1882"/>
                    <a:pt x="58" y="2806"/>
                  </a:cubicBezTo>
                  <a:cubicBezTo>
                    <a:pt x="111" y="3730"/>
                    <a:pt x="876" y="4451"/>
                    <a:pt x="1800" y="4451"/>
                  </a:cubicBezTo>
                  <a:lnTo>
                    <a:pt x="2185" y="4451"/>
                  </a:lnTo>
                  <a:cubicBezTo>
                    <a:pt x="2704" y="4451"/>
                    <a:pt x="3128" y="4875"/>
                    <a:pt x="3128" y="5394"/>
                  </a:cubicBezTo>
                  <a:cubicBezTo>
                    <a:pt x="3128" y="5914"/>
                    <a:pt x="2704" y="6333"/>
                    <a:pt x="2185" y="6333"/>
                  </a:cubicBezTo>
                  <a:lnTo>
                    <a:pt x="1607" y="6333"/>
                  </a:lnTo>
                  <a:cubicBezTo>
                    <a:pt x="1194" y="6333"/>
                    <a:pt x="862" y="6001"/>
                    <a:pt x="862" y="5587"/>
                  </a:cubicBezTo>
                  <a:cubicBezTo>
                    <a:pt x="862" y="5361"/>
                    <a:pt x="679" y="5183"/>
                    <a:pt x="457" y="5183"/>
                  </a:cubicBezTo>
                  <a:cubicBezTo>
                    <a:pt x="231" y="5183"/>
                    <a:pt x="48" y="5361"/>
                    <a:pt x="48" y="5587"/>
                  </a:cubicBezTo>
                  <a:cubicBezTo>
                    <a:pt x="53" y="6439"/>
                    <a:pt x="736" y="7131"/>
                    <a:pt x="1588" y="7141"/>
                  </a:cubicBezTo>
                  <a:lnTo>
                    <a:pt x="1588" y="7690"/>
                  </a:lnTo>
                  <a:cubicBezTo>
                    <a:pt x="1588" y="7911"/>
                    <a:pt x="1771" y="8094"/>
                    <a:pt x="1992" y="8094"/>
                  </a:cubicBezTo>
                  <a:cubicBezTo>
                    <a:pt x="2218" y="8094"/>
                    <a:pt x="2396" y="7911"/>
                    <a:pt x="2396" y="7690"/>
                  </a:cubicBezTo>
                  <a:lnTo>
                    <a:pt x="2396" y="7131"/>
                  </a:lnTo>
                  <a:cubicBezTo>
                    <a:pt x="3316" y="7016"/>
                    <a:pt x="3989" y="6208"/>
                    <a:pt x="3931" y="5284"/>
                  </a:cubicBezTo>
                  <a:cubicBezTo>
                    <a:pt x="3874" y="4365"/>
                    <a:pt x="3109" y="3643"/>
                    <a:pt x="2185" y="3643"/>
                  </a:cubicBezTo>
                  <a:lnTo>
                    <a:pt x="1800" y="3643"/>
                  </a:lnTo>
                  <a:cubicBezTo>
                    <a:pt x="1280" y="3643"/>
                    <a:pt x="862" y="3220"/>
                    <a:pt x="862" y="2700"/>
                  </a:cubicBezTo>
                  <a:cubicBezTo>
                    <a:pt x="862" y="2180"/>
                    <a:pt x="1280" y="1757"/>
                    <a:pt x="1800" y="1757"/>
                  </a:cubicBezTo>
                  <a:lnTo>
                    <a:pt x="2377" y="1757"/>
                  </a:lnTo>
                  <a:cubicBezTo>
                    <a:pt x="2791" y="1762"/>
                    <a:pt x="3128" y="2094"/>
                    <a:pt x="3128" y="2507"/>
                  </a:cubicBezTo>
                  <a:lnTo>
                    <a:pt x="3128" y="2892"/>
                  </a:lnTo>
                  <a:cubicBezTo>
                    <a:pt x="3128" y="3114"/>
                    <a:pt x="3311" y="3297"/>
                    <a:pt x="3532" y="3297"/>
                  </a:cubicBezTo>
                  <a:cubicBezTo>
                    <a:pt x="3753" y="3297"/>
                    <a:pt x="3936" y="3114"/>
                    <a:pt x="3936" y="2892"/>
                  </a:cubicBezTo>
                  <a:lnTo>
                    <a:pt x="3936" y="2507"/>
                  </a:lnTo>
                  <a:cubicBezTo>
                    <a:pt x="3936" y="1656"/>
                    <a:pt x="3248" y="963"/>
                    <a:pt x="2396" y="948"/>
                  </a:cubicBezTo>
                  <a:lnTo>
                    <a:pt x="2396" y="405"/>
                  </a:lnTo>
                  <a:cubicBezTo>
                    <a:pt x="2396" y="179"/>
                    <a:pt x="2218" y="0"/>
                    <a:pt x="19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2" name="Google Shape;13212;p93"/>
            <p:cNvSpPr/>
            <p:nvPr/>
          </p:nvSpPr>
          <p:spPr>
            <a:xfrm>
              <a:off x="4183147" y="4482859"/>
              <a:ext cx="150205" cy="147818"/>
            </a:xfrm>
            <a:custGeom>
              <a:avLst/>
              <a:gdLst/>
              <a:ahLst/>
              <a:cxnLst/>
              <a:rect l="l" t="t" r="r" b="b"/>
              <a:pathLst>
                <a:path w="5727" h="5636" extrusionOk="0">
                  <a:moveTo>
                    <a:pt x="2857" y="2024"/>
                  </a:moveTo>
                  <a:cubicBezTo>
                    <a:pt x="3273" y="2024"/>
                    <a:pt x="3671" y="2347"/>
                    <a:pt x="3671" y="2835"/>
                  </a:cubicBezTo>
                  <a:cubicBezTo>
                    <a:pt x="3671" y="3282"/>
                    <a:pt x="3311" y="3643"/>
                    <a:pt x="2863" y="3643"/>
                  </a:cubicBezTo>
                  <a:cubicBezTo>
                    <a:pt x="2141" y="3643"/>
                    <a:pt x="1780" y="2772"/>
                    <a:pt x="2290" y="2262"/>
                  </a:cubicBezTo>
                  <a:cubicBezTo>
                    <a:pt x="2455" y="2097"/>
                    <a:pt x="2658" y="2024"/>
                    <a:pt x="2857" y="2024"/>
                  </a:cubicBezTo>
                  <a:close/>
                  <a:moveTo>
                    <a:pt x="2459" y="1"/>
                  </a:moveTo>
                  <a:lnTo>
                    <a:pt x="2276" y="896"/>
                  </a:lnTo>
                  <a:cubicBezTo>
                    <a:pt x="2204" y="920"/>
                    <a:pt x="2132" y="944"/>
                    <a:pt x="2060" y="973"/>
                  </a:cubicBezTo>
                  <a:lnTo>
                    <a:pt x="1347" y="405"/>
                  </a:lnTo>
                  <a:lnTo>
                    <a:pt x="727" y="925"/>
                  </a:lnTo>
                  <a:lnTo>
                    <a:pt x="1169" y="1728"/>
                  </a:lnTo>
                  <a:cubicBezTo>
                    <a:pt x="1126" y="1791"/>
                    <a:pt x="1088" y="1853"/>
                    <a:pt x="1054" y="1926"/>
                  </a:cubicBezTo>
                  <a:lnTo>
                    <a:pt x="140" y="1945"/>
                  </a:lnTo>
                  <a:lnTo>
                    <a:pt x="0" y="2744"/>
                  </a:lnTo>
                  <a:lnTo>
                    <a:pt x="847" y="3076"/>
                  </a:lnTo>
                  <a:cubicBezTo>
                    <a:pt x="857" y="3148"/>
                    <a:pt x="871" y="3225"/>
                    <a:pt x="890" y="3297"/>
                  </a:cubicBezTo>
                  <a:lnTo>
                    <a:pt x="202" y="3898"/>
                  </a:lnTo>
                  <a:lnTo>
                    <a:pt x="606" y="4601"/>
                  </a:lnTo>
                  <a:lnTo>
                    <a:pt x="1472" y="4307"/>
                  </a:lnTo>
                  <a:cubicBezTo>
                    <a:pt x="1530" y="4360"/>
                    <a:pt x="1588" y="4408"/>
                    <a:pt x="1646" y="4457"/>
                  </a:cubicBezTo>
                  <a:lnTo>
                    <a:pt x="1511" y="5356"/>
                  </a:lnTo>
                  <a:lnTo>
                    <a:pt x="2271" y="5635"/>
                  </a:lnTo>
                  <a:lnTo>
                    <a:pt x="2748" y="4851"/>
                  </a:lnTo>
                  <a:cubicBezTo>
                    <a:pt x="2781" y="4851"/>
                    <a:pt x="2820" y="4856"/>
                    <a:pt x="2858" y="4856"/>
                  </a:cubicBezTo>
                  <a:cubicBezTo>
                    <a:pt x="2897" y="4856"/>
                    <a:pt x="2935" y="4856"/>
                    <a:pt x="2974" y="4851"/>
                  </a:cubicBezTo>
                  <a:lnTo>
                    <a:pt x="3450" y="5635"/>
                  </a:lnTo>
                  <a:lnTo>
                    <a:pt x="4210" y="5356"/>
                  </a:lnTo>
                  <a:lnTo>
                    <a:pt x="4071" y="4457"/>
                  </a:lnTo>
                  <a:cubicBezTo>
                    <a:pt x="4133" y="4408"/>
                    <a:pt x="4191" y="4360"/>
                    <a:pt x="4244" y="4307"/>
                  </a:cubicBezTo>
                  <a:lnTo>
                    <a:pt x="5110" y="4601"/>
                  </a:lnTo>
                  <a:lnTo>
                    <a:pt x="5519" y="3898"/>
                  </a:lnTo>
                  <a:lnTo>
                    <a:pt x="4831" y="3297"/>
                  </a:lnTo>
                  <a:cubicBezTo>
                    <a:pt x="4850" y="3225"/>
                    <a:pt x="4865" y="3148"/>
                    <a:pt x="4874" y="3076"/>
                  </a:cubicBezTo>
                  <a:lnTo>
                    <a:pt x="5726" y="2744"/>
                  </a:lnTo>
                  <a:lnTo>
                    <a:pt x="5582" y="1945"/>
                  </a:lnTo>
                  <a:lnTo>
                    <a:pt x="4672" y="1926"/>
                  </a:lnTo>
                  <a:cubicBezTo>
                    <a:pt x="4634" y="1853"/>
                    <a:pt x="4595" y="1791"/>
                    <a:pt x="4557" y="1728"/>
                  </a:cubicBezTo>
                  <a:lnTo>
                    <a:pt x="4995" y="925"/>
                  </a:lnTo>
                  <a:lnTo>
                    <a:pt x="4374" y="405"/>
                  </a:lnTo>
                  <a:lnTo>
                    <a:pt x="3662" y="973"/>
                  </a:lnTo>
                  <a:cubicBezTo>
                    <a:pt x="3590" y="944"/>
                    <a:pt x="3517" y="920"/>
                    <a:pt x="3445" y="896"/>
                  </a:cubicBezTo>
                  <a:lnTo>
                    <a:pt x="3267" y="1"/>
                  </a:lnTo>
                  <a:close/>
                </a:path>
              </a:pathLst>
            </a:custGeom>
            <a:solidFill>
              <a:srgbClr val="B7C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3" name="Google Shape;13213;p93"/>
            <p:cNvSpPr/>
            <p:nvPr/>
          </p:nvSpPr>
          <p:spPr>
            <a:xfrm>
              <a:off x="4183252" y="4493481"/>
              <a:ext cx="46606" cy="110051"/>
            </a:xfrm>
            <a:custGeom>
              <a:avLst/>
              <a:gdLst/>
              <a:ahLst/>
              <a:cxnLst/>
              <a:rect l="l" t="t" r="r" b="b"/>
              <a:pathLst>
                <a:path w="1777" h="4196" extrusionOk="0">
                  <a:moveTo>
                    <a:pt x="1348" y="0"/>
                  </a:moveTo>
                  <a:lnTo>
                    <a:pt x="727" y="520"/>
                  </a:lnTo>
                  <a:lnTo>
                    <a:pt x="1170" y="1323"/>
                  </a:lnTo>
                  <a:cubicBezTo>
                    <a:pt x="1127" y="1386"/>
                    <a:pt x="1088" y="1453"/>
                    <a:pt x="1055" y="1521"/>
                  </a:cubicBezTo>
                  <a:lnTo>
                    <a:pt x="140" y="1540"/>
                  </a:lnTo>
                  <a:lnTo>
                    <a:pt x="1" y="2339"/>
                  </a:lnTo>
                  <a:lnTo>
                    <a:pt x="853" y="2671"/>
                  </a:lnTo>
                  <a:cubicBezTo>
                    <a:pt x="857" y="2748"/>
                    <a:pt x="872" y="2820"/>
                    <a:pt x="891" y="2897"/>
                  </a:cubicBezTo>
                  <a:lnTo>
                    <a:pt x="203" y="3498"/>
                  </a:lnTo>
                  <a:lnTo>
                    <a:pt x="607" y="4196"/>
                  </a:lnTo>
                  <a:lnTo>
                    <a:pt x="1117" y="4027"/>
                  </a:lnTo>
                  <a:lnTo>
                    <a:pt x="809" y="3498"/>
                  </a:lnTo>
                  <a:lnTo>
                    <a:pt x="1497" y="2897"/>
                  </a:lnTo>
                  <a:cubicBezTo>
                    <a:pt x="1478" y="2820"/>
                    <a:pt x="1468" y="2748"/>
                    <a:pt x="1459" y="2671"/>
                  </a:cubicBezTo>
                  <a:lnTo>
                    <a:pt x="607" y="2339"/>
                  </a:lnTo>
                  <a:lnTo>
                    <a:pt x="747" y="1540"/>
                  </a:lnTo>
                  <a:lnTo>
                    <a:pt x="1661" y="1521"/>
                  </a:lnTo>
                  <a:cubicBezTo>
                    <a:pt x="1695" y="1453"/>
                    <a:pt x="1733" y="1386"/>
                    <a:pt x="1776" y="1323"/>
                  </a:cubicBezTo>
                  <a:lnTo>
                    <a:pt x="1339" y="520"/>
                  </a:lnTo>
                  <a:lnTo>
                    <a:pt x="1661" y="250"/>
                  </a:lnTo>
                  <a:lnTo>
                    <a:pt x="1348" y="0"/>
                  </a:lnTo>
                  <a:close/>
                </a:path>
              </a:pathLst>
            </a:custGeom>
            <a:solidFill>
              <a:srgbClr val="92A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4" name="Google Shape;13214;p93"/>
            <p:cNvSpPr/>
            <p:nvPr/>
          </p:nvSpPr>
          <p:spPr>
            <a:xfrm>
              <a:off x="4243969" y="4482990"/>
              <a:ext cx="19592" cy="25519"/>
            </a:xfrm>
            <a:custGeom>
              <a:avLst/>
              <a:gdLst/>
              <a:ahLst/>
              <a:cxnLst/>
              <a:rect l="l" t="t" r="r" b="b"/>
              <a:pathLst>
                <a:path w="747" h="973" extrusionOk="0">
                  <a:moveTo>
                    <a:pt x="140" y="1"/>
                  </a:moveTo>
                  <a:lnTo>
                    <a:pt x="0" y="689"/>
                  </a:lnTo>
                  <a:lnTo>
                    <a:pt x="352" y="973"/>
                  </a:lnTo>
                  <a:cubicBezTo>
                    <a:pt x="424" y="944"/>
                    <a:pt x="496" y="915"/>
                    <a:pt x="568" y="896"/>
                  </a:cubicBezTo>
                  <a:lnTo>
                    <a:pt x="746" y="1"/>
                  </a:lnTo>
                  <a:close/>
                </a:path>
              </a:pathLst>
            </a:custGeom>
            <a:solidFill>
              <a:srgbClr val="92A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5" name="Google Shape;13215;p93"/>
            <p:cNvSpPr/>
            <p:nvPr/>
          </p:nvSpPr>
          <p:spPr>
            <a:xfrm>
              <a:off x="4222751" y="4595952"/>
              <a:ext cx="22870" cy="34725"/>
            </a:xfrm>
            <a:custGeom>
              <a:avLst/>
              <a:gdLst/>
              <a:ahLst/>
              <a:cxnLst/>
              <a:rect l="l" t="t" r="r" b="b"/>
              <a:pathLst>
                <a:path w="872" h="1324" extrusionOk="0">
                  <a:moveTo>
                    <a:pt x="574" y="0"/>
                  </a:moveTo>
                  <a:lnTo>
                    <a:pt x="141" y="145"/>
                  </a:lnTo>
                  <a:lnTo>
                    <a:pt x="1" y="1049"/>
                  </a:lnTo>
                  <a:lnTo>
                    <a:pt x="766" y="1323"/>
                  </a:lnTo>
                  <a:lnTo>
                    <a:pt x="872" y="1145"/>
                  </a:lnTo>
                  <a:lnTo>
                    <a:pt x="612" y="1049"/>
                  </a:lnTo>
                  <a:lnTo>
                    <a:pt x="747" y="145"/>
                  </a:lnTo>
                  <a:cubicBezTo>
                    <a:pt x="689" y="101"/>
                    <a:pt x="631" y="48"/>
                    <a:pt x="574" y="0"/>
                  </a:cubicBezTo>
                  <a:close/>
                </a:path>
              </a:pathLst>
            </a:custGeom>
            <a:solidFill>
              <a:srgbClr val="92A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6" name="Google Shape;13216;p93"/>
            <p:cNvSpPr/>
            <p:nvPr/>
          </p:nvSpPr>
          <p:spPr>
            <a:xfrm>
              <a:off x="4209296" y="4520102"/>
              <a:ext cx="86813" cy="74355"/>
            </a:xfrm>
            <a:custGeom>
              <a:avLst/>
              <a:gdLst/>
              <a:ahLst/>
              <a:cxnLst/>
              <a:rect l="l" t="t" r="r" b="b"/>
              <a:pathLst>
                <a:path w="3310" h="2835" extrusionOk="0">
                  <a:moveTo>
                    <a:pt x="1889" y="604"/>
                  </a:moveTo>
                  <a:cubicBezTo>
                    <a:pt x="2305" y="604"/>
                    <a:pt x="2703" y="927"/>
                    <a:pt x="2703" y="1415"/>
                  </a:cubicBezTo>
                  <a:cubicBezTo>
                    <a:pt x="2703" y="1862"/>
                    <a:pt x="2342" y="2223"/>
                    <a:pt x="1895" y="2223"/>
                  </a:cubicBezTo>
                  <a:cubicBezTo>
                    <a:pt x="1173" y="2223"/>
                    <a:pt x="812" y="1352"/>
                    <a:pt x="1322" y="842"/>
                  </a:cubicBezTo>
                  <a:cubicBezTo>
                    <a:pt x="1487" y="677"/>
                    <a:pt x="1690" y="604"/>
                    <a:pt x="1889" y="604"/>
                  </a:cubicBezTo>
                  <a:close/>
                  <a:moveTo>
                    <a:pt x="1889" y="0"/>
                  </a:moveTo>
                  <a:cubicBezTo>
                    <a:pt x="627" y="0"/>
                    <a:pt x="1" y="1527"/>
                    <a:pt x="894" y="2416"/>
                  </a:cubicBezTo>
                  <a:cubicBezTo>
                    <a:pt x="1182" y="2705"/>
                    <a:pt x="1536" y="2835"/>
                    <a:pt x="1884" y="2835"/>
                  </a:cubicBezTo>
                  <a:cubicBezTo>
                    <a:pt x="2611" y="2835"/>
                    <a:pt x="3310" y="2268"/>
                    <a:pt x="3310" y="1415"/>
                  </a:cubicBezTo>
                  <a:cubicBezTo>
                    <a:pt x="3310" y="631"/>
                    <a:pt x="2674" y="0"/>
                    <a:pt x="1895" y="0"/>
                  </a:cubicBezTo>
                  <a:cubicBezTo>
                    <a:pt x="1893" y="0"/>
                    <a:pt x="1891" y="0"/>
                    <a:pt x="1889" y="0"/>
                  </a:cubicBezTo>
                  <a:close/>
                </a:path>
              </a:pathLst>
            </a:custGeom>
            <a:solidFill>
              <a:srgbClr val="92A3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7" name="Google Shape;13217;p93"/>
            <p:cNvSpPr/>
            <p:nvPr/>
          </p:nvSpPr>
          <p:spPr>
            <a:xfrm>
              <a:off x="4083824" y="4329796"/>
              <a:ext cx="116765" cy="221255"/>
            </a:xfrm>
            <a:custGeom>
              <a:avLst/>
              <a:gdLst/>
              <a:ahLst/>
              <a:cxnLst/>
              <a:rect l="l" t="t" r="r" b="b"/>
              <a:pathLst>
                <a:path w="4452" h="8436" extrusionOk="0">
                  <a:moveTo>
                    <a:pt x="2226" y="371"/>
                  </a:moveTo>
                  <a:cubicBezTo>
                    <a:pt x="2329" y="371"/>
                    <a:pt x="2433" y="438"/>
                    <a:pt x="2440" y="573"/>
                  </a:cubicBezTo>
                  <a:lnTo>
                    <a:pt x="2440" y="1121"/>
                  </a:lnTo>
                  <a:cubicBezTo>
                    <a:pt x="2440" y="1227"/>
                    <a:pt x="2522" y="1309"/>
                    <a:pt x="2627" y="1309"/>
                  </a:cubicBezTo>
                  <a:cubicBezTo>
                    <a:pt x="3373" y="1323"/>
                    <a:pt x="3975" y="1930"/>
                    <a:pt x="3980" y="2680"/>
                  </a:cubicBezTo>
                  <a:lnTo>
                    <a:pt x="3980" y="3065"/>
                  </a:lnTo>
                  <a:cubicBezTo>
                    <a:pt x="3972" y="3200"/>
                    <a:pt x="3868" y="3267"/>
                    <a:pt x="3763" y="3267"/>
                  </a:cubicBezTo>
                  <a:cubicBezTo>
                    <a:pt x="3658" y="3267"/>
                    <a:pt x="3554" y="3200"/>
                    <a:pt x="3547" y="3065"/>
                  </a:cubicBezTo>
                  <a:lnTo>
                    <a:pt x="3547" y="2680"/>
                  </a:lnTo>
                  <a:cubicBezTo>
                    <a:pt x="3547" y="2161"/>
                    <a:pt x="3128" y="1742"/>
                    <a:pt x="2608" y="1742"/>
                  </a:cubicBezTo>
                  <a:lnTo>
                    <a:pt x="2031" y="1742"/>
                  </a:lnTo>
                  <a:cubicBezTo>
                    <a:pt x="1405" y="1742"/>
                    <a:pt x="900" y="2247"/>
                    <a:pt x="900" y="2873"/>
                  </a:cubicBezTo>
                  <a:cubicBezTo>
                    <a:pt x="900" y="3498"/>
                    <a:pt x="1405" y="4004"/>
                    <a:pt x="2031" y="4004"/>
                  </a:cubicBezTo>
                  <a:lnTo>
                    <a:pt x="2416" y="4004"/>
                  </a:lnTo>
                  <a:cubicBezTo>
                    <a:pt x="3229" y="4023"/>
                    <a:pt x="3888" y="4663"/>
                    <a:pt x="3936" y="5471"/>
                  </a:cubicBezTo>
                  <a:cubicBezTo>
                    <a:pt x="3984" y="6280"/>
                    <a:pt x="3407" y="6992"/>
                    <a:pt x="2608" y="7112"/>
                  </a:cubicBezTo>
                  <a:cubicBezTo>
                    <a:pt x="2512" y="7126"/>
                    <a:pt x="2440" y="7203"/>
                    <a:pt x="2440" y="7300"/>
                  </a:cubicBezTo>
                  <a:lnTo>
                    <a:pt x="2440" y="7863"/>
                  </a:lnTo>
                  <a:cubicBezTo>
                    <a:pt x="2447" y="8012"/>
                    <a:pt x="2335" y="8086"/>
                    <a:pt x="2223" y="8086"/>
                  </a:cubicBezTo>
                  <a:cubicBezTo>
                    <a:pt x="2111" y="8086"/>
                    <a:pt x="2000" y="8012"/>
                    <a:pt x="2007" y="7863"/>
                  </a:cubicBezTo>
                  <a:lnTo>
                    <a:pt x="2007" y="7314"/>
                  </a:lnTo>
                  <a:cubicBezTo>
                    <a:pt x="2012" y="7208"/>
                    <a:pt x="1925" y="7126"/>
                    <a:pt x="1824" y="7126"/>
                  </a:cubicBezTo>
                  <a:cubicBezTo>
                    <a:pt x="1073" y="7112"/>
                    <a:pt x="472" y="6506"/>
                    <a:pt x="472" y="5755"/>
                  </a:cubicBezTo>
                  <a:cubicBezTo>
                    <a:pt x="479" y="5620"/>
                    <a:pt x="582" y="5553"/>
                    <a:pt x="686" y="5553"/>
                  </a:cubicBezTo>
                  <a:cubicBezTo>
                    <a:pt x="789" y="5553"/>
                    <a:pt x="893" y="5620"/>
                    <a:pt x="900" y="5755"/>
                  </a:cubicBezTo>
                  <a:cubicBezTo>
                    <a:pt x="900" y="6275"/>
                    <a:pt x="1323" y="6693"/>
                    <a:pt x="1838" y="6693"/>
                  </a:cubicBezTo>
                  <a:lnTo>
                    <a:pt x="2416" y="6693"/>
                  </a:lnTo>
                  <a:cubicBezTo>
                    <a:pt x="3041" y="6693"/>
                    <a:pt x="3547" y="6188"/>
                    <a:pt x="3547" y="5563"/>
                  </a:cubicBezTo>
                  <a:cubicBezTo>
                    <a:pt x="3547" y="4937"/>
                    <a:pt x="3041" y="4432"/>
                    <a:pt x="2416" y="4432"/>
                  </a:cubicBezTo>
                  <a:lnTo>
                    <a:pt x="2031" y="4432"/>
                  </a:lnTo>
                  <a:cubicBezTo>
                    <a:pt x="1222" y="4413"/>
                    <a:pt x="563" y="3773"/>
                    <a:pt x="510" y="2964"/>
                  </a:cubicBezTo>
                  <a:cubicBezTo>
                    <a:pt x="462" y="2156"/>
                    <a:pt x="1040" y="1444"/>
                    <a:pt x="1843" y="1323"/>
                  </a:cubicBezTo>
                  <a:cubicBezTo>
                    <a:pt x="1939" y="1309"/>
                    <a:pt x="2012" y="1232"/>
                    <a:pt x="2012" y="1136"/>
                  </a:cubicBezTo>
                  <a:lnTo>
                    <a:pt x="2012" y="573"/>
                  </a:lnTo>
                  <a:cubicBezTo>
                    <a:pt x="2019" y="438"/>
                    <a:pt x="2122" y="371"/>
                    <a:pt x="2226" y="371"/>
                  </a:cubicBezTo>
                  <a:close/>
                  <a:moveTo>
                    <a:pt x="2223" y="0"/>
                  </a:moveTo>
                  <a:cubicBezTo>
                    <a:pt x="1906" y="0"/>
                    <a:pt x="1641" y="255"/>
                    <a:pt x="1631" y="573"/>
                  </a:cubicBezTo>
                  <a:lnTo>
                    <a:pt x="1631" y="972"/>
                  </a:lnTo>
                  <a:cubicBezTo>
                    <a:pt x="659" y="1179"/>
                    <a:pt x="0" y="2084"/>
                    <a:pt x="101" y="3075"/>
                  </a:cubicBezTo>
                  <a:cubicBezTo>
                    <a:pt x="207" y="4061"/>
                    <a:pt x="1040" y="4812"/>
                    <a:pt x="2031" y="4812"/>
                  </a:cubicBezTo>
                  <a:lnTo>
                    <a:pt x="2416" y="4812"/>
                  </a:lnTo>
                  <a:cubicBezTo>
                    <a:pt x="2834" y="4812"/>
                    <a:pt x="3166" y="5149"/>
                    <a:pt x="3166" y="5563"/>
                  </a:cubicBezTo>
                  <a:cubicBezTo>
                    <a:pt x="3166" y="5981"/>
                    <a:pt x="2834" y="6318"/>
                    <a:pt x="2416" y="6318"/>
                  </a:cubicBezTo>
                  <a:lnTo>
                    <a:pt x="1838" y="6318"/>
                  </a:lnTo>
                  <a:cubicBezTo>
                    <a:pt x="1530" y="6313"/>
                    <a:pt x="1280" y="6063"/>
                    <a:pt x="1280" y="5755"/>
                  </a:cubicBezTo>
                  <a:cubicBezTo>
                    <a:pt x="1290" y="5418"/>
                    <a:pt x="1020" y="5144"/>
                    <a:pt x="688" y="5144"/>
                  </a:cubicBezTo>
                  <a:cubicBezTo>
                    <a:pt x="352" y="5144"/>
                    <a:pt x="82" y="5418"/>
                    <a:pt x="92" y="5755"/>
                  </a:cubicBezTo>
                  <a:cubicBezTo>
                    <a:pt x="96" y="6640"/>
                    <a:pt x="756" y="7381"/>
                    <a:pt x="1631" y="7492"/>
                  </a:cubicBezTo>
                  <a:lnTo>
                    <a:pt x="1631" y="7863"/>
                  </a:lnTo>
                  <a:cubicBezTo>
                    <a:pt x="1641" y="8180"/>
                    <a:pt x="1906" y="8435"/>
                    <a:pt x="2223" y="8435"/>
                  </a:cubicBezTo>
                  <a:cubicBezTo>
                    <a:pt x="2546" y="8435"/>
                    <a:pt x="2810" y="8180"/>
                    <a:pt x="2820" y="7863"/>
                  </a:cubicBezTo>
                  <a:lnTo>
                    <a:pt x="2820" y="7463"/>
                  </a:lnTo>
                  <a:cubicBezTo>
                    <a:pt x="3792" y="7256"/>
                    <a:pt x="4451" y="6352"/>
                    <a:pt x="4345" y="5361"/>
                  </a:cubicBezTo>
                  <a:cubicBezTo>
                    <a:pt x="4244" y="4374"/>
                    <a:pt x="3412" y="3624"/>
                    <a:pt x="2416" y="3624"/>
                  </a:cubicBezTo>
                  <a:lnTo>
                    <a:pt x="2031" y="3624"/>
                  </a:lnTo>
                  <a:cubicBezTo>
                    <a:pt x="1617" y="3624"/>
                    <a:pt x="1280" y="3287"/>
                    <a:pt x="1280" y="2873"/>
                  </a:cubicBezTo>
                  <a:cubicBezTo>
                    <a:pt x="1280" y="2454"/>
                    <a:pt x="1617" y="2122"/>
                    <a:pt x="2031" y="2122"/>
                  </a:cubicBezTo>
                  <a:lnTo>
                    <a:pt x="2608" y="2122"/>
                  </a:lnTo>
                  <a:cubicBezTo>
                    <a:pt x="2916" y="2122"/>
                    <a:pt x="3166" y="2372"/>
                    <a:pt x="3171" y="2680"/>
                  </a:cubicBezTo>
                  <a:lnTo>
                    <a:pt x="3171" y="3065"/>
                  </a:lnTo>
                  <a:cubicBezTo>
                    <a:pt x="3157" y="3397"/>
                    <a:pt x="3426" y="3676"/>
                    <a:pt x="3763" y="3676"/>
                  </a:cubicBezTo>
                  <a:cubicBezTo>
                    <a:pt x="4100" y="3676"/>
                    <a:pt x="4369" y="3397"/>
                    <a:pt x="4360" y="3065"/>
                  </a:cubicBezTo>
                  <a:lnTo>
                    <a:pt x="4360" y="2680"/>
                  </a:lnTo>
                  <a:cubicBezTo>
                    <a:pt x="4355" y="1795"/>
                    <a:pt x="3696" y="1054"/>
                    <a:pt x="2820" y="943"/>
                  </a:cubicBezTo>
                  <a:lnTo>
                    <a:pt x="2820" y="573"/>
                  </a:lnTo>
                  <a:cubicBezTo>
                    <a:pt x="2810" y="255"/>
                    <a:pt x="2546" y="0"/>
                    <a:pt x="222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8" name="Google Shape;13218;p93"/>
            <p:cNvSpPr/>
            <p:nvPr/>
          </p:nvSpPr>
          <p:spPr>
            <a:xfrm>
              <a:off x="4223144" y="4530961"/>
              <a:ext cx="61346" cy="52560"/>
            </a:xfrm>
            <a:custGeom>
              <a:avLst/>
              <a:gdLst/>
              <a:ahLst/>
              <a:cxnLst/>
              <a:rect l="l" t="t" r="r" b="b"/>
              <a:pathLst>
                <a:path w="2339" h="2004" extrusionOk="0">
                  <a:moveTo>
                    <a:pt x="1335" y="380"/>
                  </a:moveTo>
                  <a:cubicBezTo>
                    <a:pt x="1653" y="380"/>
                    <a:pt x="1959" y="627"/>
                    <a:pt x="1959" y="1001"/>
                  </a:cubicBezTo>
                  <a:cubicBezTo>
                    <a:pt x="1959" y="1343"/>
                    <a:pt x="1680" y="1622"/>
                    <a:pt x="1338" y="1622"/>
                  </a:cubicBezTo>
                  <a:cubicBezTo>
                    <a:pt x="785" y="1622"/>
                    <a:pt x="510" y="953"/>
                    <a:pt x="900" y="563"/>
                  </a:cubicBezTo>
                  <a:cubicBezTo>
                    <a:pt x="1026" y="437"/>
                    <a:pt x="1182" y="380"/>
                    <a:pt x="1335" y="380"/>
                  </a:cubicBezTo>
                  <a:close/>
                  <a:moveTo>
                    <a:pt x="1338" y="0"/>
                  </a:moveTo>
                  <a:cubicBezTo>
                    <a:pt x="448" y="0"/>
                    <a:pt x="0" y="1078"/>
                    <a:pt x="631" y="1708"/>
                  </a:cubicBezTo>
                  <a:cubicBezTo>
                    <a:pt x="834" y="1912"/>
                    <a:pt x="1085" y="2003"/>
                    <a:pt x="1331" y="2003"/>
                  </a:cubicBezTo>
                  <a:cubicBezTo>
                    <a:pt x="1845" y="2003"/>
                    <a:pt x="2339" y="1603"/>
                    <a:pt x="2339" y="1001"/>
                  </a:cubicBezTo>
                  <a:cubicBezTo>
                    <a:pt x="2339" y="448"/>
                    <a:pt x="1891" y="0"/>
                    <a:pt x="133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19" name="Google Shape;13219;p93"/>
            <p:cNvSpPr/>
            <p:nvPr/>
          </p:nvSpPr>
          <p:spPr>
            <a:xfrm>
              <a:off x="3982979" y="4297378"/>
              <a:ext cx="355540" cy="338230"/>
            </a:xfrm>
            <a:custGeom>
              <a:avLst/>
              <a:gdLst/>
              <a:ahLst/>
              <a:cxnLst/>
              <a:rect l="l" t="t" r="r" b="b"/>
              <a:pathLst>
                <a:path w="13556" h="12896" extrusionOk="0">
                  <a:moveTo>
                    <a:pt x="10745" y="7261"/>
                  </a:moveTo>
                  <a:lnTo>
                    <a:pt x="10894" y="8006"/>
                  </a:lnTo>
                  <a:cubicBezTo>
                    <a:pt x="10909" y="8074"/>
                    <a:pt x="10957" y="8127"/>
                    <a:pt x="11024" y="8151"/>
                  </a:cubicBezTo>
                  <a:cubicBezTo>
                    <a:pt x="11092" y="8170"/>
                    <a:pt x="11154" y="8189"/>
                    <a:pt x="11217" y="8218"/>
                  </a:cubicBezTo>
                  <a:cubicBezTo>
                    <a:pt x="11243" y="8229"/>
                    <a:pt x="11269" y="8235"/>
                    <a:pt x="11296" y="8235"/>
                  </a:cubicBezTo>
                  <a:cubicBezTo>
                    <a:pt x="11338" y="8235"/>
                    <a:pt x="11379" y="8221"/>
                    <a:pt x="11414" y="8194"/>
                  </a:cubicBezTo>
                  <a:lnTo>
                    <a:pt x="12006" y="7718"/>
                  </a:lnTo>
                  <a:lnTo>
                    <a:pt x="12386" y="8040"/>
                  </a:lnTo>
                  <a:lnTo>
                    <a:pt x="12020" y="8704"/>
                  </a:lnTo>
                  <a:cubicBezTo>
                    <a:pt x="11987" y="8767"/>
                    <a:pt x="11992" y="8844"/>
                    <a:pt x="12030" y="8901"/>
                  </a:cubicBezTo>
                  <a:cubicBezTo>
                    <a:pt x="12069" y="8959"/>
                    <a:pt x="12102" y="9017"/>
                    <a:pt x="12131" y="9079"/>
                  </a:cubicBezTo>
                  <a:cubicBezTo>
                    <a:pt x="12165" y="9142"/>
                    <a:pt x="12227" y="9185"/>
                    <a:pt x="12299" y="9185"/>
                  </a:cubicBezTo>
                  <a:lnTo>
                    <a:pt x="13055" y="9204"/>
                  </a:lnTo>
                  <a:lnTo>
                    <a:pt x="13142" y="9695"/>
                  </a:lnTo>
                  <a:lnTo>
                    <a:pt x="12434" y="9970"/>
                  </a:lnTo>
                  <a:cubicBezTo>
                    <a:pt x="12372" y="9994"/>
                    <a:pt x="12324" y="10051"/>
                    <a:pt x="12314" y="10124"/>
                  </a:cubicBezTo>
                  <a:cubicBezTo>
                    <a:pt x="12309" y="10191"/>
                    <a:pt x="12295" y="10258"/>
                    <a:pt x="12280" y="10326"/>
                  </a:cubicBezTo>
                  <a:cubicBezTo>
                    <a:pt x="12266" y="10393"/>
                    <a:pt x="12290" y="10465"/>
                    <a:pt x="12343" y="10513"/>
                  </a:cubicBezTo>
                  <a:lnTo>
                    <a:pt x="12911" y="11014"/>
                  </a:lnTo>
                  <a:lnTo>
                    <a:pt x="12660" y="11447"/>
                  </a:lnTo>
                  <a:lnTo>
                    <a:pt x="11943" y="11206"/>
                  </a:lnTo>
                  <a:cubicBezTo>
                    <a:pt x="11922" y="11198"/>
                    <a:pt x="11900" y="11195"/>
                    <a:pt x="11878" y="11195"/>
                  </a:cubicBezTo>
                  <a:cubicBezTo>
                    <a:pt x="11832" y="11195"/>
                    <a:pt x="11787" y="11212"/>
                    <a:pt x="11751" y="11245"/>
                  </a:cubicBezTo>
                  <a:cubicBezTo>
                    <a:pt x="11703" y="11293"/>
                    <a:pt x="11650" y="11336"/>
                    <a:pt x="11592" y="11379"/>
                  </a:cubicBezTo>
                  <a:cubicBezTo>
                    <a:pt x="11539" y="11423"/>
                    <a:pt x="11510" y="11490"/>
                    <a:pt x="11520" y="11562"/>
                  </a:cubicBezTo>
                  <a:lnTo>
                    <a:pt x="11635" y="12308"/>
                  </a:lnTo>
                  <a:lnTo>
                    <a:pt x="11164" y="12481"/>
                  </a:lnTo>
                  <a:lnTo>
                    <a:pt x="10769" y="11832"/>
                  </a:lnTo>
                  <a:cubicBezTo>
                    <a:pt x="10736" y="11774"/>
                    <a:pt x="10678" y="11740"/>
                    <a:pt x="10611" y="11740"/>
                  </a:cubicBezTo>
                  <a:lnTo>
                    <a:pt x="10601" y="11740"/>
                  </a:lnTo>
                  <a:cubicBezTo>
                    <a:pt x="10565" y="11743"/>
                    <a:pt x="10530" y="11744"/>
                    <a:pt x="10496" y="11744"/>
                  </a:cubicBezTo>
                  <a:cubicBezTo>
                    <a:pt x="10461" y="11744"/>
                    <a:pt x="10428" y="11743"/>
                    <a:pt x="10394" y="11740"/>
                  </a:cubicBezTo>
                  <a:cubicBezTo>
                    <a:pt x="10389" y="11740"/>
                    <a:pt x="10385" y="11740"/>
                    <a:pt x="10380" y="11740"/>
                  </a:cubicBezTo>
                  <a:cubicBezTo>
                    <a:pt x="10313" y="11740"/>
                    <a:pt x="10252" y="11773"/>
                    <a:pt x="10221" y="11832"/>
                  </a:cubicBezTo>
                  <a:lnTo>
                    <a:pt x="9826" y="12476"/>
                  </a:lnTo>
                  <a:lnTo>
                    <a:pt x="9355" y="12308"/>
                  </a:lnTo>
                  <a:lnTo>
                    <a:pt x="9470" y="11557"/>
                  </a:lnTo>
                  <a:cubicBezTo>
                    <a:pt x="9480" y="11490"/>
                    <a:pt x="9451" y="11423"/>
                    <a:pt x="9398" y="11379"/>
                  </a:cubicBezTo>
                  <a:cubicBezTo>
                    <a:pt x="9340" y="11336"/>
                    <a:pt x="9287" y="11293"/>
                    <a:pt x="9239" y="11245"/>
                  </a:cubicBezTo>
                  <a:cubicBezTo>
                    <a:pt x="9203" y="11212"/>
                    <a:pt x="9158" y="11195"/>
                    <a:pt x="9112" y="11195"/>
                  </a:cubicBezTo>
                  <a:cubicBezTo>
                    <a:pt x="9090" y="11195"/>
                    <a:pt x="9068" y="11198"/>
                    <a:pt x="9047" y="11206"/>
                  </a:cubicBezTo>
                  <a:lnTo>
                    <a:pt x="8330" y="11447"/>
                  </a:lnTo>
                  <a:lnTo>
                    <a:pt x="8080" y="11014"/>
                  </a:lnTo>
                  <a:lnTo>
                    <a:pt x="8652" y="10513"/>
                  </a:lnTo>
                  <a:cubicBezTo>
                    <a:pt x="8700" y="10465"/>
                    <a:pt x="8724" y="10393"/>
                    <a:pt x="8710" y="10326"/>
                  </a:cubicBezTo>
                  <a:cubicBezTo>
                    <a:pt x="8695" y="10258"/>
                    <a:pt x="8681" y="10191"/>
                    <a:pt x="8676" y="10124"/>
                  </a:cubicBezTo>
                  <a:cubicBezTo>
                    <a:pt x="8667" y="10051"/>
                    <a:pt x="8618" y="9994"/>
                    <a:pt x="8556" y="9970"/>
                  </a:cubicBezTo>
                  <a:lnTo>
                    <a:pt x="7849" y="9695"/>
                  </a:lnTo>
                  <a:lnTo>
                    <a:pt x="7935" y="9204"/>
                  </a:lnTo>
                  <a:lnTo>
                    <a:pt x="8691" y="9185"/>
                  </a:lnTo>
                  <a:cubicBezTo>
                    <a:pt x="8763" y="9185"/>
                    <a:pt x="8825" y="9142"/>
                    <a:pt x="8854" y="9079"/>
                  </a:cubicBezTo>
                  <a:cubicBezTo>
                    <a:pt x="8888" y="9017"/>
                    <a:pt x="8922" y="8959"/>
                    <a:pt x="8960" y="8901"/>
                  </a:cubicBezTo>
                  <a:cubicBezTo>
                    <a:pt x="8999" y="8844"/>
                    <a:pt x="9003" y="8767"/>
                    <a:pt x="8970" y="8704"/>
                  </a:cubicBezTo>
                  <a:lnTo>
                    <a:pt x="8604" y="8040"/>
                  </a:lnTo>
                  <a:lnTo>
                    <a:pt x="8984" y="7718"/>
                  </a:lnTo>
                  <a:lnTo>
                    <a:pt x="9576" y="8194"/>
                  </a:lnTo>
                  <a:cubicBezTo>
                    <a:pt x="9612" y="8221"/>
                    <a:pt x="9653" y="8235"/>
                    <a:pt x="9694" y="8235"/>
                  </a:cubicBezTo>
                  <a:cubicBezTo>
                    <a:pt x="9719" y="8235"/>
                    <a:pt x="9744" y="8229"/>
                    <a:pt x="9769" y="8218"/>
                  </a:cubicBezTo>
                  <a:cubicBezTo>
                    <a:pt x="9836" y="8189"/>
                    <a:pt x="9898" y="8170"/>
                    <a:pt x="9966" y="8151"/>
                  </a:cubicBezTo>
                  <a:cubicBezTo>
                    <a:pt x="10033" y="8127"/>
                    <a:pt x="10081" y="8074"/>
                    <a:pt x="10096" y="8006"/>
                  </a:cubicBezTo>
                  <a:lnTo>
                    <a:pt x="10245" y="7261"/>
                  </a:lnTo>
                  <a:close/>
                  <a:moveTo>
                    <a:pt x="6067" y="0"/>
                  </a:moveTo>
                  <a:cubicBezTo>
                    <a:pt x="5204" y="0"/>
                    <a:pt x="4336" y="206"/>
                    <a:pt x="3537" y="625"/>
                  </a:cubicBezTo>
                  <a:cubicBezTo>
                    <a:pt x="3343" y="724"/>
                    <a:pt x="3447" y="986"/>
                    <a:pt x="3622" y="986"/>
                  </a:cubicBezTo>
                  <a:cubicBezTo>
                    <a:pt x="3652" y="986"/>
                    <a:pt x="3683" y="979"/>
                    <a:pt x="3715" y="962"/>
                  </a:cubicBezTo>
                  <a:cubicBezTo>
                    <a:pt x="4458" y="572"/>
                    <a:pt x="5265" y="381"/>
                    <a:pt x="6068" y="381"/>
                  </a:cubicBezTo>
                  <a:cubicBezTo>
                    <a:pt x="7217" y="381"/>
                    <a:pt x="8358" y="773"/>
                    <a:pt x="9287" y="1535"/>
                  </a:cubicBezTo>
                  <a:cubicBezTo>
                    <a:pt x="10861" y="2824"/>
                    <a:pt x="11510" y="4932"/>
                    <a:pt x="10938" y="6885"/>
                  </a:cubicBezTo>
                  <a:lnTo>
                    <a:pt x="10091" y="6885"/>
                  </a:lnTo>
                  <a:cubicBezTo>
                    <a:pt x="9999" y="6885"/>
                    <a:pt x="9922" y="6948"/>
                    <a:pt x="9903" y="7034"/>
                  </a:cubicBezTo>
                  <a:lnTo>
                    <a:pt x="9744" y="7824"/>
                  </a:lnTo>
                  <a:lnTo>
                    <a:pt x="9730" y="7828"/>
                  </a:lnTo>
                  <a:lnTo>
                    <a:pt x="9100" y="7328"/>
                  </a:lnTo>
                  <a:cubicBezTo>
                    <a:pt x="9066" y="7299"/>
                    <a:pt x="9024" y="7285"/>
                    <a:pt x="8981" y="7285"/>
                  </a:cubicBezTo>
                  <a:cubicBezTo>
                    <a:pt x="8938" y="7285"/>
                    <a:pt x="8895" y="7299"/>
                    <a:pt x="8859" y="7328"/>
                  </a:cubicBezTo>
                  <a:lnTo>
                    <a:pt x="8243" y="7848"/>
                  </a:lnTo>
                  <a:cubicBezTo>
                    <a:pt x="8171" y="7905"/>
                    <a:pt x="8152" y="8006"/>
                    <a:pt x="8195" y="8083"/>
                  </a:cubicBezTo>
                  <a:lnTo>
                    <a:pt x="8580" y="8791"/>
                  </a:lnTo>
                  <a:lnTo>
                    <a:pt x="8575" y="8805"/>
                  </a:lnTo>
                  <a:lnTo>
                    <a:pt x="7772" y="8824"/>
                  </a:lnTo>
                  <a:cubicBezTo>
                    <a:pt x="7680" y="8829"/>
                    <a:pt x="7603" y="8892"/>
                    <a:pt x="7589" y="8983"/>
                  </a:cubicBezTo>
                  <a:lnTo>
                    <a:pt x="7449" y="9777"/>
                  </a:lnTo>
                  <a:cubicBezTo>
                    <a:pt x="7435" y="9869"/>
                    <a:pt x="7483" y="9955"/>
                    <a:pt x="7570" y="9989"/>
                  </a:cubicBezTo>
                  <a:lnTo>
                    <a:pt x="7988" y="10152"/>
                  </a:lnTo>
                  <a:cubicBezTo>
                    <a:pt x="7382" y="10403"/>
                    <a:pt x="6732" y="10528"/>
                    <a:pt x="6073" y="10528"/>
                  </a:cubicBezTo>
                  <a:cubicBezTo>
                    <a:pt x="3913" y="10528"/>
                    <a:pt x="1988" y="9156"/>
                    <a:pt x="1281" y="7116"/>
                  </a:cubicBezTo>
                  <a:cubicBezTo>
                    <a:pt x="573" y="5071"/>
                    <a:pt x="1237" y="2805"/>
                    <a:pt x="2936" y="1467"/>
                  </a:cubicBezTo>
                  <a:cubicBezTo>
                    <a:pt x="3094" y="1344"/>
                    <a:pt x="2977" y="1124"/>
                    <a:pt x="2820" y="1124"/>
                  </a:cubicBezTo>
                  <a:cubicBezTo>
                    <a:pt x="2781" y="1124"/>
                    <a:pt x="2740" y="1138"/>
                    <a:pt x="2700" y="1169"/>
                  </a:cubicBezTo>
                  <a:cubicBezTo>
                    <a:pt x="578" y="2839"/>
                    <a:pt x="1" y="5812"/>
                    <a:pt x="1343" y="8156"/>
                  </a:cubicBezTo>
                  <a:cubicBezTo>
                    <a:pt x="2338" y="9898"/>
                    <a:pt x="4170" y="10903"/>
                    <a:pt x="6078" y="10903"/>
                  </a:cubicBezTo>
                  <a:cubicBezTo>
                    <a:pt x="6737" y="10903"/>
                    <a:pt x="7405" y="10783"/>
                    <a:pt x="8051" y="10533"/>
                  </a:cubicBezTo>
                  <a:lnTo>
                    <a:pt x="8051" y="10533"/>
                  </a:lnTo>
                  <a:lnTo>
                    <a:pt x="7719" y="10826"/>
                  </a:lnTo>
                  <a:cubicBezTo>
                    <a:pt x="7647" y="10889"/>
                    <a:pt x="7632" y="10985"/>
                    <a:pt x="7675" y="11067"/>
                  </a:cubicBezTo>
                  <a:lnTo>
                    <a:pt x="8084" y="11764"/>
                  </a:lnTo>
                  <a:cubicBezTo>
                    <a:pt x="8117" y="11827"/>
                    <a:pt x="8181" y="11861"/>
                    <a:pt x="8246" y="11861"/>
                  </a:cubicBezTo>
                  <a:cubicBezTo>
                    <a:pt x="8266" y="11861"/>
                    <a:pt x="8286" y="11858"/>
                    <a:pt x="8306" y="11851"/>
                  </a:cubicBezTo>
                  <a:lnTo>
                    <a:pt x="9066" y="11596"/>
                  </a:lnTo>
                  <a:lnTo>
                    <a:pt x="9080" y="11606"/>
                  </a:lnTo>
                  <a:lnTo>
                    <a:pt x="8960" y="12399"/>
                  </a:lnTo>
                  <a:cubicBezTo>
                    <a:pt x="8946" y="12486"/>
                    <a:pt x="8999" y="12573"/>
                    <a:pt x="9080" y="12606"/>
                  </a:cubicBezTo>
                  <a:lnTo>
                    <a:pt x="9841" y="12885"/>
                  </a:lnTo>
                  <a:cubicBezTo>
                    <a:pt x="9861" y="12892"/>
                    <a:pt x="9883" y="12896"/>
                    <a:pt x="9904" y="12896"/>
                  </a:cubicBezTo>
                  <a:cubicBezTo>
                    <a:pt x="9971" y="12896"/>
                    <a:pt x="10035" y="12862"/>
                    <a:pt x="10072" y="12804"/>
                  </a:cubicBezTo>
                  <a:lnTo>
                    <a:pt x="10485" y="12116"/>
                  </a:lnTo>
                  <a:lnTo>
                    <a:pt x="10505" y="12116"/>
                  </a:lnTo>
                  <a:lnTo>
                    <a:pt x="10923" y="12804"/>
                  </a:lnTo>
                  <a:cubicBezTo>
                    <a:pt x="10959" y="12860"/>
                    <a:pt x="11021" y="12894"/>
                    <a:pt x="11083" y="12894"/>
                  </a:cubicBezTo>
                  <a:cubicBezTo>
                    <a:pt x="11106" y="12894"/>
                    <a:pt x="11128" y="12889"/>
                    <a:pt x="11149" y="12881"/>
                  </a:cubicBezTo>
                  <a:lnTo>
                    <a:pt x="11910" y="12606"/>
                  </a:lnTo>
                  <a:cubicBezTo>
                    <a:pt x="11996" y="12573"/>
                    <a:pt x="12044" y="12486"/>
                    <a:pt x="12030" y="12399"/>
                  </a:cubicBezTo>
                  <a:lnTo>
                    <a:pt x="11910" y="11606"/>
                  </a:lnTo>
                  <a:lnTo>
                    <a:pt x="11924" y="11591"/>
                  </a:lnTo>
                  <a:lnTo>
                    <a:pt x="12684" y="11851"/>
                  </a:lnTo>
                  <a:cubicBezTo>
                    <a:pt x="12705" y="11858"/>
                    <a:pt x="12726" y="11861"/>
                    <a:pt x="12747" y="11861"/>
                  </a:cubicBezTo>
                  <a:cubicBezTo>
                    <a:pt x="12814" y="11861"/>
                    <a:pt x="12878" y="11827"/>
                    <a:pt x="12911" y="11764"/>
                  </a:cubicBezTo>
                  <a:lnTo>
                    <a:pt x="13315" y="11067"/>
                  </a:lnTo>
                  <a:cubicBezTo>
                    <a:pt x="13363" y="10985"/>
                    <a:pt x="13344" y="10889"/>
                    <a:pt x="13276" y="10826"/>
                  </a:cubicBezTo>
                  <a:lnTo>
                    <a:pt x="12675" y="10297"/>
                  </a:lnTo>
                  <a:lnTo>
                    <a:pt x="12680" y="10278"/>
                  </a:lnTo>
                  <a:lnTo>
                    <a:pt x="13425" y="9989"/>
                  </a:lnTo>
                  <a:cubicBezTo>
                    <a:pt x="13507" y="9955"/>
                    <a:pt x="13555" y="9869"/>
                    <a:pt x="13546" y="9782"/>
                  </a:cubicBezTo>
                  <a:lnTo>
                    <a:pt x="13401" y="8983"/>
                  </a:lnTo>
                  <a:cubicBezTo>
                    <a:pt x="13387" y="8897"/>
                    <a:pt x="13310" y="8829"/>
                    <a:pt x="13223" y="8824"/>
                  </a:cubicBezTo>
                  <a:lnTo>
                    <a:pt x="12420" y="8810"/>
                  </a:lnTo>
                  <a:lnTo>
                    <a:pt x="12410" y="8791"/>
                  </a:lnTo>
                  <a:lnTo>
                    <a:pt x="12795" y="8088"/>
                  </a:lnTo>
                  <a:cubicBezTo>
                    <a:pt x="12838" y="8006"/>
                    <a:pt x="12819" y="7910"/>
                    <a:pt x="12752" y="7852"/>
                  </a:cubicBezTo>
                  <a:lnTo>
                    <a:pt x="12131" y="7328"/>
                  </a:lnTo>
                  <a:cubicBezTo>
                    <a:pt x="12095" y="7299"/>
                    <a:pt x="12052" y="7285"/>
                    <a:pt x="12009" y="7285"/>
                  </a:cubicBezTo>
                  <a:cubicBezTo>
                    <a:pt x="11966" y="7285"/>
                    <a:pt x="11924" y="7299"/>
                    <a:pt x="11890" y="7328"/>
                  </a:cubicBezTo>
                  <a:lnTo>
                    <a:pt x="11260" y="7828"/>
                  </a:lnTo>
                  <a:lnTo>
                    <a:pt x="11241" y="7824"/>
                  </a:lnTo>
                  <a:lnTo>
                    <a:pt x="11159" y="7405"/>
                  </a:lnTo>
                  <a:cubicBezTo>
                    <a:pt x="11164" y="7400"/>
                    <a:pt x="11164" y="7395"/>
                    <a:pt x="11169" y="7386"/>
                  </a:cubicBezTo>
                  <a:cubicBezTo>
                    <a:pt x="11972" y="5268"/>
                    <a:pt x="11380" y="2877"/>
                    <a:pt x="9682" y="1376"/>
                  </a:cubicBezTo>
                  <a:cubicBezTo>
                    <a:pt x="8663" y="469"/>
                    <a:pt x="7371" y="0"/>
                    <a:pt x="606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220" name="Google Shape;13220;p93"/>
          <p:cNvSpPr/>
          <p:nvPr/>
        </p:nvSpPr>
        <p:spPr>
          <a:xfrm>
            <a:off x="3597435" y="2039441"/>
            <a:ext cx="25388" cy="49885"/>
          </a:xfrm>
          <a:custGeom>
            <a:avLst/>
            <a:gdLst/>
            <a:ahLst/>
            <a:cxnLst/>
            <a:rect l="l" t="t" r="r" b="b"/>
            <a:pathLst>
              <a:path w="968" h="1902" extrusionOk="0">
                <a:moveTo>
                  <a:pt x="646" y="1"/>
                </a:moveTo>
                <a:cubicBezTo>
                  <a:pt x="290" y="1"/>
                  <a:pt x="1" y="290"/>
                  <a:pt x="6" y="646"/>
                </a:cubicBezTo>
                <a:lnTo>
                  <a:pt x="6" y="1079"/>
                </a:lnTo>
                <a:cubicBezTo>
                  <a:pt x="6" y="1468"/>
                  <a:pt x="270" y="1805"/>
                  <a:pt x="650" y="1901"/>
                </a:cubicBezTo>
                <a:lnTo>
                  <a:pt x="650" y="646"/>
                </a:lnTo>
                <a:cubicBezTo>
                  <a:pt x="646" y="290"/>
                  <a:pt x="790" y="1"/>
                  <a:pt x="968" y="1"/>
                </a:cubicBezTo>
                <a:close/>
              </a:path>
            </a:pathLst>
          </a:custGeom>
          <a:solidFill>
            <a:srgbClr val="8A9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1" name="Google Shape;13221;p93"/>
          <p:cNvSpPr/>
          <p:nvPr/>
        </p:nvSpPr>
        <p:spPr>
          <a:xfrm>
            <a:off x="3580544" y="2114294"/>
            <a:ext cx="17048" cy="43800"/>
          </a:xfrm>
          <a:custGeom>
            <a:avLst/>
            <a:gdLst/>
            <a:ahLst/>
            <a:cxnLst/>
            <a:rect l="l" t="t" r="r" b="b"/>
            <a:pathLst>
              <a:path w="650" h="1670" extrusionOk="0">
                <a:moveTo>
                  <a:pt x="130" y="0"/>
                </a:moveTo>
                <a:cubicBezTo>
                  <a:pt x="48" y="111"/>
                  <a:pt x="0" y="246"/>
                  <a:pt x="0" y="380"/>
                </a:cubicBezTo>
                <a:lnTo>
                  <a:pt x="0" y="1670"/>
                </a:lnTo>
                <a:lnTo>
                  <a:pt x="650" y="1670"/>
                </a:lnTo>
                <a:lnTo>
                  <a:pt x="650" y="606"/>
                </a:lnTo>
                <a:cubicBezTo>
                  <a:pt x="645" y="467"/>
                  <a:pt x="582" y="342"/>
                  <a:pt x="476" y="260"/>
                </a:cubicBezTo>
                <a:lnTo>
                  <a:pt x="130" y="0"/>
                </a:ln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222" name="Google Shape;13222;p93"/>
          <p:cNvGrpSpPr/>
          <p:nvPr/>
        </p:nvGrpSpPr>
        <p:grpSpPr>
          <a:xfrm>
            <a:off x="3575220" y="1802711"/>
            <a:ext cx="292830" cy="360602"/>
            <a:chOff x="3575220" y="1987286"/>
            <a:chExt cx="292830" cy="360602"/>
          </a:xfrm>
        </p:grpSpPr>
        <p:sp>
          <p:nvSpPr>
            <p:cNvPr id="13223" name="Google Shape;13223;p93"/>
            <p:cNvSpPr/>
            <p:nvPr/>
          </p:nvSpPr>
          <p:spPr>
            <a:xfrm>
              <a:off x="3687552" y="2037748"/>
              <a:ext cx="67798" cy="50881"/>
            </a:xfrm>
            <a:custGeom>
              <a:avLst/>
              <a:gdLst/>
              <a:ahLst/>
              <a:cxnLst/>
              <a:rect l="l" t="t" r="r" b="b"/>
              <a:pathLst>
                <a:path w="2585" h="1940" extrusionOk="0">
                  <a:moveTo>
                    <a:pt x="866" y="1"/>
                  </a:moveTo>
                  <a:lnTo>
                    <a:pt x="866" y="429"/>
                  </a:lnTo>
                  <a:cubicBezTo>
                    <a:pt x="866" y="511"/>
                    <a:pt x="818" y="588"/>
                    <a:pt x="746" y="621"/>
                  </a:cubicBezTo>
                  <a:lnTo>
                    <a:pt x="241" y="876"/>
                  </a:lnTo>
                  <a:cubicBezTo>
                    <a:pt x="97" y="949"/>
                    <a:pt x="0" y="1098"/>
                    <a:pt x="0" y="1261"/>
                  </a:cubicBezTo>
                  <a:lnTo>
                    <a:pt x="0" y="1940"/>
                  </a:lnTo>
                  <a:lnTo>
                    <a:pt x="2584" y="1940"/>
                  </a:lnTo>
                  <a:lnTo>
                    <a:pt x="2584" y="1261"/>
                  </a:lnTo>
                  <a:cubicBezTo>
                    <a:pt x="2584" y="1098"/>
                    <a:pt x="2498" y="949"/>
                    <a:pt x="2353" y="876"/>
                  </a:cubicBezTo>
                  <a:lnTo>
                    <a:pt x="1848" y="621"/>
                  </a:lnTo>
                  <a:cubicBezTo>
                    <a:pt x="1776" y="588"/>
                    <a:pt x="1728" y="511"/>
                    <a:pt x="1728" y="429"/>
                  </a:cubicBezTo>
                  <a:lnTo>
                    <a:pt x="1728" y="1"/>
                  </a:ln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4" name="Google Shape;13224;p93"/>
            <p:cNvSpPr/>
            <p:nvPr/>
          </p:nvSpPr>
          <p:spPr>
            <a:xfrm>
              <a:off x="3687684" y="2055557"/>
              <a:ext cx="67667" cy="33073"/>
            </a:xfrm>
            <a:custGeom>
              <a:avLst/>
              <a:gdLst/>
              <a:ahLst/>
              <a:cxnLst/>
              <a:rect l="l" t="t" r="r" b="b"/>
              <a:pathLst>
                <a:path w="2580" h="1261" extrusionOk="0">
                  <a:moveTo>
                    <a:pt x="631" y="0"/>
                  </a:moveTo>
                  <a:lnTo>
                    <a:pt x="241" y="197"/>
                  </a:lnTo>
                  <a:cubicBezTo>
                    <a:pt x="92" y="270"/>
                    <a:pt x="0" y="419"/>
                    <a:pt x="0" y="582"/>
                  </a:cubicBezTo>
                  <a:lnTo>
                    <a:pt x="0" y="1261"/>
                  </a:lnTo>
                  <a:lnTo>
                    <a:pt x="2579" y="1261"/>
                  </a:lnTo>
                  <a:lnTo>
                    <a:pt x="2579" y="582"/>
                  </a:lnTo>
                  <a:cubicBezTo>
                    <a:pt x="2579" y="419"/>
                    <a:pt x="2493" y="270"/>
                    <a:pt x="2348" y="197"/>
                  </a:cubicBezTo>
                  <a:lnTo>
                    <a:pt x="1954" y="0"/>
                  </a:lnTo>
                  <a:cubicBezTo>
                    <a:pt x="1795" y="193"/>
                    <a:pt x="1559" y="525"/>
                    <a:pt x="1295" y="525"/>
                  </a:cubicBezTo>
                  <a:cubicBezTo>
                    <a:pt x="1025" y="525"/>
                    <a:pt x="789" y="193"/>
                    <a:pt x="631" y="0"/>
                  </a:cubicBez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5" name="Google Shape;13225;p93"/>
            <p:cNvSpPr/>
            <p:nvPr/>
          </p:nvSpPr>
          <p:spPr>
            <a:xfrm>
              <a:off x="3687815" y="2065654"/>
              <a:ext cx="16917" cy="22975"/>
            </a:xfrm>
            <a:custGeom>
              <a:avLst/>
              <a:gdLst/>
              <a:ahLst/>
              <a:cxnLst/>
              <a:rect l="l" t="t" r="r" b="b"/>
              <a:pathLst>
                <a:path w="645" h="876" extrusionOk="0">
                  <a:moveTo>
                    <a:pt x="48" y="0"/>
                  </a:moveTo>
                  <a:cubicBezTo>
                    <a:pt x="14" y="58"/>
                    <a:pt x="0" y="125"/>
                    <a:pt x="0" y="197"/>
                  </a:cubicBezTo>
                  <a:lnTo>
                    <a:pt x="0" y="876"/>
                  </a:lnTo>
                  <a:lnTo>
                    <a:pt x="645" y="876"/>
                  </a:lnTo>
                  <a:lnTo>
                    <a:pt x="645" y="659"/>
                  </a:lnTo>
                  <a:cubicBezTo>
                    <a:pt x="645" y="525"/>
                    <a:pt x="577" y="395"/>
                    <a:pt x="472" y="313"/>
                  </a:cubicBezTo>
                  <a:lnTo>
                    <a:pt x="48" y="0"/>
                  </a:lnTo>
                  <a:close/>
                </a:path>
              </a:pathLst>
            </a:custGeom>
            <a:solidFill>
              <a:srgbClr val="7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6" name="Google Shape;13226;p93"/>
            <p:cNvSpPr/>
            <p:nvPr/>
          </p:nvSpPr>
          <p:spPr>
            <a:xfrm>
              <a:off x="3738539" y="2065654"/>
              <a:ext cx="16943" cy="22975"/>
            </a:xfrm>
            <a:custGeom>
              <a:avLst/>
              <a:gdLst/>
              <a:ahLst/>
              <a:cxnLst/>
              <a:rect l="l" t="t" r="r" b="b"/>
              <a:pathLst>
                <a:path w="646" h="876" extrusionOk="0">
                  <a:moveTo>
                    <a:pt x="592" y="0"/>
                  </a:moveTo>
                  <a:lnTo>
                    <a:pt x="174" y="313"/>
                  </a:lnTo>
                  <a:cubicBezTo>
                    <a:pt x="63" y="395"/>
                    <a:pt x="0" y="525"/>
                    <a:pt x="0" y="659"/>
                  </a:cubicBezTo>
                  <a:lnTo>
                    <a:pt x="0" y="876"/>
                  </a:lnTo>
                  <a:lnTo>
                    <a:pt x="645" y="876"/>
                  </a:lnTo>
                  <a:lnTo>
                    <a:pt x="645" y="197"/>
                  </a:lnTo>
                  <a:cubicBezTo>
                    <a:pt x="645" y="125"/>
                    <a:pt x="626" y="58"/>
                    <a:pt x="592" y="0"/>
                  </a:cubicBezTo>
                  <a:close/>
                </a:path>
              </a:pathLst>
            </a:custGeom>
            <a:solidFill>
              <a:srgbClr val="7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7" name="Google Shape;13227;p93"/>
            <p:cNvSpPr/>
            <p:nvPr/>
          </p:nvSpPr>
          <p:spPr>
            <a:xfrm>
              <a:off x="3699040" y="1992584"/>
              <a:ext cx="45190" cy="50881"/>
            </a:xfrm>
            <a:custGeom>
              <a:avLst/>
              <a:gdLst/>
              <a:ahLst/>
              <a:cxnLst/>
              <a:rect l="l" t="t" r="r" b="b"/>
              <a:pathLst>
                <a:path w="1723" h="1940" extrusionOk="0">
                  <a:moveTo>
                    <a:pt x="645" y="0"/>
                  </a:moveTo>
                  <a:cubicBezTo>
                    <a:pt x="289" y="0"/>
                    <a:pt x="0" y="289"/>
                    <a:pt x="0" y="645"/>
                  </a:cubicBezTo>
                  <a:lnTo>
                    <a:pt x="0" y="1078"/>
                  </a:lnTo>
                  <a:cubicBezTo>
                    <a:pt x="0" y="1549"/>
                    <a:pt x="385" y="1939"/>
                    <a:pt x="862" y="1939"/>
                  </a:cubicBezTo>
                  <a:cubicBezTo>
                    <a:pt x="1338" y="1939"/>
                    <a:pt x="1723" y="1554"/>
                    <a:pt x="1723" y="1078"/>
                  </a:cubicBezTo>
                  <a:lnTo>
                    <a:pt x="1723" y="645"/>
                  </a:lnTo>
                  <a:cubicBezTo>
                    <a:pt x="1723" y="289"/>
                    <a:pt x="1434" y="0"/>
                    <a:pt x="1078" y="0"/>
                  </a:cubicBezTo>
                  <a:close/>
                </a:path>
              </a:pathLst>
            </a:custGeom>
            <a:solidFill>
              <a:srgbClr val="D8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8" name="Google Shape;13228;p93"/>
            <p:cNvSpPr/>
            <p:nvPr/>
          </p:nvSpPr>
          <p:spPr>
            <a:xfrm>
              <a:off x="3699040" y="1992584"/>
              <a:ext cx="31053" cy="50803"/>
            </a:xfrm>
            <a:custGeom>
              <a:avLst/>
              <a:gdLst/>
              <a:ahLst/>
              <a:cxnLst/>
              <a:rect l="l" t="t" r="r" b="b"/>
              <a:pathLst>
                <a:path w="1184" h="1937" extrusionOk="0">
                  <a:moveTo>
                    <a:pt x="645" y="0"/>
                  </a:moveTo>
                  <a:cubicBezTo>
                    <a:pt x="289" y="0"/>
                    <a:pt x="0" y="289"/>
                    <a:pt x="0" y="645"/>
                  </a:cubicBezTo>
                  <a:lnTo>
                    <a:pt x="0" y="1078"/>
                  </a:lnTo>
                  <a:cubicBezTo>
                    <a:pt x="0" y="1569"/>
                    <a:pt x="404" y="1936"/>
                    <a:pt x="858" y="1936"/>
                  </a:cubicBezTo>
                  <a:cubicBezTo>
                    <a:pt x="966" y="1936"/>
                    <a:pt x="1076" y="1916"/>
                    <a:pt x="1184" y="1872"/>
                  </a:cubicBezTo>
                  <a:cubicBezTo>
                    <a:pt x="857" y="1742"/>
                    <a:pt x="645" y="1424"/>
                    <a:pt x="645" y="1078"/>
                  </a:cubicBezTo>
                  <a:lnTo>
                    <a:pt x="645" y="645"/>
                  </a:lnTo>
                  <a:cubicBezTo>
                    <a:pt x="645" y="332"/>
                    <a:pt x="871" y="63"/>
                    <a:pt x="1184" y="10"/>
                  </a:cubicBezTo>
                  <a:cubicBezTo>
                    <a:pt x="1145" y="5"/>
                    <a:pt x="1112" y="0"/>
                    <a:pt x="1078" y="0"/>
                  </a:cubicBez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29" name="Google Shape;13229;p93"/>
            <p:cNvSpPr/>
            <p:nvPr/>
          </p:nvSpPr>
          <p:spPr>
            <a:xfrm>
              <a:off x="3699040" y="1992584"/>
              <a:ext cx="45190" cy="22608"/>
            </a:xfrm>
            <a:custGeom>
              <a:avLst/>
              <a:gdLst/>
              <a:ahLst/>
              <a:cxnLst/>
              <a:rect l="l" t="t" r="r" b="b"/>
              <a:pathLst>
                <a:path w="1723" h="862" extrusionOk="0">
                  <a:moveTo>
                    <a:pt x="645" y="0"/>
                  </a:moveTo>
                  <a:cubicBezTo>
                    <a:pt x="289" y="0"/>
                    <a:pt x="0" y="289"/>
                    <a:pt x="0" y="645"/>
                  </a:cubicBezTo>
                  <a:cubicBezTo>
                    <a:pt x="0" y="645"/>
                    <a:pt x="645" y="861"/>
                    <a:pt x="1723" y="861"/>
                  </a:cubicBezTo>
                  <a:lnTo>
                    <a:pt x="1723" y="645"/>
                  </a:lnTo>
                  <a:cubicBezTo>
                    <a:pt x="1723" y="289"/>
                    <a:pt x="1434" y="0"/>
                    <a:pt x="1073" y="0"/>
                  </a:cubicBez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0" name="Google Shape;13230;p93"/>
            <p:cNvSpPr/>
            <p:nvPr/>
          </p:nvSpPr>
          <p:spPr>
            <a:xfrm>
              <a:off x="3699040" y="1992584"/>
              <a:ext cx="31053" cy="20589"/>
            </a:xfrm>
            <a:custGeom>
              <a:avLst/>
              <a:gdLst/>
              <a:ahLst/>
              <a:cxnLst/>
              <a:rect l="l" t="t" r="r" b="b"/>
              <a:pathLst>
                <a:path w="1184" h="785" extrusionOk="0">
                  <a:moveTo>
                    <a:pt x="645" y="0"/>
                  </a:moveTo>
                  <a:cubicBezTo>
                    <a:pt x="289" y="0"/>
                    <a:pt x="0" y="289"/>
                    <a:pt x="0" y="645"/>
                  </a:cubicBezTo>
                  <a:cubicBezTo>
                    <a:pt x="212" y="707"/>
                    <a:pt x="428" y="756"/>
                    <a:pt x="645" y="784"/>
                  </a:cubicBezTo>
                  <a:lnTo>
                    <a:pt x="645" y="645"/>
                  </a:lnTo>
                  <a:cubicBezTo>
                    <a:pt x="645" y="332"/>
                    <a:pt x="871" y="63"/>
                    <a:pt x="1184" y="15"/>
                  </a:cubicBezTo>
                  <a:cubicBezTo>
                    <a:pt x="1145" y="5"/>
                    <a:pt x="1112" y="0"/>
                    <a:pt x="1078" y="0"/>
                  </a:cubicBezTo>
                  <a:close/>
                </a:path>
              </a:pathLst>
            </a:custGeom>
            <a:solidFill>
              <a:srgbClr val="8A9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1" name="Google Shape;13231;p93"/>
            <p:cNvSpPr/>
            <p:nvPr/>
          </p:nvSpPr>
          <p:spPr>
            <a:xfrm>
              <a:off x="3687684" y="2105520"/>
              <a:ext cx="67798" cy="135439"/>
            </a:xfrm>
            <a:custGeom>
              <a:avLst/>
              <a:gdLst/>
              <a:ahLst/>
              <a:cxnLst/>
              <a:rect l="l" t="t" r="r" b="b"/>
              <a:pathLst>
                <a:path w="2585" h="5164" extrusionOk="0">
                  <a:moveTo>
                    <a:pt x="0" y="1"/>
                  </a:moveTo>
                  <a:lnTo>
                    <a:pt x="0" y="5164"/>
                  </a:lnTo>
                  <a:lnTo>
                    <a:pt x="2584" y="5164"/>
                  </a:lnTo>
                  <a:lnTo>
                    <a:pt x="2584" y="1"/>
                  </a:ln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2" name="Google Shape;13232;p93"/>
            <p:cNvSpPr/>
            <p:nvPr/>
          </p:nvSpPr>
          <p:spPr>
            <a:xfrm>
              <a:off x="3687684" y="2184517"/>
              <a:ext cx="67798" cy="56442"/>
            </a:xfrm>
            <a:custGeom>
              <a:avLst/>
              <a:gdLst/>
              <a:ahLst/>
              <a:cxnLst/>
              <a:rect l="l" t="t" r="r" b="b"/>
              <a:pathLst>
                <a:path w="2585" h="2152" extrusionOk="0">
                  <a:moveTo>
                    <a:pt x="0" y="1"/>
                  </a:moveTo>
                  <a:lnTo>
                    <a:pt x="0" y="2152"/>
                  </a:lnTo>
                  <a:lnTo>
                    <a:pt x="2584" y="2152"/>
                  </a:lnTo>
                  <a:lnTo>
                    <a:pt x="2584" y="1"/>
                  </a:lnTo>
                  <a:close/>
                </a:path>
              </a:pathLst>
            </a:custGeom>
            <a:solidFill>
              <a:srgbClr val="C1CF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3" name="Google Shape;13233;p93"/>
            <p:cNvSpPr/>
            <p:nvPr/>
          </p:nvSpPr>
          <p:spPr>
            <a:xfrm>
              <a:off x="3648185" y="2167601"/>
              <a:ext cx="45190" cy="67798"/>
            </a:xfrm>
            <a:custGeom>
              <a:avLst/>
              <a:gdLst/>
              <a:ahLst/>
              <a:cxnLst/>
              <a:rect l="l" t="t" r="r" b="b"/>
              <a:pathLst>
                <a:path w="1723" h="2585" extrusionOk="0">
                  <a:moveTo>
                    <a:pt x="1087" y="1"/>
                  </a:moveTo>
                  <a:cubicBezTo>
                    <a:pt x="1084" y="1"/>
                    <a:pt x="1081" y="1"/>
                    <a:pt x="1078" y="1"/>
                  </a:cubicBezTo>
                  <a:lnTo>
                    <a:pt x="645" y="1"/>
                  </a:lnTo>
                  <a:cubicBezTo>
                    <a:pt x="289" y="1"/>
                    <a:pt x="0" y="290"/>
                    <a:pt x="0" y="646"/>
                  </a:cubicBezTo>
                  <a:lnTo>
                    <a:pt x="0" y="1353"/>
                  </a:lnTo>
                  <a:cubicBezTo>
                    <a:pt x="15" y="1565"/>
                    <a:pt x="87" y="1767"/>
                    <a:pt x="217" y="1935"/>
                  </a:cubicBezTo>
                  <a:cubicBezTo>
                    <a:pt x="356" y="2099"/>
                    <a:pt x="433" y="2306"/>
                    <a:pt x="433" y="2517"/>
                  </a:cubicBezTo>
                  <a:lnTo>
                    <a:pt x="433" y="2585"/>
                  </a:lnTo>
                  <a:lnTo>
                    <a:pt x="1294" y="2585"/>
                  </a:lnTo>
                  <a:lnTo>
                    <a:pt x="1294" y="2460"/>
                  </a:lnTo>
                  <a:cubicBezTo>
                    <a:pt x="1294" y="2282"/>
                    <a:pt x="1357" y="2118"/>
                    <a:pt x="1468" y="1983"/>
                  </a:cubicBezTo>
                  <a:lnTo>
                    <a:pt x="1549" y="1892"/>
                  </a:lnTo>
                  <a:cubicBezTo>
                    <a:pt x="1655" y="1752"/>
                    <a:pt x="1713" y="1589"/>
                    <a:pt x="1723" y="1416"/>
                  </a:cubicBezTo>
                  <a:lnTo>
                    <a:pt x="1723" y="646"/>
                  </a:lnTo>
                  <a:cubicBezTo>
                    <a:pt x="1723" y="293"/>
                    <a:pt x="1439" y="1"/>
                    <a:pt x="1087" y="1"/>
                  </a:cubicBezTo>
                  <a:close/>
                </a:path>
              </a:pathLst>
            </a:custGeom>
            <a:solidFill>
              <a:srgbClr val="D8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4" name="Google Shape;13234;p93"/>
            <p:cNvSpPr/>
            <p:nvPr/>
          </p:nvSpPr>
          <p:spPr>
            <a:xfrm>
              <a:off x="3648290" y="2167601"/>
              <a:ext cx="25414" cy="67798"/>
            </a:xfrm>
            <a:custGeom>
              <a:avLst/>
              <a:gdLst/>
              <a:ahLst/>
              <a:cxnLst/>
              <a:rect l="l" t="t" r="r" b="b"/>
              <a:pathLst>
                <a:path w="969" h="2585" extrusionOk="0">
                  <a:moveTo>
                    <a:pt x="646" y="1"/>
                  </a:moveTo>
                  <a:cubicBezTo>
                    <a:pt x="290" y="1"/>
                    <a:pt x="1" y="290"/>
                    <a:pt x="1" y="646"/>
                  </a:cubicBezTo>
                  <a:lnTo>
                    <a:pt x="1" y="1353"/>
                  </a:lnTo>
                  <a:cubicBezTo>
                    <a:pt x="11" y="1565"/>
                    <a:pt x="83" y="1767"/>
                    <a:pt x="213" y="1935"/>
                  </a:cubicBezTo>
                  <a:cubicBezTo>
                    <a:pt x="352" y="2099"/>
                    <a:pt x="429" y="2306"/>
                    <a:pt x="429" y="2517"/>
                  </a:cubicBezTo>
                  <a:lnTo>
                    <a:pt x="429" y="2585"/>
                  </a:lnTo>
                  <a:lnTo>
                    <a:pt x="862" y="2585"/>
                  </a:lnTo>
                  <a:lnTo>
                    <a:pt x="862" y="2517"/>
                  </a:lnTo>
                  <a:cubicBezTo>
                    <a:pt x="862" y="2320"/>
                    <a:pt x="824" y="2123"/>
                    <a:pt x="752" y="1935"/>
                  </a:cubicBezTo>
                  <a:cubicBezTo>
                    <a:pt x="684" y="1748"/>
                    <a:pt x="646" y="1555"/>
                    <a:pt x="646" y="1353"/>
                  </a:cubicBezTo>
                  <a:lnTo>
                    <a:pt x="646" y="646"/>
                  </a:lnTo>
                  <a:cubicBezTo>
                    <a:pt x="646" y="290"/>
                    <a:pt x="790" y="1"/>
                    <a:pt x="968" y="1"/>
                  </a:cubicBez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5" name="Google Shape;13235;p93"/>
            <p:cNvSpPr/>
            <p:nvPr/>
          </p:nvSpPr>
          <p:spPr>
            <a:xfrm>
              <a:off x="3648185" y="2167601"/>
              <a:ext cx="45190" cy="50776"/>
            </a:xfrm>
            <a:custGeom>
              <a:avLst/>
              <a:gdLst/>
              <a:ahLst/>
              <a:cxnLst/>
              <a:rect l="l" t="t" r="r" b="b"/>
              <a:pathLst>
                <a:path w="1723" h="1936" extrusionOk="0">
                  <a:moveTo>
                    <a:pt x="650" y="1"/>
                  </a:moveTo>
                  <a:cubicBezTo>
                    <a:pt x="289" y="1"/>
                    <a:pt x="0" y="290"/>
                    <a:pt x="0" y="646"/>
                  </a:cubicBezTo>
                  <a:lnTo>
                    <a:pt x="0" y="1074"/>
                  </a:lnTo>
                  <a:cubicBezTo>
                    <a:pt x="0" y="1550"/>
                    <a:pt x="385" y="1935"/>
                    <a:pt x="861" y="1935"/>
                  </a:cubicBezTo>
                  <a:cubicBezTo>
                    <a:pt x="1338" y="1935"/>
                    <a:pt x="1723" y="1550"/>
                    <a:pt x="1723" y="1074"/>
                  </a:cubicBezTo>
                  <a:lnTo>
                    <a:pt x="1723" y="646"/>
                  </a:lnTo>
                  <a:cubicBezTo>
                    <a:pt x="1723" y="290"/>
                    <a:pt x="1434" y="1"/>
                    <a:pt x="1078" y="1"/>
                  </a:cubicBez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6" name="Google Shape;13236;p93"/>
            <p:cNvSpPr/>
            <p:nvPr/>
          </p:nvSpPr>
          <p:spPr>
            <a:xfrm>
              <a:off x="3648290" y="2167601"/>
              <a:ext cx="25414" cy="50514"/>
            </a:xfrm>
            <a:custGeom>
              <a:avLst/>
              <a:gdLst/>
              <a:ahLst/>
              <a:cxnLst/>
              <a:rect l="l" t="t" r="r" b="b"/>
              <a:pathLst>
                <a:path w="969" h="1926" extrusionOk="0">
                  <a:moveTo>
                    <a:pt x="646" y="1"/>
                  </a:moveTo>
                  <a:cubicBezTo>
                    <a:pt x="290" y="1"/>
                    <a:pt x="1" y="290"/>
                    <a:pt x="1" y="646"/>
                  </a:cubicBezTo>
                  <a:lnTo>
                    <a:pt x="1" y="1074"/>
                  </a:lnTo>
                  <a:cubicBezTo>
                    <a:pt x="1" y="1507"/>
                    <a:pt x="319" y="1868"/>
                    <a:pt x="747" y="1926"/>
                  </a:cubicBezTo>
                  <a:cubicBezTo>
                    <a:pt x="684" y="1743"/>
                    <a:pt x="646" y="1550"/>
                    <a:pt x="646" y="1353"/>
                  </a:cubicBezTo>
                  <a:lnTo>
                    <a:pt x="646" y="646"/>
                  </a:lnTo>
                  <a:cubicBezTo>
                    <a:pt x="646" y="290"/>
                    <a:pt x="790" y="1"/>
                    <a:pt x="968" y="1"/>
                  </a:cubicBezTo>
                  <a:close/>
                </a:path>
              </a:pathLst>
            </a:custGeom>
            <a:solidFill>
              <a:srgbClr val="8A9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7" name="Google Shape;13237;p93"/>
            <p:cNvSpPr/>
            <p:nvPr/>
          </p:nvSpPr>
          <p:spPr>
            <a:xfrm>
              <a:off x="3631268" y="2229707"/>
              <a:ext cx="79155" cy="90380"/>
            </a:xfrm>
            <a:custGeom>
              <a:avLst/>
              <a:gdLst/>
              <a:ahLst/>
              <a:cxnLst/>
              <a:rect l="l" t="t" r="r" b="b"/>
              <a:pathLst>
                <a:path w="3018" h="3446" extrusionOk="0">
                  <a:moveTo>
                    <a:pt x="1285" y="0"/>
                  </a:moveTo>
                  <a:cubicBezTo>
                    <a:pt x="1150" y="0"/>
                    <a:pt x="1011" y="24"/>
                    <a:pt x="886" y="77"/>
                  </a:cubicBezTo>
                  <a:lnTo>
                    <a:pt x="409" y="265"/>
                  </a:lnTo>
                  <a:cubicBezTo>
                    <a:pt x="164" y="366"/>
                    <a:pt x="0" y="602"/>
                    <a:pt x="0" y="866"/>
                  </a:cubicBezTo>
                  <a:lnTo>
                    <a:pt x="0" y="3229"/>
                  </a:lnTo>
                  <a:cubicBezTo>
                    <a:pt x="0" y="3349"/>
                    <a:pt x="97" y="3446"/>
                    <a:pt x="217" y="3446"/>
                  </a:cubicBezTo>
                  <a:lnTo>
                    <a:pt x="2801" y="3446"/>
                  </a:lnTo>
                  <a:cubicBezTo>
                    <a:pt x="2921" y="3446"/>
                    <a:pt x="3017" y="3349"/>
                    <a:pt x="3017" y="3229"/>
                  </a:cubicBezTo>
                  <a:lnTo>
                    <a:pt x="3017" y="866"/>
                  </a:lnTo>
                  <a:cubicBezTo>
                    <a:pt x="3017" y="602"/>
                    <a:pt x="2854" y="366"/>
                    <a:pt x="2608" y="265"/>
                  </a:cubicBezTo>
                  <a:lnTo>
                    <a:pt x="2132" y="77"/>
                  </a:lnTo>
                  <a:cubicBezTo>
                    <a:pt x="2002" y="24"/>
                    <a:pt x="1867" y="0"/>
                    <a:pt x="1733" y="0"/>
                  </a:cubicBezTo>
                  <a:close/>
                </a:path>
              </a:pathLst>
            </a:custGeom>
            <a:solidFill>
              <a:srgbClr val="CED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8" name="Google Shape;13238;p93"/>
            <p:cNvSpPr/>
            <p:nvPr/>
          </p:nvSpPr>
          <p:spPr>
            <a:xfrm>
              <a:off x="3631268" y="2242454"/>
              <a:ext cx="16943" cy="77502"/>
            </a:xfrm>
            <a:custGeom>
              <a:avLst/>
              <a:gdLst/>
              <a:ahLst/>
              <a:cxnLst/>
              <a:rect l="l" t="t" r="r" b="b"/>
              <a:pathLst>
                <a:path w="646" h="2955" extrusionOk="0">
                  <a:moveTo>
                    <a:pt x="130" y="0"/>
                  </a:moveTo>
                  <a:cubicBezTo>
                    <a:pt x="48" y="111"/>
                    <a:pt x="0" y="241"/>
                    <a:pt x="0" y="380"/>
                  </a:cubicBezTo>
                  <a:lnTo>
                    <a:pt x="0" y="2743"/>
                  </a:lnTo>
                  <a:cubicBezTo>
                    <a:pt x="0" y="2858"/>
                    <a:pt x="97" y="2955"/>
                    <a:pt x="217" y="2955"/>
                  </a:cubicBezTo>
                  <a:lnTo>
                    <a:pt x="645" y="2955"/>
                  </a:lnTo>
                  <a:lnTo>
                    <a:pt x="645" y="602"/>
                  </a:lnTo>
                  <a:cubicBezTo>
                    <a:pt x="645" y="467"/>
                    <a:pt x="583" y="342"/>
                    <a:pt x="477" y="260"/>
                  </a:cubicBezTo>
                  <a:lnTo>
                    <a:pt x="130" y="0"/>
                  </a:lnTo>
                  <a:close/>
                </a:path>
              </a:pathLst>
            </a:custGeom>
            <a:solidFill>
              <a:srgbClr val="B0B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39" name="Google Shape;13239;p93"/>
            <p:cNvSpPr/>
            <p:nvPr/>
          </p:nvSpPr>
          <p:spPr>
            <a:xfrm>
              <a:off x="3693349" y="2242454"/>
              <a:ext cx="16943" cy="77502"/>
            </a:xfrm>
            <a:custGeom>
              <a:avLst/>
              <a:gdLst/>
              <a:ahLst/>
              <a:cxnLst/>
              <a:rect l="l" t="t" r="r" b="b"/>
              <a:pathLst>
                <a:path w="646" h="2955" extrusionOk="0">
                  <a:moveTo>
                    <a:pt x="520" y="0"/>
                  </a:moveTo>
                  <a:lnTo>
                    <a:pt x="174" y="260"/>
                  </a:lnTo>
                  <a:cubicBezTo>
                    <a:pt x="68" y="342"/>
                    <a:pt x="1" y="467"/>
                    <a:pt x="1" y="602"/>
                  </a:cubicBezTo>
                  <a:lnTo>
                    <a:pt x="1" y="2955"/>
                  </a:lnTo>
                  <a:lnTo>
                    <a:pt x="434" y="2955"/>
                  </a:lnTo>
                  <a:cubicBezTo>
                    <a:pt x="549" y="2955"/>
                    <a:pt x="645" y="2858"/>
                    <a:pt x="645" y="2743"/>
                  </a:cubicBezTo>
                  <a:lnTo>
                    <a:pt x="645" y="380"/>
                  </a:lnTo>
                  <a:cubicBezTo>
                    <a:pt x="645" y="241"/>
                    <a:pt x="602" y="111"/>
                    <a:pt x="520" y="0"/>
                  </a:cubicBezTo>
                  <a:close/>
                </a:path>
              </a:pathLst>
            </a:custGeom>
            <a:solidFill>
              <a:srgbClr val="B0B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0" name="Google Shape;13240;p93"/>
            <p:cNvSpPr/>
            <p:nvPr/>
          </p:nvSpPr>
          <p:spPr>
            <a:xfrm>
              <a:off x="3665075" y="2088498"/>
              <a:ext cx="112988" cy="22608"/>
            </a:xfrm>
            <a:custGeom>
              <a:avLst/>
              <a:gdLst/>
              <a:ahLst/>
              <a:cxnLst/>
              <a:rect l="l" t="t" r="r" b="b"/>
              <a:pathLst>
                <a:path w="4308" h="862" extrusionOk="0">
                  <a:moveTo>
                    <a:pt x="1" y="0"/>
                  </a:moveTo>
                  <a:lnTo>
                    <a:pt x="424" y="837"/>
                  </a:lnTo>
                  <a:cubicBezTo>
                    <a:pt x="429" y="852"/>
                    <a:pt x="444" y="861"/>
                    <a:pt x="463" y="861"/>
                  </a:cubicBezTo>
                  <a:lnTo>
                    <a:pt x="3850" y="861"/>
                  </a:lnTo>
                  <a:cubicBezTo>
                    <a:pt x="3865" y="861"/>
                    <a:pt x="3879" y="852"/>
                    <a:pt x="3884" y="837"/>
                  </a:cubicBezTo>
                  <a:lnTo>
                    <a:pt x="4307" y="0"/>
                  </a:lnTo>
                  <a:close/>
                </a:path>
              </a:pathLst>
            </a:custGeom>
            <a:solidFill>
              <a:srgbClr val="D8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1" name="Google Shape;13241;p93"/>
            <p:cNvSpPr/>
            <p:nvPr/>
          </p:nvSpPr>
          <p:spPr>
            <a:xfrm>
              <a:off x="3648185" y="2167601"/>
              <a:ext cx="45190" cy="67798"/>
            </a:xfrm>
            <a:custGeom>
              <a:avLst/>
              <a:gdLst/>
              <a:ahLst/>
              <a:cxnLst/>
              <a:rect l="l" t="t" r="r" b="b"/>
              <a:pathLst>
                <a:path w="1723" h="2585" extrusionOk="0">
                  <a:moveTo>
                    <a:pt x="1087" y="1"/>
                  </a:moveTo>
                  <a:cubicBezTo>
                    <a:pt x="1084" y="1"/>
                    <a:pt x="1081" y="1"/>
                    <a:pt x="1078" y="1"/>
                  </a:cubicBezTo>
                  <a:lnTo>
                    <a:pt x="645" y="1"/>
                  </a:lnTo>
                  <a:cubicBezTo>
                    <a:pt x="289" y="1"/>
                    <a:pt x="0" y="290"/>
                    <a:pt x="0" y="646"/>
                  </a:cubicBezTo>
                  <a:lnTo>
                    <a:pt x="0" y="1353"/>
                  </a:lnTo>
                  <a:cubicBezTo>
                    <a:pt x="15" y="1565"/>
                    <a:pt x="87" y="1767"/>
                    <a:pt x="217" y="1935"/>
                  </a:cubicBezTo>
                  <a:cubicBezTo>
                    <a:pt x="356" y="2099"/>
                    <a:pt x="433" y="2306"/>
                    <a:pt x="433" y="2517"/>
                  </a:cubicBezTo>
                  <a:lnTo>
                    <a:pt x="433" y="2585"/>
                  </a:lnTo>
                  <a:lnTo>
                    <a:pt x="1294" y="2585"/>
                  </a:lnTo>
                  <a:lnTo>
                    <a:pt x="1294" y="2460"/>
                  </a:lnTo>
                  <a:cubicBezTo>
                    <a:pt x="1294" y="2282"/>
                    <a:pt x="1357" y="2118"/>
                    <a:pt x="1468" y="1983"/>
                  </a:cubicBezTo>
                  <a:lnTo>
                    <a:pt x="1549" y="1892"/>
                  </a:lnTo>
                  <a:cubicBezTo>
                    <a:pt x="1655" y="1752"/>
                    <a:pt x="1713" y="1589"/>
                    <a:pt x="1723" y="1416"/>
                  </a:cubicBezTo>
                  <a:lnTo>
                    <a:pt x="1723" y="646"/>
                  </a:lnTo>
                  <a:cubicBezTo>
                    <a:pt x="1723" y="293"/>
                    <a:pt x="1439" y="1"/>
                    <a:pt x="1087" y="1"/>
                  </a:cubicBezTo>
                  <a:close/>
                </a:path>
              </a:pathLst>
            </a:custGeom>
            <a:solidFill>
              <a:srgbClr val="D8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2" name="Google Shape;13242;p93"/>
            <p:cNvSpPr/>
            <p:nvPr/>
          </p:nvSpPr>
          <p:spPr>
            <a:xfrm>
              <a:off x="3631268" y="2229707"/>
              <a:ext cx="79023" cy="90380"/>
            </a:xfrm>
            <a:custGeom>
              <a:avLst/>
              <a:gdLst/>
              <a:ahLst/>
              <a:cxnLst/>
              <a:rect l="l" t="t" r="r" b="b"/>
              <a:pathLst>
                <a:path w="3013" h="3446" extrusionOk="0">
                  <a:moveTo>
                    <a:pt x="1285" y="0"/>
                  </a:moveTo>
                  <a:cubicBezTo>
                    <a:pt x="1150" y="0"/>
                    <a:pt x="1011" y="24"/>
                    <a:pt x="886" y="77"/>
                  </a:cubicBezTo>
                  <a:lnTo>
                    <a:pt x="409" y="265"/>
                  </a:lnTo>
                  <a:cubicBezTo>
                    <a:pt x="164" y="366"/>
                    <a:pt x="0" y="602"/>
                    <a:pt x="0" y="866"/>
                  </a:cubicBezTo>
                  <a:lnTo>
                    <a:pt x="0" y="3446"/>
                  </a:lnTo>
                  <a:lnTo>
                    <a:pt x="3012" y="3446"/>
                  </a:lnTo>
                  <a:lnTo>
                    <a:pt x="3012" y="866"/>
                  </a:lnTo>
                  <a:cubicBezTo>
                    <a:pt x="3012" y="602"/>
                    <a:pt x="2854" y="366"/>
                    <a:pt x="2608" y="265"/>
                  </a:cubicBezTo>
                  <a:lnTo>
                    <a:pt x="2132" y="77"/>
                  </a:lnTo>
                  <a:cubicBezTo>
                    <a:pt x="2002" y="24"/>
                    <a:pt x="1867" y="0"/>
                    <a:pt x="1733" y="0"/>
                  </a:cubicBezTo>
                  <a:close/>
                </a:path>
              </a:pathLst>
            </a:custGeom>
            <a:solidFill>
              <a:srgbClr val="CED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3" name="Google Shape;13243;p93"/>
            <p:cNvSpPr/>
            <p:nvPr/>
          </p:nvSpPr>
          <p:spPr>
            <a:xfrm>
              <a:off x="3648185" y="2167601"/>
              <a:ext cx="45190" cy="50776"/>
            </a:xfrm>
            <a:custGeom>
              <a:avLst/>
              <a:gdLst/>
              <a:ahLst/>
              <a:cxnLst/>
              <a:rect l="l" t="t" r="r" b="b"/>
              <a:pathLst>
                <a:path w="1723" h="1936" extrusionOk="0">
                  <a:moveTo>
                    <a:pt x="650" y="1"/>
                  </a:moveTo>
                  <a:cubicBezTo>
                    <a:pt x="289" y="1"/>
                    <a:pt x="0" y="290"/>
                    <a:pt x="0" y="646"/>
                  </a:cubicBezTo>
                  <a:lnTo>
                    <a:pt x="0" y="1074"/>
                  </a:lnTo>
                  <a:cubicBezTo>
                    <a:pt x="0" y="1550"/>
                    <a:pt x="385" y="1935"/>
                    <a:pt x="861" y="1935"/>
                  </a:cubicBezTo>
                  <a:cubicBezTo>
                    <a:pt x="1338" y="1935"/>
                    <a:pt x="1723" y="1550"/>
                    <a:pt x="1723" y="1074"/>
                  </a:cubicBezTo>
                  <a:lnTo>
                    <a:pt x="1723" y="646"/>
                  </a:lnTo>
                  <a:cubicBezTo>
                    <a:pt x="1723" y="290"/>
                    <a:pt x="1434" y="1"/>
                    <a:pt x="1078" y="1"/>
                  </a:cubicBez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4" name="Google Shape;13244;p93"/>
            <p:cNvSpPr/>
            <p:nvPr/>
          </p:nvSpPr>
          <p:spPr>
            <a:xfrm>
              <a:off x="3648185" y="2167601"/>
              <a:ext cx="25519" cy="49885"/>
            </a:xfrm>
            <a:custGeom>
              <a:avLst/>
              <a:gdLst/>
              <a:ahLst/>
              <a:cxnLst/>
              <a:rect l="l" t="t" r="r" b="b"/>
              <a:pathLst>
                <a:path w="973" h="1902" extrusionOk="0">
                  <a:moveTo>
                    <a:pt x="650" y="1"/>
                  </a:moveTo>
                  <a:cubicBezTo>
                    <a:pt x="289" y="1"/>
                    <a:pt x="0" y="290"/>
                    <a:pt x="0" y="646"/>
                  </a:cubicBezTo>
                  <a:lnTo>
                    <a:pt x="0" y="1074"/>
                  </a:lnTo>
                  <a:cubicBezTo>
                    <a:pt x="5" y="1464"/>
                    <a:pt x="270" y="1805"/>
                    <a:pt x="650" y="1902"/>
                  </a:cubicBezTo>
                  <a:lnTo>
                    <a:pt x="650" y="646"/>
                  </a:lnTo>
                  <a:cubicBezTo>
                    <a:pt x="650" y="290"/>
                    <a:pt x="794" y="1"/>
                    <a:pt x="972" y="1"/>
                  </a:cubicBezTo>
                  <a:close/>
                </a:path>
              </a:pathLst>
            </a:custGeom>
            <a:solidFill>
              <a:srgbClr val="8A9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5" name="Google Shape;13245;p93"/>
            <p:cNvSpPr/>
            <p:nvPr/>
          </p:nvSpPr>
          <p:spPr>
            <a:xfrm>
              <a:off x="3631268" y="2242454"/>
              <a:ext cx="16943" cy="77502"/>
            </a:xfrm>
            <a:custGeom>
              <a:avLst/>
              <a:gdLst/>
              <a:ahLst/>
              <a:cxnLst/>
              <a:rect l="l" t="t" r="r" b="b"/>
              <a:pathLst>
                <a:path w="646" h="2955" extrusionOk="0">
                  <a:moveTo>
                    <a:pt x="130" y="0"/>
                  </a:moveTo>
                  <a:cubicBezTo>
                    <a:pt x="48" y="111"/>
                    <a:pt x="0" y="241"/>
                    <a:pt x="0" y="380"/>
                  </a:cubicBezTo>
                  <a:lnTo>
                    <a:pt x="0" y="2955"/>
                  </a:lnTo>
                  <a:lnTo>
                    <a:pt x="645" y="2955"/>
                  </a:lnTo>
                  <a:lnTo>
                    <a:pt x="645" y="602"/>
                  </a:lnTo>
                  <a:cubicBezTo>
                    <a:pt x="645" y="467"/>
                    <a:pt x="583" y="342"/>
                    <a:pt x="477" y="260"/>
                  </a:cubicBezTo>
                  <a:lnTo>
                    <a:pt x="130" y="0"/>
                  </a:lnTo>
                  <a:close/>
                </a:path>
              </a:pathLst>
            </a:custGeom>
            <a:solidFill>
              <a:srgbClr val="B0B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6" name="Google Shape;13246;p93"/>
            <p:cNvSpPr/>
            <p:nvPr/>
          </p:nvSpPr>
          <p:spPr>
            <a:xfrm>
              <a:off x="3693349" y="2242454"/>
              <a:ext cx="16943" cy="77502"/>
            </a:xfrm>
            <a:custGeom>
              <a:avLst/>
              <a:gdLst/>
              <a:ahLst/>
              <a:cxnLst/>
              <a:rect l="l" t="t" r="r" b="b"/>
              <a:pathLst>
                <a:path w="646" h="2955" extrusionOk="0">
                  <a:moveTo>
                    <a:pt x="520" y="0"/>
                  </a:moveTo>
                  <a:lnTo>
                    <a:pt x="174" y="260"/>
                  </a:lnTo>
                  <a:cubicBezTo>
                    <a:pt x="68" y="342"/>
                    <a:pt x="1" y="467"/>
                    <a:pt x="1" y="602"/>
                  </a:cubicBezTo>
                  <a:lnTo>
                    <a:pt x="1" y="2955"/>
                  </a:lnTo>
                  <a:lnTo>
                    <a:pt x="645" y="2955"/>
                  </a:lnTo>
                  <a:lnTo>
                    <a:pt x="645" y="380"/>
                  </a:lnTo>
                  <a:cubicBezTo>
                    <a:pt x="645" y="241"/>
                    <a:pt x="602" y="111"/>
                    <a:pt x="520" y="0"/>
                  </a:cubicBezTo>
                  <a:close/>
                </a:path>
              </a:pathLst>
            </a:custGeom>
            <a:solidFill>
              <a:srgbClr val="B0B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7" name="Google Shape;13247;p93"/>
            <p:cNvSpPr/>
            <p:nvPr/>
          </p:nvSpPr>
          <p:spPr>
            <a:xfrm>
              <a:off x="3749764" y="2167601"/>
              <a:ext cx="45216" cy="67798"/>
            </a:xfrm>
            <a:custGeom>
              <a:avLst/>
              <a:gdLst/>
              <a:ahLst/>
              <a:cxnLst/>
              <a:rect l="l" t="t" r="r" b="b"/>
              <a:pathLst>
                <a:path w="1724" h="2585" extrusionOk="0">
                  <a:moveTo>
                    <a:pt x="645" y="1"/>
                  </a:moveTo>
                  <a:cubicBezTo>
                    <a:pt x="289" y="1"/>
                    <a:pt x="1" y="290"/>
                    <a:pt x="5" y="646"/>
                  </a:cubicBezTo>
                  <a:lnTo>
                    <a:pt x="5" y="1353"/>
                  </a:lnTo>
                  <a:cubicBezTo>
                    <a:pt x="15" y="1565"/>
                    <a:pt x="87" y="1767"/>
                    <a:pt x="217" y="1935"/>
                  </a:cubicBezTo>
                  <a:cubicBezTo>
                    <a:pt x="357" y="2099"/>
                    <a:pt x="434" y="2306"/>
                    <a:pt x="434" y="2517"/>
                  </a:cubicBezTo>
                  <a:lnTo>
                    <a:pt x="434" y="2585"/>
                  </a:lnTo>
                  <a:lnTo>
                    <a:pt x="1295" y="2585"/>
                  </a:lnTo>
                  <a:lnTo>
                    <a:pt x="1295" y="2460"/>
                  </a:lnTo>
                  <a:cubicBezTo>
                    <a:pt x="1290" y="2282"/>
                    <a:pt x="1353" y="2118"/>
                    <a:pt x="1468" y="1983"/>
                  </a:cubicBezTo>
                  <a:lnTo>
                    <a:pt x="1550" y="1892"/>
                  </a:lnTo>
                  <a:cubicBezTo>
                    <a:pt x="1651" y="1752"/>
                    <a:pt x="1714" y="1589"/>
                    <a:pt x="1723" y="1416"/>
                  </a:cubicBezTo>
                  <a:lnTo>
                    <a:pt x="1723" y="646"/>
                  </a:lnTo>
                  <a:cubicBezTo>
                    <a:pt x="1723" y="290"/>
                    <a:pt x="1434" y="1"/>
                    <a:pt x="1078" y="1"/>
                  </a:cubicBezTo>
                  <a:close/>
                </a:path>
              </a:pathLst>
            </a:custGeom>
            <a:solidFill>
              <a:srgbClr val="D8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8" name="Google Shape;13248;p93"/>
            <p:cNvSpPr/>
            <p:nvPr/>
          </p:nvSpPr>
          <p:spPr>
            <a:xfrm>
              <a:off x="3732847" y="2229707"/>
              <a:ext cx="79155" cy="90380"/>
            </a:xfrm>
            <a:custGeom>
              <a:avLst/>
              <a:gdLst/>
              <a:ahLst/>
              <a:cxnLst/>
              <a:rect l="l" t="t" r="r" b="b"/>
              <a:pathLst>
                <a:path w="3018" h="3446" extrusionOk="0">
                  <a:moveTo>
                    <a:pt x="1286" y="0"/>
                  </a:moveTo>
                  <a:cubicBezTo>
                    <a:pt x="1151" y="0"/>
                    <a:pt x="1016" y="24"/>
                    <a:pt x="886" y="77"/>
                  </a:cubicBezTo>
                  <a:lnTo>
                    <a:pt x="410" y="265"/>
                  </a:lnTo>
                  <a:cubicBezTo>
                    <a:pt x="164" y="366"/>
                    <a:pt x="1" y="602"/>
                    <a:pt x="1" y="866"/>
                  </a:cubicBezTo>
                  <a:lnTo>
                    <a:pt x="1" y="3446"/>
                  </a:lnTo>
                  <a:lnTo>
                    <a:pt x="3018" y="3446"/>
                  </a:lnTo>
                  <a:lnTo>
                    <a:pt x="3018" y="866"/>
                  </a:lnTo>
                  <a:cubicBezTo>
                    <a:pt x="3018" y="602"/>
                    <a:pt x="2854" y="366"/>
                    <a:pt x="2609" y="265"/>
                  </a:cubicBezTo>
                  <a:lnTo>
                    <a:pt x="2132" y="77"/>
                  </a:lnTo>
                  <a:cubicBezTo>
                    <a:pt x="2002" y="24"/>
                    <a:pt x="1868" y="0"/>
                    <a:pt x="1733" y="0"/>
                  </a:cubicBezTo>
                  <a:close/>
                </a:path>
              </a:pathLst>
            </a:custGeom>
            <a:solidFill>
              <a:srgbClr val="CED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49" name="Google Shape;13249;p93"/>
            <p:cNvSpPr/>
            <p:nvPr/>
          </p:nvSpPr>
          <p:spPr>
            <a:xfrm>
              <a:off x="3749895" y="2167601"/>
              <a:ext cx="45085" cy="50776"/>
            </a:xfrm>
            <a:custGeom>
              <a:avLst/>
              <a:gdLst/>
              <a:ahLst/>
              <a:cxnLst/>
              <a:rect l="l" t="t" r="r" b="b"/>
              <a:pathLst>
                <a:path w="1719" h="1936" extrusionOk="0">
                  <a:moveTo>
                    <a:pt x="645" y="1"/>
                  </a:moveTo>
                  <a:cubicBezTo>
                    <a:pt x="289" y="1"/>
                    <a:pt x="0" y="290"/>
                    <a:pt x="0" y="646"/>
                  </a:cubicBezTo>
                  <a:lnTo>
                    <a:pt x="0" y="1074"/>
                  </a:lnTo>
                  <a:cubicBezTo>
                    <a:pt x="0" y="1550"/>
                    <a:pt x="385" y="1935"/>
                    <a:pt x="857" y="1935"/>
                  </a:cubicBezTo>
                  <a:cubicBezTo>
                    <a:pt x="1333" y="1935"/>
                    <a:pt x="1718" y="1550"/>
                    <a:pt x="1718" y="1074"/>
                  </a:cubicBezTo>
                  <a:lnTo>
                    <a:pt x="1718" y="646"/>
                  </a:lnTo>
                  <a:cubicBezTo>
                    <a:pt x="1718" y="290"/>
                    <a:pt x="1429" y="1"/>
                    <a:pt x="1073" y="1"/>
                  </a:cubicBez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0" name="Google Shape;13250;p93"/>
            <p:cNvSpPr/>
            <p:nvPr/>
          </p:nvSpPr>
          <p:spPr>
            <a:xfrm>
              <a:off x="3749895" y="2167601"/>
              <a:ext cx="25388" cy="49885"/>
            </a:xfrm>
            <a:custGeom>
              <a:avLst/>
              <a:gdLst/>
              <a:ahLst/>
              <a:cxnLst/>
              <a:rect l="l" t="t" r="r" b="b"/>
              <a:pathLst>
                <a:path w="968" h="1902" extrusionOk="0">
                  <a:moveTo>
                    <a:pt x="645" y="1"/>
                  </a:moveTo>
                  <a:cubicBezTo>
                    <a:pt x="289" y="1"/>
                    <a:pt x="0" y="290"/>
                    <a:pt x="0" y="646"/>
                  </a:cubicBezTo>
                  <a:lnTo>
                    <a:pt x="0" y="1074"/>
                  </a:lnTo>
                  <a:cubicBezTo>
                    <a:pt x="0" y="1464"/>
                    <a:pt x="265" y="1805"/>
                    <a:pt x="645" y="1902"/>
                  </a:cubicBezTo>
                  <a:lnTo>
                    <a:pt x="645" y="646"/>
                  </a:lnTo>
                  <a:cubicBezTo>
                    <a:pt x="645" y="290"/>
                    <a:pt x="790" y="1"/>
                    <a:pt x="968" y="1"/>
                  </a:cubicBezTo>
                  <a:close/>
                </a:path>
              </a:pathLst>
            </a:custGeom>
            <a:solidFill>
              <a:srgbClr val="8A9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1" name="Google Shape;13251;p93"/>
            <p:cNvSpPr/>
            <p:nvPr/>
          </p:nvSpPr>
          <p:spPr>
            <a:xfrm>
              <a:off x="3732847" y="2242454"/>
              <a:ext cx="17074" cy="77502"/>
            </a:xfrm>
            <a:custGeom>
              <a:avLst/>
              <a:gdLst/>
              <a:ahLst/>
              <a:cxnLst/>
              <a:rect l="l" t="t" r="r" b="b"/>
              <a:pathLst>
                <a:path w="651" h="2955" extrusionOk="0">
                  <a:moveTo>
                    <a:pt x="131" y="0"/>
                  </a:moveTo>
                  <a:cubicBezTo>
                    <a:pt x="49" y="111"/>
                    <a:pt x="1" y="241"/>
                    <a:pt x="1" y="380"/>
                  </a:cubicBezTo>
                  <a:lnTo>
                    <a:pt x="1" y="2955"/>
                  </a:lnTo>
                  <a:lnTo>
                    <a:pt x="650" y="2955"/>
                  </a:lnTo>
                  <a:lnTo>
                    <a:pt x="650" y="602"/>
                  </a:lnTo>
                  <a:cubicBezTo>
                    <a:pt x="646" y="467"/>
                    <a:pt x="583" y="342"/>
                    <a:pt x="477" y="260"/>
                  </a:cubicBezTo>
                  <a:lnTo>
                    <a:pt x="131" y="0"/>
                  </a:lnTo>
                  <a:close/>
                </a:path>
              </a:pathLst>
            </a:custGeom>
            <a:solidFill>
              <a:srgbClr val="B0B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2" name="Google Shape;13252;p93"/>
            <p:cNvSpPr/>
            <p:nvPr/>
          </p:nvSpPr>
          <p:spPr>
            <a:xfrm>
              <a:off x="3794954" y="2242454"/>
              <a:ext cx="16917" cy="77502"/>
            </a:xfrm>
            <a:custGeom>
              <a:avLst/>
              <a:gdLst/>
              <a:ahLst/>
              <a:cxnLst/>
              <a:rect l="l" t="t" r="r" b="b"/>
              <a:pathLst>
                <a:path w="645" h="2955" extrusionOk="0">
                  <a:moveTo>
                    <a:pt x="520" y="0"/>
                  </a:moveTo>
                  <a:lnTo>
                    <a:pt x="173" y="260"/>
                  </a:lnTo>
                  <a:cubicBezTo>
                    <a:pt x="68" y="342"/>
                    <a:pt x="0" y="467"/>
                    <a:pt x="0" y="602"/>
                  </a:cubicBezTo>
                  <a:lnTo>
                    <a:pt x="0" y="2955"/>
                  </a:lnTo>
                  <a:lnTo>
                    <a:pt x="645" y="2955"/>
                  </a:lnTo>
                  <a:lnTo>
                    <a:pt x="645" y="380"/>
                  </a:lnTo>
                  <a:cubicBezTo>
                    <a:pt x="645" y="241"/>
                    <a:pt x="602" y="111"/>
                    <a:pt x="520" y="0"/>
                  </a:cubicBezTo>
                  <a:close/>
                </a:path>
              </a:pathLst>
            </a:custGeom>
            <a:solidFill>
              <a:srgbClr val="B0B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3" name="Google Shape;13253;p93"/>
            <p:cNvSpPr/>
            <p:nvPr/>
          </p:nvSpPr>
          <p:spPr>
            <a:xfrm>
              <a:off x="3597435" y="2224016"/>
              <a:ext cx="45216" cy="67798"/>
            </a:xfrm>
            <a:custGeom>
              <a:avLst/>
              <a:gdLst/>
              <a:ahLst/>
              <a:cxnLst/>
              <a:rect l="l" t="t" r="r" b="b"/>
              <a:pathLst>
                <a:path w="1724" h="2585" extrusionOk="0">
                  <a:moveTo>
                    <a:pt x="650" y="1"/>
                  </a:moveTo>
                  <a:cubicBezTo>
                    <a:pt x="294" y="1"/>
                    <a:pt x="1" y="290"/>
                    <a:pt x="6" y="646"/>
                  </a:cubicBezTo>
                  <a:lnTo>
                    <a:pt x="6" y="1358"/>
                  </a:lnTo>
                  <a:cubicBezTo>
                    <a:pt x="15" y="1569"/>
                    <a:pt x="87" y="1772"/>
                    <a:pt x="217" y="1940"/>
                  </a:cubicBezTo>
                  <a:cubicBezTo>
                    <a:pt x="357" y="2099"/>
                    <a:pt x="434" y="2306"/>
                    <a:pt x="434" y="2517"/>
                  </a:cubicBezTo>
                  <a:lnTo>
                    <a:pt x="434" y="2585"/>
                  </a:lnTo>
                  <a:lnTo>
                    <a:pt x="1295" y="2585"/>
                  </a:lnTo>
                  <a:lnTo>
                    <a:pt x="1295" y="2460"/>
                  </a:lnTo>
                  <a:cubicBezTo>
                    <a:pt x="1295" y="2286"/>
                    <a:pt x="1358" y="2118"/>
                    <a:pt x="1468" y="1983"/>
                  </a:cubicBezTo>
                  <a:lnTo>
                    <a:pt x="1550" y="1892"/>
                  </a:lnTo>
                  <a:cubicBezTo>
                    <a:pt x="1656" y="1752"/>
                    <a:pt x="1719" y="1589"/>
                    <a:pt x="1723" y="1415"/>
                  </a:cubicBezTo>
                  <a:lnTo>
                    <a:pt x="1723" y="646"/>
                  </a:lnTo>
                  <a:cubicBezTo>
                    <a:pt x="1723" y="290"/>
                    <a:pt x="1435" y="1"/>
                    <a:pt x="1079" y="1"/>
                  </a:cubicBezTo>
                  <a:close/>
                </a:path>
              </a:pathLst>
            </a:custGeom>
            <a:solidFill>
              <a:srgbClr val="D8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4" name="Google Shape;13254;p93"/>
            <p:cNvSpPr/>
            <p:nvPr/>
          </p:nvSpPr>
          <p:spPr>
            <a:xfrm>
              <a:off x="3580544" y="2286123"/>
              <a:ext cx="79023" cy="56546"/>
            </a:xfrm>
            <a:custGeom>
              <a:avLst/>
              <a:gdLst/>
              <a:ahLst/>
              <a:cxnLst/>
              <a:rect l="l" t="t" r="r" b="b"/>
              <a:pathLst>
                <a:path w="3013" h="2156" extrusionOk="0">
                  <a:moveTo>
                    <a:pt x="1280" y="0"/>
                  </a:moveTo>
                  <a:cubicBezTo>
                    <a:pt x="1145" y="0"/>
                    <a:pt x="1010" y="24"/>
                    <a:pt x="881" y="77"/>
                  </a:cubicBezTo>
                  <a:lnTo>
                    <a:pt x="404" y="270"/>
                  </a:lnTo>
                  <a:cubicBezTo>
                    <a:pt x="159" y="366"/>
                    <a:pt x="0" y="606"/>
                    <a:pt x="0" y="871"/>
                  </a:cubicBezTo>
                  <a:lnTo>
                    <a:pt x="0" y="2156"/>
                  </a:lnTo>
                  <a:lnTo>
                    <a:pt x="3012" y="2156"/>
                  </a:lnTo>
                  <a:lnTo>
                    <a:pt x="3012" y="866"/>
                  </a:lnTo>
                  <a:cubicBezTo>
                    <a:pt x="3012" y="602"/>
                    <a:pt x="2849" y="366"/>
                    <a:pt x="2608" y="270"/>
                  </a:cubicBezTo>
                  <a:lnTo>
                    <a:pt x="2127" y="77"/>
                  </a:lnTo>
                  <a:cubicBezTo>
                    <a:pt x="2002" y="24"/>
                    <a:pt x="1867" y="0"/>
                    <a:pt x="1727" y="0"/>
                  </a:cubicBezTo>
                  <a:close/>
                </a:path>
              </a:pathLst>
            </a:custGeom>
            <a:solidFill>
              <a:srgbClr val="B0B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5" name="Google Shape;13255;p93"/>
            <p:cNvSpPr/>
            <p:nvPr/>
          </p:nvSpPr>
          <p:spPr>
            <a:xfrm>
              <a:off x="3597566" y="2224016"/>
              <a:ext cx="45085" cy="50776"/>
            </a:xfrm>
            <a:custGeom>
              <a:avLst/>
              <a:gdLst/>
              <a:ahLst/>
              <a:cxnLst/>
              <a:rect l="l" t="t" r="r" b="b"/>
              <a:pathLst>
                <a:path w="1719" h="1936" extrusionOk="0">
                  <a:moveTo>
                    <a:pt x="645" y="1"/>
                  </a:moveTo>
                  <a:cubicBezTo>
                    <a:pt x="289" y="1"/>
                    <a:pt x="1" y="290"/>
                    <a:pt x="1" y="646"/>
                  </a:cubicBezTo>
                  <a:lnTo>
                    <a:pt x="1" y="1079"/>
                  </a:lnTo>
                  <a:cubicBezTo>
                    <a:pt x="1" y="1550"/>
                    <a:pt x="381" y="1935"/>
                    <a:pt x="857" y="1935"/>
                  </a:cubicBezTo>
                  <a:cubicBezTo>
                    <a:pt x="1333" y="1935"/>
                    <a:pt x="1718" y="1550"/>
                    <a:pt x="1718" y="1079"/>
                  </a:cubicBezTo>
                  <a:lnTo>
                    <a:pt x="1718" y="646"/>
                  </a:lnTo>
                  <a:cubicBezTo>
                    <a:pt x="1718" y="290"/>
                    <a:pt x="1430" y="1"/>
                    <a:pt x="1074" y="1"/>
                  </a:cubicBez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6" name="Google Shape;13256;p93"/>
            <p:cNvSpPr/>
            <p:nvPr/>
          </p:nvSpPr>
          <p:spPr>
            <a:xfrm>
              <a:off x="3642625" y="2298869"/>
              <a:ext cx="16943" cy="43800"/>
            </a:xfrm>
            <a:custGeom>
              <a:avLst/>
              <a:gdLst/>
              <a:ahLst/>
              <a:cxnLst/>
              <a:rect l="l" t="t" r="r" b="b"/>
              <a:pathLst>
                <a:path w="646" h="1670" extrusionOk="0">
                  <a:moveTo>
                    <a:pt x="515" y="0"/>
                  </a:moveTo>
                  <a:lnTo>
                    <a:pt x="169" y="260"/>
                  </a:lnTo>
                  <a:cubicBezTo>
                    <a:pt x="63" y="342"/>
                    <a:pt x="0" y="467"/>
                    <a:pt x="0" y="606"/>
                  </a:cubicBezTo>
                  <a:lnTo>
                    <a:pt x="0" y="1670"/>
                  </a:lnTo>
                  <a:lnTo>
                    <a:pt x="645" y="1670"/>
                  </a:lnTo>
                  <a:lnTo>
                    <a:pt x="645" y="380"/>
                  </a:lnTo>
                  <a:cubicBezTo>
                    <a:pt x="645" y="246"/>
                    <a:pt x="597" y="111"/>
                    <a:pt x="515" y="0"/>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7" name="Google Shape;13257;p93"/>
            <p:cNvSpPr/>
            <p:nvPr/>
          </p:nvSpPr>
          <p:spPr>
            <a:xfrm>
              <a:off x="3699040" y="2224016"/>
              <a:ext cx="45190" cy="67798"/>
            </a:xfrm>
            <a:custGeom>
              <a:avLst/>
              <a:gdLst/>
              <a:ahLst/>
              <a:cxnLst/>
              <a:rect l="l" t="t" r="r" b="b"/>
              <a:pathLst>
                <a:path w="1723" h="2585" extrusionOk="0">
                  <a:moveTo>
                    <a:pt x="645" y="1"/>
                  </a:moveTo>
                  <a:cubicBezTo>
                    <a:pt x="289" y="1"/>
                    <a:pt x="0" y="290"/>
                    <a:pt x="0" y="646"/>
                  </a:cubicBezTo>
                  <a:lnTo>
                    <a:pt x="0" y="1358"/>
                  </a:lnTo>
                  <a:cubicBezTo>
                    <a:pt x="10" y="1569"/>
                    <a:pt x="87" y="1772"/>
                    <a:pt x="217" y="1940"/>
                  </a:cubicBezTo>
                  <a:cubicBezTo>
                    <a:pt x="352" y="2099"/>
                    <a:pt x="428" y="2306"/>
                    <a:pt x="428" y="2517"/>
                  </a:cubicBezTo>
                  <a:lnTo>
                    <a:pt x="428" y="2585"/>
                  </a:lnTo>
                  <a:lnTo>
                    <a:pt x="1290" y="2585"/>
                  </a:lnTo>
                  <a:lnTo>
                    <a:pt x="1290" y="2460"/>
                  </a:lnTo>
                  <a:cubicBezTo>
                    <a:pt x="1290" y="2286"/>
                    <a:pt x="1352" y="2118"/>
                    <a:pt x="1468" y="1983"/>
                  </a:cubicBezTo>
                  <a:lnTo>
                    <a:pt x="1545" y="1892"/>
                  </a:lnTo>
                  <a:cubicBezTo>
                    <a:pt x="1651" y="1752"/>
                    <a:pt x="1713" y="1589"/>
                    <a:pt x="1723" y="1415"/>
                  </a:cubicBezTo>
                  <a:lnTo>
                    <a:pt x="1723" y="646"/>
                  </a:lnTo>
                  <a:cubicBezTo>
                    <a:pt x="1723" y="290"/>
                    <a:pt x="1434" y="1"/>
                    <a:pt x="1078" y="1"/>
                  </a:cubicBezTo>
                  <a:close/>
                </a:path>
              </a:pathLst>
            </a:custGeom>
            <a:solidFill>
              <a:srgbClr val="D8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8" name="Google Shape;13258;p93"/>
            <p:cNvSpPr/>
            <p:nvPr/>
          </p:nvSpPr>
          <p:spPr>
            <a:xfrm>
              <a:off x="3682123" y="2286123"/>
              <a:ext cx="79023" cy="56546"/>
            </a:xfrm>
            <a:custGeom>
              <a:avLst/>
              <a:gdLst/>
              <a:ahLst/>
              <a:cxnLst/>
              <a:rect l="l" t="t" r="r" b="b"/>
              <a:pathLst>
                <a:path w="3013" h="2156" extrusionOk="0">
                  <a:moveTo>
                    <a:pt x="1285" y="0"/>
                  </a:moveTo>
                  <a:cubicBezTo>
                    <a:pt x="1150" y="0"/>
                    <a:pt x="1011" y="24"/>
                    <a:pt x="886" y="77"/>
                  </a:cubicBezTo>
                  <a:lnTo>
                    <a:pt x="409" y="270"/>
                  </a:lnTo>
                  <a:cubicBezTo>
                    <a:pt x="164" y="366"/>
                    <a:pt x="0" y="606"/>
                    <a:pt x="0" y="871"/>
                  </a:cubicBezTo>
                  <a:lnTo>
                    <a:pt x="0" y="2156"/>
                  </a:lnTo>
                  <a:lnTo>
                    <a:pt x="3013" y="2156"/>
                  </a:lnTo>
                  <a:lnTo>
                    <a:pt x="3013" y="866"/>
                  </a:lnTo>
                  <a:cubicBezTo>
                    <a:pt x="3013" y="602"/>
                    <a:pt x="2854" y="366"/>
                    <a:pt x="2608" y="270"/>
                  </a:cubicBezTo>
                  <a:lnTo>
                    <a:pt x="2132" y="77"/>
                  </a:lnTo>
                  <a:cubicBezTo>
                    <a:pt x="2002" y="24"/>
                    <a:pt x="1867" y="0"/>
                    <a:pt x="1733" y="0"/>
                  </a:cubicBezTo>
                  <a:close/>
                </a:path>
              </a:pathLst>
            </a:custGeom>
            <a:solidFill>
              <a:srgbClr val="B0B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59" name="Google Shape;13259;p93"/>
            <p:cNvSpPr/>
            <p:nvPr/>
          </p:nvSpPr>
          <p:spPr>
            <a:xfrm>
              <a:off x="3699040" y="2223885"/>
              <a:ext cx="45190" cy="50908"/>
            </a:xfrm>
            <a:custGeom>
              <a:avLst/>
              <a:gdLst/>
              <a:ahLst/>
              <a:cxnLst/>
              <a:rect l="l" t="t" r="r" b="b"/>
              <a:pathLst>
                <a:path w="1723" h="1941" extrusionOk="0">
                  <a:moveTo>
                    <a:pt x="645" y="1"/>
                  </a:moveTo>
                  <a:cubicBezTo>
                    <a:pt x="289" y="1"/>
                    <a:pt x="0" y="295"/>
                    <a:pt x="0" y="651"/>
                  </a:cubicBezTo>
                  <a:lnTo>
                    <a:pt x="0" y="1079"/>
                  </a:lnTo>
                  <a:cubicBezTo>
                    <a:pt x="0" y="1555"/>
                    <a:pt x="385" y="1940"/>
                    <a:pt x="862" y="1940"/>
                  </a:cubicBezTo>
                  <a:cubicBezTo>
                    <a:pt x="1338" y="1940"/>
                    <a:pt x="1723" y="1555"/>
                    <a:pt x="1723" y="1084"/>
                  </a:cubicBezTo>
                  <a:lnTo>
                    <a:pt x="1723" y="651"/>
                  </a:lnTo>
                  <a:cubicBezTo>
                    <a:pt x="1723" y="295"/>
                    <a:pt x="1434" y="1"/>
                    <a:pt x="1078" y="1"/>
                  </a:cubicBez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0" name="Google Shape;13260;p93"/>
            <p:cNvSpPr/>
            <p:nvPr/>
          </p:nvSpPr>
          <p:spPr>
            <a:xfrm>
              <a:off x="3699040" y="2224016"/>
              <a:ext cx="25388" cy="49885"/>
            </a:xfrm>
            <a:custGeom>
              <a:avLst/>
              <a:gdLst/>
              <a:ahLst/>
              <a:cxnLst/>
              <a:rect l="l" t="t" r="r" b="b"/>
              <a:pathLst>
                <a:path w="968" h="1902" extrusionOk="0">
                  <a:moveTo>
                    <a:pt x="645" y="1"/>
                  </a:moveTo>
                  <a:cubicBezTo>
                    <a:pt x="289" y="1"/>
                    <a:pt x="0" y="290"/>
                    <a:pt x="0" y="646"/>
                  </a:cubicBezTo>
                  <a:lnTo>
                    <a:pt x="0" y="1079"/>
                  </a:lnTo>
                  <a:cubicBezTo>
                    <a:pt x="0" y="1468"/>
                    <a:pt x="265" y="1805"/>
                    <a:pt x="645" y="1901"/>
                  </a:cubicBezTo>
                  <a:lnTo>
                    <a:pt x="645" y="646"/>
                  </a:lnTo>
                  <a:cubicBezTo>
                    <a:pt x="645" y="290"/>
                    <a:pt x="789" y="1"/>
                    <a:pt x="967" y="1"/>
                  </a:cubicBezTo>
                  <a:close/>
                </a:path>
              </a:pathLst>
            </a:custGeom>
            <a:solidFill>
              <a:srgbClr val="8A9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1" name="Google Shape;13261;p93"/>
            <p:cNvSpPr/>
            <p:nvPr/>
          </p:nvSpPr>
          <p:spPr>
            <a:xfrm>
              <a:off x="3682123" y="2298869"/>
              <a:ext cx="16943" cy="43800"/>
            </a:xfrm>
            <a:custGeom>
              <a:avLst/>
              <a:gdLst/>
              <a:ahLst/>
              <a:cxnLst/>
              <a:rect l="l" t="t" r="r" b="b"/>
              <a:pathLst>
                <a:path w="646" h="1670" extrusionOk="0">
                  <a:moveTo>
                    <a:pt x="126" y="0"/>
                  </a:moveTo>
                  <a:cubicBezTo>
                    <a:pt x="44" y="111"/>
                    <a:pt x="0" y="246"/>
                    <a:pt x="0" y="380"/>
                  </a:cubicBezTo>
                  <a:lnTo>
                    <a:pt x="0" y="1670"/>
                  </a:lnTo>
                  <a:lnTo>
                    <a:pt x="645" y="1670"/>
                  </a:lnTo>
                  <a:lnTo>
                    <a:pt x="645" y="606"/>
                  </a:lnTo>
                  <a:cubicBezTo>
                    <a:pt x="645" y="467"/>
                    <a:pt x="583" y="342"/>
                    <a:pt x="472" y="260"/>
                  </a:cubicBezTo>
                  <a:lnTo>
                    <a:pt x="126" y="0"/>
                  </a:ln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2" name="Google Shape;13262;p93"/>
            <p:cNvSpPr/>
            <p:nvPr/>
          </p:nvSpPr>
          <p:spPr>
            <a:xfrm>
              <a:off x="3744204" y="2298869"/>
              <a:ext cx="16943" cy="43800"/>
            </a:xfrm>
            <a:custGeom>
              <a:avLst/>
              <a:gdLst/>
              <a:ahLst/>
              <a:cxnLst/>
              <a:rect l="l" t="t" r="r" b="b"/>
              <a:pathLst>
                <a:path w="646" h="1670" extrusionOk="0">
                  <a:moveTo>
                    <a:pt x="521" y="0"/>
                  </a:moveTo>
                  <a:lnTo>
                    <a:pt x="174" y="260"/>
                  </a:lnTo>
                  <a:cubicBezTo>
                    <a:pt x="63" y="342"/>
                    <a:pt x="1" y="467"/>
                    <a:pt x="1" y="606"/>
                  </a:cubicBezTo>
                  <a:lnTo>
                    <a:pt x="1" y="1670"/>
                  </a:lnTo>
                  <a:lnTo>
                    <a:pt x="646" y="1670"/>
                  </a:lnTo>
                  <a:lnTo>
                    <a:pt x="646" y="380"/>
                  </a:lnTo>
                  <a:cubicBezTo>
                    <a:pt x="646" y="246"/>
                    <a:pt x="602" y="111"/>
                    <a:pt x="521" y="0"/>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3" name="Google Shape;13263;p93"/>
            <p:cNvSpPr/>
            <p:nvPr/>
          </p:nvSpPr>
          <p:spPr>
            <a:xfrm>
              <a:off x="3800619" y="2224016"/>
              <a:ext cx="45216" cy="67798"/>
            </a:xfrm>
            <a:custGeom>
              <a:avLst/>
              <a:gdLst/>
              <a:ahLst/>
              <a:cxnLst/>
              <a:rect l="l" t="t" r="r" b="b"/>
              <a:pathLst>
                <a:path w="1724" h="2585" extrusionOk="0">
                  <a:moveTo>
                    <a:pt x="645" y="1"/>
                  </a:moveTo>
                  <a:cubicBezTo>
                    <a:pt x="289" y="1"/>
                    <a:pt x="1" y="290"/>
                    <a:pt x="1" y="646"/>
                  </a:cubicBezTo>
                  <a:lnTo>
                    <a:pt x="1" y="1358"/>
                  </a:lnTo>
                  <a:cubicBezTo>
                    <a:pt x="10" y="1569"/>
                    <a:pt x="87" y="1772"/>
                    <a:pt x="217" y="1940"/>
                  </a:cubicBezTo>
                  <a:cubicBezTo>
                    <a:pt x="357" y="2099"/>
                    <a:pt x="429" y="2306"/>
                    <a:pt x="429" y="2517"/>
                  </a:cubicBezTo>
                  <a:lnTo>
                    <a:pt x="429" y="2585"/>
                  </a:lnTo>
                  <a:lnTo>
                    <a:pt x="1290" y="2585"/>
                  </a:lnTo>
                  <a:lnTo>
                    <a:pt x="1290" y="2460"/>
                  </a:lnTo>
                  <a:cubicBezTo>
                    <a:pt x="1290" y="2286"/>
                    <a:pt x="1353" y="2118"/>
                    <a:pt x="1468" y="1983"/>
                  </a:cubicBezTo>
                  <a:lnTo>
                    <a:pt x="1545" y="1892"/>
                  </a:lnTo>
                  <a:cubicBezTo>
                    <a:pt x="1651" y="1752"/>
                    <a:pt x="1714" y="1589"/>
                    <a:pt x="1723" y="1415"/>
                  </a:cubicBezTo>
                  <a:lnTo>
                    <a:pt x="1723" y="646"/>
                  </a:lnTo>
                  <a:cubicBezTo>
                    <a:pt x="1723" y="290"/>
                    <a:pt x="1435" y="1"/>
                    <a:pt x="1079" y="1"/>
                  </a:cubicBezTo>
                  <a:close/>
                </a:path>
              </a:pathLst>
            </a:custGeom>
            <a:solidFill>
              <a:srgbClr val="D8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4" name="Google Shape;13264;p93"/>
            <p:cNvSpPr/>
            <p:nvPr/>
          </p:nvSpPr>
          <p:spPr>
            <a:xfrm>
              <a:off x="3783702" y="2286123"/>
              <a:ext cx="79050" cy="56546"/>
            </a:xfrm>
            <a:custGeom>
              <a:avLst/>
              <a:gdLst/>
              <a:ahLst/>
              <a:cxnLst/>
              <a:rect l="l" t="t" r="r" b="b"/>
              <a:pathLst>
                <a:path w="3014" h="2156" extrusionOk="0">
                  <a:moveTo>
                    <a:pt x="1286" y="0"/>
                  </a:moveTo>
                  <a:cubicBezTo>
                    <a:pt x="1146" y="0"/>
                    <a:pt x="1011" y="24"/>
                    <a:pt x="886" y="77"/>
                  </a:cubicBezTo>
                  <a:lnTo>
                    <a:pt x="405" y="270"/>
                  </a:lnTo>
                  <a:cubicBezTo>
                    <a:pt x="160" y="366"/>
                    <a:pt x="1" y="606"/>
                    <a:pt x="1" y="871"/>
                  </a:cubicBezTo>
                  <a:lnTo>
                    <a:pt x="1" y="2156"/>
                  </a:lnTo>
                  <a:lnTo>
                    <a:pt x="3013" y="2156"/>
                  </a:lnTo>
                  <a:lnTo>
                    <a:pt x="3013" y="866"/>
                  </a:lnTo>
                  <a:cubicBezTo>
                    <a:pt x="3013" y="602"/>
                    <a:pt x="2854" y="366"/>
                    <a:pt x="2609" y="270"/>
                  </a:cubicBezTo>
                  <a:lnTo>
                    <a:pt x="2128" y="77"/>
                  </a:lnTo>
                  <a:cubicBezTo>
                    <a:pt x="2003" y="24"/>
                    <a:pt x="1868" y="0"/>
                    <a:pt x="1728" y="0"/>
                  </a:cubicBezTo>
                  <a:close/>
                </a:path>
              </a:pathLst>
            </a:custGeom>
            <a:solidFill>
              <a:srgbClr val="B0B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5" name="Google Shape;13265;p93"/>
            <p:cNvSpPr/>
            <p:nvPr/>
          </p:nvSpPr>
          <p:spPr>
            <a:xfrm>
              <a:off x="3800619" y="2223885"/>
              <a:ext cx="45216" cy="50908"/>
            </a:xfrm>
            <a:custGeom>
              <a:avLst/>
              <a:gdLst/>
              <a:ahLst/>
              <a:cxnLst/>
              <a:rect l="l" t="t" r="r" b="b"/>
              <a:pathLst>
                <a:path w="1724" h="1941" extrusionOk="0">
                  <a:moveTo>
                    <a:pt x="645" y="1"/>
                  </a:moveTo>
                  <a:cubicBezTo>
                    <a:pt x="289" y="1"/>
                    <a:pt x="1" y="295"/>
                    <a:pt x="1" y="651"/>
                  </a:cubicBezTo>
                  <a:lnTo>
                    <a:pt x="1" y="1079"/>
                  </a:lnTo>
                  <a:cubicBezTo>
                    <a:pt x="1" y="1555"/>
                    <a:pt x="386" y="1940"/>
                    <a:pt x="862" y="1940"/>
                  </a:cubicBezTo>
                  <a:cubicBezTo>
                    <a:pt x="1338" y="1940"/>
                    <a:pt x="1723" y="1555"/>
                    <a:pt x="1723" y="1079"/>
                  </a:cubicBezTo>
                  <a:lnTo>
                    <a:pt x="1723" y="651"/>
                  </a:lnTo>
                  <a:cubicBezTo>
                    <a:pt x="1723" y="295"/>
                    <a:pt x="1435" y="1"/>
                    <a:pt x="1079" y="1"/>
                  </a:cubicBez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6" name="Google Shape;13266;p93"/>
            <p:cNvSpPr/>
            <p:nvPr/>
          </p:nvSpPr>
          <p:spPr>
            <a:xfrm>
              <a:off x="3800619" y="2224016"/>
              <a:ext cx="25388" cy="49885"/>
            </a:xfrm>
            <a:custGeom>
              <a:avLst/>
              <a:gdLst/>
              <a:ahLst/>
              <a:cxnLst/>
              <a:rect l="l" t="t" r="r" b="b"/>
              <a:pathLst>
                <a:path w="968" h="1902" extrusionOk="0">
                  <a:moveTo>
                    <a:pt x="645" y="1"/>
                  </a:moveTo>
                  <a:cubicBezTo>
                    <a:pt x="289" y="1"/>
                    <a:pt x="1" y="290"/>
                    <a:pt x="1" y="646"/>
                  </a:cubicBezTo>
                  <a:lnTo>
                    <a:pt x="1" y="1079"/>
                  </a:lnTo>
                  <a:cubicBezTo>
                    <a:pt x="1" y="1468"/>
                    <a:pt x="265" y="1805"/>
                    <a:pt x="645" y="1901"/>
                  </a:cubicBezTo>
                  <a:lnTo>
                    <a:pt x="645" y="646"/>
                  </a:lnTo>
                  <a:cubicBezTo>
                    <a:pt x="645" y="290"/>
                    <a:pt x="790" y="1"/>
                    <a:pt x="968" y="1"/>
                  </a:cubicBezTo>
                  <a:close/>
                </a:path>
              </a:pathLst>
            </a:custGeom>
            <a:solidFill>
              <a:srgbClr val="8A9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7" name="Google Shape;13267;p93"/>
            <p:cNvSpPr/>
            <p:nvPr/>
          </p:nvSpPr>
          <p:spPr>
            <a:xfrm>
              <a:off x="3783702" y="2298869"/>
              <a:ext cx="16943" cy="43800"/>
            </a:xfrm>
            <a:custGeom>
              <a:avLst/>
              <a:gdLst/>
              <a:ahLst/>
              <a:cxnLst/>
              <a:rect l="l" t="t" r="r" b="b"/>
              <a:pathLst>
                <a:path w="646" h="1670" extrusionOk="0">
                  <a:moveTo>
                    <a:pt x="126" y="0"/>
                  </a:moveTo>
                  <a:cubicBezTo>
                    <a:pt x="44" y="111"/>
                    <a:pt x="1" y="246"/>
                    <a:pt x="1" y="380"/>
                  </a:cubicBezTo>
                  <a:lnTo>
                    <a:pt x="1" y="1670"/>
                  </a:lnTo>
                  <a:lnTo>
                    <a:pt x="646" y="1670"/>
                  </a:lnTo>
                  <a:lnTo>
                    <a:pt x="646" y="606"/>
                  </a:lnTo>
                  <a:cubicBezTo>
                    <a:pt x="646" y="467"/>
                    <a:pt x="583" y="342"/>
                    <a:pt x="472" y="260"/>
                  </a:cubicBezTo>
                  <a:lnTo>
                    <a:pt x="126" y="0"/>
                  </a:ln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8" name="Google Shape;13268;p93"/>
            <p:cNvSpPr/>
            <p:nvPr/>
          </p:nvSpPr>
          <p:spPr>
            <a:xfrm>
              <a:off x="3845809" y="2298869"/>
              <a:ext cx="16943" cy="43800"/>
            </a:xfrm>
            <a:custGeom>
              <a:avLst/>
              <a:gdLst/>
              <a:ahLst/>
              <a:cxnLst/>
              <a:rect l="l" t="t" r="r" b="b"/>
              <a:pathLst>
                <a:path w="646" h="1670" extrusionOk="0">
                  <a:moveTo>
                    <a:pt x="520" y="0"/>
                  </a:moveTo>
                  <a:lnTo>
                    <a:pt x="174" y="260"/>
                  </a:lnTo>
                  <a:cubicBezTo>
                    <a:pt x="63" y="342"/>
                    <a:pt x="0" y="467"/>
                    <a:pt x="0" y="606"/>
                  </a:cubicBezTo>
                  <a:lnTo>
                    <a:pt x="0" y="1670"/>
                  </a:lnTo>
                  <a:lnTo>
                    <a:pt x="645" y="1670"/>
                  </a:lnTo>
                  <a:lnTo>
                    <a:pt x="645" y="380"/>
                  </a:lnTo>
                  <a:cubicBezTo>
                    <a:pt x="645" y="246"/>
                    <a:pt x="602" y="111"/>
                    <a:pt x="520" y="0"/>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69" name="Google Shape;13269;p93"/>
            <p:cNvSpPr/>
            <p:nvPr/>
          </p:nvSpPr>
          <p:spPr>
            <a:xfrm>
              <a:off x="3575220" y="2162303"/>
              <a:ext cx="292830" cy="185586"/>
            </a:xfrm>
            <a:custGeom>
              <a:avLst/>
              <a:gdLst/>
              <a:ahLst/>
              <a:cxnLst/>
              <a:rect l="l" t="t" r="r" b="b"/>
              <a:pathLst>
                <a:path w="11165" h="7076" extrusionOk="0">
                  <a:moveTo>
                    <a:pt x="3860" y="405"/>
                  </a:moveTo>
                  <a:cubicBezTo>
                    <a:pt x="4105" y="405"/>
                    <a:pt x="4303" y="602"/>
                    <a:pt x="4303" y="848"/>
                  </a:cubicBezTo>
                  <a:lnTo>
                    <a:pt x="4303" y="1396"/>
                  </a:lnTo>
                  <a:cubicBezTo>
                    <a:pt x="4303" y="1632"/>
                    <a:pt x="4178" y="1849"/>
                    <a:pt x="3971" y="1964"/>
                  </a:cubicBezTo>
                  <a:cubicBezTo>
                    <a:pt x="3913" y="1998"/>
                    <a:pt x="3874" y="2065"/>
                    <a:pt x="3874" y="2137"/>
                  </a:cubicBezTo>
                  <a:lnTo>
                    <a:pt x="3874" y="2363"/>
                  </a:lnTo>
                  <a:lnTo>
                    <a:pt x="3412" y="2363"/>
                  </a:lnTo>
                  <a:lnTo>
                    <a:pt x="3412" y="2132"/>
                  </a:lnTo>
                  <a:cubicBezTo>
                    <a:pt x="3412" y="2065"/>
                    <a:pt x="3374" y="1998"/>
                    <a:pt x="3316" y="1959"/>
                  </a:cubicBezTo>
                  <a:cubicBezTo>
                    <a:pt x="3109" y="1844"/>
                    <a:pt x="2984" y="1627"/>
                    <a:pt x="2984" y="1396"/>
                  </a:cubicBezTo>
                  <a:lnTo>
                    <a:pt x="2984" y="848"/>
                  </a:lnTo>
                  <a:cubicBezTo>
                    <a:pt x="2984" y="602"/>
                    <a:pt x="3181" y="405"/>
                    <a:pt x="3427" y="405"/>
                  </a:cubicBezTo>
                  <a:close/>
                  <a:moveTo>
                    <a:pt x="7733" y="405"/>
                  </a:moveTo>
                  <a:cubicBezTo>
                    <a:pt x="7979" y="405"/>
                    <a:pt x="8176" y="602"/>
                    <a:pt x="8176" y="848"/>
                  </a:cubicBezTo>
                  <a:lnTo>
                    <a:pt x="8176" y="1396"/>
                  </a:lnTo>
                  <a:cubicBezTo>
                    <a:pt x="8176" y="1632"/>
                    <a:pt x="8051" y="1849"/>
                    <a:pt x="7844" y="1964"/>
                  </a:cubicBezTo>
                  <a:cubicBezTo>
                    <a:pt x="7786" y="1998"/>
                    <a:pt x="7748" y="2065"/>
                    <a:pt x="7748" y="2137"/>
                  </a:cubicBezTo>
                  <a:lnTo>
                    <a:pt x="7748" y="2363"/>
                  </a:lnTo>
                  <a:lnTo>
                    <a:pt x="7286" y="2363"/>
                  </a:lnTo>
                  <a:lnTo>
                    <a:pt x="7286" y="2132"/>
                  </a:lnTo>
                  <a:cubicBezTo>
                    <a:pt x="7286" y="2065"/>
                    <a:pt x="7247" y="1998"/>
                    <a:pt x="7190" y="1959"/>
                  </a:cubicBezTo>
                  <a:cubicBezTo>
                    <a:pt x="6983" y="1844"/>
                    <a:pt x="6858" y="1627"/>
                    <a:pt x="6858" y="1396"/>
                  </a:cubicBezTo>
                  <a:lnTo>
                    <a:pt x="6858" y="848"/>
                  </a:lnTo>
                  <a:cubicBezTo>
                    <a:pt x="6858" y="602"/>
                    <a:pt x="7055" y="405"/>
                    <a:pt x="7300" y="405"/>
                  </a:cubicBezTo>
                  <a:close/>
                  <a:moveTo>
                    <a:pt x="1921" y="2556"/>
                  </a:moveTo>
                  <a:cubicBezTo>
                    <a:pt x="2166" y="2556"/>
                    <a:pt x="2368" y="2753"/>
                    <a:pt x="2368" y="3003"/>
                  </a:cubicBezTo>
                  <a:lnTo>
                    <a:pt x="2368" y="3547"/>
                  </a:lnTo>
                  <a:cubicBezTo>
                    <a:pt x="2368" y="3783"/>
                    <a:pt x="2243" y="3999"/>
                    <a:pt x="2036" y="4115"/>
                  </a:cubicBezTo>
                  <a:cubicBezTo>
                    <a:pt x="1974" y="4153"/>
                    <a:pt x="1935" y="4221"/>
                    <a:pt x="1935" y="4288"/>
                  </a:cubicBezTo>
                  <a:lnTo>
                    <a:pt x="1935" y="4519"/>
                  </a:lnTo>
                  <a:lnTo>
                    <a:pt x="1478" y="4519"/>
                  </a:lnTo>
                  <a:lnTo>
                    <a:pt x="1478" y="4288"/>
                  </a:lnTo>
                  <a:cubicBezTo>
                    <a:pt x="1478" y="4216"/>
                    <a:pt x="1440" y="4149"/>
                    <a:pt x="1377" y="4115"/>
                  </a:cubicBezTo>
                  <a:cubicBezTo>
                    <a:pt x="1175" y="3999"/>
                    <a:pt x="1050" y="3783"/>
                    <a:pt x="1050" y="3547"/>
                  </a:cubicBezTo>
                  <a:lnTo>
                    <a:pt x="1050" y="3003"/>
                  </a:lnTo>
                  <a:cubicBezTo>
                    <a:pt x="1050" y="2758"/>
                    <a:pt x="1247" y="2556"/>
                    <a:pt x="1493" y="2556"/>
                  </a:cubicBezTo>
                  <a:close/>
                  <a:moveTo>
                    <a:pt x="5794" y="2556"/>
                  </a:moveTo>
                  <a:cubicBezTo>
                    <a:pt x="6040" y="2556"/>
                    <a:pt x="6242" y="2753"/>
                    <a:pt x="6242" y="3003"/>
                  </a:cubicBezTo>
                  <a:lnTo>
                    <a:pt x="6242" y="3547"/>
                  </a:lnTo>
                  <a:cubicBezTo>
                    <a:pt x="6242" y="3783"/>
                    <a:pt x="6117" y="3999"/>
                    <a:pt x="5910" y="4115"/>
                  </a:cubicBezTo>
                  <a:cubicBezTo>
                    <a:pt x="5847" y="4153"/>
                    <a:pt x="5809" y="4221"/>
                    <a:pt x="5809" y="4288"/>
                  </a:cubicBezTo>
                  <a:lnTo>
                    <a:pt x="5809" y="4519"/>
                  </a:lnTo>
                  <a:lnTo>
                    <a:pt x="5352" y="4519"/>
                  </a:lnTo>
                  <a:lnTo>
                    <a:pt x="5352" y="4288"/>
                  </a:lnTo>
                  <a:cubicBezTo>
                    <a:pt x="5352" y="4216"/>
                    <a:pt x="5313" y="4149"/>
                    <a:pt x="5251" y="4115"/>
                  </a:cubicBezTo>
                  <a:cubicBezTo>
                    <a:pt x="5048" y="3999"/>
                    <a:pt x="4923" y="3783"/>
                    <a:pt x="4923" y="3547"/>
                  </a:cubicBezTo>
                  <a:lnTo>
                    <a:pt x="4923" y="3003"/>
                  </a:lnTo>
                  <a:cubicBezTo>
                    <a:pt x="4923" y="2758"/>
                    <a:pt x="5121" y="2556"/>
                    <a:pt x="5366" y="2556"/>
                  </a:cubicBezTo>
                  <a:close/>
                  <a:moveTo>
                    <a:pt x="9676" y="2561"/>
                  </a:moveTo>
                  <a:cubicBezTo>
                    <a:pt x="9918" y="2561"/>
                    <a:pt x="10115" y="2761"/>
                    <a:pt x="10115" y="3003"/>
                  </a:cubicBezTo>
                  <a:lnTo>
                    <a:pt x="10115" y="3552"/>
                  </a:lnTo>
                  <a:cubicBezTo>
                    <a:pt x="10115" y="3783"/>
                    <a:pt x="9990" y="3999"/>
                    <a:pt x="9783" y="4120"/>
                  </a:cubicBezTo>
                  <a:cubicBezTo>
                    <a:pt x="9721" y="4153"/>
                    <a:pt x="9682" y="4221"/>
                    <a:pt x="9682" y="4293"/>
                  </a:cubicBezTo>
                  <a:lnTo>
                    <a:pt x="9682" y="4519"/>
                  </a:lnTo>
                  <a:lnTo>
                    <a:pt x="9225" y="4519"/>
                  </a:lnTo>
                  <a:lnTo>
                    <a:pt x="9225" y="4288"/>
                  </a:lnTo>
                  <a:cubicBezTo>
                    <a:pt x="9225" y="4216"/>
                    <a:pt x="9187" y="4149"/>
                    <a:pt x="9124" y="4115"/>
                  </a:cubicBezTo>
                  <a:cubicBezTo>
                    <a:pt x="8922" y="3999"/>
                    <a:pt x="8797" y="3783"/>
                    <a:pt x="8797" y="3547"/>
                  </a:cubicBezTo>
                  <a:lnTo>
                    <a:pt x="8797" y="3003"/>
                  </a:lnTo>
                  <a:cubicBezTo>
                    <a:pt x="8797" y="2758"/>
                    <a:pt x="8994" y="2561"/>
                    <a:pt x="9239" y="2561"/>
                  </a:cubicBezTo>
                  <a:lnTo>
                    <a:pt x="9668" y="2561"/>
                  </a:lnTo>
                  <a:cubicBezTo>
                    <a:pt x="9671" y="2561"/>
                    <a:pt x="9673" y="2561"/>
                    <a:pt x="9676" y="2561"/>
                  </a:cubicBezTo>
                  <a:close/>
                  <a:moveTo>
                    <a:pt x="3869" y="1"/>
                  </a:moveTo>
                  <a:cubicBezTo>
                    <a:pt x="3866" y="1"/>
                    <a:pt x="3863" y="1"/>
                    <a:pt x="3860" y="1"/>
                  </a:cubicBezTo>
                  <a:lnTo>
                    <a:pt x="3427" y="1"/>
                  </a:lnTo>
                  <a:cubicBezTo>
                    <a:pt x="2960" y="6"/>
                    <a:pt x="2585" y="381"/>
                    <a:pt x="2585" y="848"/>
                  </a:cubicBezTo>
                  <a:lnTo>
                    <a:pt x="2585" y="1391"/>
                  </a:lnTo>
                  <a:cubicBezTo>
                    <a:pt x="2585" y="1728"/>
                    <a:pt x="2744" y="2046"/>
                    <a:pt x="3018" y="2243"/>
                  </a:cubicBezTo>
                  <a:lnTo>
                    <a:pt x="3018" y="2431"/>
                  </a:lnTo>
                  <a:lnTo>
                    <a:pt x="2657" y="2570"/>
                  </a:lnTo>
                  <a:cubicBezTo>
                    <a:pt x="2619" y="2508"/>
                    <a:pt x="2570" y="2450"/>
                    <a:pt x="2522" y="2402"/>
                  </a:cubicBezTo>
                  <a:cubicBezTo>
                    <a:pt x="2363" y="2243"/>
                    <a:pt x="2147" y="2152"/>
                    <a:pt x="1926" y="2152"/>
                  </a:cubicBezTo>
                  <a:lnTo>
                    <a:pt x="1488" y="2152"/>
                  </a:lnTo>
                  <a:cubicBezTo>
                    <a:pt x="1026" y="2157"/>
                    <a:pt x="651" y="2537"/>
                    <a:pt x="646" y="2999"/>
                  </a:cubicBezTo>
                  <a:lnTo>
                    <a:pt x="646" y="3547"/>
                  </a:lnTo>
                  <a:cubicBezTo>
                    <a:pt x="651" y="3884"/>
                    <a:pt x="809" y="4197"/>
                    <a:pt x="1079" y="4394"/>
                  </a:cubicBezTo>
                  <a:lnTo>
                    <a:pt x="1079" y="4582"/>
                  </a:lnTo>
                  <a:lnTo>
                    <a:pt x="535" y="4798"/>
                  </a:lnTo>
                  <a:cubicBezTo>
                    <a:pt x="213" y="4928"/>
                    <a:pt x="1" y="5241"/>
                    <a:pt x="6" y="5587"/>
                  </a:cubicBezTo>
                  <a:lnTo>
                    <a:pt x="6" y="6877"/>
                  </a:lnTo>
                  <a:cubicBezTo>
                    <a:pt x="6" y="7009"/>
                    <a:pt x="106" y="7075"/>
                    <a:pt x="206" y="7075"/>
                  </a:cubicBezTo>
                  <a:cubicBezTo>
                    <a:pt x="306" y="7075"/>
                    <a:pt x="408" y="7009"/>
                    <a:pt x="410" y="6877"/>
                  </a:cubicBezTo>
                  <a:lnTo>
                    <a:pt x="410" y="5587"/>
                  </a:lnTo>
                  <a:cubicBezTo>
                    <a:pt x="405" y="5404"/>
                    <a:pt x="516" y="5241"/>
                    <a:pt x="689" y="5173"/>
                  </a:cubicBezTo>
                  <a:lnTo>
                    <a:pt x="1319" y="4923"/>
                  </a:lnTo>
                  <a:lnTo>
                    <a:pt x="2104" y="4923"/>
                  </a:lnTo>
                  <a:lnTo>
                    <a:pt x="2739" y="5173"/>
                  </a:lnTo>
                  <a:cubicBezTo>
                    <a:pt x="2907" y="5241"/>
                    <a:pt x="3018" y="5404"/>
                    <a:pt x="3018" y="5587"/>
                  </a:cubicBezTo>
                  <a:lnTo>
                    <a:pt x="3018" y="6877"/>
                  </a:lnTo>
                  <a:cubicBezTo>
                    <a:pt x="3018" y="7009"/>
                    <a:pt x="3118" y="7075"/>
                    <a:pt x="3218" y="7075"/>
                  </a:cubicBezTo>
                  <a:cubicBezTo>
                    <a:pt x="3317" y="7075"/>
                    <a:pt x="3417" y="7009"/>
                    <a:pt x="3417" y="6877"/>
                  </a:cubicBezTo>
                  <a:lnTo>
                    <a:pt x="3417" y="5587"/>
                  </a:lnTo>
                  <a:cubicBezTo>
                    <a:pt x="3422" y="5241"/>
                    <a:pt x="3210" y="4928"/>
                    <a:pt x="2888" y="4803"/>
                  </a:cubicBezTo>
                  <a:lnTo>
                    <a:pt x="2344" y="4586"/>
                  </a:lnTo>
                  <a:lnTo>
                    <a:pt x="2344" y="4399"/>
                  </a:lnTo>
                  <a:cubicBezTo>
                    <a:pt x="2614" y="4197"/>
                    <a:pt x="2772" y="3884"/>
                    <a:pt x="2777" y="3547"/>
                  </a:cubicBezTo>
                  <a:lnTo>
                    <a:pt x="2777" y="3003"/>
                  </a:lnTo>
                  <a:lnTo>
                    <a:pt x="2777" y="2960"/>
                  </a:lnTo>
                  <a:lnTo>
                    <a:pt x="3258" y="2768"/>
                  </a:lnTo>
                  <a:lnTo>
                    <a:pt x="4038" y="2768"/>
                  </a:lnTo>
                  <a:lnTo>
                    <a:pt x="4519" y="2960"/>
                  </a:lnTo>
                  <a:lnTo>
                    <a:pt x="4519" y="3003"/>
                  </a:lnTo>
                  <a:lnTo>
                    <a:pt x="4519" y="3547"/>
                  </a:lnTo>
                  <a:cubicBezTo>
                    <a:pt x="4519" y="3884"/>
                    <a:pt x="4683" y="4197"/>
                    <a:pt x="4952" y="4399"/>
                  </a:cubicBezTo>
                  <a:lnTo>
                    <a:pt x="4952" y="4582"/>
                  </a:lnTo>
                  <a:lnTo>
                    <a:pt x="4408" y="4803"/>
                  </a:lnTo>
                  <a:cubicBezTo>
                    <a:pt x="4086" y="4928"/>
                    <a:pt x="3874" y="5241"/>
                    <a:pt x="3879" y="5587"/>
                  </a:cubicBezTo>
                  <a:lnTo>
                    <a:pt x="3879" y="6877"/>
                  </a:lnTo>
                  <a:cubicBezTo>
                    <a:pt x="3879" y="7009"/>
                    <a:pt x="3979" y="7075"/>
                    <a:pt x="4079" y="7075"/>
                  </a:cubicBezTo>
                  <a:cubicBezTo>
                    <a:pt x="4179" y="7075"/>
                    <a:pt x="4279" y="7009"/>
                    <a:pt x="4279" y="6877"/>
                  </a:cubicBezTo>
                  <a:lnTo>
                    <a:pt x="4279" y="5587"/>
                  </a:lnTo>
                  <a:cubicBezTo>
                    <a:pt x="4279" y="5404"/>
                    <a:pt x="4389" y="5241"/>
                    <a:pt x="4558" y="5173"/>
                  </a:cubicBezTo>
                  <a:lnTo>
                    <a:pt x="5193" y="4923"/>
                  </a:lnTo>
                  <a:lnTo>
                    <a:pt x="5977" y="4923"/>
                  </a:lnTo>
                  <a:lnTo>
                    <a:pt x="6607" y="5173"/>
                  </a:lnTo>
                  <a:cubicBezTo>
                    <a:pt x="6776" y="5241"/>
                    <a:pt x="6887" y="5404"/>
                    <a:pt x="6887" y="5587"/>
                  </a:cubicBezTo>
                  <a:lnTo>
                    <a:pt x="6887" y="6877"/>
                  </a:lnTo>
                  <a:cubicBezTo>
                    <a:pt x="6887" y="7009"/>
                    <a:pt x="6988" y="7075"/>
                    <a:pt x="7089" y="7075"/>
                  </a:cubicBezTo>
                  <a:cubicBezTo>
                    <a:pt x="7190" y="7075"/>
                    <a:pt x="7291" y="7009"/>
                    <a:pt x="7291" y="6877"/>
                  </a:cubicBezTo>
                  <a:lnTo>
                    <a:pt x="7291" y="5587"/>
                  </a:lnTo>
                  <a:cubicBezTo>
                    <a:pt x="7291" y="5241"/>
                    <a:pt x="7079" y="4928"/>
                    <a:pt x="6757" y="4803"/>
                  </a:cubicBezTo>
                  <a:lnTo>
                    <a:pt x="6218" y="4586"/>
                  </a:lnTo>
                  <a:lnTo>
                    <a:pt x="6218" y="4399"/>
                  </a:lnTo>
                  <a:cubicBezTo>
                    <a:pt x="6487" y="4197"/>
                    <a:pt x="6646" y="3884"/>
                    <a:pt x="6646" y="3547"/>
                  </a:cubicBezTo>
                  <a:lnTo>
                    <a:pt x="6646" y="3003"/>
                  </a:lnTo>
                  <a:lnTo>
                    <a:pt x="6646" y="2960"/>
                  </a:lnTo>
                  <a:lnTo>
                    <a:pt x="7127" y="2768"/>
                  </a:lnTo>
                  <a:lnTo>
                    <a:pt x="7911" y="2768"/>
                  </a:lnTo>
                  <a:lnTo>
                    <a:pt x="8393" y="2960"/>
                  </a:lnTo>
                  <a:lnTo>
                    <a:pt x="8393" y="3003"/>
                  </a:lnTo>
                  <a:lnTo>
                    <a:pt x="8393" y="3547"/>
                  </a:lnTo>
                  <a:cubicBezTo>
                    <a:pt x="8393" y="3884"/>
                    <a:pt x="8551" y="4197"/>
                    <a:pt x="8821" y="4399"/>
                  </a:cubicBezTo>
                  <a:lnTo>
                    <a:pt x="8821" y="4582"/>
                  </a:lnTo>
                  <a:lnTo>
                    <a:pt x="8282" y="4803"/>
                  </a:lnTo>
                  <a:cubicBezTo>
                    <a:pt x="7960" y="4928"/>
                    <a:pt x="7748" y="5241"/>
                    <a:pt x="7748" y="5587"/>
                  </a:cubicBezTo>
                  <a:lnTo>
                    <a:pt x="7748" y="6877"/>
                  </a:lnTo>
                  <a:cubicBezTo>
                    <a:pt x="7748" y="7009"/>
                    <a:pt x="7849" y="7075"/>
                    <a:pt x="7950" y="7075"/>
                  </a:cubicBezTo>
                  <a:cubicBezTo>
                    <a:pt x="8051" y="7075"/>
                    <a:pt x="8152" y="7009"/>
                    <a:pt x="8152" y="6877"/>
                  </a:cubicBezTo>
                  <a:lnTo>
                    <a:pt x="8152" y="5587"/>
                  </a:lnTo>
                  <a:cubicBezTo>
                    <a:pt x="8152" y="5404"/>
                    <a:pt x="8263" y="5241"/>
                    <a:pt x="8431" y="5173"/>
                  </a:cubicBezTo>
                  <a:lnTo>
                    <a:pt x="9066" y="4923"/>
                  </a:lnTo>
                  <a:lnTo>
                    <a:pt x="9846" y="4923"/>
                  </a:lnTo>
                  <a:lnTo>
                    <a:pt x="10481" y="5173"/>
                  </a:lnTo>
                  <a:cubicBezTo>
                    <a:pt x="10649" y="5241"/>
                    <a:pt x="10760" y="5404"/>
                    <a:pt x="10760" y="5587"/>
                  </a:cubicBezTo>
                  <a:lnTo>
                    <a:pt x="10760" y="6877"/>
                  </a:lnTo>
                  <a:cubicBezTo>
                    <a:pt x="10760" y="7009"/>
                    <a:pt x="10861" y="7075"/>
                    <a:pt x="10962" y="7075"/>
                  </a:cubicBezTo>
                  <a:cubicBezTo>
                    <a:pt x="11063" y="7075"/>
                    <a:pt x="11164" y="7009"/>
                    <a:pt x="11164" y="6877"/>
                  </a:cubicBezTo>
                  <a:lnTo>
                    <a:pt x="11164" y="5587"/>
                  </a:lnTo>
                  <a:cubicBezTo>
                    <a:pt x="11164" y="5241"/>
                    <a:pt x="10952" y="4928"/>
                    <a:pt x="10630" y="4803"/>
                  </a:cubicBezTo>
                  <a:lnTo>
                    <a:pt x="10091" y="4586"/>
                  </a:lnTo>
                  <a:lnTo>
                    <a:pt x="10091" y="4399"/>
                  </a:lnTo>
                  <a:cubicBezTo>
                    <a:pt x="10361" y="4197"/>
                    <a:pt x="10519" y="3884"/>
                    <a:pt x="10519" y="3547"/>
                  </a:cubicBezTo>
                  <a:lnTo>
                    <a:pt x="10519" y="3003"/>
                  </a:lnTo>
                  <a:cubicBezTo>
                    <a:pt x="10519" y="2532"/>
                    <a:pt x="10139" y="2157"/>
                    <a:pt x="9673" y="2157"/>
                  </a:cubicBezTo>
                  <a:lnTo>
                    <a:pt x="9239" y="2157"/>
                  </a:lnTo>
                  <a:cubicBezTo>
                    <a:pt x="8941" y="2157"/>
                    <a:pt x="8662" y="2315"/>
                    <a:pt x="8513" y="2575"/>
                  </a:cubicBezTo>
                  <a:lnTo>
                    <a:pt x="8152" y="2431"/>
                  </a:lnTo>
                  <a:lnTo>
                    <a:pt x="8152" y="2243"/>
                  </a:lnTo>
                  <a:cubicBezTo>
                    <a:pt x="8421" y="2046"/>
                    <a:pt x="8580" y="1728"/>
                    <a:pt x="8585" y="1396"/>
                  </a:cubicBezTo>
                  <a:lnTo>
                    <a:pt x="8585" y="848"/>
                  </a:lnTo>
                  <a:cubicBezTo>
                    <a:pt x="8585" y="381"/>
                    <a:pt x="8205" y="1"/>
                    <a:pt x="7738" y="1"/>
                  </a:cubicBezTo>
                  <a:lnTo>
                    <a:pt x="7300" y="1"/>
                  </a:lnTo>
                  <a:cubicBezTo>
                    <a:pt x="6838" y="6"/>
                    <a:pt x="6463" y="381"/>
                    <a:pt x="6458" y="848"/>
                  </a:cubicBezTo>
                  <a:lnTo>
                    <a:pt x="6458" y="1391"/>
                  </a:lnTo>
                  <a:cubicBezTo>
                    <a:pt x="6463" y="1728"/>
                    <a:pt x="6622" y="2041"/>
                    <a:pt x="6891" y="2243"/>
                  </a:cubicBezTo>
                  <a:lnTo>
                    <a:pt x="6891" y="2426"/>
                  </a:lnTo>
                  <a:lnTo>
                    <a:pt x="6530" y="2570"/>
                  </a:lnTo>
                  <a:cubicBezTo>
                    <a:pt x="6492" y="2508"/>
                    <a:pt x="6449" y="2450"/>
                    <a:pt x="6396" y="2397"/>
                  </a:cubicBezTo>
                  <a:cubicBezTo>
                    <a:pt x="6237" y="2243"/>
                    <a:pt x="6020" y="2152"/>
                    <a:pt x="5799" y="2152"/>
                  </a:cubicBezTo>
                  <a:lnTo>
                    <a:pt x="5366" y="2152"/>
                  </a:lnTo>
                  <a:cubicBezTo>
                    <a:pt x="5063" y="2157"/>
                    <a:pt x="4789" y="2315"/>
                    <a:pt x="4639" y="2575"/>
                  </a:cubicBezTo>
                  <a:lnTo>
                    <a:pt x="4279" y="2431"/>
                  </a:lnTo>
                  <a:lnTo>
                    <a:pt x="4279" y="2243"/>
                  </a:lnTo>
                  <a:cubicBezTo>
                    <a:pt x="4548" y="2046"/>
                    <a:pt x="4707" y="1728"/>
                    <a:pt x="4707" y="1396"/>
                  </a:cubicBezTo>
                  <a:lnTo>
                    <a:pt x="4707" y="848"/>
                  </a:lnTo>
                  <a:cubicBezTo>
                    <a:pt x="4707" y="379"/>
                    <a:pt x="4331" y="1"/>
                    <a:pt x="386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0" name="Google Shape;13270;p93"/>
            <p:cNvSpPr/>
            <p:nvPr/>
          </p:nvSpPr>
          <p:spPr>
            <a:xfrm>
              <a:off x="3658650" y="1987286"/>
              <a:ext cx="125840" cy="168643"/>
            </a:xfrm>
            <a:custGeom>
              <a:avLst/>
              <a:gdLst/>
              <a:ahLst/>
              <a:cxnLst/>
              <a:rect l="l" t="t" r="r" b="b"/>
              <a:pathLst>
                <a:path w="4798" h="6430" extrusionOk="0">
                  <a:moveTo>
                    <a:pt x="2613" y="404"/>
                  </a:moveTo>
                  <a:cubicBezTo>
                    <a:pt x="2859" y="404"/>
                    <a:pt x="3056" y="601"/>
                    <a:pt x="3056" y="847"/>
                  </a:cubicBezTo>
                  <a:lnTo>
                    <a:pt x="3056" y="1280"/>
                  </a:lnTo>
                  <a:cubicBezTo>
                    <a:pt x="3090" y="1665"/>
                    <a:pt x="2786" y="1992"/>
                    <a:pt x="2397" y="1992"/>
                  </a:cubicBezTo>
                  <a:cubicBezTo>
                    <a:pt x="2012" y="1992"/>
                    <a:pt x="1709" y="1665"/>
                    <a:pt x="1738" y="1280"/>
                  </a:cubicBezTo>
                  <a:lnTo>
                    <a:pt x="1738" y="847"/>
                  </a:lnTo>
                  <a:cubicBezTo>
                    <a:pt x="1738" y="601"/>
                    <a:pt x="1935" y="404"/>
                    <a:pt x="2185" y="404"/>
                  </a:cubicBezTo>
                  <a:close/>
                  <a:moveTo>
                    <a:pt x="2628" y="2314"/>
                  </a:moveTo>
                  <a:lnTo>
                    <a:pt x="2628" y="2435"/>
                  </a:lnTo>
                  <a:cubicBezTo>
                    <a:pt x="2628" y="2512"/>
                    <a:pt x="2647" y="2584"/>
                    <a:pt x="2685" y="2646"/>
                  </a:cubicBezTo>
                  <a:lnTo>
                    <a:pt x="2411" y="2921"/>
                  </a:lnTo>
                  <a:cubicBezTo>
                    <a:pt x="2406" y="2923"/>
                    <a:pt x="2403" y="2924"/>
                    <a:pt x="2400" y="2924"/>
                  </a:cubicBezTo>
                  <a:cubicBezTo>
                    <a:pt x="2397" y="2924"/>
                    <a:pt x="2394" y="2923"/>
                    <a:pt x="2392" y="2921"/>
                  </a:cubicBezTo>
                  <a:lnTo>
                    <a:pt x="2113" y="2646"/>
                  </a:lnTo>
                  <a:cubicBezTo>
                    <a:pt x="2151" y="2584"/>
                    <a:pt x="2171" y="2512"/>
                    <a:pt x="2171" y="2435"/>
                  </a:cubicBezTo>
                  <a:lnTo>
                    <a:pt x="2171" y="2314"/>
                  </a:lnTo>
                  <a:cubicBezTo>
                    <a:pt x="2248" y="2334"/>
                    <a:pt x="2325" y="2343"/>
                    <a:pt x="2402" y="2343"/>
                  </a:cubicBezTo>
                  <a:cubicBezTo>
                    <a:pt x="2479" y="2343"/>
                    <a:pt x="2556" y="2334"/>
                    <a:pt x="2628" y="2314"/>
                  </a:cubicBezTo>
                  <a:close/>
                  <a:moveTo>
                    <a:pt x="3013" y="2887"/>
                  </a:moveTo>
                  <a:lnTo>
                    <a:pt x="3364" y="3060"/>
                  </a:lnTo>
                  <a:cubicBezTo>
                    <a:pt x="3441" y="3099"/>
                    <a:pt x="3489" y="3181"/>
                    <a:pt x="3489" y="3267"/>
                  </a:cubicBezTo>
                  <a:lnTo>
                    <a:pt x="3489" y="3662"/>
                  </a:lnTo>
                  <a:lnTo>
                    <a:pt x="1309" y="3662"/>
                  </a:lnTo>
                  <a:lnTo>
                    <a:pt x="1309" y="3267"/>
                  </a:lnTo>
                  <a:cubicBezTo>
                    <a:pt x="1309" y="3181"/>
                    <a:pt x="1357" y="3099"/>
                    <a:pt x="1434" y="3060"/>
                  </a:cubicBezTo>
                  <a:lnTo>
                    <a:pt x="1786" y="2887"/>
                  </a:lnTo>
                  <a:lnTo>
                    <a:pt x="2103" y="3205"/>
                  </a:lnTo>
                  <a:cubicBezTo>
                    <a:pt x="2185" y="3286"/>
                    <a:pt x="2292" y="3327"/>
                    <a:pt x="2399" y="3327"/>
                  </a:cubicBezTo>
                  <a:cubicBezTo>
                    <a:pt x="2506" y="3327"/>
                    <a:pt x="2613" y="3286"/>
                    <a:pt x="2695" y="3205"/>
                  </a:cubicBezTo>
                  <a:lnTo>
                    <a:pt x="3013" y="2887"/>
                  </a:lnTo>
                  <a:close/>
                  <a:moveTo>
                    <a:pt x="4225" y="4061"/>
                  </a:moveTo>
                  <a:lnTo>
                    <a:pt x="3994" y="4523"/>
                  </a:lnTo>
                  <a:lnTo>
                    <a:pt x="804" y="4523"/>
                  </a:lnTo>
                  <a:lnTo>
                    <a:pt x="573" y="4061"/>
                  </a:lnTo>
                  <a:close/>
                  <a:moveTo>
                    <a:pt x="2180" y="0"/>
                  </a:moveTo>
                  <a:cubicBezTo>
                    <a:pt x="1713" y="5"/>
                    <a:pt x="1338" y="385"/>
                    <a:pt x="1338" y="847"/>
                  </a:cubicBezTo>
                  <a:lnTo>
                    <a:pt x="1338" y="1280"/>
                  </a:lnTo>
                  <a:cubicBezTo>
                    <a:pt x="1338" y="1612"/>
                    <a:pt x="1497" y="1930"/>
                    <a:pt x="1771" y="2132"/>
                  </a:cubicBezTo>
                  <a:lnTo>
                    <a:pt x="1771" y="2136"/>
                  </a:lnTo>
                  <a:lnTo>
                    <a:pt x="1771" y="2435"/>
                  </a:lnTo>
                  <a:cubicBezTo>
                    <a:pt x="1771" y="2440"/>
                    <a:pt x="1766" y="2444"/>
                    <a:pt x="1762" y="2449"/>
                  </a:cubicBezTo>
                  <a:lnTo>
                    <a:pt x="1256" y="2699"/>
                  </a:lnTo>
                  <a:cubicBezTo>
                    <a:pt x="1045" y="2805"/>
                    <a:pt x="905" y="3027"/>
                    <a:pt x="910" y="3267"/>
                  </a:cubicBezTo>
                  <a:lnTo>
                    <a:pt x="910" y="3657"/>
                  </a:lnTo>
                  <a:lnTo>
                    <a:pt x="246" y="3657"/>
                  </a:lnTo>
                  <a:cubicBezTo>
                    <a:pt x="97" y="3657"/>
                    <a:pt x="0" y="3816"/>
                    <a:pt x="68" y="3950"/>
                  </a:cubicBezTo>
                  <a:lnTo>
                    <a:pt x="496" y="4812"/>
                  </a:lnTo>
                  <a:cubicBezTo>
                    <a:pt x="530" y="4879"/>
                    <a:pt x="602" y="4922"/>
                    <a:pt x="679" y="4922"/>
                  </a:cubicBezTo>
                  <a:lnTo>
                    <a:pt x="905" y="4922"/>
                  </a:lnTo>
                  <a:lnTo>
                    <a:pt x="905" y="6231"/>
                  </a:lnTo>
                  <a:cubicBezTo>
                    <a:pt x="905" y="6364"/>
                    <a:pt x="1006" y="6430"/>
                    <a:pt x="1107" y="6430"/>
                  </a:cubicBezTo>
                  <a:cubicBezTo>
                    <a:pt x="1208" y="6430"/>
                    <a:pt x="1309" y="6364"/>
                    <a:pt x="1309" y="6231"/>
                  </a:cubicBezTo>
                  <a:lnTo>
                    <a:pt x="1309" y="4922"/>
                  </a:lnTo>
                  <a:lnTo>
                    <a:pt x="3489" y="4922"/>
                  </a:lnTo>
                  <a:lnTo>
                    <a:pt x="3489" y="6231"/>
                  </a:lnTo>
                  <a:cubicBezTo>
                    <a:pt x="3489" y="6364"/>
                    <a:pt x="3590" y="6430"/>
                    <a:pt x="3691" y="6430"/>
                  </a:cubicBezTo>
                  <a:cubicBezTo>
                    <a:pt x="3792" y="6430"/>
                    <a:pt x="3893" y="6364"/>
                    <a:pt x="3893" y="6231"/>
                  </a:cubicBezTo>
                  <a:lnTo>
                    <a:pt x="3893" y="4922"/>
                  </a:lnTo>
                  <a:lnTo>
                    <a:pt x="4119" y="4922"/>
                  </a:lnTo>
                  <a:cubicBezTo>
                    <a:pt x="4196" y="4922"/>
                    <a:pt x="4269" y="4879"/>
                    <a:pt x="4302" y="4812"/>
                  </a:cubicBezTo>
                  <a:lnTo>
                    <a:pt x="4730" y="3950"/>
                  </a:lnTo>
                  <a:cubicBezTo>
                    <a:pt x="4798" y="3816"/>
                    <a:pt x="4702" y="3662"/>
                    <a:pt x="4552" y="3662"/>
                  </a:cubicBezTo>
                  <a:lnTo>
                    <a:pt x="3888" y="3662"/>
                  </a:lnTo>
                  <a:lnTo>
                    <a:pt x="3888" y="3267"/>
                  </a:lnTo>
                  <a:cubicBezTo>
                    <a:pt x="3888" y="3027"/>
                    <a:pt x="3754" y="2810"/>
                    <a:pt x="3542" y="2704"/>
                  </a:cubicBezTo>
                  <a:lnTo>
                    <a:pt x="3037" y="2449"/>
                  </a:lnTo>
                  <a:cubicBezTo>
                    <a:pt x="3032" y="2449"/>
                    <a:pt x="3027" y="2444"/>
                    <a:pt x="3027" y="2440"/>
                  </a:cubicBezTo>
                  <a:lnTo>
                    <a:pt x="3027" y="2141"/>
                  </a:lnTo>
                  <a:lnTo>
                    <a:pt x="3027" y="2132"/>
                  </a:lnTo>
                  <a:cubicBezTo>
                    <a:pt x="3301" y="1934"/>
                    <a:pt x="3460" y="1617"/>
                    <a:pt x="3460" y="1280"/>
                  </a:cubicBezTo>
                  <a:lnTo>
                    <a:pt x="3460" y="847"/>
                  </a:lnTo>
                  <a:cubicBezTo>
                    <a:pt x="3460" y="380"/>
                    <a:pt x="3080" y="5"/>
                    <a:pt x="261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1" name="Google Shape;13271;p93"/>
            <p:cNvSpPr/>
            <p:nvPr/>
          </p:nvSpPr>
          <p:spPr>
            <a:xfrm>
              <a:off x="3703315" y="2128495"/>
              <a:ext cx="36640" cy="10491"/>
            </a:xfrm>
            <a:custGeom>
              <a:avLst/>
              <a:gdLst/>
              <a:ahLst/>
              <a:cxnLst/>
              <a:rect l="l" t="t" r="r" b="b"/>
              <a:pathLst>
                <a:path w="1397" h="400" extrusionOk="0">
                  <a:moveTo>
                    <a:pt x="265" y="0"/>
                  </a:moveTo>
                  <a:cubicBezTo>
                    <a:pt x="1" y="0"/>
                    <a:pt x="1" y="400"/>
                    <a:pt x="265" y="400"/>
                  </a:cubicBezTo>
                  <a:lnTo>
                    <a:pt x="1127" y="400"/>
                  </a:lnTo>
                  <a:cubicBezTo>
                    <a:pt x="1396" y="400"/>
                    <a:pt x="1396" y="0"/>
                    <a:pt x="112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72" name="Google Shape;13272;p93"/>
          <p:cNvGrpSpPr/>
          <p:nvPr/>
        </p:nvGrpSpPr>
        <p:grpSpPr>
          <a:xfrm>
            <a:off x="2224399" y="1325607"/>
            <a:ext cx="328237" cy="348904"/>
            <a:chOff x="2224399" y="1510182"/>
            <a:chExt cx="328237" cy="348904"/>
          </a:xfrm>
        </p:grpSpPr>
        <p:sp>
          <p:nvSpPr>
            <p:cNvPr id="13273" name="Google Shape;13273;p93"/>
            <p:cNvSpPr/>
            <p:nvPr/>
          </p:nvSpPr>
          <p:spPr>
            <a:xfrm>
              <a:off x="2386800" y="1515218"/>
              <a:ext cx="165836" cy="142835"/>
            </a:xfrm>
            <a:custGeom>
              <a:avLst/>
              <a:gdLst/>
              <a:ahLst/>
              <a:cxnLst/>
              <a:rect l="l" t="t" r="r" b="b"/>
              <a:pathLst>
                <a:path w="6323" h="5446" extrusionOk="0">
                  <a:moveTo>
                    <a:pt x="3187" y="1"/>
                  </a:moveTo>
                  <a:cubicBezTo>
                    <a:pt x="3152" y="1"/>
                    <a:pt x="3116" y="2"/>
                    <a:pt x="3080" y="3"/>
                  </a:cubicBezTo>
                  <a:cubicBezTo>
                    <a:pt x="1069" y="85"/>
                    <a:pt x="1" y="2414"/>
                    <a:pt x="1252" y="3992"/>
                  </a:cubicBezTo>
                  <a:lnTo>
                    <a:pt x="1184" y="5445"/>
                  </a:lnTo>
                  <a:lnTo>
                    <a:pt x="2503" y="4829"/>
                  </a:lnTo>
                  <a:cubicBezTo>
                    <a:pt x="2727" y="4893"/>
                    <a:pt x="2954" y="4924"/>
                    <a:pt x="3179" y="4924"/>
                  </a:cubicBezTo>
                  <a:cubicBezTo>
                    <a:pt x="3986" y="4924"/>
                    <a:pt x="4759" y="4525"/>
                    <a:pt x="5226" y="3828"/>
                  </a:cubicBezTo>
                  <a:cubicBezTo>
                    <a:pt x="6323" y="2189"/>
                    <a:pt x="5135" y="1"/>
                    <a:pt x="3187" y="1"/>
                  </a:cubicBezTo>
                  <a:close/>
                </a:path>
              </a:pathLst>
            </a:custGeom>
            <a:solidFill>
              <a:srgbClr val="E7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4" name="Google Shape;13274;p93"/>
            <p:cNvSpPr/>
            <p:nvPr/>
          </p:nvSpPr>
          <p:spPr>
            <a:xfrm>
              <a:off x="2426692" y="1546323"/>
              <a:ext cx="79286" cy="67798"/>
            </a:xfrm>
            <a:custGeom>
              <a:avLst/>
              <a:gdLst/>
              <a:ahLst/>
              <a:cxnLst/>
              <a:rect l="l" t="t" r="r" b="b"/>
              <a:pathLst>
                <a:path w="3023" h="2585" extrusionOk="0">
                  <a:moveTo>
                    <a:pt x="1728" y="1"/>
                  </a:moveTo>
                  <a:cubicBezTo>
                    <a:pt x="578" y="1"/>
                    <a:pt x="0" y="1391"/>
                    <a:pt x="813" y="2205"/>
                  </a:cubicBezTo>
                  <a:cubicBezTo>
                    <a:pt x="1076" y="2467"/>
                    <a:pt x="1400" y="2585"/>
                    <a:pt x="1717" y="2585"/>
                  </a:cubicBezTo>
                  <a:cubicBezTo>
                    <a:pt x="2383" y="2585"/>
                    <a:pt x="3022" y="2069"/>
                    <a:pt x="3022" y="1290"/>
                  </a:cubicBezTo>
                  <a:lnTo>
                    <a:pt x="1733" y="1290"/>
                  </a:lnTo>
                  <a:lnTo>
                    <a:pt x="1728" y="1"/>
                  </a:lnTo>
                  <a:close/>
                </a:path>
              </a:pathLst>
            </a:custGeom>
            <a:solidFill>
              <a:srgbClr val="D4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5" name="Google Shape;13275;p93"/>
            <p:cNvSpPr/>
            <p:nvPr/>
          </p:nvSpPr>
          <p:spPr>
            <a:xfrm>
              <a:off x="2248502" y="1561483"/>
              <a:ext cx="273999" cy="273999"/>
            </a:xfrm>
            <a:custGeom>
              <a:avLst/>
              <a:gdLst/>
              <a:ahLst/>
              <a:cxnLst/>
              <a:rect l="l" t="t" r="r" b="b"/>
              <a:pathLst>
                <a:path w="10447" h="10447" extrusionOk="0">
                  <a:moveTo>
                    <a:pt x="3383" y="0"/>
                  </a:moveTo>
                  <a:lnTo>
                    <a:pt x="0" y="3383"/>
                  </a:lnTo>
                  <a:lnTo>
                    <a:pt x="1694" y="5077"/>
                  </a:lnTo>
                  <a:cubicBezTo>
                    <a:pt x="2156" y="5536"/>
                    <a:pt x="2770" y="5776"/>
                    <a:pt x="3388" y="5776"/>
                  </a:cubicBezTo>
                  <a:cubicBezTo>
                    <a:pt x="3812" y="5776"/>
                    <a:pt x="4238" y="5663"/>
                    <a:pt x="4619" y="5433"/>
                  </a:cubicBezTo>
                  <a:lnTo>
                    <a:pt x="5014" y="5827"/>
                  </a:lnTo>
                  <a:cubicBezTo>
                    <a:pt x="4446" y="6770"/>
                    <a:pt x="4595" y="7978"/>
                    <a:pt x="5370" y="8758"/>
                  </a:cubicBezTo>
                  <a:lnTo>
                    <a:pt x="7064" y="10447"/>
                  </a:lnTo>
                  <a:lnTo>
                    <a:pt x="10446" y="7064"/>
                  </a:lnTo>
                  <a:lnTo>
                    <a:pt x="8757" y="5375"/>
                  </a:lnTo>
                  <a:cubicBezTo>
                    <a:pt x="8296" y="4913"/>
                    <a:pt x="7684" y="4674"/>
                    <a:pt x="7065" y="4674"/>
                  </a:cubicBezTo>
                  <a:cubicBezTo>
                    <a:pt x="6640" y="4674"/>
                    <a:pt x="6212" y="4787"/>
                    <a:pt x="5827" y="5019"/>
                  </a:cubicBezTo>
                  <a:lnTo>
                    <a:pt x="5433" y="4624"/>
                  </a:lnTo>
                  <a:cubicBezTo>
                    <a:pt x="6000" y="3681"/>
                    <a:pt x="5856" y="2473"/>
                    <a:pt x="5076" y="1694"/>
                  </a:cubicBezTo>
                  <a:lnTo>
                    <a:pt x="3383" y="0"/>
                  </a:lnTo>
                  <a:close/>
                </a:path>
              </a:pathLst>
            </a:custGeom>
            <a:solidFill>
              <a:srgbClr val="E2E8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6" name="Google Shape;13276;p93"/>
            <p:cNvSpPr/>
            <p:nvPr/>
          </p:nvSpPr>
          <p:spPr>
            <a:xfrm>
              <a:off x="2323958" y="1561483"/>
              <a:ext cx="198673" cy="198647"/>
            </a:xfrm>
            <a:custGeom>
              <a:avLst/>
              <a:gdLst/>
              <a:ahLst/>
              <a:cxnLst/>
              <a:rect l="l" t="t" r="r" b="b"/>
              <a:pathLst>
                <a:path w="7575" h="7574" extrusionOk="0">
                  <a:moveTo>
                    <a:pt x="506" y="0"/>
                  </a:moveTo>
                  <a:lnTo>
                    <a:pt x="1" y="510"/>
                  </a:lnTo>
                  <a:lnTo>
                    <a:pt x="1689" y="2199"/>
                  </a:lnTo>
                  <a:cubicBezTo>
                    <a:pt x="2402" y="2911"/>
                    <a:pt x="2594" y="3989"/>
                    <a:pt x="2171" y="4899"/>
                  </a:cubicBezTo>
                  <a:cubicBezTo>
                    <a:pt x="2103" y="5043"/>
                    <a:pt x="2137" y="5216"/>
                    <a:pt x="2248" y="5327"/>
                  </a:cubicBezTo>
                  <a:cubicBezTo>
                    <a:pt x="2320" y="5399"/>
                    <a:pt x="2418" y="5436"/>
                    <a:pt x="2518" y="5436"/>
                  </a:cubicBezTo>
                  <a:cubicBezTo>
                    <a:pt x="2572" y="5436"/>
                    <a:pt x="2626" y="5426"/>
                    <a:pt x="2676" y="5404"/>
                  </a:cubicBezTo>
                  <a:cubicBezTo>
                    <a:pt x="2997" y="5254"/>
                    <a:pt x="3340" y="5181"/>
                    <a:pt x="3680" y="5181"/>
                  </a:cubicBezTo>
                  <a:cubicBezTo>
                    <a:pt x="4302" y="5181"/>
                    <a:pt x="4915" y="5425"/>
                    <a:pt x="5375" y="5885"/>
                  </a:cubicBezTo>
                  <a:lnTo>
                    <a:pt x="7064" y="7574"/>
                  </a:lnTo>
                  <a:lnTo>
                    <a:pt x="7574" y="7069"/>
                  </a:lnTo>
                  <a:lnTo>
                    <a:pt x="5880" y="5375"/>
                  </a:lnTo>
                  <a:cubicBezTo>
                    <a:pt x="5419" y="4913"/>
                    <a:pt x="4807" y="4674"/>
                    <a:pt x="4189" y="4674"/>
                  </a:cubicBezTo>
                  <a:cubicBezTo>
                    <a:pt x="3765" y="4674"/>
                    <a:pt x="3337" y="4787"/>
                    <a:pt x="2955" y="5019"/>
                  </a:cubicBezTo>
                  <a:lnTo>
                    <a:pt x="2560" y="4624"/>
                  </a:lnTo>
                  <a:cubicBezTo>
                    <a:pt x="3128" y="3681"/>
                    <a:pt x="2979" y="2473"/>
                    <a:pt x="2199" y="1694"/>
                  </a:cubicBezTo>
                  <a:lnTo>
                    <a:pt x="506" y="0"/>
                  </a:lnTo>
                  <a:close/>
                </a:path>
              </a:pathLst>
            </a:custGeom>
            <a:solidFill>
              <a:srgbClr val="E1E8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7" name="Google Shape;13277;p93"/>
            <p:cNvSpPr/>
            <p:nvPr/>
          </p:nvSpPr>
          <p:spPr>
            <a:xfrm>
              <a:off x="2230064" y="1543045"/>
              <a:ext cx="125603" cy="125603"/>
            </a:xfrm>
            <a:custGeom>
              <a:avLst/>
              <a:gdLst/>
              <a:ahLst/>
              <a:cxnLst/>
              <a:rect l="l" t="t" r="r" b="b"/>
              <a:pathLst>
                <a:path w="4789" h="4789" extrusionOk="0">
                  <a:moveTo>
                    <a:pt x="4095" y="1"/>
                  </a:moveTo>
                  <a:lnTo>
                    <a:pt x="1" y="4096"/>
                  </a:lnTo>
                  <a:lnTo>
                    <a:pt x="693" y="4788"/>
                  </a:lnTo>
                  <a:lnTo>
                    <a:pt x="4788" y="694"/>
                  </a:lnTo>
                  <a:lnTo>
                    <a:pt x="4095" y="1"/>
                  </a:lnTo>
                  <a:close/>
                </a:path>
              </a:pathLst>
            </a:custGeom>
            <a:solidFill>
              <a:srgbClr val="7E93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8" name="Google Shape;13278;p93"/>
            <p:cNvSpPr/>
            <p:nvPr/>
          </p:nvSpPr>
          <p:spPr>
            <a:xfrm>
              <a:off x="2239270" y="1552251"/>
              <a:ext cx="116398" cy="116398"/>
            </a:xfrm>
            <a:custGeom>
              <a:avLst/>
              <a:gdLst/>
              <a:ahLst/>
              <a:cxnLst/>
              <a:rect l="l" t="t" r="r" b="b"/>
              <a:pathLst>
                <a:path w="4438" h="4438" extrusionOk="0">
                  <a:moveTo>
                    <a:pt x="4096" y="1"/>
                  </a:moveTo>
                  <a:lnTo>
                    <a:pt x="1" y="4096"/>
                  </a:lnTo>
                  <a:lnTo>
                    <a:pt x="342" y="4437"/>
                  </a:lnTo>
                  <a:lnTo>
                    <a:pt x="4437" y="343"/>
                  </a:lnTo>
                  <a:lnTo>
                    <a:pt x="4096" y="1"/>
                  </a:lnTo>
                  <a:close/>
                </a:path>
              </a:pathLst>
            </a:custGeom>
            <a:solidFill>
              <a:srgbClr val="5E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79" name="Google Shape;13279;p93"/>
            <p:cNvSpPr/>
            <p:nvPr/>
          </p:nvSpPr>
          <p:spPr>
            <a:xfrm>
              <a:off x="2415335" y="1728316"/>
              <a:ext cx="125577" cy="125603"/>
            </a:xfrm>
            <a:custGeom>
              <a:avLst/>
              <a:gdLst/>
              <a:ahLst/>
              <a:cxnLst/>
              <a:rect l="l" t="t" r="r" b="b"/>
              <a:pathLst>
                <a:path w="4788" h="4789" extrusionOk="0">
                  <a:moveTo>
                    <a:pt x="4095" y="0"/>
                  </a:moveTo>
                  <a:lnTo>
                    <a:pt x="0" y="4095"/>
                  </a:lnTo>
                  <a:lnTo>
                    <a:pt x="698" y="4788"/>
                  </a:lnTo>
                  <a:lnTo>
                    <a:pt x="4788" y="698"/>
                  </a:lnTo>
                  <a:lnTo>
                    <a:pt x="4095" y="0"/>
                  </a:lnTo>
                  <a:close/>
                </a:path>
              </a:pathLst>
            </a:custGeom>
            <a:solidFill>
              <a:srgbClr val="7E93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0" name="Google Shape;13280;p93"/>
            <p:cNvSpPr/>
            <p:nvPr/>
          </p:nvSpPr>
          <p:spPr>
            <a:xfrm>
              <a:off x="2424541" y="1737522"/>
              <a:ext cx="116503" cy="116398"/>
            </a:xfrm>
            <a:custGeom>
              <a:avLst/>
              <a:gdLst/>
              <a:ahLst/>
              <a:cxnLst/>
              <a:rect l="l" t="t" r="r" b="b"/>
              <a:pathLst>
                <a:path w="4442" h="4438" extrusionOk="0">
                  <a:moveTo>
                    <a:pt x="4095" y="1"/>
                  </a:moveTo>
                  <a:lnTo>
                    <a:pt x="0" y="4091"/>
                  </a:lnTo>
                  <a:lnTo>
                    <a:pt x="347" y="4437"/>
                  </a:lnTo>
                  <a:lnTo>
                    <a:pt x="4442" y="347"/>
                  </a:lnTo>
                  <a:lnTo>
                    <a:pt x="4095" y="1"/>
                  </a:lnTo>
                  <a:close/>
                </a:path>
              </a:pathLst>
            </a:custGeom>
            <a:solidFill>
              <a:srgbClr val="5E7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1" name="Google Shape;13281;p93"/>
            <p:cNvSpPr/>
            <p:nvPr/>
          </p:nvSpPr>
          <p:spPr>
            <a:xfrm>
              <a:off x="2289128" y="1668622"/>
              <a:ext cx="89751" cy="30057"/>
            </a:xfrm>
            <a:custGeom>
              <a:avLst/>
              <a:gdLst/>
              <a:ahLst/>
              <a:cxnLst/>
              <a:rect l="l" t="t" r="r" b="b"/>
              <a:pathLst>
                <a:path w="3422" h="1146" extrusionOk="0">
                  <a:moveTo>
                    <a:pt x="0" y="0"/>
                  </a:moveTo>
                  <a:cubicBezTo>
                    <a:pt x="0" y="0"/>
                    <a:pt x="409" y="501"/>
                    <a:pt x="424" y="515"/>
                  </a:cubicBezTo>
                  <a:cubicBezTo>
                    <a:pt x="784" y="938"/>
                    <a:pt x="1245" y="1145"/>
                    <a:pt x="1708" y="1145"/>
                  </a:cubicBezTo>
                  <a:cubicBezTo>
                    <a:pt x="2204" y="1145"/>
                    <a:pt x="2702" y="906"/>
                    <a:pt x="3075" y="438"/>
                  </a:cubicBezTo>
                  <a:lnTo>
                    <a:pt x="3422" y="0"/>
                  </a:lnTo>
                  <a:close/>
                </a:path>
              </a:pathLst>
            </a:custGeom>
            <a:solidFill>
              <a:srgbClr val="EE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2" name="Google Shape;13282;p93"/>
            <p:cNvSpPr/>
            <p:nvPr/>
          </p:nvSpPr>
          <p:spPr>
            <a:xfrm>
              <a:off x="2386039" y="1752419"/>
              <a:ext cx="90905" cy="50750"/>
            </a:xfrm>
            <a:custGeom>
              <a:avLst/>
              <a:gdLst/>
              <a:ahLst/>
              <a:cxnLst/>
              <a:rect l="l" t="t" r="r" b="b"/>
              <a:pathLst>
                <a:path w="3466" h="1935" extrusionOk="0">
                  <a:moveTo>
                    <a:pt x="1" y="0"/>
                  </a:moveTo>
                  <a:cubicBezTo>
                    <a:pt x="1" y="371"/>
                    <a:pt x="246" y="640"/>
                    <a:pt x="290" y="684"/>
                  </a:cubicBezTo>
                  <a:lnTo>
                    <a:pt x="1536" y="1935"/>
                  </a:lnTo>
                  <a:lnTo>
                    <a:pt x="3465" y="5"/>
                  </a:lnTo>
                  <a:lnTo>
                    <a:pt x="1" y="0"/>
                  </a:lnTo>
                  <a:close/>
                </a:path>
              </a:pathLst>
            </a:custGeom>
            <a:solidFill>
              <a:srgbClr val="EEF2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3" name="Google Shape;13283;p93"/>
            <p:cNvSpPr/>
            <p:nvPr/>
          </p:nvSpPr>
          <p:spPr>
            <a:xfrm>
              <a:off x="2387560" y="1510182"/>
              <a:ext cx="152198" cy="152906"/>
            </a:xfrm>
            <a:custGeom>
              <a:avLst/>
              <a:gdLst/>
              <a:ahLst/>
              <a:cxnLst/>
              <a:rect l="l" t="t" r="r" b="b"/>
              <a:pathLst>
                <a:path w="5803" h="5830" extrusionOk="0">
                  <a:moveTo>
                    <a:pt x="3149" y="0"/>
                  </a:moveTo>
                  <a:cubicBezTo>
                    <a:pt x="2796" y="0"/>
                    <a:pt x="2434" y="72"/>
                    <a:pt x="2084" y="224"/>
                  </a:cubicBezTo>
                  <a:cubicBezTo>
                    <a:pt x="520" y="912"/>
                    <a:pt x="1" y="2875"/>
                    <a:pt x="1026" y="4247"/>
                  </a:cubicBezTo>
                  <a:lnTo>
                    <a:pt x="963" y="5628"/>
                  </a:lnTo>
                  <a:cubicBezTo>
                    <a:pt x="959" y="5742"/>
                    <a:pt x="1052" y="5829"/>
                    <a:pt x="1158" y="5829"/>
                  </a:cubicBezTo>
                  <a:cubicBezTo>
                    <a:pt x="1186" y="5829"/>
                    <a:pt x="1214" y="5823"/>
                    <a:pt x="1242" y="5810"/>
                  </a:cubicBezTo>
                  <a:lnTo>
                    <a:pt x="2493" y="5228"/>
                  </a:lnTo>
                  <a:cubicBezTo>
                    <a:pt x="2715" y="5285"/>
                    <a:pt x="2937" y="5312"/>
                    <a:pt x="3154" y="5312"/>
                  </a:cubicBezTo>
                  <a:cubicBezTo>
                    <a:pt x="4452" y="5312"/>
                    <a:pt x="5607" y="4351"/>
                    <a:pt x="5784" y="2996"/>
                  </a:cubicBezTo>
                  <a:cubicBezTo>
                    <a:pt x="5803" y="2856"/>
                    <a:pt x="5695" y="2777"/>
                    <a:pt x="5589" y="2777"/>
                  </a:cubicBezTo>
                  <a:cubicBezTo>
                    <a:pt x="5501" y="2777"/>
                    <a:pt x="5415" y="2830"/>
                    <a:pt x="5399" y="2947"/>
                  </a:cubicBezTo>
                  <a:cubicBezTo>
                    <a:pt x="5245" y="4107"/>
                    <a:pt x="4257" y="4922"/>
                    <a:pt x="3153" y="4922"/>
                  </a:cubicBezTo>
                  <a:cubicBezTo>
                    <a:pt x="2947" y="4922"/>
                    <a:pt x="2736" y="4893"/>
                    <a:pt x="2527" y="4834"/>
                  </a:cubicBezTo>
                  <a:cubicBezTo>
                    <a:pt x="2510" y="4828"/>
                    <a:pt x="2492" y="4825"/>
                    <a:pt x="2474" y="4825"/>
                  </a:cubicBezTo>
                  <a:cubicBezTo>
                    <a:pt x="2446" y="4825"/>
                    <a:pt x="2418" y="4832"/>
                    <a:pt x="2392" y="4843"/>
                  </a:cubicBezTo>
                  <a:lnTo>
                    <a:pt x="1367" y="5324"/>
                  </a:lnTo>
                  <a:lnTo>
                    <a:pt x="1415" y="4194"/>
                  </a:lnTo>
                  <a:cubicBezTo>
                    <a:pt x="1420" y="4146"/>
                    <a:pt x="1406" y="4097"/>
                    <a:pt x="1377" y="4064"/>
                  </a:cubicBezTo>
                  <a:cubicBezTo>
                    <a:pt x="458" y="2909"/>
                    <a:pt x="872" y="1201"/>
                    <a:pt x="2214" y="590"/>
                  </a:cubicBezTo>
                  <a:cubicBezTo>
                    <a:pt x="2520" y="450"/>
                    <a:pt x="2838" y="384"/>
                    <a:pt x="3150" y="384"/>
                  </a:cubicBezTo>
                  <a:cubicBezTo>
                    <a:pt x="4198" y="384"/>
                    <a:pt x="5171" y="1124"/>
                    <a:pt x="5375" y="2240"/>
                  </a:cubicBezTo>
                  <a:cubicBezTo>
                    <a:pt x="5394" y="2354"/>
                    <a:pt x="5478" y="2405"/>
                    <a:pt x="5563" y="2405"/>
                  </a:cubicBezTo>
                  <a:cubicBezTo>
                    <a:pt x="5675" y="2405"/>
                    <a:pt x="5790" y="2316"/>
                    <a:pt x="5760" y="2168"/>
                  </a:cubicBezTo>
                  <a:cubicBezTo>
                    <a:pt x="5517" y="863"/>
                    <a:pt x="4380" y="0"/>
                    <a:pt x="314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4" name="Google Shape;13284;p93"/>
            <p:cNvSpPr/>
            <p:nvPr/>
          </p:nvSpPr>
          <p:spPr>
            <a:xfrm>
              <a:off x="2419899" y="1541288"/>
              <a:ext cx="91245" cy="78053"/>
            </a:xfrm>
            <a:custGeom>
              <a:avLst/>
              <a:gdLst/>
              <a:ahLst/>
              <a:cxnLst/>
              <a:rect l="l" t="t" r="r" b="b"/>
              <a:pathLst>
                <a:path w="3479" h="2976" extrusionOk="0">
                  <a:moveTo>
                    <a:pt x="1799" y="409"/>
                  </a:moveTo>
                  <a:lnTo>
                    <a:pt x="1799" y="1492"/>
                  </a:lnTo>
                  <a:cubicBezTo>
                    <a:pt x="1799" y="1598"/>
                    <a:pt x="1886" y="1684"/>
                    <a:pt x="1992" y="1684"/>
                  </a:cubicBezTo>
                  <a:lnTo>
                    <a:pt x="3074" y="1684"/>
                  </a:lnTo>
                  <a:cubicBezTo>
                    <a:pt x="2972" y="2247"/>
                    <a:pt x="2488" y="2585"/>
                    <a:pt x="1989" y="2585"/>
                  </a:cubicBezTo>
                  <a:cubicBezTo>
                    <a:pt x="1716" y="2585"/>
                    <a:pt x="1438" y="2483"/>
                    <a:pt x="1217" y="2262"/>
                  </a:cubicBezTo>
                  <a:cubicBezTo>
                    <a:pt x="591" y="1636"/>
                    <a:pt x="928" y="563"/>
                    <a:pt x="1799" y="409"/>
                  </a:cubicBezTo>
                  <a:close/>
                  <a:moveTo>
                    <a:pt x="2000" y="0"/>
                  </a:moveTo>
                  <a:cubicBezTo>
                    <a:pt x="1997" y="0"/>
                    <a:pt x="1994" y="0"/>
                    <a:pt x="1992" y="0"/>
                  </a:cubicBezTo>
                  <a:cubicBezTo>
                    <a:pt x="1990" y="0"/>
                    <a:pt x="1988" y="0"/>
                    <a:pt x="1986" y="0"/>
                  </a:cubicBezTo>
                  <a:cubicBezTo>
                    <a:pt x="661" y="0"/>
                    <a:pt x="1" y="1599"/>
                    <a:pt x="938" y="2536"/>
                  </a:cubicBezTo>
                  <a:cubicBezTo>
                    <a:pt x="1241" y="2840"/>
                    <a:pt x="1615" y="2976"/>
                    <a:pt x="1980" y="2976"/>
                  </a:cubicBezTo>
                  <a:cubicBezTo>
                    <a:pt x="2745" y="2976"/>
                    <a:pt x="3478" y="2382"/>
                    <a:pt x="3478" y="1487"/>
                  </a:cubicBezTo>
                  <a:cubicBezTo>
                    <a:pt x="3478" y="1377"/>
                    <a:pt x="3387" y="1290"/>
                    <a:pt x="3281" y="1290"/>
                  </a:cubicBezTo>
                  <a:lnTo>
                    <a:pt x="2184" y="1290"/>
                  </a:lnTo>
                  <a:lnTo>
                    <a:pt x="2184" y="193"/>
                  </a:lnTo>
                  <a:cubicBezTo>
                    <a:pt x="2184" y="85"/>
                    <a:pt x="2102" y="0"/>
                    <a:pt x="200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5" name="Google Shape;13285;p93"/>
            <p:cNvSpPr/>
            <p:nvPr/>
          </p:nvSpPr>
          <p:spPr>
            <a:xfrm>
              <a:off x="2224399" y="1537878"/>
              <a:ext cx="322205" cy="321208"/>
            </a:xfrm>
            <a:custGeom>
              <a:avLst/>
              <a:gdLst/>
              <a:ahLst/>
              <a:cxnLst/>
              <a:rect l="l" t="t" r="r" b="b"/>
              <a:pathLst>
                <a:path w="12285" h="12247" extrusionOk="0">
                  <a:moveTo>
                    <a:pt x="4648" y="1521"/>
                  </a:moveTo>
                  <a:lnTo>
                    <a:pt x="5856" y="2729"/>
                  </a:lnTo>
                  <a:cubicBezTo>
                    <a:pt x="6573" y="3446"/>
                    <a:pt x="6708" y="4557"/>
                    <a:pt x="6183" y="5423"/>
                  </a:cubicBezTo>
                  <a:cubicBezTo>
                    <a:pt x="6140" y="5500"/>
                    <a:pt x="6149" y="5596"/>
                    <a:pt x="6212" y="5664"/>
                  </a:cubicBezTo>
                  <a:lnTo>
                    <a:pt x="6607" y="6058"/>
                  </a:lnTo>
                  <a:cubicBezTo>
                    <a:pt x="6646" y="6095"/>
                    <a:pt x="6696" y="6114"/>
                    <a:pt x="6746" y="6114"/>
                  </a:cubicBezTo>
                  <a:cubicBezTo>
                    <a:pt x="6781" y="6114"/>
                    <a:pt x="6816" y="6105"/>
                    <a:pt x="6847" y="6087"/>
                  </a:cubicBezTo>
                  <a:cubicBezTo>
                    <a:pt x="7200" y="5874"/>
                    <a:pt x="7594" y="5769"/>
                    <a:pt x="7985" y="5769"/>
                  </a:cubicBezTo>
                  <a:cubicBezTo>
                    <a:pt x="8553" y="5769"/>
                    <a:pt x="9115" y="5990"/>
                    <a:pt x="9537" y="6414"/>
                  </a:cubicBezTo>
                  <a:lnTo>
                    <a:pt x="10745" y="7622"/>
                  </a:lnTo>
                  <a:lnTo>
                    <a:pt x="7641" y="10731"/>
                  </a:lnTo>
                  <a:lnTo>
                    <a:pt x="6429" y="9518"/>
                  </a:lnTo>
                  <a:cubicBezTo>
                    <a:pt x="5716" y="8806"/>
                    <a:pt x="5577" y="7694"/>
                    <a:pt x="6101" y="6828"/>
                  </a:cubicBezTo>
                  <a:cubicBezTo>
                    <a:pt x="6149" y="6751"/>
                    <a:pt x="6135" y="6650"/>
                    <a:pt x="6072" y="6588"/>
                  </a:cubicBezTo>
                  <a:lnTo>
                    <a:pt x="5683" y="6193"/>
                  </a:lnTo>
                  <a:cubicBezTo>
                    <a:pt x="5643" y="6156"/>
                    <a:pt x="5593" y="6138"/>
                    <a:pt x="5543" y="6138"/>
                  </a:cubicBezTo>
                  <a:cubicBezTo>
                    <a:pt x="5508" y="6138"/>
                    <a:pt x="5474" y="6147"/>
                    <a:pt x="5442" y="6164"/>
                  </a:cubicBezTo>
                  <a:cubicBezTo>
                    <a:pt x="5089" y="6378"/>
                    <a:pt x="4695" y="6482"/>
                    <a:pt x="4305" y="6482"/>
                  </a:cubicBezTo>
                  <a:cubicBezTo>
                    <a:pt x="3736" y="6482"/>
                    <a:pt x="3174" y="6262"/>
                    <a:pt x="2752" y="5837"/>
                  </a:cubicBezTo>
                  <a:lnTo>
                    <a:pt x="1540" y="4629"/>
                  </a:lnTo>
                  <a:lnTo>
                    <a:pt x="4648" y="1521"/>
                  </a:lnTo>
                  <a:close/>
                  <a:moveTo>
                    <a:pt x="11370" y="7536"/>
                  </a:moveTo>
                  <a:lnTo>
                    <a:pt x="11794" y="7959"/>
                  </a:lnTo>
                  <a:lnTo>
                    <a:pt x="7978" y="11775"/>
                  </a:lnTo>
                  <a:lnTo>
                    <a:pt x="7554" y="11356"/>
                  </a:lnTo>
                  <a:lnTo>
                    <a:pt x="11154" y="7757"/>
                  </a:lnTo>
                  <a:lnTo>
                    <a:pt x="11370" y="7536"/>
                  </a:lnTo>
                  <a:close/>
                  <a:moveTo>
                    <a:pt x="4311" y="0"/>
                  </a:moveTo>
                  <a:cubicBezTo>
                    <a:pt x="4261" y="0"/>
                    <a:pt x="4210" y="20"/>
                    <a:pt x="4172" y="58"/>
                  </a:cubicBezTo>
                  <a:lnTo>
                    <a:pt x="2651" y="1579"/>
                  </a:lnTo>
                  <a:cubicBezTo>
                    <a:pt x="2518" y="1720"/>
                    <a:pt x="2645" y="1909"/>
                    <a:pt x="2796" y="1909"/>
                  </a:cubicBezTo>
                  <a:cubicBezTo>
                    <a:pt x="2840" y="1909"/>
                    <a:pt x="2887" y="1893"/>
                    <a:pt x="2930" y="1853"/>
                  </a:cubicBezTo>
                  <a:lnTo>
                    <a:pt x="4311" y="472"/>
                  </a:lnTo>
                  <a:lnTo>
                    <a:pt x="4735" y="891"/>
                  </a:lnTo>
                  <a:lnTo>
                    <a:pt x="4518" y="1107"/>
                  </a:lnTo>
                  <a:lnTo>
                    <a:pt x="1126" y="4490"/>
                  </a:lnTo>
                  <a:lnTo>
                    <a:pt x="909" y="4706"/>
                  </a:lnTo>
                  <a:lnTo>
                    <a:pt x="491" y="4288"/>
                  </a:lnTo>
                  <a:lnTo>
                    <a:pt x="2382" y="2392"/>
                  </a:lnTo>
                  <a:cubicBezTo>
                    <a:pt x="2532" y="2252"/>
                    <a:pt x="2400" y="2051"/>
                    <a:pt x="2248" y="2051"/>
                  </a:cubicBezTo>
                  <a:cubicBezTo>
                    <a:pt x="2200" y="2051"/>
                    <a:pt x="2151" y="2071"/>
                    <a:pt x="2108" y="2118"/>
                  </a:cubicBezTo>
                  <a:lnTo>
                    <a:pt x="77" y="4153"/>
                  </a:lnTo>
                  <a:cubicBezTo>
                    <a:pt x="0" y="4230"/>
                    <a:pt x="0" y="4355"/>
                    <a:pt x="77" y="4427"/>
                  </a:cubicBezTo>
                  <a:lnTo>
                    <a:pt x="770" y="5120"/>
                  </a:lnTo>
                  <a:cubicBezTo>
                    <a:pt x="808" y="5159"/>
                    <a:pt x="859" y="5178"/>
                    <a:pt x="909" y="5178"/>
                  </a:cubicBezTo>
                  <a:cubicBezTo>
                    <a:pt x="960" y="5178"/>
                    <a:pt x="1011" y="5159"/>
                    <a:pt x="1049" y="5120"/>
                  </a:cubicBezTo>
                  <a:lnTo>
                    <a:pt x="1266" y="4904"/>
                  </a:lnTo>
                  <a:lnTo>
                    <a:pt x="2473" y="6111"/>
                  </a:lnTo>
                  <a:cubicBezTo>
                    <a:pt x="2969" y="6610"/>
                    <a:pt x="3632" y="6872"/>
                    <a:pt x="4303" y="6872"/>
                  </a:cubicBezTo>
                  <a:cubicBezTo>
                    <a:pt x="4712" y="6872"/>
                    <a:pt x="5125" y="6774"/>
                    <a:pt x="5505" y="6573"/>
                  </a:cubicBezTo>
                  <a:lnTo>
                    <a:pt x="5692" y="6756"/>
                  </a:lnTo>
                  <a:cubicBezTo>
                    <a:pt x="5163" y="7762"/>
                    <a:pt x="5351" y="8989"/>
                    <a:pt x="6154" y="9792"/>
                  </a:cubicBezTo>
                  <a:lnTo>
                    <a:pt x="7367" y="11005"/>
                  </a:lnTo>
                  <a:lnTo>
                    <a:pt x="7146" y="11221"/>
                  </a:lnTo>
                  <a:cubicBezTo>
                    <a:pt x="7073" y="11294"/>
                    <a:pt x="7073" y="11419"/>
                    <a:pt x="7146" y="11496"/>
                  </a:cubicBezTo>
                  <a:lnTo>
                    <a:pt x="7843" y="12189"/>
                  </a:lnTo>
                  <a:cubicBezTo>
                    <a:pt x="7879" y="12227"/>
                    <a:pt x="7929" y="12246"/>
                    <a:pt x="7979" y="12246"/>
                  </a:cubicBezTo>
                  <a:cubicBezTo>
                    <a:pt x="8028" y="12246"/>
                    <a:pt x="8079" y="12227"/>
                    <a:pt x="8117" y="12189"/>
                  </a:cubicBezTo>
                  <a:lnTo>
                    <a:pt x="12212" y="8094"/>
                  </a:lnTo>
                  <a:cubicBezTo>
                    <a:pt x="12284" y="8017"/>
                    <a:pt x="12284" y="7896"/>
                    <a:pt x="12207" y="7820"/>
                  </a:cubicBezTo>
                  <a:lnTo>
                    <a:pt x="11515" y="7127"/>
                  </a:lnTo>
                  <a:cubicBezTo>
                    <a:pt x="11476" y="7088"/>
                    <a:pt x="11427" y="7069"/>
                    <a:pt x="11377" y="7069"/>
                  </a:cubicBezTo>
                  <a:cubicBezTo>
                    <a:pt x="11328" y="7069"/>
                    <a:pt x="11279" y="7088"/>
                    <a:pt x="11240" y="7127"/>
                  </a:cubicBezTo>
                  <a:lnTo>
                    <a:pt x="11024" y="7348"/>
                  </a:lnTo>
                  <a:lnTo>
                    <a:pt x="9811" y="6135"/>
                  </a:lnTo>
                  <a:cubicBezTo>
                    <a:pt x="9316" y="5637"/>
                    <a:pt x="8653" y="5377"/>
                    <a:pt x="7983" y="5377"/>
                  </a:cubicBezTo>
                  <a:cubicBezTo>
                    <a:pt x="7573" y="5377"/>
                    <a:pt x="7160" y="5474"/>
                    <a:pt x="6780" y="5673"/>
                  </a:cubicBezTo>
                  <a:lnTo>
                    <a:pt x="6597" y="5491"/>
                  </a:lnTo>
                  <a:cubicBezTo>
                    <a:pt x="7121" y="4485"/>
                    <a:pt x="6934" y="3258"/>
                    <a:pt x="6135" y="2459"/>
                  </a:cubicBezTo>
                  <a:lnTo>
                    <a:pt x="4922" y="1247"/>
                  </a:lnTo>
                  <a:lnTo>
                    <a:pt x="5139" y="1030"/>
                  </a:lnTo>
                  <a:cubicBezTo>
                    <a:pt x="5216" y="953"/>
                    <a:pt x="5216" y="833"/>
                    <a:pt x="5139" y="756"/>
                  </a:cubicBezTo>
                  <a:lnTo>
                    <a:pt x="4446" y="58"/>
                  </a:lnTo>
                  <a:cubicBezTo>
                    <a:pt x="4410" y="20"/>
                    <a:pt x="4361" y="0"/>
                    <a:pt x="431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6" name="Google Shape;13286;p93"/>
            <p:cNvSpPr/>
            <p:nvPr/>
          </p:nvSpPr>
          <p:spPr>
            <a:xfrm>
              <a:off x="2282571" y="1663456"/>
              <a:ext cx="102995" cy="40285"/>
            </a:xfrm>
            <a:custGeom>
              <a:avLst/>
              <a:gdLst/>
              <a:ahLst/>
              <a:cxnLst/>
              <a:rect l="l" t="t" r="r" b="b"/>
              <a:pathLst>
                <a:path w="3927" h="1536" extrusionOk="0">
                  <a:moveTo>
                    <a:pt x="3267" y="395"/>
                  </a:moveTo>
                  <a:lnTo>
                    <a:pt x="3171" y="515"/>
                  </a:lnTo>
                  <a:cubicBezTo>
                    <a:pt x="2854" y="914"/>
                    <a:pt x="2430" y="1140"/>
                    <a:pt x="1983" y="1150"/>
                  </a:cubicBezTo>
                  <a:cubicBezTo>
                    <a:pt x="1978" y="1150"/>
                    <a:pt x="1972" y="1150"/>
                    <a:pt x="1967" y="1150"/>
                  </a:cubicBezTo>
                  <a:cubicBezTo>
                    <a:pt x="1540" y="1150"/>
                    <a:pt x="1132" y="953"/>
                    <a:pt x="823" y="587"/>
                  </a:cubicBezTo>
                  <a:lnTo>
                    <a:pt x="664" y="395"/>
                  </a:lnTo>
                  <a:close/>
                  <a:moveTo>
                    <a:pt x="255" y="0"/>
                  </a:moveTo>
                  <a:cubicBezTo>
                    <a:pt x="87" y="0"/>
                    <a:pt x="0" y="193"/>
                    <a:pt x="101" y="318"/>
                  </a:cubicBezTo>
                  <a:cubicBezTo>
                    <a:pt x="222" y="472"/>
                    <a:pt x="510" y="823"/>
                    <a:pt x="525" y="837"/>
                  </a:cubicBezTo>
                  <a:cubicBezTo>
                    <a:pt x="910" y="1290"/>
                    <a:pt x="1420" y="1535"/>
                    <a:pt x="1959" y="1535"/>
                  </a:cubicBezTo>
                  <a:lnTo>
                    <a:pt x="1988" y="1535"/>
                  </a:lnTo>
                  <a:cubicBezTo>
                    <a:pt x="2555" y="1525"/>
                    <a:pt x="3085" y="1246"/>
                    <a:pt x="3479" y="756"/>
                  </a:cubicBezTo>
                  <a:lnTo>
                    <a:pt x="3826" y="318"/>
                  </a:lnTo>
                  <a:cubicBezTo>
                    <a:pt x="3927" y="188"/>
                    <a:pt x="3835" y="0"/>
                    <a:pt x="367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87" name="Google Shape;13287;p93"/>
            <p:cNvSpPr/>
            <p:nvPr/>
          </p:nvSpPr>
          <p:spPr>
            <a:xfrm>
              <a:off x="2380872" y="1747357"/>
              <a:ext cx="101500" cy="60769"/>
            </a:xfrm>
            <a:custGeom>
              <a:avLst/>
              <a:gdLst/>
              <a:ahLst/>
              <a:cxnLst/>
              <a:rect l="l" t="t" r="r" b="b"/>
              <a:pathLst>
                <a:path w="3870" h="2317" extrusionOk="0">
                  <a:moveTo>
                    <a:pt x="198" y="1"/>
                  </a:moveTo>
                  <a:cubicBezTo>
                    <a:pt x="87" y="1"/>
                    <a:pt x="1" y="88"/>
                    <a:pt x="1" y="193"/>
                  </a:cubicBezTo>
                  <a:cubicBezTo>
                    <a:pt x="1" y="636"/>
                    <a:pt x="289" y="954"/>
                    <a:pt x="347" y="1011"/>
                  </a:cubicBezTo>
                  <a:lnTo>
                    <a:pt x="1593" y="2262"/>
                  </a:lnTo>
                  <a:cubicBezTo>
                    <a:pt x="1632" y="2299"/>
                    <a:pt x="1682" y="2317"/>
                    <a:pt x="1733" y="2317"/>
                  </a:cubicBezTo>
                  <a:cubicBezTo>
                    <a:pt x="1783" y="2317"/>
                    <a:pt x="1834" y="2299"/>
                    <a:pt x="1872" y="2262"/>
                  </a:cubicBezTo>
                  <a:lnTo>
                    <a:pt x="3797" y="333"/>
                  </a:lnTo>
                  <a:cubicBezTo>
                    <a:pt x="3855" y="275"/>
                    <a:pt x="3869" y="193"/>
                    <a:pt x="3840" y="121"/>
                  </a:cubicBezTo>
                  <a:cubicBezTo>
                    <a:pt x="3812" y="49"/>
                    <a:pt x="3739" y="1"/>
                    <a:pt x="3658" y="1"/>
                  </a:cubicBezTo>
                  <a:lnTo>
                    <a:pt x="1940" y="1"/>
                  </a:lnTo>
                  <a:cubicBezTo>
                    <a:pt x="1680" y="1"/>
                    <a:pt x="1680" y="391"/>
                    <a:pt x="1940" y="391"/>
                  </a:cubicBezTo>
                  <a:lnTo>
                    <a:pt x="3191" y="391"/>
                  </a:lnTo>
                  <a:lnTo>
                    <a:pt x="1733" y="1849"/>
                  </a:lnTo>
                  <a:lnTo>
                    <a:pt x="626" y="737"/>
                  </a:lnTo>
                  <a:cubicBezTo>
                    <a:pt x="530" y="641"/>
                    <a:pt x="463" y="521"/>
                    <a:pt x="419" y="391"/>
                  </a:cubicBezTo>
                  <a:lnTo>
                    <a:pt x="1175" y="391"/>
                  </a:lnTo>
                  <a:cubicBezTo>
                    <a:pt x="1430" y="391"/>
                    <a:pt x="1430" y="1"/>
                    <a:pt x="117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288" name="Google Shape;13288;p93"/>
          <p:cNvGrpSpPr/>
          <p:nvPr/>
        </p:nvGrpSpPr>
        <p:grpSpPr>
          <a:xfrm>
            <a:off x="1331903" y="4119255"/>
            <a:ext cx="343292" cy="340354"/>
            <a:chOff x="1331903" y="4303830"/>
            <a:chExt cx="343292" cy="340354"/>
          </a:xfrm>
        </p:grpSpPr>
        <p:sp>
          <p:nvSpPr>
            <p:cNvPr id="13289" name="Google Shape;13289;p93"/>
            <p:cNvSpPr/>
            <p:nvPr/>
          </p:nvSpPr>
          <p:spPr>
            <a:xfrm>
              <a:off x="1364714" y="4308787"/>
              <a:ext cx="277671" cy="91062"/>
            </a:xfrm>
            <a:custGeom>
              <a:avLst/>
              <a:gdLst/>
              <a:ahLst/>
              <a:cxnLst/>
              <a:rect l="l" t="t" r="r" b="b"/>
              <a:pathLst>
                <a:path w="10587" h="3472" extrusionOk="0">
                  <a:moveTo>
                    <a:pt x="5304" y="0"/>
                  </a:moveTo>
                  <a:cubicBezTo>
                    <a:pt x="5278" y="0"/>
                    <a:pt x="5253" y="7"/>
                    <a:pt x="5231" y="22"/>
                  </a:cubicBezTo>
                  <a:lnTo>
                    <a:pt x="0" y="3063"/>
                  </a:lnTo>
                  <a:lnTo>
                    <a:pt x="385" y="3472"/>
                  </a:lnTo>
                  <a:lnTo>
                    <a:pt x="10221" y="3472"/>
                  </a:lnTo>
                  <a:lnTo>
                    <a:pt x="10586" y="3068"/>
                  </a:lnTo>
                  <a:lnTo>
                    <a:pt x="5380" y="22"/>
                  </a:lnTo>
                  <a:cubicBezTo>
                    <a:pt x="5356" y="7"/>
                    <a:pt x="5329" y="0"/>
                    <a:pt x="5304" y="0"/>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0" name="Google Shape;13290;p93"/>
            <p:cNvSpPr/>
            <p:nvPr/>
          </p:nvSpPr>
          <p:spPr>
            <a:xfrm>
              <a:off x="1398652" y="4332104"/>
              <a:ext cx="209663" cy="68769"/>
            </a:xfrm>
            <a:custGeom>
              <a:avLst/>
              <a:gdLst/>
              <a:ahLst/>
              <a:cxnLst/>
              <a:rect l="l" t="t" r="r" b="b"/>
              <a:pathLst>
                <a:path w="7994" h="2622" extrusionOk="0">
                  <a:moveTo>
                    <a:pt x="4004" y="0"/>
                  </a:moveTo>
                  <a:cubicBezTo>
                    <a:pt x="3985" y="0"/>
                    <a:pt x="3966" y="6"/>
                    <a:pt x="3946" y="18"/>
                  </a:cubicBezTo>
                  <a:lnTo>
                    <a:pt x="1" y="2313"/>
                  </a:lnTo>
                  <a:lnTo>
                    <a:pt x="290" y="2621"/>
                  </a:lnTo>
                  <a:lnTo>
                    <a:pt x="7719" y="2621"/>
                  </a:lnTo>
                  <a:lnTo>
                    <a:pt x="7993" y="2318"/>
                  </a:lnTo>
                  <a:lnTo>
                    <a:pt x="4062" y="18"/>
                  </a:lnTo>
                  <a:cubicBezTo>
                    <a:pt x="4043" y="6"/>
                    <a:pt x="4023" y="0"/>
                    <a:pt x="4004" y="0"/>
                  </a:cubicBezTo>
                  <a:close/>
                </a:path>
              </a:pathLst>
            </a:custGeom>
            <a:solidFill>
              <a:srgbClr val="ED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1" name="Google Shape;13291;p93"/>
            <p:cNvSpPr/>
            <p:nvPr/>
          </p:nvSpPr>
          <p:spPr>
            <a:xfrm>
              <a:off x="1363822" y="4598732"/>
              <a:ext cx="279559" cy="20195"/>
            </a:xfrm>
            <a:custGeom>
              <a:avLst/>
              <a:gdLst/>
              <a:ahLst/>
              <a:cxnLst/>
              <a:rect l="l" t="t" r="r" b="b"/>
              <a:pathLst>
                <a:path w="10659" h="770" extrusionOk="0">
                  <a:moveTo>
                    <a:pt x="362" y="0"/>
                  </a:moveTo>
                  <a:cubicBezTo>
                    <a:pt x="160" y="0"/>
                    <a:pt x="1" y="164"/>
                    <a:pt x="1" y="361"/>
                  </a:cubicBezTo>
                  <a:lnTo>
                    <a:pt x="1" y="770"/>
                  </a:lnTo>
                  <a:lnTo>
                    <a:pt x="10654" y="770"/>
                  </a:lnTo>
                  <a:lnTo>
                    <a:pt x="10659" y="361"/>
                  </a:lnTo>
                  <a:cubicBezTo>
                    <a:pt x="10659" y="164"/>
                    <a:pt x="10495" y="0"/>
                    <a:pt x="10298" y="0"/>
                  </a:cubicBezTo>
                  <a:close/>
                </a:path>
              </a:pathLst>
            </a:custGeom>
            <a:solidFill>
              <a:srgbClr val="ED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2" name="Google Shape;13292;p93"/>
            <p:cNvSpPr/>
            <p:nvPr/>
          </p:nvSpPr>
          <p:spPr>
            <a:xfrm>
              <a:off x="1353357" y="4619032"/>
              <a:ext cx="300252" cy="20090"/>
            </a:xfrm>
            <a:custGeom>
              <a:avLst/>
              <a:gdLst/>
              <a:ahLst/>
              <a:cxnLst/>
              <a:rect l="l" t="t" r="r" b="b"/>
              <a:pathLst>
                <a:path w="11448" h="766" extrusionOk="0">
                  <a:moveTo>
                    <a:pt x="371" y="1"/>
                  </a:moveTo>
                  <a:cubicBezTo>
                    <a:pt x="169" y="1"/>
                    <a:pt x="0" y="164"/>
                    <a:pt x="0" y="371"/>
                  </a:cubicBezTo>
                  <a:lnTo>
                    <a:pt x="0" y="766"/>
                  </a:lnTo>
                  <a:lnTo>
                    <a:pt x="11448" y="766"/>
                  </a:lnTo>
                  <a:lnTo>
                    <a:pt x="11448" y="371"/>
                  </a:lnTo>
                  <a:cubicBezTo>
                    <a:pt x="11448" y="164"/>
                    <a:pt x="11284" y="1"/>
                    <a:pt x="11077" y="1"/>
                  </a:cubicBez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3" name="Google Shape;13293;p93"/>
            <p:cNvSpPr/>
            <p:nvPr/>
          </p:nvSpPr>
          <p:spPr>
            <a:xfrm>
              <a:off x="1362327" y="4388598"/>
              <a:ext cx="282313" cy="33965"/>
            </a:xfrm>
            <a:custGeom>
              <a:avLst/>
              <a:gdLst/>
              <a:ahLst/>
              <a:cxnLst/>
              <a:rect l="l" t="t" r="r" b="b"/>
              <a:pathLst>
                <a:path w="10764" h="1295" extrusionOk="0">
                  <a:moveTo>
                    <a:pt x="178" y="1"/>
                  </a:moveTo>
                  <a:cubicBezTo>
                    <a:pt x="82" y="1"/>
                    <a:pt x="0" y="82"/>
                    <a:pt x="0" y="183"/>
                  </a:cubicBezTo>
                  <a:lnTo>
                    <a:pt x="0" y="1117"/>
                  </a:lnTo>
                  <a:cubicBezTo>
                    <a:pt x="0" y="1213"/>
                    <a:pt x="82" y="1295"/>
                    <a:pt x="178" y="1295"/>
                  </a:cubicBezTo>
                  <a:lnTo>
                    <a:pt x="10586" y="1295"/>
                  </a:lnTo>
                  <a:cubicBezTo>
                    <a:pt x="10682" y="1295"/>
                    <a:pt x="10764" y="1218"/>
                    <a:pt x="10764" y="1122"/>
                  </a:cubicBezTo>
                  <a:lnTo>
                    <a:pt x="10764" y="183"/>
                  </a:lnTo>
                  <a:cubicBezTo>
                    <a:pt x="10764" y="82"/>
                    <a:pt x="10682" y="1"/>
                    <a:pt x="10586" y="1"/>
                  </a:cubicBez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4" name="Google Shape;13294;p93"/>
            <p:cNvSpPr/>
            <p:nvPr/>
          </p:nvSpPr>
          <p:spPr>
            <a:xfrm>
              <a:off x="1405471" y="4422536"/>
              <a:ext cx="200824" cy="176327"/>
            </a:xfrm>
            <a:custGeom>
              <a:avLst/>
              <a:gdLst/>
              <a:ahLst/>
              <a:cxnLst/>
              <a:rect l="l" t="t" r="r" b="b"/>
              <a:pathLst>
                <a:path w="7657" h="6723" extrusionOk="0">
                  <a:moveTo>
                    <a:pt x="1" y="1"/>
                  </a:moveTo>
                  <a:lnTo>
                    <a:pt x="1" y="6723"/>
                  </a:lnTo>
                  <a:lnTo>
                    <a:pt x="7656" y="6723"/>
                  </a:lnTo>
                  <a:lnTo>
                    <a:pt x="7656" y="1"/>
                  </a:lnTo>
                  <a:close/>
                </a:path>
              </a:pathLst>
            </a:custGeom>
            <a:solidFill>
              <a:srgbClr val="D4DE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5" name="Google Shape;13295;p93"/>
            <p:cNvSpPr/>
            <p:nvPr/>
          </p:nvSpPr>
          <p:spPr>
            <a:xfrm>
              <a:off x="1405471" y="4422536"/>
              <a:ext cx="200824" cy="176327"/>
            </a:xfrm>
            <a:custGeom>
              <a:avLst/>
              <a:gdLst/>
              <a:ahLst/>
              <a:cxnLst/>
              <a:rect l="l" t="t" r="r" b="b"/>
              <a:pathLst>
                <a:path w="7657" h="6723" extrusionOk="0">
                  <a:moveTo>
                    <a:pt x="1" y="1"/>
                  </a:moveTo>
                  <a:lnTo>
                    <a:pt x="1" y="1127"/>
                  </a:lnTo>
                  <a:lnTo>
                    <a:pt x="4432" y="1127"/>
                  </a:lnTo>
                  <a:cubicBezTo>
                    <a:pt x="6068" y="1127"/>
                    <a:pt x="7396" y="2455"/>
                    <a:pt x="7396" y="4091"/>
                  </a:cubicBezTo>
                  <a:lnTo>
                    <a:pt x="7396" y="6723"/>
                  </a:lnTo>
                  <a:lnTo>
                    <a:pt x="7656" y="6723"/>
                  </a:lnTo>
                  <a:lnTo>
                    <a:pt x="7656" y="1"/>
                  </a:lnTo>
                  <a:close/>
                </a:path>
              </a:pathLst>
            </a:custGeom>
            <a:solidFill>
              <a:srgbClr val="BDC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6" name="Google Shape;13296;p93"/>
            <p:cNvSpPr/>
            <p:nvPr/>
          </p:nvSpPr>
          <p:spPr>
            <a:xfrm>
              <a:off x="1368674" y="4422536"/>
              <a:ext cx="69136" cy="160696"/>
            </a:xfrm>
            <a:custGeom>
              <a:avLst/>
              <a:gdLst/>
              <a:ahLst/>
              <a:cxnLst/>
              <a:rect l="l" t="t" r="r" b="b"/>
              <a:pathLst>
                <a:path w="2636" h="6127" extrusionOk="0">
                  <a:moveTo>
                    <a:pt x="398" y="1"/>
                  </a:moveTo>
                  <a:cubicBezTo>
                    <a:pt x="196" y="1"/>
                    <a:pt x="28" y="155"/>
                    <a:pt x="13" y="357"/>
                  </a:cubicBezTo>
                  <a:cubicBezTo>
                    <a:pt x="0" y="594"/>
                    <a:pt x="190" y="752"/>
                    <a:pt x="389" y="752"/>
                  </a:cubicBezTo>
                  <a:cubicBezTo>
                    <a:pt x="486" y="752"/>
                    <a:pt x="584" y="714"/>
                    <a:pt x="663" y="631"/>
                  </a:cubicBezTo>
                  <a:cubicBezTo>
                    <a:pt x="674" y="618"/>
                    <a:pt x="689" y="612"/>
                    <a:pt x="703" y="612"/>
                  </a:cubicBezTo>
                  <a:cubicBezTo>
                    <a:pt x="732" y="612"/>
                    <a:pt x="759" y="635"/>
                    <a:pt x="759" y="670"/>
                  </a:cubicBezTo>
                  <a:lnTo>
                    <a:pt x="759" y="6126"/>
                  </a:lnTo>
                  <a:lnTo>
                    <a:pt x="1885" y="6126"/>
                  </a:lnTo>
                  <a:lnTo>
                    <a:pt x="1885" y="670"/>
                  </a:lnTo>
                  <a:cubicBezTo>
                    <a:pt x="1885" y="635"/>
                    <a:pt x="1912" y="612"/>
                    <a:pt x="1942" y="612"/>
                  </a:cubicBezTo>
                  <a:cubicBezTo>
                    <a:pt x="1957" y="612"/>
                    <a:pt x="1973" y="618"/>
                    <a:pt x="1986" y="631"/>
                  </a:cubicBezTo>
                  <a:cubicBezTo>
                    <a:pt x="2053" y="708"/>
                    <a:pt x="2159" y="752"/>
                    <a:pt x="2265" y="752"/>
                  </a:cubicBezTo>
                  <a:cubicBezTo>
                    <a:pt x="2472" y="752"/>
                    <a:pt x="2635" y="583"/>
                    <a:pt x="2635" y="376"/>
                  </a:cubicBezTo>
                  <a:cubicBezTo>
                    <a:pt x="2635" y="169"/>
                    <a:pt x="2467" y="1"/>
                    <a:pt x="2260" y="1"/>
                  </a:cubicBez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7" name="Google Shape;13297;p93"/>
            <p:cNvSpPr/>
            <p:nvPr/>
          </p:nvSpPr>
          <p:spPr>
            <a:xfrm>
              <a:off x="1384148" y="4583337"/>
              <a:ext cx="38397" cy="15527"/>
            </a:xfrm>
            <a:custGeom>
              <a:avLst/>
              <a:gdLst/>
              <a:ahLst/>
              <a:cxnLst/>
              <a:rect l="l" t="t" r="r" b="b"/>
              <a:pathLst>
                <a:path w="1464" h="592" extrusionOk="0">
                  <a:moveTo>
                    <a:pt x="145" y="0"/>
                  </a:moveTo>
                  <a:cubicBezTo>
                    <a:pt x="68" y="0"/>
                    <a:pt x="0" y="63"/>
                    <a:pt x="0" y="140"/>
                  </a:cubicBezTo>
                  <a:lnTo>
                    <a:pt x="0" y="592"/>
                  </a:lnTo>
                  <a:lnTo>
                    <a:pt x="1463" y="592"/>
                  </a:lnTo>
                  <a:lnTo>
                    <a:pt x="1463" y="140"/>
                  </a:lnTo>
                  <a:cubicBezTo>
                    <a:pt x="1463" y="63"/>
                    <a:pt x="1401" y="0"/>
                    <a:pt x="1319" y="0"/>
                  </a:cubicBez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8" name="Google Shape;13298;p93"/>
            <p:cNvSpPr/>
            <p:nvPr/>
          </p:nvSpPr>
          <p:spPr>
            <a:xfrm>
              <a:off x="1470725" y="4422536"/>
              <a:ext cx="69188" cy="160827"/>
            </a:xfrm>
            <a:custGeom>
              <a:avLst/>
              <a:gdLst/>
              <a:ahLst/>
              <a:cxnLst/>
              <a:rect l="l" t="t" r="r" b="b"/>
              <a:pathLst>
                <a:path w="2638" h="6132" extrusionOk="0">
                  <a:moveTo>
                    <a:pt x="395" y="1"/>
                  </a:moveTo>
                  <a:cubicBezTo>
                    <a:pt x="193" y="1"/>
                    <a:pt x="24" y="155"/>
                    <a:pt x="10" y="357"/>
                  </a:cubicBezTo>
                  <a:cubicBezTo>
                    <a:pt x="0" y="594"/>
                    <a:pt x="191" y="754"/>
                    <a:pt x="389" y="754"/>
                  </a:cubicBezTo>
                  <a:cubicBezTo>
                    <a:pt x="485" y="754"/>
                    <a:pt x="583" y="716"/>
                    <a:pt x="660" y="631"/>
                  </a:cubicBezTo>
                  <a:cubicBezTo>
                    <a:pt x="672" y="619"/>
                    <a:pt x="687" y="613"/>
                    <a:pt x="701" y="613"/>
                  </a:cubicBezTo>
                  <a:cubicBezTo>
                    <a:pt x="732" y="613"/>
                    <a:pt x="761" y="637"/>
                    <a:pt x="761" y="670"/>
                  </a:cubicBezTo>
                  <a:lnTo>
                    <a:pt x="761" y="6131"/>
                  </a:lnTo>
                  <a:lnTo>
                    <a:pt x="1887" y="6131"/>
                  </a:lnTo>
                  <a:lnTo>
                    <a:pt x="1887" y="670"/>
                  </a:lnTo>
                  <a:cubicBezTo>
                    <a:pt x="1887" y="637"/>
                    <a:pt x="1915" y="616"/>
                    <a:pt x="1944" y="616"/>
                  </a:cubicBezTo>
                  <a:cubicBezTo>
                    <a:pt x="1958" y="616"/>
                    <a:pt x="1972" y="620"/>
                    <a:pt x="1983" y="631"/>
                  </a:cubicBezTo>
                  <a:cubicBezTo>
                    <a:pt x="2051" y="709"/>
                    <a:pt x="2146" y="752"/>
                    <a:pt x="2246" y="752"/>
                  </a:cubicBezTo>
                  <a:cubicBezTo>
                    <a:pt x="2251" y="752"/>
                    <a:pt x="2257" y="752"/>
                    <a:pt x="2262" y="752"/>
                  </a:cubicBezTo>
                  <a:cubicBezTo>
                    <a:pt x="2469" y="752"/>
                    <a:pt x="2637" y="583"/>
                    <a:pt x="2637" y="376"/>
                  </a:cubicBezTo>
                  <a:cubicBezTo>
                    <a:pt x="2632" y="172"/>
                    <a:pt x="2469" y="6"/>
                    <a:pt x="2266" y="6"/>
                  </a:cubicBezTo>
                  <a:cubicBezTo>
                    <a:pt x="2263" y="6"/>
                    <a:pt x="2260" y="6"/>
                    <a:pt x="2257" y="6"/>
                  </a:cubicBezTo>
                  <a:lnTo>
                    <a:pt x="2257" y="1"/>
                  </a:ln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99" name="Google Shape;13299;p93"/>
            <p:cNvSpPr/>
            <p:nvPr/>
          </p:nvSpPr>
          <p:spPr>
            <a:xfrm>
              <a:off x="1486252" y="4583337"/>
              <a:ext cx="38371" cy="15527"/>
            </a:xfrm>
            <a:custGeom>
              <a:avLst/>
              <a:gdLst/>
              <a:ahLst/>
              <a:cxnLst/>
              <a:rect l="l" t="t" r="r" b="b"/>
              <a:pathLst>
                <a:path w="1463" h="592" extrusionOk="0">
                  <a:moveTo>
                    <a:pt x="145" y="0"/>
                  </a:moveTo>
                  <a:cubicBezTo>
                    <a:pt x="63" y="0"/>
                    <a:pt x="0" y="63"/>
                    <a:pt x="0" y="140"/>
                  </a:cubicBezTo>
                  <a:lnTo>
                    <a:pt x="0" y="592"/>
                  </a:lnTo>
                  <a:lnTo>
                    <a:pt x="1458" y="592"/>
                  </a:lnTo>
                  <a:lnTo>
                    <a:pt x="1463" y="140"/>
                  </a:lnTo>
                  <a:cubicBezTo>
                    <a:pt x="1463" y="63"/>
                    <a:pt x="1396" y="0"/>
                    <a:pt x="1319" y="0"/>
                  </a:cubicBez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0" name="Google Shape;13300;p93"/>
            <p:cNvSpPr/>
            <p:nvPr/>
          </p:nvSpPr>
          <p:spPr>
            <a:xfrm>
              <a:off x="1572724" y="4422536"/>
              <a:ext cx="69162" cy="160827"/>
            </a:xfrm>
            <a:custGeom>
              <a:avLst/>
              <a:gdLst/>
              <a:ahLst/>
              <a:cxnLst/>
              <a:rect l="l" t="t" r="r" b="b"/>
              <a:pathLst>
                <a:path w="2637" h="6132" extrusionOk="0">
                  <a:moveTo>
                    <a:pt x="399" y="1"/>
                  </a:moveTo>
                  <a:cubicBezTo>
                    <a:pt x="197" y="1"/>
                    <a:pt x="28" y="155"/>
                    <a:pt x="14" y="357"/>
                  </a:cubicBezTo>
                  <a:cubicBezTo>
                    <a:pt x="1" y="594"/>
                    <a:pt x="191" y="754"/>
                    <a:pt x="390" y="754"/>
                  </a:cubicBezTo>
                  <a:cubicBezTo>
                    <a:pt x="486" y="754"/>
                    <a:pt x="585" y="716"/>
                    <a:pt x="663" y="631"/>
                  </a:cubicBezTo>
                  <a:cubicBezTo>
                    <a:pt x="674" y="619"/>
                    <a:pt x="688" y="613"/>
                    <a:pt x="702" y="613"/>
                  </a:cubicBezTo>
                  <a:cubicBezTo>
                    <a:pt x="731" y="613"/>
                    <a:pt x="759" y="637"/>
                    <a:pt x="759" y="670"/>
                  </a:cubicBezTo>
                  <a:lnTo>
                    <a:pt x="759" y="6131"/>
                  </a:lnTo>
                  <a:lnTo>
                    <a:pt x="1885" y="6131"/>
                  </a:lnTo>
                  <a:lnTo>
                    <a:pt x="1885" y="670"/>
                  </a:lnTo>
                  <a:cubicBezTo>
                    <a:pt x="1885" y="637"/>
                    <a:pt x="1914" y="616"/>
                    <a:pt x="1945" y="616"/>
                  </a:cubicBezTo>
                  <a:cubicBezTo>
                    <a:pt x="1959" y="616"/>
                    <a:pt x="1974" y="620"/>
                    <a:pt x="1986" y="631"/>
                  </a:cubicBezTo>
                  <a:cubicBezTo>
                    <a:pt x="2050" y="709"/>
                    <a:pt x="2149" y="752"/>
                    <a:pt x="2250" y="752"/>
                  </a:cubicBezTo>
                  <a:cubicBezTo>
                    <a:pt x="2255" y="752"/>
                    <a:pt x="2260" y="752"/>
                    <a:pt x="2266" y="752"/>
                  </a:cubicBezTo>
                  <a:cubicBezTo>
                    <a:pt x="2472" y="752"/>
                    <a:pt x="2636" y="583"/>
                    <a:pt x="2636" y="376"/>
                  </a:cubicBezTo>
                  <a:cubicBezTo>
                    <a:pt x="2636" y="172"/>
                    <a:pt x="2472" y="6"/>
                    <a:pt x="2269" y="6"/>
                  </a:cubicBezTo>
                  <a:cubicBezTo>
                    <a:pt x="2267" y="6"/>
                    <a:pt x="2264" y="6"/>
                    <a:pt x="2261" y="6"/>
                  </a:cubicBezTo>
                  <a:lnTo>
                    <a:pt x="2261" y="1"/>
                  </a:lnTo>
                  <a:close/>
                </a:path>
              </a:pathLst>
            </a:custGeom>
            <a:solidFill>
              <a:srgbClr val="ECF0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1" name="Google Shape;13301;p93"/>
            <p:cNvSpPr/>
            <p:nvPr/>
          </p:nvSpPr>
          <p:spPr>
            <a:xfrm>
              <a:off x="1588225" y="4583337"/>
              <a:ext cx="38371" cy="15527"/>
            </a:xfrm>
            <a:custGeom>
              <a:avLst/>
              <a:gdLst/>
              <a:ahLst/>
              <a:cxnLst/>
              <a:rect l="l" t="t" r="r" b="b"/>
              <a:pathLst>
                <a:path w="1463" h="592" extrusionOk="0">
                  <a:moveTo>
                    <a:pt x="144" y="0"/>
                  </a:moveTo>
                  <a:cubicBezTo>
                    <a:pt x="67" y="0"/>
                    <a:pt x="0" y="63"/>
                    <a:pt x="0" y="140"/>
                  </a:cubicBezTo>
                  <a:lnTo>
                    <a:pt x="0" y="592"/>
                  </a:lnTo>
                  <a:lnTo>
                    <a:pt x="1463" y="592"/>
                  </a:lnTo>
                  <a:lnTo>
                    <a:pt x="1463" y="140"/>
                  </a:lnTo>
                  <a:cubicBezTo>
                    <a:pt x="1463" y="63"/>
                    <a:pt x="1400" y="0"/>
                    <a:pt x="1318" y="0"/>
                  </a:cubicBezTo>
                  <a:close/>
                </a:path>
              </a:pathLst>
            </a:custGeom>
            <a:solidFill>
              <a:srgbClr val="E1E7E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2" name="Google Shape;13302;p93"/>
            <p:cNvSpPr/>
            <p:nvPr/>
          </p:nvSpPr>
          <p:spPr>
            <a:xfrm>
              <a:off x="1331903" y="4303830"/>
              <a:ext cx="343292" cy="340354"/>
            </a:xfrm>
            <a:custGeom>
              <a:avLst/>
              <a:gdLst/>
              <a:ahLst/>
              <a:cxnLst/>
              <a:rect l="l" t="t" r="r" b="b"/>
              <a:pathLst>
                <a:path w="13089" h="12977" extrusionOk="0">
                  <a:moveTo>
                    <a:pt x="6554" y="389"/>
                  </a:moveTo>
                  <a:lnTo>
                    <a:pt x="11091" y="3040"/>
                  </a:lnTo>
                  <a:lnTo>
                    <a:pt x="10312" y="3040"/>
                  </a:lnTo>
                  <a:lnTo>
                    <a:pt x="6703" y="933"/>
                  </a:lnTo>
                  <a:cubicBezTo>
                    <a:pt x="6655" y="904"/>
                    <a:pt x="6603" y="889"/>
                    <a:pt x="6552" y="889"/>
                  </a:cubicBezTo>
                  <a:cubicBezTo>
                    <a:pt x="6500" y="889"/>
                    <a:pt x="6448" y="904"/>
                    <a:pt x="6400" y="933"/>
                  </a:cubicBezTo>
                  <a:lnTo>
                    <a:pt x="5443" y="1491"/>
                  </a:lnTo>
                  <a:cubicBezTo>
                    <a:pt x="5246" y="1591"/>
                    <a:pt x="5354" y="1852"/>
                    <a:pt x="5524" y="1852"/>
                  </a:cubicBezTo>
                  <a:cubicBezTo>
                    <a:pt x="5557" y="1852"/>
                    <a:pt x="5593" y="1842"/>
                    <a:pt x="5630" y="1818"/>
                  </a:cubicBezTo>
                  <a:lnTo>
                    <a:pt x="6549" y="1284"/>
                  </a:lnTo>
                  <a:lnTo>
                    <a:pt x="9557" y="3040"/>
                  </a:lnTo>
                  <a:lnTo>
                    <a:pt x="3527" y="3040"/>
                  </a:lnTo>
                  <a:lnTo>
                    <a:pt x="4860" y="2265"/>
                  </a:lnTo>
                  <a:cubicBezTo>
                    <a:pt x="5036" y="2155"/>
                    <a:pt x="4931" y="1913"/>
                    <a:pt x="4765" y="1913"/>
                  </a:cubicBezTo>
                  <a:cubicBezTo>
                    <a:pt x="4736" y="1913"/>
                    <a:pt x="4705" y="1921"/>
                    <a:pt x="4673" y="1938"/>
                  </a:cubicBezTo>
                  <a:lnTo>
                    <a:pt x="2772" y="3040"/>
                  </a:lnTo>
                  <a:lnTo>
                    <a:pt x="1988" y="3040"/>
                  </a:lnTo>
                  <a:lnTo>
                    <a:pt x="6554" y="389"/>
                  </a:lnTo>
                  <a:close/>
                  <a:moveTo>
                    <a:pt x="11736" y="3420"/>
                  </a:moveTo>
                  <a:lnTo>
                    <a:pt x="11736" y="4339"/>
                  </a:lnTo>
                  <a:lnTo>
                    <a:pt x="1353" y="4339"/>
                  </a:lnTo>
                  <a:lnTo>
                    <a:pt x="1353" y="3420"/>
                  </a:lnTo>
                  <a:close/>
                  <a:moveTo>
                    <a:pt x="1791" y="4719"/>
                  </a:moveTo>
                  <a:cubicBezTo>
                    <a:pt x="1794" y="4719"/>
                    <a:pt x="1797" y="4719"/>
                    <a:pt x="1800" y="4719"/>
                  </a:cubicBezTo>
                  <a:lnTo>
                    <a:pt x="3657" y="4719"/>
                  </a:lnTo>
                  <a:cubicBezTo>
                    <a:pt x="3763" y="4719"/>
                    <a:pt x="3850" y="4806"/>
                    <a:pt x="3845" y="4912"/>
                  </a:cubicBezTo>
                  <a:cubicBezTo>
                    <a:pt x="3835" y="5008"/>
                    <a:pt x="3758" y="5085"/>
                    <a:pt x="3662" y="5090"/>
                  </a:cubicBezTo>
                  <a:cubicBezTo>
                    <a:pt x="3609" y="5090"/>
                    <a:pt x="3561" y="5066"/>
                    <a:pt x="3523" y="5027"/>
                  </a:cubicBezTo>
                  <a:cubicBezTo>
                    <a:pt x="3473" y="4973"/>
                    <a:pt x="3409" y="4948"/>
                    <a:pt x="3346" y="4948"/>
                  </a:cubicBezTo>
                  <a:cubicBezTo>
                    <a:pt x="3221" y="4948"/>
                    <a:pt x="3099" y="5045"/>
                    <a:pt x="3099" y="5196"/>
                  </a:cubicBezTo>
                  <a:lnTo>
                    <a:pt x="3099" y="10465"/>
                  </a:lnTo>
                  <a:lnTo>
                    <a:pt x="2353" y="10465"/>
                  </a:lnTo>
                  <a:lnTo>
                    <a:pt x="2353" y="5196"/>
                  </a:lnTo>
                  <a:cubicBezTo>
                    <a:pt x="2350" y="5045"/>
                    <a:pt x="2228" y="4948"/>
                    <a:pt x="2102" y="4948"/>
                  </a:cubicBezTo>
                  <a:cubicBezTo>
                    <a:pt x="2039" y="4948"/>
                    <a:pt x="1975" y="4973"/>
                    <a:pt x="1925" y="5027"/>
                  </a:cubicBezTo>
                  <a:cubicBezTo>
                    <a:pt x="1886" y="5070"/>
                    <a:pt x="1837" y="5089"/>
                    <a:pt x="1789" y="5089"/>
                  </a:cubicBezTo>
                  <a:cubicBezTo>
                    <a:pt x="1690" y="5089"/>
                    <a:pt x="1596" y="5009"/>
                    <a:pt x="1603" y="4893"/>
                  </a:cubicBezTo>
                  <a:cubicBezTo>
                    <a:pt x="1612" y="4795"/>
                    <a:pt x="1694" y="4719"/>
                    <a:pt x="1791" y="4719"/>
                  </a:cubicBezTo>
                  <a:close/>
                  <a:moveTo>
                    <a:pt x="7563" y="4719"/>
                  </a:moveTo>
                  <a:cubicBezTo>
                    <a:pt x="7611" y="4719"/>
                    <a:pt x="7654" y="4742"/>
                    <a:pt x="7685" y="4777"/>
                  </a:cubicBezTo>
                  <a:cubicBezTo>
                    <a:pt x="7718" y="4811"/>
                    <a:pt x="7738" y="4864"/>
                    <a:pt x="7738" y="4912"/>
                  </a:cubicBezTo>
                  <a:cubicBezTo>
                    <a:pt x="7728" y="5008"/>
                    <a:pt x="7651" y="5085"/>
                    <a:pt x="7555" y="5090"/>
                  </a:cubicBezTo>
                  <a:cubicBezTo>
                    <a:pt x="7502" y="5090"/>
                    <a:pt x="7454" y="5066"/>
                    <a:pt x="7415" y="5027"/>
                  </a:cubicBezTo>
                  <a:cubicBezTo>
                    <a:pt x="7365" y="4973"/>
                    <a:pt x="7302" y="4948"/>
                    <a:pt x="7239" y="4948"/>
                  </a:cubicBezTo>
                  <a:cubicBezTo>
                    <a:pt x="7113" y="4948"/>
                    <a:pt x="6992" y="5045"/>
                    <a:pt x="6992" y="5196"/>
                  </a:cubicBezTo>
                  <a:lnTo>
                    <a:pt x="6992" y="10465"/>
                  </a:lnTo>
                  <a:lnTo>
                    <a:pt x="6241" y="10465"/>
                  </a:lnTo>
                  <a:lnTo>
                    <a:pt x="6241" y="5196"/>
                  </a:lnTo>
                  <a:cubicBezTo>
                    <a:pt x="6241" y="5045"/>
                    <a:pt x="6120" y="4948"/>
                    <a:pt x="5993" y="4948"/>
                  </a:cubicBezTo>
                  <a:cubicBezTo>
                    <a:pt x="5930" y="4948"/>
                    <a:pt x="5865" y="4973"/>
                    <a:pt x="5813" y="5027"/>
                  </a:cubicBezTo>
                  <a:cubicBezTo>
                    <a:pt x="5775" y="5070"/>
                    <a:pt x="5727" y="5089"/>
                    <a:pt x="5680" y="5089"/>
                  </a:cubicBezTo>
                  <a:cubicBezTo>
                    <a:pt x="5583" y="5089"/>
                    <a:pt x="5489" y="5009"/>
                    <a:pt x="5495" y="4893"/>
                  </a:cubicBezTo>
                  <a:cubicBezTo>
                    <a:pt x="5505" y="4795"/>
                    <a:pt x="5582" y="4719"/>
                    <a:pt x="5679" y="4719"/>
                  </a:cubicBezTo>
                  <a:cubicBezTo>
                    <a:pt x="5682" y="4719"/>
                    <a:pt x="5685" y="4719"/>
                    <a:pt x="5688" y="4719"/>
                  </a:cubicBezTo>
                  <a:lnTo>
                    <a:pt x="7550" y="4719"/>
                  </a:lnTo>
                  <a:cubicBezTo>
                    <a:pt x="7555" y="4719"/>
                    <a:pt x="7559" y="4719"/>
                    <a:pt x="7563" y="4719"/>
                  </a:cubicBezTo>
                  <a:close/>
                  <a:moveTo>
                    <a:pt x="3268" y="10845"/>
                  </a:moveTo>
                  <a:lnTo>
                    <a:pt x="3268" y="11056"/>
                  </a:lnTo>
                  <a:lnTo>
                    <a:pt x="2185" y="11056"/>
                  </a:lnTo>
                  <a:lnTo>
                    <a:pt x="2185" y="10845"/>
                  </a:lnTo>
                  <a:close/>
                  <a:moveTo>
                    <a:pt x="5144" y="4719"/>
                  </a:moveTo>
                  <a:cubicBezTo>
                    <a:pt x="5077" y="4917"/>
                    <a:pt x="5125" y="5143"/>
                    <a:pt x="5269" y="5292"/>
                  </a:cubicBezTo>
                  <a:cubicBezTo>
                    <a:pt x="5378" y="5408"/>
                    <a:pt x="5525" y="5468"/>
                    <a:pt x="5675" y="5468"/>
                  </a:cubicBezTo>
                  <a:cubicBezTo>
                    <a:pt x="5738" y="5468"/>
                    <a:pt x="5800" y="5457"/>
                    <a:pt x="5861" y="5436"/>
                  </a:cubicBezTo>
                  <a:lnTo>
                    <a:pt x="5861" y="10513"/>
                  </a:lnTo>
                  <a:cubicBezTo>
                    <a:pt x="5760" y="10570"/>
                    <a:pt x="5693" y="10681"/>
                    <a:pt x="5693" y="10801"/>
                  </a:cubicBezTo>
                  <a:lnTo>
                    <a:pt x="5693" y="11056"/>
                  </a:lnTo>
                  <a:lnTo>
                    <a:pt x="3643" y="11056"/>
                  </a:lnTo>
                  <a:lnTo>
                    <a:pt x="3643" y="10801"/>
                  </a:lnTo>
                  <a:cubicBezTo>
                    <a:pt x="3643" y="10681"/>
                    <a:pt x="3580" y="10570"/>
                    <a:pt x="3479" y="10513"/>
                  </a:cubicBezTo>
                  <a:lnTo>
                    <a:pt x="3479" y="5436"/>
                  </a:lnTo>
                  <a:cubicBezTo>
                    <a:pt x="3542" y="5458"/>
                    <a:pt x="3604" y="5468"/>
                    <a:pt x="3666" y="5468"/>
                  </a:cubicBezTo>
                  <a:cubicBezTo>
                    <a:pt x="3954" y="5468"/>
                    <a:pt x="4209" y="5241"/>
                    <a:pt x="4225" y="4931"/>
                  </a:cubicBezTo>
                  <a:cubicBezTo>
                    <a:pt x="4225" y="4859"/>
                    <a:pt x="4216" y="4787"/>
                    <a:pt x="4196" y="4719"/>
                  </a:cubicBezTo>
                  <a:close/>
                  <a:moveTo>
                    <a:pt x="7155" y="10845"/>
                  </a:moveTo>
                  <a:lnTo>
                    <a:pt x="7155" y="11056"/>
                  </a:lnTo>
                  <a:lnTo>
                    <a:pt x="6073" y="11056"/>
                  </a:lnTo>
                  <a:lnTo>
                    <a:pt x="6073" y="10845"/>
                  </a:lnTo>
                  <a:close/>
                  <a:moveTo>
                    <a:pt x="11443" y="4715"/>
                  </a:moveTo>
                  <a:cubicBezTo>
                    <a:pt x="11544" y="4715"/>
                    <a:pt x="11630" y="4806"/>
                    <a:pt x="11626" y="4912"/>
                  </a:cubicBezTo>
                  <a:cubicBezTo>
                    <a:pt x="11621" y="5008"/>
                    <a:pt x="11539" y="5085"/>
                    <a:pt x="11444" y="5090"/>
                  </a:cubicBezTo>
                  <a:lnTo>
                    <a:pt x="11444" y="5090"/>
                  </a:lnTo>
                  <a:cubicBezTo>
                    <a:pt x="11392" y="5089"/>
                    <a:pt x="11341" y="5065"/>
                    <a:pt x="11308" y="5027"/>
                  </a:cubicBezTo>
                  <a:cubicBezTo>
                    <a:pt x="11257" y="4973"/>
                    <a:pt x="11192" y="4948"/>
                    <a:pt x="11128" y="4948"/>
                  </a:cubicBezTo>
                  <a:cubicBezTo>
                    <a:pt x="11001" y="4948"/>
                    <a:pt x="10880" y="5045"/>
                    <a:pt x="10880" y="5196"/>
                  </a:cubicBezTo>
                  <a:lnTo>
                    <a:pt x="10880" y="10465"/>
                  </a:lnTo>
                  <a:lnTo>
                    <a:pt x="10134" y="10465"/>
                  </a:lnTo>
                  <a:lnTo>
                    <a:pt x="10134" y="8564"/>
                  </a:lnTo>
                  <a:cubicBezTo>
                    <a:pt x="10134" y="8436"/>
                    <a:pt x="10039" y="8373"/>
                    <a:pt x="9944" y="8373"/>
                  </a:cubicBezTo>
                  <a:cubicBezTo>
                    <a:pt x="9849" y="8373"/>
                    <a:pt x="9754" y="8436"/>
                    <a:pt x="9754" y="8564"/>
                  </a:cubicBezTo>
                  <a:lnTo>
                    <a:pt x="9754" y="10513"/>
                  </a:lnTo>
                  <a:cubicBezTo>
                    <a:pt x="9648" y="10570"/>
                    <a:pt x="9585" y="10681"/>
                    <a:pt x="9585" y="10801"/>
                  </a:cubicBezTo>
                  <a:lnTo>
                    <a:pt x="9585" y="11056"/>
                  </a:lnTo>
                  <a:lnTo>
                    <a:pt x="7536" y="11056"/>
                  </a:lnTo>
                  <a:lnTo>
                    <a:pt x="7536" y="10801"/>
                  </a:lnTo>
                  <a:cubicBezTo>
                    <a:pt x="7536" y="10681"/>
                    <a:pt x="7473" y="10570"/>
                    <a:pt x="7367" y="10513"/>
                  </a:cubicBezTo>
                  <a:lnTo>
                    <a:pt x="7367" y="5436"/>
                  </a:lnTo>
                  <a:cubicBezTo>
                    <a:pt x="7431" y="5458"/>
                    <a:pt x="7494" y="5468"/>
                    <a:pt x="7555" y="5468"/>
                  </a:cubicBezTo>
                  <a:cubicBezTo>
                    <a:pt x="7923" y="5468"/>
                    <a:pt x="8216" y="5099"/>
                    <a:pt x="8084" y="4715"/>
                  </a:cubicBezTo>
                  <a:lnTo>
                    <a:pt x="9037" y="4715"/>
                  </a:lnTo>
                  <a:cubicBezTo>
                    <a:pt x="8965" y="4917"/>
                    <a:pt x="9013" y="5138"/>
                    <a:pt x="9157" y="5292"/>
                  </a:cubicBezTo>
                  <a:cubicBezTo>
                    <a:pt x="9267" y="5405"/>
                    <a:pt x="9416" y="5467"/>
                    <a:pt x="9567" y="5467"/>
                  </a:cubicBezTo>
                  <a:cubicBezTo>
                    <a:pt x="9628" y="5467"/>
                    <a:pt x="9690" y="5457"/>
                    <a:pt x="9749" y="5436"/>
                  </a:cubicBezTo>
                  <a:lnTo>
                    <a:pt x="9749" y="7630"/>
                  </a:lnTo>
                  <a:cubicBezTo>
                    <a:pt x="9749" y="7758"/>
                    <a:pt x="9844" y="7822"/>
                    <a:pt x="9939" y="7822"/>
                  </a:cubicBezTo>
                  <a:cubicBezTo>
                    <a:pt x="10034" y="7822"/>
                    <a:pt x="10129" y="7758"/>
                    <a:pt x="10129" y="7630"/>
                  </a:cubicBezTo>
                  <a:lnTo>
                    <a:pt x="10129" y="5196"/>
                  </a:lnTo>
                  <a:cubicBezTo>
                    <a:pt x="10129" y="5045"/>
                    <a:pt x="10008" y="4948"/>
                    <a:pt x="9881" y="4948"/>
                  </a:cubicBezTo>
                  <a:cubicBezTo>
                    <a:pt x="9817" y="4948"/>
                    <a:pt x="9752" y="4973"/>
                    <a:pt x="9701" y="5027"/>
                  </a:cubicBezTo>
                  <a:cubicBezTo>
                    <a:pt x="9663" y="5068"/>
                    <a:pt x="9615" y="5086"/>
                    <a:pt x="9568" y="5086"/>
                  </a:cubicBezTo>
                  <a:cubicBezTo>
                    <a:pt x="9471" y="5086"/>
                    <a:pt x="9377" y="5009"/>
                    <a:pt x="9383" y="4893"/>
                  </a:cubicBezTo>
                  <a:cubicBezTo>
                    <a:pt x="9393" y="4792"/>
                    <a:pt x="9480" y="4715"/>
                    <a:pt x="9581" y="4715"/>
                  </a:cubicBezTo>
                  <a:close/>
                  <a:moveTo>
                    <a:pt x="11048" y="10845"/>
                  </a:moveTo>
                  <a:lnTo>
                    <a:pt x="11048" y="11056"/>
                  </a:lnTo>
                  <a:lnTo>
                    <a:pt x="9966" y="11056"/>
                  </a:lnTo>
                  <a:lnTo>
                    <a:pt x="9966" y="10845"/>
                  </a:lnTo>
                  <a:close/>
                  <a:moveTo>
                    <a:pt x="11515" y="11441"/>
                  </a:moveTo>
                  <a:cubicBezTo>
                    <a:pt x="11606" y="11441"/>
                    <a:pt x="11683" y="11518"/>
                    <a:pt x="11683" y="11610"/>
                  </a:cubicBezTo>
                  <a:lnTo>
                    <a:pt x="11683" y="11826"/>
                  </a:lnTo>
                  <a:lnTo>
                    <a:pt x="5486" y="11826"/>
                  </a:lnTo>
                  <a:cubicBezTo>
                    <a:pt x="5231" y="11826"/>
                    <a:pt x="5231" y="12206"/>
                    <a:pt x="5486" y="12206"/>
                  </a:cubicBezTo>
                  <a:lnTo>
                    <a:pt x="11895" y="12206"/>
                  </a:lnTo>
                  <a:cubicBezTo>
                    <a:pt x="11996" y="12206"/>
                    <a:pt x="12073" y="12288"/>
                    <a:pt x="12073" y="12389"/>
                  </a:cubicBezTo>
                  <a:lnTo>
                    <a:pt x="12073" y="12596"/>
                  </a:lnTo>
                  <a:lnTo>
                    <a:pt x="1006" y="12596"/>
                  </a:lnTo>
                  <a:lnTo>
                    <a:pt x="1006" y="12389"/>
                  </a:lnTo>
                  <a:cubicBezTo>
                    <a:pt x="1006" y="12288"/>
                    <a:pt x="1088" y="12206"/>
                    <a:pt x="1189" y="12206"/>
                  </a:cubicBezTo>
                  <a:lnTo>
                    <a:pt x="4538" y="12206"/>
                  </a:lnTo>
                  <a:cubicBezTo>
                    <a:pt x="4793" y="12206"/>
                    <a:pt x="4793" y="11826"/>
                    <a:pt x="4538" y="11826"/>
                  </a:cubicBezTo>
                  <a:lnTo>
                    <a:pt x="1405" y="11826"/>
                  </a:lnTo>
                  <a:lnTo>
                    <a:pt x="1405" y="11610"/>
                  </a:lnTo>
                  <a:cubicBezTo>
                    <a:pt x="1405" y="11518"/>
                    <a:pt x="1478" y="11441"/>
                    <a:pt x="1574" y="11441"/>
                  </a:cubicBezTo>
                  <a:close/>
                  <a:moveTo>
                    <a:pt x="6552" y="0"/>
                  </a:moveTo>
                  <a:cubicBezTo>
                    <a:pt x="6494" y="0"/>
                    <a:pt x="6436" y="16"/>
                    <a:pt x="6386" y="47"/>
                  </a:cubicBezTo>
                  <a:lnTo>
                    <a:pt x="1155" y="3088"/>
                  </a:lnTo>
                  <a:cubicBezTo>
                    <a:pt x="1141" y="3098"/>
                    <a:pt x="1126" y="3107"/>
                    <a:pt x="1112" y="3122"/>
                  </a:cubicBezTo>
                  <a:cubicBezTo>
                    <a:pt x="1025" y="3194"/>
                    <a:pt x="972" y="3300"/>
                    <a:pt x="972" y="3411"/>
                  </a:cubicBezTo>
                  <a:lnTo>
                    <a:pt x="972" y="4349"/>
                  </a:lnTo>
                  <a:cubicBezTo>
                    <a:pt x="972" y="4522"/>
                    <a:pt x="1093" y="4671"/>
                    <a:pt x="1261" y="4710"/>
                  </a:cubicBezTo>
                  <a:cubicBezTo>
                    <a:pt x="1184" y="4912"/>
                    <a:pt x="1232" y="5138"/>
                    <a:pt x="1381" y="5292"/>
                  </a:cubicBezTo>
                  <a:cubicBezTo>
                    <a:pt x="1487" y="5408"/>
                    <a:pt x="1633" y="5468"/>
                    <a:pt x="1783" y="5468"/>
                  </a:cubicBezTo>
                  <a:cubicBezTo>
                    <a:pt x="1845" y="5468"/>
                    <a:pt x="1908" y="5457"/>
                    <a:pt x="1968" y="5436"/>
                  </a:cubicBezTo>
                  <a:lnTo>
                    <a:pt x="1968" y="10513"/>
                  </a:lnTo>
                  <a:cubicBezTo>
                    <a:pt x="1867" y="10570"/>
                    <a:pt x="1805" y="10681"/>
                    <a:pt x="1805" y="10801"/>
                  </a:cubicBezTo>
                  <a:lnTo>
                    <a:pt x="1805" y="11056"/>
                  </a:lnTo>
                  <a:lnTo>
                    <a:pt x="1574" y="11056"/>
                  </a:lnTo>
                  <a:cubicBezTo>
                    <a:pt x="1271" y="11056"/>
                    <a:pt x="1025" y="11307"/>
                    <a:pt x="1025" y="11610"/>
                  </a:cubicBezTo>
                  <a:lnTo>
                    <a:pt x="1025" y="11855"/>
                  </a:lnTo>
                  <a:cubicBezTo>
                    <a:pt x="790" y="11927"/>
                    <a:pt x="631" y="12144"/>
                    <a:pt x="631" y="12389"/>
                  </a:cubicBezTo>
                  <a:lnTo>
                    <a:pt x="631" y="12596"/>
                  </a:lnTo>
                  <a:lnTo>
                    <a:pt x="255" y="12596"/>
                  </a:lnTo>
                  <a:cubicBezTo>
                    <a:pt x="0" y="12596"/>
                    <a:pt x="0" y="12976"/>
                    <a:pt x="255" y="12976"/>
                  </a:cubicBezTo>
                  <a:lnTo>
                    <a:pt x="12838" y="12976"/>
                  </a:lnTo>
                  <a:cubicBezTo>
                    <a:pt x="13088" y="12976"/>
                    <a:pt x="13088" y="12596"/>
                    <a:pt x="12838" y="12596"/>
                  </a:cubicBezTo>
                  <a:lnTo>
                    <a:pt x="12458" y="12596"/>
                  </a:lnTo>
                  <a:lnTo>
                    <a:pt x="12458" y="12389"/>
                  </a:lnTo>
                  <a:cubicBezTo>
                    <a:pt x="12458" y="12144"/>
                    <a:pt x="12299" y="11927"/>
                    <a:pt x="12063" y="11850"/>
                  </a:cubicBezTo>
                  <a:lnTo>
                    <a:pt x="12063" y="11610"/>
                  </a:lnTo>
                  <a:cubicBezTo>
                    <a:pt x="12063" y="11302"/>
                    <a:pt x="11818" y="11056"/>
                    <a:pt x="11515" y="11056"/>
                  </a:cubicBezTo>
                  <a:lnTo>
                    <a:pt x="11424" y="11056"/>
                  </a:lnTo>
                  <a:lnTo>
                    <a:pt x="11424" y="10797"/>
                  </a:lnTo>
                  <a:cubicBezTo>
                    <a:pt x="11424" y="10681"/>
                    <a:pt x="11361" y="10570"/>
                    <a:pt x="11260" y="10513"/>
                  </a:cubicBezTo>
                  <a:lnTo>
                    <a:pt x="11260" y="5436"/>
                  </a:lnTo>
                  <a:cubicBezTo>
                    <a:pt x="11324" y="5458"/>
                    <a:pt x="11387" y="5468"/>
                    <a:pt x="11448" y="5468"/>
                  </a:cubicBezTo>
                  <a:cubicBezTo>
                    <a:pt x="11841" y="5468"/>
                    <a:pt x="12140" y="5048"/>
                    <a:pt x="11953" y="4657"/>
                  </a:cubicBezTo>
                  <a:cubicBezTo>
                    <a:pt x="12054" y="4589"/>
                    <a:pt x="12116" y="4474"/>
                    <a:pt x="12116" y="4349"/>
                  </a:cubicBezTo>
                  <a:lnTo>
                    <a:pt x="12116" y="3415"/>
                  </a:lnTo>
                  <a:cubicBezTo>
                    <a:pt x="12116" y="3276"/>
                    <a:pt x="12039" y="3151"/>
                    <a:pt x="11919" y="3088"/>
                  </a:cubicBezTo>
                  <a:lnTo>
                    <a:pt x="6722" y="47"/>
                  </a:lnTo>
                  <a:cubicBezTo>
                    <a:pt x="6670" y="16"/>
                    <a:pt x="6611" y="0"/>
                    <a:pt x="655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03" name="Google Shape;13303;p93"/>
          <p:cNvGrpSpPr/>
          <p:nvPr/>
        </p:nvGrpSpPr>
        <p:grpSpPr>
          <a:xfrm>
            <a:off x="3527014" y="2724949"/>
            <a:ext cx="362228" cy="343187"/>
            <a:chOff x="3527014" y="2909524"/>
            <a:chExt cx="362228" cy="343187"/>
          </a:xfrm>
        </p:grpSpPr>
        <p:sp>
          <p:nvSpPr>
            <p:cNvPr id="13304" name="Google Shape;13304;p93"/>
            <p:cNvSpPr/>
            <p:nvPr/>
          </p:nvSpPr>
          <p:spPr>
            <a:xfrm>
              <a:off x="3591009" y="2923162"/>
              <a:ext cx="183514" cy="324487"/>
            </a:xfrm>
            <a:custGeom>
              <a:avLst/>
              <a:gdLst/>
              <a:ahLst/>
              <a:cxnLst/>
              <a:rect l="l" t="t" r="r" b="b"/>
              <a:pathLst>
                <a:path w="6997" h="12372" extrusionOk="0">
                  <a:moveTo>
                    <a:pt x="684" y="1"/>
                  </a:moveTo>
                  <a:cubicBezTo>
                    <a:pt x="308" y="1"/>
                    <a:pt x="0" y="309"/>
                    <a:pt x="0" y="684"/>
                  </a:cubicBezTo>
                  <a:lnTo>
                    <a:pt x="0" y="11688"/>
                  </a:lnTo>
                  <a:cubicBezTo>
                    <a:pt x="0" y="12064"/>
                    <a:pt x="308" y="12372"/>
                    <a:pt x="684" y="12372"/>
                  </a:cubicBezTo>
                  <a:lnTo>
                    <a:pt x="6313" y="12372"/>
                  </a:lnTo>
                  <a:cubicBezTo>
                    <a:pt x="6689" y="12372"/>
                    <a:pt x="6997" y="12064"/>
                    <a:pt x="6997" y="11688"/>
                  </a:cubicBezTo>
                  <a:lnTo>
                    <a:pt x="6997" y="684"/>
                  </a:lnTo>
                  <a:cubicBezTo>
                    <a:pt x="6997" y="309"/>
                    <a:pt x="6689" y="1"/>
                    <a:pt x="6313" y="1"/>
                  </a:cubicBezTo>
                  <a:close/>
                </a:path>
              </a:pathLst>
            </a:custGeom>
            <a:solidFill>
              <a:srgbClr val="F5F7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5" name="Google Shape;13305;p93"/>
            <p:cNvSpPr/>
            <p:nvPr/>
          </p:nvSpPr>
          <p:spPr>
            <a:xfrm>
              <a:off x="3739430" y="2923293"/>
              <a:ext cx="35092" cy="324355"/>
            </a:xfrm>
            <a:custGeom>
              <a:avLst/>
              <a:gdLst/>
              <a:ahLst/>
              <a:cxnLst/>
              <a:rect l="l" t="t" r="r" b="b"/>
              <a:pathLst>
                <a:path w="1338" h="12367" extrusionOk="0">
                  <a:moveTo>
                    <a:pt x="0" y="1"/>
                  </a:moveTo>
                  <a:cubicBezTo>
                    <a:pt x="375" y="1"/>
                    <a:pt x="678" y="304"/>
                    <a:pt x="678" y="679"/>
                  </a:cubicBezTo>
                  <a:lnTo>
                    <a:pt x="678" y="11688"/>
                  </a:lnTo>
                  <a:cubicBezTo>
                    <a:pt x="678" y="12064"/>
                    <a:pt x="375" y="12367"/>
                    <a:pt x="0" y="12367"/>
                  </a:cubicBezTo>
                  <a:lnTo>
                    <a:pt x="654" y="12367"/>
                  </a:lnTo>
                  <a:cubicBezTo>
                    <a:pt x="1030" y="12367"/>
                    <a:pt x="1338" y="12064"/>
                    <a:pt x="1338" y="11688"/>
                  </a:cubicBezTo>
                  <a:lnTo>
                    <a:pt x="1338" y="679"/>
                  </a:lnTo>
                  <a:cubicBezTo>
                    <a:pt x="1338" y="304"/>
                    <a:pt x="1030" y="1"/>
                    <a:pt x="654" y="1"/>
                  </a:cubicBezTo>
                  <a:close/>
                </a:path>
              </a:pathLst>
            </a:custGeom>
            <a:solidFill>
              <a:srgbClr val="E8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6" name="Google Shape;13306;p93"/>
            <p:cNvSpPr/>
            <p:nvPr/>
          </p:nvSpPr>
          <p:spPr>
            <a:xfrm>
              <a:off x="3591009" y="3202197"/>
              <a:ext cx="183514" cy="45452"/>
            </a:xfrm>
            <a:custGeom>
              <a:avLst/>
              <a:gdLst/>
              <a:ahLst/>
              <a:cxnLst/>
              <a:rect l="l" t="t" r="r" b="b"/>
              <a:pathLst>
                <a:path w="6997" h="1733" extrusionOk="0">
                  <a:moveTo>
                    <a:pt x="0" y="0"/>
                  </a:moveTo>
                  <a:lnTo>
                    <a:pt x="0" y="1049"/>
                  </a:lnTo>
                  <a:cubicBezTo>
                    <a:pt x="0" y="1425"/>
                    <a:pt x="308" y="1733"/>
                    <a:pt x="684" y="1733"/>
                  </a:cubicBezTo>
                  <a:lnTo>
                    <a:pt x="6313" y="1733"/>
                  </a:lnTo>
                  <a:cubicBezTo>
                    <a:pt x="6689" y="1733"/>
                    <a:pt x="6997" y="1425"/>
                    <a:pt x="6997" y="1049"/>
                  </a:cubicBezTo>
                  <a:lnTo>
                    <a:pt x="6997" y="0"/>
                  </a:lnTo>
                  <a:close/>
                </a:path>
              </a:pathLst>
            </a:custGeom>
            <a:solidFill>
              <a:srgbClr val="D0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7" name="Google Shape;13307;p93"/>
            <p:cNvSpPr/>
            <p:nvPr/>
          </p:nvSpPr>
          <p:spPr>
            <a:xfrm>
              <a:off x="3739430" y="3202197"/>
              <a:ext cx="35092" cy="45452"/>
            </a:xfrm>
            <a:custGeom>
              <a:avLst/>
              <a:gdLst/>
              <a:ahLst/>
              <a:cxnLst/>
              <a:rect l="l" t="t" r="r" b="b"/>
              <a:pathLst>
                <a:path w="1338" h="1733" extrusionOk="0">
                  <a:moveTo>
                    <a:pt x="678" y="0"/>
                  </a:moveTo>
                  <a:lnTo>
                    <a:pt x="678" y="1049"/>
                  </a:lnTo>
                  <a:cubicBezTo>
                    <a:pt x="678" y="1425"/>
                    <a:pt x="375" y="1733"/>
                    <a:pt x="0" y="1733"/>
                  </a:cubicBezTo>
                  <a:lnTo>
                    <a:pt x="654" y="1733"/>
                  </a:lnTo>
                  <a:cubicBezTo>
                    <a:pt x="1030" y="1733"/>
                    <a:pt x="1338" y="1425"/>
                    <a:pt x="1338" y="1049"/>
                  </a:cubicBezTo>
                  <a:lnTo>
                    <a:pt x="1338" y="0"/>
                  </a:lnTo>
                  <a:close/>
                </a:path>
              </a:pathLst>
            </a:custGeom>
            <a:solidFill>
              <a:srgbClr val="6B83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8" name="Google Shape;13308;p93"/>
            <p:cNvSpPr/>
            <p:nvPr/>
          </p:nvSpPr>
          <p:spPr>
            <a:xfrm>
              <a:off x="3591009" y="2923293"/>
              <a:ext cx="183514" cy="45452"/>
            </a:xfrm>
            <a:custGeom>
              <a:avLst/>
              <a:gdLst/>
              <a:ahLst/>
              <a:cxnLst/>
              <a:rect l="l" t="t" r="r" b="b"/>
              <a:pathLst>
                <a:path w="6997" h="1733" extrusionOk="0">
                  <a:moveTo>
                    <a:pt x="684" y="1"/>
                  </a:moveTo>
                  <a:cubicBezTo>
                    <a:pt x="304" y="1"/>
                    <a:pt x="0" y="304"/>
                    <a:pt x="0" y="679"/>
                  </a:cubicBezTo>
                  <a:lnTo>
                    <a:pt x="0" y="1733"/>
                  </a:lnTo>
                  <a:lnTo>
                    <a:pt x="6997" y="1733"/>
                  </a:lnTo>
                  <a:lnTo>
                    <a:pt x="6997" y="679"/>
                  </a:lnTo>
                  <a:cubicBezTo>
                    <a:pt x="6997" y="304"/>
                    <a:pt x="6689" y="1"/>
                    <a:pt x="6313" y="1"/>
                  </a:cubicBezTo>
                  <a:close/>
                </a:path>
              </a:pathLst>
            </a:custGeom>
            <a:solidFill>
              <a:srgbClr val="D0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09" name="Google Shape;13309;p93"/>
            <p:cNvSpPr/>
            <p:nvPr/>
          </p:nvSpPr>
          <p:spPr>
            <a:xfrm>
              <a:off x="3739430" y="2923293"/>
              <a:ext cx="35092" cy="45452"/>
            </a:xfrm>
            <a:custGeom>
              <a:avLst/>
              <a:gdLst/>
              <a:ahLst/>
              <a:cxnLst/>
              <a:rect l="l" t="t" r="r" b="b"/>
              <a:pathLst>
                <a:path w="1338" h="1733" extrusionOk="0">
                  <a:moveTo>
                    <a:pt x="0" y="1"/>
                  </a:moveTo>
                  <a:cubicBezTo>
                    <a:pt x="375" y="1"/>
                    <a:pt x="678" y="304"/>
                    <a:pt x="678" y="679"/>
                  </a:cubicBezTo>
                  <a:lnTo>
                    <a:pt x="678" y="1733"/>
                  </a:lnTo>
                  <a:lnTo>
                    <a:pt x="1338" y="1733"/>
                  </a:lnTo>
                  <a:lnTo>
                    <a:pt x="1338" y="679"/>
                  </a:lnTo>
                  <a:cubicBezTo>
                    <a:pt x="1338" y="304"/>
                    <a:pt x="1030" y="1"/>
                    <a:pt x="654" y="1"/>
                  </a:cubicBezTo>
                  <a:close/>
                </a:path>
              </a:pathLst>
            </a:custGeom>
            <a:solidFill>
              <a:srgbClr val="6B839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0" name="Google Shape;13310;p93"/>
            <p:cNvSpPr/>
            <p:nvPr/>
          </p:nvSpPr>
          <p:spPr>
            <a:xfrm>
              <a:off x="3681861" y="3020598"/>
              <a:ext cx="202214" cy="129118"/>
            </a:xfrm>
            <a:custGeom>
              <a:avLst/>
              <a:gdLst/>
              <a:ahLst/>
              <a:cxnLst/>
              <a:rect l="l" t="t" r="r" b="b"/>
              <a:pathLst>
                <a:path w="7710" h="4923" extrusionOk="0">
                  <a:moveTo>
                    <a:pt x="241" y="0"/>
                  </a:moveTo>
                  <a:cubicBezTo>
                    <a:pt x="112" y="5"/>
                    <a:pt x="6" y="111"/>
                    <a:pt x="1" y="241"/>
                  </a:cubicBezTo>
                  <a:lnTo>
                    <a:pt x="1" y="4687"/>
                  </a:lnTo>
                  <a:cubicBezTo>
                    <a:pt x="6" y="4817"/>
                    <a:pt x="112" y="4918"/>
                    <a:pt x="241" y="4923"/>
                  </a:cubicBezTo>
                  <a:lnTo>
                    <a:pt x="7473" y="4923"/>
                  </a:lnTo>
                  <a:cubicBezTo>
                    <a:pt x="7603" y="4918"/>
                    <a:pt x="7709" y="4817"/>
                    <a:pt x="7709" y="4687"/>
                  </a:cubicBezTo>
                  <a:lnTo>
                    <a:pt x="7709" y="241"/>
                  </a:lnTo>
                  <a:cubicBezTo>
                    <a:pt x="7709" y="111"/>
                    <a:pt x="7603" y="5"/>
                    <a:pt x="7473" y="0"/>
                  </a:cubicBez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1" name="Google Shape;13311;p93"/>
            <p:cNvSpPr/>
            <p:nvPr/>
          </p:nvSpPr>
          <p:spPr>
            <a:xfrm>
              <a:off x="3861336" y="3020729"/>
              <a:ext cx="22739" cy="128987"/>
            </a:xfrm>
            <a:custGeom>
              <a:avLst/>
              <a:gdLst/>
              <a:ahLst/>
              <a:cxnLst/>
              <a:rect l="l" t="t" r="r" b="b"/>
              <a:pathLst>
                <a:path w="867" h="4918" extrusionOk="0">
                  <a:moveTo>
                    <a:pt x="0" y="0"/>
                  </a:moveTo>
                  <a:cubicBezTo>
                    <a:pt x="130" y="0"/>
                    <a:pt x="231" y="106"/>
                    <a:pt x="236" y="236"/>
                  </a:cubicBezTo>
                  <a:lnTo>
                    <a:pt x="236" y="4682"/>
                  </a:lnTo>
                  <a:cubicBezTo>
                    <a:pt x="231" y="4812"/>
                    <a:pt x="130" y="4913"/>
                    <a:pt x="0" y="4918"/>
                  </a:cubicBezTo>
                  <a:lnTo>
                    <a:pt x="630" y="4918"/>
                  </a:lnTo>
                  <a:cubicBezTo>
                    <a:pt x="760" y="4913"/>
                    <a:pt x="866" y="4812"/>
                    <a:pt x="866" y="4682"/>
                  </a:cubicBezTo>
                  <a:lnTo>
                    <a:pt x="866" y="236"/>
                  </a:lnTo>
                  <a:cubicBezTo>
                    <a:pt x="866" y="106"/>
                    <a:pt x="760" y="0"/>
                    <a:pt x="630" y="0"/>
                  </a:cubicBezTo>
                  <a:close/>
                </a:path>
              </a:pathLst>
            </a:custGeom>
            <a:solidFill>
              <a:srgbClr val="6A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2" name="Google Shape;13312;p93"/>
            <p:cNvSpPr/>
            <p:nvPr/>
          </p:nvSpPr>
          <p:spPr>
            <a:xfrm>
              <a:off x="3791780" y="3043940"/>
              <a:ext cx="45216" cy="38633"/>
            </a:xfrm>
            <a:custGeom>
              <a:avLst/>
              <a:gdLst/>
              <a:ahLst/>
              <a:cxnLst/>
              <a:rect l="l" t="t" r="r" b="b"/>
              <a:pathLst>
                <a:path w="1724" h="1473" extrusionOk="0">
                  <a:moveTo>
                    <a:pt x="987" y="1"/>
                  </a:moveTo>
                  <a:cubicBezTo>
                    <a:pt x="328" y="1"/>
                    <a:pt x="1" y="795"/>
                    <a:pt x="468" y="1256"/>
                  </a:cubicBezTo>
                  <a:cubicBezTo>
                    <a:pt x="617" y="1406"/>
                    <a:pt x="801" y="1473"/>
                    <a:pt x="982" y="1473"/>
                  </a:cubicBezTo>
                  <a:cubicBezTo>
                    <a:pt x="1360" y="1473"/>
                    <a:pt x="1723" y="1180"/>
                    <a:pt x="1723" y="737"/>
                  </a:cubicBezTo>
                  <a:cubicBezTo>
                    <a:pt x="1723" y="328"/>
                    <a:pt x="1391" y="1"/>
                    <a:pt x="987"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3" name="Google Shape;13313;p93"/>
            <p:cNvSpPr/>
            <p:nvPr/>
          </p:nvSpPr>
          <p:spPr>
            <a:xfrm>
              <a:off x="3817274" y="3043940"/>
              <a:ext cx="45216" cy="38633"/>
            </a:xfrm>
            <a:custGeom>
              <a:avLst/>
              <a:gdLst/>
              <a:ahLst/>
              <a:cxnLst/>
              <a:rect l="l" t="t" r="r" b="b"/>
              <a:pathLst>
                <a:path w="1724" h="1473" extrusionOk="0">
                  <a:moveTo>
                    <a:pt x="987" y="1"/>
                  </a:moveTo>
                  <a:cubicBezTo>
                    <a:pt x="328" y="1"/>
                    <a:pt x="1" y="795"/>
                    <a:pt x="463" y="1256"/>
                  </a:cubicBezTo>
                  <a:cubicBezTo>
                    <a:pt x="614" y="1406"/>
                    <a:pt x="799" y="1473"/>
                    <a:pt x="980" y="1473"/>
                  </a:cubicBezTo>
                  <a:cubicBezTo>
                    <a:pt x="1360" y="1473"/>
                    <a:pt x="1723" y="1180"/>
                    <a:pt x="1723" y="737"/>
                  </a:cubicBezTo>
                  <a:cubicBezTo>
                    <a:pt x="1723" y="328"/>
                    <a:pt x="1391" y="1"/>
                    <a:pt x="987" y="1"/>
                  </a:cubicBezTo>
                  <a:close/>
                </a:path>
              </a:pathLst>
            </a:custGeom>
            <a:solidFill>
              <a:srgbClr val="D2D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4" name="Google Shape;13314;p93"/>
            <p:cNvSpPr/>
            <p:nvPr/>
          </p:nvSpPr>
          <p:spPr>
            <a:xfrm>
              <a:off x="3706095" y="3045330"/>
              <a:ext cx="57700" cy="35879"/>
            </a:xfrm>
            <a:custGeom>
              <a:avLst/>
              <a:gdLst/>
              <a:ahLst/>
              <a:cxnLst/>
              <a:rect l="l" t="t" r="r" b="b"/>
              <a:pathLst>
                <a:path w="2200" h="1368" extrusionOk="0">
                  <a:moveTo>
                    <a:pt x="236" y="1"/>
                  </a:moveTo>
                  <a:cubicBezTo>
                    <a:pt x="107" y="1"/>
                    <a:pt x="1" y="106"/>
                    <a:pt x="1" y="236"/>
                  </a:cubicBezTo>
                  <a:lnTo>
                    <a:pt x="1" y="1126"/>
                  </a:lnTo>
                  <a:cubicBezTo>
                    <a:pt x="1" y="1256"/>
                    <a:pt x="107" y="1362"/>
                    <a:pt x="236" y="1367"/>
                  </a:cubicBezTo>
                  <a:lnTo>
                    <a:pt x="1964" y="1367"/>
                  </a:lnTo>
                  <a:cubicBezTo>
                    <a:pt x="2094" y="1362"/>
                    <a:pt x="2195" y="1256"/>
                    <a:pt x="2200" y="1131"/>
                  </a:cubicBezTo>
                  <a:lnTo>
                    <a:pt x="2200" y="236"/>
                  </a:lnTo>
                  <a:cubicBezTo>
                    <a:pt x="2195" y="106"/>
                    <a:pt x="2094" y="1"/>
                    <a:pt x="196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5" name="Google Shape;13315;p93"/>
            <p:cNvSpPr/>
            <p:nvPr/>
          </p:nvSpPr>
          <p:spPr>
            <a:xfrm>
              <a:off x="3702686" y="3101877"/>
              <a:ext cx="162584" cy="20221"/>
            </a:xfrm>
            <a:custGeom>
              <a:avLst/>
              <a:gdLst/>
              <a:ahLst/>
              <a:cxnLst/>
              <a:rect l="l" t="t" r="r" b="b"/>
              <a:pathLst>
                <a:path w="6199" h="771" extrusionOk="0">
                  <a:moveTo>
                    <a:pt x="237" y="0"/>
                  </a:moveTo>
                  <a:cubicBezTo>
                    <a:pt x="107" y="0"/>
                    <a:pt x="1" y="106"/>
                    <a:pt x="1" y="236"/>
                  </a:cubicBezTo>
                  <a:lnTo>
                    <a:pt x="1" y="529"/>
                  </a:lnTo>
                  <a:cubicBezTo>
                    <a:pt x="1" y="659"/>
                    <a:pt x="107" y="765"/>
                    <a:pt x="237" y="770"/>
                  </a:cubicBezTo>
                  <a:lnTo>
                    <a:pt x="5963" y="770"/>
                  </a:lnTo>
                  <a:cubicBezTo>
                    <a:pt x="6092" y="765"/>
                    <a:pt x="6194" y="659"/>
                    <a:pt x="6198" y="529"/>
                  </a:cubicBezTo>
                  <a:lnTo>
                    <a:pt x="6198" y="236"/>
                  </a:lnTo>
                  <a:cubicBezTo>
                    <a:pt x="6194" y="106"/>
                    <a:pt x="6092" y="0"/>
                    <a:pt x="5963" y="0"/>
                  </a:cubicBezTo>
                  <a:close/>
                </a:path>
              </a:pathLst>
            </a:custGeom>
            <a:solidFill>
              <a:srgbClr val="B7C2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6" name="Google Shape;13316;p93"/>
            <p:cNvSpPr/>
            <p:nvPr/>
          </p:nvSpPr>
          <p:spPr>
            <a:xfrm>
              <a:off x="3527014" y="2914717"/>
              <a:ext cx="106300" cy="90905"/>
            </a:xfrm>
            <a:custGeom>
              <a:avLst/>
              <a:gdLst/>
              <a:ahLst/>
              <a:cxnLst/>
              <a:rect l="l" t="t" r="r" b="b"/>
              <a:pathLst>
                <a:path w="4053" h="3466" extrusionOk="0">
                  <a:moveTo>
                    <a:pt x="2320" y="0"/>
                  </a:moveTo>
                  <a:cubicBezTo>
                    <a:pt x="776" y="0"/>
                    <a:pt x="1" y="1867"/>
                    <a:pt x="1093" y="2960"/>
                  </a:cubicBezTo>
                  <a:cubicBezTo>
                    <a:pt x="1425" y="3291"/>
                    <a:pt x="1868" y="3465"/>
                    <a:pt x="2319" y="3465"/>
                  </a:cubicBezTo>
                  <a:cubicBezTo>
                    <a:pt x="2543" y="3465"/>
                    <a:pt x="2769" y="3423"/>
                    <a:pt x="2984" y="3335"/>
                  </a:cubicBezTo>
                  <a:cubicBezTo>
                    <a:pt x="3629" y="3065"/>
                    <a:pt x="4052" y="2435"/>
                    <a:pt x="4052" y="1733"/>
                  </a:cubicBezTo>
                  <a:cubicBezTo>
                    <a:pt x="4052" y="775"/>
                    <a:pt x="3278" y="0"/>
                    <a:pt x="2320" y="0"/>
                  </a:cubicBezTo>
                  <a:close/>
                </a:path>
              </a:pathLst>
            </a:custGeom>
            <a:solidFill>
              <a:srgbClr val="879AA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7" name="Google Shape;13317;p93"/>
            <p:cNvSpPr/>
            <p:nvPr/>
          </p:nvSpPr>
          <p:spPr>
            <a:xfrm>
              <a:off x="3579259" y="2914717"/>
              <a:ext cx="56310" cy="90957"/>
            </a:xfrm>
            <a:custGeom>
              <a:avLst/>
              <a:gdLst/>
              <a:ahLst/>
              <a:cxnLst/>
              <a:rect l="l" t="t" r="r" b="b"/>
              <a:pathLst>
                <a:path w="2147" h="3468" extrusionOk="0">
                  <a:moveTo>
                    <a:pt x="328" y="0"/>
                  </a:moveTo>
                  <a:cubicBezTo>
                    <a:pt x="217" y="0"/>
                    <a:pt x="107" y="10"/>
                    <a:pt x="1" y="29"/>
                  </a:cubicBezTo>
                  <a:cubicBezTo>
                    <a:pt x="814" y="188"/>
                    <a:pt x="1406" y="900"/>
                    <a:pt x="1406" y="1733"/>
                  </a:cubicBezTo>
                  <a:cubicBezTo>
                    <a:pt x="1406" y="2565"/>
                    <a:pt x="814" y="3277"/>
                    <a:pt x="1" y="3436"/>
                  </a:cubicBezTo>
                  <a:cubicBezTo>
                    <a:pt x="111" y="3457"/>
                    <a:pt x="221" y="3467"/>
                    <a:pt x="330" y="3467"/>
                  </a:cubicBezTo>
                  <a:cubicBezTo>
                    <a:pt x="1202" y="3467"/>
                    <a:pt x="1965" y="2804"/>
                    <a:pt x="2051" y="1896"/>
                  </a:cubicBezTo>
                  <a:cubicBezTo>
                    <a:pt x="2147" y="881"/>
                    <a:pt x="1348" y="0"/>
                    <a:pt x="328" y="0"/>
                  </a:cubicBezTo>
                  <a:close/>
                </a:path>
              </a:pathLst>
            </a:custGeom>
            <a:solidFill>
              <a:srgbClr val="7585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8" name="Google Shape;13318;p93"/>
            <p:cNvSpPr/>
            <p:nvPr/>
          </p:nvSpPr>
          <p:spPr>
            <a:xfrm>
              <a:off x="3529296" y="2909524"/>
              <a:ext cx="359946" cy="343187"/>
            </a:xfrm>
            <a:custGeom>
              <a:avLst/>
              <a:gdLst/>
              <a:ahLst/>
              <a:cxnLst/>
              <a:rect l="l" t="t" r="r" b="b"/>
              <a:pathLst>
                <a:path w="13724" h="13085" extrusionOk="0">
                  <a:moveTo>
                    <a:pt x="8666" y="723"/>
                  </a:moveTo>
                  <a:cubicBezTo>
                    <a:pt x="8931" y="723"/>
                    <a:pt x="9148" y="935"/>
                    <a:pt x="9148" y="1204"/>
                  </a:cubicBezTo>
                  <a:lnTo>
                    <a:pt x="9148" y="2056"/>
                  </a:lnTo>
                  <a:lnTo>
                    <a:pt x="4158" y="2061"/>
                  </a:lnTo>
                  <a:cubicBezTo>
                    <a:pt x="4158" y="2017"/>
                    <a:pt x="4163" y="1974"/>
                    <a:pt x="4163" y="1931"/>
                  </a:cubicBezTo>
                  <a:cubicBezTo>
                    <a:pt x="4163" y="1488"/>
                    <a:pt x="4013" y="1064"/>
                    <a:pt x="3734" y="723"/>
                  </a:cubicBezTo>
                  <a:close/>
                  <a:moveTo>
                    <a:pt x="2219" y="391"/>
                  </a:moveTo>
                  <a:cubicBezTo>
                    <a:pt x="3009" y="391"/>
                    <a:pt x="3768" y="1005"/>
                    <a:pt x="3768" y="1931"/>
                  </a:cubicBezTo>
                  <a:cubicBezTo>
                    <a:pt x="3768" y="2777"/>
                    <a:pt x="3080" y="3466"/>
                    <a:pt x="2233" y="3466"/>
                  </a:cubicBezTo>
                  <a:cubicBezTo>
                    <a:pt x="867" y="3466"/>
                    <a:pt x="178" y="1810"/>
                    <a:pt x="1146" y="843"/>
                  </a:cubicBezTo>
                  <a:cubicBezTo>
                    <a:pt x="1458" y="531"/>
                    <a:pt x="1842" y="391"/>
                    <a:pt x="2219" y="391"/>
                  </a:cubicBezTo>
                  <a:close/>
                  <a:moveTo>
                    <a:pt x="9152" y="11357"/>
                  </a:moveTo>
                  <a:lnTo>
                    <a:pt x="9152" y="12213"/>
                  </a:lnTo>
                  <a:cubicBezTo>
                    <a:pt x="9152" y="12478"/>
                    <a:pt x="8936" y="12694"/>
                    <a:pt x="8671" y="12694"/>
                  </a:cubicBezTo>
                  <a:lnTo>
                    <a:pt x="3032" y="12694"/>
                  </a:lnTo>
                  <a:cubicBezTo>
                    <a:pt x="2767" y="12694"/>
                    <a:pt x="2551" y="12478"/>
                    <a:pt x="2551" y="12213"/>
                  </a:cubicBezTo>
                  <a:lnTo>
                    <a:pt x="2551" y="11357"/>
                  </a:lnTo>
                  <a:close/>
                  <a:moveTo>
                    <a:pt x="2236" y="1"/>
                  </a:moveTo>
                  <a:cubicBezTo>
                    <a:pt x="1438" y="1"/>
                    <a:pt x="671" y="499"/>
                    <a:pt x="400" y="1334"/>
                  </a:cubicBezTo>
                  <a:cubicBezTo>
                    <a:pt x="0" y="2551"/>
                    <a:pt x="876" y="3807"/>
                    <a:pt x="2156" y="3860"/>
                  </a:cubicBezTo>
                  <a:lnTo>
                    <a:pt x="2156" y="5698"/>
                  </a:lnTo>
                  <a:cubicBezTo>
                    <a:pt x="2156" y="5831"/>
                    <a:pt x="2255" y="5897"/>
                    <a:pt x="2353" y="5897"/>
                  </a:cubicBezTo>
                  <a:cubicBezTo>
                    <a:pt x="2452" y="5897"/>
                    <a:pt x="2551" y="5831"/>
                    <a:pt x="2551" y="5698"/>
                  </a:cubicBezTo>
                  <a:lnTo>
                    <a:pt x="2551" y="3836"/>
                  </a:lnTo>
                  <a:cubicBezTo>
                    <a:pt x="3287" y="3711"/>
                    <a:pt x="3884" y="3172"/>
                    <a:pt x="4090" y="2455"/>
                  </a:cubicBezTo>
                  <a:lnTo>
                    <a:pt x="9152" y="2455"/>
                  </a:lnTo>
                  <a:lnTo>
                    <a:pt x="9152" y="4043"/>
                  </a:lnTo>
                  <a:lnTo>
                    <a:pt x="6015" y="4043"/>
                  </a:lnTo>
                  <a:lnTo>
                    <a:pt x="6015" y="3360"/>
                  </a:lnTo>
                  <a:lnTo>
                    <a:pt x="5621" y="3360"/>
                  </a:lnTo>
                  <a:lnTo>
                    <a:pt x="5621" y="10048"/>
                  </a:lnTo>
                  <a:lnTo>
                    <a:pt x="6015" y="10048"/>
                  </a:lnTo>
                  <a:lnTo>
                    <a:pt x="6015" y="9350"/>
                  </a:lnTo>
                  <a:lnTo>
                    <a:pt x="9152" y="9350"/>
                  </a:lnTo>
                  <a:lnTo>
                    <a:pt x="9152" y="10957"/>
                  </a:lnTo>
                  <a:lnTo>
                    <a:pt x="2551" y="10957"/>
                  </a:lnTo>
                  <a:lnTo>
                    <a:pt x="2551" y="6540"/>
                  </a:lnTo>
                  <a:cubicBezTo>
                    <a:pt x="2551" y="6408"/>
                    <a:pt x="2452" y="6342"/>
                    <a:pt x="2353" y="6342"/>
                  </a:cubicBezTo>
                  <a:cubicBezTo>
                    <a:pt x="2255" y="6342"/>
                    <a:pt x="2156" y="6408"/>
                    <a:pt x="2156" y="6540"/>
                  </a:cubicBezTo>
                  <a:lnTo>
                    <a:pt x="2156" y="12208"/>
                  </a:lnTo>
                  <a:cubicBezTo>
                    <a:pt x="2156" y="12690"/>
                    <a:pt x="2551" y="13084"/>
                    <a:pt x="3037" y="13084"/>
                  </a:cubicBezTo>
                  <a:lnTo>
                    <a:pt x="8666" y="13084"/>
                  </a:lnTo>
                  <a:cubicBezTo>
                    <a:pt x="9119" y="13084"/>
                    <a:pt x="9494" y="12743"/>
                    <a:pt x="9542" y="12295"/>
                  </a:cubicBezTo>
                  <a:cubicBezTo>
                    <a:pt x="9547" y="12266"/>
                    <a:pt x="9547" y="12237"/>
                    <a:pt x="9547" y="12208"/>
                  </a:cubicBezTo>
                  <a:lnTo>
                    <a:pt x="9547" y="9350"/>
                  </a:lnTo>
                  <a:lnTo>
                    <a:pt x="10740" y="9350"/>
                  </a:lnTo>
                  <a:cubicBezTo>
                    <a:pt x="11000" y="9350"/>
                    <a:pt x="11000" y="8956"/>
                    <a:pt x="10740" y="8956"/>
                  </a:cubicBezTo>
                  <a:lnTo>
                    <a:pt x="6058" y="8956"/>
                  </a:lnTo>
                  <a:cubicBezTo>
                    <a:pt x="6034" y="8956"/>
                    <a:pt x="6020" y="8936"/>
                    <a:pt x="6020" y="8917"/>
                  </a:cubicBezTo>
                  <a:lnTo>
                    <a:pt x="6020" y="4476"/>
                  </a:lnTo>
                  <a:cubicBezTo>
                    <a:pt x="6020" y="4452"/>
                    <a:pt x="6034" y="4438"/>
                    <a:pt x="6058" y="4438"/>
                  </a:cubicBezTo>
                  <a:lnTo>
                    <a:pt x="13290" y="4438"/>
                  </a:lnTo>
                  <a:cubicBezTo>
                    <a:pt x="13292" y="4437"/>
                    <a:pt x="13295" y="4437"/>
                    <a:pt x="13296" y="4437"/>
                  </a:cubicBezTo>
                  <a:cubicBezTo>
                    <a:pt x="13314" y="4437"/>
                    <a:pt x="13329" y="4454"/>
                    <a:pt x="13329" y="4476"/>
                  </a:cubicBezTo>
                  <a:lnTo>
                    <a:pt x="13329" y="8922"/>
                  </a:lnTo>
                  <a:cubicBezTo>
                    <a:pt x="13329" y="8941"/>
                    <a:pt x="13310" y="8961"/>
                    <a:pt x="13290" y="8961"/>
                  </a:cubicBezTo>
                  <a:lnTo>
                    <a:pt x="11602" y="8961"/>
                  </a:lnTo>
                  <a:cubicBezTo>
                    <a:pt x="11337" y="8961"/>
                    <a:pt x="11337" y="9355"/>
                    <a:pt x="11602" y="9355"/>
                  </a:cubicBezTo>
                  <a:lnTo>
                    <a:pt x="13290" y="9355"/>
                  </a:lnTo>
                  <a:cubicBezTo>
                    <a:pt x="13531" y="9355"/>
                    <a:pt x="13724" y="9163"/>
                    <a:pt x="13724" y="8922"/>
                  </a:cubicBezTo>
                  <a:lnTo>
                    <a:pt x="13724" y="4476"/>
                  </a:lnTo>
                  <a:cubicBezTo>
                    <a:pt x="13724" y="4235"/>
                    <a:pt x="13531" y="4043"/>
                    <a:pt x="13290" y="4043"/>
                  </a:cubicBezTo>
                  <a:lnTo>
                    <a:pt x="9547" y="4043"/>
                  </a:lnTo>
                  <a:lnTo>
                    <a:pt x="9547" y="1204"/>
                  </a:lnTo>
                  <a:cubicBezTo>
                    <a:pt x="9547" y="1175"/>
                    <a:pt x="9542" y="1146"/>
                    <a:pt x="9542" y="1117"/>
                  </a:cubicBezTo>
                  <a:cubicBezTo>
                    <a:pt x="9494" y="670"/>
                    <a:pt x="9119" y="328"/>
                    <a:pt x="8666" y="328"/>
                  </a:cubicBezTo>
                  <a:lnTo>
                    <a:pt x="3306" y="328"/>
                  </a:lnTo>
                  <a:cubicBezTo>
                    <a:pt x="2972" y="105"/>
                    <a:pt x="2601" y="1"/>
                    <a:pt x="223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19" name="Google Shape;13319;p93"/>
            <p:cNvSpPr/>
            <p:nvPr/>
          </p:nvSpPr>
          <p:spPr>
            <a:xfrm>
              <a:off x="3791676" y="3038747"/>
              <a:ext cx="65647" cy="49019"/>
            </a:xfrm>
            <a:custGeom>
              <a:avLst/>
              <a:gdLst/>
              <a:ahLst/>
              <a:cxnLst/>
              <a:rect l="l" t="t" r="r" b="b"/>
              <a:pathLst>
                <a:path w="2503" h="1869" extrusionOk="0">
                  <a:moveTo>
                    <a:pt x="991" y="391"/>
                  </a:moveTo>
                  <a:cubicBezTo>
                    <a:pt x="1054" y="391"/>
                    <a:pt x="1116" y="401"/>
                    <a:pt x="1179" y="425"/>
                  </a:cubicBezTo>
                  <a:cubicBezTo>
                    <a:pt x="977" y="733"/>
                    <a:pt x="977" y="1127"/>
                    <a:pt x="1179" y="1435"/>
                  </a:cubicBezTo>
                  <a:cubicBezTo>
                    <a:pt x="1116" y="1458"/>
                    <a:pt x="1053" y="1469"/>
                    <a:pt x="992" y="1469"/>
                  </a:cubicBezTo>
                  <a:cubicBezTo>
                    <a:pt x="708" y="1469"/>
                    <a:pt x="456" y="1239"/>
                    <a:pt x="452" y="930"/>
                  </a:cubicBezTo>
                  <a:lnTo>
                    <a:pt x="448" y="935"/>
                  </a:lnTo>
                  <a:cubicBezTo>
                    <a:pt x="448" y="632"/>
                    <a:pt x="693" y="391"/>
                    <a:pt x="991" y="391"/>
                  </a:cubicBezTo>
                  <a:close/>
                  <a:moveTo>
                    <a:pt x="986" y="1"/>
                  </a:moveTo>
                  <a:cubicBezTo>
                    <a:pt x="903" y="1"/>
                    <a:pt x="819" y="12"/>
                    <a:pt x="736" y="35"/>
                  </a:cubicBezTo>
                  <a:cubicBezTo>
                    <a:pt x="289" y="160"/>
                    <a:pt x="0" y="598"/>
                    <a:pt x="67" y="1060"/>
                  </a:cubicBezTo>
                  <a:cubicBezTo>
                    <a:pt x="130" y="1522"/>
                    <a:pt x="525" y="1868"/>
                    <a:pt x="991" y="1868"/>
                  </a:cubicBezTo>
                  <a:cubicBezTo>
                    <a:pt x="1160" y="1868"/>
                    <a:pt x="1328" y="1820"/>
                    <a:pt x="1477" y="1729"/>
                  </a:cubicBezTo>
                  <a:cubicBezTo>
                    <a:pt x="1599" y="1655"/>
                    <a:pt x="1698" y="1556"/>
                    <a:pt x="1771" y="1443"/>
                  </a:cubicBezTo>
                  <a:lnTo>
                    <a:pt x="1771" y="1443"/>
                  </a:lnTo>
                  <a:cubicBezTo>
                    <a:pt x="1831" y="1465"/>
                    <a:pt x="1892" y="1475"/>
                    <a:pt x="1954" y="1475"/>
                  </a:cubicBezTo>
                  <a:cubicBezTo>
                    <a:pt x="2231" y="1475"/>
                    <a:pt x="2497" y="1260"/>
                    <a:pt x="2497" y="935"/>
                  </a:cubicBezTo>
                  <a:lnTo>
                    <a:pt x="2502" y="935"/>
                  </a:lnTo>
                  <a:cubicBezTo>
                    <a:pt x="2502" y="632"/>
                    <a:pt x="2257" y="391"/>
                    <a:pt x="1958" y="391"/>
                  </a:cubicBezTo>
                  <a:cubicBezTo>
                    <a:pt x="1890" y="391"/>
                    <a:pt x="1827" y="402"/>
                    <a:pt x="1770" y="423"/>
                  </a:cubicBezTo>
                  <a:lnTo>
                    <a:pt x="1770" y="423"/>
                  </a:lnTo>
                  <a:cubicBezTo>
                    <a:pt x="1798" y="466"/>
                    <a:pt x="1822" y="511"/>
                    <a:pt x="1843" y="559"/>
                  </a:cubicBezTo>
                  <a:cubicBezTo>
                    <a:pt x="1973" y="856"/>
                    <a:pt x="1937" y="1187"/>
                    <a:pt x="1771" y="1443"/>
                  </a:cubicBezTo>
                  <a:lnTo>
                    <a:pt x="1771" y="1443"/>
                  </a:lnTo>
                  <a:cubicBezTo>
                    <a:pt x="1701" y="1417"/>
                    <a:pt x="1633" y="1375"/>
                    <a:pt x="1574" y="1315"/>
                  </a:cubicBezTo>
                  <a:cubicBezTo>
                    <a:pt x="1280" y="1021"/>
                    <a:pt x="1417" y="549"/>
                    <a:pt x="1770" y="423"/>
                  </a:cubicBezTo>
                  <a:lnTo>
                    <a:pt x="1770" y="423"/>
                  </a:lnTo>
                  <a:cubicBezTo>
                    <a:pt x="1598" y="159"/>
                    <a:pt x="1300" y="1"/>
                    <a:pt x="98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0" name="Google Shape;13320;p93"/>
            <p:cNvSpPr/>
            <p:nvPr/>
          </p:nvSpPr>
          <p:spPr>
            <a:xfrm>
              <a:off x="3700928" y="3040163"/>
              <a:ext cx="68034" cy="46213"/>
            </a:xfrm>
            <a:custGeom>
              <a:avLst/>
              <a:gdLst/>
              <a:ahLst/>
              <a:cxnLst/>
              <a:rect l="l" t="t" r="r" b="b"/>
              <a:pathLst>
                <a:path w="2594" h="1762" extrusionOk="0">
                  <a:moveTo>
                    <a:pt x="2161" y="395"/>
                  </a:moveTo>
                  <a:cubicBezTo>
                    <a:pt x="2180" y="395"/>
                    <a:pt x="2199" y="409"/>
                    <a:pt x="2199" y="433"/>
                  </a:cubicBezTo>
                  <a:lnTo>
                    <a:pt x="2199" y="1328"/>
                  </a:lnTo>
                  <a:cubicBezTo>
                    <a:pt x="2199" y="1348"/>
                    <a:pt x="2180" y="1367"/>
                    <a:pt x="2161" y="1367"/>
                  </a:cubicBezTo>
                  <a:lnTo>
                    <a:pt x="433" y="1367"/>
                  </a:lnTo>
                  <a:cubicBezTo>
                    <a:pt x="414" y="1367"/>
                    <a:pt x="395" y="1348"/>
                    <a:pt x="395" y="1328"/>
                  </a:cubicBezTo>
                  <a:lnTo>
                    <a:pt x="395" y="1323"/>
                  </a:lnTo>
                  <a:lnTo>
                    <a:pt x="395" y="433"/>
                  </a:lnTo>
                  <a:cubicBezTo>
                    <a:pt x="395" y="409"/>
                    <a:pt x="414" y="395"/>
                    <a:pt x="433" y="395"/>
                  </a:cubicBezTo>
                  <a:close/>
                  <a:moveTo>
                    <a:pt x="433" y="0"/>
                  </a:moveTo>
                  <a:cubicBezTo>
                    <a:pt x="193" y="0"/>
                    <a:pt x="0" y="193"/>
                    <a:pt x="0" y="433"/>
                  </a:cubicBezTo>
                  <a:lnTo>
                    <a:pt x="0" y="1328"/>
                  </a:lnTo>
                  <a:cubicBezTo>
                    <a:pt x="0" y="1564"/>
                    <a:pt x="193" y="1761"/>
                    <a:pt x="433" y="1761"/>
                  </a:cubicBezTo>
                  <a:lnTo>
                    <a:pt x="2161" y="1761"/>
                  </a:lnTo>
                  <a:cubicBezTo>
                    <a:pt x="2397" y="1761"/>
                    <a:pt x="2594" y="1564"/>
                    <a:pt x="2594" y="1323"/>
                  </a:cubicBezTo>
                  <a:lnTo>
                    <a:pt x="2594" y="433"/>
                  </a:lnTo>
                  <a:cubicBezTo>
                    <a:pt x="2594" y="193"/>
                    <a:pt x="2397" y="0"/>
                    <a:pt x="216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1" name="Google Shape;13321;p93"/>
            <p:cNvSpPr/>
            <p:nvPr/>
          </p:nvSpPr>
          <p:spPr>
            <a:xfrm>
              <a:off x="3697519" y="3096683"/>
              <a:ext cx="172918" cy="30581"/>
            </a:xfrm>
            <a:custGeom>
              <a:avLst/>
              <a:gdLst/>
              <a:ahLst/>
              <a:cxnLst/>
              <a:rect l="l" t="t" r="r" b="b"/>
              <a:pathLst>
                <a:path w="6593" h="1166" extrusionOk="0">
                  <a:moveTo>
                    <a:pt x="6160" y="395"/>
                  </a:moveTo>
                  <a:cubicBezTo>
                    <a:pt x="6179" y="395"/>
                    <a:pt x="6198" y="415"/>
                    <a:pt x="6198" y="434"/>
                  </a:cubicBezTo>
                  <a:lnTo>
                    <a:pt x="6198" y="727"/>
                  </a:lnTo>
                  <a:cubicBezTo>
                    <a:pt x="6198" y="752"/>
                    <a:pt x="6179" y="771"/>
                    <a:pt x="6160" y="771"/>
                  </a:cubicBezTo>
                  <a:lnTo>
                    <a:pt x="434" y="771"/>
                  </a:lnTo>
                  <a:cubicBezTo>
                    <a:pt x="410" y="771"/>
                    <a:pt x="395" y="752"/>
                    <a:pt x="395" y="727"/>
                  </a:cubicBezTo>
                  <a:lnTo>
                    <a:pt x="395" y="434"/>
                  </a:lnTo>
                  <a:cubicBezTo>
                    <a:pt x="395" y="415"/>
                    <a:pt x="410" y="395"/>
                    <a:pt x="434" y="395"/>
                  </a:cubicBezTo>
                  <a:close/>
                  <a:moveTo>
                    <a:pt x="434" y="1"/>
                  </a:moveTo>
                  <a:cubicBezTo>
                    <a:pt x="193" y="1"/>
                    <a:pt x="1" y="193"/>
                    <a:pt x="1" y="434"/>
                  </a:cubicBezTo>
                  <a:lnTo>
                    <a:pt x="1" y="727"/>
                  </a:lnTo>
                  <a:cubicBezTo>
                    <a:pt x="1" y="968"/>
                    <a:pt x="193" y="1165"/>
                    <a:pt x="434" y="1165"/>
                  </a:cubicBezTo>
                  <a:lnTo>
                    <a:pt x="6160" y="1165"/>
                  </a:lnTo>
                  <a:cubicBezTo>
                    <a:pt x="6400" y="1165"/>
                    <a:pt x="6593" y="968"/>
                    <a:pt x="6593" y="727"/>
                  </a:cubicBezTo>
                  <a:lnTo>
                    <a:pt x="6593" y="434"/>
                  </a:lnTo>
                  <a:cubicBezTo>
                    <a:pt x="6593" y="193"/>
                    <a:pt x="6400" y="1"/>
                    <a:pt x="616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2" name="Google Shape;13322;p93"/>
            <p:cNvSpPr/>
            <p:nvPr/>
          </p:nvSpPr>
          <p:spPr>
            <a:xfrm>
              <a:off x="3565647" y="2944380"/>
              <a:ext cx="44561" cy="31447"/>
            </a:xfrm>
            <a:custGeom>
              <a:avLst/>
              <a:gdLst/>
              <a:ahLst/>
              <a:cxnLst/>
              <a:rect l="l" t="t" r="r" b="b"/>
              <a:pathLst>
                <a:path w="1699" h="1199" extrusionOk="0">
                  <a:moveTo>
                    <a:pt x="1418" y="1"/>
                  </a:moveTo>
                  <a:cubicBezTo>
                    <a:pt x="1369" y="1"/>
                    <a:pt x="1319" y="20"/>
                    <a:pt x="1275" y="68"/>
                  </a:cubicBezTo>
                  <a:lnTo>
                    <a:pt x="693" y="698"/>
                  </a:lnTo>
                  <a:lnTo>
                    <a:pt x="428" y="375"/>
                  </a:lnTo>
                  <a:cubicBezTo>
                    <a:pt x="385" y="320"/>
                    <a:pt x="331" y="297"/>
                    <a:pt x="278" y="297"/>
                  </a:cubicBezTo>
                  <a:cubicBezTo>
                    <a:pt x="134" y="297"/>
                    <a:pt x="1" y="469"/>
                    <a:pt x="121" y="621"/>
                  </a:cubicBezTo>
                  <a:lnTo>
                    <a:pt x="530" y="1126"/>
                  </a:lnTo>
                  <a:cubicBezTo>
                    <a:pt x="563" y="1169"/>
                    <a:pt x="616" y="1198"/>
                    <a:pt x="674" y="1198"/>
                  </a:cubicBezTo>
                  <a:lnTo>
                    <a:pt x="679" y="1198"/>
                  </a:lnTo>
                  <a:cubicBezTo>
                    <a:pt x="736" y="1198"/>
                    <a:pt x="789" y="1174"/>
                    <a:pt x="828" y="1136"/>
                  </a:cubicBezTo>
                  <a:lnTo>
                    <a:pt x="1564" y="337"/>
                  </a:lnTo>
                  <a:cubicBezTo>
                    <a:pt x="1698" y="188"/>
                    <a:pt x="1567" y="1"/>
                    <a:pt x="141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23" name="Google Shape;13323;p93"/>
          <p:cNvGrpSpPr/>
          <p:nvPr/>
        </p:nvGrpSpPr>
        <p:grpSpPr>
          <a:xfrm>
            <a:off x="2257297" y="4104909"/>
            <a:ext cx="408546" cy="353494"/>
            <a:chOff x="2181097" y="4289484"/>
            <a:chExt cx="408546" cy="353494"/>
          </a:xfrm>
        </p:grpSpPr>
        <p:sp>
          <p:nvSpPr>
            <p:cNvPr id="13324" name="Google Shape;13324;p93"/>
            <p:cNvSpPr/>
            <p:nvPr/>
          </p:nvSpPr>
          <p:spPr>
            <a:xfrm>
              <a:off x="2433117" y="4295438"/>
              <a:ext cx="56704" cy="68454"/>
            </a:xfrm>
            <a:custGeom>
              <a:avLst/>
              <a:gdLst/>
              <a:ahLst/>
              <a:cxnLst/>
              <a:rect l="l" t="t" r="r" b="b"/>
              <a:pathLst>
                <a:path w="2162" h="2610" extrusionOk="0">
                  <a:moveTo>
                    <a:pt x="1404" y="0"/>
                  </a:moveTo>
                  <a:cubicBezTo>
                    <a:pt x="1156" y="0"/>
                    <a:pt x="919" y="139"/>
                    <a:pt x="809" y="382"/>
                  </a:cubicBezTo>
                  <a:lnTo>
                    <a:pt x="1" y="2128"/>
                  </a:lnTo>
                  <a:lnTo>
                    <a:pt x="828" y="2609"/>
                  </a:lnTo>
                  <a:lnTo>
                    <a:pt x="1940" y="1036"/>
                  </a:lnTo>
                  <a:cubicBezTo>
                    <a:pt x="2161" y="718"/>
                    <a:pt x="2065" y="281"/>
                    <a:pt x="1733" y="88"/>
                  </a:cubicBezTo>
                  <a:cubicBezTo>
                    <a:pt x="1628" y="28"/>
                    <a:pt x="1515" y="0"/>
                    <a:pt x="1404" y="0"/>
                  </a:cubicBezTo>
                  <a:close/>
                </a:path>
              </a:pathLst>
            </a:custGeom>
            <a:solidFill>
              <a:srgbClr val="8A9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5" name="Google Shape;13325;p93"/>
            <p:cNvSpPr/>
            <p:nvPr/>
          </p:nvSpPr>
          <p:spPr>
            <a:xfrm>
              <a:off x="2444474" y="4313351"/>
              <a:ext cx="41938" cy="50409"/>
            </a:xfrm>
            <a:custGeom>
              <a:avLst/>
              <a:gdLst/>
              <a:ahLst/>
              <a:cxnLst/>
              <a:rect l="l" t="t" r="r" b="b"/>
              <a:pathLst>
                <a:path w="1599" h="1922" extrusionOk="0">
                  <a:moveTo>
                    <a:pt x="1200" y="0"/>
                  </a:moveTo>
                  <a:cubicBezTo>
                    <a:pt x="954" y="0"/>
                    <a:pt x="717" y="140"/>
                    <a:pt x="607" y="382"/>
                  </a:cubicBezTo>
                  <a:lnTo>
                    <a:pt x="1" y="1695"/>
                  </a:lnTo>
                  <a:lnTo>
                    <a:pt x="395" y="1922"/>
                  </a:lnTo>
                  <a:lnTo>
                    <a:pt x="1507" y="348"/>
                  </a:lnTo>
                  <a:cubicBezTo>
                    <a:pt x="1550" y="286"/>
                    <a:pt x="1579" y="218"/>
                    <a:pt x="1598" y="141"/>
                  </a:cubicBezTo>
                  <a:cubicBezTo>
                    <a:pt x="1579" y="122"/>
                    <a:pt x="1555" y="108"/>
                    <a:pt x="1526" y="88"/>
                  </a:cubicBezTo>
                  <a:cubicBezTo>
                    <a:pt x="1423" y="29"/>
                    <a:pt x="1311" y="0"/>
                    <a:pt x="1200"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6" name="Google Shape;13326;p93"/>
            <p:cNvSpPr/>
            <p:nvPr/>
          </p:nvSpPr>
          <p:spPr>
            <a:xfrm>
              <a:off x="2272710" y="4568676"/>
              <a:ext cx="56704" cy="68349"/>
            </a:xfrm>
            <a:custGeom>
              <a:avLst/>
              <a:gdLst/>
              <a:ahLst/>
              <a:cxnLst/>
              <a:rect l="l" t="t" r="r" b="b"/>
              <a:pathLst>
                <a:path w="2162" h="2606" extrusionOk="0">
                  <a:moveTo>
                    <a:pt x="1329" y="1"/>
                  </a:moveTo>
                  <a:lnTo>
                    <a:pt x="222" y="1574"/>
                  </a:lnTo>
                  <a:cubicBezTo>
                    <a:pt x="1" y="1887"/>
                    <a:pt x="97" y="2325"/>
                    <a:pt x="429" y="2517"/>
                  </a:cubicBezTo>
                  <a:cubicBezTo>
                    <a:pt x="533" y="2577"/>
                    <a:pt x="645" y="2606"/>
                    <a:pt x="756" y="2606"/>
                  </a:cubicBezTo>
                  <a:cubicBezTo>
                    <a:pt x="1002" y="2606"/>
                    <a:pt x="1240" y="2467"/>
                    <a:pt x="1353" y="2229"/>
                  </a:cubicBezTo>
                  <a:lnTo>
                    <a:pt x="2161" y="482"/>
                  </a:lnTo>
                  <a:lnTo>
                    <a:pt x="1329" y="1"/>
                  </a:lnTo>
                  <a:close/>
                </a:path>
              </a:pathLst>
            </a:custGeom>
            <a:solidFill>
              <a:srgbClr val="8A9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7" name="Google Shape;13327;p93"/>
            <p:cNvSpPr/>
            <p:nvPr/>
          </p:nvSpPr>
          <p:spPr>
            <a:xfrm>
              <a:off x="2291279" y="4575259"/>
              <a:ext cx="38135" cy="56678"/>
            </a:xfrm>
            <a:custGeom>
              <a:avLst/>
              <a:gdLst/>
              <a:ahLst/>
              <a:cxnLst/>
              <a:rect l="l" t="t" r="r" b="b"/>
              <a:pathLst>
                <a:path w="1454" h="2161" extrusionOk="0">
                  <a:moveTo>
                    <a:pt x="1054" y="0"/>
                  </a:moveTo>
                  <a:lnTo>
                    <a:pt x="222" y="1179"/>
                  </a:lnTo>
                  <a:cubicBezTo>
                    <a:pt x="0" y="1492"/>
                    <a:pt x="97" y="1930"/>
                    <a:pt x="429" y="2122"/>
                  </a:cubicBezTo>
                  <a:cubicBezTo>
                    <a:pt x="457" y="2136"/>
                    <a:pt x="481" y="2151"/>
                    <a:pt x="510" y="2161"/>
                  </a:cubicBezTo>
                  <a:cubicBezTo>
                    <a:pt x="563" y="2108"/>
                    <a:pt x="611" y="2045"/>
                    <a:pt x="645" y="1978"/>
                  </a:cubicBezTo>
                  <a:lnTo>
                    <a:pt x="1453" y="226"/>
                  </a:lnTo>
                  <a:lnTo>
                    <a:pt x="1054" y="0"/>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8" name="Google Shape;13328;p93"/>
            <p:cNvSpPr/>
            <p:nvPr/>
          </p:nvSpPr>
          <p:spPr>
            <a:xfrm>
              <a:off x="2272605" y="4295438"/>
              <a:ext cx="56809" cy="68454"/>
            </a:xfrm>
            <a:custGeom>
              <a:avLst/>
              <a:gdLst/>
              <a:ahLst/>
              <a:cxnLst/>
              <a:rect l="l" t="t" r="r" b="b"/>
              <a:pathLst>
                <a:path w="2166" h="2610" extrusionOk="0">
                  <a:moveTo>
                    <a:pt x="759" y="0"/>
                  </a:moveTo>
                  <a:cubicBezTo>
                    <a:pt x="649" y="0"/>
                    <a:pt x="536" y="28"/>
                    <a:pt x="433" y="88"/>
                  </a:cubicBezTo>
                  <a:cubicBezTo>
                    <a:pt x="96" y="281"/>
                    <a:pt x="0" y="718"/>
                    <a:pt x="226" y="1036"/>
                  </a:cubicBezTo>
                  <a:lnTo>
                    <a:pt x="1333" y="2609"/>
                  </a:lnTo>
                  <a:lnTo>
                    <a:pt x="2165" y="2128"/>
                  </a:lnTo>
                  <a:lnTo>
                    <a:pt x="1357" y="382"/>
                  </a:lnTo>
                  <a:cubicBezTo>
                    <a:pt x="1244" y="139"/>
                    <a:pt x="1006" y="0"/>
                    <a:pt x="759" y="0"/>
                  </a:cubicBezTo>
                  <a:close/>
                </a:path>
              </a:pathLst>
            </a:custGeom>
            <a:solidFill>
              <a:srgbClr val="8A9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29" name="Google Shape;13329;p93"/>
            <p:cNvSpPr/>
            <p:nvPr/>
          </p:nvSpPr>
          <p:spPr>
            <a:xfrm>
              <a:off x="2291279" y="4300500"/>
              <a:ext cx="38135" cy="56835"/>
            </a:xfrm>
            <a:custGeom>
              <a:avLst/>
              <a:gdLst/>
              <a:ahLst/>
              <a:cxnLst/>
              <a:rect l="l" t="t" r="r" b="b"/>
              <a:pathLst>
                <a:path w="1454" h="2167" extrusionOk="0">
                  <a:moveTo>
                    <a:pt x="510" y="1"/>
                  </a:moveTo>
                  <a:cubicBezTo>
                    <a:pt x="481" y="11"/>
                    <a:pt x="457" y="25"/>
                    <a:pt x="429" y="39"/>
                  </a:cubicBezTo>
                  <a:cubicBezTo>
                    <a:pt x="97" y="232"/>
                    <a:pt x="0" y="670"/>
                    <a:pt x="222" y="983"/>
                  </a:cubicBezTo>
                  <a:lnTo>
                    <a:pt x="1054" y="2166"/>
                  </a:lnTo>
                  <a:lnTo>
                    <a:pt x="1453" y="1935"/>
                  </a:lnTo>
                  <a:lnTo>
                    <a:pt x="645" y="189"/>
                  </a:lnTo>
                  <a:cubicBezTo>
                    <a:pt x="611" y="116"/>
                    <a:pt x="563" y="54"/>
                    <a:pt x="510"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0" name="Google Shape;13330;p93"/>
            <p:cNvSpPr/>
            <p:nvPr/>
          </p:nvSpPr>
          <p:spPr>
            <a:xfrm>
              <a:off x="2433117" y="4568571"/>
              <a:ext cx="56704" cy="68559"/>
            </a:xfrm>
            <a:custGeom>
              <a:avLst/>
              <a:gdLst/>
              <a:ahLst/>
              <a:cxnLst/>
              <a:rect l="l" t="t" r="r" b="b"/>
              <a:pathLst>
                <a:path w="2162" h="2614" extrusionOk="0">
                  <a:moveTo>
                    <a:pt x="828" y="0"/>
                  </a:moveTo>
                  <a:lnTo>
                    <a:pt x="1" y="481"/>
                  </a:lnTo>
                  <a:lnTo>
                    <a:pt x="809" y="2228"/>
                  </a:lnTo>
                  <a:cubicBezTo>
                    <a:pt x="919" y="2471"/>
                    <a:pt x="1159" y="2613"/>
                    <a:pt x="1407" y="2613"/>
                  </a:cubicBezTo>
                  <a:cubicBezTo>
                    <a:pt x="1518" y="2613"/>
                    <a:pt x="1630" y="2585"/>
                    <a:pt x="1733" y="2526"/>
                  </a:cubicBezTo>
                  <a:cubicBezTo>
                    <a:pt x="2065" y="2329"/>
                    <a:pt x="2161" y="1891"/>
                    <a:pt x="1940" y="1578"/>
                  </a:cubicBezTo>
                  <a:lnTo>
                    <a:pt x="828" y="0"/>
                  </a:lnTo>
                  <a:close/>
                </a:path>
              </a:pathLst>
            </a:custGeom>
            <a:solidFill>
              <a:srgbClr val="8A9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1" name="Google Shape;13331;p93"/>
            <p:cNvSpPr/>
            <p:nvPr/>
          </p:nvSpPr>
          <p:spPr>
            <a:xfrm>
              <a:off x="2444343" y="4568676"/>
              <a:ext cx="42069" cy="50435"/>
            </a:xfrm>
            <a:custGeom>
              <a:avLst/>
              <a:gdLst/>
              <a:ahLst/>
              <a:cxnLst/>
              <a:rect l="l" t="t" r="r" b="b"/>
              <a:pathLst>
                <a:path w="1604" h="1923" extrusionOk="0">
                  <a:moveTo>
                    <a:pt x="400" y="1"/>
                  </a:moveTo>
                  <a:lnTo>
                    <a:pt x="1" y="232"/>
                  </a:lnTo>
                  <a:lnTo>
                    <a:pt x="612" y="1541"/>
                  </a:lnTo>
                  <a:cubicBezTo>
                    <a:pt x="722" y="1783"/>
                    <a:pt x="959" y="1922"/>
                    <a:pt x="1205" y="1922"/>
                  </a:cubicBezTo>
                  <a:cubicBezTo>
                    <a:pt x="1316" y="1922"/>
                    <a:pt x="1428" y="1894"/>
                    <a:pt x="1531" y="1834"/>
                  </a:cubicBezTo>
                  <a:cubicBezTo>
                    <a:pt x="1560" y="1820"/>
                    <a:pt x="1584" y="1800"/>
                    <a:pt x="1603" y="1781"/>
                  </a:cubicBezTo>
                  <a:cubicBezTo>
                    <a:pt x="1584" y="1709"/>
                    <a:pt x="1550" y="1637"/>
                    <a:pt x="1507" y="1574"/>
                  </a:cubicBezTo>
                  <a:lnTo>
                    <a:pt x="400" y="1"/>
                  </a:ln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2" name="Google Shape;13332;p93"/>
            <p:cNvSpPr/>
            <p:nvPr/>
          </p:nvSpPr>
          <p:spPr>
            <a:xfrm>
              <a:off x="2186657" y="4448973"/>
              <a:ext cx="69057" cy="34489"/>
            </a:xfrm>
            <a:custGeom>
              <a:avLst/>
              <a:gdLst/>
              <a:ahLst/>
              <a:cxnLst/>
              <a:rect l="l" t="t" r="r" b="b"/>
              <a:pathLst>
                <a:path w="2633" h="1315" extrusionOk="0">
                  <a:moveTo>
                    <a:pt x="659" y="1"/>
                  </a:moveTo>
                  <a:cubicBezTo>
                    <a:pt x="299" y="1"/>
                    <a:pt x="0" y="292"/>
                    <a:pt x="0" y="658"/>
                  </a:cubicBezTo>
                  <a:cubicBezTo>
                    <a:pt x="0" y="1023"/>
                    <a:pt x="299" y="1315"/>
                    <a:pt x="659" y="1315"/>
                  </a:cubicBezTo>
                  <a:cubicBezTo>
                    <a:pt x="678" y="1315"/>
                    <a:pt x="698" y="1314"/>
                    <a:pt x="717" y="1312"/>
                  </a:cubicBezTo>
                  <a:lnTo>
                    <a:pt x="2632" y="1139"/>
                  </a:lnTo>
                  <a:lnTo>
                    <a:pt x="2632" y="181"/>
                  </a:lnTo>
                  <a:lnTo>
                    <a:pt x="717" y="3"/>
                  </a:lnTo>
                  <a:cubicBezTo>
                    <a:pt x="698" y="2"/>
                    <a:pt x="678" y="1"/>
                    <a:pt x="659" y="1"/>
                  </a:cubicBezTo>
                  <a:close/>
                </a:path>
              </a:pathLst>
            </a:custGeom>
            <a:solidFill>
              <a:srgbClr val="8A9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3" name="Google Shape;13333;p93"/>
            <p:cNvSpPr/>
            <p:nvPr/>
          </p:nvSpPr>
          <p:spPr>
            <a:xfrm>
              <a:off x="2197647" y="4449026"/>
              <a:ext cx="58068" cy="20274"/>
            </a:xfrm>
            <a:custGeom>
              <a:avLst/>
              <a:gdLst/>
              <a:ahLst/>
              <a:cxnLst/>
              <a:rect l="l" t="t" r="r" b="b"/>
              <a:pathLst>
                <a:path w="2214" h="773" extrusionOk="0">
                  <a:moveTo>
                    <a:pt x="259" y="0"/>
                  </a:moveTo>
                  <a:cubicBezTo>
                    <a:pt x="195" y="0"/>
                    <a:pt x="132" y="9"/>
                    <a:pt x="72" y="25"/>
                  </a:cubicBezTo>
                  <a:cubicBezTo>
                    <a:pt x="0" y="420"/>
                    <a:pt x="304" y="772"/>
                    <a:pt x="688" y="772"/>
                  </a:cubicBezTo>
                  <a:cubicBezTo>
                    <a:pt x="717" y="772"/>
                    <a:pt x="746" y="770"/>
                    <a:pt x="775" y="766"/>
                  </a:cubicBezTo>
                  <a:lnTo>
                    <a:pt x="2213" y="637"/>
                  </a:lnTo>
                  <a:lnTo>
                    <a:pt x="2213" y="179"/>
                  </a:lnTo>
                  <a:lnTo>
                    <a:pt x="298" y="1"/>
                  </a:lnTo>
                  <a:cubicBezTo>
                    <a:pt x="285" y="1"/>
                    <a:pt x="272" y="0"/>
                    <a:pt x="259"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4" name="Google Shape;13334;p93"/>
            <p:cNvSpPr/>
            <p:nvPr/>
          </p:nvSpPr>
          <p:spPr>
            <a:xfrm>
              <a:off x="2506685" y="4448973"/>
              <a:ext cx="69057" cy="34489"/>
            </a:xfrm>
            <a:custGeom>
              <a:avLst/>
              <a:gdLst/>
              <a:ahLst/>
              <a:cxnLst/>
              <a:rect l="l" t="t" r="r" b="b"/>
              <a:pathLst>
                <a:path w="2633" h="1315" extrusionOk="0">
                  <a:moveTo>
                    <a:pt x="1979" y="1"/>
                  </a:moveTo>
                  <a:cubicBezTo>
                    <a:pt x="1960" y="1"/>
                    <a:pt x="1940" y="2"/>
                    <a:pt x="1921" y="3"/>
                  </a:cubicBezTo>
                  <a:lnTo>
                    <a:pt x="1" y="181"/>
                  </a:lnTo>
                  <a:lnTo>
                    <a:pt x="1" y="1139"/>
                  </a:lnTo>
                  <a:lnTo>
                    <a:pt x="1921" y="1312"/>
                  </a:lnTo>
                  <a:cubicBezTo>
                    <a:pt x="1940" y="1314"/>
                    <a:pt x="1960" y="1315"/>
                    <a:pt x="1979" y="1315"/>
                  </a:cubicBezTo>
                  <a:cubicBezTo>
                    <a:pt x="2338" y="1315"/>
                    <a:pt x="2633" y="1023"/>
                    <a:pt x="2633" y="658"/>
                  </a:cubicBezTo>
                  <a:cubicBezTo>
                    <a:pt x="2633" y="292"/>
                    <a:pt x="2338" y="1"/>
                    <a:pt x="1979" y="1"/>
                  </a:cubicBezTo>
                  <a:close/>
                </a:path>
              </a:pathLst>
            </a:custGeom>
            <a:solidFill>
              <a:srgbClr val="8A9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5" name="Google Shape;13335;p93"/>
            <p:cNvSpPr/>
            <p:nvPr/>
          </p:nvSpPr>
          <p:spPr>
            <a:xfrm>
              <a:off x="2506685" y="4449026"/>
              <a:ext cx="58199" cy="20274"/>
            </a:xfrm>
            <a:custGeom>
              <a:avLst/>
              <a:gdLst/>
              <a:ahLst/>
              <a:cxnLst/>
              <a:rect l="l" t="t" r="r" b="b"/>
              <a:pathLst>
                <a:path w="2219" h="773" extrusionOk="0">
                  <a:moveTo>
                    <a:pt x="1960" y="0"/>
                  </a:moveTo>
                  <a:cubicBezTo>
                    <a:pt x="1947" y="0"/>
                    <a:pt x="1934" y="1"/>
                    <a:pt x="1921" y="1"/>
                  </a:cubicBezTo>
                  <a:lnTo>
                    <a:pt x="1" y="179"/>
                  </a:lnTo>
                  <a:lnTo>
                    <a:pt x="1" y="637"/>
                  </a:lnTo>
                  <a:lnTo>
                    <a:pt x="1440" y="766"/>
                  </a:lnTo>
                  <a:cubicBezTo>
                    <a:pt x="1469" y="770"/>
                    <a:pt x="1498" y="772"/>
                    <a:pt x="1527" y="772"/>
                  </a:cubicBezTo>
                  <a:cubicBezTo>
                    <a:pt x="1915" y="772"/>
                    <a:pt x="2219" y="420"/>
                    <a:pt x="2147" y="25"/>
                  </a:cubicBezTo>
                  <a:cubicBezTo>
                    <a:pt x="2087" y="9"/>
                    <a:pt x="2024" y="0"/>
                    <a:pt x="1960"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6" name="Google Shape;13336;p93"/>
            <p:cNvSpPr/>
            <p:nvPr/>
          </p:nvSpPr>
          <p:spPr>
            <a:xfrm>
              <a:off x="2239034" y="4334464"/>
              <a:ext cx="273999" cy="263613"/>
            </a:xfrm>
            <a:custGeom>
              <a:avLst/>
              <a:gdLst/>
              <a:ahLst/>
              <a:cxnLst/>
              <a:rect l="l" t="t" r="r" b="b"/>
              <a:pathLst>
                <a:path w="10447" h="10051" extrusionOk="0">
                  <a:moveTo>
                    <a:pt x="5424" y="1196"/>
                  </a:moveTo>
                  <a:cubicBezTo>
                    <a:pt x="5918" y="1196"/>
                    <a:pt x="6416" y="1291"/>
                    <a:pt x="6891" y="1487"/>
                  </a:cubicBezTo>
                  <a:cubicBezTo>
                    <a:pt x="8320" y="2079"/>
                    <a:pt x="9253" y="3474"/>
                    <a:pt x="9253" y="5024"/>
                  </a:cubicBezTo>
                  <a:cubicBezTo>
                    <a:pt x="9253" y="7141"/>
                    <a:pt x="7535" y="8854"/>
                    <a:pt x="5423" y="8854"/>
                  </a:cubicBezTo>
                  <a:cubicBezTo>
                    <a:pt x="3874" y="8854"/>
                    <a:pt x="2478" y="7920"/>
                    <a:pt x="1886" y="6491"/>
                  </a:cubicBezTo>
                  <a:cubicBezTo>
                    <a:pt x="1295" y="5057"/>
                    <a:pt x="1622" y="3412"/>
                    <a:pt x="2714" y="2315"/>
                  </a:cubicBezTo>
                  <a:cubicBezTo>
                    <a:pt x="3448" y="1584"/>
                    <a:pt x="4427" y="1196"/>
                    <a:pt x="5424" y="1196"/>
                  </a:cubicBezTo>
                  <a:close/>
                  <a:moveTo>
                    <a:pt x="5423" y="0"/>
                  </a:moveTo>
                  <a:cubicBezTo>
                    <a:pt x="3393" y="0"/>
                    <a:pt x="1559" y="1222"/>
                    <a:pt x="780" y="3099"/>
                  </a:cubicBezTo>
                  <a:cubicBezTo>
                    <a:pt x="0" y="4980"/>
                    <a:pt x="433" y="7141"/>
                    <a:pt x="1872" y="8580"/>
                  </a:cubicBezTo>
                  <a:cubicBezTo>
                    <a:pt x="2831" y="9539"/>
                    <a:pt x="4116" y="10050"/>
                    <a:pt x="5424" y="10050"/>
                  </a:cubicBezTo>
                  <a:cubicBezTo>
                    <a:pt x="6072" y="10050"/>
                    <a:pt x="6725" y="9925"/>
                    <a:pt x="7348" y="9667"/>
                  </a:cubicBezTo>
                  <a:cubicBezTo>
                    <a:pt x="9224" y="8888"/>
                    <a:pt x="10447" y="7059"/>
                    <a:pt x="10447" y="5024"/>
                  </a:cubicBezTo>
                  <a:cubicBezTo>
                    <a:pt x="10447" y="2247"/>
                    <a:pt x="8199" y="0"/>
                    <a:pt x="5423" y="0"/>
                  </a:cubicBezTo>
                  <a:close/>
                </a:path>
              </a:pathLst>
            </a:custGeom>
            <a:solidFill>
              <a:srgbClr val="ADBD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7" name="Google Shape;13337;p93"/>
            <p:cNvSpPr/>
            <p:nvPr/>
          </p:nvSpPr>
          <p:spPr>
            <a:xfrm>
              <a:off x="2330909" y="4428595"/>
              <a:ext cx="87967" cy="75378"/>
            </a:xfrm>
            <a:custGeom>
              <a:avLst/>
              <a:gdLst/>
              <a:ahLst/>
              <a:cxnLst/>
              <a:rect l="l" t="t" r="r" b="b"/>
              <a:pathLst>
                <a:path w="3354" h="2874" extrusionOk="0">
                  <a:moveTo>
                    <a:pt x="1920" y="1"/>
                  </a:moveTo>
                  <a:cubicBezTo>
                    <a:pt x="640" y="1"/>
                    <a:pt x="0" y="1545"/>
                    <a:pt x="905" y="2450"/>
                  </a:cubicBezTo>
                  <a:cubicBezTo>
                    <a:pt x="1197" y="2743"/>
                    <a:pt x="1557" y="2874"/>
                    <a:pt x="1910" y="2874"/>
                  </a:cubicBezTo>
                  <a:cubicBezTo>
                    <a:pt x="2647" y="2874"/>
                    <a:pt x="3354" y="2301"/>
                    <a:pt x="3354" y="1435"/>
                  </a:cubicBezTo>
                  <a:cubicBezTo>
                    <a:pt x="3354" y="641"/>
                    <a:pt x="2714" y="1"/>
                    <a:pt x="1920" y="1"/>
                  </a:cubicBezTo>
                  <a:close/>
                </a:path>
              </a:pathLst>
            </a:custGeom>
            <a:solidFill>
              <a:srgbClr val="D6DE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8" name="Google Shape;13338;p93"/>
            <p:cNvSpPr/>
            <p:nvPr/>
          </p:nvSpPr>
          <p:spPr>
            <a:xfrm>
              <a:off x="2256816" y="4350856"/>
              <a:ext cx="239798" cy="230723"/>
            </a:xfrm>
            <a:custGeom>
              <a:avLst/>
              <a:gdLst/>
              <a:ahLst/>
              <a:cxnLst/>
              <a:rect l="l" t="t" r="r" b="b"/>
              <a:pathLst>
                <a:path w="9143" h="8797" extrusionOk="0">
                  <a:moveTo>
                    <a:pt x="4746" y="571"/>
                  </a:moveTo>
                  <a:cubicBezTo>
                    <a:pt x="5240" y="571"/>
                    <a:pt x="5738" y="666"/>
                    <a:pt x="6213" y="862"/>
                  </a:cubicBezTo>
                  <a:cubicBezTo>
                    <a:pt x="7642" y="1454"/>
                    <a:pt x="8575" y="2849"/>
                    <a:pt x="8575" y="4399"/>
                  </a:cubicBezTo>
                  <a:cubicBezTo>
                    <a:pt x="8575" y="6516"/>
                    <a:pt x="6862" y="8229"/>
                    <a:pt x="4745" y="8229"/>
                  </a:cubicBezTo>
                  <a:cubicBezTo>
                    <a:pt x="3196" y="8229"/>
                    <a:pt x="1800" y="7295"/>
                    <a:pt x="1208" y="5866"/>
                  </a:cubicBezTo>
                  <a:cubicBezTo>
                    <a:pt x="617" y="4432"/>
                    <a:pt x="944" y="2787"/>
                    <a:pt x="2036" y="1690"/>
                  </a:cubicBezTo>
                  <a:cubicBezTo>
                    <a:pt x="2770" y="959"/>
                    <a:pt x="3749" y="571"/>
                    <a:pt x="4746" y="571"/>
                  </a:cubicBezTo>
                  <a:close/>
                  <a:moveTo>
                    <a:pt x="4745" y="1"/>
                  </a:moveTo>
                  <a:cubicBezTo>
                    <a:pt x="2965" y="1"/>
                    <a:pt x="1362" y="1074"/>
                    <a:pt x="684" y="2715"/>
                  </a:cubicBezTo>
                  <a:cubicBezTo>
                    <a:pt x="1" y="4360"/>
                    <a:pt x="376" y="6251"/>
                    <a:pt x="1637" y="7507"/>
                  </a:cubicBezTo>
                  <a:cubicBezTo>
                    <a:pt x="2476" y="8350"/>
                    <a:pt x="3599" y="8797"/>
                    <a:pt x="4743" y="8797"/>
                  </a:cubicBezTo>
                  <a:cubicBezTo>
                    <a:pt x="5310" y="8797"/>
                    <a:pt x="5883" y="8687"/>
                    <a:pt x="6429" y="8460"/>
                  </a:cubicBezTo>
                  <a:cubicBezTo>
                    <a:pt x="8070" y="7781"/>
                    <a:pt x="9143" y="6179"/>
                    <a:pt x="9143" y="4399"/>
                  </a:cubicBezTo>
                  <a:cubicBezTo>
                    <a:pt x="9143" y="1969"/>
                    <a:pt x="7175" y="1"/>
                    <a:pt x="4745" y="1"/>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39" name="Google Shape;13339;p93"/>
            <p:cNvSpPr/>
            <p:nvPr/>
          </p:nvSpPr>
          <p:spPr>
            <a:xfrm>
              <a:off x="2356008" y="4447400"/>
              <a:ext cx="44088" cy="37741"/>
            </a:xfrm>
            <a:custGeom>
              <a:avLst/>
              <a:gdLst/>
              <a:ahLst/>
              <a:cxnLst/>
              <a:rect l="l" t="t" r="r" b="b"/>
              <a:pathLst>
                <a:path w="1681" h="1439" extrusionOk="0">
                  <a:moveTo>
                    <a:pt x="963" y="1"/>
                  </a:moveTo>
                  <a:cubicBezTo>
                    <a:pt x="323" y="1"/>
                    <a:pt x="1" y="775"/>
                    <a:pt x="453" y="1228"/>
                  </a:cubicBezTo>
                  <a:cubicBezTo>
                    <a:pt x="599" y="1374"/>
                    <a:pt x="778" y="1439"/>
                    <a:pt x="955" y="1439"/>
                  </a:cubicBezTo>
                  <a:cubicBezTo>
                    <a:pt x="1325" y="1439"/>
                    <a:pt x="1680" y="1151"/>
                    <a:pt x="1680" y="718"/>
                  </a:cubicBezTo>
                  <a:cubicBezTo>
                    <a:pt x="1680" y="323"/>
                    <a:pt x="1358" y="1"/>
                    <a:pt x="963" y="1"/>
                  </a:cubicBezTo>
                  <a:close/>
                </a:path>
              </a:pathLst>
            </a:custGeom>
            <a:solidFill>
              <a:srgbClr val="C4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0" name="Google Shape;13340;p93"/>
            <p:cNvSpPr/>
            <p:nvPr/>
          </p:nvSpPr>
          <p:spPr>
            <a:xfrm>
              <a:off x="2264396" y="4359879"/>
              <a:ext cx="233608" cy="212574"/>
            </a:xfrm>
            <a:custGeom>
              <a:avLst/>
              <a:gdLst/>
              <a:ahLst/>
              <a:cxnLst/>
              <a:rect l="l" t="t" r="r" b="b"/>
              <a:pathLst>
                <a:path w="8907" h="8105" extrusionOk="0">
                  <a:moveTo>
                    <a:pt x="4454" y="451"/>
                  </a:moveTo>
                  <a:cubicBezTo>
                    <a:pt x="5003" y="451"/>
                    <a:pt x="5553" y="576"/>
                    <a:pt x="6058" y="826"/>
                  </a:cubicBezTo>
                  <a:lnTo>
                    <a:pt x="6063" y="826"/>
                  </a:lnTo>
                  <a:lnTo>
                    <a:pt x="5082" y="2520"/>
                  </a:lnTo>
                  <a:cubicBezTo>
                    <a:pt x="4882" y="2438"/>
                    <a:pt x="4669" y="2397"/>
                    <a:pt x="4455" y="2397"/>
                  </a:cubicBezTo>
                  <a:cubicBezTo>
                    <a:pt x="4242" y="2397"/>
                    <a:pt x="4028" y="2438"/>
                    <a:pt x="3826" y="2520"/>
                  </a:cubicBezTo>
                  <a:lnTo>
                    <a:pt x="2849" y="826"/>
                  </a:lnTo>
                  <a:cubicBezTo>
                    <a:pt x="3354" y="576"/>
                    <a:pt x="3904" y="451"/>
                    <a:pt x="4454" y="451"/>
                  </a:cubicBezTo>
                  <a:close/>
                  <a:moveTo>
                    <a:pt x="2464" y="1052"/>
                  </a:moveTo>
                  <a:lnTo>
                    <a:pt x="3441" y="2746"/>
                  </a:lnTo>
                  <a:cubicBezTo>
                    <a:pt x="3094" y="3011"/>
                    <a:pt x="2868" y="3400"/>
                    <a:pt x="2810" y="3833"/>
                  </a:cubicBezTo>
                  <a:lnTo>
                    <a:pt x="857" y="3833"/>
                  </a:lnTo>
                  <a:cubicBezTo>
                    <a:pt x="910" y="2953"/>
                    <a:pt x="1285" y="2125"/>
                    <a:pt x="1906" y="1505"/>
                  </a:cubicBezTo>
                  <a:cubicBezTo>
                    <a:pt x="2074" y="1336"/>
                    <a:pt x="2262" y="1182"/>
                    <a:pt x="2464" y="1052"/>
                  </a:cubicBezTo>
                  <a:close/>
                  <a:moveTo>
                    <a:pt x="4464" y="2840"/>
                  </a:moveTo>
                  <a:cubicBezTo>
                    <a:pt x="4762" y="2840"/>
                    <a:pt x="5065" y="2951"/>
                    <a:pt x="5313" y="3198"/>
                  </a:cubicBezTo>
                  <a:cubicBezTo>
                    <a:pt x="6078" y="3963"/>
                    <a:pt x="5534" y="5267"/>
                    <a:pt x="4456" y="5267"/>
                  </a:cubicBezTo>
                  <a:cubicBezTo>
                    <a:pt x="3787" y="5267"/>
                    <a:pt x="3244" y="4724"/>
                    <a:pt x="3244" y="4055"/>
                  </a:cubicBezTo>
                  <a:cubicBezTo>
                    <a:pt x="3244" y="3325"/>
                    <a:pt x="3841" y="2840"/>
                    <a:pt x="4464" y="2840"/>
                  </a:cubicBezTo>
                  <a:close/>
                  <a:moveTo>
                    <a:pt x="8050" y="4281"/>
                  </a:moveTo>
                  <a:cubicBezTo>
                    <a:pt x="7998" y="5157"/>
                    <a:pt x="7627" y="5984"/>
                    <a:pt x="7006" y="6605"/>
                  </a:cubicBezTo>
                  <a:cubicBezTo>
                    <a:pt x="6833" y="6773"/>
                    <a:pt x="6650" y="6927"/>
                    <a:pt x="6448" y="7057"/>
                  </a:cubicBezTo>
                  <a:lnTo>
                    <a:pt x="5471" y="5368"/>
                  </a:lnTo>
                  <a:cubicBezTo>
                    <a:pt x="5813" y="5099"/>
                    <a:pt x="6039" y="4709"/>
                    <a:pt x="6102" y="4281"/>
                  </a:cubicBezTo>
                  <a:close/>
                  <a:moveTo>
                    <a:pt x="5086" y="5590"/>
                  </a:moveTo>
                  <a:lnTo>
                    <a:pt x="6063" y="7283"/>
                  </a:lnTo>
                  <a:cubicBezTo>
                    <a:pt x="5556" y="7534"/>
                    <a:pt x="5005" y="7659"/>
                    <a:pt x="4454" y="7659"/>
                  </a:cubicBezTo>
                  <a:cubicBezTo>
                    <a:pt x="3904" y="7659"/>
                    <a:pt x="3354" y="7534"/>
                    <a:pt x="2849" y="7283"/>
                  </a:cubicBezTo>
                  <a:lnTo>
                    <a:pt x="3826" y="5590"/>
                  </a:lnTo>
                  <a:cubicBezTo>
                    <a:pt x="4028" y="5674"/>
                    <a:pt x="4242" y="5716"/>
                    <a:pt x="4456" y="5716"/>
                  </a:cubicBezTo>
                  <a:cubicBezTo>
                    <a:pt x="4670" y="5716"/>
                    <a:pt x="4884" y="5674"/>
                    <a:pt x="5086" y="5590"/>
                  </a:cubicBezTo>
                  <a:close/>
                  <a:moveTo>
                    <a:pt x="4456" y="0"/>
                  </a:moveTo>
                  <a:cubicBezTo>
                    <a:pt x="3413" y="0"/>
                    <a:pt x="2374" y="401"/>
                    <a:pt x="1588" y="1187"/>
                  </a:cubicBezTo>
                  <a:cubicBezTo>
                    <a:pt x="145" y="2630"/>
                    <a:pt x="0" y="4926"/>
                    <a:pt x="1251" y="6538"/>
                  </a:cubicBezTo>
                  <a:cubicBezTo>
                    <a:pt x="1301" y="6601"/>
                    <a:pt x="1363" y="6628"/>
                    <a:pt x="1424" y="6628"/>
                  </a:cubicBezTo>
                  <a:cubicBezTo>
                    <a:pt x="1587" y="6628"/>
                    <a:pt x="1741" y="6435"/>
                    <a:pt x="1608" y="6263"/>
                  </a:cubicBezTo>
                  <a:cubicBezTo>
                    <a:pt x="1160" y="5696"/>
                    <a:pt x="900" y="5003"/>
                    <a:pt x="857" y="4281"/>
                  </a:cubicBezTo>
                  <a:lnTo>
                    <a:pt x="2810" y="4281"/>
                  </a:lnTo>
                  <a:cubicBezTo>
                    <a:pt x="2868" y="4709"/>
                    <a:pt x="3094" y="5099"/>
                    <a:pt x="3441" y="5368"/>
                  </a:cubicBezTo>
                  <a:lnTo>
                    <a:pt x="2464" y="7057"/>
                  </a:lnTo>
                  <a:cubicBezTo>
                    <a:pt x="2387" y="7009"/>
                    <a:pt x="2315" y="6956"/>
                    <a:pt x="2243" y="6903"/>
                  </a:cubicBezTo>
                  <a:cubicBezTo>
                    <a:pt x="2196" y="6867"/>
                    <a:pt x="2148" y="6852"/>
                    <a:pt x="2103" y="6852"/>
                  </a:cubicBezTo>
                  <a:cubicBezTo>
                    <a:pt x="1919" y="6852"/>
                    <a:pt x="1779" y="7108"/>
                    <a:pt x="1968" y="7255"/>
                  </a:cubicBezTo>
                  <a:cubicBezTo>
                    <a:pt x="2705" y="7824"/>
                    <a:pt x="3581" y="8105"/>
                    <a:pt x="4453" y="8105"/>
                  </a:cubicBezTo>
                  <a:cubicBezTo>
                    <a:pt x="5496" y="8105"/>
                    <a:pt x="6533" y="7704"/>
                    <a:pt x="7319" y="6918"/>
                  </a:cubicBezTo>
                  <a:cubicBezTo>
                    <a:pt x="8763" y="5474"/>
                    <a:pt x="8907" y="3184"/>
                    <a:pt x="7656" y="1572"/>
                  </a:cubicBezTo>
                  <a:cubicBezTo>
                    <a:pt x="7606" y="1508"/>
                    <a:pt x="7545" y="1482"/>
                    <a:pt x="7484" y="1482"/>
                  </a:cubicBezTo>
                  <a:cubicBezTo>
                    <a:pt x="7322" y="1482"/>
                    <a:pt x="7171" y="1674"/>
                    <a:pt x="7305" y="1846"/>
                  </a:cubicBezTo>
                  <a:cubicBezTo>
                    <a:pt x="7747" y="2414"/>
                    <a:pt x="8007" y="3107"/>
                    <a:pt x="8050" y="3829"/>
                  </a:cubicBezTo>
                  <a:lnTo>
                    <a:pt x="6102" y="3829"/>
                  </a:lnTo>
                  <a:cubicBezTo>
                    <a:pt x="6039" y="3400"/>
                    <a:pt x="5813" y="3011"/>
                    <a:pt x="5471" y="2741"/>
                  </a:cubicBezTo>
                  <a:lnTo>
                    <a:pt x="6448" y="1047"/>
                  </a:lnTo>
                  <a:cubicBezTo>
                    <a:pt x="6520" y="1100"/>
                    <a:pt x="6592" y="1148"/>
                    <a:pt x="6665" y="1206"/>
                  </a:cubicBezTo>
                  <a:cubicBezTo>
                    <a:pt x="6711" y="1242"/>
                    <a:pt x="6758" y="1257"/>
                    <a:pt x="6803" y="1257"/>
                  </a:cubicBezTo>
                  <a:cubicBezTo>
                    <a:pt x="6988" y="1257"/>
                    <a:pt x="7129" y="997"/>
                    <a:pt x="6939" y="850"/>
                  </a:cubicBezTo>
                  <a:cubicBezTo>
                    <a:pt x="6205" y="280"/>
                    <a:pt x="5329" y="0"/>
                    <a:pt x="445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1" name="Google Shape;13341;p93"/>
            <p:cNvSpPr/>
            <p:nvPr/>
          </p:nvSpPr>
          <p:spPr>
            <a:xfrm>
              <a:off x="2181097" y="4289484"/>
              <a:ext cx="408546" cy="353494"/>
            </a:xfrm>
            <a:custGeom>
              <a:avLst/>
              <a:gdLst/>
              <a:ahLst/>
              <a:cxnLst/>
              <a:rect l="l" t="t" r="r" b="b"/>
              <a:pathLst>
                <a:path w="15577" h="13478" extrusionOk="0">
                  <a:moveTo>
                    <a:pt x="11018" y="445"/>
                  </a:moveTo>
                  <a:cubicBezTo>
                    <a:pt x="11090" y="445"/>
                    <a:pt x="11164" y="463"/>
                    <a:pt x="11231" y="503"/>
                  </a:cubicBezTo>
                  <a:cubicBezTo>
                    <a:pt x="11453" y="628"/>
                    <a:pt x="11510" y="917"/>
                    <a:pt x="11361" y="1123"/>
                  </a:cubicBezTo>
                  <a:lnTo>
                    <a:pt x="10490" y="2336"/>
                  </a:lnTo>
                  <a:cubicBezTo>
                    <a:pt x="10336" y="2235"/>
                    <a:pt x="10177" y="2144"/>
                    <a:pt x="10014" y="2062"/>
                  </a:cubicBezTo>
                  <a:lnTo>
                    <a:pt x="10625" y="705"/>
                  </a:lnTo>
                  <a:cubicBezTo>
                    <a:pt x="10695" y="541"/>
                    <a:pt x="10854" y="445"/>
                    <a:pt x="11018" y="445"/>
                  </a:cubicBezTo>
                  <a:close/>
                  <a:moveTo>
                    <a:pt x="4245" y="445"/>
                  </a:moveTo>
                  <a:cubicBezTo>
                    <a:pt x="4408" y="445"/>
                    <a:pt x="4564" y="541"/>
                    <a:pt x="4634" y="705"/>
                  </a:cubicBezTo>
                  <a:lnTo>
                    <a:pt x="5250" y="2062"/>
                  </a:lnTo>
                  <a:cubicBezTo>
                    <a:pt x="5087" y="2148"/>
                    <a:pt x="4928" y="2240"/>
                    <a:pt x="4774" y="2341"/>
                  </a:cubicBezTo>
                  <a:lnTo>
                    <a:pt x="3898" y="1123"/>
                  </a:lnTo>
                  <a:cubicBezTo>
                    <a:pt x="3749" y="917"/>
                    <a:pt x="3812" y="628"/>
                    <a:pt x="4033" y="503"/>
                  </a:cubicBezTo>
                  <a:cubicBezTo>
                    <a:pt x="4100" y="463"/>
                    <a:pt x="4173" y="445"/>
                    <a:pt x="4245" y="445"/>
                  </a:cubicBezTo>
                  <a:close/>
                  <a:moveTo>
                    <a:pt x="14408" y="6313"/>
                  </a:moveTo>
                  <a:cubicBezTo>
                    <a:pt x="14785" y="6313"/>
                    <a:pt x="14977" y="6788"/>
                    <a:pt x="14686" y="7052"/>
                  </a:cubicBezTo>
                  <a:cubicBezTo>
                    <a:pt x="14608" y="7125"/>
                    <a:pt x="14503" y="7164"/>
                    <a:pt x="14395" y="7164"/>
                  </a:cubicBezTo>
                  <a:cubicBezTo>
                    <a:pt x="14383" y="7164"/>
                    <a:pt x="14371" y="7163"/>
                    <a:pt x="14359" y="7162"/>
                  </a:cubicBezTo>
                  <a:lnTo>
                    <a:pt x="12872" y="7013"/>
                  </a:lnTo>
                  <a:cubicBezTo>
                    <a:pt x="12877" y="6922"/>
                    <a:pt x="12882" y="6830"/>
                    <a:pt x="12882" y="6739"/>
                  </a:cubicBezTo>
                  <a:cubicBezTo>
                    <a:pt x="12882" y="6643"/>
                    <a:pt x="12877" y="6551"/>
                    <a:pt x="12872" y="6460"/>
                  </a:cubicBezTo>
                  <a:lnTo>
                    <a:pt x="14359" y="6315"/>
                  </a:lnTo>
                  <a:cubicBezTo>
                    <a:pt x="14375" y="6314"/>
                    <a:pt x="14392" y="6313"/>
                    <a:pt x="14408" y="6313"/>
                  </a:cubicBezTo>
                  <a:close/>
                  <a:moveTo>
                    <a:pt x="857" y="6313"/>
                  </a:moveTo>
                  <a:cubicBezTo>
                    <a:pt x="873" y="6313"/>
                    <a:pt x="889" y="6313"/>
                    <a:pt x="905" y="6315"/>
                  </a:cubicBezTo>
                  <a:lnTo>
                    <a:pt x="2387" y="6460"/>
                  </a:lnTo>
                  <a:cubicBezTo>
                    <a:pt x="2382" y="6551"/>
                    <a:pt x="2382" y="6643"/>
                    <a:pt x="2382" y="6739"/>
                  </a:cubicBezTo>
                  <a:cubicBezTo>
                    <a:pt x="2382" y="6830"/>
                    <a:pt x="2382" y="6922"/>
                    <a:pt x="2387" y="7013"/>
                  </a:cubicBezTo>
                  <a:lnTo>
                    <a:pt x="905" y="7162"/>
                  </a:lnTo>
                  <a:cubicBezTo>
                    <a:pt x="891" y="7164"/>
                    <a:pt x="878" y="7164"/>
                    <a:pt x="864" y="7164"/>
                  </a:cubicBezTo>
                  <a:cubicBezTo>
                    <a:pt x="632" y="7164"/>
                    <a:pt x="439" y="6975"/>
                    <a:pt x="439" y="6739"/>
                  </a:cubicBezTo>
                  <a:cubicBezTo>
                    <a:pt x="439" y="6500"/>
                    <a:pt x="628" y="6313"/>
                    <a:pt x="857" y="6313"/>
                  </a:cubicBezTo>
                  <a:close/>
                  <a:moveTo>
                    <a:pt x="7633" y="1936"/>
                  </a:moveTo>
                  <a:cubicBezTo>
                    <a:pt x="8252" y="1936"/>
                    <a:pt x="8876" y="2055"/>
                    <a:pt x="9470" y="2302"/>
                  </a:cubicBezTo>
                  <a:cubicBezTo>
                    <a:pt x="11265" y="3043"/>
                    <a:pt x="12434" y="4795"/>
                    <a:pt x="12434" y="6739"/>
                  </a:cubicBezTo>
                  <a:cubicBezTo>
                    <a:pt x="12429" y="9385"/>
                    <a:pt x="10283" y="11536"/>
                    <a:pt x="7632" y="11541"/>
                  </a:cubicBezTo>
                  <a:cubicBezTo>
                    <a:pt x="5688" y="11541"/>
                    <a:pt x="3941" y="10367"/>
                    <a:pt x="3196" y="8577"/>
                  </a:cubicBezTo>
                  <a:cubicBezTo>
                    <a:pt x="2455" y="6782"/>
                    <a:pt x="2864" y="4713"/>
                    <a:pt x="4235" y="3342"/>
                  </a:cubicBezTo>
                  <a:cubicBezTo>
                    <a:pt x="5155" y="2424"/>
                    <a:pt x="6384" y="1936"/>
                    <a:pt x="7633" y="1936"/>
                  </a:cubicBezTo>
                  <a:close/>
                  <a:moveTo>
                    <a:pt x="4769" y="11141"/>
                  </a:moveTo>
                  <a:cubicBezTo>
                    <a:pt x="4923" y="11238"/>
                    <a:pt x="5082" y="11334"/>
                    <a:pt x="5245" y="11416"/>
                  </a:cubicBezTo>
                  <a:lnTo>
                    <a:pt x="4634" y="12773"/>
                  </a:lnTo>
                  <a:cubicBezTo>
                    <a:pt x="4564" y="12937"/>
                    <a:pt x="4405" y="13031"/>
                    <a:pt x="4242" y="13031"/>
                  </a:cubicBezTo>
                  <a:cubicBezTo>
                    <a:pt x="4171" y="13031"/>
                    <a:pt x="4099" y="13013"/>
                    <a:pt x="4033" y="12975"/>
                  </a:cubicBezTo>
                  <a:cubicBezTo>
                    <a:pt x="3812" y="12850"/>
                    <a:pt x="3749" y="12556"/>
                    <a:pt x="3898" y="12354"/>
                  </a:cubicBezTo>
                  <a:lnTo>
                    <a:pt x="4769" y="11141"/>
                  </a:lnTo>
                  <a:close/>
                  <a:moveTo>
                    <a:pt x="10490" y="11141"/>
                  </a:moveTo>
                  <a:lnTo>
                    <a:pt x="11361" y="12354"/>
                  </a:lnTo>
                  <a:cubicBezTo>
                    <a:pt x="11510" y="12556"/>
                    <a:pt x="11453" y="12850"/>
                    <a:pt x="11231" y="12975"/>
                  </a:cubicBezTo>
                  <a:cubicBezTo>
                    <a:pt x="11164" y="13013"/>
                    <a:pt x="11091" y="13031"/>
                    <a:pt x="11019" y="13031"/>
                  </a:cubicBezTo>
                  <a:cubicBezTo>
                    <a:pt x="10854" y="13031"/>
                    <a:pt x="10695" y="12937"/>
                    <a:pt x="10625" y="12773"/>
                  </a:cubicBezTo>
                  <a:lnTo>
                    <a:pt x="10014" y="11421"/>
                  </a:lnTo>
                  <a:cubicBezTo>
                    <a:pt x="10177" y="11334"/>
                    <a:pt x="10336" y="11243"/>
                    <a:pt x="10490" y="11141"/>
                  </a:cubicBezTo>
                  <a:close/>
                  <a:moveTo>
                    <a:pt x="4247" y="0"/>
                  </a:moveTo>
                  <a:cubicBezTo>
                    <a:pt x="4099" y="0"/>
                    <a:pt x="3949" y="38"/>
                    <a:pt x="3812" y="118"/>
                  </a:cubicBezTo>
                  <a:cubicBezTo>
                    <a:pt x="3359" y="378"/>
                    <a:pt x="3234" y="969"/>
                    <a:pt x="3542" y="1388"/>
                  </a:cubicBezTo>
                  <a:lnTo>
                    <a:pt x="4413" y="2601"/>
                  </a:lnTo>
                  <a:cubicBezTo>
                    <a:pt x="3335" y="3438"/>
                    <a:pt x="2623" y="4665"/>
                    <a:pt x="2435" y="6017"/>
                  </a:cubicBezTo>
                  <a:lnTo>
                    <a:pt x="953" y="5873"/>
                  </a:lnTo>
                  <a:cubicBezTo>
                    <a:pt x="933" y="5871"/>
                    <a:pt x="912" y="5871"/>
                    <a:pt x="892" y="5871"/>
                  </a:cubicBezTo>
                  <a:cubicBezTo>
                    <a:pt x="433" y="5871"/>
                    <a:pt x="48" y="6230"/>
                    <a:pt x="25" y="6700"/>
                  </a:cubicBezTo>
                  <a:cubicBezTo>
                    <a:pt x="1" y="7186"/>
                    <a:pt x="381" y="7600"/>
                    <a:pt x="867" y="7614"/>
                  </a:cubicBezTo>
                  <a:cubicBezTo>
                    <a:pt x="896" y="7614"/>
                    <a:pt x="924" y="7614"/>
                    <a:pt x="953" y="7610"/>
                  </a:cubicBezTo>
                  <a:lnTo>
                    <a:pt x="2435" y="7461"/>
                  </a:lnTo>
                  <a:cubicBezTo>
                    <a:pt x="2623" y="8813"/>
                    <a:pt x="3330" y="10040"/>
                    <a:pt x="4408" y="10877"/>
                  </a:cubicBezTo>
                  <a:lnTo>
                    <a:pt x="3537" y="12089"/>
                  </a:lnTo>
                  <a:cubicBezTo>
                    <a:pt x="3229" y="12508"/>
                    <a:pt x="3354" y="13100"/>
                    <a:pt x="3807" y="13360"/>
                  </a:cubicBezTo>
                  <a:cubicBezTo>
                    <a:pt x="3944" y="13439"/>
                    <a:pt x="4094" y="13477"/>
                    <a:pt x="4241" y="13477"/>
                  </a:cubicBezTo>
                  <a:cubicBezTo>
                    <a:pt x="4574" y="13477"/>
                    <a:pt x="4897" y="13286"/>
                    <a:pt x="5043" y="12955"/>
                  </a:cubicBezTo>
                  <a:lnTo>
                    <a:pt x="5654" y="11599"/>
                  </a:lnTo>
                  <a:cubicBezTo>
                    <a:pt x="6287" y="11856"/>
                    <a:pt x="6958" y="11985"/>
                    <a:pt x="7630" y="11985"/>
                  </a:cubicBezTo>
                  <a:cubicBezTo>
                    <a:pt x="8301" y="11985"/>
                    <a:pt x="8972" y="11856"/>
                    <a:pt x="9605" y="11599"/>
                  </a:cubicBezTo>
                  <a:lnTo>
                    <a:pt x="10216" y="12955"/>
                  </a:lnTo>
                  <a:cubicBezTo>
                    <a:pt x="10363" y="13286"/>
                    <a:pt x="10685" y="13477"/>
                    <a:pt x="11018" y="13477"/>
                  </a:cubicBezTo>
                  <a:cubicBezTo>
                    <a:pt x="11166" y="13477"/>
                    <a:pt x="11315" y="13439"/>
                    <a:pt x="11453" y="13360"/>
                  </a:cubicBezTo>
                  <a:cubicBezTo>
                    <a:pt x="11900" y="13100"/>
                    <a:pt x="12025" y="12508"/>
                    <a:pt x="11722" y="12089"/>
                  </a:cubicBezTo>
                  <a:lnTo>
                    <a:pt x="10856" y="10877"/>
                  </a:lnTo>
                  <a:cubicBezTo>
                    <a:pt x="11934" y="10040"/>
                    <a:pt x="12641" y="8813"/>
                    <a:pt x="12829" y="7456"/>
                  </a:cubicBezTo>
                  <a:lnTo>
                    <a:pt x="14311" y="7605"/>
                  </a:lnTo>
                  <a:cubicBezTo>
                    <a:pt x="14340" y="7610"/>
                    <a:pt x="14368" y="7610"/>
                    <a:pt x="14397" y="7610"/>
                  </a:cubicBezTo>
                  <a:cubicBezTo>
                    <a:pt x="15196" y="7610"/>
                    <a:pt x="15576" y="6623"/>
                    <a:pt x="14984" y="6089"/>
                  </a:cubicBezTo>
                  <a:lnTo>
                    <a:pt x="14984" y="6089"/>
                  </a:lnTo>
                  <a:lnTo>
                    <a:pt x="14984" y="6094"/>
                  </a:lnTo>
                  <a:cubicBezTo>
                    <a:pt x="14826" y="5948"/>
                    <a:pt x="14620" y="5867"/>
                    <a:pt x="14408" y="5867"/>
                  </a:cubicBezTo>
                  <a:cubicBezTo>
                    <a:pt x="14376" y="5867"/>
                    <a:pt x="14343" y="5869"/>
                    <a:pt x="14311" y="5873"/>
                  </a:cubicBezTo>
                  <a:lnTo>
                    <a:pt x="12829" y="6017"/>
                  </a:lnTo>
                  <a:cubicBezTo>
                    <a:pt x="12641" y="4665"/>
                    <a:pt x="11934" y="3438"/>
                    <a:pt x="10856" y="2601"/>
                  </a:cubicBezTo>
                  <a:lnTo>
                    <a:pt x="11727" y="1388"/>
                  </a:lnTo>
                  <a:cubicBezTo>
                    <a:pt x="12030" y="969"/>
                    <a:pt x="11905" y="378"/>
                    <a:pt x="11457" y="118"/>
                  </a:cubicBezTo>
                  <a:cubicBezTo>
                    <a:pt x="11318" y="38"/>
                    <a:pt x="11168" y="0"/>
                    <a:pt x="11020" y="0"/>
                  </a:cubicBezTo>
                  <a:cubicBezTo>
                    <a:pt x="10687" y="0"/>
                    <a:pt x="10367" y="191"/>
                    <a:pt x="10221" y="517"/>
                  </a:cubicBezTo>
                  <a:lnTo>
                    <a:pt x="9610" y="1879"/>
                  </a:lnTo>
                  <a:cubicBezTo>
                    <a:pt x="8977" y="1621"/>
                    <a:pt x="8306" y="1493"/>
                    <a:pt x="7634" y="1493"/>
                  </a:cubicBezTo>
                  <a:cubicBezTo>
                    <a:pt x="6963" y="1493"/>
                    <a:pt x="6292" y="1621"/>
                    <a:pt x="5659" y="1879"/>
                  </a:cubicBezTo>
                  <a:lnTo>
                    <a:pt x="5048" y="517"/>
                  </a:lnTo>
                  <a:cubicBezTo>
                    <a:pt x="4902" y="191"/>
                    <a:pt x="4580" y="0"/>
                    <a:pt x="424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42" name="Google Shape;13342;p93"/>
          <p:cNvGrpSpPr/>
          <p:nvPr/>
        </p:nvGrpSpPr>
        <p:grpSpPr>
          <a:xfrm>
            <a:off x="1735230" y="2250835"/>
            <a:ext cx="393281" cy="360313"/>
            <a:chOff x="1735230" y="2435410"/>
            <a:chExt cx="393281" cy="360313"/>
          </a:xfrm>
        </p:grpSpPr>
        <p:sp>
          <p:nvSpPr>
            <p:cNvPr id="13343" name="Google Shape;13343;p93"/>
            <p:cNvSpPr/>
            <p:nvPr/>
          </p:nvSpPr>
          <p:spPr>
            <a:xfrm>
              <a:off x="1841241" y="2720109"/>
              <a:ext cx="81672" cy="70001"/>
            </a:xfrm>
            <a:custGeom>
              <a:avLst/>
              <a:gdLst/>
              <a:ahLst/>
              <a:cxnLst/>
              <a:rect l="l" t="t" r="r" b="b"/>
              <a:pathLst>
                <a:path w="3114" h="2669" extrusionOk="0">
                  <a:moveTo>
                    <a:pt x="1781" y="1"/>
                  </a:moveTo>
                  <a:cubicBezTo>
                    <a:pt x="592" y="1"/>
                    <a:pt x="1" y="1435"/>
                    <a:pt x="838" y="2277"/>
                  </a:cubicBezTo>
                  <a:cubicBezTo>
                    <a:pt x="1110" y="2547"/>
                    <a:pt x="1444" y="2669"/>
                    <a:pt x="1772" y="2669"/>
                  </a:cubicBezTo>
                  <a:cubicBezTo>
                    <a:pt x="2457" y="2669"/>
                    <a:pt x="3114" y="2138"/>
                    <a:pt x="3114" y="1334"/>
                  </a:cubicBezTo>
                  <a:cubicBezTo>
                    <a:pt x="3114" y="597"/>
                    <a:pt x="2517" y="1"/>
                    <a:pt x="1781" y="1"/>
                  </a:cubicBezTo>
                  <a:close/>
                </a:path>
              </a:pathLst>
            </a:custGeom>
            <a:solidFill>
              <a:srgbClr val="4D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4" name="Google Shape;13344;p93"/>
            <p:cNvSpPr/>
            <p:nvPr/>
          </p:nvSpPr>
          <p:spPr>
            <a:xfrm>
              <a:off x="1866734" y="2739176"/>
              <a:ext cx="37138" cy="31814"/>
            </a:xfrm>
            <a:custGeom>
              <a:avLst/>
              <a:gdLst/>
              <a:ahLst/>
              <a:cxnLst/>
              <a:rect l="l" t="t" r="r" b="b"/>
              <a:pathLst>
                <a:path w="1416" h="1213" extrusionOk="0">
                  <a:moveTo>
                    <a:pt x="809" y="0"/>
                  </a:moveTo>
                  <a:cubicBezTo>
                    <a:pt x="270" y="0"/>
                    <a:pt x="1" y="650"/>
                    <a:pt x="381" y="1035"/>
                  </a:cubicBezTo>
                  <a:cubicBezTo>
                    <a:pt x="505" y="1158"/>
                    <a:pt x="657" y="1213"/>
                    <a:pt x="806" y="1213"/>
                  </a:cubicBezTo>
                  <a:cubicBezTo>
                    <a:pt x="1118" y="1213"/>
                    <a:pt x="1415" y="971"/>
                    <a:pt x="1415" y="607"/>
                  </a:cubicBezTo>
                  <a:cubicBezTo>
                    <a:pt x="1415" y="270"/>
                    <a:pt x="1146" y="0"/>
                    <a:pt x="809" y="0"/>
                  </a:cubicBezTo>
                  <a:close/>
                </a:path>
              </a:pathLst>
            </a:custGeom>
            <a:solidFill>
              <a:srgbClr val="364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5" name="Google Shape;13345;p93"/>
            <p:cNvSpPr/>
            <p:nvPr/>
          </p:nvSpPr>
          <p:spPr>
            <a:xfrm>
              <a:off x="1980063" y="2720109"/>
              <a:ext cx="81672" cy="70001"/>
            </a:xfrm>
            <a:custGeom>
              <a:avLst/>
              <a:gdLst/>
              <a:ahLst/>
              <a:cxnLst/>
              <a:rect l="l" t="t" r="r" b="b"/>
              <a:pathLst>
                <a:path w="3114" h="2669" extrusionOk="0">
                  <a:moveTo>
                    <a:pt x="1781" y="1"/>
                  </a:moveTo>
                  <a:cubicBezTo>
                    <a:pt x="592" y="1"/>
                    <a:pt x="1" y="1435"/>
                    <a:pt x="838" y="2277"/>
                  </a:cubicBezTo>
                  <a:cubicBezTo>
                    <a:pt x="1110" y="2547"/>
                    <a:pt x="1444" y="2669"/>
                    <a:pt x="1772" y="2669"/>
                  </a:cubicBezTo>
                  <a:cubicBezTo>
                    <a:pt x="2457" y="2669"/>
                    <a:pt x="3114" y="2138"/>
                    <a:pt x="3114" y="1334"/>
                  </a:cubicBezTo>
                  <a:cubicBezTo>
                    <a:pt x="3114" y="597"/>
                    <a:pt x="2517" y="1"/>
                    <a:pt x="1781" y="1"/>
                  </a:cubicBezTo>
                  <a:close/>
                </a:path>
              </a:pathLst>
            </a:custGeom>
            <a:solidFill>
              <a:srgbClr val="4D627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6" name="Google Shape;13346;p93"/>
            <p:cNvSpPr/>
            <p:nvPr/>
          </p:nvSpPr>
          <p:spPr>
            <a:xfrm>
              <a:off x="2005557" y="2739176"/>
              <a:ext cx="37138" cy="31814"/>
            </a:xfrm>
            <a:custGeom>
              <a:avLst/>
              <a:gdLst/>
              <a:ahLst/>
              <a:cxnLst/>
              <a:rect l="l" t="t" r="r" b="b"/>
              <a:pathLst>
                <a:path w="1416" h="1213" extrusionOk="0">
                  <a:moveTo>
                    <a:pt x="809" y="0"/>
                  </a:moveTo>
                  <a:cubicBezTo>
                    <a:pt x="270" y="0"/>
                    <a:pt x="1" y="650"/>
                    <a:pt x="381" y="1035"/>
                  </a:cubicBezTo>
                  <a:cubicBezTo>
                    <a:pt x="503" y="1158"/>
                    <a:pt x="655" y="1213"/>
                    <a:pt x="804" y="1213"/>
                  </a:cubicBezTo>
                  <a:cubicBezTo>
                    <a:pt x="1115" y="1213"/>
                    <a:pt x="1415" y="971"/>
                    <a:pt x="1415" y="607"/>
                  </a:cubicBezTo>
                  <a:cubicBezTo>
                    <a:pt x="1415" y="270"/>
                    <a:pt x="1141" y="0"/>
                    <a:pt x="809" y="0"/>
                  </a:cubicBezTo>
                  <a:close/>
                </a:path>
              </a:pathLst>
            </a:custGeom>
            <a:solidFill>
              <a:srgbClr val="364F6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7" name="Google Shape;13347;p93"/>
            <p:cNvSpPr/>
            <p:nvPr/>
          </p:nvSpPr>
          <p:spPr>
            <a:xfrm>
              <a:off x="1816771" y="2466463"/>
              <a:ext cx="303137" cy="159542"/>
            </a:xfrm>
            <a:custGeom>
              <a:avLst/>
              <a:gdLst/>
              <a:ahLst/>
              <a:cxnLst/>
              <a:rect l="l" t="t" r="r" b="b"/>
              <a:pathLst>
                <a:path w="11558" h="6083" extrusionOk="0">
                  <a:moveTo>
                    <a:pt x="0" y="0"/>
                  </a:moveTo>
                  <a:lnTo>
                    <a:pt x="404" y="1155"/>
                  </a:lnTo>
                  <a:lnTo>
                    <a:pt x="10345" y="1155"/>
                  </a:lnTo>
                  <a:lnTo>
                    <a:pt x="9215" y="6082"/>
                  </a:lnTo>
                  <a:lnTo>
                    <a:pt x="10398" y="6082"/>
                  </a:lnTo>
                  <a:lnTo>
                    <a:pt x="11481" y="1371"/>
                  </a:lnTo>
                  <a:cubicBezTo>
                    <a:pt x="11558" y="1039"/>
                    <a:pt x="11481" y="688"/>
                    <a:pt x="11269" y="424"/>
                  </a:cubicBezTo>
                  <a:cubicBezTo>
                    <a:pt x="11058" y="154"/>
                    <a:pt x="10735" y="0"/>
                    <a:pt x="10394" y="0"/>
                  </a:cubicBezTo>
                  <a:close/>
                </a:path>
              </a:pathLst>
            </a:custGeom>
            <a:solidFill>
              <a:srgbClr val="586C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8" name="Google Shape;13348;p93"/>
            <p:cNvSpPr/>
            <p:nvPr/>
          </p:nvSpPr>
          <p:spPr>
            <a:xfrm>
              <a:off x="2072437" y="2466463"/>
              <a:ext cx="47603" cy="159542"/>
            </a:xfrm>
            <a:custGeom>
              <a:avLst/>
              <a:gdLst/>
              <a:ahLst/>
              <a:cxnLst/>
              <a:rect l="l" t="t" r="r" b="b"/>
              <a:pathLst>
                <a:path w="1815" h="6083" extrusionOk="0">
                  <a:moveTo>
                    <a:pt x="1" y="0"/>
                  </a:moveTo>
                  <a:cubicBezTo>
                    <a:pt x="718" y="0"/>
                    <a:pt x="1252" y="669"/>
                    <a:pt x="1093" y="1371"/>
                  </a:cubicBezTo>
                  <a:lnTo>
                    <a:pt x="10" y="6082"/>
                  </a:lnTo>
                  <a:lnTo>
                    <a:pt x="655" y="6082"/>
                  </a:lnTo>
                  <a:lnTo>
                    <a:pt x="1738" y="1371"/>
                  </a:lnTo>
                  <a:cubicBezTo>
                    <a:pt x="1815" y="1039"/>
                    <a:pt x="1733" y="688"/>
                    <a:pt x="1521" y="424"/>
                  </a:cubicBezTo>
                  <a:cubicBezTo>
                    <a:pt x="1310" y="154"/>
                    <a:pt x="987" y="0"/>
                    <a:pt x="646" y="0"/>
                  </a:cubicBezTo>
                  <a:close/>
                </a:path>
              </a:pathLst>
            </a:custGeom>
            <a:solidFill>
              <a:srgbClr val="3B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49" name="Google Shape;13349;p93"/>
            <p:cNvSpPr/>
            <p:nvPr/>
          </p:nvSpPr>
          <p:spPr>
            <a:xfrm>
              <a:off x="1741551" y="2441075"/>
              <a:ext cx="376470" cy="215197"/>
            </a:xfrm>
            <a:custGeom>
              <a:avLst/>
              <a:gdLst/>
              <a:ahLst/>
              <a:cxnLst/>
              <a:rect l="l" t="t" r="r" b="b"/>
              <a:pathLst>
                <a:path w="14354" h="8205" extrusionOk="0">
                  <a:moveTo>
                    <a:pt x="1634" y="1"/>
                  </a:moveTo>
                  <a:cubicBezTo>
                    <a:pt x="1630" y="1"/>
                    <a:pt x="1626" y="1"/>
                    <a:pt x="1622" y="1"/>
                  </a:cubicBezTo>
                  <a:lnTo>
                    <a:pt x="578" y="1"/>
                  </a:lnTo>
                  <a:cubicBezTo>
                    <a:pt x="255" y="1"/>
                    <a:pt x="0" y="256"/>
                    <a:pt x="0" y="578"/>
                  </a:cubicBezTo>
                  <a:cubicBezTo>
                    <a:pt x="0" y="896"/>
                    <a:pt x="255" y="1156"/>
                    <a:pt x="578" y="1156"/>
                  </a:cubicBezTo>
                  <a:lnTo>
                    <a:pt x="1622" y="1156"/>
                  </a:lnTo>
                  <a:cubicBezTo>
                    <a:pt x="1670" y="1156"/>
                    <a:pt x="1718" y="1185"/>
                    <a:pt x="1737" y="1233"/>
                  </a:cubicBezTo>
                  <a:lnTo>
                    <a:pt x="2984" y="4755"/>
                  </a:lnTo>
                  <a:lnTo>
                    <a:pt x="3253" y="5515"/>
                  </a:lnTo>
                  <a:lnTo>
                    <a:pt x="3696" y="6761"/>
                  </a:lnTo>
                  <a:cubicBezTo>
                    <a:pt x="4061" y="7637"/>
                    <a:pt x="4918" y="8205"/>
                    <a:pt x="5866" y="8205"/>
                  </a:cubicBezTo>
                  <a:lnTo>
                    <a:pt x="13776" y="8205"/>
                  </a:lnTo>
                  <a:cubicBezTo>
                    <a:pt x="14094" y="8205"/>
                    <a:pt x="14354" y="7945"/>
                    <a:pt x="14354" y="7623"/>
                  </a:cubicBezTo>
                  <a:cubicBezTo>
                    <a:pt x="14354" y="7305"/>
                    <a:pt x="14094" y="7045"/>
                    <a:pt x="13776" y="7045"/>
                  </a:cubicBezTo>
                  <a:lnTo>
                    <a:pt x="5866" y="7045"/>
                  </a:lnTo>
                  <a:cubicBezTo>
                    <a:pt x="5385" y="7045"/>
                    <a:pt x="4947" y="6757"/>
                    <a:pt x="4759" y="6314"/>
                  </a:cubicBezTo>
                  <a:lnTo>
                    <a:pt x="2801" y="780"/>
                  </a:lnTo>
                  <a:cubicBezTo>
                    <a:pt x="2605" y="308"/>
                    <a:pt x="2144" y="1"/>
                    <a:pt x="1634" y="1"/>
                  </a:cubicBezTo>
                  <a:close/>
                </a:path>
              </a:pathLst>
            </a:custGeom>
            <a:solidFill>
              <a:srgbClr val="586C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0" name="Google Shape;13350;p93"/>
            <p:cNvSpPr/>
            <p:nvPr/>
          </p:nvSpPr>
          <p:spPr>
            <a:xfrm>
              <a:off x="1846172" y="2626215"/>
              <a:ext cx="272477" cy="30057"/>
            </a:xfrm>
            <a:custGeom>
              <a:avLst/>
              <a:gdLst/>
              <a:ahLst/>
              <a:cxnLst/>
              <a:rect l="l" t="t" r="r" b="b"/>
              <a:pathLst>
                <a:path w="10389" h="1146" extrusionOk="0">
                  <a:moveTo>
                    <a:pt x="9903" y="1"/>
                  </a:moveTo>
                  <a:lnTo>
                    <a:pt x="9903" y="1"/>
                  </a:lnTo>
                  <a:cubicBezTo>
                    <a:pt x="9975" y="357"/>
                    <a:pt x="9701" y="689"/>
                    <a:pt x="9335" y="694"/>
                  </a:cubicBezTo>
                  <a:lnTo>
                    <a:pt x="1425" y="694"/>
                  </a:lnTo>
                  <a:cubicBezTo>
                    <a:pt x="910" y="694"/>
                    <a:pt x="409" y="525"/>
                    <a:pt x="0" y="212"/>
                  </a:cubicBezTo>
                  <a:lnTo>
                    <a:pt x="0" y="212"/>
                  </a:lnTo>
                  <a:cubicBezTo>
                    <a:pt x="443" y="800"/>
                    <a:pt x="1141" y="1146"/>
                    <a:pt x="1877" y="1146"/>
                  </a:cubicBezTo>
                  <a:lnTo>
                    <a:pt x="9787" y="1146"/>
                  </a:lnTo>
                  <a:cubicBezTo>
                    <a:pt x="10081" y="1141"/>
                    <a:pt x="10331" y="915"/>
                    <a:pt x="10360" y="621"/>
                  </a:cubicBezTo>
                  <a:cubicBezTo>
                    <a:pt x="10389" y="328"/>
                    <a:pt x="10192" y="59"/>
                    <a:pt x="9903" y="1"/>
                  </a:cubicBezTo>
                  <a:close/>
                </a:path>
              </a:pathLst>
            </a:custGeom>
            <a:solidFill>
              <a:srgbClr val="3B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1" name="Google Shape;13351;p93"/>
            <p:cNvSpPr/>
            <p:nvPr/>
          </p:nvSpPr>
          <p:spPr>
            <a:xfrm>
              <a:off x="1815748" y="2635814"/>
              <a:ext cx="261908" cy="84321"/>
            </a:xfrm>
            <a:custGeom>
              <a:avLst/>
              <a:gdLst/>
              <a:ahLst/>
              <a:cxnLst/>
              <a:rect l="l" t="t" r="r" b="b"/>
              <a:pathLst>
                <a:path w="9986" h="3215" extrusionOk="0">
                  <a:moveTo>
                    <a:pt x="1281" y="0"/>
                  </a:moveTo>
                  <a:lnTo>
                    <a:pt x="698" y="843"/>
                  </a:lnTo>
                  <a:cubicBezTo>
                    <a:pt x="1" y="1843"/>
                    <a:pt x="722" y="3215"/>
                    <a:pt x="1940" y="3215"/>
                  </a:cubicBezTo>
                  <a:lnTo>
                    <a:pt x="9408" y="3215"/>
                  </a:lnTo>
                  <a:cubicBezTo>
                    <a:pt x="9725" y="3215"/>
                    <a:pt x="9985" y="2955"/>
                    <a:pt x="9985" y="2637"/>
                  </a:cubicBezTo>
                  <a:cubicBezTo>
                    <a:pt x="9985" y="2315"/>
                    <a:pt x="9725" y="2060"/>
                    <a:pt x="9408" y="2060"/>
                  </a:cubicBezTo>
                  <a:lnTo>
                    <a:pt x="1940" y="2060"/>
                  </a:lnTo>
                  <a:cubicBezTo>
                    <a:pt x="1656" y="2060"/>
                    <a:pt x="1487" y="1738"/>
                    <a:pt x="1651" y="1502"/>
                  </a:cubicBezTo>
                  <a:lnTo>
                    <a:pt x="2243" y="640"/>
                  </a:lnTo>
                  <a:cubicBezTo>
                    <a:pt x="1877" y="511"/>
                    <a:pt x="1545" y="289"/>
                    <a:pt x="1281" y="0"/>
                  </a:cubicBezTo>
                  <a:close/>
                </a:path>
              </a:pathLst>
            </a:custGeom>
            <a:solidFill>
              <a:srgbClr val="586C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2" name="Google Shape;13352;p93"/>
            <p:cNvSpPr/>
            <p:nvPr/>
          </p:nvSpPr>
          <p:spPr>
            <a:xfrm>
              <a:off x="1825479" y="2677594"/>
              <a:ext cx="252177" cy="42541"/>
            </a:xfrm>
            <a:custGeom>
              <a:avLst/>
              <a:gdLst/>
              <a:ahLst/>
              <a:cxnLst/>
              <a:rect l="l" t="t" r="r" b="b"/>
              <a:pathLst>
                <a:path w="9615" h="1622" extrusionOk="0">
                  <a:moveTo>
                    <a:pt x="63" y="0"/>
                  </a:moveTo>
                  <a:lnTo>
                    <a:pt x="63" y="0"/>
                  </a:lnTo>
                  <a:cubicBezTo>
                    <a:pt x="0" y="876"/>
                    <a:pt x="693" y="1622"/>
                    <a:pt x="1569" y="1622"/>
                  </a:cubicBezTo>
                  <a:lnTo>
                    <a:pt x="9037" y="1622"/>
                  </a:lnTo>
                  <a:cubicBezTo>
                    <a:pt x="9354" y="1622"/>
                    <a:pt x="9614" y="1362"/>
                    <a:pt x="9614" y="1044"/>
                  </a:cubicBezTo>
                  <a:cubicBezTo>
                    <a:pt x="9614" y="1025"/>
                    <a:pt x="9614" y="1011"/>
                    <a:pt x="9609" y="996"/>
                  </a:cubicBezTo>
                  <a:lnTo>
                    <a:pt x="9609" y="972"/>
                  </a:lnTo>
                  <a:lnTo>
                    <a:pt x="9609" y="953"/>
                  </a:lnTo>
                  <a:cubicBezTo>
                    <a:pt x="9609" y="934"/>
                    <a:pt x="9604" y="914"/>
                    <a:pt x="9600" y="895"/>
                  </a:cubicBezTo>
                  <a:cubicBezTo>
                    <a:pt x="9441" y="1025"/>
                    <a:pt x="9244" y="1102"/>
                    <a:pt x="9041" y="1116"/>
                  </a:cubicBezTo>
                  <a:lnTo>
                    <a:pt x="1569" y="1116"/>
                  </a:lnTo>
                  <a:cubicBezTo>
                    <a:pt x="1011" y="1116"/>
                    <a:pt x="491" y="804"/>
                    <a:pt x="231" y="303"/>
                  </a:cubicBezTo>
                  <a:cubicBezTo>
                    <a:pt x="178" y="207"/>
                    <a:pt x="106" y="106"/>
                    <a:pt x="63" y="0"/>
                  </a:cubicBezTo>
                  <a:close/>
                </a:path>
              </a:pathLst>
            </a:custGeom>
            <a:solidFill>
              <a:srgbClr val="3B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3" name="Google Shape;13353;p93"/>
            <p:cNvSpPr/>
            <p:nvPr/>
          </p:nvSpPr>
          <p:spPr>
            <a:xfrm>
              <a:off x="1839484" y="2635814"/>
              <a:ext cx="35092" cy="29926"/>
            </a:xfrm>
            <a:custGeom>
              <a:avLst/>
              <a:gdLst/>
              <a:ahLst/>
              <a:cxnLst/>
              <a:rect l="l" t="t" r="r" b="b"/>
              <a:pathLst>
                <a:path w="1338" h="1141" extrusionOk="0">
                  <a:moveTo>
                    <a:pt x="376" y="0"/>
                  </a:moveTo>
                  <a:lnTo>
                    <a:pt x="0" y="549"/>
                  </a:lnTo>
                  <a:cubicBezTo>
                    <a:pt x="275" y="828"/>
                    <a:pt x="616" y="1030"/>
                    <a:pt x="991" y="1141"/>
                  </a:cubicBezTo>
                  <a:lnTo>
                    <a:pt x="1338" y="640"/>
                  </a:lnTo>
                  <a:cubicBezTo>
                    <a:pt x="972" y="511"/>
                    <a:pt x="640" y="289"/>
                    <a:pt x="376" y="0"/>
                  </a:cubicBezTo>
                  <a:close/>
                </a:path>
              </a:pathLst>
            </a:custGeom>
            <a:solidFill>
              <a:srgbClr val="3B53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4" name="Google Shape;13354;p93"/>
            <p:cNvSpPr/>
            <p:nvPr/>
          </p:nvSpPr>
          <p:spPr>
            <a:xfrm>
              <a:off x="1866472" y="2733433"/>
              <a:ext cx="50383" cy="43249"/>
            </a:xfrm>
            <a:custGeom>
              <a:avLst/>
              <a:gdLst/>
              <a:ahLst/>
              <a:cxnLst/>
              <a:rect l="l" t="t" r="r" b="b"/>
              <a:pathLst>
                <a:path w="1921" h="1649" extrusionOk="0">
                  <a:moveTo>
                    <a:pt x="819" y="436"/>
                  </a:moveTo>
                  <a:cubicBezTo>
                    <a:pt x="1165" y="436"/>
                    <a:pt x="1339" y="854"/>
                    <a:pt x="1093" y="1100"/>
                  </a:cubicBezTo>
                  <a:cubicBezTo>
                    <a:pt x="1014" y="1179"/>
                    <a:pt x="916" y="1215"/>
                    <a:pt x="820" y="1215"/>
                  </a:cubicBezTo>
                  <a:cubicBezTo>
                    <a:pt x="621" y="1215"/>
                    <a:pt x="429" y="1060"/>
                    <a:pt x="429" y="826"/>
                  </a:cubicBezTo>
                  <a:cubicBezTo>
                    <a:pt x="429" y="609"/>
                    <a:pt x="607" y="436"/>
                    <a:pt x="819" y="436"/>
                  </a:cubicBezTo>
                  <a:close/>
                  <a:moveTo>
                    <a:pt x="827" y="1"/>
                  </a:moveTo>
                  <a:cubicBezTo>
                    <a:pt x="405" y="1"/>
                    <a:pt x="1" y="330"/>
                    <a:pt x="1" y="826"/>
                  </a:cubicBezTo>
                  <a:cubicBezTo>
                    <a:pt x="1" y="1278"/>
                    <a:pt x="367" y="1644"/>
                    <a:pt x="819" y="1648"/>
                  </a:cubicBezTo>
                  <a:cubicBezTo>
                    <a:pt x="1550" y="1648"/>
                    <a:pt x="1921" y="763"/>
                    <a:pt x="1401" y="243"/>
                  </a:cubicBezTo>
                  <a:cubicBezTo>
                    <a:pt x="1233" y="76"/>
                    <a:pt x="1028" y="1"/>
                    <a:pt x="82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5" name="Google Shape;13355;p93"/>
            <p:cNvSpPr/>
            <p:nvPr/>
          </p:nvSpPr>
          <p:spPr>
            <a:xfrm>
              <a:off x="2005189" y="2733433"/>
              <a:ext cx="50357" cy="43249"/>
            </a:xfrm>
            <a:custGeom>
              <a:avLst/>
              <a:gdLst/>
              <a:ahLst/>
              <a:cxnLst/>
              <a:rect l="l" t="t" r="r" b="b"/>
              <a:pathLst>
                <a:path w="1920" h="1649" extrusionOk="0">
                  <a:moveTo>
                    <a:pt x="823" y="436"/>
                  </a:moveTo>
                  <a:cubicBezTo>
                    <a:pt x="1169" y="436"/>
                    <a:pt x="1343" y="854"/>
                    <a:pt x="1097" y="1100"/>
                  </a:cubicBezTo>
                  <a:cubicBezTo>
                    <a:pt x="1018" y="1179"/>
                    <a:pt x="920" y="1215"/>
                    <a:pt x="824" y="1215"/>
                  </a:cubicBezTo>
                  <a:cubicBezTo>
                    <a:pt x="625" y="1215"/>
                    <a:pt x="433" y="1060"/>
                    <a:pt x="433" y="826"/>
                  </a:cubicBezTo>
                  <a:cubicBezTo>
                    <a:pt x="433" y="609"/>
                    <a:pt x="606" y="436"/>
                    <a:pt x="823" y="436"/>
                  </a:cubicBezTo>
                  <a:close/>
                  <a:moveTo>
                    <a:pt x="829" y="1"/>
                  </a:moveTo>
                  <a:cubicBezTo>
                    <a:pt x="406" y="1"/>
                    <a:pt x="0" y="330"/>
                    <a:pt x="0" y="826"/>
                  </a:cubicBezTo>
                  <a:cubicBezTo>
                    <a:pt x="0" y="1278"/>
                    <a:pt x="371" y="1644"/>
                    <a:pt x="823" y="1648"/>
                  </a:cubicBezTo>
                  <a:cubicBezTo>
                    <a:pt x="1554" y="1648"/>
                    <a:pt x="1920" y="763"/>
                    <a:pt x="1405" y="243"/>
                  </a:cubicBezTo>
                  <a:cubicBezTo>
                    <a:pt x="1237" y="76"/>
                    <a:pt x="1031" y="1"/>
                    <a:pt x="82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6" name="Google Shape;13356;p93"/>
            <p:cNvSpPr/>
            <p:nvPr/>
          </p:nvSpPr>
          <p:spPr>
            <a:xfrm>
              <a:off x="1735230" y="2435410"/>
              <a:ext cx="393281" cy="360313"/>
            </a:xfrm>
            <a:custGeom>
              <a:avLst/>
              <a:gdLst/>
              <a:ahLst/>
              <a:cxnLst/>
              <a:rect l="l" t="t" r="r" b="b"/>
              <a:pathLst>
                <a:path w="14995" h="13738" extrusionOk="0">
                  <a:moveTo>
                    <a:pt x="5145" y="2555"/>
                  </a:moveTo>
                  <a:lnTo>
                    <a:pt x="5145" y="3835"/>
                  </a:lnTo>
                  <a:lnTo>
                    <a:pt x="4274" y="3835"/>
                  </a:lnTo>
                  <a:lnTo>
                    <a:pt x="3821" y="2555"/>
                  </a:lnTo>
                  <a:close/>
                  <a:moveTo>
                    <a:pt x="6896" y="2555"/>
                  </a:moveTo>
                  <a:lnTo>
                    <a:pt x="6896" y="3835"/>
                  </a:lnTo>
                  <a:lnTo>
                    <a:pt x="5582" y="3835"/>
                  </a:lnTo>
                  <a:lnTo>
                    <a:pt x="5582" y="2555"/>
                  </a:lnTo>
                  <a:close/>
                  <a:moveTo>
                    <a:pt x="8647" y="2555"/>
                  </a:moveTo>
                  <a:lnTo>
                    <a:pt x="8647" y="3835"/>
                  </a:lnTo>
                  <a:lnTo>
                    <a:pt x="7329" y="3835"/>
                  </a:lnTo>
                  <a:lnTo>
                    <a:pt x="7329" y="2555"/>
                  </a:lnTo>
                  <a:close/>
                  <a:moveTo>
                    <a:pt x="10399" y="2555"/>
                  </a:moveTo>
                  <a:lnTo>
                    <a:pt x="10399" y="3835"/>
                  </a:lnTo>
                  <a:lnTo>
                    <a:pt x="9081" y="3835"/>
                  </a:lnTo>
                  <a:lnTo>
                    <a:pt x="9081" y="2555"/>
                  </a:lnTo>
                  <a:close/>
                  <a:moveTo>
                    <a:pt x="12146" y="2555"/>
                  </a:moveTo>
                  <a:lnTo>
                    <a:pt x="12146" y="3835"/>
                  </a:lnTo>
                  <a:lnTo>
                    <a:pt x="10832" y="3835"/>
                  </a:lnTo>
                  <a:lnTo>
                    <a:pt x="10832" y="2555"/>
                  </a:lnTo>
                  <a:close/>
                  <a:moveTo>
                    <a:pt x="13180" y="2555"/>
                  </a:moveTo>
                  <a:lnTo>
                    <a:pt x="12891" y="3835"/>
                  </a:lnTo>
                  <a:lnTo>
                    <a:pt x="12579" y="3835"/>
                  </a:lnTo>
                  <a:lnTo>
                    <a:pt x="12579" y="2555"/>
                  </a:lnTo>
                  <a:close/>
                  <a:moveTo>
                    <a:pt x="12790" y="4268"/>
                  </a:moveTo>
                  <a:lnTo>
                    <a:pt x="12579" y="5178"/>
                  </a:lnTo>
                  <a:lnTo>
                    <a:pt x="12579" y="4268"/>
                  </a:lnTo>
                  <a:close/>
                  <a:moveTo>
                    <a:pt x="5149" y="4268"/>
                  </a:moveTo>
                  <a:lnTo>
                    <a:pt x="5149" y="5587"/>
                  </a:lnTo>
                  <a:lnTo>
                    <a:pt x="4899" y="5587"/>
                  </a:lnTo>
                  <a:lnTo>
                    <a:pt x="4428" y="4268"/>
                  </a:lnTo>
                  <a:close/>
                  <a:moveTo>
                    <a:pt x="6896" y="4268"/>
                  </a:moveTo>
                  <a:lnTo>
                    <a:pt x="6896" y="5587"/>
                  </a:lnTo>
                  <a:lnTo>
                    <a:pt x="5582" y="5587"/>
                  </a:lnTo>
                  <a:lnTo>
                    <a:pt x="5582" y="4268"/>
                  </a:lnTo>
                  <a:close/>
                  <a:moveTo>
                    <a:pt x="8647" y="4268"/>
                  </a:moveTo>
                  <a:lnTo>
                    <a:pt x="8647" y="5587"/>
                  </a:lnTo>
                  <a:lnTo>
                    <a:pt x="7329" y="5587"/>
                  </a:lnTo>
                  <a:lnTo>
                    <a:pt x="7329" y="4268"/>
                  </a:lnTo>
                  <a:close/>
                  <a:moveTo>
                    <a:pt x="10399" y="4268"/>
                  </a:moveTo>
                  <a:lnTo>
                    <a:pt x="10399" y="5587"/>
                  </a:lnTo>
                  <a:lnTo>
                    <a:pt x="9081" y="5587"/>
                  </a:lnTo>
                  <a:lnTo>
                    <a:pt x="9081" y="4268"/>
                  </a:lnTo>
                  <a:close/>
                  <a:moveTo>
                    <a:pt x="12146" y="4268"/>
                  </a:moveTo>
                  <a:lnTo>
                    <a:pt x="12146" y="5587"/>
                  </a:lnTo>
                  <a:lnTo>
                    <a:pt x="10832" y="5587"/>
                  </a:lnTo>
                  <a:lnTo>
                    <a:pt x="10832" y="4268"/>
                  </a:lnTo>
                  <a:close/>
                  <a:moveTo>
                    <a:pt x="5145" y="6020"/>
                  </a:moveTo>
                  <a:lnTo>
                    <a:pt x="5145" y="6299"/>
                  </a:lnTo>
                  <a:lnTo>
                    <a:pt x="5043" y="6020"/>
                  </a:lnTo>
                  <a:close/>
                  <a:moveTo>
                    <a:pt x="6896" y="6020"/>
                  </a:moveTo>
                  <a:lnTo>
                    <a:pt x="6896" y="7050"/>
                  </a:lnTo>
                  <a:cubicBezTo>
                    <a:pt x="6801" y="7045"/>
                    <a:pt x="6713" y="7043"/>
                    <a:pt x="6630" y="7043"/>
                  </a:cubicBezTo>
                  <a:cubicBezTo>
                    <a:pt x="6471" y="7043"/>
                    <a:pt x="6334" y="7049"/>
                    <a:pt x="6210" y="7049"/>
                  </a:cubicBezTo>
                  <a:cubicBezTo>
                    <a:pt x="5976" y="7049"/>
                    <a:pt x="5788" y="7027"/>
                    <a:pt x="5582" y="6896"/>
                  </a:cubicBezTo>
                  <a:lnTo>
                    <a:pt x="5578" y="6896"/>
                  </a:lnTo>
                  <a:lnTo>
                    <a:pt x="5578" y="6020"/>
                  </a:lnTo>
                  <a:close/>
                  <a:moveTo>
                    <a:pt x="8647" y="6020"/>
                  </a:moveTo>
                  <a:lnTo>
                    <a:pt x="8647" y="7050"/>
                  </a:lnTo>
                  <a:lnTo>
                    <a:pt x="7329" y="7050"/>
                  </a:lnTo>
                  <a:lnTo>
                    <a:pt x="7329" y="6020"/>
                  </a:lnTo>
                  <a:close/>
                  <a:moveTo>
                    <a:pt x="10399" y="6020"/>
                  </a:moveTo>
                  <a:lnTo>
                    <a:pt x="10399" y="7050"/>
                  </a:lnTo>
                  <a:lnTo>
                    <a:pt x="9081" y="7050"/>
                  </a:lnTo>
                  <a:lnTo>
                    <a:pt x="9081" y="6020"/>
                  </a:lnTo>
                  <a:close/>
                  <a:moveTo>
                    <a:pt x="12146" y="6020"/>
                  </a:moveTo>
                  <a:lnTo>
                    <a:pt x="12146" y="7050"/>
                  </a:lnTo>
                  <a:lnTo>
                    <a:pt x="10832" y="7050"/>
                  </a:lnTo>
                  <a:lnTo>
                    <a:pt x="10832" y="6020"/>
                  </a:lnTo>
                  <a:close/>
                  <a:moveTo>
                    <a:pt x="5817" y="11072"/>
                  </a:moveTo>
                  <a:cubicBezTo>
                    <a:pt x="5819" y="11072"/>
                    <a:pt x="5821" y="11072"/>
                    <a:pt x="5823" y="11072"/>
                  </a:cubicBezTo>
                  <a:cubicBezTo>
                    <a:pt x="6439" y="11072"/>
                    <a:pt x="6939" y="11573"/>
                    <a:pt x="6939" y="12189"/>
                  </a:cubicBezTo>
                  <a:cubicBezTo>
                    <a:pt x="6936" y="12861"/>
                    <a:pt x="6387" y="13305"/>
                    <a:pt x="5814" y="13305"/>
                  </a:cubicBezTo>
                  <a:cubicBezTo>
                    <a:pt x="5538" y="13305"/>
                    <a:pt x="5257" y="13203"/>
                    <a:pt x="5029" y="12973"/>
                  </a:cubicBezTo>
                  <a:cubicBezTo>
                    <a:pt x="4328" y="12272"/>
                    <a:pt x="4825" y="11072"/>
                    <a:pt x="5817" y="11072"/>
                  </a:cubicBezTo>
                  <a:close/>
                  <a:moveTo>
                    <a:pt x="11116" y="11072"/>
                  </a:moveTo>
                  <a:cubicBezTo>
                    <a:pt x="11732" y="11072"/>
                    <a:pt x="12232" y="11573"/>
                    <a:pt x="12232" y="12189"/>
                  </a:cubicBezTo>
                  <a:cubicBezTo>
                    <a:pt x="12232" y="12862"/>
                    <a:pt x="11682" y="13307"/>
                    <a:pt x="11107" y="13307"/>
                  </a:cubicBezTo>
                  <a:cubicBezTo>
                    <a:pt x="10832" y="13307"/>
                    <a:pt x="10551" y="13205"/>
                    <a:pt x="10322" y="12978"/>
                  </a:cubicBezTo>
                  <a:cubicBezTo>
                    <a:pt x="9619" y="12275"/>
                    <a:pt x="10120" y="11072"/>
                    <a:pt x="11116" y="11072"/>
                  </a:cubicBezTo>
                  <a:close/>
                  <a:moveTo>
                    <a:pt x="793" y="0"/>
                  </a:moveTo>
                  <a:cubicBezTo>
                    <a:pt x="357" y="0"/>
                    <a:pt x="1" y="356"/>
                    <a:pt x="1" y="794"/>
                  </a:cubicBezTo>
                  <a:cubicBezTo>
                    <a:pt x="1" y="1233"/>
                    <a:pt x="357" y="1589"/>
                    <a:pt x="793" y="1589"/>
                  </a:cubicBezTo>
                  <a:cubicBezTo>
                    <a:pt x="801" y="1589"/>
                    <a:pt x="810" y="1589"/>
                    <a:pt x="819" y="1588"/>
                  </a:cubicBezTo>
                  <a:lnTo>
                    <a:pt x="1796" y="1588"/>
                  </a:lnTo>
                  <a:lnTo>
                    <a:pt x="3018" y="5043"/>
                  </a:lnTo>
                  <a:cubicBezTo>
                    <a:pt x="3054" y="5144"/>
                    <a:pt x="3134" y="5187"/>
                    <a:pt x="3214" y="5187"/>
                  </a:cubicBezTo>
                  <a:cubicBezTo>
                    <a:pt x="3349" y="5187"/>
                    <a:pt x="3487" y="5067"/>
                    <a:pt x="3427" y="4899"/>
                  </a:cubicBezTo>
                  <a:cubicBezTo>
                    <a:pt x="2233" y="1521"/>
                    <a:pt x="2180" y="1377"/>
                    <a:pt x="2176" y="1362"/>
                  </a:cubicBezTo>
                  <a:cubicBezTo>
                    <a:pt x="2123" y="1237"/>
                    <a:pt x="1998" y="1155"/>
                    <a:pt x="1863" y="1155"/>
                  </a:cubicBezTo>
                  <a:lnTo>
                    <a:pt x="819" y="1155"/>
                  </a:lnTo>
                  <a:cubicBezTo>
                    <a:pt x="617" y="1155"/>
                    <a:pt x="458" y="992"/>
                    <a:pt x="458" y="794"/>
                  </a:cubicBezTo>
                  <a:cubicBezTo>
                    <a:pt x="458" y="592"/>
                    <a:pt x="617" y="434"/>
                    <a:pt x="819" y="434"/>
                  </a:cubicBezTo>
                  <a:lnTo>
                    <a:pt x="1863" y="434"/>
                  </a:lnTo>
                  <a:cubicBezTo>
                    <a:pt x="1867" y="433"/>
                    <a:pt x="1871" y="433"/>
                    <a:pt x="1875" y="433"/>
                  </a:cubicBezTo>
                  <a:cubicBezTo>
                    <a:pt x="2293" y="433"/>
                    <a:pt x="2673" y="687"/>
                    <a:pt x="2840" y="1073"/>
                  </a:cubicBezTo>
                  <a:lnTo>
                    <a:pt x="4793" y="6602"/>
                  </a:lnTo>
                  <a:cubicBezTo>
                    <a:pt x="4952" y="7054"/>
                    <a:pt x="5477" y="7478"/>
                    <a:pt x="6107" y="7478"/>
                  </a:cubicBezTo>
                  <a:lnTo>
                    <a:pt x="14017" y="7478"/>
                  </a:lnTo>
                  <a:cubicBezTo>
                    <a:pt x="14215" y="7478"/>
                    <a:pt x="14378" y="7641"/>
                    <a:pt x="14378" y="7839"/>
                  </a:cubicBezTo>
                  <a:cubicBezTo>
                    <a:pt x="14378" y="8041"/>
                    <a:pt x="14215" y="8200"/>
                    <a:pt x="14017" y="8200"/>
                  </a:cubicBezTo>
                  <a:lnTo>
                    <a:pt x="6107" y="8200"/>
                  </a:lnTo>
                  <a:cubicBezTo>
                    <a:pt x="5250" y="8200"/>
                    <a:pt x="4476" y="7690"/>
                    <a:pt x="4139" y="6900"/>
                  </a:cubicBezTo>
                  <a:lnTo>
                    <a:pt x="3701" y="5659"/>
                  </a:lnTo>
                  <a:cubicBezTo>
                    <a:pt x="3665" y="5558"/>
                    <a:pt x="3585" y="5515"/>
                    <a:pt x="3504" y="5515"/>
                  </a:cubicBezTo>
                  <a:cubicBezTo>
                    <a:pt x="3369" y="5515"/>
                    <a:pt x="3232" y="5635"/>
                    <a:pt x="3292" y="5803"/>
                  </a:cubicBezTo>
                  <a:cubicBezTo>
                    <a:pt x="3643" y="6703"/>
                    <a:pt x="3658" y="7107"/>
                    <a:pt x="4086" y="7651"/>
                  </a:cubicBezTo>
                  <a:lnTo>
                    <a:pt x="3595" y="8358"/>
                  </a:lnTo>
                  <a:cubicBezTo>
                    <a:pt x="2864" y="9412"/>
                    <a:pt x="3499" y="10870"/>
                    <a:pt x="4769" y="11053"/>
                  </a:cubicBezTo>
                  <a:cubicBezTo>
                    <a:pt x="3749" y="12006"/>
                    <a:pt x="4418" y="13738"/>
                    <a:pt x="5828" y="13738"/>
                  </a:cubicBezTo>
                  <a:cubicBezTo>
                    <a:pt x="7223" y="13738"/>
                    <a:pt x="7897" y="12030"/>
                    <a:pt x="6901" y="11067"/>
                  </a:cubicBezTo>
                  <a:lnTo>
                    <a:pt x="10043" y="11067"/>
                  </a:lnTo>
                  <a:cubicBezTo>
                    <a:pt x="9047" y="12030"/>
                    <a:pt x="9720" y="13738"/>
                    <a:pt x="11116" y="13738"/>
                  </a:cubicBezTo>
                  <a:cubicBezTo>
                    <a:pt x="12516" y="13738"/>
                    <a:pt x="13190" y="12030"/>
                    <a:pt x="12189" y="11067"/>
                  </a:cubicBezTo>
                  <a:lnTo>
                    <a:pt x="12478" y="11067"/>
                  </a:lnTo>
                  <a:cubicBezTo>
                    <a:pt x="12486" y="11068"/>
                    <a:pt x="12495" y="11068"/>
                    <a:pt x="12504" y="11068"/>
                  </a:cubicBezTo>
                  <a:cubicBezTo>
                    <a:pt x="12939" y="11068"/>
                    <a:pt x="13296" y="10712"/>
                    <a:pt x="13296" y="10273"/>
                  </a:cubicBezTo>
                  <a:cubicBezTo>
                    <a:pt x="13296" y="9832"/>
                    <a:pt x="12935" y="9479"/>
                    <a:pt x="12495" y="9479"/>
                  </a:cubicBezTo>
                  <a:cubicBezTo>
                    <a:pt x="12489" y="9479"/>
                    <a:pt x="12484" y="9479"/>
                    <a:pt x="12478" y="9480"/>
                  </a:cubicBezTo>
                  <a:lnTo>
                    <a:pt x="10495" y="9480"/>
                  </a:lnTo>
                  <a:cubicBezTo>
                    <a:pt x="10206" y="9480"/>
                    <a:pt x="10206" y="9913"/>
                    <a:pt x="10495" y="9913"/>
                  </a:cubicBezTo>
                  <a:lnTo>
                    <a:pt x="12478" y="9913"/>
                  </a:lnTo>
                  <a:cubicBezTo>
                    <a:pt x="12675" y="9913"/>
                    <a:pt x="12838" y="10076"/>
                    <a:pt x="12838" y="10273"/>
                  </a:cubicBezTo>
                  <a:cubicBezTo>
                    <a:pt x="12838" y="10476"/>
                    <a:pt x="12675" y="10634"/>
                    <a:pt x="12478" y="10634"/>
                  </a:cubicBezTo>
                  <a:lnTo>
                    <a:pt x="5010" y="10634"/>
                  </a:lnTo>
                  <a:cubicBezTo>
                    <a:pt x="3966" y="10634"/>
                    <a:pt x="3355" y="9460"/>
                    <a:pt x="3946" y="8604"/>
                  </a:cubicBezTo>
                  <a:lnTo>
                    <a:pt x="4384" y="7973"/>
                  </a:lnTo>
                  <a:cubicBezTo>
                    <a:pt x="4567" y="8137"/>
                    <a:pt x="4769" y="8272"/>
                    <a:pt x="4986" y="8378"/>
                  </a:cubicBezTo>
                  <a:lnTo>
                    <a:pt x="4543" y="9018"/>
                  </a:lnTo>
                  <a:cubicBezTo>
                    <a:pt x="4278" y="9398"/>
                    <a:pt x="4553" y="9917"/>
                    <a:pt x="5015" y="9917"/>
                  </a:cubicBezTo>
                  <a:lnTo>
                    <a:pt x="9687" y="9917"/>
                  </a:lnTo>
                  <a:cubicBezTo>
                    <a:pt x="9971" y="9917"/>
                    <a:pt x="9971" y="9484"/>
                    <a:pt x="9687" y="9484"/>
                  </a:cubicBezTo>
                  <a:lnTo>
                    <a:pt x="5010" y="9484"/>
                  </a:lnTo>
                  <a:cubicBezTo>
                    <a:pt x="4899" y="9484"/>
                    <a:pt x="4832" y="9354"/>
                    <a:pt x="4899" y="9263"/>
                  </a:cubicBezTo>
                  <a:lnTo>
                    <a:pt x="5400" y="8536"/>
                  </a:lnTo>
                  <a:cubicBezTo>
                    <a:pt x="5700" y="8622"/>
                    <a:pt x="5777" y="8639"/>
                    <a:pt x="6766" y="8639"/>
                  </a:cubicBezTo>
                  <a:cubicBezTo>
                    <a:pt x="7471" y="8639"/>
                    <a:pt x="8638" y="8630"/>
                    <a:pt x="10678" y="8630"/>
                  </a:cubicBezTo>
                  <a:cubicBezTo>
                    <a:pt x="11600" y="8630"/>
                    <a:pt x="12701" y="8632"/>
                    <a:pt x="14017" y="8637"/>
                  </a:cubicBezTo>
                  <a:cubicBezTo>
                    <a:pt x="14023" y="8638"/>
                    <a:pt x="14029" y="8638"/>
                    <a:pt x="14035" y="8638"/>
                  </a:cubicBezTo>
                  <a:cubicBezTo>
                    <a:pt x="14475" y="8638"/>
                    <a:pt x="14835" y="8285"/>
                    <a:pt x="14835" y="7844"/>
                  </a:cubicBezTo>
                  <a:cubicBezTo>
                    <a:pt x="14835" y="7405"/>
                    <a:pt x="14479" y="7049"/>
                    <a:pt x="14043" y="7049"/>
                  </a:cubicBezTo>
                  <a:cubicBezTo>
                    <a:pt x="14035" y="7049"/>
                    <a:pt x="14026" y="7049"/>
                    <a:pt x="14017" y="7050"/>
                  </a:cubicBezTo>
                  <a:lnTo>
                    <a:pt x="13782" y="7050"/>
                  </a:lnTo>
                  <a:lnTo>
                    <a:pt x="14802" y="2604"/>
                  </a:lnTo>
                  <a:cubicBezTo>
                    <a:pt x="14994" y="1766"/>
                    <a:pt x="14359" y="968"/>
                    <a:pt x="13503" y="968"/>
                  </a:cubicBezTo>
                  <a:lnTo>
                    <a:pt x="9268" y="968"/>
                  </a:lnTo>
                  <a:cubicBezTo>
                    <a:pt x="8979" y="968"/>
                    <a:pt x="8979" y="1401"/>
                    <a:pt x="9268" y="1401"/>
                  </a:cubicBezTo>
                  <a:lnTo>
                    <a:pt x="13503" y="1401"/>
                  </a:lnTo>
                  <a:cubicBezTo>
                    <a:pt x="14080" y="1401"/>
                    <a:pt x="14513" y="1940"/>
                    <a:pt x="14383" y="2507"/>
                  </a:cubicBezTo>
                  <a:lnTo>
                    <a:pt x="13334" y="7050"/>
                  </a:lnTo>
                  <a:lnTo>
                    <a:pt x="12593" y="7050"/>
                  </a:lnTo>
                  <a:lnTo>
                    <a:pt x="13666" y="2387"/>
                  </a:lnTo>
                  <a:cubicBezTo>
                    <a:pt x="13700" y="2252"/>
                    <a:pt x="13594" y="2122"/>
                    <a:pt x="13454" y="2122"/>
                  </a:cubicBezTo>
                  <a:lnTo>
                    <a:pt x="3667" y="2122"/>
                  </a:lnTo>
                  <a:lnTo>
                    <a:pt x="3412" y="1401"/>
                  </a:lnTo>
                  <a:lnTo>
                    <a:pt x="8460" y="1401"/>
                  </a:lnTo>
                  <a:cubicBezTo>
                    <a:pt x="8749" y="1401"/>
                    <a:pt x="8749" y="968"/>
                    <a:pt x="8460" y="968"/>
                  </a:cubicBezTo>
                  <a:lnTo>
                    <a:pt x="3258" y="968"/>
                  </a:lnTo>
                  <a:cubicBezTo>
                    <a:pt x="3042" y="385"/>
                    <a:pt x="2484" y="0"/>
                    <a:pt x="1863" y="0"/>
                  </a:cubicBezTo>
                  <a:lnTo>
                    <a:pt x="819" y="0"/>
                  </a:lnTo>
                  <a:cubicBezTo>
                    <a:pt x="810" y="0"/>
                    <a:pt x="801" y="0"/>
                    <a:pt x="79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57" name="Google Shape;13357;p93"/>
          <p:cNvGrpSpPr/>
          <p:nvPr/>
        </p:nvGrpSpPr>
        <p:grpSpPr>
          <a:xfrm>
            <a:off x="3603362" y="4147397"/>
            <a:ext cx="247011" cy="304029"/>
            <a:chOff x="3603362" y="4331973"/>
            <a:chExt cx="247011" cy="304029"/>
          </a:xfrm>
        </p:grpSpPr>
        <p:sp>
          <p:nvSpPr>
            <p:cNvPr id="13358" name="Google Shape;13358;p93"/>
            <p:cNvSpPr/>
            <p:nvPr/>
          </p:nvSpPr>
          <p:spPr>
            <a:xfrm>
              <a:off x="3607926" y="4336484"/>
              <a:ext cx="238041" cy="295086"/>
            </a:xfrm>
            <a:custGeom>
              <a:avLst/>
              <a:gdLst/>
              <a:ahLst/>
              <a:cxnLst/>
              <a:rect l="l" t="t" r="r" b="b"/>
              <a:pathLst>
                <a:path w="9076" h="11251" extrusionOk="0">
                  <a:moveTo>
                    <a:pt x="4538" y="0"/>
                  </a:moveTo>
                  <a:lnTo>
                    <a:pt x="0" y="905"/>
                  </a:lnTo>
                  <a:lnTo>
                    <a:pt x="0" y="7439"/>
                  </a:lnTo>
                  <a:lnTo>
                    <a:pt x="4538" y="11250"/>
                  </a:lnTo>
                  <a:lnTo>
                    <a:pt x="9075" y="7439"/>
                  </a:lnTo>
                  <a:lnTo>
                    <a:pt x="9075" y="905"/>
                  </a:lnTo>
                  <a:lnTo>
                    <a:pt x="4538" y="0"/>
                  </a:lnTo>
                  <a:close/>
                </a:path>
              </a:pathLst>
            </a:custGeom>
            <a:solidFill>
              <a:srgbClr val="A4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59" name="Google Shape;13359;p93"/>
            <p:cNvSpPr/>
            <p:nvPr/>
          </p:nvSpPr>
          <p:spPr>
            <a:xfrm>
              <a:off x="3626967" y="4355918"/>
              <a:ext cx="199932" cy="250787"/>
            </a:xfrm>
            <a:custGeom>
              <a:avLst/>
              <a:gdLst/>
              <a:ahLst/>
              <a:cxnLst/>
              <a:rect l="l" t="t" r="r" b="b"/>
              <a:pathLst>
                <a:path w="7623" h="9562" extrusionOk="0">
                  <a:moveTo>
                    <a:pt x="3812" y="0"/>
                  </a:moveTo>
                  <a:lnTo>
                    <a:pt x="1" y="761"/>
                  </a:lnTo>
                  <a:lnTo>
                    <a:pt x="1" y="6361"/>
                  </a:lnTo>
                  <a:lnTo>
                    <a:pt x="3812" y="9561"/>
                  </a:lnTo>
                  <a:lnTo>
                    <a:pt x="7623" y="6361"/>
                  </a:lnTo>
                  <a:lnTo>
                    <a:pt x="7623" y="761"/>
                  </a:lnTo>
                  <a:lnTo>
                    <a:pt x="3812" y="0"/>
                  </a:lnTo>
                  <a:close/>
                </a:path>
              </a:pathLst>
            </a:custGeom>
            <a:solidFill>
              <a:srgbClr val="ED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0" name="Google Shape;13360;p93"/>
            <p:cNvSpPr/>
            <p:nvPr/>
          </p:nvSpPr>
          <p:spPr>
            <a:xfrm>
              <a:off x="3626967" y="4372074"/>
              <a:ext cx="112464" cy="234631"/>
            </a:xfrm>
            <a:custGeom>
              <a:avLst/>
              <a:gdLst/>
              <a:ahLst/>
              <a:cxnLst/>
              <a:rect l="l" t="t" r="r" b="b"/>
              <a:pathLst>
                <a:path w="4288" h="8946" extrusionOk="0">
                  <a:moveTo>
                    <a:pt x="723" y="0"/>
                  </a:moveTo>
                  <a:lnTo>
                    <a:pt x="1" y="145"/>
                  </a:lnTo>
                  <a:lnTo>
                    <a:pt x="1" y="5745"/>
                  </a:lnTo>
                  <a:lnTo>
                    <a:pt x="3812" y="8945"/>
                  </a:lnTo>
                  <a:lnTo>
                    <a:pt x="4288" y="8546"/>
                  </a:lnTo>
                  <a:lnTo>
                    <a:pt x="723" y="5548"/>
                  </a:lnTo>
                  <a:lnTo>
                    <a:pt x="723" y="0"/>
                  </a:ln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1" name="Google Shape;13361;p93"/>
            <p:cNvSpPr/>
            <p:nvPr/>
          </p:nvSpPr>
          <p:spPr>
            <a:xfrm>
              <a:off x="3664971" y="4398328"/>
              <a:ext cx="123820" cy="123820"/>
            </a:xfrm>
            <a:custGeom>
              <a:avLst/>
              <a:gdLst/>
              <a:ahLst/>
              <a:cxnLst/>
              <a:rect l="l" t="t" r="r" b="b"/>
              <a:pathLst>
                <a:path w="4721" h="4721" extrusionOk="0">
                  <a:moveTo>
                    <a:pt x="2363" y="0"/>
                  </a:moveTo>
                  <a:cubicBezTo>
                    <a:pt x="1059" y="0"/>
                    <a:pt x="0" y="1059"/>
                    <a:pt x="0" y="2363"/>
                  </a:cubicBezTo>
                  <a:cubicBezTo>
                    <a:pt x="0" y="3662"/>
                    <a:pt x="1059" y="4720"/>
                    <a:pt x="2363" y="4720"/>
                  </a:cubicBezTo>
                  <a:cubicBezTo>
                    <a:pt x="3662" y="4720"/>
                    <a:pt x="4720" y="3662"/>
                    <a:pt x="4720" y="2363"/>
                  </a:cubicBezTo>
                  <a:cubicBezTo>
                    <a:pt x="4720" y="1059"/>
                    <a:pt x="3662" y="0"/>
                    <a:pt x="2363" y="0"/>
                  </a:cubicBezTo>
                  <a:close/>
                </a:path>
              </a:pathLst>
            </a:custGeom>
            <a:solidFill>
              <a:srgbClr val="E0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2" name="Google Shape;13362;p93"/>
            <p:cNvSpPr/>
            <p:nvPr/>
          </p:nvSpPr>
          <p:spPr>
            <a:xfrm>
              <a:off x="3679212" y="4412570"/>
              <a:ext cx="95311" cy="95311"/>
            </a:xfrm>
            <a:custGeom>
              <a:avLst/>
              <a:gdLst/>
              <a:ahLst/>
              <a:cxnLst/>
              <a:rect l="l" t="t" r="r" b="b"/>
              <a:pathLst>
                <a:path w="3634" h="3634" extrusionOk="0">
                  <a:moveTo>
                    <a:pt x="1820" y="1"/>
                  </a:moveTo>
                  <a:cubicBezTo>
                    <a:pt x="814" y="1"/>
                    <a:pt x="1" y="814"/>
                    <a:pt x="1" y="1820"/>
                  </a:cubicBezTo>
                  <a:cubicBezTo>
                    <a:pt x="1" y="2820"/>
                    <a:pt x="814" y="3634"/>
                    <a:pt x="1820" y="3634"/>
                  </a:cubicBezTo>
                  <a:cubicBezTo>
                    <a:pt x="2820" y="3634"/>
                    <a:pt x="3634" y="2820"/>
                    <a:pt x="3634" y="1820"/>
                  </a:cubicBezTo>
                  <a:cubicBezTo>
                    <a:pt x="3634" y="814"/>
                    <a:pt x="2820" y="1"/>
                    <a:pt x="1820" y="1"/>
                  </a:cubicBezTo>
                  <a:close/>
                </a:path>
              </a:pathLst>
            </a:custGeom>
            <a:solidFill>
              <a:srgbClr val="D9E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3" name="Google Shape;13363;p93"/>
            <p:cNvSpPr/>
            <p:nvPr/>
          </p:nvSpPr>
          <p:spPr>
            <a:xfrm>
              <a:off x="3603362" y="4331973"/>
              <a:ext cx="247011" cy="304029"/>
            </a:xfrm>
            <a:custGeom>
              <a:avLst/>
              <a:gdLst/>
              <a:ahLst/>
              <a:cxnLst/>
              <a:rect l="l" t="t" r="r" b="b"/>
              <a:pathLst>
                <a:path w="9418" h="11592" extrusionOk="0">
                  <a:moveTo>
                    <a:pt x="4712" y="346"/>
                  </a:moveTo>
                  <a:lnTo>
                    <a:pt x="9076" y="1216"/>
                  </a:lnTo>
                  <a:lnTo>
                    <a:pt x="9076" y="7534"/>
                  </a:lnTo>
                  <a:lnTo>
                    <a:pt x="4712" y="11201"/>
                  </a:lnTo>
                  <a:lnTo>
                    <a:pt x="343" y="7534"/>
                  </a:lnTo>
                  <a:lnTo>
                    <a:pt x="343" y="1216"/>
                  </a:lnTo>
                  <a:lnTo>
                    <a:pt x="4712" y="346"/>
                  </a:lnTo>
                  <a:close/>
                  <a:moveTo>
                    <a:pt x="4710" y="0"/>
                  </a:moveTo>
                  <a:cubicBezTo>
                    <a:pt x="4698" y="0"/>
                    <a:pt x="4688" y="1"/>
                    <a:pt x="4678" y="4"/>
                  </a:cubicBezTo>
                  <a:lnTo>
                    <a:pt x="140" y="913"/>
                  </a:lnTo>
                  <a:cubicBezTo>
                    <a:pt x="59" y="928"/>
                    <a:pt x="1" y="1000"/>
                    <a:pt x="1" y="1077"/>
                  </a:cubicBezTo>
                  <a:lnTo>
                    <a:pt x="1" y="7611"/>
                  </a:lnTo>
                  <a:cubicBezTo>
                    <a:pt x="1" y="7664"/>
                    <a:pt x="25" y="7712"/>
                    <a:pt x="64" y="7741"/>
                  </a:cubicBezTo>
                  <a:lnTo>
                    <a:pt x="4601" y="11552"/>
                  </a:lnTo>
                  <a:cubicBezTo>
                    <a:pt x="4632" y="11578"/>
                    <a:pt x="4671" y="11592"/>
                    <a:pt x="4709" y="11592"/>
                  </a:cubicBezTo>
                  <a:cubicBezTo>
                    <a:pt x="4748" y="11592"/>
                    <a:pt x="4786" y="11578"/>
                    <a:pt x="4818" y="11552"/>
                  </a:cubicBezTo>
                  <a:lnTo>
                    <a:pt x="9355" y="7741"/>
                  </a:lnTo>
                  <a:cubicBezTo>
                    <a:pt x="9393" y="7712"/>
                    <a:pt x="9418" y="7664"/>
                    <a:pt x="9418" y="7611"/>
                  </a:cubicBezTo>
                  <a:lnTo>
                    <a:pt x="9418" y="1077"/>
                  </a:lnTo>
                  <a:cubicBezTo>
                    <a:pt x="9413" y="995"/>
                    <a:pt x="9360" y="928"/>
                    <a:pt x="9283" y="913"/>
                  </a:cubicBezTo>
                  <a:lnTo>
                    <a:pt x="4745" y="4"/>
                  </a:lnTo>
                  <a:cubicBezTo>
                    <a:pt x="4733" y="1"/>
                    <a:pt x="4721" y="0"/>
                    <a:pt x="471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4" name="Google Shape;13364;p93"/>
            <p:cNvSpPr/>
            <p:nvPr/>
          </p:nvSpPr>
          <p:spPr>
            <a:xfrm>
              <a:off x="3622430" y="4351407"/>
              <a:ext cx="208876" cy="259731"/>
            </a:xfrm>
            <a:custGeom>
              <a:avLst/>
              <a:gdLst/>
              <a:ahLst/>
              <a:cxnLst/>
              <a:rect l="l" t="t" r="r" b="b"/>
              <a:pathLst>
                <a:path w="7964" h="9903" extrusionOk="0">
                  <a:moveTo>
                    <a:pt x="3983" y="0"/>
                  </a:moveTo>
                  <a:cubicBezTo>
                    <a:pt x="3971" y="0"/>
                    <a:pt x="3961" y="1"/>
                    <a:pt x="3951" y="4"/>
                  </a:cubicBezTo>
                  <a:lnTo>
                    <a:pt x="140" y="764"/>
                  </a:lnTo>
                  <a:cubicBezTo>
                    <a:pt x="58" y="783"/>
                    <a:pt x="1" y="851"/>
                    <a:pt x="1" y="933"/>
                  </a:cubicBezTo>
                  <a:lnTo>
                    <a:pt x="1" y="6533"/>
                  </a:lnTo>
                  <a:cubicBezTo>
                    <a:pt x="1" y="6582"/>
                    <a:pt x="25" y="6630"/>
                    <a:pt x="63" y="6663"/>
                  </a:cubicBezTo>
                  <a:lnTo>
                    <a:pt x="3874" y="9863"/>
                  </a:lnTo>
                  <a:cubicBezTo>
                    <a:pt x="3905" y="9890"/>
                    <a:pt x="3944" y="9903"/>
                    <a:pt x="3982" y="9903"/>
                  </a:cubicBezTo>
                  <a:cubicBezTo>
                    <a:pt x="4021" y="9903"/>
                    <a:pt x="4059" y="9890"/>
                    <a:pt x="4091" y="9863"/>
                  </a:cubicBezTo>
                  <a:lnTo>
                    <a:pt x="7906" y="6663"/>
                  </a:lnTo>
                  <a:cubicBezTo>
                    <a:pt x="7940" y="6630"/>
                    <a:pt x="7964" y="6582"/>
                    <a:pt x="7964" y="6533"/>
                  </a:cubicBezTo>
                  <a:lnTo>
                    <a:pt x="7964" y="5152"/>
                  </a:lnTo>
                  <a:cubicBezTo>
                    <a:pt x="7964" y="5039"/>
                    <a:pt x="7879" y="4983"/>
                    <a:pt x="7793" y="4983"/>
                  </a:cubicBezTo>
                  <a:cubicBezTo>
                    <a:pt x="7708" y="4983"/>
                    <a:pt x="7622" y="5039"/>
                    <a:pt x="7622" y="5152"/>
                  </a:cubicBezTo>
                  <a:lnTo>
                    <a:pt x="7622" y="6452"/>
                  </a:lnTo>
                  <a:lnTo>
                    <a:pt x="3985" y="9512"/>
                  </a:lnTo>
                  <a:lnTo>
                    <a:pt x="342" y="6456"/>
                  </a:lnTo>
                  <a:lnTo>
                    <a:pt x="342" y="1072"/>
                  </a:lnTo>
                  <a:lnTo>
                    <a:pt x="3985" y="346"/>
                  </a:lnTo>
                  <a:lnTo>
                    <a:pt x="7622" y="1072"/>
                  </a:lnTo>
                  <a:lnTo>
                    <a:pt x="7622" y="4306"/>
                  </a:lnTo>
                  <a:cubicBezTo>
                    <a:pt x="7622" y="4419"/>
                    <a:pt x="7708" y="4475"/>
                    <a:pt x="7793" y="4475"/>
                  </a:cubicBezTo>
                  <a:cubicBezTo>
                    <a:pt x="7879" y="4475"/>
                    <a:pt x="7964" y="4419"/>
                    <a:pt x="7964" y="4306"/>
                  </a:cubicBezTo>
                  <a:lnTo>
                    <a:pt x="7964" y="933"/>
                  </a:lnTo>
                  <a:cubicBezTo>
                    <a:pt x="7964" y="851"/>
                    <a:pt x="7906" y="779"/>
                    <a:pt x="7829" y="764"/>
                  </a:cubicBezTo>
                  <a:lnTo>
                    <a:pt x="4018" y="4"/>
                  </a:lnTo>
                  <a:cubicBezTo>
                    <a:pt x="4006" y="1"/>
                    <a:pt x="3994" y="0"/>
                    <a:pt x="398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5" name="Google Shape;13365;p93"/>
            <p:cNvSpPr/>
            <p:nvPr/>
          </p:nvSpPr>
          <p:spPr>
            <a:xfrm>
              <a:off x="3660669" y="4393896"/>
              <a:ext cx="137826" cy="132711"/>
            </a:xfrm>
            <a:custGeom>
              <a:avLst/>
              <a:gdLst/>
              <a:ahLst/>
              <a:cxnLst/>
              <a:rect l="l" t="t" r="r" b="b"/>
              <a:pathLst>
                <a:path w="5255" h="5060" extrusionOk="0">
                  <a:moveTo>
                    <a:pt x="2527" y="342"/>
                  </a:moveTo>
                  <a:cubicBezTo>
                    <a:pt x="3734" y="342"/>
                    <a:pt x="4711" y="1319"/>
                    <a:pt x="4716" y="2532"/>
                  </a:cubicBezTo>
                  <a:cubicBezTo>
                    <a:pt x="4716" y="3412"/>
                    <a:pt x="4182" y="4211"/>
                    <a:pt x="3369" y="4553"/>
                  </a:cubicBezTo>
                  <a:cubicBezTo>
                    <a:pt x="3099" y="4664"/>
                    <a:pt x="2815" y="4718"/>
                    <a:pt x="2534" y="4718"/>
                  </a:cubicBezTo>
                  <a:cubicBezTo>
                    <a:pt x="1963" y="4718"/>
                    <a:pt x="1401" y="4495"/>
                    <a:pt x="982" y="4076"/>
                  </a:cubicBezTo>
                  <a:cubicBezTo>
                    <a:pt x="357" y="3455"/>
                    <a:pt x="164" y="2512"/>
                    <a:pt x="506" y="1694"/>
                  </a:cubicBezTo>
                  <a:cubicBezTo>
                    <a:pt x="843" y="876"/>
                    <a:pt x="1641" y="342"/>
                    <a:pt x="2527" y="342"/>
                  </a:cubicBezTo>
                  <a:close/>
                  <a:moveTo>
                    <a:pt x="2527" y="1"/>
                  </a:moveTo>
                  <a:cubicBezTo>
                    <a:pt x="1131" y="1"/>
                    <a:pt x="0" y="1131"/>
                    <a:pt x="0" y="2532"/>
                  </a:cubicBezTo>
                  <a:cubicBezTo>
                    <a:pt x="0" y="3552"/>
                    <a:pt x="616" y="4476"/>
                    <a:pt x="1559" y="4865"/>
                  </a:cubicBezTo>
                  <a:cubicBezTo>
                    <a:pt x="1874" y="4996"/>
                    <a:pt x="2204" y="5060"/>
                    <a:pt x="2531" y="5060"/>
                  </a:cubicBezTo>
                  <a:cubicBezTo>
                    <a:pt x="3189" y="5060"/>
                    <a:pt x="3834" y="4802"/>
                    <a:pt x="4317" y="4317"/>
                  </a:cubicBezTo>
                  <a:cubicBezTo>
                    <a:pt x="5038" y="3595"/>
                    <a:pt x="5255" y="2508"/>
                    <a:pt x="4865" y="1560"/>
                  </a:cubicBezTo>
                  <a:cubicBezTo>
                    <a:pt x="4475" y="617"/>
                    <a:pt x="3552" y="1"/>
                    <a:pt x="252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6" name="Google Shape;13366;p93"/>
            <p:cNvSpPr/>
            <p:nvPr/>
          </p:nvSpPr>
          <p:spPr>
            <a:xfrm>
              <a:off x="3703709" y="4408137"/>
              <a:ext cx="47970" cy="104202"/>
            </a:xfrm>
            <a:custGeom>
              <a:avLst/>
              <a:gdLst/>
              <a:ahLst/>
              <a:cxnLst/>
              <a:rect l="l" t="t" r="r" b="b"/>
              <a:pathLst>
                <a:path w="1829" h="3973" extrusionOk="0">
                  <a:moveTo>
                    <a:pt x="917" y="0"/>
                  </a:moveTo>
                  <a:cubicBezTo>
                    <a:pt x="832" y="0"/>
                    <a:pt x="746" y="57"/>
                    <a:pt x="746" y="170"/>
                  </a:cubicBezTo>
                  <a:lnTo>
                    <a:pt x="746" y="550"/>
                  </a:lnTo>
                  <a:cubicBezTo>
                    <a:pt x="318" y="593"/>
                    <a:pt x="0" y="964"/>
                    <a:pt x="24" y="1392"/>
                  </a:cubicBezTo>
                  <a:cubicBezTo>
                    <a:pt x="44" y="1820"/>
                    <a:pt x="395" y="2152"/>
                    <a:pt x="823" y="2157"/>
                  </a:cubicBezTo>
                  <a:lnTo>
                    <a:pt x="1006" y="2157"/>
                  </a:lnTo>
                  <a:cubicBezTo>
                    <a:pt x="1261" y="2157"/>
                    <a:pt x="1468" y="2364"/>
                    <a:pt x="1468" y="2619"/>
                  </a:cubicBezTo>
                  <a:cubicBezTo>
                    <a:pt x="1468" y="2879"/>
                    <a:pt x="1261" y="3086"/>
                    <a:pt x="1006" y="3086"/>
                  </a:cubicBezTo>
                  <a:lnTo>
                    <a:pt x="732" y="3086"/>
                  </a:lnTo>
                  <a:cubicBezTo>
                    <a:pt x="525" y="3086"/>
                    <a:pt x="361" y="2917"/>
                    <a:pt x="361" y="2710"/>
                  </a:cubicBezTo>
                  <a:cubicBezTo>
                    <a:pt x="361" y="2597"/>
                    <a:pt x="276" y="2541"/>
                    <a:pt x="190" y="2541"/>
                  </a:cubicBezTo>
                  <a:cubicBezTo>
                    <a:pt x="105" y="2541"/>
                    <a:pt x="20" y="2597"/>
                    <a:pt x="20" y="2710"/>
                  </a:cubicBezTo>
                  <a:cubicBezTo>
                    <a:pt x="20" y="3105"/>
                    <a:pt x="337" y="3427"/>
                    <a:pt x="732" y="3427"/>
                  </a:cubicBezTo>
                  <a:lnTo>
                    <a:pt x="746" y="3427"/>
                  </a:lnTo>
                  <a:lnTo>
                    <a:pt x="746" y="3803"/>
                  </a:lnTo>
                  <a:cubicBezTo>
                    <a:pt x="746" y="3916"/>
                    <a:pt x="830" y="3972"/>
                    <a:pt x="915" y="3972"/>
                  </a:cubicBezTo>
                  <a:cubicBezTo>
                    <a:pt x="999" y="3972"/>
                    <a:pt x="1083" y="3916"/>
                    <a:pt x="1083" y="3803"/>
                  </a:cubicBezTo>
                  <a:lnTo>
                    <a:pt x="1083" y="3422"/>
                  </a:lnTo>
                  <a:cubicBezTo>
                    <a:pt x="1511" y="3379"/>
                    <a:pt x="1829" y="3009"/>
                    <a:pt x="1805" y="2580"/>
                  </a:cubicBezTo>
                  <a:cubicBezTo>
                    <a:pt x="1785" y="2152"/>
                    <a:pt x="1434" y="1815"/>
                    <a:pt x="1006" y="1815"/>
                  </a:cubicBezTo>
                  <a:lnTo>
                    <a:pt x="823" y="1815"/>
                  </a:lnTo>
                  <a:cubicBezTo>
                    <a:pt x="568" y="1815"/>
                    <a:pt x="361" y="1608"/>
                    <a:pt x="361" y="1349"/>
                  </a:cubicBezTo>
                  <a:cubicBezTo>
                    <a:pt x="361" y="1094"/>
                    <a:pt x="568" y="887"/>
                    <a:pt x="823" y="887"/>
                  </a:cubicBezTo>
                  <a:lnTo>
                    <a:pt x="1097" y="887"/>
                  </a:lnTo>
                  <a:cubicBezTo>
                    <a:pt x="1304" y="887"/>
                    <a:pt x="1473" y="1055"/>
                    <a:pt x="1473" y="1262"/>
                  </a:cubicBezTo>
                  <a:lnTo>
                    <a:pt x="1473" y="1440"/>
                  </a:lnTo>
                  <a:cubicBezTo>
                    <a:pt x="1473" y="1553"/>
                    <a:pt x="1558" y="1610"/>
                    <a:pt x="1643" y="1610"/>
                  </a:cubicBezTo>
                  <a:cubicBezTo>
                    <a:pt x="1729" y="1610"/>
                    <a:pt x="1814" y="1553"/>
                    <a:pt x="1814" y="1440"/>
                  </a:cubicBezTo>
                  <a:lnTo>
                    <a:pt x="1814" y="1262"/>
                  </a:lnTo>
                  <a:cubicBezTo>
                    <a:pt x="1809" y="867"/>
                    <a:pt x="1492" y="545"/>
                    <a:pt x="1097" y="545"/>
                  </a:cubicBezTo>
                  <a:lnTo>
                    <a:pt x="1088" y="545"/>
                  </a:lnTo>
                  <a:lnTo>
                    <a:pt x="1088" y="170"/>
                  </a:lnTo>
                  <a:cubicBezTo>
                    <a:pt x="1088" y="57"/>
                    <a:pt x="1002" y="0"/>
                    <a:pt x="91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67" name="Google Shape;13367;p93"/>
          <p:cNvGrpSpPr/>
          <p:nvPr/>
        </p:nvGrpSpPr>
        <p:grpSpPr>
          <a:xfrm>
            <a:off x="1752015" y="4104909"/>
            <a:ext cx="365611" cy="360628"/>
            <a:chOff x="1752015" y="4289484"/>
            <a:chExt cx="365611" cy="360628"/>
          </a:xfrm>
        </p:grpSpPr>
        <p:sp>
          <p:nvSpPr>
            <p:cNvPr id="13368" name="Google Shape;13368;p93"/>
            <p:cNvSpPr/>
            <p:nvPr/>
          </p:nvSpPr>
          <p:spPr>
            <a:xfrm>
              <a:off x="1778977" y="4547353"/>
              <a:ext cx="31762" cy="28903"/>
            </a:xfrm>
            <a:custGeom>
              <a:avLst/>
              <a:gdLst/>
              <a:ahLst/>
              <a:cxnLst/>
              <a:rect l="l" t="t" r="r" b="b"/>
              <a:pathLst>
                <a:path w="1211" h="1102" extrusionOk="0">
                  <a:moveTo>
                    <a:pt x="989" y="1"/>
                  </a:moveTo>
                  <a:cubicBezTo>
                    <a:pt x="937" y="1"/>
                    <a:pt x="885" y="20"/>
                    <a:pt x="844" y="58"/>
                  </a:cubicBezTo>
                  <a:lnTo>
                    <a:pt x="161" y="747"/>
                  </a:lnTo>
                  <a:cubicBezTo>
                    <a:pt x="0" y="889"/>
                    <a:pt x="140" y="1102"/>
                    <a:pt x="299" y="1102"/>
                  </a:cubicBezTo>
                  <a:cubicBezTo>
                    <a:pt x="349" y="1102"/>
                    <a:pt x="400" y="1081"/>
                    <a:pt x="445" y="1030"/>
                  </a:cubicBezTo>
                  <a:lnTo>
                    <a:pt x="1133" y="342"/>
                  </a:lnTo>
                  <a:cubicBezTo>
                    <a:pt x="1210" y="265"/>
                    <a:pt x="1210" y="135"/>
                    <a:pt x="1133" y="58"/>
                  </a:cubicBezTo>
                  <a:cubicBezTo>
                    <a:pt x="1092" y="20"/>
                    <a:pt x="1041" y="1"/>
                    <a:pt x="98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69" name="Google Shape;13369;p93"/>
            <p:cNvSpPr/>
            <p:nvPr/>
          </p:nvSpPr>
          <p:spPr>
            <a:xfrm>
              <a:off x="1797179" y="4564768"/>
              <a:ext cx="30975" cy="28457"/>
            </a:xfrm>
            <a:custGeom>
              <a:avLst/>
              <a:gdLst/>
              <a:ahLst/>
              <a:cxnLst/>
              <a:rect l="l" t="t" r="r" b="b"/>
              <a:pathLst>
                <a:path w="1181" h="1085" extrusionOk="0">
                  <a:moveTo>
                    <a:pt x="959" y="1"/>
                  </a:moveTo>
                  <a:cubicBezTo>
                    <a:pt x="908" y="1"/>
                    <a:pt x="858" y="20"/>
                    <a:pt x="819" y="58"/>
                  </a:cubicBezTo>
                  <a:lnTo>
                    <a:pt x="131" y="747"/>
                  </a:lnTo>
                  <a:cubicBezTo>
                    <a:pt x="1" y="892"/>
                    <a:pt x="131" y="1084"/>
                    <a:pt x="283" y="1084"/>
                  </a:cubicBezTo>
                  <a:cubicBezTo>
                    <a:pt x="327" y="1084"/>
                    <a:pt x="373" y="1068"/>
                    <a:pt x="415" y="1030"/>
                  </a:cubicBezTo>
                  <a:lnTo>
                    <a:pt x="1103" y="347"/>
                  </a:lnTo>
                  <a:cubicBezTo>
                    <a:pt x="1180" y="265"/>
                    <a:pt x="1180" y="140"/>
                    <a:pt x="1103" y="58"/>
                  </a:cubicBezTo>
                  <a:cubicBezTo>
                    <a:pt x="1062" y="20"/>
                    <a:pt x="1011" y="1"/>
                    <a:pt x="95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370" name="Google Shape;13370;p93"/>
            <p:cNvGrpSpPr/>
            <p:nvPr/>
          </p:nvGrpSpPr>
          <p:grpSpPr>
            <a:xfrm>
              <a:off x="1752015" y="4289484"/>
              <a:ext cx="365611" cy="360628"/>
              <a:chOff x="1752015" y="4289484"/>
              <a:chExt cx="365611" cy="360628"/>
            </a:xfrm>
          </p:grpSpPr>
          <p:sp>
            <p:nvSpPr>
              <p:cNvPr id="13371" name="Google Shape;13371;p93"/>
              <p:cNvSpPr/>
              <p:nvPr/>
            </p:nvSpPr>
            <p:spPr>
              <a:xfrm>
                <a:off x="1758572" y="4402997"/>
                <a:ext cx="160066" cy="76611"/>
              </a:xfrm>
              <a:custGeom>
                <a:avLst/>
                <a:gdLst/>
                <a:ahLst/>
                <a:cxnLst/>
                <a:rect l="l" t="t" r="r" b="b"/>
                <a:pathLst>
                  <a:path w="6103" h="2921" extrusionOk="0">
                    <a:moveTo>
                      <a:pt x="6102" y="0"/>
                    </a:moveTo>
                    <a:lnTo>
                      <a:pt x="4769" y="116"/>
                    </a:lnTo>
                    <a:cubicBezTo>
                      <a:pt x="3028" y="260"/>
                      <a:pt x="1392" y="1015"/>
                      <a:pt x="155" y="2252"/>
                    </a:cubicBezTo>
                    <a:cubicBezTo>
                      <a:pt x="1" y="2396"/>
                      <a:pt x="97" y="2651"/>
                      <a:pt x="304" y="2666"/>
                    </a:cubicBezTo>
                    <a:lnTo>
                      <a:pt x="3181" y="2921"/>
                    </a:lnTo>
                    <a:lnTo>
                      <a:pt x="6102" y="0"/>
                    </a:lnTo>
                    <a:close/>
                  </a:path>
                </a:pathLst>
              </a:custGeom>
              <a:solidFill>
                <a:srgbClr val="D6DE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2" name="Google Shape;13372;p93"/>
              <p:cNvSpPr/>
              <p:nvPr/>
            </p:nvSpPr>
            <p:spPr>
              <a:xfrm>
                <a:off x="1926297" y="4487161"/>
                <a:ext cx="76506" cy="157994"/>
              </a:xfrm>
              <a:custGeom>
                <a:avLst/>
                <a:gdLst/>
                <a:ahLst/>
                <a:cxnLst/>
                <a:rect l="l" t="t" r="r" b="b"/>
                <a:pathLst>
                  <a:path w="2917" h="6024" extrusionOk="0">
                    <a:moveTo>
                      <a:pt x="2917" y="0"/>
                    </a:moveTo>
                    <a:lnTo>
                      <a:pt x="1" y="2921"/>
                    </a:lnTo>
                    <a:lnTo>
                      <a:pt x="256" y="5799"/>
                    </a:lnTo>
                    <a:cubicBezTo>
                      <a:pt x="262" y="5935"/>
                      <a:pt x="377" y="6024"/>
                      <a:pt x="497" y="6024"/>
                    </a:cubicBezTo>
                    <a:cubicBezTo>
                      <a:pt x="558" y="6024"/>
                      <a:pt x="620" y="6000"/>
                      <a:pt x="670" y="5948"/>
                    </a:cubicBezTo>
                    <a:cubicBezTo>
                      <a:pt x="1906" y="4711"/>
                      <a:pt x="2662" y="3075"/>
                      <a:pt x="2806" y="1333"/>
                    </a:cubicBezTo>
                    <a:lnTo>
                      <a:pt x="2917" y="0"/>
                    </a:lnTo>
                    <a:close/>
                  </a:path>
                </a:pathLst>
              </a:custGeom>
              <a:solidFill>
                <a:srgbClr val="D6DE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3" name="Google Shape;13373;p93"/>
              <p:cNvSpPr/>
              <p:nvPr/>
            </p:nvSpPr>
            <p:spPr>
              <a:xfrm>
                <a:off x="1758572" y="4406904"/>
                <a:ext cx="115375" cy="66906"/>
              </a:xfrm>
              <a:custGeom>
                <a:avLst/>
                <a:gdLst/>
                <a:ahLst/>
                <a:cxnLst/>
                <a:rect l="l" t="t" r="r" b="b"/>
                <a:pathLst>
                  <a:path w="4399" h="2551" extrusionOk="0">
                    <a:moveTo>
                      <a:pt x="4399" y="0"/>
                    </a:moveTo>
                    <a:lnTo>
                      <a:pt x="4399" y="0"/>
                    </a:lnTo>
                    <a:cubicBezTo>
                      <a:pt x="2792" y="217"/>
                      <a:pt x="1300" y="953"/>
                      <a:pt x="155" y="2098"/>
                    </a:cubicBezTo>
                    <a:cubicBezTo>
                      <a:pt x="1" y="2243"/>
                      <a:pt x="97" y="2502"/>
                      <a:pt x="304" y="2517"/>
                    </a:cubicBezTo>
                    <a:lnTo>
                      <a:pt x="732" y="2550"/>
                    </a:lnTo>
                    <a:cubicBezTo>
                      <a:pt x="593" y="2449"/>
                      <a:pt x="578" y="2252"/>
                      <a:pt x="699" y="2132"/>
                    </a:cubicBezTo>
                    <a:cubicBezTo>
                      <a:pt x="1724" y="1107"/>
                      <a:pt x="2999" y="371"/>
                      <a:pt x="4399" y="0"/>
                    </a:cubicBezTo>
                    <a:close/>
                  </a:path>
                </a:pathLst>
              </a:custGeom>
              <a:solidFill>
                <a:srgbClr val="C7D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4" name="Google Shape;13374;p93"/>
              <p:cNvSpPr/>
              <p:nvPr/>
            </p:nvSpPr>
            <p:spPr>
              <a:xfrm>
                <a:off x="1926166" y="4549635"/>
                <a:ext cx="22372" cy="95652"/>
              </a:xfrm>
              <a:custGeom>
                <a:avLst/>
                <a:gdLst/>
                <a:ahLst/>
                <a:cxnLst/>
                <a:rect l="l" t="t" r="r" b="b"/>
                <a:pathLst>
                  <a:path w="853" h="3647" extrusionOk="0">
                    <a:moveTo>
                      <a:pt x="545" y="0"/>
                    </a:moveTo>
                    <a:lnTo>
                      <a:pt x="1" y="544"/>
                    </a:lnTo>
                    <a:lnTo>
                      <a:pt x="256" y="3421"/>
                    </a:lnTo>
                    <a:cubicBezTo>
                      <a:pt x="262" y="3558"/>
                      <a:pt x="378" y="3646"/>
                      <a:pt x="497" y="3646"/>
                    </a:cubicBezTo>
                    <a:cubicBezTo>
                      <a:pt x="558" y="3646"/>
                      <a:pt x="621" y="3623"/>
                      <a:pt x="670" y="3571"/>
                    </a:cubicBezTo>
                    <a:cubicBezTo>
                      <a:pt x="732" y="3513"/>
                      <a:pt x="795" y="3445"/>
                      <a:pt x="853" y="3383"/>
                    </a:cubicBezTo>
                    <a:cubicBezTo>
                      <a:pt x="843" y="3349"/>
                      <a:pt x="833" y="3316"/>
                      <a:pt x="833" y="3282"/>
                    </a:cubicBezTo>
                    <a:lnTo>
                      <a:pt x="545" y="0"/>
                    </a:lnTo>
                    <a:close/>
                  </a:path>
                </a:pathLst>
              </a:custGeom>
              <a:solidFill>
                <a:srgbClr val="C7D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5" name="Google Shape;13375;p93"/>
              <p:cNvSpPr/>
              <p:nvPr/>
            </p:nvSpPr>
            <p:spPr>
              <a:xfrm>
                <a:off x="1825216" y="4295123"/>
                <a:ext cx="286221" cy="284752"/>
              </a:xfrm>
              <a:custGeom>
                <a:avLst/>
                <a:gdLst/>
                <a:ahLst/>
                <a:cxnLst/>
                <a:rect l="l" t="t" r="r" b="b"/>
                <a:pathLst>
                  <a:path w="10913" h="10857" extrusionOk="0">
                    <a:moveTo>
                      <a:pt x="10695" y="0"/>
                    </a:moveTo>
                    <a:cubicBezTo>
                      <a:pt x="10677" y="0"/>
                      <a:pt x="10658" y="3"/>
                      <a:pt x="10639" y="9"/>
                    </a:cubicBezTo>
                    <a:lnTo>
                      <a:pt x="8339" y="682"/>
                    </a:lnTo>
                    <a:lnTo>
                      <a:pt x="6641" y="1178"/>
                    </a:lnTo>
                    <a:cubicBezTo>
                      <a:pt x="6501" y="1221"/>
                      <a:pt x="6371" y="1293"/>
                      <a:pt x="6270" y="1399"/>
                    </a:cubicBezTo>
                    <a:lnTo>
                      <a:pt x="82" y="7587"/>
                    </a:lnTo>
                    <a:cubicBezTo>
                      <a:pt x="1" y="7664"/>
                      <a:pt x="1" y="7794"/>
                      <a:pt x="82" y="7871"/>
                    </a:cubicBezTo>
                    <a:lnTo>
                      <a:pt x="1319" y="9112"/>
                    </a:lnTo>
                    <a:lnTo>
                      <a:pt x="1776" y="9565"/>
                    </a:lnTo>
                    <a:lnTo>
                      <a:pt x="3003" y="10792"/>
                    </a:lnTo>
                    <a:cubicBezTo>
                      <a:pt x="3044" y="10835"/>
                      <a:pt x="3099" y="10857"/>
                      <a:pt x="3155" y="10857"/>
                    </a:cubicBezTo>
                    <a:cubicBezTo>
                      <a:pt x="3211" y="10857"/>
                      <a:pt x="3268" y="10835"/>
                      <a:pt x="3311" y="10792"/>
                    </a:cubicBezTo>
                    <a:lnTo>
                      <a:pt x="6771" y="7322"/>
                    </a:lnTo>
                    <a:lnTo>
                      <a:pt x="9470" y="4633"/>
                    </a:lnTo>
                    <a:cubicBezTo>
                      <a:pt x="9586" y="4522"/>
                      <a:pt x="9667" y="4378"/>
                      <a:pt x="9715" y="4224"/>
                    </a:cubicBezTo>
                    <a:lnTo>
                      <a:pt x="10875" y="244"/>
                    </a:lnTo>
                    <a:cubicBezTo>
                      <a:pt x="10913" y="119"/>
                      <a:pt x="10816" y="0"/>
                      <a:pt x="10695" y="0"/>
                    </a:cubicBezTo>
                    <a:close/>
                  </a:path>
                </a:pathLst>
              </a:custGeom>
              <a:solidFill>
                <a:srgbClr val="EDF1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6" name="Google Shape;13376;p93"/>
              <p:cNvSpPr/>
              <p:nvPr/>
            </p:nvSpPr>
            <p:spPr>
              <a:xfrm>
                <a:off x="1825216" y="4295123"/>
                <a:ext cx="286116" cy="212889"/>
              </a:xfrm>
              <a:custGeom>
                <a:avLst/>
                <a:gdLst/>
                <a:ahLst/>
                <a:cxnLst/>
                <a:rect l="l" t="t" r="r" b="b"/>
                <a:pathLst>
                  <a:path w="10909" h="8117" extrusionOk="0">
                    <a:moveTo>
                      <a:pt x="10696" y="0"/>
                    </a:moveTo>
                    <a:cubicBezTo>
                      <a:pt x="10677" y="0"/>
                      <a:pt x="10659" y="3"/>
                      <a:pt x="10639" y="9"/>
                    </a:cubicBezTo>
                    <a:lnTo>
                      <a:pt x="6621" y="1183"/>
                    </a:lnTo>
                    <a:cubicBezTo>
                      <a:pt x="6492" y="1221"/>
                      <a:pt x="6376" y="1289"/>
                      <a:pt x="6285" y="1385"/>
                    </a:cubicBezTo>
                    <a:lnTo>
                      <a:pt x="82" y="7587"/>
                    </a:lnTo>
                    <a:cubicBezTo>
                      <a:pt x="1" y="7664"/>
                      <a:pt x="1" y="7794"/>
                      <a:pt x="82" y="7871"/>
                    </a:cubicBezTo>
                    <a:lnTo>
                      <a:pt x="328" y="8116"/>
                    </a:lnTo>
                    <a:lnTo>
                      <a:pt x="1025" y="7414"/>
                    </a:lnTo>
                    <a:lnTo>
                      <a:pt x="6593" y="1847"/>
                    </a:lnTo>
                    <a:cubicBezTo>
                      <a:pt x="6679" y="1760"/>
                      <a:pt x="6785" y="1698"/>
                      <a:pt x="6901" y="1669"/>
                    </a:cubicBezTo>
                    <a:lnTo>
                      <a:pt x="10793" y="528"/>
                    </a:lnTo>
                    <a:lnTo>
                      <a:pt x="10875" y="244"/>
                    </a:lnTo>
                    <a:lnTo>
                      <a:pt x="10875" y="240"/>
                    </a:lnTo>
                    <a:cubicBezTo>
                      <a:pt x="10908" y="114"/>
                      <a:pt x="10815" y="0"/>
                      <a:pt x="1069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7" name="Google Shape;13377;p93"/>
              <p:cNvSpPr/>
              <p:nvPr/>
            </p:nvSpPr>
            <p:spPr>
              <a:xfrm>
                <a:off x="1969468" y="4376481"/>
                <a:ext cx="59956" cy="59851"/>
              </a:xfrm>
              <a:custGeom>
                <a:avLst/>
                <a:gdLst/>
                <a:ahLst/>
                <a:cxnLst/>
                <a:rect l="l" t="t" r="r" b="b"/>
                <a:pathLst>
                  <a:path w="2286" h="2282" extrusionOk="0">
                    <a:moveTo>
                      <a:pt x="1146" y="1"/>
                    </a:moveTo>
                    <a:cubicBezTo>
                      <a:pt x="515" y="1"/>
                      <a:pt x="0" y="511"/>
                      <a:pt x="0" y="1141"/>
                    </a:cubicBezTo>
                    <a:cubicBezTo>
                      <a:pt x="0" y="1771"/>
                      <a:pt x="515" y="2281"/>
                      <a:pt x="1146" y="2281"/>
                    </a:cubicBezTo>
                    <a:cubicBezTo>
                      <a:pt x="1776" y="2281"/>
                      <a:pt x="2286" y="1771"/>
                      <a:pt x="2286" y="1141"/>
                    </a:cubicBezTo>
                    <a:cubicBezTo>
                      <a:pt x="2286" y="511"/>
                      <a:pt x="1776" y="1"/>
                      <a:pt x="1146" y="1"/>
                    </a:cubicBez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8" name="Google Shape;13378;p93"/>
              <p:cNvSpPr/>
              <p:nvPr/>
            </p:nvSpPr>
            <p:spPr>
              <a:xfrm>
                <a:off x="1969336" y="4376428"/>
                <a:ext cx="37243" cy="60035"/>
              </a:xfrm>
              <a:custGeom>
                <a:avLst/>
                <a:gdLst/>
                <a:ahLst/>
                <a:cxnLst/>
                <a:rect l="l" t="t" r="r" b="b"/>
                <a:pathLst>
                  <a:path w="1420" h="2289" extrusionOk="0">
                    <a:moveTo>
                      <a:pt x="1138" y="1"/>
                    </a:moveTo>
                    <a:cubicBezTo>
                      <a:pt x="527" y="1"/>
                      <a:pt x="1" y="499"/>
                      <a:pt x="1" y="1143"/>
                    </a:cubicBezTo>
                    <a:cubicBezTo>
                      <a:pt x="1" y="1792"/>
                      <a:pt x="529" y="2288"/>
                      <a:pt x="1143" y="2288"/>
                    </a:cubicBezTo>
                    <a:cubicBezTo>
                      <a:pt x="1234" y="2288"/>
                      <a:pt x="1327" y="2278"/>
                      <a:pt x="1420" y="2254"/>
                    </a:cubicBezTo>
                    <a:cubicBezTo>
                      <a:pt x="554" y="2043"/>
                      <a:pt x="251" y="965"/>
                      <a:pt x="881" y="335"/>
                    </a:cubicBezTo>
                    <a:cubicBezTo>
                      <a:pt x="1025" y="185"/>
                      <a:pt x="1213" y="84"/>
                      <a:pt x="1420" y="36"/>
                    </a:cubicBezTo>
                    <a:cubicBezTo>
                      <a:pt x="1325" y="12"/>
                      <a:pt x="1231" y="1"/>
                      <a:pt x="1138" y="1"/>
                    </a:cubicBezTo>
                    <a:close/>
                  </a:path>
                </a:pathLst>
              </a:custGeom>
              <a:solidFill>
                <a:srgbClr val="7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79" name="Google Shape;13379;p93"/>
              <p:cNvSpPr/>
              <p:nvPr/>
            </p:nvSpPr>
            <p:spPr>
              <a:xfrm>
                <a:off x="1817637" y="4510765"/>
                <a:ext cx="77528" cy="76611"/>
              </a:xfrm>
              <a:custGeom>
                <a:avLst/>
                <a:gdLst/>
                <a:ahLst/>
                <a:cxnLst/>
                <a:rect l="l" t="t" r="r" b="b"/>
                <a:pathLst>
                  <a:path w="2956" h="2921" extrusionOk="0">
                    <a:moveTo>
                      <a:pt x="766" y="0"/>
                    </a:moveTo>
                    <a:lnTo>
                      <a:pt x="121" y="645"/>
                    </a:lnTo>
                    <a:cubicBezTo>
                      <a:pt x="1" y="765"/>
                      <a:pt x="1" y="953"/>
                      <a:pt x="121" y="1073"/>
                    </a:cubicBezTo>
                    <a:lnTo>
                      <a:pt x="1002" y="1954"/>
                    </a:lnTo>
                    <a:lnTo>
                      <a:pt x="1882" y="2834"/>
                    </a:lnTo>
                    <a:cubicBezTo>
                      <a:pt x="1940" y="2892"/>
                      <a:pt x="2017" y="2921"/>
                      <a:pt x="2094" y="2921"/>
                    </a:cubicBezTo>
                    <a:cubicBezTo>
                      <a:pt x="2171" y="2921"/>
                      <a:pt x="2248" y="2892"/>
                      <a:pt x="2306" y="2834"/>
                    </a:cubicBezTo>
                    <a:lnTo>
                      <a:pt x="2955" y="2190"/>
                    </a:lnTo>
                    <a:lnTo>
                      <a:pt x="2089" y="1324"/>
                    </a:lnTo>
                    <a:lnTo>
                      <a:pt x="1627" y="862"/>
                    </a:lnTo>
                    <a:lnTo>
                      <a:pt x="766" y="0"/>
                    </a:ln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0" name="Google Shape;13380;p93"/>
              <p:cNvSpPr/>
              <p:nvPr/>
            </p:nvSpPr>
            <p:spPr>
              <a:xfrm>
                <a:off x="1817637" y="4510765"/>
                <a:ext cx="30083" cy="33466"/>
              </a:xfrm>
              <a:custGeom>
                <a:avLst/>
                <a:gdLst/>
                <a:ahLst/>
                <a:cxnLst/>
                <a:rect l="l" t="t" r="r" b="b"/>
                <a:pathLst>
                  <a:path w="1147" h="1276" extrusionOk="0">
                    <a:moveTo>
                      <a:pt x="766" y="0"/>
                    </a:moveTo>
                    <a:lnTo>
                      <a:pt x="121" y="650"/>
                    </a:lnTo>
                    <a:cubicBezTo>
                      <a:pt x="1" y="765"/>
                      <a:pt x="1" y="953"/>
                      <a:pt x="121" y="1073"/>
                    </a:cubicBezTo>
                    <a:lnTo>
                      <a:pt x="323" y="1275"/>
                    </a:lnTo>
                    <a:cubicBezTo>
                      <a:pt x="338" y="1218"/>
                      <a:pt x="371" y="1160"/>
                      <a:pt x="415" y="1117"/>
                    </a:cubicBezTo>
                    <a:lnTo>
                      <a:pt x="1146" y="380"/>
                    </a:lnTo>
                    <a:lnTo>
                      <a:pt x="766" y="0"/>
                    </a:lnTo>
                    <a:close/>
                  </a:path>
                </a:pathLst>
              </a:custGeom>
              <a:solidFill>
                <a:srgbClr val="7E8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1" name="Google Shape;13381;p93"/>
              <p:cNvSpPr/>
              <p:nvPr/>
            </p:nvSpPr>
            <p:spPr>
              <a:xfrm>
                <a:off x="1825216" y="4479450"/>
                <a:ext cx="101107" cy="100425"/>
              </a:xfrm>
              <a:custGeom>
                <a:avLst/>
                <a:gdLst/>
                <a:ahLst/>
                <a:cxnLst/>
                <a:rect l="l" t="t" r="r" b="b"/>
                <a:pathLst>
                  <a:path w="3855" h="3829" extrusionOk="0">
                    <a:moveTo>
                      <a:pt x="636" y="1"/>
                    </a:moveTo>
                    <a:lnTo>
                      <a:pt x="78" y="559"/>
                    </a:lnTo>
                    <a:cubicBezTo>
                      <a:pt x="1" y="636"/>
                      <a:pt x="1" y="761"/>
                      <a:pt x="78" y="843"/>
                    </a:cubicBezTo>
                    <a:lnTo>
                      <a:pt x="1319" y="2080"/>
                    </a:lnTo>
                    <a:lnTo>
                      <a:pt x="1771" y="2537"/>
                    </a:lnTo>
                    <a:lnTo>
                      <a:pt x="2998" y="3764"/>
                    </a:lnTo>
                    <a:cubicBezTo>
                      <a:pt x="3042" y="3807"/>
                      <a:pt x="3098" y="3829"/>
                      <a:pt x="3155" y="3829"/>
                    </a:cubicBezTo>
                    <a:cubicBezTo>
                      <a:pt x="3211" y="3829"/>
                      <a:pt x="3268" y="3807"/>
                      <a:pt x="3311" y="3764"/>
                    </a:cubicBezTo>
                    <a:lnTo>
                      <a:pt x="3855" y="3215"/>
                    </a:lnTo>
                    <a:lnTo>
                      <a:pt x="2474" y="1839"/>
                    </a:lnTo>
                    <a:lnTo>
                      <a:pt x="2021" y="1382"/>
                    </a:lnTo>
                    <a:lnTo>
                      <a:pt x="636" y="1"/>
                    </a:lnTo>
                    <a:close/>
                  </a:path>
                </a:pathLst>
              </a:custGeom>
              <a:solidFill>
                <a:srgbClr val="DCE4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2" name="Google Shape;13382;p93"/>
              <p:cNvSpPr/>
              <p:nvPr/>
            </p:nvSpPr>
            <p:spPr>
              <a:xfrm>
                <a:off x="1825216" y="4479345"/>
                <a:ext cx="26909" cy="28667"/>
              </a:xfrm>
              <a:custGeom>
                <a:avLst/>
                <a:gdLst/>
                <a:ahLst/>
                <a:cxnLst/>
                <a:rect l="l" t="t" r="r" b="b"/>
                <a:pathLst>
                  <a:path w="1026" h="1093" extrusionOk="0">
                    <a:moveTo>
                      <a:pt x="640" y="0"/>
                    </a:moveTo>
                    <a:lnTo>
                      <a:pt x="82" y="563"/>
                    </a:lnTo>
                    <a:cubicBezTo>
                      <a:pt x="1" y="640"/>
                      <a:pt x="1" y="770"/>
                      <a:pt x="82" y="847"/>
                    </a:cubicBezTo>
                    <a:lnTo>
                      <a:pt x="328" y="1092"/>
                    </a:lnTo>
                    <a:lnTo>
                      <a:pt x="1025" y="390"/>
                    </a:lnTo>
                    <a:lnTo>
                      <a:pt x="640" y="0"/>
                    </a:lnTo>
                    <a:close/>
                  </a:path>
                </a:pathLst>
              </a:custGeom>
              <a:solidFill>
                <a:srgbClr val="F6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3" name="Google Shape;13383;p93"/>
              <p:cNvSpPr/>
              <p:nvPr/>
            </p:nvSpPr>
            <p:spPr>
              <a:xfrm>
                <a:off x="2043927" y="4295123"/>
                <a:ext cx="67510" cy="66880"/>
              </a:xfrm>
              <a:custGeom>
                <a:avLst/>
                <a:gdLst/>
                <a:ahLst/>
                <a:cxnLst/>
                <a:rect l="l" t="t" r="r" b="b"/>
                <a:pathLst>
                  <a:path w="2574" h="2550" extrusionOk="0">
                    <a:moveTo>
                      <a:pt x="2356" y="0"/>
                    </a:moveTo>
                    <a:cubicBezTo>
                      <a:pt x="2338" y="0"/>
                      <a:pt x="2319" y="3"/>
                      <a:pt x="2300" y="9"/>
                    </a:cubicBezTo>
                    <a:lnTo>
                      <a:pt x="0" y="682"/>
                    </a:lnTo>
                    <a:lnTo>
                      <a:pt x="1867" y="2549"/>
                    </a:lnTo>
                    <a:lnTo>
                      <a:pt x="2536" y="244"/>
                    </a:lnTo>
                    <a:cubicBezTo>
                      <a:pt x="2574" y="119"/>
                      <a:pt x="2477" y="0"/>
                      <a:pt x="2356" y="0"/>
                    </a:cubicBezTo>
                    <a:close/>
                  </a:path>
                </a:pathLst>
              </a:custGeom>
              <a:solidFill>
                <a:srgbClr val="B0B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4" name="Google Shape;13384;p93"/>
              <p:cNvSpPr/>
              <p:nvPr/>
            </p:nvSpPr>
            <p:spPr>
              <a:xfrm>
                <a:off x="2043927" y="4295123"/>
                <a:ext cx="67510" cy="29401"/>
              </a:xfrm>
              <a:custGeom>
                <a:avLst/>
                <a:gdLst/>
                <a:ahLst/>
                <a:cxnLst/>
                <a:rect l="l" t="t" r="r" b="b"/>
                <a:pathLst>
                  <a:path w="2574" h="1121" extrusionOk="0">
                    <a:moveTo>
                      <a:pt x="2356" y="0"/>
                    </a:moveTo>
                    <a:cubicBezTo>
                      <a:pt x="2338" y="0"/>
                      <a:pt x="2319" y="3"/>
                      <a:pt x="2300" y="9"/>
                    </a:cubicBezTo>
                    <a:lnTo>
                      <a:pt x="1545" y="230"/>
                    </a:lnTo>
                    <a:lnTo>
                      <a:pt x="0" y="682"/>
                    </a:lnTo>
                    <a:lnTo>
                      <a:pt x="438" y="1120"/>
                    </a:lnTo>
                    <a:lnTo>
                      <a:pt x="2454" y="528"/>
                    </a:lnTo>
                    <a:lnTo>
                      <a:pt x="2536" y="244"/>
                    </a:lnTo>
                    <a:cubicBezTo>
                      <a:pt x="2574" y="119"/>
                      <a:pt x="2477" y="0"/>
                      <a:pt x="2356" y="0"/>
                    </a:cubicBezTo>
                    <a:close/>
                  </a:path>
                </a:pathLst>
              </a:custGeom>
              <a:solidFill>
                <a:srgbClr val="A3B2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5" name="Google Shape;13385;p93"/>
              <p:cNvSpPr/>
              <p:nvPr/>
            </p:nvSpPr>
            <p:spPr>
              <a:xfrm>
                <a:off x="1840114" y="4442521"/>
                <a:ext cx="123951" cy="122378"/>
              </a:xfrm>
              <a:custGeom>
                <a:avLst/>
                <a:gdLst/>
                <a:ahLst/>
                <a:cxnLst/>
                <a:rect l="l" t="t" r="r" b="b"/>
                <a:pathLst>
                  <a:path w="4726" h="4666" extrusionOk="0">
                    <a:moveTo>
                      <a:pt x="4369" y="0"/>
                    </a:moveTo>
                    <a:cubicBezTo>
                      <a:pt x="4291" y="0"/>
                      <a:pt x="4213" y="30"/>
                      <a:pt x="4153" y="91"/>
                    </a:cubicBezTo>
                    <a:lnTo>
                      <a:pt x="121" y="4123"/>
                    </a:lnTo>
                    <a:cubicBezTo>
                      <a:pt x="0" y="4243"/>
                      <a:pt x="0" y="4436"/>
                      <a:pt x="121" y="4556"/>
                    </a:cubicBezTo>
                    <a:lnTo>
                      <a:pt x="140" y="4575"/>
                    </a:lnTo>
                    <a:cubicBezTo>
                      <a:pt x="200" y="4635"/>
                      <a:pt x="278" y="4665"/>
                      <a:pt x="356" y="4665"/>
                    </a:cubicBezTo>
                    <a:cubicBezTo>
                      <a:pt x="435" y="4665"/>
                      <a:pt x="513" y="4635"/>
                      <a:pt x="573" y="4575"/>
                    </a:cubicBezTo>
                    <a:lnTo>
                      <a:pt x="4610" y="543"/>
                    </a:lnTo>
                    <a:cubicBezTo>
                      <a:pt x="4725" y="423"/>
                      <a:pt x="4725" y="230"/>
                      <a:pt x="4610" y="110"/>
                    </a:cubicBezTo>
                    <a:lnTo>
                      <a:pt x="4586" y="91"/>
                    </a:lnTo>
                    <a:cubicBezTo>
                      <a:pt x="4526" y="30"/>
                      <a:pt x="4448" y="0"/>
                      <a:pt x="4369" y="0"/>
                    </a:cubicBezTo>
                    <a:close/>
                  </a:path>
                </a:pathLst>
              </a:custGeom>
              <a:solidFill>
                <a:srgbClr val="D6DE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6" name="Google Shape;13386;p93"/>
              <p:cNvSpPr/>
              <p:nvPr/>
            </p:nvSpPr>
            <p:spPr>
              <a:xfrm>
                <a:off x="1840114" y="4442521"/>
                <a:ext cx="123951" cy="122378"/>
              </a:xfrm>
              <a:custGeom>
                <a:avLst/>
                <a:gdLst/>
                <a:ahLst/>
                <a:cxnLst/>
                <a:rect l="l" t="t" r="r" b="b"/>
                <a:pathLst>
                  <a:path w="4726" h="4666" extrusionOk="0">
                    <a:moveTo>
                      <a:pt x="4369" y="0"/>
                    </a:moveTo>
                    <a:cubicBezTo>
                      <a:pt x="4291" y="0"/>
                      <a:pt x="4213" y="30"/>
                      <a:pt x="4153" y="91"/>
                    </a:cubicBezTo>
                    <a:lnTo>
                      <a:pt x="121" y="4123"/>
                    </a:lnTo>
                    <a:cubicBezTo>
                      <a:pt x="0" y="4243"/>
                      <a:pt x="0" y="4436"/>
                      <a:pt x="121" y="4556"/>
                    </a:cubicBezTo>
                    <a:lnTo>
                      <a:pt x="140" y="4575"/>
                    </a:lnTo>
                    <a:cubicBezTo>
                      <a:pt x="200" y="4635"/>
                      <a:pt x="278" y="4665"/>
                      <a:pt x="356" y="4665"/>
                    </a:cubicBezTo>
                    <a:cubicBezTo>
                      <a:pt x="435" y="4665"/>
                      <a:pt x="513" y="4635"/>
                      <a:pt x="573" y="4575"/>
                    </a:cubicBezTo>
                    <a:lnTo>
                      <a:pt x="4610" y="543"/>
                    </a:lnTo>
                    <a:cubicBezTo>
                      <a:pt x="4725" y="423"/>
                      <a:pt x="4725" y="230"/>
                      <a:pt x="4610" y="110"/>
                    </a:cubicBezTo>
                    <a:lnTo>
                      <a:pt x="4586" y="91"/>
                    </a:lnTo>
                    <a:cubicBezTo>
                      <a:pt x="4526" y="30"/>
                      <a:pt x="4448" y="0"/>
                      <a:pt x="4369" y="0"/>
                    </a:cubicBezTo>
                    <a:close/>
                  </a:path>
                </a:pathLst>
              </a:custGeom>
              <a:solidFill>
                <a:srgbClr val="D6DE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7" name="Google Shape;13387;p93"/>
              <p:cNvSpPr/>
              <p:nvPr/>
            </p:nvSpPr>
            <p:spPr>
              <a:xfrm>
                <a:off x="1840245" y="4442521"/>
                <a:ext cx="121932" cy="122404"/>
              </a:xfrm>
              <a:custGeom>
                <a:avLst/>
                <a:gdLst/>
                <a:ahLst/>
                <a:cxnLst/>
                <a:rect l="l" t="t" r="r" b="b"/>
                <a:pathLst>
                  <a:path w="4649" h="4667" extrusionOk="0">
                    <a:moveTo>
                      <a:pt x="4367" y="0"/>
                    </a:moveTo>
                    <a:cubicBezTo>
                      <a:pt x="4287" y="0"/>
                      <a:pt x="4208" y="30"/>
                      <a:pt x="4148" y="91"/>
                    </a:cubicBezTo>
                    <a:lnTo>
                      <a:pt x="120" y="4123"/>
                    </a:lnTo>
                    <a:cubicBezTo>
                      <a:pt x="0" y="4243"/>
                      <a:pt x="0" y="4436"/>
                      <a:pt x="120" y="4556"/>
                    </a:cubicBezTo>
                    <a:lnTo>
                      <a:pt x="140" y="4575"/>
                    </a:lnTo>
                    <a:cubicBezTo>
                      <a:pt x="193" y="4633"/>
                      <a:pt x="270" y="4667"/>
                      <a:pt x="351" y="4667"/>
                    </a:cubicBezTo>
                    <a:cubicBezTo>
                      <a:pt x="274" y="4546"/>
                      <a:pt x="289" y="4387"/>
                      <a:pt x="390" y="4286"/>
                    </a:cubicBezTo>
                    <a:lnTo>
                      <a:pt x="4422" y="254"/>
                    </a:lnTo>
                    <a:cubicBezTo>
                      <a:pt x="4485" y="196"/>
                      <a:pt x="4566" y="163"/>
                      <a:pt x="4648" y="163"/>
                    </a:cubicBezTo>
                    <a:cubicBezTo>
                      <a:pt x="4634" y="143"/>
                      <a:pt x="4619" y="124"/>
                      <a:pt x="4605" y="110"/>
                    </a:cubicBezTo>
                    <a:lnTo>
                      <a:pt x="4586" y="91"/>
                    </a:lnTo>
                    <a:cubicBezTo>
                      <a:pt x="4526" y="30"/>
                      <a:pt x="4446" y="0"/>
                      <a:pt x="4367" y="0"/>
                    </a:cubicBezTo>
                    <a:close/>
                  </a:path>
                </a:pathLst>
              </a:custGeom>
              <a:solidFill>
                <a:srgbClr val="C7D2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8" name="Google Shape;13388;p93"/>
              <p:cNvSpPr/>
              <p:nvPr/>
            </p:nvSpPr>
            <p:spPr>
              <a:xfrm>
                <a:off x="1832140" y="4599362"/>
                <a:ext cx="33178" cy="28798"/>
              </a:xfrm>
              <a:custGeom>
                <a:avLst/>
                <a:gdLst/>
                <a:ahLst/>
                <a:cxnLst/>
                <a:rect l="l" t="t" r="r" b="b"/>
                <a:pathLst>
                  <a:path w="1265" h="1098" extrusionOk="0">
                    <a:moveTo>
                      <a:pt x="965" y="1"/>
                    </a:moveTo>
                    <a:cubicBezTo>
                      <a:pt x="916" y="1"/>
                      <a:pt x="864" y="22"/>
                      <a:pt x="819" y="72"/>
                    </a:cubicBezTo>
                    <a:lnTo>
                      <a:pt x="131" y="760"/>
                    </a:lnTo>
                    <a:cubicBezTo>
                      <a:pt x="0" y="906"/>
                      <a:pt x="130" y="1098"/>
                      <a:pt x="283" y="1098"/>
                    </a:cubicBezTo>
                    <a:cubicBezTo>
                      <a:pt x="327" y="1098"/>
                      <a:pt x="373" y="1082"/>
                      <a:pt x="415" y="1044"/>
                    </a:cubicBezTo>
                    <a:lnTo>
                      <a:pt x="1103" y="356"/>
                    </a:lnTo>
                    <a:cubicBezTo>
                      <a:pt x="1264" y="213"/>
                      <a:pt x="1124" y="1"/>
                      <a:pt x="96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89" name="Google Shape;13389;p93"/>
              <p:cNvSpPr/>
              <p:nvPr/>
            </p:nvSpPr>
            <p:spPr>
              <a:xfrm>
                <a:off x="1814620" y="4582314"/>
                <a:ext cx="30948" cy="28326"/>
              </a:xfrm>
              <a:custGeom>
                <a:avLst/>
                <a:gdLst/>
                <a:ahLst/>
                <a:cxnLst/>
                <a:rect l="l" t="t" r="r" b="b"/>
                <a:pathLst>
                  <a:path w="1180" h="1080" extrusionOk="0">
                    <a:moveTo>
                      <a:pt x="960" y="1"/>
                    </a:moveTo>
                    <a:cubicBezTo>
                      <a:pt x="909" y="1"/>
                      <a:pt x="857" y="20"/>
                      <a:pt x="818" y="58"/>
                    </a:cubicBezTo>
                    <a:lnTo>
                      <a:pt x="135" y="742"/>
                    </a:lnTo>
                    <a:cubicBezTo>
                      <a:pt x="1" y="887"/>
                      <a:pt x="130" y="1079"/>
                      <a:pt x="285" y="1079"/>
                    </a:cubicBezTo>
                    <a:cubicBezTo>
                      <a:pt x="329" y="1079"/>
                      <a:pt x="376" y="1063"/>
                      <a:pt x="419" y="1025"/>
                    </a:cubicBezTo>
                    <a:lnTo>
                      <a:pt x="1102" y="342"/>
                    </a:lnTo>
                    <a:cubicBezTo>
                      <a:pt x="1179" y="265"/>
                      <a:pt x="1179" y="135"/>
                      <a:pt x="1102" y="58"/>
                    </a:cubicBezTo>
                    <a:cubicBezTo>
                      <a:pt x="1064" y="20"/>
                      <a:pt x="1012" y="1"/>
                      <a:pt x="96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0" name="Google Shape;13390;p93"/>
              <p:cNvSpPr/>
              <p:nvPr/>
            </p:nvSpPr>
            <p:spPr>
              <a:xfrm>
                <a:off x="1752015" y="4289484"/>
                <a:ext cx="365611" cy="360628"/>
              </a:xfrm>
              <a:custGeom>
                <a:avLst/>
                <a:gdLst/>
                <a:ahLst/>
                <a:cxnLst/>
                <a:rect l="l" t="t" r="r" b="b"/>
                <a:pathLst>
                  <a:path w="13940" h="13750" extrusionOk="0">
                    <a:moveTo>
                      <a:pt x="13474" y="411"/>
                    </a:moveTo>
                    <a:lnTo>
                      <a:pt x="12901" y="2365"/>
                    </a:lnTo>
                    <a:lnTo>
                      <a:pt x="11515" y="979"/>
                    </a:lnTo>
                    <a:lnTo>
                      <a:pt x="13474" y="411"/>
                    </a:lnTo>
                    <a:close/>
                    <a:moveTo>
                      <a:pt x="5823" y="4554"/>
                    </a:moveTo>
                    <a:lnTo>
                      <a:pt x="3355" y="7023"/>
                    </a:lnTo>
                    <a:lnTo>
                      <a:pt x="573" y="6782"/>
                    </a:lnTo>
                    <a:cubicBezTo>
                      <a:pt x="540" y="6777"/>
                      <a:pt x="525" y="6734"/>
                      <a:pt x="554" y="6710"/>
                    </a:cubicBezTo>
                    <a:lnTo>
                      <a:pt x="549" y="6705"/>
                    </a:lnTo>
                    <a:cubicBezTo>
                      <a:pt x="1752" y="5502"/>
                      <a:pt x="3345" y="4766"/>
                      <a:pt x="5039" y="4622"/>
                    </a:cubicBezTo>
                    <a:lnTo>
                      <a:pt x="5823" y="4554"/>
                    </a:lnTo>
                    <a:close/>
                    <a:moveTo>
                      <a:pt x="3436" y="7513"/>
                    </a:moveTo>
                    <a:lnTo>
                      <a:pt x="4533" y="8611"/>
                    </a:lnTo>
                    <a:lnTo>
                      <a:pt x="4115" y="9029"/>
                    </a:lnTo>
                    <a:lnTo>
                      <a:pt x="3022" y="7932"/>
                    </a:lnTo>
                    <a:lnTo>
                      <a:pt x="3436" y="7513"/>
                    </a:lnTo>
                    <a:close/>
                    <a:moveTo>
                      <a:pt x="3263" y="8745"/>
                    </a:moveTo>
                    <a:lnTo>
                      <a:pt x="3831" y="9313"/>
                    </a:lnTo>
                    <a:lnTo>
                      <a:pt x="3340" y="9799"/>
                    </a:lnTo>
                    <a:cubicBezTo>
                      <a:pt x="3316" y="9823"/>
                      <a:pt x="3292" y="9852"/>
                      <a:pt x="3273" y="9886"/>
                    </a:cubicBezTo>
                    <a:lnTo>
                      <a:pt x="2767" y="9376"/>
                    </a:lnTo>
                    <a:cubicBezTo>
                      <a:pt x="2729" y="9337"/>
                      <a:pt x="2734" y="9279"/>
                      <a:pt x="2767" y="9241"/>
                    </a:cubicBezTo>
                    <a:lnTo>
                      <a:pt x="3263" y="8745"/>
                    </a:lnTo>
                    <a:close/>
                    <a:moveTo>
                      <a:pt x="11082" y="1109"/>
                    </a:moveTo>
                    <a:lnTo>
                      <a:pt x="12776" y="2808"/>
                    </a:lnTo>
                    <a:lnTo>
                      <a:pt x="12266" y="4554"/>
                    </a:lnTo>
                    <a:lnTo>
                      <a:pt x="6655" y="10165"/>
                    </a:lnTo>
                    <a:lnTo>
                      <a:pt x="5558" y="9068"/>
                    </a:lnTo>
                    <a:lnTo>
                      <a:pt x="8118" y="6508"/>
                    </a:lnTo>
                    <a:cubicBezTo>
                      <a:pt x="8301" y="6325"/>
                      <a:pt x="8335" y="6007"/>
                      <a:pt x="8099" y="5767"/>
                    </a:cubicBezTo>
                    <a:cubicBezTo>
                      <a:pt x="7998" y="5668"/>
                      <a:pt x="7867" y="5619"/>
                      <a:pt x="7736" y="5619"/>
                    </a:cubicBezTo>
                    <a:cubicBezTo>
                      <a:pt x="7606" y="5619"/>
                      <a:pt x="7476" y="5668"/>
                      <a:pt x="7377" y="5767"/>
                    </a:cubicBezTo>
                    <a:lnTo>
                      <a:pt x="4817" y="8327"/>
                    </a:lnTo>
                    <a:lnTo>
                      <a:pt x="3725" y="7230"/>
                    </a:lnTo>
                    <a:lnTo>
                      <a:pt x="9331" y="1624"/>
                    </a:lnTo>
                    <a:lnTo>
                      <a:pt x="11082" y="1109"/>
                    </a:lnTo>
                    <a:close/>
                    <a:moveTo>
                      <a:pt x="7740" y="6023"/>
                    </a:moveTo>
                    <a:cubicBezTo>
                      <a:pt x="7835" y="6023"/>
                      <a:pt x="7916" y="6149"/>
                      <a:pt x="7825" y="6234"/>
                    </a:cubicBezTo>
                    <a:lnTo>
                      <a:pt x="7820" y="6234"/>
                    </a:lnTo>
                    <a:lnTo>
                      <a:pt x="5130" y="8923"/>
                    </a:lnTo>
                    <a:lnTo>
                      <a:pt x="3807" y="10246"/>
                    </a:lnTo>
                    <a:cubicBezTo>
                      <a:pt x="3780" y="10273"/>
                      <a:pt x="3750" y="10285"/>
                      <a:pt x="3722" y="10285"/>
                    </a:cubicBezTo>
                    <a:cubicBezTo>
                      <a:pt x="3628" y="10285"/>
                      <a:pt x="3549" y="10163"/>
                      <a:pt x="3634" y="10078"/>
                    </a:cubicBezTo>
                    <a:lnTo>
                      <a:pt x="7651" y="6065"/>
                    </a:lnTo>
                    <a:cubicBezTo>
                      <a:pt x="7679" y="6035"/>
                      <a:pt x="7710" y="6023"/>
                      <a:pt x="7740" y="6023"/>
                    </a:cubicBezTo>
                    <a:close/>
                    <a:moveTo>
                      <a:pt x="5274" y="9352"/>
                    </a:moveTo>
                    <a:lnTo>
                      <a:pt x="6371" y="10449"/>
                    </a:lnTo>
                    <a:lnTo>
                      <a:pt x="5967" y="10853"/>
                    </a:lnTo>
                    <a:cubicBezTo>
                      <a:pt x="5962" y="10855"/>
                      <a:pt x="5958" y="10856"/>
                      <a:pt x="5953" y="10856"/>
                    </a:cubicBezTo>
                    <a:cubicBezTo>
                      <a:pt x="5949" y="10856"/>
                      <a:pt x="5946" y="10855"/>
                      <a:pt x="5943" y="10853"/>
                    </a:cubicBezTo>
                    <a:lnTo>
                      <a:pt x="4856" y="9770"/>
                    </a:lnTo>
                    <a:lnTo>
                      <a:pt x="5274" y="9352"/>
                    </a:lnTo>
                    <a:close/>
                    <a:moveTo>
                      <a:pt x="4572" y="10054"/>
                    </a:moveTo>
                    <a:lnTo>
                      <a:pt x="5140" y="10622"/>
                    </a:lnTo>
                    <a:lnTo>
                      <a:pt x="4644" y="11117"/>
                    </a:lnTo>
                    <a:cubicBezTo>
                      <a:pt x="4625" y="11137"/>
                      <a:pt x="4601" y="11146"/>
                      <a:pt x="4577" y="11146"/>
                    </a:cubicBezTo>
                    <a:cubicBezTo>
                      <a:pt x="4553" y="11146"/>
                      <a:pt x="4529" y="11137"/>
                      <a:pt x="4509" y="11117"/>
                    </a:cubicBezTo>
                    <a:lnTo>
                      <a:pt x="3999" y="10607"/>
                    </a:lnTo>
                    <a:cubicBezTo>
                      <a:pt x="4033" y="10588"/>
                      <a:pt x="4057" y="10569"/>
                      <a:pt x="4086" y="10540"/>
                    </a:cubicBezTo>
                    <a:lnTo>
                      <a:pt x="4572" y="10054"/>
                    </a:lnTo>
                    <a:close/>
                    <a:moveTo>
                      <a:pt x="13493" y="1"/>
                    </a:moveTo>
                    <a:cubicBezTo>
                      <a:pt x="13457" y="1"/>
                      <a:pt x="13420" y="6"/>
                      <a:pt x="13382" y="17"/>
                    </a:cubicBezTo>
                    <a:lnTo>
                      <a:pt x="9167" y="1249"/>
                    </a:lnTo>
                    <a:cubicBezTo>
                      <a:pt x="9133" y="1258"/>
                      <a:pt x="9105" y="1277"/>
                      <a:pt x="9080" y="1301"/>
                    </a:cubicBezTo>
                    <a:lnTo>
                      <a:pt x="6266" y="4116"/>
                    </a:lnTo>
                    <a:lnTo>
                      <a:pt x="5005" y="4222"/>
                    </a:lnTo>
                    <a:cubicBezTo>
                      <a:pt x="3215" y="4376"/>
                      <a:pt x="1540" y="5156"/>
                      <a:pt x="270" y="6426"/>
                    </a:cubicBezTo>
                    <a:cubicBezTo>
                      <a:pt x="1" y="6691"/>
                      <a:pt x="169" y="7148"/>
                      <a:pt x="544" y="7181"/>
                    </a:cubicBezTo>
                    <a:lnTo>
                      <a:pt x="2989" y="7398"/>
                    </a:lnTo>
                    <a:lnTo>
                      <a:pt x="2734" y="7648"/>
                    </a:lnTo>
                    <a:cubicBezTo>
                      <a:pt x="2580" y="7807"/>
                      <a:pt x="2580" y="8062"/>
                      <a:pt x="2734" y="8221"/>
                    </a:cubicBezTo>
                    <a:lnTo>
                      <a:pt x="2979" y="8461"/>
                    </a:lnTo>
                    <a:lnTo>
                      <a:pt x="2484" y="8962"/>
                    </a:lnTo>
                    <a:cubicBezTo>
                      <a:pt x="2291" y="9154"/>
                      <a:pt x="2291" y="9467"/>
                      <a:pt x="2484" y="9664"/>
                    </a:cubicBezTo>
                    <a:lnTo>
                      <a:pt x="4225" y="11406"/>
                    </a:lnTo>
                    <a:cubicBezTo>
                      <a:pt x="4322" y="11502"/>
                      <a:pt x="4449" y="11550"/>
                      <a:pt x="4577" y="11550"/>
                    </a:cubicBezTo>
                    <a:cubicBezTo>
                      <a:pt x="4704" y="11550"/>
                      <a:pt x="4832" y="11502"/>
                      <a:pt x="4928" y="11406"/>
                    </a:cubicBezTo>
                    <a:lnTo>
                      <a:pt x="5424" y="10906"/>
                    </a:lnTo>
                    <a:lnTo>
                      <a:pt x="5655" y="11141"/>
                    </a:lnTo>
                    <a:cubicBezTo>
                      <a:pt x="5739" y="11223"/>
                      <a:pt x="5847" y="11264"/>
                      <a:pt x="5955" y="11264"/>
                    </a:cubicBezTo>
                    <a:cubicBezTo>
                      <a:pt x="6062" y="11264"/>
                      <a:pt x="6169" y="11223"/>
                      <a:pt x="6251" y="11141"/>
                    </a:cubicBezTo>
                    <a:lnTo>
                      <a:pt x="6492" y="10901"/>
                    </a:lnTo>
                    <a:lnTo>
                      <a:pt x="6708" y="13345"/>
                    </a:lnTo>
                    <a:cubicBezTo>
                      <a:pt x="6727" y="13594"/>
                      <a:pt x="6934" y="13749"/>
                      <a:pt x="7150" y="13749"/>
                    </a:cubicBezTo>
                    <a:cubicBezTo>
                      <a:pt x="7260" y="13749"/>
                      <a:pt x="7373" y="13709"/>
                      <a:pt x="7464" y="13620"/>
                    </a:cubicBezTo>
                    <a:cubicBezTo>
                      <a:pt x="8238" y="12845"/>
                      <a:pt x="8840" y="11907"/>
                      <a:pt x="9215" y="10877"/>
                    </a:cubicBezTo>
                    <a:cubicBezTo>
                      <a:pt x="9282" y="10714"/>
                      <a:pt x="9151" y="10597"/>
                      <a:pt x="9024" y="10597"/>
                    </a:cubicBezTo>
                    <a:cubicBezTo>
                      <a:pt x="8948" y="10597"/>
                      <a:pt x="8872" y="10638"/>
                      <a:pt x="8840" y="10737"/>
                    </a:cubicBezTo>
                    <a:cubicBezTo>
                      <a:pt x="8479" y="11714"/>
                      <a:pt x="7911" y="12599"/>
                      <a:pt x="7175" y="13331"/>
                    </a:cubicBezTo>
                    <a:cubicBezTo>
                      <a:pt x="7167" y="13339"/>
                      <a:pt x="7156" y="13343"/>
                      <a:pt x="7146" y="13343"/>
                    </a:cubicBezTo>
                    <a:cubicBezTo>
                      <a:pt x="7126" y="13343"/>
                      <a:pt x="7108" y="13329"/>
                      <a:pt x="7108" y="13307"/>
                    </a:cubicBezTo>
                    <a:lnTo>
                      <a:pt x="6867" y="10526"/>
                    </a:lnTo>
                    <a:lnTo>
                      <a:pt x="9331" y="8057"/>
                    </a:lnTo>
                    <a:lnTo>
                      <a:pt x="9331" y="8057"/>
                    </a:lnTo>
                    <a:cubicBezTo>
                      <a:pt x="9249" y="9053"/>
                      <a:pt x="9230" y="9318"/>
                      <a:pt x="9114" y="9823"/>
                    </a:cubicBezTo>
                    <a:cubicBezTo>
                      <a:pt x="9069" y="9980"/>
                      <a:pt x="9192" y="10078"/>
                      <a:pt x="9312" y="10078"/>
                    </a:cubicBezTo>
                    <a:cubicBezTo>
                      <a:pt x="9399" y="10078"/>
                      <a:pt x="9484" y="10027"/>
                      <a:pt x="9504" y="9910"/>
                    </a:cubicBezTo>
                    <a:cubicBezTo>
                      <a:pt x="9643" y="9294"/>
                      <a:pt x="9658" y="9000"/>
                      <a:pt x="9773" y="7614"/>
                    </a:cubicBezTo>
                    <a:lnTo>
                      <a:pt x="12583" y="4804"/>
                    </a:lnTo>
                    <a:cubicBezTo>
                      <a:pt x="12607" y="4780"/>
                      <a:pt x="12627" y="4747"/>
                      <a:pt x="12636" y="4718"/>
                    </a:cubicBezTo>
                    <a:lnTo>
                      <a:pt x="13195" y="2803"/>
                    </a:lnTo>
                    <a:lnTo>
                      <a:pt x="13868" y="503"/>
                    </a:lnTo>
                    <a:cubicBezTo>
                      <a:pt x="13940" y="242"/>
                      <a:pt x="13740" y="1"/>
                      <a:pt x="1349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1" name="Google Shape;13391;p93"/>
              <p:cNvSpPr/>
              <p:nvPr/>
            </p:nvSpPr>
            <p:spPr>
              <a:xfrm>
                <a:off x="1961757" y="4373517"/>
                <a:ext cx="84846" cy="67746"/>
              </a:xfrm>
              <a:custGeom>
                <a:avLst/>
                <a:gdLst/>
                <a:ahLst/>
                <a:cxnLst/>
                <a:rect l="l" t="t" r="r" b="b"/>
                <a:pathLst>
                  <a:path w="3235" h="2583" extrusionOk="0">
                    <a:moveTo>
                      <a:pt x="973" y="1"/>
                    </a:moveTo>
                    <a:cubicBezTo>
                      <a:pt x="947" y="1"/>
                      <a:pt x="920" y="6"/>
                      <a:pt x="891" y="17"/>
                    </a:cubicBezTo>
                    <a:cubicBezTo>
                      <a:pt x="314" y="277"/>
                      <a:pt x="1" y="903"/>
                      <a:pt x="131" y="1523"/>
                    </a:cubicBezTo>
                    <a:cubicBezTo>
                      <a:pt x="265" y="2139"/>
                      <a:pt x="809" y="2582"/>
                      <a:pt x="1444" y="2582"/>
                    </a:cubicBezTo>
                    <a:cubicBezTo>
                      <a:pt x="2638" y="2582"/>
                      <a:pt x="3234" y="1134"/>
                      <a:pt x="2392" y="292"/>
                    </a:cubicBezTo>
                    <a:cubicBezTo>
                      <a:pt x="2277" y="176"/>
                      <a:pt x="2147" y="85"/>
                      <a:pt x="1998" y="17"/>
                    </a:cubicBezTo>
                    <a:cubicBezTo>
                      <a:pt x="1969" y="6"/>
                      <a:pt x="1941" y="1"/>
                      <a:pt x="1915" y="1"/>
                    </a:cubicBezTo>
                    <a:cubicBezTo>
                      <a:pt x="1725" y="1"/>
                      <a:pt x="1626" y="281"/>
                      <a:pt x="1829" y="383"/>
                    </a:cubicBezTo>
                    <a:cubicBezTo>
                      <a:pt x="2233" y="566"/>
                      <a:pt x="2455" y="1004"/>
                      <a:pt x="2363" y="1437"/>
                    </a:cubicBezTo>
                    <a:cubicBezTo>
                      <a:pt x="2267" y="1870"/>
                      <a:pt x="1887" y="2178"/>
                      <a:pt x="1444" y="2178"/>
                    </a:cubicBezTo>
                    <a:cubicBezTo>
                      <a:pt x="1002" y="2178"/>
                      <a:pt x="617" y="1870"/>
                      <a:pt x="525" y="1437"/>
                    </a:cubicBezTo>
                    <a:cubicBezTo>
                      <a:pt x="434" y="1004"/>
                      <a:pt x="655" y="566"/>
                      <a:pt x="1059" y="383"/>
                    </a:cubicBezTo>
                    <a:cubicBezTo>
                      <a:pt x="1263" y="281"/>
                      <a:pt x="1164" y="1"/>
                      <a:pt x="97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3392" name="Google Shape;13392;p93"/>
          <p:cNvGrpSpPr/>
          <p:nvPr/>
        </p:nvGrpSpPr>
        <p:grpSpPr>
          <a:xfrm>
            <a:off x="2775417" y="4046462"/>
            <a:ext cx="181002" cy="405184"/>
            <a:chOff x="2775386" y="4332051"/>
            <a:chExt cx="135806" cy="304055"/>
          </a:xfrm>
        </p:grpSpPr>
        <p:sp>
          <p:nvSpPr>
            <p:cNvPr id="13393" name="Google Shape;13393;p93"/>
            <p:cNvSpPr/>
            <p:nvPr/>
          </p:nvSpPr>
          <p:spPr>
            <a:xfrm>
              <a:off x="2781314" y="4336484"/>
              <a:ext cx="123820" cy="123820"/>
            </a:xfrm>
            <a:custGeom>
              <a:avLst/>
              <a:gdLst/>
              <a:ahLst/>
              <a:cxnLst/>
              <a:rect l="l" t="t" r="r" b="b"/>
              <a:pathLst>
                <a:path w="4721" h="4721" extrusionOk="0">
                  <a:moveTo>
                    <a:pt x="2363" y="0"/>
                  </a:moveTo>
                  <a:cubicBezTo>
                    <a:pt x="1059" y="0"/>
                    <a:pt x="0" y="1054"/>
                    <a:pt x="0" y="2358"/>
                  </a:cubicBezTo>
                  <a:cubicBezTo>
                    <a:pt x="0" y="3662"/>
                    <a:pt x="1059" y="4721"/>
                    <a:pt x="2363" y="4721"/>
                  </a:cubicBezTo>
                  <a:cubicBezTo>
                    <a:pt x="3662" y="4721"/>
                    <a:pt x="4721" y="3662"/>
                    <a:pt x="4721" y="2358"/>
                  </a:cubicBezTo>
                  <a:cubicBezTo>
                    <a:pt x="4721" y="1054"/>
                    <a:pt x="3662" y="0"/>
                    <a:pt x="2363" y="0"/>
                  </a:cubicBezTo>
                  <a:close/>
                </a:path>
              </a:pathLst>
            </a:custGeom>
            <a:solidFill>
              <a:srgbClr val="E0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4" name="Google Shape;13394;p93"/>
            <p:cNvSpPr/>
            <p:nvPr/>
          </p:nvSpPr>
          <p:spPr>
            <a:xfrm>
              <a:off x="2795581" y="4350751"/>
              <a:ext cx="95285" cy="95180"/>
            </a:xfrm>
            <a:custGeom>
              <a:avLst/>
              <a:gdLst/>
              <a:ahLst/>
              <a:cxnLst/>
              <a:rect l="l" t="t" r="r" b="b"/>
              <a:pathLst>
                <a:path w="3633" h="3629" extrusionOk="0">
                  <a:moveTo>
                    <a:pt x="1819" y="0"/>
                  </a:moveTo>
                  <a:cubicBezTo>
                    <a:pt x="813" y="0"/>
                    <a:pt x="0" y="813"/>
                    <a:pt x="0" y="1814"/>
                  </a:cubicBezTo>
                  <a:cubicBezTo>
                    <a:pt x="0" y="2815"/>
                    <a:pt x="813" y="3628"/>
                    <a:pt x="1819" y="3628"/>
                  </a:cubicBezTo>
                  <a:cubicBezTo>
                    <a:pt x="2820" y="3628"/>
                    <a:pt x="3633" y="2815"/>
                    <a:pt x="3633" y="1814"/>
                  </a:cubicBezTo>
                  <a:cubicBezTo>
                    <a:pt x="3633" y="813"/>
                    <a:pt x="2820" y="0"/>
                    <a:pt x="1819" y="0"/>
                  </a:cubicBezTo>
                  <a:close/>
                </a:path>
              </a:pathLst>
            </a:custGeom>
            <a:solidFill>
              <a:srgbClr val="D9E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5" name="Google Shape;13395;p93"/>
            <p:cNvSpPr/>
            <p:nvPr/>
          </p:nvSpPr>
          <p:spPr>
            <a:xfrm>
              <a:off x="2795686" y="4555431"/>
              <a:ext cx="95180" cy="76138"/>
            </a:xfrm>
            <a:custGeom>
              <a:avLst/>
              <a:gdLst/>
              <a:ahLst/>
              <a:cxnLst/>
              <a:rect l="l" t="t" r="r" b="b"/>
              <a:pathLst>
                <a:path w="3629" h="2903" extrusionOk="0">
                  <a:moveTo>
                    <a:pt x="1" y="1"/>
                  </a:moveTo>
                  <a:lnTo>
                    <a:pt x="362" y="2902"/>
                  </a:lnTo>
                  <a:lnTo>
                    <a:pt x="3263" y="2902"/>
                  </a:lnTo>
                  <a:lnTo>
                    <a:pt x="3629" y="1"/>
                  </a:lnTo>
                  <a:close/>
                </a:path>
              </a:pathLst>
            </a:custGeom>
            <a:solidFill>
              <a:srgbClr val="B9C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6" name="Google Shape;13396;p93"/>
            <p:cNvSpPr/>
            <p:nvPr/>
          </p:nvSpPr>
          <p:spPr>
            <a:xfrm>
              <a:off x="2781314" y="4536390"/>
              <a:ext cx="123820" cy="19067"/>
            </a:xfrm>
            <a:custGeom>
              <a:avLst/>
              <a:gdLst/>
              <a:ahLst/>
              <a:cxnLst/>
              <a:rect l="l" t="t" r="r" b="b"/>
              <a:pathLst>
                <a:path w="4721" h="727" extrusionOk="0">
                  <a:moveTo>
                    <a:pt x="0" y="0"/>
                  </a:moveTo>
                  <a:lnTo>
                    <a:pt x="0" y="727"/>
                  </a:lnTo>
                  <a:lnTo>
                    <a:pt x="4721" y="727"/>
                  </a:lnTo>
                  <a:lnTo>
                    <a:pt x="4721" y="0"/>
                  </a:lnTo>
                  <a:close/>
                </a:path>
              </a:pathLst>
            </a:custGeom>
            <a:solidFill>
              <a:srgbClr val="B9C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7" name="Google Shape;13397;p93"/>
            <p:cNvSpPr/>
            <p:nvPr/>
          </p:nvSpPr>
          <p:spPr>
            <a:xfrm>
              <a:off x="2798598" y="4579167"/>
              <a:ext cx="89252" cy="28667"/>
            </a:xfrm>
            <a:custGeom>
              <a:avLst/>
              <a:gdLst/>
              <a:ahLst/>
              <a:cxnLst/>
              <a:rect l="l" t="t" r="r" b="b"/>
              <a:pathLst>
                <a:path w="3403" h="1093" extrusionOk="0">
                  <a:moveTo>
                    <a:pt x="0" y="0"/>
                  </a:moveTo>
                  <a:lnTo>
                    <a:pt x="135" y="1093"/>
                  </a:lnTo>
                  <a:lnTo>
                    <a:pt x="3268" y="1093"/>
                  </a:lnTo>
                  <a:lnTo>
                    <a:pt x="3402" y="0"/>
                  </a:lnTo>
                  <a:close/>
                </a:path>
              </a:pathLst>
            </a:custGeom>
            <a:solidFill>
              <a:srgbClr val="F0F4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8" name="Google Shape;13398;p93"/>
            <p:cNvSpPr/>
            <p:nvPr/>
          </p:nvSpPr>
          <p:spPr>
            <a:xfrm>
              <a:off x="2795581" y="4555431"/>
              <a:ext cx="95285" cy="76138"/>
            </a:xfrm>
            <a:custGeom>
              <a:avLst/>
              <a:gdLst/>
              <a:ahLst/>
              <a:cxnLst/>
              <a:rect l="l" t="t" r="r" b="b"/>
              <a:pathLst>
                <a:path w="3633" h="2903" extrusionOk="0">
                  <a:moveTo>
                    <a:pt x="0" y="1"/>
                  </a:moveTo>
                  <a:lnTo>
                    <a:pt x="361" y="2902"/>
                  </a:lnTo>
                  <a:lnTo>
                    <a:pt x="909" y="2902"/>
                  </a:lnTo>
                  <a:lnTo>
                    <a:pt x="640" y="751"/>
                  </a:lnTo>
                  <a:cubicBezTo>
                    <a:pt x="626" y="641"/>
                    <a:pt x="707" y="544"/>
                    <a:pt x="818" y="544"/>
                  </a:cubicBezTo>
                  <a:lnTo>
                    <a:pt x="3566" y="544"/>
                  </a:lnTo>
                  <a:lnTo>
                    <a:pt x="3633" y="1"/>
                  </a:lnTo>
                  <a:close/>
                </a:path>
              </a:pathLst>
            </a:custGeom>
            <a:solidFill>
              <a:srgbClr val="A9B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99" name="Google Shape;13399;p93"/>
            <p:cNvSpPr/>
            <p:nvPr/>
          </p:nvSpPr>
          <p:spPr>
            <a:xfrm>
              <a:off x="2798598" y="4579167"/>
              <a:ext cx="17940" cy="28667"/>
            </a:xfrm>
            <a:custGeom>
              <a:avLst/>
              <a:gdLst/>
              <a:ahLst/>
              <a:cxnLst/>
              <a:rect l="l" t="t" r="r" b="b"/>
              <a:pathLst>
                <a:path w="684" h="1093" extrusionOk="0">
                  <a:moveTo>
                    <a:pt x="0" y="0"/>
                  </a:moveTo>
                  <a:lnTo>
                    <a:pt x="135" y="1093"/>
                  </a:lnTo>
                  <a:lnTo>
                    <a:pt x="684" y="1093"/>
                  </a:lnTo>
                  <a:lnTo>
                    <a:pt x="544" y="0"/>
                  </a:lnTo>
                  <a:close/>
                </a:path>
              </a:pathLst>
            </a:custGeom>
            <a:solidFill>
              <a:srgbClr val="DA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0" name="Google Shape;13400;p93"/>
            <p:cNvSpPr/>
            <p:nvPr/>
          </p:nvSpPr>
          <p:spPr>
            <a:xfrm>
              <a:off x="2788500" y="4474545"/>
              <a:ext cx="45216" cy="39236"/>
            </a:xfrm>
            <a:custGeom>
              <a:avLst/>
              <a:gdLst/>
              <a:ahLst/>
              <a:cxnLst/>
              <a:rect l="l" t="t" r="r" b="b"/>
              <a:pathLst>
                <a:path w="1724" h="1496" extrusionOk="0">
                  <a:moveTo>
                    <a:pt x="698" y="0"/>
                  </a:moveTo>
                  <a:cubicBezTo>
                    <a:pt x="111" y="207"/>
                    <a:pt x="1" y="992"/>
                    <a:pt x="511" y="1352"/>
                  </a:cubicBezTo>
                  <a:cubicBezTo>
                    <a:pt x="650" y="1451"/>
                    <a:pt x="803" y="1495"/>
                    <a:pt x="952" y="1495"/>
                  </a:cubicBezTo>
                  <a:cubicBezTo>
                    <a:pt x="1351" y="1495"/>
                    <a:pt x="1723" y="1179"/>
                    <a:pt x="1723" y="727"/>
                  </a:cubicBezTo>
                  <a:cubicBezTo>
                    <a:pt x="1569" y="289"/>
                    <a:pt x="1160" y="0"/>
                    <a:pt x="698" y="0"/>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1" name="Google Shape;13401;p93"/>
            <p:cNvSpPr/>
            <p:nvPr/>
          </p:nvSpPr>
          <p:spPr>
            <a:xfrm>
              <a:off x="2779792" y="4493586"/>
              <a:ext cx="53924" cy="18962"/>
            </a:xfrm>
            <a:custGeom>
              <a:avLst/>
              <a:gdLst/>
              <a:ahLst/>
              <a:cxnLst/>
              <a:rect l="l" t="t" r="r" b="b"/>
              <a:pathLst>
                <a:path w="2056" h="723" extrusionOk="0">
                  <a:moveTo>
                    <a:pt x="1" y="1"/>
                  </a:moveTo>
                  <a:cubicBezTo>
                    <a:pt x="155" y="434"/>
                    <a:pt x="568" y="723"/>
                    <a:pt x="1030" y="723"/>
                  </a:cubicBezTo>
                  <a:cubicBezTo>
                    <a:pt x="1492" y="723"/>
                    <a:pt x="1901" y="434"/>
                    <a:pt x="2055" y="1"/>
                  </a:cubicBez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2" name="Google Shape;13402;p93"/>
            <p:cNvSpPr/>
            <p:nvPr/>
          </p:nvSpPr>
          <p:spPr>
            <a:xfrm>
              <a:off x="2861439" y="4474545"/>
              <a:ext cx="45216" cy="39236"/>
            </a:xfrm>
            <a:custGeom>
              <a:avLst/>
              <a:gdLst/>
              <a:ahLst/>
              <a:cxnLst/>
              <a:rect l="l" t="t" r="r" b="b"/>
              <a:pathLst>
                <a:path w="1724" h="1496" extrusionOk="0">
                  <a:moveTo>
                    <a:pt x="698" y="0"/>
                  </a:moveTo>
                  <a:cubicBezTo>
                    <a:pt x="111" y="207"/>
                    <a:pt x="1" y="992"/>
                    <a:pt x="511" y="1352"/>
                  </a:cubicBezTo>
                  <a:cubicBezTo>
                    <a:pt x="650" y="1451"/>
                    <a:pt x="803" y="1495"/>
                    <a:pt x="952" y="1495"/>
                  </a:cubicBezTo>
                  <a:cubicBezTo>
                    <a:pt x="1351" y="1495"/>
                    <a:pt x="1723" y="1179"/>
                    <a:pt x="1723" y="727"/>
                  </a:cubicBezTo>
                  <a:cubicBezTo>
                    <a:pt x="1569" y="289"/>
                    <a:pt x="1160" y="0"/>
                    <a:pt x="698" y="0"/>
                  </a:cubicBezTo>
                  <a:close/>
                </a:path>
              </a:pathLst>
            </a:custGeom>
            <a:solidFill>
              <a:srgbClr val="B8C6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3" name="Google Shape;13403;p93"/>
            <p:cNvSpPr/>
            <p:nvPr/>
          </p:nvSpPr>
          <p:spPr>
            <a:xfrm>
              <a:off x="2852862" y="4493586"/>
              <a:ext cx="53793" cy="18962"/>
            </a:xfrm>
            <a:custGeom>
              <a:avLst/>
              <a:gdLst/>
              <a:ahLst/>
              <a:cxnLst/>
              <a:rect l="l" t="t" r="r" b="b"/>
              <a:pathLst>
                <a:path w="2051" h="723" extrusionOk="0">
                  <a:moveTo>
                    <a:pt x="1" y="1"/>
                  </a:moveTo>
                  <a:cubicBezTo>
                    <a:pt x="155" y="434"/>
                    <a:pt x="564" y="723"/>
                    <a:pt x="1025" y="723"/>
                  </a:cubicBezTo>
                  <a:cubicBezTo>
                    <a:pt x="1487" y="723"/>
                    <a:pt x="1896" y="434"/>
                    <a:pt x="2050" y="1"/>
                  </a:cubicBezTo>
                  <a:close/>
                </a:path>
              </a:pathLst>
            </a:custGeom>
            <a:solidFill>
              <a:srgbClr val="A5B8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4" name="Google Shape;13404;p93"/>
            <p:cNvSpPr/>
            <p:nvPr/>
          </p:nvSpPr>
          <p:spPr>
            <a:xfrm>
              <a:off x="2820183" y="4346293"/>
              <a:ext cx="47839" cy="104071"/>
            </a:xfrm>
            <a:custGeom>
              <a:avLst/>
              <a:gdLst/>
              <a:ahLst/>
              <a:cxnLst/>
              <a:rect l="l" t="t" r="r" b="b"/>
              <a:pathLst>
                <a:path w="1824" h="3968" extrusionOk="0">
                  <a:moveTo>
                    <a:pt x="912" y="0"/>
                  </a:moveTo>
                  <a:cubicBezTo>
                    <a:pt x="827" y="0"/>
                    <a:pt x="741" y="57"/>
                    <a:pt x="741" y="170"/>
                  </a:cubicBezTo>
                  <a:lnTo>
                    <a:pt x="741" y="550"/>
                  </a:lnTo>
                  <a:cubicBezTo>
                    <a:pt x="318" y="593"/>
                    <a:pt x="0" y="959"/>
                    <a:pt x="20" y="1387"/>
                  </a:cubicBezTo>
                  <a:cubicBezTo>
                    <a:pt x="39" y="1816"/>
                    <a:pt x="395" y="2152"/>
                    <a:pt x="823" y="2157"/>
                  </a:cubicBezTo>
                  <a:lnTo>
                    <a:pt x="1001" y="2157"/>
                  </a:lnTo>
                  <a:cubicBezTo>
                    <a:pt x="1256" y="2157"/>
                    <a:pt x="1468" y="2364"/>
                    <a:pt x="1468" y="2619"/>
                  </a:cubicBezTo>
                  <a:cubicBezTo>
                    <a:pt x="1468" y="2874"/>
                    <a:pt x="1256" y="3086"/>
                    <a:pt x="1001" y="3086"/>
                  </a:cubicBezTo>
                  <a:lnTo>
                    <a:pt x="727" y="3086"/>
                  </a:lnTo>
                  <a:cubicBezTo>
                    <a:pt x="525" y="3086"/>
                    <a:pt x="356" y="2918"/>
                    <a:pt x="356" y="2711"/>
                  </a:cubicBezTo>
                  <a:cubicBezTo>
                    <a:pt x="356" y="2598"/>
                    <a:pt x="271" y="2541"/>
                    <a:pt x="186" y="2541"/>
                  </a:cubicBezTo>
                  <a:cubicBezTo>
                    <a:pt x="100" y="2541"/>
                    <a:pt x="15" y="2598"/>
                    <a:pt x="15" y="2711"/>
                  </a:cubicBezTo>
                  <a:cubicBezTo>
                    <a:pt x="15" y="3105"/>
                    <a:pt x="337" y="3423"/>
                    <a:pt x="727" y="3428"/>
                  </a:cubicBezTo>
                  <a:lnTo>
                    <a:pt x="741" y="3428"/>
                  </a:lnTo>
                  <a:lnTo>
                    <a:pt x="741" y="3798"/>
                  </a:lnTo>
                  <a:cubicBezTo>
                    <a:pt x="741" y="3911"/>
                    <a:pt x="827" y="3968"/>
                    <a:pt x="912" y="3968"/>
                  </a:cubicBezTo>
                  <a:cubicBezTo>
                    <a:pt x="998" y="3968"/>
                    <a:pt x="1083" y="3911"/>
                    <a:pt x="1083" y="3798"/>
                  </a:cubicBezTo>
                  <a:lnTo>
                    <a:pt x="1083" y="3423"/>
                  </a:lnTo>
                  <a:cubicBezTo>
                    <a:pt x="1506" y="3379"/>
                    <a:pt x="1824" y="3009"/>
                    <a:pt x="1805" y="2581"/>
                  </a:cubicBezTo>
                  <a:cubicBezTo>
                    <a:pt x="1781" y="2152"/>
                    <a:pt x="1429" y="1816"/>
                    <a:pt x="1001" y="1816"/>
                  </a:cubicBezTo>
                  <a:lnTo>
                    <a:pt x="823" y="1816"/>
                  </a:lnTo>
                  <a:cubicBezTo>
                    <a:pt x="563" y="1816"/>
                    <a:pt x="356" y="1604"/>
                    <a:pt x="356" y="1349"/>
                  </a:cubicBezTo>
                  <a:cubicBezTo>
                    <a:pt x="356" y="1094"/>
                    <a:pt x="563" y="887"/>
                    <a:pt x="823" y="887"/>
                  </a:cubicBezTo>
                  <a:lnTo>
                    <a:pt x="1093" y="887"/>
                  </a:lnTo>
                  <a:cubicBezTo>
                    <a:pt x="1299" y="887"/>
                    <a:pt x="1468" y="1051"/>
                    <a:pt x="1468" y="1257"/>
                  </a:cubicBezTo>
                  <a:lnTo>
                    <a:pt x="1468" y="1440"/>
                  </a:lnTo>
                  <a:cubicBezTo>
                    <a:pt x="1468" y="1553"/>
                    <a:pt x="1553" y="1610"/>
                    <a:pt x="1639" y="1610"/>
                  </a:cubicBezTo>
                  <a:cubicBezTo>
                    <a:pt x="1724" y="1610"/>
                    <a:pt x="1810" y="1553"/>
                    <a:pt x="1810" y="1440"/>
                  </a:cubicBezTo>
                  <a:lnTo>
                    <a:pt x="1810" y="1257"/>
                  </a:lnTo>
                  <a:cubicBezTo>
                    <a:pt x="1810" y="863"/>
                    <a:pt x="1487" y="545"/>
                    <a:pt x="1093" y="545"/>
                  </a:cubicBezTo>
                  <a:lnTo>
                    <a:pt x="1083" y="545"/>
                  </a:lnTo>
                  <a:lnTo>
                    <a:pt x="1083" y="170"/>
                  </a:lnTo>
                  <a:cubicBezTo>
                    <a:pt x="1083" y="57"/>
                    <a:pt x="998" y="0"/>
                    <a:pt x="91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5" name="Google Shape;13405;p93"/>
            <p:cNvSpPr/>
            <p:nvPr/>
          </p:nvSpPr>
          <p:spPr>
            <a:xfrm>
              <a:off x="2775753" y="4332051"/>
              <a:ext cx="134940" cy="304055"/>
            </a:xfrm>
            <a:custGeom>
              <a:avLst/>
              <a:gdLst/>
              <a:ahLst/>
              <a:cxnLst/>
              <a:rect l="l" t="t" r="r" b="b"/>
              <a:pathLst>
                <a:path w="5145" h="11593" extrusionOk="0">
                  <a:moveTo>
                    <a:pt x="2577" y="338"/>
                  </a:moveTo>
                  <a:cubicBezTo>
                    <a:pt x="3145" y="338"/>
                    <a:pt x="3702" y="560"/>
                    <a:pt x="4119" y="978"/>
                  </a:cubicBezTo>
                  <a:cubicBezTo>
                    <a:pt x="4750" y="1608"/>
                    <a:pt x="4937" y="2546"/>
                    <a:pt x="4596" y="3364"/>
                  </a:cubicBezTo>
                  <a:cubicBezTo>
                    <a:pt x="4259" y="4182"/>
                    <a:pt x="3460" y="4716"/>
                    <a:pt x="2575" y="4716"/>
                  </a:cubicBezTo>
                  <a:cubicBezTo>
                    <a:pt x="1367" y="4716"/>
                    <a:pt x="385" y="3735"/>
                    <a:pt x="385" y="2527"/>
                  </a:cubicBezTo>
                  <a:cubicBezTo>
                    <a:pt x="385" y="1642"/>
                    <a:pt x="920" y="843"/>
                    <a:pt x="1738" y="506"/>
                  </a:cubicBezTo>
                  <a:cubicBezTo>
                    <a:pt x="2009" y="393"/>
                    <a:pt x="2294" y="338"/>
                    <a:pt x="2577" y="338"/>
                  </a:cubicBezTo>
                  <a:close/>
                  <a:moveTo>
                    <a:pt x="4764" y="7959"/>
                  </a:moveTo>
                  <a:lnTo>
                    <a:pt x="4764" y="8344"/>
                  </a:lnTo>
                  <a:lnTo>
                    <a:pt x="4014" y="8344"/>
                  </a:lnTo>
                  <a:cubicBezTo>
                    <a:pt x="3787" y="8344"/>
                    <a:pt x="3787" y="8686"/>
                    <a:pt x="4014" y="8686"/>
                  </a:cubicBezTo>
                  <a:lnTo>
                    <a:pt x="4196" y="8686"/>
                  </a:lnTo>
                  <a:lnTo>
                    <a:pt x="4124" y="9254"/>
                  </a:lnTo>
                  <a:lnTo>
                    <a:pt x="1021" y="9254"/>
                  </a:lnTo>
                  <a:lnTo>
                    <a:pt x="953" y="8686"/>
                  </a:lnTo>
                  <a:lnTo>
                    <a:pt x="3215" y="8686"/>
                  </a:lnTo>
                  <a:cubicBezTo>
                    <a:pt x="3446" y="8686"/>
                    <a:pt x="3446" y="8344"/>
                    <a:pt x="3215" y="8344"/>
                  </a:cubicBezTo>
                  <a:lnTo>
                    <a:pt x="385" y="8344"/>
                  </a:lnTo>
                  <a:lnTo>
                    <a:pt x="385" y="7959"/>
                  </a:lnTo>
                  <a:close/>
                  <a:moveTo>
                    <a:pt x="4081" y="9595"/>
                  </a:moveTo>
                  <a:lnTo>
                    <a:pt x="3989" y="10341"/>
                  </a:lnTo>
                  <a:lnTo>
                    <a:pt x="1160" y="10341"/>
                  </a:lnTo>
                  <a:lnTo>
                    <a:pt x="1064" y="9595"/>
                  </a:lnTo>
                  <a:close/>
                  <a:moveTo>
                    <a:pt x="3946" y="10683"/>
                  </a:moveTo>
                  <a:lnTo>
                    <a:pt x="3874" y="11251"/>
                  </a:lnTo>
                  <a:lnTo>
                    <a:pt x="1271" y="11251"/>
                  </a:lnTo>
                  <a:lnTo>
                    <a:pt x="1199" y="10683"/>
                  </a:lnTo>
                  <a:close/>
                  <a:moveTo>
                    <a:pt x="2575" y="1"/>
                  </a:moveTo>
                  <a:cubicBezTo>
                    <a:pt x="1208" y="1"/>
                    <a:pt x="92" y="1079"/>
                    <a:pt x="44" y="2445"/>
                  </a:cubicBezTo>
                  <a:cubicBezTo>
                    <a:pt x="1" y="3807"/>
                    <a:pt x="1040" y="4962"/>
                    <a:pt x="2402" y="5053"/>
                  </a:cubicBezTo>
                  <a:lnTo>
                    <a:pt x="2402" y="7623"/>
                  </a:lnTo>
                  <a:lnTo>
                    <a:pt x="212" y="7623"/>
                  </a:lnTo>
                  <a:cubicBezTo>
                    <a:pt x="121" y="7623"/>
                    <a:pt x="44" y="7695"/>
                    <a:pt x="44" y="7791"/>
                  </a:cubicBezTo>
                  <a:lnTo>
                    <a:pt x="44" y="8518"/>
                  </a:lnTo>
                  <a:cubicBezTo>
                    <a:pt x="44" y="8609"/>
                    <a:pt x="121" y="8686"/>
                    <a:pt x="212" y="8686"/>
                  </a:cubicBezTo>
                  <a:lnTo>
                    <a:pt x="607" y="8686"/>
                  </a:lnTo>
                  <a:lnTo>
                    <a:pt x="953" y="11443"/>
                  </a:lnTo>
                  <a:cubicBezTo>
                    <a:pt x="963" y="11525"/>
                    <a:pt x="1035" y="11592"/>
                    <a:pt x="1122" y="11592"/>
                  </a:cubicBezTo>
                  <a:lnTo>
                    <a:pt x="4028" y="11592"/>
                  </a:lnTo>
                  <a:cubicBezTo>
                    <a:pt x="4110" y="11592"/>
                    <a:pt x="4182" y="11525"/>
                    <a:pt x="4196" y="11443"/>
                  </a:cubicBezTo>
                  <a:lnTo>
                    <a:pt x="4538" y="8686"/>
                  </a:lnTo>
                  <a:lnTo>
                    <a:pt x="4933" y="8686"/>
                  </a:lnTo>
                  <a:cubicBezTo>
                    <a:pt x="5029" y="8686"/>
                    <a:pt x="5101" y="8609"/>
                    <a:pt x="5101" y="8518"/>
                  </a:cubicBezTo>
                  <a:lnTo>
                    <a:pt x="5101" y="7791"/>
                  </a:lnTo>
                  <a:cubicBezTo>
                    <a:pt x="5101" y="7695"/>
                    <a:pt x="5029" y="7623"/>
                    <a:pt x="4933" y="7623"/>
                  </a:cubicBezTo>
                  <a:lnTo>
                    <a:pt x="2743" y="7623"/>
                  </a:lnTo>
                  <a:lnTo>
                    <a:pt x="2743" y="5053"/>
                  </a:lnTo>
                  <a:cubicBezTo>
                    <a:pt x="4105" y="4962"/>
                    <a:pt x="5144" y="3807"/>
                    <a:pt x="5101" y="2445"/>
                  </a:cubicBezTo>
                  <a:cubicBezTo>
                    <a:pt x="5053" y="1079"/>
                    <a:pt x="3937" y="1"/>
                    <a:pt x="257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6" name="Google Shape;13406;p93"/>
            <p:cNvSpPr/>
            <p:nvPr/>
          </p:nvSpPr>
          <p:spPr>
            <a:xfrm>
              <a:off x="2775386" y="4470034"/>
              <a:ext cx="62736" cy="47052"/>
            </a:xfrm>
            <a:custGeom>
              <a:avLst/>
              <a:gdLst/>
              <a:ahLst/>
              <a:cxnLst/>
              <a:rect l="l" t="t" r="r" b="b"/>
              <a:pathLst>
                <a:path w="2392" h="1794" extrusionOk="0">
                  <a:moveTo>
                    <a:pt x="1198" y="341"/>
                  </a:moveTo>
                  <a:cubicBezTo>
                    <a:pt x="1497" y="341"/>
                    <a:pt x="1771" y="485"/>
                    <a:pt x="1944" y="726"/>
                  </a:cubicBezTo>
                  <a:lnTo>
                    <a:pt x="448" y="726"/>
                  </a:lnTo>
                  <a:cubicBezTo>
                    <a:pt x="621" y="485"/>
                    <a:pt x="900" y="341"/>
                    <a:pt x="1198" y="341"/>
                  </a:cubicBezTo>
                  <a:close/>
                  <a:moveTo>
                    <a:pt x="1944" y="1067"/>
                  </a:moveTo>
                  <a:cubicBezTo>
                    <a:pt x="1771" y="1308"/>
                    <a:pt x="1497" y="1452"/>
                    <a:pt x="1198" y="1452"/>
                  </a:cubicBezTo>
                  <a:cubicBezTo>
                    <a:pt x="900" y="1452"/>
                    <a:pt x="621" y="1308"/>
                    <a:pt x="448" y="1067"/>
                  </a:cubicBezTo>
                  <a:close/>
                  <a:moveTo>
                    <a:pt x="1196" y="0"/>
                  </a:moveTo>
                  <a:cubicBezTo>
                    <a:pt x="701" y="0"/>
                    <a:pt x="207" y="281"/>
                    <a:pt x="10" y="841"/>
                  </a:cubicBezTo>
                  <a:cubicBezTo>
                    <a:pt x="0" y="875"/>
                    <a:pt x="0" y="918"/>
                    <a:pt x="10" y="952"/>
                  </a:cubicBezTo>
                  <a:cubicBezTo>
                    <a:pt x="188" y="1457"/>
                    <a:pt x="664" y="1789"/>
                    <a:pt x="1198" y="1794"/>
                  </a:cubicBezTo>
                  <a:cubicBezTo>
                    <a:pt x="1732" y="1789"/>
                    <a:pt x="2209" y="1452"/>
                    <a:pt x="2387" y="952"/>
                  </a:cubicBezTo>
                  <a:cubicBezTo>
                    <a:pt x="2387" y="942"/>
                    <a:pt x="2392" y="933"/>
                    <a:pt x="2392" y="928"/>
                  </a:cubicBezTo>
                  <a:cubicBezTo>
                    <a:pt x="2392" y="918"/>
                    <a:pt x="2392" y="909"/>
                    <a:pt x="2392" y="899"/>
                  </a:cubicBezTo>
                  <a:cubicBezTo>
                    <a:pt x="2392" y="889"/>
                    <a:pt x="2392" y="880"/>
                    <a:pt x="2392" y="875"/>
                  </a:cubicBezTo>
                  <a:lnTo>
                    <a:pt x="2392" y="865"/>
                  </a:lnTo>
                  <a:cubicBezTo>
                    <a:pt x="2392" y="856"/>
                    <a:pt x="2387" y="846"/>
                    <a:pt x="2387" y="841"/>
                  </a:cubicBezTo>
                  <a:cubicBezTo>
                    <a:pt x="2187" y="281"/>
                    <a:pt x="1691" y="0"/>
                    <a:pt x="119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07" name="Google Shape;13407;p93"/>
            <p:cNvSpPr/>
            <p:nvPr/>
          </p:nvSpPr>
          <p:spPr>
            <a:xfrm>
              <a:off x="2848194" y="4470034"/>
              <a:ext cx="62998" cy="47052"/>
            </a:xfrm>
            <a:custGeom>
              <a:avLst/>
              <a:gdLst/>
              <a:ahLst/>
              <a:cxnLst/>
              <a:rect l="l" t="t" r="r" b="b"/>
              <a:pathLst>
                <a:path w="2402" h="1794" extrusionOk="0">
                  <a:moveTo>
                    <a:pt x="1201" y="341"/>
                  </a:moveTo>
                  <a:cubicBezTo>
                    <a:pt x="1498" y="342"/>
                    <a:pt x="1776" y="486"/>
                    <a:pt x="1949" y="726"/>
                  </a:cubicBezTo>
                  <a:lnTo>
                    <a:pt x="453" y="726"/>
                  </a:lnTo>
                  <a:cubicBezTo>
                    <a:pt x="626" y="486"/>
                    <a:pt x="904" y="342"/>
                    <a:pt x="1201" y="341"/>
                  </a:cubicBezTo>
                  <a:close/>
                  <a:moveTo>
                    <a:pt x="1949" y="1067"/>
                  </a:moveTo>
                  <a:cubicBezTo>
                    <a:pt x="1776" y="1308"/>
                    <a:pt x="1502" y="1452"/>
                    <a:pt x="1203" y="1452"/>
                  </a:cubicBezTo>
                  <a:lnTo>
                    <a:pt x="1199" y="1452"/>
                  </a:lnTo>
                  <a:cubicBezTo>
                    <a:pt x="905" y="1452"/>
                    <a:pt x="626" y="1308"/>
                    <a:pt x="453" y="1067"/>
                  </a:cubicBezTo>
                  <a:close/>
                  <a:moveTo>
                    <a:pt x="1201" y="0"/>
                  </a:moveTo>
                  <a:cubicBezTo>
                    <a:pt x="707" y="0"/>
                    <a:pt x="212" y="281"/>
                    <a:pt x="15" y="841"/>
                  </a:cubicBezTo>
                  <a:cubicBezTo>
                    <a:pt x="0" y="875"/>
                    <a:pt x="0" y="918"/>
                    <a:pt x="15" y="952"/>
                  </a:cubicBezTo>
                  <a:cubicBezTo>
                    <a:pt x="193" y="1457"/>
                    <a:pt x="669" y="1794"/>
                    <a:pt x="1199" y="1794"/>
                  </a:cubicBezTo>
                  <a:cubicBezTo>
                    <a:pt x="1733" y="1794"/>
                    <a:pt x="2209" y="1457"/>
                    <a:pt x="2387" y="952"/>
                  </a:cubicBezTo>
                  <a:cubicBezTo>
                    <a:pt x="2402" y="918"/>
                    <a:pt x="2402" y="875"/>
                    <a:pt x="2387" y="841"/>
                  </a:cubicBezTo>
                  <a:cubicBezTo>
                    <a:pt x="2190" y="281"/>
                    <a:pt x="1695" y="0"/>
                    <a:pt x="120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08" name="Google Shape;13408;p93"/>
          <p:cNvGrpSpPr/>
          <p:nvPr/>
        </p:nvGrpSpPr>
        <p:grpSpPr>
          <a:xfrm>
            <a:off x="3097827" y="2255634"/>
            <a:ext cx="351239" cy="350609"/>
            <a:chOff x="3097827" y="2440209"/>
            <a:chExt cx="351239" cy="350609"/>
          </a:xfrm>
        </p:grpSpPr>
        <p:sp>
          <p:nvSpPr>
            <p:cNvPr id="13409" name="Google Shape;13409;p93"/>
            <p:cNvSpPr/>
            <p:nvPr/>
          </p:nvSpPr>
          <p:spPr>
            <a:xfrm>
              <a:off x="3158150" y="2478318"/>
              <a:ext cx="230592" cy="307308"/>
            </a:xfrm>
            <a:custGeom>
              <a:avLst/>
              <a:gdLst/>
              <a:ahLst/>
              <a:cxnLst/>
              <a:rect l="l" t="t" r="r" b="b"/>
              <a:pathLst>
                <a:path w="8792" h="11717" extrusionOk="0">
                  <a:moveTo>
                    <a:pt x="4393" y="0"/>
                  </a:moveTo>
                  <a:cubicBezTo>
                    <a:pt x="1968" y="0"/>
                    <a:pt x="0" y="1968"/>
                    <a:pt x="0" y="4394"/>
                  </a:cubicBezTo>
                  <a:cubicBezTo>
                    <a:pt x="0" y="8161"/>
                    <a:pt x="4393" y="11717"/>
                    <a:pt x="4393" y="11717"/>
                  </a:cubicBezTo>
                  <a:cubicBezTo>
                    <a:pt x="4393" y="11717"/>
                    <a:pt x="8791" y="8161"/>
                    <a:pt x="8791" y="4394"/>
                  </a:cubicBezTo>
                  <a:cubicBezTo>
                    <a:pt x="8791" y="1968"/>
                    <a:pt x="6823" y="0"/>
                    <a:pt x="4393" y="0"/>
                  </a:cubicBezTo>
                  <a:close/>
                </a:path>
              </a:pathLst>
            </a:custGeom>
            <a:solidFill>
              <a:srgbClr val="E0E7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0" name="Google Shape;13410;p93"/>
            <p:cNvSpPr/>
            <p:nvPr/>
          </p:nvSpPr>
          <p:spPr>
            <a:xfrm>
              <a:off x="3158150" y="2485504"/>
              <a:ext cx="132265" cy="300121"/>
            </a:xfrm>
            <a:custGeom>
              <a:avLst/>
              <a:gdLst/>
              <a:ahLst/>
              <a:cxnLst/>
              <a:rect l="l" t="t" r="r" b="b"/>
              <a:pathLst>
                <a:path w="5043" h="11443" extrusionOk="0">
                  <a:moveTo>
                    <a:pt x="2858" y="1"/>
                  </a:moveTo>
                  <a:lnTo>
                    <a:pt x="2858" y="1"/>
                  </a:lnTo>
                  <a:cubicBezTo>
                    <a:pt x="1141" y="645"/>
                    <a:pt x="0" y="2286"/>
                    <a:pt x="0" y="4120"/>
                  </a:cubicBezTo>
                  <a:cubicBezTo>
                    <a:pt x="0" y="7887"/>
                    <a:pt x="4393" y="11443"/>
                    <a:pt x="4393" y="11443"/>
                  </a:cubicBezTo>
                  <a:cubicBezTo>
                    <a:pt x="4393" y="11443"/>
                    <a:pt x="4648" y="11236"/>
                    <a:pt x="5043" y="10866"/>
                  </a:cubicBezTo>
                  <a:cubicBezTo>
                    <a:pt x="4201" y="10134"/>
                    <a:pt x="837" y="7002"/>
                    <a:pt x="837" y="3701"/>
                  </a:cubicBezTo>
                  <a:cubicBezTo>
                    <a:pt x="837" y="2204"/>
                    <a:pt x="1598" y="809"/>
                    <a:pt x="2858" y="1"/>
                  </a:cubicBezTo>
                  <a:close/>
                </a:path>
              </a:pathLst>
            </a:custGeom>
            <a:solidFill>
              <a:srgbClr val="D9E1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1" name="Google Shape;13411;p93"/>
            <p:cNvSpPr/>
            <p:nvPr/>
          </p:nvSpPr>
          <p:spPr>
            <a:xfrm>
              <a:off x="3185663" y="2505830"/>
              <a:ext cx="175567" cy="175567"/>
            </a:xfrm>
            <a:custGeom>
              <a:avLst/>
              <a:gdLst/>
              <a:ahLst/>
              <a:cxnLst/>
              <a:rect l="l" t="t" r="r" b="b"/>
              <a:pathLst>
                <a:path w="6694" h="6694" extrusionOk="0">
                  <a:moveTo>
                    <a:pt x="3344" y="0"/>
                  </a:moveTo>
                  <a:cubicBezTo>
                    <a:pt x="1497" y="0"/>
                    <a:pt x="0" y="1497"/>
                    <a:pt x="0" y="3345"/>
                  </a:cubicBezTo>
                  <a:cubicBezTo>
                    <a:pt x="0" y="5197"/>
                    <a:pt x="1497" y="6694"/>
                    <a:pt x="3344" y="6694"/>
                  </a:cubicBezTo>
                  <a:cubicBezTo>
                    <a:pt x="5197" y="6694"/>
                    <a:pt x="6693" y="5197"/>
                    <a:pt x="6693" y="3345"/>
                  </a:cubicBezTo>
                  <a:cubicBezTo>
                    <a:pt x="6693" y="1497"/>
                    <a:pt x="5197" y="0"/>
                    <a:pt x="3344" y="0"/>
                  </a:cubicBezTo>
                  <a:close/>
                </a:path>
              </a:pathLst>
            </a:custGeom>
            <a:solidFill>
              <a:srgbClr val="F6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2" name="Google Shape;13412;p93"/>
            <p:cNvSpPr/>
            <p:nvPr/>
          </p:nvSpPr>
          <p:spPr>
            <a:xfrm>
              <a:off x="3171395" y="2515430"/>
              <a:ext cx="158650" cy="165968"/>
            </a:xfrm>
            <a:custGeom>
              <a:avLst/>
              <a:gdLst/>
              <a:ahLst/>
              <a:cxnLst/>
              <a:rect l="l" t="t" r="r" b="b"/>
              <a:pathLst>
                <a:path w="6049" h="6328" extrusionOk="0">
                  <a:moveTo>
                    <a:pt x="2363" y="0"/>
                  </a:moveTo>
                  <a:cubicBezTo>
                    <a:pt x="587" y="914"/>
                    <a:pt x="0" y="3171"/>
                    <a:pt x="1107" y="4831"/>
                  </a:cubicBezTo>
                  <a:cubicBezTo>
                    <a:pt x="1755" y="5810"/>
                    <a:pt x="2820" y="6328"/>
                    <a:pt x="3898" y="6328"/>
                  </a:cubicBezTo>
                  <a:cubicBezTo>
                    <a:pt x="4655" y="6328"/>
                    <a:pt x="5418" y="6073"/>
                    <a:pt x="6049" y="5543"/>
                  </a:cubicBezTo>
                  <a:lnTo>
                    <a:pt x="6049" y="5543"/>
                  </a:lnTo>
                  <a:cubicBezTo>
                    <a:pt x="5572" y="5784"/>
                    <a:pt x="5048" y="5909"/>
                    <a:pt x="4519" y="5909"/>
                  </a:cubicBezTo>
                  <a:cubicBezTo>
                    <a:pt x="3114" y="5909"/>
                    <a:pt x="1858" y="5028"/>
                    <a:pt x="1372" y="3710"/>
                  </a:cubicBezTo>
                  <a:cubicBezTo>
                    <a:pt x="891" y="2387"/>
                    <a:pt x="1285" y="905"/>
                    <a:pt x="2363"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3" name="Google Shape;13413;p93"/>
            <p:cNvSpPr/>
            <p:nvPr/>
          </p:nvSpPr>
          <p:spPr>
            <a:xfrm>
              <a:off x="3152957" y="2473151"/>
              <a:ext cx="240821" cy="317667"/>
            </a:xfrm>
            <a:custGeom>
              <a:avLst/>
              <a:gdLst/>
              <a:ahLst/>
              <a:cxnLst/>
              <a:rect l="l" t="t" r="r" b="b"/>
              <a:pathLst>
                <a:path w="9182" h="12112" extrusionOk="0">
                  <a:moveTo>
                    <a:pt x="4591" y="395"/>
                  </a:moveTo>
                  <a:cubicBezTo>
                    <a:pt x="6911" y="395"/>
                    <a:pt x="8792" y="2276"/>
                    <a:pt x="8792" y="4591"/>
                  </a:cubicBezTo>
                  <a:cubicBezTo>
                    <a:pt x="8792" y="6477"/>
                    <a:pt x="7623" y="8324"/>
                    <a:pt x="6641" y="9537"/>
                  </a:cubicBezTo>
                  <a:cubicBezTo>
                    <a:pt x="6020" y="10302"/>
                    <a:pt x="5337" y="11014"/>
                    <a:pt x="4591" y="11659"/>
                  </a:cubicBezTo>
                  <a:cubicBezTo>
                    <a:pt x="3850" y="11014"/>
                    <a:pt x="3162" y="10302"/>
                    <a:pt x="2541" y="9537"/>
                  </a:cubicBezTo>
                  <a:cubicBezTo>
                    <a:pt x="1565" y="8320"/>
                    <a:pt x="395" y="6477"/>
                    <a:pt x="395" y="4591"/>
                  </a:cubicBezTo>
                  <a:cubicBezTo>
                    <a:pt x="395" y="2276"/>
                    <a:pt x="2272" y="395"/>
                    <a:pt x="4591" y="395"/>
                  </a:cubicBezTo>
                  <a:close/>
                  <a:moveTo>
                    <a:pt x="4591" y="0"/>
                  </a:moveTo>
                  <a:cubicBezTo>
                    <a:pt x="2060" y="5"/>
                    <a:pt x="6" y="2060"/>
                    <a:pt x="1" y="4591"/>
                  </a:cubicBezTo>
                  <a:cubicBezTo>
                    <a:pt x="1" y="5481"/>
                    <a:pt x="241" y="6429"/>
                    <a:pt x="708" y="7410"/>
                  </a:cubicBezTo>
                  <a:cubicBezTo>
                    <a:pt x="1127" y="8262"/>
                    <a:pt x="1642" y="9061"/>
                    <a:pt x="2243" y="9792"/>
                  </a:cubicBezTo>
                  <a:cubicBezTo>
                    <a:pt x="2912" y="10620"/>
                    <a:pt x="3653" y="11380"/>
                    <a:pt x="4466" y="12068"/>
                  </a:cubicBezTo>
                  <a:cubicBezTo>
                    <a:pt x="4502" y="12097"/>
                    <a:pt x="4547" y="12111"/>
                    <a:pt x="4591" y="12111"/>
                  </a:cubicBezTo>
                  <a:cubicBezTo>
                    <a:pt x="4636" y="12111"/>
                    <a:pt x="4680" y="12097"/>
                    <a:pt x="4716" y="12068"/>
                  </a:cubicBezTo>
                  <a:cubicBezTo>
                    <a:pt x="5530" y="11380"/>
                    <a:pt x="6271" y="10620"/>
                    <a:pt x="6939" y="9792"/>
                  </a:cubicBezTo>
                  <a:cubicBezTo>
                    <a:pt x="7541" y="9061"/>
                    <a:pt x="8061" y="8262"/>
                    <a:pt x="8479" y="7415"/>
                  </a:cubicBezTo>
                  <a:cubicBezTo>
                    <a:pt x="8946" y="6433"/>
                    <a:pt x="9182" y="5486"/>
                    <a:pt x="9182" y="4595"/>
                  </a:cubicBezTo>
                  <a:cubicBezTo>
                    <a:pt x="9182" y="2060"/>
                    <a:pt x="7127" y="5"/>
                    <a:pt x="459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4" name="Google Shape;13414;p93"/>
            <p:cNvSpPr/>
            <p:nvPr/>
          </p:nvSpPr>
          <p:spPr>
            <a:xfrm>
              <a:off x="3168877" y="2500532"/>
              <a:ext cx="205965" cy="186189"/>
            </a:xfrm>
            <a:custGeom>
              <a:avLst/>
              <a:gdLst/>
              <a:ahLst/>
              <a:cxnLst/>
              <a:rect l="l" t="t" r="r" b="b"/>
              <a:pathLst>
                <a:path w="7853" h="7099" extrusionOk="0">
                  <a:moveTo>
                    <a:pt x="3984" y="1"/>
                  </a:moveTo>
                  <a:cubicBezTo>
                    <a:pt x="2844" y="1"/>
                    <a:pt x="1730" y="548"/>
                    <a:pt x="1044" y="1554"/>
                  </a:cubicBezTo>
                  <a:cubicBezTo>
                    <a:pt x="0" y="3094"/>
                    <a:pt x="323" y="5178"/>
                    <a:pt x="1780" y="6333"/>
                  </a:cubicBezTo>
                  <a:cubicBezTo>
                    <a:pt x="2432" y="6847"/>
                    <a:pt x="3209" y="7099"/>
                    <a:pt x="3982" y="7099"/>
                  </a:cubicBezTo>
                  <a:cubicBezTo>
                    <a:pt x="4945" y="7099"/>
                    <a:pt x="5900" y="6708"/>
                    <a:pt x="6597" y="5948"/>
                  </a:cubicBezTo>
                  <a:cubicBezTo>
                    <a:pt x="7853" y="4571"/>
                    <a:pt x="7838" y="2464"/>
                    <a:pt x="6559" y="1112"/>
                  </a:cubicBezTo>
                  <a:cubicBezTo>
                    <a:pt x="6521" y="1072"/>
                    <a:pt x="6470" y="1052"/>
                    <a:pt x="6419" y="1052"/>
                  </a:cubicBezTo>
                  <a:cubicBezTo>
                    <a:pt x="6370" y="1052"/>
                    <a:pt x="6322" y="1070"/>
                    <a:pt x="6284" y="1107"/>
                  </a:cubicBezTo>
                  <a:cubicBezTo>
                    <a:pt x="6202" y="1179"/>
                    <a:pt x="6198" y="1304"/>
                    <a:pt x="6275" y="1381"/>
                  </a:cubicBezTo>
                  <a:cubicBezTo>
                    <a:pt x="7405" y="2579"/>
                    <a:pt x="7420" y="4451"/>
                    <a:pt x="6308" y="5664"/>
                  </a:cubicBezTo>
                  <a:cubicBezTo>
                    <a:pt x="5690" y="6338"/>
                    <a:pt x="4842" y="6683"/>
                    <a:pt x="3990" y="6683"/>
                  </a:cubicBezTo>
                  <a:cubicBezTo>
                    <a:pt x="3304" y="6683"/>
                    <a:pt x="2615" y="6460"/>
                    <a:pt x="2040" y="6005"/>
                  </a:cubicBezTo>
                  <a:cubicBezTo>
                    <a:pt x="746" y="4985"/>
                    <a:pt x="462" y="3138"/>
                    <a:pt x="1386" y="1776"/>
                  </a:cubicBezTo>
                  <a:cubicBezTo>
                    <a:pt x="1993" y="883"/>
                    <a:pt x="2980" y="397"/>
                    <a:pt x="3990" y="397"/>
                  </a:cubicBezTo>
                  <a:cubicBezTo>
                    <a:pt x="4525" y="397"/>
                    <a:pt x="5067" y="533"/>
                    <a:pt x="5563" y="818"/>
                  </a:cubicBezTo>
                  <a:cubicBezTo>
                    <a:pt x="5598" y="839"/>
                    <a:pt x="5633" y="848"/>
                    <a:pt x="5665" y="848"/>
                  </a:cubicBezTo>
                  <a:cubicBezTo>
                    <a:pt x="5840" y="848"/>
                    <a:pt x="5950" y="590"/>
                    <a:pt x="5760" y="477"/>
                  </a:cubicBezTo>
                  <a:cubicBezTo>
                    <a:pt x="5201" y="155"/>
                    <a:pt x="4589" y="1"/>
                    <a:pt x="398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5" name="Google Shape;13415;p93"/>
            <p:cNvSpPr/>
            <p:nvPr/>
          </p:nvSpPr>
          <p:spPr>
            <a:xfrm>
              <a:off x="3245724" y="2533553"/>
              <a:ext cx="55314" cy="120122"/>
            </a:xfrm>
            <a:custGeom>
              <a:avLst/>
              <a:gdLst/>
              <a:ahLst/>
              <a:cxnLst/>
              <a:rect l="l" t="t" r="r" b="b"/>
              <a:pathLst>
                <a:path w="2109" h="4580" extrusionOk="0">
                  <a:moveTo>
                    <a:pt x="1055" y="1"/>
                  </a:moveTo>
                  <a:cubicBezTo>
                    <a:pt x="957" y="1"/>
                    <a:pt x="859" y="67"/>
                    <a:pt x="862" y="199"/>
                  </a:cubicBezTo>
                  <a:lnTo>
                    <a:pt x="862" y="632"/>
                  </a:lnTo>
                  <a:cubicBezTo>
                    <a:pt x="366" y="685"/>
                    <a:pt x="0" y="1109"/>
                    <a:pt x="25" y="1604"/>
                  </a:cubicBezTo>
                  <a:cubicBezTo>
                    <a:pt x="49" y="2095"/>
                    <a:pt x="458" y="2485"/>
                    <a:pt x="953" y="2485"/>
                  </a:cubicBezTo>
                  <a:lnTo>
                    <a:pt x="1160" y="2485"/>
                  </a:lnTo>
                  <a:cubicBezTo>
                    <a:pt x="1458" y="2485"/>
                    <a:pt x="1694" y="2725"/>
                    <a:pt x="1694" y="3024"/>
                  </a:cubicBezTo>
                  <a:cubicBezTo>
                    <a:pt x="1694" y="3317"/>
                    <a:pt x="1458" y="3558"/>
                    <a:pt x="1160" y="3558"/>
                  </a:cubicBezTo>
                  <a:lnTo>
                    <a:pt x="847" y="3558"/>
                  </a:lnTo>
                  <a:cubicBezTo>
                    <a:pt x="607" y="3558"/>
                    <a:pt x="414" y="3365"/>
                    <a:pt x="414" y="3125"/>
                  </a:cubicBezTo>
                  <a:cubicBezTo>
                    <a:pt x="414" y="2995"/>
                    <a:pt x="316" y="2930"/>
                    <a:pt x="218" y="2930"/>
                  </a:cubicBezTo>
                  <a:cubicBezTo>
                    <a:pt x="120" y="2930"/>
                    <a:pt x="22" y="2995"/>
                    <a:pt x="25" y="3125"/>
                  </a:cubicBezTo>
                  <a:cubicBezTo>
                    <a:pt x="25" y="3582"/>
                    <a:pt x="390" y="3948"/>
                    <a:pt x="847" y="3952"/>
                  </a:cubicBezTo>
                  <a:lnTo>
                    <a:pt x="862" y="3952"/>
                  </a:lnTo>
                  <a:lnTo>
                    <a:pt x="862" y="4381"/>
                  </a:lnTo>
                  <a:cubicBezTo>
                    <a:pt x="859" y="4513"/>
                    <a:pt x="957" y="4579"/>
                    <a:pt x="1055" y="4579"/>
                  </a:cubicBezTo>
                  <a:cubicBezTo>
                    <a:pt x="1153" y="4579"/>
                    <a:pt x="1252" y="4513"/>
                    <a:pt x="1252" y="4381"/>
                  </a:cubicBezTo>
                  <a:lnTo>
                    <a:pt x="1252" y="3948"/>
                  </a:lnTo>
                  <a:cubicBezTo>
                    <a:pt x="1742" y="3895"/>
                    <a:pt x="2108" y="3471"/>
                    <a:pt x="2084" y="2976"/>
                  </a:cubicBezTo>
                  <a:cubicBezTo>
                    <a:pt x="2060" y="2485"/>
                    <a:pt x="1656" y="2095"/>
                    <a:pt x="1160" y="2095"/>
                  </a:cubicBezTo>
                  <a:lnTo>
                    <a:pt x="953" y="2095"/>
                  </a:lnTo>
                  <a:cubicBezTo>
                    <a:pt x="655" y="2095"/>
                    <a:pt x="414" y="1854"/>
                    <a:pt x="414" y="1556"/>
                  </a:cubicBezTo>
                  <a:cubicBezTo>
                    <a:pt x="414" y="1263"/>
                    <a:pt x="655" y="1022"/>
                    <a:pt x="953" y="1022"/>
                  </a:cubicBezTo>
                  <a:lnTo>
                    <a:pt x="1266" y="1022"/>
                  </a:lnTo>
                  <a:cubicBezTo>
                    <a:pt x="1502" y="1022"/>
                    <a:pt x="1694" y="1215"/>
                    <a:pt x="1694" y="1455"/>
                  </a:cubicBezTo>
                  <a:lnTo>
                    <a:pt x="1694" y="1662"/>
                  </a:lnTo>
                  <a:cubicBezTo>
                    <a:pt x="1694" y="1773"/>
                    <a:pt x="1786" y="1859"/>
                    <a:pt x="1891" y="1859"/>
                  </a:cubicBezTo>
                  <a:cubicBezTo>
                    <a:pt x="2002" y="1859"/>
                    <a:pt x="2089" y="1773"/>
                    <a:pt x="2089" y="1662"/>
                  </a:cubicBezTo>
                  <a:lnTo>
                    <a:pt x="2089" y="1455"/>
                  </a:lnTo>
                  <a:cubicBezTo>
                    <a:pt x="2089" y="998"/>
                    <a:pt x="1718" y="627"/>
                    <a:pt x="1266" y="627"/>
                  </a:cubicBezTo>
                  <a:lnTo>
                    <a:pt x="1252" y="627"/>
                  </a:lnTo>
                  <a:lnTo>
                    <a:pt x="1252" y="199"/>
                  </a:lnTo>
                  <a:cubicBezTo>
                    <a:pt x="1252" y="67"/>
                    <a:pt x="1153" y="1"/>
                    <a:pt x="105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6" name="Google Shape;13416;p93"/>
            <p:cNvSpPr/>
            <p:nvPr/>
          </p:nvSpPr>
          <p:spPr>
            <a:xfrm>
              <a:off x="3395535" y="2440209"/>
              <a:ext cx="53530" cy="87416"/>
            </a:xfrm>
            <a:custGeom>
              <a:avLst/>
              <a:gdLst/>
              <a:ahLst/>
              <a:cxnLst/>
              <a:rect l="l" t="t" r="r" b="b"/>
              <a:pathLst>
                <a:path w="2041" h="3333" extrusionOk="0">
                  <a:moveTo>
                    <a:pt x="284" y="0"/>
                  </a:moveTo>
                  <a:cubicBezTo>
                    <a:pt x="117" y="0"/>
                    <a:pt x="1" y="239"/>
                    <a:pt x="178" y="361"/>
                  </a:cubicBezTo>
                  <a:cubicBezTo>
                    <a:pt x="1097" y="987"/>
                    <a:pt x="1646" y="2026"/>
                    <a:pt x="1646" y="3138"/>
                  </a:cubicBezTo>
                  <a:cubicBezTo>
                    <a:pt x="1646" y="3267"/>
                    <a:pt x="1744" y="3332"/>
                    <a:pt x="1843" y="3332"/>
                  </a:cubicBezTo>
                  <a:cubicBezTo>
                    <a:pt x="1942" y="3332"/>
                    <a:pt x="2040" y="3267"/>
                    <a:pt x="2040" y="3138"/>
                  </a:cubicBezTo>
                  <a:cubicBezTo>
                    <a:pt x="2040" y="1896"/>
                    <a:pt x="1424" y="736"/>
                    <a:pt x="399" y="39"/>
                  </a:cubicBezTo>
                  <a:cubicBezTo>
                    <a:pt x="360" y="12"/>
                    <a:pt x="321" y="0"/>
                    <a:pt x="28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7" name="Google Shape;13417;p93"/>
            <p:cNvSpPr/>
            <p:nvPr/>
          </p:nvSpPr>
          <p:spPr>
            <a:xfrm>
              <a:off x="3364613" y="2485530"/>
              <a:ext cx="29558" cy="42200"/>
            </a:xfrm>
            <a:custGeom>
              <a:avLst/>
              <a:gdLst/>
              <a:ahLst/>
              <a:cxnLst/>
              <a:rect l="l" t="t" r="r" b="b"/>
              <a:pathLst>
                <a:path w="1127" h="1609" extrusionOk="0">
                  <a:moveTo>
                    <a:pt x="286" y="0"/>
                  </a:moveTo>
                  <a:cubicBezTo>
                    <a:pt x="118" y="0"/>
                    <a:pt x="0" y="242"/>
                    <a:pt x="178" y="361"/>
                  </a:cubicBezTo>
                  <a:cubicBezTo>
                    <a:pt x="525" y="601"/>
                    <a:pt x="732" y="991"/>
                    <a:pt x="732" y="1410"/>
                  </a:cubicBezTo>
                  <a:cubicBezTo>
                    <a:pt x="732" y="1542"/>
                    <a:pt x="830" y="1608"/>
                    <a:pt x="929" y="1608"/>
                  </a:cubicBezTo>
                  <a:cubicBezTo>
                    <a:pt x="1027" y="1608"/>
                    <a:pt x="1126" y="1542"/>
                    <a:pt x="1126" y="1410"/>
                  </a:cubicBezTo>
                  <a:cubicBezTo>
                    <a:pt x="1126" y="861"/>
                    <a:pt x="852" y="346"/>
                    <a:pt x="400" y="38"/>
                  </a:cubicBezTo>
                  <a:cubicBezTo>
                    <a:pt x="361" y="12"/>
                    <a:pt x="322" y="0"/>
                    <a:pt x="28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8" name="Google Shape;13418;p93"/>
            <p:cNvSpPr/>
            <p:nvPr/>
          </p:nvSpPr>
          <p:spPr>
            <a:xfrm>
              <a:off x="3380114" y="2462843"/>
              <a:ext cx="41439" cy="64782"/>
            </a:xfrm>
            <a:custGeom>
              <a:avLst/>
              <a:gdLst/>
              <a:ahLst/>
              <a:cxnLst/>
              <a:rect l="l" t="t" r="r" b="b"/>
              <a:pathLst>
                <a:path w="1580" h="2470" extrusionOk="0">
                  <a:moveTo>
                    <a:pt x="288" y="1"/>
                  </a:moveTo>
                  <a:cubicBezTo>
                    <a:pt x="120" y="1"/>
                    <a:pt x="1" y="241"/>
                    <a:pt x="179" y="364"/>
                  </a:cubicBezTo>
                  <a:cubicBezTo>
                    <a:pt x="809" y="793"/>
                    <a:pt x="1189" y="1509"/>
                    <a:pt x="1189" y="2275"/>
                  </a:cubicBezTo>
                  <a:cubicBezTo>
                    <a:pt x="1189" y="2404"/>
                    <a:pt x="1287" y="2469"/>
                    <a:pt x="1384" y="2469"/>
                  </a:cubicBezTo>
                  <a:cubicBezTo>
                    <a:pt x="1482" y="2469"/>
                    <a:pt x="1579" y="2404"/>
                    <a:pt x="1579" y="2275"/>
                  </a:cubicBezTo>
                  <a:cubicBezTo>
                    <a:pt x="1579" y="1380"/>
                    <a:pt x="1137" y="542"/>
                    <a:pt x="400" y="37"/>
                  </a:cubicBezTo>
                  <a:cubicBezTo>
                    <a:pt x="362" y="12"/>
                    <a:pt x="324" y="1"/>
                    <a:pt x="28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19" name="Google Shape;13419;p93"/>
            <p:cNvSpPr/>
            <p:nvPr/>
          </p:nvSpPr>
          <p:spPr>
            <a:xfrm>
              <a:off x="3097827" y="2440209"/>
              <a:ext cx="53504" cy="87416"/>
            </a:xfrm>
            <a:custGeom>
              <a:avLst/>
              <a:gdLst/>
              <a:ahLst/>
              <a:cxnLst/>
              <a:rect l="l" t="t" r="r" b="b"/>
              <a:pathLst>
                <a:path w="2040" h="3333" extrusionOk="0">
                  <a:moveTo>
                    <a:pt x="1756" y="0"/>
                  </a:moveTo>
                  <a:cubicBezTo>
                    <a:pt x="1719" y="0"/>
                    <a:pt x="1680" y="12"/>
                    <a:pt x="1641" y="39"/>
                  </a:cubicBezTo>
                  <a:cubicBezTo>
                    <a:pt x="616" y="736"/>
                    <a:pt x="0" y="1896"/>
                    <a:pt x="0" y="3138"/>
                  </a:cubicBezTo>
                  <a:cubicBezTo>
                    <a:pt x="0" y="3267"/>
                    <a:pt x="99" y="3332"/>
                    <a:pt x="197" y="3332"/>
                  </a:cubicBezTo>
                  <a:cubicBezTo>
                    <a:pt x="296" y="3332"/>
                    <a:pt x="395" y="3267"/>
                    <a:pt x="395" y="3138"/>
                  </a:cubicBezTo>
                  <a:cubicBezTo>
                    <a:pt x="395" y="2026"/>
                    <a:pt x="943" y="987"/>
                    <a:pt x="1862" y="361"/>
                  </a:cubicBezTo>
                  <a:cubicBezTo>
                    <a:pt x="2040" y="239"/>
                    <a:pt x="1923" y="0"/>
                    <a:pt x="175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0" name="Google Shape;13420;p93"/>
            <p:cNvSpPr/>
            <p:nvPr/>
          </p:nvSpPr>
          <p:spPr>
            <a:xfrm>
              <a:off x="3152590" y="2485530"/>
              <a:ext cx="29585" cy="42148"/>
            </a:xfrm>
            <a:custGeom>
              <a:avLst/>
              <a:gdLst/>
              <a:ahLst/>
              <a:cxnLst/>
              <a:rect l="l" t="t" r="r" b="b"/>
              <a:pathLst>
                <a:path w="1128" h="1607" extrusionOk="0">
                  <a:moveTo>
                    <a:pt x="844" y="0"/>
                  </a:moveTo>
                  <a:cubicBezTo>
                    <a:pt x="808" y="0"/>
                    <a:pt x="770" y="12"/>
                    <a:pt x="732" y="38"/>
                  </a:cubicBezTo>
                  <a:cubicBezTo>
                    <a:pt x="275" y="346"/>
                    <a:pt x="5" y="861"/>
                    <a:pt x="5" y="1410"/>
                  </a:cubicBezTo>
                  <a:cubicBezTo>
                    <a:pt x="0" y="1515"/>
                    <a:pt x="92" y="1607"/>
                    <a:pt x="203" y="1607"/>
                  </a:cubicBezTo>
                  <a:cubicBezTo>
                    <a:pt x="308" y="1607"/>
                    <a:pt x="395" y="1520"/>
                    <a:pt x="395" y="1410"/>
                  </a:cubicBezTo>
                  <a:cubicBezTo>
                    <a:pt x="395" y="991"/>
                    <a:pt x="602" y="596"/>
                    <a:pt x="953" y="361"/>
                  </a:cubicBezTo>
                  <a:cubicBezTo>
                    <a:pt x="1127" y="242"/>
                    <a:pt x="1009" y="0"/>
                    <a:pt x="84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1" name="Google Shape;13421;p93"/>
            <p:cNvSpPr/>
            <p:nvPr/>
          </p:nvSpPr>
          <p:spPr>
            <a:xfrm>
              <a:off x="3125261" y="2462843"/>
              <a:ext cx="41518" cy="64782"/>
            </a:xfrm>
            <a:custGeom>
              <a:avLst/>
              <a:gdLst/>
              <a:ahLst/>
              <a:cxnLst/>
              <a:rect l="l" t="t" r="r" b="b"/>
              <a:pathLst>
                <a:path w="1583" h="2470" extrusionOk="0">
                  <a:moveTo>
                    <a:pt x="1297" y="1"/>
                  </a:moveTo>
                  <a:cubicBezTo>
                    <a:pt x="1262" y="1"/>
                    <a:pt x="1224" y="12"/>
                    <a:pt x="1187" y="37"/>
                  </a:cubicBezTo>
                  <a:cubicBezTo>
                    <a:pt x="446" y="542"/>
                    <a:pt x="3" y="1380"/>
                    <a:pt x="3" y="2275"/>
                  </a:cubicBezTo>
                  <a:cubicBezTo>
                    <a:pt x="1" y="2404"/>
                    <a:pt x="98" y="2469"/>
                    <a:pt x="196" y="2469"/>
                  </a:cubicBezTo>
                  <a:cubicBezTo>
                    <a:pt x="294" y="2469"/>
                    <a:pt x="393" y="2404"/>
                    <a:pt x="393" y="2275"/>
                  </a:cubicBezTo>
                  <a:cubicBezTo>
                    <a:pt x="393" y="1509"/>
                    <a:pt x="773" y="793"/>
                    <a:pt x="1408" y="364"/>
                  </a:cubicBezTo>
                  <a:cubicBezTo>
                    <a:pt x="1583" y="241"/>
                    <a:pt x="1463" y="1"/>
                    <a:pt x="129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22" name="Google Shape;13422;p93"/>
          <p:cNvGrpSpPr/>
          <p:nvPr/>
        </p:nvGrpSpPr>
        <p:grpSpPr>
          <a:xfrm>
            <a:off x="3975965" y="1400338"/>
            <a:ext cx="362711" cy="237959"/>
            <a:chOff x="4034726" y="1584852"/>
            <a:chExt cx="304160" cy="199513"/>
          </a:xfrm>
        </p:grpSpPr>
        <p:sp>
          <p:nvSpPr>
            <p:cNvPr id="13423" name="Google Shape;13423;p93"/>
            <p:cNvSpPr/>
            <p:nvPr/>
          </p:nvSpPr>
          <p:spPr>
            <a:xfrm>
              <a:off x="4112962" y="1591120"/>
              <a:ext cx="109447" cy="80676"/>
            </a:xfrm>
            <a:custGeom>
              <a:avLst/>
              <a:gdLst/>
              <a:ahLst/>
              <a:cxnLst/>
              <a:rect l="l" t="t" r="r" b="b"/>
              <a:pathLst>
                <a:path w="4173" h="3076" extrusionOk="0">
                  <a:moveTo>
                    <a:pt x="413" y="1"/>
                  </a:moveTo>
                  <a:cubicBezTo>
                    <a:pt x="407" y="1"/>
                    <a:pt x="401" y="1"/>
                    <a:pt x="395" y="1"/>
                  </a:cubicBezTo>
                  <a:lnTo>
                    <a:pt x="145" y="1"/>
                  </a:lnTo>
                  <a:cubicBezTo>
                    <a:pt x="49" y="1"/>
                    <a:pt x="1" y="107"/>
                    <a:pt x="54" y="179"/>
                  </a:cubicBezTo>
                  <a:lnTo>
                    <a:pt x="2315" y="3076"/>
                  </a:lnTo>
                  <a:lnTo>
                    <a:pt x="4173" y="3076"/>
                  </a:lnTo>
                  <a:lnTo>
                    <a:pt x="1329" y="372"/>
                  </a:lnTo>
                  <a:cubicBezTo>
                    <a:pt x="1083" y="135"/>
                    <a:pt x="753" y="1"/>
                    <a:pt x="413" y="1"/>
                  </a:cubicBezTo>
                  <a:close/>
                </a:path>
              </a:pathLst>
            </a:custGeom>
            <a:solidFill>
              <a:srgbClr val="BBC8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4" name="Google Shape;13424;p93"/>
            <p:cNvSpPr/>
            <p:nvPr/>
          </p:nvSpPr>
          <p:spPr>
            <a:xfrm>
              <a:off x="4114353" y="1591120"/>
              <a:ext cx="108057" cy="80676"/>
            </a:xfrm>
            <a:custGeom>
              <a:avLst/>
              <a:gdLst/>
              <a:ahLst/>
              <a:cxnLst/>
              <a:rect l="l" t="t" r="r" b="b"/>
              <a:pathLst>
                <a:path w="4120" h="3076" extrusionOk="0">
                  <a:moveTo>
                    <a:pt x="92" y="1"/>
                  </a:moveTo>
                  <a:cubicBezTo>
                    <a:pt x="58" y="1"/>
                    <a:pt x="25" y="15"/>
                    <a:pt x="1" y="44"/>
                  </a:cubicBezTo>
                  <a:cubicBezTo>
                    <a:pt x="227" y="97"/>
                    <a:pt x="429" y="213"/>
                    <a:pt x="597" y="372"/>
                  </a:cubicBezTo>
                  <a:lnTo>
                    <a:pt x="3441" y="3076"/>
                  </a:lnTo>
                  <a:lnTo>
                    <a:pt x="4120" y="3076"/>
                  </a:lnTo>
                  <a:lnTo>
                    <a:pt x="1281" y="372"/>
                  </a:lnTo>
                  <a:cubicBezTo>
                    <a:pt x="1026" y="131"/>
                    <a:pt x="694" y="1"/>
                    <a:pt x="347" y="1"/>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5" name="Google Shape;13425;p93"/>
            <p:cNvSpPr/>
            <p:nvPr/>
          </p:nvSpPr>
          <p:spPr>
            <a:xfrm>
              <a:off x="4039263" y="1619892"/>
              <a:ext cx="295217" cy="84977"/>
            </a:xfrm>
            <a:custGeom>
              <a:avLst/>
              <a:gdLst/>
              <a:ahLst/>
              <a:cxnLst/>
              <a:rect l="l" t="t" r="r" b="b"/>
              <a:pathLst>
                <a:path w="11256" h="3240" extrusionOk="0">
                  <a:moveTo>
                    <a:pt x="624" y="1"/>
                  </a:moveTo>
                  <a:cubicBezTo>
                    <a:pt x="620" y="1"/>
                    <a:pt x="616" y="1"/>
                    <a:pt x="612" y="1"/>
                  </a:cubicBezTo>
                  <a:lnTo>
                    <a:pt x="116" y="1"/>
                  </a:lnTo>
                  <a:cubicBezTo>
                    <a:pt x="54" y="1"/>
                    <a:pt x="1" y="49"/>
                    <a:pt x="1" y="112"/>
                  </a:cubicBezTo>
                  <a:lnTo>
                    <a:pt x="1" y="2773"/>
                  </a:lnTo>
                  <a:cubicBezTo>
                    <a:pt x="1" y="3028"/>
                    <a:pt x="208" y="3235"/>
                    <a:pt x="467" y="3239"/>
                  </a:cubicBezTo>
                  <a:lnTo>
                    <a:pt x="11164" y="3239"/>
                  </a:lnTo>
                  <a:cubicBezTo>
                    <a:pt x="11212" y="3239"/>
                    <a:pt x="11255" y="3196"/>
                    <a:pt x="11255" y="3148"/>
                  </a:cubicBezTo>
                  <a:lnTo>
                    <a:pt x="11255" y="3143"/>
                  </a:lnTo>
                  <a:cubicBezTo>
                    <a:pt x="11255" y="3023"/>
                    <a:pt x="11212" y="2907"/>
                    <a:pt x="11125" y="2821"/>
                  </a:cubicBezTo>
                  <a:lnTo>
                    <a:pt x="10866" y="2556"/>
                  </a:lnTo>
                  <a:lnTo>
                    <a:pt x="10471" y="2162"/>
                  </a:lnTo>
                  <a:cubicBezTo>
                    <a:pt x="10216" y="1907"/>
                    <a:pt x="9874" y="1767"/>
                    <a:pt x="9514" y="1767"/>
                  </a:cubicBezTo>
                  <a:lnTo>
                    <a:pt x="2156" y="1767"/>
                  </a:lnTo>
                  <a:cubicBezTo>
                    <a:pt x="1993" y="1767"/>
                    <a:pt x="1844" y="1680"/>
                    <a:pt x="1762" y="1536"/>
                  </a:cubicBezTo>
                  <a:lnTo>
                    <a:pt x="1002" y="222"/>
                  </a:lnTo>
                  <a:cubicBezTo>
                    <a:pt x="922" y="87"/>
                    <a:pt x="778" y="1"/>
                    <a:pt x="624" y="1"/>
                  </a:cubicBezTo>
                  <a:close/>
                </a:path>
              </a:pathLst>
            </a:custGeom>
            <a:solidFill>
              <a:srgbClr val="D5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6" name="Google Shape;13426;p93"/>
            <p:cNvSpPr/>
            <p:nvPr/>
          </p:nvSpPr>
          <p:spPr>
            <a:xfrm>
              <a:off x="4112962" y="1685539"/>
              <a:ext cx="122325" cy="94419"/>
            </a:xfrm>
            <a:custGeom>
              <a:avLst/>
              <a:gdLst/>
              <a:ahLst/>
              <a:cxnLst/>
              <a:rect l="l" t="t" r="r" b="b"/>
              <a:pathLst>
                <a:path w="4664" h="3600" extrusionOk="0">
                  <a:moveTo>
                    <a:pt x="2772" y="0"/>
                  </a:moveTo>
                  <a:cubicBezTo>
                    <a:pt x="2739" y="0"/>
                    <a:pt x="2705" y="15"/>
                    <a:pt x="2686" y="43"/>
                  </a:cubicBezTo>
                  <a:lnTo>
                    <a:pt x="54" y="3416"/>
                  </a:lnTo>
                  <a:cubicBezTo>
                    <a:pt x="1" y="3493"/>
                    <a:pt x="49" y="3595"/>
                    <a:pt x="145" y="3599"/>
                  </a:cubicBezTo>
                  <a:lnTo>
                    <a:pt x="395" y="3599"/>
                  </a:lnTo>
                  <a:cubicBezTo>
                    <a:pt x="742" y="3599"/>
                    <a:pt x="1079" y="3465"/>
                    <a:pt x="1329" y="3229"/>
                  </a:cubicBezTo>
                  <a:lnTo>
                    <a:pt x="4615" y="120"/>
                  </a:lnTo>
                  <a:cubicBezTo>
                    <a:pt x="4663" y="77"/>
                    <a:pt x="4630" y="0"/>
                    <a:pt x="4572" y="0"/>
                  </a:cubicBezTo>
                  <a:close/>
                </a:path>
              </a:pathLst>
            </a:custGeom>
            <a:solidFill>
              <a:srgbClr val="BBC8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7" name="Google Shape;13427;p93"/>
            <p:cNvSpPr/>
            <p:nvPr/>
          </p:nvSpPr>
          <p:spPr>
            <a:xfrm>
              <a:off x="4286877" y="1666209"/>
              <a:ext cx="37374" cy="20746"/>
            </a:xfrm>
            <a:custGeom>
              <a:avLst/>
              <a:gdLst/>
              <a:ahLst/>
              <a:cxnLst/>
              <a:rect l="l" t="t" r="r" b="b"/>
              <a:pathLst>
                <a:path w="1425" h="791" extrusionOk="0">
                  <a:moveTo>
                    <a:pt x="0" y="1"/>
                  </a:moveTo>
                  <a:lnTo>
                    <a:pt x="0" y="453"/>
                  </a:lnTo>
                  <a:cubicBezTo>
                    <a:pt x="0" y="641"/>
                    <a:pt x="154" y="790"/>
                    <a:pt x="342" y="790"/>
                  </a:cubicBezTo>
                  <a:lnTo>
                    <a:pt x="1425" y="790"/>
                  </a:lnTo>
                  <a:lnTo>
                    <a:pt x="1030" y="396"/>
                  </a:lnTo>
                  <a:cubicBezTo>
                    <a:pt x="775" y="141"/>
                    <a:pt x="433" y="1"/>
                    <a:pt x="73" y="1"/>
                  </a:cubicBezTo>
                  <a:close/>
                </a:path>
              </a:pathLst>
            </a:custGeom>
            <a:solidFill>
              <a:srgbClr val="ACB9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8" name="Google Shape;13428;p93"/>
            <p:cNvSpPr/>
            <p:nvPr/>
          </p:nvSpPr>
          <p:spPr>
            <a:xfrm>
              <a:off x="4213807" y="1589310"/>
              <a:ext cx="118889" cy="44744"/>
            </a:xfrm>
            <a:custGeom>
              <a:avLst/>
              <a:gdLst/>
              <a:ahLst/>
              <a:cxnLst/>
              <a:rect l="l" t="t" r="r" b="b"/>
              <a:pathLst>
                <a:path w="4533" h="1706" extrusionOk="0">
                  <a:moveTo>
                    <a:pt x="2232" y="0"/>
                  </a:moveTo>
                  <a:cubicBezTo>
                    <a:pt x="2208" y="0"/>
                    <a:pt x="2185" y="1"/>
                    <a:pt x="2161" y="3"/>
                  </a:cubicBezTo>
                  <a:cubicBezTo>
                    <a:pt x="1622" y="36"/>
                    <a:pt x="1184" y="450"/>
                    <a:pt x="1117" y="984"/>
                  </a:cubicBezTo>
                  <a:cubicBezTo>
                    <a:pt x="1008" y="934"/>
                    <a:pt x="896" y="911"/>
                    <a:pt x="788" y="911"/>
                  </a:cubicBezTo>
                  <a:cubicBezTo>
                    <a:pt x="372" y="911"/>
                    <a:pt x="0" y="1248"/>
                    <a:pt x="0" y="1706"/>
                  </a:cubicBezTo>
                  <a:lnTo>
                    <a:pt x="4533" y="1706"/>
                  </a:lnTo>
                  <a:cubicBezTo>
                    <a:pt x="4533" y="1181"/>
                    <a:pt x="4106" y="790"/>
                    <a:pt x="3619" y="790"/>
                  </a:cubicBezTo>
                  <a:cubicBezTo>
                    <a:pt x="3521" y="790"/>
                    <a:pt x="3421" y="806"/>
                    <a:pt x="3320" y="840"/>
                  </a:cubicBezTo>
                  <a:cubicBezTo>
                    <a:pt x="3192" y="343"/>
                    <a:pt x="2742" y="0"/>
                    <a:pt x="2232" y="0"/>
                  </a:cubicBezTo>
                  <a:close/>
                </a:path>
              </a:pathLst>
            </a:custGeom>
            <a:solidFill>
              <a:srgbClr val="A2B5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29" name="Google Shape;13429;p93"/>
            <p:cNvSpPr/>
            <p:nvPr/>
          </p:nvSpPr>
          <p:spPr>
            <a:xfrm>
              <a:off x="4263403" y="1589258"/>
              <a:ext cx="69424" cy="44797"/>
            </a:xfrm>
            <a:custGeom>
              <a:avLst/>
              <a:gdLst/>
              <a:ahLst/>
              <a:cxnLst/>
              <a:rect l="l" t="t" r="r" b="b"/>
              <a:pathLst>
                <a:path w="2647" h="1708" extrusionOk="0">
                  <a:moveTo>
                    <a:pt x="339" y="1"/>
                  </a:moveTo>
                  <a:cubicBezTo>
                    <a:pt x="227" y="1"/>
                    <a:pt x="113" y="18"/>
                    <a:pt x="0" y="53"/>
                  </a:cubicBezTo>
                  <a:cubicBezTo>
                    <a:pt x="371" y="173"/>
                    <a:pt x="655" y="471"/>
                    <a:pt x="751" y="842"/>
                  </a:cubicBezTo>
                  <a:cubicBezTo>
                    <a:pt x="850" y="808"/>
                    <a:pt x="950" y="792"/>
                    <a:pt x="1048" y="792"/>
                  </a:cubicBezTo>
                  <a:cubicBezTo>
                    <a:pt x="1534" y="792"/>
                    <a:pt x="1964" y="1183"/>
                    <a:pt x="1964" y="1708"/>
                  </a:cubicBezTo>
                  <a:lnTo>
                    <a:pt x="2647" y="1708"/>
                  </a:lnTo>
                  <a:cubicBezTo>
                    <a:pt x="2643" y="1183"/>
                    <a:pt x="2216" y="792"/>
                    <a:pt x="1728" y="792"/>
                  </a:cubicBezTo>
                  <a:cubicBezTo>
                    <a:pt x="1630" y="792"/>
                    <a:pt x="1530" y="808"/>
                    <a:pt x="1429" y="842"/>
                  </a:cubicBezTo>
                  <a:cubicBezTo>
                    <a:pt x="1300" y="335"/>
                    <a:pt x="839" y="1"/>
                    <a:pt x="339" y="1"/>
                  </a:cubicBezTo>
                  <a:close/>
                </a:path>
              </a:pathLst>
            </a:custGeom>
            <a:solidFill>
              <a:srgbClr val="899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0" name="Google Shape;13430;p93"/>
            <p:cNvSpPr/>
            <p:nvPr/>
          </p:nvSpPr>
          <p:spPr>
            <a:xfrm>
              <a:off x="4114353" y="1685513"/>
              <a:ext cx="120909" cy="94445"/>
            </a:xfrm>
            <a:custGeom>
              <a:avLst/>
              <a:gdLst/>
              <a:ahLst/>
              <a:cxnLst/>
              <a:rect l="l" t="t" r="r" b="b"/>
              <a:pathLst>
                <a:path w="4610" h="3601" extrusionOk="0">
                  <a:moveTo>
                    <a:pt x="4520" y="1"/>
                  </a:moveTo>
                  <a:cubicBezTo>
                    <a:pt x="4518" y="1"/>
                    <a:pt x="4516" y="1"/>
                    <a:pt x="4514" y="1"/>
                  </a:cubicBezTo>
                  <a:lnTo>
                    <a:pt x="3836" y="1"/>
                  </a:lnTo>
                  <a:cubicBezTo>
                    <a:pt x="3898" y="1"/>
                    <a:pt x="3927" y="73"/>
                    <a:pt x="3884" y="117"/>
                  </a:cubicBezTo>
                  <a:lnTo>
                    <a:pt x="597" y="3230"/>
                  </a:lnTo>
                  <a:cubicBezTo>
                    <a:pt x="429" y="3384"/>
                    <a:pt x="222" y="3499"/>
                    <a:pt x="1" y="3557"/>
                  </a:cubicBezTo>
                  <a:cubicBezTo>
                    <a:pt x="20" y="3586"/>
                    <a:pt x="54" y="3600"/>
                    <a:pt x="92" y="3600"/>
                  </a:cubicBezTo>
                  <a:lnTo>
                    <a:pt x="342" y="3600"/>
                  </a:lnTo>
                  <a:cubicBezTo>
                    <a:pt x="689" y="3600"/>
                    <a:pt x="1026" y="3466"/>
                    <a:pt x="1276" y="3230"/>
                  </a:cubicBezTo>
                  <a:lnTo>
                    <a:pt x="4567" y="117"/>
                  </a:lnTo>
                  <a:cubicBezTo>
                    <a:pt x="4609" y="75"/>
                    <a:pt x="4579" y="1"/>
                    <a:pt x="4520" y="1"/>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1" name="Google Shape;13431;p93"/>
            <p:cNvSpPr/>
            <p:nvPr/>
          </p:nvSpPr>
          <p:spPr>
            <a:xfrm>
              <a:off x="4270983" y="1666209"/>
              <a:ext cx="15920" cy="3829"/>
            </a:xfrm>
            <a:custGeom>
              <a:avLst/>
              <a:gdLst/>
              <a:ahLst/>
              <a:cxnLst/>
              <a:rect l="l" t="t" r="r" b="b"/>
              <a:pathLst>
                <a:path w="607" h="146" extrusionOk="0">
                  <a:moveTo>
                    <a:pt x="0" y="1"/>
                  </a:moveTo>
                  <a:cubicBezTo>
                    <a:pt x="212" y="1"/>
                    <a:pt x="419" y="49"/>
                    <a:pt x="606" y="145"/>
                  </a:cubicBezTo>
                  <a:lnTo>
                    <a:pt x="606" y="1"/>
                  </a:lnTo>
                  <a:close/>
                </a:path>
              </a:pathLst>
            </a:custGeom>
            <a:solidFill>
              <a:srgbClr val="B0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2" name="Google Shape;13432;p93"/>
            <p:cNvSpPr/>
            <p:nvPr/>
          </p:nvSpPr>
          <p:spPr>
            <a:xfrm>
              <a:off x="4306443" y="1686929"/>
              <a:ext cx="28037" cy="17940"/>
            </a:xfrm>
            <a:custGeom>
              <a:avLst/>
              <a:gdLst/>
              <a:ahLst/>
              <a:cxnLst/>
              <a:rect l="l" t="t" r="r" b="b"/>
              <a:pathLst>
                <a:path w="1069" h="684" extrusionOk="0">
                  <a:moveTo>
                    <a:pt x="0" y="0"/>
                  </a:moveTo>
                  <a:lnTo>
                    <a:pt x="260" y="265"/>
                  </a:lnTo>
                  <a:cubicBezTo>
                    <a:pt x="347" y="351"/>
                    <a:pt x="390" y="467"/>
                    <a:pt x="390" y="587"/>
                  </a:cubicBezTo>
                  <a:lnTo>
                    <a:pt x="390" y="592"/>
                  </a:lnTo>
                  <a:cubicBezTo>
                    <a:pt x="390" y="640"/>
                    <a:pt x="347" y="683"/>
                    <a:pt x="298" y="683"/>
                  </a:cubicBezTo>
                  <a:lnTo>
                    <a:pt x="977" y="683"/>
                  </a:lnTo>
                  <a:cubicBezTo>
                    <a:pt x="1025" y="683"/>
                    <a:pt x="1068" y="640"/>
                    <a:pt x="1068" y="592"/>
                  </a:cubicBezTo>
                  <a:lnTo>
                    <a:pt x="1068" y="587"/>
                  </a:lnTo>
                  <a:cubicBezTo>
                    <a:pt x="1068" y="467"/>
                    <a:pt x="1025" y="351"/>
                    <a:pt x="938" y="265"/>
                  </a:cubicBezTo>
                  <a:lnTo>
                    <a:pt x="679" y="0"/>
                  </a:lnTo>
                  <a:close/>
                </a:path>
              </a:pathLst>
            </a:custGeom>
            <a:solidFill>
              <a:srgbClr val="B0C0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3" name="Google Shape;13433;p93"/>
            <p:cNvSpPr/>
            <p:nvPr/>
          </p:nvSpPr>
          <p:spPr>
            <a:xfrm>
              <a:off x="4286877" y="1666209"/>
              <a:ext cx="37374" cy="20746"/>
            </a:xfrm>
            <a:custGeom>
              <a:avLst/>
              <a:gdLst/>
              <a:ahLst/>
              <a:cxnLst/>
              <a:rect l="l" t="t" r="r" b="b"/>
              <a:pathLst>
                <a:path w="1425" h="791" extrusionOk="0">
                  <a:moveTo>
                    <a:pt x="0" y="1"/>
                  </a:moveTo>
                  <a:lnTo>
                    <a:pt x="0" y="145"/>
                  </a:lnTo>
                  <a:cubicBezTo>
                    <a:pt x="130" y="208"/>
                    <a:pt x="251" y="294"/>
                    <a:pt x="352" y="396"/>
                  </a:cubicBezTo>
                  <a:lnTo>
                    <a:pt x="746" y="790"/>
                  </a:lnTo>
                  <a:lnTo>
                    <a:pt x="1425" y="790"/>
                  </a:lnTo>
                  <a:lnTo>
                    <a:pt x="1030" y="396"/>
                  </a:lnTo>
                  <a:cubicBezTo>
                    <a:pt x="780" y="141"/>
                    <a:pt x="433" y="1"/>
                    <a:pt x="73" y="1"/>
                  </a:cubicBezTo>
                  <a:close/>
                </a:path>
              </a:pathLst>
            </a:custGeom>
            <a:solidFill>
              <a:srgbClr val="8C9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4" name="Google Shape;13434;p93"/>
            <p:cNvSpPr/>
            <p:nvPr/>
          </p:nvSpPr>
          <p:spPr>
            <a:xfrm>
              <a:off x="4034726" y="1586583"/>
              <a:ext cx="304160" cy="197782"/>
            </a:xfrm>
            <a:custGeom>
              <a:avLst/>
              <a:gdLst/>
              <a:ahLst/>
              <a:cxnLst/>
              <a:rect l="l" t="t" r="r" b="b"/>
              <a:pathLst>
                <a:path w="11597" h="7541" extrusionOk="0">
                  <a:moveTo>
                    <a:pt x="3378" y="342"/>
                  </a:moveTo>
                  <a:cubicBezTo>
                    <a:pt x="3681" y="342"/>
                    <a:pt x="3975" y="458"/>
                    <a:pt x="4196" y="665"/>
                  </a:cubicBezTo>
                  <a:lnTo>
                    <a:pt x="6516" y="2864"/>
                  </a:lnTo>
                  <a:lnTo>
                    <a:pt x="5207" y="2864"/>
                  </a:lnTo>
                  <a:lnTo>
                    <a:pt x="3239" y="342"/>
                  </a:lnTo>
                  <a:close/>
                  <a:moveTo>
                    <a:pt x="9783" y="3210"/>
                  </a:moveTo>
                  <a:cubicBezTo>
                    <a:pt x="10062" y="3234"/>
                    <a:pt x="10322" y="3355"/>
                    <a:pt x="10524" y="3552"/>
                  </a:cubicBezTo>
                  <a:lnTo>
                    <a:pt x="10625" y="3658"/>
                  </a:lnTo>
                  <a:lnTo>
                    <a:pt x="9951" y="3658"/>
                  </a:lnTo>
                  <a:cubicBezTo>
                    <a:pt x="9860" y="3658"/>
                    <a:pt x="9783" y="3581"/>
                    <a:pt x="9783" y="3489"/>
                  </a:cubicBezTo>
                  <a:lnTo>
                    <a:pt x="9783" y="3210"/>
                  </a:lnTo>
                  <a:close/>
                  <a:moveTo>
                    <a:pt x="7295" y="3942"/>
                  </a:moveTo>
                  <a:lnTo>
                    <a:pt x="4196" y="6877"/>
                  </a:lnTo>
                  <a:cubicBezTo>
                    <a:pt x="3975" y="7084"/>
                    <a:pt x="3681" y="7204"/>
                    <a:pt x="3378" y="7204"/>
                  </a:cubicBezTo>
                  <a:lnTo>
                    <a:pt x="3239" y="7204"/>
                  </a:lnTo>
                  <a:lnTo>
                    <a:pt x="5779" y="3942"/>
                  </a:lnTo>
                  <a:close/>
                  <a:moveTo>
                    <a:pt x="3123" y="1"/>
                  </a:moveTo>
                  <a:cubicBezTo>
                    <a:pt x="2888" y="1"/>
                    <a:pt x="2753" y="270"/>
                    <a:pt x="2897" y="458"/>
                  </a:cubicBezTo>
                  <a:lnTo>
                    <a:pt x="4774" y="2864"/>
                  </a:lnTo>
                  <a:lnTo>
                    <a:pt x="2325" y="2864"/>
                  </a:lnTo>
                  <a:cubicBezTo>
                    <a:pt x="2224" y="2859"/>
                    <a:pt x="2127" y="2806"/>
                    <a:pt x="2079" y="2719"/>
                  </a:cubicBezTo>
                  <a:lnTo>
                    <a:pt x="1319" y="1401"/>
                  </a:lnTo>
                  <a:cubicBezTo>
                    <a:pt x="1208" y="1209"/>
                    <a:pt x="1001" y="1093"/>
                    <a:pt x="780" y="1093"/>
                  </a:cubicBezTo>
                  <a:lnTo>
                    <a:pt x="284" y="1093"/>
                  </a:lnTo>
                  <a:cubicBezTo>
                    <a:pt x="126" y="1093"/>
                    <a:pt x="0" y="1223"/>
                    <a:pt x="0" y="1377"/>
                  </a:cubicBezTo>
                  <a:lnTo>
                    <a:pt x="0" y="4047"/>
                  </a:lnTo>
                  <a:cubicBezTo>
                    <a:pt x="0" y="4394"/>
                    <a:pt x="284" y="4678"/>
                    <a:pt x="631" y="4678"/>
                  </a:cubicBezTo>
                  <a:lnTo>
                    <a:pt x="2098" y="4678"/>
                  </a:lnTo>
                  <a:cubicBezTo>
                    <a:pt x="2325" y="4678"/>
                    <a:pt x="2325" y="4341"/>
                    <a:pt x="2098" y="4341"/>
                  </a:cubicBezTo>
                  <a:lnTo>
                    <a:pt x="636" y="4341"/>
                  </a:lnTo>
                  <a:cubicBezTo>
                    <a:pt x="472" y="4341"/>
                    <a:pt x="342" y="4206"/>
                    <a:pt x="342" y="4043"/>
                  </a:cubicBezTo>
                  <a:lnTo>
                    <a:pt x="342" y="1439"/>
                  </a:lnTo>
                  <a:lnTo>
                    <a:pt x="780" y="1439"/>
                  </a:lnTo>
                  <a:cubicBezTo>
                    <a:pt x="784" y="1439"/>
                    <a:pt x="788" y="1439"/>
                    <a:pt x="793" y="1439"/>
                  </a:cubicBezTo>
                  <a:cubicBezTo>
                    <a:pt x="889" y="1439"/>
                    <a:pt x="979" y="1491"/>
                    <a:pt x="1025" y="1574"/>
                  </a:cubicBezTo>
                  <a:lnTo>
                    <a:pt x="1786" y="2893"/>
                  </a:lnTo>
                  <a:cubicBezTo>
                    <a:pt x="1896" y="3085"/>
                    <a:pt x="2103" y="3205"/>
                    <a:pt x="2325" y="3205"/>
                  </a:cubicBezTo>
                  <a:lnTo>
                    <a:pt x="9446" y="3205"/>
                  </a:lnTo>
                  <a:lnTo>
                    <a:pt x="9446" y="3489"/>
                  </a:lnTo>
                  <a:cubicBezTo>
                    <a:pt x="9446" y="3768"/>
                    <a:pt x="9672" y="3999"/>
                    <a:pt x="9956" y="3999"/>
                  </a:cubicBezTo>
                  <a:lnTo>
                    <a:pt x="10966" y="3999"/>
                  </a:lnTo>
                  <a:lnTo>
                    <a:pt x="11178" y="4211"/>
                  </a:lnTo>
                  <a:cubicBezTo>
                    <a:pt x="11212" y="4245"/>
                    <a:pt x="11236" y="4288"/>
                    <a:pt x="11250" y="4336"/>
                  </a:cubicBezTo>
                  <a:lnTo>
                    <a:pt x="7372" y="4336"/>
                  </a:lnTo>
                  <a:lnTo>
                    <a:pt x="7844" y="3893"/>
                  </a:lnTo>
                  <a:cubicBezTo>
                    <a:pt x="7954" y="3788"/>
                    <a:pt x="7877" y="3600"/>
                    <a:pt x="7723" y="3600"/>
                  </a:cubicBezTo>
                  <a:lnTo>
                    <a:pt x="5755" y="3600"/>
                  </a:lnTo>
                  <a:cubicBezTo>
                    <a:pt x="5669" y="3600"/>
                    <a:pt x="5587" y="3643"/>
                    <a:pt x="5534" y="3711"/>
                  </a:cubicBezTo>
                  <a:lnTo>
                    <a:pt x="5043" y="4336"/>
                  </a:lnTo>
                  <a:lnTo>
                    <a:pt x="2888" y="4336"/>
                  </a:lnTo>
                  <a:cubicBezTo>
                    <a:pt x="2661" y="4336"/>
                    <a:pt x="2661" y="4678"/>
                    <a:pt x="2888" y="4678"/>
                  </a:cubicBezTo>
                  <a:lnTo>
                    <a:pt x="4779" y="4678"/>
                  </a:lnTo>
                  <a:lnTo>
                    <a:pt x="2902" y="7084"/>
                  </a:lnTo>
                  <a:cubicBezTo>
                    <a:pt x="2753" y="7266"/>
                    <a:pt x="2888" y="7541"/>
                    <a:pt x="3123" y="7541"/>
                  </a:cubicBezTo>
                  <a:lnTo>
                    <a:pt x="3378" y="7541"/>
                  </a:lnTo>
                  <a:cubicBezTo>
                    <a:pt x="3768" y="7541"/>
                    <a:pt x="4143" y="7392"/>
                    <a:pt x="4427" y="7117"/>
                  </a:cubicBezTo>
                  <a:lnTo>
                    <a:pt x="7016" y="4673"/>
                  </a:lnTo>
                  <a:lnTo>
                    <a:pt x="11337" y="4673"/>
                  </a:lnTo>
                  <a:cubicBezTo>
                    <a:pt x="11481" y="4673"/>
                    <a:pt x="11597" y="4557"/>
                    <a:pt x="11597" y="4413"/>
                  </a:cubicBezTo>
                  <a:lnTo>
                    <a:pt x="11597" y="4408"/>
                  </a:lnTo>
                  <a:cubicBezTo>
                    <a:pt x="11597" y="4245"/>
                    <a:pt x="11534" y="4086"/>
                    <a:pt x="11419" y="3970"/>
                  </a:cubicBezTo>
                  <a:lnTo>
                    <a:pt x="10764" y="3311"/>
                  </a:lnTo>
                  <a:cubicBezTo>
                    <a:pt x="10476" y="3027"/>
                    <a:pt x="10091" y="2864"/>
                    <a:pt x="9687" y="2864"/>
                  </a:cubicBezTo>
                  <a:lnTo>
                    <a:pt x="7011" y="2864"/>
                  </a:lnTo>
                  <a:lnTo>
                    <a:pt x="4427" y="419"/>
                  </a:lnTo>
                  <a:cubicBezTo>
                    <a:pt x="4143" y="150"/>
                    <a:pt x="3768" y="1"/>
                    <a:pt x="337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5" name="Google Shape;13435;p93"/>
            <p:cNvSpPr/>
            <p:nvPr/>
          </p:nvSpPr>
          <p:spPr>
            <a:xfrm>
              <a:off x="4209270" y="1584852"/>
              <a:ext cx="127990" cy="53635"/>
            </a:xfrm>
            <a:custGeom>
              <a:avLst/>
              <a:gdLst/>
              <a:ahLst/>
              <a:cxnLst/>
              <a:rect l="l" t="t" r="r" b="b"/>
              <a:pathLst>
                <a:path w="4880" h="2045" extrusionOk="0">
                  <a:moveTo>
                    <a:pt x="2408" y="1"/>
                  </a:moveTo>
                  <a:cubicBezTo>
                    <a:pt x="1875" y="1"/>
                    <a:pt x="1343" y="317"/>
                    <a:pt x="1165" y="933"/>
                  </a:cubicBezTo>
                  <a:cubicBezTo>
                    <a:pt x="1097" y="919"/>
                    <a:pt x="1030" y="912"/>
                    <a:pt x="965" y="912"/>
                  </a:cubicBezTo>
                  <a:cubicBezTo>
                    <a:pt x="444" y="912"/>
                    <a:pt x="0" y="1333"/>
                    <a:pt x="0" y="1876"/>
                  </a:cubicBezTo>
                  <a:cubicBezTo>
                    <a:pt x="0" y="1967"/>
                    <a:pt x="77" y="2044"/>
                    <a:pt x="173" y="2044"/>
                  </a:cubicBezTo>
                  <a:lnTo>
                    <a:pt x="3094" y="2044"/>
                  </a:lnTo>
                  <a:cubicBezTo>
                    <a:pt x="3325" y="2044"/>
                    <a:pt x="3325" y="1708"/>
                    <a:pt x="3094" y="1708"/>
                  </a:cubicBezTo>
                  <a:lnTo>
                    <a:pt x="366" y="1708"/>
                  </a:lnTo>
                  <a:cubicBezTo>
                    <a:pt x="443" y="1438"/>
                    <a:pt x="688" y="1250"/>
                    <a:pt x="967" y="1250"/>
                  </a:cubicBezTo>
                  <a:cubicBezTo>
                    <a:pt x="1054" y="1250"/>
                    <a:pt x="1141" y="1270"/>
                    <a:pt x="1222" y="1308"/>
                  </a:cubicBezTo>
                  <a:cubicBezTo>
                    <a:pt x="1246" y="1319"/>
                    <a:pt x="1270" y="1324"/>
                    <a:pt x="1294" y="1324"/>
                  </a:cubicBezTo>
                  <a:cubicBezTo>
                    <a:pt x="1377" y="1324"/>
                    <a:pt x="1452" y="1263"/>
                    <a:pt x="1463" y="1173"/>
                  </a:cubicBezTo>
                  <a:cubicBezTo>
                    <a:pt x="1521" y="721"/>
                    <a:pt x="1891" y="370"/>
                    <a:pt x="2348" y="341"/>
                  </a:cubicBezTo>
                  <a:cubicBezTo>
                    <a:pt x="2369" y="340"/>
                    <a:pt x="2389" y="339"/>
                    <a:pt x="2409" y="339"/>
                  </a:cubicBezTo>
                  <a:cubicBezTo>
                    <a:pt x="2842" y="339"/>
                    <a:pt x="3224" y="630"/>
                    <a:pt x="3335" y="1053"/>
                  </a:cubicBezTo>
                  <a:cubicBezTo>
                    <a:pt x="3354" y="1131"/>
                    <a:pt x="3423" y="1183"/>
                    <a:pt x="3500" y="1183"/>
                  </a:cubicBezTo>
                  <a:cubicBezTo>
                    <a:pt x="3518" y="1183"/>
                    <a:pt x="3537" y="1180"/>
                    <a:pt x="3556" y="1173"/>
                  </a:cubicBezTo>
                  <a:cubicBezTo>
                    <a:pt x="3635" y="1147"/>
                    <a:pt x="3715" y="1134"/>
                    <a:pt x="3794" y="1134"/>
                  </a:cubicBezTo>
                  <a:cubicBezTo>
                    <a:pt x="4128" y="1134"/>
                    <a:pt x="4437" y="1361"/>
                    <a:pt x="4518" y="1708"/>
                  </a:cubicBezTo>
                  <a:lnTo>
                    <a:pt x="3888" y="1708"/>
                  </a:lnTo>
                  <a:cubicBezTo>
                    <a:pt x="3662" y="1708"/>
                    <a:pt x="3662" y="2044"/>
                    <a:pt x="3888" y="2044"/>
                  </a:cubicBezTo>
                  <a:lnTo>
                    <a:pt x="4706" y="2044"/>
                  </a:lnTo>
                  <a:cubicBezTo>
                    <a:pt x="4802" y="2044"/>
                    <a:pt x="4879" y="1967"/>
                    <a:pt x="4879" y="1876"/>
                  </a:cubicBezTo>
                  <a:cubicBezTo>
                    <a:pt x="4879" y="1267"/>
                    <a:pt x="4379" y="791"/>
                    <a:pt x="3793" y="791"/>
                  </a:cubicBezTo>
                  <a:cubicBezTo>
                    <a:pt x="3731" y="791"/>
                    <a:pt x="3668" y="797"/>
                    <a:pt x="3604" y="808"/>
                  </a:cubicBezTo>
                  <a:cubicBezTo>
                    <a:pt x="3383" y="265"/>
                    <a:pt x="2895" y="1"/>
                    <a:pt x="240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6" name="Google Shape;13436;p93"/>
            <p:cNvSpPr/>
            <p:nvPr/>
          </p:nvSpPr>
          <p:spPr>
            <a:xfrm>
              <a:off x="4150442" y="1679533"/>
              <a:ext cx="13927" cy="11960"/>
            </a:xfrm>
            <a:custGeom>
              <a:avLst/>
              <a:gdLst/>
              <a:ahLst/>
              <a:cxnLst/>
              <a:rect l="l" t="t" r="r" b="b"/>
              <a:pathLst>
                <a:path w="531" h="456" extrusionOk="0">
                  <a:moveTo>
                    <a:pt x="298" y="1"/>
                  </a:moveTo>
                  <a:cubicBezTo>
                    <a:pt x="243" y="1"/>
                    <a:pt x="187" y="21"/>
                    <a:pt x="140" y="66"/>
                  </a:cubicBezTo>
                  <a:cubicBezTo>
                    <a:pt x="1" y="210"/>
                    <a:pt x="102" y="455"/>
                    <a:pt x="304" y="455"/>
                  </a:cubicBezTo>
                  <a:cubicBezTo>
                    <a:pt x="429" y="455"/>
                    <a:pt x="530" y="354"/>
                    <a:pt x="530" y="229"/>
                  </a:cubicBezTo>
                  <a:cubicBezTo>
                    <a:pt x="530" y="92"/>
                    <a:pt x="417" y="1"/>
                    <a:pt x="29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7" name="Google Shape;13437;p93"/>
            <p:cNvSpPr/>
            <p:nvPr/>
          </p:nvSpPr>
          <p:spPr>
            <a:xfrm>
              <a:off x="4126732" y="1679533"/>
              <a:ext cx="13769" cy="11960"/>
            </a:xfrm>
            <a:custGeom>
              <a:avLst/>
              <a:gdLst/>
              <a:ahLst/>
              <a:cxnLst/>
              <a:rect l="l" t="t" r="r" b="b"/>
              <a:pathLst>
                <a:path w="525" h="456" extrusionOk="0">
                  <a:moveTo>
                    <a:pt x="297" y="1"/>
                  </a:moveTo>
                  <a:cubicBezTo>
                    <a:pt x="242" y="1"/>
                    <a:pt x="186" y="21"/>
                    <a:pt x="140" y="66"/>
                  </a:cubicBezTo>
                  <a:cubicBezTo>
                    <a:pt x="0" y="210"/>
                    <a:pt x="96" y="455"/>
                    <a:pt x="299" y="455"/>
                  </a:cubicBezTo>
                  <a:cubicBezTo>
                    <a:pt x="424" y="455"/>
                    <a:pt x="525" y="354"/>
                    <a:pt x="525" y="229"/>
                  </a:cubicBezTo>
                  <a:cubicBezTo>
                    <a:pt x="525" y="92"/>
                    <a:pt x="413" y="1"/>
                    <a:pt x="29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8" name="Google Shape;13438;p93"/>
            <p:cNvSpPr/>
            <p:nvPr/>
          </p:nvSpPr>
          <p:spPr>
            <a:xfrm>
              <a:off x="4104884" y="1679533"/>
              <a:ext cx="13927" cy="11960"/>
            </a:xfrm>
            <a:custGeom>
              <a:avLst/>
              <a:gdLst/>
              <a:ahLst/>
              <a:cxnLst/>
              <a:rect l="l" t="t" r="r" b="b"/>
              <a:pathLst>
                <a:path w="531" h="456" extrusionOk="0">
                  <a:moveTo>
                    <a:pt x="231" y="1"/>
                  </a:moveTo>
                  <a:cubicBezTo>
                    <a:pt x="114" y="1"/>
                    <a:pt x="1" y="92"/>
                    <a:pt x="1" y="229"/>
                  </a:cubicBezTo>
                  <a:cubicBezTo>
                    <a:pt x="1" y="354"/>
                    <a:pt x="102" y="455"/>
                    <a:pt x="227" y="455"/>
                  </a:cubicBezTo>
                  <a:cubicBezTo>
                    <a:pt x="429" y="455"/>
                    <a:pt x="530" y="210"/>
                    <a:pt x="386" y="66"/>
                  </a:cubicBezTo>
                  <a:cubicBezTo>
                    <a:pt x="341" y="21"/>
                    <a:pt x="286" y="1"/>
                    <a:pt x="23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39" name="Google Shape;13439;p93"/>
            <p:cNvSpPr/>
            <p:nvPr/>
          </p:nvSpPr>
          <p:spPr>
            <a:xfrm>
              <a:off x="4081175" y="1679612"/>
              <a:ext cx="13901" cy="11829"/>
            </a:xfrm>
            <a:custGeom>
              <a:avLst/>
              <a:gdLst/>
              <a:ahLst/>
              <a:cxnLst/>
              <a:rect l="l" t="t" r="r" b="b"/>
              <a:pathLst>
                <a:path w="530" h="451" extrusionOk="0">
                  <a:moveTo>
                    <a:pt x="226" y="0"/>
                  </a:moveTo>
                  <a:cubicBezTo>
                    <a:pt x="101" y="0"/>
                    <a:pt x="0" y="101"/>
                    <a:pt x="0" y="226"/>
                  </a:cubicBezTo>
                  <a:cubicBezTo>
                    <a:pt x="0" y="363"/>
                    <a:pt x="112" y="451"/>
                    <a:pt x="228" y="451"/>
                  </a:cubicBezTo>
                  <a:cubicBezTo>
                    <a:pt x="283" y="451"/>
                    <a:pt x="340" y="430"/>
                    <a:pt x="385" y="385"/>
                  </a:cubicBezTo>
                  <a:cubicBezTo>
                    <a:pt x="529" y="241"/>
                    <a:pt x="428" y="0"/>
                    <a:pt x="22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0" name="Google Shape;13440;p93"/>
            <p:cNvSpPr/>
            <p:nvPr/>
          </p:nvSpPr>
          <p:spPr>
            <a:xfrm>
              <a:off x="4251417" y="1679533"/>
              <a:ext cx="13901" cy="11960"/>
            </a:xfrm>
            <a:custGeom>
              <a:avLst/>
              <a:gdLst/>
              <a:ahLst/>
              <a:cxnLst/>
              <a:rect l="l" t="t" r="r" b="b"/>
              <a:pathLst>
                <a:path w="530" h="456" extrusionOk="0">
                  <a:moveTo>
                    <a:pt x="298" y="1"/>
                  </a:moveTo>
                  <a:cubicBezTo>
                    <a:pt x="242" y="1"/>
                    <a:pt x="186" y="21"/>
                    <a:pt x="140" y="66"/>
                  </a:cubicBezTo>
                  <a:cubicBezTo>
                    <a:pt x="0" y="210"/>
                    <a:pt x="101" y="455"/>
                    <a:pt x="303" y="455"/>
                  </a:cubicBezTo>
                  <a:cubicBezTo>
                    <a:pt x="428" y="455"/>
                    <a:pt x="530" y="354"/>
                    <a:pt x="530" y="229"/>
                  </a:cubicBezTo>
                  <a:cubicBezTo>
                    <a:pt x="530" y="92"/>
                    <a:pt x="416" y="1"/>
                    <a:pt x="29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41" name="Google Shape;13441;p93"/>
          <p:cNvGrpSpPr/>
          <p:nvPr/>
        </p:nvGrpSpPr>
        <p:grpSpPr>
          <a:xfrm>
            <a:off x="2666332" y="1353749"/>
            <a:ext cx="322861" cy="292227"/>
            <a:chOff x="2666332" y="1538324"/>
            <a:chExt cx="322861" cy="292227"/>
          </a:xfrm>
        </p:grpSpPr>
        <p:sp>
          <p:nvSpPr>
            <p:cNvPr id="13442" name="Google Shape;13442;p93"/>
            <p:cNvSpPr/>
            <p:nvPr/>
          </p:nvSpPr>
          <p:spPr>
            <a:xfrm>
              <a:off x="2711260" y="1803537"/>
              <a:ext cx="265317" cy="22608"/>
            </a:xfrm>
            <a:custGeom>
              <a:avLst/>
              <a:gdLst/>
              <a:ahLst/>
              <a:cxnLst/>
              <a:rect l="l" t="t" r="r" b="b"/>
              <a:pathLst>
                <a:path w="10116" h="862" extrusionOk="0">
                  <a:moveTo>
                    <a:pt x="1" y="0"/>
                  </a:moveTo>
                  <a:lnTo>
                    <a:pt x="150" y="505"/>
                  </a:lnTo>
                  <a:cubicBezTo>
                    <a:pt x="217" y="712"/>
                    <a:pt x="405" y="852"/>
                    <a:pt x="621" y="861"/>
                  </a:cubicBezTo>
                  <a:lnTo>
                    <a:pt x="9499" y="861"/>
                  </a:lnTo>
                  <a:cubicBezTo>
                    <a:pt x="9716" y="852"/>
                    <a:pt x="9903" y="712"/>
                    <a:pt x="9971" y="505"/>
                  </a:cubicBezTo>
                  <a:lnTo>
                    <a:pt x="10115" y="0"/>
                  </a:lnTo>
                  <a:close/>
                </a:path>
              </a:pathLst>
            </a:custGeom>
            <a:solidFill>
              <a:srgbClr val="EEF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3" name="Google Shape;13443;p93"/>
            <p:cNvSpPr/>
            <p:nvPr/>
          </p:nvSpPr>
          <p:spPr>
            <a:xfrm>
              <a:off x="2672653" y="1637700"/>
              <a:ext cx="266812" cy="146323"/>
            </a:xfrm>
            <a:custGeom>
              <a:avLst/>
              <a:gdLst/>
              <a:ahLst/>
              <a:cxnLst/>
              <a:rect l="l" t="t" r="r" b="b"/>
              <a:pathLst>
                <a:path w="10173" h="5579" extrusionOk="0">
                  <a:moveTo>
                    <a:pt x="2892" y="742"/>
                  </a:moveTo>
                  <a:lnTo>
                    <a:pt x="2892" y="1944"/>
                  </a:lnTo>
                  <a:cubicBezTo>
                    <a:pt x="2892" y="2166"/>
                    <a:pt x="2911" y="2392"/>
                    <a:pt x="2955" y="2613"/>
                  </a:cubicBezTo>
                  <a:lnTo>
                    <a:pt x="2724" y="2613"/>
                  </a:lnTo>
                  <a:cubicBezTo>
                    <a:pt x="1757" y="2613"/>
                    <a:pt x="1093" y="1641"/>
                    <a:pt x="1449" y="742"/>
                  </a:cubicBezTo>
                  <a:close/>
                  <a:moveTo>
                    <a:pt x="1016" y="1"/>
                  </a:moveTo>
                  <a:cubicBezTo>
                    <a:pt x="0" y="1396"/>
                    <a:pt x="996" y="3354"/>
                    <a:pt x="2724" y="3354"/>
                  </a:cubicBezTo>
                  <a:lnTo>
                    <a:pt x="3176" y="3354"/>
                  </a:lnTo>
                  <a:cubicBezTo>
                    <a:pt x="3753" y="4719"/>
                    <a:pt x="5087" y="5579"/>
                    <a:pt x="6525" y="5579"/>
                  </a:cubicBezTo>
                  <a:cubicBezTo>
                    <a:pt x="6766" y="5579"/>
                    <a:pt x="7009" y="5555"/>
                    <a:pt x="7252" y="5505"/>
                  </a:cubicBezTo>
                  <a:cubicBezTo>
                    <a:pt x="8945" y="5164"/>
                    <a:pt x="10168" y="3672"/>
                    <a:pt x="10172" y="1944"/>
                  </a:cubicBezTo>
                  <a:lnTo>
                    <a:pt x="10172" y="1"/>
                  </a:lnTo>
                  <a:close/>
                </a:path>
              </a:pathLst>
            </a:custGeom>
            <a:solidFill>
              <a:srgbClr val="D6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4" name="Google Shape;13444;p93"/>
            <p:cNvSpPr/>
            <p:nvPr/>
          </p:nvSpPr>
          <p:spPr>
            <a:xfrm>
              <a:off x="2837204" y="1671927"/>
              <a:ext cx="81174" cy="84689"/>
            </a:xfrm>
            <a:custGeom>
              <a:avLst/>
              <a:gdLst/>
              <a:ahLst/>
              <a:cxnLst/>
              <a:rect l="l" t="t" r="r" b="b"/>
              <a:pathLst>
                <a:path w="3095" h="3229" extrusionOk="0">
                  <a:moveTo>
                    <a:pt x="2910" y="1"/>
                  </a:moveTo>
                  <a:cubicBezTo>
                    <a:pt x="2821" y="1"/>
                    <a:pt x="2732" y="60"/>
                    <a:pt x="2724" y="178"/>
                  </a:cubicBezTo>
                  <a:lnTo>
                    <a:pt x="2724" y="389"/>
                  </a:lnTo>
                  <a:cubicBezTo>
                    <a:pt x="2720" y="1751"/>
                    <a:pt x="1618" y="2858"/>
                    <a:pt x="256" y="2858"/>
                  </a:cubicBezTo>
                  <a:cubicBezTo>
                    <a:pt x="251" y="2857"/>
                    <a:pt x="247" y="2857"/>
                    <a:pt x="242" y="2857"/>
                  </a:cubicBezTo>
                  <a:cubicBezTo>
                    <a:pt x="1" y="2857"/>
                    <a:pt x="1" y="3229"/>
                    <a:pt x="242" y="3229"/>
                  </a:cubicBezTo>
                  <a:cubicBezTo>
                    <a:pt x="247" y="3229"/>
                    <a:pt x="251" y="3228"/>
                    <a:pt x="256" y="3228"/>
                  </a:cubicBezTo>
                  <a:cubicBezTo>
                    <a:pt x="1825" y="3223"/>
                    <a:pt x="3090" y="1958"/>
                    <a:pt x="3095" y="389"/>
                  </a:cubicBezTo>
                  <a:lnTo>
                    <a:pt x="3095" y="178"/>
                  </a:lnTo>
                  <a:cubicBezTo>
                    <a:pt x="3088" y="60"/>
                    <a:pt x="2999" y="1"/>
                    <a:pt x="29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5" name="Google Shape;13445;p93"/>
            <p:cNvSpPr/>
            <p:nvPr/>
          </p:nvSpPr>
          <p:spPr>
            <a:xfrm>
              <a:off x="2908648" y="1626632"/>
              <a:ext cx="9730" cy="35328"/>
            </a:xfrm>
            <a:custGeom>
              <a:avLst/>
              <a:gdLst/>
              <a:ahLst/>
              <a:cxnLst/>
              <a:rect l="l" t="t" r="r" b="b"/>
              <a:pathLst>
                <a:path w="371" h="1347" extrusionOk="0">
                  <a:moveTo>
                    <a:pt x="186" y="0"/>
                  </a:moveTo>
                  <a:cubicBezTo>
                    <a:pt x="97" y="0"/>
                    <a:pt x="8" y="59"/>
                    <a:pt x="0" y="177"/>
                  </a:cubicBezTo>
                  <a:lnTo>
                    <a:pt x="0" y="1164"/>
                  </a:lnTo>
                  <a:cubicBezTo>
                    <a:pt x="0" y="1265"/>
                    <a:pt x="82" y="1346"/>
                    <a:pt x="183" y="1346"/>
                  </a:cubicBezTo>
                  <a:cubicBezTo>
                    <a:pt x="284" y="1346"/>
                    <a:pt x="371" y="1265"/>
                    <a:pt x="371" y="1164"/>
                  </a:cubicBezTo>
                  <a:lnTo>
                    <a:pt x="371" y="177"/>
                  </a:lnTo>
                  <a:cubicBezTo>
                    <a:pt x="364" y="59"/>
                    <a:pt x="275" y="0"/>
                    <a:pt x="18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6" name="Google Shape;13446;p93"/>
            <p:cNvSpPr/>
            <p:nvPr/>
          </p:nvSpPr>
          <p:spPr>
            <a:xfrm>
              <a:off x="2698776" y="1798239"/>
              <a:ext cx="290417" cy="32312"/>
            </a:xfrm>
            <a:custGeom>
              <a:avLst/>
              <a:gdLst/>
              <a:ahLst/>
              <a:cxnLst/>
              <a:rect l="l" t="t" r="r" b="b"/>
              <a:pathLst>
                <a:path w="11073" h="1232" extrusionOk="0">
                  <a:moveTo>
                    <a:pt x="10346" y="371"/>
                  </a:moveTo>
                  <a:lnTo>
                    <a:pt x="10269" y="640"/>
                  </a:lnTo>
                  <a:cubicBezTo>
                    <a:pt x="10225" y="765"/>
                    <a:pt x="10110" y="852"/>
                    <a:pt x="9975" y="861"/>
                  </a:cubicBezTo>
                  <a:lnTo>
                    <a:pt x="1097" y="861"/>
                  </a:lnTo>
                  <a:cubicBezTo>
                    <a:pt x="963" y="852"/>
                    <a:pt x="847" y="765"/>
                    <a:pt x="799" y="640"/>
                  </a:cubicBezTo>
                  <a:lnTo>
                    <a:pt x="722" y="371"/>
                  </a:lnTo>
                  <a:close/>
                  <a:moveTo>
                    <a:pt x="231" y="0"/>
                  </a:moveTo>
                  <a:cubicBezTo>
                    <a:pt x="0" y="14"/>
                    <a:pt x="0" y="356"/>
                    <a:pt x="231" y="371"/>
                  </a:cubicBezTo>
                  <a:lnTo>
                    <a:pt x="337" y="371"/>
                  </a:lnTo>
                  <a:lnTo>
                    <a:pt x="448" y="741"/>
                  </a:lnTo>
                  <a:cubicBezTo>
                    <a:pt x="535" y="1025"/>
                    <a:pt x="794" y="1222"/>
                    <a:pt x="1097" y="1232"/>
                  </a:cubicBezTo>
                  <a:lnTo>
                    <a:pt x="9975" y="1232"/>
                  </a:lnTo>
                  <a:cubicBezTo>
                    <a:pt x="10273" y="1222"/>
                    <a:pt x="10533" y="1025"/>
                    <a:pt x="10625" y="741"/>
                  </a:cubicBezTo>
                  <a:lnTo>
                    <a:pt x="10731" y="371"/>
                  </a:lnTo>
                  <a:lnTo>
                    <a:pt x="10836" y="371"/>
                  </a:lnTo>
                  <a:cubicBezTo>
                    <a:pt x="11072" y="356"/>
                    <a:pt x="11072" y="14"/>
                    <a:pt x="10836"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7" name="Google Shape;13447;p93"/>
            <p:cNvSpPr/>
            <p:nvPr/>
          </p:nvSpPr>
          <p:spPr>
            <a:xfrm>
              <a:off x="2695497" y="1651837"/>
              <a:ext cx="59956" cy="58828"/>
            </a:xfrm>
            <a:custGeom>
              <a:avLst/>
              <a:gdLst/>
              <a:ahLst/>
              <a:cxnLst/>
              <a:rect l="l" t="t" r="r" b="b"/>
              <a:pathLst>
                <a:path w="2286" h="2243" extrusionOk="0">
                  <a:moveTo>
                    <a:pt x="712" y="366"/>
                  </a:moveTo>
                  <a:lnTo>
                    <a:pt x="712" y="371"/>
                  </a:lnTo>
                  <a:lnTo>
                    <a:pt x="1838" y="371"/>
                  </a:lnTo>
                  <a:lnTo>
                    <a:pt x="1838" y="1386"/>
                  </a:lnTo>
                  <a:cubicBezTo>
                    <a:pt x="1838" y="1550"/>
                    <a:pt x="1848" y="1713"/>
                    <a:pt x="1872" y="1872"/>
                  </a:cubicBezTo>
                  <a:lnTo>
                    <a:pt x="1853" y="1872"/>
                  </a:lnTo>
                  <a:cubicBezTo>
                    <a:pt x="1068" y="1872"/>
                    <a:pt x="501" y="1126"/>
                    <a:pt x="712" y="366"/>
                  </a:cubicBezTo>
                  <a:close/>
                  <a:moveTo>
                    <a:pt x="573" y="0"/>
                  </a:moveTo>
                  <a:cubicBezTo>
                    <a:pt x="496" y="0"/>
                    <a:pt x="429" y="44"/>
                    <a:pt x="400" y="116"/>
                  </a:cubicBezTo>
                  <a:cubicBezTo>
                    <a:pt x="0" y="1141"/>
                    <a:pt x="756" y="2243"/>
                    <a:pt x="1853" y="2243"/>
                  </a:cubicBezTo>
                  <a:lnTo>
                    <a:pt x="2084" y="2243"/>
                  </a:lnTo>
                  <a:cubicBezTo>
                    <a:pt x="2199" y="2243"/>
                    <a:pt x="2286" y="2137"/>
                    <a:pt x="2267" y="2021"/>
                  </a:cubicBezTo>
                  <a:cubicBezTo>
                    <a:pt x="2228" y="1814"/>
                    <a:pt x="2204" y="1603"/>
                    <a:pt x="2204" y="1386"/>
                  </a:cubicBezTo>
                  <a:lnTo>
                    <a:pt x="2204" y="183"/>
                  </a:lnTo>
                  <a:cubicBezTo>
                    <a:pt x="2204" y="82"/>
                    <a:pt x="2122" y="0"/>
                    <a:pt x="2021"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8" name="Google Shape;13448;p93"/>
            <p:cNvSpPr/>
            <p:nvPr/>
          </p:nvSpPr>
          <p:spPr>
            <a:xfrm>
              <a:off x="2666332" y="1632402"/>
              <a:ext cx="277933" cy="156159"/>
            </a:xfrm>
            <a:custGeom>
              <a:avLst/>
              <a:gdLst/>
              <a:ahLst/>
              <a:cxnLst/>
              <a:rect l="l" t="t" r="r" b="b"/>
              <a:pathLst>
                <a:path w="10597" h="5954" extrusionOk="0">
                  <a:moveTo>
                    <a:pt x="10226" y="376"/>
                  </a:moveTo>
                  <a:lnTo>
                    <a:pt x="10226" y="2132"/>
                  </a:lnTo>
                  <a:cubicBezTo>
                    <a:pt x="10226" y="3773"/>
                    <a:pt x="9066" y="5192"/>
                    <a:pt x="7454" y="5515"/>
                  </a:cubicBezTo>
                  <a:cubicBezTo>
                    <a:pt x="7224" y="5561"/>
                    <a:pt x="6994" y="5584"/>
                    <a:pt x="6767" y="5584"/>
                  </a:cubicBezTo>
                  <a:cubicBezTo>
                    <a:pt x="5401" y="5584"/>
                    <a:pt x="4134" y="4769"/>
                    <a:pt x="3586" y="3470"/>
                  </a:cubicBezTo>
                  <a:cubicBezTo>
                    <a:pt x="3557" y="3398"/>
                    <a:pt x="3489" y="3354"/>
                    <a:pt x="3417" y="3354"/>
                  </a:cubicBezTo>
                  <a:lnTo>
                    <a:pt x="2965" y="3354"/>
                  </a:lnTo>
                  <a:cubicBezTo>
                    <a:pt x="1901" y="3354"/>
                    <a:pt x="1040" y="2493"/>
                    <a:pt x="1040" y="1430"/>
                  </a:cubicBezTo>
                  <a:cubicBezTo>
                    <a:pt x="1040" y="1054"/>
                    <a:pt x="1146" y="689"/>
                    <a:pt x="1353" y="376"/>
                  </a:cubicBezTo>
                  <a:close/>
                  <a:moveTo>
                    <a:pt x="1257" y="0"/>
                  </a:moveTo>
                  <a:cubicBezTo>
                    <a:pt x="1199" y="0"/>
                    <a:pt x="1141" y="29"/>
                    <a:pt x="1107" y="77"/>
                  </a:cubicBezTo>
                  <a:cubicBezTo>
                    <a:pt x="1" y="1593"/>
                    <a:pt x="1088" y="3725"/>
                    <a:pt x="2965" y="3725"/>
                  </a:cubicBezTo>
                  <a:lnTo>
                    <a:pt x="3297" y="3725"/>
                  </a:lnTo>
                  <a:cubicBezTo>
                    <a:pt x="3931" y="5104"/>
                    <a:pt x="5305" y="5953"/>
                    <a:pt x="6776" y="5953"/>
                  </a:cubicBezTo>
                  <a:cubicBezTo>
                    <a:pt x="7045" y="5953"/>
                    <a:pt x="7317" y="5925"/>
                    <a:pt x="7589" y="5866"/>
                  </a:cubicBezTo>
                  <a:cubicBezTo>
                    <a:pt x="9345" y="5481"/>
                    <a:pt x="10596" y="3927"/>
                    <a:pt x="10596" y="2127"/>
                  </a:cubicBezTo>
                  <a:lnTo>
                    <a:pt x="10596" y="188"/>
                  </a:lnTo>
                  <a:cubicBezTo>
                    <a:pt x="10596" y="82"/>
                    <a:pt x="10514" y="0"/>
                    <a:pt x="10413" y="0"/>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49" name="Google Shape;13449;p93"/>
            <p:cNvSpPr/>
            <p:nvPr/>
          </p:nvSpPr>
          <p:spPr>
            <a:xfrm>
              <a:off x="2816275" y="1538324"/>
              <a:ext cx="16497" cy="84374"/>
            </a:xfrm>
            <a:custGeom>
              <a:avLst/>
              <a:gdLst/>
              <a:ahLst/>
              <a:cxnLst/>
              <a:rect l="l" t="t" r="r" b="b"/>
              <a:pathLst>
                <a:path w="629" h="3217" extrusionOk="0">
                  <a:moveTo>
                    <a:pt x="436" y="0"/>
                  </a:moveTo>
                  <a:cubicBezTo>
                    <a:pt x="341" y="0"/>
                    <a:pt x="246" y="65"/>
                    <a:pt x="255" y="195"/>
                  </a:cubicBezTo>
                  <a:cubicBezTo>
                    <a:pt x="255" y="335"/>
                    <a:pt x="221" y="469"/>
                    <a:pt x="149" y="585"/>
                  </a:cubicBezTo>
                  <a:cubicBezTo>
                    <a:pt x="53" y="753"/>
                    <a:pt x="0" y="946"/>
                    <a:pt x="5" y="1143"/>
                  </a:cubicBezTo>
                  <a:cubicBezTo>
                    <a:pt x="0" y="1340"/>
                    <a:pt x="53" y="1533"/>
                    <a:pt x="149" y="1701"/>
                  </a:cubicBezTo>
                  <a:cubicBezTo>
                    <a:pt x="221" y="1817"/>
                    <a:pt x="255" y="1951"/>
                    <a:pt x="255" y="2086"/>
                  </a:cubicBezTo>
                  <a:cubicBezTo>
                    <a:pt x="255" y="2226"/>
                    <a:pt x="221" y="2360"/>
                    <a:pt x="149" y="2476"/>
                  </a:cubicBezTo>
                  <a:cubicBezTo>
                    <a:pt x="53" y="2644"/>
                    <a:pt x="0" y="2837"/>
                    <a:pt x="5" y="3034"/>
                  </a:cubicBezTo>
                  <a:cubicBezTo>
                    <a:pt x="5" y="3135"/>
                    <a:pt x="87" y="3217"/>
                    <a:pt x="193" y="3217"/>
                  </a:cubicBezTo>
                  <a:cubicBezTo>
                    <a:pt x="294" y="3217"/>
                    <a:pt x="375" y="3135"/>
                    <a:pt x="375" y="3034"/>
                  </a:cubicBezTo>
                  <a:cubicBezTo>
                    <a:pt x="371" y="2899"/>
                    <a:pt x="409" y="2765"/>
                    <a:pt x="476" y="2644"/>
                  </a:cubicBezTo>
                  <a:cubicBezTo>
                    <a:pt x="578" y="2476"/>
                    <a:pt x="626" y="2283"/>
                    <a:pt x="621" y="2086"/>
                  </a:cubicBezTo>
                  <a:cubicBezTo>
                    <a:pt x="626" y="1894"/>
                    <a:pt x="578" y="1701"/>
                    <a:pt x="476" y="1528"/>
                  </a:cubicBezTo>
                  <a:cubicBezTo>
                    <a:pt x="409" y="1413"/>
                    <a:pt x="371" y="1278"/>
                    <a:pt x="375" y="1143"/>
                  </a:cubicBezTo>
                  <a:cubicBezTo>
                    <a:pt x="371" y="1008"/>
                    <a:pt x="409" y="874"/>
                    <a:pt x="476" y="753"/>
                  </a:cubicBezTo>
                  <a:cubicBezTo>
                    <a:pt x="578" y="585"/>
                    <a:pt x="626" y="392"/>
                    <a:pt x="621" y="195"/>
                  </a:cubicBezTo>
                  <a:cubicBezTo>
                    <a:pt x="628" y="65"/>
                    <a:pt x="532" y="0"/>
                    <a:pt x="436" y="0"/>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0" name="Google Shape;13450;p93"/>
            <p:cNvSpPr/>
            <p:nvPr/>
          </p:nvSpPr>
          <p:spPr>
            <a:xfrm>
              <a:off x="2855144" y="1538875"/>
              <a:ext cx="16418" cy="83823"/>
            </a:xfrm>
            <a:custGeom>
              <a:avLst/>
              <a:gdLst/>
              <a:ahLst/>
              <a:cxnLst/>
              <a:rect l="l" t="t" r="r" b="b"/>
              <a:pathLst>
                <a:path w="626" h="3196" extrusionOk="0">
                  <a:moveTo>
                    <a:pt x="436" y="1"/>
                  </a:moveTo>
                  <a:cubicBezTo>
                    <a:pt x="347" y="1"/>
                    <a:pt x="258" y="59"/>
                    <a:pt x="250" y="174"/>
                  </a:cubicBezTo>
                  <a:cubicBezTo>
                    <a:pt x="255" y="314"/>
                    <a:pt x="221" y="448"/>
                    <a:pt x="149" y="564"/>
                  </a:cubicBezTo>
                  <a:cubicBezTo>
                    <a:pt x="48" y="732"/>
                    <a:pt x="0" y="925"/>
                    <a:pt x="5" y="1122"/>
                  </a:cubicBezTo>
                  <a:cubicBezTo>
                    <a:pt x="0" y="1319"/>
                    <a:pt x="48" y="1512"/>
                    <a:pt x="149" y="1680"/>
                  </a:cubicBezTo>
                  <a:cubicBezTo>
                    <a:pt x="221" y="1796"/>
                    <a:pt x="255" y="1930"/>
                    <a:pt x="250" y="2065"/>
                  </a:cubicBezTo>
                  <a:cubicBezTo>
                    <a:pt x="255" y="2205"/>
                    <a:pt x="221" y="2339"/>
                    <a:pt x="149" y="2455"/>
                  </a:cubicBezTo>
                  <a:cubicBezTo>
                    <a:pt x="48" y="2623"/>
                    <a:pt x="0" y="2816"/>
                    <a:pt x="5" y="3013"/>
                  </a:cubicBezTo>
                  <a:cubicBezTo>
                    <a:pt x="5" y="3114"/>
                    <a:pt x="87" y="3196"/>
                    <a:pt x="188" y="3196"/>
                  </a:cubicBezTo>
                  <a:cubicBezTo>
                    <a:pt x="294" y="3196"/>
                    <a:pt x="375" y="3114"/>
                    <a:pt x="375" y="3013"/>
                  </a:cubicBezTo>
                  <a:cubicBezTo>
                    <a:pt x="371" y="2878"/>
                    <a:pt x="404" y="2744"/>
                    <a:pt x="477" y="2623"/>
                  </a:cubicBezTo>
                  <a:cubicBezTo>
                    <a:pt x="578" y="2455"/>
                    <a:pt x="626" y="2262"/>
                    <a:pt x="621" y="2065"/>
                  </a:cubicBezTo>
                  <a:cubicBezTo>
                    <a:pt x="626" y="1873"/>
                    <a:pt x="578" y="1680"/>
                    <a:pt x="477" y="1507"/>
                  </a:cubicBezTo>
                  <a:cubicBezTo>
                    <a:pt x="404" y="1392"/>
                    <a:pt x="371" y="1257"/>
                    <a:pt x="375" y="1122"/>
                  </a:cubicBezTo>
                  <a:cubicBezTo>
                    <a:pt x="371" y="987"/>
                    <a:pt x="404" y="853"/>
                    <a:pt x="477" y="732"/>
                  </a:cubicBezTo>
                  <a:cubicBezTo>
                    <a:pt x="578" y="564"/>
                    <a:pt x="626" y="371"/>
                    <a:pt x="621" y="174"/>
                  </a:cubicBezTo>
                  <a:cubicBezTo>
                    <a:pt x="614" y="59"/>
                    <a:pt x="525" y="1"/>
                    <a:pt x="436" y="1"/>
                  </a:cubicBezTo>
                  <a:close/>
                </a:path>
              </a:pathLst>
            </a:custGeom>
            <a:solidFill>
              <a:srgbClr val="E2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51" name="Google Shape;13451;p93"/>
          <p:cNvGrpSpPr/>
          <p:nvPr/>
        </p:nvGrpSpPr>
        <p:grpSpPr>
          <a:xfrm>
            <a:off x="865841" y="3188546"/>
            <a:ext cx="355776" cy="361599"/>
            <a:chOff x="865841" y="3373121"/>
            <a:chExt cx="355776" cy="361599"/>
          </a:xfrm>
        </p:grpSpPr>
        <p:sp>
          <p:nvSpPr>
            <p:cNvPr id="13452" name="Google Shape;13452;p93"/>
            <p:cNvSpPr/>
            <p:nvPr/>
          </p:nvSpPr>
          <p:spPr>
            <a:xfrm>
              <a:off x="872397" y="3378446"/>
              <a:ext cx="342531" cy="350950"/>
            </a:xfrm>
            <a:custGeom>
              <a:avLst/>
              <a:gdLst/>
              <a:ahLst/>
              <a:cxnLst/>
              <a:rect l="l" t="t" r="r" b="b"/>
              <a:pathLst>
                <a:path w="13060" h="13381" extrusionOk="0">
                  <a:moveTo>
                    <a:pt x="6535" y="0"/>
                  </a:moveTo>
                  <a:cubicBezTo>
                    <a:pt x="6351" y="0"/>
                    <a:pt x="6167" y="89"/>
                    <a:pt x="6059" y="267"/>
                  </a:cubicBezTo>
                  <a:lnTo>
                    <a:pt x="5265" y="1605"/>
                  </a:lnTo>
                  <a:cubicBezTo>
                    <a:pt x="5160" y="1776"/>
                    <a:pt x="4976" y="1874"/>
                    <a:pt x="4786" y="1874"/>
                  </a:cubicBezTo>
                  <a:cubicBezTo>
                    <a:pt x="4714" y="1874"/>
                    <a:pt x="4642" y="1860"/>
                    <a:pt x="4572" y="1831"/>
                  </a:cubicBezTo>
                  <a:lnTo>
                    <a:pt x="3143" y="1215"/>
                  </a:lnTo>
                  <a:cubicBezTo>
                    <a:pt x="3070" y="1184"/>
                    <a:pt x="2996" y="1170"/>
                    <a:pt x="2924" y="1170"/>
                  </a:cubicBezTo>
                  <a:cubicBezTo>
                    <a:pt x="2615" y="1170"/>
                    <a:pt x="2343" y="1434"/>
                    <a:pt x="2378" y="1773"/>
                  </a:cubicBezTo>
                  <a:lnTo>
                    <a:pt x="2517" y="3323"/>
                  </a:lnTo>
                  <a:cubicBezTo>
                    <a:pt x="2541" y="3597"/>
                    <a:pt x="2359" y="3852"/>
                    <a:pt x="2089" y="3910"/>
                  </a:cubicBezTo>
                  <a:lnTo>
                    <a:pt x="573" y="4256"/>
                  </a:lnTo>
                  <a:cubicBezTo>
                    <a:pt x="164" y="4347"/>
                    <a:pt x="1" y="4843"/>
                    <a:pt x="280" y="5156"/>
                  </a:cubicBezTo>
                  <a:lnTo>
                    <a:pt x="1300" y="6330"/>
                  </a:lnTo>
                  <a:cubicBezTo>
                    <a:pt x="1483" y="6537"/>
                    <a:pt x="1483" y="6845"/>
                    <a:pt x="1300" y="7056"/>
                  </a:cubicBezTo>
                  <a:lnTo>
                    <a:pt x="280" y="8226"/>
                  </a:lnTo>
                  <a:cubicBezTo>
                    <a:pt x="1" y="8538"/>
                    <a:pt x="164" y="9034"/>
                    <a:pt x="573" y="9126"/>
                  </a:cubicBezTo>
                  <a:lnTo>
                    <a:pt x="987" y="9222"/>
                  </a:lnTo>
                  <a:lnTo>
                    <a:pt x="1728" y="9390"/>
                  </a:lnTo>
                  <a:lnTo>
                    <a:pt x="2089" y="9472"/>
                  </a:lnTo>
                  <a:cubicBezTo>
                    <a:pt x="2359" y="9535"/>
                    <a:pt x="2537" y="9785"/>
                    <a:pt x="2513" y="10059"/>
                  </a:cubicBezTo>
                  <a:lnTo>
                    <a:pt x="2378" y="11608"/>
                  </a:lnTo>
                  <a:cubicBezTo>
                    <a:pt x="2347" y="11944"/>
                    <a:pt x="2616" y="12207"/>
                    <a:pt x="2925" y="12207"/>
                  </a:cubicBezTo>
                  <a:cubicBezTo>
                    <a:pt x="2996" y="12207"/>
                    <a:pt x="3070" y="12193"/>
                    <a:pt x="3143" y="12162"/>
                  </a:cubicBezTo>
                  <a:lnTo>
                    <a:pt x="4572" y="11551"/>
                  </a:lnTo>
                  <a:cubicBezTo>
                    <a:pt x="4644" y="11520"/>
                    <a:pt x="4718" y="11505"/>
                    <a:pt x="4791" y="11505"/>
                  </a:cubicBezTo>
                  <a:cubicBezTo>
                    <a:pt x="4980" y="11505"/>
                    <a:pt x="5161" y="11602"/>
                    <a:pt x="5265" y="11772"/>
                  </a:cubicBezTo>
                  <a:lnTo>
                    <a:pt x="6059" y="13110"/>
                  </a:lnTo>
                  <a:cubicBezTo>
                    <a:pt x="6165" y="13290"/>
                    <a:pt x="6348" y="13380"/>
                    <a:pt x="6531" y="13380"/>
                  </a:cubicBezTo>
                  <a:cubicBezTo>
                    <a:pt x="6714" y="13380"/>
                    <a:pt x="6899" y="13290"/>
                    <a:pt x="7007" y="13110"/>
                  </a:cubicBezTo>
                  <a:lnTo>
                    <a:pt x="7801" y="11772"/>
                  </a:lnTo>
                  <a:cubicBezTo>
                    <a:pt x="7905" y="11602"/>
                    <a:pt x="8086" y="11505"/>
                    <a:pt x="8274" y="11505"/>
                  </a:cubicBezTo>
                  <a:cubicBezTo>
                    <a:pt x="8348" y="11505"/>
                    <a:pt x="8422" y="11520"/>
                    <a:pt x="8494" y="11551"/>
                  </a:cubicBezTo>
                  <a:lnTo>
                    <a:pt x="9923" y="12162"/>
                  </a:lnTo>
                  <a:cubicBezTo>
                    <a:pt x="9995" y="12193"/>
                    <a:pt x="10069" y="12207"/>
                    <a:pt x="10141" y="12207"/>
                  </a:cubicBezTo>
                  <a:cubicBezTo>
                    <a:pt x="10449" y="12207"/>
                    <a:pt x="10719" y="11944"/>
                    <a:pt x="10688" y="11608"/>
                  </a:cubicBezTo>
                  <a:lnTo>
                    <a:pt x="10548" y="10054"/>
                  </a:lnTo>
                  <a:cubicBezTo>
                    <a:pt x="10524" y="9780"/>
                    <a:pt x="10707" y="9530"/>
                    <a:pt x="10976" y="9467"/>
                  </a:cubicBezTo>
                  <a:lnTo>
                    <a:pt x="12492" y="9126"/>
                  </a:lnTo>
                  <a:cubicBezTo>
                    <a:pt x="12901" y="9034"/>
                    <a:pt x="13060" y="8534"/>
                    <a:pt x="12786" y="8221"/>
                  </a:cubicBezTo>
                  <a:lnTo>
                    <a:pt x="11761" y="7052"/>
                  </a:lnTo>
                  <a:cubicBezTo>
                    <a:pt x="11578" y="6845"/>
                    <a:pt x="11578" y="6532"/>
                    <a:pt x="11761" y="6325"/>
                  </a:cubicBezTo>
                  <a:lnTo>
                    <a:pt x="12781" y="5156"/>
                  </a:lnTo>
                  <a:cubicBezTo>
                    <a:pt x="13060" y="4843"/>
                    <a:pt x="12896" y="4343"/>
                    <a:pt x="12487" y="4251"/>
                  </a:cubicBezTo>
                  <a:lnTo>
                    <a:pt x="10976" y="3910"/>
                  </a:lnTo>
                  <a:cubicBezTo>
                    <a:pt x="10707" y="3847"/>
                    <a:pt x="10524" y="3597"/>
                    <a:pt x="10548" y="3323"/>
                  </a:cubicBezTo>
                  <a:lnTo>
                    <a:pt x="10693" y="1773"/>
                  </a:lnTo>
                  <a:cubicBezTo>
                    <a:pt x="10724" y="1434"/>
                    <a:pt x="10451" y="1170"/>
                    <a:pt x="10141" y="1170"/>
                  </a:cubicBezTo>
                  <a:cubicBezTo>
                    <a:pt x="10069" y="1170"/>
                    <a:pt x="9995" y="1184"/>
                    <a:pt x="9923" y="1215"/>
                  </a:cubicBezTo>
                  <a:lnTo>
                    <a:pt x="8494" y="1831"/>
                  </a:lnTo>
                  <a:cubicBezTo>
                    <a:pt x="8424" y="1860"/>
                    <a:pt x="8351" y="1874"/>
                    <a:pt x="8280" y="1874"/>
                  </a:cubicBezTo>
                  <a:cubicBezTo>
                    <a:pt x="8090" y="1874"/>
                    <a:pt x="7907" y="1776"/>
                    <a:pt x="7806" y="1605"/>
                  </a:cubicBezTo>
                  <a:lnTo>
                    <a:pt x="7007" y="267"/>
                  </a:lnTo>
                  <a:cubicBezTo>
                    <a:pt x="6901" y="89"/>
                    <a:pt x="6718" y="0"/>
                    <a:pt x="6535" y="0"/>
                  </a:cubicBezTo>
                  <a:close/>
                </a:path>
              </a:pathLst>
            </a:custGeom>
            <a:solidFill>
              <a:srgbClr val="8999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3" name="Google Shape;13453;p93"/>
            <p:cNvSpPr/>
            <p:nvPr/>
          </p:nvSpPr>
          <p:spPr>
            <a:xfrm>
              <a:off x="1026615" y="3378446"/>
              <a:ext cx="50016" cy="49150"/>
            </a:xfrm>
            <a:custGeom>
              <a:avLst/>
              <a:gdLst/>
              <a:ahLst/>
              <a:cxnLst/>
              <a:rect l="l" t="t" r="r" b="b"/>
              <a:pathLst>
                <a:path w="1907" h="1874" extrusionOk="0">
                  <a:moveTo>
                    <a:pt x="655" y="0"/>
                  </a:moveTo>
                  <a:cubicBezTo>
                    <a:pt x="471" y="0"/>
                    <a:pt x="287" y="89"/>
                    <a:pt x="179" y="267"/>
                  </a:cubicBezTo>
                  <a:lnTo>
                    <a:pt x="1" y="570"/>
                  </a:lnTo>
                  <a:lnTo>
                    <a:pt x="617" y="1605"/>
                  </a:lnTo>
                  <a:cubicBezTo>
                    <a:pt x="722" y="1776"/>
                    <a:pt x="905" y="1874"/>
                    <a:pt x="1096" y="1874"/>
                  </a:cubicBezTo>
                  <a:cubicBezTo>
                    <a:pt x="1167" y="1874"/>
                    <a:pt x="1240" y="1860"/>
                    <a:pt x="1310" y="1831"/>
                  </a:cubicBezTo>
                  <a:lnTo>
                    <a:pt x="1906" y="1576"/>
                  </a:lnTo>
                  <a:lnTo>
                    <a:pt x="1127" y="267"/>
                  </a:lnTo>
                  <a:cubicBezTo>
                    <a:pt x="1021" y="89"/>
                    <a:pt x="838" y="0"/>
                    <a:pt x="655" y="0"/>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4" name="Google Shape;13454;p93"/>
            <p:cNvSpPr/>
            <p:nvPr/>
          </p:nvSpPr>
          <p:spPr>
            <a:xfrm>
              <a:off x="1114215" y="3409105"/>
              <a:ext cx="100845" cy="289630"/>
            </a:xfrm>
            <a:custGeom>
              <a:avLst/>
              <a:gdLst/>
              <a:ahLst/>
              <a:cxnLst/>
              <a:rect l="l" t="t" r="r" b="b"/>
              <a:pathLst>
                <a:path w="3845" h="11043" extrusionOk="0">
                  <a:moveTo>
                    <a:pt x="921" y="1"/>
                  </a:moveTo>
                  <a:cubicBezTo>
                    <a:pt x="849" y="1"/>
                    <a:pt x="775" y="15"/>
                    <a:pt x="703" y="46"/>
                  </a:cubicBezTo>
                  <a:lnTo>
                    <a:pt x="106" y="306"/>
                  </a:lnTo>
                  <a:cubicBezTo>
                    <a:pt x="154" y="397"/>
                    <a:pt x="178" y="498"/>
                    <a:pt x="169" y="604"/>
                  </a:cubicBezTo>
                  <a:lnTo>
                    <a:pt x="24" y="2154"/>
                  </a:lnTo>
                  <a:cubicBezTo>
                    <a:pt x="0" y="2428"/>
                    <a:pt x="183" y="2683"/>
                    <a:pt x="452" y="2741"/>
                  </a:cubicBezTo>
                  <a:lnTo>
                    <a:pt x="1968" y="3087"/>
                  </a:lnTo>
                  <a:cubicBezTo>
                    <a:pt x="2377" y="3178"/>
                    <a:pt x="2541" y="3674"/>
                    <a:pt x="2262" y="3987"/>
                  </a:cubicBezTo>
                  <a:lnTo>
                    <a:pt x="1242" y="5161"/>
                  </a:lnTo>
                  <a:cubicBezTo>
                    <a:pt x="1059" y="5368"/>
                    <a:pt x="1059" y="5676"/>
                    <a:pt x="1242" y="5887"/>
                  </a:cubicBezTo>
                  <a:lnTo>
                    <a:pt x="2262" y="7057"/>
                  </a:lnTo>
                  <a:cubicBezTo>
                    <a:pt x="2541" y="7369"/>
                    <a:pt x="2377" y="7865"/>
                    <a:pt x="1968" y="7961"/>
                  </a:cubicBezTo>
                  <a:lnTo>
                    <a:pt x="452" y="8303"/>
                  </a:lnTo>
                  <a:cubicBezTo>
                    <a:pt x="183" y="8366"/>
                    <a:pt x="0" y="8616"/>
                    <a:pt x="24" y="8890"/>
                  </a:cubicBezTo>
                  <a:lnTo>
                    <a:pt x="169" y="10439"/>
                  </a:lnTo>
                  <a:cubicBezTo>
                    <a:pt x="178" y="10545"/>
                    <a:pt x="154" y="10651"/>
                    <a:pt x="106" y="10743"/>
                  </a:cubicBezTo>
                  <a:lnTo>
                    <a:pt x="703" y="10998"/>
                  </a:lnTo>
                  <a:cubicBezTo>
                    <a:pt x="775" y="11028"/>
                    <a:pt x="849" y="11043"/>
                    <a:pt x="922" y="11043"/>
                  </a:cubicBezTo>
                  <a:cubicBezTo>
                    <a:pt x="1231" y="11043"/>
                    <a:pt x="1504" y="10780"/>
                    <a:pt x="1473" y="10444"/>
                  </a:cubicBezTo>
                  <a:lnTo>
                    <a:pt x="1328" y="8890"/>
                  </a:lnTo>
                  <a:cubicBezTo>
                    <a:pt x="1304" y="8616"/>
                    <a:pt x="1487" y="8366"/>
                    <a:pt x="1756" y="8303"/>
                  </a:cubicBezTo>
                  <a:lnTo>
                    <a:pt x="3272" y="7961"/>
                  </a:lnTo>
                  <a:cubicBezTo>
                    <a:pt x="3681" y="7870"/>
                    <a:pt x="3845" y="7369"/>
                    <a:pt x="3566" y="7057"/>
                  </a:cubicBezTo>
                  <a:lnTo>
                    <a:pt x="2541" y="5883"/>
                  </a:lnTo>
                  <a:cubicBezTo>
                    <a:pt x="2358" y="5676"/>
                    <a:pt x="2358" y="5363"/>
                    <a:pt x="2541" y="5156"/>
                  </a:cubicBezTo>
                  <a:lnTo>
                    <a:pt x="3561" y="3987"/>
                  </a:lnTo>
                  <a:cubicBezTo>
                    <a:pt x="3840" y="3674"/>
                    <a:pt x="3676" y="3174"/>
                    <a:pt x="3267" y="3082"/>
                  </a:cubicBezTo>
                  <a:lnTo>
                    <a:pt x="1756" y="2741"/>
                  </a:lnTo>
                  <a:cubicBezTo>
                    <a:pt x="1487" y="2678"/>
                    <a:pt x="1304" y="2428"/>
                    <a:pt x="1328" y="2154"/>
                  </a:cubicBezTo>
                  <a:lnTo>
                    <a:pt x="1473" y="604"/>
                  </a:lnTo>
                  <a:cubicBezTo>
                    <a:pt x="1504" y="265"/>
                    <a:pt x="1231" y="1"/>
                    <a:pt x="921" y="1"/>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5" name="Google Shape;13455;p93"/>
            <p:cNvSpPr/>
            <p:nvPr/>
          </p:nvSpPr>
          <p:spPr>
            <a:xfrm>
              <a:off x="1026615" y="3680167"/>
              <a:ext cx="50016" cy="49229"/>
            </a:xfrm>
            <a:custGeom>
              <a:avLst/>
              <a:gdLst/>
              <a:ahLst/>
              <a:cxnLst/>
              <a:rect l="l" t="t" r="r" b="b"/>
              <a:pathLst>
                <a:path w="1907" h="1877" extrusionOk="0">
                  <a:moveTo>
                    <a:pt x="1089" y="1"/>
                  </a:moveTo>
                  <a:cubicBezTo>
                    <a:pt x="900" y="1"/>
                    <a:pt x="717" y="98"/>
                    <a:pt x="617" y="268"/>
                  </a:cubicBezTo>
                  <a:lnTo>
                    <a:pt x="1" y="1307"/>
                  </a:lnTo>
                  <a:lnTo>
                    <a:pt x="179" y="1606"/>
                  </a:lnTo>
                  <a:cubicBezTo>
                    <a:pt x="287" y="1786"/>
                    <a:pt x="471" y="1876"/>
                    <a:pt x="655" y="1876"/>
                  </a:cubicBezTo>
                  <a:cubicBezTo>
                    <a:pt x="838" y="1876"/>
                    <a:pt x="1021" y="1786"/>
                    <a:pt x="1127" y="1606"/>
                  </a:cubicBezTo>
                  <a:lnTo>
                    <a:pt x="1906" y="302"/>
                  </a:lnTo>
                  <a:lnTo>
                    <a:pt x="1310" y="47"/>
                  </a:lnTo>
                  <a:cubicBezTo>
                    <a:pt x="1238" y="16"/>
                    <a:pt x="1163" y="1"/>
                    <a:pt x="1089" y="1"/>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6" name="Google Shape;13456;p93"/>
            <p:cNvSpPr/>
            <p:nvPr/>
          </p:nvSpPr>
          <p:spPr>
            <a:xfrm>
              <a:off x="938910" y="3451306"/>
              <a:ext cx="214200" cy="204837"/>
            </a:xfrm>
            <a:custGeom>
              <a:avLst/>
              <a:gdLst/>
              <a:ahLst/>
              <a:cxnLst/>
              <a:rect l="l" t="t" r="r" b="b"/>
              <a:pathLst>
                <a:path w="8167" h="7810" extrusionOk="0">
                  <a:moveTo>
                    <a:pt x="3999" y="1"/>
                  </a:moveTo>
                  <a:cubicBezTo>
                    <a:pt x="1916" y="6"/>
                    <a:pt x="198" y="1642"/>
                    <a:pt x="102" y="3720"/>
                  </a:cubicBezTo>
                  <a:cubicBezTo>
                    <a:pt x="1" y="5804"/>
                    <a:pt x="1550" y="7594"/>
                    <a:pt x="3624" y="7791"/>
                  </a:cubicBezTo>
                  <a:cubicBezTo>
                    <a:pt x="3753" y="7804"/>
                    <a:pt x="3881" y="7810"/>
                    <a:pt x="4008" y="7810"/>
                  </a:cubicBezTo>
                  <a:cubicBezTo>
                    <a:pt x="5924" y="7810"/>
                    <a:pt x="7584" y="6407"/>
                    <a:pt x="7868" y="4476"/>
                  </a:cubicBezTo>
                  <a:cubicBezTo>
                    <a:pt x="8166" y="2416"/>
                    <a:pt x="6800" y="477"/>
                    <a:pt x="4755" y="78"/>
                  </a:cubicBezTo>
                  <a:cubicBezTo>
                    <a:pt x="4504" y="35"/>
                    <a:pt x="4254" y="10"/>
                    <a:pt x="3999" y="1"/>
                  </a:cubicBezTo>
                  <a:close/>
                </a:path>
              </a:pathLst>
            </a:custGeom>
            <a:solidFill>
              <a:srgbClr val="B3C3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7" name="Google Shape;13457;p93"/>
            <p:cNvSpPr/>
            <p:nvPr/>
          </p:nvSpPr>
          <p:spPr>
            <a:xfrm>
              <a:off x="972350" y="3491093"/>
              <a:ext cx="60218" cy="51485"/>
            </a:xfrm>
            <a:custGeom>
              <a:avLst/>
              <a:gdLst/>
              <a:ahLst/>
              <a:cxnLst/>
              <a:rect l="l" t="t" r="r" b="b"/>
              <a:pathLst>
                <a:path w="2296" h="1963" extrusionOk="0">
                  <a:moveTo>
                    <a:pt x="1316" y="406"/>
                  </a:moveTo>
                  <a:cubicBezTo>
                    <a:pt x="1458" y="406"/>
                    <a:pt x="1602" y="459"/>
                    <a:pt x="1719" y="577"/>
                  </a:cubicBezTo>
                  <a:cubicBezTo>
                    <a:pt x="2084" y="938"/>
                    <a:pt x="1824" y="1559"/>
                    <a:pt x="1314" y="1559"/>
                  </a:cubicBezTo>
                  <a:cubicBezTo>
                    <a:pt x="997" y="1559"/>
                    <a:pt x="737" y="1299"/>
                    <a:pt x="737" y="981"/>
                  </a:cubicBezTo>
                  <a:cubicBezTo>
                    <a:pt x="737" y="636"/>
                    <a:pt x="1021" y="406"/>
                    <a:pt x="1316" y="406"/>
                  </a:cubicBezTo>
                  <a:close/>
                  <a:moveTo>
                    <a:pt x="1305" y="0"/>
                  </a:moveTo>
                  <a:cubicBezTo>
                    <a:pt x="1065" y="0"/>
                    <a:pt x="820" y="89"/>
                    <a:pt x="622" y="288"/>
                  </a:cubicBezTo>
                  <a:cubicBezTo>
                    <a:pt x="1" y="909"/>
                    <a:pt x="439" y="1963"/>
                    <a:pt x="1314" y="1963"/>
                  </a:cubicBezTo>
                  <a:cubicBezTo>
                    <a:pt x="1853" y="1963"/>
                    <a:pt x="2291" y="1525"/>
                    <a:pt x="2296" y="981"/>
                  </a:cubicBezTo>
                  <a:cubicBezTo>
                    <a:pt x="2293" y="391"/>
                    <a:pt x="1809" y="0"/>
                    <a:pt x="130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8" name="Google Shape;13458;p93"/>
            <p:cNvSpPr/>
            <p:nvPr/>
          </p:nvSpPr>
          <p:spPr>
            <a:xfrm>
              <a:off x="1055020" y="3565264"/>
              <a:ext cx="60218" cy="51458"/>
            </a:xfrm>
            <a:custGeom>
              <a:avLst/>
              <a:gdLst/>
              <a:ahLst/>
              <a:cxnLst/>
              <a:rect l="l" t="t" r="r" b="b"/>
              <a:pathLst>
                <a:path w="2296" h="1962" extrusionOk="0">
                  <a:moveTo>
                    <a:pt x="982" y="405"/>
                  </a:moveTo>
                  <a:cubicBezTo>
                    <a:pt x="1300" y="405"/>
                    <a:pt x="1559" y="660"/>
                    <a:pt x="1559" y="978"/>
                  </a:cubicBezTo>
                  <a:cubicBezTo>
                    <a:pt x="1559" y="1326"/>
                    <a:pt x="1275" y="1556"/>
                    <a:pt x="979" y="1556"/>
                  </a:cubicBezTo>
                  <a:cubicBezTo>
                    <a:pt x="838" y="1556"/>
                    <a:pt x="695" y="1503"/>
                    <a:pt x="578" y="1387"/>
                  </a:cubicBezTo>
                  <a:cubicBezTo>
                    <a:pt x="212" y="1021"/>
                    <a:pt x="472" y="405"/>
                    <a:pt x="982" y="405"/>
                  </a:cubicBezTo>
                  <a:close/>
                  <a:moveTo>
                    <a:pt x="982" y="1"/>
                  </a:moveTo>
                  <a:cubicBezTo>
                    <a:pt x="443" y="1"/>
                    <a:pt x="5" y="439"/>
                    <a:pt x="0" y="978"/>
                  </a:cubicBezTo>
                  <a:cubicBezTo>
                    <a:pt x="0" y="1570"/>
                    <a:pt x="484" y="1962"/>
                    <a:pt x="988" y="1962"/>
                  </a:cubicBezTo>
                  <a:cubicBezTo>
                    <a:pt x="1229" y="1962"/>
                    <a:pt x="1475" y="1872"/>
                    <a:pt x="1675" y="1671"/>
                  </a:cubicBezTo>
                  <a:cubicBezTo>
                    <a:pt x="2296" y="1055"/>
                    <a:pt x="1858" y="1"/>
                    <a:pt x="98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59" name="Google Shape;13459;p93"/>
            <p:cNvSpPr/>
            <p:nvPr/>
          </p:nvSpPr>
          <p:spPr>
            <a:xfrm>
              <a:off x="993595" y="3500246"/>
              <a:ext cx="106090" cy="101684"/>
            </a:xfrm>
            <a:custGeom>
              <a:avLst/>
              <a:gdLst/>
              <a:ahLst/>
              <a:cxnLst/>
              <a:rect l="l" t="t" r="r" b="b"/>
              <a:pathLst>
                <a:path w="4045" h="3877" extrusionOk="0">
                  <a:moveTo>
                    <a:pt x="3751" y="1"/>
                  </a:moveTo>
                  <a:cubicBezTo>
                    <a:pt x="3703" y="1"/>
                    <a:pt x="3653" y="20"/>
                    <a:pt x="3608" y="64"/>
                  </a:cubicBezTo>
                  <a:lnTo>
                    <a:pt x="148" y="3524"/>
                  </a:lnTo>
                  <a:cubicBezTo>
                    <a:pt x="1" y="3672"/>
                    <a:pt x="136" y="3876"/>
                    <a:pt x="292" y="3876"/>
                  </a:cubicBezTo>
                  <a:cubicBezTo>
                    <a:pt x="340" y="3876"/>
                    <a:pt x="389" y="3857"/>
                    <a:pt x="432" y="3813"/>
                  </a:cubicBezTo>
                  <a:lnTo>
                    <a:pt x="3897" y="353"/>
                  </a:lnTo>
                  <a:cubicBezTo>
                    <a:pt x="4044" y="205"/>
                    <a:pt x="3909" y="1"/>
                    <a:pt x="375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0" name="Google Shape;13460;p93"/>
            <p:cNvSpPr/>
            <p:nvPr/>
          </p:nvSpPr>
          <p:spPr>
            <a:xfrm>
              <a:off x="933350" y="3446008"/>
              <a:ext cx="225425" cy="215459"/>
            </a:xfrm>
            <a:custGeom>
              <a:avLst/>
              <a:gdLst/>
              <a:ahLst/>
              <a:cxnLst/>
              <a:rect l="l" t="t" r="r" b="b"/>
              <a:pathLst>
                <a:path w="8595" h="8215" extrusionOk="0">
                  <a:moveTo>
                    <a:pt x="4211" y="1"/>
                  </a:moveTo>
                  <a:cubicBezTo>
                    <a:pt x="2017" y="6"/>
                    <a:pt x="213" y="1723"/>
                    <a:pt x="107" y="3913"/>
                  </a:cubicBezTo>
                  <a:cubicBezTo>
                    <a:pt x="1" y="6102"/>
                    <a:pt x="1632" y="7983"/>
                    <a:pt x="3812" y="8195"/>
                  </a:cubicBezTo>
                  <a:cubicBezTo>
                    <a:pt x="3947" y="8208"/>
                    <a:pt x="4082" y="8215"/>
                    <a:pt x="4215" y="8215"/>
                  </a:cubicBezTo>
                  <a:cubicBezTo>
                    <a:pt x="6233" y="8215"/>
                    <a:pt x="7979" y="6742"/>
                    <a:pt x="8277" y="4707"/>
                  </a:cubicBezTo>
                  <a:cubicBezTo>
                    <a:pt x="8595" y="2541"/>
                    <a:pt x="7156" y="506"/>
                    <a:pt x="5005" y="83"/>
                  </a:cubicBezTo>
                  <a:cubicBezTo>
                    <a:pt x="4989" y="79"/>
                    <a:pt x="4973" y="78"/>
                    <a:pt x="4958" y="78"/>
                  </a:cubicBezTo>
                  <a:cubicBezTo>
                    <a:pt x="4732" y="78"/>
                    <a:pt x="4680" y="427"/>
                    <a:pt x="4928" y="477"/>
                  </a:cubicBezTo>
                  <a:cubicBezTo>
                    <a:pt x="6867" y="862"/>
                    <a:pt x="8166" y="2695"/>
                    <a:pt x="7883" y="4654"/>
                  </a:cubicBezTo>
                  <a:cubicBezTo>
                    <a:pt x="7612" y="6486"/>
                    <a:pt x="6038" y="7818"/>
                    <a:pt x="4220" y="7818"/>
                  </a:cubicBezTo>
                  <a:cubicBezTo>
                    <a:pt x="4099" y="7818"/>
                    <a:pt x="3978" y="7813"/>
                    <a:pt x="3855" y="7801"/>
                  </a:cubicBezTo>
                  <a:cubicBezTo>
                    <a:pt x="1887" y="7613"/>
                    <a:pt x="415" y="5910"/>
                    <a:pt x="511" y="3937"/>
                  </a:cubicBezTo>
                  <a:cubicBezTo>
                    <a:pt x="602" y="1964"/>
                    <a:pt x="2234" y="410"/>
                    <a:pt x="4211" y="410"/>
                  </a:cubicBezTo>
                  <a:cubicBezTo>
                    <a:pt x="4481" y="410"/>
                    <a:pt x="4481" y="1"/>
                    <a:pt x="421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1" name="Google Shape;13461;p93"/>
            <p:cNvSpPr/>
            <p:nvPr/>
          </p:nvSpPr>
          <p:spPr>
            <a:xfrm>
              <a:off x="865841" y="3373121"/>
              <a:ext cx="355776" cy="361599"/>
            </a:xfrm>
            <a:custGeom>
              <a:avLst/>
              <a:gdLst/>
              <a:ahLst/>
              <a:cxnLst/>
              <a:rect l="l" t="t" r="r" b="b"/>
              <a:pathLst>
                <a:path w="13565" h="13787" extrusionOk="0">
                  <a:moveTo>
                    <a:pt x="6783" y="1"/>
                  </a:moveTo>
                  <a:cubicBezTo>
                    <a:pt x="6533" y="1"/>
                    <a:pt x="6282" y="124"/>
                    <a:pt x="6136" y="369"/>
                  </a:cubicBezTo>
                  <a:lnTo>
                    <a:pt x="5342" y="1707"/>
                  </a:lnTo>
                  <a:cubicBezTo>
                    <a:pt x="5275" y="1815"/>
                    <a:pt x="5157" y="1878"/>
                    <a:pt x="5037" y="1878"/>
                  </a:cubicBezTo>
                  <a:cubicBezTo>
                    <a:pt x="4992" y="1878"/>
                    <a:pt x="4947" y="1869"/>
                    <a:pt x="4904" y="1851"/>
                  </a:cubicBezTo>
                  <a:lnTo>
                    <a:pt x="3475" y="1235"/>
                  </a:lnTo>
                  <a:cubicBezTo>
                    <a:pt x="3375" y="1192"/>
                    <a:pt x="3273" y="1173"/>
                    <a:pt x="3174" y="1173"/>
                  </a:cubicBezTo>
                  <a:cubicBezTo>
                    <a:pt x="2751" y="1173"/>
                    <a:pt x="2383" y="1535"/>
                    <a:pt x="2426" y="1995"/>
                  </a:cubicBezTo>
                  <a:lnTo>
                    <a:pt x="2565" y="3545"/>
                  </a:lnTo>
                  <a:cubicBezTo>
                    <a:pt x="2580" y="3718"/>
                    <a:pt x="2464" y="3877"/>
                    <a:pt x="2296" y="3915"/>
                  </a:cubicBezTo>
                  <a:lnTo>
                    <a:pt x="775" y="4262"/>
                  </a:lnTo>
                  <a:cubicBezTo>
                    <a:pt x="222" y="4387"/>
                    <a:pt x="1" y="5061"/>
                    <a:pt x="376" y="5494"/>
                  </a:cubicBezTo>
                  <a:lnTo>
                    <a:pt x="1401" y="6663"/>
                  </a:lnTo>
                  <a:cubicBezTo>
                    <a:pt x="1516" y="6793"/>
                    <a:pt x="1516" y="6990"/>
                    <a:pt x="1401" y="7125"/>
                  </a:cubicBezTo>
                  <a:lnTo>
                    <a:pt x="376" y="8294"/>
                  </a:lnTo>
                  <a:cubicBezTo>
                    <a:pt x="1" y="8722"/>
                    <a:pt x="222" y="9401"/>
                    <a:pt x="775" y="9526"/>
                  </a:cubicBezTo>
                  <a:lnTo>
                    <a:pt x="1194" y="9622"/>
                  </a:lnTo>
                  <a:cubicBezTo>
                    <a:pt x="1212" y="9626"/>
                    <a:pt x="1229" y="9628"/>
                    <a:pt x="1245" y="9628"/>
                  </a:cubicBezTo>
                  <a:cubicBezTo>
                    <a:pt x="1469" y="9628"/>
                    <a:pt x="1527" y="9281"/>
                    <a:pt x="1281" y="9223"/>
                  </a:cubicBezTo>
                  <a:lnTo>
                    <a:pt x="867" y="9126"/>
                  </a:lnTo>
                  <a:cubicBezTo>
                    <a:pt x="612" y="9069"/>
                    <a:pt x="511" y="8756"/>
                    <a:pt x="684" y="8559"/>
                  </a:cubicBezTo>
                  <a:lnTo>
                    <a:pt x="1704" y="7385"/>
                  </a:lnTo>
                  <a:cubicBezTo>
                    <a:pt x="1954" y="7101"/>
                    <a:pt x="1954" y="6677"/>
                    <a:pt x="1704" y="6393"/>
                  </a:cubicBezTo>
                  <a:lnTo>
                    <a:pt x="684" y="5224"/>
                  </a:lnTo>
                  <a:cubicBezTo>
                    <a:pt x="511" y="5022"/>
                    <a:pt x="612" y="4709"/>
                    <a:pt x="867" y="4652"/>
                  </a:cubicBezTo>
                  <a:lnTo>
                    <a:pt x="2387" y="4310"/>
                  </a:lnTo>
                  <a:cubicBezTo>
                    <a:pt x="2753" y="4228"/>
                    <a:pt x="3003" y="3886"/>
                    <a:pt x="2970" y="3506"/>
                  </a:cubicBezTo>
                  <a:lnTo>
                    <a:pt x="2830" y="1957"/>
                  </a:lnTo>
                  <a:cubicBezTo>
                    <a:pt x="2810" y="1745"/>
                    <a:pt x="2979" y="1578"/>
                    <a:pt x="3175" y="1578"/>
                  </a:cubicBezTo>
                  <a:cubicBezTo>
                    <a:pt x="3220" y="1578"/>
                    <a:pt x="3266" y="1587"/>
                    <a:pt x="3311" y="1606"/>
                  </a:cubicBezTo>
                  <a:lnTo>
                    <a:pt x="4740" y="2222"/>
                  </a:lnTo>
                  <a:cubicBezTo>
                    <a:pt x="4835" y="2261"/>
                    <a:pt x="4935" y="2280"/>
                    <a:pt x="5033" y="2280"/>
                  </a:cubicBezTo>
                  <a:cubicBezTo>
                    <a:pt x="5293" y="2280"/>
                    <a:pt x="5544" y="2148"/>
                    <a:pt x="5683" y="1914"/>
                  </a:cubicBezTo>
                  <a:lnTo>
                    <a:pt x="6482" y="576"/>
                  </a:lnTo>
                  <a:cubicBezTo>
                    <a:pt x="6549" y="463"/>
                    <a:pt x="6665" y="406"/>
                    <a:pt x="6780" y="406"/>
                  </a:cubicBezTo>
                  <a:cubicBezTo>
                    <a:pt x="6896" y="406"/>
                    <a:pt x="7011" y="463"/>
                    <a:pt x="7079" y="576"/>
                  </a:cubicBezTo>
                  <a:lnTo>
                    <a:pt x="7877" y="1914"/>
                  </a:lnTo>
                  <a:cubicBezTo>
                    <a:pt x="8017" y="2148"/>
                    <a:pt x="8268" y="2280"/>
                    <a:pt x="8528" y="2280"/>
                  </a:cubicBezTo>
                  <a:cubicBezTo>
                    <a:pt x="8626" y="2280"/>
                    <a:pt x="8726" y="2261"/>
                    <a:pt x="8821" y="2222"/>
                  </a:cubicBezTo>
                  <a:lnTo>
                    <a:pt x="10250" y="1606"/>
                  </a:lnTo>
                  <a:cubicBezTo>
                    <a:pt x="10294" y="1587"/>
                    <a:pt x="10340" y="1578"/>
                    <a:pt x="10384" y="1578"/>
                  </a:cubicBezTo>
                  <a:cubicBezTo>
                    <a:pt x="10578" y="1578"/>
                    <a:pt x="10750" y="1745"/>
                    <a:pt x="10731" y="1957"/>
                  </a:cubicBezTo>
                  <a:lnTo>
                    <a:pt x="10591" y="3506"/>
                  </a:lnTo>
                  <a:cubicBezTo>
                    <a:pt x="10558" y="3886"/>
                    <a:pt x="10808" y="4228"/>
                    <a:pt x="11174" y="4310"/>
                  </a:cubicBezTo>
                  <a:lnTo>
                    <a:pt x="12694" y="4656"/>
                  </a:lnTo>
                  <a:cubicBezTo>
                    <a:pt x="12949" y="4714"/>
                    <a:pt x="13050" y="5027"/>
                    <a:pt x="12877" y="5224"/>
                  </a:cubicBezTo>
                  <a:lnTo>
                    <a:pt x="11852" y="6398"/>
                  </a:lnTo>
                  <a:cubicBezTo>
                    <a:pt x="11607" y="6682"/>
                    <a:pt x="11607" y="7105"/>
                    <a:pt x="11852" y="7389"/>
                  </a:cubicBezTo>
                  <a:lnTo>
                    <a:pt x="12877" y="8563"/>
                  </a:lnTo>
                  <a:cubicBezTo>
                    <a:pt x="13050" y="8761"/>
                    <a:pt x="12949" y="9073"/>
                    <a:pt x="12694" y="9131"/>
                  </a:cubicBezTo>
                  <a:lnTo>
                    <a:pt x="11174" y="9473"/>
                  </a:lnTo>
                  <a:cubicBezTo>
                    <a:pt x="10808" y="9559"/>
                    <a:pt x="10558" y="9901"/>
                    <a:pt x="10591" y="10281"/>
                  </a:cubicBezTo>
                  <a:lnTo>
                    <a:pt x="10731" y="11831"/>
                  </a:lnTo>
                  <a:cubicBezTo>
                    <a:pt x="10750" y="12042"/>
                    <a:pt x="10578" y="12209"/>
                    <a:pt x="10384" y="12209"/>
                  </a:cubicBezTo>
                  <a:cubicBezTo>
                    <a:pt x="10340" y="12209"/>
                    <a:pt x="10294" y="12201"/>
                    <a:pt x="10250" y="12182"/>
                  </a:cubicBezTo>
                  <a:lnTo>
                    <a:pt x="8821" y="11566"/>
                  </a:lnTo>
                  <a:cubicBezTo>
                    <a:pt x="8725" y="11525"/>
                    <a:pt x="8625" y="11505"/>
                    <a:pt x="8527" y="11505"/>
                  </a:cubicBezTo>
                  <a:cubicBezTo>
                    <a:pt x="8267" y="11505"/>
                    <a:pt x="8017" y="11640"/>
                    <a:pt x="7877" y="11874"/>
                  </a:cubicBezTo>
                  <a:lnTo>
                    <a:pt x="7079" y="13212"/>
                  </a:lnTo>
                  <a:cubicBezTo>
                    <a:pt x="7011" y="13325"/>
                    <a:pt x="6896" y="13381"/>
                    <a:pt x="6780" y="13381"/>
                  </a:cubicBezTo>
                  <a:cubicBezTo>
                    <a:pt x="6665" y="13381"/>
                    <a:pt x="6549" y="13325"/>
                    <a:pt x="6482" y="13212"/>
                  </a:cubicBezTo>
                  <a:lnTo>
                    <a:pt x="5683" y="11874"/>
                  </a:lnTo>
                  <a:cubicBezTo>
                    <a:pt x="5544" y="11640"/>
                    <a:pt x="5293" y="11505"/>
                    <a:pt x="5034" y="11505"/>
                  </a:cubicBezTo>
                  <a:cubicBezTo>
                    <a:pt x="4936" y="11505"/>
                    <a:pt x="4836" y="11525"/>
                    <a:pt x="4740" y="11566"/>
                  </a:cubicBezTo>
                  <a:lnTo>
                    <a:pt x="3311" y="12182"/>
                  </a:lnTo>
                  <a:cubicBezTo>
                    <a:pt x="3266" y="12201"/>
                    <a:pt x="3220" y="12209"/>
                    <a:pt x="3175" y="12209"/>
                  </a:cubicBezTo>
                  <a:cubicBezTo>
                    <a:pt x="2979" y="12209"/>
                    <a:pt x="2810" y="12042"/>
                    <a:pt x="2830" y="11831"/>
                  </a:cubicBezTo>
                  <a:lnTo>
                    <a:pt x="2970" y="10281"/>
                  </a:lnTo>
                  <a:cubicBezTo>
                    <a:pt x="3003" y="9901"/>
                    <a:pt x="2753" y="9559"/>
                    <a:pt x="2387" y="9473"/>
                  </a:cubicBezTo>
                  <a:lnTo>
                    <a:pt x="2026" y="9391"/>
                  </a:lnTo>
                  <a:cubicBezTo>
                    <a:pt x="2008" y="9387"/>
                    <a:pt x="1991" y="9385"/>
                    <a:pt x="1975" y="9385"/>
                  </a:cubicBezTo>
                  <a:cubicBezTo>
                    <a:pt x="1751" y="9385"/>
                    <a:pt x="1688" y="9732"/>
                    <a:pt x="1935" y="9786"/>
                  </a:cubicBezTo>
                  <a:lnTo>
                    <a:pt x="2296" y="9872"/>
                  </a:lnTo>
                  <a:cubicBezTo>
                    <a:pt x="2464" y="9911"/>
                    <a:pt x="2580" y="10070"/>
                    <a:pt x="2565" y="10243"/>
                  </a:cubicBezTo>
                  <a:lnTo>
                    <a:pt x="2426" y="11792"/>
                  </a:lnTo>
                  <a:cubicBezTo>
                    <a:pt x="2379" y="12253"/>
                    <a:pt x="2751" y="12619"/>
                    <a:pt x="3176" y="12619"/>
                  </a:cubicBezTo>
                  <a:cubicBezTo>
                    <a:pt x="3274" y="12619"/>
                    <a:pt x="3375" y="12600"/>
                    <a:pt x="3475" y="12557"/>
                  </a:cubicBezTo>
                  <a:lnTo>
                    <a:pt x="4904" y="11941"/>
                  </a:lnTo>
                  <a:cubicBezTo>
                    <a:pt x="4948" y="11923"/>
                    <a:pt x="4994" y="11913"/>
                    <a:pt x="5040" y="11913"/>
                  </a:cubicBezTo>
                  <a:cubicBezTo>
                    <a:pt x="5160" y="11913"/>
                    <a:pt x="5276" y="11974"/>
                    <a:pt x="5342" y="12086"/>
                  </a:cubicBezTo>
                  <a:lnTo>
                    <a:pt x="6136" y="13418"/>
                  </a:lnTo>
                  <a:cubicBezTo>
                    <a:pt x="6282" y="13664"/>
                    <a:pt x="6534" y="13787"/>
                    <a:pt x="6785" y="13787"/>
                  </a:cubicBezTo>
                  <a:cubicBezTo>
                    <a:pt x="7035" y="13787"/>
                    <a:pt x="7286" y="13664"/>
                    <a:pt x="7430" y="13418"/>
                  </a:cubicBezTo>
                  <a:lnTo>
                    <a:pt x="8229" y="12086"/>
                  </a:lnTo>
                  <a:cubicBezTo>
                    <a:pt x="8291" y="11974"/>
                    <a:pt x="8406" y="11913"/>
                    <a:pt x="8527" y="11913"/>
                  </a:cubicBezTo>
                  <a:cubicBezTo>
                    <a:pt x="8574" y="11913"/>
                    <a:pt x="8621" y="11923"/>
                    <a:pt x="8667" y="11941"/>
                  </a:cubicBezTo>
                  <a:lnTo>
                    <a:pt x="10096" y="12557"/>
                  </a:lnTo>
                  <a:cubicBezTo>
                    <a:pt x="10193" y="12598"/>
                    <a:pt x="10293" y="12617"/>
                    <a:pt x="10389" y="12617"/>
                  </a:cubicBezTo>
                  <a:cubicBezTo>
                    <a:pt x="10812" y="12617"/>
                    <a:pt x="11184" y="12254"/>
                    <a:pt x="11145" y="11792"/>
                  </a:cubicBezTo>
                  <a:lnTo>
                    <a:pt x="11000" y="10243"/>
                  </a:lnTo>
                  <a:cubicBezTo>
                    <a:pt x="10986" y="10070"/>
                    <a:pt x="11101" y="9911"/>
                    <a:pt x="11270" y="9872"/>
                  </a:cubicBezTo>
                  <a:lnTo>
                    <a:pt x="12790" y="9526"/>
                  </a:lnTo>
                  <a:cubicBezTo>
                    <a:pt x="13344" y="9401"/>
                    <a:pt x="13565" y="8727"/>
                    <a:pt x="13190" y="8294"/>
                  </a:cubicBezTo>
                  <a:lnTo>
                    <a:pt x="12165" y="7125"/>
                  </a:lnTo>
                  <a:cubicBezTo>
                    <a:pt x="12049" y="6990"/>
                    <a:pt x="12049" y="6793"/>
                    <a:pt x="12165" y="6663"/>
                  </a:cubicBezTo>
                  <a:lnTo>
                    <a:pt x="13185" y="5494"/>
                  </a:lnTo>
                  <a:cubicBezTo>
                    <a:pt x="13560" y="5065"/>
                    <a:pt x="13344" y="4392"/>
                    <a:pt x="12790" y="4262"/>
                  </a:cubicBezTo>
                  <a:lnTo>
                    <a:pt x="11275" y="3915"/>
                  </a:lnTo>
                  <a:cubicBezTo>
                    <a:pt x="11101" y="3877"/>
                    <a:pt x="10986" y="3718"/>
                    <a:pt x="11005" y="3545"/>
                  </a:cubicBezTo>
                  <a:lnTo>
                    <a:pt x="11145" y="1995"/>
                  </a:lnTo>
                  <a:cubicBezTo>
                    <a:pt x="11188" y="1535"/>
                    <a:pt x="10816" y="1173"/>
                    <a:pt x="10394" y="1173"/>
                  </a:cubicBezTo>
                  <a:cubicBezTo>
                    <a:pt x="10296" y="1173"/>
                    <a:pt x="10195" y="1192"/>
                    <a:pt x="10096" y="1235"/>
                  </a:cubicBezTo>
                  <a:lnTo>
                    <a:pt x="8667" y="1851"/>
                  </a:lnTo>
                  <a:cubicBezTo>
                    <a:pt x="8622" y="1869"/>
                    <a:pt x="8576" y="1878"/>
                    <a:pt x="8531" y="1878"/>
                  </a:cubicBezTo>
                  <a:cubicBezTo>
                    <a:pt x="8409" y="1878"/>
                    <a:pt x="8292" y="1815"/>
                    <a:pt x="8229" y="1707"/>
                  </a:cubicBezTo>
                  <a:lnTo>
                    <a:pt x="7430" y="369"/>
                  </a:lnTo>
                  <a:cubicBezTo>
                    <a:pt x="7283" y="124"/>
                    <a:pt x="7033" y="1"/>
                    <a:pt x="678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62" name="Google Shape;13462;p93"/>
          <p:cNvGrpSpPr/>
          <p:nvPr/>
        </p:nvGrpSpPr>
        <p:grpSpPr>
          <a:xfrm>
            <a:off x="1319524" y="3170580"/>
            <a:ext cx="342793" cy="375709"/>
            <a:chOff x="1319524" y="3355155"/>
            <a:chExt cx="342793" cy="375709"/>
          </a:xfrm>
        </p:grpSpPr>
        <p:sp>
          <p:nvSpPr>
            <p:cNvPr id="13463" name="Google Shape;13463;p93"/>
            <p:cNvSpPr/>
            <p:nvPr/>
          </p:nvSpPr>
          <p:spPr>
            <a:xfrm>
              <a:off x="1400042" y="3360716"/>
              <a:ext cx="256715" cy="364615"/>
            </a:xfrm>
            <a:custGeom>
              <a:avLst/>
              <a:gdLst/>
              <a:ahLst/>
              <a:cxnLst/>
              <a:rect l="l" t="t" r="r" b="b"/>
              <a:pathLst>
                <a:path w="9788" h="13902" extrusionOk="0">
                  <a:moveTo>
                    <a:pt x="280" y="0"/>
                  </a:moveTo>
                  <a:cubicBezTo>
                    <a:pt x="126" y="0"/>
                    <a:pt x="1" y="125"/>
                    <a:pt x="1" y="279"/>
                  </a:cubicBezTo>
                  <a:lnTo>
                    <a:pt x="1" y="13622"/>
                  </a:lnTo>
                  <a:cubicBezTo>
                    <a:pt x="1" y="13776"/>
                    <a:pt x="126" y="13901"/>
                    <a:pt x="280" y="13901"/>
                  </a:cubicBezTo>
                  <a:lnTo>
                    <a:pt x="9119" y="13901"/>
                  </a:lnTo>
                  <a:cubicBezTo>
                    <a:pt x="9490" y="13901"/>
                    <a:pt x="9788" y="13598"/>
                    <a:pt x="9788" y="13227"/>
                  </a:cubicBezTo>
                  <a:lnTo>
                    <a:pt x="9788" y="674"/>
                  </a:lnTo>
                  <a:cubicBezTo>
                    <a:pt x="9788" y="303"/>
                    <a:pt x="9490" y="0"/>
                    <a:pt x="9119" y="0"/>
                  </a:cubicBezTo>
                  <a:close/>
                </a:path>
              </a:pathLst>
            </a:custGeom>
            <a:solidFill>
              <a:srgbClr val="91A8B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4" name="Google Shape;13464;p93"/>
            <p:cNvSpPr/>
            <p:nvPr/>
          </p:nvSpPr>
          <p:spPr>
            <a:xfrm>
              <a:off x="1376202" y="3383035"/>
              <a:ext cx="256715" cy="319949"/>
            </a:xfrm>
            <a:custGeom>
              <a:avLst/>
              <a:gdLst/>
              <a:ahLst/>
              <a:cxnLst/>
              <a:rect l="l" t="t" r="r" b="b"/>
              <a:pathLst>
                <a:path w="9788" h="12199" extrusionOk="0">
                  <a:moveTo>
                    <a:pt x="0" y="1"/>
                  </a:moveTo>
                  <a:lnTo>
                    <a:pt x="0" y="12198"/>
                  </a:lnTo>
                  <a:lnTo>
                    <a:pt x="9787" y="12198"/>
                  </a:lnTo>
                  <a:lnTo>
                    <a:pt x="9787" y="1"/>
                  </a:lnTo>
                  <a:close/>
                </a:path>
              </a:pathLst>
            </a:custGeom>
            <a:solidFill>
              <a:srgbClr val="F6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5" name="Google Shape;13465;p93"/>
            <p:cNvSpPr/>
            <p:nvPr/>
          </p:nvSpPr>
          <p:spPr>
            <a:xfrm>
              <a:off x="1354616" y="3360716"/>
              <a:ext cx="256715" cy="364615"/>
            </a:xfrm>
            <a:custGeom>
              <a:avLst/>
              <a:gdLst/>
              <a:ahLst/>
              <a:cxnLst/>
              <a:rect l="l" t="t" r="r" b="b"/>
              <a:pathLst>
                <a:path w="9788" h="13902" extrusionOk="0">
                  <a:moveTo>
                    <a:pt x="669" y="0"/>
                  </a:moveTo>
                  <a:cubicBezTo>
                    <a:pt x="299" y="0"/>
                    <a:pt x="1" y="303"/>
                    <a:pt x="1" y="674"/>
                  </a:cubicBezTo>
                  <a:lnTo>
                    <a:pt x="1" y="13227"/>
                  </a:lnTo>
                  <a:cubicBezTo>
                    <a:pt x="1" y="13598"/>
                    <a:pt x="299" y="13901"/>
                    <a:pt x="669" y="13901"/>
                  </a:cubicBezTo>
                  <a:lnTo>
                    <a:pt x="9114" y="13901"/>
                  </a:lnTo>
                  <a:cubicBezTo>
                    <a:pt x="9484" y="13901"/>
                    <a:pt x="9788" y="13598"/>
                    <a:pt x="9788" y="13227"/>
                  </a:cubicBezTo>
                  <a:lnTo>
                    <a:pt x="9788" y="674"/>
                  </a:lnTo>
                  <a:cubicBezTo>
                    <a:pt x="9788" y="303"/>
                    <a:pt x="9484" y="0"/>
                    <a:pt x="9114" y="0"/>
                  </a:cubicBezTo>
                  <a:close/>
                </a:path>
              </a:pathLst>
            </a:custGeom>
            <a:solidFill>
              <a:srgbClr val="BFC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6" name="Google Shape;13466;p93"/>
            <p:cNvSpPr/>
            <p:nvPr/>
          </p:nvSpPr>
          <p:spPr>
            <a:xfrm>
              <a:off x="1571675" y="3360716"/>
              <a:ext cx="39656" cy="364615"/>
            </a:xfrm>
            <a:custGeom>
              <a:avLst/>
              <a:gdLst/>
              <a:ahLst/>
              <a:cxnLst/>
              <a:rect l="l" t="t" r="r" b="b"/>
              <a:pathLst>
                <a:path w="1512" h="13902" extrusionOk="0">
                  <a:moveTo>
                    <a:pt x="1" y="0"/>
                  </a:moveTo>
                  <a:cubicBezTo>
                    <a:pt x="371" y="0"/>
                    <a:pt x="674" y="303"/>
                    <a:pt x="674" y="674"/>
                  </a:cubicBezTo>
                  <a:lnTo>
                    <a:pt x="674" y="13227"/>
                  </a:lnTo>
                  <a:cubicBezTo>
                    <a:pt x="674" y="13598"/>
                    <a:pt x="376" y="13901"/>
                    <a:pt x="6" y="13901"/>
                  </a:cubicBezTo>
                  <a:lnTo>
                    <a:pt x="843" y="13901"/>
                  </a:lnTo>
                  <a:cubicBezTo>
                    <a:pt x="1213" y="13901"/>
                    <a:pt x="1512" y="13598"/>
                    <a:pt x="1512" y="13227"/>
                  </a:cubicBezTo>
                  <a:lnTo>
                    <a:pt x="1512" y="674"/>
                  </a:lnTo>
                  <a:cubicBezTo>
                    <a:pt x="1512" y="298"/>
                    <a:pt x="1213" y="0"/>
                    <a:pt x="838" y="0"/>
                  </a:cubicBezTo>
                  <a:close/>
                </a:path>
              </a:pathLst>
            </a:custGeom>
            <a:solidFill>
              <a:srgbClr val="A4B7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7" name="Google Shape;13467;p93"/>
            <p:cNvSpPr/>
            <p:nvPr/>
          </p:nvSpPr>
          <p:spPr>
            <a:xfrm>
              <a:off x="1324455" y="3401473"/>
              <a:ext cx="59458" cy="29296"/>
            </a:xfrm>
            <a:custGeom>
              <a:avLst/>
              <a:gdLst/>
              <a:ahLst/>
              <a:cxnLst/>
              <a:rect l="l" t="t" r="r" b="b"/>
              <a:pathLst>
                <a:path w="2267" h="1117" extrusionOk="0">
                  <a:moveTo>
                    <a:pt x="564" y="0"/>
                  </a:moveTo>
                  <a:cubicBezTo>
                    <a:pt x="251" y="0"/>
                    <a:pt x="1" y="250"/>
                    <a:pt x="1" y="558"/>
                  </a:cubicBezTo>
                  <a:cubicBezTo>
                    <a:pt x="1" y="866"/>
                    <a:pt x="251" y="1117"/>
                    <a:pt x="564" y="1117"/>
                  </a:cubicBezTo>
                  <a:lnTo>
                    <a:pt x="1709" y="1117"/>
                  </a:lnTo>
                  <a:cubicBezTo>
                    <a:pt x="2017" y="1117"/>
                    <a:pt x="2267" y="866"/>
                    <a:pt x="2267" y="558"/>
                  </a:cubicBezTo>
                  <a:cubicBezTo>
                    <a:pt x="2267" y="250"/>
                    <a:pt x="2017" y="0"/>
                    <a:pt x="1709" y="0"/>
                  </a:cubicBezTo>
                  <a:close/>
                </a:path>
              </a:pathLst>
            </a:custGeom>
            <a:solidFill>
              <a:srgbClr val="F6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8" name="Google Shape;13468;p93"/>
            <p:cNvSpPr/>
            <p:nvPr/>
          </p:nvSpPr>
          <p:spPr>
            <a:xfrm>
              <a:off x="1324822" y="3485768"/>
              <a:ext cx="59484" cy="29427"/>
            </a:xfrm>
            <a:custGeom>
              <a:avLst/>
              <a:gdLst/>
              <a:ahLst/>
              <a:cxnLst/>
              <a:rect l="l" t="t" r="r" b="b"/>
              <a:pathLst>
                <a:path w="2268" h="1122" extrusionOk="0">
                  <a:moveTo>
                    <a:pt x="564" y="0"/>
                  </a:moveTo>
                  <a:cubicBezTo>
                    <a:pt x="251" y="0"/>
                    <a:pt x="1" y="251"/>
                    <a:pt x="1" y="563"/>
                  </a:cubicBezTo>
                  <a:cubicBezTo>
                    <a:pt x="1" y="871"/>
                    <a:pt x="251" y="1122"/>
                    <a:pt x="564" y="1122"/>
                  </a:cubicBezTo>
                  <a:lnTo>
                    <a:pt x="1709" y="1122"/>
                  </a:lnTo>
                  <a:cubicBezTo>
                    <a:pt x="2017" y="1122"/>
                    <a:pt x="2267" y="871"/>
                    <a:pt x="2267" y="563"/>
                  </a:cubicBezTo>
                  <a:cubicBezTo>
                    <a:pt x="2267" y="251"/>
                    <a:pt x="2017" y="0"/>
                    <a:pt x="1709" y="0"/>
                  </a:cubicBezTo>
                  <a:close/>
                </a:path>
              </a:pathLst>
            </a:custGeom>
            <a:solidFill>
              <a:srgbClr val="F6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69" name="Google Shape;13469;p93"/>
            <p:cNvSpPr/>
            <p:nvPr/>
          </p:nvSpPr>
          <p:spPr>
            <a:xfrm>
              <a:off x="1325215" y="3570195"/>
              <a:ext cx="59458" cy="29296"/>
            </a:xfrm>
            <a:custGeom>
              <a:avLst/>
              <a:gdLst/>
              <a:ahLst/>
              <a:cxnLst/>
              <a:rect l="l" t="t" r="r" b="b"/>
              <a:pathLst>
                <a:path w="2267" h="1117" extrusionOk="0">
                  <a:moveTo>
                    <a:pt x="559" y="0"/>
                  </a:moveTo>
                  <a:cubicBezTo>
                    <a:pt x="251" y="0"/>
                    <a:pt x="0" y="251"/>
                    <a:pt x="0" y="559"/>
                  </a:cubicBezTo>
                  <a:cubicBezTo>
                    <a:pt x="0" y="867"/>
                    <a:pt x="251" y="1117"/>
                    <a:pt x="559" y="1117"/>
                  </a:cubicBezTo>
                  <a:lnTo>
                    <a:pt x="1709" y="1117"/>
                  </a:lnTo>
                  <a:cubicBezTo>
                    <a:pt x="2017" y="1117"/>
                    <a:pt x="2267" y="867"/>
                    <a:pt x="2267" y="559"/>
                  </a:cubicBezTo>
                  <a:cubicBezTo>
                    <a:pt x="2267" y="251"/>
                    <a:pt x="2017" y="0"/>
                    <a:pt x="1709" y="0"/>
                  </a:cubicBezTo>
                  <a:close/>
                </a:path>
              </a:pathLst>
            </a:custGeom>
            <a:solidFill>
              <a:srgbClr val="F6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0" name="Google Shape;13470;p93"/>
            <p:cNvSpPr/>
            <p:nvPr/>
          </p:nvSpPr>
          <p:spPr>
            <a:xfrm>
              <a:off x="1325582" y="3654490"/>
              <a:ext cx="59484" cy="29427"/>
            </a:xfrm>
            <a:custGeom>
              <a:avLst/>
              <a:gdLst/>
              <a:ahLst/>
              <a:cxnLst/>
              <a:rect l="l" t="t" r="r" b="b"/>
              <a:pathLst>
                <a:path w="2268" h="1122" extrusionOk="0">
                  <a:moveTo>
                    <a:pt x="559" y="1"/>
                  </a:moveTo>
                  <a:cubicBezTo>
                    <a:pt x="251" y="1"/>
                    <a:pt x="1" y="251"/>
                    <a:pt x="1" y="559"/>
                  </a:cubicBezTo>
                  <a:cubicBezTo>
                    <a:pt x="1" y="867"/>
                    <a:pt x="251" y="1117"/>
                    <a:pt x="559" y="1122"/>
                  </a:cubicBezTo>
                  <a:lnTo>
                    <a:pt x="1709" y="1122"/>
                  </a:lnTo>
                  <a:cubicBezTo>
                    <a:pt x="2017" y="1117"/>
                    <a:pt x="2267" y="867"/>
                    <a:pt x="2267" y="559"/>
                  </a:cubicBezTo>
                  <a:cubicBezTo>
                    <a:pt x="2267" y="251"/>
                    <a:pt x="2017" y="1"/>
                    <a:pt x="1709" y="1"/>
                  </a:cubicBezTo>
                  <a:close/>
                </a:path>
              </a:pathLst>
            </a:custGeom>
            <a:solidFill>
              <a:srgbClr val="F6F8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1" name="Google Shape;13471;p93"/>
            <p:cNvSpPr/>
            <p:nvPr/>
          </p:nvSpPr>
          <p:spPr>
            <a:xfrm>
              <a:off x="1324455" y="3401473"/>
              <a:ext cx="59458" cy="29296"/>
            </a:xfrm>
            <a:custGeom>
              <a:avLst/>
              <a:gdLst/>
              <a:ahLst/>
              <a:cxnLst/>
              <a:rect l="l" t="t" r="r" b="b"/>
              <a:pathLst>
                <a:path w="2267" h="1117" extrusionOk="0">
                  <a:moveTo>
                    <a:pt x="564" y="0"/>
                  </a:moveTo>
                  <a:cubicBezTo>
                    <a:pt x="251" y="0"/>
                    <a:pt x="1" y="250"/>
                    <a:pt x="1" y="558"/>
                  </a:cubicBezTo>
                  <a:cubicBezTo>
                    <a:pt x="1" y="866"/>
                    <a:pt x="251" y="1117"/>
                    <a:pt x="564" y="1117"/>
                  </a:cubicBezTo>
                  <a:lnTo>
                    <a:pt x="1709" y="1117"/>
                  </a:lnTo>
                  <a:cubicBezTo>
                    <a:pt x="2017" y="1117"/>
                    <a:pt x="2267" y="866"/>
                    <a:pt x="2267" y="558"/>
                  </a:cubicBezTo>
                  <a:cubicBezTo>
                    <a:pt x="2267" y="250"/>
                    <a:pt x="2017" y="0"/>
                    <a:pt x="1709"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2" name="Google Shape;13472;p93"/>
            <p:cNvSpPr/>
            <p:nvPr/>
          </p:nvSpPr>
          <p:spPr>
            <a:xfrm>
              <a:off x="1347299" y="3401473"/>
              <a:ext cx="36614" cy="29296"/>
            </a:xfrm>
            <a:custGeom>
              <a:avLst/>
              <a:gdLst/>
              <a:ahLst/>
              <a:cxnLst/>
              <a:rect l="l" t="t" r="r" b="b"/>
              <a:pathLst>
                <a:path w="1396" h="1117" extrusionOk="0">
                  <a:moveTo>
                    <a:pt x="0" y="0"/>
                  </a:moveTo>
                  <a:cubicBezTo>
                    <a:pt x="308" y="0"/>
                    <a:pt x="559" y="250"/>
                    <a:pt x="559" y="558"/>
                  </a:cubicBezTo>
                  <a:cubicBezTo>
                    <a:pt x="559" y="866"/>
                    <a:pt x="308" y="1117"/>
                    <a:pt x="0" y="1117"/>
                  </a:cubicBezTo>
                  <a:lnTo>
                    <a:pt x="838" y="1117"/>
                  </a:lnTo>
                  <a:cubicBezTo>
                    <a:pt x="1146" y="1117"/>
                    <a:pt x="1396" y="866"/>
                    <a:pt x="1396" y="558"/>
                  </a:cubicBezTo>
                  <a:cubicBezTo>
                    <a:pt x="1396" y="250"/>
                    <a:pt x="1146" y="0"/>
                    <a:pt x="838" y="0"/>
                  </a:cubicBez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3" name="Google Shape;13473;p93"/>
            <p:cNvSpPr/>
            <p:nvPr/>
          </p:nvSpPr>
          <p:spPr>
            <a:xfrm>
              <a:off x="1324822" y="3485768"/>
              <a:ext cx="59484" cy="29427"/>
            </a:xfrm>
            <a:custGeom>
              <a:avLst/>
              <a:gdLst/>
              <a:ahLst/>
              <a:cxnLst/>
              <a:rect l="l" t="t" r="r" b="b"/>
              <a:pathLst>
                <a:path w="2268" h="1122" extrusionOk="0">
                  <a:moveTo>
                    <a:pt x="564" y="0"/>
                  </a:moveTo>
                  <a:cubicBezTo>
                    <a:pt x="251" y="0"/>
                    <a:pt x="1" y="251"/>
                    <a:pt x="1" y="563"/>
                  </a:cubicBezTo>
                  <a:cubicBezTo>
                    <a:pt x="1" y="871"/>
                    <a:pt x="251" y="1122"/>
                    <a:pt x="564" y="1122"/>
                  </a:cubicBezTo>
                  <a:lnTo>
                    <a:pt x="1709" y="1122"/>
                  </a:lnTo>
                  <a:cubicBezTo>
                    <a:pt x="2017" y="1122"/>
                    <a:pt x="2267" y="871"/>
                    <a:pt x="2267" y="563"/>
                  </a:cubicBezTo>
                  <a:cubicBezTo>
                    <a:pt x="2267" y="251"/>
                    <a:pt x="2017" y="0"/>
                    <a:pt x="1709"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4" name="Google Shape;13474;p93"/>
            <p:cNvSpPr/>
            <p:nvPr/>
          </p:nvSpPr>
          <p:spPr>
            <a:xfrm>
              <a:off x="1347561" y="3485768"/>
              <a:ext cx="36745" cy="29427"/>
            </a:xfrm>
            <a:custGeom>
              <a:avLst/>
              <a:gdLst/>
              <a:ahLst/>
              <a:cxnLst/>
              <a:rect l="l" t="t" r="r" b="b"/>
              <a:pathLst>
                <a:path w="1401" h="1122" extrusionOk="0">
                  <a:moveTo>
                    <a:pt x="0" y="0"/>
                  </a:moveTo>
                  <a:cubicBezTo>
                    <a:pt x="313" y="0"/>
                    <a:pt x="563" y="251"/>
                    <a:pt x="563" y="563"/>
                  </a:cubicBezTo>
                  <a:cubicBezTo>
                    <a:pt x="563" y="871"/>
                    <a:pt x="313" y="1122"/>
                    <a:pt x="0" y="1122"/>
                  </a:cubicBezTo>
                  <a:lnTo>
                    <a:pt x="842" y="1122"/>
                  </a:lnTo>
                  <a:cubicBezTo>
                    <a:pt x="1150" y="1122"/>
                    <a:pt x="1400" y="871"/>
                    <a:pt x="1400" y="563"/>
                  </a:cubicBezTo>
                  <a:cubicBezTo>
                    <a:pt x="1400" y="251"/>
                    <a:pt x="1150" y="0"/>
                    <a:pt x="842" y="0"/>
                  </a:cubicBez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5" name="Google Shape;13475;p93"/>
            <p:cNvSpPr/>
            <p:nvPr/>
          </p:nvSpPr>
          <p:spPr>
            <a:xfrm>
              <a:off x="1325215" y="3570195"/>
              <a:ext cx="59458" cy="29296"/>
            </a:xfrm>
            <a:custGeom>
              <a:avLst/>
              <a:gdLst/>
              <a:ahLst/>
              <a:cxnLst/>
              <a:rect l="l" t="t" r="r" b="b"/>
              <a:pathLst>
                <a:path w="2267" h="1117" extrusionOk="0">
                  <a:moveTo>
                    <a:pt x="559" y="0"/>
                  </a:moveTo>
                  <a:cubicBezTo>
                    <a:pt x="251" y="0"/>
                    <a:pt x="0" y="251"/>
                    <a:pt x="0" y="559"/>
                  </a:cubicBezTo>
                  <a:cubicBezTo>
                    <a:pt x="0" y="867"/>
                    <a:pt x="251" y="1117"/>
                    <a:pt x="559" y="1117"/>
                  </a:cubicBezTo>
                  <a:lnTo>
                    <a:pt x="1709" y="1117"/>
                  </a:lnTo>
                  <a:cubicBezTo>
                    <a:pt x="2017" y="1117"/>
                    <a:pt x="2267" y="867"/>
                    <a:pt x="2267" y="559"/>
                  </a:cubicBezTo>
                  <a:cubicBezTo>
                    <a:pt x="2267" y="251"/>
                    <a:pt x="2017" y="0"/>
                    <a:pt x="1709" y="0"/>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6" name="Google Shape;13476;p93"/>
            <p:cNvSpPr/>
            <p:nvPr/>
          </p:nvSpPr>
          <p:spPr>
            <a:xfrm>
              <a:off x="1348059" y="3570195"/>
              <a:ext cx="36614" cy="29296"/>
            </a:xfrm>
            <a:custGeom>
              <a:avLst/>
              <a:gdLst/>
              <a:ahLst/>
              <a:cxnLst/>
              <a:rect l="l" t="t" r="r" b="b"/>
              <a:pathLst>
                <a:path w="1396" h="1117" extrusionOk="0">
                  <a:moveTo>
                    <a:pt x="0" y="0"/>
                  </a:moveTo>
                  <a:cubicBezTo>
                    <a:pt x="308" y="0"/>
                    <a:pt x="559" y="251"/>
                    <a:pt x="559" y="559"/>
                  </a:cubicBezTo>
                  <a:cubicBezTo>
                    <a:pt x="559" y="867"/>
                    <a:pt x="308" y="1117"/>
                    <a:pt x="0" y="1117"/>
                  </a:cubicBezTo>
                  <a:lnTo>
                    <a:pt x="838" y="1117"/>
                  </a:lnTo>
                  <a:cubicBezTo>
                    <a:pt x="1146" y="1117"/>
                    <a:pt x="1396" y="867"/>
                    <a:pt x="1396" y="559"/>
                  </a:cubicBezTo>
                  <a:cubicBezTo>
                    <a:pt x="1396" y="251"/>
                    <a:pt x="1146" y="0"/>
                    <a:pt x="838" y="0"/>
                  </a:cubicBez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7" name="Google Shape;13477;p93"/>
            <p:cNvSpPr/>
            <p:nvPr/>
          </p:nvSpPr>
          <p:spPr>
            <a:xfrm>
              <a:off x="1325582" y="3654490"/>
              <a:ext cx="59484" cy="29427"/>
            </a:xfrm>
            <a:custGeom>
              <a:avLst/>
              <a:gdLst/>
              <a:ahLst/>
              <a:cxnLst/>
              <a:rect l="l" t="t" r="r" b="b"/>
              <a:pathLst>
                <a:path w="2268" h="1122" extrusionOk="0">
                  <a:moveTo>
                    <a:pt x="559" y="1"/>
                  </a:moveTo>
                  <a:cubicBezTo>
                    <a:pt x="251" y="1"/>
                    <a:pt x="1" y="251"/>
                    <a:pt x="1" y="559"/>
                  </a:cubicBezTo>
                  <a:cubicBezTo>
                    <a:pt x="1" y="867"/>
                    <a:pt x="251" y="1117"/>
                    <a:pt x="559" y="1122"/>
                  </a:cubicBezTo>
                  <a:lnTo>
                    <a:pt x="1709" y="1122"/>
                  </a:lnTo>
                  <a:cubicBezTo>
                    <a:pt x="2017" y="1117"/>
                    <a:pt x="2267" y="867"/>
                    <a:pt x="2267" y="559"/>
                  </a:cubicBezTo>
                  <a:cubicBezTo>
                    <a:pt x="2267" y="251"/>
                    <a:pt x="2017" y="1"/>
                    <a:pt x="1709"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8" name="Google Shape;13478;p93"/>
            <p:cNvSpPr/>
            <p:nvPr/>
          </p:nvSpPr>
          <p:spPr>
            <a:xfrm>
              <a:off x="1348295" y="3654490"/>
              <a:ext cx="36771" cy="29427"/>
            </a:xfrm>
            <a:custGeom>
              <a:avLst/>
              <a:gdLst/>
              <a:ahLst/>
              <a:cxnLst/>
              <a:rect l="l" t="t" r="r" b="b"/>
              <a:pathLst>
                <a:path w="1402" h="1122" extrusionOk="0">
                  <a:moveTo>
                    <a:pt x="1" y="1"/>
                  </a:moveTo>
                  <a:cubicBezTo>
                    <a:pt x="309" y="1"/>
                    <a:pt x="559" y="251"/>
                    <a:pt x="559" y="559"/>
                  </a:cubicBezTo>
                  <a:cubicBezTo>
                    <a:pt x="559" y="867"/>
                    <a:pt x="309" y="1117"/>
                    <a:pt x="1" y="1122"/>
                  </a:cubicBezTo>
                  <a:lnTo>
                    <a:pt x="843" y="1122"/>
                  </a:lnTo>
                  <a:cubicBezTo>
                    <a:pt x="1151" y="1117"/>
                    <a:pt x="1401" y="867"/>
                    <a:pt x="1401" y="559"/>
                  </a:cubicBezTo>
                  <a:cubicBezTo>
                    <a:pt x="1401" y="251"/>
                    <a:pt x="1151" y="1"/>
                    <a:pt x="843" y="1"/>
                  </a:cubicBez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79" name="Google Shape;13479;p93"/>
            <p:cNvSpPr/>
            <p:nvPr/>
          </p:nvSpPr>
          <p:spPr>
            <a:xfrm>
              <a:off x="1445101" y="3422403"/>
              <a:ext cx="74748" cy="185796"/>
            </a:xfrm>
            <a:custGeom>
              <a:avLst/>
              <a:gdLst/>
              <a:ahLst/>
              <a:cxnLst/>
              <a:rect l="l" t="t" r="r" b="b"/>
              <a:pathLst>
                <a:path w="2850" h="7084" extrusionOk="0">
                  <a:moveTo>
                    <a:pt x="2002" y="1"/>
                  </a:moveTo>
                  <a:cubicBezTo>
                    <a:pt x="1536" y="1"/>
                    <a:pt x="1" y="511"/>
                    <a:pt x="1" y="3100"/>
                  </a:cubicBezTo>
                  <a:lnTo>
                    <a:pt x="1" y="3990"/>
                  </a:lnTo>
                  <a:cubicBezTo>
                    <a:pt x="1" y="6579"/>
                    <a:pt x="1536" y="7084"/>
                    <a:pt x="2002" y="7084"/>
                  </a:cubicBezTo>
                  <a:cubicBezTo>
                    <a:pt x="2224" y="7084"/>
                    <a:pt x="2512" y="6983"/>
                    <a:pt x="2695" y="6911"/>
                  </a:cubicBezTo>
                  <a:cubicBezTo>
                    <a:pt x="2791" y="6867"/>
                    <a:pt x="2849" y="6766"/>
                    <a:pt x="2830" y="6660"/>
                  </a:cubicBezTo>
                  <a:lnTo>
                    <a:pt x="2628" y="5433"/>
                  </a:lnTo>
                  <a:cubicBezTo>
                    <a:pt x="2610" y="5322"/>
                    <a:pt x="2510" y="5244"/>
                    <a:pt x="2400" y="5244"/>
                  </a:cubicBezTo>
                  <a:cubicBezTo>
                    <a:pt x="2391" y="5244"/>
                    <a:pt x="2382" y="5245"/>
                    <a:pt x="2373" y="5246"/>
                  </a:cubicBezTo>
                  <a:lnTo>
                    <a:pt x="1752" y="5328"/>
                  </a:lnTo>
                  <a:cubicBezTo>
                    <a:pt x="1102" y="5294"/>
                    <a:pt x="939" y="4471"/>
                    <a:pt x="939" y="3971"/>
                  </a:cubicBezTo>
                  <a:lnTo>
                    <a:pt x="939" y="3114"/>
                  </a:lnTo>
                  <a:cubicBezTo>
                    <a:pt x="939" y="2619"/>
                    <a:pt x="1102" y="1791"/>
                    <a:pt x="1752" y="1757"/>
                  </a:cubicBezTo>
                  <a:lnTo>
                    <a:pt x="2373" y="1839"/>
                  </a:lnTo>
                  <a:cubicBezTo>
                    <a:pt x="2382" y="1840"/>
                    <a:pt x="2391" y="1841"/>
                    <a:pt x="2400" y="1841"/>
                  </a:cubicBezTo>
                  <a:cubicBezTo>
                    <a:pt x="2510" y="1841"/>
                    <a:pt x="2610" y="1762"/>
                    <a:pt x="2628" y="1651"/>
                  </a:cubicBezTo>
                  <a:lnTo>
                    <a:pt x="2830" y="424"/>
                  </a:lnTo>
                  <a:cubicBezTo>
                    <a:pt x="2849" y="319"/>
                    <a:pt x="2791" y="217"/>
                    <a:pt x="2695" y="174"/>
                  </a:cubicBezTo>
                  <a:cubicBezTo>
                    <a:pt x="2512" y="102"/>
                    <a:pt x="2224" y="1"/>
                    <a:pt x="2002" y="1"/>
                  </a:cubicBezTo>
                  <a:close/>
                </a:path>
              </a:pathLst>
            </a:custGeom>
            <a:solidFill>
              <a:srgbClr val="D5DE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0" name="Google Shape;13480;p93"/>
            <p:cNvSpPr/>
            <p:nvPr/>
          </p:nvSpPr>
          <p:spPr>
            <a:xfrm>
              <a:off x="1320678" y="3355287"/>
              <a:ext cx="341639" cy="375578"/>
            </a:xfrm>
            <a:custGeom>
              <a:avLst/>
              <a:gdLst/>
              <a:ahLst/>
              <a:cxnLst/>
              <a:rect l="l" t="t" r="r" b="b"/>
              <a:pathLst>
                <a:path w="13026" h="14320" extrusionOk="0">
                  <a:moveTo>
                    <a:pt x="1896" y="11620"/>
                  </a:moveTo>
                  <a:cubicBezTo>
                    <a:pt x="2088" y="11620"/>
                    <a:pt x="2242" y="11774"/>
                    <a:pt x="2242" y="11967"/>
                  </a:cubicBezTo>
                  <a:cubicBezTo>
                    <a:pt x="2242" y="12159"/>
                    <a:pt x="2088" y="12318"/>
                    <a:pt x="1896" y="12318"/>
                  </a:cubicBezTo>
                  <a:lnTo>
                    <a:pt x="746" y="12318"/>
                  </a:lnTo>
                  <a:cubicBezTo>
                    <a:pt x="554" y="12318"/>
                    <a:pt x="400" y="12159"/>
                    <a:pt x="400" y="11967"/>
                  </a:cubicBezTo>
                  <a:cubicBezTo>
                    <a:pt x="400" y="11774"/>
                    <a:pt x="554" y="11620"/>
                    <a:pt x="746" y="11620"/>
                  </a:cubicBezTo>
                  <a:close/>
                  <a:moveTo>
                    <a:pt x="11698" y="1270"/>
                  </a:moveTo>
                  <a:lnTo>
                    <a:pt x="11698" y="13045"/>
                  </a:lnTo>
                  <a:lnTo>
                    <a:pt x="11289" y="13045"/>
                  </a:lnTo>
                  <a:lnTo>
                    <a:pt x="11289" y="1270"/>
                  </a:lnTo>
                  <a:close/>
                  <a:moveTo>
                    <a:pt x="3801" y="0"/>
                  </a:moveTo>
                  <a:cubicBezTo>
                    <a:pt x="3522" y="0"/>
                    <a:pt x="3522" y="419"/>
                    <a:pt x="3801" y="419"/>
                  </a:cubicBezTo>
                  <a:lnTo>
                    <a:pt x="10408" y="419"/>
                  </a:lnTo>
                  <a:cubicBezTo>
                    <a:pt x="10663" y="419"/>
                    <a:pt x="10870" y="626"/>
                    <a:pt x="10870" y="881"/>
                  </a:cubicBezTo>
                  <a:lnTo>
                    <a:pt x="10870" y="13439"/>
                  </a:lnTo>
                  <a:cubicBezTo>
                    <a:pt x="10870" y="13689"/>
                    <a:pt x="10663" y="13896"/>
                    <a:pt x="10408" y="13896"/>
                  </a:cubicBezTo>
                  <a:lnTo>
                    <a:pt x="1963" y="13896"/>
                  </a:lnTo>
                  <a:cubicBezTo>
                    <a:pt x="1708" y="13896"/>
                    <a:pt x="1501" y="13689"/>
                    <a:pt x="1501" y="13439"/>
                  </a:cubicBezTo>
                  <a:lnTo>
                    <a:pt x="1501" y="12737"/>
                  </a:lnTo>
                  <a:lnTo>
                    <a:pt x="1896" y="12737"/>
                  </a:lnTo>
                  <a:cubicBezTo>
                    <a:pt x="2310" y="12727"/>
                    <a:pt x="2642" y="12386"/>
                    <a:pt x="2642" y="11967"/>
                  </a:cubicBezTo>
                  <a:cubicBezTo>
                    <a:pt x="2642" y="11553"/>
                    <a:pt x="2310" y="11211"/>
                    <a:pt x="1896" y="11202"/>
                  </a:cubicBezTo>
                  <a:lnTo>
                    <a:pt x="1501" y="11202"/>
                  </a:lnTo>
                  <a:lnTo>
                    <a:pt x="1501" y="10745"/>
                  </a:lnTo>
                  <a:cubicBezTo>
                    <a:pt x="1501" y="10605"/>
                    <a:pt x="1397" y="10535"/>
                    <a:pt x="1292" y="10535"/>
                  </a:cubicBezTo>
                  <a:cubicBezTo>
                    <a:pt x="1187" y="10535"/>
                    <a:pt x="1083" y="10605"/>
                    <a:pt x="1083" y="10745"/>
                  </a:cubicBezTo>
                  <a:lnTo>
                    <a:pt x="1083" y="11202"/>
                  </a:lnTo>
                  <a:lnTo>
                    <a:pt x="746" y="11202"/>
                  </a:lnTo>
                  <a:cubicBezTo>
                    <a:pt x="332" y="11211"/>
                    <a:pt x="0" y="11553"/>
                    <a:pt x="0" y="11967"/>
                  </a:cubicBezTo>
                  <a:cubicBezTo>
                    <a:pt x="0" y="12386"/>
                    <a:pt x="332" y="12727"/>
                    <a:pt x="746" y="12737"/>
                  </a:cubicBezTo>
                  <a:lnTo>
                    <a:pt x="1083" y="12737"/>
                  </a:lnTo>
                  <a:lnTo>
                    <a:pt x="1083" y="13439"/>
                  </a:lnTo>
                  <a:cubicBezTo>
                    <a:pt x="1083" y="13925"/>
                    <a:pt x="1477" y="14315"/>
                    <a:pt x="1963" y="14320"/>
                  </a:cubicBezTo>
                  <a:lnTo>
                    <a:pt x="12145" y="14320"/>
                  </a:lnTo>
                  <a:cubicBezTo>
                    <a:pt x="12631" y="14315"/>
                    <a:pt x="13026" y="13920"/>
                    <a:pt x="13026" y="13434"/>
                  </a:cubicBezTo>
                  <a:lnTo>
                    <a:pt x="13026" y="2685"/>
                  </a:lnTo>
                  <a:cubicBezTo>
                    <a:pt x="13026" y="2546"/>
                    <a:pt x="12920" y="2476"/>
                    <a:pt x="12814" y="2476"/>
                  </a:cubicBezTo>
                  <a:cubicBezTo>
                    <a:pt x="12708" y="2476"/>
                    <a:pt x="12602" y="2546"/>
                    <a:pt x="12602" y="2685"/>
                  </a:cubicBezTo>
                  <a:lnTo>
                    <a:pt x="12602" y="13434"/>
                  </a:lnTo>
                  <a:cubicBezTo>
                    <a:pt x="12602" y="13689"/>
                    <a:pt x="12395" y="13896"/>
                    <a:pt x="12140" y="13896"/>
                  </a:cubicBezTo>
                  <a:lnTo>
                    <a:pt x="11159" y="13896"/>
                  </a:lnTo>
                  <a:cubicBezTo>
                    <a:pt x="11240" y="13766"/>
                    <a:pt x="11284" y="13617"/>
                    <a:pt x="11289" y="13463"/>
                  </a:cubicBezTo>
                  <a:lnTo>
                    <a:pt x="11909" y="13463"/>
                  </a:lnTo>
                  <a:cubicBezTo>
                    <a:pt x="12025" y="13463"/>
                    <a:pt x="12116" y="13372"/>
                    <a:pt x="12116" y="13256"/>
                  </a:cubicBezTo>
                  <a:lnTo>
                    <a:pt x="12116" y="1059"/>
                  </a:lnTo>
                  <a:cubicBezTo>
                    <a:pt x="12116" y="943"/>
                    <a:pt x="12025" y="852"/>
                    <a:pt x="11909" y="852"/>
                  </a:cubicBezTo>
                  <a:lnTo>
                    <a:pt x="11289" y="852"/>
                  </a:lnTo>
                  <a:cubicBezTo>
                    <a:pt x="11284" y="698"/>
                    <a:pt x="11240" y="549"/>
                    <a:pt x="11159" y="419"/>
                  </a:cubicBezTo>
                  <a:lnTo>
                    <a:pt x="12145" y="419"/>
                  </a:lnTo>
                  <a:cubicBezTo>
                    <a:pt x="12400" y="419"/>
                    <a:pt x="12602" y="626"/>
                    <a:pt x="12607" y="881"/>
                  </a:cubicBezTo>
                  <a:lnTo>
                    <a:pt x="12607" y="1761"/>
                  </a:lnTo>
                  <a:cubicBezTo>
                    <a:pt x="12602" y="1877"/>
                    <a:pt x="12698" y="1973"/>
                    <a:pt x="12814" y="1973"/>
                  </a:cubicBezTo>
                  <a:cubicBezTo>
                    <a:pt x="12929" y="1973"/>
                    <a:pt x="13026" y="1877"/>
                    <a:pt x="13026" y="1761"/>
                  </a:cubicBezTo>
                  <a:lnTo>
                    <a:pt x="13026" y="881"/>
                  </a:lnTo>
                  <a:cubicBezTo>
                    <a:pt x="13026" y="395"/>
                    <a:pt x="12631" y="0"/>
                    <a:pt x="1214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1" name="Google Shape;13481;p93"/>
            <p:cNvSpPr/>
            <p:nvPr/>
          </p:nvSpPr>
          <p:spPr>
            <a:xfrm>
              <a:off x="1319524" y="3355155"/>
              <a:ext cx="84085" cy="263586"/>
            </a:xfrm>
            <a:custGeom>
              <a:avLst/>
              <a:gdLst/>
              <a:ahLst/>
              <a:cxnLst/>
              <a:rect l="l" t="t" r="r" b="b"/>
              <a:pathLst>
                <a:path w="3206" h="10050" extrusionOk="0">
                  <a:moveTo>
                    <a:pt x="1897" y="1978"/>
                  </a:moveTo>
                  <a:cubicBezTo>
                    <a:pt x="2089" y="1978"/>
                    <a:pt x="2243" y="2132"/>
                    <a:pt x="2243" y="2324"/>
                  </a:cubicBezTo>
                  <a:cubicBezTo>
                    <a:pt x="2243" y="2517"/>
                    <a:pt x="2089" y="2676"/>
                    <a:pt x="1897" y="2676"/>
                  </a:cubicBezTo>
                  <a:lnTo>
                    <a:pt x="752" y="2676"/>
                  </a:lnTo>
                  <a:cubicBezTo>
                    <a:pt x="554" y="2676"/>
                    <a:pt x="400" y="2517"/>
                    <a:pt x="400" y="2324"/>
                  </a:cubicBezTo>
                  <a:cubicBezTo>
                    <a:pt x="400" y="2132"/>
                    <a:pt x="554" y="1978"/>
                    <a:pt x="752" y="1978"/>
                  </a:cubicBezTo>
                  <a:close/>
                  <a:moveTo>
                    <a:pt x="1911" y="5192"/>
                  </a:moveTo>
                  <a:cubicBezTo>
                    <a:pt x="2104" y="5192"/>
                    <a:pt x="2258" y="5346"/>
                    <a:pt x="2258" y="5543"/>
                  </a:cubicBezTo>
                  <a:cubicBezTo>
                    <a:pt x="2258" y="5736"/>
                    <a:pt x="2104" y="5890"/>
                    <a:pt x="1911" y="5890"/>
                  </a:cubicBezTo>
                  <a:lnTo>
                    <a:pt x="766" y="5890"/>
                  </a:lnTo>
                  <a:cubicBezTo>
                    <a:pt x="569" y="5890"/>
                    <a:pt x="415" y="5736"/>
                    <a:pt x="415" y="5543"/>
                  </a:cubicBezTo>
                  <a:cubicBezTo>
                    <a:pt x="415" y="5346"/>
                    <a:pt x="569" y="5192"/>
                    <a:pt x="761" y="5192"/>
                  </a:cubicBezTo>
                  <a:close/>
                  <a:moveTo>
                    <a:pt x="1926" y="8406"/>
                  </a:moveTo>
                  <a:cubicBezTo>
                    <a:pt x="2118" y="8406"/>
                    <a:pt x="2272" y="8565"/>
                    <a:pt x="2272" y="8758"/>
                  </a:cubicBezTo>
                  <a:cubicBezTo>
                    <a:pt x="2272" y="8950"/>
                    <a:pt x="2118" y="9104"/>
                    <a:pt x="1926" y="9109"/>
                  </a:cubicBezTo>
                  <a:lnTo>
                    <a:pt x="776" y="9109"/>
                  </a:lnTo>
                  <a:cubicBezTo>
                    <a:pt x="583" y="9104"/>
                    <a:pt x="429" y="8950"/>
                    <a:pt x="429" y="8758"/>
                  </a:cubicBezTo>
                  <a:cubicBezTo>
                    <a:pt x="429" y="8565"/>
                    <a:pt x="583" y="8406"/>
                    <a:pt x="776" y="8406"/>
                  </a:cubicBezTo>
                  <a:close/>
                  <a:moveTo>
                    <a:pt x="2007" y="0"/>
                  </a:moveTo>
                  <a:cubicBezTo>
                    <a:pt x="1521" y="0"/>
                    <a:pt x="1127" y="395"/>
                    <a:pt x="1127" y="886"/>
                  </a:cubicBezTo>
                  <a:lnTo>
                    <a:pt x="1127" y="1554"/>
                  </a:lnTo>
                  <a:lnTo>
                    <a:pt x="752" y="1554"/>
                  </a:lnTo>
                  <a:cubicBezTo>
                    <a:pt x="333" y="1564"/>
                    <a:pt x="1" y="1906"/>
                    <a:pt x="1" y="2324"/>
                  </a:cubicBezTo>
                  <a:cubicBezTo>
                    <a:pt x="1" y="2738"/>
                    <a:pt x="333" y="3080"/>
                    <a:pt x="752" y="3094"/>
                  </a:cubicBezTo>
                  <a:lnTo>
                    <a:pt x="1127" y="3094"/>
                  </a:lnTo>
                  <a:lnTo>
                    <a:pt x="1127" y="4769"/>
                  </a:lnTo>
                  <a:lnTo>
                    <a:pt x="766" y="4769"/>
                  </a:lnTo>
                  <a:cubicBezTo>
                    <a:pt x="347" y="4783"/>
                    <a:pt x="20" y="5125"/>
                    <a:pt x="20" y="5539"/>
                  </a:cubicBezTo>
                  <a:cubicBezTo>
                    <a:pt x="20" y="5957"/>
                    <a:pt x="347" y="6299"/>
                    <a:pt x="766" y="6308"/>
                  </a:cubicBezTo>
                  <a:lnTo>
                    <a:pt x="1127" y="6308"/>
                  </a:lnTo>
                  <a:lnTo>
                    <a:pt x="1127" y="7988"/>
                  </a:lnTo>
                  <a:lnTo>
                    <a:pt x="776" y="7988"/>
                  </a:lnTo>
                  <a:cubicBezTo>
                    <a:pt x="362" y="7997"/>
                    <a:pt x="30" y="8339"/>
                    <a:pt x="30" y="8758"/>
                  </a:cubicBezTo>
                  <a:cubicBezTo>
                    <a:pt x="30" y="9171"/>
                    <a:pt x="362" y="9513"/>
                    <a:pt x="776" y="9528"/>
                  </a:cubicBezTo>
                  <a:lnTo>
                    <a:pt x="1127" y="9528"/>
                  </a:lnTo>
                  <a:lnTo>
                    <a:pt x="1127" y="9840"/>
                  </a:lnTo>
                  <a:cubicBezTo>
                    <a:pt x="1127" y="9980"/>
                    <a:pt x="1233" y="10050"/>
                    <a:pt x="1339" y="10050"/>
                  </a:cubicBezTo>
                  <a:cubicBezTo>
                    <a:pt x="1444" y="10050"/>
                    <a:pt x="1550" y="9980"/>
                    <a:pt x="1550" y="9840"/>
                  </a:cubicBezTo>
                  <a:lnTo>
                    <a:pt x="1550" y="9528"/>
                  </a:lnTo>
                  <a:lnTo>
                    <a:pt x="1926" y="9528"/>
                  </a:lnTo>
                  <a:cubicBezTo>
                    <a:pt x="1931" y="9528"/>
                    <a:pt x="1937" y="9528"/>
                    <a:pt x="1943" y="9528"/>
                  </a:cubicBezTo>
                  <a:cubicBezTo>
                    <a:pt x="2368" y="9528"/>
                    <a:pt x="2715" y="9185"/>
                    <a:pt x="2715" y="8758"/>
                  </a:cubicBezTo>
                  <a:cubicBezTo>
                    <a:pt x="2715" y="8333"/>
                    <a:pt x="2373" y="7987"/>
                    <a:pt x="1951" y="7987"/>
                  </a:cubicBezTo>
                  <a:cubicBezTo>
                    <a:pt x="1943" y="7987"/>
                    <a:pt x="1934" y="7987"/>
                    <a:pt x="1926" y="7988"/>
                  </a:cubicBezTo>
                  <a:lnTo>
                    <a:pt x="1550" y="7988"/>
                  </a:lnTo>
                  <a:lnTo>
                    <a:pt x="1550" y="6308"/>
                  </a:lnTo>
                  <a:lnTo>
                    <a:pt x="1911" y="6308"/>
                  </a:lnTo>
                  <a:cubicBezTo>
                    <a:pt x="1920" y="6309"/>
                    <a:pt x="1928" y="6309"/>
                    <a:pt x="1937" y="6309"/>
                  </a:cubicBezTo>
                  <a:cubicBezTo>
                    <a:pt x="2358" y="6309"/>
                    <a:pt x="2700" y="5963"/>
                    <a:pt x="2700" y="5539"/>
                  </a:cubicBezTo>
                  <a:cubicBezTo>
                    <a:pt x="2700" y="5114"/>
                    <a:pt x="2358" y="4773"/>
                    <a:pt x="1937" y="4773"/>
                  </a:cubicBezTo>
                  <a:cubicBezTo>
                    <a:pt x="1929" y="4773"/>
                    <a:pt x="1920" y="4773"/>
                    <a:pt x="1911" y="4774"/>
                  </a:cubicBezTo>
                  <a:lnTo>
                    <a:pt x="1550" y="4774"/>
                  </a:lnTo>
                  <a:lnTo>
                    <a:pt x="1550" y="3094"/>
                  </a:lnTo>
                  <a:lnTo>
                    <a:pt x="1897" y="3094"/>
                  </a:lnTo>
                  <a:cubicBezTo>
                    <a:pt x="1903" y="3094"/>
                    <a:pt x="1908" y="3094"/>
                    <a:pt x="1914" y="3094"/>
                  </a:cubicBezTo>
                  <a:cubicBezTo>
                    <a:pt x="2339" y="3094"/>
                    <a:pt x="2686" y="2752"/>
                    <a:pt x="2686" y="2324"/>
                  </a:cubicBezTo>
                  <a:cubicBezTo>
                    <a:pt x="2686" y="1897"/>
                    <a:pt x="2339" y="1554"/>
                    <a:pt x="1914" y="1554"/>
                  </a:cubicBezTo>
                  <a:cubicBezTo>
                    <a:pt x="1908" y="1554"/>
                    <a:pt x="1903" y="1554"/>
                    <a:pt x="1897" y="1554"/>
                  </a:cubicBezTo>
                  <a:lnTo>
                    <a:pt x="1550" y="1554"/>
                  </a:lnTo>
                  <a:lnTo>
                    <a:pt x="1550" y="886"/>
                  </a:lnTo>
                  <a:cubicBezTo>
                    <a:pt x="1550" y="631"/>
                    <a:pt x="1752" y="424"/>
                    <a:pt x="2007" y="424"/>
                  </a:cubicBezTo>
                  <a:lnTo>
                    <a:pt x="2926" y="424"/>
                  </a:lnTo>
                  <a:cubicBezTo>
                    <a:pt x="3206" y="424"/>
                    <a:pt x="3206" y="0"/>
                    <a:pt x="292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2" name="Google Shape;13482;p93"/>
            <p:cNvSpPr/>
            <p:nvPr/>
          </p:nvSpPr>
          <p:spPr>
            <a:xfrm>
              <a:off x="1419110" y="3634295"/>
              <a:ext cx="144907" cy="11016"/>
            </a:xfrm>
            <a:custGeom>
              <a:avLst/>
              <a:gdLst/>
              <a:ahLst/>
              <a:cxnLst/>
              <a:rect l="l" t="t" r="r" b="b"/>
              <a:pathLst>
                <a:path w="5525" h="420" extrusionOk="0">
                  <a:moveTo>
                    <a:pt x="212" y="1"/>
                  </a:moveTo>
                  <a:cubicBezTo>
                    <a:pt x="92" y="1"/>
                    <a:pt x="0" y="97"/>
                    <a:pt x="0" y="213"/>
                  </a:cubicBezTo>
                  <a:cubicBezTo>
                    <a:pt x="0" y="328"/>
                    <a:pt x="97" y="419"/>
                    <a:pt x="212" y="419"/>
                  </a:cubicBezTo>
                  <a:lnTo>
                    <a:pt x="5245" y="419"/>
                  </a:lnTo>
                  <a:cubicBezTo>
                    <a:pt x="5524" y="419"/>
                    <a:pt x="5524" y="1"/>
                    <a:pt x="524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3" name="Google Shape;13483;p93"/>
            <p:cNvSpPr/>
            <p:nvPr/>
          </p:nvSpPr>
          <p:spPr>
            <a:xfrm>
              <a:off x="1417221" y="3657768"/>
              <a:ext cx="146795" cy="11016"/>
            </a:xfrm>
            <a:custGeom>
              <a:avLst/>
              <a:gdLst/>
              <a:ahLst/>
              <a:cxnLst/>
              <a:rect l="l" t="t" r="r" b="b"/>
              <a:pathLst>
                <a:path w="5597" h="420" extrusionOk="0">
                  <a:moveTo>
                    <a:pt x="284" y="1"/>
                  </a:moveTo>
                  <a:cubicBezTo>
                    <a:pt x="0" y="1"/>
                    <a:pt x="0" y="419"/>
                    <a:pt x="284" y="419"/>
                  </a:cubicBezTo>
                  <a:lnTo>
                    <a:pt x="5317" y="419"/>
                  </a:lnTo>
                  <a:cubicBezTo>
                    <a:pt x="5596" y="419"/>
                    <a:pt x="5596" y="1"/>
                    <a:pt x="531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4" name="Google Shape;13484;p93"/>
            <p:cNvSpPr/>
            <p:nvPr/>
          </p:nvSpPr>
          <p:spPr>
            <a:xfrm>
              <a:off x="1439672" y="3417000"/>
              <a:ext cx="86105" cy="196759"/>
            </a:xfrm>
            <a:custGeom>
              <a:avLst/>
              <a:gdLst/>
              <a:ahLst/>
              <a:cxnLst/>
              <a:rect l="l" t="t" r="r" b="b"/>
              <a:pathLst>
                <a:path w="3283" h="7502" extrusionOk="0">
                  <a:moveTo>
                    <a:pt x="2209" y="419"/>
                  </a:moveTo>
                  <a:cubicBezTo>
                    <a:pt x="2354" y="419"/>
                    <a:pt x="2570" y="476"/>
                    <a:pt x="2820" y="577"/>
                  </a:cubicBezTo>
                  <a:cubicBezTo>
                    <a:pt x="2830" y="582"/>
                    <a:pt x="2835" y="587"/>
                    <a:pt x="2830" y="597"/>
                  </a:cubicBezTo>
                  <a:lnTo>
                    <a:pt x="2628" y="1824"/>
                  </a:lnTo>
                  <a:cubicBezTo>
                    <a:pt x="2628" y="1833"/>
                    <a:pt x="2618" y="1838"/>
                    <a:pt x="2609" y="1838"/>
                  </a:cubicBezTo>
                  <a:lnTo>
                    <a:pt x="1988" y="1756"/>
                  </a:lnTo>
                  <a:lnTo>
                    <a:pt x="1949" y="1756"/>
                  </a:lnTo>
                  <a:cubicBezTo>
                    <a:pt x="1204" y="1795"/>
                    <a:pt x="934" y="2627"/>
                    <a:pt x="934" y="3325"/>
                  </a:cubicBezTo>
                  <a:lnTo>
                    <a:pt x="934" y="4177"/>
                  </a:lnTo>
                  <a:cubicBezTo>
                    <a:pt x="934" y="4499"/>
                    <a:pt x="997" y="4821"/>
                    <a:pt x="1117" y="5120"/>
                  </a:cubicBezTo>
                  <a:lnTo>
                    <a:pt x="1117" y="5115"/>
                  </a:lnTo>
                  <a:cubicBezTo>
                    <a:pt x="1295" y="5509"/>
                    <a:pt x="1584" y="5726"/>
                    <a:pt x="1949" y="5745"/>
                  </a:cubicBezTo>
                  <a:lnTo>
                    <a:pt x="1988" y="5745"/>
                  </a:lnTo>
                  <a:lnTo>
                    <a:pt x="2609" y="5663"/>
                  </a:lnTo>
                  <a:cubicBezTo>
                    <a:pt x="2610" y="5663"/>
                    <a:pt x="2612" y="5662"/>
                    <a:pt x="2614" y="5662"/>
                  </a:cubicBezTo>
                  <a:cubicBezTo>
                    <a:pt x="2621" y="5662"/>
                    <a:pt x="2628" y="5670"/>
                    <a:pt x="2628" y="5678"/>
                  </a:cubicBezTo>
                  <a:lnTo>
                    <a:pt x="2830" y="6905"/>
                  </a:lnTo>
                  <a:cubicBezTo>
                    <a:pt x="2835" y="6910"/>
                    <a:pt x="2830" y="6919"/>
                    <a:pt x="2820" y="6924"/>
                  </a:cubicBezTo>
                  <a:cubicBezTo>
                    <a:pt x="2570" y="7025"/>
                    <a:pt x="2354" y="7083"/>
                    <a:pt x="2209" y="7083"/>
                  </a:cubicBezTo>
                  <a:cubicBezTo>
                    <a:pt x="2031" y="7083"/>
                    <a:pt x="1584" y="6977"/>
                    <a:pt x="1184" y="6568"/>
                  </a:cubicBezTo>
                  <a:cubicBezTo>
                    <a:pt x="684" y="6058"/>
                    <a:pt x="419" y="5240"/>
                    <a:pt x="419" y="4196"/>
                  </a:cubicBezTo>
                  <a:lnTo>
                    <a:pt x="419" y="3306"/>
                  </a:lnTo>
                  <a:cubicBezTo>
                    <a:pt x="419" y="2262"/>
                    <a:pt x="684" y="1439"/>
                    <a:pt x="1184" y="934"/>
                  </a:cubicBezTo>
                  <a:cubicBezTo>
                    <a:pt x="1584" y="525"/>
                    <a:pt x="2031" y="419"/>
                    <a:pt x="2209" y="419"/>
                  </a:cubicBezTo>
                  <a:close/>
                  <a:moveTo>
                    <a:pt x="2214" y="0"/>
                  </a:moveTo>
                  <a:cubicBezTo>
                    <a:pt x="1892" y="0"/>
                    <a:pt x="1348" y="164"/>
                    <a:pt x="886" y="640"/>
                  </a:cubicBezTo>
                  <a:cubicBezTo>
                    <a:pt x="299" y="1241"/>
                    <a:pt x="1" y="2132"/>
                    <a:pt x="1" y="3306"/>
                  </a:cubicBezTo>
                  <a:lnTo>
                    <a:pt x="1" y="4196"/>
                  </a:lnTo>
                  <a:cubicBezTo>
                    <a:pt x="1" y="5365"/>
                    <a:pt x="299" y="6265"/>
                    <a:pt x="886" y="6862"/>
                  </a:cubicBezTo>
                  <a:cubicBezTo>
                    <a:pt x="1348" y="7333"/>
                    <a:pt x="1892" y="7502"/>
                    <a:pt x="2214" y="7502"/>
                  </a:cubicBezTo>
                  <a:cubicBezTo>
                    <a:pt x="2464" y="7502"/>
                    <a:pt x="2767" y="7396"/>
                    <a:pt x="2984" y="7309"/>
                  </a:cubicBezTo>
                  <a:cubicBezTo>
                    <a:pt x="3172" y="7232"/>
                    <a:pt x="3282" y="7035"/>
                    <a:pt x="3249" y="6833"/>
                  </a:cubicBezTo>
                  <a:lnTo>
                    <a:pt x="3042" y="5611"/>
                  </a:lnTo>
                  <a:cubicBezTo>
                    <a:pt x="3007" y="5396"/>
                    <a:pt x="2824" y="5245"/>
                    <a:pt x="2618" y="5245"/>
                  </a:cubicBezTo>
                  <a:cubicBezTo>
                    <a:pt x="2597" y="5245"/>
                    <a:pt x="2576" y="5247"/>
                    <a:pt x="2556" y="5250"/>
                  </a:cubicBezTo>
                  <a:lnTo>
                    <a:pt x="1954" y="5327"/>
                  </a:lnTo>
                  <a:cubicBezTo>
                    <a:pt x="1362" y="5274"/>
                    <a:pt x="1358" y="4225"/>
                    <a:pt x="1358" y="4177"/>
                  </a:cubicBezTo>
                  <a:lnTo>
                    <a:pt x="1358" y="3325"/>
                  </a:lnTo>
                  <a:cubicBezTo>
                    <a:pt x="1358" y="3282"/>
                    <a:pt x="1362" y="2228"/>
                    <a:pt x="1954" y="2180"/>
                  </a:cubicBezTo>
                  <a:lnTo>
                    <a:pt x="1954" y="2175"/>
                  </a:lnTo>
                  <a:lnTo>
                    <a:pt x="2556" y="2252"/>
                  </a:lnTo>
                  <a:cubicBezTo>
                    <a:pt x="2576" y="2255"/>
                    <a:pt x="2597" y="2256"/>
                    <a:pt x="2618" y="2256"/>
                  </a:cubicBezTo>
                  <a:cubicBezTo>
                    <a:pt x="2824" y="2256"/>
                    <a:pt x="3007" y="2106"/>
                    <a:pt x="3042" y="1891"/>
                  </a:cubicBezTo>
                  <a:lnTo>
                    <a:pt x="3249" y="664"/>
                  </a:lnTo>
                  <a:cubicBezTo>
                    <a:pt x="3282" y="467"/>
                    <a:pt x="3172" y="265"/>
                    <a:pt x="2984" y="188"/>
                  </a:cubicBezTo>
                  <a:cubicBezTo>
                    <a:pt x="2767" y="101"/>
                    <a:pt x="2464" y="0"/>
                    <a:pt x="221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485" name="Google Shape;13485;p93"/>
          <p:cNvGrpSpPr/>
          <p:nvPr/>
        </p:nvGrpSpPr>
        <p:grpSpPr>
          <a:xfrm>
            <a:off x="2645009" y="3175433"/>
            <a:ext cx="382161" cy="369991"/>
            <a:chOff x="2645009" y="3360008"/>
            <a:chExt cx="382161" cy="369991"/>
          </a:xfrm>
        </p:grpSpPr>
        <p:sp>
          <p:nvSpPr>
            <p:cNvPr id="13486" name="Google Shape;13486;p93"/>
            <p:cNvSpPr/>
            <p:nvPr/>
          </p:nvSpPr>
          <p:spPr>
            <a:xfrm>
              <a:off x="2669112" y="3666607"/>
              <a:ext cx="57963" cy="57963"/>
            </a:xfrm>
            <a:custGeom>
              <a:avLst/>
              <a:gdLst/>
              <a:ahLst/>
              <a:cxnLst/>
              <a:rect l="l" t="t" r="r" b="b"/>
              <a:pathLst>
                <a:path w="2210" h="2210" extrusionOk="0">
                  <a:moveTo>
                    <a:pt x="1" y="1"/>
                  </a:moveTo>
                  <a:lnTo>
                    <a:pt x="1" y="2209"/>
                  </a:lnTo>
                  <a:lnTo>
                    <a:pt x="2209" y="2209"/>
                  </a:lnTo>
                  <a:lnTo>
                    <a:pt x="2209" y="1"/>
                  </a:ln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7" name="Google Shape;13487;p93"/>
            <p:cNvSpPr/>
            <p:nvPr/>
          </p:nvSpPr>
          <p:spPr>
            <a:xfrm>
              <a:off x="2669112" y="3666607"/>
              <a:ext cx="57963" cy="17441"/>
            </a:xfrm>
            <a:custGeom>
              <a:avLst/>
              <a:gdLst/>
              <a:ahLst/>
              <a:cxnLst/>
              <a:rect l="l" t="t" r="r" b="b"/>
              <a:pathLst>
                <a:path w="2210" h="665" extrusionOk="0">
                  <a:moveTo>
                    <a:pt x="1" y="1"/>
                  </a:moveTo>
                  <a:lnTo>
                    <a:pt x="1" y="665"/>
                  </a:lnTo>
                  <a:lnTo>
                    <a:pt x="2209" y="665"/>
                  </a:lnTo>
                  <a:lnTo>
                    <a:pt x="2209" y="1"/>
                  </a:ln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8" name="Google Shape;13488;p93"/>
            <p:cNvSpPr/>
            <p:nvPr/>
          </p:nvSpPr>
          <p:spPr>
            <a:xfrm>
              <a:off x="2663316" y="3643396"/>
              <a:ext cx="63628" cy="23238"/>
            </a:xfrm>
            <a:custGeom>
              <a:avLst/>
              <a:gdLst/>
              <a:ahLst/>
              <a:cxnLst/>
              <a:rect l="l" t="t" r="r" b="b"/>
              <a:pathLst>
                <a:path w="2426" h="886" extrusionOk="0">
                  <a:moveTo>
                    <a:pt x="443" y="0"/>
                  </a:moveTo>
                  <a:cubicBezTo>
                    <a:pt x="198" y="0"/>
                    <a:pt x="0" y="198"/>
                    <a:pt x="0" y="443"/>
                  </a:cubicBezTo>
                  <a:cubicBezTo>
                    <a:pt x="0" y="688"/>
                    <a:pt x="198" y="886"/>
                    <a:pt x="443" y="886"/>
                  </a:cubicBezTo>
                  <a:lnTo>
                    <a:pt x="2425" y="886"/>
                  </a:lnTo>
                  <a:lnTo>
                    <a:pt x="2425" y="0"/>
                  </a:lnTo>
                  <a:close/>
                </a:path>
              </a:pathLst>
            </a:custGeom>
            <a:solidFill>
              <a:srgbClr val="F4F6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89" name="Google Shape;13489;p93"/>
            <p:cNvSpPr/>
            <p:nvPr/>
          </p:nvSpPr>
          <p:spPr>
            <a:xfrm>
              <a:off x="2721226" y="3463947"/>
              <a:ext cx="46344" cy="260623"/>
            </a:xfrm>
            <a:custGeom>
              <a:avLst/>
              <a:gdLst/>
              <a:ahLst/>
              <a:cxnLst/>
              <a:rect l="l" t="t" r="r" b="b"/>
              <a:pathLst>
                <a:path w="1767" h="9937" extrusionOk="0">
                  <a:moveTo>
                    <a:pt x="222" y="0"/>
                  </a:moveTo>
                  <a:lnTo>
                    <a:pt x="1" y="9936"/>
                  </a:lnTo>
                  <a:lnTo>
                    <a:pt x="1767" y="9936"/>
                  </a:lnTo>
                  <a:lnTo>
                    <a:pt x="1545" y="0"/>
                  </a:lnTo>
                  <a:close/>
                </a:path>
              </a:pathLst>
            </a:custGeom>
            <a:solidFill>
              <a:srgbClr val="8A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0" name="Google Shape;13490;p93"/>
            <p:cNvSpPr/>
            <p:nvPr/>
          </p:nvSpPr>
          <p:spPr>
            <a:xfrm>
              <a:off x="2790782" y="3527549"/>
              <a:ext cx="34725" cy="92767"/>
            </a:xfrm>
            <a:custGeom>
              <a:avLst/>
              <a:gdLst/>
              <a:ahLst/>
              <a:cxnLst/>
              <a:rect l="l" t="t" r="r" b="b"/>
              <a:pathLst>
                <a:path w="1324" h="3537" extrusionOk="0">
                  <a:moveTo>
                    <a:pt x="221" y="0"/>
                  </a:moveTo>
                  <a:lnTo>
                    <a:pt x="0" y="3537"/>
                  </a:lnTo>
                  <a:lnTo>
                    <a:pt x="1323" y="3537"/>
                  </a:lnTo>
                  <a:lnTo>
                    <a:pt x="1102" y="0"/>
                  </a:lnTo>
                  <a:close/>
                </a:path>
              </a:pathLst>
            </a:custGeom>
            <a:solidFill>
              <a:srgbClr val="8A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1" name="Google Shape;13491;p93"/>
            <p:cNvSpPr/>
            <p:nvPr/>
          </p:nvSpPr>
          <p:spPr>
            <a:xfrm>
              <a:off x="2726655" y="3463947"/>
              <a:ext cx="35486" cy="17310"/>
            </a:xfrm>
            <a:custGeom>
              <a:avLst/>
              <a:gdLst/>
              <a:ahLst/>
              <a:cxnLst/>
              <a:rect l="l" t="t" r="r" b="b"/>
              <a:pathLst>
                <a:path w="1353" h="660" extrusionOk="0">
                  <a:moveTo>
                    <a:pt x="15" y="0"/>
                  </a:moveTo>
                  <a:lnTo>
                    <a:pt x="1" y="659"/>
                  </a:lnTo>
                  <a:lnTo>
                    <a:pt x="1353" y="659"/>
                  </a:lnTo>
                  <a:lnTo>
                    <a:pt x="1338" y="0"/>
                  </a:lnTo>
                  <a:close/>
                </a:path>
              </a:pathLst>
            </a:custGeom>
            <a:solidFill>
              <a:srgbClr val="9DAB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2" name="Google Shape;13492;p93"/>
            <p:cNvSpPr/>
            <p:nvPr/>
          </p:nvSpPr>
          <p:spPr>
            <a:xfrm>
              <a:off x="2795450" y="3527549"/>
              <a:ext cx="25388" cy="17441"/>
            </a:xfrm>
            <a:custGeom>
              <a:avLst/>
              <a:gdLst/>
              <a:ahLst/>
              <a:cxnLst/>
              <a:rect l="l" t="t" r="r" b="b"/>
              <a:pathLst>
                <a:path w="968" h="665" extrusionOk="0">
                  <a:moveTo>
                    <a:pt x="43" y="0"/>
                  </a:moveTo>
                  <a:lnTo>
                    <a:pt x="0" y="664"/>
                  </a:lnTo>
                  <a:lnTo>
                    <a:pt x="967" y="664"/>
                  </a:lnTo>
                  <a:lnTo>
                    <a:pt x="924" y="0"/>
                  </a:lnTo>
                  <a:close/>
                </a:path>
              </a:pathLst>
            </a:custGeom>
            <a:solidFill>
              <a:srgbClr val="9DAB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3" name="Google Shape;13493;p93"/>
            <p:cNvSpPr/>
            <p:nvPr/>
          </p:nvSpPr>
          <p:spPr>
            <a:xfrm>
              <a:off x="2848692" y="3527549"/>
              <a:ext cx="34725" cy="92767"/>
            </a:xfrm>
            <a:custGeom>
              <a:avLst/>
              <a:gdLst/>
              <a:ahLst/>
              <a:cxnLst/>
              <a:rect l="l" t="t" r="r" b="b"/>
              <a:pathLst>
                <a:path w="1324" h="3537" extrusionOk="0">
                  <a:moveTo>
                    <a:pt x="222" y="0"/>
                  </a:moveTo>
                  <a:lnTo>
                    <a:pt x="1" y="3537"/>
                  </a:lnTo>
                  <a:lnTo>
                    <a:pt x="1324" y="3537"/>
                  </a:lnTo>
                  <a:lnTo>
                    <a:pt x="1103" y="0"/>
                  </a:lnTo>
                  <a:close/>
                </a:path>
              </a:pathLst>
            </a:custGeom>
            <a:solidFill>
              <a:srgbClr val="8A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4" name="Google Shape;13494;p93"/>
            <p:cNvSpPr/>
            <p:nvPr/>
          </p:nvSpPr>
          <p:spPr>
            <a:xfrm>
              <a:off x="2853361" y="3527549"/>
              <a:ext cx="25388" cy="17441"/>
            </a:xfrm>
            <a:custGeom>
              <a:avLst/>
              <a:gdLst/>
              <a:ahLst/>
              <a:cxnLst/>
              <a:rect l="l" t="t" r="r" b="b"/>
              <a:pathLst>
                <a:path w="968" h="665" extrusionOk="0">
                  <a:moveTo>
                    <a:pt x="44" y="0"/>
                  </a:moveTo>
                  <a:lnTo>
                    <a:pt x="1" y="664"/>
                  </a:lnTo>
                  <a:lnTo>
                    <a:pt x="968" y="664"/>
                  </a:lnTo>
                  <a:lnTo>
                    <a:pt x="925" y="0"/>
                  </a:lnTo>
                  <a:close/>
                </a:path>
              </a:pathLst>
            </a:custGeom>
            <a:solidFill>
              <a:srgbClr val="9DAB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5" name="Google Shape;13495;p93"/>
            <p:cNvSpPr/>
            <p:nvPr/>
          </p:nvSpPr>
          <p:spPr>
            <a:xfrm>
              <a:off x="2906629" y="3527549"/>
              <a:ext cx="34725" cy="92767"/>
            </a:xfrm>
            <a:custGeom>
              <a:avLst/>
              <a:gdLst/>
              <a:ahLst/>
              <a:cxnLst/>
              <a:rect l="l" t="t" r="r" b="b"/>
              <a:pathLst>
                <a:path w="1324" h="3537" extrusionOk="0">
                  <a:moveTo>
                    <a:pt x="217" y="0"/>
                  </a:moveTo>
                  <a:lnTo>
                    <a:pt x="0" y="3537"/>
                  </a:lnTo>
                  <a:lnTo>
                    <a:pt x="1324" y="3537"/>
                  </a:lnTo>
                  <a:lnTo>
                    <a:pt x="1102" y="0"/>
                  </a:lnTo>
                  <a:close/>
                </a:path>
              </a:pathLst>
            </a:custGeom>
            <a:solidFill>
              <a:srgbClr val="8A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6" name="Google Shape;13496;p93"/>
            <p:cNvSpPr/>
            <p:nvPr/>
          </p:nvSpPr>
          <p:spPr>
            <a:xfrm>
              <a:off x="2911297" y="3527549"/>
              <a:ext cx="25388" cy="17441"/>
            </a:xfrm>
            <a:custGeom>
              <a:avLst/>
              <a:gdLst/>
              <a:ahLst/>
              <a:cxnLst/>
              <a:rect l="l" t="t" r="r" b="b"/>
              <a:pathLst>
                <a:path w="968" h="665" extrusionOk="0">
                  <a:moveTo>
                    <a:pt x="39" y="0"/>
                  </a:moveTo>
                  <a:lnTo>
                    <a:pt x="0" y="664"/>
                  </a:lnTo>
                  <a:lnTo>
                    <a:pt x="968" y="664"/>
                  </a:lnTo>
                  <a:lnTo>
                    <a:pt x="924" y="0"/>
                  </a:lnTo>
                  <a:close/>
                </a:path>
              </a:pathLst>
            </a:custGeom>
            <a:solidFill>
              <a:srgbClr val="9DAB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7" name="Google Shape;13497;p93"/>
            <p:cNvSpPr/>
            <p:nvPr/>
          </p:nvSpPr>
          <p:spPr>
            <a:xfrm>
              <a:off x="2744333" y="3643396"/>
              <a:ext cx="243339" cy="81174"/>
            </a:xfrm>
            <a:custGeom>
              <a:avLst/>
              <a:gdLst/>
              <a:ahLst/>
              <a:cxnLst/>
              <a:rect l="l" t="t" r="r" b="b"/>
              <a:pathLst>
                <a:path w="9278" h="3095" extrusionOk="0">
                  <a:moveTo>
                    <a:pt x="0" y="0"/>
                  </a:moveTo>
                  <a:lnTo>
                    <a:pt x="0" y="3094"/>
                  </a:lnTo>
                  <a:lnTo>
                    <a:pt x="9277" y="3094"/>
                  </a:lnTo>
                  <a:lnTo>
                    <a:pt x="9277" y="0"/>
                  </a:lnTo>
                  <a:close/>
                </a:path>
              </a:pathLst>
            </a:custGeom>
            <a:solidFill>
              <a:srgbClr val="9DAB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8" name="Google Shape;13498;p93"/>
            <p:cNvSpPr/>
            <p:nvPr/>
          </p:nvSpPr>
          <p:spPr>
            <a:xfrm>
              <a:off x="2744333" y="3643396"/>
              <a:ext cx="243339" cy="17441"/>
            </a:xfrm>
            <a:custGeom>
              <a:avLst/>
              <a:gdLst/>
              <a:ahLst/>
              <a:cxnLst/>
              <a:rect l="l" t="t" r="r" b="b"/>
              <a:pathLst>
                <a:path w="9278" h="665" extrusionOk="0">
                  <a:moveTo>
                    <a:pt x="0" y="0"/>
                  </a:moveTo>
                  <a:lnTo>
                    <a:pt x="0" y="664"/>
                  </a:lnTo>
                  <a:lnTo>
                    <a:pt x="9277" y="664"/>
                  </a:lnTo>
                  <a:lnTo>
                    <a:pt x="9277" y="0"/>
                  </a:lnTo>
                  <a:close/>
                </a:path>
              </a:pathLst>
            </a:custGeom>
            <a:solidFill>
              <a:srgbClr val="8A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99" name="Google Shape;13499;p93"/>
            <p:cNvSpPr/>
            <p:nvPr/>
          </p:nvSpPr>
          <p:spPr>
            <a:xfrm>
              <a:off x="2738641" y="3620289"/>
              <a:ext cx="254826" cy="23133"/>
            </a:xfrm>
            <a:custGeom>
              <a:avLst/>
              <a:gdLst/>
              <a:ahLst/>
              <a:cxnLst/>
              <a:rect l="l" t="t" r="r" b="b"/>
              <a:pathLst>
                <a:path w="9716" h="882" extrusionOk="0">
                  <a:moveTo>
                    <a:pt x="439" y="1"/>
                  </a:moveTo>
                  <a:cubicBezTo>
                    <a:pt x="198" y="1"/>
                    <a:pt x="1" y="198"/>
                    <a:pt x="1" y="443"/>
                  </a:cubicBezTo>
                  <a:cubicBezTo>
                    <a:pt x="1" y="684"/>
                    <a:pt x="198" y="881"/>
                    <a:pt x="439" y="881"/>
                  </a:cubicBezTo>
                  <a:lnTo>
                    <a:pt x="9273" y="881"/>
                  </a:lnTo>
                  <a:cubicBezTo>
                    <a:pt x="9519" y="881"/>
                    <a:pt x="9716" y="684"/>
                    <a:pt x="9716" y="443"/>
                  </a:cubicBezTo>
                  <a:cubicBezTo>
                    <a:pt x="9716" y="198"/>
                    <a:pt x="9519" y="1"/>
                    <a:pt x="9273" y="1"/>
                  </a:cubicBezTo>
                  <a:close/>
                </a:path>
              </a:pathLst>
            </a:custGeom>
            <a:solidFill>
              <a:srgbClr val="F4F6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0" name="Google Shape;13500;p93"/>
            <p:cNvSpPr/>
            <p:nvPr/>
          </p:nvSpPr>
          <p:spPr>
            <a:xfrm>
              <a:off x="2736569" y="3365384"/>
              <a:ext cx="290601" cy="127492"/>
            </a:xfrm>
            <a:custGeom>
              <a:avLst/>
              <a:gdLst/>
              <a:ahLst/>
              <a:cxnLst/>
              <a:rect l="l" t="t" r="r" b="b"/>
              <a:pathLst>
                <a:path w="11080" h="4861" extrusionOk="0">
                  <a:moveTo>
                    <a:pt x="8029" y="0"/>
                  </a:moveTo>
                  <a:cubicBezTo>
                    <a:pt x="7399" y="0"/>
                    <a:pt x="6797" y="245"/>
                    <a:pt x="6345" y="683"/>
                  </a:cubicBezTo>
                  <a:cubicBezTo>
                    <a:pt x="6005" y="375"/>
                    <a:pt x="5580" y="223"/>
                    <a:pt x="5156" y="223"/>
                  </a:cubicBezTo>
                  <a:cubicBezTo>
                    <a:pt x="4661" y="223"/>
                    <a:pt x="4169" y="430"/>
                    <a:pt x="3819" y="837"/>
                  </a:cubicBezTo>
                  <a:cubicBezTo>
                    <a:pt x="3612" y="719"/>
                    <a:pt x="3389" y="665"/>
                    <a:pt x="3171" y="665"/>
                  </a:cubicBezTo>
                  <a:cubicBezTo>
                    <a:pt x="2596" y="665"/>
                    <a:pt x="2050" y="1044"/>
                    <a:pt x="1889" y="1650"/>
                  </a:cubicBezTo>
                  <a:cubicBezTo>
                    <a:pt x="1766" y="1580"/>
                    <a:pt x="1636" y="1548"/>
                    <a:pt x="1509" y="1548"/>
                  </a:cubicBezTo>
                  <a:cubicBezTo>
                    <a:pt x="1124" y="1548"/>
                    <a:pt x="770" y="1845"/>
                    <a:pt x="749" y="2276"/>
                  </a:cubicBezTo>
                  <a:cubicBezTo>
                    <a:pt x="674" y="2231"/>
                    <a:pt x="595" y="2211"/>
                    <a:pt x="520" y="2211"/>
                  </a:cubicBezTo>
                  <a:cubicBezTo>
                    <a:pt x="242" y="2211"/>
                    <a:pt x="1" y="2484"/>
                    <a:pt x="99" y="2791"/>
                  </a:cubicBezTo>
                  <a:cubicBezTo>
                    <a:pt x="166" y="2990"/>
                    <a:pt x="344" y="3093"/>
                    <a:pt x="522" y="3093"/>
                  </a:cubicBezTo>
                  <a:cubicBezTo>
                    <a:pt x="687" y="3093"/>
                    <a:pt x="852" y="3003"/>
                    <a:pt x="927" y="2820"/>
                  </a:cubicBezTo>
                  <a:cubicBezTo>
                    <a:pt x="1079" y="3003"/>
                    <a:pt x="1296" y="3093"/>
                    <a:pt x="1512" y="3093"/>
                  </a:cubicBezTo>
                  <a:cubicBezTo>
                    <a:pt x="1740" y="3093"/>
                    <a:pt x="1967" y="2993"/>
                    <a:pt x="2120" y="2796"/>
                  </a:cubicBezTo>
                  <a:cubicBezTo>
                    <a:pt x="2377" y="3133"/>
                    <a:pt x="2769" y="3313"/>
                    <a:pt x="3168" y="3313"/>
                  </a:cubicBezTo>
                  <a:cubicBezTo>
                    <a:pt x="3390" y="3313"/>
                    <a:pt x="3614" y="3257"/>
                    <a:pt x="3819" y="3142"/>
                  </a:cubicBezTo>
                  <a:cubicBezTo>
                    <a:pt x="4163" y="3541"/>
                    <a:pt x="4656" y="3755"/>
                    <a:pt x="5158" y="3755"/>
                  </a:cubicBezTo>
                  <a:cubicBezTo>
                    <a:pt x="5406" y="3755"/>
                    <a:pt x="5657" y="3703"/>
                    <a:pt x="5892" y="3594"/>
                  </a:cubicBezTo>
                  <a:cubicBezTo>
                    <a:pt x="6353" y="4435"/>
                    <a:pt x="7192" y="4860"/>
                    <a:pt x="8030" y="4860"/>
                  </a:cubicBezTo>
                  <a:cubicBezTo>
                    <a:pt x="8838" y="4860"/>
                    <a:pt x="9645" y="4467"/>
                    <a:pt x="10117" y="3671"/>
                  </a:cubicBezTo>
                  <a:cubicBezTo>
                    <a:pt x="11080" y="2050"/>
                    <a:pt x="9910" y="0"/>
                    <a:pt x="8029" y="0"/>
                  </a:cubicBezTo>
                  <a:close/>
                </a:path>
              </a:pathLst>
            </a:custGeom>
            <a:solidFill>
              <a:srgbClr val="F4F6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1" name="Google Shape;13501;p93"/>
            <p:cNvSpPr/>
            <p:nvPr/>
          </p:nvSpPr>
          <p:spPr>
            <a:xfrm>
              <a:off x="2735494" y="3383298"/>
              <a:ext cx="270983" cy="109683"/>
            </a:xfrm>
            <a:custGeom>
              <a:avLst/>
              <a:gdLst/>
              <a:ahLst/>
              <a:cxnLst/>
              <a:rect l="l" t="t" r="r" b="b"/>
              <a:pathLst>
                <a:path w="10332" h="4182" extrusionOk="0">
                  <a:moveTo>
                    <a:pt x="2994" y="0"/>
                  </a:moveTo>
                  <a:cubicBezTo>
                    <a:pt x="2479" y="87"/>
                    <a:pt x="2065" y="462"/>
                    <a:pt x="1930" y="967"/>
                  </a:cubicBezTo>
                  <a:cubicBezTo>
                    <a:pt x="1807" y="897"/>
                    <a:pt x="1677" y="865"/>
                    <a:pt x="1550" y="865"/>
                  </a:cubicBezTo>
                  <a:cubicBezTo>
                    <a:pt x="1165" y="865"/>
                    <a:pt x="811" y="1162"/>
                    <a:pt x="790" y="1593"/>
                  </a:cubicBezTo>
                  <a:cubicBezTo>
                    <a:pt x="722" y="1550"/>
                    <a:pt x="641" y="1526"/>
                    <a:pt x="564" y="1526"/>
                  </a:cubicBezTo>
                  <a:cubicBezTo>
                    <a:pt x="208" y="1526"/>
                    <a:pt x="1" y="1920"/>
                    <a:pt x="193" y="2214"/>
                  </a:cubicBezTo>
                  <a:cubicBezTo>
                    <a:pt x="282" y="2346"/>
                    <a:pt x="422" y="2410"/>
                    <a:pt x="562" y="2410"/>
                  </a:cubicBezTo>
                  <a:cubicBezTo>
                    <a:pt x="731" y="2410"/>
                    <a:pt x="899" y="2316"/>
                    <a:pt x="973" y="2137"/>
                  </a:cubicBezTo>
                  <a:cubicBezTo>
                    <a:pt x="1126" y="2320"/>
                    <a:pt x="1342" y="2412"/>
                    <a:pt x="1558" y="2412"/>
                  </a:cubicBezTo>
                  <a:cubicBezTo>
                    <a:pt x="1783" y="2412"/>
                    <a:pt x="2009" y="2312"/>
                    <a:pt x="2161" y="2113"/>
                  </a:cubicBezTo>
                  <a:cubicBezTo>
                    <a:pt x="2421" y="2450"/>
                    <a:pt x="2814" y="2632"/>
                    <a:pt x="3214" y="2632"/>
                  </a:cubicBezTo>
                  <a:cubicBezTo>
                    <a:pt x="3436" y="2632"/>
                    <a:pt x="3660" y="2576"/>
                    <a:pt x="3864" y="2459"/>
                  </a:cubicBezTo>
                  <a:cubicBezTo>
                    <a:pt x="4209" y="2858"/>
                    <a:pt x="4702" y="3074"/>
                    <a:pt x="5204" y="3074"/>
                  </a:cubicBezTo>
                  <a:cubicBezTo>
                    <a:pt x="5452" y="3074"/>
                    <a:pt x="5702" y="3021"/>
                    <a:pt x="5938" y="2911"/>
                  </a:cubicBezTo>
                  <a:cubicBezTo>
                    <a:pt x="6362" y="3695"/>
                    <a:pt x="7183" y="4181"/>
                    <a:pt x="8070" y="4181"/>
                  </a:cubicBezTo>
                  <a:cubicBezTo>
                    <a:pt x="8120" y="4181"/>
                    <a:pt x="8169" y="4180"/>
                    <a:pt x="8219" y="4177"/>
                  </a:cubicBezTo>
                  <a:cubicBezTo>
                    <a:pt x="9157" y="4119"/>
                    <a:pt x="9980" y="3523"/>
                    <a:pt x="10331" y="2647"/>
                  </a:cubicBezTo>
                  <a:lnTo>
                    <a:pt x="10331" y="2647"/>
                  </a:lnTo>
                  <a:cubicBezTo>
                    <a:pt x="9922" y="2926"/>
                    <a:pt x="9441" y="3075"/>
                    <a:pt x="8950" y="3075"/>
                  </a:cubicBezTo>
                  <a:cubicBezTo>
                    <a:pt x="8089" y="3070"/>
                    <a:pt x="7290" y="2613"/>
                    <a:pt x="6857" y="1872"/>
                  </a:cubicBezTo>
                  <a:cubicBezTo>
                    <a:pt x="6840" y="1844"/>
                    <a:pt x="6812" y="1826"/>
                    <a:pt x="6783" y="1826"/>
                  </a:cubicBezTo>
                  <a:cubicBezTo>
                    <a:pt x="6772" y="1826"/>
                    <a:pt x="6762" y="1828"/>
                    <a:pt x="6751" y="1834"/>
                  </a:cubicBezTo>
                  <a:cubicBezTo>
                    <a:pt x="6532" y="1923"/>
                    <a:pt x="6305" y="1966"/>
                    <a:pt x="6081" y="1966"/>
                  </a:cubicBezTo>
                  <a:cubicBezTo>
                    <a:pt x="5459" y="1966"/>
                    <a:pt x="4865" y="1638"/>
                    <a:pt x="4543" y="1069"/>
                  </a:cubicBezTo>
                  <a:cubicBezTo>
                    <a:pt x="4528" y="1039"/>
                    <a:pt x="4499" y="1020"/>
                    <a:pt x="4468" y="1020"/>
                  </a:cubicBezTo>
                  <a:cubicBezTo>
                    <a:pt x="4459" y="1020"/>
                    <a:pt x="4451" y="1022"/>
                    <a:pt x="4442" y="1025"/>
                  </a:cubicBezTo>
                  <a:cubicBezTo>
                    <a:pt x="4326" y="1064"/>
                    <a:pt x="4211" y="1083"/>
                    <a:pt x="4095" y="1083"/>
                  </a:cubicBezTo>
                  <a:cubicBezTo>
                    <a:pt x="3494" y="1083"/>
                    <a:pt x="3003" y="602"/>
                    <a:pt x="2994" y="0"/>
                  </a:cubicBezTo>
                  <a:close/>
                </a:path>
              </a:pathLst>
            </a:custGeom>
            <a:solidFill>
              <a:srgbClr val="EAEEF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2" name="Google Shape;13502;p93"/>
            <p:cNvSpPr/>
            <p:nvPr/>
          </p:nvSpPr>
          <p:spPr>
            <a:xfrm>
              <a:off x="2645009" y="3458492"/>
              <a:ext cx="373453" cy="271507"/>
            </a:xfrm>
            <a:custGeom>
              <a:avLst/>
              <a:gdLst/>
              <a:ahLst/>
              <a:cxnLst/>
              <a:rect l="l" t="t" r="r" b="b"/>
              <a:pathLst>
                <a:path w="14239" h="10352" extrusionOk="0">
                  <a:moveTo>
                    <a:pt x="6468" y="2840"/>
                  </a:moveTo>
                  <a:lnTo>
                    <a:pt x="6660" y="5963"/>
                  </a:lnTo>
                  <a:lnTo>
                    <a:pt x="5775" y="5963"/>
                  </a:lnTo>
                  <a:lnTo>
                    <a:pt x="5972" y="2840"/>
                  </a:lnTo>
                  <a:close/>
                  <a:moveTo>
                    <a:pt x="8676" y="2840"/>
                  </a:moveTo>
                  <a:lnTo>
                    <a:pt x="8869" y="5963"/>
                  </a:lnTo>
                  <a:lnTo>
                    <a:pt x="7983" y="5963"/>
                  </a:lnTo>
                  <a:lnTo>
                    <a:pt x="8181" y="2840"/>
                  </a:lnTo>
                  <a:close/>
                  <a:moveTo>
                    <a:pt x="10885" y="2840"/>
                  </a:moveTo>
                  <a:lnTo>
                    <a:pt x="11077" y="5963"/>
                  </a:lnTo>
                  <a:lnTo>
                    <a:pt x="10192" y="5963"/>
                  </a:lnTo>
                  <a:lnTo>
                    <a:pt x="10389" y="2840"/>
                  </a:lnTo>
                  <a:close/>
                  <a:moveTo>
                    <a:pt x="2763" y="7257"/>
                  </a:moveTo>
                  <a:lnTo>
                    <a:pt x="2753" y="7729"/>
                  </a:lnTo>
                  <a:lnTo>
                    <a:pt x="2022" y="7729"/>
                  </a:lnTo>
                  <a:cubicBezTo>
                    <a:pt x="1762" y="7743"/>
                    <a:pt x="1762" y="8128"/>
                    <a:pt x="2022" y="8143"/>
                  </a:cubicBezTo>
                  <a:lnTo>
                    <a:pt x="2743" y="8143"/>
                  </a:lnTo>
                  <a:lnTo>
                    <a:pt x="2705" y="9937"/>
                  </a:lnTo>
                  <a:lnTo>
                    <a:pt x="1127" y="9937"/>
                  </a:lnTo>
                  <a:lnTo>
                    <a:pt x="1127" y="8143"/>
                  </a:lnTo>
                  <a:lnTo>
                    <a:pt x="1141" y="8143"/>
                  </a:lnTo>
                  <a:cubicBezTo>
                    <a:pt x="1146" y="8143"/>
                    <a:pt x="1150" y="8143"/>
                    <a:pt x="1155" y="8143"/>
                  </a:cubicBezTo>
                  <a:cubicBezTo>
                    <a:pt x="1425" y="8143"/>
                    <a:pt x="1425" y="7728"/>
                    <a:pt x="1155" y="7728"/>
                  </a:cubicBezTo>
                  <a:cubicBezTo>
                    <a:pt x="1150" y="7728"/>
                    <a:pt x="1146" y="7729"/>
                    <a:pt x="1141" y="7729"/>
                  </a:cubicBezTo>
                  <a:cubicBezTo>
                    <a:pt x="823" y="7729"/>
                    <a:pt x="823" y="7257"/>
                    <a:pt x="1141" y="7257"/>
                  </a:cubicBezTo>
                  <a:close/>
                  <a:moveTo>
                    <a:pt x="4249" y="410"/>
                  </a:moveTo>
                  <a:lnTo>
                    <a:pt x="4374" y="5963"/>
                  </a:lnTo>
                  <a:lnTo>
                    <a:pt x="4014" y="5963"/>
                  </a:lnTo>
                  <a:cubicBezTo>
                    <a:pt x="3412" y="5963"/>
                    <a:pt x="3133" y="6704"/>
                    <a:pt x="3585" y="7098"/>
                  </a:cubicBezTo>
                  <a:lnTo>
                    <a:pt x="3585" y="9937"/>
                  </a:lnTo>
                  <a:lnTo>
                    <a:pt x="3119" y="9937"/>
                  </a:lnTo>
                  <a:lnTo>
                    <a:pt x="3330" y="410"/>
                  </a:lnTo>
                  <a:close/>
                  <a:moveTo>
                    <a:pt x="12843" y="6372"/>
                  </a:moveTo>
                  <a:cubicBezTo>
                    <a:pt x="12973" y="6372"/>
                    <a:pt x="13079" y="6478"/>
                    <a:pt x="13079" y="6608"/>
                  </a:cubicBezTo>
                  <a:lnTo>
                    <a:pt x="13079" y="6612"/>
                  </a:lnTo>
                  <a:cubicBezTo>
                    <a:pt x="13079" y="6738"/>
                    <a:pt x="12973" y="6843"/>
                    <a:pt x="12843" y="6843"/>
                  </a:cubicBezTo>
                  <a:lnTo>
                    <a:pt x="12400" y="6843"/>
                  </a:lnTo>
                  <a:cubicBezTo>
                    <a:pt x="12141" y="6858"/>
                    <a:pt x="12141" y="7243"/>
                    <a:pt x="12400" y="7257"/>
                  </a:cubicBezTo>
                  <a:lnTo>
                    <a:pt x="12862" y="7257"/>
                  </a:lnTo>
                  <a:lnTo>
                    <a:pt x="12862" y="9937"/>
                  </a:lnTo>
                  <a:lnTo>
                    <a:pt x="3994" y="9937"/>
                  </a:lnTo>
                  <a:lnTo>
                    <a:pt x="3994" y="7257"/>
                  </a:lnTo>
                  <a:lnTo>
                    <a:pt x="11520" y="7257"/>
                  </a:lnTo>
                  <a:cubicBezTo>
                    <a:pt x="11524" y="7257"/>
                    <a:pt x="11529" y="7258"/>
                    <a:pt x="11533" y="7258"/>
                  </a:cubicBezTo>
                  <a:cubicBezTo>
                    <a:pt x="11803" y="7258"/>
                    <a:pt x="11804" y="6843"/>
                    <a:pt x="11538" y="6843"/>
                  </a:cubicBezTo>
                  <a:cubicBezTo>
                    <a:pt x="11532" y="6843"/>
                    <a:pt x="11526" y="6843"/>
                    <a:pt x="11520" y="6843"/>
                  </a:cubicBezTo>
                  <a:lnTo>
                    <a:pt x="4009" y="6843"/>
                  </a:lnTo>
                  <a:cubicBezTo>
                    <a:pt x="3696" y="6843"/>
                    <a:pt x="3696" y="6372"/>
                    <a:pt x="4009" y="6372"/>
                  </a:cubicBezTo>
                  <a:close/>
                  <a:moveTo>
                    <a:pt x="3124" y="1"/>
                  </a:moveTo>
                  <a:cubicBezTo>
                    <a:pt x="3013" y="1"/>
                    <a:pt x="2926" y="91"/>
                    <a:pt x="2926" y="203"/>
                  </a:cubicBezTo>
                  <a:lnTo>
                    <a:pt x="2777" y="6843"/>
                  </a:lnTo>
                  <a:lnTo>
                    <a:pt x="1146" y="6843"/>
                  </a:lnTo>
                  <a:cubicBezTo>
                    <a:pt x="544" y="6843"/>
                    <a:pt x="265" y="7584"/>
                    <a:pt x="718" y="7979"/>
                  </a:cubicBezTo>
                  <a:lnTo>
                    <a:pt x="718" y="9937"/>
                  </a:lnTo>
                  <a:lnTo>
                    <a:pt x="260" y="9937"/>
                  </a:lnTo>
                  <a:cubicBezTo>
                    <a:pt x="1" y="9952"/>
                    <a:pt x="1" y="10337"/>
                    <a:pt x="260" y="10351"/>
                  </a:cubicBezTo>
                  <a:lnTo>
                    <a:pt x="13950" y="10351"/>
                  </a:lnTo>
                  <a:cubicBezTo>
                    <a:pt x="13954" y="10351"/>
                    <a:pt x="13959" y="10351"/>
                    <a:pt x="13964" y="10351"/>
                  </a:cubicBezTo>
                  <a:cubicBezTo>
                    <a:pt x="14237" y="10351"/>
                    <a:pt x="14239" y="9937"/>
                    <a:pt x="13968" y="9937"/>
                  </a:cubicBezTo>
                  <a:cubicBezTo>
                    <a:pt x="13962" y="9937"/>
                    <a:pt x="13956" y="9937"/>
                    <a:pt x="13950" y="9937"/>
                  </a:cubicBezTo>
                  <a:lnTo>
                    <a:pt x="13271" y="9937"/>
                  </a:lnTo>
                  <a:lnTo>
                    <a:pt x="13271" y="7098"/>
                  </a:lnTo>
                  <a:cubicBezTo>
                    <a:pt x="13724" y="6704"/>
                    <a:pt x="13440" y="5963"/>
                    <a:pt x="12843" y="5963"/>
                  </a:cubicBezTo>
                  <a:lnTo>
                    <a:pt x="11491" y="5963"/>
                  </a:lnTo>
                  <a:lnTo>
                    <a:pt x="11284" y="2624"/>
                  </a:lnTo>
                  <a:cubicBezTo>
                    <a:pt x="11275" y="2513"/>
                    <a:pt x="11188" y="2426"/>
                    <a:pt x="11077" y="2426"/>
                  </a:cubicBezTo>
                  <a:lnTo>
                    <a:pt x="10192" y="2426"/>
                  </a:lnTo>
                  <a:cubicBezTo>
                    <a:pt x="10086" y="2426"/>
                    <a:pt x="9995" y="2513"/>
                    <a:pt x="9985" y="2624"/>
                  </a:cubicBezTo>
                  <a:lnTo>
                    <a:pt x="9778" y="5963"/>
                  </a:lnTo>
                  <a:lnTo>
                    <a:pt x="9282" y="5963"/>
                  </a:lnTo>
                  <a:lnTo>
                    <a:pt x="9076" y="2624"/>
                  </a:lnTo>
                  <a:cubicBezTo>
                    <a:pt x="9066" y="2513"/>
                    <a:pt x="8979" y="2426"/>
                    <a:pt x="8869" y="2426"/>
                  </a:cubicBezTo>
                  <a:lnTo>
                    <a:pt x="7988" y="2426"/>
                  </a:lnTo>
                  <a:cubicBezTo>
                    <a:pt x="7877" y="2426"/>
                    <a:pt x="7791" y="2513"/>
                    <a:pt x="7781" y="2624"/>
                  </a:cubicBezTo>
                  <a:lnTo>
                    <a:pt x="7574" y="5963"/>
                  </a:lnTo>
                  <a:lnTo>
                    <a:pt x="7079" y="5963"/>
                  </a:lnTo>
                  <a:lnTo>
                    <a:pt x="6867" y="2624"/>
                  </a:lnTo>
                  <a:cubicBezTo>
                    <a:pt x="6862" y="2513"/>
                    <a:pt x="6771" y="2426"/>
                    <a:pt x="6665" y="2426"/>
                  </a:cubicBezTo>
                  <a:lnTo>
                    <a:pt x="5779" y="2426"/>
                  </a:lnTo>
                  <a:cubicBezTo>
                    <a:pt x="5669" y="2426"/>
                    <a:pt x="5582" y="2513"/>
                    <a:pt x="5573" y="2624"/>
                  </a:cubicBezTo>
                  <a:lnTo>
                    <a:pt x="5366" y="5963"/>
                  </a:lnTo>
                  <a:lnTo>
                    <a:pt x="4788" y="5963"/>
                  </a:lnTo>
                  <a:lnTo>
                    <a:pt x="4658" y="203"/>
                  </a:lnTo>
                  <a:cubicBezTo>
                    <a:pt x="4658" y="91"/>
                    <a:pt x="4571" y="1"/>
                    <a:pt x="4465" y="1"/>
                  </a:cubicBezTo>
                  <a:cubicBezTo>
                    <a:pt x="4462" y="1"/>
                    <a:pt x="4459" y="1"/>
                    <a:pt x="4456" y="1"/>
                  </a:cubicBezTo>
                  <a:lnTo>
                    <a:pt x="3133" y="1"/>
                  </a:lnTo>
                  <a:cubicBezTo>
                    <a:pt x="3130" y="1"/>
                    <a:pt x="3127" y="1"/>
                    <a:pt x="312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3" name="Google Shape;13503;p93"/>
            <p:cNvSpPr/>
            <p:nvPr/>
          </p:nvSpPr>
          <p:spPr>
            <a:xfrm>
              <a:off x="2733239" y="3360008"/>
              <a:ext cx="286745" cy="138376"/>
            </a:xfrm>
            <a:custGeom>
              <a:avLst/>
              <a:gdLst/>
              <a:ahLst/>
              <a:cxnLst/>
              <a:rect l="l" t="t" r="r" b="b"/>
              <a:pathLst>
                <a:path w="10933" h="5276" extrusionOk="0">
                  <a:moveTo>
                    <a:pt x="8160" y="0"/>
                  </a:moveTo>
                  <a:cubicBezTo>
                    <a:pt x="7555" y="0"/>
                    <a:pt x="6953" y="209"/>
                    <a:pt x="6467" y="614"/>
                  </a:cubicBezTo>
                  <a:cubicBezTo>
                    <a:pt x="6115" y="349"/>
                    <a:pt x="5698" y="218"/>
                    <a:pt x="5284" y="218"/>
                  </a:cubicBezTo>
                  <a:cubicBezTo>
                    <a:pt x="4782" y="218"/>
                    <a:pt x="4282" y="410"/>
                    <a:pt x="3902" y="787"/>
                  </a:cubicBezTo>
                  <a:cubicBezTo>
                    <a:pt x="3704" y="701"/>
                    <a:pt x="3497" y="660"/>
                    <a:pt x="3294" y="660"/>
                  </a:cubicBezTo>
                  <a:cubicBezTo>
                    <a:pt x="2706" y="660"/>
                    <a:pt x="2146" y="1004"/>
                    <a:pt x="1896" y="1576"/>
                  </a:cubicBezTo>
                  <a:cubicBezTo>
                    <a:pt x="1814" y="1552"/>
                    <a:pt x="1727" y="1543"/>
                    <a:pt x="1641" y="1543"/>
                  </a:cubicBezTo>
                  <a:cubicBezTo>
                    <a:pt x="1222" y="1543"/>
                    <a:pt x="852" y="1812"/>
                    <a:pt x="717" y="2212"/>
                  </a:cubicBezTo>
                  <a:cubicBezTo>
                    <a:pt x="693" y="2207"/>
                    <a:pt x="669" y="2207"/>
                    <a:pt x="645" y="2207"/>
                  </a:cubicBezTo>
                  <a:cubicBezTo>
                    <a:pt x="289" y="2207"/>
                    <a:pt x="0" y="2495"/>
                    <a:pt x="0" y="2856"/>
                  </a:cubicBezTo>
                  <a:cubicBezTo>
                    <a:pt x="0" y="2967"/>
                    <a:pt x="91" y="3063"/>
                    <a:pt x="207" y="3063"/>
                  </a:cubicBezTo>
                  <a:cubicBezTo>
                    <a:pt x="318" y="3063"/>
                    <a:pt x="414" y="2972"/>
                    <a:pt x="414" y="2856"/>
                  </a:cubicBezTo>
                  <a:cubicBezTo>
                    <a:pt x="414" y="2726"/>
                    <a:pt x="515" y="2621"/>
                    <a:pt x="645" y="2621"/>
                  </a:cubicBezTo>
                  <a:cubicBezTo>
                    <a:pt x="688" y="2621"/>
                    <a:pt x="731" y="2630"/>
                    <a:pt x="765" y="2654"/>
                  </a:cubicBezTo>
                  <a:cubicBezTo>
                    <a:pt x="800" y="2675"/>
                    <a:pt x="837" y="2685"/>
                    <a:pt x="872" y="2685"/>
                  </a:cubicBezTo>
                  <a:cubicBezTo>
                    <a:pt x="976" y="2685"/>
                    <a:pt x="1071" y="2605"/>
                    <a:pt x="1078" y="2491"/>
                  </a:cubicBezTo>
                  <a:cubicBezTo>
                    <a:pt x="1097" y="2192"/>
                    <a:pt x="1342" y="1961"/>
                    <a:pt x="1641" y="1957"/>
                  </a:cubicBezTo>
                  <a:cubicBezTo>
                    <a:pt x="1737" y="1957"/>
                    <a:pt x="1833" y="1985"/>
                    <a:pt x="1915" y="2034"/>
                  </a:cubicBezTo>
                  <a:cubicBezTo>
                    <a:pt x="1948" y="2052"/>
                    <a:pt x="1983" y="2061"/>
                    <a:pt x="2018" y="2061"/>
                  </a:cubicBezTo>
                  <a:cubicBezTo>
                    <a:pt x="2107" y="2061"/>
                    <a:pt x="2190" y="2001"/>
                    <a:pt x="2218" y="1904"/>
                  </a:cubicBezTo>
                  <a:cubicBezTo>
                    <a:pt x="2350" y="1392"/>
                    <a:pt x="2810" y="1074"/>
                    <a:pt x="3295" y="1074"/>
                  </a:cubicBezTo>
                  <a:cubicBezTo>
                    <a:pt x="3480" y="1074"/>
                    <a:pt x="3669" y="1121"/>
                    <a:pt x="3845" y="1220"/>
                  </a:cubicBezTo>
                  <a:cubicBezTo>
                    <a:pt x="3876" y="1238"/>
                    <a:pt x="3911" y="1247"/>
                    <a:pt x="3945" y="1247"/>
                  </a:cubicBezTo>
                  <a:cubicBezTo>
                    <a:pt x="4004" y="1247"/>
                    <a:pt x="4062" y="1221"/>
                    <a:pt x="4104" y="1172"/>
                  </a:cubicBezTo>
                  <a:cubicBezTo>
                    <a:pt x="4413" y="815"/>
                    <a:pt x="4847" y="633"/>
                    <a:pt x="5282" y="633"/>
                  </a:cubicBezTo>
                  <a:cubicBezTo>
                    <a:pt x="5655" y="633"/>
                    <a:pt x="6030" y="767"/>
                    <a:pt x="6327" y="1037"/>
                  </a:cubicBezTo>
                  <a:cubicBezTo>
                    <a:pt x="6367" y="1075"/>
                    <a:pt x="6417" y="1093"/>
                    <a:pt x="6466" y="1093"/>
                  </a:cubicBezTo>
                  <a:cubicBezTo>
                    <a:pt x="6519" y="1093"/>
                    <a:pt x="6572" y="1072"/>
                    <a:pt x="6611" y="1033"/>
                  </a:cubicBezTo>
                  <a:cubicBezTo>
                    <a:pt x="7036" y="626"/>
                    <a:pt x="7591" y="413"/>
                    <a:pt x="8153" y="413"/>
                  </a:cubicBezTo>
                  <a:cubicBezTo>
                    <a:pt x="8501" y="413"/>
                    <a:pt x="8852" y="495"/>
                    <a:pt x="9176" y="662"/>
                  </a:cubicBezTo>
                  <a:cubicBezTo>
                    <a:pt x="10023" y="1105"/>
                    <a:pt x="10490" y="2034"/>
                    <a:pt x="10345" y="2977"/>
                  </a:cubicBezTo>
                  <a:cubicBezTo>
                    <a:pt x="10201" y="3915"/>
                    <a:pt x="9470" y="4661"/>
                    <a:pt x="8531" y="4824"/>
                  </a:cubicBezTo>
                  <a:cubicBezTo>
                    <a:pt x="8403" y="4847"/>
                    <a:pt x="8275" y="4857"/>
                    <a:pt x="8149" y="4857"/>
                  </a:cubicBezTo>
                  <a:cubicBezTo>
                    <a:pt x="7346" y="4857"/>
                    <a:pt x="6593" y="4421"/>
                    <a:pt x="6202" y="3698"/>
                  </a:cubicBezTo>
                  <a:cubicBezTo>
                    <a:pt x="6164" y="3629"/>
                    <a:pt x="6090" y="3589"/>
                    <a:pt x="6016" y="3589"/>
                  </a:cubicBezTo>
                  <a:cubicBezTo>
                    <a:pt x="5988" y="3589"/>
                    <a:pt x="5959" y="3595"/>
                    <a:pt x="5933" y="3607"/>
                  </a:cubicBezTo>
                  <a:cubicBezTo>
                    <a:pt x="5723" y="3705"/>
                    <a:pt x="5501" y="3752"/>
                    <a:pt x="5280" y="3752"/>
                  </a:cubicBezTo>
                  <a:cubicBezTo>
                    <a:pt x="4839" y="3752"/>
                    <a:pt x="4406" y="3562"/>
                    <a:pt x="4104" y="3212"/>
                  </a:cubicBezTo>
                  <a:cubicBezTo>
                    <a:pt x="4062" y="3164"/>
                    <a:pt x="4004" y="3138"/>
                    <a:pt x="3945" y="3138"/>
                  </a:cubicBezTo>
                  <a:cubicBezTo>
                    <a:pt x="3911" y="3138"/>
                    <a:pt x="3876" y="3147"/>
                    <a:pt x="3845" y="3164"/>
                  </a:cubicBezTo>
                  <a:cubicBezTo>
                    <a:pt x="3671" y="3262"/>
                    <a:pt x="3482" y="3309"/>
                    <a:pt x="3295" y="3309"/>
                  </a:cubicBezTo>
                  <a:cubicBezTo>
                    <a:pt x="2958" y="3309"/>
                    <a:pt x="2627" y="3156"/>
                    <a:pt x="2411" y="2871"/>
                  </a:cubicBezTo>
                  <a:cubicBezTo>
                    <a:pt x="2367" y="2823"/>
                    <a:pt x="2310" y="2794"/>
                    <a:pt x="2247" y="2794"/>
                  </a:cubicBezTo>
                  <a:cubicBezTo>
                    <a:pt x="2180" y="2794"/>
                    <a:pt x="2122" y="2823"/>
                    <a:pt x="2083" y="2871"/>
                  </a:cubicBezTo>
                  <a:cubicBezTo>
                    <a:pt x="1978" y="3010"/>
                    <a:pt x="1814" y="3092"/>
                    <a:pt x="1641" y="3092"/>
                  </a:cubicBezTo>
                  <a:cubicBezTo>
                    <a:pt x="1381" y="3107"/>
                    <a:pt x="1381" y="3491"/>
                    <a:pt x="1641" y="3506"/>
                  </a:cubicBezTo>
                  <a:cubicBezTo>
                    <a:pt x="1857" y="3506"/>
                    <a:pt x="2064" y="3434"/>
                    <a:pt x="2237" y="3299"/>
                  </a:cubicBezTo>
                  <a:cubicBezTo>
                    <a:pt x="2526" y="3578"/>
                    <a:pt x="2905" y="3724"/>
                    <a:pt x="3291" y="3724"/>
                  </a:cubicBezTo>
                  <a:cubicBezTo>
                    <a:pt x="3497" y="3724"/>
                    <a:pt x="3705" y="3683"/>
                    <a:pt x="3902" y="3597"/>
                  </a:cubicBezTo>
                  <a:cubicBezTo>
                    <a:pt x="4273" y="3963"/>
                    <a:pt x="4768" y="4165"/>
                    <a:pt x="5283" y="4165"/>
                  </a:cubicBezTo>
                  <a:cubicBezTo>
                    <a:pt x="5505" y="4165"/>
                    <a:pt x="5726" y="4127"/>
                    <a:pt x="5938" y="4054"/>
                  </a:cubicBezTo>
                  <a:cubicBezTo>
                    <a:pt x="6426" y="4823"/>
                    <a:pt x="7271" y="5275"/>
                    <a:pt x="8159" y="5275"/>
                  </a:cubicBezTo>
                  <a:cubicBezTo>
                    <a:pt x="8338" y="5275"/>
                    <a:pt x="8519" y="5257"/>
                    <a:pt x="8700" y="5219"/>
                  </a:cubicBezTo>
                  <a:cubicBezTo>
                    <a:pt x="9777" y="4993"/>
                    <a:pt x="10600" y="4122"/>
                    <a:pt x="10764" y="3039"/>
                  </a:cubicBezTo>
                  <a:cubicBezTo>
                    <a:pt x="10932" y="1952"/>
                    <a:pt x="10413" y="879"/>
                    <a:pt x="9455" y="340"/>
                  </a:cubicBezTo>
                  <a:cubicBezTo>
                    <a:pt x="9050" y="112"/>
                    <a:pt x="8604" y="0"/>
                    <a:pt x="816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4" name="Google Shape;13504;p93"/>
            <p:cNvSpPr/>
            <p:nvPr/>
          </p:nvSpPr>
          <p:spPr>
            <a:xfrm>
              <a:off x="2779294" y="3661178"/>
              <a:ext cx="11304" cy="22739"/>
            </a:xfrm>
            <a:custGeom>
              <a:avLst/>
              <a:gdLst/>
              <a:ahLst/>
              <a:cxnLst/>
              <a:rect l="l" t="t" r="r" b="b"/>
              <a:pathLst>
                <a:path w="431" h="867" extrusionOk="0">
                  <a:moveTo>
                    <a:pt x="217" y="1"/>
                  </a:moveTo>
                  <a:cubicBezTo>
                    <a:pt x="101" y="1"/>
                    <a:pt x="10" y="92"/>
                    <a:pt x="10" y="208"/>
                  </a:cubicBezTo>
                  <a:lnTo>
                    <a:pt x="10" y="650"/>
                  </a:lnTo>
                  <a:cubicBezTo>
                    <a:pt x="0" y="795"/>
                    <a:pt x="107" y="867"/>
                    <a:pt x="215" y="867"/>
                  </a:cubicBezTo>
                  <a:cubicBezTo>
                    <a:pt x="323" y="867"/>
                    <a:pt x="431" y="795"/>
                    <a:pt x="424" y="650"/>
                  </a:cubicBezTo>
                  <a:lnTo>
                    <a:pt x="424" y="208"/>
                  </a:lnTo>
                  <a:cubicBezTo>
                    <a:pt x="424" y="92"/>
                    <a:pt x="327" y="1"/>
                    <a:pt x="21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5" name="Google Shape;13505;p93"/>
            <p:cNvSpPr/>
            <p:nvPr/>
          </p:nvSpPr>
          <p:spPr>
            <a:xfrm>
              <a:off x="2802637" y="3661178"/>
              <a:ext cx="10884" cy="22188"/>
            </a:xfrm>
            <a:custGeom>
              <a:avLst/>
              <a:gdLst/>
              <a:ahLst/>
              <a:cxnLst/>
              <a:rect l="l" t="t" r="r" b="b"/>
              <a:pathLst>
                <a:path w="415" h="846" extrusionOk="0">
                  <a:moveTo>
                    <a:pt x="207" y="1"/>
                  </a:moveTo>
                  <a:cubicBezTo>
                    <a:pt x="97" y="1"/>
                    <a:pt x="0" y="92"/>
                    <a:pt x="0" y="208"/>
                  </a:cubicBezTo>
                  <a:lnTo>
                    <a:pt x="0" y="650"/>
                  </a:lnTo>
                  <a:cubicBezTo>
                    <a:pt x="8" y="780"/>
                    <a:pt x="108" y="845"/>
                    <a:pt x="207" y="845"/>
                  </a:cubicBezTo>
                  <a:cubicBezTo>
                    <a:pt x="307" y="845"/>
                    <a:pt x="407" y="780"/>
                    <a:pt x="414" y="650"/>
                  </a:cubicBezTo>
                  <a:lnTo>
                    <a:pt x="414" y="208"/>
                  </a:lnTo>
                  <a:cubicBezTo>
                    <a:pt x="414" y="92"/>
                    <a:pt x="323" y="1"/>
                    <a:pt x="20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6" name="Google Shape;13506;p93"/>
            <p:cNvSpPr/>
            <p:nvPr/>
          </p:nvSpPr>
          <p:spPr>
            <a:xfrm>
              <a:off x="2825848" y="3661178"/>
              <a:ext cx="10884" cy="22188"/>
            </a:xfrm>
            <a:custGeom>
              <a:avLst/>
              <a:gdLst/>
              <a:ahLst/>
              <a:cxnLst/>
              <a:rect l="l" t="t" r="r" b="b"/>
              <a:pathLst>
                <a:path w="415" h="846" extrusionOk="0">
                  <a:moveTo>
                    <a:pt x="208" y="1"/>
                  </a:moveTo>
                  <a:cubicBezTo>
                    <a:pt x="92" y="1"/>
                    <a:pt x="1" y="92"/>
                    <a:pt x="1" y="208"/>
                  </a:cubicBezTo>
                  <a:lnTo>
                    <a:pt x="1" y="650"/>
                  </a:lnTo>
                  <a:cubicBezTo>
                    <a:pt x="8" y="780"/>
                    <a:pt x="108" y="845"/>
                    <a:pt x="208" y="845"/>
                  </a:cubicBezTo>
                  <a:cubicBezTo>
                    <a:pt x="308" y="845"/>
                    <a:pt x="407" y="780"/>
                    <a:pt x="415" y="650"/>
                  </a:cubicBezTo>
                  <a:lnTo>
                    <a:pt x="415" y="208"/>
                  </a:lnTo>
                  <a:cubicBezTo>
                    <a:pt x="415" y="92"/>
                    <a:pt x="323" y="1"/>
                    <a:pt x="20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7" name="Google Shape;13507;p93"/>
            <p:cNvSpPr/>
            <p:nvPr/>
          </p:nvSpPr>
          <p:spPr>
            <a:xfrm>
              <a:off x="2848876" y="3661178"/>
              <a:ext cx="11278" cy="22739"/>
            </a:xfrm>
            <a:custGeom>
              <a:avLst/>
              <a:gdLst/>
              <a:ahLst/>
              <a:cxnLst/>
              <a:rect l="l" t="t" r="r" b="b"/>
              <a:pathLst>
                <a:path w="430" h="867" extrusionOk="0">
                  <a:moveTo>
                    <a:pt x="215" y="1"/>
                  </a:moveTo>
                  <a:cubicBezTo>
                    <a:pt x="100" y="1"/>
                    <a:pt x="8" y="92"/>
                    <a:pt x="8" y="208"/>
                  </a:cubicBezTo>
                  <a:lnTo>
                    <a:pt x="8" y="650"/>
                  </a:lnTo>
                  <a:cubicBezTo>
                    <a:pt x="1" y="795"/>
                    <a:pt x="108" y="867"/>
                    <a:pt x="215" y="867"/>
                  </a:cubicBezTo>
                  <a:cubicBezTo>
                    <a:pt x="322" y="867"/>
                    <a:pt x="429" y="795"/>
                    <a:pt x="422" y="650"/>
                  </a:cubicBezTo>
                  <a:lnTo>
                    <a:pt x="422" y="208"/>
                  </a:lnTo>
                  <a:cubicBezTo>
                    <a:pt x="422" y="92"/>
                    <a:pt x="331" y="1"/>
                    <a:pt x="21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8" name="Google Shape;13508;p93"/>
            <p:cNvSpPr/>
            <p:nvPr/>
          </p:nvSpPr>
          <p:spPr>
            <a:xfrm>
              <a:off x="2871982" y="3661178"/>
              <a:ext cx="11252" cy="22739"/>
            </a:xfrm>
            <a:custGeom>
              <a:avLst/>
              <a:gdLst/>
              <a:ahLst/>
              <a:cxnLst/>
              <a:rect l="l" t="t" r="r" b="b"/>
              <a:pathLst>
                <a:path w="429" h="867" extrusionOk="0">
                  <a:moveTo>
                    <a:pt x="215" y="1"/>
                  </a:moveTo>
                  <a:cubicBezTo>
                    <a:pt x="99" y="1"/>
                    <a:pt x="8" y="92"/>
                    <a:pt x="8" y="208"/>
                  </a:cubicBezTo>
                  <a:lnTo>
                    <a:pt x="8" y="650"/>
                  </a:lnTo>
                  <a:cubicBezTo>
                    <a:pt x="1" y="795"/>
                    <a:pt x="108" y="867"/>
                    <a:pt x="215" y="867"/>
                  </a:cubicBezTo>
                  <a:cubicBezTo>
                    <a:pt x="322" y="867"/>
                    <a:pt x="429" y="795"/>
                    <a:pt x="422" y="650"/>
                  </a:cubicBezTo>
                  <a:lnTo>
                    <a:pt x="422" y="208"/>
                  </a:lnTo>
                  <a:cubicBezTo>
                    <a:pt x="422" y="92"/>
                    <a:pt x="330" y="1"/>
                    <a:pt x="21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09" name="Google Shape;13509;p93"/>
            <p:cNvSpPr/>
            <p:nvPr/>
          </p:nvSpPr>
          <p:spPr>
            <a:xfrm>
              <a:off x="2895141" y="3661178"/>
              <a:ext cx="11252" cy="22739"/>
            </a:xfrm>
            <a:custGeom>
              <a:avLst/>
              <a:gdLst/>
              <a:ahLst/>
              <a:cxnLst/>
              <a:rect l="l" t="t" r="r" b="b"/>
              <a:pathLst>
                <a:path w="429" h="867" extrusionOk="0">
                  <a:moveTo>
                    <a:pt x="217" y="1"/>
                  </a:moveTo>
                  <a:cubicBezTo>
                    <a:pt x="102" y="1"/>
                    <a:pt x="10" y="92"/>
                    <a:pt x="10" y="208"/>
                  </a:cubicBezTo>
                  <a:lnTo>
                    <a:pt x="10" y="650"/>
                  </a:lnTo>
                  <a:cubicBezTo>
                    <a:pt x="0" y="795"/>
                    <a:pt x="108" y="867"/>
                    <a:pt x="215" y="867"/>
                  </a:cubicBezTo>
                  <a:cubicBezTo>
                    <a:pt x="322" y="867"/>
                    <a:pt x="429" y="795"/>
                    <a:pt x="419" y="650"/>
                  </a:cubicBezTo>
                  <a:lnTo>
                    <a:pt x="419" y="208"/>
                  </a:lnTo>
                  <a:cubicBezTo>
                    <a:pt x="424" y="92"/>
                    <a:pt x="328" y="1"/>
                    <a:pt x="21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0" name="Google Shape;13510;p93"/>
            <p:cNvSpPr/>
            <p:nvPr/>
          </p:nvSpPr>
          <p:spPr>
            <a:xfrm>
              <a:off x="2918300" y="3661178"/>
              <a:ext cx="11252" cy="22739"/>
            </a:xfrm>
            <a:custGeom>
              <a:avLst/>
              <a:gdLst/>
              <a:ahLst/>
              <a:cxnLst/>
              <a:rect l="l" t="t" r="r" b="b"/>
              <a:pathLst>
                <a:path w="429" h="867" extrusionOk="0">
                  <a:moveTo>
                    <a:pt x="215" y="1"/>
                  </a:moveTo>
                  <a:cubicBezTo>
                    <a:pt x="99" y="1"/>
                    <a:pt x="8" y="92"/>
                    <a:pt x="8" y="208"/>
                  </a:cubicBezTo>
                  <a:lnTo>
                    <a:pt x="8" y="650"/>
                  </a:lnTo>
                  <a:cubicBezTo>
                    <a:pt x="0" y="795"/>
                    <a:pt x="107" y="867"/>
                    <a:pt x="215" y="867"/>
                  </a:cubicBezTo>
                  <a:cubicBezTo>
                    <a:pt x="322" y="867"/>
                    <a:pt x="429" y="795"/>
                    <a:pt x="421" y="650"/>
                  </a:cubicBezTo>
                  <a:lnTo>
                    <a:pt x="421" y="208"/>
                  </a:lnTo>
                  <a:cubicBezTo>
                    <a:pt x="421" y="92"/>
                    <a:pt x="330" y="1"/>
                    <a:pt x="21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1" name="Google Shape;13511;p93"/>
            <p:cNvSpPr/>
            <p:nvPr/>
          </p:nvSpPr>
          <p:spPr>
            <a:xfrm>
              <a:off x="2941459" y="3661178"/>
              <a:ext cx="11330" cy="22739"/>
            </a:xfrm>
            <a:custGeom>
              <a:avLst/>
              <a:gdLst/>
              <a:ahLst/>
              <a:cxnLst/>
              <a:rect l="l" t="t" r="r" b="b"/>
              <a:pathLst>
                <a:path w="432" h="867" extrusionOk="0">
                  <a:moveTo>
                    <a:pt x="217" y="1"/>
                  </a:moveTo>
                  <a:cubicBezTo>
                    <a:pt x="101" y="1"/>
                    <a:pt x="10" y="92"/>
                    <a:pt x="10" y="208"/>
                  </a:cubicBezTo>
                  <a:lnTo>
                    <a:pt x="10" y="650"/>
                  </a:lnTo>
                  <a:cubicBezTo>
                    <a:pt x="0" y="795"/>
                    <a:pt x="107" y="867"/>
                    <a:pt x="215" y="867"/>
                  </a:cubicBezTo>
                  <a:cubicBezTo>
                    <a:pt x="323" y="867"/>
                    <a:pt x="431" y="795"/>
                    <a:pt x="424" y="650"/>
                  </a:cubicBezTo>
                  <a:lnTo>
                    <a:pt x="424" y="208"/>
                  </a:lnTo>
                  <a:cubicBezTo>
                    <a:pt x="424" y="92"/>
                    <a:pt x="328" y="1"/>
                    <a:pt x="21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12" name="Google Shape;13512;p93"/>
          <p:cNvGrpSpPr/>
          <p:nvPr/>
        </p:nvGrpSpPr>
        <p:grpSpPr>
          <a:xfrm>
            <a:off x="1277639" y="2264971"/>
            <a:ext cx="409411" cy="332066"/>
            <a:chOff x="1277639" y="2449546"/>
            <a:chExt cx="409411" cy="332066"/>
          </a:xfrm>
        </p:grpSpPr>
        <p:sp>
          <p:nvSpPr>
            <p:cNvPr id="13513" name="Google Shape;13513;p93"/>
            <p:cNvSpPr/>
            <p:nvPr/>
          </p:nvSpPr>
          <p:spPr>
            <a:xfrm>
              <a:off x="1283566" y="2455474"/>
              <a:ext cx="397556" cy="275258"/>
            </a:xfrm>
            <a:custGeom>
              <a:avLst/>
              <a:gdLst/>
              <a:ahLst/>
              <a:cxnLst/>
              <a:rect l="l" t="t" r="r" b="b"/>
              <a:pathLst>
                <a:path w="15158" h="10495" extrusionOk="0">
                  <a:moveTo>
                    <a:pt x="410" y="1"/>
                  </a:moveTo>
                  <a:cubicBezTo>
                    <a:pt x="183" y="1"/>
                    <a:pt x="1" y="183"/>
                    <a:pt x="1" y="405"/>
                  </a:cubicBezTo>
                  <a:lnTo>
                    <a:pt x="1" y="10091"/>
                  </a:lnTo>
                  <a:cubicBezTo>
                    <a:pt x="1" y="10317"/>
                    <a:pt x="183" y="10495"/>
                    <a:pt x="410" y="10495"/>
                  </a:cubicBezTo>
                  <a:lnTo>
                    <a:pt x="14749" y="10495"/>
                  </a:lnTo>
                  <a:cubicBezTo>
                    <a:pt x="14975" y="10495"/>
                    <a:pt x="15158" y="10317"/>
                    <a:pt x="15158" y="10091"/>
                  </a:cubicBezTo>
                  <a:lnTo>
                    <a:pt x="15158" y="405"/>
                  </a:lnTo>
                  <a:cubicBezTo>
                    <a:pt x="15158" y="183"/>
                    <a:pt x="14975" y="1"/>
                    <a:pt x="14749" y="1"/>
                  </a:cubicBezTo>
                  <a:close/>
                </a:path>
              </a:pathLst>
            </a:custGeom>
            <a:solidFill>
              <a:srgbClr val="E7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4" name="Google Shape;13514;p93"/>
            <p:cNvSpPr/>
            <p:nvPr/>
          </p:nvSpPr>
          <p:spPr>
            <a:xfrm>
              <a:off x="1283566" y="2455605"/>
              <a:ext cx="397556" cy="275126"/>
            </a:xfrm>
            <a:custGeom>
              <a:avLst/>
              <a:gdLst/>
              <a:ahLst/>
              <a:cxnLst/>
              <a:rect l="l" t="t" r="r" b="b"/>
              <a:pathLst>
                <a:path w="15158" h="10490" extrusionOk="0">
                  <a:moveTo>
                    <a:pt x="14757" y="0"/>
                  </a:moveTo>
                  <a:cubicBezTo>
                    <a:pt x="14754" y="0"/>
                    <a:pt x="14751" y="0"/>
                    <a:pt x="14749" y="0"/>
                  </a:cubicBezTo>
                  <a:lnTo>
                    <a:pt x="13796" y="0"/>
                  </a:lnTo>
                  <a:lnTo>
                    <a:pt x="13796" y="9503"/>
                  </a:lnTo>
                  <a:cubicBezTo>
                    <a:pt x="13796" y="9730"/>
                    <a:pt x="13613" y="9912"/>
                    <a:pt x="13387" y="9912"/>
                  </a:cubicBezTo>
                  <a:lnTo>
                    <a:pt x="1" y="9912"/>
                  </a:lnTo>
                  <a:lnTo>
                    <a:pt x="1" y="10086"/>
                  </a:lnTo>
                  <a:cubicBezTo>
                    <a:pt x="1" y="10312"/>
                    <a:pt x="183" y="10490"/>
                    <a:pt x="410" y="10490"/>
                  </a:cubicBezTo>
                  <a:lnTo>
                    <a:pt x="14749" y="10490"/>
                  </a:lnTo>
                  <a:cubicBezTo>
                    <a:pt x="14975" y="10490"/>
                    <a:pt x="15158" y="10312"/>
                    <a:pt x="15158" y="10086"/>
                  </a:cubicBezTo>
                  <a:lnTo>
                    <a:pt x="15158" y="400"/>
                  </a:lnTo>
                  <a:cubicBezTo>
                    <a:pt x="15153" y="181"/>
                    <a:pt x="14979" y="0"/>
                    <a:pt x="14757"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5" name="Google Shape;13515;p93"/>
            <p:cNvSpPr/>
            <p:nvPr/>
          </p:nvSpPr>
          <p:spPr>
            <a:xfrm>
              <a:off x="1312338" y="2485504"/>
              <a:ext cx="340013" cy="215328"/>
            </a:xfrm>
            <a:custGeom>
              <a:avLst/>
              <a:gdLst/>
              <a:ahLst/>
              <a:cxnLst/>
              <a:rect l="l" t="t" r="r" b="b"/>
              <a:pathLst>
                <a:path w="12964" h="8210" extrusionOk="0">
                  <a:moveTo>
                    <a:pt x="1146" y="1"/>
                  </a:moveTo>
                  <a:cubicBezTo>
                    <a:pt x="1122" y="1"/>
                    <a:pt x="1098" y="20"/>
                    <a:pt x="1093" y="49"/>
                  </a:cubicBezTo>
                  <a:cubicBezTo>
                    <a:pt x="1069" y="617"/>
                    <a:pt x="617" y="1069"/>
                    <a:pt x="54" y="1093"/>
                  </a:cubicBezTo>
                  <a:cubicBezTo>
                    <a:pt x="25" y="1093"/>
                    <a:pt x="1" y="1117"/>
                    <a:pt x="1" y="1146"/>
                  </a:cubicBezTo>
                  <a:lnTo>
                    <a:pt x="1" y="7064"/>
                  </a:lnTo>
                  <a:cubicBezTo>
                    <a:pt x="1" y="7088"/>
                    <a:pt x="25" y="7112"/>
                    <a:pt x="54" y="7117"/>
                  </a:cubicBezTo>
                  <a:cubicBezTo>
                    <a:pt x="617" y="7141"/>
                    <a:pt x="1069" y="7594"/>
                    <a:pt x="1093" y="8157"/>
                  </a:cubicBezTo>
                  <a:cubicBezTo>
                    <a:pt x="1098" y="8185"/>
                    <a:pt x="1122" y="8210"/>
                    <a:pt x="1146" y="8210"/>
                  </a:cubicBezTo>
                  <a:lnTo>
                    <a:pt x="11761" y="8210"/>
                  </a:lnTo>
                  <a:cubicBezTo>
                    <a:pt x="11789" y="8210"/>
                    <a:pt x="11813" y="8185"/>
                    <a:pt x="11813" y="8157"/>
                  </a:cubicBezTo>
                  <a:cubicBezTo>
                    <a:pt x="11842" y="7577"/>
                    <a:pt x="12319" y="7117"/>
                    <a:pt x="12901" y="7117"/>
                  </a:cubicBezTo>
                  <a:cubicBezTo>
                    <a:pt x="12904" y="7117"/>
                    <a:pt x="12907" y="7117"/>
                    <a:pt x="12911" y="7117"/>
                  </a:cubicBezTo>
                  <a:cubicBezTo>
                    <a:pt x="12939" y="7117"/>
                    <a:pt x="12963" y="7093"/>
                    <a:pt x="12963" y="7060"/>
                  </a:cubicBezTo>
                  <a:lnTo>
                    <a:pt x="12963" y="1146"/>
                  </a:lnTo>
                  <a:cubicBezTo>
                    <a:pt x="12963" y="1117"/>
                    <a:pt x="12939" y="1093"/>
                    <a:pt x="12911" y="1093"/>
                  </a:cubicBezTo>
                  <a:cubicBezTo>
                    <a:pt x="12323" y="1093"/>
                    <a:pt x="11842" y="636"/>
                    <a:pt x="11813" y="49"/>
                  </a:cubicBezTo>
                  <a:cubicBezTo>
                    <a:pt x="11813" y="20"/>
                    <a:pt x="11789" y="1"/>
                    <a:pt x="1176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6" name="Google Shape;13516;p93"/>
            <p:cNvSpPr/>
            <p:nvPr/>
          </p:nvSpPr>
          <p:spPr>
            <a:xfrm>
              <a:off x="1584815" y="2485504"/>
              <a:ext cx="67536" cy="215328"/>
            </a:xfrm>
            <a:custGeom>
              <a:avLst/>
              <a:gdLst/>
              <a:ahLst/>
              <a:cxnLst/>
              <a:rect l="l" t="t" r="r" b="b"/>
              <a:pathLst>
                <a:path w="2575" h="8210" extrusionOk="0">
                  <a:moveTo>
                    <a:pt x="0" y="1"/>
                  </a:moveTo>
                  <a:cubicBezTo>
                    <a:pt x="29" y="1"/>
                    <a:pt x="48" y="25"/>
                    <a:pt x="53" y="49"/>
                  </a:cubicBezTo>
                  <a:cubicBezTo>
                    <a:pt x="77" y="636"/>
                    <a:pt x="558" y="1093"/>
                    <a:pt x="1145" y="1093"/>
                  </a:cubicBezTo>
                  <a:cubicBezTo>
                    <a:pt x="1174" y="1093"/>
                    <a:pt x="1198" y="1117"/>
                    <a:pt x="1198" y="1146"/>
                  </a:cubicBezTo>
                  <a:lnTo>
                    <a:pt x="1198" y="7064"/>
                  </a:lnTo>
                  <a:cubicBezTo>
                    <a:pt x="1198" y="7093"/>
                    <a:pt x="1174" y="7117"/>
                    <a:pt x="1145" y="7117"/>
                  </a:cubicBezTo>
                  <a:cubicBezTo>
                    <a:pt x="558" y="7117"/>
                    <a:pt x="82" y="7574"/>
                    <a:pt x="53" y="8161"/>
                  </a:cubicBezTo>
                  <a:cubicBezTo>
                    <a:pt x="53" y="8185"/>
                    <a:pt x="29" y="8210"/>
                    <a:pt x="0" y="8210"/>
                  </a:cubicBezTo>
                  <a:lnTo>
                    <a:pt x="1372" y="8210"/>
                  </a:lnTo>
                  <a:cubicBezTo>
                    <a:pt x="1400" y="8210"/>
                    <a:pt x="1424" y="8185"/>
                    <a:pt x="1424" y="8161"/>
                  </a:cubicBezTo>
                  <a:cubicBezTo>
                    <a:pt x="1453" y="7574"/>
                    <a:pt x="1934" y="7117"/>
                    <a:pt x="2522" y="7117"/>
                  </a:cubicBezTo>
                  <a:cubicBezTo>
                    <a:pt x="2550" y="7117"/>
                    <a:pt x="2574" y="7093"/>
                    <a:pt x="2574" y="7060"/>
                  </a:cubicBezTo>
                  <a:lnTo>
                    <a:pt x="2574" y="1146"/>
                  </a:lnTo>
                  <a:cubicBezTo>
                    <a:pt x="2574" y="1117"/>
                    <a:pt x="2550" y="1093"/>
                    <a:pt x="2522" y="1093"/>
                  </a:cubicBezTo>
                  <a:cubicBezTo>
                    <a:pt x="1934" y="1093"/>
                    <a:pt x="1453" y="636"/>
                    <a:pt x="1424" y="49"/>
                  </a:cubicBezTo>
                  <a:cubicBezTo>
                    <a:pt x="1424" y="25"/>
                    <a:pt x="1400" y="1"/>
                    <a:pt x="1372" y="1"/>
                  </a:cubicBezTo>
                  <a:close/>
                </a:path>
              </a:pathLst>
            </a:custGeom>
            <a:solidFill>
              <a:srgbClr val="F3F5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7" name="Google Shape;13517;p93"/>
            <p:cNvSpPr/>
            <p:nvPr/>
          </p:nvSpPr>
          <p:spPr>
            <a:xfrm>
              <a:off x="1542300" y="2696006"/>
              <a:ext cx="65254" cy="79548"/>
            </a:xfrm>
            <a:custGeom>
              <a:avLst/>
              <a:gdLst/>
              <a:ahLst/>
              <a:cxnLst/>
              <a:rect l="l" t="t" r="r" b="b"/>
              <a:pathLst>
                <a:path w="2488" h="3033" extrusionOk="0">
                  <a:moveTo>
                    <a:pt x="1145" y="1"/>
                  </a:moveTo>
                  <a:lnTo>
                    <a:pt x="14" y="2368"/>
                  </a:lnTo>
                  <a:cubicBezTo>
                    <a:pt x="1" y="2395"/>
                    <a:pt x="21" y="2426"/>
                    <a:pt x="51" y="2426"/>
                  </a:cubicBezTo>
                  <a:cubicBezTo>
                    <a:pt x="53" y="2426"/>
                    <a:pt x="55" y="2426"/>
                    <a:pt x="57" y="2426"/>
                  </a:cubicBezTo>
                  <a:lnTo>
                    <a:pt x="818" y="2305"/>
                  </a:lnTo>
                  <a:cubicBezTo>
                    <a:pt x="820" y="2305"/>
                    <a:pt x="823" y="2304"/>
                    <a:pt x="826" y="2304"/>
                  </a:cubicBezTo>
                  <a:cubicBezTo>
                    <a:pt x="839" y="2304"/>
                    <a:pt x="853" y="2313"/>
                    <a:pt x="861" y="2325"/>
                  </a:cubicBezTo>
                  <a:lnTo>
                    <a:pt x="1280" y="3013"/>
                  </a:lnTo>
                  <a:cubicBezTo>
                    <a:pt x="1288" y="3026"/>
                    <a:pt x="1302" y="3032"/>
                    <a:pt x="1316" y="3032"/>
                  </a:cubicBezTo>
                  <a:cubicBezTo>
                    <a:pt x="1332" y="3032"/>
                    <a:pt x="1349" y="3024"/>
                    <a:pt x="1357" y="3008"/>
                  </a:cubicBezTo>
                  <a:lnTo>
                    <a:pt x="2487" y="641"/>
                  </a:lnTo>
                  <a:lnTo>
                    <a:pt x="1145" y="1"/>
                  </a:lnTo>
                  <a:close/>
                </a:path>
              </a:pathLst>
            </a:custGeom>
            <a:solidFill>
              <a:srgbClr val="99AE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8" name="Google Shape;13518;p93"/>
            <p:cNvSpPr/>
            <p:nvPr/>
          </p:nvSpPr>
          <p:spPr>
            <a:xfrm>
              <a:off x="1591241" y="2696006"/>
              <a:ext cx="65254" cy="79496"/>
            </a:xfrm>
            <a:custGeom>
              <a:avLst/>
              <a:gdLst/>
              <a:ahLst/>
              <a:cxnLst/>
              <a:rect l="l" t="t" r="r" b="b"/>
              <a:pathLst>
                <a:path w="2488" h="3031" extrusionOk="0">
                  <a:moveTo>
                    <a:pt x="1338" y="1"/>
                  </a:moveTo>
                  <a:lnTo>
                    <a:pt x="1" y="641"/>
                  </a:lnTo>
                  <a:lnTo>
                    <a:pt x="1131" y="3008"/>
                  </a:lnTo>
                  <a:cubicBezTo>
                    <a:pt x="1139" y="3023"/>
                    <a:pt x="1154" y="3030"/>
                    <a:pt x="1170" y="3030"/>
                  </a:cubicBezTo>
                  <a:cubicBezTo>
                    <a:pt x="1184" y="3030"/>
                    <a:pt x="1199" y="3024"/>
                    <a:pt x="1208" y="3013"/>
                  </a:cubicBezTo>
                  <a:lnTo>
                    <a:pt x="1627" y="2325"/>
                  </a:lnTo>
                  <a:cubicBezTo>
                    <a:pt x="1635" y="2313"/>
                    <a:pt x="1646" y="2304"/>
                    <a:pt x="1660" y="2304"/>
                  </a:cubicBezTo>
                  <a:cubicBezTo>
                    <a:pt x="1664" y="2304"/>
                    <a:pt x="1667" y="2305"/>
                    <a:pt x="1670" y="2305"/>
                  </a:cubicBezTo>
                  <a:lnTo>
                    <a:pt x="2426" y="2426"/>
                  </a:lnTo>
                  <a:cubicBezTo>
                    <a:pt x="2428" y="2426"/>
                    <a:pt x="2430" y="2426"/>
                    <a:pt x="2432" y="2426"/>
                  </a:cubicBezTo>
                  <a:cubicBezTo>
                    <a:pt x="2463" y="2426"/>
                    <a:pt x="2487" y="2395"/>
                    <a:pt x="2474" y="2368"/>
                  </a:cubicBezTo>
                  <a:lnTo>
                    <a:pt x="1338" y="1"/>
                  </a:lnTo>
                  <a:close/>
                </a:path>
              </a:pathLst>
            </a:custGeom>
            <a:solidFill>
              <a:srgbClr val="869F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19" name="Google Shape;13519;p93"/>
            <p:cNvSpPr/>
            <p:nvPr/>
          </p:nvSpPr>
          <p:spPr>
            <a:xfrm>
              <a:off x="1541645" y="2621022"/>
              <a:ext cx="115506" cy="113696"/>
            </a:xfrm>
            <a:custGeom>
              <a:avLst/>
              <a:gdLst/>
              <a:ahLst/>
              <a:cxnLst/>
              <a:rect l="l" t="t" r="r" b="b"/>
              <a:pathLst>
                <a:path w="4404" h="4335" extrusionOk="0">
                  <a:moveTo>
                    <a:pt x="2202" y="0"/>
                  </a:moveTo>
                  <a:cubicBezTo>
                    <a:pt x="2083" y="0"/>
                    <a:pt x="1964" y="38"/>
                    <a:pt x="1863" y="112"/>
                  </a:cubicBezTo>
                  <a:cubicBezTo>
                    <a:pt x="1759" y="181"/>
                    <a:pt x="1636" y="219"/>
                    <a:pt x="1510" y="219"/>
                  </a:cubicBezTo>
                  <a:cubicBezTo>
                    <a:pt x="1496" y="219"/>
                    <a:pt x="1482" y="219"/>
                    <a:pt x="1468" y="218"/>
                  </a:cubicBezTo>
                  <a:cubicBezTo>
                    <a:pt x="1449" y="216"/>
                    <a:pt x="1430" y="215"/>
                    <a:pt x="1411" y="215"/>
                  </a:cubicBezTo>
                  <a:cubicBezTo>
                    <a:pt x="1182" y="215"/>
                    <a:pt x="974" y="346"/>
                    <a:pt x="876" y="555"/>
                  </a:cubicBezTo>
                  <a:cubicBezTo>
                    <a:pt x="819" y="685"/>
                    <a:pt x="717" y="786"/>
                    <a:pt x="588" y="844"/>
                  </a:cubicBezTo>
                  <a:cubicBezTo>
                    <a:pt x="361" y="949"/>
                    <a:pt x="227" y="1185"/>
                    <a:pt x="251" y="1435"/>
                  </a:cubicBezTo>
                  <a:cubicBezTo>
                    <a:pt x="260" y="1575"/>
                    <a:pt x="227" y="1714"/>
                    <a:pt x="145" y="1830"/>
                  </a:cubicBezTo>
                  <a:cubicBezTo>
                    <a:pt x="1" y="2032"/>
                    <a:pt x="1" y="2306"/>
                    <a:pt x="145" y="2508"/>
                  </a:cubicBezTo>
                  <a:cubicBezTo>
                    <a:pt x="227" y="2624"/>
                    <a:pt x="260" y="2763"/>
                    <a:pt x="251" y="2903"/>
                  </a:cubicBezTo>
                  <a:cubicBezTo>
                    <a:pt x="227" y="3153"/>
                    <a:pt x="361" y="3389"/>
                    <a:pt x="588" y="3490"/>
                  </a:cubicBezTo>
                  <a:cubicBezTo>
                    <a:pt x="717" y="3548"/>
                    <a:pt x="819" y="3654"/>
                    <a:pt x="876" y="3779"/>
                  </a:cubicBezTo>
                  <a:cubicBezTo>
                    <a:pt x="974" y="3992"/>
                    <a:pt x="1182" y="4123"/>
                    <a:pt x="1411" y="4123"/>
                  </a:cubicBezTo>
                  <a:cubicBezTo>
                    <a:pt x="1430" y="4123"/>
                    <a:pt x="1449" y="4122"/>
                    <a:pt x="1468" y="4120"/>
                  </a:cubicBezTo>
                  <a:cubicBezTo>
                    <a:pt x="1487" y="4118"/>
                    <a:pt x="1507" y="4117"/>
                    <a:pt x="1526" y="4117"/>
                  </a:cubicBezTo>
                  <a:cubicBezTo>
                    <a:pt x="1646" y="4117"/>
                    <a:pt x="1763" y="4156"/>
                    <a:pt x="1863" y="4226"/>
                  </a:cubicBezTo>
                  <a:cubicBezTo>
                    <a:pt x="1964" y="4298"/>
                    <a:pt x="2083" y="4334"/>
                    <a:pt x="2202" y="4334"/>
                  </a:cubicBezTo>
                  <a:cubicBezTo>
                    <a:pt x="2321" y="4334"/>
                    <a:pt x="2440" y="4298"/>
                    <a:pt x="2541" y="4226"/>
                  </a:cubicBezTo>
                  <a:cubicBezTo>
                    <a:pt x="2641" y="4156"/>
                    <a:pt x="2758" y="4117"/>
                    <a:pt x="2878" y="4117"/>
                  </a:cubicBezTo>
                  <a:cubicBezTo>
                    <a:pt x="2897" y="4117"/>
                    <a:pt x="2916" y="4118"/>
                    <a:pt x="2936" y="4120"/>
                  </a:cubicBezTo>
                  <a:cubicBezTo>
                    <a:pt x="2955" y="4122"/>
                    <a:pt x="2974" y="4123"/>
                    <a:pt x="2993" y="4123"/>
                  </a:cubicBezTo>
                  <a:cubicBezTo>
                    <a:pt x="3221" y="4123"/>
                    <a:pt x="3429" y="3992"/>
                    <a:pt x="3523" y="3779"/>
                  </a:cubicBezTo>
                  <a:cubicBezTo>
                    <a:pt x="3585" y="3654"/>
                    <a:pt x="3686" y="3548"/>
                    <a:pt x="3816" y="3490"/>
                  </a:cubicBezTo>
                  <a:cubicBezTo>
                    <a:pt x="4042" y="3389"/>
                    <a:pt x="4177" y="3153"/>
                    <a:pt x="4153" y="2903"/>
                  </a:cubicBezTo>
                  <a:cubicBezTo>
                    <a:pt x="4139" y="2763"/>
                    <a:pt x="4177" y="2624"/>
                    <a:pt x="4259" y="2508"/>
                  </a:cubicBezTo>
                  <a:cubicBezTo>
                    <a:pt x="4403" y="2306"/>
                    <a:pt x="4403" y="2032"/>
                    <a:pt x="4259" y="1830"/>
                  </a:cubicBezTo>
                  <a:cubicBezTo>
                    <a:pt x="4177" y="1714"/>
                    <a:pt x="4139" y="1575"/>
                    <a:pt x="4153" y="1435"/>
                  </a:cubicBezTo>
                  <a:cubicBezTo>
                    <a:pt x="4177" y="1185"/>
                    <a:pt x="4042" y="949"/>
                    <a:pt x="3816" y="844"/>
                  </a:cubicBezTo>
                  <a:cubicBezTo>
                    <a:pt x="3686" y="786"/>
                    <a:pt x="3585" y="685"/>
                    <a:pt x="3523" y="555"/>
                  </a:cubicBezTo>
                  <a:cubicBezTo>
                    <a:pt x="3429" y="346"/>
                    <a:pt x="3221" y="215"/>
                    <a:pt x="2993" y="215"/>
                  </a:cubicBezTo>
                  <a:cubicBezTo>
                    <a:pt x="2974" y="215"/>
                    <a:pt x="2955" y="216"/>
                    <a:pt x="2936" y="218"/>
                  </a:cubicBezTo>
                  <a:cubicBezTo>
                    <a:pt x="2922" y="219"/>
                    <a:pt x="2908" y="219"/>
                    <a:pt x="2893" y="219"/>
                  </a:cubicBezTo>
                  <a:cubicBezTo>
                    <a:pt x="2768" y="219"/>
                    <a:pt x="2645" y="181"/>
                    <a:pt x="2541" y="112"/>
                  </a:cubicBezTo>
                  <a:cubicBezTo>
                    <a:pt x="2440" y="38"/>
                    <a:pt x="2321" y="0"/>
                    <a:pt x="2202" y="0"/>
                  </a:cubicBezTo>
                  <a:close/>
                </a:path>
              </a:pathLst>
            </a:custGeom>
            <a:solidFill>
              <a:srgbClr val="909F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0" name="Google Shape;13520;p93"/>
            <p:cNvSpPr/>
            <p:nvPr/>
          </p:nvSpPr>
          <p:spPr>
            <a:xfrm>
              <a:off x="1579517" y="2729079"/>
              <a:ext cx="1915" cy="26"/>
            </a:xfrm>
            <a:custGeom>
              <a:avLst/>
              <a:gdLst/>
              <a:ahLst/>
              <a:cxnLst/>
              <a:rect l="l" t="t" r="r" b="b"/>
              <a:pathLst>
                <a:path w="73" h="1" extrusionOk="0">
                  <a:moveTo>
                    <a:pt x="0" y="0"/>
                  </a:moveTo>
                  <a:lnTo>
                    <a:pt x="24" y="0"/>
                  </a:lnTo>
                  <a:lnTo>
                    <a:pt x="24" y="0"/>
                  </a:lnTo>
                  <a:lnTo>
                    <a:pt x="72" y="0"/>
                  </a:lnTo>
                  <a:cubicBezTo>
                    <a:pt x="48" y="0"/>
                    <a:pt x="24" y="0"/>
                    <a:pt x="0" y="0"/>
                  </a:cubicBezTo>
                  <a:close/>
                </a:path>
              </a:pathLst>
            </a:custGeom>
            <a:solidFill>
              <a:srgbClr val="768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1" name="Google Shape;13521;p93"/>
            <p:cNvSpPr/>
            <p:nvPr/>
          </p:nvSpPr>
          <p:spPr>
            <a:xfrm>
              <a:off x="1579517" y="2626739"/>
              <a:ext cx="1915" cy="26"/>
            </a:xfrm>
            <a:custGeom>
              <a:avLst/>
              <a:gdLst/>
              <a:ahLst/>
              <a:cxnLst/>
              <a:rect l="l" t="t" r="r" b="b"/>
              <a:pathLst>
                <a:path w="73" h="1" extrusionOk="0">
                  <a:moveTo>
                    <a:pt x="72" y="0"/>
                  </a:moveTo>
                  <a:lnTo>
                    <a:pt x="24" y="0"/>
                  </a:lnTo>
                  <a:lnTo>
                    <a:pt x="24" y="0"/>
                  </a:lnTo>
                  <a:lnTo>
                    <a:pt x="0" y="0"/>
                  </a:lnTo>
                  <a:cubicBezTo>
                    <a:pt x="24" y="0"/>
                    <a:pt x="48" y="0"/>
                    <a:pt x="72" y="0"/>
                  </a:cubicBezTo>
                  <a:close/>
                </a:path>
              </a:pathLst>
            </a:custGeom>
            <a:solidFill>
              <a:srgbClr val="768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2" name="Google Shape;13522;p93"/>
            <p:cNvSpPr/>
            <p:nvPr/>
          </p:nvSpPr>
          <p:spPr>
            <a:xfrm>
              <a:off x="1583163" y="2621022"/>
              <a:ext cx="73988" cy="113696"/>
            </a:xfrm>
            <a:custGeom>
              <a:avLst/>
              <a:gdLst/>
              <a:ahLst/>
              <a:cxnLst/>
              <a:rect l="l" t="t" r="r" b="b"/>
              <a:pathLst>
                <a:path w="2821" h="4335" extrusionOk="0">
                  <a:moveTo>
                    <a:pt x="619" y="0"/>
                  </a:moveTo>
                  <a:cubicBezTo>
                    <a:pt x="500" y="0"/>
                    <a:pt x="381" y="38"/>
                    <a:pt x="280" y="112"/>
                  </a:cubicBezTo>
                  <a:cubicBezTo>
                    <a:pt x="198" y="170"/>
                    <a:pt x="102" y="204"/>
                    <a:pt x="1" y="213"/>
                  </a:cubicBezTo>
                  <a:cubicBezTo>
                    <a:pt x="12" y="213"/>
                    <a:pt x="23" y="212"/>
                    <a:pt x="35" y="212"/>
                  </a:cubicBezTo>
                  <a:cubicBezTo>
                    <a:pt x="262" y="212"/>
                    <a:pt x="472" y="349"/>
                    <a:pt x="568" y="555"/>
                  </a:cubicBezTo>
                  <a:cubicBezTo>
                    <a:pt x="626" y="685"/>
                    <a:pt x="727" y="786"/>
                    <a:pt x="857" y="844"/>
                  </a:cubicBezTo>
                  <a:cubicBezTo>
                    <a:pt x="1083" y="949"/>
                    <a:pt x="1218" y="1185"/>
                    <a:pt x="1199" y="1435"/>
                  </a:cubicBezTo>
                  <a:cubicBezTo>
                    <a:pt x="1184" y="1575"/>
                    <a:pt x="1223" y="1714"/>
                    <a:pt x="1305" y="1830"/>
                  </a:cubicBezTo>
                  <a:cubicBezTo>
                    <a:pt x="1449" y="2032"/>
                    <a:pt x="1449" y="2306"/>
                    <a:pt x="1305" y="2508"/>
                  </a:cubicBezTo>
                  <a:cubicBezTo>
                    <a:pt x="1223" y="2624"/>
                    <a:pt x="1184" y="2763"/>
                    <a:pt x="1199" y="2903"/>
                  </a:cubicBezTo>
                  <a:cubicBezTo>
                    <a:pt x="1218" y="3153"/>
                    <a:pt x="1083" y="3389"/>
                    <a:pt x="857" y="3490"/>
                  </a:cubicBezTo>
                  <a:cubicBezTo>
                    <a:pt x="727" y="3548"/>
                    <a:pt x="626" y="3654"/>
                    <a:pt x="568" y="3779"/>
                  </a:cubicBezTo>
                  <a:cubicBezTo>
                    <a:pt x="472" y="3989"/>
                    <a:pt x="263" y="4121"/>
                    <a:pt x="36" y="4121"/>
                  </a:cubicBezTo>
                  <a:cubicBezTo>
                    <a:pt x="24" y="4121"/>
                    <a:pt x="12" y="4121"/>
                    <a:pt x="1" y="4120"/>
                  </a:cubicBezTo>
                  <a:lnTo>
                    <a:pt x="1" y="4120"/>
                  </a:lnTo>
                  <a:cubicBezTo>
                    <a:pt x="102" y="4130"/>
                    <a:pt x="198" y="4168"/>
                    <a:pt x="280" y="4226"/>
                  </a:cubicBezTo>
                  <a:cubicBezTo>
                    <a:pt x="381" y="4298"/>
                    <a:pt x="500" y="4334"/>
                    <a:pt x="619" y="4334"/>
                  </a:cubicBezTo>
                  <a:cubicBezTo>
                    <a:pt x="738" y="4334"/>
                    <a:pt x="857" y="4298"/>
                    <a:pt x="958" y="4226"/>
                  </a:cubicBezTo>
                  <a:cubicBezTo>
                    <a:pt x="1058" y="4156"/>
                    <a:pt x="1175" y="4117"/>
                    <a:pt x="1295" y="4117"/>
                  </a:cubicBezTo>
                  <a:cubicBezTo>
                    <a:pt x="1314" y="4117"/>
                    <a:pt x="1333" y="4118"/>
                    <a:pt x="1353" y="4120"/>
                  </a:cubicBezTo>
                  <a:cubicBezTo>
                    <a:pt x="1372" y="4122"/>
                    <a:pt x="1391" y="4123"/>
                    <a:pt x="1410" y="4123"/>
                  </a:cubicBezTo>
                  <a:cubicBezTo>
                    <a:pt x="1638" y="4123"/>
                    <a:pt x="1846" y="3992"/>
                    <a:pt x="1940" y="3779"/>
                  </a:cubicBezTo>
                  <a:cubicBezTo>
                    <a:pt x="1997" y="3654"/>
                    <a:pt x="2103" y="3548"/>
                    <a:pt x="2228" y="3490"/>
                  </a:cubicBezTo>
                  <a:cubicBezTo>
                    <a:pt x="2459" y="3389"/>
                    <a:pt x="2594" y="3153"/>
                    <a:pt x="2570" y="2903"/>
                  </a:cubicBezTo>
                  <a:cubicBezTo>
                    <a:pt x="2556" y="2763"/>
                    <a:pt x="2594" y="2624"/>
                    <a:pt x="2676" y="2508"/>
                  </a:cubicBezTo>
                  <a:cubicBezTo>
                    <a:pt x="2820" y="2306"/>
                    <a:pt x="2820" y="2032"/>
                    <a:pt x="2676" y="1830"/>
                  </a:cubicBezTo>
                  <a:cubicBezTo>
                    <a:pt x="2594" y="1714"/>
                    <a:pt x="2556" y="1575"/>
                    <a:pt x="2570" y="1435"/>
                  </a:cubicBezTo>
                  <a:cubicBezTo>
                    <a:pt x="2594" y="1185"/>
                    <a:pt x="2459" y="949"/>
                    <a:pt x="2228" y="844"/>
                  </a:cubicBezTo>
                  <a:cubicBezTo>
                    <a:pt x="2103" y="786"/>
                    <a:pt x="1997" y="685"/>
                    <a:pt x="1940" y="555"/>
                  </a:cubicBezTo>
                  <a:cubicBezTo>
                    <a:pt x="1846" y="346"/>
                    <a:pt x="1638" y="215"/>
                    <a:pt x="1410" y="215"/>
                  </a:cubicBezTo>
                  <a:cubicBezTo>
                    <a:pt x="1391" y="215"/>
                    <a:pt x="1372" y="216"/>
                    <a:pt x="1353" y="218"/>
                  </a:cubicBezTo>
                  <a:cubicBezTo>
                    <a:pt x="1339" y="219"/>
                    <a:pt x="1325" y="219"/>
                    <a:pt x="1310" y="219"/>
                  </a:cubicBezTo>
                  <a:cubicBezTo>
                    <a:pt x="1185" y="219"/>
                    <a:pt x="1062" y="181"/>
                    <a:pt x="958" y="112"/>
                  </a:cubicBezTo>
                  <a:cubicBezTo>
                    <a:pt x="857" y="38"/>
                    <a:pt x="738" y="0"/>
                    <a:pt x="619" y="0"/>
                  </a:cubicBezTo>
                  <a:close/>
                </a:path>
              </a:pathLst>
            </a:custGeom>
            <a:solidFill>
              <a:srgbClr val="76899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3" name="Google Shape;13523;p93"/>
            <p:cNvSpPr/>
            <p:nvPr/>
          </p:nvSpPr>
          <p:spPr>
            <a:xfrm>
              <a:off x="1567636" y="2646541"/>
              <a:ext cx="62631" cy="62631"/>
            </a:xfrm>
            <a:custGeom>
              <a:avLst/>
              <a:gdLst/>
              <a:ahLst/>
              <a:cxnLst/>
              <a:rect l="l" t="t" r="r" b="b"/>
              <a:pathLst>
                <a:path w="2388" h="2388" extrusionOk="0">
                  <a:moveTo>
                    <a:pt x="1194" y="0"/>
                  </a:moveTo>
                  <a:cubicBezTo>
                    <a:pt x="535" y="0"/>
                    <a:pt x="1" y="535"/>
                    <a:pt x="1" y="1194"/>
                  </a:cubicBezTo>
                  <a:cubicBezTo>
                    <a:pt x="1" y="1853"/>
                    <a:pt x="535" y="2387"/>
                    <a:pt x="1194" y="2387"/>
                  </a:cubicBezTo>
                  <a:cubicBezTo>
                    <a:pt x="1853" y="2387"/>
                    <a:pt x="2387" y="1853"/>
                    <a:pt x="2387" y="1194"/>
                  </a:cubicBezTo>
                  <a:cubicBezTo>
                    <a:pt x="2387" y="535"/>
                    <a:pt x="1853" y="0"/>
                    <a:pt x="1194" y="0"/>
                  </a:cubicBezTo>
                  <a:close/>
                </a:path>
              </a:pathLst>
            </a:custGeom>
            <a:solidFill>
              <a:srgbClr val="B4C3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4" name="Google Shape;13524;p93"/>
            <p:cNvSpPr/>
            <p:nvPr/>
          </p:nvSpPr>
          <p:spPr>
            <a:xfrm>
              <a:off x="1579386" y="2646541"/>
              <a:ext cx="56310" cy="62710"/>
            </a:xfrm>
            <a:custGeom>
              <a:avLst/>
              <a:gdLst/>
              <a:ahLst/>
              <a:cxnLst/>
              <a:rect l="l" t="t" r="r" b="b"/>
              <a:pathLst>
                <a:path w="2147" h="2391" extrusionOk="0">
                  <a:moveTo>
                    <a:pt x="746" y="0"/>
                  </a:moveTo>
                  <a:cubicBezTo>
                    <a:pt x="472" y="0"/>
                    <a:pt x="212" y="92"/>
                    <a:pt x="0" y="265"/>
                  </a:cubicBezTo>
                  <a:cubicBezTo>
                    <a:pt x="592" y="741"/>
                    <a:pt x="592" y="1651"/>
                    <a:pt x="0" y="2127"/>
                  </a:cubicBezTo>
                  <a:cubicBezTo>
                    <a:pt x="223" y="2307"/>
                    <a:pt x="485" y="2390"/>
                    <a:pt x="743" y="2390"/>
                  </a:cubicBezTo>
                  <a:cubicBezTo>
                    <a:pt x="1225" y="2390"/>
                    <a:pt x="1693" y="2098"/>
                    <a:pt x="1872" y="1593"/>
                  </a:cubicBezTo>
                  <a:cubicBezTo>
                    <a:pt x="2146" y="814"/>
                    <a:pt x="1569" y="0"/>
                    <a:pt x="746" y="0"/>
                  </a:cubicBezTo>
                  <a:close/>
                </a:path>
              </a:pathLst>
            </a:custGeom>
            <a:solidFill>
              <a:srgbClr val="9EB2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5" name="Google Shape;13525;p93"/>
            <p:cNvSpPr/>
            <p:nvPr/>
          </p:nvSpPr>
          <p:spPr>
            <a:xfrm>
              <a:off x="1358157" y="2520465"/>
              <a:ext cx="248374" cy="12012"/>
            </a:xfrm>
            <a:custGeom>
              <a:avLst/>
              <a:gdLst/>
              <a:ahLst/>
              <a:cxnLst/>
              <a:rect l="l" t="t" r="r" b="b"/>
              <a:pathLst>
                <a:path w="9470" h="458" extrusionOk="0">
                  <a:moveTo>
                    <a:pt x="289" y="1"/>
                  </a:moveTo>
                  <a:cubicBezTo>
                    <a:pt x="0" y="15"/>
                    <a:pt x="0" y="443"/>
                    <a:pt x="289" y="458"/>
                  </a:cubicBezTo>
                  <a:lnTo>
                    <a:pt x="9181" y="458"/>
                  </a:lnTo>
                  <a:cubicBezTo>
                    <a:pt x="9470" y="443"/>
                    <a:pt x="9470" y="15"/>
                    <a:pt x="918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6" name="Google Shape;13526;p93"/>
            <p:cNvSpPr/>
            <p:nvPr/>
          </p:nvSpPr>
          <p:spPr>
            <a:xfrm>
              <a:off x="1358157" y="2585850"/>
              <a:ext cx="248374" cy="12012"/>
            </a:xfrm>
            <a:custGeom>
              <a:avLst/>
              <a:gdLst/>
              <a:ahLst/>
              <a:cxnLst/>
              <a:rect l="l" t="t" r="r" b="b"/>
              <a:pathLst>
                <a:path w="9470" h="458" extrusionOk="0">
                  <a:moveTo>
                    <a:pt x="289" y="0"/>
                  </a:moveTo>
                  <a:cubicBezTo>
                    <a:pt x="0" y="14"/>
                    <a:pt x="0" y="443"/>
                    <a:pt x="289" y="457"/>
                  </a:cubicBezTo>
                  <a:lnTo>
                    <a:pt x="9181" y="457"/>
                  </a:lnTo>
                  <a:cubicBezTo>
                    <a:pt x="9470" y="443"/>
                    <a:pt x="9470" y="14"/>
                    <a:pt x="918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7" name="Google Shape;13527;p93"/>
            <p:cNvSpPr/>
            <p:nvPr/>
          </p:nvSpPr>
          <p:spPr>
            <a:xfrm>
              <a:off x="1434636" y="2628234"/>
              <a:ext cx="96176" cy="12038"/>
            </a:xfrm>
            <a:custGeom>
              <a:avLst/>
              <a:gdLst/>
              <a:ahLst/>
              <a:cxnLst/>
              <a:rect l="l" t="t" r="r" b="b"/>
              <a:pathLst>
                <a:path w="3667" h="459" extrusionOk="0">
                  <a:moveTo>
                    <a:pt x="3363" y="0"/>
                  </a:moveTo>
                  <a:cubicBezTo>
                    <a:pt x="3358" y="0"/>
                    <a:pt x="3354" y="1"/>
                    <a:pt x="3349" y="1"/>
                  </a:cubicBezTo>
                  <a:lnTo>
                    <a:pt x="289" y="1"/>
                  </a:lnTo>
                  <a:cubicBezTo>
                    <a:pt x="0" y="15"/>
                    <a:pt x="0" y="443"/>
                    <a:pt x="289" y="458"/>
                  </a:cubicBezTo>
                  <a:lnTo>
                    <a:pt x="3349" y="458"/>
                  </a:lnTo>
                  <a:cubicBezTo>
                    <a:pt x="3355" y="458"/>
                    <a:pt x="3361" y="458"/>
                    <a:pt x="3367" y="458"/>
                  </a:cubicBezTo>
                  <a:cubicBezTo>
                    <a:pt x="3667" y="458"/>
                    <a:pt x="3665" y="0"/>
                    <a:pt x="336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8" name="Google Shape;13528;p93"/>
            <p:cNvSpPr/>
            <p:nvPr/>
          </p:nvSpPr>
          <p:spPr>
            <a:xfrm>
              <a:off x="1416697" y="2553014"/>
              <a:ext cx="190595" cy="12038"/>
            </a:xfrm>
            <a:custGeom>
              <a:avLst/>
              <a:gdLst/>
              <a:ahLst/>
              <a:cxnLst/>
              <a:rect l="l" t="t" r="r" b="b"/>
              <a:pathLst>
                <a:path w="7267" h="459" extrusionOk="0">
                  <a:moveTo>
                    <a:pt x="300" y="0"/>
                  </a:moveTo>
                  <a:cubicBezTo>
                    <a:pt x="1" y="0"/>
                    <a:pt x="2" y="458"/>
                    <a:pt x="305" y="458"/>
                  </a:cubicBezTo>
                  <a:cubicBezTo>
                    <a:pt x="309" y="458"/>
                    <a:pt x="314" y="458"/>
                    <a:pt x="319" y="458"/>
                  </a:cubicBezTo>
                  <a:lnTo>
                    <a:pt x="6949" y="458"/>
                  </a:lnTo>
                  <a:cubicBezTo>
                    <a:pt x="6954" y="458"/>
                    <a:pt x="6958" y="458"/>
                    <a:pt x="6963" y="458"/>
                  </a:cubicBezTo>
                  <a:cubicBezTo>
                    <a:pt x="7265" y="458"/>
                    <a:pt x="7267" y="0"/>
                    <a:pt x="6967" y="0"/>
                  </a:cubicBezTo>
                  <a:cubicBezTo>
                    <a:pt x="6961" y="0"/>
                    <a:pt x="6955" y="1"/>
                    <a:pt x="6949" y="1"/>
                  </a:cubicBezTo>
                  <a:lnTo>
                    <a:pt x="319" y="1"/>
                  </a:lnTo>
                  <a:cubicBezTo>
                    <a:pt x="312" y="1"/>
                    <a:pt x="306" y="0"/>
                    <a:pt x="30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29" name="Google Shape;13529;p93"/>
            <p:cNvSpPr/>
            <p:nvPr/>
          </p:nvSpPr>
          <p:spPr>
            <a:xfrm>
              <a:off x="1357396" y="2553014"/>
              <a:ext cx="47209" cy="12038"/>
            </a:xfrm>
            <a:custGeom>
              <a:avLst/>
              <a:gdLst/>
              <a:ahLst/>
              <a:cxnLst/>
              <a:rect l="l" t="t" r="r" b="b"/>
              <a:pathLst>
                <a:path w="1800" h="459" extrusionOk="0">
                  <a:moveTo>
                    <a:pt x="300" y="0"/>
                  </a:moveTo>
                  <a:cubicBezTo>
                    <a:pt x="0" y="0"/>
                    <a:pt x="2" y="458"/>
                    <a:pt x="304" y="458"/>
                  </a:cubicBezTo>
                  <a:cubicBezTo>
                    <a:pt x="309" y="458"/>
                    <a:pt x="313" y="458"/>
                    <a:pt x="318" y="458"/>
                  </a:cubicBezTo>
                  <a:lnTo>
                    <a:pt x="1511" y="458"/>
                  </a:lnTo>
                  <a:cubicBezTo>
                    <a:pt x="1800" y="444"/>
                    <a:pt x="1800" y="15"/>
                    <a:pt x="1511" y="1"/>
                  </a:cubicBezTo>
                  <a:lnTo>
                    <a:pt x="318" y="1"/>
                  </a:lnTo>
                  <a:cubicBezTo>
                    <a:pt x="312" y="1"/>
                    <a:pt x="306" y="0"/>
                    <a:pt x="30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0" name="Google Shape;13530;p93"/>
            <p:cNvSpPr/>
            <p:nvPr/>
          </p:nvSpPr>
          <p:spPr>
            <a:xfrm>
              <a:off x="1306279" y="2479577"/>
              <a:ext cx="352262" cy="227183"/>
            </a:xfrm>
            <a:custGeom>
              <a:avLst/>
              <a:gdLst/>
              <a:ahLst/>
              <a:cxnLst/>
              <a:rect l="l" t="t" r="r" b="b"/>
              <a:pathLst>
                <a:path w="13431" h="8662" extrusionOk="0">
                  <a:moveTo>
                    <a:pt x="1377" y="1"/>
                  </a:moveTo>
                  <a:cubicBezTo>
                    <a:pt x="1228" y="1"/>
                    <a:pt x="1103" y="116"/>
                    <a:pt x="1098" y="270"/>
                  </a:cubicBezTo>
                  <a:cubicBezTo>
                    <a:pt x="1074" y="713"/>
                    <a:pt x="718" y="1069"/>
                    <a:pt x="270" y="1093"/>
                  </a:cubicBezTo>
                  <a:cubicBezTo>
                    <a:pt x="121" y="1098"/>
                    <a:pt x="1" y="1223"/>
                    <a:pt x="1" y="1372"/>
                  </a:cubicBezTo>
                  <a:lnTo>
                    <a:pt x="1" y="7290"/>
                  </a:lnTo>
                  <a:cubicBezTo>
                    <a:pt x="1" y="7439"/>
                    <a:pt x="121" y="7565"/>
                    <a:pt x="270" y="7569"/>
                  </a:cubicBezTo>
                  <a:cubicBezTo>
                    <a:pt x="718" y="7593"/>
                    <a:pt x="1074" y="7950"/>
                    <a:pt x="1098" y="8392"/>
                  </a:cubicBezTo>
                  <a:cubicBezTo>
                    <a:pt x="1103" y="8546"/>
                    <a:pt x="1228" y="8662"/>
                    <a:pt x="1377" y="8662"/>
                  </a:cubicBezTo>
                  <a:lnTo>
                    <a:pt x="8137" y="8662"/>
                  </a:lnTo>
                  <a:cubicBezTo>
                    <a:pt x="8426" y="8647"/>
                    <a:pt x="8426" y="8219"/>
                    <a:pt x="8137" y="8205"/>
                  </a:cubicBezTo>
                  <a:lnTo>
                    <a:pt x="1536" y="8205"/>
                  </a:lnTo>
                  <a:cubicBezTo>
                    <a:pt x="1444" y="7656"/>
                    <a:pt x="1011" y="7223"/>
                    <a:pt x="463" y="7132"/>
                  </a:cubicBezTo>
                  <a:lnTo>
                    <a:pt x="463" y="1531"/>
                  </a:lnTo>
                  <a:cubicBezTo>
                    <a:pt x="1011" y="1434"/>
                    <a:pt x="1444" y="1006"/>
                    <a:pt x="1536" y="458"/>
                  </a:cubicBezTo>
                  <a:lnTo>
                    <a:pt x="11838" y="458"/>
                  </a:lnTo>
                  <a:cubicBezTo>
                    <a:pt x="11934" y="1025"/>
                    <a:pt x="12391" y="1463"/>
                    <a:pt x="12963" y="1540"/>
                  </a:cubicBezTo>
                  <a:lnTo>
                    <a:pt x="12963" y="5423"/>
                  </a:lnTo>
                  <a:cubicBezTo>
                    <a:pt x="12956" y="5585"/>
                    <a:pt x="13075" y="5665"/>
                    <a:pt x="13194" y="5665"/>
                  </a:cubicBezTo>
                  <a:cubicBezTo>
                    <a:pt x="13312" y="5665"/>
                    <a:pt x="13430" y="5585"/>
                    <a:pt x="13421" y="5423"/>
                  </a:cubicBezTo>
                  <a:lnTo>
                    <a:pt x="13421" y="1372"/>
                  </a:lnTo>
                  <a:cubicBezTo>
                    <a:pt x="13421" y="1218"/>
                    <a:pt x="13295" y="1093"/>
                    <a:pt x="13142" y="1093"/>
                  </a:cubicBezTo>
                  <a:cubicBezTo>
                    <a:pt x="12675" y="1093"/>
                    <a:pt x="12295" y="727"/>
                    <a:pt x="12275" y="265"/>
                  </a:cubicBezTo>
                  <a:cubicBezTo>
                    <a:pt x="12266" y="116"/>
                    <a:pt x="12145" y="1"/>
                    <a:pt x="1199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1" name="Google Shape;13531;p93"/>
            <p:cNvSpPr/>
            <p:nvPr/>
          </p:nvSpPr>
          <p:spPr>
            <a:xfrm>
              <a:off x="1277639" y="2449546"/>
              <a:ext cx="409411" cy="332066"/>
            </a:xfrm>
            <a:custGeom>
              <a:avLst/>
              <a:gdLst/>
              <a:ahLst/>
              <a:cxnLst/>
              <a:rect l="l" t="t" r="r" b="b"/>
              <a:pathLst>
                <a:path w="15610" h="12661" extrusionOk="0">
                  <a:moveTo>
                    <a:pt x="14975" y="448"/>
                  </a:moveTo>
                  <a:cubicBezTo>
                    <a:pt x="15076" y="448"/>
                    <a:pt x="15157" y="530"/>
                    <a:pt x="15157" y="631"/>
                  </a:cubicBezTo>
                  <a:lnTo>
                    <a:pt x="15157" y="10312"/>
                  </a:lnTo>
                  <a:lnTo>
                    <a:pt x="15153" y="10317"/>
                  </a:lnTo>
                  <a:cubicBezTo>
                    <a:pt x="15153" y="10418"/>
                    <a:pt x="15071" y="10495"/>
                    <a:pt x="14975" y="10495"/>
                  </a:cubicBezTo>
                  <a:lnTo>
                    <a:pt x="14070" y="10495"/>
                  </a:lnTo>
                  <a:lnTo>
                    <a:pt x="13950" y="10249"/>
                  </a:lnTo>
                  <a:lnTo>
                    <a:pt x="13969" y="10240"/>
                  </a:lnTo>
                  <a:cubicBezTo>
                    <a:pt x="14286" y="10095"/>
                    <a:pt x="14474" y="9768"/>
                    <a:pt x="14440" y="9422"/>
                  </a:cubicBezTo>
                  <a:cubicBezTo>
                    <a:pt x="14436" y="9335"/>
                    <a:pt x="14455" y="9253"/>
                    <a:pt x="14508" y="9181"/>
                  </a:cubicBezTo>
                  <a:cubicBezTo>
                    <a:pt x="14705" y="8897"/>
                    <a:pt x="14705" y="8522"/>
                    <a:pt x="14508" y="8238"/>
                  </a:cubicBezTo>
                  <a:cubicBezTo>
                    <a:pt x="14455" y="8166"/>
                    <a:pt x="14436" y="8079"/>
                    <a:pt x="14440" y="7997"/>
                  </a:cubicBezTo>
                  <a:cubicBezTo>
                    <a:pt x="14474" y="7651"/>
                    <a:pt x="14286" y="7324"/>
                    <a:pt x="13969" y="7179"/>
                  </a:cubicBezTo>
                  <a:cubicBezTo>
                    <a:pt x="13892" y="7141"/>
                    <a:pt x="13829" y="7078"/>
                    <a:pt x="13791" y="7001"/>
                  </a:cubicBezTo>
                  <a:cubicBezTo>
                    <a:pt x="13657" y="6712"/>
                    <a:pt x="13368" y="6526"/>
                    <a:pt x="13051" y="6526"/>
                  </a:cubicBezTo>
                  <a:cubicBezTo>
                    <a:pt x="13025" y="6526"/>
                    <a:pt x="12999" y="6527"/>
                    <a:pt x="12973" y="6530"/>
                  </a:cubicBezTo>
                  <a:cubicBezTo>
                    <a:pt x="12961" y="6531"/>
                    <a:pt x="12949" y="6532"/>
                    <a:pt x="12937" y="6532"/>
                  </a:cubicBezTo>
                  <a:cubicBezTo>
                    <a:pt x="12866" y="6532"/>
                    <a:pt x="12794" y="6508"/>
                    <a:pt x="12732" y="6467"/>
                  </a:cubicBezTo>
                  <a:cubicBezTo>
                    <a:pt x="12593" y="6366"/>
                    <a:pt x="12428" y="6316"/>
                    <a:pt x="12263" y="6316"/>
                  </a:cubicBezTo>
                  <a:cubicBezTo>
                    <a:pt x="12097" y="6316"/>
                    <a:pt x="11931" y="6366"/>
                    <a:pt x="11789" y="6467"/>
                  </a:cubicBezTo>
                  <a:cubicBezTo>
                    <a:pt x="11728" y="6508"/>
                    <a:pt x="11659" y="6532"/>
                    <a:pt x="11586" y="6532"/>
                  </a:cubicBezTo>
                  <a:cubicBezTo>
                    <a:pt x="11574" y="6532"/>
                    <a:pt x="11561" y="6531"/>
                    <a:pt x="11549" y="6530"/>
                  </a:cubicBezTo>
                  <a:cubicBezTo>
                    <a:pt x="11522" y="6527"/>
                    <a:pt x="11496" y="6526"/>
                    <a:pt x="11470" y="6526"/>
                  </a:cubicBezTo>
                  <a:cubicBezTo>
                    <a:pt x="11154" y="6526"/>
                    <a:pt x="10864" y="6712"/>
                    <a:pt x="10731" y="7001"/>
                  </a:cubicBezTo>
                  <a:cubicBezTo>
                    <a:pt x="10697" y="7078"/>
                    <a:pt x="10634" y="7141"/>
                    <a:pt x="10553" y="7179"/>
                  </a:cubicBezTo>
                  <a:cubicBezTo>
                    <a:pt x="10240" y="7324"/>
                    <a:pt x="10052" y="7651"/>
                    <a:pt x="10081" y="7997"/>
                  </a:cubicBezTo>
                  <a:cubicBezTo>
                    <a:pt x="10091" y="8079"/>
                    <a:pt x="10067" y="8166"/>
                    <a:pt x="10018" y="8238"/>
                  </a:cubicBezTo>
                  <a:cubicBezTo>
                    <a:pt x="9816" y="8522"/>
                    <a:pt x="9816" y="8897"/>
                    <a:pt x="10018" y="9181"/>
                  </a:cubicBezTo>
                  <a:cubicBezTo>
                    <a:pt x="10067" y="9253"/>
                    <a:pt x="10091" y="9335"/>
                    <a:pt x="10081" y="9422"/>
                  </a:cubicBezTo>
                  <a:cubicBezTo>
                    <a:pt x="10052" y="9768"/>
                    <a:pt x="10245" y="10095"/>
                    <a:pt x="10562" y="10240"/>
                  </a:cubicBezTo>
                  <a:lnTo>
                    <a:pt x="10581" y="10245"/>
                  </a:lnTo>
                  <a:lnTo>
                    <a:pt x="10461" y="10495"/>
                  </a:lnTo>
                  <a:lnTo>
                    <a:pt x="636" y="10495"/>
                  </a:lnTo>
                  <a:cubicBezTo>
                    <a:pt x="534" y="10495"/>
                    <a:pt x="453" y="10413"/>
                    <a:pt x="453" y="10312"/>
                  </a:cubicBezTo>
                  <a:lnTo>
                    <a:pt x="453" y="631"/>
                  </a:lnTo>
                  <a:cubicBezTo>
                    <a:pt x="453" y="530"/>
                    <a:pt x="534" y="448"/>
                    <a:pt x="636" y="448"/>
                  </a:cubicBezTo>
                  <a:close/>
                  <a:moveTo>
                    <a:pt x="12272" y="6768"/>
                  </a:moveTo>
                  <a:cubicBezTo>
                    <a:pt x="12345" y="6768"/>
                    <a:pt x="12417" y="6790"/>
                    <a:pt x="12477" y="6833"/>
                  </a:cubicBezTo>
                  <a:cubicBezTo>
                    <a:pt x="12619" y="6929"/>
                    <a:pt x="12782" y="6981"/>
                    <a:pt x="12951" y="6981"/>
                  </a:cubicBezTo>
                  <a:cubicBezTo>
                    <a:pt x="12977" y="6981"/>
                    <a:pt x="13004" y="6980"/>
                    <a:pt x="13031" y="6977"/>
                  </a:cubicBezTo>
                  <a:cubicBezTo>
                    <a:pt x="13041" y="6976"/>
                    <a:pt x="13052" y="6976"/>
                    <a:pt x="13063" y="6976"/>
                  </a:cubicBezTo>
                  <a:cubicBezTo>
                    <a:pt x="13200" y="6976"/>
                    <a:pt x="13329" y="7059"/>
                    <a:pt x="13391" y="7184"/>
                  </a:cubicBezTo>
                  <a:cubicBezTo>
                    <a:pt x="13468" y="7362"/>
                    <a:pt x="13613" y="7507"/>
                    <a:pt x="13791" y="7588"/>
                  </a:cubicBezTo>
                  <a:cubicBezTo>
                    <a:pt x="13930" y="7651"/>
                    <a:pt x="14012" y="7795"/>
                    <a:pt x="13998" y="7949"/>
                  </a:cubicBezTo>
                  <a:cubicBezTo>
                    <a:pt x="13978" y="8142"/>
                    <a:pt x="14031" y="8339"/>
                    <a:pt x="14147" y="8498"/>
                  </a:cubicBezTo>
                  <a:cubicBezTo>
                    <a:pt x="14234" y="8623"/>
                    <a:pt x="14234" y="8787"/>
                    <a:pt x="14147" y="8912"/>
                  </a:cubicBezTo>
                  <a:cubicBezTo>
                    <a:pt x="14031" y="9070"/>
                    <a:pt x="13978" y="9268"/>
                    <a:pt x="13998" y="9460"/>
                  </a:cubicBezTo>
                  <a:cubicBezTo>
                    <a:pt x="14012" y="9614"/>
                    <a:pt x="13930" y="9759"/>
                    <a:pt x="13791" y="9821"/>
                  </a:cubicBezTo>
                  <a:cubicBezTo>
                    <a:pt x="13685" y="9869"/>
                    <a:pt x="13594" y="9941"/>
                    <a:pt x="13517" y="10028"/>
                  </a:cubicBezTo>
                  <a:lnTo>
                    <a:pt x="13507" y="10038"/>
                  </a:lnTo>
                  <a:lnTo>
                    <a:pt x="13502" y="10047"/>
                  </a:lnTo>
                  <a:lnTo>
                    <a:pt x="13493" y="10052"/>
                  </a:lnTo>
                  <a:cubicBezTo>
                    <a:pt x="13454" y="10105"/>
                    <a:pt x="13416" y="10163"/>
                    <a:pt x="13387" y="10225"/>
                  </a:cubicBezTo>
                  <a:cubicBezTo>
                    <a:pt x="13329" y="10350"/>
                    <a:pt x="13200" y="10434"/>
                    <a:pt x="13059" y="10434"/>
                  </a:cubicBezTo>
                  <a:cubicBezTo>
                    <a:pt x="13048" y="10434"/>
                    <a:pt x="13037" y="10433"/>
                    <a:pt x="13026" y="10432"/>
                  </a:cubicBezTo>
                  <a:cubicBezTo>
                    <a:pt x="13000" y="10430"/>
                    <a:pt x="12974" y="10428"/>
                    <a:pt x="12948" y="10428"/>
                  </a:cubicBezTo>
                  <a:cubicBezTo>
                    <a:pt x="12781" y="10428"/>
                    <a:pt x="12615" y="10481"/>
                    <a:pt x="12477" y="10577"/>
                  </a:cubicBezTo>
                  <a:cubicBezTo>
                    <a:pt x="12434" y="10610"/>
                    <a:pt x="12376" y="10629"/>
                    <a:pt x="12323" y="10639"/>
                  </a:cubicBezTo>
                  <a:cubicBezTo>
                    <a:pt x="12304" y="10641"/>
                    <a:pt x="12286" y="10643"/>
                    <a:pt x="12269" y="10643"/>
                  </a:cubicBezTo>
                  <a:cubicBezTo>
                    <a:pt x="12251" y="10643"/>
                    <a:pt x="12234" y="10641"/>
                    <a:pt x="12217" y="10639"/>
                  </a:cubicBezTo>
                  <a:cubicBezTo>
                    <a:pt x="12164" y="10629"/>
                    <a:pt x="12112" y="10610"/>
                    <a:pt x="12063" y="10581"/>
                  </a:cubicBezTo>
                  <a:cubicBezTo>
                    <a:pt x="11929" y="10480"/>
                    <a:pt x="11760" y="10427"/>
                    <a:pt x="11592" y="10427"/>
                  </a:cubicBezTo>
                  <a:cubicBezTo>
                    <a:pt x="11568" y="10427"/>
                    <a:pt x="11539" y="10427"/>
                    <a:pt x="11515" y="10432"/>
                  </a:cubicBezTo>
                  <a:cubicBezTo>
                    <a:pt x="11504" y="10433"/>
                    <a:pt x="11492" y="10434"/>
                    <a:pt x="11481" y="10434"/>
                  </a:cubicBezTo>
                  <a:cubicBezTo>
                    <a:pt x="11344" y="10434"/>
                    <a:pt x="11216" y="10354"/>
                    <a:pt x="11154" y="10225"/>
                  </a:cubicBezTo>
                  <a:cubicBezTo>
                    <a:pt x="11125" y="10163"/>
                    <a:pt x="11091" y="10105"/>
                    <a:pt x="11048" y="10052"/>
                  </a:cubicBezTo>
                  <a:lnTo>
                    <a:pt x="11043" y="10047"/>
                  </a:lnTo>
                  <a:lnTo>
                    <a:pt x="11039" y="10038"/>
                  </a:lnTo>
                  <a:lnTo>
                    <a:pt x="11029" y="10028"/>
                  </a:lnTo>
                  <a:cubicBezTo>
                    <a:pt x="10952" y="9941"/>
                    <a:pt x="10860" y="9869"/>
                    <a:pt x="10755" y="9821"/>
                  </a:cubicBezTo>
                  <a:cubicBezTo>
                    <a:pt x="10615" y="9759"/>
                    <a:pt x="10533" y="9614"/>
                    <a:pt x="10548" y="9460"/>
                  </a:cubicBezTo>
                  <a:cubicBezTo>
                    <a:pt x="10562" y="9268"/>
                    <a:pt x="10514" y="9070"/>
                    <a:pt x="10399" y="8912"/>
                  </a:cubicBezTo>
                  <a:cubicBezTo>
                    <a:pt x="10312" y="8787"/>
                    <a:pt x="10312" y="8623"/>
                    <a:pt x="10399" y="8498"/>
                  </a:cubicBezTo>
                  <a:cubicBezTo>
                    <a:pt x="10514" y="8339"/>
                    <a:pt x="10562" y="8142"/>
                    <a:pt x="10548" y="7949"/>
                  </a:cubicBezTo>
                  <a:cubicBezTo>
                    <a:pt x="10533" y="7795"/>
                    <a:pt x="10615" y="7651"/>
                    <a:pt x="10755" y="7588"/>
                  </a:cubicBezTo>
                  <a:cubicBezTo>
                    <a:pt x="10933" y="7507"/>
                    <a:pt x="11072" y="7362"/>
                    <a:pt x="11154" y="7184"/>
                  </a:cubicBezTo>
                  <a:cubicBezTo>
                    <a:pt x="11216" y="7059"/>
                    <a:pt x="11345" y="6976"/>
                    <a:pt x="11482" y="6976"/>
                  </a:cubicBezTo>
                  <a:cubicBezTo>
                    <a:pt x="11493" y="6976"/>
                    <a:pt x="11504" y="6976"/>
                    <a:pt x="11515" y="6977"/>
                  </a:cubicBezTo>
                  <a:cubicBezTo>
                    <a:pt x="11542" y="6980"/>
                    <a:pt x="11568" y="6981"/>
                    <a:pt x="11595" y="6981"/>
                  </a:cubicBezTo>
                  <a:cubicBezTo>
                    <a:pt x="11764" y="6981"/>
                    <a:pt x="11926" y="6929"/>
                    <a:pt x="12063" y="6833"/>
                  </a:cubicBezTo>
                  <a:cubicBezTo>
                    <a:pt x="12126" y="6790"/>
                    <a:pt x="12199" y="6768"/>
                    <a:pt x="12272" y="6768"/>
                  </a:cubicBezTo>
                  <a:close/>
                  <a:moveTo>
                    <a:pt x="10894" y="10644"/>
                  </a:moveTo>
                  <a:cubicBezTo>
                    <a:pt x="11048" y="10802"/>
                    <a:pt x="11256" y="10888"/>
                    <a:pt x="11473" y="10888"/>
                  </a:cubicBezTo>
                  <a:cubicBezTo>
                    <a:pt x="11500" y="10888"/>
                    <a:pt x="11526" y="10887"/>
                    <a:pt x="11553" y="10884"/>
                  </a:cubicBezTo>
                  <a:cubicBezTo>
                    <a:pt x="11566" y="10883"/>
                    <a:pt x="11578" y="10882"/>
                    <a:pt x="11591" y="10882"/>
                  </a:cubicBezTo>
                  <a:cubicBezTo>
                    <a:pt x="11665" y="10882"/>
                    <a:pt x="11736" y="10907"/>
                    <a:pt x="11794" y="10952"/>
                  </a:cubicBezTo>
                  <a:cubicBezTo>
                    <a:pt x="11818" y="10966"/>
                    <a:pt x="11842" y="10981"/>
                    <a:pt x="11866" y="10995"/>
                  </a:cubicBezTo>
                  <a:lnTo>
                    <a:pt x="11390" y="11996"/>
                  </a:lnTo>
                  <a:lnTo>
                    <a:pt x="11149" y="11601"/>
                  </a:lnTo>
                  <a:cubicBezTo>
                    <a:pt x="11099" y="11523"/>
                    <a:pt x="11010" y="11472"/>
                    <a:pt x="10916" y="11472"/>
                  </a:cubicBezTo>
                  <a:cubicBezTo>
                    <a:pt x="10901" y="11472"/>
                    <a:pt x="10885" y="11474"/>
                    <a:pt x="10870" y="11476"/>
                  </a:cubicBezTo>
                  <a:lnTo>
                    <a:pt x="10466" y="11544"/>
                  </a:lnTo>
                  <a:lnTo>
                    <a:pt x="10894" y="10644"/>
                  </a:lnTo>
                  <a:close/>
                  <a:moveTo>
                    <a:pt x="13642" y="10644"/>
                  </a:moveTo>
                  <a:lnTo>
                    <a:pt x="14070" y="11544"/>
                  </a:lnTo>
                  <a:lnTo>
                    <a:pt x="14070" y="11544"/>
                  </a:lnTo>
                  <a:lnTo>
                    <a:pt x="13661" y="11476"/>
                  </a:lnTo>
                  <a:cubicBezTo>
                    <a:pt x="13646" y="11474"/>
                    <a:pt x="13631" y="11472"/>
                    <a:pt x="13616" y="11472"/>
                  </a:cubicBezTo>
                  <a:cubicBezTo>
                    <a:pt x="13522" y="11472"/>
                    <a:pt x="13436" y="11523"/>
                    <a:pt x="13387" y="11601"/>
                  </a:cubicBezTo>
                  <a:lnTo>
                    <a:pt x="13146" y="11996"/>
                  </a:lnTo>
                  <a:lnTo>
                    <a:pt x="12670" y="10995"/>
                  </a:lnTo>
                  <a:cubicBezTo>
                    <a:pt x="12694" y="10981"/>
                    <a:pt x="12713" y="10966"/>
                    <a:pt x="12737" y="10952"/>
                  </a:cubicBezTo>
                  <a:cubicBezTo>
                    <a:pt x="12802" y="10904"/>
                    <a:pt x="12879" y="10884"/>
                    <a:pt x="12953" y="10884"/>
                  </a:cubicBezTo>
                  <a:cubicBezTo>
                    <a:pt x="12962" y="10884"/>
                    <a:pt x="12970" y="10884"/>
                    <a:pt x="12978" y="10884"/>
                  </a:cubicBezTo>
                  <a:cubicBezTo>
                    <a:pt x="13005" y="10887"/>
                    <a:pt x="13032" y="10888"/>
                    <a:pt x="13058" y="10888"/>
                  </a:cubicBezTo>
                  <a:cubicBezTo>
                    <a:pt x="13276" y="10888"/>
                    <a:pt x="13487" y="10802"/>
                    <a:pt x="13642" y="10644"/>
                  </a:cubicBezTo>
                  <a:close/>
                  <a:moveTo>
                    <a:pt x="636" y="0"/>
                  </a:moveTo>
                  <a:cubicBezTo>
                    <a:pt x="284" y="0"/>
                    <a:pt x="0" y="284"/>
                    <a:pt x="0" y="636"/>
                  </a:cubicBezTo>
                  <a:lnTo>
                    <a:pt x="0" y="10317"/>
                  </a:lnTo>
                  <a:cubicBezTo>
                    <a:pt x="0" y="10668"/>
                    <a:pt x="284" y="10952"/>
                    <a:pt x="636" y="10952"/>
                  </a:cubicBezTo>
                  <a:lnTo>
                    <a:pt x="10240" y="10952"/>
                  </a:lnTo>
                  <a:lnTo>
                    <a:pt x="9903" y="11664"/>
                  </a:lnTo>
                  <a:cubicBezTo>
                    <a:pt x="9813" y="11848"/>
                    <a:pt x="9953" y="12052"/>
                    <a:pt x="10148" y="12052"/>
                  </a:cubicBezTo>
                  <a:cubicBezTo>
                    <a:pt x="10162" y="12052"/>
                    <a:pt x="10177" y="12051"/>
                    <a:pt x="10192" y="12049"/>
                  </a:cubicBezTo>
                  <a:lnTo>
                    <a:pt x="10822" y="11948"/>
                  </a:lnTo>
                  <a:lnTo>
                    <a:pt x="11178" y="12530"/>
                  </a:lnTo>
                  <a:cubicBezTo>
                    <a:pt x="11226" y="12607"/>
                    <a:pt x="11313" y="12660"/>
                    <a:pt x="11409" y="12660"/>
                  </a:cubicBezTo>
                  <a:lnTo>
                    <a:pt x="11423" y="12660"/>
                  </a:lnTo>
                  <a:cubicBezTo>
                    <a:pt x="11520" y="12655"/>
                    <a:pt x="11611" y="12593"/>
                    <a:pt x="11654" y="12501"/>
                  </a:cubicBezTo>
                  <a:lnTo>
                    <a:pt x="12266" y="11216"/>
                  </a:lnTo>
                  <a:lnTo>
                    <a:pt x="12881" y="12501"/>
                  </a:lnTo>
                  <a:cubicBezTo>
                    <a:pt x="12925" y="12593"/>
                    <a:pt x="13011" y="12655"/>
                    <a:pt x="13112" y="12660"/>
                  </a:cubicBezTo>
                  <a:lnTo>
                    <a:pt x="13127" y="12660"/>
                  </a:lnTo>
                  <a:cubicBezTo>
                    <a:pt x="13218" y="12660"/>
                    <a:pt x="13310" y="12607"/>
                    <a:pt x="13358" y="12530"/>
                  </a:cubicBezTo>
                  <a:lnTo>
                    <a:pt x="13709" y="11948"/>
                  </a:lnTo>
                  <a:lnTo>
                    <a:pt x="14344" y="12049"/>
                  </a:lnTo>
                  <a:cubicBezTo>
                    <a:pt x="14359" y="12051"/>
                    <a:pt x="14374" y="12052"/>
                    <a:pt x="14388" y="12052"/>
                  </a:cubicBezTo>
                  <a:cubicBezTo>
                    <a:pt x="14583" y="12052"/>
                    <a:pt x="14723" y="11848"/>
                    <a:pt x="14633" y="11664"/>
                  </a:cubicBezTo>
                  <a:lnTo>
                    <a:pt x="14291" y="10952"/>
                  </a:lnTo>
                  <a:lnTo>
                    <a:pt x="14975" y="10952"/>
                  </a:lnTo>
                  <a:cubicBezTo>
                    <a:pt x="15326" y="10952"/>
                    <a:pt x="15610" y="10668"/>
                    <a:pt x="15610" y="10317"/>
                  </a:cubicBezTo>
                  <a:lnTo>
                    <a:pt x="15610" y="636"/>
                  </a:lnTo>
                  <a:cubicBezTo>
                    <a:pt x="15610" y="284"/>
                    <a:pt x="15326" y="0"/>
                    <a:pt x="1497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2" name="Google Shape;13532;p93"/>
            <p:cNvSpPr/>
            <p:nvPr/>
          </p:nvSpPr>
          <p:spPr>
            <a:xfrm>
              <a:off x="1549093" y="2640482"/>
              <a:ext cx="87102" cy="74748"/>
            </a:xfrm>
            <a:custGeom>
              <a:avLst/>
              <a:gdLst/>
              <a:ahLst/>
              <a:cxnLst/>
              <a:rect l="l" t="t" r="r" b="b"/>
              <a:pathLst>
                <a:path w="3321" h="2850" extrusionOk="0">
                  <a:moveTo>
                    <a:pt x="1893" y="462"/>
                  </a:moveTo>
                  <a:cubicBezTo>
                    <a:pt x="2388" y="462"/>
                    <a:pt x="2863" y="846"/>
                    <a:pt x="2863" y="1425"/>
                  </a:cubicBezTo>
                  <a:cubicBezTo>
                    <a:pt x="2863" y="1959"/>
                    <a:pt x="2430" y="2387"/>
                    <a:pt x="1901" y="2392"/>
                  </a:cubicBezTo>
                  <a:lnTo>
                    <a:pt x="1901" y="2387"/>
                  </a:lnTo>
                  <a:cubicBezTo>
                    <a:pt x="1045" y="2387"/>
                    <a:pt x="612" y="1353"/>
                    <a:pt x="1218" y="746"/>
                  </a:cubicBezTo>
                  <a:cubicBezTo>
                    <a:pt x="1414" y="550"/>
                    <a:pt x="1656" y="462"/>
                    <a:pt x="1893" y="462"/>
                  </a:cubicBezTo>
                  <a:close/>
                  <a:moveTo>
                    <a:pt x="1889" y="0"/>
                  </a:moveTo>
                  <a:cubicBezTo>
                    <a:pt x="1540" y="0"/>
                    <a:pt x="1185" y="130"/>
                    <a:pt x="895" y="419"/>
                  </a:cubicBezTo>
                  <a:cubicBezTo>
                    <a:pt x="0" y="1314"/>
                    <a:pt x="636" y="2849"/>
                    <a:pt x="1901" y="2849"/>
                  </a:cubicBezTo>
                  <a:cubicBezTo>
                    <a:pt x="2685" y="2849"/>
                    <a:pt x="3321" y="2209"/>
                    <a:pt x="3321" y="1425"/>
                  </a:cubicBezTo>
                  <a:cubicBezTo>
                    <a:pt x="3321" y="568"/>
                    <a:pt x="2620" y="0"/>
                    <a:pt x="188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33" name="Google Shape;13533;p93"/>
          <p:cNvGrpSpPr/>
          <p:nvPr/>
        </p:nvGrpSpPr>
        <p:grpSpPr>
          <a:xfrm>
            <a:off x="868254" y="2264578"/>
            <a:ext cx="332670" cy="332696"/>
            <a:chOff x="868254" y="2449153"/>
            <a:chExt cx="332670" cy="332696"/>
          </a:xfrm>
        </p:grpSpPr>
        <p:sp>
          <p:nvSpPr>
            <p:cNvPr id="13534" name="Google Shape;13534;p93"/>
            <p:cNvSpPr/>
            <p:nvPr/>
          </p:nvSpPr>
          <p:spPr>
            <a:xfrm>
              <a:off x="978802" y="2454084"/>
              <a:ext cx="109683" cy="322834"/>
            </a:xfrm>
            <a:custGeom>
              <a:avLst/>
              <a:gdLst/>
              <a:ahLst/>
              <a:cxnLst/>
              <a:rect l="l" t="t" r="r" b="b"/>
              <a:pathLst>
                <a:path w="4182" h="12309" extrusionOk="0">
                  <a:moveTo>
                    <a:pt x="0" y="1"/>
                  </a:moveTo>
                  <a:lnTo>
                    <a:pt x="0" y="12309"/>
                  </a:lnTo>
                  <a:lnTo>
                    <a:pt x="4182" y="12309"/>
                  </a:lnTo>
                  <a:lnTo>
                    <a:pt x="4182" y="1"/>
                  </a:lnTo>
                  <a:close/>
                </a:path>
              </a:pathLst>
            </a:custGeom>
            <a:solidFill>
              <a:srgbClr val="D1DB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5" name="Google Shape;13535;p93"/>
            <p:cNvSpPr/>
            <p:nvPr/>
          </p:nvSpPr>
          <p:spPr>
            <a:xfrm>
              <a:off x="1063727" y="2454084"/>
              <a:ext cx="24759" cy="322834"/>
            </a:xfrm>
            <a:custGeom>
              <a:avLst/>
              <a:gdLst/>
              <a:ahLst/>
              <a:cxnLst/>
              <a:rect l="l" t="t" r="r" b="b"/>
              <a:pathLst>
                <a:path w="944" h="12309" extrusionOk="0">
                  <a:moveTo>
                    <a:pt x="0" y="1"/>
                  </a:moveTo>
                  <a:lnTo>
                    <a:pt x="0" y="12309"/>
                  </a:lnTo>
                  <a:lnTo>
                    <a:pt x="944" y="12309"/>
                  </a:lnTo>
                  <a:lnTo>
                    <a:pt x="944" y="1"/>
                  </a:lnTo>
                  <a:close/>
                </a:path>
              </a:pathLst>
            </a:custGeom>
            <a:solidFill>
              <a:srgbClr val="C8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6" name="Google Shape;13536;p93"/>
            <p:cNvSpPr/>
            <p:nvPr/>
          </p:nvSpPr>
          <p:spPr>
            <a:xfrm>
              <a:off x="873158" y="2454084"/>
              <a:ext cx="107559" cy="322965"/>
            </a:xfrm>
            <a:custGeom>
              <a:avLst/>
              <a:gdLst/>
              <a:ahLst/>
              <a:cxnLst/>
              <a:rect l="l" t="t" r="r" b="b"/>
              <a:pathLst>
                <a:path w="4101" h="12314" extrusionOk="0">
                  <a:moveTo>
                    <a:pt x="939" y="1"/>
                  </a:moveTo>
                  <a:cubicBezTo>
                    <a:pt x="419" y="1"/>
                    <a:pt x="1" y="424"/>
                    <a:pt x="1" y="944"/>
                  </a:cubicBezTo>
                  <a:lnTo>
                    <a:pt x="1" y="11371"/>
                  </a:lnTo>
                  <a:cubicBezTo>
                    <a:pt x="1" y="11890"/>
                    <a:pt x="424" y="12314"/>
                    <a:pt x="944" y="12314"/>
                  </a:cubicBezTo>
                  <a:lnTo>
                    <a:pt x="4100" y="12314"/>
                  </a:lnTo>
                  <a:lnTo>
                    <a:pt x="4100" y="1"/>
                  </a:lnTo>
                  <a:close/>
                </a:path>
              </a:pathLst>
            </a:custGeom>
            <a:solidFill>
              <a:srgbClr val="B2BD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7" name="Google Shape;13537;p93"/>
            <p:cNvSpPr/>
            <p:nvPr/>
          </p:nvSpPr>
          <p:spPr>
            <a:xfrm>
              <a:off x="956588" y="2454084"/>
              <a:ext cx="24129" cy="322834"/>
            </a:xfrm>
            <a:custGeom>
              <a:avLst/>
              <a:gdLst/>
              <a:ahLst/>
              <a:cxnLst/>
              <a:rect l="l" t="t" r="r" b="b"/>
              <a:pathLst>
                <a:path w="920" h="12309" extrusionOk="0">
                  <a:moveTo>
                    <a:pt x="0" y="1"/>
                  </a:moveTo>
                  <a:lnTo>
                    <a:pt x="0" y="12309"/>
                  </a:lnTo>
                  <a:lnTo>
                    <a:pt x="919" y="12309"/>
                  </a:lnTo>
                  <a:lnTo>
                    <a:pt x="919" y="1"/>
                  </a:ln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8" name="Google Shape;13538;p93"/>
            <p:cNvSpPr/>
            <p:nvPr/>
          </p:nvSpPr>
          <p:spPr>
            <a:xfrm>
              <a:off x="1086938" y="2454084"/>
              <a:ext cx="109080" cy="322965"/>
            </a:xfrm>
            <a:custGeom>
              <a:avLst/>
              <a:gdLst/>
              <a:ahLst/>
              <a:cxnLst/>
              <a:rect l="l" t="t" r="r" b="b"/>
              <a:pathLst>
                <a:path w="4159" h="12314" extrusionOk="0">
                  <a:moveTo>
                    <a:pt x="3214" y="1"/>
                  </a:moveTo>
                  <a:cubicBezTo>
                    <a:pt x="3211" y="1"/>
                    <a:pt x="3208" y="1"/>
                    <a:pt x="3205" y="1"/>
                  </a:cubicBezTo>
                  <a:lnTo>
                    <a:pt x="1" y="1"/>
                  </a:lnTo>
                  <a:lnTo>
                    <a:pt x="1" y="12314"/>
                  </a:lnTo>
                  <a:lnTo>
                    <a:pt x="3205" y="12314"/>
                  </a:lnTo>
                  <a:cubicBezTo>
                    <a:pt x="3730" y="12314"/>
                    <a:pt x="4153" y="11895"/>
                    <a:pt x="4158" y="11371"/>
                  </a:cubicBezTo>
                  <a:lnTo>
                    <a:pt x="4158" y="944"/>
                  </a:lnTo>
                  <a:cubicBezTo>
                    <a:pt x="4153" y="422"/>
                    <a:pt x="3735" y="1"/>
                    <a:pt x="3214" y="1"/>
                  </a:cubicBezTo>
                  <a:close/>
                </a:path>
              </a:pathLst>
            </a:custGeom>
            <a:solidFill>
              <a:srgbClr val="E3EA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39" name="Google Shape;13539;p93"/>
            <p:cNvSpPr/>
            <p:nvPr/>
          </p:nvSpPr>
          <p:spPr>
            <a:xfrm>
              <a:off x="1146265" y="2454084"/>
              <a:ext cx="49754" cy="322965"/>
            </a:xfrm>
            <a:custGeom>
              <a:avLst/>
              <a:gdLst/>
              <a:ahLst/>
              <a:cxnLst/>
              <a:rect l="l" t="t" r="r" b="b"/>
              <a:pathLst>
                <a:path w="1897" h="12314" extrusionOk="0">
                  <a:moveTo>
                    <a:pt x="9" y="1"/>
                  </a:moveTo>
                  <a:cubicBezTo>
                    <a:pt x="6" y="1"/>
                    <a:pt x="3" y="1"/>
                    <a:pt x="0" y="1"/>
                  </a:cubicBezTo>
                  <a:lnTo>
                    <a:pt x="18" y="1"/>
                  </a:lnTo>
                  <a:cubicBezTo>
                    <a:pt x="15" y="1"/>
                    <a:pt x="12" y="1"/>
                    <a:pt x="9" y="1"/>
                  </a:cubicBezTo>
                  <a:close/>
                  <a:moveTo>
                    <a:pt x="952" y="1"/>
                  </a:moveTo>
                  <a:cubicBezTo>
                    <a:pt x="949" y="1"/>
                    <a:pt x="946" y="1"/>
                    <a:pt x="943" y="1"/>
                  </a:cubicBezTo>
                  <a:lnTo>
                    <a:pt x="18" y="1"/>
                  </a:lnTo>
                  <a:cubicBezTo>
                    <a:pt x="534" y="5"/>
                    <a:pt x="953" y="425"/>
                    <a:pt x="958" y="944"/>
                  </a:cubicBezTo>
                  <a:lnTo>
                    <a:pt x="958" y="11371"/>
                  </a:lnTo>
                  <a:cubicBezTo>
                    <a:pt x="953" y="11895"/>
                    <a:pt x="525" y="12314"/>
                    <a:pt x="0" y="12314"/>
                  </a:cubicBezTo>
                  <a:lnTo>
                    <a:pt x="943" y="12314"/>
                  </a:lnTo>
                  <a:cubicBezTo>
                    <a:pt x="1468" y="12314"/>
                    <a:pt x="1891" y="11895"/>
                    <a:pt x="1896" y="11371"/>
                  </a:cubicBezTo>
                  <a:lnTo>
                    <a:pt x="1896" y="944"/>
                  </a:lnTo>
                  <a:cubicBezTo>
                    <a:pt x="1891" y="422"/>
                    <a:pt x="1473" y="1"/>
                    <a:pt x="952" y="1"/>
                  </a:cubicBezTo>
                  <a:close/>
                </a:path>
              </a:pathLst>
            </a:custGeom>
            <a:solidFill>
              <a:srgbClr val="D4DE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0" name="Google Shape;13540;p93"/>
            <p:cNvSpPr/>
            <p:nvPr/>
          </p:nvSpPr>
          <p:spPr>
            <a:xfrm>
              <a:off x="910768" y="2711900"/>
              <a:ext cx="31840" cy="31840"/>
            </a:xfrm>
            <a:custGeom>
              <a:avLst/>
              <a:gdLst/>
              <a:ahLst/>
              <a:cxnLst/>
              <a:rect l="l" t="t" r="r" b="b"/>
              <a:pathLst>
                <a:path w="1214" h="1214" extrusionOk="0">
                  <a:moveTo>
                    <a:pt x="607" y="1"/>
                  </a:moveTo>
                  <a:cubicBezTo>
                    <a:pt x="275" y="1"/>
                    <a:pt x="1" y="270"/>
                    <a:pt x="1" y="607"/>
                  </a:cubicBezTo>
                  <a:cubicBezTo>
                    <a:pt x="1" y="939"/>
                    <a:pt x="275" y="1213"/>
                    <a:pt x="607" y="1213"/>
                  </a:cubicBezTo>
                  <a:cubicBezTo>
                    <a:pt x="944" y="1213"/>
                    <a:pt x="1213" y="939"/>
                    <a:pt x="1213" y="607"/>
                  </a:cubicBezTo>
                  <a:cubicBezTo>
                    <a:pt x="1213" y="270"/>
                    <a:pt x="944" y="1"/>
                    <a:pt x="6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1" name="Google Shape;13541;p93"/>
            <p:cNvSpPr/>
            <p:nvPr/>
          </p:nvSpPr>
          <p:spPr>
            <a:xfrm>
              <a:off x="1018668" y="2711900"/>
              <a:ext cx="31840" cy="31840"/>
            </a:xfrm>
            <a:custGeom>
              <a:avLst/>
              <a:gdLst/>
              <a:ahLst/>
              <a:cxnLst/>
              <a:rect l="l" t="t" r="r" b="b"/>
              <a:pathLst>
                <a:path w="1214" h="1214" extrusionOk="0">
                  <a:moveTo>
                    <a:pt x="607" y="1"/>
                  </a:moveTo>
                  <a:cubicBezTo>
                    <a:pt x="270" y="1"/>
                    <a:pt x="1" y="270"/>
                    <a:pt x="1" y="607"/>
                  </a:cubicBezTo>
                  <a:cubicBezTo>
                    <a:pt x="1" y="939"/>
                    <a:pt x="270" y="1213"/>
                    <a:pt x="607" y="1213"/>
                  </a:cubicBezTo>
                  <a:cubicBezTo>
                    <a:pt x="944" y="1213"/>
                    <a:pt x="1213" y="939"/>
                    <a:pt x="1213" y="607"/>
                  </a:cubicBezTo>
                  <a:cubicBezTo>
                    <a:pt x="1213" y="270"/>
                    <a:pt x="944" y="1"/>
                    <a:pt x="6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2" name="Google Shape;13542;p93"/>
            <p:cNvSpPr/>
            <p:nvPr/>
          </p:nvSpPr>
          <p:spPr>
            <a:xfrm>
              <a:off x="1125178" y="2711900"/>
              <a:ext cx="31840" cy="31840"/>
            </a:xfrm>
            <a:custGeom>
              <a:avLst/>
              <a:gdLst/>
              <a:ahLst/>
              <a:cxnLst/>
              <a:rect l="l" t="t" r="r" b="b"/>
              <a:pathLst>
                <a:path w="1214" h="1214" extrusionOk="0">
                  <a:moveTo>
                    <a:pt x="607" y="1"/>
                  </a:moveTo>
                  <a:cubicBezTo>
                    <a:pt x="270" y="1"/>
                    <a:pt x="1" y="270"/>
                    <a:pt x="1" y="607"/>
                  </a:cubicBezTo>
                  <a:cubicBezTo>
                    <a:pt x="1" y="939"/>
                    <a:pt x="270" y="1213"/>
                    <a:pt x="607" y="1213"/>
                  </a:cubicBezTo>
                  <a:cubicBezTo>
                    <a:pt x="944" y="1213"/>
                    <a:pt x="1213" y="939"/>
                    <a:pt x="1213" y="607"/>
                  </a:cubicBezTo>
                  <a:cubicBezTo>
                    <a:pt x="1213" y="270"/>
                    <a:pt x="944" y="1"/>
                    <a:pt x="60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3" name="Google Shape;13543;p93"/>
            <p:cNvSpPr/>
            <p:nvPr/>
          </p:nvSpPr>
          <p:spPr>
            <a:xfrm>
              <a:off x="896894" y="2607409"/>
              <a:ext cx="59720" cy="40285"/>
            </a:xfrm>
            <a:custGeom>
              <a:avLst/>
              <a:gdLst/>
              <a:ahLst/>
              <a:cxnLst/>
              <a:rect l="l" t="t" r="r" b="b"/>
              <a:pathLst>
                <a:path w="2277" h="1536" extrusionOk="0">
                  <a:moveTo>
                    <a:pt x="0" y="1"/>
                  </a:moveTo>
                  <a:lnTo>
                    <a:pt x="0" y="1286"/>
                  </a:lnTo>
                  <a:cubicBezTo>
                    <a:pt x="0" y="1425"/>
                    <a:pt x="111" y="1536"/>
                    <a:pt x="246" y="1536"/>
                  </a:cubicBezTo>
                  <a:lnTo>
                    <a:pt x="2031" y="1536"/>
                  </a:lnTo>
                  <a:cubicBezTo>
                    <a:pt x="2166" y="1536"/>
                    <a:pt x="2276" y="1425"/>
                    <a:pt x="2276" y="1286"/>
                  </a:cubicBezTo>
                  <a:lnTo>
                    <a:pt x="2276" y="1"/>
                  </a:ln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4" name="Google Shape;13544;p93"/>
            <p:cNvSpPr/>
            <p:nvPr/>
          </p:nvSpPr>
          <p:spPr>
            <a:xfrm>
              <a:off x="896763" y="2489307"/>
              <a:ext cx="59982" cy="118129"/>
            </a:xfrm>
            <a:custGeom>
              <a:avLst/>
              <a:gdLst/>
              <a:ahLst/>
              <a:cxnLst/>
              <a:rect l="l" t="t" r="r" b="b"/>
              <a:pathLst>
                <a:path w="2287" h="4504" extrusionOk="0">
                  <a:moveTo>
                    <a:pt x="251" y="0"/>
                  </a:moveTo>
                  <a:cubicBezTo>
                    <a:pt x="111" y="0"/>
                    <a:pt x="1" y="111"/>
                    <a:pt x="5" y="250"/>
                  </a:cubicBezTo>
                  <a:lnTo>
                    <a:pt x="5" y="4504"/>
                  </a:lnTo>
                  <a:lnTo>
                    <a:pt x="2281" y="4504"/>
                  </a:lnTo>
                  <a:lnTo>
                    <a:pt x="2281" y="236"/>
                  </a:lnTo>
                  <a:cubicBezTo>
                    <a:pt x="2286" y="106"/>
                    <a:pt x="2180" y="0"/>
                    <a:pt x="20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5" name="Google Shape;13545;p93"/>
            <p:cNvSpPr/>
            <p:nvPr/>
          </p:nvSpPr>
          <p:spPr>
            <a:xfrm>
              <a:off x="1004663" y="2489307"/>
              <a:ext cx="59851" cy="118129"/>
            </a:xfrm>
            <a:custGeom>
              <a:avLst/>
              <a:gdLst/>
              <a:ahLst/>
              <a:cxnLst/>
              <a:rect l="l" t="t" r="r" b="b"/>
              <a:pathLst>
                <a:path w="2282" h="4504" extrusionOk="0">
                  <a:moveTo>
                    <a:pt x="251" y="0"/>
                  </a:moveTo>
                  <a:cubicBezTo>
                    <a:pt x="111" y="0"/>
                    <a:pt x="1" y="111"/>
                    <a:pt x="1" y="250"/>
                  </a:cubicBezTo>
                  <a:lnTo>
                    <a:pt x="1" y="4504"/>
                  </a:lnTo>
                  <a:lnTo>
                    <a:pt x="2281" y="4504"/>
                  </a:lnTo>
                  <a:lnTo>
                    <a:pt x="2281" y="250"/>
                  </a:lnTo>
                  <a:cubicBezTo>
                    <a:pt x="2281" y="111"/>
                    <a:pt x="2171" y="0"/>
                    <a:pt x="20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6" name="Google Shape;13546;p93"/>
            <p:cNvSpPr/>
            <p:nvPr/>
          </p:nvSpPr>
          <p:spPr>
            <a:xfrm>
              <a:off x="1004663" y="2607409"/>
              <a:ext cx="59851" cy="40285"/>
            </a:xfrm>
            <a:custGeom>
              <a:avLst/>
              <a:gdLst/>
              <a:ahLst/>
              <a:cxnLst/>
              <a:rect l="l" t="t" r="r" b="b"/>
              <a:pathLst>
                <a:path w="2282" h="1536" extrusionOk="0">
                  <a:moveTo>
                    <a:pt x="1" y="1"/>
                  </a:moveTo>
                  <a:lnTo>
                    <a:pt x="1" y="1286"/>
                  </a:lnTo>
                  <a:cubicBezTo>
                    <a:pt x="1" y="1425"/>
                    <a:pt x="111" y="1536"/>
                    <a:pt x="251" y="1536"/>
                  </a:cubicBezTo>
                  <a:lnTo>
                    <a:pt x="2031" y="1536"/>
                  </a:lnTo>
                  <a:cubicBezTo>
                    <a:pt x="2171" y="1536"/>
                    <a:pt x="2281" y="1425"/>
                    <a:pt x="2281" y="1286"/>
                  </a:cubicBezTo>
                  <a:lnTo>
                    <a:pt x="2281" y="1"/>
                  </a:ln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7" name="Google Shape;13547;p93"/>
            <p:cNvSpPr/>
            <p:nvPr/>
          </p:nvSpPr>
          <p:spPr>
            <a:xfrm>
              <a:off x="1111173" y="2489307"/>
              <a:ext cx="59851" cy="118129"/>
            </a:xfrm>
            <a:custGeom>
              <a:avLst/>
              <a:gdLst/>
              <a:ahLst/>
              <a:cxnLst/>
              <a:rect l="l" t="t" r="r" b="b"/>
              <a:pathLst>
                <a:path w="2282" h="4504" extrusionOk="0">
                  <a:moveTo>
                    <a:pt x="251" y="0"/>
                  </a:moveTo>
                  <a:cubicBezTo>
                    <a:pt x="111" y="0"/>
                    <a:pt x="1" y="111"/>
                    <a:pt x="1" y="250"/>
                  </a:cubicBezTo>
                  <a:lnTo>
                    <a:pt x="1" y="4504"/>
                  </a:lnTo>
                  <a:lnTo>
                    <a:pt x="2281" y="4504"/>
                  </a:lnTo>
                  <a:lnTo>
                    <a:pt x="2281" y="250"/>
                  </a:lnTo>
                  <a:cubicBezTo>
                    <a:pt x="2281" y="111"/>
                    <a:pt x="2171" y="0"/>
                    <a:pt x="20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8" name="Google Shape;13548;p93"/>
            <p:cNvSpPr/>
            <p:nvPr/>
          </p:nvSpPr>
          <p:spPr>
            <a:xfrm>
              <a:off x="1111173" y="2607409"/>
              <a:ext cx="59851" cy="40285"/>
            </a:xfrm>
            <a:custGeom>
              <a:avLst/>
              <a:gdLst/>
              <a:ahLst/>
              <a:cxnLst/>
              <a:rect l="l" t="t" r="r" b="b"/>
              <a:pathLst>
                <a:path w="2282" h="1536" extrusionOk="0">
                  <a:moveTo>
                    <a:pt x="1" y="1"/>
                  </a:moveTo>
                  <a:lnTo>
                    <a:pt x="1" y="1286"/>
                  </a:lnTo>
                  <a:cubicBezTo>
                    <a:pt x="1" y="1425"/>
                    <a:pt x="111" y="1536"/>
                    <a:pt x="251" y="1536"/>
                  </a:cubicBezTo>
                  <a:lnTo>
                    <a:pt x="2036" y="1536"/>
                  </a:lnTo>
                  <a:cubicBezTo>
                    <a:pt x="2171" y="1536"/>
                    <a:pt x="2281" y="1425"/>
                    <a:pt x="2281" y="1286"/>
                  </a:cubicBezTo>
                  <a:lnTo>
                    <a:pt x="2281" y="1"/>
                  </a:ln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49" name="Google Shape;13549;p93"/>
            <p:cNvSpPr/>
            <p:nvPr/>
          </p:nvSpPr>
          <p:spPr>
            <a:xfrm>
              <a:off x="868254" y="2449153"/>
              <a:ext cx="332670" cy="332696"/>
            </a:xfrm>
            <a:custGeom>
              <a:avLst/>
              <a:gdLst/>
              <a:ahLst/>
              <a:cxnLst/>
              <a:rect l="l" t="t" r="r" b="b"/>
              <a:pathLst>
                <a:path w="12684" h="12685" extrusionOk="0">
                  <a:moveTo>
                    <a:pt x="11558" y="376"/>
                  </a:moveTo>
                  <a:cubicBezTo>
                    <a:pt x="11972" y="376"/>
                    <a:pt x="12309" y="713"/>
                    <a:pt x="12309" y="1132"/>
                  </a:cubicBezTo>
                  <a:lnTo>
                    <a:pt x="12309" y="11559"/>
                  </a:lnTo>
                  <a:cubicBezTo>
                    <a:pt x="12309" y="11977"/>
                    <a:pt x="11972" y="12314"/>
                    <a:pt x="11558" y="12314"/>
                  </a:cubicBezTo>
                  <a:lnTo>
                    <a:pt x="8579" y="12314"/>
                  </a:lnTo>
                  <a:lnTo>
                    <a:pt x="8579" y="11126"/>
                  </a:lnTo>
                  <a:cubicBezTo>
                    <a:pt x="8579" y="11005"/>
                    <a:pt x="8487" y="10945"/>
                    <a:pt x="8394" y="10945"/>
                  </a:cubicBezTo>
                  <a:cubicBezTo>
                    <a:pt x="8302" y="10945"/>
                    <a:pt x="8209" y="11005"/>
                    <a:pt x="8209" y="11126"/>
                  </a:cubicBezTo>
                  <a:lnTo>
                    <a:pt x="8209" y="12314"/>
                  </a:lnTo>
                  <a:lnTo>
                    <a:pt x="4470" y="12314"/>
                  </a:lnTo>
                  <a:lnTo>
                    <a:pt x="4475" y="376"/>
                  </a:lnTo>
                  <a:lnTo>
                    <a:pt x="8209" y="376"/>
                  </a:lnTo>
                  <a:lnTo>
                    <a:pt x="8209" y="10158"/>
                  </a:lnTo>
                  <a:cubicBezTo>
                    <a:pt x="8209" y="10279"/>
                    <a:pt x="8303" y="10339"/>
                    <a:pt x="8397" y="10339"/>
                  </a:cubicBezTo>
                  <a:cubicBezTo>
                    <a:pt x="8490" y="10339"/>
                    <a:pt x="8584" y="10279"/>
                    <a:pt x="8584" y="10158"/>
                  </a:cubicBezTo>
                  <a:lnTo>
                    <a:pt x="8584" y="376"/>
                  </a:lnTo>
                  <a:close/>
                  <a:moveTo>
                    <a:pt x="1126" y="1"/>
                  </a:moveTo>
                  <a:cubicBezTo>
                    <a:pt x="505" y="6"/>
                    <a:pt x="0" y="506"/>
                    <a:pt x="0" y="1132"/>
                  </a:cubicBezTo>
                  <a:lnTo>
                    <a:pt x="0" y="2556"/>
                  </a:lnTo>
                  <a:cubicBezTo>
                    <a:pt x="0" y="2676"/>
                    <a:pt x="93" y="2736"/>
                    <a:pt x="185" y="2736"/>
                  </a:cubicBezTo>
                  <a:cubicBezTo>
                    <a:pt x="278" y="2736"/>
                    <a:pt x="371" y="2676"/>
                    <a:pt x="371" y="2556"/>
                  </a:cubicBezTo>
                  <a:lnTo>
                    <a:pt x="371" y="1132"/>
                  </a:lnTo>
                  <a:cubicBezTo>
                    <a:pt x="371" y="713"/>
                    <a:pt x="712" y="376"/>
                    <a:pt x="1126" y="376"/>
                  </a:cubicBezTo>
                  <a:lnTo>
                    <a:pt x="4100" y="376"/>
                  </a:lnTo>
                  <a:lnTo>
                    <a:pt x="4100" y="12314"/>
                  </a:lnTo>
                  <a:lnTo>
                    <a:pt x="1126" y="12314"/>
                  </a:lnTo>
                  <a:cubicBezTo>
                    <a:pt x="712" y="12314"/>
                    <a:pt x="371" y="11977"/>
                    <a:pt x="371" y="11559"/>
                  </a:cubicBezTo>
                  <a:lnTo>
                    <a:pt x="371" y="3595"/>
                  </a:lnTo>
                  <a:cubicBezTo>
                    <a:pt x="371" y="3475"/>
                    <a:pt x="278" y="3415"/>
                    <a:pt x="185" y="3415"/>
                  </a:cubicBezTo>
                  <a:cubicBezTo>
                    <a:pt x="93" y="3415"/>
                    <a:pt x="0" y="3475"/>
                    <a:pt x="0" y="3595"/>
                  </a:cubicBezTo>
                  <a:lnTo>
                    <a:pt x="0" y="11559"/>
                  </a:lnTo>
                  <a:cubicBezTo>
                    <a:pt x="0" y="12179"/>
                    <a:pt x="505" y="12685"/>
                    <a:pt x="1126" y="12685"/>
                  </a:cubicBezTo>
                  <a:lnTo>
                    <a:pt x="11558" y="12685"/>
                  </a:lnTo>
                  <a:cubicBezTo>
                    <a:pt x="12179" y="12685"/>
                    <a:pt x="12679" y="12179"/>
                    <a:pt x="12684" y="11559"/>
                  </a:cubicBezTo>
                  <a:lnTo>
                    <a:pt x="12684" y="1132"/>
                  </a:lnTo>
                  <a:cubicBezTo>
                    <a:pt x="12679" y="506"/>
                    <a:pt x="12179" y="6"/>
                    <a:pt x="1155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0" name="Google Shape;13550;p93"/>
            <p:cNvSpPr/>
            <p:nvPr/>
          </p:nvSpPr>
          <p:spPr>
            <a:xfrm>
              <a:off x="905969" y="2706995"/>
              <a:ext cx="48626" cy="41649"/>
            </a:xfrm>
            <a:custGeom>
              <a:avLst/>
              <a:gdLst/>
              <a:ahLst/>
              <a:cxnLst/>
              <a:rect l="l" t="t" r="r" b="b"/>
              <a:pathLst>
                <a:path w="1854" h="1588" extrusionOk="0">
                  <a:moveTo>
                    <a:pt x="790" y="371"/>
                  </a:moveTo>
                  <a:cubicBezTo>
                    <a:pt x="1026" y="371"/>
                    <a:pt x="1213" y="558"/>
                    <a:pt x="1213" y="794"/>
                  </a:cubicBezTo>
                  <a:cubicBezTo>
                    <a:pt x="1213" y="1048"/>
                    <a:pt x="1006" y="1216"/>
                    <a:pt x="790" y="1216"/>
                  </a:cubicBezTo>
                  <a:cubicBezTo>
                    <a:pt x="687" y="1216"/>
                    <a:pt x="582" y="1178"/>
                    <a:pt x="496" y="1093"/>
                  </a:cubicBezTo>
                  <a:cubicBezTo>
                    <a:pt x="227" y="823"/>
                    <a:pt x="415" y="371"/>
                    <a:pt x="790" y="371"/>
                  </a:cubicBezTo>
                  <a:close/>
                  <a:moveTo>
                    <a:pt x="790" y="0"/>
                  </a:moveTo>
                  <a:cubicBezTo>
                    <a:pt x="352" y="0"/>
                    <a:pt x="1" y="356"/>
                    <a:pt x="1" y="794"/>
                  </a:cubicBezTo>
                  <a:cubicBezTo>
                    <a:pt x="1" y="1272"/>
                    <a:pt x="390" y="1587"/>
                    <a:pt x="796" y="1587"/>
                  </a:cubicBezTo>
                  <a:cubicBezTo>
                    <a:pt x="991" y="1587"/>
                    <a:pt x="1191" y="1515"/>
                    <a:pt x="1353" y="1352"/>
                  </a:cubicBezTo>
                  <a:cubicBezTo>
                    <a:pt x="1853" y="852"/>
                    <a:pt x="1497" y="0"/>
                    <a:pt x="79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1" name="Google Shape;13551;p93"/>
            <p:cNvSpPr/>
            <p:nvPr/>
          </p:nvSpPr>
          <p:spPr>
            <a:xfrm>
              <a:off x="1006813" y="2706995"/>
              <a:ext cx="48600" cy="41623"/>
            </a:xfrm>
            <a:custGeom>
              <a:avLst/>
              <a:gdLst/>
              <a:ahLst/>
              <a:cxnLst/>
              <a:rect l="l" t="t" r="r" b="b"/>
              <a:pathLst>
                <a:path w="1853" h="1587" extrusionOk="0">
                  <a:moveTo>
                    <a:pt x="1057" y="369"/>
                  </a:moveTo>
                  <a:cubicBezTo>
                    <a:pt x="1272" y="369"/>
                    <a:pt x="1478" y="536"/>
                    <a:pt x="1478" y="789"/>
                  </a:cubicBezTo>
                  <a:cubicBezTo>
                    <a:pt x="1482" y="1025"/>
                    <a:pt x="1290" y="1213"/>
                    <a:pt x="1059" y="1213"/>
                  </a:cubicBezTo>
                  <a:cubicBezTo>
                    <a:pt x="684" y="1213"/>
                    <a:pt x="496" y="761"/>
                    <a:pt x="761" y="496"/>
                  </a:cubicBezTo>
                  <a:cubicBezTo>
                    <a:pt x="847" y="408"/>
                    <a:pt x="953" y="369"/>
                    <a:pt x="1057" y="369"/>
                  </a:cubicBezTo>
                  <a:close/>
                  <a:moveTo>
                    <a:pt x="1059" y="0"/>
                  </a:moveTo>
                  <a:cubicBezTo>
                    <a:pt x="352" y="0"/>
                    <a:pt x="0" y="852"/>
                    <a:pt x="501" y="1352"/>
                  </a:cubicBezTo>
                  <a:cubicBezTo>
                    <a:pt x="661" y="1514"/>
                    <a:pt x="859" y="1586"/>
                    <a:pt x="1053" y="1586"/>
                  </a:cubicBezTo>
                  <a:cubicBezTo>
                    <a:pt x="1461" y="1586"/>
                    <a:pt x="1853" y="1270"/>
                    <a:pt x="1853" y="794"/>
                  </a:cubicBezTo>
                  <a:cubicBezTo>
                    <a:pt x="1848" y="356"/>
                    <a:pt x="1497" y="0"/>
                    <a:pt x="105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2" name="Google Shape;13552;p93"/>
            <p:cNvSpPr/>
            <p:nvPr/>
          </p:nvSpPr>
          <p:spPr>
            <a:xfrm>
              <a:off x="1113323" y="2706995"/>
              <a:ext cx="48626" cy="41623"/>
            </a:xfrm>
            <a:custGeom>
              <a:avLst/>
              <a:gdLst/>
              <a:ahLst/>
              <a:cxnLst/>
              <a:rect l="l" t="t" r="r" b="b"/>
              <a:pathLst>
                <a:path w="1854" h="1587" extrusionOk="0">
                  <a:moveTo>
                    <a:pt x="1059" y="369"/>
                  </a:moveTo>
                  <a:cubicBezTo>
                    <a:pt x="1275" y="369"/>
                    <a:pt x="1483" y="536"/>
                    <a:pt x="1483" y="789"/>
                  </a:cubicBezTo>
                  <a:cubicBezTo>
                    <a:pt x="1483" y="1025"/>
                    <a:pt x="1295" y="1213"/>
                    <a:pt x="1059" y="1213"/>
                  </a:cubicBezTo>
                  <a:cubicBezTo>
                    <a:pt x="684" y="1213"/>
                    <a:pt x="496" y="761"/>
                    <a:pt x="761" y="496"/>
                  </a:cubicBezTo>
                  <a:cubicBezTo>
                    <a:pt x="847" y="408"/>
                    <a:pt x="954" y="369"/>
                    <a:pt x="1059" y="369"/>
                  </a:cubicBezTo>
                  <a:close/>
                  <a:moveTo>
                    <a:pt x="1059" y="0"/>
                  </a:moveTo>
                  <a:cubicBezTo>
                    <a:pt x="352" y="0"/>
                    <a:pt x="1" y="852"/>
                    <a:pt x="496" y="1352"/>
                  </a:cubicBezTo>
                  <a:cubicBezTo>
                    <a:pt x="658" y="1514"/>
                    <a:pt x="856" y="1586"/>
                    <a:pt x="1051" y="1586"/>
                  </a:cubicBezTo>
                  <a:cubicBezTo>
                    <a:pt x="1459" y="1586"/>
                    <a:pt x="1850" y="1270"/>
                    <a:pt x="1853" y="794"/>
                  </a:cubicBezTo>
                  <a:cubicBezTo>
                    <a:pt x="1848" y="356"/>
                    <a:pt x="1497" y="0"/>
                    <a:pt x="105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3" name="Google Shape;13553;p93"/>
            <p:cNvSpPr/>
            <p:nvPr/>
          </p:nvSpPr>
          <p:spPr>
            <a:xfrm>
              <a:off x="910637" y="2514407"/>
              <a:ext cx="32207" cy="9862"/>
            </a:xfrm>
            <a:custGeom>
              <a:avLst/>
              <a:gdLst/>
              <a:ahLst/>
              <a:cxnLst/>
              <a:rect l="l" t="t" r="r" b="b"/>
              <a:pathLst>
                <a:path w="1228" h="376" extrusionOk="0">
                  <a:moveTo>
                    <a:pt x="241" y="1"/>
                  </a:moveTo>
                  <a:cubicBezTo>
                    <a:pt x="1" y="5"/>
                    <a:pt x="1" y="376"/>
                    <a:pt x="241" y="376"/>
                  </a:cubicBezTo>
                  <a:lnTo>
                    <a:pt x="987" y="376"/>
                  </a:lnTo>
                  <a:cubicBezTo>
                    <a:pt x="1228" y="376"/>
                    <a:pt x="1228" y="1"/>
                    <a:pt x="98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4" name="Google Shape;13554;p93"/>
            <p:cNvSpPr/>
            <p:nvPr/>
          </p:nvSpPr>
          <p:spPr>
            <a:xfrm>
              <a:off x="910637" y="2543441"/>
              <a:ext cx="32207" cy="9730"/>
            </a:xfrm>
            <a:custGeom>
              <a:avLst/>
              <a:gdLst/>
              <a:ahLst/>
              <a:cxnLst/>
              <a:rect l="l" t="t" r="r" b="b"/>
              <a:pathLst>
                <a:path w="1228" h="371" extrusionOk="0">
                  <a:moveTo>
                    <a:pt x="241" y="0"/>
                  </a:moveTo>
                  <a:cubicBezTo>
                    <a:pt x="1" y="0"/>
                    <a:pt x="1" y="371"/>
                    <a:pt x="241" y="371"/>
                  </a:cubicBezTo>
                  <a:lnTo>
                    <a:pt x="987" y="371"/>
                  </a:lnTo>
                  <a:cubicBezTo>
                    <a:pt x="1228" y="371"/>
                    <a:pt x="1228" y="0"/>
                    <a:pt x="98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5" name="Google Shape;13555;p93"/>
            <p:cNvSpPr/>
            <p:nvPr/>
          </p:nvSpPr>
          <p:spPr>
            <a:xfrm>
              <a:off x="910637" y="2572343"/>
              <a:ext cx="32207" cy="9730"/>
            </a:xfrm>
            <a:custGeom>
              <a:avLst/>
              <a:gdLst/>
              <a:ahLst/>
              <a:cxnLst/>
              <a:rect l="l" t="t" r="r" b="b"/>
              <a:pathLst>
                <a:path w="1228" h="371" extrusionOk="0">
                  <a:moveTo>
                    <a:pt x="241" y="0"/>
                  </a:moveTo>
                  <a:cubicBezTo>
                    <a:pt x="1" y="0"/>
                    <a:pt x="1" y="371"/>
                    <a:pt x="241" y="371"/>
                  </a:cubicBezTo>
                  <a:lnTo>
                    <a:pt x="987" y="371"/>
                  </a:lnTo>
                  <a:cubicBezTo>
                    <a:pt x="1228" y="371"/>
                    <a:pt x="1228" y="0"/>
                    <a:pt x="98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6" name="Google Shape;13556;p93"/>
            <p:cNvSpPr/>
            <p:nvPr/>
          </p:nvSpPr>
          <p:spPr>
            <a:xfrm>
              <a:off x="891963" y="2484376"/>
              <a:ext cx="69555" cy="168118"/>
            </a:xfrm>
            <a:custGeom>
              <a:avLst/>
              <a:gdLst/>
              <a:ahLst/>
              <a:cxnLst/>
              <a:rect l="l" t="t" r="r" b="b"/>
              <a:pathLst>
                <a:path w="2652" h="6410" extrusionOk="0">
                  <a:moveTo>
                    <a:pt x="2281" y="376"/>
                  </a:moveTo>
                  <a:lnTo>
                    <a:pt x="2281" y="4504"/>
                  </a:lnTo>
                  <a:lnTo>
                    <a:pt x="371" y="4504"/>
                  </a:lnTo>
                  <a:lnTo>
                    <a:pt x="371" y="376"/>
                  </a:lnTo>
                  <a:close/>
                  <a:moveTo>
                    <a:pt x="2281" y="4879"/>
                  </a:moveTo>
                  <a:lnTo>
                    <a:pt x="2281" y="6044"/>
                  </a:lnTo>
                  <a:lnTo>
                    <a:pt x="371" y="6039"/>
                  </a:lnTo>
                  <a:lnTo>
                    <a:pt x="371" y="4879"/>
                  </a:lnTo>
                  <a:close/>
                  <a:moveTo>
                    <a:pt x="188" y="0"/>
                  </a:moveTo>
                  <a:cubicBezTo>
                    <a:pt x="83" y="0"/>
                    <a:pt x="1" y="87"/>
                    <a:pt x="1" y="188"/>
                  </a:cubicBezTo>
                  <a:lnTo>
                    <a:pt x="1" y="6227"/>
                  </a:lnTo>
                  <a:cubicBezTo>
                    <a:pt x="1" y="6328"/>
                    <a:pt x="83" y="6410"/>
                    <a:pt x="188" y="6410"/>
                  </a:cubicBezTo>
                  <a:lnTo>
                    <a:pt x="2464" y="6410"/>
                  </a:lnTo>
                  <a:cubicBezTo>
                    <a:pt x="2467" y="6410"/>
                    <a:pt x="2470" y="6410"/>
                    <a:pt x="2473" y="6410"/>
                  </a:cubicBezTo>
                  <a:cubicBezTo>
                    <a:pt x="2574" y="6410"/>
                    <a:pt x="2652" y="6325"/>
                    <a:pt x="2652" y="6227"/>
                  </a:cubicBezTo>
                  <a:lnTo>
                    <a:pt x="2652" y="188"/>
                  </a:lnTo>
                  <a:cubicBezTo>
                    <a:pt x="2652" y="87"/>
                    <a:pt x="2570" y="0"/>
                    <a:pt x="246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7" name="Google Shape;13557;p93"/>
            <p:cNvSpPr/>
            <p:nvPr/>
          </p:nvSpPr>
          <p:spPr>
            <a:xfrm>
              <a:off x="999863" y="2484507"/>
              <a:ext cx="69450" cy="167987"/>
            </a:xfrm>
            <a:custGeom>
              <a:avLst/>
              <a:gdLst/>
              <a:ahLst/>
              <a:cxnLst/>
              <a:rect l="l" t="t" r="r" b="b"/>
              <a:pathLst>
                <a:path w="2648" h="6405" extrusionOk="0">
                  <a:moveTo>
                    <a:pt x="2277" y="371"/>
                  </a:moveTo>
                  <a:lnTo>
                    <a:pt x="2277" y="4499"/>
                  </a:lnTo>
                  <a:lnTo>
                    <a:pt x="371" y="4499"/>
                  </a:lnTo>
                  <a:lnTo>
                    <a:pt x="371" y="371"/>
                  </a:lnTo>
                  <a:close/>
                  <a:moveTo>
                    <a:pt x="2277" y="4874"/>
                  </a:moveTo>
                  <a:lnTo>
                    <a:pt x="2277" y="6039"/>
                  </a:lnTo>
                  <a:lnTo>
                    <a:pt x="371" y="6034"/>
                  </a:lnTo>
                  <a:lnTo>
                    <a:pt x="371" y="4874"/>
                  </a:lnTo>
                  <a:close/>
                  <a:moveTo>
                    <a:pt x="184" y="0"/>
                  </a:moveTo>
                  <a:cubicBezTo>
                    <a:pt x="83" y="0"/>
                    <a:pt x="1" y="82"/>
                    <a:pt x="1" y="183"/>
                  </a:cubicBezTo>
                  <a:lnTo>
                    <a:pt x="1" y="6222"/>
                  </a:lnTo>
                  <a:cubicBezTo>
                    <a:pt x="1" y="6323"/>
                    <a:pt x="83" y="6405"/>
                    <a:pt x="184" y="6405"/>
                  </a:cubicBezTo>
                  <a:lnTo>
                    <a:pt x="2464" y="6405"/>
                  </a:lnTo>
                  <a:cubicBezTo>
                    <a:pt x="2565" y="6405"/>
                    <a:pt x="2647" y="6323"/>
                    <a:pt x="2647" y="6222"/>
                  </a:cubicBezTo>
                  <a:lnTo>
                    <a:pt x="2647" y="183"/>
                  </a:lnTo>
                  <a:cubicBezTo>
                    <a:pt x="2647" y="82"/>
                    <a:pt x="2565" y="0"/>
                    <a:pt x="246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8" name="Google Shape;13558;p93"/>
            <p:cNvSpPr/>
            <p:nvPr/>
          </p:nvSpPr>
          <p:spPr>
            <a:xfrm>
              <a:off x="1106373" y="2484507"/>
              <a:ext cx="69582" cy="167987"/>
            </a:xfrm>
            <a:custGeom>
              <a:avLst/>
              <a:gdLst/>
              <a:ahLst/>
              <a:cxnLst/>
              <a:rect l="l" t="t" r="r" b="b"/>
              <a:pathLst>
                <a:path w="2653" h="6405" extrusionOk="0">
                  <a:moveTo>
                    <a:pt x="2277" y="371"/>
                  </a:moveTo>
                  <a:lnTo>
                    <a:pt x="2277" y="4499"/>
                  </a:lnTo>
                  <a:lnTo>
                    <a:pt x="371" y="4499"/>
                  </a:lnTo>
                  <a:lnTo>
                    <a:pt x="371" y="371"/>
                  </a:lnTo>
                  <a:close/>
                  <a:moveTo>
                    <a:pt x="2277" y="4874"/>
                  </a:moveTo>
                  <a:lnTo>
                    <a:pt x="2277" y="6039"/>
                  </a:lnTo>
                  <a:lnTo>
                    <a:pt x="371" y="6034"/>
                  </a:lnTo>
                  <a:lnTo>
                    <a:pt x="371" y="4874"/>
                  </a:lnTo>
                  <a:close/>
                  <a:moveTo>
                    <a:pt x="184" y="0"/>
                  </a:moveTo>
                  <a:cubicBezTo>
                    <a:pt x="83" y="0"/>
                    <a:pt x="1" y="82"/>
                    <a:pt x="1" y="183"/>
                  </a:cubicBezTo>
                  <a:lnTo>
                    <a:pt x="1" y="6222"/>
                  </a:lnTo>
                  <a:cubicBezTo>
                    <a:pt x="1" y="6323"/>
                    <a:pt x="83" y="6405"/>
                    <a:pt x="184" y="6405"/>
                  </a:cubicBezTo>
                  <a:lnTo>
                    <a:pt x="2464" y="6405"/>
                  </a:lnTo>
                  <a:cubicBezTo>
                    <a:pt x="2566" y="6405"/>
                    <a:pt x="2652" y="6323"/>
                    <a:pt x="2652" y="6222"/>
                  </a:cubicBezTo>
                  <a:lnTo>
                    <a:pt x="2652" y="183"/>
                  </a:lnTo>
                  <a:cubicBezTo>
                    <a:pt x="2647" y="82"/>
                    <a:pt x="2566" y="0"/>
                    <a:pt x="246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59" name="Google Shape;13559;p93"/>
            <p:cNvSpPr/>
            <p:nvPr/>
          </p:nvSpPr>
          <p:spPr>
            <a:xfrm>
              <a:off x="1125047" y="2514407"/>
              <a:ext cx="32102" cy="9862"/>
            </a:xfrm>
            <a:custGeom>
              <a:avLst/>
              <a:gdLst/>
              <a:ahLst/>
              <a:cxnLst/>
              <a:rect l="l" t="t" r="r" b="b"/>
              <a:pathLst>
                <a:path w="1224" h="376" extrusionOk="0">
                  <a:moveTo>
                    <a:pt x="242" y="1"/>
                  </a:moveTo>
                  <a:cubicBezTo>
                    <a:pt x="1" y="5"/>
                    <a:pt x="1" y="376"/>
                    <a:pt x="242" y="376"/>
                  </a:cubicBezTo>
                  <a:lnTo>
                    <a:pt x="983" y="376"/>
                  </a:lnTo>
                  <a:cubicBezTo>
                    <a:pt x="1223" y="376"/>
                    <a:pt x="1223" y="1"/>
                    <a:pt x="98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0" name="Google Shape;13560;p93"/>
            <p:cNvSpPr/>
            <p:nvPr/>
          </p:nvSpPr>
          <p:spPr>
            <a:xfrm>
              <a:off x="1125047" y="2543441"/>
              <a:ext cx="32102" cy="9730"/>
            </a:xfrm>
            <a:custGeom>
              <a:avLst/>
              <a:gdLst/>
              <a:ahLst/>
              <a:cxnLst/>
              <a:rect l="l" t="t" r="r" b="b"/>
              <a:pathLst>
                <a:path w="1224" h="371" extrusionOk="0">
                  <a:moveTo>
                    <a:pt x="242" y="0"/>
                  </a:moveTo>
                  <a:cubicBezTo>
                    <a:pt x="1" y="0"/>
                    <a:pt x="1" y="371"/>
                    <a:pt x="242" y="371"/>
                  </a:cubicBezTo>
                  <a:lnTo>
                    <a:pt x="983" y="371"/>
                  </a:lnTo>
                  <a:cubicBezTo>
                    <a:pt x="1223" y="371"/>
                    <a:pt x="1223" y="0"/>
                    <a:pt x="98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1" name="Google Shape;13561;p93"/>
            <p:cNvSpPr/>
            <p:nvPr/>
          </p:nvSpPr>
          <p:spPr>
            <a:xfrm>
              <a:off x="1125047" y="2572343"/>
              <a:ext cx="32102" cy="9730"/>
            </a:xfrm>
            <a:custGeom>
              <a:avLst/>
              <a:gdLst/>
              <a:ahLst/>
              <a:cxnLst/>
              <a:rect l="l" t="t" r="r" b="b"/>
              <a:pathLst>
                <a:path w="1224" h="371" extrusionOk="0">
                  <a:moveTo>
                    <a:pt x="242" y="0"/>
                  </a:moveTo>
                  <a:cubicBezTo>
                    <a:pt x="1" y="0"/>
                    <a:pt x="1" y="371"/>
                    <a:pt x="242" y="371"/>
                  </a:cubicBezTo>
                  <a:lnTo>
                    <a:pt x="983" y="371"/>
                  </a:lnTo>
                  <a:cubicBezTo>
                    <a:pt x="1223" y="371"/>
                    <a:pt x="1223" y="0"/>
                    <a:pt x="98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2" name="Google Shape;13562;p93"/>
            <p:cNvSpPr/>
            <p:nvPr/>
          </p:nvSpPr>
          <p:spPr>
            <a:xfrm>
              <a:off x="1018537" y="2514407"/>
              <a:ext cx="32102" cy="9862"/>
            </a:xfrm>
            <a:custGeom>
              <a:avLst/>
              <a:gdLst/>
              <a:ahLst/>
              <a:cxnLst/>
              <a:rect l="l" t="t" r="r" b="b"/>
              <a:pathLst>
                <a:path w="1224" h="376" extrusionOk="0">
                  <a:moveTo>
                    <a:pt x="241" y="1"/>
                  </a:moveTo>
                  <a:cubicBezTo>
                    <a:pt x="1" y="5"/>
                    <a:pt x="1" y="376"/>
                    <a:pt x="241" y="376"/>
                  </a:cubicBezTo>
                  <a:lnTo>
                    <a:pt x="982" y="376"/>
                  </a:lnTo>
                  <a:cubicBezTo>
                    <a:pt x="1223" y="376"/>
                    <a:pt x="1223" y="1"/>
                    <a:pt x="98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3" name="Google Shape;13563;p93"/>
            <p:cNvSpPr/>
            <p:nvPr/>
          </p:nvSpPr>
          <p:spPr>
            <a:xfrm>
              <a:off x="1018537" y="2543441"/>
              <a:ext cx="32102" cy="9730"/>
            </a:xfrm>
            <a:custGeom>
              <a:avLst/>
              <a:gdLst/>
              <a:ahLst/>
              <a:cxnLst/>
              <a:rect l="l" t="t" r="r" b="b"/>
              <a:pathLst>
                <a:path w="1224" h="371" extrusionOk="0">
                  <a:moveTo>
                    <a:pt x="241" y="0"/>
                  </a:moveTo>
                  <a:cubicBezTo>
                    <a:pt x="1" y="0"/>
                    <a:pt x="1" y="371"/>
                    <a:pt x="241" y="371"/>
                  </a:cubicBezTo>
                  <a:lnTo>
                    <a:pt x="982" y="371"/>
                  </a:lnTo>
                  <a:cubicBezTo>
                    <a:pt x="1223" y="371"/>
                    <a:pt x="1223" y="0"/>
                    <a:pt x="98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4" name="Google Shape;13564;p93"/>
            <p:cNvSpPr/>
            <p:nvPr/>
          </p:nvSpPr>
          <p:spPr>
            <a:xfrm>
              <a:off x="1018537" y="2572343"/>
              <a:ext cx="32102" cy="9730"/>
            </a:xfrm>
            <a:custGeom>
              <a:avLst/>
              <a:gdLst/>
              <a:ahLst/>
              <a:cxnLst/>
              <a:rect l="l" t="t" r="r" b="b"/>
              <a:pathLst>
                <a:path w="1224" h="371" extrusionOk="0">
                  <a:moveTo>
                    <a:pt x="241" y="0"/>
                  </a:moveTo>
                  <a:cubicBezTo>
                    <a:pt x="1" y="0"/>
                    <a:pt x="1" y="371"/>
                    <a:pt x="241" y="371"/>
                  </a:cubicBezTo>
                  <a:lnTo>
                    <a:pt x="982" y="371"/>
                  </a:lnTo>
                  <a:cubicBezTo>
                    <a:pt x="1223" y="371"/>
                    <a:pt x="1223" y="0"/>
                    <a:pt x="98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65" name="Google Shape;13565;p93"/>
          <p:cNvGrpSpPr/>
          <p:nvPr/>
        </p:nvGrpSpPr>
        <p:grpSpPr>
          <a:xfrm>
            <a:off x="3140473" y="4172969"/>
            <a:ext cx="289158" cy="252938"/>
            <a:chOff x="3140473" y="4357544"/>
            <a:chExt cx="289158" cy="252938"/>
          </a:xfrm>
        </p:grpSpPr>
        <p:sp>
          <p:nvSpPr>
            <p:cNvPr id="13566" name="Google Shape;13566;p93"/>
            <p:cNvSpPr/>
            <p:nvPr/>
          </p:nvSpPr>
          <p:spPr>
            <a:xfrm>
              <a:off x="3144774" y="4425185"/>
              <a:ext cx="280687" cy="181127"/>
            </a:xfrm>
            <a:custGeom>
              <a:avLst/>
              <a:gdLst/>
              <a:ahLst/>
              <a:cxnLst/>
              <a:rect l="l" t="t" r="r" b="b"/>
              <a:pathLst>
                <a:path w="10702" h="6906" extrusionOk="0">
                  <a:moveTo>
                    <a:pt x="347" y="1"/>
                  </a:moveTo>
                  <a:cubicBezTo>
                    <a:pt x="154" y="1"/>
                    <a:pt x="0" y="155"/>
                    <a:pt x="0" y="347"/>
                  </a:cubicBezTo>
                  <a:lnTo>
                    <a:pt x="0" y="6559"/>
                  </a:lnTo>
                  <a:cubicBezTo>
                    <a:pt x="0" y="6752"/>
                    <a:pt x="154" y="6906"/>
                    <a:pt x="347" y="6906"/>
                  </a:cubicBezTo>
                  <a:lnTo>
                    <a:pt x="10355" y="6906"/>
                  </a:lnTo>
                  <a:cubicBezTo>
                    <a:pt x="10547" y="6906"/>
                    <a:pt x="10701" y="6747"/>
                    <a:pt x="10701" y="6559"/>
                  </a:cubicBezTo>
                  <a:lnTo>
                    <a:pt x="10701" y="347"/>
                  </a:lnTo>
                  <a:cubicBezTo>
                    <a:pt x="10701" y="155"/>
                    <a:pt x="10543" y="1"/>
                    <a:pt x="10355" y="1"/>
                  </a:cubicBezTo>
                  <a:close/>
                </a:path>
              </a:pathLst>
            </a:custGeom>
            <a:solidFill>
              <a:srgbClr val="E7EC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7" name="Google Shape;13567;p93"/>
            <p:cNvSpPr/>
            <p:nvPr/>
          </p:nvSpPr>
          <p:spPr>
            <a:xfrm>
              <a:off x="3144774" y="4425185"/>
              <a:ext cx="280687" cy="13533"/>
            </a:xfrm>
            <a:custGeom>
              <a:avLst/>
              <a:gdLst/>
              <a:ahLst/>
              <a:cxnLst/>
              <a:rect l="l" t="t" r="r" b="b"/>
              <a:pathLst>
                <a:path w="10702" h="516" extrusionOk="0">
                  <a:moveTo>
                    <a:pt x="347" y="1"/>
                  </a:moveTo>
                  <a:cubicBezTo>
                    <a:pt x="154" y="1"/>
                    <a:pt x="0" y="155"/>
                    <a:pt x="0" y="347"/>
                  </a:cubicBezTo>
                  <a:lnTo>
                    <a:pt x="0" y="516"/>
                  </a:lnTo>
                  <a:lnTo>
                    <a:pt x="10701" y="516"/>
                  </a:lnTo>
                  <a:lnTo>
                    <a:pt x="10701" y="347"/>
                  </a:lnTo>
                  <a:cubicBezTo>
                    <a:pt x="10701" y="155"/>
                    <a:pt x="10547" y="1"/>
                    <a:pt x="10355" y="1"/>
                  </a:cubicBezTo>
                  <a:close/>
                </a:path>
              </a:pathLst>
            </a:custGeom>
            <a:solidFill>
              <a:srgbClr val="C9D4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8" name="Google Shape;13568;p93"/>
            <p:cNvSpPr/>
            <p:nvPr/>
          </p:nvSpPr>
          <p:spPr>
            <a:xfrm>
              <a:off x="3171894" y="4461405"/>
              <a:ext cx="90511" cy="117657"/>
            </a:xfrm>
            <a:custGeom>
              <a:avLst/>
              <a:gdLst/>
              <a:ahLst/>
              <a:cxnLst/>
              <a:rect l="l" t="t" r="r" b="b"/>
              <a:pathLst>
                <a:path w="3451" h="4486" extrusionOk="0">
                  <a:moveTo>
                    <a:pt x="174" y="1"/>
                  </a:moveTo>
                  <a:cubicBezTo>
                    <a:pt x="78" y="1"/>
                    <a:pt x="1" y="78"/>
                    <a:pt x="1" y="174"/>
                  </a:cubicBezTo>
                  <a:lnTo>
                    <a:pt x="1" y="4312"/>
                  </a:lnTo>
                  <a:cubicBezTo>
                    <a:pt x="1" y="4408"/>
                    <a:pt x="78" y="4485"/>
                    <a:pt x="174" y="4485"/>
                  </a:cubicBezTo>
                  <a:lnTo>
                    <a:pt x="3282" y="4485"/>
                  </a:lnTo>
                  <a:cubicBezTo>
                    <a:pt x="3374" y="4485"/>
                    <a:pt x="3451" y="4408"/>
                    <a:pt x="3451" y="4312"/>
                  </a:cubicBezTo>
                  <a:lnTo>
                    <a:pt x="3451" y="174"/>
                  </a:lnTo>
                  <a:cubicBezTo>
                    <a:pt x="3451" y="78"/>
                    <a:pt x="3374" y="1"/>
                    <a:pt x="3282" y="1"/>
                  </a:cubicBezTo>
                  <a:close/>
                </a:path>
              </a:pathLst>
            </a:custGeom>
            <a:solidFill>
              <a:srgbClr val="A7B5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69" name="Google Shape;13569;p93"/>
            <p:cNvSpPr/>
            <p:nvPr/>
          </p:nvSpPr>
          <p:spPr>
            <a:xfrm>
              <a:off x="3289629" y="4461405"/>
              <a:ext cx="108582" cy="18071"/>
            </a:xfrm>
            <a:custGeom>
              <a:avLst/>
              <a:gdLst/>
              <a:ahLst/>
              <a:cxnLst/>
              <a:rect l="l" t="t" r="r" b="b"/>
              <a:pathLst>
                <a:path w="4140" h="689" extrusionOk="0">
                  <a:moveTo>
                    <a:pt x="169" y="1"/>
                  </a:moveTo>
                  <a:cubicBezTo>
                    <a:pt x="78" y="1"/>
                    <a:pt x="1" y="78"/>
                    <a:pt x="1" y="174"/>
                  </a:cubicBezTo>
                  <a:lnTo>
                    <a:pt x="1" y="516"/>
                  </a:lnTo>
                  <a:cubicBezTo>
                    <a:pt x="1" y="612"/>
                    <a:pt x="78" y="689"/>
                    <a:pt x="169" y="689"/>
                  </a:cubicBezTo>
                  <a:lnTo>
                    <a:pt x="3966" y="689"/>
                  </a:lnTo>
                  <a:cubicBezTo>
                    <a:pt x="4062" y="689"/>
                    <a:pt x="4139" y="612"/>
                    <a:pt x="4139" y="516"/>
                  </a:cubicBezTo>
                  <a:lnTo>
                    <a:pt x="4139" y="174"/>
                  </a:lnTo>
                  <a:cubicBezTo>
                    <a:pt x="4139" y="78"/>
                    <a:pt x="4062" y="1"/>
                    <a:pt x="3966" y="1"/>
                  </a:cubicBezTo>
                  <a:close/>
                </a:path>
              </a:pathLst>
            </a:custGeom>
            <a:solidFill>
              <a:srgbClr val="CFDA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0" name="Google Shape;13570;p93"/>
            <p:cNvSpPr/>
            <p:nvPr/>
          </p:nvSpPr>
          <p:spPr>
            <a:xfrm>
              <a:off x="3289629" y="4497625"/>
              <a:ext cx="81436" cy="18071"/>
            </a:xfrm>
            <a:custGeom>
              <a:avLst/>
              <a:gdLst/>
              <a:ahLst/>
              <a:cxnLst/>
              <a:rect l="l" t="t" r="r" b="b"/>
              <a:pathLst>
                <a:path w="3105" h="689" extrusionOk="0">
                  <a:moveTo>
                    <a:pt x="169" y="1"/>
                  </a:moveTo>
                  <a:cubicBezTo>
                    <a:pt x="78" y="1"/>
                    <a:pt x="1" y="78"/>
                    <a:pt x="1" y="174"/>
                  </a:cubicBezTo>
                  <a:lnTo>
                    <a:pt x="1" y="516"/>
                  </a:lnTo>
                  <a:cubicBezTo>
                    <a:pt x="1" y="612"/>
                    <a:pt x="78" y="689"/>
                    <a:pt x="169" y="689"/>
                  </a:cubicBezTo>
                  <a:lnTo>
                    <a:pt x="2931" y="689"/>
                  </a:lnTo>
                  <a:cubicBezTo>
                    <a:pt x="3028" y="689"/>
                    <a:pt x="3105" y="612"/>
                    <a:pt x="3105" y="521"/>
                  </a:cubicBezTo>
                  <a:lnTo>
                    <a:pt x="3105" y="174"/>
                  </a:lnTo>
                  <a:cubicBezTo>
                    <a:pt x="3105" y="78"/>
                    <a:pt x="3028" y="1"/>
                    <a:pt x="2931"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1" name="Google Shape;13571;p93"/>
            <p:cNvSpPr/>
            <p:nvPr/>
          </p:nvSpPr>
          <p:spPr>
            <a:xfrm>
              <a:off x="3262378" y="4361846"/>
              <a:ext cx="45347" cy="81410"/>
            </a:xfrm>
            <a:custGeom>
              <a:avLst/>
              <a:gdLst/>
              <a:ahLst/>
              <a:cxnLst/>
              <a:rect l="l" t="t" r="r" b="b"/>
              <a:pathLst>
                <a:path w="1729" h="3104" extrusionOk="0">
                  <a:moveTo>
                    <a:pt x="1" y="0"/>
                  </a:moveTo>
                  <a:lnTo>
                    <a:pt x="347" y="3104"/>
                  </a:lnTo>
                  <a:lnTo>
                    <a:pt x="1382" y="3104"/>
                  </a:lnTo>
                  <a:lnTo>
                    <a:pt x="1728" y="0"/>
                  </a:lnTo>
                  <a:close/>
                </a:path>
              </a:pathLst>
            </a:custGeom>
            <a:solidFill>
              <a:srgbClr val="A1B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2" name="Google Shape;13572;p93"/>
            <p:cNvSpPr/>
            <p:nvPr/>
          </p:nvSpPr>
          <p:spPr>
            <a:xfrm>
              <a:off x="3189938" y="4520233"/>
              <a:ext cx="54422" cy="58828"/>
            </a:xfrm>
            <a:custGeom>
              <a:avLst/>
              <a:gdLst/>
              <a:ahLst/>
              <a:cxnLst/>
              <a:rect l="l" t="t" r="r" b="b"/>
              <a:pathLst>
                <a:path w="2075" h="2243" extrusionOk="0">
                  <a:moveTo>
                    <a:pt x="694" y="0"/>
                  </a:moveTo>
                  <a:lnTo>
                    <a:pt x="694" y="347"/>
                  </a:lnTo>
                  <a:cubicBezTo>
                    <a:pt x="694" y="409"/>
                    <a:pt x="655" y="472"/>
                    <a:pt x="597" y="501"/>
                  </a:cubicBezTo>
                  <a:lnTo>
                    <a:pt x="193" y="703"/>
                  </a:lnTo>
                  <a:cubicBezTo>
                    <a:pt x="78" y="760"/>
                    <a:pt x="1" y="881"/>
                    <a:pt x="1" y="1011"/>
                  </a:cubicBezTo>
                  <a:lnTo>
                    <a:pt x="1" y="2242"/>
                  </a:lnTo>
                  <a:lnTo>
                    <a:pt x="2075" y="2242"/>
                  </a:lnTo>
                  <a:lnTo>
                    <a:pt x="2075" y="1011"/>
                  </a:lnTo>
                  <a:cubicBezTo>
                    <a:pt x="2075" y="881"/>
                    <a:pt x="1998" y="760"/>
                    <a:pt x="1882" y="703"/>
                  </a:cubicBezTo>
                  <a:lnTo>
                    <a:pt x="1478" y="501"/>
                  </a:lnTo>
                  <a:cubicBezTo>
                    <a:pt x="1420" y="472"/>
                    <a:pt x="1382" y="409"/>
                    <a:pt x="1382" y="347"/>
                  </a:cubicBezTo>
                  <a:lnTo>
                    <a:pt x="1382" y="0"/>
                  </a:lnTo>
                  <a:close/>
                </a:path>
              </a:pathLst>
            </a:custGeom>
            <a:solidFill>
              <a:srgbClr val="CCD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3" name="Google Shape;13573;p93"/>
            <p:cNvSpPr/>
            <p:nvPr/>
          </p:nvSpPr>
          <p:spPr>
            <a:xfrm>
              <a:off x="3190069" y="4534475"/>
              <a:ext cx="54291" cy="44587"/>
            </a:xfrm>
            <a:custGeom>
              <a:avLst/>
              <a:gdLst/>
              <a:ahLst/>
              <a:cxnLst/>
              <a:rect l="l" t="t" r="r" b="b"/>
              <a:pathLst>
                <a:path w="2070" h="1700" extrusionOk="0">
                  <a:moveTo>
                    <a:pt x="506" y="1"/>
                  </a:moveTo>
                  <a:lnTo>
                    <a:pt x="188" y="160"/>
                  </a:lnTo>
                  <a:cubicBezTo>
                    <a:pt x="73" y="217"/>
                    <a:pt x="1" y="338"/>
                    <a:pt x="1" y="468"/>
                  </a:cubicBezTo>
                  <a:lnTo>
                    <a:pt x="1" y="1699"/>
                  </a:lnTo>
                  <a:lnTo>
                    <a:pt x="2070" y="1699"/>
                  </a:lnTo>
                  <a:lnTo>
                    <a:pt x="2070" y="468"/>
                  </a:lnTo>
                  <a:cubicBezTo>
                    <a:pt x="2070" y="338"/>
                    <a:pt x="1997" y="217"/>
                    <a:pt x="1877" y="160"/>
                  </a:cubicBezTo>
                  <a:lnTo>
                    <a:pt x="1564" y="1"/>
                  </a:lnTo>
                  <a:cubicBezTo>
                    <a:pt x="1439" y="155"/>
                    <a:pt x="1247" y="492"/>
                    <a:pt x="1035" y="492"/>
                  </a:cubicBezTo>
                  <a:cubicBezTo>
                    <a:pt x="818" y="492"/>
                    <a:pt x="631" y="155"/>
                    <a:pt x="506" y="1"/>
                  </a:cubicBezTo>
                  <a:close/>
                </a:path>
              </a:pathLst>
            </a:custGeom>
            <a:solidFill>
              <a:srgbClr val="A1B0B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4" name="Google Shape;13574;p93"/>
            <p:cNvSpPr/>
            <p:nvPr/>
          </p:nvSpPr>
          <p:spPr>
            <a:xfrm>
              <a:off x="3190069" y="4542553"/>
              <a:ext cx="13533" cy="36509"/>
            </a:xfrm>
            <a:custGeom>
              <a:avLst/>
              <a:gdLst/>
              <a:ahLst/>
              <a:cxnLst/>
              <a:rect l="l" t="t" r="r" b="b"/>
              <a:pathLst>
                <a:path w="516" h="1392" extrusionOk="0">
                  <a:moveTo>
                    <a:pt x="39" y="1"/>
                  </a:moveTo>
                  <a:cubicBezTo>
                    <a:pt x="15" y="49"/>
                    <a:pt x="1" y="102"/>
                    <a:pt x="1" y="160"/>
                  </a:cubicBezTo>
                  <a:lnTo>
                    <a:pt x="1" y="1391"/>
                  </a:lnTo>
                  <a:lnTo>
                    <a:pt x="515" y="1391"/>
                  </a:lnTo>
                  <a:lnTo>
                    <a:pt x="515" y="530"/>
                  </a:lnTo>
                  <a:cubicBezTo>
                    <a:pt x="515" y="419"/>
                    <a:pt x="462" y="318"/>
                    <a:pt x="376" y="256"/>
                  </a:cubicBezTo>
                  <a:lnTo>
                    <a:pt x="39" y="1"/>
                  </a:ln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5" name="Google Shape;13575;p93"/>
            <p:cNvSpPr/>
            <p:nvPr/>
          </p:nvSpPr>
          <p:spPr>
            <a:xfrm>
              <a:off x="3230696" y="4542553"/>
              <a:ext cx="13665" cy="36509"/>
            </a:xfrm>
            <a:custGeom>
              <a:avLst/>
              <a:gdLst/>
              <a:ahLst/>
              <a:cxnLst/>
              <a:rect l="l" t="t" r="r" b="b"/>
              <a:pathLst>
                <a:path w="521" h="1392" extrusionOk="0">
                  <a:moveTo>
                    <a:pt x="477" y="1"/>
                  </a:moveTo>
                  <a:lnTo>
                    <a:pt x="140" y="256"/>
                  </a:lnTo>
                  <a:cubicBezTo>
                    <a:pt x="54" y="318"/>
                    <a:pt x="1" y="419"/>
                    <a:pt x="1" y="530"/>
                  </a:cubicBezTo>
                  <a:lnTo>
                    <a:pt x="1" y="1391"/>
                  </a:lnTo>
                  <a:lnTo>
                    <a:pt x="521" y="1391"/>
                  </a:lnTo>
                  <a:lnTo>
                    <a:pt x="521" y="160"/>
                  </a:lnTo>
                  <a:cubicBezTo>
                    <a:pt x="521" y="102"/>
                    <a:pt x="506" y="49"/>
                    <a:pt x="477" y="1"/>
                  </a:cubicBezTo>
                  <a:close/>
                </a:path>
              </a:pathLst>
            </a:custGeom>
            <a:solidFill>
              <a:srgbClr val="889C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6" name="Google Shape;13576;p93"/>
            <p:cNvSpPr/>
            <p:nvPr/>
          </p:nvSpPr>
          <p:spPr>
            <a:xfrm>
              <a:off x="3199039" y="4484013"/>
              <a:ext cx="36246" cy="40784"/>
            </a:xfrm>
            <a:custGeom>
              <a:avLst/>
              <a:gdLst/>
              <a:ahLst/>
              <a:cxnLst/>
              <a:rect l="l" t="t" r="r" b="b"/>
              <a:pathLst>
                <a:path w="1382" h="1555" extrusionOk="0">
                  <a:moveTo>
                    <a:pt x="520" y="0"/>
                  </a:moveTo>
                  <a:cubicBezTo>
                    <a:pt x="231" y="0"/>
                    <a:pt x="0" y="231"/>
                    <a:pt x="0" y="520"/>
                  </a:cubicBezTo>
                  <a:lnTo>
                    <a:pt x="0" y="862"/>
                  </a:lnTo>
                  <a:cubicBezTo>
                    <a:pt x="0" y="1246"/>
                    <a:pt x="308" y="1554"/>
                    <a:pt x="693" y="1554"/>
                  </a:cubicBezTo>
                  <a:cubicBezTo>
                    <a:pt x="1073" y="1554"/>
                    <a:pt x="1381" y="1246"/>
                    <a:pt x="1381" y="862"/>
                  </a:cubicBezTo>
                  <a:lnTo>
                    <a:pt x="1381" y="520"/>
                  </a:lnTo>
                  <a:cubicBezTo>
                    <a:pt x="1381" y="231"/>
                    <a:pt x="1150" y="0"/>
                    <a:pt x="866" y="0"/>
                  </a:cubicBezTo>
                  <a:close/>
                </a:path>
              </a:pathLst>
            </a:custGeom>
            <a:solidFill>
              <a:srgbClr val="D6E0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7" name="Google Shape;13577;p93"/>
            <p:cNvSpPr/>
            <p:nvPr/>
          </p:nvSpPr>
          <p:spPr>
            <a:xfrm>
              <a:off x="3199039" y="4484013"/>
              <a:ext cx="24890" cy="40784"/>
            </a:xfrm>
            <a:custGeom>
              <a:avLst/>
              <a:gdLst/>
              <a:ahLst/>
              <a:cxnLst/>
              <a:rect l="l" t="t" r="r" b="b"/>
              <a:pathLst>
                <a:path w="949" h="1555" extrusionOk="0">
                  <a:moveTo>
                    <a:pt x="520" y="0"/>
                  </a:moveTo>
                  <a:cubicBezTo>
                    <a:pt x="231" y="0"/>
                    <a:pt x="0" y="231"/>
                    <a:pt x="0" y="520"/>
                  </a:cubicBezTo>
                  <a:lnTo>
                    <a:pt x="0" y="862"/>
                  </a:lnTo>
                  <a:cubicBezTo>
                    <a:pt x="0" y="1258"/>
                    <a:pt x="324" y="1554"/>
                    <a:pt x="687" y="1554"/>
                  </a:cubicBezTo>
                  <a:cubicBezTo>
                    <a:pt x="773" y="1554"/>
                    <a:pt x="861" y="1537"/>
                    <a:pt x="948" y="1501"/>
                  </a:cubicBezTo>
                  <a:cubicBezTo>
                    <a:pt x="688" y="1396"/>
                    <a:pt x="515" y="1145"/>
                    <a:pt x="520" y="862"/>
                  </a:cubicBezTo>
                  <a:lnTo>
                    <a:pt x="520" y="520"/>
                  </a:lnTo>
                  <a:cubicBezTo>
                    <a:pt x="520" y="265"/>
                    <a:pt x="698" y="53"/>
                    <a:pt x="948" y="10"/>
                  </a:cubicBezTo>
                  <a:cubicBezTo>
                    <a:pt x="919" y="5"/>
                    <a:pt x="890" y="0"/>
                    <a:pt x="861" y="0"/>
                  </a:cubicBezTo>
                  <a:close/>
                </a:path>
              </a:pathLst>
            </a:custGeom>
            <a:solidFill>
              <a:srgbClr val="CCD8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8" name="Google Shape;13578;p93"/>
            <p:cNvSpPr/>
            <p:nvPr/>
          </p:nvSpPr>
          <p:spPr>
            <a:xfrm>
              <a:off x="3199039" y="4484013"/>
              <a:ext cx="36351" cy="18071"/>
            </a:xfrm>
            <a:custGeom>
              <a:avLst/>
              <a:gdLst/>
              <a:ahLst/>
              <a:cxnLst/>
              <a:rect l="l" t="t" r="r" b="b"/>
              <a:pathLst>
                <a:path w="1386" h="689" extrusionOk="0">
                  <a:moveTo>
                    <a:pt x="520" y="0"/>
                  </a:moveTo>
                  <a:cubicBezTo>
                    <a:pt x="231" y="0"/>
                    <a:pt x="0" y="231"/>
                    <a:pt x="0" y="520"/>
                  </a:cubicBezTo>
                  <a:cubicBezTo>
                    <a:pt x="0" y="520"/>
                    <a:pt x="520" y="688"/>
                    <a:pt x="1386" y="688"/>
                  </a:cubicBezTo>
                  <a:lnTo>
                    <a:pt x="1386" y="520"/>
                  </a:lnTo>
                  <a:cubicBezTo>
                    <a:pt x="1386" y="231"/>
                    <a:pt x="1155" y="0"/>
                    <a:pt x="866" y="0"/>
                  </a:cubicBezTo>
                  <a:close/>
                </a:path>
              </a:pathLst>
            </a:custGeom>
            <a:solidFill>
              <a:srgbClr val="90A2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79" name="Google Shape;13579;p93"/>
            <p:cNvSpPr/>
            <p:nvPr/>
          </p:nvSpPr>
          <p:spPr>
            <a:xfrm>
              <a:off x="3199039" y="4484013"/>
              <a:ext cx="24890" cy="16550"/>
            </a:xfrm>
            <a:custGeom>
              <a:avLst/>
              <a:gdLst/>
              <a:ahLst/>
              <a:cxnLst/>
              <a:rect l="l" t="t" r="r" b="b"/>
              <a:pathLst>
                <a:path w="949" h="631" extrusionOk="0">
                  <a:moveTo>
                    <a:pt x="520" y="0"/>
                  </a:moveTo>
                  <a:cubicBezTo>
                    <a:pt x="231" y="0"/>
                    <a:pt x="0" y="231"/>
                    <a:pt x="0" y="520"/>
                  </a:cubicBezTo>
                  <a:cubicBezTo>
                    <a:pt x="169" y="568"/>
                    <a:pt x="342" y="606"/>
                    <a:pt x="520" y="631"/>
                  </a:cubicBezTo>
                  <a:lnTo>
                    <a:pt x="520" y="520"/>
                  </a:lnTo>
                  <a:cubicBezTo>
                    <a:pt x="520" y="265"/>
                    <a:pt x="698" y="53"/>
                    <a:pt x="948" y="10"/>
                  </a:cubicBezTo>
                  <a:cubicBezTo>
                    <a:pt x="919" y="5"/>
                    <a:pt x="890" y="0"/>
                    <a:pt x="861" y="0"/>
                  </a:cubicBezTo>
                  <a:close/>
                </a:path>
              </a:pathLst>
            </a:custGeom>
            <a:solidFill>
              <a:srgbClr val="8A9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0" name="Google Shape;13580;p93"/>
            <p:cNvSpPr/>
            <p:nvPr/>
          </p:nvSpPr>
          <p:spPr>
            <a:xfrm>
              <a:off x="3140473" y="4357544"/>
              <a:ext cx="289158" cy="252938"/>
            </a:xfrm>
            <a:custGeom>
              <a:avLst/>
              <a:gdLst/>
              <a:ahLst/>
              <a:cxnLst/>
              <a:rect l="l" t="t" r="r" b="b"/>
              <a:pathLst>
                <a:path w="11025" h="9644" extrusionOk="0">
                  <a:moveTo>
                    <a:pt x="6198" y="323"/>
                  </a:moveTo>
                  <a:lnTo>
                    <a:pt x="5890" y="3100"/>
                  </a:lnTo>
                  <a:cubicBezTo>
                    <a:pt x="5885" y="3104"/>
                    <a:pt x="5880" y="3109"/>
                    <a:pt x="5876" y="3109"/>
                  </a:cubicBezTo>
                  <a:lnTo>
                    <a:pt x="5149" y="3109"/>
                  </a:lnTo>
                  <a:cubicBezTo>
                    <a:pt x="5144" y="3109"/>
                    <a:pt x="5139" y="3104"/>
                    <a:pt x="5139" y="3100"/>
                  </a:cubicBezTo>
                  <a:lnTo>
                    <a:pt x="4831" y="323"/>
                  </a:lnTo>
                  <a:close/>
                  <a:moveTo>
                    <a:pt x="10519" y="2739"/>
                  </a:moveTo>
                  <a:cubicBezTo>
                    <a:pt x="10620" y="2739"/>
                    <a:pt x="10702" y="2821"/>
                    <a:pt x="10702" y="2926"/>
                  </a:cubicBezTo>
                  <a:lnTo>
                    <a:pt x="10702" y="9138"/>
                  </a:lnTo>
                  <a:cubicBezTo>
                    <a:pt x="10702" y="9239"/>
                    <a:pt x="10620" y="9321"/>
                    <a:pt x="10519" y="9321"/>
                  </a:cubicBezTo>
                  <a:lnTo>
                    <a:pt x="511" y="9321"/>
                  </a:lnTo>
                  <a:cubicBezTo>
                    <a:pt x="409" y="9321"/>
                    <a:pt x="328" y="9239"/>
                    <a:pt x="328" y="9138"/>
                  </a:cubicBezTo>
                  <a:lnTo>
                    <a:pt x="328" y="2926"/>
                  </a:lnTo>
                  <a:cubicBezTo>
                    <a:pt x="328" y="2821"/>
                    <a:pt x="409" y="2739"/>
                    <a:pt x="511" y="2739"/>
                  </a:cubicBezTo>
                  <a:lnTo>
                    <a:pt x="4774" y="2739"/>
                  </a:lnTo>
                  <a:lnTo>
                    <a:pt x="4817" y="3133"/>
                  </a:lnTo>
                  <a:cubicBezTo>
                    <a:pt x="4836" y="3302"/>
                    <a:pt x="4981" y="3432"/>
                    <a:pt x="5149" y="3432"/>
                  </a:cubicBezTo>
                  <a:lnTo>
                    <a:pt x="5880" y="3432"/>
                  </a:lnTo>
                  <a:cubicBezTo>
                    <a:pt x="6049" y="3432"/>
                    <a:pt x="6193" y="3302"/>
                    <a:pt x="6212" y="3133"/>
                  </a:cubicBezTo>
                  <a:lnTo>
                    <a:pt x="6256" y="2739"/>
                  </a:lnTo>
                  <a:close/>
                  <a:moveTo>
                    <a:pt x="4649" y="1"/>
                  </a:moveTo>
                  <a:cubicBezTo>
                    <a:pt x="4552" y="1"/>
                    <a:pt x="4480" y="83"/>
                    <a:pt x="4490" y="179"/>
                  </a:cubicBezTo>
                  <a:lnTo>
                    <a:pt x="4740" y="2416"/>
                  </a:lnTo>
                  <a:lnTo>
                    <a:pt x="511" y="2416"/>
                  </a:lnTo>
                  <a:cubicBezTo>
                    <a:pt x="231" y="2416"/>
                    <a:pt x="0" y="2642"/>
                    <a:pt x="0" y="2926"/>
                  </a:cubicBezTo>
                  <a:lnTo>
                    <a:pt x="0" y="9138"/>
                  </a:lnTo>
                  <a:cubicBezTo>
                    <a:pt x="0" y="9417"/>
                    <a:pt x="231" y="9644"/>
                    <a:pt x="511" y="9644"/>
                  </a:cubicBezTo>
                  <a:lnTo>
                    <a:pt x="10519" y="9644"/>
                  </a:lnTo>
                  <a:cubicBezTo>
                    <a:pt x="10798" y="9644"/>
                    <a:pt x="11024" y="9417"/>
                    <a:pt x="11024" y="9138"/>
                  </a:cubicBezTo>
                  <a:lnTo>
                    <a:pt x="11024" y="2926"/>
                  </a:lnTo>
                  <a:cubicBezTo>
                    <a:pt x="11024" y="2642"/>
                    <a:pt x="10798" y="2416"/>
                    <a:pt x="10519" y="2416"/>
                  </a:cubicBezTo>
                  <a:lnTo>
                    <a:pt x="6289" y="2416"/>
                  </a:lnTo>
                  <a:lnTo>
                    <a:pt x="6535" y="179"/>
                  </a:lnTo>
                  <a:cubicBezTo>
                    <a:pt x="6549" y="83"/>
                    <a:pt x="6472" y="1"/>
                    <a:pt x="637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1" name="Google Shape;13581;p93"/>
            <p:cNvSpPr/>
            <p:nvPr/>
          </p:nvSpPr>
          <p:spPr>
            <a:xfrm>
              <a:off x="3167723" y="4457130"/>
              <a:ext cx="98983" cy="126233"/>
            </a:xfrm>
            <a:custGeom>
              <a:avLst/>
              <a:gdLst/>
              <a:ahLst/>
              <a:cxnLst/>
              <a:rect l="l" t="t" r="r" b="b"/>
              <a:pathLst>
                <a:path w="3774" h="4813" extrusionOk="0">
                  <a:moveTo>
                    <a:pt x="2060" y="1189"/>
                  </a:moveTo>
                  <a:cubicBezTo>
                    <a:pt x="2253" y="1189"/>
                    <a:pt x="2416" y="1348"/>
                    <a:pt x="2416" y="1545"/>
                  </a:cubicBezTo>
                  <a:lnTo>
                    <a:pt x="2416" y="1887"/>
                  </a:lnTo>
                  <a:cubicBezTo>
                    <a:pt x="2416" y="2180"/>
                    <a:pt x="2176" y="2416"/>
                    <a:pt x="1887" y="2416"/>
                  </a:cubicBezTo>
                  <a:cubicBezTo>
                    <a:pt x="1594" y="2416"/>
                    <a:pt x="1358" y="2180"/>
                    <a:pt x="1358" y="1887"/>
                  </a:cubicBezTo>
                  <a:lnTo>
                    <a:pt x="1358" y="1545"/>
                  </a:lnTo>
                  <a:cubicBezTo>
                    <a:pt x="1358" y="1348"/>
                    <a:pt x="1517" y="1189"/>
                    <a:pt x="1714" y="1189"/>
                  </a:cubicBezTo>
                  <a:close/>
                  <a:moveTo>
                    <a:pt x="2070" y="2719"/>
                  </a:moveTo>
                  <a:lnTo>
                    <a:pt x="2070" y="2815"/>
                  </a:lnTo>
                  <a:cubicBezTo>
                    <a:pt x="2070" y="2878"/>
                    <a:pt x="2084" y="2935"/>
                    <a:pt x="2113" y="2984"/>
                  </a:cubicBezTo>
                  <a:lnTo>
                    <a:pt x="1892" y="3205"/>
                  </a:lnTo>
                  <a:cubicBezTo>
                    <a:pt x="1889" y="3207"/>
                    <a:pt x="1887" y="3209"/>
                    <a:pt x="1885" y="3209"/>
                  </a:cubicBezTo>
                  <a:cubicBezTo>
                    <a:pt x="1882" y="3209"/>
                    <a:pt x="1880" y="3207"/>
                    <a:pt x="1877" y="3205"/>
                  </a:cubicBezTo>
                  <a:lnTo>
                    <a:pt x="1656" y="2984"/>
                  </a:lnTo>
                  <a:cubicBezTo>
                    <a:pt x="1685" y="2935"/>
                    <a:pt x="1704" y="2878"/>
                    <a:pt x="1704" y="2815"/>
                  </a:cubicBezTo>
                  <a:lnTo>
                    <a:pt x="1704" y="2719"/>
                  </a:lnTo>
                  <a:cubicBezTo>
                    <a:pt x="1762" y="2733"/>
                    <a:pt x="1824" y="2738"/>
                    <a:pt x="1887" y="2743"/>
                  </a:cubicBezTo>
                  <a:lnTo>
                    <a:pt x="1887" y="2738"/>
                  </a:lnTo>
                  <a:cubicBezTo>
                    <a:pt x="1950" y="2738"/>
                    <a:pt x="2007" y="2733"/>
                    <a:pt x="2070" y="2719"/>
                  </a:cubicBezTo>
                  <a:close/>
                  <a:moveTo>
                    <a:pt x="2378" y="3176"/>
                  </a:moveTo>
                  <a:lnTo>
                    <a:pt x="2657" y="3320"/>
                  </a:lnTo>
                  <a:cubicBezTo>
                    <a:pt x="2719" y="3349"/>
                    <a:pt x="2758" y="3412"/>
                    <a:pt x="2758" y="3484"/>
                  </a:cubicBezTo>
                  <a:lnTo>
                    <a:pt x="2758" y="4490"/>
                  </a:lnTo>
                  <a:lnTo>
                    <a:pt x="1011" y="4490"/>
                  </a:lnTo>
                  <a:lnTo>
                    <a:pt x="1011" y="3484"/>
                  </a:lnTo>
                  <a:cubicBezTo>
                    <a:pt x="1011" y="3412"/>
                    <a:pt x="1050" y="3349"/>
                    <a:pt x="1112" y="3320"/>
                  </a:cubicBezTo>
                  <a:lnTo>
                    <a:pt x="1396" y="3176"/>
                  </a:lnTo>
                  <a:lnTo>
                    <a:pt x="1651" y="3436"/>
                  </a:lnTo>
                  <a:cubicBezTo>
                    <a:pt x="1716" y="3501"/>
                    <a:pt x="1802" y="3533"/>
                    <a:pt x="1887" y="3533"/>
                  </a:cubicBezTo>
                  <a:cubicBezTo>
                    <a:pt x="1972" y="3533"/>
                    <a:pt x="2058" y="3501"/>
                    <a:pt x="2123" y="3436"/>
                  </a:cubicBezTo>
                  <a:lnTo>
                    <a:pt x="2378" y="3176"/>
                  </a:lnTo>
                  <a:close/>
                  <a:moveTo>
                    <a:pt x="3436" y="323"/>
                  </a:moveTo>
                  <a:cubicBezTo>
                    <a:pt x="3441" y="323"/>
                    <a:pt x="3446" y="328"/>
                    <a:pt x="3446" y="337"/>
                  </a:cubicBezTo>
                  <a:lnTo>
                    <a:pt x="3446" y="4475"/>
                  </a:lnTo>
                  <a:lnTo>
                    <a:pt x="3451" y="4475"/>
                  </a:lnTo>
                  <a:cubicBezTo>
                    <a:pt x="3451" y="4485"/>
                    <a:pt x="3446" y="4490"/>
                    <a:pt x="3441" y="4490"/>
                  </a:cubicBezTo>
                  <a:lnTo>
                    <a:pt x="3085" y="4490"/>
                  </a:lnTo>
                  <a:lnTo>
                    <a:pt x="3085" y="3484"/>
                  </a:lnTo>
                  <a:cubicBezTo>
                    <a:pt x="3085" y="3292"/>
                    <a:pt x="2974" y="3113"/>
                    <a:pt x="2801" y="3032"/>
                  </a:cubicBezTo>
                  <a:lnTo>
                    <a:pt x="2397" y="2830"/>
                  </a:lnTo>
                  <a:cubicBezTo>
                    <a:pt x="2397" y="2825"/>
                    <a:pt x="2392" y="2820"/>
                    <a:pt x="2392" y="2815"/>
                  </a:cubicBezTo>
                  <a:lnTo>
                    <a:pt x="2392" y="2575"/>
                  </a:lnTo>
                  <a:lnTo>
                    <a:pt x="2392" y="2570"/>
                  </a:lnTo>
                  <a:cubicBezTo>
                    <a:pt x="2609" y="2411"/>
                    <a:pt x="2739" y="2156"/>
                    <a:pt x="2739" y="1887"/>
                  </a:cubicBezTo>
                  <a:lnTo>
                    <a:pt x="2739" y="1540"/>
                  </a:lnTo>
                  <a:cubicBezTo>
                    <a:pt x="2739" y="1165"/>
                    <a:pt x="2436" y="862"/>
                    <a:pt x="2060" y="862"/>
                  </a:cubicBezTo>
                  <a:lnTo>
                    <a:pt x="1714" y="862"/>
                  </a:lnTo>
                  <a:cubicBezTo>
                    <a:pt x="1338" y="862"/>
                    <a:pt x="1031" y="1165"/>
                    <a:pt x="1031" y="1540"/>
                  </a:cubicBezTo>
                  <a:lnTo>
                    <a:pt x="1031" y="1887"/>
                  </a:lnTo>
                  <a:cubicBezTo>
                    <a:pt x="1031" y="2156"/>
                    <a:pt x="1160" y="2411"/>
                    <a:pt x="1377" y="2570"/>
                  </a:cubicBezTo>
                  <a:lnTo>
                    <a:pt x="1377" y="2575"/>
                  </a:lnTo>
                  <a:lnTo>
                    <a:pt x="1377" y="2815"/>
                  </a:lnTo>
                  <a:cubicBezTo>
                    <a:pt x="1377" y="2820"/>
                    <a:pt x="1377" y="2825"/>
                    <a:pt x="1372" y="2830"/>
                  </a:cubicBezTo>
                  <a:lnTo>
                    <a:pt x="968" y="3032"/>
                  </a:lnTo>
                  <a:cubicBezTo>
                    <a:pt x="795" y="3113"/>
                    <a:pt x="689" y="3292"/>
                    <a:pt x="689" y="3484"/>
                  </a:cubicBezTo>
                  <a:lnTo>
                    <a:pt x="689" y="4490"/>
                  </a:lnTo>
                  <a:lnTo>
                    <a:pt x="333" y="4490"/>
                  </a:lnTo>
                  <a:cubicBezTo>
                    <a:pt x="323" y="4490"/>
                    <a:pt x="318" y="4485"/>
                    <a:pt x="318" y="4475"/>
                  </a:cubicBezTo>
                  <a:lnTo>
                    <a:pt x="318" y="337"/>
                  </a:lnTo>
                  <a:cubicBezTo>
                    <a:pt x="318" y="328"/>
                    <a:pt x="323" y="323"/>
                    <a:pt x="333" y="323"/>
                  </a:cubicBezTo>
                  <a:close/>
                  <a:moveTo>
                    <a:pt x="333" y="0"/>
                  </a:moveTo>
                  <a:cubicBezTo>
                    <a:pt x="150" y="0"/>
                    <a:pt x="1" y="149"/>
                    <a:pt x="1" y="337"/>
                  </a:cubicBezTo>
                  <a:lnTo>
                    <a:pt x="1" y="4475"/>
                  </a:lnTo>
                  <a:cubicBezTo>
                    <a:pt x="1" y="4663"/>
                    <a:pt x="150" y="4812"/>
                    <a:pt x="333" y="4812"/>
                  </a:cubicBezTo>
                  <a:lnTo>
                    <a:pt x="3441" y="4812"/>
                  </a:lnTo>
                  <a:cubicBezTo>
                    <a:pt x="3624" y="4812"/>
                    <a:pt x="3773" y="4663"/>
                    <a:pt x="3773" y="4475"/>
                  </a:cubicBezTo>
                  <a:lnTo>
                    <a:pt x="3773" y="337"/>
                  </a:lnTo>
                  <a:cubicBezTo>
                    <a:pt x="3773" y="149"/>
                    <a:pt x="3624" y="0"/>
                    <a:pt x="344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2" name="Google Shape;13582;p93"/>
            <p:cNvSpPr/>
            <p:nvPr/>
          </p:nvSpPr>
          <p:spPr>
            <a:xfrm>
              <a:off x="3285354" y="4457130"/>
              <a:ext cx="117132" cy="26647"/>
            </a:xfrm>
            <a:custGeom>
              <a:avLst/>
              <a:gdLst/>
              <a:ahLst/>
              <a:cxnLst/>
              <a:rect l="l" t="t" r="r" b="b"/>
              <a:pathLst>
                <a:path w="4466" h="1016" extrusionOk="0">
                  <a:moveTo>
                    <a:pt x="4129" y="323"/>
                  </a:moveTo>
                  <a:cubicBezTo>
                    <a:pt x="4138" y="323"/>
                    <a:pt x="4143" y="328"/>
                    <a:pt x="4143" y="337"/>
                  </a:cubicBezTo>
                  <a:lnTo>
                    <a:pt x="4143" y="679"/>
                  </a:lnTo>
                  <a:cubicBezTo>
                    <a:pt x="4143" y="688"/>
                    <a:pt x="4138" y="693"/>
                    <a:pt x="4129" y="693"/>
                  </a:cubicBezTo>
                  <a:lnTo>
                    <a:pt x="332" y="693"/>
                  </a:lnTo>
                  <a:cubicBezTo>
                    <a:pt x="328" y="693"/>
                    <a:pt x="323" y="684"/>
                    <a:pt x="323" y="679"/>
                  </a:cubicBezTo>
                  <a:lnTo>
                    <a:pt x="323" y="337"/>
                  </a:lnTo>
                  <a:cubicBezTo>
                    <a:pt x="323" y="328"/>
                    <a:pt x="328" y="323"/>
                    <a:pt x="332" y="323"/>
                  </a:cubicBezTo>
                  <a:close/>
                  <a:moveTo>
                    <a:pt x="332" y="0"/>
                  </a:moveTo>
                  <a:cubicBezTo>
                    <a:pt x="150" y="0"/>
                    <a:pt x="0" y="149"/>
                    <a:pt x="0" y="337"/>
                  </a:cubicBezTo>
                  <a:lnTo>
                    <a:pt x="0" y="679"/>
                  </a:lnTo>
                  <a:cubicBezTo>
                    <a:pt x="0" y="866"/>
                    <a:pt x="150" y="1016"/>
                    <a:pt x="332" y="1016"/>
                  </a:cubicBezTo>
                  <a:lnTo>
                    <a:pt x="4129" y="1016"/>
                  </a:lnTo>
                  <a:cubicBezTo>
                    <a:pt x="4316" y="1016"/>
                    <a:pt x="4466" y="866"/>
                    <a:pt x="4466" y="679"/>
                  </a:cubicBezTo>
                  <a:lnTo>
                    <a:pt x="4466" y="337"/>
                  </a:lnTo>
                  <a:cubicBezTo>
                    <a:pt x="4466" y="149"/>
                    <a:pt x="4316" y="0"/>
                    <a:pt x="412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3" name="Google Shape;13583;p93"/>
            <p:cNvSpPr/>
            <p:nvPr/>
          </p:nvSpPr>
          <p:spPr>
            <a:xfrm>
              <a:off x="3285354" y="4493350"/>
              <a:ext cx="90013" cy="26647"/>
            </a:xfrm>
            <a:custGeom>
              <a:avLst/>
              <a:gdLst/>
              <a:ahLst/>
              <a:cxnLst/>
              <a:rect l="l" t="t" r="r" b="b"/>
              <a:pathLst>
                <a:path w="3432" h="1016" extrusionOk="0">
                  <a:moveTo>
                    <a:pt x="3094" y="327"/>
                  </a:moveTo>
                  <a:cubicBezTo>
                    <a:pt x="3104" y="327"/>
                    <a:pt x="3109" y="332"/>
                    <a:pt x="3109" y="337"/>
                  </a:cubicBezTo>
                  <a:lnTo>
                    <a:pt x="3109" y="679"/>
                  </a:lnTo>
                  <a:cubicBezTo>
                    <a:pt x="3109" y="688"/>
                    <a:pt x="3104" y="693"/>
                    <a:pt x="3094" y="693"/>
                  </a:cubicBezTo>
                  <a:lnTo>
                    <a:pt x="332" y="693"/>
                  </a:lnTo>
                  <a:cubicBezTo>
                    <a:pt x="328" y="693"/>
                    <a:pt x="323" y="684"/>
                    <a:pt x="323" y="679"/>
                  </a:cubicBezTo>
                  <a:lnTo>
                    <a:pt x="323" y="337"/>
                  </a:lnTo>
                  <a:cubicBezTo>
                    <a:pt x="323" y="332"/>
                    <a:pt x="328" y="327"/>
                    <a:pt x="332" y="327"/>
                  </a:cubicBezTo>
                  <a:close/>
                  <a:moveTo>
                    <a:pt x="332" y="0"/>
                  </a:moveTo>
                  <a:cubicBezTo>
                    <a:pt x="150" y="0"/>
                    <a:pt x="0" y="149"/>
                    <a:pt x="0" y="337"/>
                  </a:cubicBezTo>
                  <a:lnTo>
                    <a:pt x="0" y="679"/>
                  </a:lnTo>
                  <a:cubicBezTo>
                    <a:pt x="0" y="866"/>
                    <a:pt x="150" y="1016"/>
                    <a:pt x="332" y="1016"/>
                  </a:cubicBezTo>
                  <a:lnTo>
                    <a:pt x="3094" y="1016"/>
                  </a:lnTo>
                  <a:cubicBezTo>
                    <a:pt x="3282" y="1016"/>
                    <a:pt x="3431" y="866"/>
                    <a:pt x="3431" y="679"/>
                  </a:cubicBezTo>
                  <a:lnTo>
                    <a:pt x="3431" y="337"/>
                  </a:lnTo>
                  <a:cubicBezTo>
                    <a:pt x="3431" y="154"/>
                    <a:pt x="3282" y="0"/>
                    <a:pt x="309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4" name="Google Shape;13584;p93"/>
            <p:cNvSpPr/>
            <p:nvPr/>
          </p:nvSpPr>
          <p:spPr>
            <a:xfrm>
              <a:off x="3283964" y="4529570"/>
              <a:ext cx="56573" cy="8471"/>
            </a:xfrm>
            <a:custGeom>
              <a:avLst/>
              <a:gdLst/>
              <a:ahLst/>
              <a:cxnLst/>
              <a:rect l="l" t="t" r="r" b="b"/>
              <a:pathLst>
                <a:path w="2157" h="323" extrusionOk="0">
                  <a:moveTo>
                    <a:pt x="217" y="0"/>
                  </a:moveTo>
                  <a:cubicBezTo>
                    <a:pt x="0" y="0"/>
                    <a:pt x="0" y="323"/>
                    <a:pt x="217" y="323"/>
                  </a:cubicBezTo>
                  <a:lnTo>
                    <a:pt x="1940" y="323"/>
                  </a:lnTo>
                  <a:cubicBezTo>
                    <a:pt x="2156" y="323"/>
                    <a:pt x="2156" y="0"/>
                    <a:pt x="194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5" name="Google Shape;13585;p93"/>
            <p:cNvSpPr/>
            <p:nvPr/>
          </p:nvSpPr>
          <p:spPr>
            <a:xfrm>
              <a:off x="3347303" y="4529570"/>
              <a:ext cx="29453" cy="8471"/>
            </a:xfrm>
            <a:custGeom>
              <a:avLst/>
              <a:gdLst/>
              <a:ahLst/>
              <a:cxnLst/>
              <a:rect l="l" t="t" r="r" b="b"/>
              <a:pathLst>
                <a:path w="1123" h="323" extrusionOk="0">
                  <a:moveTo>
                    <a:pt x="217" y="0"/>
                  </a:moveTo>
                  <a:cubicBezTo>
                    <a:pt x="1" y="0"/>
                    <a:pt x="1" y="323"/>
                    <a:pt x="217" y="323"/>
                  </a:cubicBezTo>
                  <a:lnTo>
                    <a:pt x="910" y="323"/>
                  </a:lnTo>
                  <a:cubicBezTo>
                    <a:pt x="1122" y="323"/>
                    <a:pt x="1122" y="0"/>
                    <a:pt x="91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6" name="Google Shape;13586;p93"/>
            <p:cNvSpPr/>
            <p:nvPr/>
          </p:nvSpPr>
          <p:spPr>
            <a:xfrm>
              <a:off x="3283964" y="4556690"/>
              <a:ext cx="20353" cy="8498"/>
            </a:xfrm>
            <a:custGeom>
              <a:avLst/>
              <a:gdLst/>
              <a:ahLst/>
              <a:cxnLst/>
              <a:rect l="l" t="t" r="r" b="b"/>
              <a:pathLst>
                <a:path w="776" h="324" extrusionOk="0">
                  <a:moveTo>
                    <a:pt x="217" y="1"/>
                  </a:moveTo>
                  <a:cubicBezTo>
                    <a:pt x="0" y="1"/>
                    <a:pt x="0" y="323"/>
                    <a:pt x="217" y="323"/>
                  </a:cubicBezTo>
                  <a:lnTo>
                    <a:pt x="559" y="323"/>
                  </a:lnTo>
                  <a:cubicBezTo>
                    <a:pt x="775" y="323"/>
                    <a:pt x="775" y="1"/>
                    <a:pt x="55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7" name="Google Shape;13587;p93"/>
            <p:cNvSpPr/>
            <p:nvPr/>
          </p:nvSpPr>
          <p:spPr>
            <a:xfrm>
              <a:off x="3311083" y="4556690"/>
              <a:ext cx="47603" cy="8498"/>
            </a:xfrm>
            <a:custGeom>
              <a:avLst/>
              <a:gdLst/>
              <a:ahLst/>
              <a:cxnLst/>
              <a:rect l="l" t="t" r="r" b="b"/>
              <a:pathLst>
                <a:path w="1815" h="324" extrusionOk="0">
                  <a:moveTo>
                    <a:pt x="217" y="1"/>
                  </a:moveTo>
                  <a:cubicBezTo>
                    <a:pt x="1" y="1"/>
                    <a:pt x="1" y="323"/>
                    <a:pt x="217" y="323"/>
                  </a:cubicBezTo>
                  <a:lnTo>
                    <a:pt x="1598" y="323"/>
                  </a:lnTo>
                  <a:cubicBezTo>
                    <a:pt x="1815" y="323"/>
                    <a:pt x="1815" y="1"/>
                    <a:pt x="159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8" name="Google Shape;13588;p93"/>
            <p:cNvSpPr/>
            <p:nvPr/>
          </p:nvSpPr>
          <p:spPr>
            <a:xfrm>
              <a:off x="3283964" y="4574865"/>
              <a:ext cx="20353" cy="8498"/>
            </a:xfrm>
            <a:custGeom>
              <a:avLst/>
              <a:gdLst/>
              <a:ahLst/>
              <a:cxnLst/>
              <a:rect l="l" t="t" r="r" b="b"/>
              <a:pathLst>
                <a:path w="776" h="324" extrusionOk="0">
                  <a:moveTo>
                    <a:pt x="217" y="1"/>
                  </a:moveTo>
                  <a:cubicBezTo>
                    <a:pt x="0" y="1"/>
                    <a:pt x="0" y="323"/>
                    <a:pt x="217" y="323"/>
                  </a:cubicBezTo>
                  <a:lnTo>
                    <a:pt x="559" y="323"/>
                  </a:lnTo>
                  <a:cubicBezTo>
                    <a:pt x="775" y="323"/>
                    <a:pt x="775" y="1"/>
                    <a:pt x="55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89" name="Google Shape;13589;p93"/>
            <p:cNvSpPr/>
            <p:nvPr/>
          </p:nvSpPr>
          <p:spPr>
            <a:xfrm>
              <a:off x="3311083" y="4574865"/>
              <a:ext cx="47603" cy="8498"/>
            </a:xfrm>
            <a:custGeom>
              <a:avLst/>
              <a:gdLst/>
              <a:ahLst/>
              <a:cxnLst/>
              <a:rect l="l" t="t" r="r" b="b"/>
              <a:pathLst>
                <a:path w="1815" h="324" extrusionOk="0">
                  <a:moveTo>
                    <a:pt x="217" y="1"/>
                  </a:moveTo>
                  <a:cubicBezTo>
                    <a:pt x="1" y="1"/>
                    <a:pt x="1" y="323"/>
                    <a:pt x="217" y="323"/>
                  </a:cubicBezTo>
                  <a:lnTo>
                    <a:pt x="1598" y="323"/>
                  </a:lnTo>
                  <a:cubicBezTo>
                    <a:pt x="1815" y="323"/>
                    <a:pt x="1815" y="1"/>
                    <a:pt x="159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0" name="Google Shape;13590;p93"/>
            <p:cNvSpPr/>
            <p:nvPr/>
          </p:nvSpPr>
          <p:spPr>
            <a:xfrm>
              <a:off x="3279426" y="4420910"/>
              <a:ext cx="11383" cy="8471"/>
            </a:xfrm>
            <a:custGeom>
              <a:avLst/>
              <a:gdLst/>
              <a:ahLst/>
              <a:cxnLst/>
              <a:rect l="l" t="t" r="r" b="b"/>
              <a:pathLst>
                <a:path w="434" h="323" extrusionOk="0">
                  <a:moveTo>
                    <a:pt x="217" y="0"/>
                  </a:moveTo>
                  <a:cubicBezTo>
                    <a:pt x="0" y="0"/>
                    <a:pt x="0" y="323"/>
                    <a:pt x="217" y="323"/>
                  </a:cubicBezTo>
                  <a:cubicBezTo>
                    <a:pt x="433" y="323"/>
                    <a:pt x="433" y="0"/>
                    <a:pt x="21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591" name="Google Shape;13591;p93"/>
          <p:cNvGrpSpPr/>
          <p:nvPr/>
        </p:nvGrpSpPr>
        <p:grpSpPr>
          <a:xfrm>
            <a:off x="4889349" y="1360621"/>
            <a:ext cx="348327" cy="310298"/>
            <a:chOff x="4889349" y="1545196"/>
            <a:chExt cx="348327" cy="310298"/>
          </a:xfrm>
        </p:grpSpPr>
        <p:sp>
          <p:nvSpPr>
            <p:cNvPr id="13592" name="Google Shape;13592;p93"/>
            <p:cNvSpPr/>
            <p:nvPr/>
          </p:nvSpPr>
          <p:spPr>
            <a:xfrm>
              <a:off x="4954472" y="1566650"/>
              <a:ext cx="65385" cy="54553"/>
            </a:xfrm>
            <a:custGeom>
              <a:avLst/>
              <a:gdLst/>
              <a:ahLst/>
              <a:cxnLst/>
              <a:rect l="l" t="t" r="r" b="b"/>
              <a:pathLst>
                <a:path w="2493" h="2080" extrusionOk="0">
                  <a:moveTo>
                    <a:pt x="1247" y="1"/>
                  </a:moveTo>
                  <a:cubicBezTo>
                    <a:pt x="559" y="1"/>
                    <a:pt x="0" y="467"/>
                    <a:pt x="0" y="1040"/>
                  </a:cubicBezTo>
                  <a:cubicBezTo>
                    <a:pt x="0" y="1617"/>
                    <a:pt x="559" y="2079"/>
                    <a:pt x="1247" y="2079"/>
                  </a:cubicBezTo>
                  <a:cubicBezTo>
                    <a:pt x="1935" y="2079"/>
                    <a:pt x="2493" y="1617"/>
                    <a:pt x="2493" y="1040"/>
                  </a:cubicBezTo>
                  <a:cubicBezTo>
                    <a:pt x="2493" y="467"/>
                    <a:pt x="1935" y="1"/>
                    <a:pt x="1247" y="1"/>
                  </a:cubicBez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3" name="Google Shape;13593;p93"/>
            <p:cNvSpPr/>
            <p:nvPr/>
          </p:nvSpPr>
          <p:spPr>
            <a:xfrm>
              <a:off x="4954472" y="1566650"/>
              <a:ext cx="43564" cy="54553"/>
            </a:xfrm>
            <a:custGeom>
              <a:avLst/>
              <a:gdLst/>
              <a:ahLst/>
              <a:cxnLst/>
              <a:rect l="l" t="t" r="r" b="b"/>
              <a:pathLst>
                <a:path w="1661" h="2080" extrusionOk="0">
                  <a:moveTo>
                    <a:pt x="1247" y="1"/>
                  </a:moveTo>
                  <a:cubicBezTo>
                    <a:pt x="559" y="1"/>
                    <a:pt x="0" y="467"/>
                    <a:pt x="0" y="1040"/>
                  </a:cubicBezTo>
                  <a:cubicBezTo>
                    <a:pt x="0" y="1612"/>
                    <a:pt x="559" y="2079"/>
                    <a:pt x="1247" y="2079"/>
                  </a:cubicBezTo>
                  <a:cubicBezTo>
                    <a:pt x="1386" y="2079"/>
                    <a:pt x="1526" y="2060"/>
                    <a:pt x="1660" y="2021"/>
                  </a:cubicBezTo>
                  <a:cubicBezTo>
                    <a:pt x="1179" y="1877"/>
                    <a:pt x="833" y="1492"/>
                    <a:pt x="833" y="1040"/>
                  </a:cubicBezTo>
                  <a:cubicBezTo>
                    <a:pt x="833" y="588"/>
                    <a:pt x="1179" y="203"/>
                    <a:pt x="1660" y="63"/>
                  </a:cubicBezTo>
                  <a:cubicBezTo>
                    <a:pt x="1526" y="20"/>
                    <a:pt x="1386" y="1"/>
                    <a:pt x="1247" y="1"/>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4" name="Google Shape;13594;p93"/>
            <p:cNvSpPr/>
            <p:nvPr/>
          </p:nvSpPr>
          <p:spPr>
            <a:xfrm>
              <a:off x="4916232" y="1593900"/>
              <a:ext cx="141865" cy="141891"/>
            </a:xfrm>
            <a:custGeom>
              <a:avLst/>
              <a:gdLst/>
              <a:ahLst/>
              <a:cxnLst/>
              <a:rect l="l" t="t" r="r" b="b"/>
              <a:pathLst>
                <a:path w="5409" h="5410" extrusionOk="0">
                  <a:moveTo>
                    <a:pt x="2705" y="1"/>
                  </a:moveTo>
                  <a:cubicBezTo>
                    <a:pt x="1213" y="1"/>
                    <a:pt x="0" y="1213"/>
                    <a:pt x="0" y="2705"/>
                  </a:cubicBezTo>
                  <a:cubicBezTo>
                    <a:pt x="0" y="4197"/>
                    <a:pt x="1213" y="5409"/>
                    <a:pt x="2705" y="5409"/>
                  </a:cubicBezTo>
                  <a:cubicBezTo>
                    <a:pt x="4196" y="5409"/>
                    <a:pt x="5409" y="4197"/>
                    <a:pt x="5409" y="2705"/>
                  </a:cubicBezTo>
                  <a:cubicBezTo>
                    <a:pt x="5409" y="1213"/>
                    <a:pt x="4196" y="1"/>
                    <a:pt x="2705" y="1"/>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5" name="Google Shape;13595;p93"/>
            <p:cNvSpPr/>
            <p:nvPr/>
          </p:nvSpPr>
          <p:spPr>
            <a:xfrm>
              <a:off x="4945004" y="1593979"/>
              <a:ext cx="113093" cy="141812"/>
            </a:xfrm>
            <a:custGeom>
              <a:avLst/>
              <a:gdLst/>
              <a:ahLst/>
              <a:cxnLst/>
              <a:rect l="l" t="t" r="r" b="b"/>
              <a:pathLst>
                <a:path w="4312" h="5407" extrusionOk="0">
                  <a:moveTo>
                    <a:pt x="1634" y="0"/>
                  </a:moveTo>
                  <a:cubicBezTo>
                    <a:pt x="1490" y="0"/>
                    <a:pt x="1344" y="12"/>
                    <a:pt x="1199" y="36"/>
                  </a:cubicBezTo>
                  <a:cubicBezTo>
                    <a:pt x="130" y="234"/>
                    <a:pt x="1" y="1778"/>
                    <a:pt x="1083" y="2110"/>
                  </a:cubicBezTo>
                  <a:lnTo>
                    <a:pt x="1107" y="2120"/>
                  </a:lnTo>
                  <a:lnTo>
                    <a:pt x="1372" y="5392"/>
                  </a:lnTo>
                  <a:cubicBezTo>
                    <a:pt x="1449" y="5401"/>
                    <a:pt x="1531" y="5406"/>
                    <a:pt x="1608" y="5406"/>
                  </a:cubicBezTo>
                  <a:cubicBezTo>
                    <a:pt x="3099" y="5406"/>
                    <a:pt x="4312" y="4194"/>
                    <a:pt x="4312" y="2702"/>
                  </a:cubicBezTo>
                  <a:cubicBezTo>
                    <a:pt x="4312" y="1995"/>
                    <a:pt x="4095" y="1547"/>
                    <a:pt x="3816" y="1143"/>
                  </a:cubicBezTo>
                  <a:cubicBezTo>
                    <a:pt x="3313" y="422"/>
                    <a:pt x="2496" y="0"/>
                    <a:pt x="1634" y="0"/>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6" name="Google Shape;13596;p93"/>
            <p:cNvSpPr/>
            <p:nvPr/>
          </p:nvSpPr>
          <p:spPr>
            <a:xfrm>
              <a:off x="5079918" y="1566650"/>
              <a:ext cx="152723" cy="159699"/>
            </a:xfrm>
            <a:custGeom>
              <a:avLst/>
              <a:gdLst/>
              <a:ahLst/>
              <a:cxnLst/>
              <a:rect l="l" t="t" r="r" b="b"/>
              <a:pathLst>
                <a:path w="5823" h="6089" extrusionOk="0">
                  <a:moveTo>
                    <a:pt x="626" y="1"/>
                  </a:moveTo>
                  <a:cubicBezTo>
                    <a:pt x="279" y="1"/>
                    <a:pt x="0" y="280"/>
                    <a:pt x="0" y="626"/>
                  </a:cubicBezTo>
                  <a:lnTo>
                    <a:pt x="0" y="3951"/>
                  </a:lnTo>
                  <a:cubicBezTo>
                    <a:pt x="0" y="4297"/>
                    <a:pt x="279" y="4576"/>
                    <a:pt x="621" y="4576"/>
                  </a:cubicBezTo>
                  <a:lnTo>
                    <a:pt x="1247" y="4576"/>
                  </a:lnTo>
                  <a:lnTo>
                    <a:pt x="900" y="5957"/>
                  </a:lnTo>
                  <a:cubicBezTo>
                    <a:pt x="882" y="6030"/>
                    <a:pt x="938" y="6089"/>
                    <a:pt x="1001" y="6089"/>
                  </a:cubicBezTo>
                  <a:cubicBezTo>
                    <a:pt x="1022" y="6089"/>
                    <a:pt x="1043" y="6082"/>
                    <a:pt x="1064" y="6068"/>
                  </a:cubicBezTo>
                  <a:lnTo>
                    <a:pt x="3118" y="4572"/>
                  </a:lnTo>
                  <a:lnTo>
                    <a:pt x="5197" y="4572"/>
                  </a:lnTo>
                  <a:cubicBezTo>
                    <a:pt x="5543" y="4572"/>
                    <a:pt x="5823" y="4293"/>
                    <a:pt x="5823" y="3951"/>
                  </a:cubicBezTo>
                  <a:lnTo>
                    <a:pt x="5823" y="626"/>
                  </a:lnTo>
                  <a:cubicBezTo>
                    <a:pt x="5823" y="280"/>
                    <a:pt x="5543" y="1"/>
                    <a:pt x="5197" y="1"/>
                  </a:cubicBezTo>
                  <a:close/>
                </a:path>
              </a:pathLst>
            </a:custGeom>
            <a:solidFill>
              <a:srgbClr val="E8E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7" name="Google Shape;13597;p93"/>
            <p:cNvSpPr/>
            <p:nvPr/>
          </p:nvSpPr>
          <p:spPr>
            <a:xfrm>
              <a:off x="5085347" y="1566650"/>
              <a:ext cx="130875" cy="87154"/>
            </a:xfrm>
            <a:custGeom>
              <a:avLst/>
              <a:gdLst/>
              <a:ahLst/>
              <a:cxnLst/>
              <a:rect l="l" t="t" r="r" b="b"/>
              <a:pathLst>
                <a:path w="4990" h="3323" extrusionOk="0">
                  <a:moveTo>
                    <a:pt x="669" y="1"/>
                  </a:moveTo>
                  <a:cubicBezTo>
                    <a:pt x="0" y="1319"/>
                    <a:pt x="736" y="2916"/>
                    <a:pt x="2170" y="3258"/>
                  </a:cubicBezTo>
                  <a:cubicBezTo>
                    <a:pt x="2353" y="3302"/>
                    <a:pt x="2534" y="3323"/>
                    <a:pt x="2711" y="3323"/>
                  </a:cubicBezTo>
                  <a:cubicBezTo>
                    <a:pt x="3937" y="3323"/>
                    <a:pt x="4990" y="2330"/>
                    <a:pt x="4990" y="1040"/>
                  </a:cubicBezTo>
                  <a:cubicBezTo>
                    <a:pt x="4990" y="679"/>
                    <a:pt x="4903" y="323"/>
                    <a:pt x="4740" y="1"/>
                  </a:cubicBezTo>
                  <a:close/>
                </a:path>
              </a:pathLst>
            </a:custGeom>
            <a:solidFill>
              <a:srgbClr val="F0F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8" name="Google Shape;13598;p93"/>
            <p:cNvSpPr/>
            <p:nvPr/>
          </p:nvSpPr>
          <p:spPr>
            <a:xfrm>
              <a:off x="5112597" y="1550231"/>
              <a:ext cx="87364" cy="87364"/>
            </a:xfrm>
            <a:custGeom>
              <a:avLst/>
              <a:gdLst/>
              <a:ahLst/>
              <a:cxnLst/>
              <a:rect l="l" t="t" r="r" b="b"/>
              <a:pathLst>
                <a:path w="3331" h="3331" extrusionOk="0">
                  <a:moveTo>
                    <a:pt x="1665" y="1"/>
                  </a:moveTo>
                  <a:cubicBezTo>
                    <a:pt x="746" y="1"/>
                    <a:pt x="1" y="747"/>
                    <a:pt x="1" y="1666"/>
                  </a:cubicBezTo>
                  <a:cubicBezTo>
                    <a:pt x="1" y="2585"/>
                    <a:pt x="746" y="3331"/>
                    <a:pt x="1665" y="3331"/>
                  </a:cubicBezTo>
                  <a:cubicBezTo>
                    <a:pt x="2584" y="3331"/>
                    <a:pt x="3330" y="2585"/>
                    <a:pt x="3330" y="1666"/>
                  </a:cubicBezTo>
                  <a:cubicBezTo>
                    <a:pt x="3330" y="747"/>
                    <a:pt x="2584" y="1"/>
                    <a:pt x="1665" y="1"/>
                  </a:cubicBezTo>
                  <a:close/>
                </a:path>
              </a:pathLst>
            </a:custGeom>
            <a:solidFill>
              <a:srgbClr val="D5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99" name="Google Shape;13599;p93"/>
            <p:cNvSpPr/>
            <p:nvPr/>
          </p:nvSpPr>
          <p:spPr>
            <a:xfrm>
              <a:off x="5129016" y="1566650"/>
              <a:ext cx="54527" cy="54553"/>
            </a:xfrm>
            <a:custGeom>
              <a:avLst/>
              <a:gdLst/>
              <a:ahLst/>
              <a:cxnLst/>
              <a:rect l="l" t="t" r="r" b="b"/>
              <a:pathLst>
                <a:path w="2079" h="2080" extrusionOk="0">
                  <a:moveTo>
                    <a:pt x="1039" y="1"/>
                  </a:moveTo>
                  <a:cubicBezTo>
                    <a:pt x="462" y="1"/>
                    <a:pt x="0" y="467"/>
                    <a:pt x="0" y="1040"/>
                  </a:cubicBezTo>
                  <a:cubicBezTo>
                    <a:pt x="0" y="1617"/>
                    <a:pt x="462" y="2079"/>
                    <a:pt x="1039" y="2079"/>
                  </a:cubicBezTo>
                  <a:cubicBezTo>
                    <a:pt x="1612" y="2079"/>
                    <a:pt x="2079" y="1617"/>
                    <a:pt x="2079" y="1040"/>
                  </a:cubicBezTo>
                  <a:cubicBezTo>
                    <a:pt x="2079" y="467"/>
                    <a:pt x="1612" y="1"/>
                    <a:pt x="1039" y="1"/>
                  </a:cubicBezTo>
                  <a:close/>
                </a:path>
              </a:pathLst>
            </a:custGeom>
            <a:solidFill>
              <a:srgbClr val="D7DC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0" name="Google Shape;13600;p93"/>
            <p:cNvSpPr/>
            <p:nvPr/>
          </p:nvSpPr>
          <p:spPr>
            <a:xfrm>
              <a:off x="5139848" y="1634422"/>
              <a:ext cx="32732" cy="25021"/>
            </a:xfrm>
            <a:custGeom>
              <a:avLst/>
              <a:gdLst/>
              <a:ahLst/>
              <a:cxnLst/>
              <a:rect l="l" t="t" r="r" b="b"/>
              <a:pathLst>
                <a:path w="1248" h="954" extrusionOk="0">
                  <a:moveTo>
                    <a:pt x="1" y="0"/>
                  </a:moveTo>
                  <a:lnTo>
                    <a:pt x="1" y="746"/>
                  </a:lnTo>
                  <a:cubicBezTo>
                    <a:pt x="1" y="857"/>
                    <a:pt x="92" y="953"/>
                    <a:pt x="208" y="953"/>
                  </a:cubicBezTo>
                  <a:lnTo>
                    <a:pt x="1040" y="953"/>
                  </a:lnTo>
                  <a:cubicBezTo>
                    <a:pt x="1156" y="953"/>
                    <a:pt x="1247" y="857"/>
                    <a:pt x="1247" y="746"/>
                  </a:cubicBezTo>
                  <a:lnTo>
                    <a:pt x="1247" y="0"/>
                  </a:lnTo>
                  <a:close/>
                </a:path>
              </a:pathLst>
            </a:custGeom>
            <a:solidFill>
              <a:srgbClr val="BDC6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1" name="Google Shape;13601;p93"/>
            <p:cNvSpPr/>
            <p:nvPr/>
          </p:nvSpPr>
          <p:spPr>
            <a:xfrm>
              <a:off x="5139848" y="1634422"/>
              <a:ext cx="16445" cy="25021"/>
            </a:xfrm>
            <a:custGeom>
              <a:avLst/>
              <a:gdLst/>
              <a:ahLst/>
              <a:cxnLst/>
              <a:rect l="l" t="t" r="r" b="b"/>
              <a:pathLst>
                <a:path w="627" h="954" extrusionOk="0">
                  <a:moveTo>
                    <a:pt x="1" y="0"/>
                  </a:moveTo>
                  <a:lnTo>
                    <a:pt x="1" y="746"/>
                  </a:lnTo>
                  <a:cubicBezTo>
                    <a:pt x="1" y="857"/>
                    <a:pt x="92" y="953"/>
                    <a:pt x="208" y="953"/>
                  </a:cubicBezTo>
                  <a:lnTo>
                    <a:pt x="626" y="953"/>
                  </a:lnTo>
                  <a:lnTo>
                    <a:pt x="626" y="0"/>
                  </a:lnTo>
                  <a:close/>
                </a:path>
              </a:pathLst>
            </a:custGeom>
            <a:solidFill>
              <a:srgbClr val="A1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2" name="Google Shape;13602;p93"/>
            <p:cNvSpPr/>
            <p:nvPr/>
          </p:nvSpPr>
          <p:spPr>
            <a:xfrm>
              <a:off x="4894516" y="1741194"/>
              <a:ext cx="185428" cy="109185"/>
            </a:xfrm>
            <a:custGeom>
              <a:avLst/>
              <a:gdLst/>
              <a:ahLst/>
              <a:cxnLst/>
              <a:rect l="l" t="t" r="r" b="b"/>
              <a:pathLst>
                <a:path w="7070" h="4163" extrusionOk="0">
                  <a:moveTo>
                    <a:pt x="2493" y="0"/>
                  </a:moveTo>
                  <a:lnTo>
                    <a:pt x="2493" y="914"/>
                  </a:lnTo>
                  <a:cubicBezTo>
                    <a:pt x="2493" y="1078"/>
                    <a:pt x="2397" y="1227"/>
                    <a:pt x="2248" y="1294"/>
                  </a:cubicBezTo>
                  <a:lnTo>
                    <a:pt x="496" y="2069"/>
                  </a:lnTo>
                  <a:cubicBezTo>
                    <a:pt x="193" y="2199"/>
                    <a:pt x="1" y="2497"/>
                    <a:pt x="1" y="2829"/>
                  </a:cubicBezTo>
                  <a:lnTo>
                    <a:pt x="1" y="4157"/>
                  </a:lnTo>
                  <a:lnTo>
                    <a:pt x="7069" y="4162"/>
                  </a:lnTo>
                  <a:lnTo>
                    <a:pt x="7069" y="2829"/>
                  </a:lnTo>
                  <a:cubicBezTo>
                    <a:pt x="7069" y="2502"/>
                    <a:pt x="6872" y="2204"/>
                    <a:pt x="6574" y="2069"/>
                  </a:cubicBezTo>
                  <a:lnTo>
                    <a:pt x="4822" y="1299"/>
                  </a:lnTo>
                  <a:cubicBezTo>
                    <a:pt x="4668" y="1232"/>
                    <a:pt x="4572" y="1083"/>
                    <a:pt x="4572" y="919"/>
                  </a:cubicBezTo>
                  <a:lnTo>
                    <a:pt x="4572" y="0"/>
                  </a:ln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3" name="Google Shape;13603;p93"/>
            <p:cNvSpPr/>
            <p:nvPr/>
          </p:nvSpPr>
          <p:spPr>
            <a:xfrm>
              <a:off x="4959901" y="1741194"/>
              <a:ext cx="54553" cy="27250"/>
            </a:xfrm>
            <a:custGeom>
              <a:avLst/>
              <a:gdLst/>
              <a:ahLst/>
              <a:cxnLst/>
              <a:rect l="l" t="t" r="r" b="b"/>
              <a:pathLst>
                <a:path w="2080" h="1039" extrusionOk="0">
                  <a:moveTo>
                    <a:pt x="0" y="0"/>
                  </a:moveTo>
                  <a:lnTo>
                    <a:pt x="0" y="833"/>
                  </a:lnTo>
                  <a:cubicBezTo>
                    <a:pt x="332" y="970"/>
                    <a:pt x="686" y="1038"/>
                    <a:pt x="1040" y="1038"/>
                  </a:cubicBezTo>
                  <a:cubicBezTo>
                    <a:pt x="1393" y="1038"/>
                    <a:pt x="1747" y="970"/>
                    <a:pt x="2079" y="833"/>
                  </a:cubicBezTo>
                  <a:lnTo>
                    <a:pt x="2079" y="0"/>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4" name="Google Shape;13604;p93"/>
            <p:cNvSpPr/>
            <p:nvPr/>
          </p:nvSpPr>
          <p:spPr>
            <a:xfrm>
              <a:off x="4894516" y="1780430"/>
              <a:ext cx="185428" cy="69818"/>
            </a:xfrm>
            <a:custGeom>
              <a:avLst/>
              <a:gdLst/>
              <a:ahLst/>
              <a:cxnLst/>
              <a:rect l="l" t="t" r="r" b="b"/>
              <a:pathLst>
                <a:path w="7070" h="2662" extrusionOk="0">
                  <a:moveTo>
                    <a:pt x="1786" y="1"/>
                  </a:moveTo>
                  <a:lnTo>
                    <a:pt x="496" y="573"/>
                  </a:lnTo>
                  <a:cubicBezTo>
                    <a:pt x="193" y="703"/>
                    <a:pt x="1" y="1001"/>
                    <a:pt x="1" y="1333"/>
                  </a:cubicBezTo>
                  <a:lnTo>
                    <a:pt x="1" y="2661"/>
                  </a:lnTo>
                  <a:lnTo>
                    <a:pt x="7069" y="2661"/>
                  </a:lnTo>
                  <a:lnTo>
                    <a:pt x="7069" y="1333"/>
                  </a:lnTo>
                  <a:cubicBezTo>
                    <a:pt x="7069" y="1001"/>
                    <a:pt x="6872" y="703"/>
                    <a:pt x="6574" y="573"/>
                  </a:cubicBezTo>
                  <a:lnTo>
                    <a:pt x="5284" y="1"/>
                  </a:lnTo>
                  <a:cubicBezTo>
                    <a:pt x="5005" y="727"/>
                    <a:pt x="4312" y="1208"/>
                    <a:pt x="3533" y="1208"/>
                  </a:cubicBezTo>
                  <a:cubicBezTo>
                    <a:pt x="2758" y="1208"/>
                    <a:pt x="2060" y="727"/>
                    <a:pt x="1786" y="1"/>
                  </a:cubicBezTo>
                  <a:close/>
                </a:path>
              </a:pathLst>
            </a:custGeom>
            <a:solidFill>
              <a:srgbClr val="D7DC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5" name="Google Shape;13605;p93"/>
            <p:cNvSpPr/>
            <p:nvPr/>
          </p:nvSpPr>
          <p:spPr>
            <a:xfrm>
              <a:off x="4932651" y="1649424"/>
              <a:ext cx="109054" cy="102759"/>
            </a:xfrm>
            <a:custGeom>
              <a:avLst/>
              <a:gdLst/>
              <a:ahLst/>
              <a:cxnLst/>
              <a:rect l="l" t="t" r="r" b="b"/>
              <a:pathLst>
                <a:path w="4158" h="3918" extrusionOk="0">
                  <a:moveTo>
                    <a:pt x="1513" y="1"/>
                  </a:moveTo>
                  <a:cubicBezTo>
                    <a:pt x="1358" y="1"/>
                    <a:pt x="1212" y="88"/>
                    <a:pt x="1140" y="227"/>
                  </a:cubicBezTo>
                  <a:cubicBezTo>
                    <a:pt x="919" y="665"/>
                    <a:pt x="582" y="1040"/>
                    <a:pt x="173" y="1310"/>
                  </a:cubicBezTo>
                  <a:cubicBezTo>
                    <a:pt x="63" y="1387"/>
                    <a:pt x="0" y="1512"/>
                    <a:pt x="0" y="1647"/>
                  </a:cubicBezTo>
                  <a:lnTo>
                    <a:pt x="0" y="1767"/>
                  </a:lnTo>
                  <a:cubicBezTo>
                    <a:pt x="0" y="2874"/>
                    <a:pt x="832" y="3841"/>
                    <a:pt x="1939" y="3913"/>
                  </a:cubicBezTo>
                  <a:cubicBezTo>
                    <a:pt x="1987" y="3916"/>
                    <a:pt x="2035" y="3918"/>
                    <a:pt x="2083" y="3918"/>
                  </a:cubicBezTo>
                  <a:cubicBezTo>
                    <a:pt x="3222" y="3918"/>
                    <a:pt x="4157" y="2994"/>
                    <a:pt x="4157" y="1839"/>
                  </a:cubicBezTo>
                  <a:lnTo>
                    <a:pt x="4157" y="1469"/>
                  </a:lnTo>
                  <a:cubicBezTo>
                    <a:pt x="4157" y="1291"/>
                    <a:pt x="4080" y="1122"/>
                    <a:pt x="3950" y="1002"/>
                  </a:cubicBezTo>
                  <a:cubicBezTo>
                    <a:pt x="3614" y="713"/>
                    <a:pt x="2868" y="198"/>
                    <a:pt x="1578" y="6"/>
                  </a:cubicBezTo>
                  <a:cubicBezTo>
                    <a:pt x="1556" y="2"/>
                    <a:pt x="1534" y="1"/>
                    <a:pt x="1513" y="1"/>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6" name="Google Shape;13606;p93"/>
            <p:cNvSpPr/>
            <p:nvPr/>
          </p:nvSpPr>
          <p:spPr>
            <a:xfrm>
              <a:off x="4932651" y="1649424"/>
              <a:ext cx="109054" cy="102261"/>
            </a:xfrm>
            <a:custGeom>
              <a:avLst/>
              <a:gdLst/>
              <a:ahLst/>
              <a:cxnLst/>
              <a:rect l="l" t="t" r="r" b="b"/>
              <a:pathLst>
                <a:path w="4158" h="3899" extrusionOk="0">
                  <a:moveTo>
                    <a:pt x="1513" y="1"/>
                  </a:moveTo>
                  <a:cubicBezTo>
                    <a:pt x="1359" y="1"/>
                    <a:pt x="1217" y="88"/>
                    <a:pt x="1145" y="227"/>
                  </a:cubicBezTo>
                  <a:cubicBezTo>
                    <a:pt x="1107" y="304"/>
                    <a:pt x="1063" y="376"/>
                    <a:pt x="1020" y="449"/>
                  </a:cubicBezTo>
                  <a:cubicBezTo>
                    <a:pt x="799" y="790"/>
                    <a:pt x="515" y="1084"/>
                    <a:pt x="178" y="1305"/>
                  </a:cubicBezTo>
                  <a:cubicBezTo>
                    <a:pt x="63" y="1382"/>
                    <a:pt x="0" y="1512"/>
                    <a:pt x="0" y="1647"/>
                  </a:cubicBezTo>
                  <a:lnTo>
                    <a:pt x="0" y="1767"/>
                  </a:lnTo>
                  <a:cubicBezTo>
                    <a:pt x="0" y="2835"/>
                    <a:pt x="780" y="3769"/>
                    <a:pt x="1828" y="3899"/>
                  </a:cubicBezTo>
                  <a:cubicBezTo>
                    <a:pt x="1453" y="3514"/>
                    <a:pt x="1246" y="2999"/>
                    <a:pt x="1246" y="2460"/>
                  </a:cubicBezTo>
                  <a:lnTo>
                    <a:pt x="1246" y="1151"/>
                  </a:lnTo>
                  <a:cubicBezTo>
                    <a:pt x="1246" y="939"/>
                    <a:pt x="1410" y="761"/>
                    <a:pt x="1622" y="737"/>
                  </a:cubicBezTo>
                  <a:cubicBezTo>
                    <a:pt x="1656" y="734"/>
                    <a:pt x="1694" y="732"/>
                    <a:pt x="1736" y="732"/>
                  </a:cubicBezTo>
                  <a:cubicBezTo>
                    <a:pt x="2312" y="732"/>
                    <a:pt x="3579" y="1030"/>
                    <a:pt x="4157" y="1420"/>
                  </a:cubicBezTo>
                  <a:cubicBezTo>
                    <a:pt x="4128" y="1368"/>
                    <a:pt x="3999" y="1045"/>
                    <a:pt x="3950" y="1002"/>
                  </a:cubicBezTo>
                  <a:cubicBezTo>
                    <a:pt x="3614" y="713"/>
                    <a:pt x="2868" y="198"/>
                    <a:pt x="1578" y="6"/>
                  </a:cubicBezTo>
                  <a:cubicBezTo>
                    <a:pt x="1556" y="2"/>
                    <a:pt x="1534" y="1"/>
                    <a:pt x="1513" y="1"/>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7" name="Google Shape;13607;p93"/>
            <p:cNvSpPr/>
            <p:nvPr/>
          </p:nvSpPr>
          <p:spPr>
            <a:xfrm>
              <a:off x="4894516" y="1798344"/>
              <a:ext cx="38135" cy="51904"/>
            </a:xfrm>
            <a:custGeom>
              <a:avLst/>
              <a:gdLst/>
              <a:ahLst/>
              <a:cxnLst/>
              <a:rect l="l" t="t" r="r" b="b"/>
              <a:pathLst>
                <a:path w="1454" h="1979" extrusionOk="0">
                  <a:moveTo>
                    <a:pt x="309" y="1"/>
                  </a:moveTo>
                  <a:cubicBezTo>
                    <a:pt x="112" y="160"/>
                    <a:pt x="1" y="395"/>
                    <a:pt x="1" y="646"/>
                  </a:cubicBezTo>
                  <a:lnTo>
                    <a:pt x="1" y="1978"/>
                  </a:lnTo>
                  <a:lnTo>
                    <a:pt x="1454" y="1978"/>
                  </a:lnTo>
                  <a:lnTo>
                    <a:pt x="1454" y="1406"/>
                  </a:lnTo>
                  <a:cubicBezTo>
                    <a:pt x="1454" y="1237"/>
                    <a:pt x="1391" y="1079"/>
                    <a:pt x="1276" y="963"/>
                  </a:cubicBezTo>
                  <a:lnTo>
                    <a:pt x="309" y="1"/>
                  </a:lnTo>
                  <a:close/>
                </a:path>
              </a:pathLst>
            </a:custGeom>
            <a:solidFill>
              <a:srgbClr val="D5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8" name="Google Shape;13608;p93"/>
            <p:cNvSpPr/>
            <p:nvPr/>
          </p:nvSpPr>
          <p:spPr>
            <a:xfrm>
              <a:off x="5041678" y="1798344"/>
              <a:ext cx="38266" cy="51904"/>
            </a:xfrm>
            <a:custGeom>
              <a:avLst/>
              <a:gdLst/>
              <a:ahLst/>
              <a:cxnLst/>
              <a:rect l="l" t="t" r="r" b="b"/>
              <a:pathLst>
                <a:path w="1459" h="1979" extrusionOk="0">
                  <a:moveTo>
                    <a:pt x="1146" y="1"/>
                  </a:moveTo>
                  <a:lnTo>
                    <a:pt x="183" y="963"/>
                  </a:lnTo>
                  <a:cubicBezTo>
                    <a:pt x="68" y="1079"/>
                    <a:pt x="0" y="1237"/>
                    <a:pt x="0" y="1406"/>
                  </a:cubicBezTo>
                  <a:lnTo>
                    <a:pt x="0" y="1978"/>
                  </a:lnTo>
                  <a:lnTo>
                    <a:pt x="1458" y="1978"/>
                  </a:lnTo>
                  <a:lnTo>
                    <a:pt x="1458" y="646"/>
                  </a:lnTo>
                  <a:cubicBezTo>
                    <a:pt x="1458" y="395"/>
                    <a:pt x="1343" y="160"/>
                    <a:pt x="1146" y="1"/>
                  </a:cubicBezTo>
                  <a:close/>
                </a:path>
              </a:pathLst>
            </a:custGeom>
            <a:solidFill>
              <a:srgbClr val="D5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09" name="Google Shape;13609;p93"/>
            <p:cNvSpPr/>
            <p:nvPr/>
          </p:nvSpPr>
          <p:spPr>
            <a:xfrm>
              <a:off x="5103628" y="1545196"/>
              <a:ext cx="105172" cy="124764"/>
            </a:xfrm>
            <a:custGeom>
              <a:avLst/>
              <a:gdLst/>
              <a:ahLst/>
              <a:cxnLst/>
              <a:rect l="l" t="t" r="r" b="b"/>
              <a:pathLst>
                <a:path w="4010" h="4757" extrusionOk="0">
                  <a:moveTo>
                    <a:pt x="2007" y="390"/>
                  </a:moveTo>
                  <a:cubicBezTo>
                    <a:pt x="2724" y="390"/>
                    <a:pt x="3340" y="910"/>
                    <a:pt x="3456" y="1622"/>
                  </a:cubicBezTo>
                  <a:cubicBezTo>
                    <a:pt x="3571" y="2329"/>
                    <a:pt x="3157" y="3022"/>
                    <a:pt x="2474" y="3253"/>
                  </a:cubicBezTo>
                  <a:lnTo>
                    <a:pt x="2821" y="1906"/>
                  </a:lnTo>
                  <a:cubicBezTo>
                    <a:pt x="2858" y="1758"/>
                    <a:pt x="2739" y="1663"/>
                    <a:pt x="2624" y="1663"/>
                  </a:cubicBezTo>
                  <a:cubicBezTo>
                    <a:pt x="2544" y="1663"/>
                    <a:pt x="2466" y="1708"/>
                    <a:pt x="2440" y="1810"/>
                  </a:cubicBezTo>
                  <a:lnTo>
                    <a:pt x="2426" y="1872"/>
                  </a:lnTo>
                  <a:lnTo>
                    <a:pt x="1584" y="1872"/>
                  </a:lnTo>
                  <a:lnTo>
                    <a:pt x="1570" y="1810"/>
                  </a:lnTo>
                  <a:cubicBezTo>
                    <a:pt x="1542" y="1708"/>
                    <a:pt x="1464" y="1663"/>
                    <a:pt x="1384" y="1663"/>
                  </a:cubicBezTo>
                  <a:cubicBezTo>
                    <a:pt x="1269" y="1663"/>
                    <a:pt x="1152" y="1758"/>
                    <a:pt x="1189" y="1906"/>
                  </a:cubicBezTo>
                  <a:lnTo>
                    <a:pt x="1531" y="3253"/>
                  </a:lnTo>
                  <a:cubicBezTo>
                    <a:pt x="853" y="3022"/>
                    <a:pt x="434" y="2329"/>
                    <a:pt x="554" y="1617"/>
                  </a:cubicBezTo>
                  <a:cubicBezTo>
                    <a:pt x="670" y="910"/>
                    <a:pt x="1286" y="390"/>
                    <a:pt x="2007" y="390"/>
                  </a:cubicBezTo>
                  <a:close/>
                  <a:moveTo>
                    <a:pt x="2325" y="2262"/>
                  </a:moveTo>
                  <a:lnTo>
                    <a:pt x="2056" y="3330"/>
                  </a:lnTo>
                  <a:lnTo>
                    <a:pt x="1959" y="3330"/>
                  </a:lnTo>
                  <a:lnTo>
                    <a:pt x="1685" y="2262"/>
                  </a:lnTo>
                  <a:close/>
                  <a:moveTo>
                    <a:pt x="2436" y="3667"/>
                  </a:moveTo>
                  <a:lnTo>
                    <a:pt x="2436" y="4148"/>
                  </a:lnTo>
                  <a:cubicBezTo>
                    <a:pt x="2436" y="4153"/>
                    <a:pt x="2431" y="4163"/>
                    <a:pt x="2421" y="4163"/>
                  </a:cubicBezTo>
                  <a:lnTo>
                    <a:pt x="1589" y="4163"/>
                  </a:lnTo>
                  <a:cubicBezTo>
                    <a:pt x="1584" y="4163"/>
                    <a:pt x="1579" y="4153"/>
                    <a:pt x="1579" y="4148"/>
                  </a:cubicBezTo>
                  <a:lnTo>
                    <a:pt x="1579" y="3667"/>
                  </a:lnTo>
                  <a:cubicBezTo>
                    <a:pt x="1719" y="3701"/>
                    <a:pt x="1862" y="3718"/>
                    <a:pt x="2006" y="3718"/>
                  </a:cubicBezTo>
                  <a:cubicBezTo>
                    <a:pt x="2149" y="3718"/>
                    <a:pt x="2294" y="3701"/>
                    <a:pt x="2436" y="3667"/>
                  </a:cubicBezTo>
                  <a:close/>
                  <a:moveTo>
                    <a:pt x="2007" y="1"/>
                  </a:moveTo>
                  <a:cubicBezTo>
                    <a:pt x="1141" y="1"/>
                    <a:pt x="391" y="597"/>
                    <a:pt x="193" y="1439"/>
                  </a:cubicBezTo>
                  <a:cubicBezTo>
                    <a:pt x="1" y="2281"/>
                    <a:pt x="410" y="3147"/>
                    <a:pt x="1189" y="3528"/>
                  </a:cubicBezTo>
                  <a:lnTo>
                    <a:pt x="1189" y="4148"/>
                  </a:lnTo>
                  <a:cubicBezTo>
                    <a:pt x="1189" y="4370"/>
                    <a:pt x="1367" y="4548"/>
                    <a:pt x="1589" y="4548"/>
                  </a:cubicBezTo>
                  <a:lnTo>
                    <a:pt x="1810" y="4548"/>
                  </a:lnTo>
                  <a:lnTo>
                    <a:pt x="1810" y="4562"/>
                  </a:lnTo>
                  <a:cubicBezTo>
                    <a:pt x="1810" y="4692"/>
                    <a:pt x="1908" y="4757"/>
                    <a:pt x="2005" y="4757"/>
                  </a:cubicBezTo>
                  <a:cubicBezTo>
                    <a:pt x="2102" y="4757"/>
                    <a:pt x="2200" y="4692"/>
                    <a:pt x="2200" y="4562"/>
                  </a:cubicBezTo>
                  <a:lnTo>
                    <a:pt x="2200" y="4548"/>
                  </a:lnTo>
                  <a:lnTo>
                    <a:pt x="2421" y="4548"/>
                  </a:lnTo>
                  <a:cubicBezTo>
                    <a:pt x="2643" y="4548"/>
                    <a:pt x="2825" y="4370"/>
                    <a:pt x="2825" y="4148"/>
                  </a:cubicBezTo>
                  <a:lnTo>
                    <a:pt x="2825" y="3528"/>
                  </a:lnTo>
                  <a:cubicBezTo>
                    <a:pt x="3600" y="3147"/>
                    <a:pt x="4009" y="2281"/>
                    <a:pt x="3817" y="1439"/>
                  </a:cubicBezTo>
                  <a:cubicBezTo>
                    <a:pt x="3619" y="597"/>
                    <a:pt x="2869" y="1"/>
                    <a:pt x="200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0" name="Google Shape;13610;p93"/>
            <p:cNvSpPr/>
            <p:nvPr/>
          </p:nvSpPr>
          <p:spPr>
            <a:xfrm>
              <a:off x="4889349" y="1561614"/>
              <a:ext cx="195631" cy="293879"/>
            </a:xfrm>
            <a:custGeom>
              <a:avLst/>
              <a:gdLst/>
              <a:ahLst/>
              <a:cxnLst/>
              <a:rect l="l" t="t" r="r" b="b"/>
              <a:pathLst>
                <a:path w="7459" h="11205" extrusionOk="0">
                  <a:moveTo>
                    <a:pt x="3730" y="390"/>
                  </a:moveTo>
                  <a:cubicBezTo>
                    <a:pt x="4312" y="390"/>
                    <a:pt x="4783" y="765"/>
                    <a:pt x="4783" y="1232"/>
                  </a:cubicBezTo>
                  <a:lnTo>
                    <a:pt x="4783" y="1237"/>
                  </a:lnTo>
                  <a:cubicBezTo>
                    <a:pt x="4444" y="1104"/>
                    <a:pt x="4087" y="1038"/>
                    <a:pt x="3730" y="1038"/>
                  </a:cubicBezTo>
                  <a:cubicBezTo>
                    <a:pt x="3374" y="1038"/>
                    <a:pt x="3018" y="1104"/>
                    <a:pt x="2681" y="1237"/>
                  </a:cubicBezTo>
                  <a:cubicBezTo>
                    <a:pt x="2681" y="1237"/>
                    <a:pt x="2676" y="1232"/>
                    <a:pt x="2676" y="1232"/>
                  </a:cubicBezTo>
                  <a:cubicBezTo>
                    <a:pt x="2676" y="765"/>
                    <a:pt x="3147" y="390"/>
                    <a:pt x="3730" y="390"/>
                  </a:cubicBezTo>
                  <a:close/>
                  <a:moveTo>
                    <a:pt x="3730" y="1429"/>
                  </a:moveTo>
                  <a:cubicBezTo>
                    <a:pt x="5568" y="1429"/>
                    <a:pt x="6780" y="3335"/>
                    <a:pt x="6006" y="4999"/>
                  </a:cubicBezTo>
                  <a:lnTo>
                    <a:pt x="6006" y="4817"/>
                  </a:lnTo>
                  <a:cubicBezTo>
                    <a:pt x="6006" y="4581"/>
                    <a:pt x="5905" y="4359"/>
                    <a:pt x="5727" y="4206"/>
                  </a:cubicBezTo>
                  <a:cubicBezTo>
                    <a:pt x="5337" y="3864"/>
                    <a:pt x="4451" y="3272"/>
                    <a:pt x="2917" y="3118"/>
                  </a:cubicBezTo>
                  <a:cubicBezTo>
                    <a:pt x="2907" y="3117"/>
                    <a:pt x="2899" y="3117"/>
                    <a:pt x="2890" y="3117"/>
                  </a:cubicBezTo>
                  <a:cubicBezTo>
                    <a:pt x="2659" y="3117"/>
                    <a:pt x="2632" y="3480"/>
                    <a:pt x="2878" y="3503"/>
                  </a:cubicBezTo>
                  <a:cubicBezTo>
                    <a:pt x="4307" y="3647"/>
                    <a:pt x="5115" y="4186"/>
                    <a:pt x="5472" y="4499"/>
                  </a:cubicBezTo>
                  <a:cubicBezTo>
                    <a:pt x="5563" y="4576"/>
                    <a:pt x="5616" y="4696"/>
                    <a:pt x="5616" y="4817"/>
                  </a:cubicBezTo>
                  <a:lnTo>
                    <a:pt x="5616" y="5182"/>
                  </a:lnTo>
                  <a:cubicBezTo>
                    <a:pt x="5616" y="6222"/>
                    <a:pt x="4769" y="7064"/>
                    <a:pt x="3730" y="7064"/>
                  </a:cubicBezTo>
                  <a:cubicBezTo>
                    <a:pt x="2690" y="7064"/>
                    <a:pt x="1843" y="6222"/>
                    <a:pt x="1843" y="5182"/>
                  </a:cubicBezTo>
                  <a:lnTo>
                    <a:pt x="1848" y="5182"/>
                  </a:lnTo>
                  <a:lnTo>
                    <a:pt x="1848" y="5019"/>
                  </a:lnTo>
                  <a:cubicBezTo>
                    <a:pt x="1848" y="4947"/>
                    <a:pt x="1892" y="4874"/>
                    <a:pt x="1959" y="4841"/>
                  </a:cubicBezTo>
                  <a:cubicBezTo>
                    <a:pt x="2291" y="4658"/>
                    <a:pt x="2541" y="4355"/>
                    <a:pt x="2666" y="3999"/>
                  </a:cubicBezTo>
                  <a:cubicBezTo>
                    <a:pt x="2711" y="3850"/>
                    <a:pt x="2592" y="3749"/>
                    <a:pt x="2476" y="3749"/>
                  </a:cubicBezTo>
                  <a:cubicBezTo>
                    <a:pt x="2403" y="3749"/>
                    <a:pt x="2332" y="3788"/>
                    <a:pt x="2301" y="3878"/>
                  </a:cubicBezTo>
                  <a:cubicBezTo>
                    <a:pt x="2204" y="4143"/>
                    <a:pt x="2012" y="4369"/>
                    <a:pt x="1762" y="4504"/>
                  </a:cubicBezTo>
                  <a:cubicBezTo>
                    <a:pt x="1584" y="4605"/>
                    <a:pt x="1468" y="4793"/>
                    <a:pt x="1459" y="4999"/>
                  </a:cubicBezTo>
                  <a:cubicBezTo>
                    <a:pt x="679" y="3335"/>
                    <a:pt x="1896" y="1429"/>
                    <a:pt x="3730" y="1429"/>
                  </a:cubicBezTo>
                  <a:close/>
                  <a:moveTo>
                    <a:pt x="4572" y="7295"/>
                  </a:moveTo>
                  <a:lnTo>
                    <a:pt x="4572" y="7766"/>
                  </a:lnTo>
                  <a:cubicBezTo>
                    <a:pt x="4572" y="8007"/>
                    <a:pt x="4711" y="8223"/>
                    <a:pt x="4933" y="8324"/>
                  </a:cubicBezTo>
                  <a:lnTo>
                    <a:pt x="5217" y="8449"/>
                  </a:lnTo>
                  <a:cubicBezTo>
                    <a:pt x="4933" y="9003"/>
                    <a:pt x="4355" y="9354"/>
                    <a:pt x="3730" y="9354"/>
                  </a:cubicBezTo>
                  <a:cubicBezTo>
                    <a:pt x="3099" y="9354"/>
                    <a:pt x="2527" y="9003"/>
                    <a:pt x="2238" y="8445"/>
                  </a:cubicBezTo>
                  <a:lnTo>
                    <a:pt x="2522" y="8320"/>
                  </a:lnTo>
                  <a:cubicBezTo>
                    <a:pt x="2743" y="8223"/>
                    <a:pt x="2883" y="8002"/>
                    <a:pt x="2883" y="7761"/>
                  </a:cubicBezTo>
                  <a:lnTo>
                    <a:pt x="2883" y="7295"/>
                  </a:lnTo>
                  <a:cubicBezTo>
                    <a:pt x="3155" y="7403"/>
                    <a:pt x="3441" y="7457"/>
                    <a:pt x="3727" y="7457"/>
                  </a:cubicBezTo>
                  <a:cubicBezTo>
                    <a:pt x="4014" y="7457"/>
                    <a:pt x="4300" y="7403"/>
                    <a:pt x="4572" y="7295"/>
                  </a:cubicBezTo>
                  <a:close/>
                  <a:moveTo>
                    <a:pt x="3730" y="0"/>
                  </a:moveTo>
                  <a:cubicBezTo>
                    <a:pt x="2936" y="0"/>
                    <a:pt x="2286" y="553"/>
                    <a:pt x="2286" y="1232"/>
                  </a:cubicBezTo>
                  <a:cubicBezTo>
                    <a:pt x="2286" y="1294"/>
                    <a:pt x="2291" y="1352"/>
                    <a:pt x="2301" y="1415"/>
                  </a:cubicBezTo>
                  <a:cubicBezTo>
                    <a:pt x="698" y="2319"/>
                    <a:pt x="337" y="4470"/>
                    <a:pt x="1555" y="5851"/>
                  </a:cubicBezTo>
                  <a:cubicBezTo>
                    <a:pt x="1714" y="6361"/>
                    <a:pt x="2046" y="6799"/>
                    <a:pt x="2493" y="7093"/>
                  </a:cubicBezTo>
                  <a:lnTo>
                    <a:pt x="2493" y="7766"/>
                  </a:lnTo>
                  <a:cubicBezTo>
                    <a:pt x="2493" y="7853"/>
                    <a:pt x="2445" y="7930"/>
                    <a:pt x="2363" y="7968"/>
                  </a:cubicBezTo>
                  <a:lnTo>
                    <a:pt x="612" y="8738"/>
                  </a:lnTo>
                  <a:cubicBezTo>
                    <a:pt x="241" y="8907"/>
                    <a:pt x="1" y="9272"/>
                    <a:pt x="1" y="9681"/>
                  </a:cubicBezTo>
                  <a:lnTo>
                    <a:pt x="1" y="11009"/>
                  </a:lnTo>
                  <a:cubicBezTo>
                    <a:pt x="1" y="11139"/>
                    <a:pt x="98" y="11204"/>
                    <a:pt x="195" y="11204"/>
                  </a:cubicBezTo>
                  <a:cubicBezTo>
                    <a:pt x="293" y="11204"/>
                    <a:pt x="390" y="11139"/>
                    <a:pt x="390" y="11009"/>
                  </a:cubicBezTo>
                  <a:lnTo>
                    <a:pt x="390" y="9681"/>
                  </a:lnTo>
                  <a:cubicBezTo>
                    <a:pt x="390" y="9426"/>
                    <a:pt x="540" y="9200"/>
                    <a:pt x="766" y="9094"/>
                  </a:cubicBezTo>
                  <a:lnTo>
                    <a:pt x="1882" y="8603"/>
                  </a:lnTo>
                  <a:cubicBezTo>
                    <a:pt x="2228" y="9306"/>
                    <a:pt x="2945" y="9749"/>
                    <a:pt x="3730" y="9749"/>
                  </a:cubicBezTo>
                  <a:cubicBezTo>
                    <a:pt x="4509" y="9749"/>
                    <a:pt x="5226" y="9306"/>
                    <a:pt x="5577" y="8603"/>
                  </a:cubicBezTo>
                  <a:lnTo>
                    <a:pt x="6689" y="9094"/>
                  </a:lnTo>
                  <a:cubicBezTo>
                    <a:pt x="6920" y="9195"/>
                    <a:pt x="7069" y="9426"/>
                    <a:pt x="7069" y="9676"/>
                  </a:cubicBezTo>
                  <a:lnTo>
                    <a:pt x="7069" y="11009"/>
                  </a:lnTo>
                  <a:cubicBezTo>
                    <a:pt x="7069" y="11139"/>
                    <a:pt x="7166" y="11204"/>
                    <a:pt x="7264" y="11204"/>
                  </a:cubicBezTo>
                  <a:cubicBezTo>
                    <a:pt x="7361" y="11204"/>
                    <a:pt x="7459" y="11139"/>
                    <a:pt x="7459" y="11009"/>
                  </a:cubicBezTo>
                  <a:lnTo>
                    <a:pt x="7459" y="9676"/>
                  </a:lnTo>
                  <a:cubicBezTo>
                    <a:pt x="7459" y="9272"/>
                    <a:pt x="7218" y="8902"/>
                    <a:pt x="6848" y="8738"/>
                  </a:cubicBezTo>
                  <a:lnTo>
                    <a:pt x="5096" y="7963"/>
                  </a:lnTo>
                  <a:cubicBezTo>
                    <a:pt x="5014" y="7930"/>
                    <a:pt x="4966" y="7848"/>
                    <a:pt x="4966" y="7761"/>
                  </a:cubicBezTo>
                  <a:lnTo>
                    <a:pt x="4966" y="7093"/>
                  </a:lnTo>
                  <a:cubicBezTo>
                    <a:pt x="5414" y="6799"/>
                    <a:pt x="5746" y="6361"/>
                    <a:pt x="5905" y="5851"/>
                  </a:cubicBezTo>
                  <a:cubicBezTo>
                    <a:pt x="7122" y="4470"/>
                    <a:pt x="6761" y="2319"/>
                    <a:pt x="5159" y="1415"/>
                  </a:cubicBezTo>
                  <a:cubicBezTo>
                    <a:pt x="5168" y="1352"/>
                    <a:pt x="5173" y="1294"/>
                    <a:pt x="5173" y="1232"/>
                  </a:cubicBezTo>
                  <a:cubicBezTo>
                    <a:pt x="5173" y="553"/>
                    <a:pt x="4528" y="0"/>
                    <a:pt x="373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1" name="Google Shape;13611;p93"/>
            <p:cNvSpPr/>
            <p:nvPr/>
          </p:nvSpPr>
          <p:spPr>
            <a:xfrm>
              <a:off x="4927589" y="1823338"/>
              <a:ext cx="10255" cy="32024"/>
            </a:xfrm>
            <a:custGeom>
              <a:avLst/>
              <a:gdLst/>
              <a:ahLst/>
              <a:cxnLst/>
              <a:rect l="l" t="t" r="r" b="b"/>
              <a:pathLst>
                <a:path w="391" h="1221" extrusionOk="0">
                  <a:moveTo>
                    <a:pt x="193" y="1"/>
                  </a:moveTo>
                  <a:cubicBezTo>
                    <a:pt x="87" y="1"/>
                    <a:pt x="1" y="87"/>
                    <a:pt x="1" y="193"/>
                  </a:cubicBezTo>
                  <a:lnTo>
                    <a:pt x="1" y="1025"/>
                  </a:lnTo>
                  <a:cubicBezTo>
                    <a:pt x="1" y="1155"/>
                    <a:pt x="98" y="1220"/>
                    <a:pt x="195" y="1220"/>
                  </a:cubicBezTo>
                  <a:cubicBezTo>
                    <a:pt x="293" y="1220"/>
                    <a:pt x="390" y="1155"/>
                    <a:pt x="390" y="1025"/>
                  </a:cubicBezTo>
                  <a:lnTo>
                    <a:pt x="390" y="193"/>
                  </a:lnTo>
                  <a:cubicBezTo>
                    <a:pt x="390" y="87"/>
                    <a:pt x="299" y="1"/>
                    <a:pt x="19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2" name="Google Shape;13612;p93"/>
            <p:cNvSpPr/>
            <p:nvPr/>
          </p:nvSpPr>
          <p:spPr>
            <a:xfrm>
              <a:off x="5036616" y="1823338"/>
              <a:ext cx="10255" cy="32024"/>
            </a:xfrm>
            <a:custGeom>
              <a:avLst/>
              <a:gdLst/>
              <a:ahLst/>
              <a:cxnLst/>
              <a:rect l="l" t="t" r="r" b="b"/>
              <a:pathLst>
                <a:path w="391" h="1221" extrusionOk="0">
                  <a:moveTo>
                    <a:pt x="193" y="1"/>
                  </a:moveTo>
                  <a:cubicBezTo>
                    <a:pt x="87" y="1"/>
                    <a:pt x="1" y="87"/>
                    <a:pt x="1" y="193"/>
                  </a:cubicBezTo>
                  <a:lnTo>
                    <a:pt x="1" y="1025"/>
                  </a:lnTo>
                  <a:cubicBezTo>
                    <a:pt x="1" y="1155"/>
                    <a:pt x="98" y="1220"/>
                    <a:pt x="196" y="1220"/>
                  </a:cubicBezTo>
                  <a:cubicBezTo>
                    <a:pt x="293" y="1220"/>
                    <a:pt x="391" y="1155"/>
                    <a:pt x="391" y="1025"/>
                  </a:cubicBezTo>
                  <a:lnTo>
                    <a:pt x="391" y="193"/>
                  </a:lnTo>
                  <a:cubicBezTo>
                    <a:pt x="391" y="87"/>
                    <a:pt x="304" y="1"/>
                    <a:pt x="19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3" name="Google Shape;13613;p93"/>
            <p:cNvSpPr/>
            <p:nvPr/>
          </p:nvSpPr>
          <p:spPr>
            <a:xfrm>
              <a:off x="5074751" y="1561614"/>
              <a:ext cx="162925" cy="169771"/>
            </a:xfrm>
            <a:custGeom>
              <a:avLst/>
              <a:gdLst/>
              <a:ahLst/>
              <a:cxnLst/>
              <a:rect l="l" t="t" r="r" b="b"/>
              <a:pathLst>
                <a:path w="6212" h="6473" extrusionOk="0">
                  <a:moveTo>
                    <a:pt x="818" y="0"/>
                  </a:moveTo>
                  <a:cubicBezTo>
                    <a:pt x="366" y="0"/>
                    <a:pt x="0" y="366"/>
                    <a:pt x="0" y="818"/>
                  </a:cubicBezTo>
                  <a:lnTo>
                    <a:pt x="0" y="4143"/>
                  </a:lnTo>
                  <a:cubicBezTo>
                    <a:pt x="0" y="4595"/>
                    <a:pt x="366" y="4961"/>
                    <a:pt x="818" y="4961"/>
                  </a:cubicBezTo>
                  <a:lnTo>
                    <a:pt x="1193" y="4961"/>
                  </a:lnTo>
                  <a:lnTo>
                    <a:pt x="909" y="6106"/>
                  </a:lnTo>
                  <a:cubicBezTo>
                    <a:pt x="862" y="6307"/>
                    <a:pt x="1023" y="6472"/>
                    <a:pt x="1202" y="6472"/>
                  </a:cubicBezTo>
                  <a:cubicBezTo>
                    <a:pt x="1259" y="6472"/>
                    <a:pt x="1317" y="6456"/>
                    <a:pt x="1371" y="6419"/>
                  </a:cubicBezTo>
                  <a:lnTo>
                    <a:pt x="3378" y="4961"/>
                  </a:lnTo>
                  <a:lnTo>
                    <a:pt x="5394" y="4961"/>
                  </a:lnTo>
                  <a:cubicBezTo>
                    <a:pt x="5846" y="4961"/>
                    <a:pt x="6212" y="4595"/>
                    <a:pt x="6212" y="4143"/>
                  </a:cubicBezTo>
                  <a:lnTo>
                    <a:pt x="6212" y="818"/>
                  </a:lnTo>
                  <a:cubicBezTo>
                    <a:pt x="6212" y="366"/>
                    <a:pt x="5846" y="0"/>
                    <a:pt x="5394" y="0"/>
                  </a:cubicBezTo>
                  <a:cubicBezTo>
                    <a:pt x="5134" y="0"/>
                    <a:pt x="5134" y="390"/>
                    <a:pt x="5394" y="390"/>
                  </a:cubicBezTo>
                  <a:cubicBezTo>
                    <a:pt x="5630" y="390"/>
                    <a:pt x="5822" y="582"/>
                    <a:pt x="5822" y="818"/>
                  </a:cubicBezTo>
                  <a:lnTo>
                    <a:pt x="5822" y="4143"/>
                  </a:lnTo>
                  <a:cubicBezTo>
                    <a:pt x="5822" y="4384"/>
                    <a:pt x="5630" y="4576"/>
                    <a:pt x="5394" y="4576"/>
                  </a:cubicBezTo>
                  <a:lnTo>
                    <a:pt x="3315" y="4576"/>
                  </a:lnTo>
                  <a:cubicBezTo>
                    <a:pt x="3272" y="4576"/>
                    <a:pt x="3234" y="4586"/>
                    <a:pt x="3200" y="4610"/>
                  </a:cubicBezTo>
                  <a:lnTo>
                    <a:pt x="1347" y="5962"/>
                  </a:lnTo>
                  <a:lnTo>
                    <a:pt x="1631" y="4817"/>
                  </a:lnTo>
                  <a:cubicBezTo>
                    <a:pt x="1660" y="4696"/>
                    <a:pt x="1569" y="4576"/>
                    <a:pt x="1444" y="4576"/>
                  </a:cubicBezTo>
                  <a:lnTo>
                    <a:pt x="818" y="4576"/>
                  </a:lnTo>
                  <a:cubicBezTo>
                    <a:pt x="582" y="4576"/>
                    <a:pt x="390" y="4384"/>
                    <a:pt x="390" y="4148"/>
                  </a:cubicBezTo>
                  <a:lnTo>
                    <a:pt x="390" y="818"/>
                  </a:lnTo>
                  <a:cubicBezTo>
                    <a:pt x="390" y="577"/>
                    <a:pt x="582" y="390"/>
                    <a:pt x="818" y="390"/>
                  </a:cubicBezTo>
                  <a:cubicBezTo>
                    <a:pt x="1078" y="390"/>
                    <a:pt x="1078" y="0"/>
                    <a:pt x="81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14" name="Google Shape;13614;p93"/>
          <p:cNvGrpSpPr/>
          <p:nvPr/>
        </p:nvGrpSpPr>
        <p:grpSpPr>
          <a:xfrm>
            <a:off x="5393651" y="1314093"/>
            <a:ext cx="263403" cy="366713"/>
            <a:chOff x="5393651" y="1498668"/>
            <a:chExt cx="263403" cy="366713"/>
          </a:xfrm>
        </p:grpSpPr>
        <p:sp>
          <p:nvSpPr>
            <p:cNvPr id="13615" name="Google Shape;13615;p93"/>
            <p:cNvSpPr/>
            <p:nvPr/>
          </p:nvSpPr>
          <p:spPr>
            <a:xfrm>
              <a:off x="5399080" y="1527020"/>
              <a:ext cx="252676" cy="333063"/>
            </a:xfrm>
            <a:custGeom>
              <a:avLst/>
              <a:gdLst/>
              <a:ahLst/>
              <a:cxnLst/>
              <a:rect l="l" t="t" r="r" b="b"/>
              <a:pathLst>
                <a:path w="9634" h="12699" extrusionOk="0">
                  <a:moveTo>
                    <a:pt x="655" y="1"/>
                  </a:moveTo>
                  <a:cubicBezTo>
                    <a:pt x="294" y="1"/>
                    <a:pt x="0" y="294"/>
                    <a:pt x="0" y="655"/>
                  </a:cubicBezTo>
                  <a:lnTo>
                    <a:pt x="0" y="12040"/>
                  </a:lnTo>
                  <a:cubicBezTo>
                    <a:pt x="0" y="12400"/>
                    <a:pt x="294" y="12699"/>
                    <a:pt x="655" y="12699"/>
                  </a:cubicBezTo>
                  <a:lnTo>
                    <a:pt x="8974" y="12699"/>
                  </a:lnTo>
                  <a:cubicBezTo>
                    <a:pt x="9335" y="12699"/>
                    <a:pt x="9633" y="12400"/>
                    <a:pt x="9633" y="12040"/>
                  </a:cubicBezTo>
                  <a:lnTo>
                    <a:pt x="9633" y="655"/>
                  </a:lnTo>
                  <a:cubicBezTo>
                    <a:pt x="9628" y="294"/>
                    <a:pt x="9335" y="1"/>
                    <a:pt x="8974" y="1"/>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6" name="Google Shape;13616;p93"/>
            <p:cNvSpPr/>
            <p:nvPr/>
          </p:nvSpPr>
          <p:spPr>
            <a:xfrm>
              <a:off x="5422029" y="1549995"/>
              <a:ext cx="206751" cy="275651"/>
            </a:xfrm>
            <a:custGeom>
              <a:avLst/>
              <a:gdLst/>
              <a:ahLst/>
              <a:cxnLst/>
              <a:rect l="l" t="t" r="r" b="b"/>
              <a:pathLst>
                <a:path w="7883" h="10510" extrusionOk="0">
                  <a:moveTo>
                    <a:pt x="1" y="0"/>
                  </a:moveTo>
                  <a:lnTo>
                    <a:pt x="1" y="10509"/>
                  </a:lnTo>
                  <a:lnTo>
                    <a:pt x="7883" y="10509"/>
                  </a:lnTo>
                  <a:lnTo>
                    <a:pt x="788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7" name="Google Shape;13617;p93"/>
            <p:cNvSpPr/>
            <p:nvPr/>
          </p:nvSpPr>
          <p:spPr>
            <a:xfrm>
              <a:off x="5473645" y="1503992"/>
              <a:ext cx="103520" cy="46029"/>
            </a:xfrm>
            <a:custGeom>
              <a:avLst/>
              <a:gdLst/>
              <a:ahLst/>
              <a:cxnLst/>
              <a:rect l="l" t="t" r="r" b="b"/>
              <a:pathLst>
                <a:path w="3947" h="1755" extrusionOk="0">
                  <a:moveTo>
                    <a:pt x="1972" y="1"/>
                  </a:moveTo>
                  <a:cubicBezTo>
                    <a:pt x="1678" y="1"/>
                    <a:pt x="1384" y="147"/>
                    <a:pt x="1218" y="441"/>
                  </a:cubicBezTo>
                  <a:lnTo>
                    <a:pt x="439" y="441"/>
                  </a:lnTo>
                  <a:cubicBezTo>
                    <a:pt x="198" y="441"/>
                    <a:pt x="1" y="633"/>
                    <a:pt x="1" y="879"/>
                  </a:cubicBezTo>
                  <a:lnTo>
                    <a:pt x="1" y="1754"/>
                  </a:lnTo>
                  <a:lnTo>
                    <a:pt x="3942" y="1754"/>
                  </a:lnTo>
                  <a:lnTo>
                    <a:pt x="3942" y="879"/>
                  </a:lnTo>
                  <a:cubicBezTo>
                    <a:pt x="3947" y="638"/>
                    <a:pt x="3749" y="441"/>
                    <a:pt x="3504" y="441"/>
                  </a:cubicBezTo>
                  <a:lnTo>
                    <a:pt x="2729" y="441"/>
                  </a:lnTo>
                  <a:cubicBezTo>
                    <a:pt x="2561" y="147"/>
                    <a:pt x="2266" y="1"/>
                    <a:pt x="1972" y="1"/>
                  </a:cubicBezTo>
                  <a:close/>
                </a:path>
              </a:pathLst>
            </a:custGeom>
            <a:solidFill>
              <a:srgbClr val="D2D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8" name="Google Shape;13618;p93"/>
            <p:cNvSpPr/>
            <p:nvPr/>
          </p:nvSpPr>
          <p:spPr>
            <a:xfrm>
              <a:off x="5453581" y="1661934"/>
              <a:ext cx="28798" cy="28667"/>
            </a:xfrm>
            <a:custGeom>
              <a:avLst/>
              <a:gdLst/>
              <a:ahLst/>
              <a:cxnLst/>
              <a:rect l="l" t="t" r="r" b="b"/>
              <a:pathLst>
                <a:path w="1098" h="1093" extrusionOk="0">
                  <a:moveTo>
                    <a:pt x="549" y="0"/>
                  </a:moveTo>
                  <a:cubicBezTo>
                    <a:pt x="246" y="0"/>
                    <a:pt x="1" y="246"/>
                    <a:pt x="1" y="544"/>
                  </a:cubicBezTo>
                  <a:cubicBezTo>
                    <a:pt x="1" y="847"/>
                    <a:pt x="246" y="1093"/>
                    <a:pt x="549" y="1093"/>
                  </a:cubicBezTo>
                  <a:cubicBezTo>
                    <a:pt x="853" y="1093"/>
                    <a:pt x="1098" y="847"/>
                    <a:pt x="1098" y="544"/>
                  </a:cubicBezTo>
                  <a:cubicBezTo>
                    <a:pt x="1098" y="246"/>
                    <a:pt x="853" y="0"/>
                    <a:pt x="549" y="0"/>
                  </a:cubicBezTo>
                  <a:close/>
                </a:path>
              </a:pathLst>
            </a:custGeom>
            <a:solidFill>
              <a:srgbClr val="A1A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19" name="Google Shape;13619;p93"/>
            <p:cNvSpPr/>
            <p:nvPr/>
          </p:nvSpPr>
          <p:spPr>
            <a:xfrm>
              <a:off x="5453581" y="1713550"/>
              <a:ext cx="28798" cy="28798"/>
            </a:xfrm>
            <a:custGeom>
              <a:avLst/>
              <a:gdLst/>
              <a:ahLst/>
              <a:cxnLst/>
              <a:rect l="l" t="t" r="r" b="b"/>
              <a:pathLst>
                <a:path w="1098" h="1098" extrusionOk="0">
                  <a:moveTo>
                    <a:pt x="549" y="0"/>
                  </a:moveTo>
                  <a:cubicBezTo>
                    <a:pt x="246" y="0"/>
                    <a:pt x="1" y="246"/>
                    <a:pt x="1" y="549"/>
                  </a:cubicBezTo>
                  <a:cubicBezTo>
                    <a:pt x="1" y="852"/>
                    <a:pt x="246" y="1097"/>
                    <a:pt x="549" y="1097"/>
                  </a:cubicBezTo>
                  <a:cubicBezTo>
                    <a:pt x="853" y="1097"/>
                    <a:pt x="1098" y="852"/>
                    <a:pt x="1098" y="549"/>
                  </a:cubicBezTo>
                  <a:cubicBezTo>
                    <a:pt x="1098" y="246"/>
                    <a:pt x="853" y="0"/>
                    <a:pt x="549" y="0"/>
                  </a:cubicBezTo>
                  <a:close/>
                </a:path>
              </a:pathLst>
            </a:custGeom>
            <a:solidFill>
              <a:srgbClr val="A1A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0" name="Google Shape;13620;p93"/>
            <p:cNvSpPr/>
            <p:nvPr/>
          </p:nvSpPr>
          <p:spPr>
            <a:xfrm>
              <a:off x="5453581" y="1765297"/>
              <a:ext cx="28798" cy="28667"/>
            </a:xfrm>
            <a:custGeom>
              <a:avLst/>
              <a:gdLst/>
              <a:ahLst/>
              <a:cxnLst/>
              <a:rect l="l" t="t" r="r" b="b"/>
              <a:pathLst>
                <a:path w="1098" h="1093" extrusionOk="0">
                  <a:moveTo>
                    <a:pt x="549" y="0"/>
                  </a:moveTo>
                  <a:cubicBezTo>
                    <a:pt x="246" y="0"/>
                    <a:pt x="1" y="246"/>
                    <a:pt x="1" y="544"/>
                  </a:cubicBezTo>
                  <a:cubicBezTo>
                    <a:pt x="1" y="847"/>
                    <a:pt x="246" y="1092"/>
                    <a:pt x="549" y="1092"/>
                  </a:cubicBezTo>
                  <a:cubicBezTo>
                    <a:pt x="853" y="1092"/>
                    <a:pt x="1098" y="847"/>
                    <a:pt x="1098" y="544"/>
                  </a:cubicBezTo>
                  <a:cubicBezTo>
                    <a:pt x="1098" y="246"/>
                    <a:pt x="853" y="0"/>
                    <a:pt x="549" y="0"/>
                  </a:cubicBezTo>
                  <a:close/>
                </a:path>
              </a:pathLst>
            </a:custGeom>
            <a:solidFill>
              <a:srgbClr val="A1A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1" name="Google Shape;13621;p93"/>
            <p:cNvSpPr/>
            <p:nvPr/>
          </p:nvSpPr>
          <p:spPr>
            <a:xfrm>
              <a:off x="5450827" y="1572971"/>
              <a:ext cx="34463" cy="34463"/>
            </a:xfrm>
            <a:custGeom>
              <a:avLst/>
              <a:gdLst/>
              <a:ahLst/>
              <a:cxnLst/>
              <a:rect l="l" t="t" r="r" b="b"/>
              <a:pathLst>
                <a:path w="1314" h="1314" extrusionOk="0">
                  <a:moveTo>
                    <a:pt x="217" y="0"/>
                  </a:moveTo>
                  <a:cubicBezTo>
                    <a:pt x="96" y="0"/>
                    <a:pt x="0" y="96"/>
                    <a:pt x="0" y="217"/>
                  </a:cubicBezTo>
                  <a:lnTo>
                    <a:pt x="0" y="1092"/>
                  </a:lnTo>
                  <a:cubicBezTo>
                    <a:pt x="0" y="1213"/>
                    <a:pt x="96" y="1314"/>
                    <a:pt x="217" y="1314"/>
                  </a:cubicBezTo>
                  <a:lnTo>
                    <a:pt x="1092" y="1314"/>
                  </a:lnTo>
                  <a:cubicBezTo>
                    <a:pt x="1213" y="1314"/>
                    <a:pt x="1314" y="1213"/>
                    <a:pt x="1314" y="1092"/>
                  </a:cubicBezTo>
                  <a:lnTo>
                    <a:pt x="1314" y="217"/>
                  </a:lnTo>
                  <a:cubicBezTo>
                    <a:pt x="1314" y="96"/>
                    <a:pt x="1213" y="0"/>
                    <a:pt x="1092" y="0"/>
                  </a:cubicBezTo>
                  <a:close/>
                </a:path>
              </a:pathLst>
            </a:custGeom>
            <a:solidFill>
              <a:srgbClr val="A3B2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2" name="Google Shape;13622;p93"/>
            <p:cNvSpPr/>
            <p:nvPr/>
          </p:nvSpPr>
          <p:spPr>
            <a:xfrm>
              <a:off x="5393651" y="1498668"/>
              <a:ext cx="263403" cy="366713"/>
            </a:xfrm>
            <a:custGeom>
              <a:avLst/>
              <a:gdLst/>
              <a:ahLst/>
              <a:cxnLst/>
              <a:rect l="l" t="t" r="r" b="b"/>
              <a:pathLst>
                <a:path w="10043" h="13982" extrusionOk="0">
                  <a:moveTo>
                    <a:pt x="5022" y="406"/>
                  </a:moveTo>
                  <a:cubicBezTo>
                    <a:pt x="5248" y="406"/>
                    <a:pt x="5474" y="519"/>
                    <a:pt x="5601" y="745"/>
                  </a:cubicBezTo>
                  <a:cubicBezTo>
                    <a:pt x="5635" y="807"/>
                    <a:pt x="5702" y="846"/>
                    <a:pt x="5779" y="846"/>
                  </a:cubicBezTo>
                  <a:lnTo>
                    <a:pt x="6554" y="846"/>
                  </a:lnTo>
                  <a:cubicBezTo>
                    <a:pt x="6684" y="846"/>
                    <a:pt x="6790" y="952"/>
                    <a:pt x="6790" y="1082"/>
                  </a:cubicBezTo>
                  <a:lnTo>
                    <a:pt x="6790" y="1750"/>
                  </a:lnTo>
                  <a:lnTo>
                    <a:pt x="3258" y="1750"/>
                  </a:lnTo>
                  <a:lnTo>
                    <a:pt x="3258" y="1082"/>
                  </a:lnTo>
                  <a:cubicBezTo>
                    <a:pt x="3258" y="952"/>
                    <a:pt x="3359" y="846"/>
                    <a:pt x="3489" y="846"/>
                  </a:cubicBezTo>
                  <a:lnTo>
                    <a:pt x="4268" y="846"/>
                  </a:lnTo>
                  <a:cubicBezTo>
                    <a:pt x="4340" y="846"/>
                    <a:pt x="4408" y="807"/>
                    <a:pt x="4446" y="745"/>
                  </a:cubicBezTo>
                  <a:cubicBezTo>
                    <a:pt x="4571" y="519"/>
                    <a:pt x="4796" y="406"/>
                    <a:pt x="5022" y="406"/>
                  </a:cubicBezTo>
                  <a:close/>
                  <a:moveTo>
                    <a:pt x="9186" y="1284"/>
                  </a:moveTo>
                  <a:cubicBezTo>
                    <a:pt x="9431" y="1284"/>
                    <a:pt x="9633" y="1486"/>
                    <a:pt x="9638" y="1736"/>
                  </a:cubicBezTo>
                  <a:lnTo>
                    <a:pt x="9633" y="13121"/>
                  </a:lnTo>
                  <a:cubicBezTo>
                    <a:pt x="9633" y="13371"/>
                    <a:pt x="9431" y="13573"/>
                    <a:pt x="9181" y="13573"/>
                  </a:cubicBezTo>
                  <a:lnTo>
                    <a:pt x="862" y="13573"/>
                  </a:lnTo>
                  <a:cubicBezTo>
                    <a:pt x="616" y="13573"/>
                    <a:pt x="414" y="13371"/>
                    <a:pt x="409" y="13121"/>
                  </a:cubicBezTo>
                  <a:lnTo>
                    <a:pt x="409" y="1736"/>
                  </a:lnTo>
                  <a:cubicBezTo>
                    <a:pt x="414" y="1486"/>
                    <a:pt x="616" y="1284"/>
                    <a:pt x="862" y="1284"/>
                  </a:cubicBezTo>
                  <a:lnTo>
                    <a:pt x="2849" y="1284"/>
                  </a:lnTo>
                  <a:lnTo>
                    <a:pt x="2849" y="1957"/>
                  </a:lnTo>
                  <a:cubicBezTo>
                    <a:pt x="2849" y="2068"/>
                    <a:pt x="2940" y="2159"/>
                    <a:pt x="3051" y="2159"/>
                  </a:cubicBezTo>
                  <a:lnTo>
                    <a:pt x="6992" y="2159"/>
                  </a:lnTo>
                  <a:cubicBezTo>
                    <a:pt x="7107" y="2159"/>
                    <a:pt x="7199" y="2068"/>
                    <a:pt x="7199" y="1957"/>
                  </a:cubicBezTo>
                  <a:lnTo>
                    <a:pt x="7199" y="1284"/>
                  </a:lnTo>
                  <a:close/>
                  <a:moveTo>
                    <a:pt x="5021" y="0"/>
                  </a:moveTo>
                  <a:cubicBezTo>
                    <a:pt x="4697" y="0"/>
                    <a:pt x="4372" y="146"/>
                    <a:pt x="4158" y="437"/>
                  </a:cubicBezTo>
                  <a:lnTo>
                    <a:pt x="3489" y="437"/>
                  </a:lnTo>
                  <a:cubicBezTo>
                    <a:pt x="3215" y="437"/>
                    <a:pt x="2969" y="615"/>
                    <a:pt x="2883" y="875"/>
                  </a:cubicBezTo>
                  <a:lnTo>
                    <a:pt x="862" y="875"/>
                  </a:lnTo>
                  <a:cubicBezTo>
                    <a:pt x="385" y="875"/>
                    <a:pt x="0" y="1260"/>
                    <a:pt x="0" y="1736"/>
                  </a:cubicBezTo>
                  <a:lnTo>
                    <a:pt x="0" y="13121"/>
                  </a:lnTo>
                  <a:cubicBezTo>
                    <a:pt x="0" y="13597"/>
                    <a:pt x="385" y="13982"/>
                    <a:pt x="862" y="13982"/>
                  </a:cubicBezTo>
                  <a:lnTo>
                    <a:pt x="9181" y="13982"/>
                  </a:lnTo>
                  <a:cubicBezTo>
                    <a:pt x="9657" y="13982"/>
                    <a:pt x="10042" y="13597"/>
                    <a:pt x="10042" y="13121"/>
                  </a:cubicBezTo>
                  <a:lnTo>
                    <a:pt x="10042" y="1736"/>
                  </a:lnTo>
                  <a:cubicBezTo>
                    <a:pt x="10042" y="1260"/>
                    <a:pt x="9657" y="875"/>
                    <a:pt x="9181" y="875"/>
                  </a:cubicBezTo>
                  <a:lnTo>
                    <a:pt x="7165" y="875"/>
                  </a:lnTo>
                  <a:cubicBezTo>
                    <a:pt x="7078" y="615"/>
                    <a:pt x="6833" y="437"/>
                    <a:pt x="6554" y="437"/>
                  </a:cubicBezTo>
                  <a:lnTo>
                    <a:pt x="5885" y="437"/>
                  </a:lnTo>
                  <a:cubicBezTo>
                    <a:pt x="5671" y="146"/>
                    <a:pt x="5346" y="0"/>
                    <a:pt x="502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3" name="Google Shape;13623;p93"/>
            <p:cNvSpPr/>
            <p:nvPr/>
          </p:nvSpPr>
          <p:spPr>
            <a:xfrm>
              <a:off x="5518573" y="1521591"/>
              <a:ext cx="14294" cy="10780"/>
            </a:xfrm>
            <a:custGeom>
              <a:avLst/>
              <a:gdLst/>
              <a:ahLst/>
              <a:cxnLst/>
              <a:rect l="l" t="t" r="r" b="b"/>
              <a:pathLst>
                <a:path w="545" h="411" extrusionOk="0">
                  <a:moveTo>
                    <a:pt x="275" y="0"/>
                  </a:moveTo>
                  <a:cubicBezTo>
                    <a:pt x="270" y="0"/>
                    <a:pt x="265" y="1"/>
                    <a:pt x="261" y="1"/>
                  </a:cubicBezTo>
                  <a:cubicBezTo>
                    <a:pt x="1" y="15"/>
                    <a:pt x="1" y="395"/>
                    <a:pt x="261" y="410"/>
                  </a:cubicBezTo>
                  <a:cubicBezTo>
                    <a:pt x="265" y="410"/>
                    <a:pt x="270" y="410"/>
                    <a:pt x="275" y="410"/>
                  </a:cubicBezTo>
                  <a:cubicBezTo>
                    <a:pt x="545" y="410"/>
                    <a:pt x="545" y="0"/>
                    <a:pt x="27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4" name="Google Shape;13624;p93"/>
            <p:cNvSpPr/>
            <p:nvPr/>
          </p:nvSpPr>
          <p:spPr>
            <a:xfrm>
              <a:off x="5416627" y="1544566"/>
              <a:ext cx="217452" cy="286378"/>
            </a:xfrm>
            <a:custGeom>
              <a:avLst/>
              <a:gdLst/>
              <a:ahLst/>
              <a:cxnLst/>
              <a:rect l="l" t="t" r="r" b="b"/>
              <a:pathLst>
                <a:path w="8291" h="10919" extrusionOk="0">
                  <a:moveTo>
                    <a:pt x="1313" y="0"/>
                  </a:moveTo>
                  <a:cubicBezTo>
                    <a:pt x="1308" y="0"/>
                    <a:pt x="1304" y="0"/>
                    <a:pt x="1299" y="0"/>
                  </a:cubicBezTo>
                  <a:lnTo>
                    <a:pt x="207" y="0"/>
                  </a:lnTo>
                  <a:cubicBezTo>
                    <a:pt x="91" y="0"/>
                    <a:pt x="0" y="92"/>
                    <a:pt x="0" y="207"/>
                  </a:cubicBezTo>
                  <a:lnTo>
                    <a:pt x="0" y="10716"/>
                  </a:lnTo>
                  <a:cubicBezTo>
                    <a:pt x="0" y="10827"/>
                    <a:pt x="91" y="10918"/>
                    <a:pt x="207" y="10918"/>
                  </a:cubicBezTo>
                  <a:lnTo>
                    <a:pt x="8084" y="10918"/>
                  </a:lnTo>
                  <a:cubicBezTo>
                    <a:pt x="8199" y="10918"/>
                    <a:pt x="8291" y="10827"/>
                    <a:pt x="8291" y="10716"/>
                  </a:cubicBezTo>
                  <a:lnTo>
                    <a:pt x="8291" y="207"/>
                  </a:lnTo>
                  <a:cubicBezTo>
                    <a:pt x="8291" y="92"/>
                    <a:pt x="8199" y="0"/>
                    <a:pt x="8089" y="0"/>
                  </a:cubicBezTo>
                  <a:lnTo>
                    <a:pt x="6991" y="0"/>
                  </a:lnTo>
                  <a:cubicBezTo>
                    <a:pt x="6987" y="0"/>
                    <a:pt x="6982" y="0"/>
                    <a:pt x="6978" y="0"/>
                  </a:cubicBezTo>
                  <a:cubicBezTo>
                    <a:pt x="6707" y="0"/>
                    <a:pt x="6707" y="410"/>
                    <a:pt x="6978" y="410"/>
                  </a:cubicBezTo>
                  <a:cubicBezTo>
                    <a:pt x="6982" y="410"/>
                    <a:pt x="6987" y="410"/>
                    <a:pt x="6991" y="409"/>
                  </a:cubicBezTo>
                  <a:lnTo>
                    <a:pt x="7882" y="409"/>
                  </a:lnTo>
                  <a:lnTo>
                    <a:pt x="7882" y="10509"/>
                  </a:lnTo>
                  <a:lnTo>
                    <a:pt x="414" y="10509"/>
                  </a:lnTo>
                  <a:lnTo>
                    <a:pt x="414" y="409"/>
                  </a:lnTo>
                  <a:lnTo>
                    <a:pt x="1299" y="409"/>
                  </a:lnTo>
                  <a:cubicBezTo>
                    <a:pt x="1304" y="410"/>
                    <a:pt x="1308" y="410"/>
                    <a:pt x="1313" y="410"/>
                  </a:cubicBezTo>
                  <a:cubicBezTo>
                    <a:pt x="1583" y="410"/>
                    <a:pt x="1583" y="0"/>
                    <a:pt x="131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5" name="Google Shape;13625;p93"/>
            <p:cNvSpPr/>
            <p:nvPr/>
          </p:nvSpPr>
          <p:spPr>
            <a:xfrm>
              <a:off x="5445398" y="1659416"/>
              <a:ext cx="39525" cy="33755"/>
            </a:xfrm>
            <a:custGeom>
              <a:avLst/>
              <a:gdLst/>
              <a:ahLst/>
              <a:cxnLst/>
              <a:rect l="l" t="t" r="r" b="b"/>
              <a:pathLst>
                <a:path w="1507" h="1287" extrusionOk="0">
                  <a:moveTo>
                    <a:pt x="857" y="410"/>
                  </a:moveTo>
                  <a:cubicBezTo>
                    <a:pt x="976" y="410"/>
                    <a:pt x="1092" y="504"/>
                    <a:pt x="1092" y="645"/>
                  </a:cubicBezTo>
                  <a:cubicBezTo>
                    <a:pt x="1092" y="770"/>
                    <a:pt x="991" y="876"/>
                    <a:pt x="861" y="876"/>
                  </a:cubicBezTo>
                  <a:cubicBezTo>
                    <a:pt x="655" y="876"/>
                    <a:pt x="549" y="626"/>
                    <a:pt x="698" y="477"/>
                  </a:cubicBezTo>
                  <a:cubicBezTo>
                    <a:pt x="744" y="430"/>
                    <a:pt x="801" y="410"/>
                    <a:pt x="857" y="410"/>
                  </a:cubicBezTo>
                  <a:close/>
                  <a:moveTo>
                    <a:pt x="861" y="0"/>
                  </a:moveTo>
                  <a:cubicBezTo>
                    <a:pt x="289" y="0"/>
                    <a:pt x="0" y="693"/>
                    <a:pt x="404" y="1097"/>
                  </a:cubicBezTo>
                  <a:cubicBezTo>
                    <a:pt x="537" y="1228"/>
                    <a:pt x="699" y="1287"/>
                    <a:pt x="858" y="1287"/>
                  </a:cubicBezTo>
                  <a:cubicBezTo>
                    <a:pt x="1190" y="1287"/>
                    <a:pt x="1506" y="1032"/>
                    <a:pt x="1506" y="645"/>
                  </a:cubicBezTo>
                  <a:cubicBezTo>
                    <a:pt x="1501" y="289"/>
                    <a:pt x="1217" y="0"/>
                    <a:pt x="86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6" name="Google Shape;13626;p93"/>
            <p:cNvSpPr/>
            <p:nvPr/>
          </p:nvSpPr>
          <p:spPr>
            <a:xfrm>
              <a:off x="5445398" y="1711137"/>
              <a:ext cx="39525" cy="33755"/>
            </a:xfrm>
            <a:custGeom>
              <a:avLst/>
              <a:gdLst/>
              <a:ahLst/>
              <a:cxnLst/>
              <a:rect l="l" t="t" r="r" b="b"/>
              <a:pathLst>
                <a:path w="1507" h="1287" extrusionOk="0">
                  <a:moveTo>
                    <a:pt x="859" y="407"/>
                  </a:moveTo>
                  <a:cubicBezTo>
                    <a:pt x="978" y="407"/>
                    <a:pt x="1092" y="501"/>
                    <a:pt x="1092" y="641"/>
                  </a:cubicBezTo>
                  <a:cubicBezTo>
                    <a:pt x="1092" y="771"/>
                    <a:pt x="991" y="872"/>
                    <a:pt x="861" y="877"/>
                  </a:cubicBezTo>
                  <a:cubicBezTo>
                    <a:pt x="655" y="877"/>
                    <a:pt x="549" y="622"/>
                    <a:pt x="698" y="477"/>
                  </a:cubicBezTo>
                  <a:cubicBezTo>
                    <a:pt x="745" y="429"/>
                    <a:pt x="803" y="407"/>
                    <a:pt x="859" y="407"/>
                  </a:cubicBezTo>
                  <a:close/>
                  <a:moveTo>
                    <a:pt x="861" y="1"/>
                  </a:moveTo>
                  <a:cubicBezTo>
                    <a:pt x="289" y="1"/>
                    <a:pt x="0" y="689"/>
                    <a:pt x="404" y="1098"/>
                  </a:cubicBezTo>
                  <a:cubicBezTo>
                    <a:pt x="536" y="1228"/>
                    <a:pt x="697" y="1287"/>
                    <a:pt x="856" y="1287"/>
                  </a:cubicBezTo>
                  <a:cubicBezTo>
                    <a:pt x="1188" y="1287"/>
                    <a:pt x="1506" y="1029"/>
                    <a:pt x="1506" y="641"/>
                  </a:cubicBezTo>
                  <a:cubicBezTo>
                    <a:pt x="1501" y="285"/>
                    <a:pt x="1217" y="1"/>
                    <a:pt x="86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7" name="Google Shape;13627;p93"/>
            <p:cNvSpPr/>
            <p:nvPr/>
          </p:nvSpPr>
          <p:spPr>
            <a:xfrm>
              <a:off x="5445398" y="1762753"/>
              <a:ext cx="39525" cy="33781"/>
            </a:xfrm>
            <a:custGeom>
              <a:avLst/>
              <a:gdLst/>
              <a:ahLst/>
              <a:cxnLst/>
              <a:rect l="l" t="t" r="r" b="b"/>
              <a:pathLst>
                <a:path w="1507" h="1288" extrusionOk="0">
                  <a:moveTo>
                    <a:pt x="857" y="411"/>
                  </a:moveTo>
                  <a:cubicBezTo>
                    <a:pt x="976" y="411"/>
                    <a:pt x="1092" y="505"/>
                    <a:pt x="1092" y="646"/>
                  </a:cubicBezTo>
                  <a:cubicBezTo>
                    <a:pt x="1092" y="771"/>
                    <a:pt x="991" y="877"/>
                    <a:pt x="861" y="877"/>
                  </a:cubicBezTo>
                  <a:cubicBezTo>
                    <a:pt x="655" y="877"/>
                    <a:pt x="549" y="626"/>
                    <a:pt x="698" y="477"/>
                  </a:cubicBezTo>
                  <a:cubicBezTo>
                    <a:pt x="744" y="431"/>
                    <a:pt x="801" y="411"/>
                    <a:pt x="857" y="411"/>
                  </a:cubicBezTo>
                  <a:close/>
                  <a:moveTo>
                    <a:pt x="861" y="1"/>
                  </a:moveTo>
                  <a:cubicBezTo>
                    <a:pt x="289" y="1"/>
                    <a:pt x="0" y="694"/>
                    <a:pt x="404" y="1098"/>
                  </a:cubicBezTo>
                  <a:cubicBezTo>
                    <a:pt x="537" y="1229"/>
                    <a:pt x="699" y="1288"/>
                    <a:pt x="858" y="1288"/>
                  </a:cubicBezTo>
                  <a:cubicBezTo>
                    <a:pt x="1190" y="1288"/>
                    <a:pt x="1506" y="1033"/>
                    <a:pt x="1506" y="646"/>
                  </a:cubicBezTo>
                  <a:cubicBezTo>
                    <a:pt x="1501" y="290"/>
                    <a:pt x="1217" y="1"/>
                    <a:pt x="86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8" name="Google Shape;13628;p93"/>
            <p:cNvSpPr/>
            <p:nvPr/>
          </p:nvSpPr>
          <p:spPr>
            <a:xfrm>
              <a:off x="5494968" y="1659390"/>
              <a:ext cx="66565" cy="10780"/>
            </a:xfrm>
            <a:custGeom>
              <a:avLst/>
              <a:gdLst/>
              <a:ahLst/>
              <a:cxnLst/>
              <a:rect l="l" t="t" r="r" b="b"/>
              <a:pathLst>
                <a:path w="2538" h="411" extrusionOk="0">
                  <a:moveTo>
                    <a:pt x="271" y="1"/>
                  </a:moveTo>
                  <a:cubicBezTo>
                    <a:pt x="1" y="1"/>
                    <a:pt x="1" y="410"/>
                    <a:pt x="271" y="410"/>
                  </a:cubicBezTo>
                  <a:cubicBezTo>
                    <a:pt x="276" y="410"/>
                    <a:pt x="280" y="410"/>
                    <a:pt x="285" y="410"/>
                  </a:cubicBezTo>
                  <a:lnTo>
                    <a:pt x="2253" y="410"/>
                  </a:lnTo>
                  <a:cubicBezTo>
                    <a:pt x="2258" y="410"/>
                    <a:pt x="2262" y="410"/>
                    <a:pt x="2267" y="410"/>
                  </a:cubicBezTo>
                  <a:cubicBezTo>
                    <a:pt x="2537" y="410"/>
                    <a:pt x="2537" y="1"/>
                    <a:pt x="2267" y="1"/>
                  </a:cubicBezTo>
                  <a:cubicBezTo>
                    <a:pt x="2262" y="1"/>
                    <a:pt x="2258" y="1"/>
                    <a:pt x="2253" y="1"/>
                  </a:cubicBezTo>
                  <a:lnTo>
                    <a:pt x="285" y="1"/>
                  </a:lnTo>
                  <a:cubicBezTo>
                    <a:pt x="280" y="1"/>
                    <a:pt x="276" y="1"/>
                    <a:pt x="27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29" name="Google Shape;13629;p93"/>
            <p:cNvSpPr/>
            <p:nvPr/>
          </p:nvSpPr>
          <p:spPr>
            <a:xfrm>
              <a:off x="5494968" y="1682366"/>
              <a:ext cx="106825" cy="10780"/>
            </a:xfrm>
            <a:custGeom>
              <a:avLst/>
              <a:gdLst/>
              <a:ahLst/>
              <a:cxnLst/>
              <a:rect l="l" t="t" r="r" b="b"/>
              <a:pathLst>
                <a:path w="4073" h="411" extrusionOk="0">
                  <a:moveTo>
                    <a:pt x="271" y="1"/>
                  </a:moveTo>
                  <a:cubicBezTo>
                    <a:pt x="1" y="1"/>
                    <a:pt x="1" y="410"/>
                    <a:pt x="271" y="410"/>
                  </a:cubicBezTo>
                  <a:cubicBezTo>
                    <a:pt x="276" y="410"/>
                    <a:pt x="280" y="410"/>
                    <a:pt x="285" y="410"/>
                  </a:cubicBezTo>
                  <a:lnTo>
                    <a:pt x="3788" y="410"/>
                  </a:lnTo>
                  <a:cubicBezTo>
                    <a:pt x="3793" y="410"/>
                    <a:pt x="3797" y="410"/>
                    <a:pt x="3802" y="410"/>
                  </a:cubicBezTo>
                  <a:cubicBezTo>
                    <a:pt x="4072" y="410"/>
                    <a:pt x="4072" y="1"/>
                    <a:pt x="3802" y="1"/>
                  </a:cubicBezTo>
                  <a:cubicBezTo>
                    <a:pt x="3797" y="1"/>
                    <a:pt x="3793" y="1"/>
                    <a:pt x="3788" y="1"/>
                  </a:cubicBezTo>
                  <a:lnTo>
                    <a:pt x="285" y="1"/>
                  </a:lnTo>
                  <a:cubicBezTo>
                    <a:pt x="280" y="1"/>
                    <a:pt x="276" y="1"/>
                    <a:pt x="27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0" name="Google Shape;13630;p93"/>
            <p:cNvSpPr/>
            <p:nvPr/>
          </p:nvSpPr>
          <p:spPr>
            <a:xfrm>
              <a:off x="5494968" y="1711137"/>
              <a:ext cx="66565" cy="10780"/>
            </a:xfrm>
            <a:custGeom>
              <a:avLst/>
              <a:gdLst/>
              <a:ahLst/>
              <a:cxnLst/>
              <a:rect l="l" t="t" r="r" b="b"/>
              <a:pathLst>
                <a:path w="2538" h="411" extrusionOk="0">
                  <a:moveTo>
                    <a:pt x="267" y="0"/>
                  </a:moveTo>
                  <a:cubicBezTo>
                    <a:pt x="1" y="0"/>
                    <a:pt x="2" y="410"/>
                    <a:pt x="271" y="410"/>
                  </a:cubicBezTo>
                  <a:cubicBezTo>
                    <a:pt x="276" y="410"/>
                    <a:pt x="280" y="410"/>
                    <a:pt x="285" y="410"/>
                  </a:cubicBezTo>
                  <a:lnTo>
                    <a:pt x="2253" y="410"/>
                  </a:lnTo>
                  <a:cubicBezTo>
                    <a:pt x="2258" y="410"/>
                    <a:pt x="2262" y="410"/>
                    <a:pt x="2267" y="410"/>
                  </a:cubicBezTo>
                  <a:cubicBezTo>
                    <a:pt x="2536" y="410"/>
                    <a:pt x="2537" y="0"/>
                    <a:pt x="2271" y="0"/>
                  </a:cubicBezTo>
                  <a:cubicBezTo>
                    <a:pt x="2265" y="0"/>
                    <a:pt x="2259" y="1"/>
                    <a:pt x="2253" y="1"/>
                  </a:cubicBezTo>
                  <a:lnTo>
                    <a:pt x="285" y="1"/>
                  </a:lnTo>
                  <a:cubicBezTo>
                    <a:pt x="279" y="1"/>
                    <a:pt x="273" y="0"/>
                    <a:pt x="26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1" name="Google Shape;13631;p93"/>
            <p:cNvSpPr/>
            <p:nvPr/>
          </p:nvSpPr>
          <p:spPr>
            <a:xfrm>
              <a:off x="5494968" y="1734112"/>
              <a:ext cx="106825" cy="10780"/>
            </a:xfrm>
            <a:custGeom>
              <a:avLst/>
              <a:gdLst/>
              <a:ahLst/>
              <a:cxnLst/>
              <a:rect l="l" t="t" r="r" b="b"/>
              <a:pathLst>
                <a:path w="4073" h="411" extrusionOk="0">
                  <a:moveTo>
                    <a:pt x="267" y="0"/>
                  </a:moveTo>
                  <a:cubicBezTo>
                    <a:pt x="1" y="0"/>
                    <a:pt x="2" y="410"/>
                    <a:pt x="271" y="410"/>
                  </a:cubicBezTo>
                  <a:cubicBezTo>
                    <a:pt x="276" y="410"/>
                    <a:pt x="280" y="410"/>
                    <a:pt x="285" y="410"/>
                  </a:cubicBezTo>
                  <a:lnTo>
                    <a:pt x="3788" y="410"/>
                  </a:lnTo>
                  <a:cubicBezTo>
                    <a:pt x="3793" y="410"/>
                    <a:pt x="3797" y="410"/>
                    <a:pt x="3802" y="410"/>
                  </a:cubicBezTo>
                  <a:cubicBezTo>
                    <a:pt x="4071" y="410"/>
                    <a:pt x="4072" y="0"/>
                    <a:pt x="3806" y="0"/>
                  </a:cubicBezTo>
                  <a:cubicBezTo>
                    <a:pt x="3800" y="0"/>
                    <a:pt x="3794" y="0"/>
                    <a:pt x="3788" y="1"/>
                  </a:cubicBezTo>
                  <a:lnTo>
                    <a:pt x="285" y="1"/>
                  </a:lnTo>
                  <a:cubicBezTo>
                    <a:pt x="279" y="0"/>
                    <a:pt x="273" y="0"/>
                    <a:pt x="26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2" name="Google Shape;13632;p93"/>
            <p:cNvSpPr/>
            <p:nvPr/>
          </p:nvSpPr>
          <p:spPr>
            <a:xfrm>
              <a:off x="5494968" y="1762753"/>
              <a:ext cx="66565" cy="10780"/>
            </a:xfrm>
            <a:custGeom>
              <a:avLst/>
              <a:gdLst/>
              <a:ahLst/>
              <a:cxnLst/>
              <a:rect l="l" t="t" r="r" b="b"/>
              <a:pathLst>
                <a:path w="2538" h="411" extrusionOk="0">
                  <a:moveTo>
                    <a:pt x="271" y="1"/>
                  </a:moveTo>
                  <a:cubicBezTo>
                    <a:pt x="1" y="1"/>
                    <a:pt x="1" y="410"/>
                    <a:pt x="271" y="410"/>
                  </a:cubicBezTo>
                  <a:cubicBezTo>
                    <a:pt x="276" y="410"/>
                    <a:pt x="280" y="410"/>
                    <a:pt x="285" y="410"/>
                  </a:cubicBezTo>
                  <a:lnTo>
                    <a:pt x="2253" y="410"/>
                  </a:lnTo>
                  <a:cubicBezTo>
                    <a:pt x="2258" y="410"/>
                    <a:pt x="2262" y="410"/>
                    <a:pt x="2267" y="410"/>
                  </a:cubicBezTo>
                  <a:cubicBezTo>
                    <a:pt x="2537" y="410"/>
                    <a:pt x="2537" y="1"/>
                    <a:pt x="2267" y="1"/>
                  </a:cubicBezTo>
                  <a:cubicBezTo>
                    <a:pt x="2262" y="1"/>
                    <a:pt x="2258" y="1"/>
                    <a:pt x="2253" y="1"/>
                  </a:cubicBezTo>
                  <a:lnTo>
                    <a:pt x="285" y="1"/>
                  </a:lnTo>
                  <a:cubicBezTo>
                    <a:pt x="280" y="1"/>
                    <a:pt x="276" y="1"/>
                    <a:pt x="27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3" name="Google Shape;13633;p93"/>
            <p:cNvSpPr/>
            <p:nvPr/>
          </p:nvSpPr>
          <p:spPr>
            <a:xfrm>
              <a:off x="5494968" y="1785728"/>
              <a:ext cx="106169" cy="10780"/>
            </a:xfrm>
            <a:custGeom>
              <a:avLst/>
              <a:gdLst/>
              <a:ahLst/>
              <a:cxnLst/>
              <a:rect l="l" t="t" r="r" b="b"/>
              <a:pathLst>
                <a:path w="4048" h="411" extrusionOk="0">
                  <a:moveTo>
                    <a:pt x="271" y="0"/>
                  </a:moveTo>
                  <a:cubicBezTo>
                    <a:pt x="1" y="0"/>
                    <a:pt x="1" y="410"/>
                    <a:pt x="271" y="410"/>
                  </a:cubicBezTo>
                  <a:cubicBezTo>
                    <a:pt x="276" y="410"/>
                    <a:pt x="280" y="410"/>
                    <a:pt x="285" y="410"/>
                  </a:cubicBezTo>
                  <a:lnTo>
                    <a:pt x="3788" y="410"/>
                  </a:lnTo>
                  <a:cubicBezTo>
                    <a:pt x="4048" y="395"/>
                    <a:pt x="4048" y="15"/>
                    <a:pt x="3788" y="1"/>
                  </a:cubicBezTo>
                  <a:lnTo>
                    <a:pt x="285" y="1"/>
                  </a:lnTo>
                  <a:cubicBezTo>
                    <a:pt x="280" y="0"/>
                    <a:pt x="276" y="0"/>
                    <a:pt x="27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4" name="Google Shape;13634;p93"/>
            <p:cNvSpPr/>
            <p:nvPr/>
          </p:nvSpPr>
          <p:spPr>
            <a:xfrm>
              <a:off x="5494968" y="1573312"/>
              <a:ext cx="106825" cy="10780"/>
            </a:xfrm>
            <a:custGeom>
              <a:avLst/>
              <a:gdLst/>
              <a:ahLst/>
              <a:cxnLst/>
              <a:rect l="l" t="t" r="r" b="b"/>
              <a:pathLst>
                <a:path w="4073" h="411" extrusionOk="0">
                  <a:moveTo>
                    <a:pt x="267" y="1"/>
                  </a:moveTo>
                  <a:cubicBezTo>
                    <a:pt x="1" y="1"/>
                    <a:pt x="2" y="411"/>
                    <a:pt x="271" y="411"/>
                  </a:cubicBezTo>
                  <a:cubicBezTo>
                    <a:pt x="276" y="411"/>
                    <a:pt x="280" y="411"/>
                    <a:pt x="285" y="411"/>
                  </a:cubicBezTo>
                  <a:lnTo>
                    <a:pt x="3788" y="411"/>
                  </a:lnTo>
                  <a:cubicBezTo>
                    <a:pt x="3793" y="411"/>
                    <a:pt x="3797" y="411"/>
                    <a:pt x="3802" y="411"/>
                  </a:cubicBezTo>
                  <a:cubicBezTo>
                    <a:pt x="4071" y="411"/>
                    <a:pt x="4072" y="1"/>
                    <a:pt x="3806" y="1"/>
                  </a:cubicBezTo>
                  <a:cubicBezTo>
                    <a:pt x="3800" y="1"/>
                    <a:pt x="3794" y="1"/>
                    <a:pt x="3788" y="2"/>
                  </a:cubicBezTo>
                  <a:lnTo>
                    <a:pt x="285" y="2"/>
                  </a:lnTo>
                  <a:cubicBezTo>
                    <a:pt x="279" y="1"/>
                    <a:pt x="273" y="1"/>
                    <a:pt x="26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5" name="Google Shape;13635;p93"/>
            <p:cNvSpPr/>
            <p:nvPr/>
          </p:nvSpPr>
          <p:spPr>
            <a:xfrm>
              <a:off x="5449044" y="1624954"/>
              <a:ext cx="152749" cy="10753"/>
            </a:xfrm>
            <a:custGeom>
              <a:avLst/>
              <a:gdLst/>
              <a:ahLst/>
              <a:cxnLst/>
              <a:rect l="l" t="t" r="r" b="b"/>
              <a:pathLst>
                <a:path w="5824" h="410" extrusionOk="0">
                  <a:moveTo>
                    <a:pt x="271" y="0"/>
                  </a:moveTo>
                  <a:cubicBezTo>
                    <a:pt x="0" y="0"/>
                    <a:pt x="0" y="410"/>
                    <a:pt x="271" y="410"/>
                  </a:cubicBezTo>
                  <a:cubicBezTo>
                    <a:pt x="275" y="410"/>
                    <a:pt x="280" y="410"/>
                    <a:pt x="285" y="410"/>
                  </a:cubicBezTo>
                  <a:lnTo>
                    <a:pt x="5539" y="410"/>
                  </a:lnTo>
                  <a:cubicBezTo>
                    <a:pt x="5544" y="410"/>
                    <a:pt x="5548" y="410"/>
                    <a:pt x="5553" y="410"/>
                  </a:cubicBezTo>
                  <a:cubicBezTo>
                    <a:pt x="5823" y="410"/>
                    <a:pt x="5823" y="0"/>
                    <a:pt x="5553" y="0"/>
                  </a:cubicBezTo>
                  <a:cubicBezTo>
                    <a:pt x="5548" y="0"/>
                    <a:pt x="5544" y="0"/>
                    <a:pt x="5539" y="1"/>
                  </a:cubicBezTo>
                  <a:lnTo>
                    <a:pt x="285" y="1"/>
                  </a:lnTo>
                  <a:cubicBezTo>
                    <a:pt x="280" y="0"/>
                    <a:pt x="275" y="0"/>
                    <a:pt x="27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6" name="Google Shape;13636;p93"/>
            <p:cNvSpPr/>
            <p:nvPr/>
          </p:nvSpPr>
          <p:spPr>
            <a:xfrm>
              <a:off x="5494968" y="1596287"/>
              <a:ext cx="32102" cy="10780"/>
            </a:xfrm>
            <a:custGeom>
              <a:avLst/>
              <a:gdLst/>
              <a:ahLst/>
              <a:cxnLst/>
              <a:rect l="l" t="t" r="r" b="b"/>
              <a:pathLst>
                <a:path w="1224" h="411" extrusionOk="0">
                  <a:moveTo>
                    <a:pt x="267" y="1"/>
                  </a:moveTo>
                  <a:cubicBezTo>
                    <a:pt x="1" y="1"/>
                    <a:pt x="2" y="411"/>
                    <a:pt x="271" y="411"/>
                  </a:cubicBezTo>
                  <a:cubicBezTo>
                    <a:pt x="276" y="411"/>
                    <a:pt x="280" y="411"/>
                    <a:pt x="285" y="410"/>
                  </a:cubicBezTo>
                  <a:lnTo>
                    <a:pt x="939" y="410"/>
                  </a:lnTo>
                  <a:cubicBezTo>
                    <a:pt x="944" y="411"/>
                    <a:pt x="949" y="411"/>
                    <a:pt x="953" y="411"/>
                  </a:cubicBezTo>
                  <a:cubicBezTo>
                    <a:pt x="1222" y="411"/>
                    <a:pt x="1224" y="1"/>
                    <a:pt x="957" y="1"/>
                  </a:cubicBezTo>
                  <a:cubicBezTo>
                    <a:pt x="952" y="1"/>
                    <a:pt x="946" y="1"/>
                    <a:pt x="939" y="1"/>
                  </a:cubicBezTo>
                  <a:lnTo>
                    <a:pt x="285" y="1"/>
                  </a:lnTo>
                  <a:cubicBezTo>
                    <a:pt x="279" y="1"/>
                    <a:pt x="273" y="1"/>
                    <a:pt x="26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7" name="Google Shape;13637;p93"/>
            <p:cNvSpPr/>
            <p:nvPr/>
          </p:nvSpPr>
          <p:spPr>
            <a:xfrm>
              <a:off x="5535122" y="1596287"/>
              <a:ext cx="32207" cy="10780"/>
            </a:xfrm>
            <a:custGeom>
              <a:avLst/>
              <a:gdLst/>
              <a:ahLst/>
              <a:cxnLst/>
              <a:rect l="l" t="t" r="r" b="b"/>
              <a:pathLst>
                <a:path w="1228" h="411" extrusionOk="0">
                  <a:moveTo>
                    <a:pt x="266" y="1"/>
                  </a:moveTo>
                  <a:cubicBezTo>
                    <a:pt x="0" y="1"/>
                    <a:pt x="1" y="411"/>
                    <a:pt x="270" y="411"/>
                  </a:cubicBezTo>
                  <a:cubicBezTo>
                    <a:pt x="275" y="411"/>
                    <a:pt x="280" y="411"/>
                    <a:pt x="284" y="410"/>
                  </a:cubicBezTo>
                  <a:lnTo>
                    <a:pt x="943" y="410"/>
                  </a:lnTo>
                  <a:cubicBezTo>
                    <a:pt x="948" y="411"/>
                    <a:pt x="953" y="411"/>
                    <a:pt x="957" y="411"/>
                  </a:cubicBezTo>
                  <a:cubicBezTo>
                    <a:pt x="1226" y="411"/>
                    <a:pt x="1228" y="1"/>
                    <a:pt x="961" y="1"/>
                  </a:cubicBezTo>
                  <a:cubicBezTo>
                    <a:pt x="956" y="1"/>
                    <a:pt x="950" y="1"/>
                    <a:pt x="943" y="1"/>
                  </a:cubicBezTo>
                  <a:lnTo>
                    <a:pt x="284" y="1"/>
                  </a:lnTo>
                  <a:cubicBezTo>
                    <a:pt x="278" y="1"/>
                    <a:pt x="272" y="1"/>
                    <a:pt x="26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38" name="Google Shape;13638;p93"/>
            <p:cNvSpPr/>
            <p:nvPr/>
          </p:nvSpPr>
          <p:spPr>
            <a:xfrm>
              <a:off x="5451063" y="1573207"/>
              <a:ext cx="33860" cy="33860"/>
            </a:xfrm>
            <a:custGeom>
              <a:avLst/>
              <a:gdLst/>
              <a:ahLst/>
              <a:cxnLst/>
              <a:rect l="l" t="t" r="r" b="b"/>
              <a:pathLst>
                <a:path w="1291" h="1291" extrusionOk="0">
                  <a:moveTo>
                    <a:pt x="876" y="415"/>
                  </a:moveTo>
                  <a:lnTo>
                    <a:pt x="876" y="881"/>
                  </a:lnTo>
                  <a:lnTo>
                    <a:pt x="410" y="881"/>
                  </a:lnTo>
                  <a:lnTo>
                    <a:pt x="410" y="415"/>
                  </a:lnTo>
                  <a:close/>
                  <a:moveTo>
                    <a:pt x="208" y="1"/>
                  </a:moveTo>
                  <a:cubicBezTo>
                    <a:pt x="92" y="1"/>
                    <a:pt x="1" y="92"/>
                    <a:pt x="1" y="208"/>
                  </a:cubicBezTo>
                  <a:lnTo>
                    <a:pt x="1" y="1083"/>
                  </a:lnTo>
                  <a:cubicBezTo>
                    <a:pt x="1" y="1199"/>
                    <a:pt x="92" y="1290"/>
                    <a:pt x="208" y="1290"/>
                  </a:cubicBezTo>
                  <a:lnTo>
                    <a:pt x="1083" y="1290"/>
                  </a:lnTo>
                  <a:cubicBezTo>
                    <a:pt x="1199" y="1290"/>
                    <a:pt x="1290" y="1199"/>
                    <a:pt x="1290" y="1083"/>
                  </a:cubicBezTo>
                  <a:lnTo>
                    <a:pt x="1290" y="208"/>
                  </a:lnTo>
                  <a:cubicBezTo>
                    <a:pt x="1290" y="92"/>
                    <a:pt x="1199" y="1"/>
                    <a:pt x="108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39" name="Google Shape;13639;p93"/>
          <p:cNvGrpSpPr/>
          <p:nvPr/>
        </p:nvGrpSpPr>
        <p:grpSpPr>
          <a:xfrm>
            <a:off x="5775393" y="1326053"/>
            <a:ext cx="366634" cy="366634"/>
            <a:chOff x="5775393" y="1510628"/>
            <a:chExt cx="366634" cy="366634"/>
          </a:xfrm>
        </p:grpSpPr>
        <p:sp>
          <p:nvSpPr>
            <p:cNvPr id="13640" name="Google Shape;13640;p93"/>
            <p:cNvSpPr/>
            <p:nvPr/>
          </p:nvSpPr>
          <p:spPr>
            <a:xfrm>
              <a:off x="5918516" y="1624954"/>
              <a:ext cx="28798" cy="63130"/>
            </a:xfrm>
            <a:custGeom>
              <a:avLst/>
              <a:gdLst/>
              <a:ahLst/>
              <a:cxnLst/>
              <a:rect l="l" t="t" r="r" b="b"/>
              <a:pathLst>
                <a:path w="1098" h="2407" extrusionOk="0">
                  <a:moveTo>
                    <a:pt x="660" y="1"/>
                  </a:moveTo>
                  <a:cubicBezTo>
                    <a:pt x="299" y="1"/>
                    <a:pt x="5" y="294"/>
                    <a:pt x="5" y="660"/>
                  </a:cubicBezTo>
                  <a:lnTo>
                    <a:pt x="5" y="809"/>
                  </a:lnTo>
                  <a:cubicBezTo>
                    <a:pt x="0" y="1001"/>
                    <a:pt x="34" y="1184"/>
                    <a:pt x="92" y="1367"/>
                  </a:cubicBezTo>
                  <a:lnTo>
                    <a:pt x="443" y="2406"/>
                  </a:lnTo>
                  <a:lnTo>
                    <a:pt x="1097" y="2406"/>
                  </a:lnTo>
                  <a:lnTo>
                    <a:pt x="1097" y="1"/>
                  </a:ln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1" name="Google Shape;13641;p93"/>
            <p:cNvSpPr/>
            <p:nvPr/>
          </p:nvSpPr>
          <p:spPr>
            <a:xfrm>
              <a:off x="5930004" y="1619288"/>
              <a:ext cx="68926" cy="68926"/>
            </a:xfrm>
            <a:custGeom>
              <a:avLst/>
              <a:gdLst/>
              <a:ahLst/>
              <a:cxnLst/>
              <a:rect l="l" t="t" r="r" b="b"/>
              <a:pathLst>
                <a:path w="2628" h="2628" extrusionOk="0">
                  <a:moveTo>
                    <a:pt x="659" y="0"/>
                  </a:moveTo>
                  <a:cubicBezTo>
                    <a:pt x="294" y="0"/>
                    <a:pt x="0" y="294"/>
                    <a:pt x="0" y="654"/>
                  </a:cubicBezTo>
                  <a:cubicBezTo>
                    <a:pt x="0" y="895"/>
                    <a:pt x="197" y="1092"/>
                    <a:pt x="438" y="1092"/>
                  </a:cubicBezTo>
                  <a:lnTo>
                    <a:pt x="2190" y="2627"/>
                  </a:lnTo>
                  <a:lnTo>
                    <a:pt x="2579" y="1270"/>
                  </a:lnTo>
                  <a:cubicBezTo>
                    <a:pt x="2613" y="1150"/>
                    <a:pt x="2627" y="1030"/>
                    <a:pt x="2627" y="909"/>
                  </a:cubicBezTo>
                  <a:lnTo>
                    <a:pt x="2627" y="0"/>
                  </a:ln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2" name="Google Shape;13642;p93"/>
            <p:cNvSpPr/>
            <p:nvPr/>
          </p:nvSpPr>
          <p:spPr>
            <a:xfrm>
              <a:off x="5941491" y="1705341"/>
              <a:ext cx="34463" cy="34489"/>
            </a:xfrm>
            <a:custGeom>
              <a:avLst/>
              <a:gdLst/>
              <a:ahLst/>
              <a:cxnLst/>
              <a:rect l="l" t="t" r="r" b="b"/>
              <a:pathLst>
                <a:path w="1314" h="1315" extrusionOk="0">
                  <a:moveTo>
                    <a:pt x="0" y="1"/>
                  </a:moveTo>
                  <a:lnTo>
                    <a:pt x="0" y="1314"/>
                  </a:lnTo>
                  <a:lnTo>
                    <a:pt x="1314" y="1314"/>
                  </a:lnTo>
                  <a:lnTo>
                    <a:pt x="1314" y="1"/>
                  </a:ln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3" name="Google Shape;13643;p93"/>
            <p:cNvSpPr/>
            <p:nvPr/>
          </p:nvSpPr>
          <p:spPr>
            <a:xfrm>
              <a:off x="5901337" y="1719346"/>
              <a:ext cx="114876" cy="89383"/>
            </a:xfrm>
            <a:custGeom>
              <a:avLst/>
              <a:gdLst/>
              <a:ahLst/>
              <a:cxnLst/>
              <a:rect l="l" t="t" r="r" b="b"/>
              <a:pathLst>
                <a:path w="4380" h="3408" extrusionOk="0">
                  <a:moveTo>
                    <a:pt x="1536" y="1"/>
                  </a:moveTo>
                  <a:lnTo>
                    <a:pt x="477" y="299"/>
                  </a:lnTo>
                  <a:cubicBezTo>
                    <a:pt x="193" y="381"/>
                    <a:pt x="1" y="636"/>
                    <a:pt x="1" y="929"/>
                  </a:cubicBezTo>
                  <a:lnTo>
                    <a:pt x="1" y="3407"/>
                  </a:lnTo>
                  <a:lnTo>
                    <a:pt x="4380" y="3407"/>
                  </a:lnTo>
                  <a:lnTo>
                    <a:pt x="4380" y="929"/>
                  </a:lnTo>
                  <a:cubicBezTo>
                    <a:pt x="4380" y="636"/>
                    <a:pt x="4187" y="381"/>
                    <a:pt x="3903" y="299"/>
                  </a:cubicBezTo>
                  <a:lnTo>
                    <a:pt x="2849" y="1"/>
                  </a:lnTo>
                  <a:lnTo>
                    <a:pt x="2590" y="309"/>
                  </a:lnTo>
                  <a:cubicBezTo>
                    <a:pt x="2486" y="431"/>
                    <a:pt x="2339" y="493"/>
                    <a:pt x="2192" y="493"/>
                  </a:cubicBezTo>
                  <a:cubicBezTo>
                    <a:pt x="2045" y="493"/>
                    <a:pt x="1897" y="431"/>
                    <a:pt x="1791" y="309"/>
                  </a:cubicBezTo>
                  <a:lnTo>
                    <a:pt x="1536" y="1"/>
                  </a:lnTo>
                  <a:close/>
                </a:path>
              </a:pathLst>
            </a:custGeom>
            <a:solidFill>
              <a:srgbClr val="BDC6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4" name="Google Shape;13644;p93"/>
            <p:cNvSpPr/>
            <p:nvPr/>
          </p:nvSpPr>
          <p:spPr>
            <a:xfrm>
              <a:off x="5924312" y="1648034"/>
              <a:ext cx="68926" cy="63130"/>
            </a:xfrm>
            <a:custGeom>
              <a:avLst/>
              <a:gdLst/>
              <a:ahLst/>
              <a:cxnLst/>
              <a:rect l="l" t="t" r="r" b="b"/>
              <a:pathLst>
                <a:path w="2628" h="2407" extrusionOk="0">
                  <a:moveTo>
                    <a:pt x="826" y="1"/>
                  </a:moveTo>
                  <a:cubicBezTo>
                    <a:pt x="712" y="1"/>
                    <a:pt x="608" y="48"/>
                    <a:pt x="525" y="126"/>
                  </a:cubicBezTo>
                  <a:lnTo>
                    <a:pt x="309" y="343"/>
                  </a:lnTo>
                  <a:cubicBezTo>
                    <a:pt x="111" y="540"/>
                    <a:pt x="1" y="809"/>
                    <a:pt x="1" y="1093"/>
                  </a:cubicBezTo>
                  <a:cubicBezTo>
                    <a:pt x="1" y="1815"/>
                    <a:pt x="588" y="2407"/>
                    <a:pt x="1314" y="2407"/>
                  </a:cubicBezTo>
                  <a:cubicBezTo>
                    <a:pt x="2041" y="2407"/>
                    <a:pt x="2628" y="1815"/>
                    <a:pt x="2628" y="1093"/>
                  </a:cubicBezTo>
                  <a:lnTo>
                    <a:pt x="2628" y="814"/>
                  </a:lnTo>
                  <a:cubicBezTo>
                    <a:pt x="2628" y="694"/>
                    <a:pt x="2585" y="583"/>
                    <a:pt x="2503" y="502"/>
                  </a:cubicBezTo>
                  <a:cubicBezTo>
                    <a:pt x="2161" y="169"/>
                    <a:pt x="1545" y="20"/>
                    <a:pt x="843" y="1"/>
                  </a:cubicBezTo>
                  <a:cubicBezTo>
                    <a:pt x="837" y="1"/>
                    <a:pt x="832" y="1"/>
                    <a:pt x="826" y="1"/>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5" name="Google Shape;13645;p93"/>
            <p:cNvSpPr/>
            <p:nvPr/>
          </p:nvSpPr>
          <p:spPr>
            <a:xfrm>
              <a:off x="5924312" y="1648034"/>
              <a:ext cx="68821" cy="61766"/>
            </a:xfrm>
            <a:custGeom>
              <a:avLst/>
              <a:gdLst/>
              <a:ahLst/>
              <a:cxnLst/>
              <a:rect l="l" t="t" r="r" b="b"/>
              <a:pathLst>
                <a:path w="2624" h="2355" extrusionOk="0">
                  <a:moveTo>
                    <a:pt x="826" y="1"/>
                  </a:moveTo>
                  <a:cubicBezTo>
                    <a:pt x="712" y="1"/>
                    <a:pt x="608" y="48"/>
                    <a:pt x="525" y="126"/>
                  </a:cubicBezTo>
                  <a:lnTo>
                    <a:pt x="309" y="343"/>
                  </a:lnTo>
                  <a:cubicBezTo>
                    <a:pt x="111" y="540"/>
                    <a:pt x="1" y="809"/>
                    <a:pt x="1" y="1089"/>
                  </a:cubicBezTo>
                  <a:cubicBezTo>
                    <a:pt x="1" y="1676"/>
                    <a:pt x="386" y="2190"/>
                    <a:pt x="949" y="2354"/>
                  </a:cubicBezTo>
                  <a:cubicBezTo>
                    <a:pt x="761" y="2123"/>
                    <a:pt x="655" y="1830"/>
                    <a:pt x="655" y="1531"/>
                  </a:cubicBezTo>
                  <a:lnTo>
                    <a:pt x="655" y="1093"/>
                  </a:lnTo>
                  <a:lnTo>
                    <a:pt x="660" y="1093"/>
                  </a:lnTo>
                  <a:cubicBezTo>
                    <a:pt x="655" y="850"/>
                    <a:pt x="853" y="654"/>
                    <a:pt x="1089" y="654"/>
                  </a:cubicBezTo>
                  <a:cubicBezTo>
                    <a:pt x="1100" y="654"/>
                    <a:pt x="1111" y="655"/>
                    <a:pt x="1122" y="655"/>
                  </a:cubicBezTo>
                  <a:cubicBezTo>
                    <a:pt x="1564" y="684"/>
                    <a:pt x="2219" y="757"/>
                    <a:pt x="2623" y="949"/>
                  </a:cubicBezTo>
                  <a:cubicBezTo>
                    <a:pt x="2609" y="858"/>
                    <a:pt x="2570" y="569"/>
                    <a:pt x="2503" y="502"/>
                  </a:cubicBezTo>
                  <a:cubicBezTo>
                    <a:pt x="2161" y="169"/>
                    <a:pt x="1545" y="20"/>
                    <a:pt x="843" y="1"/>
                  </a:cubicBezTo>
                  <a:cubicBezTo>
                    <a:pt x="837" y="1"/>
                    <a:pt x="832" y="1"/>
                    <a:pt x="826" y="1"/>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6" name="Google Shape;13646;p93"/>
            <p:cNvSpPr/>
            <p:nvPr/>
          </p:nvSpPr>
          <p:spPr>
            <a:xfrm>
              <a:off x="5901337" y="1733876"/>
              <a:ext cx="23002" cy="74853"/>
            </a:xfrm>
            <a:custGeom>
              <a:avLst/>
              <a:gdLst/>
              <a:ahLst/>
              <a:cxnLst/>
              <a:rect l="l" t="t" r="r" b="b"/>
              <a:pathLst>
                <a:path w="877" h="2854" extrusionOk="0">
                  <a:moveTo>
                    <a:pt x="121" y="0"/>
                  </a:moveTo>
                  <a:cubicBezTo>
                    <a:pt x="44" y="111"/>
                    <a:pt x="1" y="241"/>
                    <a:pt x="1" y="375"/>
                  </a:cubicBezTo>
                  <a:lnTo>
                    <a:pt x="1" y="2853"/>
                  </a:lnTo>
                  <a:lnTo>
                    <a:pt x="877" y="2853"/>
                  </a:lnTo>
                  <a:lnTo>
                    <a:pt x="877" y="1030"/>
                  </a:lnTo>
                  <a:cubicBezTo>
                    <a:pt x="877" y="857"/>
                    <a:pt x="809" y="688"/>
                    <a:pt x="684" y="563"/>
                  </a:cubicBezTo>
                  <a:lnTo>
                    <a:pt x="121" y="0"/>
                  </a:lnTo>
                  <a:close/>
                </a:path>
              </a:pathLst>
            </a:custGeom>
            <a:solidFill>
              <a:srgbClr val="A1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7" name="Google Shape;13647;p93"/>
            <p:cNvSpPr/>
            <p:nvPr/>
          </p:nvSpPr>
          <p:spPr>
            <a:xfrm>
              <a:off x="5993212" y="1733876"/>
              <a:ext cx="23002" cy="74853"/>
            </a:xfrm>
            <a:custGeom>
              <a:avLst/>
              <a:gdLst/>
              <a:ahLst/>
              <a:cxnLst/>
              <a:rect l="l" t="t" r="r" b="b"/>
              <a:pathLst>
                <a:path w="877" h="2854" extrusionOk="0">
                  <a:moveTo>
                    <a:pt x="756" y="0"/>
                  </a:moveTo>
                  <a:lnTo>
                    <a:pt x="193" y="563"/>
                  </a:lnTo>
                  <a:cubicBezTo>
                    <a:pt x="68" y="688"/>
                    <a:pt x="1" y="857"/>
                    <a:pt x="1" y="1030"/>
                  </a:cubicBezTo>
                  <a:lnTo>
                    <a:pt x="1" y="2853"/>
                  </a:lnTo>
                  <a:lnTo>
                    <a:pt x="877" y="2853"/>
                  </a:lnTo>
                  <a:lnTo>
                    <a:pt x="877" y="375"/>
                  </a:lnTo>
                  <a:cubicBezTo>
                    <a:pt x="877" y="241"/>
                    <a:pt x="833" y="111"/>
                    <a:pt x="756" y="0"/>
                  </a:cubicBezTo>
                  <a:close/>
                </a:path>
              </a:pathLst>
            </a:custGeom>
            <a:solidFill>
              <a:srgbClr val="A1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8" name="Google Shape;13648;p93"/>
            <p:cNvSpPr/>
            <p:nvPr/>
          </p:nvSpPr>
          <p:spPr>
            <a:xfrm>
              <a:off x="5780690" y="1515926"/>
              <a:ext cx="356038" cy="356038"/>
            </a:xfrm>
            <a:custGeom>
              <a:avLst/>
              <a:gdLst/>
              <a:ahLst/>
              <a:cxnLst/>
              <a:rect l="l" t="t" r="r" b="b"/>
              <a:pathLst>
                <a:path w="13575" h="13575" extrusionOk="0">
                  <a:moveTo>
                    <a:pt x="6792" y="2625"/>
                  </a:moveTo>
                  <a:cubicBezTo>
                    <a:pt x="7328" y="2625"/>
                    <a:pt x="7868" y="2728"/>
                    <a:pt x="8383" y="2940"/>
                  </a:cubicBezTo>
                  <a:cubicBezTo>
                    <a:pt x="9937" y="3585"/>
                    <a:pt x="10948" y="5101"/>
                    <a:pt x="10952" y="6785"/>
                  </a:cubicBezTo>
                  <a:cubicBezTo>
                    <a:pt x="10952" y="9080"/>
                    <a:pt x="9085" y="10947"/>
                    <a:pt x="6790" y="10947"/>
                  </a:cubicBezTo>
                  <a:cubicBezTo>
                    <a:pt x="5106" y="10942"/>
                    <a:pt x="3590" y="9932"/>
                    <a:pt x="2946" y="8373"/>
                  </a:cubicBezTo>
                  <a:cubicBezTo>
                    <a:pt x="2306" y="6818"/>
                    <a:pt x="2662" y="5033"/>
                    <a:pt x="3850" y="3845"/>
                  </a:cubicBezTo>
                  <a:cubicBezTo>
                    <a:pt x="4645" y="3047"/>
                    <a:pt x="5710" y="2625"/>
                    <a:pt x="6792" y="2625"/>
                  </a:cubicBezTo>
                  <a:close/>
                  <a:moveTo>
                    <a:pt x="5906" y="0"/>
                  </a:moveTo>
                  <a:cubicBezTo>
                    <a:pt x="5785" y="0"/>
                    <a:pt x="5693" y="99"/>
                    <a:pt x="5693" y="217"/>
                  </a:cubicBezTo>
                  <a:lnTo>
                    <a:pt x="5693" y="799"/>
                  </a:lnTo>
                  <a:cubicBezTo>
                    <a:pt x="5693" y="900"/>
                    <a:pt x="5621" y="991"/>
                    <a:pt x="5520" y="1011"/>
                  </a:cubicBezTo>
                  <a:cubicBezTo>
                    <a:pt x="4842" y="1160"/>
                    <a:pt x="4192" y="1429"/>
                    <a:pt x="3605" y="1809"/>
                  </a:cubicBezTo>
                  <a:cubicBezTo>
                    <a:pt x="3568" y="1832"/>
                    <a:pt x="3526" y="1843"/>
                    <a:pt x="3485" y="1843"/>
                  </a:cubicBezTo>
                  <a:cubicBezTo>
                    <a:pt x="3428" y="1843"/>
                    <a:pt x="3372" y="1822"/>
                    <a:pt x="3331" y="1781"/>
                  </a:cubicBezTo>
                  <a:lnTo>
                    <a:pt x="2922" y="1367"/>
                  </a:lnTo>
                  <a:cubicBezTo>
                    <a:pt x="2878" y="1323"/>
                    <a:pt x="2822" y="1302"/>
                    <a:pt x="2765" y="1302"/>
                  </a:cubicBezTo>
                  <a:cubicBezTo>
                    <a:pt x="2709" y="1302"/>
                    <a:pt x="2652" y="1323"/>
                    <a:pt x="2609" y="1367"/>
                  </a:cubicBezTo>
                  <a:lnTo>
                    <a:pt x="1372" y="2608"/>
                  </a:lnTo>
                  <a:cubicBezTo>
                    <a:pt x="1286" y="2690"/>
                    <a:pt x="1286" y="2830"/>
                    <a:pt x="1372" y="2916"/>
                  </a:cubicBezTo>
                  <a:lnTo>
                    <a:pt x="1781" y="3330"/>
                  </a:lnTo>
                  <a:cubicBezTo>
                    <a:pt x="1853" y="3402"/>
                    <a:pt x="1868" y="3513"/>
                    <a:pt x="1810" y="3599"/>
                  </a:cubicBezTo>
                  <a:cubicBezTo>
                    <a:pt x="1435" y="4186"/>
                    <a:pt x="1165" y="4836"/>
                    <a:pt x="1016" y="5519"/>
                  </a:cubicBezTo>
                  <a:cubicBezTo>
                    <a:pt x="997" y="5620"/>
                    <a:pt x="906" y="5692"/>
                    <a:pt x="804" y="5692"/>
                  </a:cubicBezTo>
                  <a:lnTo>
                    <a:pt x="222" y="5692"/>
                  </a:lnTo>
                  <a:cubicBezTo>
                    <a:pt x="102" y="5692"/>
                    <a:pt x="1" y="5789"/>
                    <a:pt x="6" y="5914"/>
                  </a:cubicBezTo>
                  <a:lnTo>
                    <a:pt x="6" y="7665"/>
                  </a:lnTo>
                  <a:cubicBezTo>
                    <a:pt x="6" y="7786"/>
                    <a:pt x="102" y="7882"/>
                    <a:pt x="222" y="7882"/>
                  </a:cubicBezTo>
                  <a:lnTo>
                    <a:pt x="804" y="7882"/>
                  </a:lnTo>
                  <a:cubicBezTo>
                    <a:pt x="906" y="7882"/>
                    <a:pt x="997" y="7954"/>
                    <a:pt x="1016" y="8055"/>
                  </a:cubicBezTo>
                  <a:cubicBezTo>
                    <a:pt x="1165" y="8738"/>
                    <a:pt x="1435" y="9388"/>
                    <a:pt x="1810" y="9975"/>
                  </a:cubicBezTo>
                  <a:cubicBezTo>
                    <a:pt x="1868" y="10057"/>
                    <a:pt x="1853" y="10172"/>
                    <a:pt x="1781" y="10244"/>
                  </a:cubicBezTo>
                  <a:lnTo>
                    <a:pt x="1372" y="10658"/>
                  </a:lnTo>
                  <a:cubicBezTo>
                    <a:pt x="1286" y="10745"/>
                    <a:pt x="1286" y="10880"/>
                    <a:pt x="1372" y="10966"/>
                  </a:cubicBezTo>
                  <a:lnTo>
                    <a:pt x="2609" y="12208"/>
                  </a:lnTo>
                  <a:cubicBezTo>
                    <a:pt x="2652" y="12248"/>
                    <a:pt x="2709" y="12269"/>
                    <a:pt x="2765" y="12269"/>
                  </a:cubicBezTo>
                  <a:cubicBezTo>
                    <a:pt x="2822" y="12269"/>
                    <a:pt x="2878" y="12248"/>
                    <a:pt x="2922" y="12208"/>
                  </a:cubicBezTo>
                  <a:lnTo>
                    <a:pt x="3331" y="11794"/>
                  </a:lnTo>
                  <a:cubicBezTo>
                    <a:pt x="3372" y="11752"/>
                    <a:pt x="3428" y="11731"/>
                    <a:pt x="3485" y="11731"/>
                  </a:cubicBezTo>
                  <a:cubicBezTo>
                    <a:pt x="3526" y="11731"/>
                    <a:pt x="3568" y="11742"/>
                    <a:pt x="3605" y="11765"/>
                  </a:cubicBezTo>
                  <a:cubicBezTo>
                    <a:pt x="4192" y="12145"/>
                    <a:pt x="4842" y="12410"/>
                    <a:pt x="5520" y="12559"/>
                  </a:cubicBezTo>
                  <a:cubicBezTo>
                    <a:pt x="5621" y="12583"/>
                    <a:pt x="5693" y="12669"/>
                    <a:pt x="5698" y="12775"/>
                  </a:cubicBezTo>
                  <a:lnTo>
                    <a:pt x="5698" y="13358"/>
                  </a:lnTo>
                  <a:cubicBezTo>
                    <a:pt x="5698" y="13478"/>
                    <a:pt x="5794" y="13574"/>
                    <a:pt x="5915" y="13574"/>
                  </a:cubicBezTo>
                  <a:lnTo>
                    <a:pt x="7666" y="13574"/>
                  </a:lnTo>
                  <a:cubicBezTo>
                    <a:pt x="7786" y="13574"/>
                    <a:pt x="7883" y="13473"/>
                    <a:pt x="7883" y="13358"/>
                  </a:cubicBezTo>
                  <a:lnTo>
                    <a:pt x="7883" y="12775"/>
                  </a:lnTo>
                  <a:cubicBezTo>
                    <a:pt x="7883" y="12669"/>
                    <a:pt x="7955" y="12583"/>
                    <a:pt x="8056" y="12559"/>
                  </a:cubicBezTo>
                  <a:cubicBezTo>
                    <a:pt x="8739" y="12410"/>
                    <a:pt x="9389" y="12145"/>
                    <a:pt x="9976" y="11765"/>
                  </a:cubicBezTo>
                  <a:cubicBezTo>
                    <a:pt x="10010" y="11742"/>
                    <a:pt x="10051" y="11731"/>
                    <a:pt x="10092" y="11731"/>
                  </a:cubicBezTo>
                  <a:cubicBezTo>
                    <a:pt x="10147" y="11731"/>
                    <a:pt x="10203" y="11752"/>
                    <a:pt x="10245" y="11794"/>
                  </a:cubicBezTo>
                  <a:lnTo>
                    <a:pt x="10659" y="12208"/>
                  </a:lnTo>
                  <a:cubicBezTo>
                    <a:pt x="10702" y="12248"/>
                    <a:pt x="10758" y="12269"/>
                    <a:pt x="10813" y="12269"/>
                  </a:cubicBezTo>
                  <a:cubicBezTo>
                    <a:pt x="10868" y="12269"/>
                    <a:pt x="10924" y="12248"/>
                    <a:pt x="10967" y="12208"/>
                  </a:cubicBezTo>
                  <a:lnTo>
                    <a:pt x="12208" y="10966"/>
                  </a:lnTo>
                  <a:cubicBezTo>
                    <a:pt x="12290" y="10880"/>
                    <a:pt x="12290" y="10745"/>
                    <a:pt x="12208" y="10658"/>
                  </a:cubicBezTo>
                  <a:lnTo>
                    <a:pt x="11794" y="10244"/>
                  </a:lnTo>
                  <a:cubicBezTo>
                    <a:pt x="11722" y="10172"/>
                    <a:pt x="11713" y="10057"/>
                    <a:pt x="11766" y="9975"/>
                  </a:cubicBezTo>
                  <a:cubicBezTo>
                    <a:pt x="12146" y="9388"/>
                    <a:pt x="12410" y="8738"/>
                    <a:pt x="12560" y="8055"/>
                  </a:cubicBezTo>
                  <a:cubicBezTo>
                    <a:pt x="12584" y="7954"/>
                    <a:pt x="12670" y="7882"/>
                    <a:pt x="12776" y="7882"/>
                  </a:cubicBezTo>
                  <a:lnTo>
                    <a:pt x="13358" y="7882"/>
                  </a:lnTo>
                  <a:cubicBezTo>
                    <a:pt x="13479" y="7882"/>
                    <a:pt x="13575" y="7786"/>
                    <a:pt x="13575" y="7665"/>
                  </a:cubicBezTo>
                  <a:lnTo>
                    <a:pt x="13575" y="5909"/>
                  </a:lnTo>
                  <a:cubicBezTo>
                    <a:pt x="13575" y="5789"/>
                    <a:pt x="13479" y="5692"/>
                    <a:pt x="13358" y="5692"/>
                  </a:cubicBezTo>
                  <a:lnTo>
                    <a:pt x="12776" y="5692"/>
                  </a:lnTo>
                  <a:cubicBezTo>
                    <a:pt x="12670" y="5688"/>
                    <a:pt x="12584" y="5615"/>
                    <a:pt x="12560" y="5514"/>
                  </a:cubicBezTo>
                  <a:cubicBezTo>
                    <a:pt x="12410" y="4836"/>
                    <a:pt x="12146" y="4186"/>
                    <a:pt x="11766" y="3599"/>
                  </a:cubicBezTo>
                  <a:cubicBezTo>
                    <a:pt x="11713" y="3513"/>
                    <a:pt x="11722" y="3397"/>
                    <a:pt x="11794" y="3325"/>
                  </a:cubicBezTo>
                  <a:lnTo>
                    <a:pt x="12208" y="2911"/>
                  </a:lnTo>
                  <a:cubicBezTo>
                    <a:pt x="12290" y="2830"/>
                    <a:pt x="12290" y="2690"/>
                    <a:pt x="12208" y="2603"/>
                  </a:cubicBezTo>
                  <a:lnTo>
                    <a:pt x="10967" y="1367"/>
                  </a:lnTo>
                  <a:cubicBezTo>
                    <a:pt x="10924" y="1323"/>
                    <a:pt x="10868" y="1302"/>
                    <a:pt x="10813" y="1302"/>
                  </a:cubicBezTo>
                  <a:cubicBezTo>
                    <a:pt x="10758" y="1302"/>
                    <a:pt x="10702" y="1323"/>
                    <a:pt x="10659" y="1367"/>
                  </a:cubicBezTo>
                  <a:lnTo>
                    <a:pt x="10245" y="1776"/>
                  </a:lnTo>
                  <a:cubicBezTo>
                    <a:pt x="10203" y="1818"/>
                    <a:pt x="10146" y="1840"/>
                    <a:pt x="10090" y="1840"/>
                  </a:cubicBezTo>
                  <a:cubicBezTo>
                    <a:pt x="10050" y="1840"/>
                    <a:pt x="10010" y="1829"/>
                    <a:pt x="9976" y="1805"/>
                  </a:cubicBezTo>
                  <a:cubicBezTo>
                    <a:pt x="9389" y="1429"/>
                    <a:pt x="8739" y="1160"/>
                    <a:pt x="8056" y="1011"/>
                  </a:cubicBezTo>
                  <a:cubicBezTo>
                    <a:pt x="7955" y="991"/>
                    <a:pt x="7883" y="900"/>
                    <a:pt x="7883" y="799"/>
                  </a:cubicBezTo>
                  <a:lnTo>
                    <a:pt x="7883" y="217"/>
                  </a:lnTo>
                  <a:cubicBezTo>
                    <a:pt x="7883" y="96"/>
                    <a:pt x="7786" y="0"/>
                    <a:pt x="7666" y="0"/>
                  </a:cubicBezTo>
                  <a:lnTo>
                    <a:pt x="5915" y="0"/>
                  </a:lnTo>
                  <a:cubicBezTo>
                    <a:pt x="5912" y="0"/>
                    <a:pt x="5909" y="0"/>
                    <a:pt x="5906" y="0"/>
                  </a:cubicBezTo>
                  <a:close/>
                </a:path>
              </a:pathLst>
            </a:custGeom>
            <a:solidFill>
              <a:srgbClr val="BDC6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49" name="Google Shape;13649;p93"/>
            <p:cNvSpPr/>
            <p:nvPr/>
          </p:nvSpPr>
          <p:spPr>
            <a:xfrm>
              <a:off x="5822471" y="1567542"/>
              <a:ext cx="262642" cy="252702"/>
            </a:xfrm>
            <a:custGeom>
              <a:avLst/>
              <a:gdLst/>
              <a:ahLst/>
              <a:cxnLst/>
              <a:rect l="l" t="t" r="r" b="b"/>
              <a:pathLst>
                <a:path w="10014" h="9635" extrusionOk="0">
                  <a:moveTo>
                    <a:pt x="5199" y="657"/>
                  </a:moveTo>
                  <a:cubicBezTo>
                    <a:pt x="5735" y="657"/>
                    <a:pt x="6275" y="760"/>
                    <a:pt x="6790" y="972"/>
                  </a:cubicBezTo>
                  <a:cubicBezTo>
                    <a:pt x="8344" y="1617"/>
                    <a:pt x="9359" y="3133"/>
                    <a:pt x="9359" y="4817"/>
                  </a:cubicBezTo>
                  <a:cubicBezTo>
                    <a:pt x="9359" y="7112"/>
                    <a:pt x="7492" y="8979"/>
                    <a:pt x="5197" y="8979"/>
                  </a:cubicBezTo>
                  <a:cubicBezTo>
                    <a:pt x="3513" y="8979"/>
                    <a:pt x="1997" y="7964"/>
                    <a:pt x="1353" y="6409"/>
                  </a:cubicBezTo>
                  <a:cubicBezTo>
                    <a:pt x="713" y="4855"/>
                    <a:pt x="1064" y="3065"/>
                    <a:pt x="2257" y="1877"/>
                  </a:cubicBezTo>
                  <a:cubicBezTo>
                    <a:pt x="3052" y="1079"/>
                    <a:pt x="4117" y="657"/>
                    <a:pt x="5199" y="657"/>
                  </a:cubicBezTo>
                  <a:close/>
                  <a:moveTo>
                    <a:pt x="5197" y="0"/>
                  </a:moveTo>
                  <a:cubicBezTo>
                    <a:pt x="3249" y="0"/>
                    <a:pt x="1492" y="1174"/>
                    <a:pt x="746" y="2974"/>
                  </a:cubicBezTo>
                  <a:cubicBezTo>
                    <a:pt x="1" y="4773"/>
                    <a:pt x="414" y="6842"/>
                    <a:pt x="1791" y="8223"/>
                  </a:cubicBezTo>
                  <a:cubicBezTo>
                    <a:pt x="2715" y="9144"/>
                    <a:pt x="3947" y="9634"/>
                    <a:pt x="5200" y="9634"/>
                  </a:cubicBezTo>
                  <a:cubicBezTo>
                    <a:pt x="5820" y="9634"/>
                    <a:pt x="6445" y="9514"/>
                    <a:pt x="7040" y="9268"/>
                  </a:cubicBezTo>
                  <a:cubicBezTo>
                    <a:pt x="8840" y="8522"/>
                    <a:pt x="10014" y="6765"/>
                    <a:pt x="10014" y="4817"/>
                  </a:cubicBezTo>
                  <a:cubicBezTo>
                    <a:pt x="10014" y="2156"/>
                    <a:pt x="7858" y="0"/>
                    <a:pt x="5197" y="0"/>
                  </a:cubicBezTo>
                  <a:close/>
                </a:path>
              </a:pathLst>
            </a:custGeom>
            <a:solidFill>
              <a:srgbClr val="A1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0" name="Google Shape;13650;p93"/>
            <p:cNvSpPr/>
            <p:nvPr/>
          </p:nvSpPr>
          <p:spPr>
            <a:xfrm>
              <a:off x="5775393" y="1510628"/>
              <a:ext cx="366634" cy="366634"/>
            </a:xfrm>
            <a:custGeom>
              <a:avLst/>
              <a:gdLst/>
              <a:ahLst/>
              <a:cxnLst/>
              <a:rect l="l" t="t" r="r" b="b"/>
              <a:pathLst>
                <a:path w="13979" h="13979" extrusionOk="0">
                  <a:moveTo>
                    <a:pt x="7868" y="404"/>
                  </a:moveTo>
                  <a:cubicBezTo>
                    <a:pt x="7873" y="404"/>
                    <a:pt x="7882" y="409"/>
                    <a:pt x="7882" y="419"/>
                  </a:cubicBezTo>
                  <a:lnTo>
                    <a:pt x="7882" y="1001"/>
                  </a:lnTo>
                  <a:cubicBezTo>
                    <a:pt x="7882" y="1198"/>
                    <a:pt x="8022" y="1371"/>
                    <a:pt x="8214" y="1415"/>
                  </a:cubicBezTo>
                  <a:cubicBezTo>
                    <a:pt x="8874" y="1554"/>
                    <a:pt x="9504" y="1814"/>
                    <a:pt x="10072" y="2180"/>
                  </a:cubicBezTo>
                  <a:cubicBezTo>
                    <a:pt x="10141" y="2227"/>
                    <a:pt x="10221" y="2249"/>
                    <a:pt x="10300" y="2249"/>
                  </a:cubicBezTo>
                  <a:cubicBezTo>
                    <a:pt x="10408" y="2249"/>
                    <a:pt x="10516" y="2207"/>
                    <a:pt x="10596" y="2127"/>
                  </a:cubicBezTo>
                  <a:lnTo>
                    <a:pt x="11010" y="1713"/>
                  </a:lnTo>
                  <a:cubicBezTo>
                    <a:pt x="11012" y="1711"/>
                    <a:pt x="11016" y="1709"/>
                    <a:pt x="11020" y="1709"/>
                  </a:cubicBezTo>
                  <a:cubicBezTo>
                    <a:pt x="11023" y="1709"/>
                    <a:pt x="11027" y="1711"/>
                    <a:pt x="11029" y="1713"/>
                  </a:cubicBezTo>
                  <a:lnTo>
                    <a:pt x="12266" y="2950"/>
                  </a:lnTo>
                  <a:cubicBezTo>
                    <a:pt x="12276" y="2959"/>
                    <a:pt x="12276" y="2964"/>
                    <a:pt x="12266" y="2974"/>
                  </a:cubicBezTo>
                  <a:lnTo>
                    <a:pt x="11857" y="3383"/>
                  </a:lnTo>
                  <a:cubicBezTo>
                    <a:pt x="11713" y="3522"/>
                    <a:pt x="11693" y="3744"/>
                    <a:pt x="11799" y="3912"/>
                  </a:cubicBezTo>
                  <a:cubicBezTo>
                    <a:pt x="12165" y="4480"/>
                    <a:pt x="12425" y="5105"/>
                    <a:pt x="12569" y="5760"/>
                  </a:cubicBezTo>
                  <a:cubicBezTo>
                    <a:pt x="12608" y="5957"/>
                    <a:pt x="12781" y="6097"/>
                    <a:pt x="12978" y="6097"/>
                  </a:cubicBezTo>
                  <a:lnTo>
                    <a:pt x="13560" y="6097"/>
                  </a:lnTo>
                  <a:cubicBezTo>
                    <a:pt x="13565" y="6097"/>
                    <a:pt x="13570" y="6101"/>
                    <a:pt x="13570" y="6111"/>
                  </a:cubicBezTo>
                  <a:lnTo>
                    <a:pt x="13570" y="7862"/>
                  </a:lnTo>
                  <a:cubicBezTo>
                    <a:pt x="13570" y="7872"/>
                    <a:pt x="13565" y="7877"/>
                    <a:pt x="13560" y="7877"/>
                  </a:cubicBezTo>
                  <a:lnTo>
                    <a:pt x="12978" y="7877"/>
                  </a:lnTo>
                  <a:cubicBezTo>
                    <a:pt x="12776" y="7877"/>
                    <a:pt x="12603" y="8016"/>
                    <a:pt x="12564" y="8214"/>
                  </a:cubicBezTo>
                  <a:cubicBezTo>
                    <a:pt x="12420" y="8868"/>
                    <a:pt x="12160" y="9494"/>
                    <a:pt x="11799" y="10061"/>
                  </a:cubicBezTo>
                  <a:cubicBezTo>
                    <a:pt x="11689" y="10230"/>
                    <a:pt x="11713" y="10451"/>
                    <a:pt x="11852" y="10591"/>
                  </a:cubicBezTo>
                  <a:lnTo>
                    <a:pt x="12266" y="11000"/>
                  </a:lnTo>
                  <a:cubicBezTo>
                    <a:pt x="12271" y="11009"/>
                    <a:pt x="12271" y="11014"/>
                    <a:pt x="12266" y="11024"/>
                  </a:cubicBezTo>
                  <a:lnTo>
                    <a:pt x="11025" y="12260"/>
                  </a:lnTo>
                  <a:cubicBezTo>
                    <a:pt x="11022" y="12263"/>
                    <a:pt x="11018" y="12264"/>
                    <a:pt x="11015" y="12264"/>
                  </a:cubicBezTo>
                  <a:cubicBezTo>
                    <a:pt x="11011" y="12264"/>
                    <a:pt x="11008" y="12263"/>
                    <a:pt x="11005" y="12260"/>
                  </a:cubicBezTo>
                  <a:lnTo>
                    <a:pt x="10596" y="11847"/>
                  </a:lnTo>
                  <a:cubicBezTo>
                    <a:pt x="10513" y="11766"/>
                    <a:pt x="10404" y="11724"/>
                    <a:pt x="10296" y="11724"/>
                  </a:cubicBezTo>
                  <a:cubicBezTo>
                    <a:pt x="10216" y="11724"/>
                    <a:pt x="10136" y="11747"/>
                    <a:pt x="10067" y="11794"/>
                  </a:cubicBezTo>
                  <a:cubicBezTo>
                    <a:pt x="9499" y="12155"/>
                    <a:pt x="8874" y="12414"/>
                    <a:pt x="8214" y="12559"/>
                  </a:cubicBezTo>
                  <a:cubicBezTo>
                    <a:pt x="8022" y="12602"/>
                    <a:pt x="7882" y="12770"/>
                    <a:pt x="7882" y="12973"/>
                  </a:cubicBezTo>
                  <a:lnTo>
                    <a:pt x="7882" y="13560"/>
                  </a:lnTo>
                  <a:cubicBezTo>
                    <a:pt x="7882" y="13564"/>
                    <a:pt x="7873" y="13569"/>
                    <a:pt x="7868" y="13569"/>
                  </a:cubicBezTo>
                  <a:lnTo>
                    <a:pt x="6117" y="13569"/>
                  </a:lnTo>
                  <a:cubicBezTo>
                    <a:pt x="6107" y="13569"/>
                    <a:pt x="6102" y="13564"/>
                    <a:pt x="6102" y="13560"/>
                  </a:cubicBezTo>
                  <a:lnTo>
                    <a:pt x="6102" y="12977"/>
                  </a:lnTo>
                  <a:cubicBezTo>
                    <a:pt x="6102" y="12775"/>
                    <a:pt x="5963" y="12602"/>
                    <a:pt x="5765" y="12564"/>
                  </a:cubicBezTo>
                  <a:cubicBezTo>
                    <a:pt x="5111" y="12419"/>
                    <a:pt x="4485" y="12159"/>
                    <a:pt x="3918" y="11798"/>
                  </a:cubicBezTo>
                  <a:cubicBezTo>
                    <a:pt x="3850" y="11750"/>
                    <a:pt x="3768" y="11726"/>
                    <a:pt x="3687" y="11726"/>
                  </a:cubicBezTo>
                  <a:cubicBezTo>
                    <a:pt x="3576" y="11726"/>
                    <a:pt x="3465" y="11774"/>
                    <a:pt x="3388" y="11851"/>
                  </a:cubicBezTo>
                  <a:lnTo>
                    <a:pt x="2974" y="12265"/>
                  </a:lnTo>
                  <a:cubicBezTo>
                    <a:pt x="2972" y="12268"/>
                    <a:pt x="2970" y="12269"/>
                    <a:pt x="2967" y="12269"/>
                  </a:cubicBezTo>
                  <a:cubicBezTo>
                    <a:pt x="2964" y="12269"/>
                    <a:pt x="2960" y="12268"/>
                    <a:pt x="2955" y="12265"/>
                  </a:cubicBezTo>
                  <a:lnTo>
                    <a:pt x="1719" y="11024"/>
                  </a:lnTo>
                  <a:cubicBezTo>
                    <a:pt x="1714" y="11019"/>
                    <a:pt x="1714" y="11009"/>
                    <a:pt x="1719" y="11005"/>
                  </a:cubicBezTo>
                  <a:lnTo>
                    <a:pt x="2128" y="10596"/>
                  </a:lnTo>
                  <a:cubicBezTo>
                    <a:pt x="2272" y="10451"/>
                    <a:pt x="2296" y="10230"/>
                    <a:pt x="2185" y="10066"/>
                  </a:cubicBezTo>
                  <a:cubicBezTo>
                    <a:pt x="1824" y="9498"/>
                    <a:pt x="1565" y="8873"/>
                    <a:pt x="1420" y="8214"/>
                  </a:cubicBezTo>
                  <a:cubicBezTo>
                    <a:pt x="1377" y="8021"/>
                    <a:pt x="1209" y="7882"/>
                    <a:pt x="1006" y="7882"/>
                  </a:cubicBezTo>
                  <a:lnTo>
                    <a:pt x="424" y="7882"/>
                  </a:lnTo>
                  <a:cubicBezTo>
                    <a:pt x="419" y="7882"/>
                    <a:pt x="410" y="7872"/>
                    <a:pt x="410" y="7867"/>
                  </a:cubicBezTo>
                  <a:lnTo>
                    <a:pt x="410" y="6111"/>
                  </a:lnTo>
                  <a:cubicBezTo>
                    <a:pt x="410" y="6101"/>
                    <a:pt x="419" y="6097"/>
                    <a:pt x="424" y="6097"/>
                  </a:cubicBezTo>
                  <a:lnTo>
                    <a:pt x="1006" y="6097"/>
                  </a:lnTo>
                  <a:cubicBezTo>
                    <a:pt x="1209" y="6097"/>
                    <a:pt x="1377" y="5957"/>
                    <a:pt x="1420" y="5765"/>
                  </a:cubicBezTo>
                  <a:cubicBezTo>
                    <a:pt x="1565" y="5105"/>
                    <a:pt x="1824" y="4480"/>
                    <a:pt x="2185" y="3912"/>
                  </a:cubicBezTo>
                  <a:cubicBezTo>
                    <a:pt x="2296" y="3744"/>
                    <a:pt x="2272" y="3522"/>
                    <a:pt x="2128" y="3383"/>
                  </a:cubicBezTo>
                  <a:lnTo>
                    <a:pt x="1719" y="2974"/>
                  </a:lnTo>
                  <a:cubicBezTo>
                    <a:pt x="1714" y="2964"/>
                    <a:pt x="1714" y="2959"/>
                    <a:pt x="1719" y="2950"/>
                  </a:cubicBezTo>
                  <a:lnTo>
                    <a:pt x="2955" y="1713"/>
                  </a:lnTo>
                  <a:cubicBezTo>
                    <a:pt x="2960" y="1711"/>
                    <a:pt x="2964" y="1709"/>
                    <a:pt x="2967" y="1709"/>
                  </a:cubicBezTo>
                  <a:cubicBezTo>
                    <a:pt x="2971" y="1709"/>
                    <a:pt x="2974" y="1711"/>
                    <a:pt x="2979" y="1713"/>
                  </a:cubicBezTo>
                  <a:lnTo>
                    <a:pt x="3388" y="2127"/>
                  </a:lnTo>
                  <a:cubicBezTo>
                    <a:pt x="3469" y="2207"/>
                    <a:pt x="3576" y="2249"/>
                    <a:pt x="3685" y="2249"/>
                  </a:cubicBezTo>
                  <a:cubicBezTo>
                    <a:pt x="3765" y="2249"/>
                    <a:pt x="3846" y="2227"/>
                    <a:pt x="3918" y="2180"/>
                  </a:cubicBezTo>
                  <a:cubicBezTo>
                    <a:pt x="4485" y="1819"/>
                    <a:pt x="5111" y="1559"/>
                    <a:pt x="5765" y="1415"/>
                  </a:cubicBezTo>
                  <a:cubicBezTo>
                    <a:pt x="5963" y="1371"/>
                    <a:pt x="6102" y="1203"/>
                    <a:pt x="6102" y="1001"/>
                  </a:cubicBezTo>
                  <a:lnTo>
                    <a:pt x="6102" y="419"/>
                  </a:lnTo>
                  <a:cubicBezTo>
                    <a:pt x="6102" y="409"/>
                    <a:pt x="6107" y="404"/>
                    <a:pt x="6117" y="404"/>
                  </a:cubicBezTo>
                  <a:close/>
                  <a:moveTo>
                    <a:pt x="6112" y="0"/>
                  </a:moveTo>
                  <a:cubicBezTo>
                    <a:pt x="5881" y="0"/>
                    <a:pt x="5693" y="188"/>
                    <a:pt x="5693" y="419"/>
                  </a:cubicBezTo>
                  <a:lnTo>
                    <a:pt x="5693" y="1001"/>
                  </a:lnTo>
                  <a:cubicBezTo>
                    <a:pt x="5693" y="1006"/>
                    <a:pt x="5688" y="1011"/>
                    <a:pt x="5679" y="1015"/>
                  </a:cubicBezTo>
                  <a:cubicBezTo>
                    <a:pt x="4976" y="1169"/>
                    <a:pt x="4303" y="1444"/>
                    <a:pt x="3696" y="1833"/>
                  </a:cubicBezTo>
                  <a:cubicBezTo>
                    <a:pt x="3694" y="1836"/>
                    <a:pt x="3690" y="1837"/>
                    <a:pt x="3687" y="1837"/>
                  </a:cubicBezTo>
                  <a:cubicBezTo>
                    <a:pt x="3683" y="1837"/>
                    <a:pt x="3679" y="1836"/>
                    <a:pt x="3677" y="1833"/>
                  </a:cubicBezTo>
                  <a:lnTo>
                    <a:pt x="3263" y="1424"/>
                  </a:lnTo>
                  <a:cubicBezTo>
                    <a:pt x="3181" y="1340"/>
                    <a:pt x="3073" y="1298"/>
                    <a:pt x="2964" y="1298"/>
                  </a:cubicBezTo>
                  <a:cubicBezTo>
                    <a:pt x="2855" y="1298"/>
                    <a:pt x="2746" y="1340"/>
                    <a:pt x="2662" y="1424"/>
                  </a:cubicBezTo>
                  <a:lnTo>
                    <a:pt x="1425" y="2661"/>
                  </a:lnTo>
                  <a:cubicBezTo>
                    <a:pt x="1257" y="2829"/>
                    <a:pt x="1257" y="3099"/>
                    <a:pt x="1425" y="3262"/>
                  </a:cubicBezTo>
                  <a:lnTo>
                    <a:pt x="1839" y="3676"/>
                  </a:lnTo>
                  <a:cubicBezTo>
                    <a:pt x="1839" y="3681"/>
                    <a:pt x="1839" y="3686"/>
                    <a:pt x="1839" y="3691"/>
                  </a:cubicBezTo>
                  <a:cubicBezTo>
                    <a:pt x="1449" y="4302"/>
                    <a:pt x="1170" y="4971"/>
                    <a:pt x="1016" y="5678"/>
                  </a:cubicBezTo>
                  <a:cubicBezTo>
                    <a:pt x="1016" y="5683"/>
                    <a:pt x="1011" y="5692"/>
                    <a:pt x="1002" y="5692"/>
                  </a:cubicBezTo>
                  <a:lnTo>
                    <a:pt x="419" y="5692"/>
                  </a:lnTo>
                  <a:cubicBezTo>
                    <a:pt x="188" y="5692"/>
                    <a:pt x="1" y="5880"/>
                    <a:pt x="1" y="6111"/>
                  </a:cubicBezTo>
                  <a:lnTo>
                    <a:pt x="1" y="7862"/>
                  </a:lnTo>
                  <a:cubicBezTo>
                    <a:pt x="1" y="8093"/>
                    <a:pt x="188" y="8281"/>
                    <a:pt x="419" y="8286"/>
                  </a:cubicBezTo>
                  <a:lnTo>
                    <a:pt x="1002" y="8286"/>
                  </a:lnTo>
                  <a:cubicBezTo>
                    <a:pt x="1011" y="8286"/>
                    <a:pt x="1016" y="8291"/>
                    <a:pt x="1016" y="8296"/>
                  </a:cubicBezTo>
                  <a:cubicBezTo>
                    <a:pt x="1170" y="9003"/>
                    <a:pt x="1449" y="9676"/>
                    <a:pt x="1839" y="10283"/>
                  </a:cubicBezTo>
                  <a:cubicBezTo>
                    <a:pt x="1839" y="10288"/>
                    <a:pt x="1839" y="10297"/>
                    <a:pt x="1839" y="10302"/>
                  </a:cubicBezTo>
                  <a:lnTo>
                    <a:pt x="1425" y="10711"/>
                  </a:lnTo>
                  <a:cubicBezTo>
                    <a:pt x="1257" y="10879"/>
                    <a:pt x="1257" y="11149"/>
                    <a:pt x="1425" y="11312"/>
                  </a:cubicBezTo>
                  <a:lnTo>
                    <a:pt x="2662" y="12554"/>
                  </a:lnTo>
                  <a:cubicBezTo>
                    <a:pt x="2746" y="12636"/>
                    <a:pt x="2855" y="12677"/>
                    <a:pt x="2964" y="12677"/>
                  </a:cubicBezTo>
                  <a:cubicBezTo>
                    <a:pt x="3073" y="12677"/>
                    <a:pt x="3181" y="12636"/>
                    <a:pt x="3263" y="12554"/>
                  </a:cubicBezTo>
                  <a:lnTo>
                    <a:pt x="3677" y="12140"/>
                  </a:lnTo>
                  <a:cubicBezTo>
                    <a:pt x="3679" y="12138"/>
                    <a:pt x="3683" y="12136"/>
                    <a:pt x="3687" y="12136"/>
                  </a:cubicBezTo>
                  <a:cubicBezTo>
                    <a:pt x="3690" y="12136"/>
                    <a:pt x="3694" y="12138"/>
                    <a:pt x="3696" y="12140"/>
                  </a:cubicBezTo>
                  <a:cubicBezTo>
                    <a:pt x="4303" y="12530"/>
                    <a:pt x="4976" y="12809"/>
                    <a:pt x="5679" y="12963"/>
                  </a:cubicBezTo>
                  <a:cubicBezTo>
                    <a:pt x="5688" y="12963"/>
                    <a:pt x="5693" y="12968"/>
                    <a:pt x="5693" y="12973"/>
                  </a:cubicBezTo>
                  <a:lnTo>
                    <a:pt x="5693" y="13560"/>
                  </a:lnTo>
                  <a:cubicBezTo>
                    <a:pt x="5693" y="13791"/>
                    <a:pt x="5881" y="13978"/>
                    <a:pt x="6112" y="13978"/>
                  </a:cubicBezTo>
                  <a:lnTo>
                    <a:pt x="7863" y="13978"/>
                  </a:lnTo>
                  <a:cubicBezTo>
                    <a:pt x="8099" y="13978"/>
                    <a:pt x="8287" y="13791"/>
                    <a:pt x="8287" y="13560"/>
                  </a:cubicBezTo>
                  <a:lnTo>
                    <a:pt x="8287" y="12977"/>
                  </a:lnTo>
                  <a:cubicBezTo>
                    <a:pt x="8287" y="12968"/>
                    <a:pt x="8291" y="12963"/>
                    <a:pt x="8301" y="12963"/>
                  </a:cubicBezTo>
                  <a:cubicBezTo>
                    <a:pt x="9004" y="12809"/>
                    <a:pt x="9677" y="12530"/>
                    <a:pt x="10284" y="12140"/>
                  </a:cubicBezTo>
                  <a:cubicBezTo>
                    <a:pt x="10286" y="12138"/>
                    <a:pt x="10290" y="12136"/>
                    <a:pt x="10293" y="12136"/>
                  </a:cubicBezTo>
                  <a:cubicBezTo>
                    <a:pt x="10297" y="12136"/>
                    <a:pt x="10300" y="12138"/>
                    <a:pt x="10303" y="12140"/>
                  </a:cubicBezTo>
                  <a:lnTo>
                    <a:pt x="10712" y="12554"/>
                  </a:lnTo>
                  <a:cubicBezTo>
                    <a:pt x="10796" y="12636"/>
                    <a:pt x="10905" y="12677"/>
                    <a:pt x="11014" y="12677"/>
                  </a:cubicBezTo>
                  <a:cubicBezTo>
                    <a:pt x="11123" y="12677"/>
                    <a:pt x="11231" y="12636"/>
                    <a:pt x="11313" y="12554"/>
                  </a:cubicBezTo>
                  <a:lnTo>
                    <a:pt x="12555" y="11312"/>
                  </a:lnTo>
                  <a:cubicBezTo>
                    <a:pt x="12718" y="11149"/>
                    <a:pt x="12718" y="10879"/>
                    <a:pt x="12555" y="10711"/>
                  </a:cubicBezTo>
                  <a:lnTo>
                    <a:pt x="12141" y="10302"/>
                  </a:lnTo>
                  <a:cubicBezTo>
                    <a:pt x="12136" y="10297"/>
                    <a:pt x="12136" y="10288"/>
                    <a:pt x="12141" y="10283"/>
                  </a:cubicBezTo>
                  <a:cubicBezTo>
                    <a:pt x="12531" y="9676"/>
                    <a:pt x="12810" y="9003"/>
                    <a:pt x="12964" y="8300"/>
                  </a:cubicBezTo>
                  <a:cubicBezTo>
                    <a:pt x="12964" y="8291"/>
                    <a:pt x="12968" y="8286"/>
                    <a:pt x="12978" y="8286"/>
                  </a:cubicBezTo>
                  <a:lnTo>
                    <a:pt x="13560" y="8286"/>
                  </a:lnTo>
                  <a:cubicBezTo>
                    <a:pt x="13791" y="8286"/>
                    <a:pt x="13979" y="8098"/>
                    <a:pt x="13979" y="7862"/>
                  </a:cubicBezTo>
                  <a:lnTo>
                    <a:pt x="13979" y="6111"/>
                  </a:lnTo>
                  <a:cubicBezTo>
                    <a:pt x="13979" y="5880"/>
                    <a:pt x="13791" y="5688"/>
                    <a:pt x="13560" y="5688"/>
                  </a:cubicBezTo>
                  <a:lnTo>
                    <a:pt x="12978" y="5688"/>
                  </a:lnTo>
                  <a:cubicBezTo>
                    <a:pt x="12968" y="5688"/>
                    <a:pt x="12964" y="5683"/>
                    <a:pt x="12964" y="5673"/>
                  </a:cubicBezTo>
                  <a:cubicBezTo>
                    <a:pt x="12810" y="4971"/>
                    <a:pt x="12531" y="4297"/>
                    <a:pt x="12141" y="3691"/>
                  </a:cubicBezTo>
                  <a:cubicBezTo>
                    <a:pt x="12136" y="3686"/>
                    <a:pt x="12136" y="3676"/>
                    <a:pt x="12141" y="3671"/>
                  </a:cubicBezTo>
                  <a:lnTo>
                    <a:pt x="12555" y="3262"/>
                  </a:lnTo>
                  <a:cubicBezTo>
                    <a:pt x="12718" y="3094"/>
                    <a:pt x="12718" y="2825"/>
                    <a:pt x="12555" y="2661"/>
                  </a:cubicBezTo>
                  <a:lnTo>
                    <a:pt x="11313" y="1420"/>
                  </a:lnTo>
                  <a:cubicBezTo>
                    <a:pt x="11231" y="1335"/>
                    <a:pt x="11123" y="1293"/>
                    <a:pt x="11014" y="1293"/>
                  </a:cubicBezTo>
                  <a:cubicBezTo>
                    <a:pt x="10905" y="1293"/>
                    <a:pt x="10796" y="1335"/>
                    <a:pt x="10712" y="1420"/>
                  </a:cubicBezTo>
                  <a:lnTo>
                    <a:pt x="10303" y="1833"/>
                  </a:lnTo>
                  <a:cubicBezTo>
                    <a:pt x="10300" y="1836"/>
                    <a:pt x="10297" y="1837"/>
                    <a:pt x="10293" y="1837"/>
                  </a:cubicBezTo>
                  <a:cubicBezTo>
                    <a:pt x="10290" y="1837"/>
                    <a:pt x="10286" y="1836"/>
                    <a:pt x="10284" y="1833"/>
                  </a:cubicBezTo>
                  <a:cubicBezTo>
                    <a:pt x="9677" y="1444"/>
                    <a:pt x="9004" y="1165"/>
                    <a:pt x="8301" y="1011"/>
                  </a:cubicBezTo>
                  <a:cubicBezTo>
                    <a:pt x="8291" y="1011"/>
                    <a:pt x="8287" y="1006"/>
                    <a:pt x="8287" y="996"/>
                  </a:cubicBezTo>
                  <a:lnTo>
                    <a:pt x="8287" y="419"/>
                  </a:lnTo>
                  <a:cubicBezTo>
                    <a:pt x="8287" y="188"/>
                    <a:pt x="8099" y="0"/>
                    <a:pt x="786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1" name="Google Shape;13651;p93"/>
            <p:cNvSpPr/>
            <p:nvPr/>
          </p:nvSpPr>
          <p:spPr>
            <a:xfrm>
              <a:off x="5832936" y="1579370"/>
              <a:ext cx="202686" cy="188812"/>
            </a:xfrm>
            <a:custGeom>
              <a:avLst/>
              <a:gdLst/>
              <a:ahLst/>
              <a:cxnLst/>
              <a:rect l="l" t="t" r="r" b="b"/>
              <a:pathLst>
                <a:path w="7728" h="7199" extrusionOk="0">
                  <a:moveTo>
                    <a:pt x="4797" y="1"/>
                  </a:moveTo>
                  <a:cubicBezTo>
                    <a:pt x="3675" y="1"/>
                    <a:pt x="2559" y="432"/>
                    <a:pt x="1709" y="1281"/>
                  </a:cubicBezTo>
                  <a:cubicBezTo>
                    <a:pt x="131" y="2860"/>
                    <a:pt x="1" y="5376"/>
                    <a:pt x="1406" y="7108"/>
                  </a:cubicBezTo>
                  <a:cubicBezTo>
                    <a:pt x="1452" y="7172"/>
                    <a:pt x="1510" y="7198"/>
                    <a:pt x="1567" y="7198"/>
                  </a:cubicBezTo>
                  <a:cubicBezTo>
                    <a:pt x="1720" y="7198"/>
                    <a:pt x="1864" y="7008"/>
                    <a:pt x="1724" y="6853"/>
                  </a:cubicBezTo>
                  <a:cubicBezTo>
                    <a:pt x="1112" y="6098"/>
                    <a:pt x="800" y="5140"/>
                    <a:pt x="848" y="4168"/>
                  </a:cubicBezTo>
                  <a:cubicBezTo>
                    <a:pt x="920" y="2682"/>
                    <a:pt x="1825" y="1363"/>
                    <a:pt x="3182" y="757"/>
                  </a:cubicBezTo>
                  <a:cubicBezTo>
                    <a:pt x="3701" y="526"/>
                    <a:pt x="4253" y="412"/>
                    <a:pt x="4801" y="412"/>
                  </a:cubicBezTo>
                  <a:cubicBezTo>
                    <a:pt x="5689" y="412"/>
                    <a:pt x="6569" y="711"/>
                    <a:pt x="7286" y="1291"/>
                  </a:cubicBezTo>
                  <a:cubicBezTo>
                    <a:pt x="7330" y="1331"/>
                    <a:pt x="7377" y="1348"/>
                    <a:pt x="7422" y="1348"/>
                  </a:cubicBezTo>
                  <a:cubicBezTo>
                    <a:pt x="7592" y="1348"/>
                    <a:pt x="7727" y="1107"/>
                    <a:pt x="7541" y="973"/>
                  </a:cubicBezTo>
                  <a:cubicBezTo>
                    <a:pt x="6736" y="322"/>
                    <a:pt x="5765" y="1"/>
                    <a:pt x="479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2" name="Google Shape;13652;p93"/>
            <p:cNvSpPr/>
            <p:nvPr/>
          </p:nvSpPr>
          <p:spPr>
            <a:xfrm>
              <a:off x="5882637" y="1613859"/>
              <a:ext cx="198201" cy="194477"/>
            </a:xfrm>
            <a:custGeom>
              <a:avLst/>
              <a:gdLst/>
              <a:ahLst/>
              <a:cxnLst/>
              <a:rect l="l" t="t" r="r" b="b"/>
              <a:pathLst>
                <a:path w="7557" h="7415" extrusionOk="0">
                  <a:moveTo>
                    <a:pt x="4227" y="409"/>
                  </a:moveTo>
                  <a:lnTo>
                    <a:pt x="4227" y="1261"/>
                  </a:lnTo>
                  <a:cubicBezTo>
                    <a:pt x="4227" y="1400"/>
                    <a:pt x="4198" y="1535"/>
                    <a:pt x="4135" y="1660"/>
                  </a:cubicBezTo>
                  <a:lnTo>
                    <a:pt x="4029" y="1867"/>
                  </a:lnTo>
                  <a:cubicBezTo>
                    <a:pt x="4015" y="1896"/>
                    <a:pt x="4010" y="1925"/>
                    <a:pt x="4010" y="1958"/>
                  </a:cubicBezTo>
                  <a:lnTo>
                    <a:pt x="4010" y="2396"/>
                  </a:lnTo>
                  <a:cubicBezTo>
                    <a:pt x="4010" y="3010"/>
                    <a:pt x="3510" y="3504"/>
                    <a:pt x="2900" y="3504"/>
                  </a:cubicBezTo>
                  <a:cubicBezTo>
                    <a:pt x="2888" y="3504"/>
                    <a:pt x="2876" y="3503"/>
                    <a:pt x="2865" y="3503"/>
                  </a:cubicBezTo>
                  <a:cubicBezTo>
                    <a:pt x="2278" y="3489"/>
                    <a:pt x="1797" y="2964"/>
                    <a:pt x="1797" y="2339"/>
                  </a:cubicBezTo>
                  <a:lnTo>
                    <a:pt x="1797" y="1958"/>
                  </a:lnTo>
                  <a:cubicBezTo>
                    <a:pt x="1797" y="1925"/>
                    <a:pt x="1787" y="1891"/>
                    <a:pt x="1773" y="1862"/>
                  </a:cubicBezTo>
                  <a:lnTo>
                    <a:pt x="1643" y="1607"/>
                  </a:lnTo>
                  <a:cubicBezTo>
                    <a:pt x="1599" y="1516"/>
                    <a:pt x="1575" y="1415"/>
                    <a:pt x="1575" y="1309"/>
                  </a:cubicBezTo>
                  <a:lnTo>
                    <a:pt x="1575" y="1294"/>
                  </a:lnTo>
                  <a:cubicBezTo>
                    <a:pt x="1575" y="804"/>
                    <a:pt x="1970" y="409"/>
                    <a:pt x="2461" y="409"/>
                  </a:cubicBezTo>
                  <a:close/>
                  <a:moveTo>
                    <a:pt x="2451" y="3840"/>
                  </a:moveTo>
                  <a:cubicBezTo>
                    <a:pt x="2581" y="3883"/>
                    <a:pt x="2720" y="3907"/>
                    <a:pt x="2855" y="3912"/>
                  </a:cubicBezTo>
                  <a:lnTo>
                    <a:pt x="2903" y="3912"/>
                  </a:lnTo>
                  <a:cubicBezTo>
                    <a:pt x="3057" y="3912"/>
                    <a:pt x="3211" y="3888"/>
                    <a:pt x="3356" y="3845"/>
                  </a:cubicBezTo>
                  <a:cubicBezTo>
                    <a:pt x="3360" y="3907"/>
                    <a:pt x="3370" y="3965"/>
                    <a:pt x="3389" y="4023"/>
                  </a:cubicBezTo>
                  <a:lnTo>
                    <a:pt x="3221" y="4191"/>
                  </a:lnTo>
                  <a:cubicBezTo>
                    <a:pt x="3134" y="4280"/>
                    <a:pt x="3019" y="4325"/>
                    <a:pt x="2903" y="4325"/>
                  </a:cubicBezTo>
                  <a:cubicBezTo>
                    <a:pt x="2788" y="4325"/>
                    <a:pt x="2672" y="4280"/>
                    <a:pt x="2586" y="4191"/>
                  </a:cubicBezTo>
                  <a:lnTo>
                    <a:pt x="2417" y="4023"/>
                  </a:lnTo>
                  <a:cubicBezTo>
                    <a:pt x="2437" y="3965"/>
                    <a:pt x="2446" y="3902"/>
                    <a:pt x="2451" y="3840"/>
                  </a:cubicBezTo>
                  <a:close/>
                  <a:moveTo>
                    <a:pt x="3644" y="4350"/>
                  </a:moveTo>
                  <a:cubicBezTo>
                    <a:pt x="3697" y="4388"/>
                    <a:pt x="3760" y="4412"/>
                    <a:pt x="3822" y="4432"/>
                  </a:cubicBezTo>
                  <a:lnTo>
                    <a:pt x="4559" y="4643"/>
                  </a:lnTo>
                  <a:cubicBezTo>
                    <a:pt x="4751" y="4701"/>
                    <a:pt x="4886" y="4879"/>
                    <a:pt x="4886" y="5076"/>
                  </a:cubicBezTo>
                  <a:lnTo>
                    <a:pt x="4886" y="6472"/>
                  </a:lnTo>
                  <a:cubicBezTo>
                    <a:pt x="4737" y="6558"/>
                    <a:pt x="4583" y="6635"/>
                    <a:pt x="4419" y="6703"/>
                  </a:cubicBezTo>
                  <a:lnTo>
                    <a:pt x="4419" y="5461"/>
                  </a:lnTo>
                  <a:cubicBezTo>
                    <a:pt x="4412" y="5332"/>
                    <a:pt x="4313" y="5267"/>
                    <a:pt x="4214" y="5267"/>
                  </a:cubicBezTo>
                  <a:cubicBezTo>
                    <a:pt x="4116" y="5267"/>
                    <a:pt x="4017" y="5332"/>
                    <a:pt x="4010" y="5461"/>
                  </a:cubicBezTo>
                  <a:lnTo>
                    <a:pt x="4010" y="6847"/>
                  </a:lnTo>
                  <a:cubicBezTo>
                    <a:pt x="3716" y="6934"/>
                    <a:pt x="3409" y="6987"/>
                    <a:pt x="3101" y="7001"/>
                  </a:cubicBezTo>
                  <a:lnTo>
                    <a:pt x="3096" y="7001"/>
                  </a:lnTo>
                  <a:cubicBezTo>
                    <a:pt x="3033" y="7006"/>
                    <a:pt x="2966" y="7006"/>
                    <a:pt x="2903" y="7006"/>
                  </a:cubicBezTo>
                  <a:cubicBezTo>
                    <a:pt x="2528" y="7006"/>
                    <a:pt x="2153" y="6953"/>
                    <a:pt x="1792" y="6847"/>
                  </a:cubicBezTo>
                  <a:lnTo>
                    <a:pt x="1792" y="5461"/>
                  </a:lnTo>
                  <a:cubicBezTo>
                    <a:pt x="1785" y="5332"/>
                    <a:pt x="1686" y="5267"/>
                    <a:pt x="1587" y="5267"/>
                  </a:cubicBezTo>
                  <a:cubicBezTo>
                    <a:pt x="1489" y="5267"/>
                    <a:pt x="1390" y="5332"/>
                    <a:pt x="1383" y="5461"/>
                  </a:cubicBezTo>
                  <a:lnTo>
                    <a:pt x="1383" y="6703"/>
                  </a:lnTo>
                  <a:cubicBezTo>
                    <a:pt x="1224" y="6635"/>
                    <a:pt x="1070" y="6558"/>
                    <a:pt x="916" y="6472"/>
                  </a:cubicBezTo>
                  <a:lnTo>
                    <a:pt x="916" y="5076"/>
                  </a:lnTo>
                  <a:cubicBezTo>
                    <a:pt x="916" y="4879"/>
                    <a:pt x="1051" y="4701"/>
                    <a:pt x="1243" y="4643"/>
                  </a:cubicBezTo>
                  <a:lnTo>
                    <a:pt x="1984" y="4432"/>
                  </a:lnTo>
                  <a:cubicBezTo>
                    <a:pt x="2047" y="4412"/>
                    <a:pt x="2109" y="4388"/>
                    <a:pt x="2162" y="4350"/>
                  </a:cubicBezTo>
                  <a:lnTo>
                    <a:pt x="2292" y="4485"/>
                  </a:lnTo>
                  <a:cubicBezTo>
                    <a:pt x="2461" y="4651"/>
                    <a:pt x="2682" y="4734"/>
                    <a:pt x="2903" y="4734"/>
                  </a:cubicBezTo>
                  <a:cubicBezTo>
                    <a:pt x="3123" y="4734"/>
                    <a:pt x="3344" y="4651"/>
                    <a:pt x="3510" y="4485"/>
                  </a:cubicBezTo>
                  <a:lnTo>
                    <a:pt x="3644" y="4350"/>
                  </a:lnTo>
                  <a:close/>
                  <a:moveTo>
                    <a:pt x="2465" y="0"/>
                  </a:moveTo>
                  <a:cubicBezTo>
                    <a:pt x="1748" y="0"/>
                    <a:pt x="1171" y="582"/>
                    <a:pt x="1171" y="1299"/>
                  </a:cubicBezTo>
                  <a:lnTo>
                    <a:pt x="1171" y="1314"/>
                  </a:lnTo>
                  <a:cubicBezTo>
                    <a:pt x="1171" y="1477"/>
                    <a:pt x="1210" y="1641"/>
                    <a:pt x="1282" y="1795"/>
                  </a:cubicBezTo>
                  <a:lnTo>
                    <a:pt x="1388" y="2002"/>
                  </a:lnTo>
                  <a:lnTo>
                    <a:pt x="1388" y="2339"/>
                  </a:lnTo>
                  <a:cubicBezTo>
                    <a:pt x="1388" y="2849"/>
                    <a:pt x="1633" y="3330"/>
                    <a:pt x="2047" y="3628"/>
                  </a:cubicBezTo>
                  <a:lnTo>
                    <a:pt x="2047" y="3816"/>
                  </a:lnTo>
                  <a:cubicBezTo>
                    <a:pt x="2042" y="3917"/>
                    <a:pt x="1975" y="4008"/>
                    <a:pt x="1874" y="4037"/>
                  </a:cubicBezTo>
                  <a:lnTo>
                    <a:pt x="1137" y="4249"/>
                  </a:lnTo>
                  <a:cubicBezTo>
                    <a:pt x="767" y="4355"/>
                    <a:pt x="507" y="4692"/>
                    <a:pt x="507" y="5076"/>
                  </a:cubicBezTo>
                  <a:lnTo>
                    <a:pt x="507" y="6198"/>
                  </a:lnTo>
                  <a:cubicBezTo>
                    <a:pt x="478" y="6174"/>
                    <a:pt x="449" y="6149"/>
                    <a:pt x="416" y="6125"/>
                  </a:cubicBezTo>
                  <a:cubicBezTo>
                    <a:pt x="374" y="6096"/>
                    <a:pt x="332" y="6083"/>
                    <a:pt x="292" y="6083"/>
                  </a:cubicBezTo>
                  <a:cubicBezTo>
                    <a:pt x="127" y="6083"/>
                    <a:pt x="1" y="6303"/>
                    <a:pt x="156" y="6443"/>
                  </a:cubicBezTo>
                  <a:cubicBezTo>
                    <a:pt x="930" y="7073"/>
                    <a:pt x="1902" y="7415"/>
                    <a:pt x="2898" y="7415"/>
                  </a:cubicBezTo>
                  <a:cubicBezTo>
                    <a:pt x="2971" y="7415"/>
                    <a:pt x="3043" y="7415"/>
                    <a:pt x="3115" y="7410"/>
                  </a:cubicBezTo>
                  <a:cubicBezTo>
                    <a:pt x="4756" y="7328"/>
                    <a:pt x="6214" y="6332"/>
                    <a:pt x="6887" y="4831"/>
                  </a:cubicBezTo>
                  <a:cubicBezTo>
                    <a:pt x="7556" y="3335"/>
                    <a:pt x="7330" y="1583"/>
                    <a:pt x="6296" y="303"/>
                  </a:cubicBezTo>
                  <a:cubicBezTo>
                    <a:pt x="6255" y="255"/>
                    <a:pt x="6198" y="230"/>
                    <a:pt x="6140" y="230"/>
                  </a:cubicBezTo>
                  <a:cubicBezTo>
                    <a:pt x="6095" y="230"/>
                    <a:pt x="6050" y="245"/>
                    <a:pt x="6012" y="274"/>
                  </a:cubicBezTo>
                  <a:cubicBezTo>
                    <a:pt x="5920" y="347"/>
                    <a:pt x="5906" y="476"/>
                    <a:pt x="5978" y="563"/>
                  </a:cubicBezTo>
                  <a:cubicBezTo>
                    <a:pt x="7383" y="2300"/>
                    <a:pt x="7070" y="4850"/>
                    <a:pt x="5300" y="6198"/>
                  </a:cubicBezTo>
                  <a:lnTo>
                    <a:pt x="5300" y="5076"/>
                  </a:lnTo>
                  <a:cubicBezTo>
                    <a:pt x="5295" y="4696"/>
                    <a:pt x="5040" y="4360"/>
                    <a:pt x="4674" y="4249"/>
                  </a:cubicBezTo>
                  <a:lnTo>
                    <a:pt x="3938" y="4037"/>
                  </a:lnTo>
                  <a:cubicBezTo>
                    <a:pt x="3837" y="4008"/>
                    <a:pt x="3765" y="3917"/>
                    <a:pt x="3765" y="3816"/>
                  </a:cubicBezTo>
                  <a:lnTo>
                    <a:pt x="3765" y="3643"/>
                  </a:lnTo>
                  <a:cubicBezTo>
                    <a:pt x="3837" y="3594"/>
                    <a:pt x="3899" y="3542"/>
                    <a:pt x="3962" y="3484"/>
                  </a:cubicBezTo>
                  <a:cubicBezTo>
                    <a:pt x="4260" y="3200"/>
                    <a:pt x="4424" y="2805"/>
                    <a:pt x="4424" y="2392"/>
                  </a:cubicBezTo>
                  <a:lnTo>
                    <a:pt x="4424" y="2002"/>
                  </a:lnTo>
                  <a:lnTo>
                    <a:pt x="4506" y="1838"/>
                  </a:lnTo>
                  <a:cubicBezTo>
                    <a:pt x="4597" y="1660"/>
                    <a:pt x="4640" y="1463"/>
                    <a:pt x="4640" y="1261"/>
                  </a:cubicBezTo>
                  <a:lnTo>
                    <a:pt x="4640" y="207"/>
                  </a:lnTo>
                  <a:cubicBezTo>
                    <a:pt x="4640" y="92"/>
                    <a:pt x="4549" y="0"/>
                    <a:pt x="443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3" name="Google Shape;13653;p93"/>
            <p:cNvSpPr/>
            <p:nvPr/>
          </p:nvSpPr>
          <p:spPr>
            <a:xfrm>
              <a:off x="5934672" y="1642631"/>
              <a:ext cx="48600" cy="16314"/>
            </a:xfrm>
            <a:custGeom>
              <a:avLst/>
              <a:gdLst/>
              <a:ahLst/>
              <a:cxnLst/>
              <a:rect l="l" t="t" r="r" b="b"/>
              <a:pathLst>
                <a:path w="1853" h="622" extrusionOk="0">
                  <a:moveTo>
                    <a:pt x="260" y="0"/>
                  </a:moveTo>
                  <a:cubicBezTo>
                    <a:pt x="0" y="10"/>
                    <a:pt x="0" y="395"/>
                    <a:pt x="260" y="409"/>
                  </a:cubicBezTo>
                  <a:cubicBezTo>
                    <a:pt x="272" y="409"/>
                    <a:pt x="286" y="409"/>
                    <a:pt x="300" y="409"/>
                  </a:cubicBezTo>
                  <a:cubicBezTo>
                    <a:pt x="561" y="409"/>
                    <a:pt x="1177" y="452"/>
                    <a:pt x="1487" y="606"/>
                  </a:cubicBezTo>
                  <a:cubicBezTo>
                    <a:pt x="1514" y="616"/>
                    <a:pt x="1540" y="621"/>
                    <a:pt x="1564" y="621"/>
                  </a:cubicBezTo>
                  <a:cubicBezTo>
                    <a:pt x="1750" y="621"/>
                    <a:pt x="1852" y="356"/>
                    <a:pt x="1665" y="241"/>
                  </a:cubicBezTo>
                  <a:cubicBezTo>
                    <a:pt x="1189" y="0"/>
                    <a:pt x="299" y="0"/>
                    <a:pt x="26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54" name="Google Shape;13654;p93"/>
          <p:cNvGrpSpPr/>
          <p:nvPr/>
        </p:nvGrpSpPr>
        <p:grpSpPr>
          <a:xfrm>
            <a:off x="6226322" y="1325397"/>
            <a:ext cx="375342" cy="367447"/>
            <a:chOff x="6226322" y="1509972"/>
            <a:chExt cx="375342" cy="367447"/>
          </a:xfrm>
        </p:grpSpPr>
        <p:sp>
          <p:nvSpPr>
            <p:cNvPr id="13655" name="Google Shape;13655;p93"/>
            <p:cNvSpPr/>
            <p:nvPr/>
          </p:nvSpPr>
          <p:spPr>
            <a:xfrm>
              <a:off x="6240196" y="1515926"/>
              <a:ext cx="356038" cy="355907"/>
            </a:xfrm>
            <a:custGeom>
              <a:avLst/>
              <a:gdLst/>
              <a:ahLst/>
              <a:cxnLst/>
              <a:rect l="l" t="t" r="r" b="b"/>
              <a:pathLst>
                <a:path w="13575" h="13570" extrusionOk="0">
                  <a:moveTo>
                    <a:pt x="6790" y="0"/>
                  </a:moveTo>
                  <a:cubicBezTo>
                    <a:pt x="3041" y="0"/>
                    <a:pt x="0" y="3036"/>
                    <a:pt x="0" y="6785"/>
                  </a:cubicBezTo>
                  <a:cubicBezTo>
                    <a:pt x="0" y="10533"/>
                    <a:pt x="3041" y="13569"/>
                    <a:pt x="6790" y="13569"/>
                  </a:cubicBezTo>
                  <a:cubicBezTo>
                    <a:pt x="10538" y="13569"/>
                    <a:pt x="13574" y="10533"/>
                    <a:pt x="13574" y="6785"/>
                  </a:cubicBezTo>
                  <a:cubicBezTo>
                    <a:pt x="13574" y="3036"/>
                    <a:pt x="10538" y="0"/>
                    <a:pt x="6790" y="0"/>
                  </a:cubicBezTo>
                  <a:close/>
                </a:path>
              </a:pathLst>
            </a:custGeom>
            <a:solidFill>
              <a:srgbClr val="C7D3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6" name="Google Shape;13656;p93"/>
            <p:cNvSpPr/>
            <p:nvPr/>
          </p:nvSpPr>
          <p:spPr>
            <a:xfrm>
              <a:off x="6266948" y="1542547"/>
              <a:ext cx="302665" cy="302639"/>
            </a:xfrm>
            <a:custGeom>
              <a:avLst/>
              <a:gdLst/>
              <a:ahLst/>
              <a:cxnLst/>
              <a:rect l="l" t="t" r="r" b="b"/>
              <a:pathLst>
                <a:path w="11540" h="11539" extrusionOk="0">
                  <a:moveTo>
                    <a:pt x="5770" y="0"/>
                  </a:moveTo>
                  <a:cubicBezTo>
                    <a:pt x="2584" y="0"/>
                    <a:pt x="1" y="2584"/>
                    <a:pt x="1" y="5770"/>
                  </a:cubicBezTo>
                  <a:cubicBezTo>
                    <a:pt x="1" y="8955"/>
                    <a:pt x="2584" y="11539"/>
                    <a:pt x="5770" y="11539"/>
                  </a:cubicBezTo>
                  <a:cubicBezTo>
                    <a:pt x="8955" y="11539"/>
                    <a:pt x="11539" y="8955"/>
                    <a:pt x="11539" y="5770"/>
                  </a:cubicBezTo>
                  <a:cubicBezTo>
                    <a:pt x="11539" y="2584"/>
                    <a:pt x="8955" y="0"/>
                    <a:pt x="5770" y="0"/>
                  </a:cubicBezTo>
                  <a:close/>
                </a:path>
              </a:pathLst>
            </a:custGeom>
            <a:solidFill>
              <a:srgbClr val="F2F4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7" name="Google Shape;13657;p93"/>
            <p:cNvSpPr/>
            <p:nvPr/>
          </p:nvSpPr>
          <p:spPr>
            <a:xfrm>
              <a:off x="6304191" y="1579895"/>
              <a:ext cx="283073" cy="265291"/>
            </a:xfrm>
            <a:custGeom>
              <a:avLst/>
              <a:gdLst/>
              <a:ahLst/>
              <a:cxnLst/>
              <a:rect l="l" t="t" r="r" b="b"/>
              <a:pathLst>
                <a:path w="10793" h="10115" extrusionOk="0">
                  <a:moveTo>
                    <a:pt x="8141" y="1"/>
                  </a:moveTo>
                  <a:cubicBezTo>
                    <a:pt x="10134" y="2286"/>
                    <a:pt x="10018" y="5722"/>
                    <a:pt x="7872" y="7868"/>
                  </a:cubicBezTo>
                  <a:cubicBezTo>
                    <a:pt x="6749" y="8991"/>
                    <a:pt x="5272" y="9558"/>
                    <a:pt x="3791" y="9558"/>
                  </a:cubicBezTo>
                  <a:cubicBezTo>
                    <a:pt x="2442" y="9558"/>
                    <a:pt x="1090" y="9087"/>
                    <a:pt x="0" y="8137"/>
                  </a:cubicBezTo>
                  <a:lnTo>
                    <a:pt x="0" y="8137"/>
                  </a:lnTo>
                  <a:cubicBezTo>
                    <a:pt x="1147" y="9450"/>
                    <a:pt x="2749" y="10115"/>
                    <a:pt x="4354" y="10115"/>
                  </a:cubicBezTo>
                  <a:cubicBezTo>
                    <a:pt x="5826" y="10115"/>
                    <a:pt x="7300" y="9556"/>
                    <a:pt x="8430" y="8426"/>
                  </a:cubicBezTo>
                  <a:cubicBezTo>
                    <a:pt x="10793" y="6064"/>
                    <a:pt x="10658" y="2195"/>
                    <a:pt x="8141"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8" name="Google Shape;13658;p93"/>
            <p:cNvSpPr/>
            <p:nvPr/>
          </p:nvSpPr>
          <p:spPr>
            <a:xfrm>
              <a:off x="6226322" y="1509972"/>
              <a:ext cx="375342" cy="367447"/>
            </a:xfrm>
            <a:custGeom>
              <a:avLst/>
              <a:gdLst/>
              <a:ahLst/>
              <a:cxnLst/>
              <a:rect l="l" t="t" r="r" b="b"/>
              <a:pathLst>
                <a:path w="14311" h="14010" extrusionOk="0">
                  <a:moveTo>
                    <a:pt x="7313" y="0"/>
                  </a:moveTo>
                  <a:cubicBezTo>
                    <a:pt x="7002" y="0"/>
                    <a:pt x="6687" y="21"/>
                    <a:pt x="6371" y="64"/>
                  </a:cubicBezTo>
                  <a:cubicBezTo>
                    <a:pt x="2661" y="564"/>
                    <a:pt x="0" y="3899"/>
                    <a:pt x="337" y="7628"/>
                  </a:cubicBezTo>
                  <a:cubicBezTo>
                    <a:pt x="660" y="11253"/>
                    <a:pt x="3698" y="14010"/>
                    <a:pt x="7302" y="14010"/>
                  </a:cubicBezTo>
                  <a:cubicBezTo>
                    <a:pt x="7405" y="14010"/>
                    <a:pt x="7508" y="14008"/>
                    <a:pt x="7612" y="14003"/>
                  </a:cubicBezTo>
                  <a:cubicBezTo>
                    <a:pt x="11356" y="13840"/>
                    <a:pt x="14305" y="10760"/>
                    <a:pt x="14310" y="7012"/>
                  </a:cubicBezTo>
                  <a:cubicBezTo>
                    <a:pt x="14310" y="6887"/>
                    <a:pt x="14305" y="6762"/>
                    <a:pt x="14301" y="6636"/>
                  </a:cubicBezTo>
                  <a:cubicBezTo>
                    <a:pt x="14301" y="6498"/>
                    <a:pt x="14199" y="6432"/>
                    <a:pt x="14097" y="6432"/>
                  </a:cubicBezTo>
                  <a:cubicBezTo>
                    <a:pt x="13986" y="6432"/>
                    <a:pt x="13874" y="6510"/>
                    <a:pt x="13892" y="6660"/>
                  </a:cubicBezTo>
                  <a:cubicBezTo>
                    <a:pt x="13896" y="6776"/>
                    <a:pt x="13901" y="6896"/>
                    <a:pt x="13901" y="7012"/>
                  </a:cubicBezTo>
                  <a:cubicBezTo>
                    <a:pt x="13896" y="10524"/>
                    <a:pt x="11130" y="13407"/>
                    <a:pt x="7622" y="13561"/>
                  </a:cubicBezTo>
                  <a:cubicBezTo>
                    <a:pt x="7524" y="13565"/>
                    <a:pt x="7427" y="13567"/>
                    <a:pt x="7330" y="13567"/>
                  </a:cubicBezTo>
                  <a:cubicBezTo>
                    <a:pt x="3954" y="13567"/>
                    <a:pt x="1108" y="10985"/>
                    <a:pt x="804" y="7584"/>
                  </a:cubicBezTo>
                  <a:cubicBezTo>
                    <a:pt x="491" y="4091"/>
                    <a:pt x="2979" y="968"/>
                    <a:pt x="6458" y="497"/>
                  </a:cubicBezTo>
                  <a:cubicBezTo>
                    <a:pt x="6756" y="456"/>
                    <a:pt x="7052" y="437"/>
                    <a:pt x="7345" y="437"/>
                  </a:cubicBezTo>
                  <a:cubicBezTo>
                    <a:pt x="10472" y="437"/>
                    <a:pt x="13224" y="2674"/>
                    <a:pt x="13795" y="5833"/>
                  </a:cubicBezTo>
                  <a:cubicBezTo>
                    <a:pt x="13810" y="5958"/>
                    <a:pt x="13901" y="6014"/>
                    <a:pt x="13993" y="6014"/>
                  </a:cubicBezTo>
                  <a:cubicBezTo>
                    <a:pt x="14114" y="6014"/>
                    <a:pt x="14238" y="5919"/>
                    <a:pt x="14200" y="5761"/>
                  </a:cubicBezTo>
                  <a:cubicBezTo>
                    <a:pt x="13588" y="2389"/>
                    <a:pt x="10649" y="0"/>
                    <a:pt x="731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59" name="Google Shape;13659;p93"/>
            <p:cNvSpPr/>
            <p:nvPr/>
          </p:nvSpPr>
          <p:spPr>
            <a:xfrm>
              <a:off x="6240957" y="1537039"/>
              <a:ext cx="353494" cy="314625"/>
            </a:xfrm>
            <a:custGeom>
              <a:avLst/>
              <a:gdLst/>
              <a:ahLst/>
              <a:cxnLst/>
              <a:rect l="l" t="t" r="r" b="b"/>
              <a:pathLst>
                <a:path w="13478" h="11996" extrusionOk="0">
                  <a:moveTo>
                    <a:pt x="6780" y="1"/>
                  </a:moveTo>
                  <a:cubicBezTo>
                    <a:pt x="5162" y="1"/>
                    <a:pt x="3553" y="652"/>
                    <a:pt x="2373" y="1928"/>
                  </a:cubicBezTo>
                  <a:cubicBezTo>
                    <a:pt x="2248" y="2082"/>
                    <a:pt x="2381" y="2267"/>
                    <a:pt x="2532" y="2267"/>
                  </a:cubicBezTo>
                  <a:cubicBezTo>
                    <a:pt x="2579" y="2267"/>
                    <a:pt x="2627" y="2250"/>
                    <a:pt x="2671" y="2207"/>
                  </a:cubicBezTo>
                  <a:cubicBezTo>
                    <a:pt x="3762" y="1028"/>
                    <a:pt x="5252" y="426"/>
                    <a:pt x="6748" y="426"/>
                  </a:cubicBezTo>
                  <a:cubicBezTo>
                    <a:pt x="8023" y="426"/>
                    <a:pt x="9303" y="863"/>
                    <a:pt x="10346" y="1750"/>
                  </a:cubicBezTo>
                  <a:cubicBezTo>
                    <a:pt x="12612" y="3685"/>
                    <a:pt x="12949" y="7058"/>
                    <a:pt x="11111" y="9401"/>
                  </a:cubicBezTo>
                  <a:cubicBezTo>
                    <a:pt x="10018" y="10794"/>
                    <a:pt x="8389" y="11527"/>
                    <a:pt x="6739" y="11527"/>
                  </a:cubicBezTo>
                  <a:cubicBezTo>
                    <a:pt x="5613" y="11527"/>
                    <a:pt x="4478" y="11185"/>
                    <a:pt x="3498" y="10479"/>
                  </a:cubicBezTo>
                  <a:cubicBezTo>
                    <a:pt x="1083" y="8742"/>
                    <a:pt x="472" y="5402"/>
                    <a:pt x="2117" y="2919"/>
                  </a:cubicBezTo>
                  <a:cubicBezTo>
                    <a:pt x="2180" y="2823"/>
                    <a:pt x="2151" y="2693"/>
                    <a:pt x="2060" y="2631"/>
                  </a:cubicBezTo>
                  <a:cubicBezTo>
                    <a:pt x="2025" y="2608"/>
                    <a:pt x="1986" y="2598"/>
                    <a:pt x="1948" y="2598"/>
                  </a:cubicBezTo>
                  <a:cubicBezTo>
                    <a:pt x="1880" y="2598"/>
                    <a:pt x="1813" y="2632"/>
                    <a:pt x="1776" y="2693"/>
                  </a:cubicBezTo>
                  <a:cubicBezTo>
                    <a:pt x="0" y="5373"/>
                    <a:pt x="660" y="8982"/>
                    <a:pt x="3267" y="10864"/>
                  </a:cubicBezTo>
                  <a:cubicBezTo>
                    <a:pt x="4327" y="11627"/>
                    <a:pt x="5554" y="11996"/>
                    <a:pt x="6771" y="11996"/>
                  </a:cubicBezTo>
                  <a:cubicBezTo>
                    <a:pt x="8554" y="11996"/>
                    <a:pt x="10314" y="11204"/>
                    <a:pt x="11496" y="9699"/>
                  </a:cubicBezTo>
                  <a:cubicBezTo>
                    <a:pt x="13478" y="7163"/>
                    <a:pt x="13117" y="3516"/>
                    <a:pt x="10668" y="1433"/>
                  </a:cubicBezTo>
                  <a:cubicBezTo>
                    <a:pt x="9540" y="472"/>
                    <a:pt x="8157" y="1"/>
                    <a:pt x="678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0" name="Google Shape;13660;p93"/>
            <p:cNvSpPr/>
            <p:nvPr/>
          </p:nvSpPr>
          <p:spPr>
            <a:xfrm>
              <a:off x="6287773" y="1688555"/>
              <a:ext cx="20615" cy="10753"/>
            </a:xfrm>
            <a:custGeom>
              <a:avLst/>
              <a:gdLst/>
              <a:ahLst/>
              <a:cxnLst/>
              <a:rect l="l" t="t" r="r" b="b"/>
              <a:pathLst>
                <a:path w="786" h="410" extrusionOk="0">
                  <a:moveTo>
                    <a:pt x="519" y="0"/>
                  </a:moveTo>
                  <a:cubicBezTo>
                    <a:pt x="513" y="0"/>
                    <a:pt x="507" y="0"/>
                    <a:pt x="501" y="1"/>
                  </a:cubicBezTo>
                  <a:lnTo>
                    <a:pt x="207" y="1"/>
                  </a:lnTo>
                  <a:cubicBezTo>
                    <a:pt x="205" y="1"/>
                    <a:pt x="202" y="0"/>
                    <a:pt x="199" y="0"/>
                  </a:cubicBezTo>
                  <a:cubicBezTo>
                    <a:pt x="88" y="0"/>
                    <a:pt x="0" y="95"/>
                    <a:pt x="0" y="203"/>
                  </a:cubicBezTo>
                  <a:cubicBezTo>
                    <a:pt x="0" y="318"/>
                    <a:pt x="92" y="410"/>
                    <a:pt x="207" y="410"/>
                  </a:cubicBezTo>
                  <a:lnTo>
                    <a:pt x="501" y="410"/>
                  </a:lnTo>
                  <a:cubicBezTo>
                    <a:pt x="506" y="410"/>
                    <a:pt x="510" y="410"/>
                    <a:pt x="515" y="410"/>
                  </a:cubicBezTo>
                  <a:cubicBezTo>
                    <a:pt x="784" y="410"/>
                    <a:pt x="785" y="0"/>
                    <a:pt x="51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1" name="Google Shape;13661;p93"/>
            <p:cNvSpPr/>
            <p:nvPr/>
          </p:nvSpPr>
          <p:spPr>
            <a:xfrm>
              <a:off x="6412826" y="1563686"/>
              <a:ext cx="137983" cy="135622"/>
            </a:xfrm>
            <a:custGeom>
              <a:avLst/>
              <a:gdLst/>
              <a:ahLst/>
              <a:cxnLst/>
              <a:rect l="l" t="t" r="r" b="b"/>
              <a:pathLst>
                <a:path w="5261" h="5171" extrusionOk="0">
                  <a:moveTo>
                    <a:pt x="208" y="0"/>
                  </a:moveTo>
                  <a:cubicBezTo>
                    <a:pt x="108" y="0"/>
                    <a:pt x="8" y="65"/>
                    <a:pt x="1" y="195"/>
                  </a:cubicBezTo>
                  <a:lnTo>
                    <a:pt x="1" y="4964"/>
                  </a:lnTo>
                  <a:cubicBezTo>
                    <a:pt x="1" y="5079"/>
                    <a:pt x="92" y="5171"/>
                    <a:pt x="208" y="5171"/>
                  </a:cubicBezTo>
                  <a:lnTo>
                    <a:pt x="4976" y="5171"/>
                  </a:lnTo>
                  <a:cubicBezTo>
                    <a:pt x="4981" y="5171"/>
                    <a:pt x="4985" y="5171"/>
                    <a:pt x="4990" y="5171"/>
                  </a:cubicBezTo>
                  <a:cubicBezTo>
                    <a:pt x="5259" y="5171"/>
                    <a:pt x="5260" y="4761"/>
                    <a:pt x="4994" y="4761"/>
                  </a:cubicBezTo>
                  <a:cubicBezTo>
                    <a:pt x="4988" y="4761"/>
                    <a:pt x="4982" y="4761"/>
                    <a:pt x="4976" y="4762"/>
                  </a:cubicBezTo>
                  <a:lnTo>
                    <a:pt x="415" y="4762"/>
                  </a:lnTo>
                  <a:lnTo>
                    <a:pt x="415" y="195"/>
                  </a:lnTo>
                  <a:cubicBezTo>
                    <a:pt x="408" y="65"/>
                    <a:pt x="308" y="0"/>
                    <a:pt x="20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2" name="Google Shape;13662;p93"/>
            <p:cNvSpPr/>
            <p:nvPr/>
          </p:nvSpPr>
          <p:spPr>
            <a:xfrm>
              <a:off x="6412642" y="1805425"/>
              <a:ext cx="11252" cy="19120"/>
            </a:xfrm>
            <a:custGeom>
              <a:avLst/>
              <a:gdLst/>
              <a:ahLst/>
              <a:cxnLst/>
              <a:rect l="l" t="t" r="r" b="b"/>
              <a:pathLst>
                <a:path w="429" h="729" extrusionOk="0">
                  <a:moveTo>
                    <a:pt x="215" y="0"/>
                  </a:moveTo>
                  <a:cubicBezTo>
                    <a:pt x="108" y="0"/>
                    <a:pt x="1" y="72"/>
                    <a:pt x="8" y="217"/>
                  </a:cubicBezTo>
                  <a:lnTo>
                    <a:pt x="8" y="515"/>
                  </a:lnTo>
                  <a:cubicBezTo>
                    <a:pt x="1" y="657"/>
                    <a:pt x="108" y="728"/>
                    <a:pt x="215" y="728"/>
                  </a:cubicBezTo>
                  <a:cubicBezTo>
                    <a:pt x="322" y="728"/>
                    <a:pt x="429" y="657"/>
                    <a:pt x="422" y="515"/>
                  </a:cubicBezTo>
                  <a:lnTo>
                    <a:pt x="422" y="217"/>
                  </a:lnTo>
                  <a:cubicBezTo>
                    <a:pt x="429" y="72"/>
                    <a:pt x="322" y="0"/>
                    <a:pt x="21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3" name="Google Shape;13663;p93"/>
            <p:cNvSpPr/>
            <p:nvPr/>
          </p:nvSpPr>
          <p:spPr>
            <a:xfrm>
              <a:off x="6322315" y="1600037"/>
              <a:ext cx="20457" cy="16235"/>
            </a:xfrm>
            <a:custGeom>
              <a:avLst/>
              <a:gdLst/>
              <a:ahLst/>
              <a:cxnLst/>
              <a:rect l="l" t="t" r="r" b="b"/>
              <a:pathLst>
                <a:path w="780" h="619" extrusionOk="0">
                  <a:moveTo>
                    <a:pt x="291" y="1"/>
                  </a:moveTo>
                  <a:cubicBezTo>
                    <a:pt x="134" y="1"/>
                    <a:pt x="0" y="201"/>
                    <a:pt x="141" y="349"/>
                  </a:cubicBezTo>
                  <a:lnTo>
                    <a:pt x="348" y="561"/>
                  </a:lnTo>
                  <a:cubicBezTo>
                    <a:pt x="392" y="601"/>
                    <a:pt x="440" y="618"/>
                    <a:pt x="486" y="618"/>
                  </a:cubicBezTo>
                  <a:cubicBezTo>
                    <a:pt x="644" y="618"/>
                    <a:pt x="779" y="420"/>
                    <a:pt x="642" y="267"/>
                  </a:cubicBezTo>
                  <a:lnTo>
                    <a:pt x="430" y="60"/>
                  </a:lnTo>
                  <a:cubicBezTo>
                    <a:pt x="386" y="18"/>
                    <a:pt x="337" y="1"/>
                    <a:pt x="29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4" name="Google Shape;13664;p93"/>
            <p:cNvSpPr/>
            <p:nvPr/>
          </p:nvSpPr>
          <p:spPr>
            <a:xfrm>
              <a:off x="6495364" y="1771513"/>
              <a:ext cx="18884" cy="16235"/>
            </a:xfrm>
            <a:custGeom>
              <a:avLst/>
              <a:gdLst/>
              <a:ahLst/>
              <a:cxnLst/>
              <a:rect l="l" t="t" r="r" b="b"/>
              <a:pathLst>
                <a:path w="720" h="619" extrusionOk="0">
                  <a:moveTo>
                    <a:pt x="225" y="0"/>
                  </a:moveTo>
                  <a:cubicBezTo>
                    <a:pt x="172" y="0"/>
                    <a:pt x="119" y="21"/>
                    <a:pt x="78" y="62"/>
                  </a:cubicBezTo>
                  <a:cubicBezTo>
                    <a:pt x="1" y="143"/>
                    <a:pt x="1" y="273"/>
                    <a:pt x="78" y="350"/>
                  </a:cubicBezTo>
                  <a:lnTo>
                    <a:pt x="289" y="562"/>
                  </a:lnTo>
                  <a:cubicBezTo>
                    <a:pt x="333" y="602"/>
                    <a:pt x="380" y="619"/>
                    <a:pt x="426" y="619"/>
                  </a:cubicBezTo>
                  <a:cubicBezTo>
                    <a:pt x="584" y="619"/>
                    <a:pt x="720" y="418"/>
                    <a:pt x="578" y="268"/>
                  </a:cubicBezTo>
                  <a:lnTo>
                    <a:pt x="371" y="62"/>
                  </a:lnTo>
                  <a:cubicBezTo>
                    <a:pt x="330" y="21"/>
                    <a:pt x="277" y="0"/>
                    <a:pt x="22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5" name="Google Shape;13665;p93"/>
            <p:cNvSpPr/>
            <p:nvPr/>
          </p:nvSpPr>
          <p:spPr>
            <a:xfrm>
              <a:off x="6493239" y="1600037"/>
              <a:ext cx="20903" cy="16497"/>
            </a:xfrm>
            <a:custGeom>
              <a:avLst/>
              <a:gdLst/>
              <a:ahLst/>
              <a:cxnLst/>
              <a:rect l="l" t="t" r="r" b="b"/>
              <a:pathLst>
                <a:path w="797" h="629" extrusionOk="0">
                  <a:moveTo>
                    <a:pt x="509" y="1"/>
                  </a:moveTo>
                  <a:cubicBezTo>
                    <a:pt x="463" y="1"/>
                    <a:pt x="415" y="18"/>
                    <a:pt x="370" y="60"/>
                  </a:cubicBezTo>
                  <a:lnTo>
                    <a:pt x="159" y="267"/>
                  </a:lnTo>
                  <a:cubicBezTo>
                    <a:pt x="1" y="418"/>
                    <a:pt x="141" y="628"/>
                    <a:pt x="304" y="628"/>
                  </a:cubicBezTo>
                  <a:cubicBezTo>
                    <a:pt x="354" y="628"/>
                    <a:pt x="406" y="608"/>
                    <a:pt x="452" y="561"/>
                  </a:cubicBezTo>
                  <a:lnTo>
                    <a:pt x="659" y="349"/>
                  </a:lnTo>
                  <a:cubicBezTo>
                    <a:pt x="796" y="201"/>
                    <a:pt x="665" y="1"/>
                    <a:pt x="50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6" name="Google Shape;13666;p93"/>
            <p:cNvSpPr/>
            <p:nvPr/>
          </p:nvSpPr>
          <p:spPr>
            <a:xfrm>
              <a:off x="6323862" y="1771487"/>
              <a:ext cx="18910" cy="16261"/>
            </a:xfrm>
            <a:custGeom>
              <a:avLst/>
              <a:gdLst/>
              <a:ahLst/>
              <a:cxnLst/>
              <a:rect l="l" t="t" r="r" b="b"/>
              <a:pathLst>
                <a:path w="721" h="620" extrusionOk="0">
                  <a:moveTo>
                    <a:pt x="427" y="0"/>
                  </a:moveTo>
                  <a:cubicBezTo>
                    <a:pt x="381" y="0"/>
                    <a:pt x="333" y="17"/>
                    <a:pt x="289" y="58"/>
                  </a:cubicBezTo>
                  <a:lnTo>
                    <a:pt x="82" y="269"/>
                  </a:lnTo>
                  <a:cubicBezTo>
                    <a:pt x="1" y="346"/>
                    <a:pt x="1" y="476"/>
                    <a:pt x="82" y="558"/>
                  </a:cubicBezTo>
                  <a:cubicBezTo>
                    <a:pt x="123" y="599"/>
                    <a:pt x="176" y="619"/>
                    <a:pt x="229" y="619"/>
                  </a:cubicBezTo>
                  <a:cubicBezTo>
                    <a:pt x="281" y="619"/>
                    <a:pt x="333" y="599"/>
                    <a:pt x="371" y="558"/>
                  </a:cubicBezTo>
                  <a:lnTo>
                    <a:pt x="583" y="351"/>
                  </a:lnTo>
                  <a:cubicBezTo>
                    <a:pt x="720" y="199"/>
                    <a:pt x="585" y="0"/>
                    <a:pt x="42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7" name="Google Shape;13667;p93"/>
            <p:cNvSpPr/>
            <p:nvPr/>
          </p:nvSpPr>
          <p:spPr>
            <a:xfrm>
              <a:off x="6294907" y="1639352"/>
              <a:ext cx="23631" cy="14268"/>
            </a:xfrm>
            <a:custGeom>
              <a:avLst/>
              <a:gdLst/>
              <a:ahLst/>
              <a:cxnLst/>
              <a:rect l="l" t="t" r="r" b="b"/>
              <a:pathLst>
                <a:path w="901" h="544" extrusionOk="0">
                  <a:moveTo>
                    <a:pt x="300" y="0"/>
                  </a:moveTo>
                  <a:cubicBezTo>
                    <a:pt x="100" y="0"/>
                    <a:pt x="0" y="317"/>
                    <a:pt x="239" y="404"/>
                  </a:cubicBezTo>
                  <a:lnTo>
                    <a:pt x="508" y="520"/>
                  </a:lnTo>
                  <a:cubicBezTo>
                    <a:pt x="542" y="536"/>
                    <a:pt x="575" y="544"/>
                    <a:pt x="605" y="544"/>
                  </a:cubicBezTo>
                  <a:cubicBezTo>
                    <a:pt x="805" y="544"/>
                    <a:pt x="901" y="227"/>
                    <a:pt x="667" y="140"/>
                  </a:cubicBezTo>
                  <a:lnTo>
                    <a:pt x="397" y="24"/>
                  </a:lnTo>
                  <a:cubicBezTo>
                    <a:pt x="363" y="8"/>
                    <a:pt x="330" y="0"/>
                    <a:pt x="30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8" name="Google Shape;13668;p93"/>
            <p:cNvSpPr/>
            <p:nvPr/>
          </p:nvSpPr>
          <p:spPr>
            <a:xfrm>
              <a:off x="6518785" y="1734480"/>
              <a:ext cx="22792" cy="13874"/>
            </a:xfrm>
            <a:custGeom>
              <a:avLst/>
              <a:gdLst/>
              <a:ahLst/>
              <a:cxnLst/>
              <a:rect l="l" t="t" r="r" b="b"/>
              <a:pathLst>
                <a:path w="869" h="529" extrusionOk="0">
                  <a:moveTo>
                    <a:pt x="286" y="1"/>
                  </a:moveTo>
                  <a:cubicBezTo>
                    <a:pt x="94" y="1"/>
                    <a:pt x="0" y="288"/>
                    <a:pt x="205" y="391"/>
                  </a:cubicBezTo>
                  <a:lnTo>
                    <a:pt x="474" y="506"/>
                  </a:lnTo>
                  <a:cubicBezTo>
                    <a:pt x="508" y="522"/>
                    <a:pt x="540" y="529"/>
                    <a:pt x="570" y="529"/>
                  </a:cubicBezTo>
                  <a:cubicBezTo>
                    <a:pt x="771" y="529"/>
                    <a:pt x="868" y="218"/>
                    <a:pt x="638" y="126"/>
                  </a:cubicBezTo>
                  <a:lnTo>
                    <a:pt x="364" y="16"/>
                  </a:lnTo>
                  <a:cubicBezTo>
                    <a:pt x="336" y="5"/>
                    <a:pt x="310" y="1"/>
                    <a:pt x="28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69" name="Google Shape;13669;p93"/>
            <p:cNvSpPr/>
            <p:nvPr/>
          </p:nvSpPr>
          <p:spPr>
            <a:xfrm>
              <a:off x="6457753" y="1573076"/>
              <a:ext cx="16550" cy="18202"/>
            </a:xfrm>
            <a:custGeom>
              <a:avLst/>
              <a:gdLst/>
              <a:ahLst/>
              <a:cxnLst/>
              <a:rect l="l" t="t" r="r" b="b"/>
              <a:pathLst>
                <a:path w="631" h="694" extrusionOk="0">
                  <a:moveTo>
                    <a:pt x="354" y="0"/>
                  </a:moveTo>
                  <a:cubicBezTo>
                    <a:pt x="279" y="0"/>
                    <a:pt x="205" y="40"/>
                    <a:pt x="169" y="136"/>
                  </a:cubicBezTo>
                  <a:lnTo>
                    <a:pt x="59" y="410"/>
                  </a:lnTo>
                  <a:cubicBezTo>
                    <a:pt x="1" y="545"/>
                    <a:pt x="97" y="694"/>
                    <a:pt x="246" y="694"/>
                  </a:cubicBezTo>
                  <a:cubicBezTo>
                    <a:pt x="328" y="694"/>
                    <a:pt x="400" y="646"/>
                    <a:pt x="434" y="569"/>
                  </a:cubicBezTo>
                  <a:lnTo>
                    <a:pt x="549" y="299"/>
                  </a:lnTo>
                  <a:cubicBezTo>
                    <a:pt x="630" y="132"/>
                    <a:pt x="491" y="0"/>
                    <a:pt x="35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0" name="Google Shape;13670;p93"/>
            <p:cNvSpPr/>
            <p:nvPr/>
          </p:nvSpPr>
          <p:spPr>
            <a:xfrm>
              <a:off x="6363229" y="1796717"/>
              <a:ext cx="15605" cy="17651"/>
            </a:xfrm>
            <a:custGeom>
              <a:avLst/>
              <a:gdLst/>
              <a:ahLst/>
              <a:cxnLst/>
              <a:rect l="l" t="t" r="r" b="b"/>
              <a:pathLst>
                <a:path w="595" h="673" extrusionOk="0">
                  <a:moveTo>
                    <a:pt x="336" y="1"/>
                  </a:moveTo>
                  <a:cubicBezTo>
                    <a:pt x="267" y="1"/>
                    <a:pt x="198" y="35"/>
                    <a:pt x="160" y="116"/>
                  </a:cubicBezTo>
                  <a:lnTo>
                    <a:pt x="44" y="390"/>
                  </a:lnTo>
                  <a:cubicBezTo>
                    <a:pt x="1" y="491"/>
                    <a:pt x="49" y="611"/>
                    <a:pt x="155" y="655"/>
                  </a:cubicBezTo>
                  <a:cubicBezTo>
                    <a:pt x="181" y="667"/>
                    <a:pt x="208" y="673"/>
                    <a:pt x="234" y="673"/>
                  </a:cubicBezTo>
                  <a:cubicBezTo>
                    <a:pt x="312" y="673"/>
                    <a:pt x="387" y="624"/>
                    <a:pt x="420" y="549"/>
                  </a:cubicBezTo>
                  <a:lnTo>
                    <a:pt x="535" y="279"/>
                  </a:lnTo>
                  <a:cubicBezTo>
                    <a:pt x="594" y="120"/>
                    <a:pt x="465" y="1"/>
                    <a:pt x="33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1" name="Google Shape;13671;p93"/>
            <p:cNvSpPr/>
            <p:nvPr/>
          </p:nvSpPr>
          <p:spPr>
            <a:xfrm>
              <a:off x="6364515" y="1572367"/>
              <a:ext cx="16287" cy="18045"/>
            </a:xfrm>
            <a:custGeom>
              <a:avLst/>
              <a:gdLst/>
              <a:ahLst/>
              <a:cxnLst/>
              <a:rect l="l" t="t" r="r" b="b"/>
              <a:pathLst>
                <a:path w="621" h="688" extrusionOk="0">
                  <a:moveTo>
                    <a:pt x="270" y="0"/>
                  </a:moveTo>
                  <a:cubicBezTo>
                    <a:pt x="137" y="0"/>
                    <a:pt x="0" y="125"/>
                    <a:pt x="77" y="288"/>
                  </a:cubicBezTo>
                  <a:lnTo>
                    <a:pt x="183" y="562"/>
                  </a:lnTo>
                  <a:cubicBezTo>
                    <a:pt x="217" y="639"/>
                    <a:pt x="294" y="687"/>
                    <a:pt x="375" y="687"/>
                  </a:cubicBezTo>
                  <a:cubicBezTo>
                    <a:pt x="520" y="687"/>
                    <a:pt x="621" y="543"/>
                    <a:pt x="568" y="408"/>
                  </a:cubicBezTo>
                  <a:lnTo>
                    <a:pt x="457" y="139"/>
                  </a:lnTo>
                  <a:cubicBezTo>
                    <a:pt x="422" y="41"/>
                    <a:pt x="347" y="0"/>
                    <a:pt x="27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2" name="Google Shape;13672;p93"/>
            <p:cNvSpPr/>
            <p:nvPr/>
          </p:nvSpPr>
          <p:spPr>
            <a:xfrm>
              <a:off x="6456127" y="1797321"/>
              <a:ext cx="15448" cy="17782"/>
            </a:xfrm>
            <a:custGeom>
              <a:avLst/>
              <a:gdLst/>
              <a:ahLst/>
              <a:cxnLst/>
              <a:rect l="l" t="t" r="r" b="b"/>
              <a:pathLst>
                <a:path w="589" h="678" extrusionOk="0">
                  <a:moveTo>
                    <a:pt x="231" y="1"/>
                  </a:moveTo>
                  <a:cubicBezTo>
                    <a:pt x="206" y="1"/>
                    <a:pt x="180" y="5"/>
                    <a:pt x="154" y="16"/>
                  </a:cubicBezTo>
                  <a:cubicBezTo>
                    <a:pt x="48" y="59"/>
                    <a:pt x="0" y="175"/>
                    <a:pt x="39" y="280"/>
                  </a:cubicBezTo>
                  <a:lnTo>
                    <a:pt x="150" y="555"/>
                  </a:lnTo>
                  <a:cubicBezTo>
                    <a:pt x="189" y="641"/>
                    <a:pt x="261" y="678"/>
                    <a:pt x="333" y="678"/>
                  </a:cubicBezTo>
                  <a:cubicBezTo>
                    <a:pt x="461" y="678"/>
                    <a:pt x="588" y="561"/>
                    <a:pt x="530" y="401"/>
                  </a:cubicBezTo>
                  <a:lnTo>
                    <a:pt x="419" y="126"/>
                  </a:lnTo>
                  <a:cubicBezTo>
                    <a:pt x="390" y="50"/>
                    <a:pt x="313" y="1"/>
                    <a:pt x="23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3" name="Google Shape;13673;p93"/>
            <p:cNvSpPr/>
            <p:nvPr/>
          </p:nvSpPr>
          <p:spPr>
            <a:xfrm>
              <a:off x="6519598" y="1641739"/>
              <a:ext cx="22293" cy="13665"/>
            </a:xfrm>
            <a:custGeom>
              <a:avLst/>
              <a:gdLst/>
              <a:ahLst/>
              <a:cxnLst/>
              <a:rect l="l" t="t" r="r" b="b"/>
              <a:pathLst>
                <a:path w="850" h="521" extrusionOk="0">
                  <a:moveTo>
                    <a:pt x="559" y="0"/>
                  </a:moveTo>
                  <a:cubicBezTo>
                    <a:pt x="535" y="0"/>
                    <a:pt x="509" y="5"/>
                    <a:pt x="482" y="15"/>
                  </a:cubicBezTo>
                  <a:lnTo>
                    <a:pt x="208" y="126"/>
                  </a:lnTo>
                  <a:cubicBezTo>
                    <a:pt x="1" y="207"/>
                    <a:pt x="63" y="515"/>
                    <a:pt x="285" y="520"/>
                  </a:cubicBezTo>
                  <a:cubicBezTo>
                    <a:pt x="313" y="520"/>
                    <a:pt x="337" y="515"/>
                    <a:pt x="362" y="506"/>
                  </a:cubicBezTo>
                  <a:lnTo>
                    <a:pt x="636" y="395"/>
                  </a:lnTo>
                  <a:cubicBezTo>
                    <a:pt x="850" y="297"/>
                    <a:pt x="755" y="0"/>
                    <a:pt x="55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4" name="Google Shape;13674;p93"/>
            <p:cNvSpPr/>
            <p:nvPr/>
          </p:nvSpPr>
          <p:spPr>
            <a:xfrm>
              <a:off x="6294094" y="1732276"/>
              <a:ext cx="23474" cy="13927"/>
            </a:xfrm>
            <a:custGeom>
              <a:avLst/>
              <a:gdLst/>
              <a:ahLst/>
              <a:cxnLst/>
              <a:rect l="l" t="t" r="r" b="b"/>
              <a:pathLst>
                <a:path w="895" h="531" extrusionOk="0">
                  <a:moveTo>
                    <a:pt x="603" y="0"/>
                  </a:moveTo>
                  <a:cubicBezTo>
                    <a:pt x="574" y="0"/>
                    <a:pt x="543" y="7"/>
                    <a:pt x="510" y="23"/>
                  </a:cubicBezTo>
                  <a:lnTo>
                    <a:pt x="236" y="128"/>
                  </a:lnTo>
                  <a:cubicBezTo>
                    <a:pt x="1" y="212"/>
                    <a:pt x="95" y="531"/>
                    <a:pt x="296" y="531"/>
                  </a:cubicBezTo>
                  <a:cubicBezTo>
                    <a:pt x="325" y="531"/>
                    <a:pt x="357" y="524"/>
                    <a:pt x="390" y="509"/>
                  </a:cubicBezTo>
                  <a:lnTo>
                    <a:pt x="664" y="403"/>
                  </a:lnTo>
                  <a:cubicBezTo>
                    <a:pt x="895" y="319"/>
                    <a:pt x="800" y="0"/>
                    <a:pt x="60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75" name="Google Shape;13675;p93"/>
          <p:cNvGrpSpPr/>
          <p:nvPr/>
        </p:nvGrpSpPr>
        <p:grpSpPr>
          <a:xfrm>
            <a:off x="6689473" y="1325922"/>
            <a:ext cx="338545" cy="367054"/>
            <a:chOff x="6689473" y="1510497"/>
            <a:chExt cx="338545" cy="367054"/>
          </a:xfrm>
        </p:grpSpPr>
        <p:sp>
          <p:nvSpPr>
            <p:cNvPr id="13676" name="Google Shape;13676;p93"/>
            <p:cNvSpPr/>
            <p:nvPr/>
          </p:nvSpPr>
          <p:spPr>
            <a:xfrm>
              <a:off x="6723805" y="1515926"/>
              <a:ext cx="45951" cy="40154"/>
            </a:xfrm>
            <a:custGeom>
              <a:avLst/>
              <a:gdLst/>
              <a:ahLst/>
              <a:cxnLst/>
              <a:rect l="l" t="t" r="r" b="b"/>
              <a:pathLst>
                <a:path w="1752" h="1531" extrusionOk="0">
                  <a:moveTo>
                    <a:pt x="876" y="0"/>
                  </a:moveTo>
                  <a:cubicBezTo>
                    <a:pt x="395" y="0"/>
                    <a:pt x="0" y="342"/>
                    <a:pt x="0" y="765"/>
                  </a:cubicBezTo>
                  <a:cubicBezTo>
                    <a:pt x="0" y="1189"/>
                    <a:pt x="395" y="1530"/>
                    <a:pt x="876" y="1530"/>
                  </a:cubicBezTo>
                  <a:cubicBezTo>
                    <a:pt x="1362" y="1530"/>
                    <a:pt x="1752" y="1189"/>
                    <a:pt x="1752" y="765"/>
                  </a:cubicBezTo>
                  <a:cubicBezTo>
                    <a:pt x="1752" y="342"/>
                    <a:pt x="1362" y="0"/>
                    <a:pt x="876" y="0"/>
                  </a:cubicBez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7" name="Google Shape;13677;p93"/>
            <p:cNvSpPr/>
            <p:nvPr/>
          </p:nvSpPr>
          <p:spPr>
            <a:xfrm>
              <a:off x="6723805" y="1515900"/>
              <a:ext cx="31552" cy="40181"/>
            </a:xfrm>
            <a:custGeom>
              <a:avLst/>
              <a:gdLst/>
              <a:ahLst/>
              <a:cxnLst/>
              <a:rect l="l" t="t" r="r" b="b"/>
              <a:pathLst>
                <a:path w="1203" h="1532" extrusionOk="0">
                  <a:moveTo>
                    <a:pt x="911" y="0"/>
                  </a:moveTo>
                  <a:cubicBezTo>
                    <a:pt x="899" y="0"/>
                    <a:pt x="887" y="1"/>
                    <a:pt x="876" y="1"/>
                  </a:cubicBezTo>
                  <a:cubicBezTo>
                    <a:pt x="395" y="1"/>
                    <a:pt x="0" y="343"/>
                    <a:pt x="0" y="766"/>
                  </a:cubicBezTo>
                  <a:cubicBezTo>
                    <a:pt x="0" y="1190"/>
                    <a:pt x="395" y="1531"/>
                    <a:pt x="876" y="1531"/>
                  </a:cubicBezTo>
                  <a:cubicBezTo>
                    <a:pt x="991" y="1531"/>
                    <a:pt x="1102" y="1512"/>
                    <a:pt x="1203" y="1474"/>
                  </a:cubicBezTo>
                  <a:cubicBezTo>
                    <a:pt x="885" y="1363"/>
                    <a:pt x="659" y="1089"/>
                    <a:pt x="659" y="766"/>
                  </a:cubicBezTo>
                  <a:cubicBezTo>
                    <a:pt x="659" y="444"/>
                    <a:pt x="885" y="170"/>
                    <a:pt x="1203" y="54"/>
                  </a:cubicBezTo>
                  <a:cubicBezTo>
                    <a:pt x="1112" y="20"/>
                    <a:pt x="1014" y="0"/>
                    <a:pt x="911" y="0"/>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8" name="Google Shape;13678;p93"/>
            <p:cNvSpPr/>
            <p:nvPr/>
          </p:nvSpPr>
          <p:spPr>
            <a:xfrm>
              <a:off x="6695270" y="1619288"/>
              <a:ext cx="103389" cy="80414"/>
            </a:xfrm>
            <a:custGeom>
              <a:avLst/>
              <a:gdLst/>
              <a:ahLst/>
              <a:cxnLst/>
              <a:rect l="l" t="t" r="r" b="b"/>
              <a:pathLst>
                <a:path w="3942" h="3066" extrusionOk="0">
                  <a:moveTo>
                    <a:pt x="1309" y="0"/>
                  </a:moveTo>
                  <a:lnTo>
                    <a:pt x="1309" y="654"/>
                  </a:lnTo>
                  <a:cubicBezTo>
                    <a:pt x="1309" y="818"/>
                    <a:pt x="1218" y="972"/>
                    <a:pt x="1069" y="1044"/>
                  </a:cubicBezTo>
                  <a:lnTo>
                    <a:pt x="361" y="1400"/>
                  </a:lnTo>
                  <a:cubicBezTo>
                    <a:pt x="140" y="1511"/>
                    <a:pt x="1" y="1742"/>
                    <a:pt x="1" y="1987"/>
                  </a:cubicBezTo>
                  <a:lnTo>
                    <a:pt x="1" y="3065"/>
                  </a:lnTo>
                  <a:lnTo>
                    <a:pt x="3941" y="3065"/>
                  </a:lnTo>
                  <a:lnTo>
                    <a:pt x="3941" y="1987"/>
                  </a:lnTo>
                  <a:cubicBezTo>
                    <a:pt x="3941" y="1737"/>
                    <a:pt x="3797" y="1511"/>
                    <a:pt x="3571" y="1400"/>
                  </a:cubicBezTo>
                  <a:lnTo>
                    <a:pt x="2864" y="1044"/>
                  </a:lnTo>
                  <a:cubicBezTo>
                    <a:pt x="2714" y="972"/>
                    <a:pt x="2623" y="818"/>
                    <a:pt x="2623" y="654"/>
                  </a:cubicBezTo>
                  <a:lnTo>
                    <a:pt x="2623" y="0"/>
                  </a:ln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79" name="Google Shape;13679;p93"/>
            <p:cNvSpPr/>
            <p:nvPr/>
          </p:nvSpPr>
          <p:spPr>
            <a:xfrm>
              <a:off x="6695270" y="1644650"/>
              <a:ext cx="103389" cy="55052"/>
            </a:xfrm>
            <a:custGeom>
              <a:avLst/>
              <a:gdLst/>
              <a:ahLst/>
              <a:cxnLst/>
              <a:rect l="l" t="t" r="r" b="b"/>
              <a:pathLst>
                <a:path w="3942" h="2099" extrusionOk="0">
                  <a:moveTo>
                    <a:pt x="1175" y="0"/>
                  </a:moveTo>
                  <a:cubicBezTo>
                    <a:pt x="1146" y="34"/>
                    <a:pt x="1107" y="58"/>
                    <a:pt x="1069" y="77"/>
                  </a:cubicBezTo>
                  <a:lnTo>
                    <a:pt x="361" y="433"/>
                  </a:lnTo>
                  <a:cubicBezTo>
                    <a:pt x="140" y="544"/>
                    <a:pt x="1" y="775"/>
                    <a:pt x="1" y="1020"/>
                  </a:cubicBezTo>
                  <a:lnTo>
                    <a:pt x="1" y="2098"/>
                  </a:lnTo>
                  <a:lnTo>
                    <a:pt x="3941" y="2098"/>
                  </a:lnTo>
                  <a:lnTo>
                    <a:pt x="3937" y="1020"/>
                  </a:lnTo>
                  <a:cubicBezTo>
                    <a:pt x="3937" y="775"/>
                    <a:pt x="3797" y="544"/>
                    <a:pt x="3576" y="433"/>
                  </a:cubicBezTo>
                  <a:lnTo>
                    <a:pt x="2864" y="77"/>
                  </a:lnTo>
                  <a:cubicBezTo>
                    <a:pt x="2825" y="58"/>
                    <a:pt x="2791" y="34"/>
                    <a:pt x="2758" y="0"/>
                  </a:cubicBezTo>
                  <a:lnTo>
                    <a:pt x="2508" y="279"/>
                  </a:lnTo>
                  <a:cubicBezTo>
                    <a:pt x="2366" y="448"/>
                    <a:pt x="2166" y="532"/>
                    <a:pt x="1967" y="532"/>
                  </a:cubicBezTo>
                  <a:cubicBezTo>
                    <a:pt x="1768" y="532"/>
                    <a:pt x="1569" y="448"/>
                    <a:pt x="1430" y="279"/>
                  </a:cubicBezTo>
                  <a:lnTo>
                    <a:pt x="1175" y="0"/>
                  </a:lnTo>
                  <a:close/>
                </a:path>
              </a:pathLst>
            </a:custGeom>
            <a:solidFill>
              <a:srgbClr val="DD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0" name="Google Shape;13680;p93"/>
            <p:cNvSpPr/>
            <p:nvPr/>
          </p:nvSpPr>
          <p:spPr>
            <a:xfrm>
              <a:off x="6706626" y="1538770"/>
              <a:ext cx="80414" cy="80414"/>
            </a:xfrm>
            <a:custGeom>
              <a:avLst/>
              <a:gdLst/>
              <a:ahLst/>
              <a:cxnLst/>
              <a:rect l="l" t="t" r="r" b="b"/>
              <a:pathLst>
                <a:path w="3066" h="3066" extrusionOk="0">
                  <a:moveTo>
                    <a:pt x="1531" y="0"/>
                  </a:moveTo>
                  <a:cubicBezTo>
                    <a:pt x="684" y="0"/>
                    <a:pt x="1" y="688"/>
                    <a:pt x="1" y="1535"/>
                  </a:cubicBezTo>
                  <a:cubicBezTo>
                    <a:pt x="1" y="2382"/>
                    <a:pt x="684" y="3065"/>
                    <a:pt x="1531" y="3065"/>
                  </a:cubicBezTo>
                  <a:cubicBezTo>
                    <a:pt x="2378" y="3065"/>
                    <a:pt x="3066" y="2382"/>
                    <a:pt x="3066" y="1535"/>
                  </a:cubicBezTo>
                  <a:cubicBezTo>
                    <a:pt x="3066" y="688"/>
                    <a:pt x="2378" y="0"/>
                    <a:pt x="1531" y="0"/>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1" name="Google Shape;13681;p93"/>
            <p:cNvSpPr/>
            <p:nvPr/>
          </p:nvSpPr>
          <p:spPr>
            <a:xfrm>
              <a:off x="6721314" y="1538875"/>
              <a:ext cx="67378" cy="72362"/>
            </a:xfrm>
            <a:custGeom>
              <a:avLst/>
              <a:gdLst/>
              <a:ahLst/>
              <a:cxnLst/>
              <a:rect l="l" t="t" r="r" b="b"/>
              <a:pathLst>
                <a:path w="2569" h="2759" extrusionOk="0">
                  <a:moveTo>
                    <a:pt x="975" y="1"/>
                  </a:moveTo>
                  <a:cubicBezTo>
                    <a:pt x="243" y="1"/>
                    <a:pt x="0" y="1007"/>
                    <a:pt x="658" y="1329"/>
                  </a:cubicBezTo>
                  <a:cubicBezTo>
                    <a:pt x="677" y="1339"/>
                    <a:pt x="701" y="1348"/>
                    <a:pt x="721" y="1358"/>
                  </a:cubicBezTo>
                  <a:lnTo>
                    <a:pt x="1481" y="2739"/>
                  </a:lnTo>
                  <a:cubicBezTo>
                    <a:pt x="1481" y="2739"/>
                    <a:pt x="1688" y="2753"/>
                    <a:pt x="1890" y="2758"/>
                  </a:cubicBezTo>
                  <a:cubicBezTo>
                    <a:pt x="2337" y="2426"/>
                    <a:pt x="2568" y="1873"/>
                    <a:pt x="2491" y="1319"/>
                  </a:cubicBezTo>
                  <a:cubicBezTo>
                    <a:pt x="2400" y="689"/>
                    <a:pt x="1933" y="179"/>
                    <a:pt x="1312" y="35"/>
                  </a:cubicBezTo>
                  <a:cubicBezTo>
                    <a:pt x="1202" y="11"/>
                    <a:pt x="1091" y="1"/>
                    <a:pt x="980" y="1"/>
                  </a:cubicBezTo>
                  <a:cubicBezTo>
                    <a:pt x="979" y="1"/>
                    <a:pt x="977" y="1"/>
                    <a:pt x="975" y="1"/>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2" name="Google Shape;13682;p93"/>
            <p:cNvSpPr/>
            <p:nvPr/>
          </p:nvSpPr>
          <p:spPr>
            <a:xfrm>
              <a:off x="6712554" y="1574203"/>
              <a:ext cx="68690" cy="56573"/>
            </a:xfrm>
            <a:custGeom>
              <a:avLst/>
              <a:gdLst/>
              <a:ahLst/>
              <a:cxnLst/>
              <a:rect l="l" t="t" r="r" b="b"/>
              <a:pathLst>
                <a:path w="2619" h="2157" extrusionOk="0">
                  <a:moveTo>
                    <a:pt x="1005" y="0"/>
                  </a:moveTo>
                  <a:cubicBezTo>
                    <a:pt x="922" y="0"/>
                    <a:pt x="845" y="50"/>
                    <a:pt x="809" y="126"/>
                  </a:cubicBezTo>
                  <a:cubicBezTo>
                    <a:pt x="737" y="275"/>
                    <a:pt x="631" y="410"/>
                    <a:pt x="506" y="521"/>
                  </a:cubicBezTo>
                  <a:cubicBezTo>
                    <a:pt x="458" y="564"/>
                    <a:pt x="410" y="608"/>
                    <a:pt x="357" y="641"/>
                  </a:cubicBezTo>
                  <a:cubicBezTo>
                    <a:pt x="92" y="824"/>
                    <a:pt x="1" y="1175"/>
                    <a:pt x="145" y="1459"/>
                  </a:cubicBezTo>
                  <a:cubicBezTo>
                    <a:pt x="376" y="1887"/>
                    <a:pt x="819" y="2157"/>
                    <a:pt x="1305" y="2157"/>
                  </a:cubicBezTo>
                  <a:cubicBezTo>
                    <a:pt x="1993" y="2157"/>
                    <a:pt x="2561" y="1628"/>
                    <a:pt x="2618" y="944"/>
                  </a:cubicBezTo>
                  <a:cubicBezTo>
                    <a:pt x="2618" y="877"/>
                    <a:pt x="2594" y="810"/>
                    <a:pt x="2541" y="771"/>
                  </a:cubicBezTo>
                  <a:cubicBezTo>
                    <a:pt x="2108" y="405"/>
                    <a:pt x="1603" y="146"/>
                    <a:pt x="1055" y="6"/>
                  </a:cubicBezTo>
                  <a:cubicBezTo>
                    <a:pt x="1038" y="2"/>
                    <a:pt x="1022" y="0"/>
                    <a:pt x="1005" y="0"/>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3" name="Google Shape;13683;p93"/>
            <p:cNvSpPr/>
            <p:nvPr/>
          </p:nvSpPr>
          <p:spPr>
            <a:xfrm>
              <a:off x="6712422" y="1574203"/>
              <a:ext cx="68821" cy="55943"/>
            </a:xfrm>
            <a:custGeom>
              <a:avLst/>
              <a:gdLst/>
              <a:ahLst/>
              <a:cxnLst/>
              <a:rect l="l" t="t" r="r" b="b"/>
              <a:pathLst>
                <a:path w="2624" h="2133" extrusionOk="0">
                  <a:moveTo>
                    <a:pt x="1010" y="0"/>
                  </a:moveTo>
                  <a:cubicBezTo>
                    <a:pt x="927" y="0"/>
                    <a:pt x="850" y="50"/>
                    <a:pt x="814" y="126"/>
                  </a:cubicBezTo>
                  <a:cubicBezTo>
                    <a:pt x="761" y="232"/>
                    <a:pt x="694" y="333"/>
                    <a:pt x="612" y="420"/>
                  </a:cubicBezTo>
                  <a:cubicBezTo>
                    <a:pt x="583" y="454"/>
                    <a:pt x="550" y="487"/>
                    <a:pt x="511" y="521"/>
                  </a:cubicBezTo>
                  <a:cubicBezTo>
                    <a:pt x="468" y="564"/>
                    <a:pt x="420" y="603"/>
                    <a:pt x="367" y="636"/>
                  </a:cubicBezTo>
                  <a:cubicBezTo>
                    <a:pt x="73" y="843"/>
                    <a:pt x="1" y="1243"/>
                    <a:pt x="203" y="1536"/>
                  </a:cubicBezTo>
                  <a:cubicBezTo>
                    <a:pt x="405" y="1859"/>
                    <a:pt x="737" y="2075"/>
                    <a:pt x="1112" y="2133"/>
                  </a:cubicBezTo>
                  <a:cubicBezTo>
                    <a:pt x="848" y="1950"/>
                    <a:pt x="655" y="1709"/>
                    <a:pt x="655" y="1276"/>
                  </a:cubicBezTo>
                  <a:lnTo>
                    <a:pt x="655" y="1108"/>
                  </a:lnTo>
                  <a:cubicBezTo>
                    <a:pt x="703" y="1074"/>
                    <a:pt x="756" y="1036"/>
                    <a:pt x="805" y="988"/>
                  </a:cubicBezTo>
                  <a:cubicBezTo>
                    <a:pt x="925" y="882"/>
                    <a:pt x="1031" y="757"/>
                    <a:pt x="1117" y="622"/>
                  </a:cubicBezTo>
                  <a:cubicBezTo>
                    <a:pt x="1536" y="747"/>
                    <a:pt x="1926" y="959"/>
                    <a:pt x="2263" y="1243"/>
                  </a:cubicBezTo>
                  <a:cubicBezTo>
                    <a:pt x="2301" y="1276"/>
                    <a:pt x="2359" y="1329"/>
                    <a:pt x="2479" y="1440"/>
                  </a:cubicBezTo>
                  <a:cubicBezTo>
                    <a:pt x="2556" y="1320"/>
                    <a:pt x="2614" y="1079"/>
                    <a:pt x="2623" y="940"/>
                  </a:cubicBezTo>
                  <a:cubicBezTo>
                    <a:pt x="2623" y="877"/>
                    <a:pt x="2599" y="810"/>
                    <a:pt x="2546" y="771"/>
                  </a:cubicBezTo>
                  <a:cubicBezTo>
                    <a:pt x="2113" y="405"/>
                    <a:pt x="1603" y="146"/>
                    <a:pt x="1060" y="6"/>
                  </a:cubicBezTo>
                  <a:cubicBezTo>
                    <a:pt x="1043" y="2"/>
                    <a:pt x="1027" y="0"/>
                    <a:pt x="1010" y="0"/>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4" name="Google Shape;13684;p93"/>
            <p:cNvSpPr/>
            <p:nvPr/>
          </p:nvSpPr>
          <p:spPr>
            <a:xfrm>
              <a:off x="6695139" y="1661174"/>
              <a:ext cx="23002" cy="38528"/>
            </a:xfrm>
            <a:custGeom>
              <a:avLst/>
              <a:gdLst/>
              <a:ahLst/>
              <a:cxnLst/>
              <a:rect l="l" t="t" r="r" b="b"/>
              <a:pathLst>
                <a:path w="877" h="1469" extrusionOk="0">
                  <a:moveTo>
                    <a:pt x="131" y="1"/>
                  </a:moveTo>
                  <a:cubicBezTo>
                    <a:pt x="44" y="111"/>
                    <a:pt x="1" y="251"/>
                    <a:pt x="1" y="395"/>
                  </a:cubicBezTo>
                  <a:lnTo>
                    <a:pt x="1" y="1468"/>
                  </a:lnTo>
                  <a:lnTo>
                    <a:pt x="877" y="1468"/>
                  </a:lnTo>
                  <a:lnTo>
                    <a:pt x="877" y="799"/>
                  </a:lnTo>
                  <a:cubicBezTo>
                    <a:pt x="877" y="669"/>
                    <a:pt x="814" y="544"/>
                    <a:pt x="713" y="458"/>
                  </a:cubicBezTo>
                  <a:lnTo>
                    <a:pt x="131" y="1"/>
                  </a:lnTo>
                  <a:close/>
                </a:path>
              </a:pathLst>
            </a:custGeom>
            <a:solidFill>
              <a:srgbClr val="D2D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5" name="Google Shape;13685;p93"/>
            <p:cNvSpPr/>
            <p:nvPr/>
          </p:nvSpPr>
          <p:spPr>
            <a:xfrm>
              <a:off x="6775526" y="1661174"/>
              <a:ext cx="23002" cy="38528"/>
            </a:xfrm>
            <a:custGeom>
              <a:avLst/>
              <a:gdLst/>
              <a:ahLst/>
              <a:cxnLst/>
              <a:rect l="l" t="t" r="r" b="b"/>
              <a:pathLst>
                <a:path w="877" h="1469" extrusionOk="0">
                  <a:moveTo>
                    <a:pt x="742" y="1"/>
                  </a:moveTo>
                  <a:lnTo>
                    <a:pt x="164" y="458"/>
                  </a:lnTo>
                  <a:cubicBezTo>
                    <a:pt x="59" y="544"/>
                    <a:pt x="1" y="669"/>
                    <a:pt x="1" y="799"/>
                  </a:cubicBezTo>
                  <a:lnTo>
                    <a:pt x="1" y="1468"/>
                  </a:lnTo>
                  <a:lnTo>
                    <a:pt x="877" y="1468"/>
                  </a:lnTo>
                  <a:lnTo>
                    <a:pt x="877" y="395"/>
                  </a:lnTo>
                  <a:cubicBezTo>
                    <a:pt x="877" y="251"/>
                    <a:pt x="828" y="111"/>
                    <a:pt x="742" y="1"/>
                  </a:cubicBezTo>
                  <a:close/>
                </a:path>
              </a:pathLst>
            </a:custGeom>
            <a:solidFill>
              <a:srgbClr val="D2D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6" name="Google Shape;13686;p93"/>
            <p:cNvSpPr/>
            <p:nvPr/>
          </p:nvSpPr>
          <p:spPr>
            <a:xfrm>
              <a:off x="6924839" y="1716960"/>
              <a:ext cx="28667" cy="63130"/>
            </a:xfrm>
            <a:custGeom>
              <a:avLst/>
              <a:gdLst/>
              <a:ahLst/>
              <a:cxnLst/>
              <a:rect l="l" t="t" r="r" b="b"/>
              <a:pathLst>
                <a:path w="1093" h="2407" extrusionOk="0">
                  <a:moveTo>
                    <a:pt x="646" y="0"/>
                  </a:moveTo>
                  <a:cubicBezTo>
                    <a:pt x="289" y="0"/>
                    <a:pt x="0" y="292"/>
                    <a:pt x="0" y="655"/>
                  </a:cubicBezTo>
                  <a:lnTo>
                    <a:pt x="0" y="804"/>
                  </a:lnTo>
                  <a:cubicBezTo>
                    <a:pt x="0" y="996"/>
                    <a:pt x="29" y="1179"/>
                    <a:pt x="87" y="1362"/>
                  </a:cubicBezTo>
                  <a:lnTo>
                    <a:pt x="438" y="2406"/>
                  </a:lnTo>
                  <a:lnTo>
                    <a:pt x="1092" y="2406"/>
                  </a:lnTo>
                  <a:lnTo>
                    <a:pt x="1092" y="0"/>
                  </a:lnTo>
                  <a:lnTo>
                    <a:pt x="655" y="0"/>
                  </a:lnTo>
                  <a:cubicBezTo>
                    <a:pt x="652" y="0"/>
                    <a:pt x="649" y="0"/>
                    <a:pt x="646" y="0"/>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7" name="Google Shape;13687;p93"/>
            <p:cNvSpPr/>
            <p:nvPr/>
          </p:nvSpPr>
          <p:spPr>
            <a:xfrm>
              <a:off x="6936327" y="1711137"/>
              <a:ext cx="68926" cy="68952"/>
            </a:xfrm>
            <a:custGeom>
              <a:avLst/>
              <a:gdLst/>
              <a:ahLst/>
              <a:cxnLst/>
              <a:rect l="l" t="t" r="r" b="b"/>
              <a:pathLst>
                <a:path w="2628" h="2629" extrusionOk="0">
                  <a:moveTo>
                    <a:pt x="646" y="1"/>
                  </a:moveTo>
                  <a:cubicBezTo>
                    <a:pt x="289" y="1"/>
                    <a:pt x="0" y="297"/>
                    <a:pt x="0" y="655"/>
                  </a:cubicBezTo>
                  <a:cubicBezTo>
                    <a:pt x="0" y="896"/>
                    <a:pt x="192" y="1093"/>
                    <a:pt x="438" y="1093"/>
                  </a:cubicBezTo>
                  <a:lnTo>
                    <a:pt x="2189" y="2628"/>
                  </a:lnTo>
                  <a:lnTo>
                    <a:pt x="2574" y="1271"/>
                  </a:lnTo>
                  <a:cubicBezTo>
                    <a:pt x="2608" y="1151"/>
                    <a:pt x="2627" y="1031"/>
                    <a:pt x="2627" y="910"/>
                  </a:cubicBezTo>
                  <a:lnTo>
                    <a:pt x="2627" y="1"/>
                  </a:lnTo>
                  <a:lnTo>
                    <a:pt x="654" y="1"/>
                  </a:lnTo>
                  <a:cubicBezTo>
                    <a:pt x="652" y="1"/>
                    <a:pt x="649" y="1"/>
                    <a:pt x="646" y="1"/>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8" name="Google Shape;13688;p93"/>
            <p:cNvSpPr/>
            <p:nvPr/>
          </p:nvSpPr>
          <p:spPr>
            <a:xfrm>
              <a:off x="6947788" y="1797216"/>
              <a:ext cx="34489" cy="34489"/>
            </a:xfrm>
            <a:custGeom>
              <a:avLst/>
              <a:gdLst/>
              <a:ahLst/>
              <a:cxnLst/>
              <a:rect l="l" t="t" r="r" b="b"/>
              <a:pathLst>
                <a:path w="1315" h="1315" extrusionOk="0">
                  <a:moveTo>
                    <a:pt x="1" y="1"/>
                  </a:moveTo>
                  <a:lnTo>
                    <a:pt x="1" y="1314"/>
                  </a:lnTo>
                  <a:lnTo>
                    <a:pt x="1314" y="1314"/>
                  </a:lnTo>
                  <a:lnTo>
                    <a:pt x="1314" y="1"/>
                  </a:ln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89" name="Google Shape;13689;p93"/>
            <p:cNvSpPr/>
            <p:nvPr/>
          </p:nvSpPr>
          <p:spPr>
            <a:xfrm>
              <a:off x="6907529" y="1811221"/>
              <a:ext cx="114876" cy="60743"/>
            </a:xfrm>
            <a:custGeom>
              <a:avLst/>
              <a:gdLst/>
              <a:ahLst/>
              <a:cxnLst/>
              <a:rect l="l" t="t" r="r" b="b"/>
              <a:pathLst>
                <a:path w="4380" h="2316" extrusionOk="0">
                  <a:moveTo>
                    <a:pt x="1536" y="1"/>
                  </a:moveTo>
                  <a:lnTo>
                    <a:pt x="477" y="299"/>
                  </a:lnTo>
                  <a:cubicBezTo>
                    <a:pt x="198" y="381"/>
                    <a:pt x="1" y="636"/>
                    <a:pt x="1" y="929"/>
                  </a:cubicBezTo>
                  <a:lnTo>
                    <a:pt x="1" y="2315"/>
                  </a:lnTo>
                  <a:lnTo>
                    <a:pt x="4380" y="2315"/>
                  </a:lnTo>
                  <a:lnTo>
                    <a:pt x="4380" y="929"/>
                  </a:lnTo>
                  <a:cubicBezTo>
                    <a:pt x="4380" y="636"/>
                    <a:pt x="4187" y="381"/>
                    <a:pt x="3903" y="299"/>
                  </a:cubicBezTo>
                  <a:lnTo>
                    <a:pt x="2849" y="1"/>
                  </a:lnTo>
                  <a:lnTo>
                    <a:pt x="2590" y="309"/>
                  </a:lnTo>
                  <a:cubicBezTo>
                    <a:pt x="2486" y="431"/>
                    <a:pt x="2339" y="493"/>
                    <a:pt x="2193" y="493"/>
                  </a:cubicBezTo>
                  <a:cubicBezTo>
                    <a:pt x="2046" y="493"/>
                    <a:pt x="1899" y="431"/>
                    <a:pt x="1796" y="309"/>
                  </a:cubicBezTo>
                  <a:lnTo>
                    <a:pt x="1536" y="1"/>
                  </a:lnTo>
                  <a:close/>
                </a:path>
              </a:pathLst>
            </a:custGeom>
            <a:solidFill>
              <a:srgbClr val="DD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0" name="Google Shape;13690;p93"/>
            <p:cNvSpPr/>
            <p:nvPr/>
          </p:nvSpPr>
          <p:spPr>
            <a:xfrm>
              <a:off x="6930504" y="1739909"/>
              <a:ext cx="68926" cy="63130"/>
            </a:xfrm>
            <a:custGeom>
              <a:avLst/>
              <a:gdLst/>
              <a:ahLst/>
              <a:cxnLst/>
              <a:rect l="l" t="t" r="r" b="b"/>
              <a:pathLst>
                <a:path w="2628" h="2407" extrusionOk="0">
                  <a:moveTo>
                    <a:pt x="827" y="1"/>
                  </a:moveTo>
                  <a:cubicBezTo>
                    <a:pt x="717" y="1"/>
                    <a:pt x="608" y="48"/>
                    <a:pt x="525" y="126"/>
                  </a:cubicBezTo>
                  <a:lnTo>
                    <a:pt x="313" y="343"/>
                  </a:lnTo>
                  <a:cubicBezTo>
                    <a:pt x="111" y="540"/>
                    <a:pt x="1" y="809"/>
                    <a:pt x="1" y="1093"/>
                  </a:cubicBezTo>
                  <a:cubicBezTo>
                    <a:pt x="1" y="1815"/>
                    <a:pt x="588" y="2407"/>
                    <a:pt x="1314" y="2407"/>
                  </a:cubicBezTo>
                  <a:cubicBezTo>
                    <a:pt x="2041" y="2407"/>
                    <a:pt x="2628" y="1815"/>
                    <a:pt x="2628" y="1093"/>
                  </a:cubicBezTo>
                  <a:lnTo>
                    <a:pt x="2628" y="814"/>
                  </a:lnTo>
                  <a:cubicBezTo>
                    <a:pt x="2628" y="694"/>
                    <a:pt x="2585" y="583"/>
                    <a:pt x="2503" y="501"/>
                  </a:cubicBezTo>
                  <a:cubicBezTo>
                    <a:pt x="2166" y="169"/>
                    <a:pt x="1545" y="20"/>
                    <a:pt x="843" y="1"/>
                  </a:cubicBezTo>
                  <a:cubicBezTo>
                    <a:pt x="837" y="1"/>
                    <a:pt x="832" y="1"/>
                    <a:pt x="827" y="1"/>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1" name="Google Shape;13691;p93"/>
            <p:cNvSpPr/>
            <p:nvPr/>
          </p:nvSpPr>
          <p:spPr>
            <a:xfrm>
              <a:off x="6930504" y="1739909"/>
              <a:ext cx="68821" cy="61740"/>
            </a:xfrm>
            <a:custGeom>
              <a:avLst/>
              <a:gdLst/>
              <a:ahLst/>
              <a:cxnLst/>
              <a:rect l="l" t="t" r="r" b="b"/>
              <a:pathLst>
                <a:path w="2624" h="2354" extrusionOk="0">
                  <a:moveTo>
                    <a:pt x="827" y="1"/>
                  </a:moveTo>
                  <a:cubicBezTo>
                    <a:pt x="717" y="1"/>
                    <a:pt x="608" y="48"/>
                    <a:pt x="525" y="126"/>
                  </a:cubicBezTo>
                  <a:lnTo>
                    <a:pt x="309" y="343"/>
                  </a:lnTo>
                  <a:cubicBezTo>
                    <a:pt x="111" y="540"/>
                    <a:pt x="1" y="809"/>
                    <a:pt x="1" y="1088"/>
                  </a:cubicBezTo>
                  <a:cubicBezTo>
                    <a:pt x="1" y="1676"/>
                    <a:pt x="390" y="2190"/>
                    <a:pt x="949" y="2354"/>
                  </a:cubicBezTo>
                  <a:cubicBezTo>
                    <a:pt x="761" y="2123"/>
                    <a:pt x="660" y="1829"/>
                    <a:pt x="660" y="1531"/>
                  </a:cubicBezTo>
                  <a:lnTo>
                    <a:pt x="660" y="1093"/>
                  </a:lnTo>
                  <a:cubicBezTo>
                    <a:pt x="660" y="850"/>
                    <a:pt x="853" y="654"/>
                    <a:pt x="1089" y="654"/>
                  </a:cubicBezTo>
                  <a:cubicBezTo>
                    <a:pt x="1100" y="654"/>
                    <a:pt x="1111" y="655"/>
                    <a:pt x="1122" y="655"/>
                  </a:cubicBezTo>
                  <a:cubicBezTo>
                    <a:pt x="1564" y="684"/>
                    <a:pt x="2219" y="756"/>
                    <a:pt x="2623" y="949"/>
                  </a:cubicBezTo>
                  <a:cubicBezTo>
                    <a:pt x="2609" y="858"/>
                    <a:pt x="2570" y="569"/>
                    <a:pt x="2503" y="501"/>
                  </a:cubicBezTo>
                  <a:cubicBezTo>
                    <a:pt x="2166" y="169"/>
                    <a:pt x="1545" y="20"/>
                    <a:pt x="843" y="1"/>
                  </a:cubicBezTo>
                  <a:cubicBezTo>
                    <a:pt x="837" y="1"/>
                    <a:pt x="832" y="1"/>
                    <a:pt x="827" y="1"/>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2" name="Google Shape;13692;p93"/>
            <p:cNvSpPr/>
            <p:nvPr/>
          </p:nvSpPr>
          <p:spPr>
            <a:xfrm>
              <a:off x="6907529" y="1825725"/>
              <a:ext cx="23002" cy="46239"/>
            </a:xfrm>
            <a:custGeom>
              <a:avLst/>
              <a:gdLst/>
              <a:ahLst/>
              <a:cxnLst/>
              <a:rect l="l" t="t" r="r" b="b"/>
              <a:pathLst>
                <a:path w="877" h="1763" extrusionOk="0">
                  <a:moveTo>
                    <a:pt x="121" y="1"/>
                  </a:moveTo>
                  <a:cubicBezTo>
                    <a:pt x="44" y="112"/>
                    <a:pt x="1" y="242"/>
                    <a:pt x="1" y="376"/>
                  </a:cubicBezTo>
                  <a:lnTo>
                    <a:pt x="1" y="1762"/>
                  </a:lnTo>
                  <a:lnTo>
                    <a:pt x="877" y="1762"/>
                  </a:lnTo>
                  <a:lnTo>
                    <a:pt x="877" y="1031"/>
                  </a:lnTo>
                  <a:cubicBezTo>
                    <a:pt x="877" y="857"/>
                    <a:pt x="809" y="689"/>
                    <a:pt x="684" y="564"/>
                  </a:cubicBezTo>
                  <a:lnTo>
                    <a:pt x="121" y="1"/>
                  </a:lnTo>
                  <a:close/>
                </a:path>
              </a:pathLst>
            </a:custGeom>
            <a:solidFill>
              <a:srgbClr val="D2D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3" name="Google Shape;13693;p93"/>
            <p:cNvSpPr/>
            <p:nvPr/>
          </p:nvSpPr>
          <p:spPr>
            <a:xfrm>
              <a:off x="6999404" y="1825725"/>
              <a:ext cx="23002" cy="46239"/>
            </a:xfrm>
            <a:custGeom>
              <a:avLst/>
              <a:gdLst/>
              <a:ahLst/>
              <a:cxnLst/>
              <a:rect l="l" t="t" r="r" b="b"/>
              <a:pathLst>
                <a:path w="877" h="1763" extrusionOk="0">
                  <a:moveTo>
                    <a:pt x="756" y="1"/>
                  </a:moveTo>
                  <a:lnTo>
                    <a:pt x="193" y="564"/>
                  </a:lnTo>
                  <a:cubicBezTo>
                    <a:pt x="73" y="689"/>
                    <a:pt x="1" y="857"/>
                    <a:pt x="1" y="1031"/>
                  </a:cubicBezTo>
                  <a:lnTo>
                    <a:pt x="1" y="1762"/>
                  </a:lnTo>
                  <a:lnTo>
                    <a:pt x="877" y="1762"/>
                  </a:lnTo>
                  <a:lnTo>
                    <a:pt x="877" y="376"/>
                  </a:lnTo>
                  <a:cubicBezTo>
                    <a:pt x="877" y="242"/>
                    <a:pt x="833" y="112"/>
                    <a:pt x="756" y="1"/>
                  </a:cubicBezTo>
                  <a:close/>
                </a:path>
              </a:pathLst>
            </a:custGeom>
            <a:solidFill>
              <a:srgbClr val="D2D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4" name="Google Shape;13694;p93"/>
            <p:cNvSpPr/>
            <p:nvPr/>
          </p:nvSpPr>
          <p:spPr>
            <a:xfrm>
              <a:off x="6689473" y="1510497"/>
              <a:ext cx="114667" cy="194765"/>
            </a:xfrm>
            <a:custGeom>
              <a:avLst/>
              <a:gdLst/>
              <a:ahLst/>
              <a:cxnLst/>
              <a:rect l="l" t="t" r="r" b="b"/>
              <a:pathLst>
                <a:path w="4372" h="7426" extrusionOk="0">
                  <a:moveTo>
                    <a:pt x="2190" y="409"/>
                  </a:moveTo>
                  <a:cubicBezTo>
                    <a:pt x="2555" y="409"/>
                    <a:pt x="2858" y="660"/>
                    <a:pt x="2858" y="972"/>
                  </a:cubicBezTo>
                  <a:lnTo>
                    <a:pt x="2858" y="1011"/>
                  </a:lnTo>
                  <a:cubicBezTo>
                    <a:pt x="2644" y="919"/>
                    <a:pt x="2417" y="874"/>
                    <a:pt x="2190" y="874"/>
                  </a:cubicBezTo>
                  <a:cubicBezTo>
                    <a:pt x="1962" y="874"/>
                    <a:pt x="1735" y="919"/>
                    <a:pt x="1521" y="1011"/>
                  </a:cubicBezTo>
                  <a:cubicBezTo>
                    <a:pt x="1516" y="996"/>
                    <a:pt x="1516" y="987"/>
                    <a:pt x="1516" y="972"/>
                  </a:cubicBezTo>
                  <a:cubicBezTo>
                    <a:pt x="1516" y="660"/>
                    <a:pt x="1819" y="409"/>
                    <a:pt x="2190" y="409"/>
                  </a:cubicBezTo>
                  <a:close/>
                  <a:moveTo>
                    <a:pt x="2192" y="1281"/>
                  </a:moveTo>
                  <a:cubicBezTo>
                    <a:pt x="3078" y="1281"/>
                    <a:pt x="3737" y="2154"/>
                    <a:pt x="3450" y="3027"/>
                  </a:cubicBezTo>
                  <a:cubicBezTo>
                    <a:pt x="2868" y="2435"/>
                    <a:pt x="1843" y="2204"/>
                    <a:pt x="1795" y="2194"/>
                  </a:cubicBezTo>
                  <a:cubicBezTo>
                    <a:pt x="1777" y="2190"/>
                    <a:pt x="1760" y="2188"/>
                    <a:pt x="1742" y="2188"/>
                  </a:cubicBezTo>
                  <a:cubicBezTo>
                    <a:pt x="1698" y="2188"/>
                    <a:pt x="1655" y="2202"/>
                    <a:pt x="1617" y="2233"/>
                  </a:cubicBezTo>
                  <a:cubicBezTo>
                    <a:pt x="1569" y="2271"/>
                    <a:pt x="1545" y="2329"/>
                    <a:pt x="1545" y="2392"/>
                  </a:cubicBezTo>
                  <a:cubicBezTo>
                    <a:pt x="1530" y="2507"/>
                    <a:pt x="1473" y="2608"/>
                    <a:pt x="1386" y="2685"/>
                  </a:cubicBezTo>
                  <a:cubicBezTo>
                    <a:pt x="1228" y="2832"/>
                    <a:pt x="1367" y="3043"/>
                    <a:pt x="1527" y="3043"/>
                  </a:cubicBezTo>
                  <a:cubicBezTo>
                    <a:pt x="1577" y="3043"/>
                    <a:pt x="1629" y="3023"/>
                    <a:pt x="1675" y="2974"/>
                  </a:cubicBezTo>
                  <a:cubicBezTo>
                    <a:pt x="1771" y="2883"/>
                    <a:pt x="1848" y="2772"/>
                    <a:pt x="1901" y="2647"/>
                  </a:cubicBezTo>
                  <a:cubicBezTo>
                    <a:pt x="2243" y="2748"/>
                    <a:pt x="2959" y="3008"/>
                    <a:pt x="3282" y="3460"/>
                  </a:cubicBezTo>
                  <a:cubicBezTo>
                    <a:pt x="3188" y="3991"/>
                    <a:pt x="2727" y="4375"/>
                    <a:pt x="2195" y="4375"/>
                  </a:cubicBezTo>
                  <a:cubicBezTo>
                    <a:pt x="2182" y="4375"/>
                    <a:pt x="2169" y="4375"/>
                    <a:pt x="2156" y="4374"/>
                  </a:cubicBezTo>
                  <a:cubicBezTo>
                    <a:pt x="1603" y="4360"/>
                    <a:pt x="1150" y="3936"/>
                    <a:pt x="1088" y="3393"/>
                  </a:cubicBezTo>
                  <a:lnTo>
                    <a:pt x="1088" y="3388"/>
                  </a:lnTo>
                  <a:cubicBezTo>
                    <a:pt x="1083" y="3359"/>
                    <a:pt x="1073" y="3330"/>
                    <a:pt x="1059" y="3306"/>
                  </a:cubicBezTo>
                  <a:cubicBezTo>
                    <a:pt x="549" y="2478"/>
                    <a:pt x="1068" y="1405"/>
                    <a:pt x="2036" y="1290"/>
                  </a:cubicBezTo>
                  <a:cubicBezTo>
                    <a:pt x="2089" y="1284"/>
                    <a:pt x="2141" y="1281"/>
                    <a:pt x="2192" y="1281"/>
                  </a:cubicBezTo>
                  <a:close/>
                  <a:moveTo>
                    <a:pt x="2642" y="4721"/>
                  </a:moveTo>
                  <a:lnTo>
                    <a:pt x="2642" y="4937"/>
                  </a:lnTo>
                  <a:cubicBezTo>
                    <a:pt x="2637" y="5004"/>
                    <a:pt x="2656" y="5077"/>
                    <a:pt x="2690" y="5139"/>
                  </a:cubicBezTo>
                  <a:lnTo>
                    <a:pt x="2190" y="5616"/>
                  </a:lnTo>
                  <a:lnTo>
                    <a:pt x="1684" y="5139"/>
                  </a:lnTo>
                  <a:cubicBezTo>
                    <a:pt x="1713" y="5077"/>
                    <a:pt x="1732" y="5009"/>
                    <a:pt x="1732" y="4937"/>
                  </a:cubicBezTo>
                  <a:lnTo>
                    <a:pt x="1732" y="4721"/>
                  </a:lnTo>
                  <a:cubicBezTo>
                    <a:pt x="1877" y="4764"/>
                    <a:pt x="2031" y="4788"/>
                    <a:pt x="2185" y="4788"/>
                  </a:cubicBezTo>
                  <a:lnTo>
                    <a:pt x="2190" y="4788"/>
                  </a:lnTo>
                  <a:cubicBezTo>
                    <a:pt x="2339" y="4788"/>
                    <a:pt x="2493" y="4764"/>
                    <a:pt x="2642" y="4721"/>
                  </a:cubicBezTo>
                  <a:close/>
                  <a:moveTo>
                    <a:pt x="2185" y="0"/>
                  </a:moveTo>
                  <a:cubicBezTo>
                    <a:pt x="1588" y="0"/>
                    <a:pt x="1102" y="433"/>
                    <a:pt x="1102" y="972"/>
                  </a:cubicBezTo>
                  <a:cubicBezTo>
                    <a:pt x="1102" y="1059"/>
                    <a:pt x="1117" y="1141"/>
                    <a:pt x="1141" y="1227"/>
                  </a:cubicBezTo>
                  <a:cubicBezTo>
                    <a:pt x="438" y="1752"/>
                    <a:pt x="241" y="2719"/>
                    <a:pt x="679" y="3479"/>
                  </a:cubicBezTo>
                  <a:cubicBezTo>
                    <a:pt x="736" y="3903"/>
                    <a:pt x="972" y="4278"/>
                    <a:pt x="1323" y="4523"/>
                  </a:cubicBezTo>
                  <a:lnTo>
                    <a:pt x="1323" y="4937"/>
                  </a:lnTo>
                  <a:cubicBezTo>
                    <a:pt x="1323" y="4942"/>
                    <a:pt x="1319" y="4947"/>
                    <a:pt x="1314" y="4952"/>
                  </a:cubicBezTo>
                  <a:lnTo>
                    <a:pt x="486" y="5365"/>
                  </a:lnTo>
                  <a:cubicBezTo>
                    <a:pt x="193" y="5510"/>
                    <a:pt x="5" y="5808"/>
                    <a:pt x="10" y="6135"/>
                  </a:cubicBezTo>
                  <a:lnTo>
                    <a:pt x="10" y="7213"/>
                  </a:lnTo>
                  <a:cubicBezTo>
                    <a:pt x="0" y="7355"/>
                    <a:pt x="106" y="7426"/>
                    <a:pt x="213" y="7426"/>
                  </a:cubicBezTo>
                  <a:cubicBezTo>
                    <a:pt x="319" y="7426"/>
                    <a:pt x="426" y="7355"/>
                    <a:pt x="419" y="7213"/>
                  </a:cubicBezTo>
                  <a:lnTo>
                    <a:pt x="419" y="6135"/>
                  </a:lnTo>
                  <a:cubicBezTo>
                    <a:pt x="414" y="5967"/>
                    <a:pt x="515" y="5808"/>
                    <a:pt x="669" y="5731"/>
                  </a:cubicBezTo>
                  <a:lnTo>
                    <a:pt x="1352" y="5389"/>
                  </a:lnTo>
                  <a:lnTo>
                    <a:pt x="1983" y="5986"/>
                  </a:lnTo>
                  <a:lnTo>
                    <a:pt x="1983" y="7213"/>
                  </a:lnTo>
                  <a:cubicBezTo>
                    <a:pt x="1975" y="7355"/>
                    <a:pt x="2081" y="7426"/>
                    <a:pt x="2187" y="7426"/>
                  </a:cubicBezTo>
                  <a:cubicBezTo>
                    <a:pt x="2293" y="7426"/>
                    <a:pt x="2399" y="7355"/>
                    <a:pt x="2392" y="7213"/>
                  </a:cubicBezTo>
                  <a:lnTo>
                    <a:pt x="2392" y="5986"/>
                  </a:lnTo>
                  <a:lnTo>
                    <a:pt x="3017" y="5389"/>
                  </a:lnTo>
                  <a:lnTo>
                    <a:pt x="3705" y="5731"/>
                  </a:lnTo>
                  <a:cubicBezTo>
                    <a:pt x="3859" y="5808"/>
                    <a:pt x="3955" y="5962"/>
                    <a:pt x="3955" y="6135"/>
                  </a:cubicBezTo>
                  <a:lnTo>
                    <a:pt x="3955" y="7213"/>
                  </a:lnTo>
                  <a:cubicBezTo>
                    <a:pt x="3946" y="7355"/>
                    <a:pt x="4052" y="7426"/>
                    <a:pt x="4158" y="7426"/>
                  </a:cubicBezTo>
                  <a:cubicBezTo>
                    <a:pt x="4265" y="7426"/>
                    <a:pt x="4372" y="7355"/>
                    <a:pt x="4364" y="7213"/>
                  </a:cubicBezTo>
                  <a:lnTo>
                    <a:pt x="4364" y="6135"/>
                  </a:lnTo>
                  <a:cubicBezTo>
                    <a:pt x="4364" y="5808"/>
                    <a:pt x="4177" y="5510"/>
                    <a:pt x="3888" y="5365"/>
                  </a:cubicBezTo>
                  <a:lnTo>
                    <a:pt x="3056" y="4952"/>
                  </a:lnTo>
                  <a:cubicBezTo>
                    <a:pt x="3051" y="4947"/>
                    <a:pt x="3051" y="4942"/>
                    <a:pt x="3051" y="4937"/>
                  </a:cubicBezTo>
                  <a:lnTo>
                    <a:pt x="3051" y="4523"/>
                  </a:lnTo>
                  <a:cubicBezTo>
                    <a:pt x="3397" y="4278"/>
                    <a:pt x="3633" y="3903"/>
                    <a:pt x="3691" y="3479"/>
                  </a:cubicBezTo>
                  <a:cubicBezTo>
                    <a:pt x="4134" y="2719"/>
                    <a:pt x="3936" y="1752"/>
                    <a:pt x="3229" y="1227"/>
                  </a:cubicBezTo>
                  <a:cubicBezTo>
                    <a:pt x="3258" y="1141"/>
                    <a:pt x="3267" y="1059"/>
                    <a:pt x="3267" y="972"/>
                  </a:cubicBezTo>
                  <a:cubicBezTo>
                    <a:pt x="3267" y="438"/>
                    <a:pt x="2781" y="0"/>
                    <a:pt x="218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5" name="Google Shape;13695;p93"/>
            <p:cNvSpPr/>
            <p:nvPr/>
          </p:nvSpPr>
          <p:spPr>
            <a:xfrm>
              <a:off x="6712685" y="1678327"/>
              <a:ext cx="10753" cy="26385"/>
            </a:xfrm>
            <a:custGeom>
              <a:avLst/>
              <a:gdLst/>
              <a:ahLst/>
              <a:cxnLst/>
              <a:rect l="l" t="t" r="r" b="b"/>
              <a:pathLst>
                <a:path w="410" h="1006" extrusionOk="0">
                  <a:moveTo>
                    <a:pt x="208" y="1"/>
                  </a:moveTo>
                  <a:cubicBezTo>
                    <a:pt x="92" y="1"/>
                    <a:pt x="1" y="92"/>
                    <a:pt x="1" y="208"/>
                  </a:cubicBezTo>
                  <a:lnTo>
                    <a:pt x="1" y="814"/>
                  </a:lnTo>
                  <a:cubicBezTo>
                    <a:pt x="8" y="942"/>
                    <a:pt x="106" y="1005"/>
                    <a:pt x="205" y="1005"/>
                  </a:cubicBezTo>
                  <a:cubicBezTo>
                    <a:pt x="304" y="1005"/>
                    <a:pt x="402" y="942"/>
                    <a:pt x="410" y="814"/>
                  </a:cubicBezTo>
                  <a:lnTo>
                    <a:pt x="410" y="208"/>
                  </a:lnTo>
                  <a:cubicBezTo>
                    <a:pt x="410" y="92"/>
                    <a:pt x="318" y="1"/>
                    <a:pt x="20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6" name="Google Shape;13696;p93"/>
            <p:cNvSpPr/>
            <p:nvPr/>
          </p:nvSpPr>
          <p:spPr>
            <a:xfrm>
              <a:off x="6769913" y="1678090"/>
              <a:ext cx="11147" cy="27172"/>
            </a:xfrm>
            <a:custGeom>
              <a:avLst/>
              <a:gdLst/>
              <a:ahLst/>
              <a:cxnLst/>
              <a:rect l="l" t="t" r="r" b="b"/>
              <a:pathLst>
                <a:path w="425" h="1036" extrusionOk="0">
                  <a:moveTo>
                    <a:pt x="212" y="0"/>
                  </a:moveTo>
                  <a:cubicBezTo>
                    <a:pt x="107" y="0"/>
                    <a:pt x="1" y="72"/>
                    <a:pt x="8" y="217"/>
                  </a:cubicBezTo>
                  <a:lnTo>
                    <a:pt x="8" y="823"/>
                  </a:lnTo>
                  <a:cubicBezTo>
                    <a:pt x="1" y="965"/>
                    <a:pt x="107" y="1036"/>
                    <a:pt x="212" y="1036"/>
                  </a:cubicBezTo>
                  <a:cubicBezTo>
                    <a:pt x="318" y="1036"/>
                    <a:pt x="424" y="965"/>
                    <a:pt x="417" y="823"/>
                  </a:cubicBezTo>
                  <a:lnTo>
                    <a:pt x="417" y="217"/>
                  </a:lnTo>
                  <a:cubicBezTo>
                    <a:pt x="424" y="72"/>
                    <a:pt x="318" y="0"/>
                    <a:pt x="21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7" name="Google Shape;13697;p93"/>
            <p:cNvSpPr/>
            <p:nvPr/>
          </p:nvSpPr>
          <p:spPr>
            <a:xfrm>
              <a:off x="6940864" y="1734375"/>
              <a:ext cx="49990" cy="16943"/>
            </a:xfrm>
            <a:custGeom>
              <a:avLst/>
              <a:gdLst/>
              <a:ahLst/>
              <a:cxnLst/>
              <a:rect l="l" t="t" r="r" b="b"/>
              <a:pathLst>
                <a:path w="1906" h="646" extrusionOk="0">
                  <a:moveTo>
                    <a:pt x="260" y="0"/>
                  </a:moveTo>
                  <a:cubicBezTo>
                    <a:pt x="0" y="15"/>
                    <a:pt x="0" y="400"/>
                    <a:pt x="260" y="414"/>
                  </a:cubicBezTo>
                  <a:cubicBezTo>
                    <a:pt x="496" y="414"/>
                    <a:pt x="1165" y="448"/>
                    <a:pt x="1487" y="611"/>
                  </a:cubicBezTo>
                  <a:cubicBezTo>
                    <a:pt x="1526" y="635"/>
                    <a:pt x="1564" y="645"/>
                    <a:pt x="1600" y="645"/>
                  </a:cubicBezTo>
                  <a:cubicBezTo>
                    <a:pt x="1794" y="645"/>
                    <a:pt x="1905" y="335"/>
                    <a:pt x="1665" y="241"/>
                  </a:cubicBezTo>
                  <a:cubicBezTo>
                    <a:pt x="1189" y="0"/>
                    <a:pt x="299" y="0"/>
                    <a:pt x="26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8" name="Google Shape;13698;p93"/>
            <p:cNvSpPr/>
            <p:nvPr/>
          </p:nvSpPr>
          <p:spPr>
            <a:xfrm>
              <a:off x="6901995" y="1705734"/>
              <a:ext cx="126023" cy="171816"/>
            </a:xfrm>
            <a:custGeom>
              <a:avLst/>
              <a:gdLst/>
              <a:ahLst/>
              <a:cxnLst/>
              <a:rect l="l" t="t" r="r" b="b"/>
              <a:pathLst>
                <a:path w="4805" h="6551" extrusionOk="0">
                  <a:moveTo>
                    <a:pt x="3729" y="409"/>
                  </a:moveTo>
                  <a:lnTo>
                    <a:pt x="3729" y="1261"/>
                  </a:lnTo>
                  <a:cubicBezTo>
                    <a:pt x="3729" y="1395"/>
                    <a:pt x="3696" y="1535"/>
                    <a:pt x="3638" y="1660"/>
                  </a:cubicBezTo>
                  <a:lnTo>
                    <a:pt x="3532" y="1867"/>
                  </a:lnTo>
                  <a:cubicBezTo>
                    <a:pt x="3518" y="1891"/>
                    <a:pt x="3513" y="1925"/>
                    <a:pt x="3513" y="1958"/>
                  </a:cubicBezTo>
                  <a:lnTo>
                    <a:pt x="3513" y="2396"/>
                  </a:lnTo>
                  <a:cubicBezTo>
                    <a:pt x="3513" y="3010"/>
                    <a:pt x="3012" y="3504"/>
                    <a:pt x="2402" y="3504"/>
                  </a:cubicBezTo>
                  <a:cubicBezTo>
                    <a:pt x="2391" y="3504"/>
                    <a:pt x="2379" y="3503"/>
                    <a:pt x="2368" y="3503"/>
                  </a:cubicBezTo>
                  <a:cubicBezTo>
                    <a:pt x="1776" y="3484"/>
                    <a:pt x="1295" y="2964"/>
                    <a:pt x="1295" y="2339"/>
                  </a:cubicBezTo>
                  <a:lnTo>
                    <a:pt x="1295" y="1958"/>
                  </a:lnTo>
                  <a:cubicBezTo>
                    <a:pt x="1295" y="1925"/>
                    <a:pt x="1285" y="1891"/>
                    <a:pt x="1271" y="1867"/>
                  </a:cubicBezTo>
                  <a:lnTo>
                    <a:pt x="1145" y="1612"/>
                  </a:lnTo>
                  <a:cubicBezTo>
                    <a:pt x="1097" y="1516"/>
                    <a:pt x="1073" y="1415"/>
                    <a:pt x="1073" y="1309"/>
                  </a:cubicBezTo>
                  <a:lnTo>
                    <a:pt x="1073" y="1299"/>
                  </a:lnTo>
                  <a:cubicBezTo>
                    <a:pt x="1073" y="808"/>
                    <a:pt x="1473" y="409"/>
                    <a:pt x="1963" y="409"/>
                  </a:cubicBezTo>
                  <a:close/>
                  <a:moveTo>
                    <a:pt x="2854" y="3840"/>
                  </a:moveTo>
                  <a:cubicBezTo>
                    <a:pt x="2858" y="3902"/>
                    <a:pt x="2868" y="3965"/>
                    <a:pt x="2892" y="4023"/>
                  </a:cubicBezTo>
                  <a:lnTo>
                    <a:pt x="2724" y="4196"/>
                  </a:lnTo>
                  <a:cubicBezTo>
                    <a:pt x="2637" y="4278"/>
                    <a:pt x="2522" y="4326"/>
                    <a:pt x="2401" y="4326"/>
                  </a:cubicBezTo>
                  <a:cubicBezTo>
                    <a:pt x="2281" y="4326"/>
                    <a:pt x="2166" y="4278"/>
                    <a:pt x="2084" y="4191"/>
                  </a:cubicBezTo>
                  <a:lnTo>
                    <a:pt x="1915" y="4023"/>
                  </a:lnTo>
                  <a:cubicBezTo>
                    <a:pt x="1935" y="3965"/>
                    <a:pt x="1949" y="3902"/>
                    <a:pt x="1949" y="3840"/>
                  </a:cubicBezTo>
                  <a:cubicBezTo>
                    <a:pt x="2079" y="3883"/>
                    <a:pt x="2218" y="3907"/>
                    <a:pt x="2358" y="3912"/>
                  </a:cubicBezTo>
                  <a:lnTo>
                    <a:pt x="2401" y="3912"/>
                  </a:lnTo>
                  <a:cubicBezTo>
                    <a:pt x="2555" y="3912"/>
                    <a:pt x="2709" y="3888"/>
                    <a:pt x="2854" y="3840"/>
                  </a:cubicBezTo>
                  <a:close/>
                  <a:moveTo>
                    <a:pt x="1963" y="0"/>
                  </a:moveTo>
                  <a:cubicBezTo>
                    <a:pt x="1246" y="0"/>
                    <a:pt x="664" y="582"/>
                    <a:pt x="664" y="1299"/>
                  </a:cubicBezTo>
                  <a:lnTo>
                    <a:pt x="664" y="1309"/>
                  </a:lnTo>
                  <a:cubicBezTo>
                    <a:pt x="664" y="1477"/>
                    <a:pt x="703" y="1641"/>
                    <a:pt x="780" y="1790"/>
                  </a:cubicBezTo>
                  <a:lnTo>
                    <a:pt x="886" y="2002"/>
                  </a:lnTo>
                  <a:lnTo>
                    <a:pt x="886" y="2339"/>
                  </a:lnTo>
                  <a:cubicBezTo>
                    <a:pt x="881" y="2849"/>
                    <a:pt x="1126" y="3330"/>
                    <a:pt x="1540" y="3628"/>
                  </a:cubicBezTo>
                  <a:lnTo>
                    <a:pt x="1540" y="3811"/>
                  </a:lnTo>
                  <a:cubicBezTo>
                    <a:pt x="1540" y="3917"/>
                    <a:pt x="1473" y="4008"/>
                    <a:pt x="1372" y="4037"/>
                  </a:cubicBezTo>
                  <a:lnTo>
                    <a:pt x="631" y="4249"/>
                  </a:lnTo>
                  <a:cubicBezTo>
                    <a:pt x="265" y="4355"/>
                    <a:pt x="10" y="4691"/>
                    <a:pt x="10" y="5076"/>
                  </a:cubicBezTo>
                  <a:lnTo>
                    <a:pt x="10" y="6337"/>
                  </a:lnTo>
                  <a:cubicBezTo>
                    <a:pt x="0" y="6479"/>
                    <a:pt x="106" y="6550"/>
                    <a:pt x="213" y="6550"/>
                  </a:cubicBezTo>
                  <a:cubicBezTo>
                    <a:pt x="319" y="6550"/>
                    <a:pt x="426" y="6479"/>
                    <a:pt x="419" y="6337"/>
                  </a:cubicBezTo>
                  <a:lnTo>
                    <a:pt x="419" y="5081"/>
                  </a:lnTo>
                  <a:cubicBezTo>
                    <a:pt x="419" y="4879"/>
                    <a:pt x="549" y="4701"/>
                    <a:pt x="746" y="4643"/>
                  </a:cubicBezTo>
                  <a:lnTo>
                    <a:pt x="1482" y="4432"/>
                  </a:lnTo>
                  <a:cubicBezTo>
                    <a:pt x="1545" y="4412"/>
                    <a:pt x="1607" y="4388"/>
                    <a:pt x="1660" y="4350"/>
                  </a:cubicBezTo>
                  <a:lnTo>
                    <a:pt x="1790" y="4485"/>
                  </a:lnTo>
                  <a:cubicBezTo>
                    <a:pt x="1959" y="4651"/>
                    <a:pt x="2180" y="4734"/>
                    <a:pt x="2401" y="4734"/>
                  </a:cubicBezTo>
                  <a:cubicBezTo>
                    <a:pt x="2623" y="4734"/>
                    <a:pt x="2844" y="4651"/>
                    <a:pt x="3012" y="4485"/>
                  </a:cubicBezTo>
                  <a:lnTo>
                    <a:pt x="3142" y="4350"/>
                  </a:lnTo>
                  <a:cubicBezTo>
                    <a:pt x="3200" y="4388"/>
                    <a:pt x="3258" y="4417"/>
                    <a:pt x="3325" y="4436"/>
                  </a:cubicBezTo>
                  <a:lnTo>
                    <a:pt x="4061" y="4643"/>
                  </a:lnTo>
                  <a:cubicBezTo>
                    <a:pt x="4254" y="4701"/>
                    <a:pt x="4389" y="4879"/>
                    <a:pt x="4389" y="5081"/>
                  </a:cubicBezTo>
                  <a:lnTo>
                    <a:pt x="4389" y="6337"/>
                  </a:lnTo>
                  <a:cubicBezTo>
                    <a:pt x="4381" y="6479"/>
                    <a:pt x="4487" y="6550"/>
                    <a:pt x="4593" y="6550"/>
                  </a:cubicBezTo>
                  <a:cubicBezTo>
                    <a:pt x="4699" y="6550"/>
                    <a:pt x="4805" y="6479"/>
                    <a:pt x="4798" y="6337"/>
                  </a:cubicBezTo>
                  <a:lnTo>
                    <a:pt x="4798" y="5081"/>
                  </a:lnTo>
                  <a:cubicBezTo>
                    <a:pt x="4798" y="4691"/>
                    <a:pt x="4543" y="4355"/>
                    <a:pt x="4172" y="4249"/>
                  </a:cubicBezTo>
                  <a:lnTo>
                    <a:pt x="3431" y="4037"/>
                  </a:lnTo>
                  <a:cubicBezTo>
                    <a:pt x="3335" y="4008"/>
                    <a:pt x="3263" y="3917"/>
                    <a:pt x="3263" y="3816"/>
                  </a:cubicBezTo>
                  <a:lnTo>
                    <a:pt x="3263" y="3643"/>
                  </a:lnTo>
                  <a:cubicBezTo>
                    <a:pt x="3335" y="3594"/>
                    <a:pt x="3397" y="3541"/>
                    <a:pt x="3460" y="3484"/>
                  </a:cubicBezTo>
                  <a:cubicBezTo>
                    <a:pt x="3753" y="3200"/>
                    <a:pt x="3922" y="2805"/>
                    <a:pt x="3922" y="2391"/>
                  </a:cubicBezTo>
                  <a:lnTo>
                    <a:pt x="3922" y="2007"/>
                  </a:lnTo>
                  <a:lnTo>
                    <a:pt x="4004" y="1843"/>
                  </a:lnTo>
                  <a:cubicBezTo>
                    <a:pt x="4090" y="1660"/>
                    <a:pt x="4138" y="1463"/>
                    <a:pt x="4138" y="1261"/>
                  </a:cubicBezTo>
                  <a:lnTo>
                    <a:pt x="4138" y="207"/>
                  </a:lnTo>
                  <a:cubicBezTo>
                    <a:pt x="4138" y="91"/>
                    <a:pt x="4047" y="0"/>
                    <a:pt x="393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99" name="Google Shape;13699;p93"/>
            <p:cNvSpPr/>
            <p:nvPr/>
          </p:nvSpPr>
          <p:spPr>
            <a:xfrm>
              <a:off x="6924944" y="1843534"/>
              <a:ext cx="11199" cy="34017"/>
            </a:xfrm>
            <a:custGeom>
              <a:avLst/>
              <a:gdLst/>
              <a:ahLst/>
              <a:cxnLst/>
              <a:rect l="l" t="t" r="r" b="b"/>
              <a:pathLst>
                <a:path w="427" h="1297" extrusionOk="0">
                  <a:moveTo>
                    <a:pt x="213" y="0"/>
                  </a:moveTo>
                  <a:cubicBezTo>
                    <a:pt x="102" y="0"/>
                    <a:pt x="11" y="92"/>
                    <a:pt x="11" y="207"/>
                  </a:cubicBezTo>
                  <a:lnTo>
                    <a:pt x="11" y="1083"/>
                  </a:lnTo>
                  <a:cubicBezTo>
                    <a:pt x="1" y="1225"/>
                    <a:pt x="107" y="1296"/>
                    <a:pt x="213" y="1296"/>
                  </a:cubicBezTo>
                  <a:cubicBezTo>
                    <a:pt x="320" y="1296"/>
                    <a:pt x="427" y="1225"/>
                    <a:pt x="420" y="1083"/>
                  </a:cubicBezTo>
                  <a:lnTo>
                    <a:pt x="420" y="203"/>
                  </a:lnTo>
                  <a:cubicBezTo>
                    <a:pt x="415" y="92"/>
                    <a:pt x="323" y="0"/>
                    <a:pt x="21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0" name="Google Shape;13700;p93"/>
            <p:cNvSpPr/>
            <p:nvPr/>
          </p:nvSpPr>
          <p:spPr>
            <a:xfrm>
              <a:off x="6994106" y="1843534"/>
              <a:ext cx="10753" cy="33440"/>
            </a:xfrm>
            <a:custGeom>
              <a:avLst/>
              <a:gdLst/>
              <a:ahLst/>
              <a:cxnLst/>
              <a:rect l="l" t="t" r="r" b="b"/>
              <a:pathLst>
                <a:path w="410" h="1275" extrusionOk="0">
                  <a:moveTo>
                    <a:pt x="203" y="0"/>
                  </a:moveTo>
                  <a:cubicBezTo>
                    <a:pt x="92" y="0"/>
                    <a:pt x="1" y="92"/>
                    <a:pt x="1" y="207"/>
                  </a:cubicBezTo>
                  <a:lnTo>
                    <a:pt x="1" y="1083"/>
                  </a:lnTo>
                  <a:cubicBezTo>
                    <a:pt x="6" y="1211"/>
                    <a:pt x="104" y="1274"/>
                    <a:pt x="203" y="1274"/>
                  </a:cubicBezTo>
                  <a:cubicBezTo>
                    <a:pt x="303" y="1274"/>
                    <a:pt x="403" y="1211"/>
                    <a:pt x="410" y="1083"/>
                  </a:cubicBezTo>
                  <a:lnTo>
                    <a:pt x="410" y="203"/>
                  </a:lnTo>
                  <a:cubicBezTo>
                    <a:pt x="405" y="92"/>
                    <a:pt x="314" y="0"/>
                    <a:pt x="20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1" name="Google Shape;13701;p93"/>
            <p:cNvSpPr/>
            <p:nvPr/>
          </p:nvSpPr>
          <p:spPr>
            <a:xfrm>
              <a:off x="6790816" y="1590779"/>
              <a:ext cx="188366" cy="104228"/>
            </a:xfrm>
            <a:custGeom>
              <a:avLst/>
              <a:gdLst/>
              <a:ahLst/>
              <a:cxnLst/>
              <a:rect l="l" t="t" r="r" b="b"/>
              <a:pathLst>
                <a:path w="7182" h="3974" extrusionOk="0">
                  <a:moveTo>
                    <a:pt x="2476" y="0"/>
                  </a:moveTo>
                  <a:cubicBezTo>
                    <a:pt x="1677" y="0"/>
                    <a:pt x="863" y="220"/>
                    <a:pt x="125" y="692"/>
                  </a:cubicBezTo>
                  <a:cubicBezTo>
                    <a:pt x="29" y="750"/>
                    <a:pt x="0" y="880"/>
                    <a:pt x="63" y="976"/>
                  </a:cubicBezTo>
                  <a:cubicBezTo>
                    <a:pt x="103" y="1038"/>
                    <a:pt x="170" y="1070"/>
                    <a:pt x="238" y="1070"/>
                  </a:cubicBezTo>
                  <a:cubicBezTo>
                    <a:pt x="276" y="1070"/>
                    <a:pt x="314" y="1060"/>
                    <a:pt x="347" y="1039"/>
                  </a:cubicBezTo>
                  <a:cubicBezTo>
                    <a:pt x="1015" y="610"/>
                    <a:pt x="1752" y="410"/>
                    <a:pt x="2476" y="410"/>
                  </a:cubicBezTo>
                  <a:cubicBezTo>
                    <a:pt x="4107" y="410"/>
                    <a:pt x="5673" y="1426"/>
                    <a:pt x="6236" y="3122"/>
                  </a:cubicBezTo>
                  <a:lnTo>
                    <a:pt x="5894" y="2776"/>
                  </a:lnTo>
                  <a:cubicBezTo>
                    <a:pt x="5848" y="2724"/>
                    <a:pt x="5794" y="2702"/>
                    <a:pt x="5743" y="2702"/>
                  </a:cubicBezTo>
                  <a:cubicBezTo>
                    <a:pt x="5581" y="2702"/>
                    <a:pt x="5440" y="2915"/>
                    <a:pt x="5601" y="3065"/>
                  </a:cubicBezTo>
                  <a:lnTo>
                    <a:pt x="6443" y="3911"/>
                  </a:lnTo>
                  <a:cubicBezTo>
                    <a:pt x="6483" y="3954"/>
                    <a:pt x="6536" y="3974"/>
                    <a:pt x="6588" y="3974"/>
                  </a:cubicBezTo>
                  <a:cubicBezTo>
                    <a:pt x="6672" y="3974"/>
                    <a:pt x="6755" y="3922"/>
                    <a:pt x="6785" y="3830"/>
                  </a:cubicBezTo>
                  <a:lnTo>
                    <a:pt x="7131" y="2685"/>
                  </a:lnTo>
                  <a:cubicBezTo>
                    <a:pt x="7181" y="2526"/>
                    <a:pt x="7051" y="2417"/>
                    <a:pt x="6925" y="2417"/>
                  </a:cubicBezTo>
                  <a:cubicBezTo>
                    <a:pt x="6845" y="2417"/>
                    <a:pt x="6766" y="2461"/>
                    <a:pt x="6737" y="2564"/>
                  </a:cubicBezTo>
                  <a:lnTo>
                    <a:pt x="6616" y="2964"/>
                  </a:lnTo>
                  <a:cubicBezTo>
                    <a:pt x="5987" y="1107"/>
                    <a:pt x="4268" y="0"/>
                    <a:pt x="247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2" name="Google Shape;13702;p93"/>
            <p:cNvSpPr/>
            <p:nvPr/>
          </p:nvSpPr>
          <p:spPr>
            <a:xfrm>
              <a:off x="6733877" y="1716671"/>
              <a:ext cx="186950" cy="103153"/>
            </a:xfrm>
            <a:custGeom>
              <a:avLst/>
              <a:gdLst/>
              <a:ahLst/>
              <a:cxnLst/>
              <a:rect l="l" t="t" r="r" b="b"/>
              <a:pathLst>
                <a:path w="7128" h="3933" extrusionOk="0">
                  <a:moveTo>
                    <a:pt x="540" y="0"/>
                  </a:moveTo>
                  <a:cubicBezTo>
                    <a:pt x="451" y="0"/>
                    <a:pt x="363" y="59"/>
                    <a:pt x="338" y="156"/>
                  </a:cubicBezTo>
                  <a:lnTo>
                    <a:pt x="49" y="1310"/>
                  </a:lnTo>
                  <a:cubicBezTo>
                    <a:pt x="1" y="1472"/>
                    <a:pt x="129" y="1576"/>
                    <a:pt x="253" y="1576"/>
                  </a:cubicBezTo>
                  <a:cubicBezTo>
                    <a:pt x="340" y="1576"/>
                    <a:pt x="425" y="1526"/>
                    <a:pt x="448" y="1412"/>
                  </a:cubicBezTo>
                  <a:lnTo>
                    <a:pt x="540" y="1031"/>
                  </a:lnTo>
                  <a:cubicBezTo>
                    <a:pt x="1189" y="2854"/>
                    <a:pt x="2891" y="3932"/>
                    <a:pt x="4659" y="3932"/>
                  </a:cubicBezTo>
                  <a:cubicBezTo>
                    <a:pt x="5458" y="3932"/>
                    <a:pt x="6271" y="3712"/>
                    <a:pt x="7007" y="3240"/>
                  </a:cubicBezTo>
                  <a:cubicBezTo>
                    <a:pt x="7103" y="3182"/>
                    <a:pt x="7127" y="3057"/>
                    <a:pt x="7069" y="2961"/>
                  </a:cubicBezTo>
                  <a:cubicBezTo>
                    <a:pt x="7030" y="2901"/>
                    <a:pt x="6966" y="2869"/>
                    <a:pt x="6900" y="2869"/>
                  </a:cubicBezTo>
                  <a:cubicBezTo>
                    <a:pt x="6861" y="2869"/>
                    <a:pt x="6821" y="2880"/>
                    <a:pt x="6786" y="2903"/>
                  </a:cubicBezTo>
                  <a:cubicBezTo>
                    <a:pt x="6120" y="3330"/>
                    <a:pt x="5385" y="3528"/>
                    <a:pt x="4663" y="3528"/>
                  </a:cubicBezTo>
                  <a:cubicBezTo>
                    <a:pt x="3030" y="3528"/>
                    <a:pt x="1461" y="2513"/>
                    <a:pt x="901" y="815"/>
                  </a:cubicBezTo>
                  <a:lnTo>
                    <a:pt x="901" y="815"/>
                  </a:lnTo>
                  <a:lnTo>
                    <a:pt x="1276" y="1166"/>
                  </a:lnTo>
                  <a:cubicBezTo>
                    <a:pt x="1322" y="1216"/>
                    <a:pt x="1374" y="1236"/>
                    <a:pt x="1424" y="1236"/>
                  </a:cubicBezTo>
                  <a:cubicBezTo>
                    <a:pt x="1591" y="1236"/>
                    <a:pt x="1733" y="1004"/>
                    <a:pt x="1555" y="863"/>
                  </a:cubicBezTo>
                  <a:lnTo>
                    <a:pt x="675" y="55"/>
                  </a:lnTo>
                  <a:cubicBezTo>
                    <a:pt x="636" y="17"/>
                    <a:pt x="588" y="0"/>
                    <a:pt x="54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03" name="Google Shape;13703;p93"/>
          <p:cNvGrpSpPr/>
          <p:nvPr/>
        </p:nvGrpSpPr>
        <p:grpSpPr>
          <a:xfrm>
            <a:off x="7115906" y="1326027"/>
            <a:ext cx="366765" cy="366660"/>
            <a:chOff x="7115906" y="1510602"/>
            <a:chExt cx="366765" cy="366660"/>
          </a:xfrm>
        </p:grpSpPr>
        <p:sp>
          <p:nvSpPr>
            <p:cNvPr id="13704" name="Google Shape;13704;p93"/>
            <p:cNvSpPr/>
            <p:nvPr/>
          </p:nvSpPr>
          <p:spPr>
            <a:xfrm>
              <a:off x="7151602" y="1591776"/>
              <a:ext cx="100478" cy="60717"/>
            </a:xfrm>
            <a:custGeom>
              <a:avLst/>
              <a:gdLst/>
              <a:ahLst/>
              <a:cxnLst/>
              <a:rect l="l" t="t" r="r" b="b"/>
              <a:pathLst>
                <a:path w="3831" h="2315" extrusionOk="0">
                  <a:moveTo>
                    <a:pt x="1733" y="0"/>
                  </a:moveTo>
                  <a:cubicBezTo>
                    <a:pt x="1733" y="0"/>
                    <a:pt x="1" y="53"/>
                    <a:pt x="1" y="1549"/>
                  </a:cubicBezTo>
                  <a:lnTo>
                    <a:pt x="1" y="2314"/>
                  </a:lnTo>
                  <a:cubicBezTo>
                    <a:pt x="1" y="2314"/>
                    <a:pt x="1959" y="2151"/>
                    <a:pt x="2359" y="1371"/>
                  </a:cubicBezTo>
                  <a:cubicBezTo>
                    <a:pt x="2359" y="1371"/>
                    <a:pt x="2604" y="2276"/>
                    <a:pt x="3504" y="2314"/>
                  </a:cubicBezTo>
                  <a:cubicBezTo>
                    <a:pt x="3504" y="2314"/>
                    <a:pt x="3831" y="0"/>
                    <a:pt x="1733" y="0"/>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5" name="Google Shape;13705;p93"/>
            <p:cNvSpPr/>
            <p:nvPr/>
          </p:nvSpPr>
          <p:spPr>
            <a:xfrm>
              <a:off x="7151602" y="1591776"/>
              <a:ext cx="53793" cy="60717"/>
            </a:xfrm>
            <a:custGeom>
              <a:avLst/>
              <a:gdLst/>
              <a:ahLst/>
              <a:cxnLst/>
              <a:rect l="l" t="t" r="r" b="b"/>
              <a:pathLst>
                <a:path w="2051" h="2315" extrusionOk="0">
                  <a:moveTo>
                    <a:pt x="1733" y="0"/>
                  </a:moveTo>
                  <a:cubicBezTo>
                    <a:pt x="1733" y="0"/>
                    <a:pt x="1" y="53"/>
                    <a:pt x="1" y="1549"/>
                  </a:cubicBezTo>
                  <a:lnTo>
                    <a:pt x="1" y="2314"/>
                  </a:lnTo>
                  <a:cubicBezTo>
                    <a:pt x="1" y="2314"/>
                    <a:pt x="217" y="2300"/>
                    <a:pt x="516" y="2247"/>
                  </a:cubicBezTo>
                  <a:lnTo>
                    <a:pt x="516" y="1549"/>
                  </a:lnTo>
                  <a:cubicBezTo>
                    <a:pt x="516" y="366"/>
                    <a:pt x="1598" y="87"/>
                    <a:pt x="2051" y="24"/>
                  </a:cubicBezTo>
                  <a:cubicBezTo>
                    <a:pt x="1945" y="10"/>
                    <a:pt x="1839" y="0"/>
                    <a:pt x="1733" y="0"/>
                  </a:cubicBezTo>
                  <a:close/>
                </a:path>
              </a:pathLst>
            </a:custGeom>
            <a:solidFill>
              <a:srgbClr val="6D8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6" name="Google Shape;13706;p93"/>
            <p:cNvSpPr/>
            <p:nvPr/>
          </p:nvSpPr>
          <p:spPr>
            <a:xfrm>
              <a:off x="7191232" y="1748249"/>
              <a:ext cx="12143" cy="10124"/>
            </a:xfrm>
            <a:custGeom>
              <a:avLst/>
              <a:gdLst/>
              <a:ahLst/>
              <a:cxnLst/>
              <a:rect l="l" t="t" r="r" b="b"/>
              <a:pathLst>
                <a:path w="463" h="386" extrusionOk="0">
                  <a:moveTo>
                    <a:pt x="227" y="1"/>
                  </a:moveTo>
                  <a:lnTo>
                    <a:pt x="1" y="169"/>
                  </a:lnTo>
                  <a:lnTo>
                    <a:pt x="92" y="386"/>
                  </a:lnTo>
                  <a:lnTo>
                    <a:pt x="381" y="386"/>
                  </a:lnTo>
                  <a:lnTo>
                    <a:pt x="463" y="174"/>
                  </a:lnTo>
                  <a:lnTo>
                    <a:pt x="227" y="1"/>
                  </a:lnTo>
                  <a:close/>
                </a:path>
              </a:pathLst>
            </a:custGeom>
            <a:solidFill>
              <a:srgbClr val="98A9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7" name="Google Shape;13707;p93"/>
            <p:cNvSpPr/>
            <p:nvPr/>
          </p:nvSpPr>
          <p:spPr>
            <a:xfrm>
              <a:off x="7189973" y="1767552"/>
              <a:ext cx="15055" cy="28037"/>
            </a:xfrm>
            <a:custGeom>
              <a:avLst/>
              <a:gdLst/>
              <a:ahLst/>
              <a:cxnLst/>
              <a:rect l="l" t="t" r="r" b="b"/>
              <a:pathLst>
                <a:path w="574" h="1069" extrusionOk="0">
                  <a:moveTo>
                    <a:pt x="169" y="1"/>
                  </a:moveTo>
                  <a:lnTo>
                    <a:pt x="1" y="1069"/>
                  </a:lnTo>
                  <a:lnTo>
                    <a:pt x="573" y="1069"/>
                  </a:lnTo>
                  <a:lnTo>
                    <a:pt x="400" y="1"/>
                  </a:lnTo>
                  <a:close/>
                </a:path>
              </a:pathLst>
            </a:custGeom>
            <a:solidFill>
              <a:srgbClr val="98A9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8" name="Google Shape;13708;p93"/>
            <p:cNvSpPr/>
            <p:nvPr/>
          </p:nvSpPr>
          <p:spPr>
            <a:xfrm>
              <a:off x="7150107" y="1658656"/>
              <a:ext cx="6714" cy="16182"/>
            </a:xfrm>
            <a:custGeom>
              <a:avLst/>
              <a:gdLst/>
              <a:ahLst/>
              <a:cxnLst/>
              <a:rect l="l" t="t" r="r" b="b"/>
              <a:pathLst>
                <a:path w="256" h="617" extrusionOk="0">
                  <a:moveTo>
                    <a:pt x="255" y="0"/>
                  </a:moveTo>
                  <a:lnTo>
                    <a:pt x="188" y="48"/>
                  </a:lnTo>
                  <a:cubicBezTo>
                    <a:pt x="0" y="173"/>
                    <a:pt x="0" y="443"/>
                    <a:pt x="188" y="573"/>
                  </a:cubicBezTo>
                  <a:lnTo>
                    <a:pt x="255" y="616"/>
                  </a:lnTo>
                  <a:lnTo>
                    <a:pt x="255" y="0"/>
                  </a:ln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09" name="Google Shape;13709;p93"/>
            <p:cNvSpPr/>
            <p:nvPr/>
          </p:nvSpPr>
          <p:spPr>
            <a:xfrm>
              <a:off x="7238179" y="1658656"/>
              <a:ext cx="5455" cy="16182"/>
            </a:xfrm>
            <a:custGeom>
              <a:avLst/>
              <a:gdLst/>
              <a:ahLst/>
              <a:cxnLst/>
              <a:rect l="l" t="t" r="r" b="b"/>
              <a:pathLst>
                <a:path w="208" h="617" extrusionOk="0">
                  <a:moveTo>
                    <a:pt x="1" y="0"/>
                  </a:moveTo>
                  <a:lnTo>
                    <a:pt x="1" y="616"/>
                  </a:lnTo>
                  <a:lnTo>
                    <a:pt x="68" y="573"/>
                  </a:lnTo>
                  <a:cubicBezTo>
                    <a:pt x="155" y="510"/>
                    <a:pt x="208" y="414"/>
                    <a:pt x="208" y="308"/>
                  </a:cubicBezTo>
                  <a:cubicBezTo>
                    <a:pt x="208" y="202"/>
                    <a:pt x="155" y="106"/>
                    <a:pt x="68" y="48"/>
                  </a:cubicBezTo>
                  <a:lnTo>
                    <a:pt x="1" y="0"/>
                  </a:ln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0" name="Google Shape;13710;p93"/>
            <p:cNvSpPr/>
            <p:nvPr/>
          </p:nvSpPr>
          <p:spPr>
            <a:xfrm>
              <a:off x="7166001" y="1636703"/>
              <a:ext cx="62998" cy="69424"/>
            </a:xfrm>
            <a:custGeom>
              <a:avLst/>
              <a:gdLst/>
              <a:ahLst/>
              <a:cxnLst/>
              <a:rect l="l" t="t" r="r" b="b"/>
              <a:pathLst>
                <a:path w="2402" h="2647" extrusionOk="0">
                  <a:moveTo>
                    <a:pt x="1742" y="0"/>
                  </a:moveTo>
                  <a:lnTo>
                    <a:pt x="1704" y="39"/>
                  </a:lnTo>
                  <a:cubicBezTo>
                    <a:pt x="1179" y="520"/>
                    <a:pt x="453" y="654"/>
                    <a:pt x="68" y="688"/>
                  </a:cubicBezTo>
                  <a:lnTo>
                    <a:pt x="44" y="688"/>
                  </a:lnTo>
                  <a:lnTo>
                    <a:pt x="5" y="693"/>
                  </a:lnTo>
                  <a:lnTo>
                    <a:pt x="5" y="1578"/>
                  </a:lnTo>
                  <a:cubicBezTo>
                    <a:pt x="0" y="2165"/>
                    <a:pt x="477" y="2646"/>
                    <a:pt x="1064" y="2646"/>
                  </a:cubicBezTo>
                  <a:lnTo>
                    <a:pt x="1333" y="2646"/>
                  </a:lnTo>
                  <a:cubicBezTo>
                    <a:pt x="1920" y="2646"/>
                    <a:pt x="2397" y="2170"/>
                    <a:pt x="2401" y="1583"/>
                  </a:cubicBezTo>
                  <a:lnTo>
                    <a:pt x="2401" y="659"/>
                  </a:lnTo>
                  <a:lnTo>
                    <a:pt x="2373" y="645"/>
                  </a:lnTo>
                  <a:cubicBezTo>
                    <a:pt x="2060" y="515"/>
                    <a:pt x="1872" y="250"/>
                    <a:pt x="1771" y="53"/>
                  </a:cubicBezTo>
                  <a:lnTo>
                    <a:pt x="1742" y="0"/>
                  </a:ln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1" name="Google Shape;13711;p93"/>
            <p:cNvSpPr/>
            <p:nvPr/>
          </p:nvSpPr>
          <p:spPr>
            <a:xfrm>
              <a:off x="7186065" y="1714547"/>
              <a:ext cx="22870" cy="21375"/>
            </a:xfrm>
            <a:custGeom>
              <a:avLst/>
              <a:gdLst/>
              <a:ahLst/>
              <a:cxnLst/>
              <a:rect l="l" t="t" r="r" b="b"/>
              <a:pathLst>
                <a:path w="872" h="815" extrusionOk="0">
                  <a:moveTo>
                    <a:pt x="0" y="1"/>
                  </a:moveTo>
                  <a:lnTo>
                    <a:pt x="0" y="391"/>
                  </a:lnTo>
                  <a:lnTo>
                    <a:pt x="429" y="814"/>
                  </a:lnTo>
                  <a:lnTo>
                    <a:pt x="871" y="352"/>
                  </a:lnTo>
                  <a:lnTo>
                    <a:pt x="871" y="1"/>
                  </a:lnTo>
                  <a:lnTo>
                    <a:pt x="818" y="10"/>
                  </a:lnTo>
                  <a:cubicBezTo>
                    <a:pt x="737" y="25"/>
                    <a:pt x="655" y="35"/>
                    <a:pt x="568" y="35"/>
                  </a:cubicBezTo>
                  <a:lnTo>
                    <a:pt x="299" y="35"/>
                  </a:lnTo>
                  <a:lnTo>
                    <a:pt x="299" y="30"/>
                  </a:lnTo>
                  <a:cubicBezTo>
                    <a:pt x="217" y="30"/>
                    <a:pt x="130" y="25"/>
                    <a:pt x="49" y="10"/>
                  </a:cubicBezTo>
                  <a:lnTo>
                    <a:pt x="0" y="1"/>
                  </a:ln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2" name="Google Shape;13712;p93"/>
            <p:cNvSpPr/>
            <p:nvPr/>
          </p:nvSpPr>
          <p:spPr>
            <a:xfrm>
              <a:off x="7166001" y="1636703"/>
              <a:ext cx="48862" cy="69424"/>
            </a:xfrm>
            <a:custGeom>
              <a:avLst/>
              <a:gdLst/>
              <a:ahLst/>
              <a:cxnLst/>
              <a:rect l="l" t="t" r="r" b="b"/>
              <a:pathLst>
                <a:path w="1863" h="2647" extrusionOk="0">
                  <a:moveTo>
                    <a:pt x="1742" y="0"/>
                  </a:moveTo>
                  <a:lnTo>
                    <a:pt x="1699" y="43"/>
                  </a:lnTo>
                  <a:cubicBezTo>
                    <a:pt x="1174" y="525"/>
                    <a:pt x="453" y="654"/>
                    <a:pt x="68" y="693"/>
                  </a:cubicBezTo>
                  <a:lnTo>
                    <a:pt x="44" y="693"/>
                  </a:lnTo>
                  <a:lnTo>
                    <a:pt x="0" y="698"/>
                  </a:lnTo>
                  <a:lnTo>
                    <a:pt x="0" y="1583"/>
                  </a:lnTo>
                  <a:cubicBezTo>
                    <a:pt x="0" y="2170"/>
                    <a:pt x="477" y="2646"/>
                    <a:pt x="1064" y="2646"/>
                  </a:cubicBezTo>
                  <a:lnTo>
                    <a:pt x="1391" y="2646"/>
                  </a:lnTo>
                  <a:cubicBezTo>
                    <a:pt x="828" y="2613"/>
                    <a:pt x="385" y="2146"/>
                    <a:pt x="385" y="1583"/>
                  </a:cubicBezTo>
                  <a:lnTo>
                    <a:pt x="385" y="698"/>
                  </a:lnTo>
                  <a:lnTo>
                    <a:pt x="424" y="693"/>
                  </a:lnTo>
                  <a:lnTo>
                    <a:pt x="448" y="693"/>
                  </a:lnTo>
                  <a:cubicBezTo>
                    <a:pt x="785" y="659"/>
                    <a:pt x="1372" y="558"/>
                    <a:pt x="1863" y="217"/>
                  </a:cubicBezTo>
                  <a:cubicBezTo>
                    <a:pt x="1829" y="164"/>
                    <a:pt x="1800" y="111"/>
                    <a:pt x="1771" y="53"/>
                  </a:cubicBezTo>
                  <a:lnTo>
                    <a:pt x="1742" y="0"/>
                  </a:ln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3" name="Google Shape;13713;p93"/>
            <p:cNvSpPr/>
            <p:nvPr/>
          </p:nvSpPr>
          <p:spPr>
            <a:xfrm>
              <a:off x="7202457" y="1714547"/>
              <a:ext cx="6478" cy="787"/>
            </a:xfrm>
            <a:custGeom>
              <a:avLst/>
              <a:gdLst/>
              <a:ahLst/>
              <a:cxnLst/>
              <a:rect l="l" t="t" r="r" b="b"/>
              <a:pathLst>
                <a:path w="247" h="30" extrusionOk="0">
                  <a:moveTo>
                    <a:pt x="246" y="1"/>
                  </a:moveTo>
                  <a:lnTo>
                    <a:pt x="198" y="10"/>
                  </a:lnTo>
                  <a:cubicBezTo>
                    <a:pt x="131" y="20"/>
                    <a:pt x="68" y="30"/>
                    <a:pt x="1" y="30"/>
                  </a:cubicBezTo>
                  <a:lnTo>
                    <a:pt x="246" y="30"/>
                  </a:lnTo>
                  <a:lnTo>
                    <a:pt x="246" y="1"/>
                  </a:ln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4" name="Google Shape;13714;p93"/>
            <p:cNvSpPr/>
            <p:nvPr/>
          </p:nvSpPr>
          <p:spPr>
            <a:xfrm>
              <a:off x="7186065" y="1714547"/>
              <a:ext cx="16051" cy="21375"/>
            </a:xfrm>
            <a:custGeom>
              <a:avLst/>
              <a:gdLst/>
              <a:ahLst/>
              <a:cxnLst/>
              <a:rect l="l" t="t" r="r" b="b"/>
              <a:pathLst>
                <a:path w="612" h="815" extrusionOk="0">
                  <a:moveTo>
                    <a:pt x="0" y="1"/>
                  </a:moveTo>
                  <a:lnTo>
                    <a:pt x="0" y="391"/>
                  </a:lnTo>
                  <a:lnTo>
                    <a:pt x="429" y="814"/>
                  </a:lnTo>
                  <a:lnTo>
                    <a:pt x="612" y="622"/>
                  </a:lnTo>
                  <a:lnTo>
                    <a:pt x="381" y="391"/>
                  </a:lnTo>
                  <a:lnTo>
                    <a:pt x="381" y="30"/>
                  </a:lnTo>
                  <a:lnTo>
                    <a:pt x="299" y="30"/>
                  </a:lnTo>
                  <a:cubicBezTo>
                    <a:pt x="217" y="30"/>
                    <a:pt x="130" y="25"/>
                    <a:pt x="49" y="10"/>
                  </a:cubicBezTo>
                  <a:lnTo>
                    <a:pt x="0" y="1"/>
                  </a:ln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5" name="Google Shape;13715;p93"/>
            <p:cNvSpPr/>
            <p:nvPr/>
          </p:nvSpPr>
          <p:spPr>
            <a:xfrm>
              <a:off x="7126004" y="1734506"/>
              <a:ext cx="57569" cy="66146"/>
            </a:xfrm>
            <a:custGeom>
              <a:avLst/>
              <a:gdLst/>
              <a:ahLst/>
              <a:cxnLst/>
              <a:rect l="l" t="t" r="r" b="b"/>
              <a:pathLst>
                <a:path w="2195" h="2522" extrusionOk="0">
                  <a:moveTo>
                    <a:pt x="1362" y="0"/>
                  </a:moveTo>
                  <a:lnTo>
                    <a:pt x="765" y="246"/>
                  </a:lnTo>
                  <a:lnTo>
                    <a:pt x="756" y="250"/>
                  </a:lnTo>
                  <a:cubicBezTo>
                    <a:pt x="727" y="260"/>
                    <a:pt x="0" y="529"/>
                    <a:pt x="0" y="1448"/>
                  </a:cubicBezTo>
                  <a:lnTo>
                    <a:pt x="0" y="2343"/>
                  </a:lnTo>
                  <a:lnTo>
                    <a:pt x="688" y="2343"/>
                  </a:lnTo>
                  <a:lnTo>
                    <a:pt x="688" y="1400"/>
                  </a:lnTo>
                  <a:cubicBezTo>
                    <a:pt x="688" y="1292"/>
                    <a:pt x="769" y="1238"/>
                    <a:pt x="849" y="1238"/>
                  </a:cubicBezTo>
                  <a:cubicBezTo>
                    <a:pt x="930" y="1238"/>
                    <a:pt x="1011" y="1292"/>
                    <a:pt x="1011" y="1400"/>
                  </a:cubicBezTo>
                  <a:lnTo>
                    <a:pt x="1011" y="2521"/>
                  </a:lnTo>
                  <a:lnTo>
                    <a:pt x="2194" y="2521"/>
                  </a:lnTo>
                  <a:lnTo>
                    <a:pt x="1362" y="0"/>
                  </a:ln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6" name="Google Shape;13716;p93"/>
            <p:cNvSpPr/>
            <p:nvPr/>
          </p:nvSpPr>
          <p:spPr>
            <a:xfrm>
              <a:off x="7216095" y="1734742"/>
              <a:ext cx="52140" cy="61241"/>
            </a:xfrm>
            <a:custGeom>
              <a:avLst/>
              <a:gdLst/>
              <a:ahLst/>
              <a:cxnLst/>
              <a:rect l="l" t="t" r="r" b="b"/>
              <a:pathLst>
                <a:path w="1988" h="2335" extrusionOk="0">
                  <a:moveTo>
                    <a:pt x="655" y="1"/>
                  </a:moveTo>
                  <a:lnTo>
                    <a:pt x="1" y="2334"/>
                  </a:lnTo>
                  <a:lnTo>
                    <a:pt x="973" y="2334"/>
                  </a:lnTo>
                  <a:lnTo>
                    <a:pt x="973" y="1391"/>
                  </a:lnTo>
                  <a:cubicBezTo>
                    <a:pt x="973" y="1283"/>
                    <a:pt x="1053" y="1229"/>
                    <a:pt x="1134" y="1229"/>
                  </a:cubicBezTo>
                  <a:cubicBezTo>
                    <a:pt x="1214" y="1229"/>
                    <a:pt x="1295" y="1283"/>
                    <a:pt x="1295" y="1391"/>
                  </a:cubicBezTo>
                  <a:lnTo>
                    <a:pt x="1295" y="2334"/>
                  </a:lnTo>
                  <a:lnTo>
                    <a:pt x="1988" y="2334"/>
                  </a:lnTo>
                  <a:lnTo>
                    <a:pt x="1988" y="1439"/>
                  </a:lnTo>
                  <a:cubicBezTo>
                    <a:pt x="1988" y="506"/>
                    <a:pt x="1232" y="246"/>
                    <a:pt x="1228" y="241"/>
                  </a:cubicBezTo>
                  <a:lnTo>
                    <a:pt x="1218" y="237"/>
                  </a:lnTo>
                  <a:lnTo>
                    <a:pt x="655" y="1"/>
                  </a:ln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7" name="Google Shape;13717;p93"/>
            <p:cNvSpPr/>
            <p:nvPr/>
          </p:nvSpPr>
          <p:spPr>
            <a:xfrm>
              <a:off x="7124850" y="1734506"/>
              <a:ext cx="36640" cy="61477"/>
            </a:xfrm>
            <a:custGeom>
              <a:avLst/>
              <a:gdLst/>
              <a:ahLst/>
              <a:cxnLst/>
              <a:rect l="l" t="t" r="r" b="b"/>
              <a:pathLst>
                <a:path w="1397" h="2344" extrusionOk="0">
                  <a:moveTo>
                    <a:pt x="1362" y="0"/>
                  </a:moveTo>
                  <a:lnTo>
                    <a:pt x="771" y="246"/>
                  </a:lnTo>
                  <a:lnTo>
                    <a:pt x="756" y="250"/>
                  </a:lnTo>
                  <a:cubicBezTo>
                    <a:pt x="727" y="265"/>
                    <a:pt x="1" y="529"/>
                    <a:pt x="1" y="1448"/>
                  </a:cubicBezTo>
                  <a:lnTo>
                    <a:pt x="1" y="2343"/>
                  </a:lnTo>
                  <a:lnTo>
                    <a:pt x="323" y="2343"/>
                  </a:lnTo>
                  <a:lnTo>
                    <a:pt x="323" y="1448"/>
                  </a:lnTo>
                  <a:cubicBezTo>
                    <a:pt x="318" y="529"/>
                    <a:pt x="1050" y="260"/>
                    <a:pt x="1083" y="250"/>
                  </a:cubicBezTo>
                  <a:lnTo>
                    <a:pt x="1093" y="246"/>
                  </a:lnTo>
                  <a:lnTo>
                    <a:pt x="1396" y="120"/>
                  </a:lnTo>
                  <a:lnTo>
                    <a:pt x="1362" y="0"/>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8" name="Google Shape;13718;p93"/>
            <p:cNvSpPr/>
            <p:nvPr/>
          </p:nvSpPr>
          <p:spPr>
            <a:xfrm>
              <a:off x="7151366" y="1766923"/>
              <a:ext cx="8471" cy="29060"/>
            </a:xfrm>
            <a:custGeom>
              <a:avLst/>
              <a:gdLst/>
              <a:ahLst/>
              <a:cxnLst/>
              <a:rect l="l" t="t" r="r" b="b"/>
              <a:pathLst>
                <a:path w="323" h="1108" extrusionOk="0">
                  <a:moveTo>
                    <a:pt x="164" y="1"/>
                  </a:moveTo>
                  <a:cubicBezTo>
                    <a:pt x="72" y="1"/>
                    <a:pt x="0" y="73"/>
                    <a:pt x="0" y="164"/>
                  </a:cubicBezTo>
                  <a:lnTo>
                    <a:pt x="0" y="1107"/>
                  </a:lnTo>
                  <a:lnTo>
                    <a:pt x="323" y="1107"/>
                  </a:lnTo>
                  <a:lnTo>
                    <a:pt x="323" y="164"/>
                  </a:lnTo>
                  <a:cubicBezTo>
                    <a:pt x="323" y="73"/>
                    <a:pt x="250" y="1"/>
                    <a:pt x="164"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19" name="Google Shape;13719;p93"/>
            <p:cNvSpPr/>
            <p:nvPr/>
          </p:nvSpPr>
          <p:spPr>
            <a:xfrm>
              <a:off x="7171666" y="1728447"/>
              <a:ext cx="16812" cy="19566"/>
            </a:xfrm>
            <a:custGeom>
              <a:avLst/>
              <a:gdLst/>
              <a:ahLst/>
              <a:cxnLst/>
              <a:rect l="l" t="t" r="r" b="b"/>
              <a:pathLst>
                <a:path w="641" h="746" extrusionOk="0">
                  <a:moveTo>
                    <a:pt x="155" y="0"/>
                  </a:moveTo>
                  <a:lnTo>
                    <a:pt x="1" y="101"/>
                  </a:lnTo>
                  <a:lnTo>
                    <a:pt x="314" y="746"/>
                  </a:lnTo>
                  <a:lnTo>
                    <a:pt x="641" y="510"/>
                  </a:lnTo>
                  <a:lnTo>
                    <a:pt x="217" y="96"/>
                  </a:lnTo>
                  <a:cubicBezTo>
                    <a:pt x="189" y="68"/>
                    <a:pt x="169" y="34"/>
                    <a:pt x="155" y="0"/>
                  </a:cubicBezTo>
                  <a:close/>
                </a:path>
              </a:pathLst>
            </a:custGeom>
            <a:solidFill>
              <a:srgbClr val="F2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0" name="Google Shape;13720;p93"/>
            <p:cNvSpPr/>
            <p:nvPr/>
          </p:nvSpPr>
          <p:spPr>
            <a:xfrm>
              <a:off x="7179875" y="1760104"/>
              <a:ext cx="4695" cy="13166"/>
            </a:xfrm>
            <a:custGeom>
              <a:avLst/>
              <a:gdLst/>
              <a:ahLst/>
              <a:cxnLst/>
              <a:rect l="l" t="t" r="r" b="b"/>
              <a:pathLst>
                <a:path w="179" h="502" extrusionOk="0">
                  <a:moveTo>
                    <a:pt x="121" y="1"/>
                  </a:moveTo>
                  <a:lnTo>
                    <a:pt x="54" y="49"/>
                  </a:lnTo>
                  <a:cubicBezTo>
                    <a:pt x="34" y="63"/>
                    <a:pt x="20" y="73"/>
                    <a:pt x="1" y="78"/>
                  </a:cubicBezTo>
                  <a:lnTo>
                    <a:pt x="121" y="501"/>
                  </a:lnTo>
                  <a:lnTo>
                    <a:pt x="179" y="136"/>
                  </a:lnTo>
                  <a:lnTo>
                    <a:pt x="121" y="1"/>
                  </a:lnTo>
                  <a:close/>
                </a:path>
              </a:pathLst>
            </a:custGeom>
            <a:solidFill>
              <a:srgbClr val="F2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1" name="Google Shape;13721;p93"/>
            <p:cNvSpPr/>
            <p:nvPr/>
          </p:nvSpPr>
          <p:spPr>
            <a:xfrm>
              <a:off x="7210430" y="1760366"/>
              <a:ext cx="4695" cy="13035"/>
            </a:xfrm>
            <a:custGeom>
              <a:avLst/>
              <a:gdLst/>
              <a:ahLst/>
              <a:cxnLst/>
              <a:rect l="l" t="t" r="r" b="b"/>
              <a:pathLst>
                <a:path w="179" h="497" extrusionOk="0">
                  <a:moveTo>
                    <a:pt x="48" y="1"/>
                  </a:moveTo>
                  <a:lnTo>
                    <a:pt x="0" y="126"/>
                  </a:lnTo>
                  <a:lnTo>
                    <a:pt x="58" y="496"/>
                  </a:lnTo>
                  <a:lnTo>
                    <a:pt x="178" y="78"/>
                  </a:lnTo>
                  <a:cubicBezTo>
                    <a:pt x="154" y="68"/>
                    <a:pt x="130" y="58"/>
                    <a:pt x="106" y="44"/>
                  </a:cubicBezTo>
                  <a:lnTo>
                    <a:pt x="48" y="1"/>
                  </a:lnTo>
                  <a:close/>
                </a:path>
              </a:pathLst>
            </a:custGeom>
            <a:solidFill>
              <a:srgbClr val="F2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2" name="Google Shape;13722;p93"/>
            <p:cNvSpPr/>
            <p:nvPr/>
          </p:nvSpPr>
          <p:spPr>
            <a:xfrm>
              <a:off x="7205998" y="1728316"/>
              <a:ext cx="16681" cy="19697"/>
            </a:xfrm>
            <a:custGeom>
              <a:avLst/>
              <a:gdLst/>
              <a:ahLst/>
              <a:cxnLst/>
              <a:rect l="l" t="t" r="r" b="b"/>
              <a:pathLst>
                <a:path w="636" h="751" extrusionOk="0">
                  <a:moveTo>
                    <a:pt x="482" y="0"/>
                  </a:moveTo>
                  <a:cubicBezTo>
                    <a:pt x="472" y="20"/>
                    <a:pt x="463" y="34"/>
                    <a:pt x="448" y="48"/>
                  </a:cubicBezTo>
                  <a:lnTo>
                    <a:pt x="1" y="515"/>
                  </a:lnTo>
                  <a:lnTo>
                    <a:pt x="246" y="693"/>
                  </a:lnTo>
                  <a:lnTo>
                    <a:pt x="323" y="751"/>
                  </a:lnTo>
                  <a:lnTo>
                    <a:pt x="636" y="106"/>
                  </a:lnTo>
                  <a:lnTo>
                    <a:pt x="482" y="0"/>
                  </a:lnTo>
                  <a:close/>
                </a:path>
              </a:pathLst>
            </a:custGeom>
            <a:solidFill>
              <a:srgbClr val="F2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3" name="Google Shape;13723;p93"/>
            <p:cNvSpPr/>
            <p:nvPr/>
          </p:nvSpPr>
          <p:spPr>
            <a:xfrm>
              <a:off x="7115906" y="1586084"/>
              <a:ext cx="162322" cy="219865"/>
            </a:xfrm>
            <a:custGeom>
              <a:avLst/>
              <a:gdLst/>
              <a:ahLst/>
              <a:cxnLst/>
              <a:rect l="l" t="t" r="r" b="b"/>
              <a:pathLst>
                <a:path w="6189" h="8383" extrusionOk="0">
                  <a:moveTo>
                    <a:pt x="3176" y="438"/>
                  </a:moveTo>
                  <a:cubicBezTo>
                    <a:pt x="3984" y="438"/>
                    <a:pt x="4639" y="1098"/>
                    <a:pt x="4639" y="1901"/>
                  </a:cubicBezTo>
                  <a:lnTo>
                    <a:pt x="4639" y="2301"/>
                  </a:lnTo>
                  <a:lnTo>
                    <a:pt x="4634" y="2296"/>
                  </a:lnTo>
                  <a:lnTo>
                    <a:pt x="4629" y="2291"/>
                  </a:lnTo>
                  <a:lnTo>
                    <a:pt x="4619" y="2281"/>
                  </a:lnTo>
                  <a:lnTo>
                    <a:pt x="4610" y="2276"/>
                  </a:lnTo>
                  <a:lnTo>
                    <a:pt x="4600" y="2272"/>
                  </a:lnTo>
                  <a:lnTo>
                    <a:pt x="4591" y="2262"/>
                  </a:lnTo>
                  <a:lnTo>
                    <a:pt x="4581" y="2257"/>
                  </a:lnTo>
                  <a:lnTo>
                    <a:pt x="4571" y="2252"/>
                  </a:lnTo>
                  <a:lnTo>
                    <a:pt x="4562" y="2248"/>
                  </a:lnTo>
                  <a:lnTo>
                    <a:pt x="4533" y="2248"/>
                  </a:lnTo>
                  <a:cubicBezTo>
                    <a:pt x="4076" y="2142"/>
                    <a:pt x="3931" y="1550"/>
                    <a:pt x="3931" y="1545"/>
                  </a:cubicBezTo>
                  <a:cubicBezTo>
                    <a:pt x="3906" y="1434"/>
                    <a:pt x="3810" y="1372"/>
                    <a:pt x="3714" y="1372"/>
                  </a:cubicBezTo>
                  <a:cubicBezTo>
                    <a:pt x="3648" y="1372"/>
                    <a:pt x="3582" y="1401"/>
                    <a:pt x="3537" y="1463"/>
                  </a:cubicBezTo>
                  <a:cubicBezTo>
                    <a:pt x="2979" y="2233"/>
                    <a:pt x="1752" y="2238"/>
                    <a:pt x="1737" y="2238"/>
                  </a:cubicBezTo>
                  <a:lnTo>
                    <a:pt x="1670" y="2238"/>
                  </a:lnTo>
                  <a:lnTo>
                    <a:pt x="1660" y="2243"/>
                  </a:lnTo>
                  <a:lnTo>
                    <a:pt x="1651" y="2248"/>
                  </a:lnTo>
                  <a:lnTo>
                    <a:pt x="1641" y="2252"/>
                  </a:lnTo>
                  <a:lnTo>
                    <a:pt x="1631" y="2257"/>
                  </a:lnTo>
                  <a:lnTo>
                    <a:pt x="1622" y="2262"/>
                  </a:lnTo>
                  <a:lnTo>
                    <a:pt x="1612" y="2267"/>
                  </a:lnTo>
                  <a:lnTo>
                    <a:pt x="1602" y="2272"/>
                  </a:lnTo>
                  <a:lnTo>
                    <a:pt x="1598" y="2281"/>
                  </a:lnTo>
                  <a:lnTo>
                    <a:pt x="1588" y="2286"/>
                  </a:lnTo>
                  <a:lnTo>
                    <a:pt x="1578" y="2296"/>
                  </a:lnTo>
                  <a:lnTo>
                    <a:pt x="1578" y="1901"/>
                  </a:lnTo>
                  <a:cubicBezTo>
                    <a:pt x="1578" y="1098"/>
                    <a:pt x="2233" y="443"/>
                    <a:pt x="3041" y="438"/>
                  </a:cubicBezTo>
                  <a:close/>
                  <a:moveTo>
                    <a:pt x="1516" y="2849"/>
                  </a:moveTo>
                  <a:lnTo>
                    <a:pt x="1516" y="3301"/>
                  </a:lnTo>
                  <a:cubicBezTo>
                    <a:pt x="1439" y="3248"/>
                    <a:pt x="1396" y="3167"/>
                    <a:pt x="1396" y="3075"/>
                  </a:cubicBezTo>
                  <a:cubicBezTo>
                    <a:pt x="1396" y="2984"/>
                    <a:pt x="1439" y="2902"/>
                    <a:pt x="1516" y="2849"/>
                  </a:cubicBezTo>
                  <a:close/>
                  <a:moveTo>
                    <a:pt x="4706" y="2849"/>
                  </a:moveTo>
                  <a:cubicBezTo>
                    <a:pt x="4865" y="2960"/>
                    <a:pt x="4865" y="3196"/>
                    <a:pt x="4706" y="3301"/>
                  </a:cubicBezTo>
                  <a:lnTo>
                    <a:pt x="4706" y="2849"/>
                  </a:lnTo>
                  <a:close/>
                  <a:moveTo>
                    <a:pt x="3638" y="2002"/>
                  </a:moveTo>
                  <a:cubicBezTo>
                    <a:pt x="3753" y="2224"/>
                    <a:pt x="3946" y="2483"/>
                    <a:pt x="4263" y="2618"/>
                  </a:cubicBezTo>
                  <a:lnTo>
                    <a:pt x="4263" y="3518"/>
                  </a:lnTo>
                  <a:cubicBezTo>
                    <a:pt x="4263" y="4081"/>
                    <a:pt x="3806" y="4538"/>
                    <a:pt x="3243" y="4538"/>
                  </a:cubicBezTo>
                  <a:lnTo>
                    <a:pt x="2974" y="4538"/>
                  </a:lnTo>
                  <a:cubicBezTo>
                    <a:pt x="2411" y="4533"/>
                    <a:pt x="1954" y="4076"/>
                    <a:pt x="1958" y="3513"/>
                  </a:cubicBezTo>
                  <a:lnTo>
                    <a:pt x="1954" y="3513"/>
                  </a:lnTo>
                  <a:lnTo>
                    <a:pt x="1954" y="2666"/>
                  </a:lnTo>
                  <a:cubicBezTo>
                    <a:pt x="2329" y="2633"/>
                    <a:pt x="3089" y="2503"/>
                    <a:pt x="3638" y="2002"/>
                  </a:cubicBezTo>
                  <a:close/>
                  <a:moveTo>
                    <a:pt x="3503" y="4952"/>
                  </a:moveTo>
                  <a:lnTo>
                    <a:pt x="3503" y="5231"/>
                  </a:lnTo>
                  <a:lnTo>
                    <a:pt x="3104" y="5649"/>
                  </a:lnTo>
                  <a:lnTo>
                    <a:pt x="2719" y="5274"/>
                  </a:lnTo>
                  <a:lnTo>
                    <a:pt x="2719" y="5029"/>
                  </a:lnTo>
                  <a:lnTo>
                    <a:pt x="2719" y="4952"/>
                  </a:lnTo>
                  <a:cubicBezTo>
                    <a:pt x="2801" y="4966"/>
                    <a:pt x="2887" y="4976"/>
                    <a:pt x="2974" y="4976"/>
                  </a:cubicBezTo>
                  <a:lnTo>
                    <a:pt x="3243" y="4976"/>
                  </a:lnTo>
                  <a:cubicBezTo>
                    <a:pt x="3330" y="4976"/>
                    <a:pt x="3416" y="4966"/>
                    <a:pt x="3503" y="4952"/>
                  </a:cubicBezTo>
                  <a:close/>
                  <a:moveTo>
                    <a:pt x="3917" y="5428"/>
                  </a:moveTo>
                  <a:lnTo>
                    <a:pt x="4071" y="5529"/>
                  </a:lnTo>
                  <a:lnTo>
                    <a:pt x="3758" y="6174"/>
                  </a:lnTo>
                  <a:lnTo>
                    <a:pt x="3681" y="6121"/>
                  </a:lnTo>
                  <a:lnTo>
                    <a:pt x="3436" y="5938"/>
                  </a:lnTo>
                  <a:lnTo>
                    <a:pt x="3883" y="5471"/>
                  </a:lnTo>
                  <a:cubicBezTo>
                    <a:pt x="3893" y="5462"/>
                    <a:pt x="3907" y="5443"/>
                    <a:pt x="3917" y="5428"/>
                  </a:cubicBezTo>
                  <a:close/>
                  <a:moveTo>
                    <a:pt x="2286" y="5423"/>
                  </a:moveTo>
                  <a:cubicBezTo>
                    <a:pt x="2295" y="5462"/>
                    <a:pt x="2315" y="5496"/>
                    <a:pt x="2343" y="5524"/>
                  </a:cubicBezTo>
                  <a:lnTo>
                    <a:pt x="2767" y="5938"/>
                  </a:lnTo>
                  <a:lnTo>
                    <a:pt x="2444" y="6179"/>
                  </a:lnTo>
                  <a:lnTo>
                    <a:pt x="2132" y="5529"/>
                  </a:lnTo>
                  <a:lnTo>
                    <a:pt x="2286" y="5423"/>
                  </a:lnTo>
                  <a:close/>
                  <a:moveTo>
                    <a:pt x="3099" y="6237"/>
                  </a:moveTo>
                  <a:lnTo>
                    <a:pt x="3282" y="6371"/>
                  </a:lnTo>
                  <a:lnTo>
                    <a:pt x="3219" y="6525"/>
                  </a:lnTo>
                  <a:lnTo>
                    <a:pt x="2988" y="6525"/>
                  </a:lnTo>
                  <a:lnTo>
                    <a:pt x="2926" y="6366"/>
                  </a:lnTo>
                  <a:lnTo>
                    <a:pt x="3099" y="6237"/>
                  </a:lnTo>
                  <a:close/>
                  <a:moveTo>
                    <a:pt x="2560" y="6636"/>
                  </a:moveTo>
                  <a:lnTo>
                    <a:pt x="2613" y="6771"/>
                  </a:lnTo>
                  <a:lnTo>
                    <a:pt x="2555" y="7136"/>
                  </a:lnTo>
                  <a:lnTo>
                    <a:pt x="2435" y="6718"/>
                  </a:lnTo>
                  <a:cubicBezTo>
                    <a:pt x="2454" y="6708"/>
                    <a:pt x="2473" y="6698"/>
                    <a:pt x="2493" y="6689"/>
                  </a:cubicBezTo>
                  <a:lnTo>
                    <a:pt x="2560" y="6636"/>
                  </a:lnTo>
                  <a:close/>
                  <a:moveTo>
                    <a:pt x="3647" y="6641"/>
                  </a:moveTo>
                  <a:lnTo>
                    <a:pt x="3710" y="6689"/>
                  </a:lnTo>
                  <a:cubicBezTo>
                    <a:pt x="3729" y="6703"/>
                    <a:pt x="3753" y="6713"/>
                    <a:pt x="3782" y="6723"/>
                  </a:cubicBezTo>
                  <a:lnTo>
                    <a:pt x="3662" y="7141"/>
                  </a:lnTo>
                  <a:lnTo>
                    <a:pt x="3599" y="6766"/>
                  </a:lnTo>
                  <a:lnTo>
                    <a:pt x="3647" y="6641"/>
                  </a:lnTo>
                  <a:close/>
                  <a:moveTo>
                    <a:pt x="3185" y="6968"/>
                  </a:moveTo>
                  <a:lnTo>
                    <a:pt x="3344" y="7945"/>
                  </a:lnTo>
                  <a:lnTo>
                    <a:pt x="2873" y="7945"/>
                  </a:lnTo>
                  <a:lnTo>
                    <a:pt x="3032" y="6968"/>
                  </a:lnTo>
                  <a:close/>
                  <a:moveTo>
                    <a:pt x="4514" y="5751"/>
                  </a:moveTo>
                  <a:lnTo>
                    <a:pt x="5014" y="5957"/>
                  </a:lnTo>
                  <a:lnTo>
                    <a:pt x="5024" y="5962"/>
                  </a:lnTo>
                  <a:cubicBezTo>
                    <a:pt x="5057" y="5972"/>
                    <a:pt x="5745" y="6222"/>
                    <a:pt x="5745" y="7103"/>
                  </a:cubicBezTo>
                  <a:lnTo>
                    <a:pt x="5745" y="7940"/>
                  </a:lnTo>
                  <a:lnTo>
                    <a:pt x="5745" y="7945"/>
                  </a:lnTo>
                  <a:lnTo>
                    <a:pt x="5173" y="7945"/>
                  </a:lnTo>
                  <a:lnTo>
                    <a:pt x="5173" y="7059"/>
                  </a:lnTo>
                  <a:cubicBezTo>
                    <a:pt x="5173" y="6910"/>
                    <a:pt x="5062" y="6836"/>
                    <a:pt x="4951" y="6836"/>
                  </a:cubicBezTo>
                  <a:cubicBezTo>
                    <a:pt x="4841" y="6836"/>
                    <a:pt x="4730" y="6910"/>
                    <a:pt x="4730" y="7059"/>
                  </a:cubicBezTo>
                  <a:lnTo>
                    <a:pt x="4730" y="7945"/>
                  </a:lnTo>
                  <a:lnTo>
                    <a:pt x="3898" y="7945"/>
                  </a:lnTo>
                  <a:lnTo>
                    <a:pt x="4514" y="5751"/>
                  </a:lnTo>
                  <a:close/>
                  <a:moveTo>
                    <a:pt x="3041" y="1"/>
                  </a:moveTo>
                  <a:cubicBezTo>
                    <a:pt x="1987" y="1"/>
                    <a:pt x="1136" y="852"/>
                    <a:pt x="1136" y="1901"/>
                  </a:cubicBezTo>
                  <a:lnTo>
                    <a:pt x="1136" y="2604"/>
                  </a:lnTo>
                  <a:cubicBezTo>
                    <a:pt x="765" y="3017"/>
                    <a:pt x="991" y="3677"/>
                    <a:pt x="1540" y="3778"/>
                  </a:cubicBezTo>
                  <a:cubicBezTo>
                    <a:pt x="1622" y="4211"/>
                    <a:pt x="1891" y="4586"/>
                    <a:pt x="2276" y="4793"/>
                  </a:cubicBezTo>
                  <a:lnTo>
                    <a:pt x="2276" y="4904"/>
                  </a:lnTo>
                  <a:lnTo>
                    <a:pt x="1780" y="5231"/>
                  </a:lnTo>
                  <a:lnTo>
                    <a:pt x="1761" y="5240"/>
                  </a:lnTo>
                  <a:lnTo>
                    <a:pt x="1011" y="5548"/>
                  </a:lnTo>
                  <a:cubicBezTo>
                    <a:pt x="659" y="5669"/>
                    <a:pt x="0" y="6150"/>
                    <a:pt x="0" y="7107"/>
                  </a:cubicBezTo>
                  <a:lnTo>
                    <a:pt x="0" y="8161"/>
                  </a:lnTo>
                  <a:cubicBezTo>
                    <a:pt x="0" y="8286"/>
                    <a:pt x="101" y="8383"/>
                    <a:pt x="221" y="8383"/>
                  </a:cubicBezTo>
                  <a:lnTo>
                    <a:pt x="1670" y="8383"/>
                  </a:lnTo>
                  <a:cubicBezTo>
                    <a:pt x="1962" y="8383"/>
                    <a:pt x="1963" y="7945"/>
                    <a:pt x="1675" y="7945"/>
                  </a:cubicBezTo>
                  <a:cubicBezTo>
                    <a:pt x="1673" y="7945"/>
                    <a:pt x="1671" y="7945"/>
                    <a:pt x="1670" y="7945"/>
                  </a:cubicBezTo>
                  <a:lnTo>
                    <a:pt x="1458" y="7945"/>
                  </a:lnTo>
                  <a:lnTo>
                    <a:pt x="1458" y="7059"/>
                  </a:lnTo>
                  <a:cubicBezTo>
                    <a:pt x="1458" y="6910"/>
                    <a:pt x="1347" y="6836"/>
                    <a:pt x="1237" y="6836"/>
                  </a:cubicBezTo>
                  <a:cubicBezTo>
                    <a:pt x="1126" y="6836"/>
                    <a:pt x="1015" y="6910"/>
                    <a:pt x="1015" y="7059"/>
                  </a:cubicBezTo>
                  <a:lnTo>
                    <a:pt x="1015" y="7945"/>
                  </a:lnTo>
                  <a:lnTo>
                    <a:pt x="443" y="7945"/>
                  </a:lnTo>
                  <a:lnTo>
                    <a:pt x="443" y="7107"/>
                  </a:lnTo>
                  <a:cubicBezTo>
                    <a:pt x="443" y="6227"/>
                    <a:pt x="1131" y="5977"/>
                    <a:pt x="1165" y="5962"/>
                  </a:cubicBezTo>
                  <a:lnTo>
                    <a:pt x="1179" y="5957"/>
                  </a:lnTo>
                  <a:lnTo>
                    <a:pt x="1708" y="5736"/>
                  </a:lnTo>
                  <a:lnTo>
                    <a:pt x="2324" y="7949"/>
                  </a:lnTo>
                  <a:cubicBezTo>
                    <a:pt x="2069" y="8007"/>
                    <a:pt x="2112" y="8383"/>
                    <a:pt x="2372" y="8383"/>
                  </a:cubicBezTo>
                  <a:lnTo>
                    <a:pt x="5967" y="8383"/>
                  </a:lnTo>
                  <a:cubicBezTo>
                    <a:pt x="6087" y="8383"/>
                    <a:pt x="6188" y="8282"/>
                    <a:pt x="6188" y="8161"/>
                  </a:cubicBezTo>
                  <a:lnTo>
                    <a:pt x="6188" y="7107"/>
                  </a:lnTo>
                  <a:cubicBezTo>
                    <a:pt x="6188" y="6150"/>
                    <a:pt x="5529" y="5674"/>
                    <a:pt x="5178" y="5548"/>
                  </a:cubicBezTo>
                  <a:lnTo>
                    <a:pt x="4441" y="5245"/>
                  </a:lnTo>
                  <a:lnTo>
                    <a:pt x="3946" y="4918"/>
                  </a:lnTo>
                  <a:lnTo>
                    <a:pt x="3946" y="4798"/>
                  </a:lnTo>
                  <a:cubicBezTo>
                    <a:pt x="4331" y="4586"/>
                    <a:pt x="4600" y="4211"/>
                    <a:pt x="4682" y="3778"/>
                  </a:cubicBezTo>
                  <a:cubicBezTo>
                    <a:pt x="5230" y="3677"/>
                    <a:pt x="5457" y="3013"/>
                    <a:pt x="5081" y="2599"/>
                  </a:cubicBezTo>
                  <a:lnTo>
                    <a:pt x="5081" y="1901"/>
                  </a:lnTo>
                  <a:cubicBezTo>
                    <a:pt x="5081" y="852"/>
                    <a:pt x="4230" y="1"/>
                    <a:pt x="318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4" name="Google Shape;13724;p93"/>
            <p:cNvSpPr/>
            <p:nvPr/>
          </p:nvSpPr>
          <p:spPr>
            <a:xfrm>
              <a:off x="7169069" y="1510602"/>
              <a:ext cx="257187" cy="61110"/>
            </a:xfrm>
            <a:custGeom>
              <a:avLst/>
              <a:gdLst/>
              <a:ahLst/>
              <a:cxnLst/>
              <a:rect l="l" t="t" r="r" b="b"/>
              <a:pathLst>
                <a:path w="9806" h="2330" extrusionOk="0">
                  <a:moveTo>
                    <a:pt x="4963" y="1"/>
                  </a:moveTo>
                  <a:cubicBezTo>
                    <a:pt x="3241" y="1"/>
                    <a:pt x="1524" y="636"/>
                    <a:pt x="187" y="1892"/>
                  </a:cubicBezTo>
                  <a:cubicBezTo>
                    <a:pt x="1" y="2044"/>
                    <a:pt x="151" y="2286"/>
                    <a:pt x="328" y="2286"/>
                  </a:cubicBezTo>
                  <a:cubicBezTo>
                    <a:pt x="381" y="2286"/>
                    <a:pt x="436" y="2265"/>
                    <a:pt x="485" y="2215"/>
                  </a:cubicBezTo>
                  <a:cubicBezTo>
                    <a:pt x="1738" y="1040"/>
                    <a:pt x="3348" y="446"/>
                    <a:pt x="4961" y="446"/>
                  </a:cubicBezTo>
                  <a:cubicBezTo>
                    <a:pt x="6407" y="446"/>
                    <a:pt x="7856" y="923"/>
                    <a:pt x="9055" y="1887"/>
                  </a:cubicBezTo>
                  <a:lnTo>
                    <a:pt x="8703" y="1887"/>
                  </a:lnTo>
                  <a:cubicBezTo>
                    <a:pt x="8405" y="1887"/>
                    <a:pt x="8405" y="2330"/>
                    <a:pt x="8703" y="2330"/>
                  </a:cubicBezTo>
                  <a:lnTo>
                    <a:pt x="9584" y="2330"/>
                  </a:lnTo>
                  <a:cubicBezTo>
                    <a:pt x="9704" y="2330"/>
                    <a:pt x="9805" y="2229"/>
                    <a:pt x="9805" y="2109"/>
                  </a:cubicBezTo>
                  <a:lnTo>
                    <a:pt x="9805" y="1310"/>
                  </a:lnTo>
                  <a:cubicBezTo>
                    <a:pt x="9805" y="1190"/>
                    <a:pt x="9704" y="1089"/>
                    <a:pt x="9584" y="1089"/>
                  </a:cubicBezTo>
                  <a:cubicBezTo>
                    <a:pt x="9464" y="1089"/>
                    <a:pt x="9363" y="1190"/>
                    <a:pt x="9363" y="1310"/>
                  </a:cubicBezTo>
                  <a:lnTo>
                    <a:pt x="9363" y="1565"/>
                  </a:lnTo>
                  <a:cubicBezTo>
                    <a:pt x="8077" y="519"/>
                    <a:pt x="6518" y="1"/>
                    <a:pt x="496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5" name="Google Shape;13725;p93"/>
            <p:cNvSpPr/>
            <p:nvPr/>
          </p:nvSpPr>
          <p:spPr>
            <a:xfrm>
              <a:off x="7176859" y="1819693"/>
              <a:ext cx="245358" cy="57569"/>
            </a:xfrm>
            <a:custGeom>
              <a:avLst/>
              <a:gdLst/>
              <a:ahLst/>
              <a:cxnLst/>
              <a:rect l="l" t="t" r="r" b="b"/>
              <a:pathLst>
                <a:path w="9355" h="2195" extrusionOk="0">
                  <a:moveTo>
                    <a:pt x="222" y="0"/>
                  </a:moveTo>
                  <a:cubicBezTo>
                    <a:pt x="101" y="0"/>
                    <a:pt x="0" y="101"/>
                    <a:pt x="0" y="221"/>
                  </a:cubicBezTo>
                  <a:lnTo>
                    <a:pt x="0" y="1015"/>
                  </a:lnTo>
                  <a:cubicBezTo>
                    <a:pt x="0" y="1164"/>
                    <a:pt x="111" y="1239"/>
                    <a:pt x="222" y="1239"/>
                  </a:cubicBezTo>
                  <a:cubicBezTo>
                    <a:pt x="332" y="1239"/>
                    <a:pt x="443" y="1164"/>
                    <a:pt x="443" y="1015"/>
                  </a:cubicBezTo>
                  <a:lnTo>
                    <a:pt x="443" y="775"/>
                  </a:lnTo>
                  <a:cubicBezTo>
                    <a:pt x="1696" y="1724"/>
                    <a:pt x="3182" y="2194"/>
                    <a:pt x="4666" y="2194"/>
                  </a:cubicBezTo>
                  <a:cubicBezTo>
                    <a:pt x="6304" y="2194"/>
                    <a:pt x="7938" y="1620"/>
                    <a:pt x="9248" y="481"/>
                  </a:cubicBezTo>
                  <a:cubicBezTo>
                    <a:pt x="9345" y="399"/>
                    <a:pt x="9354" y="255"/>
                    <a:pt x="9272" y="164"/>
                  </a:cubicBezTo>
                  <a:cubicBezTo>
                    <a:pt x="9228" y="114"/>
                    <a:pt x="9167" y="89"/>
                    <a:pt x="9106" y="89"/>
                  </a:cubicBezTo>
                  <a:cubicBezTo>
                    <a:pt x="9054" y="89"/>
                    <a:pt x="9002" y="107"/>
                    <a:pt x="8960" y="144"/>
                  </a:cubicBezTo>
                  <a:cubicBezTo>
                    <a:pt x="7732" y="1210"/>
                    <a:pt x="6198" y="1749"/>
                    <a:pt x="4661" y="1749"/>
                  </a:cubicBezTo>
                  <a:cubicBezTo>
                    <a:pt x="3284" y="1749"/>
                    <a:pt x="1903" y="1316"/>
                    <a:pt x="736" y="443"/>
                  </a:cubicBezTo>
                  <a:lnTo>
                    <a:pt x="1107" y="443"/>
                  </a:lnTo>
                  <a:cubicBezTo>
                    <a:pt x="1400" y="443"/>
                    <a:pt x="1400" y="0"/>
                    <a:pt x="110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6" name="Google Shape;13726;p93"/>
            <p:cNvSpPr/>
            <p:nvPr/>
          </p:nvSpPr>
          <p:spPr>
            <a:xfrm>
              <a:off x="7356045" y="1591776"/>
              <a:ext cx="100478" cy="60717"/>
            </a:xfrm>
            <a:custGeom>
              <a:avLst/>
              <a:gdLst/>
              <a:ahLst/>
              <a:cxnLst/>
              <a:rect l="l" t="t" r="r" b="b"/>
              <a:pathLst>
                <a:path w="3831" h="2315" extrusionOk="0">
                  <a:moveTo>
                    <a:pt x="1733" y="0"/>
                  </a:moveTo>
                  <a:cubicBezTo>
                    <a:pt x="1733" y="0"/>
                    <a:pt x="1" y="53"/>
                    <a:pt x="1" y="1549"/>
                  </a:cubicBezTo>
                  <a:lnTo>
                    <a:pt x="1" y="2314"/>
                  </a:lnTo>
                  <a:cubicBezTo>
                    <a:pt x="1" y="2314"/>
                    <a:pt x="1954" y="2151"/>
                    <a:pt x="2354" y="1371"/>
                  </a:cubicBezTo>
                  <a:cubicBezTo>
                    <a:pt x="2354" y="1371"/>
                    <a:pt x="2599" y="2276"/>
                    <a:pt x="3504" y="2314"/>
                  </a:cubicBezTo>
                  <a:cubicBezTo>
                    <a:pt x="3504" y="2314"/>
                    <a:pt x="3831" y="0"/>
                    <a:pt x="1733" y="0"/>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7" name="Google Shape;13727;p93"/>
            <p:cNvSpPr/>
            <p:nvPr/>
          </p:nvSpPr>
          <p:spPr>
            <a:xfrm>
              <a:off x="7356045" y="1591776"/>
              <a:ext cx="53793" cy="60717"/>
            </a:xfrm>
            <a:custGeom>
              <a:avLst/>
              <a:gdLst/>
              <a:ahLst/>
              <a:cxnLst/>
              <a:rect l="l" t="t" r="r" b="b"/>
              <a:pathLst>
                <a:path w="2051" h="2315" extrusionOk="0">
                  <a:moveTo>
                    <a:pt x="1733" y="0"/>
                  </a:moveTo>
                  <a:cubicBezTo>
                    <a:pt x="1733" y="0"/>
                    <a:pt x="1" y="53"/>
                    <a:pt x="1" y="1549"/>
                  </a:cubicBezTo>
                  <a:lnTo>
                    <a:pt x="1" y="2314"/>
                  </a:lnTo>
                  <a:cubicBezTo>
                    <a:pt x="1" y="2314"/>
                    <a:pt x="213" y="2300"/>
                    <a:pt x="516" y="2247"/>
                  </a:cubicBezTo>
                  <a:lnTo>
                    <a:pt x="516" y="1549"/>
                  </a:lnTo>
                  <a:cubicBezTo>
                    <a:pt x="516" y="366"/>
                    <a:pt x="1598" y="87"/>
                    <a:pt x="2051" y="24"/>
                  </a:cubicBezTo>
                  <a:cubicBezTo>
                    <a:pt x="1945" y="10"/>
                    <a:pt x="1839" y="0"/>
                    <a:pt x="1733" y="0"/>
                  </a:cubicBezTo>
                  <a:close/>
                </a:path>
              </a:pathLst>
            </a:custGeom>
            <a:solidFill>
              <a:srgbClr val="6D8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8" name="Google Shape;13728;p93"/>
            <p:cNvSpPr/>
            <p:nvPr/>
          </p:nvSpPr>
          <p:spPr>
            <a:xfrm>
              <a:off x="7395675" y="1748249"/>
              <a:ext cx="12143" cy="10124"/>
            </a:xfrm>
            <a:custGeom>
              <a:avLst/>
              <a:gdLst/>
              <a:ahLst/>
              <a:cxnLst/>
              <a:rect l="l" t="t" r="r" b="b"/>
              <a:pathLst>
                <a:path w="463" h="386" extrusionOk="0">
                  <a:moveTo>
                    <a:pt x="227" y="1"/>
                  </a:moveTo>
                  <a:lnTo>
                    <a:pt x="1" y="169"/>
                  </a:lnTo>
                  <a:lnTo>
                    <a:pt x="92" y="386"/>
                  </a:lnTo>
                  <a:lnTo>
                    <a:pt x="381" y="386"/>
                  </a:lnTo>
                  <a:lnTo>
                    <a:pt x="463" y="174"/>
                  </a:lnTo>
                  <a:lnTo>
                    <a:pt x="227" y="1"/>
                  </a:lnTo>
                  <a:close/>
                </a:path>
              </a:pathLst>
            </a:custGeom>
            <a:solidFill>
              <a:srgbClr val="98A9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29" name="Google Shape;13729;p93"/>
            <p:cNvSpPr/>
            <p:nvPr/>
          </p:nvSpPr>
          <p:spPr>
            <a:xfrm>
              <a:off x="7394416" y="1767552"/>
              <a:ext cx="15055" cy="28037"/>
            </a:xfrm>
            <a:custGeom>
              <a:avLst/>
              <a:gdLst/>
              <a:ahLst/>
              <a:cxnLst/>
              <a:rect l="l" t="t" r="r" b="b"/>
              <a:pathLst>
                <a:path w="574" h="1069" extrusionOk="0">
                  <a:moveTo>
                    <a:pt x="169" y="1"/>
                  </a:moveTo>
                  <a:lnTo>
                    <a:pt x="1" y="1069"/>
                  </a:lnTo>
                  <a:lnTo>
                    <a:pt x="573" y="1069"/>
                  </a:lnTo>
                  <a:lnTo>
                    <a:pt x="405" y="1"/>
                  </a:lnTo>
                  <a:close/>
                </a:path>
              </a:pathLst>
            </a:custGeom>
            <a:solidFill>
              <a:srgbClr val="98A9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0" name="Google Shape;13730;p93"/>
            <p:cNvSpPr/>
            <p:nvPr/>
          </p:nvSpPr>
          <p:spPr>
            <a:xfrm>
              <a:off x="7354550" y="1658656"/>
              <a:ext cx="6714" cy="16182"/>
            </a:xfrm>
            <a:custGeom>
              <a:avLst/>
              <a:gdLst/>
              <a:ahLst/>
              <a:cxnLst/>
              <a:rect l="l" t="t" r="r" b="b"/>
              <a:pathLst>
                <a:path w="256" h="617" extrusionOk="0">
                  <a:moveTo>
                    <a:pt x="255" y="0"/>
                  </a:moveTo>
                  <a:lnTo>
                    <a:pt x="188" y="48"/>
                  </a:lnTo>
                  <a:cubicBezTo>
                    <a:pt x="0" y="173"/>
                    <a:pt x="0" y="443"/>
                    <a:pt x="188" y="573"/>
                  </a:cubicBezTo>
                  <a:lnTo>
                    <a:pt x="255" y="616"/>
                  </a:lnTo>
                  <a:lnTo>
                    <a:pt x="255" y="0"/>
                  </a:ln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1" name="Google Shape;13731;p93"/>
            <p:cNvSpPr/>
            <p:nvPr/>
          </p:nvSpPr>
          <p:spPr>
            <a:xfrm>
              <a:off x="7442622" y="1658656"/>
              <a:ext cx="5455" cy="16182"/>
            </a:xfrm>
            <a:custGeom>
              <a:avLst/>
              <a:gdLst/>
              <a:ahLst/>
              <a:cxnLst/>
              <a:rect l="l" t="t" r="r" b="b"/>
              <a:pathLst>
                <a:path w="208" h="617" extrusionOk="0">
                  <a:moveTo>
                    <a:pt x="1" y="0"/>
                  </a:moveTo>
                  <a:lnTo>
                    <a:pt x="1" y="616"/>
                  </a:lnTo>
                  <a:lnTo>
                    <a:pt x="68" y="573"/>
                  </a:lnTo>
                  <a:cubicBezTo>
                    <a:pt x="155" y="510"/>
                    <a:pt x="208" y="414"/>
                    <a:pt x="208" y="308"/>
                  </a:cubicBezTo>
                  <a:cubicBezTo>
                    <a:pt x="208" y="202"/>
                    <a:pt x="155" y="106"/>
                    <a:pt x="68" y="48"/>
                  </a:cubicBezTo>
                  <a:lnTo>
                    <a:pt x="1" y="0"/>
                  </a:ln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2" name="Google Shape;13732;p93"/>
            <p:cNvSpPr/>
            <p:nvPr/>
          </p:nvSpPr>
          <p:spPr>
            <a:xfrm>
              <a:off x="7370444" y="1636703"/>
              <a:ext cx="62867" cy="69424"/>
            </a:xfrm>
            <a:custGeom>
              <a:avLst/>
              <a:gdLst/>
              <a:ahLst/>
              <a:cxnLst/>
              <a:rect l="l" t="t" r="r" b="b"/>
              <a:pathLst>
                <a:path w="2397" h="2647" extrusionOk="0">
                  <a:moveTo>
                    <a:pt x="1742" y="0"/>
                  </a:moveTo>
                  <a:lnTo>
                    <a:pt x="1704" y="39"/>
                  </a:lnTo>
                  <a:cubicBezTo>
                    <a:pt x="1179" y="520"/>
                    <a:pt x="453" y="654"/>
                    <a:pt x="68" y="688"/>
                  </a:cubicBezTo>
                  <a:lnTo>
                    <a:pt x="44" y="688"/>
                  </a:lnTo>
                  <a:lnTo>
                    <a:pt x="5" y="693"/>
                  </a:lnTo>
                  <a:lnTo>
                    <a:pt x="5" y="1578"/>
                  </a:lnTo>
                  <a:cubicBezTo>
                    <a:pt x="0" y="2165"/>
                    <a:pt x="477" y="2646"/>
                    <a:pt x="1064" y="2646"/>
                  </a:cubicBezTo>
                  <a:lnTo>
                    <a:pt x="1333" y="2646"/>
                  </a:lnTo>
                  <a:cubicBezTo>
                    <a:pt x="1920" y="2646"/>
                    <a:pt x="2397" y="2170"/>
                    <a:pt x="2397" y="1583"/>
                  </a:cubicBezTo>
                  <a:lnTo>
                    <a:pt x="2397" y="659"/>
                  </a:lnTo>
                  <a:lnTo>
                    <a:pt x="2373" y="645"/>
                  </a:lnTo>
                  <a:cubicBezTo>
                    <a:pt x="2060" y="515"/>
                    <a:pt x="1872" y="250"/>
                    <a:pt x="1771" y="53"/>
                  </a:cubicBezTo>
                  <a:lnTo>
                    <a:pt x="1742" y="0"/>
                  </a:ln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3" name="Google Shape;13733;p93"/>
            <p:cNvSpPr/>
            <p:nvPr/>
          </p:nvSpPr>
          <p:spPr>
            <a:xfrm>
              <a:off x="7390508" y="1714547"/>
              <a:ext cx="22870" cy="21375"/>
            </a:xfrm>
            <a:custGeom>
              <a:avLst/>
              <a:gdLst/>
              <a:ahLst/>
              <a:cxnLst/>
              <a:rect l="l" t="t" r="r" b="b"/>
              <a:pathLst>
                <a:path w="872" h="815" extrusionOk="0">
                  <a:moveTo>
                    <a:pt x="0" y="1"/>
                  </a:moveTo>
                  <a:lnTo>
                    <a:pt x="0" y="391"/>
                  </a:lnTo>
                  <a:lnTo>
                    <a:pt x="429" y="814"/>
                  </a:lnTo>
                  <a:lnTo>
                    <a:pt x="871" y="352"/>
                  </a:lnTo>
                  <a:lnTo>
                    <a:pt x="871" y="1"/>
                  </a:lnTo>
                  <a:lnTo>
                    <a:pt x="823" y="10"/>
                  </a:lnTo>
                  <a:cubicBezTo>
                    <a:pt x="737" y="25"/>
                    <a:pt x="655" y="35"/>
                    <a:pt x="573" y="35"/>
                  </a:cubicBezTo>
                  <a:lnTo>
                    <a:pt x="304" y="35"/>
                  </a:lnTo>
                  <a:lnTo>
                    <a:pt x="299" y="30"/>
                  </a:lnTo>
                  <a:cubicBezTo>
                    <a:pt x="217" y="30"/>
                    <a:pt x="135" y="25"/>
                    <a:pt x="49" y="10"/>
                  </a:cubicBezTo>
                  <a:lnTo>
                    <a:pt x="0" y="1"/>
                  </a:ln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4" name="Google Shape;13734;p93"/>
            <p:cNvSpPr/>
            <p:nvPr/>
          </p:nvSpPr>
          <p:spPr>
            <a:xfrm>
              <a:off x="7370444" y="1636703"/>
              <a:ext cx="48862" cy="69424"/>
            </a:xfrm>
            <a:custGeom>
              <a:avLst/>
              <a:gdLst/>
              <a:ahLst/>
              <a:cxnLst/>
              <a:rect l="l" t="t" r="r" b="b"/>
              <a:pathLst>
                <a:path w="1863" h="2647" extrusionOk="0">
                  <a:moveTo>
                    <a:pt x="1742" y="0"/>
                  </a:moveTo>
                  <a:lnTo>
                    <a:pt x="1699" y="43"/>
                  </a:lnTo>
                  <a:cubicBezTo>
                    <a:pt x="1179" y="525"/>
                    <a:pt x="453" y="654"/>
                    <a:pt x="68" y="693"/>
                  </a:cubicBezTo>
                  <a:lnTo>
                    <a:pt x="44" y="693"/>
                  </a:lnTo>
                  <a:lnTo>
                    <a:pt x="0" y="698"/>
                  </a:lnTo>
                  <a:lnTo>
                    <a:pt x="0" y="1583"/>
                  </a:lnTo>
                  <a:cubicBezTo>
                    <a:pt x="5" y="2170"/>
                    <a:pt x="477" y="2646"/>
                    <a:pt x="1064" y="2646"/>
                  </a:cubicBezTo>
                  <a:lnTo>
                    <a:pt x="1391" y="2646"/>
                  </a:lnTo>
                  <a:cubicBezTo>
                    <a:pt x="828" y="2613"/>
                    <a:pt x="385" y="2146"/>
                    <a:pt x="385" y="1583"/>
                  </a:cubicBezTo>
                  <a:lnTo>
                    <a:pt x="385" y="698"/>
                  </a:lnTo>
                  <a:lnTo>
                    <a:pt x="424" y="693"/>
                  </a:lnTo>
                  <a:lnTo>
                    <a:pt x="448" y="693"/>
                  </a:lnTo>
                  <a:cubicBezTo>
                    <a:pt x="785" y="659"/>
                    <a:pt x="1372" y="558"/>
                    <a:pt x="1863" y="217"/>
                  </a:cubicBezTo>
                  <a:cubicBezTo>
                    <a:pt x="1829" y="164"/>
                    <a:pt x="1800" y="111"/>
                    <a:pt x="1771" y="53"/>
                  </a:cubicBezTo>
                  <a:lnTo>
                    <a:pt x="1742" y="0"/>
                  </a:ln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5" name="Google Shape;13735;p93"/>
            <p:cNvSpPr/>
            <p:nvPr/>
          </p:nvSpPr>
          <p:spPr>
            <a:xfrm>
              <a:off x="7406900" y="1714547"/>
              <a:ext cx="6478" cy="787"/>
            </a:xfrm>
            <a:custGeom>
              <a:avLst/>
              <a:gdLst/>
              <a:ahLst/>
              <a:cxnLst/>
              <a:rect l="l" t="t" r="r" b="b"/>
              <a:pathLst>
                <a:path w="247" h="30" extrusionOk="0">
                  <a:moveTo>
                    <a:pt x="246" y="1"/>
                  </a:moveTo>
                  <a:lnTo>
                    <a:pt x="198" y="10"/>
                  </a:lnTo>
                  <a:cubicBezTo>
                    <a:pt x="131" y="20"/>
                    <a:pt x="68" y="30"/>
                    <a:pt x="1" y="30"/>
                  </a:cubicBezTo>
                  <a:lnTo>
                    <a:pt x="246" y="30"/>
                  </a:lnTo>
                  <a:lnTo>
                    <a:pt x="246" y="1"/>
                  </a:ln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6" name="Google Shape;13736;p93"/>
            <p:cNvSpPr/>
            <p:nvPr/>
          </p:nvSpPr>
          <p:spPr>
            <a:xfrm>
              <a:off x="7390508" y="1714547"/>
              <a:ext cx="16051" cy="21375"/>
            </a:xfrm>
            <a:custGeom>
              <a:avLst/>
              <a:gdLst/>
              <a:ahLst/>
              <a:cxnLst/>
              <a:rect l="l" t="t" r="r" b="b"/>
              <a:pathLst>
                <a:path w="612" h="815" extrusionOk="0">
                  <a:moveTo>
                    <a:pt x="0" y="1"/>
                  </a:moveTo>
                  <a:lnTo>
                    <a:pt x="0" y="391"/>
                  </a:lnTo>
                  <a:lnTo>
                    <a:pt x="429" y="814"/>
                  </a:lnTo>
                  <a:lnTo>
                    <a:pt x="612" y="622"/>
                  </a:lnTo>
                  <a:lnTo>
                    <a:pt x="381" y="391"/>
                  </a:lnTo>
                  <a:lnTo>
                    <a:pt x="381" y="30"/>
                  </a:lnTo>
                  <a:lnTo>
                    <a:pt x="299" y="30"/>
                  </a:lnTo>
                  <a:cubicBezTo>
                    <a:pt x="217" y="30"/>
                    <a:pt x="130" y="25"/>
                    <a:pt x="49" y="10"/>
                  </a:cubicBezTo>
                  <a:lnTo>
                    <a:pt x="0" y="1"/>
                  </a:ln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7" name="Google Shape;13737;p93"/>
            <p:cNvSpPr/>
            <p:nvPr/>
          </p:nvSpPr>
          <p:spPr>
            <a:xfrm>
              <a:off x="7330316" y="1734506"/>
              <a:ext cx="57701" cy="66146"/>
            </a:xfrm>
            <a:custGeom>
              <a:avLst/>
              <a:gdLst/>
              <a:ahLst/>
              <a:cxnLst/>
              <a:rect l="l" t="t" r="r" b="b"/>
              <a:pathLst>
                <a:path w="2200" h="2522" extrusionOk="0">
                  <a:moveTo>
                    <a:pt x="1367" y="0"/>
                  </a:moveTo>
                  <a:lnTo>
                    <a:pt x="770" y="246"/>
                  </a:lnTo>
                  <a:lnTo>
                    <a:pt x="761" y="250"/>
                  </a:lnTo>
                  <a:cubicBezTo>
                    <a:pt x="732" y="260"/>
                    <a:pt x="0" y="529"/>
                    <a:pt x="0" y="1448"/>
                  </a:cubicBezTo>
                  <a:lnTo>
                    <a:pt x="0" y="2343"/>
                  </a:lnTo>
                  <a:lnTo>
                    <a:pt x="693" y="2343"/>
                  </a:lnTo>
                  <a:lnTo>
                    <a:pt x="693" y="1400"/>
                  </a:lnTo>
                  <a:cubicBezTo>
                    <a:pt x="693" y="1292"/>
                    <a:pt x="774" y="1238"/>
                    <a:pt x="854" y="1238"/>
                  </a:cubicBezTo>
                  <a:cubicBezTo>
                    <a:pt x="935" y="1238"/>
                    <a:pt x="1016" y="1292"/>
                    <a:pt x="1016" y="1400"/>
                  </a:cubicBezTo>
                  <a:lnTo>
                    <a:pt x="1016" y="2521"/>
                  </a:lnTo>
                  <a:lnTo>
                    <a:pt x="2199" y="2521"/>
                  </a:lnTo>
                  <a:lnTo>
                    <a:pt x="1367" y="0"/>
                  </a:ln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8" name="Google Shape;13738;p93"/>
            <p:cNvSpPr/>
            <p:nvPr/>
          </p:nvSpPr>
          <p:spPr>
            <a:xfrm>
              <a:off x="7420539" y="1734742"/>
              <a:ext cx="52140" cy="61241"/>
            </a:xfrm>
            <a:custGeom>
              <a:avLst/>
              <a:gdLst/>
              <a:ahLst/>
              <a:cxnLst/>
              <a:rect l="l" t="t" r="r" b="b"/>
              <a:pathLst>
                <a:path w="1988" h="2335" extrusionOk="0">
                  <a:moveTo>
                    <a:pt x="655" y="1"/>
                  </a:moveTo>
                  <a:lnTo>
                    <a:pt x="1" y="2334"/>
                  </a:lnTo>
                  <a:lnTo>
                    <a:pt x="973" y="2334"/>
                  </a:lnTo>
                  <a:lnTo>
                    <a:pt x="973" y="1391"/>
                  </a:lnTo>
                  <a:cubicBezTo>
                    <a:pt x="973" y="1283"/>
                    <a:pt x="1053" y="1229"/>
                    <a:pt x="1134" y="1229"/>
                  </a:cubicBezTo>
                  <a:cubicBezTo>
                    <a:pt x="1214" y="1229"/>
                    <a:pt x="1295" y="1283"/>
                    <a:pt x="1295" y="1391"/>
                  </a:cubicBezTo>
                  <a:lnTo>
                    <a:pt x="1295" y="2334"/>
                  </a:lnTo>
                  <a:lnTo>
                    <a:pt x="1988" y="2334"/>
                  </a:lnTo>
                  <a:lnTo>
                    <a:pt x="1988" y="1439"/>
                  </a:lnTo>
                  <a:cubicBezTo>
                    <a:pt x="1983" y="506"/>
                    <a:pt x="1237" y="246"/>
                    <a:pt x="1228" y="241"/>
                  </a:cubicBezTo>
                  <a:lnTo>
                    <a:pt x="1218" y="237"/>
                  </a:lnTo>
                  <a:lnTo>
                    <a:pt x="655" y="1"/>
                  </a:ln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39" name="Google Shape;13739;p93"/>
            <p:cNvSpPr/>
            <p:nvPr/>
          </p:nvSpPr>
          <p:spPr>
            <a:xfrm>
              <a:off x="7329162" y="1734506"/>
              <a:ext cx="36771" cy="61477"/>
            </a:xfrm>
            <a:custGeom>
              <a:avLst/>
              <a:gdLst/>
              <a:ahLst/>
              <a:cxnLst/>
              <a:rect l="l" t="t" r="r" b="b"/>
              <a:pathLst>
                <a:path w="1402" h="2344" extrusionOk="0">
                  <a:moveTo>
                    <a:pt x="1367" y="0"/>
                  </a:moveTo>
                  <a:lnTo>
                    <a:pt x="771" y="246"/>
                  </a:lnTo>
                  <a:lnTo>
                    <a:pt x="761" y="250"/>
                  </a:lnTo>
                  <a:cubicBezTo>
                    <a:pt x="728" y="265"/>
                    <a:pt x="1" y="529"/>
                    <a:pt x="1" y="1448"/>
                  </a:cubicBezTo>
                  <a:lnTo>
                    <a:pt x="1" y="2343"/>
                  </a:lnTo>
                  <a:lnTo>
                    <a:pt x="328" y="2343"/>
                  </a:lnTo>
                  <a:lnTo>
                    <a:pt x="328" y="1448"/>
                  </a:lnTo>
                  <a:cubicBezTo>
                    <a:pt x="328" y="529"/>
                    <a:pt x="1050" y="260"/>
                    <a:pt x="1084" y="250"/>
                  </a:cubicBezTo>
                  <a:lnTo>
                    <a:pt x="1093" y="246"/>
                  </a:lnTo>
                  <a:lnTo>
                    <a:pt x="1401" y="120"/>
                  </a:lnTo>
                  <a:lnTo>
                    <a:pt x="1367" y="0"/>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0" name="Google Shape;13740;p93"/>
            <p:cNvSpPr/>
            <p:nvPr/>
          </p:nvSpPr>
          <p:spPr>
            <a:xfrm>
              <a:off x="7355809" y="1766923"/>
              <a:ext cx="8471" cy="29060"/>
            </a:xfrm>
            <a:custGeom>
              <a:avLst/>
              <a:gdLst/>
              <a:ahLst/>
              <a:cxnLst/>
              <a:rect l="l" t="t" r="r" b="b"/>
              <a:pathLst>
                <a:path w="323" h="1108" extrusionOk="0">
                  <a:moveTo>
                    <a:pt x="164" y="1"/>
                  </a:moveTo>
                  <a:cubicBezTo>
                    <a:pt x="72" y="1"/>
                    <a:pt x="0" y="73"/>
                    <a:pt x="0" y="164"/>
                  </a:cubicBezTo>
                  <a:lnTo>
                    <a:pt x="0" y="1107"/>
                  </a:lnTo>
                  <a:lnTo>
                    <a:pt x="323" y="1107"/>
                  </a:lnTo>
                  <a:lnTo>
                    <a:pt x="323" y="164"/>
                  </a:lnTo>
                  <a:cubicBezTo>
                    <a:pt x="323" y="73"/>
                    <a:pt x="250" y="1"/>
                    <a:pt x="164" y="1"/>
                  </a:cubicBez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1" name="Google Shape;13741;p93"/>
            <p:cNvSpPr/>
            <p:nvPr/>
          </p:nvSpPr>
          <p:spPr>
            <a:xfrm>
              <a:off x="7376240" y="1728447"/>
              <a:ext cx="16812" cy="19566"/>
            </a:xfrm>
            <a:custGeom>
              <a:avLst/>
              <a:gdLst/>
              <a:ahLst/>
              <a:cxnLst/>
              <a:rect l="l" t="t" r="r" b="b"/>
              <a:pathLst>
                <a:path w="641" h="746" extrusionOk="0">
                  <a:moveTo>
                    <a:pt x="155" y="0"/>
                  </a:moveTo>
                  <a:lnTo>
                    <a:pt x="1" y="101"/>
                  </a:lnTo>
                  <a:lnTo>
                    <a:pt x="314" y="746"/>
                  </a:lnTo>
                  <a:lnTo>
                    <a:pt x="641" y="510"/>
                  </a:lnTo>
                  <a:lnTo>
                    <a:pt x="212" y="96"/>
                  </a:lnTo>
                  <a:cubicBezTo>
                    <a:pt x="188" y="68"/>
                    <a:pt x="164" y="34"/>
                    <a:pt x="155" y="0"/>
                  </a:cubicBezTo>
                  <a:close/>
                </a:path>
              </a:pathLst>
            </a:custGeom>
            <a:solidFill>
              <a:srgbClr val="F2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2" name="Google Shape;13742;p93"/>
            <p:cNvSpPr/>
            <p:nvPr/>
          </p:nvSpPr>
          <p:spPr>
            <a:xfrm>
              <a:off x="7384319" y="1760104"/>
              <a:ext cx="4695" cy="13166"/>
            </a:xfrm>
            <a:custGeom>
              <a:avLst/>
              <a:gdLst/>
              <a:ahLst/>
              <a:cxnLst/>
              <a:rect l="l" t="t" r="r" b="b"/>
              <a:pathLst>
                <a:path w="179" h="502" extrusionOk="0">
                  <a:moveTo>
                    <a:pt x="121" y="1"/>
                  </a:moveTo>
                  <a:lnTo>
                    <a:pt x="54" y="49"/>
                  </a:lnTo>
                  <a:cubicBezTo>
                    <a:pt x="34" y="63"/>
                    <a:pt x="20" y="73"/>
                    <a:pt x="1" y="78"/>
                  </a:cubicBezTo>
                  <a:lnTo>
                    <a:pt x="121" y="501"/>
                  </a:lnTo>
                  <a:lnTo>
                    <a:pt x="179" y="136"/>
                  </a:lnTo>
                  <a:lnTo>
                    <a:pt x="121" y="1"/>
                  </a:lnTo>
                  <a:close/>
                </a:path>
              </a:pathLst>
            </a:custGeom>
            <a:solidFill>
              <a:srgbClr val="F2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3" name="Google Shape;13743;p93"/>
            <p:cNvSpPr/>
            <p:nvPr/>
          </p:nvSpPr>
          <p:spPr>
            <a:xfrm>
              <a:off x="7414874" y="1760366"/>
              <a:ext cx="4800" cy="13035"/>
            </a:xfrm>
            <a:custGeom>
              <a:avLst/>
              <a:gdLst/>
              <a:ahLst/>
              <a:cxnLst/>
              <a:rect l="l" t="t" r="r" b="b"/>
              <a:pathLst>
                <a:path w="183" h="497" extrusionOk="0">
                  <a:moveTo>
                    <a:pt x="48" y="1"/>
                  </a:moveTo>
                  <a:lnTo>
                    <a:pt x="0" y="126"/>
                  </a:lnTo>
                  <a:lnTo>
                    <a:pt x="63" y="496"/>
                  </a:lnTo>
                  <a:lnTo>
                    <a:pt x="183" y="78"/>
                  </a:lnTo>
                  <a:cubicBezTo>
                    <a:pt x="154" y="68"/>
                    <a:pt x="130" y="58"/>
                    <a:pt x="106" y="44"/>
                  </a:cubicBezTo>
                  <a:lnTo>
                    <a:pt x="48" y="1"/>
                  </a:lnTo>
                  <a:close/>
                </a:path>
              </a:pathLst>
            </a:custGeom>
            <a:solidFill>
              <a:srgbClr val="F2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4" name="Google Shape;13744;p93"/>
            <p:cNvSpPr/>
            <p:nvPr/>
          </p:nvSpPr>
          <p:spPr>
            <a:xfrm>
              <a:off x="7410441" y="1728316"/>
              <a:ext cx="16681" cy="19697"/>
            </a:xfrm>
            <a:custGeom>
              <a:avLst/>
              <a:gdLst/>
              <a:ahLst/>
              <a:cxnLst/>
              <a:rect l="l" t="t" r="r" b="b"/>
              <a:pathLst>
                <a:path w="636" h="751" extrusionOk="0">
                  <a:moveTo>
                    <a:pt x="482" y="0"/>
                  </a:moveTo>
                  <a:cubicBezTo>
                    <a:pt x="472" y="20"/>
                    <a:pt x="463" y="34"/>
                    <a:pt x="448" y="48"/>
                  </a:cubicBezTo>
                  <a:lnTo>
                    <a:pt x="1" y="515"/>
                  </a:lnTo>
                  <a:lnTo>
                    <a:pt x="246" y="693"/>
                  </a:lnTo>
                  <a:lnTo>
                    <a:pt x="323" y="751"/>
                  </a:lnTo>
                  <a:lnTo>
                    <a:pt x="636" y="106"/>
                  </a:lnTo>
                  <a:lnTo>
                    <a:pt x="482" y="0"/>
                  </a:lnTo>
                  <a:close/>
                </a:path>
              </a:pathLst>
            </a:custGeom>
            <a:solidFill>
              <a:srgbClr val="F2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5" name="Google Shape;13745;p93"/>
            <p:cNvSpPr/>
            <p:nvPr/>
          </p:nvSpPr>
          <p:spPr>
            <a:xfrm>
              <a:off x="7320350" y="1586084"/>
              <a:ext cx="162322" cy="219865"/>
            </a:xfrm>
            <a:custGeom>
              <a:avLst/>
              <a:gdLst/>
              <a:ahLst/>
              <a:cxnLst/>
              <a:rect l="l" t="t" r="r" b="b"/>
              <a:pathLst>
                <a:path w="6189" h="8383" extrusionOk="0">
                  <a:moveTo>
                    <a:pt x="3036" y="438"/>
                  </a:moveTo>
                  <a:lnTo>
                    <a:pt x="3041" y="443"/>
                  </a:lnTo>
                  <a:lnTo>
                    <a:pt x="3181" y="443"/>
                  </a:lnTo>
                  <a:cubicBezTo>
                    <a:pt x="3989" y="443"/>
                    <a:pt x="4643" y="1098"/>
                    <a:pt x="4643" y="1906"/>
                  </a:cubicBezTo>
                  <a:lnTo>
                    <a:pt x="4643" y="2305"/>
                  </a:lnTo>
                  <a:lnTo>
                    <a:pt x="4639" y="2301"/>
                  </a:lnTo>
                  <a:lnTo>
                    <a:pt x="4629" y="2291"/>
                  </a:lnTo>
                  <a:lnTo>
                    <a:pt x="4619" y="2286"/>
                  </a:lnTo>
                  <a:lnTo>
                    <a:pt x="4610" y="2276"/>
                  </a:lnTo>
                  <a:lnTo>
                    <a:pt x="4605" y="2272"/>
                  </a:lnTo>
                  <a:lnTo>
                    <a:pt x="4595" y="2267"/>
                  </a:lnTo>
                  <a:lnTo>
                    <a:pt x="4581" y="2262"/>
                  </a:lnTo>
                  <a:lnTo>
                    <a:pt x="4576" y="2257"/>
                  </a:lnTo>
                  <a:lnTo>
                    <a:pt x="4562" y="2252"/>
                  </a:lnTo>
                  <a:lnTo>
                    <a:pt x="4552" y="2252"/>
                  </a:lnTo>
                  <a:lnTo>
                    <a:pt x="4538" y="2248"/>
                  </a:lnTo>
                  <a:lnTo>
                    <a:pt x="4533" y="2248"/>
                  </a:lnTo>
                  <a:cubicBezTo>
                    <a:pt x="4076" y="2142"/>
                    <a:pt x="3931" y="1550"/>
                    <a:pt x="3931" y="1545"/>
                  </a:cubicBezTo>
                  <a:cubicBezTo>
                    <a:pt x="3908" y="1436"/>
                    <a:pt x="3813" y="1373"/>
                    <a:pt x="3716" y="1373"/>
                  </a:cubicBezTo>
                  <a:cubicBezTo>
                    <a:pt x="3650" y="1373"/>
                    <a:pt x="3583" y="1401"/>
                    <a:pt x="3537" y="1463"/>
                  </a:cubicBezTo>
                  <a:cubicBezTo>
                    <a:pt x="2983" y="2233"/>
                    <a:pt x="1756" y="2243"/>
                    <a:pt x="1737" y="2243"/>
                  </a:cubicBezTo>
                  <a:lnTo>
                    <a:pt x="1684" y="2243"/>
                  </a:lnTo>
                  <a:lnTo>
                    <a:pt x="1675" y="2248"/>
                  </a:lnTo>
                  <a:lnTo>
                    <a:pt x="1665" y="2248"/>
                  </a:lnTo>
                  <a:lnTo>
                    <a:pt x="1655" y="2252"/>
                  </a:lnTo>
                  <a:lnTo>
                    <a:pt x="1641" y="2257"/>
                  </a:lnTo>
                  <a:lnTo>
                    <a:pt x="1636" y="2262"/>
                  </a:lnTo>
                  <a:lnTo>
                    <a:pt x="1622" y="2267"/>
                  </a:lnTo>
                  <a:lnTo>
                    <a:pt x="1617" y="2272"/>
                  </a:lnTo>
                  <a:lnTo>
                    <a:pt x="1607" y="2281"/>
                  </a:lnTo>
                  <a:lnTo>
                    <a:pt x="1598" y="2286"/>
                  </a:lnTo>
                  <a:lnTo>
                    <a:pt x="1593" y="2291"/>
                  </a:lnTo>
                  <a:lnTo>
                    <a:pt x="1583" y="2301"/>
                  </a:lnTo>
                  <a:lnTo>
                    <a:pt x="1578" y="2305"/>
                  </a:lnTo>
                  <a:lnTo>
                    <a:pt x="1578" y="1901"/>
                  </a:lnTo>
                  <a:cubicBezTo>
                    <a:pt x="1578" y="1098"/>
                    <a:pt x="2233" y="443"/>
                    <a:pt x="3036" y="438"/>
                  </a:cubicBezTo>
                  <a:close/>
                  <a:moveTo>
                    <a:pt x="1516" y="2854"/>
                  </a:moveTo>
                  <a:lnTo>
                    <a:pt x="1516" y="3301"/>
                  </a:lnTo>
                  <a:cubicBezTo>
                    <a:pt x="1440" y="3254"/>
                    <a:pt x="1396" y="3168"/>
                    <a:pt x="1396" y="3078"/>
                  </a:cubicBezTo>
                  <a:lnTo>
                    <a:pt x="1396" y="3078"/>
                  </a:lnTo>
                  <a:cubicBezTo>
                    <a:pt x="1396" y="2987"/>
                    <a:pt x="1440" y="2902"/>
                    <a:pt x="1516" y="2854"/>
                  </a:cubicBezTo>
                  <a:close/>
                  <a:moveTo>
                    <a:pt x="4706" y="2854"/>
                  </a:moveTo>
                  <a:cubicBezTo>
                    <a:pt x="4865" y="2960"/>
                    <a:pt x="4865" y="3196"/>
                    <a:pt x="4706" y="3301"/>
                  </a:cubicBezTo>
                  <a:lnTo>
                    <a:pt x="4706" y="2854"/>
                  </a:lnTo>
                  <a:close/>
                  <a:moveTo>
                    <a:pt x="3643" y="2002"/>
                  </a:moveTo>
                  <a:cubicBezTo>
                    <a:pt x="3753" y="2224"/>
                    <a:pt x="3951" y="2483"/>
                    <a:pt x="4263" y="2618"/>
                  </a:cubicBezTo>
                  <a:lnTo>
                    <a:pt x="4263" y="3518"/>
                  </a:lnTo>
                  <a:cubicBezTo>
                    <a:pt x="4263" y="4081"/>
                    <a:pt x="3806" y="4538"/>
                    <a:pt x="3243" y="4538"/>
                  </a:cubicBezTo>
                  <a:lnTo>
                    <a:pt x="2974" y="4538"/>
                  </a:lnTo>
                  <a:cubicBezTo>
                    <a:pt x="2411" y="4533"/>
                    <a:pt x="1954" y="4076"/>
                    <a:pt x="1954" y="3513"/>
                  </a:cubicBezTo>
                  <a:lnTo>
                    <a:pt x="1959" y="3513"/>
                  </a:lnTo>
                  <a:lnTo>
                    <a:pt x="1959" y="2666"/>
                  </a:lnTo>
                  <a:cubicBezTo>
                    <a:pt x="2329" y="2633"/>
                    <a:pt x="3094" y="2503"/>
                    <a:pt x="3643" y="2002"/>
                  </a:cubicBezTo>
                  <a:close/>
                  <a:moveTo>
                    <a:pt x="3503" y="4952"/>
                  </a:moveTo>
                  <a:lnTo>
                    <a:pt x="3503" y="5231"/>
                  </a:lnTo>
                  <a:lnTo>
                    <a:pt x="3104" y="5649"/>
                  </a:lnTo>
                  <a:lnTo>
                    <a:pt x="2719" y="5274"/>
                  </a:lnTo>
                  <a:lnTo>
                    <a:pt x="2719" y="5029"/>
                  </a:lnTo>
                  <a:lnTo>
                    <a:pt x="2719" y="4952"/>
                  </a:lnTo>
                  <a:cubicBezTo>
                    <a:pt x="2801" y="4966"/>
                    <a:pt x="2887" y="4976"/>
                    <a:pt x="2979" y="4976"/>
                  </a:cubicBezTo>
                  <a:lnTo>
                    <a:pt x="3243" y="4976"/>
                  </a:lnTo>
                  <a:cubicBezTo>
                    <a:pt x="3330" y="4976"/>
                    <a:pt x="3416" y="4966"/>
                    <a:pt x="3503" y="4952"/>
                  </a:cubicBezTo>
                  <a:close/>
                  <a:moveTo>
                    <a:pt x="3917" y="5428"/>
                  </a:moveTo>
                  <a:lnTo>
                    <a:pt x="4071" y="5534"/>
                  </a:lnTo>
                  <a:lnTo>
                    <a:pt x="3758" y="6174"/>
                  </a:lnTo>
                  <a:lnTo>
                    <a:pt x="3681" y="6121"/>
                  </a:lnTo>
                  <a:lnTo>
                    <a:pt x="3436" y="5938"/>
                  </a:lnTo>
                  <a:lnTo>
                    <a:pt x="3883" y="5476"/>
                  </a:lnTo>
                  <a:cubicBezTo>
                    <a:pt x="3898" y="5462"/>
                    <a:pt x="3907" y="5447"/>
                    <a:pt x="3917" y="5428"/>
                  </a:cubicBezTo>
                  <a:close/>
                  <a:moveTo>
                    <a:pt x="2286" y="5428"/>
                  </a:moveTo>
                  <a:cubicBezTo>
                    <a:pt x="2295" y="5467"/>
                    <a:pt x="2319" y="5500"/>
                    <a:pt x="2348" y="5524"/>
                  </a:cubicBezTo>
                  <a:lnTo>
                    <a:pt x="2772" y="5938"/>
                  </a:lnTo>
                  <a:lnTo>
                    <a:pt x="2449" y="6179"/>
                  </a:lnTo>
                  <a:lnTo>
                    <a:pt x="2132" y="5534"/>
                  </a:lnTo>
                  <a:lnTo>
                    <a:pt x="2286" y="5428"/>
                  </a:lnTo>
                  <a:close/>
                  <a:moveTo>
                    <a:pt x="3099" y="6241"/>
                  </a:moveTo>
                  <a:lnTo>
                    <a:pt x="3282" y="6376"/>
                  </a:lnTo>
                  <a:lnTo>
                    <a:pt x="3219" y="6525"/>
                  </a:lnTo>
                  <a:lnTo>
                    <a:pt x="2993" y="6525"/>
                  </a:lnTo>
                  <a:lnTo>
                    <a:pt x="2926" y="6371"/>
                  </a:lnTo>
                  <a:lnTo>
                    <a:pt x="3099" y="6241"/>
                  </a:lnTo>
                  <a:close/>
                  <a:moveTo>
                    <a:pt x="2560" y="6641"/>
                  </a:moveTo>
                  <a:lnTo>
                    <a:pt x="2618" y="6775"/>
                  </a:lnTo>
                  <a:lnTo>
                    <a:pt x="2555" y="7141"/>
                  </a:lnTo>
                  <a:lnTo>
                    <a:pt x="2435" y="6718"/>
                  </a:lnTo>
                  <a:cubicBezTo>
                    <a:pt x="2459" y="6713"/>
                    <a:pt x="2473" y="6698"/>
                    <a:pt x="2493" y="6689"/>
                  </a:cubicBezTo>
                  <a:lnTo>
                    <a:pt x="2560" y="6641"/>
                  </a:lnTo>
                  <a:close/>
                  <a:moveTo>
                    <a:pt x="3647" y="6646"/>
                  </a:moveTo>
                  <a:lnTo>
                    <a:pt x="3710" y="6689"/>
                  </a:lnTo>
                  <a:cubicBezTo>
                    <a:pt x="3729" y="6703"/>
                    <a:pt x="3758" y="6718"/>
                    <a:pt x="3782" y="6723"/>
                  </a:cubicBezTo>
                  <a:lnTo>
                    <a:pt x="3662" y="7146"/>
                  </a:lnTo>
                  <a:lnTo>
                    <a:pt x="3604" y="6771"/>
                  </a:lnTo>
                  <a:lnTo>
                    <a:pt x="3647" y="6646"/>
                  </a:lnTo>
                  <a:close/>
                  <a:moveTo>
                    <a:pt x="3190" y="6968"/>
                  </a:moveTo>
                  <a:lnTo>
                    <a:pt x="3349" y="7945"/>
                  </a:lnTo>
                  <a:lnTo>
                    <a:pt x="2878" y="7945"/>
                  </a:lnTo>
                  <a:lnTo>
                    <a:pt x="3032" y="6968"/>
                  </a:lnTo>
                  <a:close/>
                  <a:moveTo>
                    <a:pt x="4514" y="5751"/>
                  </a:moveTo>
                  <a:lnTo>
                    <a:pt x="5014" y="5957"/>
                  </a:lnTo>
                  <a:lnTo>
                    <a:pt x="5028" y="5962"/>
                  </a:lnTo>
                  <a:cubicBezTo>
                    <a:pt x="5057" y="5972"/>
                    <a:pt x="5750" y="6222"/>
                    <a:pt x="5750" y="7103"/>
                  </a:cubicBezTo>
                  <a:lnTo>
                    <a:pt x="5750" y="7945"/>
                  </a:lnTo>
                  <a:lnTo>
                    <a:pt x="5178" y="7945"/>
                  </a:lnTo>
                  <a:lnTo>
                    <a:pt x="5178" y="7059"/>
                  </a:lnTo>
                  <a:cubicBezTo>
                    <a:pt x="5178" y="6910"/>
                    <a:pt x="5067" y="6836"/>
                    <a:pt x="4956" y="6836"/>
                  </a:cubicBezTo>
                  <a:cubicBezTo>
                    <a:pt x="4846" y="6836"/>
                    <a:pt x="4735" y="6910"/>
                    <a:pt x="4735" y="7059"/>
                  </a:cubicBezTo>
                  <a:lnTo>
                    <a:pt x="4735" y="7945"/>
                  </a:lnTo>
                  <a:lnTo>
                    <a:pt x="3902" y="7945"/>
                  </a:lnTo>
                  <a:lnTo>
                    <a:pt x="4514" y="5751"/>
                  </a:lnTo>
                  <a:close/>
                  <a:moveTo>
                    <a:pt x="3036" y="1"/>
                  </a:moveTo>
                  <a:cubicBezTo>
                    <a:pt x="1987" y="1"/>
                    <a:pt x="1136" y="852"/>
                    <a:pt x="1136" y="1901"/>
                  </a:cubicBezTo>
                  <a:lnTo>
                    <a:pt x="1136" y="2604"/>
                  </a:lnTo>
                  <a:cubicBezTo>
                    <a:pt x="760" y="3017"/>
                    <a:pt x="991" y="3677"/>
                    <a:pt x="1540" y="3778"/>
                  </a:cubicBezTo>
                  <a:cubicBezTo>
                    <a:pt x="1617" y="4211"/>
                    <a:pt x="1891" y="4586"/>
                    <a:pt x="2276" y="4793"/>
                  </a:cubicBezTo>
                  <a:lnTo>
                    <a:pt x="2276" y="4904"/>
                  </a:lnTo>
                  <a:lnTo>
                    <a:pt x="1780" y="5231"/>
                  </a:lnTo>
                  <a:lnTo>
                    <a:pt x="1761" y="5240"/>
                  </a:lnTo>
                  <a:lnTo>
                    <a:pt x="1011" y="5548"/>
                  </a:lnTo>
                  <a:cubicBezTo>
                    <a:pt x="655" y="5669"/>
                    <a:pt x="0" y="6150"/>
                    <a:pt x="0" y="7107"/>
                  </a:cubicBezTo>
                  <a:lnTo>
                    <a:pt x="0" y="8161"/>
                  </a:lnTo>
                  <a:cubicBezTo>
                    <a:pt x="0" y="8286"/>
                    <a:pt x="96" y="8383"/>
                    <a:pt x="221" y="8383"/>
                  </a:cubicBezTo>
                  <a:lnTo>
                    <a:pt x="1670" y="8383"/>
                  </a:lnTo>
                  <a:cubicBezTo>
                    <a:pt x="1962" y="8383"/>
                    <a:pt x="1963" y="7945"/>
                    <a:pt x="1675" y="7945"/>
                  </a:cubicBezTo>
                  <a:cubicBezTo>
                    <a:pt x="1673" y="7945"/>
                    <a:pt x="1671" y="7945"/>
                    <a:pt x="1670" y="7945"/>
                  </a:cubicBezTo>
                  <a:lnTo>
                    <a:pt x="1453" y="7945"/>
                  </a:lnTo>
                  <a:lnTo>
                    <a:pt x="1453" y="7059"/>
                  </a:lnTo>
                  <a:cubicBezTo>
                    <a:pt x="1453" y="6910"/>
                    <a:pt x="1344" y="6836"/>
                    <a:pt x="1234" y="6836"/>
                  </a:cubicBezTo>
                  <a:cubicBezTo>
                    <a:pt x="1125" y="6836"/>
                    <a:pt x="1015" y="6910"/>
                    <a:pt x="1015" y="7059"/>
                  </a:cubicBezTo>
                  <a:lnTo>
                    <a:pt x="1015" y="7945"/>
                  </a:lnTo>
                  <a:lnTo>
                    <a:pt x="438" y="7945"/>
                  </a:lnTo>
                  <a:lnTo>
                    <a:pt x="438" y="7107"/>
                  </a:lnTo>
                  <a:cubicBezTo>
                    <a:pt x="438" y="6227"/>
                    <a:pt x="1131" y="5977"/>
                    <a:pt x="1160" y="5962"/>
                  </a:cubicBezTo>
                  <a:lnTo>
                    <a:pt x="1174" y="5957"/>
                  </a:lnTo>
                  <a:lnTo>
                    <a:pt x="1708" y="5736"/>
                  </a:lnTo>
                  <a:lnTo>
                    <a:pt x="2329" y="7945"/>
                  </a:lnTo>
                  <a:cubicBezTo>
                    <a:pt x="2074" y="8007"/>
                    <a:pt x="2117" y="8378"/>
                    <a:pt x="2377" y="8383"/>
                  </a:cubicBezTo>
                  <a:lnTo>
                    <a:pt x="5972" y="8383"/>
                  </a:lnTo>
                  <a:cubicBezTo>
                    <a:pt x="6092" y="8383"/>
                    <a:pt x="6188" y="8282"/>
                    <a:pt x="6188" y="8161"/>
                  </a:cubicBezTo>
                  <a:lnTo>
                    <a:pt x="6188" y="7107"/>
                  </a:lnTo>
                  <a:cubicBezTo>
                    <a:pt x="6188" y="6150"/>
                    <a:pt x="5534" y="5674"/>
                    <a:pt x="5178" y="5548"/>
                  </a:cubicBezTo>
                  <a:lnTo>
                    <a:pt x="4441" y="5245"/>
                  </a:lnTo>
                  <a:lnTo>
                    <a:pt x="3946" y="4918"/>
                  </a:lnTo>
                  <a:lnTo>
                    <a:pt x="3946" y="4798"/>
                  </a:lnTo>
                  <a:cubicBezTo>
                    <a:pt x="4331" y="4586"/>
                    <a:pt x="4600" y="4211"/>
                    <a:pt x="4682" y="3778"/>
                  </a:cubicBezTo>
                  <a:cubicBezTo>
                    <a:pt x="5230" y="3677"/>
                    <a:pt x="5457" y="3013"/>
                    <a:pt x="5081" y="2599"/>
                  </a:cubicBezTo>
                  <a:lnTo>
                    <a:pt x="5081" y="1901"/>
                  </a:lnTo>
                  <a:cubicBezTo>
                    <a:pt x="5081" y="852"/>
                    <a:pt x="4230" y="1"/>
                    <a:pt x="317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46" name="Google Shape;13746;p93"/>
          <p:cNvGrpSpPr/>
          <p:nvPr/>
        </p:nvGrpSpPr>
        <p:grpSpPr>
          <a:xfrm>
            <a:off x="7550155" y="1325922"/>
            <a:ext cx="379381" cy="366792"/>
            <a:chOff x="7550155" y="1510497"/>
            <a:chExt cx="379381" cy="366792"/>
          </a:xfrm>
        </p:grpSpPr>
        <p:sp>
          <p:nvSpPr>
            <p:cNvPr id="13747" name="Google Shape;13747;p93"/>
            <p:cNvSpPr/>
            <p:nvPr/>
          </p:nvSpPr>
          <p:spPr>
            <a:xfrm>
              <a:off x="7550155" y="1515926"/>
              <a:ext cx="379381" cy="355907"/>
            </a:xfrm>
            <a:custGeom>
              <a:avLst/>
              <a:gdLst/>
              <a:ahLst/>
              <a:cxnLst/>
              <a:rect l="l" t="t" r="r" b="b"/>
              <a:pathLst>
                <a:path w="14465" h="13570" extrusionOk="0">
                  <a:moveTo>
                    <a:pt x="7232" y="0"/>
                  </a:moveTo>
                  <a:cubicBezTo>
                    <a:pt x="7232" y="0"/>
                    <a:pt x="3960" y="1963"/>
                    <a:pt x="1444" y="1963"/>
                  </a:cubicBezTo>
                  <a:cubicBezTo>
                    <a:pt x="1444" y="1963"/>
                    <a:pt x="0" y="11163"/>
                    <a:pt x="7232" y="13569"/>
                  </a:cubicBezTo>
                  <a:cubicBezTo>
                    <a:pt x="14464" y="11163"/>
                    <a:pt x="13016" y="1963"/>
                    <a:pt x="13016" y="1963"/>
                  </a:cubicBezTo>
                  <a:cubicBezTo>
                    <a:pt x="10500" y="1963"/>
                    <a:pt x="7232" y="0"/>
                    <a:pt x="7232" y="0"/>
                  </a:cubicBezTo>
                  <a:close/>
                </a:path>
              </a:pathLst>
            </a:custGeom>
            <a:solidFill>
              <a:srgbClr val="7084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8" name="Google Shape;13748;p93"/>
            <p:cNvSpPr/>
            <p:nvPr/>
          </p:nvSpPr>
          <p:spPr>
            <a:xfrm>
              <a:off x="7732515" y="1566650"/>
              <a:ext cx="197021" cy="305183"/>
            </a:xfrm>
            <a:custGeom>
              <a:avLst/>
              <a:gdLst/>
              <a:ahLst/>
              <a:cxnLst/>
              <a:rect l="l" t="t" r="r" b="b"/>
              <a:pathLst>
                <a:path w="7512" h="11636" extrusionOk="0">
                  <a:moveTo>
                    <a:pt x="5510" y="1"/>
                  </a:moveTo>
                  <a:cubicBezTo>
                    <a:pt x="5510" y="10"/>
                    <a:pt x="5510" y="20"/>
                    <a:pt x="5515" y="29"/>
                  </a:cubicBezTo>
                  <a:cubicBezTo>
                    <a:pt x="5515" y="29"/>
                    <a:pt x="6924" y="8998"/>
                    <a:pt x="0" y="11539"/>
                  </a:cubicBezTo>
                  <a:cubicBezTo>
                    <a:pt x="92" y="11573"/>
                    <a:pt x="183" y="11606"/>
                    <a:pt x="275" y="11635"/>
                  </a:cubicBezTo>
                  <a:cubicBezTo>
                    <a:pt x="7511" y="9234"/>
                    <a:pt x="6063" y="29"/>
                    <a:pt x="6063" y="29"/>
                  </a:cubicBezTo>
                  <a:cubicBezTo>
                    <a:pt x="5880" y="29"/>
                    <a:pt x="5697" y="20"/>
                    <a:pt x="5510" y="1"/>
                  </a:cubicBez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49" name="Google Shape;13749;p93"/>
            <p:cNvSpPr/>
            <p:nvPr/>
          </p:nvSpPr>
          <p:spPr>
            <a:xfrm>
              <a:off x="7588264" y="1550887"/>
              <a:ext cx="302901" cy="284463"/>
            </a:xfrm>
            <a:custGeom>
              <a:avLst/>
              <a:gdLst/>
              <a:ahLst/>
              <a:cxnLst/>
              <a:rect l="l" t="t" r="r" b="b"/>
              <a:pathLst>
                <a:path w="11549" h="10846" extrusionOk="0">
                  <a:moveTo>
                    <a:pt x="5779" y="0"/>
                  </a:moveTo>
                  <a:cubicBezTo>
                    <a:pt x="5779" y="0"/>
                    <a:pt x="3167" y="1573"/>
                    <a:pt x="1155" y="1573"/>
                  </a:cubicBezTo>
                  <a:cubicBezTo>
                    <a:pt x="1155" y="1573"/>
                    <a:pt x="0" y="8926"/>
                    <a:pt x="5775" y="10846"/>
                  </a:cubicBezTo>
                  <a:cubicBezTo>
                    <a:pt x="11549" y="8926"/>
                    <a:pt x="10399" y="1573"/>
                    <a:pt x="10399" y="1573"/>
                  </a:cubicBezTo>
                  <a:cubicBezTo>
                    <a:pt x="8387" y="1573"/>
                    <a:pt x="5779" y="0"/>
                    <a:pt x="5779" y="0"/>
                  </a:cubicBezTo>
                  <a:close/>
                </a:path>
              </a:pathLst>
            </a:custGeom>
            <a:solidFill>
              <a:srgbClr val="EE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0" name="Google Shape;13750;p93"/>
            <p:cNvSpPr/>
            <p:nvPr/>
          </p:nvSpPr>
          <p:spPr>
            <a:xfrm>
              <a:off x="7732646" y="1591120"/>
              <a:ext cx="158650" cy="244230"/>
            </a:xfrm>
            <a:custGeom>
              <a:avLst/>
              <a:gdLst/>
              <a:ahLst/>
              <a:cxnLst/>
              <a:rect l="l" t="t" r="r" b="b"/>
              <a:pathLst>
                <a:path w="6049" h="9312" extrusionOk="0">
                  <a:moveTo>
                    <a:pt x="4335" y="1"/>
                  </a:moveTo>
                  <a:lnTo>
                    <a:pt x="4335" y="1"/>
                  </a:lnTo>
                  <a:cubicBezTo>
                    <a:pt x="4340" y="15"/>
                    <a:pt x="4345" y="25"/>
                    <a:pt x="4345" y="39"/>
                  </a:cubicBezTo>
                  <a:cubicBezTo>
                    <a:pt x="4345" y="39"/>
                    <a:pt x="5466" y="7156"/>
                    <a:pt x="0" y="9211"/>
                  </a:cubicBezTo>
                  <a:cubicBezTo>
                    <a:pt x="87" y="9244"/>
                    <a:pt x="178" y="9278"/>
                    <a:pt x="274" y="9312"/>
                  </a:cubicBezTo>
                  <a:cubicBezTo>
                    <a:pt x="6048" y="7392"/>
                    <a:pt x="4894" y="39"/>
                    <a:pt x="4894" y="39"/>
                  </a:cubicBezTo>
                  <a:cubicBezTo>
                    <a:pt x="4706" y="35"/>
                    <a:pt x="4518" y="25"/>
                    <a:pt x="4335" y="1"/>
                  </a:cubicBezTo>
                  <a:close/>
                </a:path>
              </a:pathLst>
            </a:custGeom>
            <a:solidFill>
              <a:srgbClr val="F8FA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1" name="Google Shape;13751;p93"/>
            <p:cNvSpPr/>
            <p:nvPr/>
          </p:nvSpPr>
          <p:spPr>
            <a:xfrm>
              <a:off x="7711428" y="1603001"/>
              <a:ext cx="56809" cy="81305"/>
            </a:xfrm>
            <a:custGeom>
              <a:avLst/>
              <a:gdLst/>
              <a:ahLst/>
              <a:cxnLst/>
              <a:rect l="l" t="t" r="r" b="b"/>
              <a:pathLst>
                <a:path w="2166" h="3100" extrusionOk="0">
                  <a:moveTo>
                    <a:pt x="1083" y="0"/>
                  </a:moveTo>
                  <a:cubicBezTo>
                    <a:pt x="482" y="0"/>
                    <a:pt x="1" y="486"/>
                    <a:pt x="1" y="1083"/>
                  </a:cubicBezTo>
                  <a:lnTo>
                    <a:pt x="1" y="2016"/>
                  </a:lnTo>
                  <a:cubicBezTo>
                    <a:pt x="1" y="2613"/>
                    <a:pt x="482" y="3094"/>
                    <a:pt x="1083" y="3099"/>
                  </a:cubicBezTo>
                  <a:cubicBezTo>
                    <a:pt x="1680" y="3094"/>
                    <a:pt x="2161" y="2613"/>
                    <a:pt x="2166" y="2016"/>
                  </a:cubicBezTo>
                  <a:lnTo>
                    <a:pt x="2166" y="1083"/>
                  </a:lnTo>
                  <a:cubicBezTo>
                    <a:pt x="2161" y="486"/>
                    <a:pt x="1680" y="0"/>
                    <a:pt x="1083"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2" name="Google Shape;13752;p93"/>
            <p:cNvSpPr/>
            <p:nvPr/>
          </p:nvSpPr>
          <p:spPr>
            <a:xfrm>
              <a:off x="7732646" y="1603001"/>
              <a:ext cx="35591" cy="81305"/>
            </a:xfrm>
            <a:custGeom>
              <a:avLst/>
              <a:gdLst/>
              <a:ahLst/>
              <a:cxnLst/>
              <a:rect l="l" t="t" r="r" b="b"/>
              <a:pathLst>
                <a:path w="1357" h="3100" extrusionOk="0">
                  <a:moveTo>
                    <a:pt x="274" y="0"/>
                  </a:moveTo>
                  <a:cubicBezTo>
                    <a:pt x="178" y="0"/>
                    <a:pt x="87" y="10"/>
                    <a:pt x="0" y="34"/>
                  </a:cubicBezTo>
                  <a:cubicBezTo>
                    <a:pt x="476" y="159"/>
                    <a:pt x="804" y="592"/>
                    <a:pt x="808" y="1083"/>
                  </a:cubicBezTo>
                  <a:lnTo>
                    <a:pt x="808" y="2016"/>
                  </a:lnTo>
                  <a:cubicBezTo>
                    <a:pt x="804" y="2507"/>
                    <a:pt x="476" y="2935"/>
                    <a:pt x="0" y="3061"/>
                  </a:cubicBezTo>
                  <a:cubicBezTo>
                    <a:pt x="87" y="3085"/>
                    <a:pt x="178" y="3099"/>
                    <a:pt x="274" y="3099"/>
                  </a:cubicBezTo>
                  <a:cubicBezTo>
                    <a:pt x="871" y="3094"/>
                    <a:pt x="1352" y="2613"/>
                    <a:pt x="1357" y="2016"/>
                  </a:cubicBezTo>
                  <a:lnTo>
                    <a:pt x="1357" y="1083"/>
                  </a:lnTo>
                  <a:cubicBezTo>
                    <a:pt x="1352" y="486"/>
                    <a:pt x="871" y="0"/>
                    <a:pt x="274" y="0"/>
                  </a:cubicBezTo>
                  <a:close/>
                </a:path>
              </a:pathLst>
            </a:custGeom>
            <a:solidFill>
              <a:srgbClr val="CED6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3" name="Google Shape;13753;p93"/>
            <p:cNvSpPr/>
            <p:nvPr/>
          </p:nvSpPr>
          <p:spPr>
            <a:xfrm>
              <a:off x="7680401" y="1684149"/>
              <a:ext cx="118758" cy="76611"/>
            </a:xfrm>
            <a:custGeom>
              <a:avLst/>
              <a:gdLst/>
              <a:ahLst/>
              <a:cxnLst/>
              <a:rect l="l" t="t" r="r" b="b"/>
              <a:pathLst>
                <a:path w="4528" h="2921" extrusionOk="0">
                  <a:moveTo>
                    <a:pt x="2266" y="0"/>
                  </a:moveTo>
                  <a:cubicBezTo>
                    <a:pt x="1068" y="15"/>
                    <a:pt x="0" y="996"/>
                    <a:pt x="0" y="2190"/>
                  </a:cubicBezTo>
                  <a:lnTo>
                    <a:pt x="0" y="2921"/>
                  </a:lnTo>
                  <a:lnTo>
                    <a:pt x="2266" y="2921"/>
                  </a:lnTo>
                  <a:lnTo>
                    <a:pt x="4528" y="2916"/>
                  </a:lnTo>
                  <a:lnTo>
                    <a:pt x="4528" y="2190"/>
                  </a:lnTo>
                  <a:cubicBezTo>
                    <a:pt x="4528" y="996"/>
                    <a:pt x="3460" y="15"/>
                    <a:pt x="2266" y="0"/>
                  </a:cubicBezTo>
                  <a:close/>
                </a:path>
              </a:pathLst>
            </a:custGeom>
            <a:solidFill>
              <a:srgbClr val="A9B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4" name="Google Shape;13754;p93"/>
            <p:cNvSpPr/>
            <p:nvPr/>
          </p:nvSpPr>
          <p:spPr>
            <a:xfrm>
              <a:off x="7732646" y="1684149"/>
              <a:ext cx="66513" cy="76611"/>
            </a:xfrm>
            <a:custGeom>
              <a:avLst/>
              <a:gdLst/>
              <a:ahLst/>
              <a:cxnLst/>
              <a:rect l="l" t="t" r="r" b="b"/>
              <a:pathLst>
                <a:path w="2536" h="2921" extrusionOk="0">
                  <a:moveTo>
                    <a:pt x="274" y="0"/>
                  </a:moveTo>
                  <a:cubicBezTo>
                    <a:pt x="178" y="5"/>
                    <a:pt x="87" y="10"/>
                    <a:pt x="0" y="24"/>
                  </a:cubicBezTo>
                  <a:cubicBezTo>
                    <a:pt x="1083" y="169"/>
                    <a:pt x="1992" y="1088"/>
                    <a:pt x="1992" y="2194"/>
                  </a:cubicBezTo>
                  <a:lnTo>
                    <a:pt x="1992" y="2921"/>
                  </a:lnTo>
                  <a:lnTo>
                    <a:pt x="2536" y="2921"/>
                  </a:lnTo>
                  <a:lnTo>
                    <a:pt x="2536" y="2190"/>
                  </a:lnTo>
                  <a:cubicBezTo>
                    <a:pt x="2536" y="996"/>
                    <a:pt x="1468" y="19"/>
                    <a:pt x="274" y="0"/>
                  </a:cubicBezTo>
                  <a:close/>
                </a:path>
              </a:pathLst>
            </a:custGeom>
            <a:solidFill>
              <a:srgbClr val="839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5" name="Google Shape;13755;p93"/>
            <p:cNvSpPr/>
            <p:nvPr/>
          </p:nvSpPr>
          <p:spPr>
            <a:xfrm>
              <a:off x="7725328" y="1684175"/>
              <a:ext cx="28903" cy="16917"/>
            </a:xfrm>
            <a:custGeom>
              <a:avLst/>
              <a:gdLst/>
              <a:ahLst/>
              <a:cxnLst/>
              <a:rect l="l" t="t" r="r" b="b"/>
              <a:pathLst>
                <a:path w="1102" h="645" extrusionOk="0">
                  <a:moveTo>
                    <a:pt x="551" y="0"/>
                  </a:moveTo>
                  <a:cubicBezTo>
                    <a:pt x="366" y="0"/>
                    <a:pt x="180" y="26"/>
                    <a:pt x="0" y="76"/>
                  </a:cubicBezTo>
                  <a:lnTo>
                    <a:pt x="294" y="644"/>
                  </a:lnTo>
                  <a:lnTo>
                    <a:pt x="813" y="644"/>
                  </a:lnTo>
                  <a:lnTo>
                    <a:pt x="1102" y="76"/>
                  </a:lnTo>
                  <a:cubicBezTo>
                    <a:pt x="921" y="26"/>
                    <a:pt x="736" y="0"/>
                    <a:pt x="551" y="0"/>
                  </a:cubicBez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6" name="Google Shape;13756;p93"/>
            <p:cNvSpPr/>
            <p:nvPr/>
          </p:nvSpPr>
          <p:spPr>
            <a:xfrm>
              <a:off x="7725328" y="1684175"/>
              <a:ext cx="28903" cy="16917"/>
            </a:xfrm>
            <a:custGeom>
              <a:avLst/>
              <a:gdLst/>
              <a:ahLst/>
              <a:cxnLst/>
              <a:rect l="l" t="t" r="r" b="b"/>
              <a:pathLst>
                <a:path w="1102" h="645" extrusionOk="0">
                  <a:moveTo>
                    <a:pt x="551" y="0"/>
                  </a:moveTo>
                  <a:cubicBezTo>
                    <a:pt x="366" y="0"/>
                    <a:pt x="180" y="26"/>
                    <a:pt x="0" y="76"/>
                  </a:cubicBezTo>
                  <a:lnTo>
                    <a:pt x="294" y="644"/>
                  </a:lnTo>
                  <a:lnTo>
                    <a:pt x="813" y="644"/>
                  </a:lnTo>
                  <a:lnTo>
                    <a:pt x="1102" y="76"/>
                  </a:lnTo>
                  <a:cubicBezTo>
                    <a:pt x="921" y="26"/>
                    <a:pt x="736" y="0"/>
                    <a:pt x="551" y="0"/>
                  </a:cubicBez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7" name="Google Shape;13757;p93"/>
            <p:cNvSpPr/>
            <p:nvPr/>
          </p:nvSpPr>
          <p:spPr>
            <a:xfrm>
              <a:off x="7735793" y="1684385"/>
              <a:ext cx="18438" cy="16707"/>
            </a:xfrm>
            <a:custGeom>
              <a:avLst/>
              <a:gdLst/>
              <a:ahLst/>
              <a:cxnLst/>
              <a:rect l="l" t="t" r="r" b="b"/>
              <a:pathLst>
                <a:path w="703" h="637" extrusionOk="0">
                  <a:moveTo>
                    <a:pt x="318" y="1"/>
                  </a:moveTo>
                  <a:lnTo>
                    <a:pt x="0" y="636"/>
                  </a:lnTo>
                  <a:lnTo>
                    <a:pt x="414" y="636"/>
                  </a:lnTo>
                  <a:lnTo>
                    <a:pt x="703" y="68"/>
                  </a:lnTo>
                  <a:cubicBezTo>
                    <a:pt x="578" y="35"/>
                    <a:pt x="448" y="10"/>
                    <a:pt x="31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8" name="Google Shape;13758;p93"/>
            <p:cNvSpPr/>
            <p:nvPr/>
          </p:nvSpPr>
          <p:spPr>
            <a:xfrm>
              <a:off x="7725066" y="1701066"/>
              <a:ext cx="29427" cy="47708"/>
            </a:xfrm>
            <a:custGeom>
              <a:avLst/>
              <a:gdLst/>
              <a:ahLst/>
              <a:cxnLst/>
              <a:rect l="l" t="t" r="r" b="b"/>
              <a:pathLst>
                <a:path w="1122" h="1819" extrusionOk="0">
                  <a:moveTo>
                    <a:pt x="304" y="0"/>
                  </a:moveTo>
                  <a:lnTo>
                    <a:pt x="0" y="1309"/>
                  </a:lnTo>
                  <a:lnTo>
                    <a:pt x="563" y="1819"/>
                  </a:lnTo>
                  <a:lnTo>
                    <a:pt x="1122" y="1309"/>
                  </a:lnTo>
                  <a:lnTo>
                    <a:pt x="823" y="0"/>
                  </a:lnTo>
                  <a:close/>
                </a:path>
              </a:pathLst>
            </a:custGeom>
            <a:solidFill>
              <a:srgbClr val="98A9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59" name="Google Shape;13759;p93"/>
            <p:cNvSpPr/>
            <p:nvPr/>
          </p:nvSpPr>
          <p:spPr>
            <a:xfrm>
              <a:off x="7734403" y="1701066"/>
              <a:ext cx="20090" cy="47708"/>
            </a:xfrm>
            <a:custGeom>
              <a:avLst/>
              <a:gdLst/>
              <a:ahLst/>
              <a:cxnLst/>
              <a:rect l="l" t="t" r="r" b="b"/>
              <a:pathLst>
                <a:path w="766" h="1819" extrusionOk="0">
                  <a:moveTo>
                    <a:pt x="53" y="0"/>
                  </a:moveTo>
                  <a:lnTo>
                    <a:pt x="357" y="1309"/>
                  </a:lnTo>
                  <a:lnTo>
                    <a:pt x="0" y="1631"/>
                  </a:lnTo>
                  <a:lnTo>
                    <a:pt x="207" y="1819"/>
                  </a:lnTo>
                  <a:lnTo>
                    <a:pt x="766" y="1309"/>
                  </a:lnTo>
                  <a:lnTo>
                    <a:pt x="467" y="0"/>
                  </a:ln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0" name="Google Shape;13760;p93"/>
            <p:cNvSpPr/>
            <p:nvPr/>
          </p:nvSpPr>
          <p:spPr>
            <a:xfrm>
              <a:off x="7674972" y="1597572"/>
              <a:ext cx="129616" cy="168512"/>
            </a:xfrm>
            <a:custGeom>
              <a:avLst/>
              <a:gdLst/>
              <a:ahLst/>
              <a:cxnLst/>
              <a:rect l="l" t="t" r="r" b="b"/>
              <a:pathLst>
                <a:path w="4942" h="6425" extrusionOk="0">
                  <a:moveTo>
                    <a:pt x="2680" y="1117"/>
                  </a:moveTo>
                  <a:cubicBezTo>
                    <a:pt x="2680" y="1117"/>
                    <a:pt x="2868" y="1612"/>
                    <a:pt x="3349" y="1728"/>
                  </a:cubicBezTo>
                  <a:lnTo>
                    <a:pt x="3349" y="2219"/>
                  </a:lnTo>
                  <a:cubicBezTo>
                    <a:pt x="3349" y="2690"/>
                    <a:pt x="2979" y="3075"/>
                    <a:pt x="2507" y="3094"/>
                  </a:cubicBezTo>
                  <a:lnTo>
                    <a:pt x="2435" y="3094"/>
                  </a:lnTo>
                  <a:cubicBezTo>
                    <a:pt x="1963" y="3075"/>
                    <a:pt x="1593" y="2690"/>
                    <a:pt x="1593" y="2219"/>
                  </a:cubicBezTo>
                  <a:lnTo>
                    <a:pt x="1593" y="1747"/>
                  </a:lnTo>
                  <a:lnTo>
                    <a:pt x="1593" y="1742"/>
                  </a:lnTo>
                  <a:cubicBezTo>
                    <a:pt x="2387" y="1660"/>
                    <a:pt x="2680" y="1117"/>
                    <a:pt x="2680" y="1117"/>
                  </a:cubicBezTo>
                  <a:close/>
                  <a:moveTo>
                    <a:pt x="2570" y="3508"/>
                  </a:moveTo>
                  <a:cubicBezTo>
                    <a:pt x="2603" y="3508"/>
                    <a:pt x="2632" y="3513"/>
                    <a:pt x="2661" y="3518"/>
                  </a:cubicBezTo>
                  <a:lnTo>
                    <a:pt x="2709" y="3523"/>
                  </a:lnTo>
                  <a:lnTo>
                    <a:pt x="2608" y="3734"/>
                  </a:lnTo>
                  <a:lnTo>
                    <a:pt x="2334" y="3734"/>
                  </a:lnTo>
                  <a:lnTo>
                    <a:pt x="2228" y="3523"/>
                  </a:lnTo>
                  <a:lnTo>
                    <a:pt x="2276" y="3518"/>
                  </a:lnTo>
                  <a:cubicBezTo>
                    <a:pt x="2305" y="3513"/>
                    <a:pt x="2334" y="3513"/>
                    <a:pt x="2368" y="3508"/>
                  </a:cubicBezTo>
                  <a:close/>
                  <a:moveTo>
                    <a:pt x="2570" y="4148"/>
                  </a:moveTo>
                  <a:lnTo>
                    <a:pt x="2810" y="5178"/>
                  </a:lnTo>
                  <a:lnTo>
                    <a:pt x="2473" y="5486"/>
                  </a:lnTo>
                  <a:lnTo>
                    <a:pt x="2137" y="5178"/>
                  </a:lnTo>
                  <a:lnTo>
                    <a:pt x="2372" y="4148"/>
                  </a:lnTo>
                  <a:close/>
                  <a:moveTo>
                    <a:pt x="3128" y="3624"/>
                  </a:moveTo>
                  <a:cubicBezTo>
                    <a:pt x="3421" y="3729"/>
                    <a:pt x="3691" y="3893"/>
                    <a:pt x="3917" y="4110"/>
                  </a:cubicBezTo>
                  <a:cubicBezTo>
                    <a:pt x="4302" y="4466"/>
                    <a:pt x="4523" y="4966"/>
                    <a:pt x="4533" y="5491"/>
                  </a:cubicBezTo>
                  <a:lnTo>
                    <a:pt x="4533" y="6015"/>
                  </a:lnTo>
                  <a:lnTo>
                    <a:pt x="409" y="6015"/>
                  </a:lnTo>
                  <a:lnTo>
                    <a:pt x="409" y="5491"/>
                  </a:lnTo>
                  <a:cubicBezTo>
                    <a:pt x="419" y="4961"/>
                    <a:pt x="640" y="4461"/>
                    <a:pt x="1030" y="4110"/>
                  </a:cubicBezTo>
                  <a:cubicBezTo>
                    <a:pt x="1256" y="3893"/>
                    <a:pt x="1525" y="3729"/>
                    <a:pt x="1819" y="3628"/>
                  </a:cubicBezTo>
                  <a:lnTo>
                    <a:pt x="1997" y="3970"/>
                  </a:lnTo>
                  <a:lnTo>
                    <a:pt x="1713" y="5207"/>
                  </a:lnTo>
                  <a:cubicBezTo>
                    <a:pt x="1694" y="5279"/>
                    <a:pt x="1718" y="5356"/>
                    <a:pt x="1771" y="5404"/>
                  </a:cubicBezTo>
                  <a:lnTo>
                    <a:pt x="2334" y="5919"/>
                  </a:lnTo>
                  <a:cubicBezTo>
                    <a:pt x="2372" y="5955"/>
                    <a:pt x="2422" y="5973"/>
                    <a:pt x="2472" y="5973"/>
                  </a:cubicBezTo>
                  <a:cubicBezTo>
                    <a:pt x="2521" y="5973"/>
                    <a:pt x="2572" y="5955"/>
                    <a:pt x="2613" y="5919"/>
                  </a:cubicBezTo>
                  <a:lnTo>
                    <a:pt x="3176" y="5404"/>
                  </a:lnTo>
                  <a:cubicBezTo>
                    <a:pt x="3229" y="5356"/>
                    <a:pt x="3253" y="5279"/>
                    <a:pt x="3234" y="5207"/>
                  </a:cubicBezTo>
                  <a:lnTo>
                    <a:pt x="2950" y="3970"/>
                  </a:lnTo>
                  <a:lnTo>
                    <a:pt x="3128" y="3624"/>
                  </a:lnTo>
                  <a:close/>
                  <a:moveTo>
                    <a:pt x="2469" y="0"/>
                  </a:moveTo>
                  <a:cubicBezTo>
                    <a:pt x="1761" y="0"/>
                    <a:pt x="1184" y="578"/>
                    <a:pt x="1184" y="1290"/>
                  </a:cubicBezTo>
                  <a:lnTo>
                    <a:pt x="1184" y="2223"/>
                  </a:lnTo>
                  <a:cubicBezTo>
                    <a:pt x="1184" y="2618"/>
                    <a:pt x="1367" y="2993"/>
                    <a:pt x="1679" y="3239"/>
                  </a:cubicBezTo>
                  <a:cubicBezTo>
                    <a:pt x="717" y="3576"/>
                    <a:pt x="0" y="4475"/>
                    <a:pt x="0" y="5491"/>
                  </a:cubicBezTo>
                  <a:lnTo>
                    <a:pt x="0" y="6217"/>
                  </a:lnTo>
                  <a:cubicBezTo>
                    <a:pt x="0" y="6333"/>
                    <a:pt x="92" y="6424"/>
                    <a:pt x="207" y="6424"/>
                  </a:cubicBezTo>
                  <a:lnTo>
                    <a:pt x="4735" y="6424"/>
                  </a:lnTo>
                  <a:cubicBezTo>
                    <a:pt x="4850" y="6424"/>
                    <a:pt x="4942" y="6333"/>
                    <a:pt x="4942" y="6217"/>
                  </a:cubicBezTo>
                  <a:lnTo>
                    <a:pt x="4942" y="5491"/>
                  </a:lnTo>
                  <a:cubicBezTo>
                    <a:pt x="4942" y="4470"/>
                    <a:pt x="4230" y="3571"/>
                    <a:pt x="3262" y="3234"/>
                  </a:cubicBezTo>
                  <a:cubicBezTo>
                    <a:pt x="3575" y="2988"/>
                    <a:pt x="3758" y="2613"/>
                    <a:pt x="3758" y="2219"/>
                  </a:cubicBezTo>
                  <a:lnTo>
                    <a:pt x="3758" y="1290"/>
                  </a:lnTo>
                  <a:cubicBezTo>
                    <a:pt x="3758" y="578"/>
                    <a:pt x="3181" y="0"/>
                    <a:pt x="246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1" name="Google Shape;13761;p93"/>
            <p:cNvSpPr/>
            <p:nvPr/>
          </p:nvSpPr>
          <p:spPr>
            <a:xfrm>
              <a:off x="7610609" y="1545563"/>
              <a:ext cx="260229" cy="158204"/>
            </a:xfrm>
            <a:custGeom>
              <a:avLst/>
              <a:gdLst/>
              <a:ahLst/>
              <a:cxnLst/>
              <a:rect l="l" t="t" r="r" b="b"/>
              <a:pathLst>
                <a:path w="9922" h="6032" extrusionOk="0">
                  <a:moveTo>
                    <a:pt x="4926" y="1"/>
                  </a:moveTo>
                  <a:cubicBezTo>
                    <a:pt x="4889" y="1"/>
                    <a:pt x="4853" y="11"/>
                    <a:pt x="4822" y="30"/>
                  </a:cubicBezTo>
                  <a:cubicBezTo>
                    <a:pt x="4793" y="44"/>
                    <a:pt x="2233" y="1570"/>
                    <a:pt x="303" y="1570"/>
                  </a:cubicBezTo>
                  <a:cubicBezTo>
                    <a:pt x="202" y="1570"/>
                    <a:pt x="116" y="1642"/>
                    <a:pt x="101" y="1743"/>
                  </a:cubicBezTo>
                  <a:cubicBezTo>
                    <a:pt x="29" y="2258"/>
                    <a:pt x="0" y="2773"/>
                    <a:pt x="5" y="3292"/>
                  </a:cubicBezTo>
                  <a:cubicBezTo>
                    <a:pt x="5" y="3408"/>
                    <a:pt x="96" y="3499"/>
                    <a:pt x="207" y="3499"/>
                  </a:cubicBezTo>
                  <a:cubicBezTo>
                    <a:pt x="323" y="3499"/>
                    <a:pt x="414" y="3408"/>
                    <a:pt x="414" y="3292"/>
                  </a:cubicBezTo>
                  <a:cubicBezTo>
                    <a:pt x="409" y="2854"/>
                    <a:pt x="433" y="2412"/>
                    <a:pt x="486" y="1974"/>
                  </a:cubicBezTo>
                  <a:cubicBezTo>
                    <a:pt x="1314" y="1940"/>
                    <a:pt x="2310" y="1675"/>
                    <a:pt x="3450" y="1180"/>
                  </a:cubicBezTo>
                  <a:cubicBezTo>
                    <a:pt x="3955" y="958"/>
                    <a:pt x="4446" y="713"/>
                    <a:pt x="4923" y="444"/>
                  </a:cubicBezTo>
                  <a:cubicBezTo>
                    <a:pt x="5404" y="713"/>
                    <a:pt x="5895" y="958"/>
                    <a:pt x="6400" y="1180"/>
                  </a:cubicBezTo>
                  <a:cubicBezTo>
                    <a:pt x="7540" y="1675"/>
                    <a:pt x="8536" y="1940"/>
                    <a:pt x="9364" y="1974"/>
                  </a:cubicBezTo>
                  <a:cubicBezTo>
                    <a:pt x="9426" y="2484"/>
                    <a:pt x="9551" y="4072"/>
                    <a:pt x="9171" y="5780"/>
                  </a:cubicBezTo>
                  <a:cubicBezTo>
                    <a:pt x="9138" y="5936"/>
                    <a:pt x="9259" y="6031"/>
                    <a:pt x="9377" y="6031"/>
                  </a:cubicBezTo>
                  <a:cubicBezTo>
                    <a:pt x="9462" y="6031"/>
                    <a:pt x="9547" y="5982"/>
                    <a:pt x="9571" y="5871"/>
                  </a:cubicBezTo>
                  <a:cubicBezTo>
                    <a:pt x="9864" y="4514"/>
                    <a:pt x="9922" y="3119"/>
                    <a:pt x="9749" y="1743"/>
                  </a:cubicBezTo>
                  <a:cubicBezTo>
                    <a:pt x="9729" y="1642"/>
                    <a:pt x="9648" y="1570"/>
                    <a:pt x="9547" y="1570"/>
                  </a:cubicBezTo>
                  <a:cubicBezTo>
                    <a:pt x="7617" y="1570"/>
                    <a:pt x="5057" y="44"/>
                    <a:pt x="5033" y="30"/>
                  </a:cubicBezTo>
                  <a:cubicBezTo>
                    <a:pt x="5000" y="11"/>
                    <a:pt x="4962" y="1"/>
                    <a:pt x="492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2" name="Google Shape;13762;p93"/>
            <p:cNvSpPr/>
            <p:nvPr/>
          </p:nvSpPr>
          <p:spPr>
            <a:xfrm>
              <a:off x="7611081" y="1647168"/>
              <a:ext cx="246775" cy="193559"/>
            </a:xfrm>
            <a:custGeom>
              <a:avLst/>
              <a:gdLst/>
              <a:ahLst/>
              <a:cxnLst/>
              <a:rect l="l" t="t" r="r" b="b"/>
              <a:pathLst>
                <a:path w="9409" h="7380" extrusionOk="0">
                  <a:moveTo>
                    <a:pt x="216" y="1"/>
                  </a:moveTo>
                  <a:cubicBezTo>
                    <a:pt x="109" y="1"/>
                    <a:pt x="1" y="76"/>
                    <a:pt x="11" y="217"/>
                  </a:cubicBezTo>
                  <a:cubicBezTo>
                    <a:pt x="107" y="1742"/>
                    <a:pt x="459" y="3085"/>
                    <a:pt x="1055" y="4201"/>
                  </a:cubicBezTo>
                  <a:cubicBezTo>
                    <a:pt x="1883" y="5746"/>
                    <a:pt x="3153" y="6809"/>
                    <a:pt x="4842" y="7372"/>
                  </a:cubicBezTo>
                  <a:cubicBezTo>
                    <a:pt x="4864" y="7377"/>
                    <a:pt x="4885" y="7379"/>
                    <a:pt x="4907" y="7379"/>
                  </a:cubicBezTo>
                  <a:cubicBezTo>
                    <a:pt x="4929" y="7379"/>
                    <a:pt x="4950" y="7377"/>
                    <a:pt x="4972" y="7372"/>
                  </a:cubicBezTo>
                  <a:cubicBezTo>
                    <a:pt x="6064" y="7011"/>
                    <a:pt x="6993" y="6424"/>
                    <a:pt x="7729" y="5640"/>
                  </a:cubicBezTo>
                  <a:cubicBezTo>
                    <a:pt x="8465" y="4855"/>
                    <a:pt x="9023" y="3859"/>
                    <a:pt x="9375" y="2685"/>
                  </a:cubicBezTo>
                  <a:cubicBezTo>
                    <a:pt x="9408" y="2579"/>
                    <a:pt x="9346" y="2459"/>
                    <a:pt x="9240" y="2430"/>
                  </a:cubicBezTo>
                  <a:cubicBezTo>
                    <a:pt x="9220" y="2424"/>
                    <a:pt x="9199" y="2421"/>
                    <a:pt x="9179" y="2421"/>
                  </a:cubicBezTo>
                  <a:cubicBezTo>
                    <a:pt x="9090" y="2421"/>
                    <a:pt x="9008" y="2479"/>
                    <a:pt x="8985" y="2565"/>
                  </a:cubicBezTo>
                  <a:cubicBezTo>
                    <a:pt x="8648" y="3677"/>
                    <a:pt x="8128" y="4615"/>
                    <a:pt x="7431" y="5356"/>
                  </a:cubicBezTo>
                  <a:cubicBezTo>
                    <a:pt x="6757" y="6078"/>
                    <a:pt x="5905" y="6612"/>
                    <a:pt x="4905" y="6953"/>
                  </a:cubicBezTo>
                  <a:cubicBezTo>
                    <a:pt x="3355" y="6424"/>
                    <a:pt x="2181" y="5433"/>
                    <a:pt x="1416" y="4009"/>
                  </a:cubicBezTo>
                  <a:cubicBezTo>
                    <a:pt x="848" y="2940"/>
                    <a:pt x="511" y="1660"/>
                    <a:pt x="420" y="193"/>
                  </a:cubicBezTo>
                  <a:cubicBezTo>
                    <a:pt x="411" y="62"/>
                    <a:pt x="313" y="1"/>
                    <a:pt x="21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3" name="Google Shape;13763;p93"/>
            <p:cNvSpPr/>
            <p:nvPr/>
          </p:nvSpPr>
          <p:spPr>
            <a:xfrm>
              <a:off x="7573235" y="1510497"/>
              <a:ext cx="333089" cy="366792"/>
            </a:xfrm>
            <a:custGeom>
              <a:avLst/>
              <a:gdLst/>
              <a:ahLst/>
              <a:cxnLst/>
              <a:rect l="l" t="t" r="r" b="b"/>
              <a:pathLst>
                <a:path w="12700" h="13985" extrusionOk="0">
                  <a:moveTo>
                    <a:pt x="6348" y="448"/>
                  </a:moveTo>
                  <a:cubicBezTo>
                    <a:pt x="6954" y="789"/>
                    <a:pt x="7575" y="1102"/>
                    <a:pt x="8210" y="1381"/>
                  </a:cubicBezTo>
                  <a:cubicBezTo>
                    <a:pt x="9653" y="2007"/>
                    <a:pt x="10914" y="2344"/>
                    <a:pt x="11948" y="2377"/>
                  </a:cubicBezTo>
                  <a:cubicBezTo>
                    <a:pt x="12025" y="2945"/>
                    <a:pt x="12199" y="4894"/>
                    <a:pt x="11756" y="7030"/>
                  </a:cubicBezTo>
                  <a:cubicBezTo>
                    <a:pt x="11443" y="8512"/>
                    <a:pt x="10899" y="9792"/>
                    <a:pt x="10139" y="10831"/>
                  </a:cubicBezTo>
                  <a:cubicBezTo>
                    <a:pt x="9206" y="12107"/>
                    <a:pt x="7931" y="13026"/>
                    <a:pt x="6352" y="13565"/>
                  </a:cubicBezTo>
                  <a:cubicBezTo>
                    <a:pt x="4774" y="13026"/>
                    <a:pt x="3499" y="12107"/>
                    <a:pt x="2566" y="10836"/>
                  </a:cubicBezTo>
                  <a:cubicBezTo>
                    <a:pt x="1800" y="9797"/>
                    <a:pt x="1262" y="8522"/>
                    <a:pt x="949" y="7045"/>
                  </a:cubicBezTo>
                  <a:cubicBezTo>
                    <a:pt x="501" y="4908"/>
                    <a:pt x="675" y="2950"/>
                    <a:pt x="747" y="2377"/>
                  </a:cubicBezTo>
                  <a:cubicBezTo>
                    <a:pt x="1781" y="2339"/>
                    <a:pt x="3037" y="2007"/>
                    <a:pt x="4481" y="1381"/>
                  </a:cubicBezTo>
                  <a:cubicBezTo>
                    <a:pt x="5121" y="1102"/>
                    <a:pt x="5741" y="789"/>
                    <a:pt x="6348" y="448"/>
                  </a:cubicBezTo>
                  <a:close/>
                  <a:moveTo>
                    <a:pt x="6351" y="0"/>
                  </a:moveTo>
                  <a:cubicBezTo>
                    <a:pt x="6314" y="0"/>
                    <a:pt x="6278" y="10"/>
                    <a:pt x="6247" y="29"/>
                  </a:cubicBezTo>
                  <a:cubicBezTo>
                    <a:pt x="6213" y="48"/>
                    <a:pt x="2999" y="1963"/>
                    <a:pt x="564" y="1963"/>
                  </a:cubicBezTo>
                  <a:cubicBezTo>
                    <a:pt x="463" y="1963"/>
                    <a:pt x="376" y="2040"/>
                    <a:pt x="362" y="2137"/>
                  </a:cubicBezTo>
                  <a:cubicBezTo>
                    <a:pt x="347" y="2233"/>
                    <a:pt x="1" y="4509"/>
                    <a:pt x="545" y="7117"/>
                  </a:cubicBezTo>
                  <a:cubicBezTo>
                    <a:pt x="862" y="8657"/>
                    <a:pt x="1430" y="9985"/>
                    <a:pt x="2229" y="11072"/>
                  </a:cubicBezTo>
                  <a:cubicBezTo>
                    <a:pt x="3225" y="12434"/>
                    <a:pt x="4591" y="13411"/>
                    <a:pt x="6280" y="13974"/>
                  </a:cubicBezTo>
                  <a:cubicBezTo>
                    <a:pt x="6302" y="13981"/>
                    <a:pt x="6325" y="13984"/>
                    <a:pt x="6347" y="13984"/>
                  </a:cubicBezTo>
                  <a:cubicBezTo>
                    <a:pt x="6369" y="13984"/>
                    <a:pt x="6391" y="13981"/>
                    <a:pt x="6410" y="13974"/>
                  </a:cubicBezTo>
                  <a:cubicBezTo>
                    <a:pt x="8104" y="13411"/>
                    <a:pt x="9466" y="12434"/>
                    <a:pt x="10466" y="11072"/>
                  </a:cubicBezTo>
                  <a:cubicBezTo>
                    <a:pt x="11265" y="9985"/>
                    <a:pt x="11833" y="8652"/>
                    <a:pt x="12151" y="7117"/>
                  </a:cubicBezTo>
                  <a:cubicBezTo>
                    <a:pt x="12699" y="4504"/>
                    <a:pt x="12353" y="2233"/>
                    <a:pt x="12338" y="2137"/>
                  </a:cubicBezTo>
                  <a:cubicBezTo>
                    <a:pt x="12324" y="2040"/>
                    <a:pt x="12237" y="1963"/>
                    <a:pt x="12136" y="1963"/>
                  </a:cubicBezTo>
                  <a:cubicBezTo>
                    <a:pt x="9706" y="1963"/>
                    <a:pt x="6487" y="48"/>
                    <a:pt x="6458" y="29"/>
                  </a:cubicBezTo>
                  <a:cubicBezTo>
                    <a:pt x="6425" y="10"/>
                    <a:pt x="6387" y="0"/>
                    <a:pt x="635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764" name="Google Shape;13764;p93"/>
          <p:cNvSpPr/>
          <p:nvPr/>
        </p:nvSpPr>
        <p:spPr>
          <a:xfrm>
            <a:off x="8111607" y="1670446"/>
            <a:ext cx="10884" cy="21952"/>
          </a:xfrm>
          <a:custGeom>
            <a:avLst/>
            <a:gdLst/>
            <a:ahLst/>
            <a:cxnLst/>
            <a:rect l="l" t="t" r="r" b="b"/>
            <a:pathLst>
              <a:path w="415" h="837" extrusionOk="0">
                <a:moveTo>
                  <a:pt x="208" y="0"/>
                </a:moveTo>
                <a:cubicBezTo>
                  <a:pt x="92" y="0"/>
                  <a:pt x="1" y="92"/>
                  <a:pt x="1" y="207"/>
                </a:cubicBezTo>
                <a:lnTo>
                  <a:pt x="1" y="645"/>
                </a:lnTo>
                <a:cubicBezTo>
                  <a:pt x="8" y="773"/>
                  <a:pt x="108" y="836"/>
                  <a:pt x="208" y="836"/>
                </a:cubicBezTo>
                <a:cubicBezTo>
                  <a:pt x="308" y="836"/>
                  <a:pt x="407" y="773"/>
                  <a:pt x="415" y="645"/>
                </a:cubicBezTo>
                <a:lnTo>
                  <a:pt x="415" y="207"/>
                </a:lnTo>
                <a:cubicBezTo>
                  <a:pt x="415" y="92"/>
                  <a:pt x="318" y="0"/>
                  <a:pt x="20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5" name="Google Shape;13765;p93"/>
          <p:cNvSpPr/>
          <p:nvPr/>
        </p:nvSpPr>
        <p:spPr>
          <a:xfrm>
            <a:off x="8238076" y="1670446"/>
            <a:ext cx="10753" cy="21952"/>
          </a:xfrm>
          <a:custGeom>
            <a:avLst/>
            <a:gdLst/>
            <a:ahLst/>
            <a:cxnLst/>
            <a:rect l="l" t="t" r="r" b="b"/>
            <a:pathLst>
              <a:path w="410" h="837" extrusionOk="0">
                <a:moveTo>
                  <a:pt x="207" y="0"/>
                </a:moveTo>
                <a:cubicBezTo>
                  <a:pt x="92" y="0"/>
                  <a:pt x="0" y="92"/>
                  <a:pt x="0" y="207"/>
                </a:cubicBezTo>
                <a:lnTo>
                  <a:pt x="0" y="645"/>
                </a:lnTo>
                <a:cubicBezTo>
                  <a:pt x="7" y="773"/>
                  <a:pt x="106" y="836"/>
                  <a:pt x="205" y="836"/>
                </a:cubicBezTo>
                <a:cubicBezTo>
                  <a:pt x="303" y="836"/>
                  <a:pt x="402" y="773"/>
                  <a:pt x="409" y="645"/>
                </a:cubicBezTo>
                <a:lnTo>
                  <a:pt x="409" y="207"/>
                </a:lnTo>
                <a:cubicBezTo>
                  <a:pt x="409" y="92"/>
                  <a:pt x="318" y="0"/>
                  <a:pt x="20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766" name="Google Shape;13766;p93"/>
          <p:cNvGrpSpPr/>
          <p:nvPr/>
        </p:nvGrpSpPr>
        <p:grpSpPr>
          <a:xfrm>
            <a:off x="7999537" y="1325974"/>
            <a:ext cx="335476" cy="367001"/>
            <a:chOff x="7999537" y="1510549"/>
            <a:chExt cx="335476" cy="367001"/>
          </a:xfrm>
        </p:grpSpPr>
        <p:sp>
          <p:nvSpPr>
            <p:cNvPr id="13767" name="Google Shape;13767;p93"/>
            <p:cNvSpPr/>
            <p:nvPr/>
          </p:nvSpPr>
          <p:spPr>
            <a:xfrm>
              <a:off x="8030984" y="1515795"/>
              <a:ext cx="298600" cy="298600"/>
            </a:xfrm>
            <a:custGeom>
              <a:avLst/>
              <a:gdLst/>
              <a:ahLst/>
              <a:cxnLst/>
              <a:rect l="l" t="t" r="r" b="b"/>
              <a:pathLst>
                <a:path w="11385" h="11385" extrusionOk="0">
                  <a:moveTo>
                    <a:pt x="5692" y="0"/>
                  </a:moveTo>
                  <a:cubicBezTo>
                    <a:pt x="2550" y="0"/>
                    <a:pt x="0" y="2551"/>
                    <a:pt x="0" y="5693"/>
                  </a:cubicBezTo>
                  <a:cubicBezTo>
                    <a:pt x="0" y="8840"/>
                    <a:pt x="2550" y="11385"/>
                    <a:pt x="5692" y="11385"/>
                  </a:cubicBezTo>
                  <a:cubicBezTo>
                    <a:pt x="8834" y="11385"/>
                    <a:pt x="11385" y="8840"/>
                    <a:pt x="11385" y="5693"/>
                  </a:cubicBezTo>
                  <a:cubicBezTo>
                    <a:pt x="11385" y="2551"/>
                    <a:pt x="8834" y="0"/>
                    <a:pt x="5692" y="0"/>
                  </a:cubicBezTo>
                  <a:close/>
                </a:path>
              </a:pathLst>
            </a:custGeom>
            <a:solidFill>
              <a:srgbClr val="96A4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8" name="Google Shape;13768;p93"/>
            <p:cNvSpPr/>
            <p:nvPr/>
          </p:nvSpPr>
          <p:spPr>
            <a:xfrm>
              <a:off x="8001557" y="1518942"/>
              <a:ext cx="283991" cy="295531"/>
            </a:xfrm>
            <a:custGeom>
              <a:avLst/>
              <a:gdLst/>
              <a:ahLst/>
              <a:cxnLst/>
              <a:rect l="l" t="t" r="r" b="b"/>
              <a:pathLst>
                <a:path w="10828" h="11268" extrusionOk="0">
                  <a:moveTo>
                    <a:pt x="5655" y="1"/>
                  </a:moveTo>
                  <a:cubicBezTo>
                    <a:pt x="1930" y="780"/>
                    <a:pt x="1" y="4923"/>
                    <a:pt x="1805" y="8272"/>
                  </a:cubicBezTo>
                  <a:cubicBezTo>
                    <a:pt x="2854" y="10224"/>
                    <a:pt x="4827" y="11267"/>
                    <a:pt x="6825" y="11267"/>
                  </a:cubicBezTo>
                  <a:cubicBezTo>
                    <a:pt x="8255" y="11267"/>
                    <a:pt x="9699" y="10733"/>
                    <a:pt x="10827" y="9615"/>
                  </a:cubicBezTo>
                  <a:lnTo>
                    <a:pt x="10827" y="9615"/>
                  </a:lnTo>
                  <a:cubicBezTo>
                    <a:pt x="10442" y="9696"/>
                    <a:pt x="10053" y="9735"/>
                    <a:pt x="9663" y="9735"/>
                  </a:cubicBezTo>
                  <a:cubicBezTo>
                    <a:pt x="7353" y="9735"/>
                    <a:pt x="5275" y="8344"/>
                    <a:pt x="4399" y="6213"/>
                  </a:cubicBezTo>
                  <a:cubicBezTo>
                    <a:pt x="3518" y="4076"/>
                    <a:pt x="4014" y="1627"/>
                    <a:pt x="5655" y="1"/>
                  </a:cubicBezTo>
                  <a:close/>
                </a:path>
              </a:pathLst>
            </a:custGeom>
            <a:solidFill>
              <a:srgbClr val="859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69" name="Google Shape;13769;p93"/>
            <p:cNvSpPr/>
            <p:nvPr/>
          </p:nvSpPr>
          <p:spPr>
            <a:xfrm>
              <a:off x="8082704" y="1803012"/>
              <a:ext cx="195264" cy="68952"/>
            </a:xfrm>
            <a:custGeom>
              <a:avLst/>
              <a:gdLst/>
              <a:ahLst/>
              <a:cxnLst/>
              <a:rect l="l" t="t" r="r" b="b"/>
              <a:pathLst>
                <a:path w="7445" h="2629" extrusionOk="0">
                  <a:moveTo>
                    <a:pt x="2407" y="1"/>
                  </a:moveTo>
                  <a:lnTo>
                    <a:pt x="573" y="665"/>
                  </a:lnTo>
                  <a:cubicBezTo>
                    <a:pt x="227" y="790"/>
                    <a:pt x="1" y="1117"/>
                    <a:pt x="1" y="1488"/>
                  </a:cubicBezTo>
                  <a:lnTo>
                    <a:pt x="1" y="2628"/>
                  </a:lnTo>
                  <a:lnTo>
                    <a:pt x="7445" y="2628"/>
                  </a:lnTo>
                  <a:lnTo>
                    <a:pt x="7445" y="1488"/>
                  </a:lnTo>
                  <a:cubicBezTo>
                    <a:pt x="7445" y="1117"/>
                    <a:pt x="7214" y="790"/>
                    <a:pt x="6867" y="665"/>
                  </a:cubicBezTo>
                  <a:lnTo>
                    <a:pt x="5034" y="1"/>
                  </a:lnTo>
                  <a:lnTo>
                    <a:pt x="3720" y="439"/>
                  </a:lnTo>
                  <a:lnTo>
                    <a:pt x="2407" y="1"/>
                  </a:lnTo>
                  <a:close/>
                </a:path>
              </a:pathLst>
            </a:custGeom>
            <a:solidFill>
              <a:srgbClr val="DD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0" name="Google Shape;13770;p93"/>
            <p:cNvSpPr/>
            <p:nvPr/>
          </p:nvSpPr>
          <p:spPr>
            <a:xfrm>
              <a:off x="8243374" y="1826381"/>
              <a:ext cx="34463" cy="45583"/>
            </a:xfrm>
            <a:custGeom>
              <a:avLst/>
              <a:gdLst/>
              <a:ahLst/>
              <a:cxnLst/>
              <a:rect l="l" t="t" r="r" b="b"/>
              <a:pathLst>
                <a:path w="1314" h="1738" extrusionOk="0">
                  <a:moveTo>
                    <a:pt x="1078" y="0"/>
                  </a:moveTo>
                  <a:lnTo>
                    <a:pt x="255" y="823"/>
                  </a:lnTo>
                  <a:cubicBezTo>
                    <a:pt x="92" y="986"/>
                    <a:pt x="0" y="1208"/>
                    <a:pt x="0" y="1439"/>
                  </a:cubicBezTo>
                  <a:lnTo>
                    <a:pt x="0" y="1737"/>
                  </a:lnTo>
                  <a:lnTo>
                    <a:pt x="1314" y="1737"/>
                  </a:lnTo>
                  <a:lnTo>
                    <a:pt x="1314" y="597"/>
                  </a:lnTo>
                  <a:cubicBezTo>
                    <a:pt x="1314" y="375"/>
                    <a:pt x="1227" y="164"/>
                    <a:pt x="1078" y="0"/>
                  </a:cubicBezTo>
                  <a:close/>
                </a:path>
              </a:pathLst>
            </a:custGeom>
            <a:solidFill>
              <a:srgbClr val="D2D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1" name="Google Shape;13771;p93"/>
            <p:cNvSpPr/>
            <p:nvPr/>
          </p:nvSpPr>
          <p:spPr>
            <a:xfrm>
              <a:off x="8117036" y="1624954"/>
              <a:ext cx="126469" cy="91901"/>
            </a:xfrm>
            <a:custGeom>
              <a:avLst/>
              <a:gdLst/>
              <a:ahLst/>
              <a:cxnLst/>
              <a:rect l="l" t="t" r="r" b="b"/>
              <a:pathLst>
                <a:path w="4822" h="3504" extrusionOk="0">
                  <a:moveTo>
                    <a:pt x="1757" y="1"/>
                  </a:moveTo>
                  <a:cubicBezTo>
                    <a:pt x="785" y="1"/>
                    <a:pt x="1" y="785"/>
                    <a:pt x="1" y="1752"/>
                  </a:cubicBezTo>
                  <a:lnTo>
                    <a:pt x="1" y="2272"/>
                  </a:lnTo>
                  <a:cubicBezTo>
                    <a:pt x="1" y="2507"/>
                    <a:pt x="39" y="2743"/>
                    <a:pt x="111" y="2965"/>
                  </a:cubicBezTo>
                  <a:lnTo>
                    <a:pt x="188" y="3181"/>
                  </a:lnTo>
                  <a:cubicBezTo>
                    <a:pt x="208" y="3248"/>
                    <a:pt x="217" y="3321"/>
                    <a:pt x="222" y="3393"/>
                  </a:cubicBezTo>
                  <a:lnTo>
                    <a:pt x="222" y="3503"/>
                  </a:lnTo>
                  <a:lnTo>
                    <a:pt x="4601" y="3503"/>
                  </a:lnTo>
                  <a:lnTo>
                    <a:pt x="4601" y="3393"/>
                  </a:lnTo>
                  <a:cubicBezTo>
                    <a:pt x="4601" y="3321"/>
                    <a:pt x="4610" y="3248"/>
                    <a:pt x="4634" y="3186"/>
                  </a:cubicBezTo>
                  <a:lnTo>
                    <a:pt x="4707" y="2965"/>
                  </a:lnTo>
                  <a:cubicBezTo>
                    <a:pt x="4779" y="2743"/>
                    <a:pt x="4817" y="2507"/>
                    <a:pt x="4822" y="2272"/>
                  </a:cubicBezTo>
                  <a:lnTo>
                    <a:pt x="4822" y="438"/>
                  </a:lnTo>
                  <a:cubicBezTo>
                    <a:pt x="4822" y="198"/>
                    <a:pt x="4625" y="1"/>
                    <a:pt x="4384" y="1"/>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2" name="Google Shape;13772;p93"/>
            <p:cNvSpPr/>
            <p:nvPr/>
          </p:nvSpPr>
          <p:spPr>
            <a:xfrm>
              <a:off x="8145808" y="1624954"/>
              <a:ext cx="97593" cy="91901"/>
            </a:xfrm>
            <a:custGeom>
              <a:avLst/>
              <a:gdLst/>
              <a:ahLst/>
              <a:cxnLst/>
              <a:rect l="l" t="t" r="r" b="b"/>
              <a:pathLst>
                <a:path w="3721" h="3504" extrusionOk="0">
                  <a:moveTo>
                    <a:pt x="891" y="1"/>
                  </a:moveTo>
                  <a:cubicBezTo>
                    <a:pt x="400" y="1"/>
                    <a:pt x="1" y="400"/>
                    <a:pt x="1" y="891"/>
                  </a:cubicBezTo>
                  <a:cubicBezTo>
                    <a:pt x="1" y="1382"/>
                    <a:pt x="400" y="1776"/>
                    <a:pt x="891" y="1781"/>
                  </a:cubicBezTo>
                  <a:lnTo>
                    <a:pt x="1011" y="1781"/>
                  </a:lnTo>
                  <a:lnTo>
                    <a:pt x="1069" y="3503"/>
                  </a:lnTo>
                  <a:lnTo>
                    <a:pt x="3499" y="3503"/>
                  </a:lnTo>
                  <a:lnTo>
                    <a:pt x="3499" y="3393"/>
                  </a:lnTo>
                  <a:cubicBezTo>
                    <a:pt x="3499" y="3321"/>
                    <a:pt x="3513" y="3248"/>
                    <a:pt x="3537" y="3186"/>
                  </a:cubicBezTo>
                  <a:lnTo>
                    <a:pt x="3610" y="2965"/>
                  </a:lnTo>
                  <a:cubicBezTo>
                    <a:pt x="3682" y="2743"/>
                    <a:pt x="3720" y="2507"/>
                    <a:pt x="3720" y="2272"/>
                  </a:cubicBezTo>
                  <a:lnTo>
                    <a:pt x="3720" y="438"/>
                  </a:lnTo>
                  <a:cubicBezTo>
                    <a:pt x="3720" y="198"/>
                    <a:pt x="3523" y="1"/>
                    <a:pt x="3282" y="1"/>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3" name="Google Shape;13773;p93"/>
            <p:cNvSpPr/>
            <p:nvPr/>
          </p:nvSpPr>
          <p:spPr>
            <a:xfrm>
              <a:off x="8145808" y="1762753"/>
              <a:ext cx="68926" cy="51773"/>
            </a:xfrm>
            <a:custGeom>
              <a:avLst/>
              <a:gdLst/>
              <a:ahLst/>
              <a:cxnLst/>
              <a:rect l="l" t="t" r="r" b="b"/>
              <a:pathLst>
                <a:path w="2628" h="1974" extrusionOk="0">
                  <a:moveTo>
                    <a:pt x="1" y="1"/>
                  </a:moveTo>
                  <a:lnTo>
                    <a:pt x="1" y="1974"/>
                  </a:lnTo>
                  <a:lnTo>
                    <a:pt x="2628" y="1974"/>
                  </a:lnTo>
                  <a:lnTo>
                    <a:pt x="2628" y="1"/>
                  </a:ln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4" name="Google Shape;13774;p93"/>
            <p:cNvSpPr/>
            <p:nvPr/>
          </p:nvSpPr>
          <p:spPr>
            <a:xfrm>
              <a:off x="8145808" y="1762753"/>
              <a:ext cx="68926" cy="34463"/>
            </a:xfrm>
            <a:custGeom>
              <a:avLst/>
              <a:gdLst/>
              <a:ahLst/>
              <a:cxnLst/>
              <a:rect l="l" t="t" r="r" b="b"/>
              <a:pathLst>
                <a:path w="2628" h="1314" extrusionOk="0">
                  <a:moveTo>
                    <a:pt x="1" y="1"/>
                  </a:moveTo>
                  <a:lnTo>
                    <a:pt x="1" y="992"/>
                  </a:lnTo>
                  <a:cubicBezTo>
                    <a:pt x="412" y="1206"/>
                    <a:pt x="863" y="1313"/>
                    <a:pt x="1314" y="1313"/>
                  </a:cubicBezTo>
                  <a:cubicBezTo>
                    <a:pt x="1765" y="1313"/>
                    <a:pt x="2217" y="1206"/>
                    <a:pt x="2628" y="992"/>
                  </a:cubicBezTo>
                  <a:lnTo>
                    <a:pt x="2628" y="1"/>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5" name="Google Shape;13775;p93"/>
            <p:cNvSpPr/>
            <p:nvPr/>
          </p:nvSpPr>
          <p:spPr>
            <a:xfrm>
              <a:off x="8134451" y="1793387"/>
              <a:ext cx="45846" cy="41072"/>
            </a:xfrm>
            <a:custGeom>
              <a:avLst/>
              <a:gdLst/>
              <a:ahLst/>
              <a:cxnLst/>
              <a:rect l="l" t="t" r="r" b="b"/>
              <a:pathLst>
                <a:path w="1748" h="1566" extrusionOk="0">
                  <a:moveTo>
                    <a:pt x="385" y="1"/>
                  </a:moveTo>
                  <a:cubicBezTo>
                    <a:pt x="304" y="1"/>
                    <a:pt x="227" y="47"/>
                    <a:pt x="188" y="127"/>
                  </a:cubicBezTo>
                  <a:lnTo>
                    <a:pt x="1" y="527"/>
                  </a:lnTo>
                  <a:lnTo>
                    <a:pt x="722" y="1479"/>
                  </a:lnTo>
                  <a:cubicBezTo>
                    <a:pt x="764" y="1537"/>
                    <a:pt x="830" y="1566"/>
                    <a:pt x="896" y="1566"/>
                  </a:cubicBezTo>
                  <a:cubicBezTo>
                    <a:pt x="952" y="1566"/>
                    <a:pt x="1008" y="1545"/>
                    <a:pt x="1050" y="1503"/>
                  </a:cubicBezTo>
                  <a:lnTo>
                    <a:pt x="1747" y="806"/>
                  </a:lnTo>
                  <a:lnTo>
                    <a:pt x="501" y="36"/>
                  </a:lnTo>
                  <a:cubicBezTo>
                    <a:pt x="464" y="12"/>
                    <a:pt x="424" y="1"/>
                    <a:pt x="385" y="1"/>
                  </a:cubicBezTo>
                  <a:close/>
                </a:path>
              </a:pathLst>
            </a:custGeom>
            <a:solidFill>
              <a:srgbClr val="D2D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6" name="Google Shape;13776;p93"/>
            <p:cNvSpPr/>
            <p:nvPr/>
          </p:nvSpPr>
          <p:spPr>
            <a:xfrm>
              <a:off x="8180271" y="1793387"/>
              <a:ext cx="45951" cy="41072"/>
            </a:xfrm>
            <a:custGeom>
              <a:avLst/>
              <a:gdLst/>
              <a:ahLst/>
              <a:cxnLst/>
              <a:rect l="l" t="t" r="r" b="b"/>
              <a:pathLst>
                <a:path w="1752" h="1566" extrusionOk="0">
                  <a:moveTo>
                    <a:pt x="1364" y="1"/>
                  </a:moveTo>
                  <a:cubicBezTo>
                    <a:pt x="1324" y="1"/>
                    <a:pt x="1283" y="12"/>
                    <a:pt x="1247" y="36"/>
                  </a:cubicBezTo>
                  <a:lnTo>
                    <a:pt x="0" y="806"/>
                  </a:lnTo>
                  <a:lnTo>
                    <a:pt x="698" y="1503"/>
                  </a:lnTo>
                  <a:cubicBezTo>
                    <a:pt x="742" y="1545"/>
                    <a:pt x="798" y="1566"/>
                    <a:pt x="854" y="1566"/>
                  </a:cubicBezTo>
                  <a:cubicBezTo>
                    <a:pt x="920" y="1566"/>
                    <a:pt x="986" y="1537"/>
                    <a:pt x="1030" y="1479"/>
                  </a:cubicBezTo>
                  <a:lnTo>
                    <a:pt x="1752" y="527"/>
                  </a:lnTo>
                  <a:lnTo>
                    <a:pt x="1559" y="127"/>
                  </a:lnTo>
                  <a:cubicBezTo>
                    <a:pt x="1524" y="47"/>
                    <a:pt x="1445" y="1"/>
                    <a:pt x="1364" y="1"/>
                  </a:cubicBezTo>
                  <a:close/>
                </a:path>
              </a:pathLst>
            </a:custGeom>
            <a:solidFill>
              <a:srgbClr val="D2D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7" name="Google Shape;13777;p93"/>
            <p:cNvSpPr/>
            <p:nvPr/>
          </p:nvSpPr>
          <p:spPr>
            <a:xfrm>
              <a:off x="8122859" y="1671534"/>
              <a:ext cx="114981" cy="108556"/>
            </a:xfrm>
            <a:custGeom>
              <a:avLst/>
              <a:gdLst/>
              <a:ahLst/>
              <a:cxnLst/>
              <a:rect l="l" t="t" r="r" b="b"/>
              <a:pathLst>
                <a:path w="4384" h="4139" extrusionOk="0">
                  <a:moveTo>
                    <a:pt x="1869" y="1"/>
                  </a:moveTo>
                  <a:cubicBezTo>
                    <a:pt x="1181" y="1"/>
                    <a:pt x="659" y="197"/>
                    <a:pt x="659" y="197"/>
                  </a:cubicBezTo>
                  <a:lnTo>
                    <a:pt x="659" y="938"/>
                  </a:lnTo>
                  <a:cubicBezTo>
                    <a:pt x="659" y="1160"/>
                    <a:pt x="549" y="1367"/>
                    <a:pt x="366" y="1487"/>
                  </a:cubicBezTo>
                  <a:lnTo>
                    <a:pt x="0" y="1727"/>
                  </a:lnTo>
                  <a:lnTo>
                    <a:pt x="0" y="1949"/>
                  </a:lnTo>
                  <a:cubicBezTo>
                    <a:pt x="0" y="3157"/>
                    <a:pt x="982" y="4138"/>
                    <a:pt x="2189" y="4138"/>
                  </a:cubicBezTo>
                  <a:cubicBezTo>
                    <a:pt x="3397" y="4138"/>
                    <a:pt x="4379" y="3157"/>
                    <a:pt x="4383" y="1949"/>
                  </a:cubicBezTo>
                  <a:lnTo>
                    <a:pt x="4383" y="1727"/>
                  </a:lnTo>
                  <a:lnTo>
                    <a:pt x="4018" y="1487"/>
                  </a:lnTo>
                  <a:cubicBezTo>
                    <a:pt x="3835" y="1362"/>
                    <a:pt x="3724" y="1160"/>
                    <a:pt x="3724" y="938"/>
                  </a:cubicBezTo>
                  <a:lnTo>
                    <a:pt x="3724" y="635"/>
                  </a:lnTo>
                  <a:cubicBezTo>
                    <a:pt x="3128" y="137"/>
                    <a:pt x="2441" y="1"/>
                    <a:pt x="1869" y="1"/>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8" name="Google Shape;13778;p93"/>
            <p:cNvSpPr/>
            <p:nvPr/>
          </p:nvSpPr>
          <p:spPr>
            <a:xfrm>
              <a:off x="8082704" y="1826381"/>
              <a:ext cx="34358" cy="45583"/>
            </a:xfrm>
            <a:custGeom>
              <a:avLst/>
              <a:gdLst/>
              <a:ahLst/>
              <a:cxnLst/>
              <a:rect l="l" t="t" r="r" b="b"/>
              <a:pathLst>
                <a:path w="1310" h="1738" extrusionOk="0">
                  <a:moveTo>
                    <a:pt x="237" y="0"/>
                  </a:moveTo>
                  <a:cubicBezTo>
                    <a:pt x="83" y="164"/>
                    <a:pt x="1" y="375"/>
                    <a:pt x="1" y="597"/>
                  </a:cubicBezTo>
                  <a:lnTo>
                    <a:pt x="1" y="1737"/>
                  </a:lnTo>
                  <a:lnTo>
                    <a:pt x="1310" y="1737"/>
                  </a:lnTo>
                  <a:lnTo>
                    <a:pt x="1310" y="1439"/>
                  </a:lnTo>
                  <a:cubicBezTo>
                    <a:pt x="1310" y="1208"/>
                    <a:pt x="1218" y="986"/>
                    <a:pt x="1055" y="823"/>
                  </a:cubicBezTo>
                  <a:lnTo>
                    <a:pt x="237" y="0"/>
                  </a:lnTo>
                  <a:close/>
                </a:path>
              </a:pathLst>
            </a:custGeom>
            <a:solidFill>
              <a:srgbClr val="D2D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79" name="Google Shape;13779;p93"/>
            <p:cNvSpPr/>
            <p:nvPr/>
          </p:nvSpPr>
          <p:spPr>
            <a:xfrm>
              <a:off x="8122859" y="1671534"/>
              <a:ext cx="97697" cy="108031"/>
            </a:xfrm>
            <a:custGeom>
              <a:avLst/>
              <a:gdLst/>
              <a:ahLst/>
              <a:cxnLst/>
              <a:rect l="l" t="t" r="r" b="b"/>
              <a:pathLst>
                <a:path w="3725" h="4119" extrusionOk="0">
                  <a:moveTo>
                    <a:pt x="1867" y="1"/>
                  </a:moveTo>
                  <a:cubicBezTo>
                    <a:pt x="1178" y="1"/>
                    <a:pt x="654" y="197"/>
                    <a:pt x="654" y="197"/>
                  </a:cubicBezTo>
                  <a:lnTo>
                    <a:pt x="654" y="938"/>
                  </a:lnTo>
                  <a:cubicBezTo>
                    <a:pt x="654" y="1160"/>
                    <a:pt x="544" y="1362"/>
                    <a:pt x="361" y="1487"/>
                  </a:cubicBezTo>
                  <a:lnTo>
                    <a:pt x="0" y="1727"/>
                  </a:lnTo>
                  <a:lnTo>
                    <a:pt x="0" y="1949"/>
                  </a:lnTo>
                  <a:cubicBezTo>
                    <a:pt x="0" y="3056"/>
                    <a:pt x="823" y="3989"/>
                    <a:pt x="1925" y="4119"/>
                  </a:cubicBezTo>
                  <a:cubicBezTo>
                    <a:pt x="1530" y="3715"/>
                    <a:pt x="1314" y="3171"/>
                    <a:pt x="1314" y="2608"/>
                  </a:cubicBezTo>
                  <a:lnTo>
                    <a:pt x="1314" y="1155"/>
                  </a:lnTo>
                  <a:cubicBezTo>
                    <a:pt x="1314" y="934"/>
                    <a:pt x="1477" y="746"/>
                    <a:pt x="1699" y="722"/>
                  </a:cubicBezTo>
                  <a:cubicBezTo>
                    <a:pt x="1871" y="699"/>
                    <a:pt x="2090" y="680"/>
                    <a:pt x="2334" y="680"/>
                  </a:cubicBezTo>
                  <a:cubicBezTo>
                    <a:pt x="2763" y="680"/>
                    <a:pt x="3267" y="739"/>
                    <a:pt x="3724" y="938"/>
                  </a:cubicBezTo>
                  <a:lnTo>
                    <a:pt x="3724" y="635"/>
                  </a:lnTo>
                  <a:cubicBezTo>
                    <a:pt x="3128" y="137"/>
                    <a:pt x="2440" y="1"/>
                    <a:pt x="1867" y="1"/>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0" name="Google Shape;13780;p93"/>
            <p:cNvSpPr/>
            <p:nvPr/>
          </p:nvSpPr>
          <p:spPr>
            <a:xfrm>
              <a:off x="8134582" y="1668334"/>
              <a:ext cx="93370" cy="30660"/>
            </a:xfrm>
            <a:custGeom>
              <a:avLst/>
              <a:gdLst/>
              <a:ahLst/>
              <a:cxnLst/>
              <a:rect l="l" t="t" r="r" b="b"/>
              <a:pathLst>
                <a:path w="3560" h="1169" extrusionOk="0">
                  <a:moveTo>
                    <a:pt x="1421" y="1"/>
                  </a:moveTo>
                  <a:cubicBezTo>
                    <a:pt x="997" y="1"/>
                    <a:pt x="614" y="46"/>
                    <a:pt x="366" y="84"/>
                  </a:cubicBezTo>
                  <a:cubicBezTo>
                    <a:pt x="154" y="112"/>
                    <a:pt x="0" y="295"/>
                    <a:pt x="5" y="502"/>
                  </a:cubicBezTo>
                  <a:lnTo>
                    <a:pt x="5" y="974"/>
                  </a:lnTo>
                  <a:cubicBezTo>
                    <a:pt x="13" y="1104"/>
                    <a:pt x="111" y="1169"/>
                    <a:pt x="210" y="1169"/>
                  </a:cubicBezTo>
                  <a:cubicBezTo>
                    <a:pt x="308" y="1169"/>
                    <a:pt x="407" y="1104"/>
                    <a:pt x="414" y="974"/>
                  </a:cubicBezTo>
                  <a:lnTo>
                    <a:pt x="414" y="502"/>
                  </a:lnTo>
                  <a:cubicBezTo>
                    <a:pt x="414" y="497"/>
                    <a:pt x="419" y="488"/>
                    <a:pt x="424" y="488"/>
                  </a:cubicBezTo>
                  <a:cubicBezTo>
                    <a:pt x="745" y="439"/>
                    <a:pt x="1067" y="415"/>
                    <a:pt x="1390" y="415"/>
                  </a:cubicBezTo>
                  <a:cubicBezTo>
                    <a:pt x="1512" y="415"/>
                    <a:pt x="1634" y="419"/>
                    <a:pt x="1757" y="425"/>
                  </a:cubicBezTo>
                  <a:cubicBezTo>
                    <a:pt x="2397" y="469"/>
                    <a:pt x="2859" y="627"/>
                    <a:pt x="3128" y="902"/>
                  </a:cubicBezTo>
                  <a:cubicBezTo>
                    <a:pt x="3173" y="942"/>
                    <a:pt x="3222" y="959"/>
                    <a:pt x="3268" y="959"/>
                  </a:cubicBezTo>
                  <a:cubicBezTo>
                    <a:pt x="3427" y="959"/>
                    <a:pt x="3559" y="761"/>
                    <a:pt x="3422" y="608"/>
                  </a:cubicBezTo>
                  <a:cubicBezTo>
                    <a:pt x="2938" y="124"/>
                    <a:pt x="2124" y="1"/>
                    <a:pt x="142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1" name="Google Shape;13781;p93"/>
            <p:cNvSpPr/>
            <p:nvPr/>
          </p:nvSpPr>
          <p:spPr>
            <a:xfrm>
              <a:off x="8077275" y="1619524"/>
              <a:ext cx="206122" cy="258026"/>
            </a:xfrm>
            <a:custGeom>
              <a:avLst/>
              <a:gdLst/>
              <a:ahLst/>
              <a:cxnLst/>
              <a:rect l="l" t="t" r="r" b="b"/>
              <a:pathLst>
                <a:path w="7859" h="9838" extrusionOk="0">
                  <a:moveTo>
                    <a:pt x="6131" y="414"/>
                  </a:moveTo>
                  <a:lnTo>
                    <a:pt x="6131" y="2397"/>
                  </a:lnTo>
                  <a:cubicBezTo>
                    <a:pt x="6131" y="2695"/>
                    <a:pt x="6064" y="2989"/>
                    <a:pt x="5934" y="3258"/>
                  </a:cubicBezTo>
                  <a:cubicBezTo>
                    <a:pt x="5919" y="3287"/>
                    <a:pt x="5910" y="3316"/>
                    <a:pt x="5910" y="3350"/>
                  </a:cubicBezTo>
                  <a:lnTo>
                    <a:pt x="5910" y="3932"/>
                  </a:lnTo>
                  <a:cubicBezTo>
                    <a:pt x="5910" y="5039"/>
                    <a:pt x="5009" y="5918"/>
                    <a:pt x="3921" y="5918"/>
                  </a:cubicBezTo>
                  <a:cubicBezTo>
                    <a:pt x="3878" y="5918"/>
                    <a:pt x="3836" y="5917"/>
                    <a:pt x="3793" y="5914"/>
                  </a:cubicBezTo>
                  <a:cubicBezTo>
                    <a:pt x="2758" y="5842"/>
                    <a:pt x="1945" y="4942"/>
                    <a:pt x="1945" y="3855"/>
                  </a:cubicBezTo>
                  <a:lnTo>
                    <a:pt x="1945" y="3345"/>
                  </a:lnTo>
                  <a:cubicBezTo>
                    <a:pt x="1945" y="3316"/>
                    <a:pt x="1935" y="3287"/>
                    <a:pt x="1921" y="3258"/>
                  </a:cubicBezTo>
                  <a:cubicBezTo>
                    <a:pt x="1791" y="2989"/>
                    <a:pt x="1724" y="2695"/>
                    <a:pt x="1724" y="2397"/>
                  </a:cubicBezTo>
                  <a:lnTo>
                    <a:pt x="1724" y="1959"/>
                  </a:lnTo>
                  <a:cubicBezTo>
                    <a:pt x="1724" y="1107"/>
                    <a:pt x="2416" y="414"/>
                    <a:pt x="3273" y="414"/>
                  </a:cubicBezTo>
                  <a:close/>
                  <a:moveTo>
                    <a:pt x="2821" y="6049"/>
                  </a:moveTo>
                  <a:cubicBezTo>
                    <a:pt x="3114" y="6203"/>
                    <a:pt x="3437" y="6299"/>
                    <a:pt x="3769" y="6318"/>
                  </a:cubicBezTo>
                  <a:cubicBezTo>
                    <a:pt x="3821" y="6323"/>
                    <a:pt x="3874" y="6323"/>
                    <a:pt x="3932" y="6328"/>
                  </a:cubicBezTo>
                  <a:cubicBezTo>
                    <a:pt x="4317" y="6328"/>
                    <a:pt x="4697" y="6232"/>
                    <a:pt x="5039" y="6054"/>
                  </a:cubicBezTo>
                  <a:lnTo>
                    <a:pt x="5039" y="6429"/>
                  </a:lnTo>
                  <a:lnTo>
                    <a:pt x="3927" y="7185"/>
                  </a:lnTo>
                  <a:lnTo>
                    <a:pt x="2821" y="6429"/>
                  </a:lnTo>
                  <a:lnTo>
                    <a:pt x="2821" y="6049"/>
                  </a:lnTo>
                  <a:close/>
                  <a:moveTo>
                    <a:pt x="2643" y="6804"/>
                  </a:moveTo>
                  <a:lnTo>
                    <a:pt x="3610" y="7464"/>
                  </a:lnTo>
                  <a:lnTo>
                    <a:pt x="3095" y="7974"/>
                  </a:lnTo>
                  <a:cubicBezTo>
                    <a:pt x="3095" y="7978"/>
                    <a:pt x="3090" y="7978"/>
                    <a:pt x="3085" y="7978"/>
                  </a:cubicBezTo>
                  <a:cubicBezTo>
                    <a:pt x="3080" y="7978"/>
                    <a:pt x="3076" y="7978"/>
                    <a:pt x="3076" y="7974"/>
                  </a:cubicBezTo>
                  <a:lnTo>
                    <a:pt x="2436" y="7021"/>
                  </a:lnTo>
                  <a:lnTo>
                    <a:pt x="2643" y="6804"/>
                  </a:lnTo>
                  <a:close/>
                  <a:moveTo>
                    <a:pt x="5212" y="6804"/>
                  </a:moveTo>
                  <a:lnTo>
                    <a:pt x="5419" y="7021"/>
                  </a:lnTo>
                  <a:lnTo>
                    <a:pt x="4779" y="7974"/>
                  </a:lnTo>
                  <a:cubicBezTo>
                    <a:pt x="4779" y="7978"/>
                    <a:pt x="4774" y="7983"/>
                    <a:pt x="4769" y="7983"/>
                  </a:cubicBezTo>
                  <a:cubicBezTo>
                    <a:pt x="4765" y="7983"/>
                    <a:pt x="4760" y="7983"/>
                    <a:pt x="4760" y="7978"/>
                  </a:cubicBezTo>
                  <a:lnTo>
                    <a:pt x="4245" y="7464"/>
                  </a:lnTo>
                  <a:lnTo>
                    <a:pt x="5212" y="6804"/>
                  </a:lnTo>
                  <a:close/>
                  <a:moveTo>
                    <a:pt x="3268" y="1"/>
                  </a:moveTo>
                  <a:cubicBezTo>
                    <a:pt x="2190" y="5"/>
                    <a:pt x="1315" y="881"/>
                    <a:pt x="1315" y="1959"/>
                  </a:cubicBezTo>
                  <a:lnTo>
                    <a:pt x="1315" y="2397"/>
                  </a:lnTo>
                  <a:cubicBezTo>
                    <a:pt x="1315" y="2739"/>
                    <a:pt x="1387" y="3080"/>
                    <a:pt x="1531" y="3393"/>
                  </a:cubicBezTo>
                  <a:lnTo>
                    <a:pt x="1531" y="3855"/>
                  </a:lnTo>
                  <a:cubicBezTo>
                    <a:pt x="1531" y="4586"/>
                    <a:pt x="1849" y="5289"/>
                    <a:pt x="2407" y="5765"/>
                  </a:cubicBezTo>
                  <a:lnTo>
                    <a:pt x="2407" y="6453"/>
                  </a:lnTo>
                  <a:lnTo>
                    <a:pt x="2027" y="6853"/>
                  </a:lnTo>
                  <a:cubicBezTo>
                    <a:pt x="1988" y="6896"/>
                    <a:pt x="1964" y="6954"/>
                    <a:pt x="1969" y="7011"/>
                  </a:cubicBezTo>
                  <a:lnTo>
                    <a:pt x="713" y="7468"/>
                  </a:lnTo>
                  <a:cubicBezTo>
                    <a:pt x="285" y="7622"/>
                    <a:pt x="1" y="8031"/>
                    <a:pt x="1" y="8484"/>
                  </a:cubicBezTo>
                  <a:lnTo>
                    <a:pt x="1" y="9624"/>
                  </a:lnTo>
                  <a:cubicBezTo>
                    <a:pt x="8" y="9752"/>
                    <a:pt x="107" y="9815"/>
                    <a:pt x="205" y="9815"/>
                  </a:cubicBezTo>
                  <a:cubicBezTo>
                    <a:pt x="304" y="9815"/>
                    <a:pt x="403" y="9752"/>
                    <a:pt x="410" y="9624"/>
                  </a:cubicBezTo>
                  <a:lnTo>
                    <a:pt x="410" y="8484"/>
                  </a:lnTo>
                  <a:cubicBezTo>
                    <a:pt x="410" y="8200"/>
                    <a:pt x="588" y="7950"/>
                    <a:pt x="857" y="7853"/>
                  </a:cubicBezTo>
                  <a:lnTo>
                    <a:pt x="2185" y="7372"/>
                  </a:lnTo>
                  <a:lnTo>
                    <a:pt x="2734" y="8200"/>
                  </a:lnTo>
                  <a:cubicBezTo>
                    <a:pt x="2806" y="8306"/>
                    <a:pt x="2922" y="8378"/>
                    <a:pt x="3047" y="8387"/>
                  </a:cubicBezTo>
                  <a:lnTo>
                    <a:pt x="3090" y="8387"/>
                  </a:lnTo>
                  <a:cubicBezTo>
                    <a:pt x="3201" y="8387"/>
                    <a:pt x="3311" y="8344"/>
                    <a:pt x="3388" y="8262"/>
                  </a:cubicBezTo>
                  <a:lnTo>
                    <a:pt x="3725" y="7926"/>
                  </a:lnTo>
                  <a:lnTo>
                    <a:pt x="3725" y="9624"/>
                  </a:lnTo>
                  <a:cubicBezTo>
                    <a:pt x="3718" y="9766"/>
                    <a:pt x="3825" y="9837"/>
                    <a:pt x="3932" y="9837"/>
                  </a:cubicBezTo>
                  <a:cubicBezTo>
                    <a:pt x="4038" y="9837"/>
                    <a:pt x="4144" y="9766"/>
                    <a:pt x="4134" y="9624"/>
                  </a:cubicBezTo>
                  <a:lnTo>
                    <a:pt x="4134" y="7926"/>
                  </a:lnTo>
                  <a:lnTo>
                    <a:pt x="4476" y="8262"/>
                  </a:lnTo>
                  <a:cubicBezTo>
                    <a:pt x="4559" y="8348"/>
                    <a:pt x="4669" y="8390"/>
                    <a:pt x="4777" y="8390"/>
                  </a:cubicBezTo>
                  <a:cubicBezTo>
                    <a:pt x="4912" y="8390"/>
                    <a:pt x="5045" y="8325"/>
                    <a:pt x="5125" y="8200"/>
                  </a:cubicBezTo>
                  <a:lnTo>
                    <a:pt x="5679" y="7372"/>
                  </a:lnTo>
                  <a:lnTo>
                    <a:pt x="7007" y="7853"/>
                  </a:lnTo>
                  <a:cubicBezTo>
                    <a:pt x="7272" y="7950"/>
                    <a:pt x="7450" y="8200"/>
                    <a:pt x="7450" y="8484"/>
                  </a:cubicBezTo>
                  <a:lnTo>
                    <a:pt x="7450" y="9624"/>
                  </a:lnTo>
                  <a:cubicBezTo>
                    <a:pt x="7457" y="9752"/>
                    <a:pt x="7555" y="9815"/>
                    <a:pt x="7654" y="9815"/>
                  </a:cubicBezTo>
                  <a:cubicBezTo>
                    <a:pt x="7753" y="9815"/>
                    <a:pt x="7851" y="9752"/>
                    <a:pt x="7859" y="9624"/>
                  </a:cubicBezTo>
                  <a:lnTo>
                    <a:pt x="7859" y="8484"/>
                  </a:lnTo>
                  <a:cubicBezTo>
                    <a:pt x="7859" y="8027"/>
                    <a:pt x="7570" y="7622"/>
                    <a:pt x="7142" y="7468"/>
                  </a:cubicBezTo>
                  <a:lnTo>
                    <a:pt x="5886" y="7011"/>
                  </a:lnTo>
                  <a:cubicBezTo>
                    <a:pt x="5886" y="6954"/>
                    <a:pt x="5866" y="6896"/>
                    <a:pt x="5828" y="6853"/>
                  </a:cubicBezTo>
                  <a:lnTo>
                    <a:pt x="5448" y="6453"/>
                  </a:lnTo>
                  <a:lnTo>
                    <a:pt x="5448" y="5780"/>
                  </a:lnTo>
                  <a:cubicBezTo>
                    <a:pt x="5486" y="5746"/>
                    <a:pt x="5525" y="5712"/>
                    <a:pt x="5568" y="5678"/>
                  </a:cubicBezTo>
                  <a:cubicBezTo>
                    <a:pt x="6049" y="5226"/>
                    <a:pt x="6324" y="4591"/>
                    <a:pt x="6324" y="3932"/>
                  </a:cubicBezTo>
                  <a:lnTo>
                    <a:pt x="6324" y="3393"/>
                  </a:lnTo>
                  <a:cubicBezTo>
                    <a:pt x="6468" y="3080"/>
                    <a:pt x="6545" y="2739"/>
                    <a:pt x="6545" y="2397"/>
                  </a:cubicBezTo>
                  <a:lnTo>
                    <a:pt x="6545" y="208"/>
                  </a:lnTo>
                  <a:cubicBezTo>
                    <a:pt x="6545" y="92"/>
                    <a:pt x="6449" y="1"/>
                    <a:pt x="633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2" name="Google Shape;13782;p93"/>
            <p:cNvSpPr/>
            <p:nvPr/>
          </p:nvSpPr>
          <p:spPr>
            <a:xfrm>
              <a:off x="7999537" y="1510549"/>
              <a:ext cx="335476" cy="292253"/>
            </a:xfrm>
            <a:custGeom>
              <a:avLst/>
              <a:gdLst/>
              <a:ahLst/>
              <a:cxnLst/>
              <a:rect l="l" t="t" r="r" b="b"/>
              <a:pathLst>
                <a:path w="12791" h="11143" extrusionOk="0">
                  <a:moveTo>
                    <a:pt x="4947" y="763"/>
                  </a:moveTo>
                  <a:lnTo>
                    <a:pt x="4947" y="763"/>
                  </a:lnTo>
                  <a:cubicBezTo>
                    <a:pt x="4615" y="1052"/>
                    <a:pt x="4327" y="1389"/>
                    <a:pt x="4086" y="1759"/>
                  </a:cubicBezTo>
                  <a:cubicBezTo>
                    <a:pt x="3908" y="2034"/>
                    <a:pt x="3754" y="2322"/>
                    <a:pt x="3619" y="2626"/>
                  </a:cubicBezTo>
                  <a:lnTo>
                    <a:pt x="2489" y="2626"/>
                  </a:lnTo>
                  <a:cubicBezTo>
                    <a:pt x="3114" y="1783"/>
                    <a:pt x="3966" y="1139"/>
                    <a:pt x="4947" y="763"/>
                  </a:cubicBezTo>
                  <a:close/>
                  <a:moveTo>
                    <a:pt x="6684" y="417"/>
                  </a:moveTo>
                  <a:lnTo>
                    <a:pt x="6684" y="2626"/>
                  </a:lnTo>
                  <a:lnTo>
                    <a:pt x="4067" y="2626"/>
                  </a:lnTo>
                  <a:cubicBezTo>
                    <a:pt x="4668" y="1360"/>
                    <a:pt x="5616" y="513"/>
                    <a:pt x="6684" y="417"/>
                  </a:cubicBezTo>
                  <a:close/>
                  <a:moveTo>
                    <a:pt x="7093" y="417"/>
                  </a:moveTo>
                  <a:cubicBezTo>
                    <a:pt x="8166" y="513"/>
                    <a:pt x="9110" y="1360"/>
                    <a:pt x="9716" y="2626"/>
                  </a:cubicBezTo>
                  <a:lnTo>
                    <a:pt x="7093" y="2626"/>
                  </a:lnTo>
                  <a:lnTo>
                    <a:pt x="7093" y="417"/>
                  </a:lnTo>
                  <a:close/>
                  <a:moveTo>
                    <a:pt x="8835" y="768"/>
                  </a:moveTo>
                  <a:lnTo>
                    <a:pt x="8835" y="768"/>
                  </a:lnTo>
                  <a:cubicBezTo>
                    <a:pt x="9817" y="1139"/>
                    <a:pt x="10669" y="1783"/>
                    <a:pt x="11294" y="2626"/>
                  </a:cubicBezTo>
                  <a:lnTo>
                    <a:pt x="10163" y="2626"/>
                  </a:lnTo>
                  <a:cubicBezTo>
                    <a:pt x="10029" y="2327"/>
                    <a:pt x="9875" y="2034"/>
                    <a:pt x="9697" y="1759"/>
                  </a:cubicBezTo>
                  <a:cubicBezTo>
                    <a:pt x="9456" y="1389"/>
                    <a:pt x="9167" y="1057"/>
                    <a:pt x="8835" y="768"/>
                  </a:cubicBezTo>
                  <a:close/>
                  <a:moveTo>
                    <a:pt x="3456" y="3035"/>
                  </a:moveTo>
                  <a:cubicBezTo>
                    <a:pt x="3148" y="3886"/>
                    <a:pt x="2984" y="4786"/>
                    <a:pt x="2970" y="5691"/>
                  </a:cubicBezTo>
                  <a:lnTo>
                    <a:pt x="1406" y="5691"/>
                  </a:lnTo>
                  <a:cubicBezTo>
                    <a:pt x="1440" y="4752"/>
                    <a:pt x="1719" y="3838"/>
                    <a:pt x="2210" y="3035"/>
                  </a:cubicBezTo>
                  <a:close/>
                  <a:moveTo>
                    <a:pt x="11573" y="3035"/>
                  </a:moveTo>
                  <a:cubicBezTo>
                    <a:pt x="12064" y="3838"/>
                    <a:pt x="12343" y="4752"/>
                    <a:pt x="12377" y="5691"/>
                  </a:cubicBezTo>
                  <a:lnTo>
                    <a:pt x="10818" y="5691"/>
                  </a:lnTo>
                  <a:cubicBezTo>
                    <a:pt x="10798" y="4786"/>
                    <a:pt x="10635" y="3886"/>
                    <a:pt x="10332" y="3035"/>
                  </a:cubicBezTo>
                  <a:close/>
                  <a:moveTo>
                    <a:pt x="2970" y="6104"/>
                  </a:moveTo>
                  <a:cubicBezTo>
                    <a:pt x="2984" y="6946"/>
                    <a:pt x="3124" y="7779"/>
                    <a:pt x="3393" y="8578"/>
                  </a:cubicBezTo>
                  <a:cubicBezTo>
                    <a:pt x="3412" y="8640"/>
                    <a:pt x="3432" y="8698"/>
                    <a:pt x="3451" y="8756"/>
                  </a:cubicBezTo>
                  <a:lnTo>
                    <a:pt x="2205" y="8756"/>
                  </a:lnTo>
                  <a:cubicBezTo>
                    <a:pt x="1714" y="7952"/>
                    <a:pt x="1440" y="7038"/>
                    <a:pt x="1411" y="6104"/>
                  </a:cubicBezTo>
                  <a:close/>
                  <a:moveTo>
                    <a:pt x="12372" y="6100"/>
                  </a:moveTo>
                  <a:cubicBezTo>
                    <a:pt x="12338" y="7009"/>
                    <a:pt x="12083" y="7894"/>
                    <a:pt x="11621" y="8679"/>
                  </a:cubicBezTo>
                  <a:cubicBezTo>
                    <a:pt x="11607" y="8703"/>
                    <a:pt x="11592" y="8727"/>
                    <a:pt x="11573" y="8756"/>
                  </a:cubicBezTo>
                  <a:lnTo>
                    <a:pt x="10327" y="8756"/>
                  </a:lnTo>
                  <a:cubicBezTo>
                    <a:pt x="10351" y="8693"/>
                    <a:pt x="10370" y="8640"/>
                    <a:pt x="10389" y="8578"/>
                  </a:cubicBezTo>
                  <a:cubicBezTo>
                    <a:pt x="10654" y="7779"/>
                    <a:pt x="10798" y="6942"/>
                    <a:pt x="10813" y="6100"/>
                  </a:cubicBezTo>
                  <a:close/>
                  <a:moveTo>
                    <a:pt x="6897" y="0"/>
                  </a:moveTo>
                  <a:cubicBezTo>
                    <a:pt x="5095" y="0"/>
                    <a:pt x="3304" y="819"/>
                    <a:pt x="2137" y="2409"/>
                  </a:cubicBezTo>
                  <a:cubicBezTo>
                    <a:pt x="1" y="5325"/>
                    <a:pt x="963" y="9458"/>
                    <a:pt x="4168" y="11128"/>
                  </a:cubicBezTo>
                  <a:cubicBezTo>
                    <a:pt x="4196" y="11138"/>
                    <a:pt x="4222" y="11143"/>
                    <a:pt x="4248" y="11143"/>
                  </a:cubicBezTo>
                  <a:cubicBezTo>
                    <a:pt x="4433" y="11143"/>
                    <a:pt x="4538" y="10890"/>
                    <a:pt x="4360" y="10767"/>
                  </a:cubicBezTo>
                  <a:cubicBezTo>
                    <a:pt x="3619" y="10382"/>
                    <a:pt x="2979" y="9833"/>
                    <a:pt x="2479" y="9169"/>
                  </a:cubicBezTo>
                  <a:lnTo>
                    <a:pt x="3619" y="9169"/>
                  </a:lnTo>
                  <a:cubicBezTo>
                    <a:pt x="3850" y="9699"/>
                    <a:pt x="4163" y="10194"/>
                    <a:pt x="4543" y="10632"/>
                  </a:cubicBezTo>
                  <a:cubicBezTo>
                    <a:pt x="4588" y="10678"/>
                    <a:pt x="4638" y="10697"/>
                    <a:pt x="4687" y="10697"/>
                  </a:cubicBezTo>
                  <a:cubicBezTo>
                    <a:pt x="4840" y="10697"/>
                    <a:pt x="4975" y="10511"/>
                    <a:pt x="4851" y="10358"/>
                  </a:cubicBezTo>
                  <a:cubicBezTo>
                    <a:pt x="4534" y="10002"/>
                    <a:pt x="4274" y="9598"/>
                    <a:pt x="4072" y="9165"/>
                  </a:cubicBezTo>
                  <a:cubicBezTo>
                    <a:pt x="4330" y="9136"/>
                    <a:pt x="4308" y="8756"/>
                    <a:pt x="4048" y="8756"/>
                  </a:cubicBezTo>
                  <a:cubicBezTo>
                    <a:pt x="4046" y="8756"/>
                    <a:pt x="4044" y="8756"/>
                    <a:pt x="4043" y="8756"/>
                  </a:cubicBezTo>
                  <a:lnTo>
                    <a:pt x="3894" y="8756"/>
                  </a:lnTo>
                  <a:cubicBezTo>
                    <a:pt x="3571" y="7909"/>
                    <a:pt x="3393" y="7009"/>
                    <a:pt x="3379" y="6104"/>
                  </a:cubicBezTo>
                  <a:lnTo>
                    <a:pt x="3605" y="6104"/>
                  </a:lnTo>
                  <a:cubicBezTo>
                    <a:pt x="3610" y="6105"/>
                    <a:pt x="3614" y="6105"/>
                    <a:pt x="3619" y="6105"/>
                  </a:cubicBezTo>
                  <a:cubicBezTo>
                    <a:pt x="3889" y="6105"/>
                    <a:pt x="3889" y="5690"/>
                    <a:pt x="3619" y="5690"/>
                  </a:cubicBezTo>
                  <a:cubicBezTo>
                    <a:pt x="3614" y="5690"/>
                    <a:pt x="3610" y="5690"/>
                    <a:pt x="3605" y="5691"/>
                  </a:cubicBezTo>
                  <a:lnTo>
                    <a:pt x="3379" y="5691"/>
                  </a:lnTo>
                  <a:cubicBezTo>
                    <a:pt x="3393" y="4781"/>
                    <a:pt x="3566" y="3881"/>
                    <a:pt x="3894" y="3035"/>
                  </a:cubicBezTo>
                  <a:lnTo>
                    <a:pt x="6684" y="3035"/>
                  </a:lnTo>
                  <a:lnTo>
                    <a:pt x="6684" y="3487"/>
                  </a:lnTo>
                  <a:cubicBezTo>
                    <a:pt x="6692" y="3617"/>
                    <a:pt x="6791" y="3682"/>
                    <a:pt x="6891" y="3682"/>
                  </a:cubicBezTo>
                  <a:cubicBezTo>
                    <a:pt x="6991" y="3682"/>
                    <a:pt x="7091" y="3617"/>
                    <a:pt x="7098" y="3487"/>
                  </a:cubicBezTo>
                  <a:lnTo>
                    <a:pt x="7098" y="3035"/>
                  </a:lnTo>
                  <a:lnTo>
                    <a:pt x="9894" y="3035"/>
                  </a:lnTo>
                  <a:cubicBezTo>
                    <a:pt x="10216" y="3881"/>
                    <a:pt x="10394" y="4781"/>
                    <a:pt x="10409" y="5691"/>
                  </a:cubicBezTo>
                  <a:lnTo>
                    <a:pt x="10178" y="5691"/>
                  </a:lnTo>
                  <a:cubicBezTo>
                    <a:pt x="10173" y="5690"/>
                    <a:pt x="10168" y="5690"/>
                    <a:pt x="10164" y="5690"/>
                  </a:cubicBezTo>
                  <a:cubicBezTo>
                    <a:pt x="9894" y="5690"/>
                    <a:pt x="9894" y="6100"/>
                    <a:pt x="10164" y="6100"/>
                  </a:cubicBezTo>
                  <a:cubicBezTo>
                    <a:pt x="10168" y="6100"/>
                    <a:pt x="10173" y="6100"/>
                    <a:pt x="10178" y="6100"/>
                  </a:cubicBezTo>
                  <a:lnTo>
                    <a:pt x="10409" y="6100"/>
                  </a:lnTo>
                  <a:cubicBezTo>
                    <a:pt x="10389" y="7009"/>
                    <a:pt x="10216" y="7909"/>
                    <a:pt x="9889" y="8756"/>
                  </a:cubicBezTo>
                  <a:lnTo>
                    <a:pt x="9740" y="8756"/>
                  </a:lnTo>
                  <a:cubicBezTo>
                    <a:pt x="9738" y="8756"/>
                    <a:pt x="9737" y="8756"/>
                    <a:pt x="9735" y="8756"/>
                  </a:cubicBezTo>
                  <a:cubicBezTo>
                    <a:pt x="9480" y="8756"/>
                    <a:pt x="9453" y="9136"/>
                    <a:pt x="9716" y="9165"/>
                  </a:cubicBezTo>
                  <a:cubicBezTo>
                    <a:pt x="9509" y="9598"/>
                    <a:pt x="9249" y="9997"/>
                    <a:pt x="8932" y="10358"/>
                  </a:cubicBezTo>
                  <a:cubicBezTo>
                    <a:pt x="8808" y="10510"/>
                    <a:pt x="8942" y="10693"/>
                    <a:pt x="9094" y="10693"/>
                  </a:cubicBezTo>
                  <a:cubicBezTo>
                    <a:pt x="9143" y="10693"/>
                    <a:pt x="9195" y="10674"/>
                    <a:pt x="9239" y="10627"/>
                  </a:cubicBezTo>
                  <a:cubicBezTo>
                    <a:pt x="9620" y="10190"/>
                    <a:pt x="9932" y="9699"/>
                    <a:pt x="10159" y="9165"/>
                  </a:cubicBezTo>
                  <a:lnTo>
                    <a:pt x="11294" y="9165"/>
                  </a:lnTo>
                  <a:cubicBezTo>
                    <a:pt x="10847" y="9766"/>
                    <a:pt x="10284" y="10271"/>
                    <a:pt x="9634" y="10647"/>
                  </a:cubicBezTo>
                  <a:cubicBezTo>
                    <a:pt x="9445" y="10766"/>
                    <a:pt x="9558" y="11028"/>
                    <a:pt x="9738" y="11028"/>
                  </a:cubicBezTo>
                  <a:cubicBezTo>
                    <a:pt x="9769" y="11028"/>
                    <a:pt x="9802" y="11020"/>
                    <a:pt x="9836" y="11003"/>
                  </a:cubicBezTo>
                  <a:cubicBezTo>
                    <a:pt x="11665" y="9949"/>
                    <a:pt x="12786" y="8000"/>
                    <a:pt x="12786" y="5893"/>
                  </a:cubicBezTo>
                  <a:cubicBezTo>
                    <a:pt x="12791" y="4329"/>
                    <a:pt x="12170" y="2828"/>
                    <a:pt x="11063" y="1726"/>
                  </a:cubicBezTo>
                  <a:cubicBezTo>
                    <a:pt x="9901" y="566"/>
                    <a:pt x="8395" y="0"/>
                    <a:pt x="689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783" name="Google Shape;13783;p93"/>
          <p:cNvGrpSpPr/>
          <p:nvPr/>
        </p:nvGrpSpPr>
        <p:grpSpPr>
          <a:xfrm>
            <a:off x="4890346" y="3197962"/>
            <a:ext cx="370306" cy="367001"/>
            <a:chOff x="4890346" y="3382537"/>
            <a:chExt cx="370306" cy="367001"/>
          </a:xfrm>
        </p:grpSpPr>
        <p:sp>
          <p:nvSpPr>
            <p:cNvPr id="13784" name="Google Shape;13784;p93"/>
            <p:cNvSpPr/>
            <p:nvPr/>
          </p:nvSpPr>
          <p:spPr>
            <a:xfrm>
              <a:off x="4961160" y="3451568"/>
              <a:ext cx="229333" cy="229202"/>
            </a:xfrm>
            <a:custGeom>
              <a:avLst/>
              <a:gdLst/>
              <a:ahLst/>
              <a:cxnLst/>
              <a:rect l="l" t="t" r="r" b="b"/>
              <a:pathLst>
                <a:path w="8744" h="8739" extrusionOk="0">
                  <a:moveTo>
                    <a:pt x="4374" y="0"/>
                  </a:moveTo>
                  <a:cubicBezTo>
                    <a:pt x="1959" y="0"/>
                    <a:pt x="0" y="1959"/>
                    <a:pt x="0" y="4370"/>
                  </a:cubicBezTo>
                  <a:cubicBezTo>
                    <a:pt x="0" y="6785"/>
                    <a:pt x="1959" y="8739"/>
                    <a:pt x="4374" y="8739"/>
                  </a:cubicBezTo>
                  <a:cubicBezTo>
                    <a:pt x="6785" y="8739"/>
                    <a:pt x="8743" y="6785"/>
                    <a:pt x="8743" y="4370"/>
                  </a:cubicBezTo>
                  <a:cubicBezTo>
                    <a:pt x="8743" y="1959"/>
                    <a:pt x="6785" y="0"/>
                    <a:pt x="4374" y="0"/>
                  </a:cubicBezTo>
                  <a:close/>
                </a:path>
              </a:pathLst>
            </a:custGeom>
            <a:solidFill>
              <a:srgbClr val="D7DC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5" name="Google Shape;13785;p93"/>
            <p:cNvSpPr/>
            <p:nvPr/>
          </p:nvSpPr>
          <p:spPr>
            <a:xfrm>
              <a:off x="5007084" y="3531824"/>
              <a:ext cx="137458" cy="137589"/>
            </a:xfrm>
            <a:custGeom>
              <a:avLst/>
              <a:gdLst/>
              <a:ahLst/>
              <a:cxnLst/>
              <a:rect l="l" t="t" r="r" b="b"/>
              <a:pathLst>
                <a:path w="5241" h="5246" extrusionOk="0">
                  <a:moveTo>
                    <a:pt x="2623" y="1"/>
                  </a:moveTo>
                  <a:cubicBezTo>
                    <a:pt x="1175" y="1"/>
                    <a:pt x="1" y="1175"/>
                    <a:pt x="1" y="2623"/>
                  </a:cubicBezTo>
                  <a:cubicBezTo>
                    <a:pt x="1" y="4071"/>
                    <a:pt x="1175" y="5246"/>
                    <a:pt x="2623" y="5246"/>
                  </a:cubicBezTo>
                  <a:cubicBezTo>
                    <a:pt x="4067" y="5246"/>
                    <a:pt x="5241" y="4071"/>
                    <a:pt x="5241" y="2623"/>
                  </a:cubicBezTo>
                  <a:cubicBezTo>
                    <a:pt x="5241" y="1175"/>
                    <a:pt x="4067" y="1"/>
                    <a:pt x="26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6" name="Google Shape;13786;p93"/>
            <p:cNvSpPr/>
            <p:nvPr/>
          </p:nvSpPr>
          <p:spPr>
            <a:xfrm>
              <a:off x="5041416" y="3611975"/>
              <a:ext cx="68690" cy="108923"/>
            </a:xfrm>
            <a:custGeom>
              <a:avLst/>
              <a:gdLst/>
              <a:ahLst/>
              <a:cxnLst/>
              <a:rect l="l" t="t" r="r" b="b"/>
              <a:pathLst>
                <a:path w="2619" h="4153" extrusionOk="0">
                  <a:moveTo>
                    <a:pt x="872" y="0"/>
                  </a:moveTo>
                  <a:lnTo>
                    <a:pt x="872" y="424"/>
                  </a:lnTo>
                  <a:cubicBezTo>
                    <a:pt x="872" y="505"/>
                    <a:pt x="828" y="578"/>
                    <a:pt x="756" y="616"/>
                  </a:cubicBezTo>
                  <a:lnTo>
                    <a:pt x="232" y="890"/>
                  </a:lnTo>
                  <a:cubicBezTo>
                    <a:pt x="87" y="963"/>
                    <a:pt x="1" y="1112"/>
                    <a:pt x="1" y="1275"/>
                  </a:cubicBezTo>
                  <a:lnTo>
                    <a:pt x="1" y="2772"/>
                  </a:lnTo>
                  <a:cubicBezTo>
                    <a:pt x="1" y="3243"/>
                    <a:pt x="140" y="3710"/>
                    <a:pt x="405" y="4105"/>
                  </a:cubicBezTo>
                  <a:lnTo>
                    <a:pt x="434" y="4153"/>
                  </a:lnTo>
                  <a:lnTo>
                    <a:pt x="2185" y="4153"/>
                  </a:lnTo>
                  <a:lnTo>
                    <a:pt x="2219" y="4105"/>
                  </a:lnTo>
                  <a:cubicBezTo>
                    <a:pt x="2479" y="3710"/>
                    <a:pt x="2618" y="3243"/>
                    <a:pt x="2618" y="2772"/>
                  </a:cubicBezTo>
                  <a:lnTo>
                    <a:pt x="2618" y="1275"/>
                  </a:lnTo>
                  <a:cubicBezTo>
                    <a:pt x="2618" y="1116"/>
                    <a:pt x="2532" y="967"/>
                    <a:pt x="2387" y="890"/>
                  </a:cubicBezTo>
                  <a:lnTo>
                    <a:pt x="1863" y="616"/>
                  </a:lnTo>
                  <a:cubicBezTo>
                    <a:pt x="1791" y="578"/>
                    <a:pt x="1747" y="505"/>
                    <a:pt x="1747" y="424"/>
                  </a:cubicBezTo>
                  <a:lnTo>
                    <a:pt x="1747" y="0"/>
                  </a:ln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7" name="Google Shape;13787;p93"/>
            <p:cNvSpPr/>
            <p:nvPr/>
          </p:nvSpPr>
          <p:spPr>
            <a:xfrm>
              <a:off x="5041416" y="3631515"/>
              <a:ext cx="68821" cy="89383"/>
            </a:xfrm>
            <a:custGeom>
              <a:avLst/>
              <a:gdLst/>
              <a:ahLst/>
              <a:cxnLst/>
              <a:rect l="l" t="t" r="r" b="b"/>
              <a:pathLst>
                <a:path w="2624" h="3408" extrusionOk="0">
                  <a:moveTo>
                    <a:pt x="511" y="1"/>
                  </a:moveTo>
                  <a:lnTo>
                    <a:pt x="237" y="145"/>
                  </a:lnTo>
                  <a:cubicBezTo>
                    <a:pt x="92" y="218"/>
                    <a:pt x="1" y="367"/>
                    <a:pt x="1" y="530"/>
                  </a:cubicBezTo>
                  <a:lnTo>
                    <a:pt x="1" y="2027"/>
                  </a:lnTo>
                  <a:cubicBezTo>
                    <a:pt x="1" y="2498"/>
                    <a:pt x="140" y="2965"/>
                    <a:pt x="405" y="3360"/>
                  </a:cubicBezTo>
                  <a:lnTo>
                    <a:pt x="439" y="3408"/>
                  </a:lnTo>
                  <a:lnTo>
                    <a:pt x="2185" y="3408"/>
                  </a:lnTo>
                  <a:lnTo>
                    <a:pt x="2219" y="3360"/>
                  </a:lnTo>
                  <a:cubicBezTo>
                    <a:pt x="2479" y="2965"/>
                    <a:pt x="2618" y="2498"/>
                    <a:pt x="2623" y="2027"/>
                  </a:cubicBezTo>
                  <a:lnTo>
                    <a:pt x="2623" y="530"/>
                  </a:lnTo>
                  <a:cubicBezTo>
                    <a:pt x="2623" y="367"/>
                    <a:pt x="2532" y="218"/>
                    <a:pt x="2387" y="145"/>
                  </a:cubicBezTo>
                  <a:lnTo>
                    <a:pt x="2108" y="1"/>
                  </a:lnTo>
                  <a:cubicBezTo>
                    <a:pt x="1894" y="234"/>
                    <a:pt x="1602" y="351"/>
                    <a:pt x="1310" y="351"/>
                  </a:cubicBezTo>
                  <a:cubicBezTo>
                    <a:pt x="1017" y="351"/>
                    <a:pt x="725" y="234"/>
                    <a:pt x="511" y="1"/>
                  </a:cubicBezTo>
                  <a:close/>
                </a:path>
              </a:pathLst>
            </a:custGeom>
            <a:solidFill>
              <a:srgbClr val="D7DC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8" name="Google Shape;13788;p93"/>
            <p:cNvSpPr/>
            <p:nvPr/>
          </p:nvSpPr>
          <p:spPr>
            <a:xfrm>
              <a:off x="5052904" y="3566156"/>
              <a:ext cx="45846" cy="51642"/>
            </a:xfrm>
            <a:custGeom>
              <a:avLst/>
              <a:gdLst/>
              <a:ahLst/>
              <a:cxnLst/>
              <a:rect l="l" t="t" r="r" b="b"/>
              <a:pathLst>
                <a:path w="1748" h="1969" extrusionOk="0">
                  <a:moveTo>
                    <a:pt x="655" y="1"/>
                  </a:moveTo>
                  <a:cubicBezTo>
                    <a:pt x="294" y="1"/>
                    <a:pt x="1" y="294"/>
                    <a:pt x="1" y="660"/>
                  </a:cubicBezTo>
                  <a:lnTo>
                    <a:pt x="1" y="1093"/>
                  </a:lnTo>
                  <a:cubicBezTo>
                    <a:pt x="1" y="1579"/>
                    <a:pt x="390" y="1969"/>
                    <a:pt x="876" y="1969"/>
                  </a:cubicBezTo>
                  <a:cubicBezTo>
                    <a:pt x="1358" y="1969"/>
                    <a:pt x="1747" y="1579"/>
                    <a:pt x="1747" y="1093"/>
                  </a:cubicBezTo>
                  <a:lnTo>
                    <a:pt x="1747" y="660"/>
                  </a:lnTo>
                  <a:cubicBezTo>
                    <a:pt x="1747" y="294"/>
                    <a:pt x="1454" y="1"/>
                    <a:pt x="1093" y="1"/>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89" name="Google Shape;13789;p93"/>
            <p:cNvSpPr/>
            <p:nvPr/>
          </p:nvSpPr>
          <p:spPr>
            <a:xfrm>
              <a:off x="5052799" y="3566156"/>
              <a:ext cx="31683" cy="51668"/>
            </a:xfrm>
            <a:custGeom>
              <a:avLst/>
              <a:gdLst/>
              <a:ahLst/>
              <a:cxnLst/>
              <a:rect l="l" t="t" r="r" b="b"/>
              <a:pathLst>
                <a:path w="1208" h="1970" extrusionOk="0">
                  <a:moveTo>
                    <a:pt x="659" y="1"/>
                  </a:moveTo>
                  <a:cubicBezTo>
                    <a:pt x="298" y="1"/>
                    <a:pt x="5" y="294"/>
                    <a:pt x="5" y="660"/>
                  </a:cubicBezTo>
                  <a:lnTo>
                    <a:pt x="5" y="1093"/>
                  </a:lnTo>
                  <a:cubicBezTo>
                    <a:pt x="1" y="1596"/>
                    <a:pt x="415" y="1970"/>
                    <a:pt x="879" y="1970"/>
                  </a:cubicBezTo>
                  <a:cubicBezTo>
                    <a:pt x="987" y="1970"/>
                    <a:pt x="1098" y="1950"/>
                    <a:pt x="1208" y="1906"/>
                  </a:cubicBezTo>
                  <a:cubicBezTo>
                    <a:pt x="876" y="1771"/>
                    <a:pt x="659" y="1449"/>
                    <a:pt x="659" y="1093"/>
                  </a:cubicBezTo>
                  <a:lnTo>
                    <a:pt x="659" y="655"/>
                  </a:lnTo>
                  <a:cubicBezTo>
                    <a:pt x="659" y="337"/>
                    <a:pt x="890" y="63"/>
                    <a:pt x="1208" y="15"/>
                  </a:cubicBezTo>
                  <a:cubicBezTo>
                    <a:pt x="1169" y="5"/>
                    <a:pt x="1135" y="1"/>
                    <a:pt x="1097" y="1"/>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0" name="Google Shape;13790;p93"/>
            <p:cNvSpPr/>
            <p:nvPr/>
          </p:nvSpPr>
          <p:spPr>
            <a:xfrm>
              <a:off x="5052904" y="3720872"/>
              <a:ext cx="45846" cy="23002"/>
            </a:xfrm>
            <a:custGeom>
              <a:avLst/>
              <a:gdLst/>
              <a:ahLst/>
              <a:cxnLst/>
              <a:rect l="l" t="t" r="r" b="b"/>
              <a:pathLst>
                <a:path w="1748" h="877" extrusionOk="0">
                  <a:moveTo>
                    <a:pt x="1" y="1"/>
                  </a:moveTo>
                  <a:lnTo>
                    <a:pt x="1" y="660"/>
                  </a:lnTo>
                  <a:cubicBezTo>
                    <a:pt x="1" y="780"/>
                    <a:pt x="97" y="876"/>
                    <a:pt x="217" y="876"/>
                  </a:cubicBezTo>
                  <a:lnTo>
                    <a:pt x="1531" y="876"/>
                  </a:lnTo>
                  <a:cubicBezTo>
                    <a:pt x="1651" y="876"/>
                    <a:pt x="1747" y="780"/>
                    <a:pt x="1747" y="660"/>
                  </a:cubicBezTo>
                  <a:lnTo>
                    <a:pt x="1747" y="1"/>
                  </a:lnTo>
                  <a:close/>
                </a:path>
              </a:pathLst>
            </a:custGeom>
            <a:solidFill>
              <a:srgbClr val="8A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1" name="Google Shape;13791;p93"/>
            <p:cNvSpPr/>
            <p:nvPr/>
          </p:nvSpPr>
          <p:spPr>
            <a:xfrm>
              <a:off x="5052904" y="3566156"/>
              <a:ext cx="45846" cy="23002"/>
            </a:xfrm>
            <a:custGeom>
              <a:avLst/>
              <a:gdLst/>
              <a:ahLst/>
              <a:cxnLst/>
              <a:rect l="l" t="t" r="r" b="b"/>
              <a:pathLst>
                <a:path w="1748" h="877" extrusionOk="0">
                  <a:moveTo>
                    <a:pt x="655" y="1"/>
                  </a:moveTo>
                  <a:cubicBezTo>
                    <a:pt x="294" y="1"/>
                    <a:pt x="1" y="294"/>
                    <a:pt x="1" y="660"/>
                  </a:cubicBezTo>
                  <a:cubicBezTo>
                    <a:pt x="1" y="660"/>
                    <a:pt x="655" y="876"/>
                    <a:pt x="1747" y="876"/>
                  </a:cubicBezTo>
                  <a:lnTo>
                    <a:pt x="1747" y="660"/>
                  </a:lnTo>
                  <a:cubicBezTo>
                    <a:pt x="1747" y="294"/>
                    <a:pt x="1454" y="1"/>
                    <a:pt x="1093" y="1"/>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2" name="Google Shape;13792;p93"/>
            <p:cNvSpPr/>
            <p:nvPr/>
          </p:nvSpPr>
          <p:spPr>
            <a:xfrm>
              <a:off x="5052904" y="3566156"/>
              <a:ext cx="31578" cy="20982"/>
            </a:xfrm>
            <a:custGeom>
              <a:avLst/>
              <a:gdLst/>
              <a:ahLst/>
              <a:cxnLst/>
              <a:rect l="l" t="t" r="r" b="b"/>
              <a:pathLst>
                <a:path w="1204" h="800" extrusionOk="0">
                  <a:moveTo>
                    <a:pt x="655" y="1"/>
                  </a:moveTo>
                  <a:cubicBezTo>
                    <a:pt x="294" y="1"/>
                    <a:pt x="1" y="294"/>
                    <a:pt x="1" y="660"/>
                  </a:cubicBezTo>
                  <a:cubicBezTo>
                    <a:pt x="212" y="722"/>
                    <a:pt x="434" y="770"/>
                    <a:pt x="655" y="799"/>
                  </a:cubicBezTo>
                  <a:lnTo>
                    <a:pt x="655" y="660"/>
                  </a:lnTo>
                  <a:cubicBezTo>
                    <a:pt x="655" y="337"/>
                    <a:pt x="886" y="68"/>
                    <a:pt x="1204" y="15"/>
                  </a:cubicBezTo>
                  <a:cubicBezTo>
                    <a:pt x="1165" y="5"/>
                    <a:pt x="1131" y="1"/>
                    <a:pt x="1093" y="1"/>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3" name="Google Shape;13793;p93"/>
            <p:cNvSpPr/>
            <p:nvPr/>
          </p:nvSpPr>
          <p:spPr>
            <a:xfrm>
              <a:off x="5041416" y="3639724"/>
              <a:ext cx="17205" cy="81174"/>
            </a:xfrm>
            <a:custGeom>
              <a:avLst/>
              <a:gdLst/>
              <a:ahLst/>
              <a:cxnLst/>
              <a:rect l="l" t="t" r="r" b="b"/>
              <a:pathLst>
                <a:path w="656" h="3095" extrusionOk="0">
                  <a:moveTo>
                    <a:pt x="58" y="1"/>
                  </a:moveTo>
                  <a:cubicBezTo>
                    <a:pt x="20" y="68"/>
                    <a:pt x="1" y="140"/>
                    <a:pt x="1" y="217"/>
                  </a:cubicBezTo>
                  <a:lnTo>
                    <a:pt x="1" y="1714"/>
                  </a:lnTo>
                  <a:cubicBezTo>
                    <a:pt x="1" y="2185"/>
                    <a:pt x="140" y="2652"/>
                    <a:pt x="405" y="3047"/>
                  </a:cubicBezTo>
                  <a:lnTo>
                    <a:pt x="439" y="3095"/>
                  </a:lnTo>
                  <a:lnTo>
                    <a:pt x="655" y="3095"/>
                  </a:lnTo>
                  <a:lnTo>
                    <a:pt x="655" y="684"/>
                  </a:lnTo>
                  <a:cubicBezTo>
                    <a:pt x="655" y="554"/>
                    <a:pt x="597" y="424"/>
                    <a:pt x="492" y="342"/>
                  </a:cubicBezTo>
                  <a:lnTo>
                    <a:pt x="58" y="1"/>
                  </a:lnTo>
                  <a:close/>
                </a:path>
              </a:pathLst>
            </a:custGeom>
            <a:solidFill>
              <a:srgbClr val="D5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4" name="Google Shape;13794;p93"/>
            <p:cNvSpPr/>
            <p:nvPr/>
          </p:nvSpPr>
          <p:spPr>
            <a:xfrm>
              <a:off x="5093032" y="3639724"/>
              <a:ext cx="17205" cy="81174"/>
            </a:xfrm>
            <a:custGeom>
              <a:avLst/>
              <a:gdLst/>
              <a:ahLst/>
              <a:cxnLst/>
              <a:rect l="l" t="t" r="r" b="b"/>
              <a:pathLst>
                <a:path w="656" h="3095" extrusionOk="0">
                  <a:moveTo>
                    <a:pt x="593" y="1"/>
                  </a:moveTo>
                  <a:lnTo>
                    <a:pt x="164" y="342"/>
                  </a:lnTo>
                  <a:cubicBezTo>
                    <a:pt x="58" y="424"/>
                    <a:pt x="1" y="554"/>
                    <a:pt x="1" y="684"/>
                  </a:cubicBezTo>
                  <a:lnTo>
                    <a:pt x="1" y="3095"/>
                  </a:lnTo>
                  <a:lnTo>
                    <a:pt x="217" y="3095"/>
                  </a:lnTo>
                  <a:lnTo>
                    <a:pt x="251" y="3047"/>
                  </a:lnTo>
                  <a:cubicBezTo>
                    <a:pt x="516" y="2652"/>
                    <a:pt x="655" y="2185"/>
                    <a:pt x="655" y="1714"/>
                  </a:cubicBezTo>
                  <a:lnTo>
                    <a:pt x="655" y="217"/>
                  </a:lnTo>
                  <a:cubicBezTo>
                    <a:pt x="655" y="140"/>
                    <a:pt x="631" y="68"/>
                    <a:pt x="593" y="1"/>
                  </a:cubicBezTo>
                  <a:close/>
                </a:path>
              </a:pathLst>
            </a:custGeom>
            <a:solidFill>
              <a:srgbClr val="D5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5" name="Google Shape;13795;p93"/>
            <p:cNvSpPr/>
            <p:nvPr/>
          </p:nvSpPr>
          <p:spPr>
            <a:xfrm>
              <a:off x="4942092" y="3446034"/>
              <a:ext cx="259495" cy="303505"/>
            </a:xfrm>
            <a:custGeom>
              <a:avLst/>
              <a:gdLst/>
              <a:ahLst/>
              <a:cxnLst/>
              <a:rect l="l" t="t" r="r" b="b"/>
              <a:pathLst>
                <a:path w="9894" h="11572" extrusionOk="0">
                  <a:moveTo>
                    <a:pt x="5313" y="4787"/>
                  </a:moveTo>
                  <a:cubicBezTo>
                    <a:pt x="5563" y="4787"/>
                    <a:pt x="5765" y="4990"/>
                    <a:pt x="5765" y="5240"/>
                  </a:cubicBezTo>
                  <a:lnTo>
                    <a:pt x="5765" y="5678"/>
                  </a:lnTo>
                  <a:cubicBezTo>
                    <a:pt x="5765" y="6043"/>
                    <a:pt x="5467" y="6346"/>
                    <a:pt x="5101" y="6346"/>
                  </a:cubicBezTo>
                  <a:lnTo>
                    <a:pt x="5097" y="6346"/>
                  </a:lnTo>
                  <a:cubicBezTo>
                    <a:pt x="4726" y="6346"/>
                    <a:pt x="4428" y="6048"/>
                    <a:pt x="4428" y="5678"/>
                  </a:cubicBezTo>
                  <a:lnTo>
                    <a:pt x="4428" y="5240"/>
                  </a:lnTo>
                  <a:cubicBezTo>
                    <a:pt x="4428" y="4990"/>
                    <a:pt x="4630" y="4787"/>
                    <a:pt x="4875" y="4787"/>
                  </a:cubicBezTo>
                  <a:close/>
                  <a:moveTo>
                    <a:pt x="5327" y="6755"/>
                  </a:moveTo>
                  <a:lnTo>
                    <a:pt x="5327" y="6852"/>
                  </a:lnTo>
                  <a:cubicBezTo>
                    <a:pt x="5327" y="6929"/>
                    <a:pt x="5347" y="7001"/>
                    <a:pt x="5385" y="7068"/>
                  </a:cubicBezTo>
                  <a:lnTo>
                    <a:pt x="5106" y="7347"/>
                  </a:lnTo>
                  <a:cubicBezTo>
                    <a:pt x="5104" y="7350"/>
                    <a:pt x="5100" y="7351"/>
                    <a:pt x="5097" y="7351"/>
                  </a:cubicBezTo>
                  <a:cubicBezTo>
                    <a:pt x="5093" y="7351"/>
                    <a:pt x="5089" y="7350"/>
                    <a:pt x="5087" y="7347"/>
                  </a:cubicBezTo>
                  <a:lnTo>
                    <a:pt x="4808" y="7068"/>
                  </a:lnTo>
                  <a:cubicBezTo>
                    <a:pt x="4842" y="7001"/>
                    <a:pt x="4861" y="6929"/>
                    <a:pt x="4861" y="6852"/>
                  </a:cubicBezTo>
                  <a:lnTo>
                    <a:pt x="4861" y="6755"/>
                  </a:lnTo>
                  <a:close/>
                  <a:moveTo>
                    <a:pt x="5100" y="408"/>
                  </a:moveTo>
                  <a:cubicBezTo>
                    <a:pt x="6644" y="408"/>
                    <a:pt x="8064" y="1261"/>
                    <a:pt x="8787" y="2627"/>
                  </a:cubicBezTo>
                  <a:cubicBezTo>
                    <a:pt x="9519" y="4008"/>
                    <a:pt x="9417" y="5682"/>
                    <a:pt x="8527" y="6962"/>
                  </a:cubicBezTo>
                  <a:lnTo>
                    <a:pt x="8522" y="6962"/>
                  </a:lnTo>
                  <a:cubicBezTo>
                    <a:pt x="8051" y="7646"/>
                    <a:pt x="7382" y="8170"/>
                    <a:pt x="6612" y="8473"/>
                  </a:cubicBezTo>
                  <a:cubicBezTo>
                    <a:pt x="6367" y="8569"/>
                    <a:pt x="6208" y="8805"/>
                    <a:pt x="6208" y="9070"/>
                  </a:cubicBezTo>
                  <a:lnTo>
                    <a:pt x="6208" y="9638"/>
                  </a:lnTo>
                  <a:cubicBezTo>
                    <a:pt x="6208" y="9724"/>
                    <a:pt x="6179" y="9811"/>
                    <a:pt x="6131" y="9888"/>
                  </a:cubicBezTo>
                  <a:lnTo>
                    <a:pt x="5915" y="10215"/>
                  </a:lnTo>
                  <a:cubicBezTo>
                    <a:pt x="5895" y="10239"/>
                    <a:pt x="5881" y="10263"/>
                    <a:pt x="5866" y="10287"/>
                  </a:cubicBezTo>
                  <a:lnTo>
                    <a:pt x="4327" y="10287"/>
                  </a:lnTo>
                  <a:cubicBezTo>
                    <a:pt x="4312" y="10263"/>
                    <a:pt x="4298" y="10239"/>
                    <a:pt x="4279" y="10215"/>
                  </a:cubicBezTo>
                  <a:lnTo>
                    <a:pt x="4062" y="9888"/>
                  </a:lnTo>
                  <a:cubicBezTo>
                    <a:pt x="4014" y="9811"/>
                    <a:pt x="3990" y="9724"/>
                    <a:pt x="3990" y="9638"/>
                  </a:cubicBezTo>
                  <a:lnTo>
                    <a:pt x="3990" y="7699"/>
                  </a:lnTo>
                  <a:cubicBezTo>
                    <a:pt x="3990" y="7607"/>
                    <a:pt x="4038" y="7530"/>
                    <a:pt x="4115" y="7492"/>
                  </a:cubicBezTo>
                  <a:lnTo>
                    <a:pt x="4471" y="7309"/>
                  </a:lnTo>
                  <a:lnTo>
                    <a:pt x="4798" y="7636"/>
                  </a:lnTo>
                  <a:cubicBezTo>
                    <a:pt x="4880" y="7720"/>
                    <a:pt x="4988" y="7762"/>
                    <a:pt x="5097" y="7762"/>
                  </a:cubicBezTo>
                  <a:cubicBezTo>
                    <a:pt x="5206" y="7762"/>
                    <a:pt x="5315" y="7720"/>
                    <a:pt x="5400" y="7636"/>
                  </a:cubicBezTo>
                  <a:lnTo>
                    <a:pt x="5722" y="7309"/>
                  </a:lnTo>
                  <a:lnTo>
                    <a:pt x="6078" y="7492"/>
                  </a:lnTo>
                  <a:cubicBezTo>
                    <a:pt x="6160" y="7530"/>
                    <a:pt x="6208" y="7607"/>
                    <a:pt x="6208" y="7699"/>
                  </a:cubicBezTo>
                  <a:lnTo>
                    <a:pt x="6208" y="7867"/>
                  </a:lnTo>
                  <a:cubicBezTo>
                    <a:pt x="6215" y="7994"/>
                    <a:pt x="6314" y="8058"/>
                    <a:pt x="6413" y="8058"/>
                  </a:cubicBezTo>
                  <a:cubicBezTo>
                    <a:pt x="6511" y="8058"/>
                    <a:pt x="6610" y="7994"/>
                    <a:pt x="6617" y="7867"/>
                  </a:cubicBezTo>
                  <a:lnTo>
                    <a:pt x="6617" y="7699"/>
                  </a:lnTo>
                  <a:cubicBezTo>
                    <a:pt x="6617" y="7453"/>
                    <a:pt x="6482" y="7232"/>
                    <a:pt x="6261" y="7121"/>
                  </a:cubicBezTo>
                  <a:lnTo>
                    <a:pt x="5751" y="6866"/>
                  </a:lnTo>
                  <a:cubicBezTo>
                    <a:pt x="5746" y="6866"/>
                    <a:pt x="5741" y="6861"/>
                    <a:pt x="5741" y="6856"/>
                  </a:cubicBezTo>
                  <a:lnTo>
                    <a:pt x="5741" y="6544"/>
                  </a:lnTo>
                  <a:cubicBezTo>
                    <a:pt x="6016" y="6342"/>
                    <a:pt x="6179" y="6019"/>
                    <a:pt x="6179" y="5678"/>
                  </a:cubicBezTo>
                  <a:lnTo>
                    <a:pt x="6179" y="5240"/>
                  </a:lnTo>
                  <a:cubicBezTo>
                    <a:pt x="6179" y="4763"/>
                    <a:pt x="5794" y="4378"/>
                    <a:pt x="5318" y="4378"/>
                  </a:cubicBezTo>
                  <a:lnTo>
                    <a:pt x="4880" y="4378"/>
                  </a:lnTo>
                  <a:cubicBezTo>
                    <a:pt x="4404" y="4378"/>
                    <a:pt x="4019" y="4763"/>
                    <a:pt x="4019" y="5240"/>
                  </a:cubicBezTo>
                  <a:lnTo>
                    <a:pt x="4019" y="5678"/>
                  </a:lnTo>
                  <a:cubicBezTo>
                    <a:pt x="4019" y="6019"/>
                    <a:pt x="4182" y="6342"/>
                    <a:pt x="4457" y="6544"/>
                  </a:cubicBezTo>
                  <a:lnTo>
                    <a:pt x="4457" y="6856"/>
                  </a:lnTo>
                  <a:cubicBezTo>
                    <a:pt x="4457" y="6861"/>
                    <a:pt x="4452" y="6866"/>
                    <a:pt x="4447" y="6866"/>
                  </a:cubicBezTo>
                  <a:lnTo>
                    <a:pt x="3937" y="7121"/>
                  </a:lnTo>
                  <a:cubicBezTo>
                    <a:pt x="3716" y="7232"/>
                    <a:pt x="3581" y="7453"/>
                    <a:pt x="3581" y="7699"/>
                  </a:cubicBezTo>
                  <a:lnTo>
                    <a:pt x="3581" y="8468"/>
                  </a:lnTo>
                  <a:cubicBezTo>
                    <a:pt x="2840" y="8180"/>
                    <a:pt x="2195" y="7684"/>
                    <a:pt x="1723" y="7039"/>
                  </a:cubicBezTo>
                  <a:cubicBezTo>
                    <a:pt x="804" y="5779"/>
                    <a:pt x="665" y="4109"/>
                    <a:pt x="1367" y="2714"/>
                  </a:cubicBezTo>
                  <a:cubicBezTo>
                    <a:pt x="2065" y="1313"/>
                    <a:pt x="3489" y="428"/>
                    <a:pt x="5048" y="409"/>
                  </a:cubicBezTo>
                  <a:cubicBezTo>
                    <a:pt x="5066" y="409"/>
                    <a:pt x="5083" y="408"/>
                    <a:pt x="5100" y="408"/>
                  </a:cubicBezTo>
                  <a:close/>
                  <a:moveTo>
                    <a:pt x="5770" y="10696"/>
                  </a:moveTo>
                  <a:lnTo>
                    <a:pt x="5770" y="11149"/>
                  </a:lnTo>
                  <a:cubicBezTo>
                    <a:pt x="5770" y="11156"/>
                    <a:pt x="5764" y="11164"/>
                    <a:pt x="5759" y="11164"/>
                  </a:cubicBezTo>
                  <a:cubicBezTo>
                    <a:pt x="5758" y="11164"/>
                    <a:pt x="5757" y="11164"/>
                    <a:pt x="5756" y="11163"/>
                  </a:cubicBezTo>
                  <a:lnTo>
                    <a:pt x="4442" y="11163"/>
                  </a:lnTo>
                  <a:cubicBezTo>
                    <a:pt x="4433" y="11163"/>
                    <a:pt x="4428" y="11158"/>
                    <a:pt x="4428" y="11149"/>
                  </a:cubicBezTo>
                  <a:lnTo>
                    <a:pt x="4428" y="10696"/>
                  </a:lnTo>
                  <a:close/>
                  <a:moveTo>
                    <a:pt x="5100" y="1"/>
                  </a:moveTo>
                  <a:cubicBezTo>
                    <a:pt x="4021" y="1"/>
                    <a:pt x="2941" y="379"/>
                    <a:pt x="2075" y="1140"/>
                  </a:cubicBezTo>
                  <a:cubicBezTo>
                    <a:pt x="294" y="2704"/>
                    <a:pt x="1" y="5370"/>
                    <a:pt x="1396" y="7285"/>
                  </a:cubicBezTo>
                  <a:cubicBezTo>
                    <a:pt x="1945" y="8031"/>
                    <a:pt x="2705" y="8598"/>
                    <a:pt x="3581" y="8906"/>
                  </a:cubicBezTo>
                  <a:lnTo>
                    <a:pt x="3581" y="9638"/>
                  </a:lnTo>
                  <a:cubicBezTo>
                    <a:pt x="3581" y="9806"/>
                    <a:pt x="3634" y="9974"/>
                    <a:pt x="3725" y="10114"/>
                  </a:cubicBezTo>
                  <a:lnTo>
                    <a:pt x="3942" y="10441"/>
                  </a:lnTo>
                  <a:cubicBezTo>
                    <a:pt x="3995" y="10513"/>
                    <a:pt x="4019" y="10605"/>
                    <a:pt x="4019" y="10691"/>
                  </a:cubicBezTo>
                  <a:lnTo>
                    <a:pt x="4019" y="11149"/>
                  </a:lnTo>
                  <a:cubicBezTo>
                    <a:pt x="4019" y="11379"/>
                    <a:pt x="4206" y="11567"/>
                    <a:pt x="4442" y="11572"/>
                  </a:cubicBezTo>
                  <a:lnTo>
                    <a:pt x="5756" y="11572"/>
                  </a:lnTo>
                  <a:cubicBezTo>
                    <a:pt x="5987" y="11567"/>
                    <a:pt x="6174" y="11379"/>
                    <a:pt x="6174" y="11149"/>
                  </a:cubicBezTo>
                  <a:lnTo>
                    <a:pt x="6174" y="10691"/>
                  </a:lnTo>
                  <a:cubicBezTo>
                    <a:pt x="6174" y="10605"/>
                    <a:pt x="6198" y="10513"/>
                    <a:pt x="6251" y="10441"/>
                  </a:cubicBezTo>
                  <a:lnTo>
                    <a:pt x="6468" y="10114"/>
                  </a:lnTo>
                  <a:cubicBezTo>
                    <a:pt x="6564" y="9974"/>
                    <a:pt x="6612" y="9806"/>
                    <a:pt x="6612" y="9638"/>
                  </a:cubicBezTo>
                  <a:lnTo>
                    <a:pt x="6612" y="9070"/>
                  </a:lnTo>
                  <a:cubicBezTo>
                    <a:pt x="6612" y="8974"/>
                    <a:pt x="6670" y="8892"/>
                    <a:pt x="6757" y="8853"/>
                  </a:cubicBezTo>
                  <a:cubicBezTo>
                    <a:pt x="8219" y="8286"/>
                    <a:pt x="9288" y="7006"/>
                    <a:pt x="9591" y="5466"/>
                  </a:cubicBezTo>
                  <a:cubicBezTo>
                    <a:pt x="9894" y="3926"/>
                    <a:pt x="9389" y="2338"/>
                    <a:pt x="8248" y="1256"/>
                  </a:cubicBezTo>
                  <a:lnTo>
                    <a:pt x="8253" y="1256"/>
                  </a:lnTo>
                  <a:cubicBezTo>
                    <a:pt x="7371" y="421"/>
                    <a:pt x="6236" y="1"/>
                    <a:pt x="510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6" name="Google Shape;13796;p93"/>
            <p:cNvSpPr/>
            <p:nvPr/>
          </p:nvSpPr>
          <p:spPr>
            <a:xfrm>
              <a:off x="4890346" y="3560832"/>
              <a:ext cx="53032" cy="10780"/>
            </a:xfrm>
            <a:custGeom>
              <a:avLst/>
              <a:gdLst/>
              <a:ahLst/>
              <a:cxnLst/>
              <a:rect l="l" t="t" r="r" b="b"/>
              <a:pathLst>
                <a:path w="2022" h="411" extrusionOk="0">
                  <a:moveTo>
                    <a:pt x="267" y="1"/>
                  </a:moveTo>
                  <a:cubicBezTo>
                    <a:pt x="1" y="1"/>
                    <a:pt x="2" y="411"/>
                    <a:pt x="271" y="411"/>
                  </a:cubicBezTo>
                  <a:cubicBezTo>
                    <a:pt x="276" y="411"/>
                    <a:pt x="280" y="411"/>
                    <a:pt x="285" y="410"/>
                  </a:cubicBezTo>
                  <a:lnTo>
                    <a:pt x="1820" y="410"/>
                  </a:lnTo>
                  <a:cubicBezTo>
                    <a:pt x="1931" y="410"/>
                    <a:pt x="2022" y="319"/>
                    <a:pt x="2022" y="204"/>
                  </a:cubicBezTo>
                  <a:cubicBezTo>
                    <a:pt x="2022" y="93"/>
                    <a:pt x="1931" y="1"/>
                    <a:pt x="1820" y="1"/>
                  </a:cubicBezTo>
                  <a:lnTo>
                    <a:pt x="285" y="1"/>
                  </a:lnTo>
                  <a:cubicBezTo>
                    <a:pt x="279" y="1"/>
                    <a:pt x="273" y="1"/>
                    <a:pt x="26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7" name="Google Shape;13797;p93"/>
            <p:cNvSpPr/>
            <p:nvPr/>
          </p:nvSpPr>
          <p:spPr>
            <a:xfrm>
              <a:off x="5206859" y="3560858"/>
              <a:ext cx="53793" cy="10753"/>
            </a:xfrm>
            <a:custGeom>
              <a:avLst/>
              <a:gdLst/>
              <a:ahLst/>
              <a:cxnLst/>
              <a:rect l="l" t="t" r="r" b="b"/>
              <a:pathLst>
                <a:path w="2051" h="410" extrusionOk="0">
                  <a:moveTo>
                    <a:pt x="261" y="0"/>
                  </a:moveTo>
                  <a:cubicBezTo>
                    <a:pt x="1" y="15"/>
                    <a:pt x="1" y="395"/>
                    <a:pt x="261" y="409"/>
                  </a:cubicBezTo>
                  <a:lnTo>
                    <a:pt x="1796" y="409"/>
                  </a:lnTo>
                  <a:cubicBezTo>
                    <a:pt x="2051" y="395"/>
                    <a:pt x="2051" y="15"/>
                    <a:pt x="179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8" name="Google Shape;13798;p93"/>
            <p:cNvSpPr/>
            <p:nvPr/>
          </p:nvSpPr>
          <p:spPr>
            <a:xfrm>
              <a:off x="5070266" y="3382537"/>
              <a:ext cx="11120" cy="51275"/>
            </a:xfrm>
            <a:custGeom>
              <a:avLst/>
              <a:gdLst/>
              <a:ahLst/>
              <a:cxnLst/>
              <a:rect l="l" t="t" r="r" b="b"/>
              <a:pathLst>
                <a:path w="424" h="1955" extrusionOk="0">
                  <a:moveTo>
                    <a:pt x="212" y="0"/>
                  </a:moveTo>
                  <a:cubicBezTo>
                    <a:pt x="106" y="0"/>
                    <a:pt x="0" y="73"/>
                    <a:pt x="7" y="217"/>
                  </a:cubicBezTo>
                  <a:lnTo>
                    <a:pt x="7" y="1747"/>
                  </a:lnTo>
                  <a:cubicBezTo>
                    <a:pt x="7" y="1863"/>
                    <a:pt x="99" y="1954"/>
                    <a:pt x="214" y="1954"/>
                  </a:cubicBezTo>
                  <a:cubicBezTo>
                    <a:pt x="325" y="1954"/>
                    <a:pt x="416" y="1863"/>
                    <a:pt x="416" y="1747"/>
                  </a:cubicBezTo>
                  <a:lnTo>
                    <a:pt x="416" y="217"/>
                  </a:lnTo>
                  <a:cubicBezTo>
                    <a:pt x="424" y="73"/>
                    <a:pt x="318" y="0"/>
                    <a:pt x="21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99" name="Google Shape;13799;p93"/>
            <p:cNvSpPr/>
            <p:nvPr/>
          </p:nvSpPr>
          <p:spPr>
            <a:xfrm>
              <a:off x="4988043" y="3680140"/>
              <a:ext cx="25021" cy="30948"/>
            </a:xfrm>
            <a:custGeom>
              <a:avLst/>
              <a:gdLst/>
              <a:ahLst/>
              <a:cxnLst/>
              <a:rect l="l" t="t" r="r" b="b"/>
              <a:pathLst>
                <a:path w="954" h="1180" extrusionOk="0">
                  <a:moveTo>
                    <a:pt x="719" y="0"/>
                  </a:moveTo>
                  <a:cubicBezTo>
                    <a:pt x="647" y="0"/>
                    <a:pt x="580" y="38"/>
                    <a:pt x="544" y="105"/>
                  </a:cubicBezTo>
                  <a:lnTo>
                    <a:pt x="106" y="861"/>
                  </a:lnTo>
                  <a:cubicBezTo>
                    <a:pt x="1" y="1026"/>
                    <a:pt x="144" y="1179"/>
                    <a:pt x="286" y="1179"/>
                  </a:cubicBezTo>
                  <a:cubicBezTo>
                    <a:pt x="351" y="1179"/>
                    <a:pt x="417" y="1147"/>
                    <a:pt x="457" y="1068"/>
                  </a:cubicBezTo>
                  <a:lnTo>
                    <a:pt x="895" y="307"/>
                  </a:lnTo>
                  <a:cubicBezTo>
                    <a:pt x="953" y="211"/>
                    <a:pt x="919" y="86"/>
                    <a:pt x="823" y="28"/>
                  </a:cubicBezTo>
                  <a:cubicBezTo>
                    <a:pt x="790" y="9"/>
                    <a:pt x="754" y="0"/>
                    <a:pt x="71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0" name="Google Shape;13800;p93"/>
            <p:cNvSpPr/>
            <p:nvPr/>
          </p:nvSpPr>
          <p:spPr>
            <a:xfrm>
              <a:off x="5138589" y="3421380"/>
              <a:ext cx="25021" cy="30948"/>
            </a:xfrm>
            <a:custGeom>
              <a:avLst/>
              <a:gdLst/>
              <a:ahLst/>
              <a:cxnLst/>
              <a:rect l="l" t="t" r="r" b="b"/>
              <a:pathLst>
                <a:path w="954" h="1180" extrusionOk="0">
                  <a:moveTo>
                    <a:pt x="668" y="1"/>
                  </a:moveTo>
                  <a:cubicBezTo>
                    <a:pt x="603" y="1"/>
                    <a:pt x="537" y="33"/>
                    <a:pt x="496" y="112"/>
                  </a:cubicBezTo>
                  <a:lnTo>
                    <a:pt x="59" y="872"/>
                  </a:lnTo>
                  <a:cubicBezTo>
                    <a:pt x="1" y="969"/>
                    <a:pt x="34" y="1094"/>
                    <a:pt x="131" y="1151"/>
                  </a:cubicBezTo>
                  <a:cubicBezTo>
                    <a:pt x="164" y="1171"/>
                    <a:pt x="200" y="1180"/>
                    <a:pt x="235" y="1180"/>
                  </a:cubicBezTo>
                  <a:cubicBezTo>
                    <a:pt x="306" y="1180"/>
                    <a:pt x="374" y="1142"/>
                    <a:pt x="410" y="1074"/>
                  </a:cubicBezTo>
                  <a:lnTo>
                    <a:pt x="848" y="319"/>
                  </a:lnTo>
                  <a:cubicBezTo>
                    <a:pt x="953" y="154"/>
                    <a:pt x="810" y="1"/>
                    <a:pt x="66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1" name="Google Shape;13801;p93"/>
            <p:cNvSpPr/>
            <p:nvPr/>
          </p:nvSpPr>
          <p:spPr>
            <a:xfrm>
              <a:off x="4928952" y="3480418"/>
              <a:ext cx="35145" cy="22241"/>
            </a:xfrm>
            <a:custGeom>
              <a:avLst/>
              <a:gdLst/>
              <a:ahLst/>
              <a:cxnLst/>
              <a:rect l="l" t="t" r="r" b="b"/>
              <a:pathLst>
                <a:path w="1340" h="848" extrusionOk="0">
                  <a:moveTo>
                    <a:pt x="296" y="1"/>
                  </a:moveTo>
                  <a:cubicBezTo>
                    <a:pt x="113" y="1"/>
                    <a:pt x="0" y="263"/>
                    <a:pt x="189" y="382"/>
                  </a:cubicBezTo>
                  <a:lnTo>
                    <a:pt x="949" y="820"/>
                  </a:lnTo>
                  <a:cubicBezTo>
                    <a:pt x="984" y="839"/>
                    <a:pt x="1019" y="848"/>
                    <a:pt x="1051" y="848"/>
                  </a:cubicBezTo>
                  <a:cubicBezTo>
                    <a:pt x="1229" y="848"/>
                    <a:pt x="1339" y="587"/>
                    <a:pt x="1151" y="464"/>
                  </a:cubicBezTo>
                  <a:lnTo>
                    <a:pt x="396" y="26"/>
                  </a:lnTo>
                  <a:cubicBezTo>
                    <a:pt x="361" y="9"/>
                    <a:pt x="328" y="1"/>
                    <a:pt x="29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2" name="Google Shape;13802;p93"/>
            <p:cNvSpPr/>
            <p:nvPr/>
          </p:nvSpPr>
          <p:spPr>
            <a:xfrm>
              <a:off x="5186979" y="3629495"/>
              <a:ext cx="36246" cy="22713"/>
            </a:xfrm>
            <a:custGeom>
              <a:avLst/>
              <a:gdLst/>
              <a:ahLst/>
              <a:cxnLst/>
              <a:rect l="l" t="t" r="r" b="b"/>
              <a:pathLst>
                <a:path w="1382" h="866" extrusionOk="0">
                  <a:moveTo>
                    <a:pt x="305" y="0"/>
                  </a:moveTo>
                  <a:cubicBezTo>
                    <a:pt x="119" y="0"/>
                    <a:pt x="1" y="282"/>
                    <a:pt x="210" y="391"/>
                  </a:cubicBezTo>
                  <a:lnTo>
                    <a:pt x="971" y="829"/>
                  </a:lnTo>
                  <a:cubicBezTo>
                    <a:pt x="1010" y="854"/>
                    <a:pt x="1048" y="865"/>
                    <a:pt x="1084" y="865"/>
                  </a:cubicBezTo>
                  <a:cubicBezTo>
                    <a:pt x="1265" y="865"/>
                    <a:pt x="1382" y="585"/>
                    <a:pt x="1173" y="473"/>
                  </a:cubicBezTo>
                  <a:lnTo>
                    <a:pt x="417" y="35"/>
                  </a:lnTo>
                  <a:cubicBezTo>
                    <a:pt x="378" y="11"/>
                    <a:pt x="340" y="0"/>
                    <a:pt x="30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3" name="Google Shape;13803;p93"/>
            <p:cNvSpPr/>
            <p:nvPr/>
          </p:nvSpPr>
          <p:spPr>
            <a:xfrm>
              <a:off x="5137356" y="3679878"/>
              <a:ext cx="25729" cy="30844"/>
            </a:xfrm>
            <a:custGeom>
              <a:avLst/>
              <a:gdLst/>
              <a:ahLst/>
              <a:cxnLst/>
              <a:rect l="l" t="t" r="r" b="b"/>
              <a:pathLst>
                <a:path w="981" h="1176" extrusionOk="0">
                  <a:moveTo>
                    <a:pt x="283" y="1"/>
                  </a:moveTo>
                  <a:cubicBezTo>
                    <a:pt x="141" y="1"/>
                    <a:pt x="1" y="154"/>
                    <a:pt x="106" y="317"/>
                  </a:cubicBezTo>
                  <a:lnTo>
                    <a:pt x="543" y="1078"/>
                  </a:lnTo>
                  <a:cubicBezTo>
                    <a:pt x="587" y="1146"/>
                    <a:pt x="649" y="1175"/>
                    <a:pt x="711" y="1175"/>
                  </a:cubicBezTo>
                  <a:cubicBezTo>
                    <a:pt x="848" y="1175"/>
                    <a:pt x="981" y="1033"/>
                    <a:pt x="895" y="871"/>
                  </a:cubicBezTo>
                  <a:lnTo>
                    <a:pt x="457" y="115"/>
                  </a:lnTo>
                  <a:cubicBezTo>
                    <a:pt x="415" y="34"/>
                    <a:pt x="349" y="1"/>
                    <a:pt x="28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4" name="Google Shape;13804;p93"/>
            <p:cNvSpPr/>
            <p:nvPr/>
          </p:nvSpPr>
          <p:spPr>
            <a:xfrm>
              <a:off x="4988069" y="3421301"/>
              <a:ext cx="26228" cy="31184"/>
            </a:xfrm>
            <a:custGeom>
              <a:avLst/>
              <a:gdLst/>
              <a:ahLst/>
              <a:cxnLst/>
              <a:rect l="l" t="t" r="r" b="b"/>
              <a:pathLst>
                <a:path w="1000" h="1189" extrusionOk="0">
                  <a:moveTo>
                    <a:pt x="283" y="1"/>
                  </a:moveTo>
                  <a:cubicBezTo>
                    <a:pt x="141" y="1"/>
                    <a:pt x="0" y="153"/>
                    <a:pt x="105" y="317"/>
                  </a:cubicBezTo>
                  <a:lnTo>
                    <a:pt x="543" y="1077"/>
                  </a:lnTo>
                  <a:cubicBezTo>
                    <a:pt x="584" y="1156"/>
                    <a:pt x="649" y="1189"/>
                    <a:pt x="715" y="1189"/>
                  </a:cubicBezTo>
                  <a:cubicBezTo>
                    <a:pt x="857" y="1189"/>
                    <a:pt x="1000" y="1035"/>
                    <a:pt x="894" y="871"/>
                  </a:cubicBezTo>
                  <a:lnTo>
                    <a:pt x="456" y="115"/>
                  </a:lnTo>
                  <a:cubicBezTo>
                    <a:pt x="415" y="34"/>
                    <a:pt x="349" y="1"/>
                    <a:pt x="28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5" name="Google Shape;13805;p93"/>
            <p:cNvSpPr/>
            <p:nvPr/>
          </p:nvSpPr>
          <p:spPr>
            <a:xfrm>
              <a:off x="5187687" y="3480418"/>
              <a:ext cx="35014" cy="22293"/>
            </a:xfrm>
            <a:custGeom>
              <a:avLst/>
              <a:gdLst/>
              <a:ahLst/>
              <a:cxnLst/>
              <a:rect l="l" t="t" r="r" b="b"/>
              <a:pathLst>
                <a:path w="1335" h="850" extrusionOk="0">
                  <a:moveTo>
                    <a:pt x="1042" y="1"/>
                  </a:moveTo>
                  <a:cubicBezTo>
                    <a:pt x="1011" y="1"/>
                    <a:pt x="978" y="9"/>
                    <a:pt x="944" y="26"/>
                  </a:cubicBezTo>
                  <a:lnTo>
                    <a:pt x="183" y="464"/>
                  </a:lnTo>
                  <a:cubicBezTo>
                    <a:pt x="1" y="570"/>
                    <a:pt x="78" y="849"/>
                    <a:pt x="284" y="849"/>
                  </a:cubicBezTo>
                  <a:cubicBezTo>
                    <a:pt x="323" y="849"/>
                    <a:pt x="357" y="840"/>
                    <a:pt x="390" y="820"/>
                  </a:cubicBezTo>
                  <a:lnTo>
                    <a:pt x="1146" y="382"/>
                  </a:lnTo>
                  <a:cubicBezTo>
                    <a:pt x="1335" y="263"/>
                    <a:pt x="1222" y="1"/>
                    <a:pt x="104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6" name="Google Shape;13806;p93"/>
            <p:cNvSpPr/>
            <p:nvPr/>
          </p:nvSpPr>
          <p:spPr>
            <a:xfrm>
              <a:off x="4928428" y="3629495"/>
              <a:ext cx="36246" cy="22713"/>
            </a:xfrm>
            <a:custGeom>
              <a:avLst/>
              <a:gdLst/>
              <a:ahLst/>
              <a:cxnLst/>
              <a:rect l="l" t="t" r="r" b="b"/>
              <a:pathLst>
                <a:path w="1382" h="866" extrusionOk="0">
                  <a:moveTo>
                    <a:pt x="1080" y="0"/>
                  </a:moveTo>
                  <a:cubicBezTo>
                    <a:pt x="1045" y="0"/>
                    <a:pt x="1007" y="11"/>
                    <a:pt x="969" y="35"/>
                  </a:cubicBezTo>
                  <a:lnTo>
                    <a:pt x="209" y="473"/>
                  </a:lnTo>
                  <a:cubicBezTo>
                    <a:pt x="0" y="585"/>
                    <a:pt x="117" y="865"/>
                    <a:pt x="301" y="865"/>
                  </a:cubicBezTo>
                  <a:cubicBezTo>
                    <a:pt x="337" y="865"/>
                    <a:pt x="376" y="854"/>
                    <a:pt x="416" y="829"/>
                  </a:cubicBezTo>
                  <a:lnTo>
                    <a:pt x="1171" y="391"/>
                  </a:lnTo>
                  <a:cubicBezTo>
                    <a:pt x="1381" y="282"/>
                    <a:pt x="1263" y="0"/>
                    <a:pt x="108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07" name="Google Shape;13807;p93"/>
            <p:cNvSpPr/>
            <p:nvPr/>
          </p:nvSpPr>
          <p:spPr>
            <a:xfrm>
              <a:off x="5090776" y="3471737"/>
              <a:ext cx="76689" cy="65149"/>
            </a:xfrm>
            <a:custGeom>
              <a:avLst/>
              <a:gdLst/>
              <a:ahLst/>
              <a:cxnLst/>
              <a:rect l="l" t="t" r="r" b="b"/>
              <a:pathLst>
                <a:path w="2924" h="2484" extrusionOk="0">
                  <a:moveTo>
                    <a:pt x="289" y="0"/>
                  </a:moveTo>
                  <a:cubicBezTo>
                    <a:pt x="70" y="0"/>
                    <a:pt x="1" y="353"/>
                    <a:pt x="255" y="410"/>
                  </a:cubicBezTo>
                  <a:cubicBezTo>
                    <a:pt x="1266" y="670"/>
                    <a:pt x="2098" y="1397"/>
                    <a:pt x="2493" y="2364"/>
                  </a:cubicBezTo>
                  <a:cubicBezTo>
                    <a:pt x="2530" y="2448"/>
                    <a:pt x="2600" y="2484"/>
                    <a:pt x="2670" y="2484"/>
                  </a:cubicBezTo>
                  <a:cubicBezTo>
                    <a:pt x="2796" y="2484"/>
                    <a:pt x="2924" y="2368"/>
                    <a:pt x="2868" y="2210"/>
                  </a:cubicBezTo>
                  <a:cubicBezTo>
                    <a:pt x="2425" y="1122"/>
                    <a:pt x="1497" y="304"/>
                    <a:pt x="356" y="11"/>
                  </a:cubicBezTo>
                  <a:cubicBezTo>
                    <a:pt x="332" y="4"/>
                    <a:pt x="310" y="0"/>
                    <a:pt x="28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08" name="Google Shape;13808;p93"/>
          <p:cNvGrpSpPr/>
          <p:nvPr/>
        </p:nvGrpSpPr>
        <p:grpSpPr>
          <a:xfrm>
            <a:off x="5332122" y="3247060"/>
            <a:ext cx="367526" cy="269592"/>
            <a:chOff x="5332122" y="3431635"/>
            <a:chExt cx="367526" cy="269592"/>
          </a:xfrm>
        </p:grpSpPr>
        <p:sp>
          <p:nvSpPr>
            <p:cNvPr id="13809" name="Google Shape;13809;p93"/>
            <p:cNvSpPr/>
            <p:nvPr/>
          </p:nvSpPr>
          <p:spPr>
            <a:xfrm>
              <a:off x="5348225" y="3547088"/>
              <a:ext cx="10753" cy="37951"/>
            </a:xfrm>
            <a:custGeom>
              <a:avLst/>
              <a:gdLst/>
              <a:ahLst/>
              <a:cxnLst/>
              <a:rect l="l" t="t" r="r" b="b"/>
              <a:pathLst>
                <a:path w="410" h="1447" extrusionOk="0">
                  <a:moveTo>
                    <a:pt x="202" y="1"/>
                  </a:moveTo>
                  <a:cubicBezTo>
                    <a:pt x="91" y="1"/>
                    <a:pt x="0" y="92"/>
                    <a:pt x="0" y="208"/>
                  </a:cubicBezTo>
                  <a:lnTo>
                    <a:pt x="0" y="1252"/>
                  </a:lnTo>
                  <a:cubicBezTo>
                    <a:pt x="5" y="1382"/>
                    <a:pt x="104" y="1447"/>
                    <a:pt x="203" y="1447"/>
                  </a:cubicBezTo>
                  <a:cubicBezTo>
                    <a:pt x="302" y="1447"/>
                    <a:pt x="402" y="1382"/>
                    <a:pt x="409" y="1252"/>
                  </a:cubicBezTo>
                  <a:lnTo>
                    <a:pt x="409" y="208"/>
                  </a:lnTo>
                  <a:cubicBezTo>
                    <a:pt x="409" y="92"/>
                    <a:pt x="318" y="1"/>
                    <a:pt x="20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0" name="Google Shape;13810;p93"/>
            <p:cNvSpPr/>
            <p:nvPr/>
          </p:nvSpPr>
          <p:spPr>
            <a:xfrm>
              <a:off x="5343662" y="3523116"/>
              <a:ext cx="91901" cy="103389"/>
            </a:xfrm>
            <a:custGeom>
              <a:avLst/>
              <a:gdLst/>
              <a:ahLst/>
              <a:cxnLst/>
              <a:rect l="l" t="t" r="r" b="b"/>
              <a:pathLst>
                <a:path w="3504" h="3942" extrusionOk="0">
                  <a:moveTo>
                    <a:pt x="1752" y="1"/>
                  </a:moveTo>
                  <a:cubicBezTo>
                    <a:pt x="905" y="1"/>
                    <a:pt x="280" y="689"/>
                    <a:pt x="217" y="1531"/>
                  </a:cubicBezTo>
                  <a:cubicBezTo>
                    <a:pt x="184" y="2036"/>
                    <a:pt x="217" y="2844"/>
                    <a:pt x="1" y="3282"/>
                  </a:cubicBezTo>
                  <a:cubicBezTo>
                    <a:pt x="1" y="3282"/>
                    <a:pt x="217" y="3720"/>
                    <a:pt x="1026" y="3942"/>
                  </a:cubicBezTo>
                  <a:lnTo>
                    <a:pt x="2479" y="3942"/>
                  </a:lnTo>
                  <a:cubicBezTo>
                    <a:pt x="3282" y="3725"/>
                    <a:pt x="3504" y="3287"/>
                    <a:pt x="3504" y="3287"/>
                  </a:cubicBezTo>
                  <a:cubicBezTo>
                    <a:pt x="3282" y="2849"/>
                    <a:pt x="3321" y="2036"/>
                    <a:pt x="3282" y="1531"/>
                  </a:cubicBezTo>
                  <a:cubicBezTo>
                    <a:pt x="3225" y="689"/>
                    <a:pt x="2594" y="1"/>
                    <a:pt x="1752" y="1"/>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1" name="Google Shape;13811;p93"/>
            <p:cNvSpPr/>
            <p:nvPr/>
          </p:nvSpPr>
          <p:spPr>
            <a:xfrm>
              <a:off x="5343662" y="3523877"/>
              <a:ext cx="45085" cy="102628"/>
            </a:xfrm>
            <a:custGeom>
              <a:avLst/>
              <a:gdLst/>
              <a:ahLst/>
              <a:cxnLst/>
              <a:rect l="l" t="t" r="r" b="b"/>
              <a:pathLst>
                <a:path w="1719" h="3913" extrusionOk="0">
                  <a:moveTo>
                    <a:pt x="1464" y="1"/>
                  </a:moveTo>
                  <a:cubicBezTo>
                    <a:pt x="766" y="135"/>
                    <a:pt x="270" y="761"/>
                    <a:pt x="217" y="1502"/>
                  </a:cubicBezTo>
                  <a:cubicBezTo>
                    <a:pt x="184" y="2007"/>
                    <a:pt x="217" y="2815"/>
                    <a:pt x="1" y="3253"/>
                  </a:cubicBezTo>
                  <a:cubicBezTo>
                    <a:pt x="1" y="3253"/>
                    <a:pt x="217" y="3691"/>
                    <a:pt x="1026" y="3913"/>
                  </a:cubicBezTo>
                  <a:lnTo>
                    <a:pt x="1719" y="3913"/>
                  </a:lnTo>
                  <a:lnTo>
                    <a:pt x="1531" y="1502"/>
                  </a:lnTo>
                  <a:cubicBezTo>
                    <a:pt x="689" y="1083"/>
                    <a:pt x="862" y="256"/>
                    <a:pt x="1464" y="1"/>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2" name="Google Shape;13812;p93"/>
            <p:cNvSpPr/>
            <p:nvPr/>
          </p:nvSpPr>
          <p:spPr>
            <a:xfrm>
              <a:off x="5337997" y="3603504"/>
              <a:ext cx="103389" cy="91901"/>
            </a:xfrm>
            <a:custGeom>
              <a:avLst/>
              <a:gdLst/>
              <a:ahLst/>
              <a:cxnLst/>
              <a:rect l="l" t="t" r="r" b="b"/>
              <a:pathLst>
                <a:path w="3942" h="3504" extrusionOk="0">
                  <a:moveTo>
                    <a:pt x="1309" y="1"/>
                  </a:moveTo>
                  <a:lnTo>
                    <a:pt x="1309" y="660"/>
                  </a:lnTo>
                  <a:cubicBezTo>
                    <a:pt x="1309" y="824"/>
                    <a:pt x="1218" y="973"/>
                    <a:pt x="1069" y="1050"/>
                  </a:cubicBezTo>
                  <a:lnTo>
                    <a:pt x="361" y="1406"/>
                  </a:lnTo>
                  <a:cubicBezTo>
                    <a:pt x="140" y="1516"/>
                    <a:pt x="0" y="1743"/>
                    <a:pt x="0" y="1993"/>
                  </a:cubicBezTo>
                  <a:lnTo>
                    <a:pt x="0" y="3504"/>
                  </a:lnTo>
                  <a:lnTo>
                    <a:pt x="3941" y="3504"/>
                  </a:lnTo>
                  <a:lnTo>
                    <a:pt x="3941" y="1993"/>
                  </a:lnTo>
                  <a:cubicBezTo>
                    <a:pt x="3941" y="1743"/>
                    <a:pt x="3797" y="1512"/>
                    <a:pt x="3575" y="1406"/>
                  </a:cubicBezTo>
                  <a:lnTo>
                    <a:pt x="2863" y="1050"/>
                  </a:lnTo>
                  <a:cubicBezTo>
                    <a:pt x="2719" y="973"/>
                    <a:pt x="2623" y="824"/>
                    <a:pt x="2623" y="660"/>
                  </a:cubicBezTo>
                  <a:lnTo>
                    <a:pt x="2623" y="1"/>
                  </a:ln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3" name="Google Shape;13813;p93"/>
            <p:cNvSpPr/>
            <p:nvPr/>
          </p:nvSpPr>
          <p:spPr>
            <a:xfrm>
              <a:off x="5337997" y="3628997"/>
              <a:ext cx="103389" cy="66408"/>
            </a:xfrm>
            <a:custGeom>
              <a:avLst/>
              <a:gdLst/>
              <a:ahLst/>
              <a:cxnLst/>
              <a:rect l="l" t="t" r="r" b="b"/>
              <a:pathLst>
                <a:path w="3942" h="2532" extrusionOk="0">
                  <a:moveTo>
                    <a:pt x="1179" y="1"/>
                  </a:moveTo>
                  <a:cubicBezTo>
                    <a:pt x="1146" y="30"/>
                    <a:pt x="1107" y="58"/>
                    <a:pt x="1069" y="78"/>
                  </a:cubicBezTo>
                  <a:lnTo>
                    <a:pt x="361" y="434"/>
                  </a:lnTo>
                  <a:cubicBezTo>
                    <a:pt x="140" y="544"/>
                    <a:pt x="0" y="771"/>
                    <a:pt x="0" y="1021"/>
                  </a:cubicBezTo>
                  <a:lnTo>
                    <a:pt x="0" y="2532"/>
                  </a:lnTo>
                  <a:lnTo>
                    <a:pt x="3941" y="2532"/>
                  </a:lnTo>
                  <a:lnTo>
                    <a:pt x="3941" y="1021"/>
                  </a:lnTo>
                  <a:lnTo>
                    <a:pt x="3936" y="1021"/>
                  </a:lnTo>
                  <a:cubicBezTo>
                    <a:pt x="3936" y="771"/>
                    <a:pt x="3797" y="544"/>
                    <a:pt x="3575" y="434"/>
                  </a:cubicBezTo>
                  <a:lnTo>
                    <a:pt x="2868" y="78"/>
                  </a:lnTo>
                  <a:cubicBezTo>
                    <a:pt x="2830" y="58"/>
                    <a:pt x="2791" y="30"/>
                    <a:pt x="2757" y="1"/>
                  </a:cubicBezTo>
                  <a:lnTo>
                    <a:pt x="2507" y="280"/>
                  </a:lnTo>
                  <a:cubicBezTo>
                    <a:pt x="2365" y="443"/>
                    <a:pt x="2167" y="525"/>
                    <a:pt x="1968" y="525"/>
                  </a:cubicBezTo>
                  <a:cubicBezTo>
                    <a:pt x="1770" y="525"/>
                    <a:pt x="1571" y="443"/>
                    <a:pt x="1429" y="280"/>
                  </a:cubicBezTo>
                  <a:lnTo>
                    <a:pt x="1179" y="1"/>
                  </a:lnTo>
                  <a:close/>
                </a:path>
              </a:pathLst>
            </a:custGeom>
            <a:solidFill>
              <a:srgbClr val="DD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4" name="Google Shape;13814;p93"/>
            <p:cNvSpPr/>
            <p:nvPr/>
          </p:nvSpPr>
          <p:spPr>
            <a:xfrm>
              <a:off x="5355280" y="3558550"/>
              <a:ext cx="68795" cy="56468"/>
            </a:xfrm>
            <a:custGeom>
              <a:avLst/>
              <a:gdLst/>
              <a:ahLst/>
              <a:cxnLst/>
              <a:rect l="l" t="t" r="r" b="b"/>
              <a:pathLst>
                <a:path w="2623" h="2153" extrusionOk="0">
                  <a:moveTo>
                    <a:pt x="1003" y="0"/>
                  </a:moveTo>
                  <a:cubicBezTo>
                    <a:pt x="920" y="0"/>
                    <a:pt x="845" y="47"/>
                    <a:pt x="809" y="127"/>
                  </a:cubicBezTo>
                  <a:cubicBezTo>
                    <a:pt x="737" y="276"/>
                    <a:pt x="636" y="411"/>
                    <a:pt x="511" y="521"/>
                  </a:cubicBezTo>
                  <a:cubicBezTo>
                    <a:pt x="462" y="565"/>
                    <a:pt x="410" y="603"/>
                    <a:pt x="357" y="642"/>
                  </a:cubicBezTo>
                  <a:cubicBezTo>
                    <a:pt x="92" y="825"/>
                    <a:pt x="1" y="1171"/>
                    <a:pt x="150" y="1460"/>
                  </a:cubicBezTo>
                  <a:cubicBezTo>
                    <a:pt x="376" y="1888"/>
                    <a:pt x="823" y="2153"/>
                    <a:pt x="1309" y="2153"/>
                  </a:cubicBezTo>
                  <a:cubicBezTo>
                    <a:pt x="1993" y="2153"/>
                    <a:pt x="2565" y="1623"/>
                    <a:pt x="2618" y="940"/>
                  </a:cubicBezTo>
                  <a:cubicBezTo>
                    <a:pt x="2623" y="873"/>
                    <a:pt x="2594" y="810"/>
                    <a:pt x="2541" y="767"/>
                  </a:cubicBezTo>
                  <a:cubicBezTo>
                    <a:pt x="2108" y="406"/>
                    <a:pt x="1603" y="146"/>
                    <a:pt x="1054" y="7"/>
                  </a:cubicBezTo>
                  <a:cubicBezTo>
                    <a:pt x="1037" y="2"/>
                    <a:pt x="1020" y="0"/>
                    <a:pt x="1003" y="0"/>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5" name="Google Shape;13815;p93"/>
            <p:cNvSpPr/>
            <p:nvPr/>
          </p:nvSpPr>
          <p:spPr>
            <a:xfrm>
              <a:off x="5355543" y="3558550"/>
              <a:ext cx="68532" cy="55969"/>
            </a:xfrm>
            <a:custGeom>
              <a:avLst/>
              <a:gdLst/>
              <a:ahLst/>
              <a:cxnLst/>
              <a:rect l="l" t="t" r="r" b="b"/>
              <a:pathLst>
                <a:path w="2613" h="2134" extrusionOk="0">
                  <a:moveTo>
                    <a:pt x="993" y="0"/>
                  </a:moveTo>
                  <a:cubicBezTo>
                    <a:pt x="910" y="0"/>
                    <a:pt x="835" y="47"/>
                    <a:pt x="799" y="127"/>
                  </a:cubicBezTo>
                  <a:cubicBezTo>
                    <a:pt x="746" y="233"/>
                    <a:pt x="679" y="329"/>
                    <a:pt x="597" y="420"/>
                  </a:cubicBezTo>
                  <a:cubicBezTo>
                    <a:pt x="568" y="454"/>
                    <a:pt x="534" y="488"/>
                    <a:pt x="501" y="521"/>
                  </a:cubicBezTo>
                  <a:cubicBezTo>
                    <a:pt x="452" y="560"/>
                    <a:pt x="404" y="598"/>
                    <a:pt x="351" y="637"/>
                  </a:cubicBezTo>
                  <a:cubicBezTo>
                    <a:pt x="43" y="849"/>
                    <a:pt x="0" y="1243"/>
                    <a:pt x="188" y="1537"/>
                  </a:cubicBezTo>
                  <a:cubicBezTo>
                    <a:pt x="390" y="1859"/>
                    <a:pt x="722" y="2076"/>
                    <a:pt x="1097" y="2133"/>
                  </a:cubicBezTo>
                  <a:cubicBezTo>
                    <a:pt x="837" y="1951"/>
                    <a:pt x="640" y="1710"/>
                    <a:pt x="640" y="1277"/>
                  </a:cubicBezTo>
                  <a:lnTo>
                    <a:pt x="640" y="1109"/>
                  </a:lnTo>
                  <a:cubicBezTo>
                    <a:pt x="693" y="1070"/>
                    <a:pt x="741" y="1032"/>
                    <a:pt x="789" y="988"/>
                  </a:cubicBezTo>
                  <a:cubicBezTo>
                    <a:pt x="914" y="878"/>
                    <a:pt x="1015" y="752"/>
                    <a:pt x="1107" y="618"/>
                  </a:cubicBezTo>
                  <a:cubicBezTo>
                    <a:pt x="1521" y="748"/>
                    <a:pt x="1910" y="959"/>
                    <a:pt x="2247" y="1238"/>
                  </a:cubicBezTo>
                  <a:cubicBezTo>
                    <a:pt x="2291" y="1272"/>
                    <a:pt x="2348" y="1325"/>
                    <a:pt x="2469" y="1441"/>
                  </a:cubicBezTo>
                  <a:cubicBezTo>
                    <a:pt x="2546" y="1320"/>
                    <a:pt x="2598" y="1080"/>
                    <a:pt x="2608" y="940"/>
                  </a:cubicBezTo>
                  <a:cubicBezTo>
                    <a:pt x="2613" y="873"/>
                    <a:pt x="2584" y="810"/>
                    <a:pt x="2531" y="767"/>
                  </a:cubicBezTo>
                  <a:cubicBezTo>
                    <a:pt x="2098" y="406"/>
                    <a:pt x="1593" y="146"/>
                    <a:pt x="1044" y="7"/>
                  </a:cubicBezTo>
                  <a:cubicBezTo>
                    <a:pt x="1027" y="2"/>
                    <a:pt x="1010" y="0"/>
                    <a:pt x="993" y="0"/>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6" name="Google Shape;13816;p93"/>
            <p:cNvSpPr/>
            <p:nvPr/>
          </p:nvSpPr>
          <p:spPr>
            <a:xfrm>
              <a:off x="5337865" y="3645415"/>
              <a:ext cx="23002" cy="49990"/>
            </a:xfrm>
            <a:custGeom>
              <a:avLst/>
              <a:gdLst/>
              <a:ahLst/>
              <a:cxnLst/>
              <a:rect l="l" t="t" r="r" b="b"/>
              <a:pathLst>
                <a:path w="877" h="1906" extrusionOk="0">
                  <a:moveTo>
                    <a:pt x="135" y="0"/>
                  </a:moveTo>
                  <a:cubicBezTo>
                    <a:pt x="49" y="111"/>
                    <a:pt x="1" y="250"/>
                    <a:pt x="1" y="395"/>
                  </a:cubicBezTo>
                  <a:lnTo>
                    <a:pt x="1" y="1906"/>
                  </a:lnTo>
                  <a:lnTo>
                    <a:pt x="876" y="1906"/>
                  </a:lnTo>
                  <a:lnTo>
                    <a:pt x="876" y="804"/>
                  </a:lnTo>
                  <a:cubicBezTo>
                    <a:pt x="876" y="669"/>
                    <a:pt x="814" y="544"/>
                    <a:pt x="713" y="462"/>
                  </a:cubicBezTo>
                  <a:lnTo>
                    <a:pt x="135" y="0"/>
                  </a:lnTo>
                  <a:close/>
                </a:path>
              </a:pathLst>
            </a:custGeom>
            <a:solidFill>
              <a:srgbClr val="D2D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7" name="Google Shape;13817;p93"/>
            <p:cNvSpPr/>
            <p:nvPr/>
          </p:nvSpPr>
          <p:spPr>
            <a:xfrm>
              <a:off x="5418253" y="3645415"/>
              <a:ext cx="23002" cy="49990"/>
            </a:xfrm>
            <a:custGeom>
              <a:avLst/>
              <a:gdLst/>
              <a:ahLst/>
              <a:cxnLst/>
              <a:rect l="l" t="t" r="r" b="b"/>
              <a:pathLst>
                <a:path w="877" h="1906" extrusionOk="0">
                  <a:moveTo>
                    <a:pt x="742" y="0"/>
                  </a:moveTo>
                  <a:lnTo>
                    <a:pt x="164" y="462"/>
                  </a:lnTo>
                  <a:cubicBezTo>
                    <a:pt x="63" y="544"/>
                    <a:pt x="1" y="669"/>
                    <a:pt x="1" y="804"/>
                  </a:cubicBezTo>
                  <a:lnTo>
                    <a:pt x="1" y="1906"/>
                  </a:lnTo>
                  <a:lnTo>
                    <a:pt x="876" y="1906"/>
                  </a:lnTo>
                  <a:lnTo>
                    <a:pt x="876" y="395"/>
                  </a:lnTo>
                  <a:cubicBezTo>
                    <a:pt x="876" y="250"/>
                    <a:pt x="828" y="111"/>
                    <a:pt x="742" y="0"/>
                  </a:cubicBezTo>
                  <a:close/>
                </a:path>
              </a:pathLst>
            </a:custGeom>
            <a:solidFill>
              <a:srgbClr val="D2D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8" name="Google Shape;13818;p93"/>
            <p:cNvSpPr/>
            <p:nvPr/>
          </p:nvSpPr>
          <p:spPr>
            <a:xfrm>
              <a:off x="5596206" y="3528939"/>
              <a:ext cx="28798" cy="63103"/>
            </a:xfrm>
            <a:custGeom>
              <a:avLst/>
              <a:gdLst/>
              <a:ahLst/>
              <a:cxnLst/>
              <a:rect l="l" t="t" r="r" b="b"/>
              <a:pathLst>
                <a:path w="1098" h="2406" extrusionOk="0">
                  <a:moveTo>
                    <a:pt x="655" y="0"/>
                  </a:moveTo>
                  <a:cubicBezTo>
                    <a:pt x="294" y="0"/>
                    <a:pt x="0" y="292"/>
                    <a:pt x="0" y="654"/>
                  </a:cubicBezTo>
                  <a:lnTo>
                    <a:pt x="0" y="808"/>
                  </a:lnTo>
                  <a:cubicBezTo>
                    <a:pt x="0" y="996"/>
                    <a:pt x="29" y="1184"/>
                    <a:pt x="92" y="1362"/>
                  </a:cubicBezTo>
                  <a:lnTo>
                    <a:pt x="438" y="2406"/>
                  </a:lnTo>
                  <a:lnTo>
                    <a:pt x="1097" y="2406"/>
                  </a:lnTo>
                  <a:lnTo>
                    <a:pt x="1097" y="0"/>
                  </a:lnTo>
                  <a:lnTo>
                    <a:pt x="664" y="0"/>
                  </a:lnTo>
                  <a:cubicBezTo>
                    <a:pt x="661" y="0"/>
                    <a:pt x="658" y="0"/>
                    <a:pt x="655" y="0"/>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19" name="Google Shape;13819;p93"/>
            <p:cNvSpPr/>
            <p:nvPr/>
          </p:nvSpPr>
          <p:spPr>
            <a:xfrm>
              <a:off x="5607799" y="3523116"/>
              <a:ext cx="68952" cy="68926"/>
            </a:xfrm>
            <a:custGeom>
              <a:avLst/>
              <a:gdLst/>
              <a:ahLst/>
              <a:cxnLst/>
              <a:rect l="l" t="t" r="r" b="b"/>
              <a:pathLst>
                <a:path w="2629" h="2628" extrusionOk="0">
                  <a:moveTo>
                    <a:pt x="655" y="1"/>
                  </a:moveTo>
                  <a:cubicBezTo>
                    <a:pt x="294" y="1"/>
                    <a:pt x="1" y="294"/>
                    <a:pt x="1" y="660"/>
                  </a:cubicBezTo>
                  <a:cubicBezTo>
                    <a:pt x="1" y="901"/>
                    <a:pt x="193" y="1093"/>
                    <a:pt x="439" y="1098"/>
                  </a:cubicBezTo>
                  <a:lnTo>
                    <a:pt x="2190" y="2628"/>
                  </a:lnTo>
                  <a:lnTo>
                    <a:pt x="2575" y="1271"/>
                  </a:lnTo>
                  <a:cubicBezTo>
                    <a:pt x="2609" y="1156"/>
                    <a:pt x="2628" y="1035"/>
                    <a:pt x="2628" y="910"/>
                  </a:cubicBezTo>
                  <a:lnTo>
                    <a:pt x="2628" y="1"/>
                  </a:ln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0" name="Google Shape;13820;p93"/>
            <p:cNvSpPr/>
            <p:nvPr/>
          </p:nvSpPr>
          <p:spPr>
            <a:xfrm>
              <a:off x="5619286" y="3609195"/>
              <a:ext cx="34489" cy="34463"/>
            </a:xfrm>
            <a:custGeom>
              <a:avLst/>
              <a:gdLst/>
              <a:ahLst/>
              <a:cxnLst/>
              <a:rect l="l" t="t" r="r" b="b"/>
              <a:pathLst>
                <a:path w="1315" h="1314" extrusionOk="0">
                  <a:moveTo>
                    <a:pt x="1" y="0"/>
                  </a:moveTo>
                  <a:lnTo>
                    <a:pt x="1" y="1314"/>
                  </a:lnTo>
                  <a:lnTo>
                    <a:pt x="1314" y="1314"/>
                  </a:lnTo>
                  <a:lnTo>
                    <a:pt x="1314" y="0"/>
                  </a:ln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1" name="Google Shape;13821;p93"/>
            <p:cNvSpPr/>
            <p:nvPr/>
          </p:nvSpPr>
          <p:spPr>
            <a:xfrm>
              <a:off x="5579027" y="3623201"/>
              <a:ext cx="114876" cy="72204"/>
            </a:xfrm>
            <a:custGeom>
              <a:avLst/>
              <a:gdLst/>
              <a:ahLst/>
              <a:cxnLst/>
              <a:rect l="l" t="t" r="r" b="b"/>
              <a:pathLst>
                <a:path w="4380" h="2753" extrusionOk="0">
                  <a:moveTo>
                    <a:pt x="1536" y="0"/>
                  </a:moveTo>
                  <a:lnTo>
                    <a:pt x="477" y="304"/>
                  </a:lnTo>
                  <a:cubicBezTo>
                    <a:pt x="193" y="381"/>
                    <a:pt x="1" y="640"/>
                    <a:pt x="1" y="934"/>
                  </a:cubicBezTo>
                  <a:lnTo>
                    <a:pt x="1" y="2753"/>
                  </a:lnTo>
                  <a:lnTo>
                    <a:pt x="4379" y="2753"/>
                  </a:lnTo>
                  <a:lnTo>
                    <a:pt x="4379" y="934"/>
                  </a:lnTo>
                  <a:cubicBezTo>
                    <a:pt x="4379" y="640"/>
                    <a:pt x="4187" y="381"/>
                    <a:pt x="3903" y="304"/>
                  </a:cubicBezTo>
                  <a:lnTo>
                    <a:pt x="2849" y="0"/>
                  </a:lnTo>
                  <a:lnTo>
                    <a:pt x="2190" y="785"/>
                  </a:lnTo>
                  <a:lnTo>
                    <a:pt x="1536" y="0"/>
                  </a:lnTo>
                  <a:close/>
                </a:path>
              </a:pathLst>
            </a:custGeom>
            <a:solidFill>
              <a:srgbClr val="DD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2" name="Google Shape;13822;p93"/>
            <p:cNvSpPr/>
            <p:nvPr/>
          </p:nvSpPr>
          <p:spPr>
            <a:xfrm>
              <a:off x="5602003" y="3551888"/>
              <a:ext cx="68926" cy="63130"/>
            </a:xfrm>
            <a:custGeom>
              <a:avLst/>
              <a:gdLst/>
              <a:ahLst/>
              <a:cxnLst/>
              <a:rect l="l" t="t" r="r" b="b"/>
              <a:pathLst>
                <a:path w="2628" h="2407" extrusionOk="0">
                  <a:moveTo>
                    <a:pt x="843" y="1"/>
                  </a:moveTo>
                  <a:cubicBezTo>
                    <a:pt x="722" y="1"/>
                    <a:pt x="612" y="44"/>
                    <a:pt x="525" y="131"/>
                  </a:cubicBezTo>
                  <a:lnTo>
                    <a:pt x="308" y="347"/>
                  </a:lnTo>
                  <a:cubicBezTo>
                    <a:pt x="111" y="545"/>
                    <a:pt x="0" y="814"/>
                    <a:pt x="0" y="1093"/>
                  </a:cubicBezTo>
                  <a:cubicBezTo>
                    <a:pt x="0" y="1820"/>
                    <a:pt x="588" y="2407"/>
                    <a:pt x="1314" y="2407"/>
                  </a:cubicBezTo>
                  <a:cubicBezTo>
                    <a:pt x="2041" y="2407"/>
                    <a:pt x="2628" y="1820"/>
                    <a:pt x="2628" y="1093"/>
                  </a:cubicBezTo>
                  <a:lnTo>
                    <a:pt x="2628" y="814"/>
                  </a:lnTo>
                  <a:cubicBezTo>
                    <a:pt x="2628" y="698"/>
                    <a:pt x="2584" y="588"/>
                    <a:pt x="2503" y="506"/>
                  </a:cubicBezTo>
                  <a:cubicBezTo>
                    <a:pt x="2161" y="174"/>
                    <a:pt x="1545" y="25"/>
                    <a:pt x="843" y="1"/>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3" name="Google Shape;13823;p93"/>
            <p:cNvSpPr/>
            <p:nvPr/>
          </p:nvSpPr>
          <p:spPr>
            <a:xfrm>
              <a:off x="5602003" y="3551888"/>
              <a:ext cx="68795" cy="61740"/>
            </a:xfrm>
            <a:custGeom>
              <a:avLst/>
              <a:gdLst/>
              <a:ahLst/>
              <a:cxnLst/>
              <a:rect l="l" t="t" r="r" b="b"/>
              <a:pathLst>
                <a:path w="2623" h="2354" extrusionOk="0">
                  <a:moveTo>
                    <a:pt x="826" y="0"/>
                  </a:moveTo>
                  <a:cubicBezTo>
                    <a:pt x="712" y="0"/>
                    <a:pt x="608" y="48"/>
                    <a:pt x="525" y="131"/>
                  </a:cubicBezTo>
                  <a:lnTo>
                    <a:pt x="308" y="347"/>
                  </a:lnTo>
                  <a:cubicBezTo>
                    <a:pt x="111" y="545"/>
                    <a:pt x="0" y="814"/>
                    <a:pt x="0" y="1093"/>
                  </a:cubicBezTo>
                  <a:cubicBezTo>
                    <a:pt x="0" y="1680"/>
                    <a:pt x="385" y="2195"/>
                    <a:pt x="948" y="2354"/>
                  </a:cubicBezTo>
                  <a:cubicBezTo>
                    <a:pt x="761" y="2123"/>
                    <a:pt x="655" y="1834"/>
                    <a:pt x="655" y="1531"/>
                  </a:cubicBezTo>
                  <a:lnTo>
                    <a:pt x="655" y="1093"/>
                  </a:lnTo>
                  <a:lnTo>
                    <a:pt x="660" y="1093"/>
                  </a:lnTo>
                  <a:cubicBezTo>
                    <a:pt x="655" y="851"/>
                    <a:pt x="857" y="654"/>
                    <a:pt x="1096" y="654"/>
                  </a:cubicBezTo>
                  <a:cubicBezTo>
                    <a:pt x="1105" y="654"/>
                    <a:pt x="1113" y="655"/>
                    <a:pt x="1122" y="655"/>
                  </a:cubicBezTo>
                  <a:cubicBezTo>
                    <a:pt x="1564" y="684"/>
                    <a:pt x="2219" y="756"/>
                    <a:pt x="2623" y="954"/>
                  </a:cubicBezTo>
                  <a:cubicBezTo>
                    <a:pt x="2608" y="857"/>
                    <a:pt x="2570" y="569"/>
                    <a:pt x="2503" y="506"/>
                  </a:cubicBezTo>
                  <a:cubicBezTo>
                    <a:pt x="2161" y="174"/>
                    <a:pt x="1545" y="25"/>
                    <a:pt x="843" y="1"/>
                  </a:cubicBezTo>
                  <a:cubicBezTo>
                    <a:pt x="837" y="1"/>
                    <a:pt x="832" y="0"/>
                    <a:pt x="826" y="0"/>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4" name="Google Shape;13824;p93"/>
            <p:cNvSpPr/>
            <p:nvPr/>
          </p:nvSpPr>
          <p:spPr>
            <a:xfrm>
              <a:off x="5670902" y="3637835"/>
              <a:ext cx="23002" cy="57569"/>
            </a:xfrm>
            <a:custGeom>
              <a:avLst/>
              <a:gdLst/>
              <a:ahLst/>
              <a:cxnLst/>
              <a:rect l="l" t="t" r="r" b="b"/>
              <a:pathLst>
                <a:path w="877" h="2195" extrusionOk="0">
                  <a:moveTo>
                    <a:pt x="756" y="1"/>
                  </a:moveTo>
                  <a:lnTo>
                    <a:pt x="193" y="564"/>
                  </a:lnTo>
                  <a:cubicBezTo>
                    <a:pt x="68" y="684"/>
                    <a:pt x="1" y="852"/>
                    <a:pt x="1" y="1025"/>
                  </a:cubicBezTo>
                  <a:lnTo>
                    <a:pt x="1" y="2195"/>
                  </a:lnTo>
                  <a:lnTo>
                    <a:pt x="876" y="2195"/>
                  </a:lnTo>
                  <a:lnTo>
                    <a:pt x="876" y="376"/>
                  </a:lnTo>
                  <a:cubicBezTo>
                    <a:pt x="876" y="241"/>
                    <a:pt x="833" y="111"/>
                    <a:pt x="756" y="1"/>
                  </a:cubicBezTo>
                  <a:close/>
                </a:path>
              </a:pathLst>
            </a:custGeom>
            <a:solidFill>
              <a:srgbClr val="D2D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5" name="Google Shape;13825;p93"/>
            <p:cNvSpPr/>
            <p:nvPr/>
          </p:nvSpPr>
          <p:spPr>
            <a:xfrm>
              <a:off x="5418253" y="3614991"/>
              <a:ext cx="195395" cy="80414"/>
            </a:xfrm>
            <a:custGeom>
              <a:avLst/>
              <a:gdLst/>
              <a:ahLst/>
              <a:cxnLst/>
              <a:rect l="l" t="t" r="r" b="b"/>
              <a:pathLst>
                <a:path w="7450" h="3066" extrusionOk="0">
                  <a:moveTo>
                    <a:pt x="2411" y="1"/>
                  </a:moveTo>
                  <a:lnTo>
                    <a:pt x="578" y="669"/>
                  </a:lnTo>
                  <a:cubicBezTo>
                    <a:pt x="232" y="795"/>
                    <a:pt x="1" y="1122"/>
                    <a:pt x="1" y="1492"/>
                  </a:cubicBezTo>
                  <a:lnTo>
                    <a:pt x="1" y="3066"/>
                  </a:lnTo>
                  <a:lnTo>
                    <a:pt x="7449" y="3066"/>
                  </a:lnTo>
                  <a:lnTo>
                    <a:pt x="7449" y="1492"/>
                  </a:lnTo>
                  <a:cubicBezTo>
                    <a:pt x="7444" y="1122"/>
                    <a:pt x="7213" y="790"/>
                    <a:pt x="6867" y="669"/>
                  </a:cubicBezTo>
                  <a:lnTo>
                    <a:pt x="5038" y="1"/>
                  </a:lnTo>
                  <a:lnTo>
                    <a:pt x="3725" y="439"/>
                  </a:lnTo>
                  <a:lnTo>
                    <a:pt x="2411" y="1"/>
                  </a:lnTo>
                  <a:close/>
                </a:path>
              </a:pathLst>
            </a:custGeom>
            <a:solidFill>
              <a:srgbClr val="A3B2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6" name="Google Shape;13826;p93"/>
            <p:cNvSpPr/>
            <p:nvPr/>
          </p:nvSpPr>
          <p:spPr>
            <a:xfrm>
              <a:off x="5578896" y="3638465"/>
              <a:ext cx="34620" cy="56940"/>
            </a:xfrm>
            <a:custGeom>
              <a:avLst/>
              <a:gdLst/>
              <a:ahLst/>
              <a:cxnLst/>
              <a:rect l="l" t="t" r="r" b="b"/>
              <a:pathLst>
                <a:path w="1320" h="2171" extrusionOk="0">
                  <a:moveTo>
                    <a:pt x="1084" y="1"/>
                  </a:moveTo>
                  <a:lnTo>
                    <a:pt x="261" y="819"/>
                  </a:lnTo>
                  <a:cubicBezTo>
                    <a:pt x="97" y="982"/>
                    <a:pt x="1" y="1208"/>
                    <a:pt x="6" y="1439"/>
                  </a:cubicBezTo>
                  <a:lnTo>
                    <a:pt x="6" y="2171"/>
                  </a:lnTo>
                  <a:lnTo>
                    <a:pt x="1319" y="2171"/>
                  </a:lnTo>
                  <a:lnTo>
                    <a:pt x="1319" y="597"/>
                  </a:lnTo>
                  <a:cubicBezTo>
                    <a:pt x="1315" y="371"/>
                    <a:pt x="1233" y="159"/>
                    <a:pt x="1084" y="1"/>
                  </a:cubicBez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7" name="Google Shape;13827;p93"/>
            <p:cNvSpPr/>
            <p:nvPr/>
          </p:nvSpPr>
          <p:spPr>
            <a:xfrm>
              <a:off x="5452716" y="3436933"/>
              <a:ext cx="126338" cy="92032"/>
            </a:xfrm>
            <a:custGeom>
              <a:avLst/>
              <a:gdLst/>
              <a:ahLst/>
              <a:cxnLst/>
              <a:rect l="l" t="t" r="r" b="b"/>
              <a:pathLst>
                <a:path w="4817" h="3509" extrusionOk="0">
                  <a:moveTo>
                    <a:pt x="1752" y="0"/>
                  </a:moveTo>
                  <a:cubicBezTo>
                    <a:pt x="785" y="0"/>
                    <a:pt x="0" y="785"/>
                    <a:pt x="0" y="1752"/>
                  </a:cubicBezTo>
                  <a:lnTo>
                    <a:pt x="0" y="2271"/>
                  </a:lnTo>
                  <a:cubicBezTo>
                    <a:pt x="0" y="2507"/>
                    <a:pt x="39" y="2743"/>
                    <a:pt x="111" y="2964"/>
                  </a:cubicBezTo>
                  <a:lnTo>
                    <a:pt x="188" y="3181"/>
                  </a:lnTo>
                  <a:cubicBezTo>
                    <a:pt x="207" y="3248"/>
                    <a:pt x="217" y="3320"/>
                    <a:pt x="222" y="3393"/>
                  </a:cubicBezTo>
                  <a:lnTo>
                    <a:pt x="222" y="3508"/>
                  </a:lnTo>
                  <a:lnTo>
                    <a:pt x="4600" y="3508"/>
                  </a:lnTo>
                  <a:lnTo>
                    <a:pt x="4600" y="3393"/>
                  </a:lnTo>
                  <a:cubicBezTo>
                    <a:pt x="4600" y="3320"/>
                    <a:pt x="4610" y="3253"/>
                    <a:pt x="4634" y="3186"/>
                  </a:cubicBezTo>
                  <a:lnTo>
                    <a:pt x="4706" y="2969"/>
                  </a:lnTo>
                  <a:cubicBezTo>
                    <a:pt x="4778" y="2743"/>
                    <a:pt x="4817" y="2512"/>
                    <a:pt x="4817" y="2276"/>
                  </a:cubicBezTo>
                  <a:lnTo>
                    <a:pt x="4817" y="438"/>
                  </a:lnTo>
                  <a:cubicBezTo>
                    <a:pt x="4817" y="198"/>
                    <a:pt x="4619" y="0"/>
                    <a:pt x="4379" y="0"/>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8" name="Google Shape;13828;p93"/>
            <p:cNvSpPr/>
            <p:nvPr/>
          </p:nvSpPr>
          <p:spPr>
            <a:xfrm>
              <a:off x="5481356" y="3436933"/>
              <a:ext cx="97697" cy="92032"/>
            </a:xfrm>
            <a:custGeom>
              <a:avLst/>
              <a:gdLst/>
              <a:ahLst/>
              <a:cxnLst/>
              <a:rect l="l" t="t" r="r" b="b"/>
              <a:pathLst>
                <a:path w="3725" h="3509" extrusionOk="0">
                  <a:moveTo>
                    <a:pt x="891" y="0"/>
                  </a:moveTo>
                  <a:cubicBezTo>
                    <a:pt x="400" y="0"/>
                    <a:pt x="0" y="400"/>
                    <a:pt x="5" y="890"/>
                  </a:cubicBezTo>
                  <a:cubicBezTo>
                    <a:pt x="5" y="1381"/>
                    <a:pt x="400" y="1781"/>
                    <a:pt x="891" y="1781"/>
                  </a:cubicBezTo>
                  <a:lnTo>
                    <a:pt x="1011" y="1781"/>
                  </a:lnTo>
                  <a:lnTo>
                    <a:pt x="1073" y="3508"/>
                  </a:lnTo>
                  <a:lnTo>
                    <a:pt x="3503" y="3508"/>
                  </a:lnTo>
                  <a:lnTo>
                    <a:pt x="3503" y="3393"/>
                  </a:lnTo>
                  <a:cubicBezTo>
                    <a:pt x="3503" y="3320"/>
                    <a:pt x="3513" y="3253"/>
                    <a:pt x="3537" y="3186"/>
                  </a:cubicBezTo>
                  <a:lnTo>
                    <a:pt x="3609" y="2969"/>
                  </a:lnTo>
                  <a:cubicBezTo>
                    <a:pt x="3686" y="2743"/>
                    <a:pt x="3725" y="2512"/>
                    <a:pt x="3725" y="2276"/>
                  </a:cubicBezTo>
                  <a:lnTo>
                    <a:pt x="3725" y="438"/>
                  </a:lnTo>
                  <a:cubicBezTo>
                    <a:pt x="3725" y="198"/>
                    <a:pt x="3527" y="0"/>
                    <a:pt x="3287" y="0"/>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29" name="Google Shape;13829;p93"/>
            <p:cNvSpPr/>
            <p:nvPr/>
          </p:nvSpPr>
          <p:spPr>
            <a:xfrm>
              <a:off x="5481356" y="3574732"/>
              <a:ext cx="68926" cy="51773"/>
            </a:xfrm>
            <a:custGeom>
              <a:avLst/>
              <a:gdLst/>
              <a:ahLst/>
              <a:cxnLst/>
              <a:rect l="l" t="t" r="r" b="b"/>
              <a:pathLst>
                <a:path w="2628" h="1974" extrusionOk="0">
                  <a:moveTo>
                    <a:pt x="0" y="1"/>
                  </a:moveTo>
                  <a:lnTo>
                    <a:pt x="0" y="1974"/>
                  </a:lnTo>
                  <a:lnTo>
                    <a:pt x="2628" y="1974"/>
                  </a:lnTo>
                  <a:lnTo>
                    <a:pt x="2628" y="1"/>
                  </a:ln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0" name="Google Shape;13830;p93"/>
            <p:cNvSpPr/>
            <p:nvPr/>
          </p:nvSpPr>
          <p:spPr>
            <a:xfrm>
              <a:off x="5481487" y="3574863"/>
              <a:ext cx="68795" cy="34410"/>
            </a:xfrm>
            <a:custGeom>
              <a:avLst/>
              <a:gdLst/>
              <a:ahLst/>
              <a:cxnLst/>
              <a:rect l="l" t="t" r="r" b="b"/>
              <a:pathLst>
                <a:path w="2623" h="1312" extrusionOk="0">
                  <a:moveTo>
                    <a:pt x="0" y="1"/>
                  </a:moveTo>
                  <a:lnTo>
                    <a:pt x="0" y="987"/>
                  </a:lnTo>
                  <a:cubicBezTo>
                    <a:pt x="412" y="1203"/>
                    <a:pt x="862" y="1312"/>
                    <a:pt x="1311" y="1312"/>
                  </a:cubicBezTo>
                  <a:cubicBezTo>
                    <a:pt x="1761" y="1312"/>
                    <a:pt x="2211" y="1203"/>
                    <a:pt x="2623" y="987"/>
                  </a:cubicBezTo>
                  <a:lnTo>
                    <a:pt x="2623" y="1"/>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1" name="Google Shape;13831;p93"/>
            <p:cNvSpPr/>
            <p:nvPr/>
          </p:nvSpPr>
          <p:spPr>
            <a:xfrm>
              <a:off x="5470000" y="3605445"/>
              <a:ext cx="45951" cy="41072"/>
            </a:xfrm>
            <a:custGeom>
              <a:avLst/>
              <a:gdLst/>
              <a:ahLst/>
              <a:cxnLst/>
              <a:rect l="l" t="t" r="r" b="b"/>
              <a:pathLst>
                <a:path w="1752" h="1566" extrusionOk="0">
                  <a:moveTo>
                    <a:pt x="387" y="1"/>
                  </a:moveTo>
                  <a:cubicBezTo>
                    <a:pt x="306" y="1"/>
                    <a:pt x="227" y="46"/>
                    <a:pt x="188" y="124"/>
                  </a:cubicBezTo>
                  <a:lnTo>
                    <a:pt x="0" y="523"/>
                  </a:lnTo>
                  <a:lnTo>
                    <a:pt x="722" y="1481"/>
                  </a:lnTo>
                  <a:cubicBezTo>
                    <a:pt x="767" y="1536"/>
                    <a:pt x="832" y="1565"/>
                    <a:pt x="897" y="1565"/>
                  </a:cubicBezTo>
                  <a:cubicBezTo>
                    <a:pt x="953" y="1565"/>
                    <a:pt x="1008" y="1544"/>
                    <a:pt x="1049" y="1500"/>
                  </a:cubicBezTo>
                  <a:lnTo>
                    <a:pt x="1752" y="803"/>
                  </a:lnTo>
                  <a:lnTo>
                    <a:pt x="501" y="33"/>
                  </a:lnTo>
                  <a:cubicBezTo>
                    <a:pt x="465" y="11"/>
                    <a:pt x="426" y="1"/>
                    <a:pt x="387" y="1"/>
                  </a:cubicBez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2" name="Google Shape;13832;p93"/>
            <p:cNvSpPr/>
            <p:nvPr/>
          </p:nvSpPr>
          <p:spPr>
            <a:xfrm>
              <a:off x="5515924" y="3605445"/>
              <a:ext cx="45846" cy="41072"/>
            </a:xfrm>
            <a:custGeom>
              <a:avLst/>
              <a:gdLst/>
              <a:ahLst/>
              <a:cxnLst/>
              <a:rect l="l" t="t" r="r" b="b"/>
              <a:pathLst>
                <a:path w="1748" h="1566" extrusionOk="0">
                  <a:moveTo>
                    <a:pt x="1361" y="1"/>
                  </a:moveTo>
                  <a:cubicBezTo>
                    <a:pt x="1322" y="1"/>
                    <a:pt x="1283" y="11"/>
                    <a:pt x="1247" y="33"/>
                  </a:cubicBezTo>
                  <a:lnTo>
                    <a:pt x="1" y="803"/>
                  </a:lnTo>
                  <a:lnTo>
                    <a:pt x="699" y="1500"/>
                  </a:lnTo>
                  <a:cubicBezTo>
                    <a:pt x="740" y="1544"/>
                    <a:pt x="795" y="1565"/>
                    <a:pt x="850" y="1565"/>
                  </a:cubicBezTo>
                  <a:cubicBezTo>
                    <a:pt x="916" y="1565"/>
                    <a:pt x="981" y="1536"/>
                    <a:pt x="1026" y="1481"/>
                  </a:cubicBezTo>
                  <a:lnTo>
                    <a:pt x="1748" y="523"/>
                  </a:lnTo>
                  <a:lnTo>
                    <a:pt x="1560" y="124"/>
                  </a:lnTo>
                  <a:cubicBezTo>
                    <a:pt x="1521" y="46"/>
                    <a:pt x="1442" y="1"/>
                    <a:pt x="1361" y="1"/>
                  </a:cubicBez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3" name="Google Shape;13833;p93"/>
            <p:cNvSpPr/>
            <p:nvPr/>
          </p:nvSpPr>
          <p:spPr>
            <a:xfrm>
              <a:off x="5458512" y="3483565"/>
              <a:ext cx="114876" cy="108477"/>
            </a:xfrm>
            <a:custGeom>
              <a:avLst/>
              <a:gdLst/>
              <a:ahLst/>
              <a:cxnLst/>
              <a:rect l="l" t="t" r="r" b="b"/>
              <a:pathLst>
                <a:path w="4380" h="4136" extrusionOk="0">
                  <a:moveTo>
                    <a:pt x="1862" y="1"/>
                  </a:moveTo>
                  <a:cubicBezTo>
                    <a:pt x="1175" y="1"/>
                    <a:pt x="655" y="195"/>
                    <a:pt x="655" y="195"/>
                  </a:cubicBezTo>
                  <a:lnTo>
                    <a:pt x="655" y="941"/>
                  </a:lnTo>
                  <a:cubicBezTo>
                    <a:pt x="655" y="1162"/>
                    <a:pt x="544" y="1364"/>
                    <a:pt x="361" y="1489"/>
                  </a:cubicBezTo>
                  <a:lnTo>
                    <a:pt x="1" y="1730"/>
                  </a:lnTo>
                  <a:lnTo>
                    <a:pt x="1" y="1942"/>
                  </a:lnTo>
                  <a:cubicBezTo>
                    <a:pt x="1" y="3154"/>
                    <a:pt x="977" y="4131"/>
                    <a:pt x="2190" y="4136"/>
                  </a:cubicBezTo>
                  <a:cubicBezTo>
                    <a:pt x="3398" y="4136"/>
                    <a:pt x="4379" y="3154"/>
                    <a:pt x="4379" y="1947"/>
                  </a:cubicBezTo>
                  <a:lnTo>
                    <a:pt x="4379" y="1725"/>
                  </a:lnTo>
                  <a:lnTo>
                    <a:pt x="4014" y="1485"/>
                  </a:lnTo>
                  <a:cubicBezTo>
                    <a:pt x="3831" y="1364"/>
                    <a:pt x="3720" y="1157"/>
                    <a:pt x="3725" y="941"/>
                  </a:cubicBezTo>
                  <a:lnTo>
                    <a:pt x="3725" y="633"/>
                  </a:lnTo>
                  <a:cubicBezTo>
                    <a:pt x="3125" y="136"/>
                    <a:pt x="2436" y="1"/>
                    <a:pt x="1862" y="1"/>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4" name="Google Shape;13834;p93"/>
            <p:cNvSpPr/>
            <p:nvPr/>
          </p:nvSpPr>
          <p:spPr>
            <a:xfrm>
              <a:off x="5418253" y="3638465"/>
              <a:ext cx="34489" cy="56940"/>
            </a:xfrm>
            <a:custGeom>
              <a:avLst/>
              <a:gdLst/>
              <a:ahLst/>
              <a:cxnLst/>
              <a:rect l="l" t="t" r="r" b="b"/>
              <a:pathLst>
                <a:path w="1315" h="2171" extrusionOk="0">
                  <a:moveTo>
                    <a:pt x="236" y="1"/>
                  </a:moveTo>
                  <a:cubicBezTo>
                    <a:pt x="87" y="159"/>
                    <a:pt x="1" y="371"/>
                    <a:pt x="1" y="597"/>
                  </a:cubicBezTo>
                  <a:lnTo>
                    <a:pt x="1" y="2171"/>
                  </a:lnTo>
                  <a:lnTo>
                    <a:pt x="1314" y="2171"/>
                  </a:lnTo>
                  <a:lnTo>
                    <a:pt x="1314" y="1439"/>
                  </a:lnTo>
                  <a:cubicBezTo>
                    <a:pt x="1314" y="1208"/>
                    <a:pt x="1218" y="982"/>
                    <a:pt x="1054" y="819"/>
                  </a:cubicBezTo>
                  <a:lnTo>
                    <a:pt x="236" y="1"/>
                  </a:ln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5" name="Google Shape;13835;p93"/>
            <p:cNvSpPr/>
            <p:nvPr/>
          </p:nvSpPr>
          <p:spPr>
            <a:xfrm>
              <a:off x="5458381" y="3483513"/>
              <a:ext cx="97697" cy="108031"/>
            </a:xfrm>
            <a:custGeom>
              <a:avLst/>
              <a:gdLst/>
              <a:ahLst/>
              <a:cxnLst/>
              <a:rect l="l" t="t" r="r" b="b"/>
              <a:pathLst>
                <a:path w="3725" h="4119" extrusionOk="0">
                  <a:moveTo>
                    <a:pt x="1869" y="1"/>
                  </a:moveTo>
                  <a:cubicBezTo>
                    <a:pt x="1182" y="1"/>
                    <a:pt x="660" y="197"/>
                    <a:pt x="660" y="197"/>
                  </a:cubicBezTo>
                  <a:lnTo>
                    <a:pt x="660" y="938"/>
                  </a:lnTo>
                  <a:cubicBezTo>
                    <a:pt x="660" y="1159"/>
                    <a:pt x="549" y="1366"/>
                    <a:pt x="366" y="1487"/>
                  </a:cubicBezTo>
                  <a:lnTo>
                    <a:pt x="1" y="1727"/>
                  </a:lnTo>
                  <a:lnTo>
                    <a:pt x="1" y="1949"/>
                  </a:lnTo>
                  <a:cubicBezTo>
                    <a:pt x="1" y="3055"/>
                    <a:pt x="828" y="3984"/>
                    <a:pt x="1925" y="4119"/>
                  </a:cubicBezTo>
                  <a:cubicBezTo>
                    <a:pt x="1531" y="3710"/>
                    <a:pt x="1314" y="3171"/>
                    <a:pt x="1314" y="2603"/>
                  </a:cubicBezTo>
                  <a:lnTo>
                    <a:pt x="1314" y="1159"/>
                  </a:lnTo>
                  <a:cubicBezTo>
                    <a:pt x="1314" y="938"/>
                    <a:pt x="1483" y="750"/>
                    <a:pt x="1704" y="722"/>
                  </a:cubicBezTo>
                  <a:cubicBezTo>
                    <a:pt x="1874" y="701"/>
                    <a:pt x="2090" y="683"/>
                    <a:pt x="2329" y="683"/>
                  </a:cubicBezTo>
                  <a:cubicBezTo>
                    <a:pt x="2760" y="683"/>
                    <a:pt x="3267" y="740"/>
                    <a:pt x="3725" y="938"/>
                  </a:cubicBezTo>
                  <a:lnTo>
                    <a:pt x="3725" y="635"/>
                  </a:lnTo>
                  <a:cubicBezTo>
                    <a:pt x="3128" y="137"/>
                    <a:pt x="2441" y="1"/>
                    <a:pt x="1869" y="1"/>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6" name="Google Shape;13836;p93"/>
            <p:cNvSpPr/>
            <p:nvPr/>
          </p:nvSpPr>
          <p:spPr>
            <a:xfrm>
              <a:off x="5612362" y="3546459"/>
              <a:ext cx="48600" cy="16314"/>
            </a:xfrm>
            <a:custGeom>
              <a:avLst/>
              <a:gdLst/>
              <a:ahLst/>
              <a:cxnLst/>
              <a:rect l="l" t="t" r="r" b="b"/>
              <a:pathLst>
                <a:path w="1853" h="622" extrusionOk="0">
                  <a:moveTo>
                    <a:pt x="260" y="1"/>
                  </a:moveTo>
                  <a:cubicBezTo>
                    <a:pt x="0" y="15"/>
                    <a:pt x="0" y="395"/>
                    <a:pt x="260" y="410"/>
                  </a:cubicBezTo>
                  <a:cubicBezTo>
                    <a:pt x="491" y="415"/>
                    <a:pt x="1160" y="444"/>
                    <a:pt x="1482" y="607"/>
                  </a:cubicBezTo>
                  <a:cubicBezTo>
                    <a:pt x="1509" y="617"/>
                    <a:pt x="1536" y="622"/>
                    <a:pt x="1560" y="622"/>
                  </a:cubicBezTo>
                  <a:cubicBezTo>
                    <a:pt x="1750" y="622"/>
                    <a:pt x="1852" y="356"/>
                    <a:pt x="1665" y="241"/>
                  </a:cubicBezTo>
                  <a:cubicBezTo>
                    <a:pt x="1189" y="1"/>
                    <a:pt x="298" y="1"/>
                    <a:pt x="26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7" name="Google Shape;13837;p93"/>
            <p:cNvSpPr/>
            <p:nvPr/>
          </p:nvSpPr>
          <p:spPr>
            <a:xfrm>
              <a:off x="5332122" y="3431635"/>
              <a:ext cx="367526" cy="269592"/>
            </a:xfrm>
            <a:custGeom>
              <a:avLst/>
              <a:gdLst/>
              <a:ahLst/>
              <a:cxnLst/>
              <a:rect l="l" t="t" r="r" b="b"/>
              <a:pathLst>
                <a:path w="14013" h="10279" extrusionOk="0">
                  <a:moveTo>
                    <a:pt x="9213" y="409"/>
                  </a:moveTo>
                  <a:lnTo>
                    <a:pt x="9213" y="2392"/>
                  </a:lnTo>
                  <a:cubicBezTo>
                    <a:pt x="9213" y="2690"/>
                    <a:pt x="9145" y="2983"/>
                    <a:pt x="9015" y="3253"/>
                  </a:cubicBezTo>
                  <a:cubicBezTo>
                    <a:pt x="9001" y="3282"/>
                    <a:pt x="8996" y="3311"/>
                    <a:pt x="8996" y="3344"/>
                  </a:cubicBezTo>
                  <a:lnTo>
                    <a:pt x="8996" y="3927"/>
                  </a:lnTo>
                  <a:cubicBezTo>
                    <a:pt x="8996" y="4475"/>
                    <a:pt x="8770" y="5000"/>
                    <a:pt x="8366" y="5375"/>
                  </a:cubicBezTo>
                  <a:cubicBezTo>
                    <a:pt x="8318" y="5423"/>
                    <a:pt x="8265" y="5466"/>
                    <a:pt x="8207" y="5510"/>
                  </a:cubicBezTo>
                  <a:cubicBezTo>
                    <a:pt x="7864" y="5770"/>
                    <a:pt x="7447" y="5909"/>
                    <a:pt x="7015" y="5909"/>
                  </a:cubicBezTo>
                  <a:cubicBezTo>
                    <a:pt x="6968" y="5909"/>
                    <a:pt x="6921" y="5908"/>
                    <a:pt x="6874" y="5904"/>
                  </a:cubicBezTo>
                  <a:cubicBezTo>
                    <a:pt x="5840" y="5842"/>
                    <a:pt x="5026" y="4937"/>
                    <a:pt x="5026" y="3850"/>
                  </a:cubicBezTo>
                  <a:lnTo>
                    <a:pt x="5022" y="3850"/>
                  </a:lnTo>
                  <a:lnTo>
                    <a:pt x="5022" y="3344"/>
                  </a:lnTo>
                  <a:cubicBezTo>
                    <a:pt x="5022" y="3311"/>
                    <a:pt x="5017" y="3282"/>
                    <a:pt x="5002" y="3253"/>
                  </a:cubicBezTo>
                  <a:cubicBezTo>
                    <a:pt x="4872" y="2988"/>
                    <a:pt x="4805" y="2690"/>
                    <a:pt x="4805" y="2392"/>
                  </a:cubicBezTo>
                  <a:lnTo>
                    <a:pt x="4805" y="1954"/>
                  </a:lnTo>
                  <a:cubicBezTo>
                    <a:pt x="4805" y="1102"/>
                    <a:pt x="5498" y="409"/>
                    <a:pt x="6350" y="409"/>
                  </a:cubicBezTo>
                  <a:close/>
                  <a:moveTo>
                    <a:pt x="2192" y="3694"/>
                  </a:moveTo>
                  <a:cubicBezTo>
                    <a:pt x="2524" y="3694"/>
                    <a:pt x="2856" y="3823"/>
                    <a:pt x="3107" y="4081"/>
                  </a:cubicBezTo>
                  <a:cubicBezTo>
                    <a:pt x="3352" y="4340"/>
                    <a:pt x="3501" y="4677"/>
                    <a:pt x="3520" y="5038"/>
                  </a:cubicBezTo>
                  <a:cubicBezTo>
                    <a:pt x="3530" y="5149"/>
                    <a:pt x="3535" y="5283"/>
                    <a:pt x="3540" y="5423"/>
                  </a:cubicBezTo>
                  <a:lnTo>
                    <a:pt x="3540" y="5462"/>
                  </a:lnTo>
                  <a:cubicBezTo>
                    <a:pt x="3313" y="5120"/>
                    <a:pt x="2972" y="4865"/>
                    <a:pt x="2524" y="4721"/>
                  </a:cubicBezTo>
                  <a:cubicBezTo>
                    <a:pt x="2274" y="4639"/>
                    <a:pt x="2009" y="4600"/>
                    <a:pt x="1745" y="4600"/>
                  </a:cubicBezTo>
                  <a:cubicBezTo>
                    <a:pt x="1692" y="4600"/>
                    <a:pt x="1639" y="4619"/>
                    <a:pt x="1600" y="4658"/>
                  </a:cubicBezTo>
                  <a:lnTo>
                    <a:pt x="1235" y="5043"/>
                  </a:lnTo>
                  <a:cubicBezTo>
                    <a:pt x="1101" y="5191"/>
                    <a:pt x="1233" y="5385"/>
                    <a:pt x="1389" y="5385"/>
                  </a:cubicBezTo>
                  <a:cubicBezTo>
                    <a:pt x="1435" y="5385"/>
                    <a:pt x="1484" y="5368"/>
                    <a:pt x="1528" y="5327"/>
                  </a:cubicBezTo>
                  <a:lnTo>
                    <a:pt x="1836" y="5009"/>
                  </a:lnTo>
                  <a:cubicBezTo>
                    <a:pt x="2101" y="5019"/>
                    <a:pt x="2953" y="5120"/>
                    <a:pt x="3285" y="5851"/>
                  </a:cubicBezTo>
                  <a:cubicBezTo>
                    <a:pt x="3198" y="6396"/>
                    <a:pt x="2728" y="6788"/>
                    <a:pt x="2186" y="6788"/>
                  </a:cubicBezTo>
                  <a:cubicBezTo>
                    <a:pt x="2157" y="6788"/>
                    <a:pt x="2129" y="6787"/>
                    <a:pt x="2101" y="6785"/>
                  </a:cubicBezTo>
                  <a:cubicBezTo>
                    <a:pt x="1523" y="6741"/>
                    <a:pt x="1076" y="6255"/>
                    <a:pt x="1076" y="5678"/>
                  </a:cubicBezTo>
                  <a:cubicBezTo>
                    <a:pt x="1080" y="5562"/>
                    <a:pt x="988" y="5472"/>
                    <a:pt x="875" y="5472"/>
                  </a:cubicBezTo>
                  <a:cubicBezTo>
                    <a:pt x="862" y="5472"/>
                    <a:pt x="849" y="5473"/>
                    <a:pt x="835" y="5476"/>
                  </a:cubicBezTo>
                  <a:lnTo>
                    <a:pt x="835" y="5423"/>
                  </a:lnTo>
                  <a:cubicBezTo>
                    <a:pt x="850" y="5283"/>
                    <a:pt x="855" y="5154"/>
                    <a:pt x="864" y="5038"/>
                  </a:cubicBezTo>
                  <a:lnTo>
                    <a:pt x="859" y="5038"/>
                  </a:lnTo>
                  <a:cubicBezTo>
                    <a:pt x="884" y="4677"/>
                    <a:pt x="1028" y="4340"/>
                    <a:pt x="1278" y="4081"/>
                  </a:cubicBezTo>
                  <a:cubicBezTo>
                    <a:pt x="1528" y="3823"/>
                    <a:pt x="1860" y="3694"/>
                    <a:pt x="2192" y="3694"/>
                  </a:cubicBezTo>
                  <a:close/>
                  <a:moveTo>
                    <a:pt x="12927" y="3700"/>
                  </a:moveTo>
                  <a:lnTo>
                    <a:pt x="12927" y="4547"/>
                  </a:lnTo>
                  <a:cubicBezTo>
                    <a:pt x="12927" y="4687"/>
                    <a:pt x="12898" y="4822"/>
                    <a:pt x="12836" y="4947"/>
                  </a:cubicBezTo>
                  <a:lnTo>
                    <a:pt x="12730" y="5154"/>
                  </a:lnTo>
                  <a:cubicBezTo>
                    <a:pt x="12716" y="5182"/>
                    <a:pt x="12711" y="5211"/>
                    <a:pt x="12711" y="5245"/>
                  </a:cubicBezTo>
                  <a:lnTo>
                    <a:pt x="12711" y="5683"/>
                  </a:lnTo>
                  <a:cubicBezTo>
                    <a:pt x="12711" y="6297"/>
                    <a:pt x="12210" y="6790"/>
                    <a:pt x="11600" y="6790"/>
                  </a:cubicBezTo>
                  <a:cubicBezTo>
                    <a:pt x="11589" y="6790"/>
                    <a:pt x="11577" y="6790"/>
                    <a:pt x="11566" y="6790"/>
                  </a:cubicBezTo>
                  <a:cubicBezTo>
                    <a:pt x="10979" y="6770"/>
                    <a:pt x="10493" y="6246"/>
                    <a:pt x="10493" y="5625"/>
                  </a:cubicBezTo>
                  <a:lnTo>
                    <a:pt x="10493" y="5245"/>
                  </a:lnTo>
                  <a:cubicBezTo>
                    <a:pt x="10493" y="5216"/>
                    <a:pt x="10483" y="5182"/>
                    <a:pt x="10469" y="5154"/>
                  </a:cubicBezTo>
                  <a:lnTo>
                    <a:pt x="10343" y="4903"/>
                  </a:lnTo>
                  <a:cubicBezTo>
                    <a:pt x="10295" y="4807"/>
                    <a:pt x="10271" y="4706"/>
                    <a:pt x="10271" y="4600"/>
                  </a:cubicBezTo>
                  <a:lnTo>
                    <a:pt x="10271" y="4591"/>
                  </a:lnTo>
                  <a:cubicBezTo>
                    <a:pt x="10271" y="4095"/>
                    <a:pt x="10671" y="3700"/>
                    <a:pt x="11161" y="3700"/>
                  </a:cubicBezTo>
                  <a:close/>
                  <a:moveTo>
                    <a:pt x="787" y="6260"/>
                  </a:moveTo>
                  <a:cubicBezTo>
                    <a:pt x="903" y="6530"/>
                    <a:pt x="1090" y="6766"/>
                    <a:pt x="1331" y="6929"/>
                  </a:cubicBezTo>
                  <a:lnTo>
                    <a:pt x="1331" y="7175"/>
                  </a:lnTo>
                  <a:cubicBezTo>
                    <a:pt x="946" y="7035"/>
                    <a:pt x="754" y="6852"/>
                    <a:pt x="672" y="6751"/>
                  </a:cubicBezTo>
                  <a:cubicBezTo>
                    <a:pt x="730" y="6592"/>
                    <a:pt x="768" y="6429"/>
                    <a:pt x="787" y="6260"/>
                  </a:cubicBezTo>
                  <a:close/>
                  <a:moveTo>
                    <a:pt x="3593" y="6265"/>
                  </a:moveTo>
                  <a:cubicBezTo>
                    <a:pt x="3617" y="6429"/>
                    <a:pt x="3655" y="6592"/>
                    <a:pt x="3713" y="6751"/>
                  </a:cubicBezTo>
                  <a:cubicBezTo>
                    <a:pt x="3631" y="6852"/>
                    <a:pt x="3434" y="7035"/>
                    <a:pt x="3054" y="7175"/>
                  </a:cubicBezTo>
                  <a:lnTo>
                    <a:pt x="3054" y="6929"/>
                  </a:lnTo>
                  <a:cubicBezTo>
                    <a:pt x="3294" y="6766"/>
                    <a:pt x="3482" y="6535"/>
                    <a:pt x="3593" y="6265"/>
                  </a:cubicBezTo>
                  <a:close/>
                  <a:moveTo>
                    <a:pt x="5897" y="6044"/>
                  </a:moveTo>
                  <a:cubicBezTo>
                    <a:pt x="6191" y="6203"/>
                    <a:pt x="6518" y="6294"/>
                    <a:pt x="6850" y="6318"/>
                  </a:cubicBezTo>
                  <a:cubicBezTo>
                    <a:pt x="6903" y="6323"/>
                    <a:pt x="6956" y="6323"/>
                    <a:pt x="7009" y="6323"/>
                  </a:cubicBezTo>
                  <a:cubicBezTo>
                    <a:pt x="7399" y="6323"/>
                    <a:pt x="7779" y="6231"/>
                    <a:pt x="8116" y="6053"/>
                  </a:cubicBezTo>
                  <a:lnTo>
                    <a:pt x="8116" y="6424"/>
                  </a:lnTo>
                  <a:lnTo>
                    <a:pt x="7009" y="7184"/>
                  </a:lnTo>
                  <a:lnTo>
                    <a:pt x="5897" y="6424"/>
                  </a:lnTo>
                  <a:lnTo>
                    <a:pt x="5897" y="6044"/>
                  </a:lnTo>
                  <a:close/>
                  <a:moveTo>
                    <a:pt x="11147" y="7131"/>
                  </a:moveTo>
                  <a:cubicBezTo>
                    <a:pt x="11282" y="7175"/>
                    <a:pt x="11416" y="7194"/>
                    <a:pt x="11556" y="7199"/>
                  </a:cubicBezTo>
                  <a:lnTo>
                    <a:pt x="11556" y="7203"/>
                  </a:lnTo>
                  <a:lnTo>
                    <a:pt x="11599" y="7203"/>
                  </a:lnTo>
                  <a:cubicBezTo>
                    <a:pt x="11753" y="7203"/>
                    <a:pt x="11907" y="7179"/>
                    <a:pt x="12052" y="7136"/>
                  </a:cubicBezTo>
                  <a:lnTo>
                    <a:pt x="12052" y="7218"/>
                  </a:lnTo>
                  <a:cubicBezTo>
                    <a:pt x="12052" y="7256"/>
                    <a:pt x="12056" y="7295"/>
                    <a:pt x="12066" y="7338"/>
                  </a:cubicBezTo>
                  <a:lnTo>
                    <a:pt x="11599" y="7805"/>
                  </a:lnTo>
                  <a:lnTo>
                    <a:pt x="11137" y="7338"/>
                  </a:lnTo>
                  <a:cubicBezTo>
                    <a:pt x="11147" y="7300"/>
                    <a:pt x="11147" y="7256"/>
                    <a:pt x="11147" y="7218"/>
                  </a:cubicBezTo>
                  <a:lnTo>
                    <a:pt x="11147" y="7131"/>
                  </a:lnTo>
                  <a:close/>
                  <a:moveTo>
                    <a:pt x="2640" y="7131"/>
                  </a:moveTo>
                  <a:lnTo>
                    <a:pt x="2640" y="7348"/>
                  </a:lnTo>
                  <a:cubicBezTo>
                    <a:pt x="2640" y="7420"/>
                    <a:pt x="2659" y="7487"/>
                    <a:pt x="2688" y="7550"/>
                  </a:cubicBezTo>
                  <a:lnTo>
                    <a:pt x="2500" y="7728"/>
                  </a:lnTo>
                  <a:cubicBezTo>
                    <a:pt x="2414" y="7810"/>
                    <a:pt x="2302" y="7851"/>
                    <a:pt x="2190" y="7851"/>
                  </a:cubicBezTo>
                  <a:cubicBezTo>
                    <a:pt x="2078" y="7851"/>
                    <a:pt x="1966" y="7810"/>
                    <a:pt x="1880" y="7728"/>
                  </a:cubicBezTo>
                  <a:lnTo>
                    <a:pt x="1687" y="7550"/>
                  </a:lnTo>
                  <a:cubicBezTo>
                    <a:pt x="1721" y="7487"/>
                    <a:pt x="1740" y="7420"/>
                    <a:pt x="1740" y="7348"/>
                  </a:cubicBezTo>
                  <a:lnTo>
                    <a:pt x="1740" y="7131"/>
                  </a:lnTo>
                  <a:cubicBezTo>
                    <a:pt x="1887" y="7177"/>
                    <a:pt x="2038" y="7200"/>
                    <a:pt x="2190" y="7200"/>
                  </a:cubicBezTo>
                  <a:cubicBezTo>
                    <a:pt x="2341" y="7200"/>
                    <a:pt x="2493" y="7177"/>
                    <a:pt x="2640" y="7131"/>
                  </a:cubicBezTo>
                  <a:close/>
                  <a:moveTo>
                    <a:pt x="5724" y="6799"/>
                  </a:moveTo>
                  <a:lnTo>
                    <a:pt x="6691" y="7463"/>
                  </a:lnTo>
                  <a:lnTo>
                    <a:pt x="6176" y="7973"/>
                  </a:lnTo>
                  <a:cubicBezTo>
                    <a:pt x="6172" y="7978"/>
                    <a:pt x="6172" y="7978"/>
                    <a:pt x="6167" y="7978"/>
                  </a:cubicBezTo>
                  <a:cubicBezTo>
                    <a:pt x="6162" y="7978"/>
                    <a:pt x="6157" y="7978"/>
                    <a:pt x="6152" y="7973"/>
                  </a:cubicBezTo>
                  <a:lnTo>
                    <a:pt x="5517" y="7016"/>
                  </a:lnTo>
                  <a:lnTo>
                    <a:pt x="5724" y="6799"/>
                  </a:lnTo>
                  <a:close/>
                  <a:moveTo>
                    <a:pt x="8294" y="6804"/>
                  </a:moveTo>
                  <a:lnTo>
                    <a:pt x="8496" y="7016"/>
                  </a:lnTo>
                  <a:lnTo>
                    <a:pt x="7861" y="7973"/>
                  </a:lnTo>
                  <a:cubicBezTo>
                    <a:pt x="7861" y="7978"/>
                    <a:pt x="7856" y="7978"/>
                    <a:pt x="7851" y="7983"/>
                  </a:cubicBezTo>
                  <a:cubicBezTo>
                    <a:pt x="7846" y="7983"/>
                    <a:pt x="7841" y="7978"/>
                    <a:pt x="7836" y="7978"/>
                  </a:cubicBezTo>
                  <a:lnTo>
                    <a:pt x="7326" y="7463"/>
                  </a:lnTo>
                  <a:lnTo>
                    <a:pt x="8294" y="6804"/>
                  </a:lnTo>
                  <a:close/>
                  <a:moveTo>
                    <a:pt x="6354" y="0"/>
                  </a:moveTo>
                  <a:cubicBezTo>
                    <a:pt x="5272" y="0"/>
                    <a:pt x="4396" y="876"/>
                    <a:pt x="4396" y="1954"/>
                  </a:cubicBezTo>
                  <a:lnTo>
                    <a:pt x="4396" y="2392"/>
                  </a:lnTo>
                  <a:cubicBezTo>
                    <a:pt x="4396" y="2738"/>
                    <a:pt x="4473" y="3075"/>
                    <a:pt x="4617" y="3388"/>
                  </a:cubicBezTo>
                  <a:lnTo>
                    <a:pt x="4617" y="3850"/>
                  </a:lnTo>
                  <a:cubicBezTo>
                    <a:pt x="4613" y="4586"/>
                    <a:pt x="4935" y="5283"/>
                    <a:pt x="5493" y="5760"/>
                  </a:cubicBezTo>
                  <a:lnTo>
                    <a:pt x="5493" y="6448"/>
                  </a:lnTo>
                  <a:lnTo>
                    <a:pt x="5113" y="6852"/>
                  </a:lnTo>
                  <a:cubicBezTo>
                    <a:pt x="5070" y="6891"/>
                    <a:pt x="5050" y="6948"/>
                    <a:pt x="5055" y="7006"/>
                  </a:cubicBezTo>
                  <a:lnTo>
                    <a:pt x="3790" y="7468"/>
                  </a:lnTo>
                  <a:cubicBezTo>
                    <a:pt x="3703" y="7497"/>
                    <a:pt x="3617" y="7545"/>
                    <a:pt x="3540" y="7598"/>
                  </a:cubicBezTo>
                  <a:lnTo>
                    <a:pt x="3342" y="7502"/>
                  </a:lnTo>
                  <a:cubicBezTo>
                    <a:pt x="3929" y="7242"/>
                    <a:pt x="4117" y="6881"/>
                    <a:pt x="4122" y="6867"/>
                  </a:cubicBezTo>
                  <a:cubicBezTo>
                    <a:pt x="4151" y="6809"/>
                    <a:pt x="4151" y="6741"/>
                    <a:pt x="4122" y="6684"/>
                  </a:cubicBezTo>
                  <a:cubicBezTo>
                    <a:pt x="3973" y="6390"/>
                    <a:pt x="3958" y="5846"/>
                    <a:pt x="3944" y="5413"/>
                  </a:cubicBezTo>
                  <a:cubicBezTo>
                    <a:pt x="3939" y="5269"/>
                    <a:pt x="3934" y="5130"/>
                    <a:pt x="3925" y="5009"/>
                  </a:cubicBezTo>
                  <a:cubicBezTo>
                    <a:pt x="3852" y="4028"/>
                    <a:pt x="3107" y="3287"/>
                    <a:pt x="2188" y="3287"/>
                  </a:cubicBezTo>
                  <a:cubicBezTo>
                    <a:pt x="1264" y="3287"/>
                    <a:pt x="518" y="4028"/>
                    <a:pt x="450" y="5009"/>
                  </a:cubicBezTo>
                  <a:cubicBezTo>
                    <a:pt x="441" y="5130"/>
                    <a:pt x="436" y="5269"/>
                    <a:pt x="431" y="5413"/>
                  </a:cubicBezTo>
                  <a:cubicBezTo>
                    <a:pt x="417" y="5846"/>
                    <a:pt x="398" y="6390"/>
                    <a:pt x="248" y="6684"/>
                  </a:cubicBezTo>
                  <a:cubicBezTo>
                    <a:pt x="224" y="6741"/>
                    <a:pt x="224" y="6809"/>
                    <a:pt x="248" y="6867"/>
                  </a:cubicBezTo>
                  <a:cubicBezTo>
                    <a:pt x="258" y="6881"/>
                    <a:pt x="446" y="7242"/>
                    <a:pt x="1038" y="7497"/>
                  </a:cubicBezTo>
                  <a:lnTo>
                    <a:pt x="484" y="7776"/>
                  </a:lnTo>
                  <a:cubicBezTo>
                    <a:pt x="195" y="7920"/>
                    <a:pt x="8" y="8219"/>
                    <a:pt x="8" y="8546"/>
                  </a:cubicBezTo>
                  <a:lnTo>
                    <a:pt x="8" y="10057"/>
                  </a:lnTo>
                  <a:cubicBezTo>
                    <a:pt x="1" y="10201"/>
                    <a:pt x="108" y="10273"/>
                    <a:pt x="215" y="10273"/>
                  </a:cubicBezTo>
                  <a:cubicBezTo>
                    <a:pt x="322" y="10273"/>
                    <a:pt x="429" y="10201"/>
                    <a:pt x="422" y="10057"/>
                  </a:cubicBezTo>
                  <a:lnTo>
                    <a:pt x="422" y="8546"/>
                  </a:lnTo>
                  <a:cubicBezTo>
                    <a:pt x="417" y="8373"/>
                    <a:pt x="518" y="8219"/>
                    <a:pt x="672" y="8142"/>
                  </a:cubicBezTo>
                  <a:lnTo>
                    <a:pt x="1355" y="7800"/>
                  </a:lnTo>
                  <a:lnTo>
                    <a:pt x="1596" y="8026"/>
                  </a:lnTo>
                  <a:cubicBezTo>
                    <a:pt x="1762" y="8183"/>
                    <a:pt x="1975" y="8261"/>
                    <a:pt x="2188" y="8261"/>
                  </a:cubicBezTo>
                  <a:cubicBezTo>
                    <a:pt x="2402" y="8261"/>
                    <a:pt x="2616" y="8183"/>
                    <a:pt x="2784" y="8026"/>
                  </a:cubicBezTo>
                  <a:lnTo>
                    <a:pt x="3025" y="7800"/>
                  </a:lnTo>
                  <a:lnTo>
                    <a:pt x="3246" y="7911"/>
                  </a:lnTo>
                  <a:cubicBezTo>
                    <a:pt x="3140" y="8084"/>
                    <a:pt x="3082" y="8281"/>
                    <a:pt x="3082" y="8483"/>
                  </a:cubicBezTo>
                  <a:lnTo>
                    <a:pt x="3082" y="10057"/>
                  </a:lnTo>
                  <a:cubicBezTo>
                    <a:pt x="3090" y="10187"/>
                    <a:pt x="3188" y="10252"/>
                    <a:pt x="3287" y="10252"/>
                  </a:cubicBezTo>
                  <a:cubicBezTo>
                    <a:pt x="3386" y="10252"/>
                    <a:pt x="3484" y="10187"/>
                    <a:pt x="3491" y="10057"/>
                  </a:cubicBezTo>
                  <a:lnTo>
                    <a:pt x="3491" y="8483"/>
                  </a:lnTo>
                  <a:cubicBezTo>
                    <a:pt x="3491" y="8199"/>
                    <a:pt x="3670" y="7949"/>
                    <a:pt x="3934" y="7853"/>
                  </a:cubicBezTo>
                  <a:lnTo>
                    <a:pt x="5262" y="7372"/>
                  </a:lnTo>
                  <a:lnTo>
                    <a:pt x="5816" y="8199"/>
                  </a:lnTo>
                  <a:cubicBezTo>
                    <a:pt x="5883" y="8305"/>
                    <a:pt x="5998" y="8373"/>
                    <a:pt x="6124" y="8387"/>
                  </a:cubicBezTo>
                  <a:lnTo>
                    <a:pt x="6167" y="8387"/>
                  </a:lnTo>
                  <a:cubicBezTo>
                    <a:pt x="6282" y="8387"/>
                    <a:pt x="6388" y="8344"/>
                    <a:pt x="6470" y="8262"/>
                  </a:cubicBezTo>
                  <a:lnTo>
                    <a:pt x="6807" y="7925"/>
                  </a:lnTo>
                  <a:lnTo>
                    <a:pt x="6807" y="10057"/>
                  </a:lnTo>
                  <a:cubicBezTo>
                    <a:pt x="6800" y="10201"/>
                    <a:pt x="6905" y="10273"/>
                    <a:pt x="7011" y="10273"/>
                  </a:cubicBezTo>
                  <a:cubicBezTo>
                    <a:pt x="7117" y="10273"/>
                    <a:pt x="7223" y="10201"/>
                    <a:pt x="7216" y="10057"/>
                  </a:cubicBezTo>
                  <a:lnTo>
                    <a:pt x="7216" y="7925"/>
                  </a:lnTo>
                  <a:lnTo>
                    <a:pt x="7553" y="8262"/>
                  </a:lnTo>
                  <a:cubicBezTo>
                    <a:pt x="7634" y="8344"/>
                    <a:pt x="7740" y="8387"/>
                    <a:pt x="7856" y="8387"/>
                  </a:cubicBezTo>
                  <a:lnTo>
                    <a:pt x="7894" y="8387"/>
                  </a:lnTo>
                  <a:cubicBezTo>
                    <a:pt x="8024" y="8373"/>
                    <a:pt x="8135" y="8305"/>
                    <a:pt x="8207" y="8199"/>
                  </a:cubicBezTo>
                  <a:lnTo>
                    <a:pt x="8760" y="7372"/>
                  </a:lnTo>
                  <a:lnTo>
                    <a:pt x="10088" y="7853"/>
                  </a:lnTo>
                  <a:cubicBezTo>
                    <a:pt x="10353" y="7949"/>
                    <a:pt x="10531" y="8199"/>
                    <a:pt x="10531" y="8483"/>
                  </a:cubicBezTo>
                  <a:lnTo>
                    <a:pt x="10531" y="10062"/>
                  </a:lnTo>
                  <a:cubicBezTo>
                    <a:pt x="10538" y="10189"/>
                    <a:pt x="10637" y="10253"/>
                    <a:pt x="10736" y="10253"/>
                  </a:cubicBezTo>
                  <a:cubicBezTo>
                    <a:pt x="10834" y="10253"/>
                    <a:pt x="10933" y="10189"/>
                    <a:pt x="10940" y="10062"/>
                  </a:cubicBezTo>
                  <a:lnTo>
                    <a:pt x="10940" y="8483"/>
                  </a:lnTo>
                  <a:cubicBezTo>
                    <a:pt x="10940" y="8204"/>
                    <a:pt x="10834" y="7935"/>
                    <a:pt x="10642" y="7733"/>
                  </a:cubicBezTo>
                  <a:lnTo>
                    <a:pt x="10690" y="7718"/>
                  </a:lnTo>
                  <a:cubicBezTo>
                    <a:pt x="10757" y="7704"/>
                    <a:pt x="10820" y="7680"/>
                    <a:pt x="10882" y="7651"/>
                  </a:cubicBezTo>
                  <a:lnTo>
                    <a:pt x="11402" y="8175"/>
                  </a:lnTo>
                  <a:lnTo>
                    <a:pt x="11402" y="10062"/>
                  </a:lnTo>
                  <a:cubicBezTo>
                    <a:pt x="11409" y="10191"/>
                    <a:pt x="11509" y="10256"/>
                    <a:pt x="11609" y="10256"/>
                  </a:cubicBezTo>
                  <a:cubicBezTo>
                    <a:pt x="11709" y="10256"/>
                    <a:pt x="11809" y="10191"/>
                    <a:pt x="11816" y="10062"/>
                  </a:cubicBezTo>
                  <a:lnTo>
                    <a:pt x="11816" y="8175"/>
                  </a:lnTo>
                  <a:lnTo>
                    <a:pt x="12331" y="7656"/>
                  </a:lnTo>
                  <a:cubicBezTo>
                    <a:pt x="12360" y="7670"/>
                    <a:pt x="12388" y="7680"/>
                    <a:pt x="12422" y="7689"/>
                  </a:cubicBezTo>
                  <a:lnTo>
                    <a:pt x="13264" y="7930"/>
                  </a:lnTo>
                  <a:cubicBezTo>
                    <a:pt x="13461" y="7988"/>
                    <a:pt x="13591" y="8166"/>
                    <a:pt x="13596" y="8363"/>
                  </a:cubicBezTo>
                  <a:lnTo>
                    <a:pt x="13596" y="10062"/>
                  </a:lnTo>
                  <a:cubicBezTo>
                    <a:pt x="13587" y="10206"/>
                    <a:pt x="13692" y="10278"/>
                    <a:pt x="13799" y="10278"/>
                  </a:cubicBezTo>
                  <a:cubicBezTo>
                    <a:pt x="13905" y="10278"/>
                    <a:pt x="14012" y="10206"/>
                    <a:pt x="14005" y="10062"/>
                  </a:cubicBezTo>
                  <a:lnTo>
                    <a:pt x="14005" y="8363"/>
                  </a:lnTo>
                  <a:cubicBezTo>
                    <a:pt x="14000" y="7978"/>
                    <a:pt x="13745" y="7641"/>
                    <a:pt x="13375" y="7535"/>
                  </a:cubicBezTo>
                  <a:lnTo>
                    <a:pt x="12528" y="7295"/>
                  </a:lnTo>
                  <a:cubicBezTo>
                    <a:pt x="12489" y="7285"/>
                    <a:pt x="12465" y="7251"/>
                    <a:pt x="12465" y="7213"/>
                  </a:cubicBezTo>
                  <a:lnTo>
                    <a:pt x="12465" y="6929"/>
                  </a:lnTo>
                  <a:cubicBezTo>
                    <a:pt x="12538" y="6881"/>
                    <a:pt x="12600" y="6828"/>
                    <a:pt x="12663" y="6770"/>
                  </a:cubicBezTo>
                  <a:cubicBezTo>
                    <a:pt x="12961" y="6486"/>
                    <a:pt x="13125" y="6092"/>
                    <a:pt x="13125" y="5678"/>
                  </a:cubicBezTo>
                  <a:lnTo>
                    <a:pt x="13125" y="5288"/>
                  </a:lnTo>
                  <a:lnTo>
                    <a:pt x="13206" y="5125"/>
                  </a:lnTo>
                  <a:cubicBezTo>
                    <a:pt x="13298" y="4947"/>
                    <a:pt x="13341" y="4745"/>
                    <a:pt x="13341" y="4547"/>
                  </a:cubicBezTo>
                  <a:lnTo>
                    <a:pt x="13341" y="3489"/>
                  </a:lnTo>
                  <a:cubicBezTo>
                    <a:pt x="13341" y="3378"/>
                    <a:pt x="13250" y="3287"/>
                    <a:pt x="13139" y="3287"/>
                  </a:cubicBezTo>
                  <a:lnTo>
                    <a:pt x="11166" y="3287"/>
                  </a:lnTo>
                  <a:cubicBezTo>
                    <a:pt x="10449" y="3287"/>
                    <a:pt x="9867" y="3869"/>
                    <a:pt x="9867" y="4586"/>
                  </a:cubicBezTo>
                  <a:lnTo>
                    <a:pt x="9867" y="4595"/>
                  </a:lnTo>
                  <a:cubicBezTo>
                    <a:pt x="9867" y="4764"/>
                    <a:pt x="9906" y="4927"/>
                    <a:pt x="9983" y="5077"/>
                  </a:cubicBezTo>
                  <a:lnTo>
                    <a:pt x="10088" y="5288"/>
                  </a:lnTo>
                  <a:lnTo>
                    <a:pt x="10088" y="5620"/>
                  </a:lnTo>
                  <a:cubicBezTo>
                    <a:pt x="10084" y="6130"/>
                    <a:pt x="10329" y="6612"/>
                    <a:pt x="10743" y="6915"/>
                  </a:cubicBezTo>
                  <a:lnTo>
                    <a:pt x="10743" y="7208"/>
                  </a:lnTo>
                  <a:cubicBezTo>
                    <a:pt x="10743" y="7256"/>
                    <a:pt x="10743" y="7276"/>
                    <a:pt x="10574" y="7324"/>
                  </a:cubicBezTo>
                  <a:lnTo>
                    <a:pt x="10161" y="7444"/>
                  </a:lnTo>
                  <a:lnTo>
                    <a:pt x="8967" y="7011"/>
                  </a:lnTo>
                  <a:cubicBezTo>
                    <a:pt x="8972" y="6948"/>
                    <a:pt x="8953" y="6895"/>
                    <a:pt x="8910" y="6852"/>
                  </a:cubicBezTo>
                  <a:lnTo>
                    <a:pt x="8529" y="6453"/>
                  </a:lnTo>
                  <a:lnTo>
                    <a:pt x="8529" y="5779"/>
                  </a:lnTo>
                  <a:cubicBezTo>
                    <a:pt x="8573" y="5745"/>
                    <a:pt x="8611" y="5712"/>
                    <a:pt x="8650" y="5673"/>
                  </a:cubicBezTo>
                  <a:cubicBezTo>
                    <a:pt x="9131" y="5221"/>
                    <a:pt x="9405" y="4586"/>
                    <a:pt x="9410" y="3927"/>
                  </a:cubicBezTo>
                  <a:lnTo>
                    <a:pt x="9410" y="3388"/>
                  </a:lnTo>
                  <a:cubicBezTo>
                    <a:pt x="9554" y="3075"/>
                    <a:pt x="9626" y="2738"/>
                    <a:pt x="9626" y="2392"/>
                  </a:cubicBezTo>
                  <a:lnTo>
                    <a:pt x="9626" y="202"/>
                  </a:lnTo>
                  <a:cubicBezTo>
                    <a:pt x="9626" y="92"/>
                    <a:pt x="9535" y="0"/>
                    <a:pt x="942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8" name="Google Shape;13838;p93"/>
            <p:cNvSpPr/>
            <p:nvPr/>
          </p:nvSpPr>
          <p:spPr>
            <a:xfrm>
              <a:off x="5665473" y="3655644"/>
              <a:ext cx="10753" cy="44901"/>
            </a:xfrm>
            <a:custGeom>
              <a:avLst/>
              <a:gdLst/>
              <a:ahLst/>
              <a:cxnLst/>
              <a:rect l="l" t="t" r="r" b="b"/>
              <a:pathLst>
                <a:path w="410" h="1712" extrusionOk="0">
                  <a:moveTo>
                    <a:pt x="208" y="0"/>
                  </a:moveTo>
                  <a:cubicBezTo>
                    <a:pt x="92" y="0"/>
                    <a:pt x="1" y="91"/>
                    <a:pt x="1" y="202"/>
                  </a:cubicBezTo>
                  <a:lnTo>
                    <a:pt x="1" y="1521"/>
                  </a:lnTo>
                  <a:cubicBezTo>
                    <a:pt x="8" y="1648"/>
                    <a:pt x="107" y="1712"/>
                    <a:pt x="205" y="1712"/>
                  </a:cubicBezTo>
                  <a:cubicBezTo>
                    <a:pt x="304" y="1712"/>
                    <a:pt x="403" y="1648"/>
                    <a:pt x="410" y="1521"/>
                  </a:cubicBezTo>
                  <a:lnTo>
                    <a:pt x="410" y="202"/>
                  </a:lnTo>
                  <a:cubicBezTo>
                    <a:pt x="410" y="91"/>
                    <a:pt x="318" y="0"/>
                    <a:pt x="20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39" name="Google Shape;13839;p93"/>
            <p:cNvSpPr/>
            <p:nvPr/>
          </p:nvSpPr>
          <p:spPr>
            <a:xfrm>
              <a:off x="5470052" y="3480366"/>
              <a:ext cx="93527" cy="31289"/>
            </a:xfrm>
            <a:custGeom>
              <a:avLst/>
              <a:gdLst/>
              <a:ahLst/>
              <a:cxnLst/>
              <a:rect l="l" t="t" r="r" b="b"/>
              <a:pathLst>
                <a:path w="3566" h="1193" extrusionOk="0">
                  <a:moveTo>
                    <a:pt x="1414" y="0"/>
                  </a:moveTo>
                  <a:cubicBezTo>
                    <a:pt x="995" y="0"/>
                    <a:pt x="616" y="44"/>
                    <a:pt x="369" y="81"/>
                  </a:cubicBezTo>
                  <a:cubicBezTo>
                    <a:pt x="162" y="110"/>
                    <a:pt x="8" y="293"/>
                    <a:pt x="8" y="505"/>
                  </a:cubicBezTo>
                  <a:lnTo>
                    <a:pt x="8" y="976"/>
                  </a:lnTo>
                  <a:cubicBezTo>
                    <a:pt x="1" y="1121"/>
                    <a:pt x="107" y="1193"/>
                    <a:pt x="213" y="1193"/>
                  </a:cubicBezTo>
                  <a:cubicBezTo>
                    <a:pt x="318" y="1193"/>
                    <a:pt x="424" y="1121"/>
                    <a:pt x="417" y="976"/>
                  </a:cubicBezTo>
                  <a:lnTo>
                    <a:pt x="417" y="505"/>
                  </a:lnTo>
                  <a:lnTo>
                    <a:pt x="422" y="500"/>
                  </a:lnTo>
                  <a:cubicBezTo>
                    <a:pt x="417" y="495"/>
                    <a:pt x="422" y="490"/>
                    <a:pt x="431" y="486"/>
                  </a:cubicBezTo>
                  <a:cubicBezTo>
                    <a:pt x="750" y="437"/>
                    <a:pt x="1073" y="413"/>
                    <a:pt x="1395" y="413"/>
                  </a:cubicBezTo>
                  <a:cubicBezTo>
                    <a:pt x="1517" y="413"/>
                    <a:pt x="1638" y="416"/>
                    <a:pt x="1760" y="423"/>
                  </a:cubicBezTo>
                  <a:cubicBezTo>
                    <a:pt x="2399" y="466"/>
                    <a:pt x="2861" y="625"/>
                    <a:pt x="3136" y="899"/>
                  </a:cubicBezTo>
                  <a:cubicBezTo>
                    <a:pt x="3180" y="941"/>
                    <a:pt x="3228" y="959"/>
                    <a:pt x="3275" y="959"/>
                  </a:cubicBezTo>
                  <a:cubicBezTo>
                    <a:pt x="3432" y="959"/>
                    <a:pt x="3565" y="759"/>
                    <a:pt x="3424" y="611"/>
                  </a:cubicBezTo>
                  <a:cubicBezTo>
                    <a:pt x="2938" y="124"/>
                    <a:pt x="2120" y="0"/>
                    <a:pt x="141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0" name="Google Shape;13840;p93"/>
            <p:cNvSpPr/>
            <p:nvPr/>
          </p:nvSpPr>
          <p:spPr>
            <a:xfrm>
              <a:off x="5447208" y="3667105"/>
              <a:ext cx="11147" cy="34017"/>
            </a:xfrm>
            <a:custGeom>
              <a:avLst/>
              <a:gdLst/>
              <a:ahLst/>
              <a:cxnLst/>
              <a:rect l="l" t="t" r="r" b="b"/>
              <a:pathLst>
                <a:path w="425" h="1297" extrusionOk="0">
                  <a:moveTo>
                    <a:pt x="210" y="1"/>
                  </a:moveTo>
                  <a:cubicBezTo>
                    <a:pt x="100" y="1"/>
                    <a:pt x="8" y="92"/>
                    <a:pt x="8" y="203"/>
                  </a:cubicBezTo>
                  <a:lnTo>
                    <a:pt x="8" y="1084"/>
                  </a:lnTo>
                  <a:cubicBezTo>
                    <a:pt x="1" y="1225"/>
                    <a:pt x="107" y="1296"/>
                    <a:pt x="213" y="1296"/>
                  </a:cubicBezTo>
                  <a:cubicBezTo>
                    <a:pt x="318" y="1296"/>
                    <a:pt x="424" y="1225"/>
                    <a:pt x="417" y="1084"/>
                  </a:cubicBezTo>
                  <a:lnTo>
                    <a:pt x="417" y="203"/>
                  </a:lnTo>
                  <a:cubicBezTo>
                    <a:pt x="417" y="92"/>
                    <a:pt x="326" y="1"/>
                    <a:pt x="21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1" name="Google Shape;13841;p93"/>
            <p:cNvSpPr/>
            <p:nvPr/>
          </p:nvSpPr>
          <p:spPr>
            <a:xfrm>
              <a:off x="5573546" y="3667105"/>
              <a:ext cx="11120" cy="34017"/>
            </a:xfrm>
            <a:custGeom>
              <a:avLst/>
              <a:gdLst/>
              <a:ahLst/>
              <a:cxnLst/>
              <a:rect l="l" t="t" r="r" b="b"/>
              <a:pathLst>
                <a:path w="424" h="1297" extrusionOk="0">
                  <a:moveTo>
                    <a:pt x="215" y="1"/>
                  </a:moveTo>
                  <a:cubicBezTo>
                    <a:pt x="99" y="1"/>
                    <a:pt x="8" y="92"/>
                    <a:pt x="8" y="203"/>
                  </a:cubicBezTo>
                  <a:lnTo>
                    <a:pt x="8" y="1084"/>
                  </a:lnTo>
                  <a:cubicBezTo>
                    <a:pt x="0" y="1225"/>
                    <a:pt x="106" y="1296"/>
                    <a:pt x="212" y="1296"/>
                  </a:cubicBezTo>
                  <a:cubicBezTo>
                    <a:pt x="318" y="1296"/>
                    <a:pt x="424" y="1225"/>
                    <a:pt x="417" y="1084"/>
                  </a:cubicBezTo>
                  <a:lnTo>
                    <a:pt x="417" y="203"/>
                  </a:lnTo>
                  <a:cubicBezTo>
                    <a:pt x="417" y="92"/>
                    <a:pt x="325" y="1"/>
                    <a:pt x="21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42" name="Google Shape;13842;p93"/>
          <p:cNvGrpSpPr/>
          <p:nvPr/>
        </p:nvGrpSpPr>
        <p:grpSpPr>
          <a:xfrm>
            <a:off x="5772612" y="3241237"/>
            <a:ext cx="366896" cy="281080"/>
            <a:chOff x="5772612" y="3425812"/>
            <a:chExt cx="366896" cy="281080"/>
          </a:xfrm>
        </p:grpSpPr>
        <p:sp>
          <p:nvSpPr>
            <p:cNvPr id="13843" name="Google Shape;13843;p93"/>
            <p:cNvSpPr/>
            <p:nvPr/>
          </p:nvSpPr>
          <p:spPr>
            <a:xfrm>
              <a:off x="5792178" y="3537384"/>
              <a:ext cx="23002" cy="57569"/>
            </a:xfrm>
            <a:custGeom>
              <a:avLst/>
              <a:gdLst/>
              <a:ahLst/>
              <a:cxnLst/>
              <a:rect l="l" t="t" r="r" b="b"/>
              <a:pathLst>
                <a:path w="877" h="2195" extrusionOk="0">
                  <a:moveTo>
                    <a:pt x="121" y="0"/>
                  </a:moveTo>
                  <a:cubicBezTo>
                    <a:pt x="39" y="111"/>
                    <a:pt x="1" y="241"/>
                    <a:pt x="1" y="376"/>
                  </a:cubicBezTo>
                  <a:lnTo>
                    <a:pt x="1" y="2195"/>
                  </a:lnTo>
                  <a:lnTo>
                    <a:pt x="877" y="2195"/>
                  </a:lnTo>
                  <a:lnTo>
                    <a:pt x="877" y="1030"/>
                  </a:lnTo>
                  <a:cubicBezTo>
                    <a:pt x="877" y="857"/>
                    <a:pt x="804" y="689"/>
                    <a:pt x="684" y="563"/>
                  </a:cubicBezTo>
                  <a:lnTo>
                    <a:pt x="121" y="0"/>
                  </a:lnTo>
                  <a:close/>
                </a:path>
              </a:pathLst>
            </a:custGeom>
            <a:solidFill>
              <a:srgbClr val="D2D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4" name="Google Shape;13844;p93"/>
            <p:cNvSpPr/>
            <p:nvPr/>
          </p:nvSpPr>
          <p:spPr>
            <a:xfrm>
              <a:off x="6059358" y="3505964"/>
              <a:ext cx="45951" cy="40154"/>
            </a:xfrm>
            <a:custGeom>
              <a:avLst/>
              <a:gdLst/>
              <a:ahLst/>
              <a:cxnLst/>
              <a:rect l="l" t="t" r="r" b="b"/>
              <a:pathLst>
                <a:path w="1752" h="1531" extrusionOk="0">
                  <a:moveTo>
                    <a:pt x="876" y="0"/>
                  </a:moveTo>
                  <a:cubicBezTo>
                    <a:pt x="390" y="0"/>
                    <a:pt x="0" y="342"/>
                    <a:pt x="0" y="765"/>
                  </a:cubicBezTo>
                  <a:cubicBezTo>
                    <a:pt x="0" y="1189"/>
                    <a:pt x="390" y="1530"/>
                    <a:pt x="876" y="1530"/>
                  </a:cubicBezTo>
                  <a:cubicBezTo>
                    <a:pt x="1357" y="1530"/>
                    <a:pt x="1752" y="1189"/>
                    <a:pt x="1752" y="765"/>
                  </a:cubicBezTo>
                  <a:cubicBezTo>
                    <a:pt x="1752" y="342"/>
                    <a:pt x="1357" y="0"/>
                    <a:pt x="876" y="0"/>
                  </a:cubicBez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5" name="Google Shape;13845;p93"/>
            <p:cNvSpPr/>
            <p:nvPr/>
          </p:nvSpPr>
          <p:spPr>
            <a:xfrm>
              <a:off x="6059358" y="3505937"/>
              <a:ext cx="31578" cy="40181"/>
            </a:xfrm>
            <a:custGeom>
              <a:avLst/>
              <a:gdLst/>
              <a:ahLst/>
              <a:cxnLst/>
              <a:rect l="l" t="t" r="r" b="b"/>
              <a:pathLst>
                <a:path w="1204" h="1532" extrusionOk="0">
                  <a:moveTo>
                    <a:pt x="910" y="1"/>
                  </a:moveTo>
                  <a:cubicBezTo>
                    <a:pt x="898" y="1"/>
                    <a:pt x="887" y="1"/>
                    <a:pt x="876" y="1"/>
                  </a:cubicBezTo>
                  <a:cubicBezTo>
                    <a:pt x="395" y="1"/>
                    <a:pt x="0" y="343"/>
                    <a:pt x="0" y="766"/>
                  </a:cubicBezTo>
                  <a:cubicBezTo>
                    <a:pt x="0" y="1190"/>
                    <a:pt x="390" y="1531"/>
                    <a:pt x="876" y="1531"/>
                  </a:cubicBezTo>
                  <a:cubicBezTo>
                    <a:pt x="987" y="1531"/>
                    <a:pt x="1097" y="1512"/>
                    <a:pt x="1203" y="1474"/>
                  </a:cubicBezTo>
                  <a:cubicBezTo>
                    <a:pt x="881" y="1363"/>
                    <a:pt x="655" y="1089"/>
                    <a:pt x="655" y="766"/>
                  </a:cubicBezTo>
                  <a:cubicBezTo>
                    <a:pt x="655" y="444"/>
                    <a:pt x="881" y="170"/>
                    <a:pt x="1203" y="54"/>
                  </a:cubicBezTo>
                  <a:cubicBezTo>
                    <a:pt x="1108" y="20"/>
                    <a:pt x="1009" y="1"/>
                    <a:pt x="910" y="1"/>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6" name="Google Shape;13846;p93"/>
            <p:cNvSpPr/>
            <p:nvPr/>
          </p:nvSpPr>
          <p:spPr>
            <a:xfrm>
              <a:off x="6030691" y="3609326"/>
              <a:ext cx="103389" cy="91901"/>
            </a:xfrm>
            <a:custGeom>
              <a:avLst/>
              <a:gdLst/>
              <a:ahLst/>
              <a:cxnLst/>
              <a:rect l="l" t="t" r="r" b="b"/>
              <a:pathLst>
                <a:path w="3942" h="3504" extrusionOk="0">
                  <a:moveTo>
                    <a:pt x="1310" y="0"/>
                  </a:moveTo>
                  <a:lnTo>
                    <a:pt x="1310" y="659"/>
                  </a:lnTo>
                  <a:cubicBezTo>
                    <a:pt x="1310" y="823"/>
                    <a:pt x="1218" y="972"/>
                    <a:pt x="1069" y="1049"/>
                  </a:cubicBezTo>
                  <a:lnTo>
                    <a:pt x="362" y="1405"/>
                  </a:lnTo>
                  <a:cubicBezTo>
                    <a:pt x="141" y="1516"/>
                    <a:pt x="1" y="1742"/>
                    <a:pt x="1" y="1992"/>
                  </a:cubicBezTo>
                  <a:lnTo>
                    <a:pt x="1" y="3503"/>
                  </a:lnTo>
                  <a:lnTo>
                    <a:pt x="3942" y="3503"/>
                  </a:lnTo>
                  <a:lnTo>
                    <a:pt x="3942" y="1992"/>
                  </a:lnTo>
                  <a:cubicBezTo>
                    <a:pt x="3942" y="1742"/>
                    <a:pt x="3797" y="1511"/>
                    <a:pt x="3576" y="1400"/>
                  </a:cubicBezTo>
                  <a:lnTo>
                    <a:pt x="2864" y="1044"/>
                  </a:lnTo>
                  <a:cubicBezTo>
                    <a:pt x="2720" y="972"/>
                    <a:pt x="2623" y="818"/>
                    <a:pt x="2623" y="655"/>
                  </a:cubicBezTo>
                  <a:lnTo>
                    <a:pt x="2623" y="0"/>
                  </a:ln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7" name="Google Shape;13847;p93"/>
            <p:cNvSpPr/>
            <p:nvPr/>
          </p:nvSpPr>
          <p:spPr>
            <a:xfrm>
              <a:off x="6030691" y="3634688"/>
              <a:ext cx="103389" cy="66539"/>
            </a:xfrm>
            <a:custGeom>
              <a:avLst/>
              <a:gdLst/>
              <a:ahLst/>
              <a:cxnLst/>
              <a:rect l="l" t="t" r="r" b="b"/>
              <a:pathLst>
                <a:path w="3942" h="2537" extrusionOk="0">
                  <a:moveTo>
                    <a:pt x="1180" y="0"/>
                  </a:moveTo>
                  <a:cubicBezTo>
                    <a:pt x="1146" y="34"/>
                    <a:pt x="1108" y="58"/>
                    <a:pt x="1069" y="77"/>
                  </a:cubicBezTo>
                  <a:lnTo>
                    <a:pt x="362" y="433"/>
                  </a:lnTo>
                  <a:cubicBezTo>
                    <a:pt x="141" y="544"/>
                    <a:pt x="1" y="775"/>
                    <a:pt x="1" y="1020"/>
                  </a:cubicBezTo>
                  <a:lnTo>
                    <a:pt x="1" y="2536"/>
                  </a:lnTo>
                  <a:lnTo>
                    <a:pt x="3942" y="2536"/>
                  </a:lnTo>
                  <a:lnTo>
                    <a:pt x="3937" y="1020"/>
                  </a:lnTo>
                  <a:cubicBezTo>
                    <a:pt x="3937" y="775"/>
                    <a:pt x="3797" y="544"/>
                    <a:pt x="3576" y="433"/>
                  </a:cubicBezTo>
                  <a:lnTo>
                    <a:pt x="2869" y="77"/>
                  </a:lnTo>
                  <a:cubicBezTo>
                    <a:pt x="2830" y="58"/>
                    <a:pt x="2792" y="34"/>
                    <a:pt x="2758" y="0"/>
                  </a:cubicBezTo>
                  <a:lnTo>
                    <a:pt x="2508" y="279"/>
                  </a:lnTo>
                  <a:cubicBezTo>
                    <a:pt x="2368" y="448"/>
                    <a:pt x="2169" y="532"/>
                    <a:pt x="1969" y="532"/>
                  </a:cubicBezTo>
                  <a:cubicBezTo>
                    <a:pt x="1769" y="532"/>
                    <a:pt x="1570" y="448"/>
                    <a:pt x="1430" y="279"/>
                  </a:cubicBezTo>
                  <a:lnTo>
                    <a:pt x="1180" y="0"/>
                  </a:lnTo>
                  <a:close/>
                </a:path>
              </a:pathLst>
            </a:custGeom>
            <a:solidFill>
              <a:srgbClr val="DD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8" name="Google Shape;13848;p93"/>
            <p:cNvSpPr/>
            <p:nvPr/>
          </p:nvSpPr>
          <p:spPr>
            <a:xfrm>
              <a:off x="6042074" y="3528808"/>
              <a:ext cx="80414" cy="80414"/>
            </a:xfrm>
            <a:custGeom>
              <a:avLst/>
              <a:gdLst/>
              <a:ahLst/>
              <a:cxnLst/>
              <a:rect l="l" t="t" r="r" b="b"/>
              <a:pathLst>
                <a:path w="3066" h="3066" extrusionOk="0">
                  <a:moveTo>
                    <a:pt x="1535" y="0"/>
                  </a:moveTo>
                  <a:cubicBezTo>
                    <a:pt x="688" y="0"/>
                    <a:pt x="0" y="688"/>
                    <a:pt x="0" y="1535"/>
                  </a:cubicBezTo>
                  <a:cubicBezTo>
                    <a:pt x="0" y="2382"/>
                    <a:pt x="688" y="3065"/>
                    <a:pt x="1535" y="3065"/>
                  </a:cubicBezTo>
                  <a:cubicBezTo>
                    <a:pt x="2377" y="3065"/>
                    <a:pt x="3065" y="2382"/>
                    <a:pt x="3065" y="1535"/>
                  </a:cubicBezTo>
                  <a:cubicBezTo>
                    <a:pt x="3065" y="688"/>
                    <a:pt x="2377" y="0"/>
                    <a:pt x="1535" y="0"/>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49" name="Google Shape;13849;p93"/>
            <p:cNvSpPr/>
            <p:nvPr/>
          </p:nvSpPr>
          <p:spPr>
            <a:xfrm>
              <a:off x="6056866" y="3528939"/>
              <a:ext cx="67247" cy="72335"/>
            </a:xfrm>
            <a:custGeom>
              <a:avLst/>
              <a:gdLst/>
              <a:ahLst/>
              <a:cxnLst/>
              <a:rect l="l" t="t" r="r" b="b"/>
              <a:pathLst>
                <a:path w="2564" h="2758" extrusionOk="0">
                  <a:moveTo>
                    <a:pt x="971" y="0"/>
                  </a:moveTo>
                  <a:cubicBezTo>
                    <a:pt x="243" y="0"/>
                    <a:pt x="1" y="1006"/>
                    <a:pt x="658" y="1328"/>
                  </a:cubicBezTo>
                  <a:cubicBezTo>
                    <a:pt x="677" y="1338"/>
                    <a:pt x="697" y="1347"/>
                    <a:pt x="721" y="1357"/>
                  </a:cubicBezTo>
                  <a:lnTo>
                    <a:pt x="1481" y="2738"/>
                  </a:lnTo>
                  <a:cubicBezTo>
                    <a:pt x="1481" y="2738"/>
                    <a:pt x="1683" y="2752"/>
                    <a:pt x="1890" y="2757"/>
                  </a:cubicBezTo>
                  <a:cubicBezTo>
                    <a:pt x="2338" y="2425"/>
                    <a:pt x="2564" y="1872"/>
                    <a:pt x="2487" y="1318"/>
                  </a:cubicBezTo>
                  <a:cubicBezTo>
                    <a:pt x="2395" y="688"/>
                    <a:pt x="1929" y="178"/>
                    <a:pt x="1308" y="34"/>
                  </a:cubicBezTo>
                  <a:cubicBezTo>
                    <a:pt x="1202" y="10"/>
                    <a:pt x="1091" y="0"/>
                    <a:pt x="976" y="0"/>
                  </a:cubicBezTo>
                  <a:cubicBezTo>
                    <a:pt x="974" y="0"/>
                    <a:pt x="972" y="0"/>
                    <a:pt x="971" y="0"/>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0" name="Google Shape;13850;p93"/>
            <p:cNvSpPr/>
            <p:nvPr/>
          </p:nvSpPr>
          <p:spPr>
            <a:xfrm>
              <a:off x="6048001" y="3564241"/>
              <a:ext cx="68795" cy="56573"/>
            </a:xfrm>
            <a:custGeom>
              <a:avLst/>
              <a:gdLst/>
              <a:ahLst/>
              <a:cxnLst/>
              <a:rect l="l" t="t" r="r" b="b"/>
              <a:pathLst>
                <a:path w="2623" h="2157" extrusionOk="0">
                  <a:moveTo>
                    <a:pt x="1005" y="0"/>
                  </a:moveTo>
                  <a:cubicBezTo>
                    <a:pt x="922" y="0"/>
                    <a:pt x="845" y="50"/>
                    <a:pt x="809" y="126"/>
                  </a:cubicBezTo>
                  <a:cubicBezTo>
                    <a:pt x="736" y="276"/>
                    <a:pt x="635" y="410"/>
                    <a:pt x="510" y="521"/>
                  </a:cubicBezTo>
                  <a:cubicBezTo>
                    <a:pt x="462" y="564"/>
                    <a:pt x="409" y="608"/>
                    <a:pt x="356" y="641"/>
                  </a:cubicBezTo>
                  <a:cubicBezTo>
                    <a:pt x="92" y="824"/>
                    <a:pt x="0" y="1175"/>
                    <a:pt x="149" y="1459"/>
                  </a:cubicBezTo>
                  <a:cubicBezTo>
                    <a:pt x="375" y="1888"/>
                    <a:pt x="823" y="2157"/>
                    <a:pt x="1309" y="2157"/>
                  </a:cubicBezTo>
                  <a:cubicBezTo>
                    <a:pt x="1992" y="2157"/>
                    <a:pt x="2565" y="1628"/>
                    <a:pt x="2618" y="944"/>
                  </a:cubicBezTo>
                  <a:cubicBezTo>
                    <a:pt x="2623" y="877"/>
                    <a:pt x="2594" y="810"/>
                    <a:pt x="2541" y="771"/>
                  </a:cubicBezTo>
                  <a:cubicBezTo>
                    <a:pt x="2108" y="406"/>
                    <a:pt x="1602" y="146"/>
                    <a:pt x="1054" y="6"/>
                  </a:cubicBezTo>
                  <a:cubicBezTo>
                    <a:pt x="1037" y="2"/>
                    <a:pt x="1021" y="0"/>
                    <a:pt x="1005" y="0"/>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1" name="Google Shape;13851;p93"/>
            <p:cNvSpPr/>
            <p:nvPr/>
          </p:nvSpPr>
          <p:spPr>
            <a:xfrm>
              <a:off x="6048237" y="3564241"/>
              <a:ext cx="68559" cy="55943"/>
            </a:xfrm>
            <a:custGeom>
              <a:avLst/>
              <a:gdLst/>
              <a:ahLst/>
              <a:cxnLst/>
              <a:rect l="l" t="t" r="r" b="b"/>
              <a:pathLst>
                <a:path w="2614" h="2133" extrusionOk="0">
                  <a:moveTo>
                    <a:pt x="996" y="0"/>
                  </a:moveTo>
                  <a:cubicBezTo>
                    <a:pt x="913" y="0"/>
                    <a:pt x="836" y="50"/>
                    <a:pt x="800" y="126"/>
                  </a:cubicBezTo>
                  <a:cubicBezTo>
                    <a:pt x="747" y="232"/>
                    <a:pt x="679" y="333"/>
                    <a:pt x="597" y="420"/>
                  </a:cubicBezTo>
                  <a:cubicBezTo>
                    <a:pt x="569" y="458"/>
                    <a:pt x="535" y="492"/>
                    <a:pt x="501" y="521"/>
                  </a:cubicBezTo>
                  <a:cubicBezTo>
                    <a:pt x="453" y="564"/>
                    <a:pt x="405" y="603"/>
                    <a:pt x="352" y="636"/>
                  </a:cubicBezTo>
                  <a:cubicBezTo>
                    <a:pt x="49" y="853"/>
                    <a:pt x="1" y="1243"/>
                    <a:pt x="188" y="1541"/>
                  </a:cubicBezTo>
                  <a:cubicBezTo>
                    <a:pt x="391" y="1859"/>
                    <a:pt x="723" y="2075"/>
                    <a:pt x="1098" y="2133"/>
                  </a:cubicBezTo>
                  <a:cubicBezTo>
                    <a:pt x="838" y="1955"/>
                    <a:pt x="641" y="1714"/>
                    <a:pt x="641" y="1276"/>
                  </a:cubicBezTo>
                  <a:lnTo>
                    <a:pt x="641" y="1108"/>
                  </a:lnTo>
                  <a:cubicBezTo>
                    <a:pt x="694" y="1074"/>
                    <a:pt x="742" y="1036"/>
                    <a:pt x="790" y="988"/>
                  </a:cubicBezTo>
                  <a:cubicBezTo>
                    <a:pt x="915" y="882"/>
                    <a:pt x="1016" y="757"/>
                    <a:pt x="1107" y="617"/>
                  </a:cubicBezTo>
                  <a:cubicBezTo>
                    <a:pt x="1521" y="747"/>
                    <a:pt x="1911" y="959"/>
                    <a:pt x="2248" y="1238"/>
                  </a:cubicBezTo>
                  <a:cubicBezTo>
                    <a:pt x="2291" y="1276"/>
                    <a:pt x="2349" y="1329"/>
                    <a:pt x="2469" y="1440"/>
                  </a:cubicBezTo>
                  <a:cubicBezTo>
                    <a:pt x="2546" y="1320"/>
                    <a:pt x="2599" y="1079"/>
                    <a:pt x="2609" y="940"/>
                  </a:cubicBezTo>
                  <a:cubicBezTo>
                    <a:pt x="2614" y="872"/>
                    <a:pt x="2585" y="810"/>
                    <a:pt x="2532" y="771"/>
                  </a:cubicBezTo>
                  <a:cubicBezTo>
                    <a:pt x="2099" y="410"/>
                    <a:pt x="1593" y="146"/>
                    <a:pt x="1045" y="6"/>
                  </a:cubicBezTo>
                  <a:cubicBezTo>
                    <a:pt x="1028" y="2"/>
                    <a:pt x="1012" y="0"/>
                    <a:pt x="996" y="0"/>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2" name="Google Shape;13852;p93"/>
            <p:cNvSpPr/>
            <p:nvPr/>
          </p:nvSpPr>
          <p:spPr>
            <a:xfrm>
              <a:off x="6110973" y="3651080"/>
              <a:ext cx="22975" cy="50147"/>
            </a:xfrm>
            <a:custGeom>
              <a:avLst/>
              <a:gdLst/>
              <a:ahLst/>
              <a:cxnLst/>
              <a:rect l="l" t="t" r="r" b="b"/>
              <a:pathLst>
                <a:path w="876" h="1912" extrusionOk="0">
                  <a:moveTo>
                    <a:pt x="741" y="1"/>
                  </a:moveTo>
                  <a:lnTo>
                    <a:pt x="164" y="463"/>
                  </a:lnTo>
                  <a:cubicBezTo>
                    <a:pt x="63" y="549"/>
                    <a:pt x="0" y="674"/>
                    <a:pt x="0" y="804"/>
                  </a:cubicBezTo>
                  <a:lnTo>
                    <a:pt x="0" y="1911"/>
                  </a:lnTo>
                  <a:lnTo>
                    <a:pt x="876" y="1911"/>
                  </a:lnTo>
                  <a:lnTo>
                    <a:pt x="876" y="395"/>
                  </a:lnTo>
                  <a:cubicBezTo>
                    <a:pt x="876" y="256"/>
                    <a:pt x="828" y="116"/>
                    <a:pt x="741" y="1"/>
                  </a:cubicBezTo>
                  <a:close/>
                </a:path>
              </a:pathLst>
            </a:custGeom>
            <a:solidFill>
              <a:srgbClr val="D2D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3" name="Google Shape;13853;p93"/>
            <p:cNvSpPr/>
            <p:nvPr/>
          </p:nvSpPr>
          <p:spPr>
            <a:xfrm>
              <a:off x="5795089" y="3534604"/>
              <a:ext cx="28798" cy="63130"/>
            </a:xfrm>
            <a:custGeom>
              <a:avLst/>
              <a:gdLst/>
              <a:ahLst/>
              <a:cxnLst/>
              <a:rect l="l" t="t" r="r" b="b"/>
              <a:pathLst>
                <a:path w="1098" h="2407" extrusionOk="0">
                  <a:moveTo>
                    <a:pt x="660" y="1"/>
                  </a:moveTo>
                  <a:cubicBezTo>
                    <a:pt x="299" y="5"/>
                    <a:pt x="5" y="299"/>
                    <a:pt x="5" y="660"/>
                  </a:cubicBezTo>
                  <a:lnTo>
                    <a:pt x="5" y="809"/>
                  </a:lnTo>
                  <a:cubicBezTo>
                    <a:pt x="0" y="1001"/>
                    <a:pt x="34" y="1184"/>
                    <a:pt x="92" y="1367"/>
                  </a:cubicBezTo>
                  <a:lnTo>
                    <a:pt x="438" y="2406"/>
                  </a:lnTo>
                  <a:lnTo>
                    <a:pt x="1098" y="2406"/>
                  </a:lnTo>
                  <a:lnTo>
                    <a:pt x="1098" y="1"/>
                  </a:ln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4" name="Google Shape;13854;p93"/>
            <p:cNvSpPr/>
            <p:nvPr/>
          </p:nvSpPr>
          <p:spPr>
            <a:xfrm>
              <a:off x="5806577" y="3528939"/>
              <a:ext cx="69057" cy="68926"/>
            </a:xfrm>
            <a:custGeom>
              <a:avLst/>
              <a:gdLst/>
              <a:ahLst/>
              <a:cxnLst/>
              <a:rect l="l" t="t" r="r" b="b"/>
              <a:pathLst>
                <a:path w="2633" h="2628" extrusionOk="0">
                  <a:moveTo>
                    <a:pt x="660" y="0"/>
                  </a:moveTo>
                  <a:cubicBezTo>
                    <a:pt x="299" y="0"/>
                    <a:pt x="0" y="294"/>
                    <a:pt x="0" y="654"/>
                  </a:cubicBezTo>
                  <a:cubicBezTo>
                    <a:pt x="0" y="895"/>
                    <a:pt x="198" y="1092"/>
                    <a:pt x="443" y="1092"/>
                  </a:cubicBezTo>
                  <a:lnTo>
                    <a:pt x="2194" y="2627"/>
                  </a:lnTo>
                  <a:lnTo>
                    <a:pt x="2579" y="1270"/>
                  </a:lnTo>
                  <a:cubicBezTo>
                    <a:pt x="2613" y="1150"/>
                    <a:pt x="2628" y="1030"/>
                    <a:pt x="2632" y="909"/>
                  </a:cubicBezTo>
                  <a:lnTo>
                    <a:pt x="2632" y="0"/>
                  </a:ln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5" name="Google Shape;13855;p93"/>
            <p:cNvSpPr/>
            <p:nvPr/>
          </p:nvSpPr>
          <p:spPr>
            <a:xfrm>
              <a:off x="5818065" y="3614991"/>
              <a:ext cx="34463" cy="34489"/>
            </a:xfrm>
            <a:custGeom>
              <a:avLst/>
              <a:gdLst/>
              <a:ahLst/>
              <a:cxnLst/>
              <a:rect l="l" t="t" r="r" b="b"/>
              <a:pathLst>
                <a:path w="1314" h="1315" extrusionOk="0">
                  <a:moveTo>
                    <a:pt x="0" y="1"/>
                  </a:moveTo>
                  <a:lnTo>
                    <a:pt x="0" y="1314"/>
                  </a:lnTo>
                  <a:lnTo>
                    <a:pt x="1314" y="1314"/>
                  </a:lnTo>
                  <a:lnTo>
                    <a:pt x="1314" y="1"/>
                  </a:ln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6" name="Google Shape;13856;p93"/>
            <p:cNvSpPr/>
            <p:nvPr/>
          </p:nvSpPr>
          <p:spPr>
            <a:xfrm>
              <a:off x="5777937" y="3628997"/>
              <a:ext cx="114850" cy="72231"/>
            </a:xfrm>
            <a:custGeom>
              <a:avLst/>
              <a:gdLst/>
              <a:ahLst/>
              <a:cxnLst/>
              <a:rect l="l" t="t" r="r" b="b"/>
              <a:pathLst>
                <a:path w="4379" h="2754" extrusionOk="0">
                  <a:moveTo>
                    <a:pt x="1535" y="1"/>
                  </a:moveTo>
                  <a:lnTo>
                    <a:pt x="476" y="299"/>
                  </a:lnTo>
                  <a:cubicBezTo>
                    <a:pt x="193" y="381"/>
                    <a:pt x="0" y="636"/>
                    <a:pt x="0" y="929"/>
                  </a:cubicBezTo>
                  <a:lnTo>
                    <a:pt x="0" y="2753"/>
                  </a:lnTo>
                  <a:lnTo>
                    <a:pt x="4379" y="2753"/>
                  </a:lnTo>
                  <a:lnTo>
                    <a:pt x="4379" y="929"/>
                  </a:lnTo>
                  <a:cubicBezTo>
                    <a:pt x="4379" y="636"/>
                    <a:pt x="4186" y="381"/>
                    <a:pt x="3902" y="299"/>
                  </a:cubicBezTo>
                  <a:lnTo>
                    <a:pt x="2849" y="1"/>
                  </a:lnTo>
                  <a:lnTo>
                    <a:pt x="2189" y="780"/>
                  </a:lnTo>
                  <a:lnTo>
                    <a:pt x="1535" y="1"/>
                  </a:lnTo>
                  <a:close/>
                </a:path>
              </a:pathLst>
            </a:custGeom>
            <a:solidFill>
              <a:srgbClr val="DD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7" name="Google Shape;13857;p93"/>
            <p:cNvSpPr/>
            <p:nvPr/>
          </p:nvSpPr>
          <p:spPr>
            <a:xfrm>
              <a:off x="5800886" y="3557684"/>
              <a:ext cx="68926" cy="63130"/>
            </a:xfrm>
            <a:custGeom>
              <a:avLst/>
              <a:gdLst/>
              <a:ahLst/>
              <a:cxnLst/>
              <a:rect l="l" t="t" r="r" b="b"/>
              <a:pathLst>
                <a:path w="2628" h="2407" extrusionOk="0">
                  <a:moveTo>
                    <a:pt x="826" y="1"/>
                  </a:moveTo>
                  <a:cubicBezTo>
                    <a:pt x="712" y="1"/>
                    <a:pt x="608" y="48"/>
                    <a:pt x="525" y="126"/>
                  </a:cubicBezTo>
                  <a:lnTo>
                    <a:pt x="309" y="343"/>
                  </a:lnTo>
                  <a:cubicBezTo>
                    <a:pt x="111" y="540"/>
                    <a:pt x="1" y="810"/>
                    <a:pt x="1" y="1093"/>
                  </a:cubicBezTo>
                  <a:cubicBezTo>
                    <a:pt x="1" y="1815"/>
                    <a:pt x="588" y="2407"/>
                    <a:pt x="1314" y="2407"/>
                  </a:cubicBezTo>
                  <a:cubicBezTo>
                    <a:pt x="2041" y="2407"/>
                    <a:pt x="2628" y="1815"/>
                    <a:pt x="2628" y="1093"/>
                  </a:cubicBezTo>
                  <a:lnTo>
                    <a:pt x="2628" y="814"/>
                  </a:lnTo>
                  <a:cubicBezTo>
                    <a:pt x="2628" y="694"/>
                    <a:pt x="2585" y="583"/>
                    <a:pt x="2503" y="502"/>
                  </a:cubicBezTo>
                  <a:cubicBezTo>
                    <a:pt x="2161" y="170"/>
                    <a:pt x="1545" y="20"/>
                    <a:pt x="843" y="1"/>
                  </a:cubicBezTo>
                  <a:cubicBezTo>
                    <a:pt x="837" y="1"/>
                    <a:pt x="832" y="1"/>
                    <a:pt x="826" y="1"/>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8" name="Google Shape;13858;p93"/>
            <p:cNvSpPr/>
            <p:nvPr/>
          </p:nvSpPr>
          <p:spPr>
            <a:xfrm>
              <a:off x="5800886" y="3557684"/>
              <a:ext cx="68821" cy="61766"/>
            </a:xfrm>
            <a:custGeom>
              <a:avLst/>
              <a:gdLst/>
              <a:ahLst/>
              <a:cxnLst/>
              <a:rect l="l" t="t" r="r" b="b"/>
              <a:pathLst>
                <a:path w="2624" h="2355" extrusionOk="0">
                  <a:moveTo>
                    <a:pt x="826" y="1"/>
                  </a:moveTo>
                  <a:cubicBezTo>
                    <a:pt x="712" y="1"/>
                    <a:pt x="608" y="48"/>
                    <a:pt x="525" y="126"/>
                  </a:cubicBezTo>
                  <a:lnTo>
                    <a:pt x="309" y="343"/>
                  </a:lnTo>
                  <a:cubicBezTo>
                    <a:pt x="111" y="540"/>
                    <a:pt x="1" y="810"/>
                    <a:pt x="1" y="1089"/>
                  </a:cubicBezTo>
                  <a:cubicBezTo>
                    <a:pt x="1" y="1676"/>
                    <a:pt x="386" y="2190"/>
                    <a:pt x="949" y="2354"/>
                  </a:cubicBezTo>
                  <a:cubicBezTo>
                    <a:pt x="761" y="2123"/>
                    <a:pt x="655" y="1830"/>
                    <a:pt x="655" y="1531"/>
                  </a:cubicBezTo>
                  <a:lnTo>
                    <a:pt x="655" y="1093"/>
                  </a:lnTo>
                  <a:lnTo>
                    <a:pt x="660" y="1093"/>
                  </a:lnTo>
                  <a:cubicBezTo>
                    <a:pt x="655" y="850"/>
                    <a:pt x="853" y="654"/>
                    <a:pt x="1089" y="654"/>
                  </a:cubicBezTo>
                  <a:cubicBezTo>
                    <a:pt x="1100" y="654"/>
                    <a:pt x="1111" y="655"/>
                    <a:pt x="1122" y="656"/>
                  </a:cubicBezTo>
                  <a:cubicBezTo>
                    <a:pt x="1565" y="684"/>
                    <a:pt x="2219" y="757"/>
                    <a:pt x="2623" y="949"/>
                  </a:cubicBezTo>
                  <a:cubicBezTo>
                    <a:pt x="2609" y="858"/>
                    <a:pt x="2570" y="569"/>
                    <a:pt x="2503" y="502"/>
                  </a:cubicBezTo>
                  <a:cubicBezTo>
                    <a:pt x="2161" y="170"/>
                    <a:pt x="1545" y="20"/>
                    <a:pt x="843" y="1"/>
                  </a:cubicBezTo>
                  <a:cubicBezTo>
                    <a:pt x="837" y="1"/>
                    <a:pt x="832" y="1"/>
                    <a:pt x="826" y="1"/>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59" name="Google Shape;13859;p93"/>
            <p:cNvSpPr/>
            <p:nvPr/>
          </p:nvSpPr>
          <p:spPr>
            <a:xfrm>
              <a:off x="5870048" y="3431241"/>
              <a:ext cx="171790" cy="201060"/>
            </a:xfrm>
            <a:custGeom>
              <a:avLst/>
              <a:gdLst/>
              <a:ahLst/>
              <a:cxnLst/>
              <a:rect l="l" t="t" r="r" b="b"/>
              <a:pathLst>
                <a:path w="6550" h="7666" extrusionOk="0">
                  <a:moveTo>
                    <a:pt x="3277" y="1"/>
                  </a:moveTo>
                  <a:cubicBezTo>
                    <a:pt x="1704" y="1"/>
                    <a:pt x="559" y="1088"/>
                    <a:pt x="429" y="2849"/>
                  </a:cubicBezTo>
                  <a:cubicBezTo>
                    <a:pt x="270" y="5015"/>
                    <a:pt x="87" y="6227"/>
                    <a:pt x="20" y="6631"/>
                  </a:cubicBezTo>
                  <a:cubicBezTo>
                    <a:pt x="1" y="6728"/>
                    <a:pt x="54" y="6824"/>
                    <a:pt x="140" y="6862"/>
                  </a:cubicBezTo>
                  <a:cubicBezTo>
                    <a:pt x="559" y="7079"/>
                    <a:pt x="1844" y="7666"/>
                    <a:pt x="3273" y="7666"/>
                  </a:cubicBezTo>
                  <a:cubicBezTo>
                    <a:pt x="4707" y="7666"/>
                    <a:pt x="5991" y="7079"/>
                    <a:pt x="6410" y="6862"/>
                  </a:cubicBezTo>
                  <a:cubicBezTo>
                    <a:pt x="6496" y="6824"/>
                    <a:pt x="6549" y="6728"/>
                    <a:pt x="6530" y="6631"/>
                  </a:cubicBezTo>
                  <a:cubicBezTo>
                    <a:pt x="6463" y="6227"/>
                    <a:pt x="6280" y="5010"/>
                    <a:pt x="6121" y="2849"/>
                  </a:cubicBezTo>
                  <a:cubicBezTo>
                    <a:pt x="5991" y="1088"/>
                    <a:pt x="4846" y="1"/>
                    <a:pt x="3277" y="1"/>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0" name="Google Shape;13860;p93"/>
            <p:cNvSpPr/>
            <p:nvPr/>
          </p:nvSpPr>
          <p:spPr>
            <a:xfrm>
              <a:off x="5910569" y="3431241"/>
              <a:ext cx="131269" cy="200981"/>
            </a:xfrm>
            <a:custGeom>
              <a:avLst/>
              <a:gdLst/>
              <a:ahLst/>
              <a:cxnLst/>
              <a:rect l="l" t="t" r="r" b="b"/>
              <a:pathLst>
                <a:path w="5005" h="7663" extrusionOk="0">
                  <a:moveTo>
                    <a:pt x="1732" y="1"/>
                  </a:moveTo>
                  <a:cubicBezTo>
                    <a:pt x="1622" y="1"/>
                    <a:pt x="1516" y="6"/>
                    <a:pt x="1410" y="15"/>
                  </a:cubicBezTo>
                  <a:cubicBezTo>
                    <a:pt x="183" y="136"/>
                    <a:pt x="0" y="1868"/>
                    <a:pt x="1179" y="2224"/>
                  </a:cubicBezTo>
                  <a:lnTo>
                    <a:pt x="1208" y="2233"/>
                  </a:lnTo>
                  <a:lnTo>
                    <a:pt x="1646" y="7661"/>
                  </a:lnTo>
                  <a:cubicBezTo>
                    <a:pt x="1680" y="7662"/>
                    <a:pt x="1714" y="7662"/>
                    <a:pt x="1748" y="7662"/>
                  </a:cubicBezTo>
                  <a:cubicBezTo>
                    <a:pt x="3174" y="7662"/>
                    <a:pt x="4451" y="7079"/>
                    <a:pt x="4870" y="6867"/>
                  </a:cubicBezTo>
                  <a:cubicBezTo>
                    <a:pt x="4956" y="6824"/>
                    <a:pt x="5004" y="6728"/>
                    <a:pt x="4990" y="6631"/>
                  </a:cubicBezTo>
                  <a:cubicBezTo>
                    <a:pt x="4923" y="6227"/>
                    <a:pt x="4740" y="5010"/>
                    <a:pt x="4581" y="2849"/>
                  </a:cubicBezTo>
                  <a:cubicBezTo>
                    <a:pt x="4451" y="1088"/>
                    <a:pt x="3306" y="1"/>
                    <a:pt x="1732" y="1"/>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1" name="Google Shape;13861;p93"/>
            <p:cNvSpPr/>
            <p:nvPr/>
          </p:nvSpPr>
          <p:spPr>
            <a:xfrm>
              <a:off x="5858324" y="3586351"/>
              <a:ext cx="195238" cy="114876"/>
            </a:xfrm>
            <a:custGeom>
              <a:avLst/>
              <a:gdLst/>
              <a:ahLst/>
              <a:cxnLst/>
              <a:rect l="l" t="t" r="r" b="b"/>
              <a:pathLst>
                <a:path w="7444" h="4380" extrusionOk="0">
                  <a:moveTo>
                    <a:pt x="2627" y="0"/>
                  </a:moveTo>
                  <a:lnTo>
                    <a:pt x="2627" y="963"/>
                  </a:lnTo>
                  <a:cubicBezTo>
                    <a:pt x="2627" y="1136"/>
                    <a:pt x="2526" y="1290"/>
                    <a:pt x="2368" y="1362"/>
                  </a:cubicBezTo>
                  <a:lnTo>
                    <a:pt x="520" y="2175"/>
                  </a:lnTo>
                  <a:cubicBezTo>
                    <a:pt x="207" y="2315"/>
                    <a:pt x="0" y="2632"/>
                    <a:pt x="0" y="2979"/>
                  </a:cubicBezTo>
                  <a:lnTo>
                    <a:pt x="0" y="4379"/>
                  </a:lnTo>
                  <a:lnTo>
                    <a:pt x="7444" y="4379"/>
                  </a:lnTo>
                  <a:lnTo>
                    <a:pt x="7444" y="2979"/>
                  </a:lnTo>
                  <a:cubicBezTo>
                    <a:pt x="7444" y="2632"/>
                    <a:pt x="7237" y="2315"/>
                    <a:pt x="6924" y="2175"/>
                  </a:cubicBezTo>
                  <a:lnTo>
                    <a:pt x="5077" y="1362"/>
                  </a:lnTo>
                  <a:cubicBezTo>
                    <a:pt x="4918" y="1290"/>
                    <a:pt x="4817" y="1136"/>
                    <a:pt x="4817" y="963"/>
                  </a:cubicBezTo>
                  <a:lnTo>
                    <a:pt x="4817" y="0"/>
                  </a:ln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2" name="Google Shape;13862;p93"/>
            <p:cNvSpPr/>
            <p:nvPr/>
          </p:nvSpPr>
          <p:spPr>
            <a:xfrm>
              <a:off x="5927224" y="3586351"/>
              <a:ext cx="57438" cy="28772"/>
            </a:xfrm>
            <a:custGeom>
              <a:avLst/>
              <a:gdLst/>
              <a:ahLst/>
              <a:cxnLst/>
              <a:rect l="l" t="t" r="r" b="b"/>
              <a:pathLst>
                <a:path w="2190" h="1097" extrusionOk="0">
                  <a:moveTo>
                    <a:pt x="0" y="0"/>
                  </a:moveTo>
                  <a:lnTo>
                    <a:pt x="0" y="876"/>
                  </a:lnTo>
                  <a:cubicBezTo>
                    <a:pt x="352" y="1023"/>
                    <a:pt x="723" y="1096"/>
                    <a:pt x="1095" y="1096"/>
                  </a:cubicBezTo>
                  <a:cubicBezTo>
                    <a:pt x="1467" y="1096"/>
                    <a:pt x="1838" y="1023"/>
                    <a:pt x="2190" y="876"/>
                  </a:cubicBezTo>
                  <a:lnTo>
                    <a:pt x="2190" y="0"/>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3" name="Google Shape;13863;p93"/>
            <p:cNvSpPr/>
            <p:nvPr/>
          </p:nvSpPr>
          <p:spPr>
            <a:xfrm>
              <a:off x="5858324" y="3627607"/>
              <a:ext cx="195238" cy="73489"/>
            </a:xfrm>
            <a:custGeom>
              <a:avLst/>
              <a:gdLst/>
              <a:ahLst/>
              <a:cxnLst/>
              <a:rect l="l" t="t" r="r" b="b"/>
              <a:pathLst>
                <a:path w="7444" h="2802" extrusionOk="0">
                  <a:moveTo>
                    <a:pt x="1882" y="1"/>
                  </a:moveTo>
                  <a:lnTo>
                    <a:pt x="520" y="602"/>
                  </a:lnTo>
                  <a:cubicBezTo>
                    <a:pt x="202" y="742"/>
                    <a:pt x="0" y="1059"/>
                    <a:pt x="0" y="1406"/>
                  </a:cubicBezTo>
                  <a:lnTo>
                    <a:pt x="0" y="2801"/>
                  </a:lnTo>
                  <a:lnTo>
                    <a:pt x="7444" y="2801"/>
                  </a:lnTo>
                  <a:lnTo>
                    <a:pt x="7444" y="1406"/>
                  </a:lnTo>
                  <a:cubicBezTo>
                    <a:pt x="7444" y="1059"/>
                    <a:pt x="7237" y="742"/>
                    <a:pt x="6924" y="602"/>
                  </a:cubicBezTo>
                  <a:lnTo>
                    <a:pt x="5562" y="1"/>
                  </a:lnTo>
                  <a:cubicBezTo>
                    <a:pt x="5269" y="766"/>
                    <a:pt x="4538" y="1271"/>
                    <a:pt x="3720" y="1271"/>
                  </a:cubicBezTo>
                  <a:cubicBezTo>
                    <a:pt x="2906" y="1271"/>
                    <a:pt x="2170" y="766"/>
                    <a:pt x="1882" y="1"/>
                  </a:cubicBezTo>
                  <a:close/>
                </a:path>
              </a:pathLst>
            </a:custGeom>
            <a:solidFill>
              <a:srgbClr val="96A4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4" name="Google Shape;13864;p93"/>
            <p:cNvSpPr/>
            <p:nvPr/>
          </p:nvSpPr>
          <p:spPr>
            <a:xfrm>
              <a:off x="5898452" y="3489676"/>
              <a:ext cx="114981" cy="108057"/>
            </a:xfrm>
            <a:custGeom>
              <a:avLst/>
              <a:gdLst/>
              <a:ahLst/>
              <a:cxnLst/>
              <a:rect l="l" t="t" r="r" b="b"/>
              <a:pathLst>
                <a:path w="4384" h="4120" extrusionOk="0">
                  <a:moveTo>
                    <a:pt x="1599" y="0"/>
                  </a:moveTo>
                  <a:cubicBezTo>
                    <a:pt x="1436" y="0"/>
                    <a:pt x="1284" y="93"/>
                    <a:pt x="1208" y="241"/>
                  </a:cubicBezTo>
                  <a:cubicBezTo>
                    <a:pt x="1068" y="525"/>
                    <a:pt x="770" y="977"/>
                    <a:pt x="183" y="1377"/>
                  </a:cubicBezTo>
                  <a:cubicBezTo>
                    <a:pt x="68" y="1459"/>
                    <a:pt x="0" y="1593"/>
                    <a:pt x="5" y="1733"/>
                  </a:cubicBezTo>
                  <a:lnTo>
                    <a:pt x="5" y="1858"/>
                  </a:lnTo>
                  <a:cubicBezTo>
                    <a:pt x="5" y="3022"/>
                    <a:pt x="886" y="4042"/>
                    <a:pt x="2050" y="4115"/>
                  </a:cubicBezTo>
                  <a:cubicBezTo>
                    <a:pt x="2101" y="4118"/>
                    <a:pt x="2151" y="4120"/>
                    <a:pt x="2201" y="4120"/>
                  </a:cubicBezTo>
                  <a:cubicBezTo>
                    <a:pt x="3395" y="4120"/>
                    <a:pt x="4384" y="3145"/>
                    <a:pt x="4384" y="1930"/>
                  </a:cubicBezTo>
                  <a:lnTo>
                    <a:pt x="4384" y="1545"/>
                  </a:lnTo>
                  <a:cubicBezTo>
                    <a:pt x="4384" y="1358"/>
                    <a:pt x="4302" y="1179"/>
                    <a:pt x="4162" y="1059"/>
                  </a:cubicBezTo>
                  <a:cubicBezTo>
                    <a:pt x="3811" y="751"/>
                    <a:pt x="3017" y="212"/>
                    <a:pt x="1665" y="5"/>
                  </a:cubicBezTo>
                  <a:cubicBezTo>
                    <a:pt x="1643" y="2"/>
                    <a:pt x="1621" y="0"/>
                    <a:pt x="1599" y="0"/>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5" name="Google Shape;13865;p93"/>
            <p:cNvSpPr/>
            <p:nvPr/>
          </p:nvSpPr>
          <p:spPr>
            <a:xfrm>
              <a:off x="5898452" y="3489676"/>
              <a:ext cx="114981" cy="107559"/>
            </a:xfrm>
            <a:custGeom>
              <a:avLst/>
              <a:gdLst/>
              <a:ahLst/>
              <a:cxnLst/>
              <a:rect l="l" t="t" r="r" b="b"/>
              <a:pathLst>
                <a:path w="4384" h="4101" extrusionOk="0">
                  <a:moveTo>
                    <a:pt x="1599" y="0"/>
                  </a:moveTo>
                  <a:cubicBezTo>
                    <a:pt x="1436" y="0"/>
                    <a:pt x="1284" y="93"/>
                    <a:pt x="1208" y="241"/>
                  </a:cubicBezTo>
                  <a:cubicBezTo>
                    <a:pt x="1165" y="318"/>
                    <a:pt x="1121" y="400"/>
                    <a:pt x="1073" y="472"/>
                  </a:cubicBezTo>
                  <a:cubicBezTo>
                    <a:pt x="842" y="833"/>
                    <a:pt x="544" y="1141"/>
                    <a:pt x="188" y="1377"/>
                  </a:cubicBezTo>
                  <a:cubicBezTo>
                    <a:pt x="72" y="1459"/>
                    <a:pt x="0" y="1588"/>
                    <a:pt x="0" y="1733"/>
                  </a:cubicBezTo>
                  <a:lnTo>
                    <a:pt x="0" y="1858"/>
                  </a:lnTo>
                  <a:cubicBezTo>
                    <a:pt x="0" y="2979"/>
                    <a:pt x="823" y="3965"/>
                    <a:pt x="1925" y="4100"/>
                  </a:cubicBezTo>
                  <a:cubicBezTo>
                    <a:pt x="1535" y="3696"/>
                    <a:pt x="1319" y="3152"/>
                    <a:pt x="1319" y="2589"/>
                  </a:cubicBezTo>
                  <a:lnTo>
                    <a:pt x="1319" y="1213"/>
                  </a:lnTo>
                  <a:cubicBezTo>
                    <a:pt x="1314" y="987"/>
                    <a:pt x="1487" y="799"/>
                    <a:pt x="1708" y="775"/>
                  </a:cubicBezTo>
                  <a:cubicBezTo>
                    <a:pt x="1745" y="772"/>
                    <a:pt x="1787" y="770"/>
                    <a:pt x="1832" y="770"/>
                  </a:cubicBezTo>
                  <a:cubicBezTo>
                    <a:pt x="2441" y="770"/>
                    <a:pt x="3770" y="1090"/>
                    <a:pt x="4384" y="1497"/>
                  </a:cubicBezTo>
                  <a:cubicBezTo>
                    <a:pt x="4350" y="1439"/>
                    <a:pt x="4211" y="1102"/>
                    <a:pt x="4162" y="1059"/>
                  </a:cubicBezTo>
                  <a:cubicBezTo>
                    <a:pt x="3811" y="751"/>
                    <a:pt x="3017" y="212"/>
                    <a:pt x="1665" y="5"/>
                  </a:cubicBezTo>
                  <a:cubicBezTo>
                    <a:pt x="1643" y="2"/>
                    <a:pt x="1621" y="0"/>
                    <a:pt x="1599" y="0"/>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6" name="Google Shape;13866;p93"/>
            <p:cNvSpPr/>
            <p:nvPr/>
          </p:nvSpPr>
          <p:spPr>
            <a:xfrm>
              <a:off x="5858324" y="3646543"/>
              <a:ext cx="40285" cy="54553"/>
            </a:xfrm>
            <a:custGeom>
              <a:avLst/>
              <a:gdLst/>
              <a:ahLst/>
              <a:cxnLst/>
              <a:rect l="l" t="t" r="r" b="b"/>
              <a:pathLst>
                <a:path w="1536" h="2080" extrusionOk="0">
                  <a:moveTo>
                    <a:pt x="327" y="1"/>
                  </a:moveTo>
                  <a:cubicBezTo>
                    <a:pt x="120" y="169"/>
                    <a:pt x="0" y="419"/>
                    <a:pt x="0" y="684"/>
                  </a:cubicBezTo>
                  <a:lnTo>
                    <a:pt x="0" y="2079"/>
                  </a:lnTo>
                  <a:lnTo>
                    <a:pt x="1535" y="2079"/>
                  </a:lnTo>
                  <a:lnTo>
                    <a:pt x="1535" y="1478"/>
                  </a:lnTo>
                  <a:cubicBezTo>
                    <a:pt x="1535" y="1305"/>
                    <a:pt x="1463" y="1141"/>
                    <a:pt x="1343" y="1016"/>
                  </a:cubicBezTo>
                  <a:lnTo>
                    <a:pt x="327" y="1"/>
                  </a:lnTo>
                  <a:close/>
                </a:path>
              </a:pathLst>
            </a:custGeom>
            <a:solidFill>
              <a:srgbClr val="859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7" name="Google Shape;13867;p93"/>
            <p:cNvSpPr/>
            <p:nvPr/>
          </p:nvSpPr>
          <p:spPr>
            <a:xfrm>
              <a:off x="6013407" y="3646543"/>
              <a:ext cx="40154" cy="54553"/>
            </a:xfrm>
            <a:custGeom>
              <a:avLst/>
              <a:gdLst/>
              <a:ahLst/>
              <a:cxnLst/>
              <a:rect l="l" t="t" r="r" b="b"/>
              <a:pathLst>
                <a:path w="1531" h="2080" extrusionOk="0">
                  <a:moveTo>
                    <a:pt x="1204" y="1"/>
                  </a:moveTo>
                  <a:lnTo>
                    <a:pt x="193" y="1016"/>
                  </a:lnTo>
                  <a:cubicBezTo>
                    <a:pt x="68" y="1141"/>
                    <a:pt x="1" y="1305"/>
                    <a:pt x="1" y="1478"/>
                  </a:cubicBezTo>
                  <a:lnTo>
                    <a:pt x="1" y="2079"/>
                  </a:lnTo>
                  <a:lnTo>
                    <a:pt x="1531" y="2079"/>
                  </a:lnTo>
                  <a:lnTo>
                    <a:pt x="1531" y="684"/>
                  </a:lnTo>
                  <a:cubicBezTo>
                    <a:pt x="1531" y="419"/>
                    <a:pt x="1411" y="169"/>
                    <a:pt x="1204" y="1"/>
                  </a:cubicBezTo>
                  <a:close/>
                </a:path>
              </a:pathLst>
            </a:custGeom>
            <a:solidFill>
              <a:srgbClr val="859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8" name="Google Shape;13868;p93"/>
            <p:cNvSpPr/>
            <p:nvPr/>
          </p:nvSpPr>
          <p:spPr>
            <a:xfrm>
              <a:off x="5892944" y="3672797"/>
              <a:ext cx="11147" cy="34096"/>
            </a:xfrm>
            <a:custGeom>
              <a:avLst/>
              <a:gdLst/>
              <a:ahLst/>
              <a:cxnLst/>
              <a:rect l="l" t="t" r="r" b="b"/>
              <a:pathLst>
                <a:path w="425" h="1300" extrusionOk="0">
                  <a:moveTo>
                    <a:pt x="215" y="0"/>
                  </a:moveTo>
                  <a:cubicBezTo>
                    <a:pt x="100" y="0"/>
                    <a:pt x="8" y="92"/>
                    <a:pt x="8" y="207"/>
                  </a:cubicBezTo>
                  <a:lnTo>
                    <a:pt x="8" y="1083"/>
                  </a:lnTo>
                  <a:cubicBezTo>
                    <a:pt x="1" y="1227"/>
                    <a:pt x="107" y="1300"/>
                    <a:pt x="213" y="1300"/>
                  </a:cubicBezTo>
                  <a:cubicBezTo>
                    <a:pt x="319" y="1300"/>
                    <a:pt x="424" y="1227"/>
                    <a:pt x="417" y="1083"/>
                  </a:cubicBezTo>
                  <a:lnTo>
                    <a:pt x="417" y="207"/>
                  </a:lnTo>
                  <a:cubicBezTo>
                    <a:pt x="417" y="92"/>
                    <a:pt x="326" y="0"/>
                    <a:pt x="21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69" name="Google Shape;13869;p93"/>
            <p:cNvSpPr/>
            <p:nvPr/>
          </p:nvSpPr>
          <p:spPr>
            <a:xfrm>
              <a:off x="6007978" y="3672797"/>
              <a:ext cx="10753" cy="33440"/>
            </a:xfrm>
            <a:custGeom>
              <a:avLst/>
              <a:gdLst/>
              <a:ahLst/>
              <a:cxnLst/>
              <a:rect l="l" t="t" r="r" b="b"/>
              <a:pathLst>
                <a:path w="410" h="1275" extrusionOk="0">
                  <a:moveTo>
                    <a:pt x="208" y="0"/>
                  </a:moveTo>
                  <a:cubicBezTo>
                    <a:pt x="92" y="0"/>
                    <a:pt x="1" y="92"/>
                    <a:pt x="1" y="207"/>
                  </a:cubicBezTo>
                  <a:lnTo>
                    <a:pt x="1" y="1083"/>
                  </a:lnTo>
                  <a:cubicBezTo>
                    <a:pt x="8" y="1211"/>
                    <a:pt x="107" y="1274"/>
                    <a:pt x="205" y="1274"/>
                  </a:cubicBezTo>
                  <a:cubicBezTo>
                    <a:pt x="304" y="1274"/>
                    <a:pt x="403" y="1211"/>
                    <a:pt x="410" y="1083"/>
                  </a:cubicBezTo>
                  <a:lnTo>
                    <a:pt x="410" y="207"/>
                  </a:lnTo>
                  <a:cubicBezTo>
                    <a:pt x="410" y="92"/>
                    <a:pt x="318" y="0"/>
                    <a:pt x="20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0" name="Google Shape;13870;p93"/>
            <p:cNvSpPr/>
            <p:nvPr/>
          </p:nvSpPr>
          <p:spPr>
            <a:xfrm>
              <a:off x="5811246" y="3552281"/>
              <a:ext cx="48600" cy="16314"/>
            </a:xfrm>
            <a:custGeom>
              <a:avLst/>
              <a:gdLst/>
              <a:ahLst/>
              <a:cxnLst/>
              <a:rect l="l" t="t" r="r" b="b"/>
              <a:pathLst>
                <a:path w="1853" h="622" extrusionOk="0">
                  <a:moveTo>
                    <a:pt x="260" y="0"/>
                  </a:moveTo>
                  <a:cubicBezTo>
                    <a:pt x="0" y="10"/>
                    <a:pt x="0" y="395"/>
                    <a:pt x="260" y="409"/>
                  </a:cubicBezTo>
                  <a:cubicBezTo>
                    <a:pt x="491" y="409"/>
                    <a:pt x="1160" y="443"/>
                    <a:pt x="1487" y="607"/>
                  </a:cubicBezTo>
                  <a:cubicBezTo>
                    <a:pt x="1514" y="617"/>
                    <a:pt x="1540" y="621"/>
                    <a:pt x="1564" y="621"/>
                  </a:cubicBezTo>
                  <a:cubicBezTo>
                    <a:pt x="1750" y="621"/>
                    <a:pt x="1852" y="356"/>
                    <a:pt x="1665" y="241"/>
                  </a:cubicBezTo>
                  <a:cubicBezTo>
                    <a:pt x="1189" y="0"/>
                    <a:pt x="299" y="0"/>
                    <a:pt x="26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1" name="Google Shape;13871;p93"/>
            <p:cNvSpPr/>
            <p:nvPr/>
          </p:nvSpPr>
          <p:spPr>
            <a:xfrm>
              <a:off x="5795457" y="3661440"/>
              <a:ext cx="10884" cy="44875"/>
            </a:xfrm>
            <a:custGeom>
              <a:avLst/>
              <a:gdLst/>
              <a:ahLst/>
              <a:cxnLst/>
              <a:rect l="l" t="t" r="r" b="b"/>
              <a:pathLst>
                <a:path w="415" h="1711" extrusionOk="0">
                  <a:moveTo>
                    <a:pt x="208" y="0"/>
                  </a:moveTo>
                  <a:cubicBezTo>
                    <a:pt x="92" y="0"/>
                    <a:pt x="1" y="92"/>
                    <a:pt x="1" y="202"/>
                  </a:cubicBezTo>
                  <a:lnTo>
                    <a:pt x="1" y="1516"/>
                  </a:lnTo>
                  <a:cubicBezTo>
                    <a:pt x="8" y="1646"/>
                    <a:pt x="108" y="1711"/>
                    <a:pt x="208" y="1711"/>
                  </a:cubicBezTo>
                  <a:cubicBezTo>
                    <a:pt x="308" y="1711"/>
                    <a:pt x="407" y="1646"/>
                    <a:pt x="415" y="1516"/>
                  </a:cubicBezTo>
                  <a:lnTo>
                    <a:pt x="415" y="202"/>
                  </a:lnTo>
                  <a:cubicBezTo>
                    <a:pt x="415" y="92"/>
                    <a:pt x="318" y="0"/>
                    <a:pt x="20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2" name="Google Shape;13872;p93"/>
            <p:cNvSpPr/>
            <p:nvPr/>
          </p:nvSpPr>
          <p:spPr>
            <a:xfrm>
              <a:off x="5772612" y="3425812"/>
              <a:ext cx="366896" cy="280949"/>
            </a:xfrm>
            <a:custGeom>
              <a:avLst/>
              <a:gdLst/>
              <a:ahLst/>
              <a:cxnLst/>
              <a:rect l="l" t="t" r="r" b="b"/>
              <a:pathLst>
                <a:path w="13989" h="10712" extrusionOk="0">
                  <a:moveTo>
                    <a:pt x="11809" y="3258"/>
                  </a:moveTo>
                  <a:cubicBezTo>
                    <a:pt x="12175" y="3258"/>
                    <a:pt x="12478" y="3513"/>
                    <a:pt x="12478" y="3821"/>
                  </a:cubicBezTo>
                  <a:lnTo>
                    <a:pt x="12478" y="3860"/>
                  </a:lnTo>
                  <a:cubicBezTo>
                    <a:pt x="12264" y="3771"/>
                    <a:pt x="12036" y="3726"/>
                    <a:pt x="11809" y="3726"/>
                  </a:cubicBezTo>
                  <a:cubicBezTo>
                    <a:pt x="11582" y="3726"/>
                    <a:pt x="11354" y="3771"/>
                    <a:pt x="11140" y="3860"/>
                  </a:cubicBezTo>
                  <a:cubicBezTo>
                    <a:pt x="11140" y="3845"/>
                    <a:pt x="11140" y="3836"/>
                    <a:pt x="11140" y="3821"/>
                  </a:cubicBezTo>
                  <a:lnTo>
                    <a:pt x="11135" y="3821"/>
                  </a:lnTo>
                  <a:cubicBezTo>
                    <a:pt x="11135" y="3509"/>
                    <a:pt x="11438" y="3258"/>
                    <a:pt x="11809" y="3258"/>
                  </a:cubicBezTo>
                  <a:close/>
                  <a:moveTo>
                    <a:pt x="11802" y="4134"/>
                  </a:moveTo>
                  <a:cubicBezTo>
                    <a:pt x="11805" y="4134"/>
                    <a:pt x="11807" y="4134"/>
                    <a:pt x="11809" y="4134"/>
                  </a:cubicBezTo>
                  <a:cubicBezTo>
                    <a:pt x="12540" y="4134"/>
                    <a:pt x="13132" y="4731"/>
                    <a:pt x="13132" y="5462"/>
                  </a:cubicBezTo>
                  <a:cubicBezTo>
                    <a:pt x="13132" y="5602"/>
                    <a:pt x="13113" y="5741"/>
                    <a:pt x="13065" y="5876"/>
                  </a:cubicBezTo>
                  <a:cubicBezTo>
                    <a:pt x="12487" y="5284"/>
                    <a:pt x="11463" y="5053"/>
                    <a:pt x="11414" y="5044"/>
                  </a:cubicBezTo>
                  <a:cubicBezTo>
                    <a:pt x="11399" y="5040"/>
                    <a:pt x="11383" y="5038"/>
                    <a:pt x="11368" y="5038"/>
                  </a:cubicBezTo>
                  <a:cubicBezTo>
                    <a:pt x="11257" y="5038"/>
                    <a:pt x="11164" y="5127"/>
                    <a:pt x="11164" y="5246"/>
                  </a:cubicBezTo>
                  <a:cubicBezTo>
                    <a:pt x="11145" y="5356"/>
                    <a:pt x="11087" y="5462"/>
                    <a:pt x="11005" y="5539"/>
                  </a:cubicBezTo>
                  <a:cubicBezTo>
                    <a:pt x="10848" y="5686"/>
                    <a:pt x="10987" y="5897"/>
                    <a:pt x="11147" y="5897"/>
                  </a:cubicBezTo>
                  <a:cubicBezTo>
                    <a:pt x="11197" y="5897"/>
                    <a:pt x="11248" y="5877"/>
                    <a:pt x="11294" y="5828"/>
                  </a:cubicBezTo>
                  <a:cubicBezTo>
                    <a:pt x="11390" y="5732"/>
                    <a:pt x="11467" y="5621"/>
                    <a:pt x="11515" y="5496"/>
                  </a:cubicBezTo>
                  <a:cubicBezTo>
                    <a:pt x="11862" y="5597"/>
                    <a:pt x="12579" y="5857"/>
                    <a:pt x="12901" y="6309"/>
                  </a:cubicBezTo>
                  <a:cubicBezTo>
                    <a:pt x="12807" y="6843"/>
                    <a:pt x="12341" y="7228"/>
                    <a:pt x="11805" y="7228"/>
                  </a:cubicBezTo>
                  <a:cubicBezTo>
                    <a:pt x="11795" y="7228"/>
                    <a:pt x="11785" y="7228"/>
                    <a:pt x="11775" y="7228"/>
                  </a:cubicBezTo>
                  <a:cubicBezTo>
                    <a:pt x="11222" y="7209"/>
                    <a:pt x="10770" y="6790"/>
                    <a:pt x="10707" y="6242"/>
                  </a:cubicBezTo>
                  <a:cubicBezTo>
                    <a:pt x="10702" y="6208"/>
                    <a:pt x="10693" y="6179"/>
                    <a:pt x="10678" y="6155"/>
                  </a:cubicBezTo>
                  <a:cubicBezTo>
                    <a:pt x="10131" y="5272"/>
                    <a:pt x="10767" y="4134"/>
                    <a:pt x="11802" y="4134"/>
                  </a:cubicBezTo>
                  <a:close/>
                  <a:moveTo>
                    <a:pt x="3720" y="4134"/>
                  </a:moveTo>
                  <a:lnTo>
                    <a:pt x="3720" y="4986"/>
                  </a:lnTo>
                  <a:cubicBezTo>
                    <a:pt x="3720" y="5125"/>
                    <a:pt x="3687" y="5260"/>
                    <a:pt x="3624" y="5385"/>
                  </a:cubicBezTo>
                  <a:lnTo>
                    <a:pt x="3523" y="5592"/>
                  </a:lnTo>
                  <a:cubicBezTo>
                    <a:pt x="3509" y="5621"/>
                    <a:pt x="3499" y="5650"/>
                    <a:pt x="3499" y="5684"/>
                  </a:cubicBezTo>
                  <a:lnTo>
                    <a:pt x="3499" y="6121"/>
                  </a:lnTo>
                  <a:cubicBezTo>
                    <a:pt x="3499" y="6735"/>
                    <a:pt x="3003" y="7229"/>
                    <a:pt x="2394" y="7229"/>
                  </a:cubicBezTo>
                  <a:cubicBezTo>
                    <a:pt x="2382" y="7229"/>
                    <a:pt x="2370" y="7228"/>
                    <a:pt x="2359" y="7228"/>
                  </a:cubicBezTo>
                  <a:cubicBezTo>
                    <a:pt x="1767" y="7209"/>
                    <a:pt x="1286" y="6689"/>
                    <a:pt x="1286" y="6064"/>
                  </a:cubicBezTo>
                  <a:lnTo>
                    <a:pt x="1286" y="5684"/>
                  </a:lnTo>
                  <a:cubicBezTo>
                    <a:pt x="1286" y="5650"/>
                    <a:pt x="1276" y="5621"/>
                    <a:pt x="1262" y="5592"/>
                  </a:cubicBezTo>
                  <a:lnTo>
                    <a:pt x="1137" y="5337"/>
                  </a:lnTo>
                  <a:cubicBezTo>
                    <a:pt x="1088" y="5246"/>
                    <a:pt x="1064" y="5140"/>
                    <a:pt x="1064" y="5039"/>
                  </a:cubicBezTo>
                  <a:lnTo>
                    <a:pt x="1064" y="5024"/>
                  </a:lnTo>
                  <a:cubicBezTo>
                    <a:pt x="1064" y="4534"/>
                    <a:pt x="1464" y="4134"/>
                    <a:pt x="1955" y="4134"/>
                  </a:cubicBezTo>
                  <a:close/>
                  <a:moveTo>
                    <a:pt x="6992" y="415"/>
                  </a:moveTo>
                  <a:cubicBezTo>
                    <a:pt x="7714" y="415"/>
                    <a:pt x="8345" y="655"/>
                    <a:pt x="8811" y="1117"/>
                  </a:cubicBezTo>
                  <a:cubicBezTo>
                    <a:pt x="9288" y="1589"/>
                    <a:pt x="9572" y="2262"/>
                    <a:pt x="9634" y="3071"/>
                  </a:cubicBezTo>
                  <a:cubicBezTo>
                    <a:pt x="9793" y="5255"/>
                    <a:pt x="9976" y="6473"/>
                    <a:pt x="10048" y="6896"/>
                  </a:cubicBezTo>
                  <a:cubicBezTo>
                    <a:pt x="10048" y="6901"/>
                    <a:pt x="10048" y="6906"/>
                    <a:pt x="10043" y="6906"/>
                  </a:cubicBezTo>
                  <a:cubicBezTo>
                    <a:pt x="9648" y="7151"/>
                    <a:pt x="9215" y="7334"/>
                    <a:pt x="8768" y="7445"/>
                  </a:cubicBezTo>
                  <a:lnTo>
                    <a:pt x="8431" y="7300"/>
                  </a:lnTo>
                  <a:cubicBezTo>
                    <a:pt x="8345" y="7262"/>
                    <a:pt x="8292" y="7175"/>
                    <a:pt x="8292" y="7084"/>
                  </a:cubicBezTo>
                  <a:lnTo>
                    <a:pt x="8292" y="6376"/>
                  </a:lnTo>
                  <a:cubicBezTo>
                    <a:pt x="8975" y="5939"/>
                    <a:pt x="9389" y="5178"/>
                    <a:pt x="9389" y="4370"/>
                  </a:cubicBezTo>
                  <a:lnTo>
                    <a:pt x="9389" y="3985"/>
                  </a:lnTo>
                  <a:cubicBezTo>
                    <a:pt x="9389" y="3735"/>
                    <a:pt x="9283" y="3499"/>
                    <a:pt x="9095" y="3335"/>
                  </a:cubicBezTo>
                  <a:cubicBezTo>
                    <a:pt x="8686" y="2975"/>
                    <a:pt x="7753" y="2354"/>
                    <a:pt x="6136" y="2195"/>
                  </a:cubicBezTo>
                  <a:cubicBezTo>
                    <a:pt x="6131" y="2195"/>
                    <a:pt x="6126" y="2195"/>
                    <a:pt x="6122" y="2195"/>
                  </a:cubicBezTo>
                  <a:cubicBezTo>
                    <a:pt x="5875" y="2195"/>
                    <a:pt x="5842" y="2566"/>
                    <a:pt x="6097" y="2604"/>
                  </a:cubicBezTo>
                  <a:cubicBezTo>
                    <a:pt x="7599" y="2753"/>
                    <a:pt x="8450" y="3326"/>
                    <a:pt x="8826" y="3648"/>
                  </a:cubicBezTo>
                  <a:cubicBezTo>
                    <a:pt x="8922" y="3735"/>
                    <a:pt x="8980" y="3855"/>
                    <a:pt x="8975" y="3985"/>
                  </a:cubicBezTo>
                  <a:lnTo>
                    <a:pt x="8975" y="4370"/>
                  </a:lnTo>
                  <a:cubicBezTo>
                    <a:pt x="8975" y="5467"/>
                    <a:pt x="8089" y="6352"/>
                    <a:pt x="6992" y="6352"/>
                  </a:cubicBezTo>
                  <a:cubicBezTo>
                    <a:pt x="5895" y="6352"/>
                    <a:pt x="5005" y="5467"/>
                    <a:pt x="5005" y="4370"/>
                  </a:cubicBezTo>
                  <a:lnTo>
                    <a:pt x="5005" y="4197"/>
                  </a:lnTo>
                  <a:cubicBezTo>
                    <a:pt x="5010" y="4115"/>
                    <a:pt x="5053" y="4043"/>
                    <a:pt x="5125" y="4004"/>
                  </a:cubicBezTo>
                  <a:cubicBezTo>
                    <a:pt x="5472" y="3812"/>
                    <a:pt x="5741" y="3494"/>
                    <a:pt x="5871" y="3119"/>
                  </a:cubicBezTo>
                  <a:cubicBezTo>
                    <a:pt x="5936" y="2953"/>
                    <a:pt x="5803" y="2836"/>
                    <a:pt x="5672" y="2836"/>
                  </a:cubicBezTo>
                  <a:cubicBezTo>
                    <a:pt x="5591" y="2836"/>
                    <a:pt x="5511" y="2882"/>
                    <a:pt x="5482" y="2989"/>
                  </a:cubicBezTo>
                  <a:cubicBezTo>
                    <a:pt x="5385" y="3273"/>
                    <a:pt x="5183" y="3509"/>
                    <a:pt x="4919" y="3653"/>
                  </a:cubicBezTo>
                  <a:cubicBezTo>
                    <a:pt x="4721" y="3764"/>
                    <a:pt x="4601" y="3971"/>
                    <a:pt x="4596" y="4202"/>
                  </a:cubicBezTo>
                  <a:lnTo>
                    <a:pt x="4596" y="4370"/>
                  </a:lnTo>
                  <a:cubicBezTo>
                    <a:pt x="4596" y="5183"/>
                    <a:pt x="5010" y="5939"/>
                    <a:pt x="5693" y="6381"/>
                  </a:cubicBezTo>
                  <a:lnTo>
                    <a:pt x="5693" y="7084"/>
                  </a:lnTo>
                  <a:cubicBezTo>
                    <a:pt x="5693" y="7180"/>
                    <a:pt x="5636" y="7262"/>
                    <a:pt x="5554" y="7300"/>
                  </a:cubicBezTo>
                  <a:lnTo>
                    <a:pt x="5217" y="7449"/>
                  </a:lnTo>
                  <a:cubicBezTo>
                    <a:pt x="4765" y="7334"/>
                    <a:pt x="4332" y="7156"/>
                    <a:pt x="3937" y="6911"/>
                  </a:cubicBezTo>
                  <a:cubicBezTo>
                    <a:pt x="3932" y="6906"/>
                    <a:pt x="3932" y="6901"/>
                    <a:pt x="3932" y="6896"/>
                  </a:cubicBezTo>
                  <a:cubicBezTo>
                    <a:pt x="4004" y="6477"/>
                    <a:pt x="4187" y="5255"/>
                    <a:pt x="4351" y="3071"/>
                  </a:cubicBezTo>
                  <a:cubicBezTo>
                    <a:pt x="4409" y="2262"/>
                    <a:pt x="4692" y="1589"/>
                    <a:pt x="5169" y="1117"/>
                  </a:cubicBezTo>
                  <a:cubicBezTo>
                    <a:pt x="5636" y="655"/>
                    <a:pt x="6266" y="415"/>
                    <a:pt x="6992" y="415"/>
                  </a:cubicBezTo>
                  <a:close/>
                  <a:moveTo>
                    <a:pt x="3566" y="7084"/>
                  </a:moveTo>
                  <a:cubicBezTo>
                    <a:pt x="3600" y="7151"/>
                    <a:pt x="3653" y="7209"/>
                    <a:pt x="3716" y="7252"/>
                  </a:cubicBezTo>
                  <a:cubicBezTo>
                    <a:pt x="4004" y="7435"/>
                    <a:pt x="4317" y="7584"/>
                    <a:pt x="4644" y="7695"/>
                  </a:cubicBezTo>
                  <a:lnTo>
                    <a:pt x="4072" y="7950"/>
                  </a:lnTo>
                  <a:lnTo>
                    <a:pt x="3422" y="7767"/>
                  </a:lnTo>
                  <a:cubicBezTo>
                    <a:pt x="3254" y="7719"/>
                    <a:pt x="3254" y="7700"/>
                    <a:pt x="3254" y="7652"/>
                  </a:cubicBezTo>
                  <a:lnTo>
                    <a:pt x="3254" y="7372"/>
                  </a:lnTo>
                  <a:cubicBezTo>
                    <a:pt x="3369" y="7291"/>
                    <a:pt x="3475" y="7194"/>
                    <a:pt x="3566" y="7084"/>
                  </a:cubicBezTo>
                  <a:close/>
                  <a:moveTo>
                    <a:pt x="10447" y="6800"/>
                  </a:moveTo>
                  <a:lnTo>
                    <a:pt x="10447" y="6800"/>
                  </a:lnTo>
                  <a:cubicBezTo>
                    <a:pt x="10563" y="7026"/>
                    <a:pt x="10731" y="7223"/>
                    <a:pt x="10943" y="7372"/>
                  </a:cubicBezTo>
                  <a:lnTo>
                    <a:pt x="10943" y="7786"/>
                  </a:lnTo>
                  <a:cubicBezTo>
                    <a:pt x="10943" y="7791"/>
                    <a:pt x="10943" y="7796"/>
                    <a:pt x="10938" y="7801"/>
                  </a:cubicBezTo>
                  <a:lnTo>
                    <a:pt x="10293" y="8118"/>
                  </a:lnTo>
                  <a:lnTo>
                    <a:pt x="10274" y="8109"/>
                  </a:lnTo>
                  <a:lnTo>
                    <a:pt x="9336" y="7695"/>
                  </a:lnTo>
                  <a:cubicBezTo>
                    <a:pt x="9663" y="7584"/>
                    <a:pt x="9976" y="7435"/>
                    <a:pt x="10264" y="7252"/>
                  </a:cubicBezTo>
                  <a:cubicBezTo>
                    <a:pt x="10409" y="7161"/>
                    <a:pt x="10481" y="6992"/>
                    <a:pt x="10452" y="6829"/>
                  </a:cubicBezTo>
                  <a:lnTo>
                    <a:pt x="10447" y="6800"/>
                  </a:lnTo>
                  <a:close/>
                  <a:moveTo>
                    <a:pt x="1940" y="7565"/>
                  </a:moveTo>
                  <a:cubicBezTo>
                    <a:pt x="2070" y="7608"/>
                    <a:pt x="2210" y="7632"/>
                    <a:pt x="2344" y="7637"/>
                  </a:cubicBezTo>
                  <a:lnTo>
                    <a:pt x="2392" y="7637"/>
                  </a:lnTo>
                  <a:cubicBezTo>
                    <a:pt x="2546" y="7637"/>
                    <a:pt x="2700" y="7613"/>
                    <a:pt x="2845" y="7570"/>
                  </a:cubicBezTo>
                  <a:lnTo>
                    <a:pt x="2845" y="7652"/>
                  </a:lnTo>
                  <a:cubicBezTo>
                    <a:pt x="2845" y="7690"/>
                    <a:pt x="2850" y="7733"/>
                    <a:pt x="2859" y="7772"/>
                  </a:cubicBezTo>
                  <a:lnTo>
                    <a:pt x="2392" y="8239"/>
                  </a:lnTo>
                  <a:lnTo>
                    <a:pt x="1926" y="7772"/>
                  </a:lnTo>
                  <a:cubicBezTo>
                    <a:pt x="1935" y="7729"/>
                    <a:pt x="1940" y="7690"/>
                    <a:pt x="1940" y="7652"/>
                  </a:cubicBezTo>
                  <a:lnTo>
                    <a:pt x="1940" y="7565"/>
                  </a:lnTo>
                  <a:close/>
                  <a:moveTo>
                    <a:pt x="12256" y="7570"/>
                  </a:moveTo>
                  <a:lnTo>
                    <a:pt x="12256" y="7786"/>
                  </a:lnTo>
                  <a:cubicBezTo>
                    <a:pt x="12256" y="7858"/>
                    <a:pt x="12276" y="7926"/>
                    <a:pt x="12305" y="7988"/>
                  </a:cubicBezTo>
                  <a:lnTo>
                    <a:pt x="12117" y="8171"/>
                  </a:lnTo>
                  <a:cubicBezTo>
                    <a:pt x="12031" y="8252"/>
                    <a:pt x="11920" y="8293"/>
                    <a:pt x="11809" y="8293"/>
                  </a:cubicBezTo>
                  <a:cubicBezTo>
                    <a:pt x="11696" y="8293"/>
                    <a:pt x="11583" y="8251"/>
                    <a:pt x="11496" y="8166"/>
                  </a:cubicBezTo>
                  <a:lnTo>
                    <a:pt x="11304" y="7988"/>
                  </a:lnTo>
                  <a:cubicBezTo>
                    <a:pt x="11337" y="7926"/>
                    <a:pt x="11357" y="7858"/>
                    <a:pt x="11352" y="7786"/>
                  </a:cubicBezTo>
                  <a:lnTo>
                    <a:pt x="11352" y="7570"/>
                  </a:lnTo>
                  <a:cubicBezTo>
                    <a:pt x="11501" y="7615"/>
                    <a:pt x="11654" y="7638"/>
                    <a:pt x="11806" y="7638"/>
                  </a:cubicBezTo>
                  <a:cubicBezTo>
                    <a:pt x="11958" y="7638"/>
                    <a:pt x="12110" y="7615"/>
                    <a:pt x="12256" y="7570"/>
                  </a:cubicBezTo>
                  <a:close/>
                  <a:moveTo>
                    <a:pt x="7883" y="6593"/>
                  </a:moveTo>
                  <a:lnTo>
                    <a:pt x="7883" y="7084"/>
                  </a:lnTo>
                  <a:cubicBezTo>
                    <a:pt x="7883" y="7339"/>
                    <a:pt x="8032" y="7565"/>
                    <a:pt x="8268" y="7671"/>
                  </a:cubicBezTo>
                  <a:lnTo>
                    <a:pt x="8566" y="7801"/>
                  </a:lnTo>
                  <a:cubicBezTo>
                    <a:pt x="8263" y="8393"/>
                    <a:pt x="7652" y="8763"/>
                    <a:pt x="6988" y="8763"/>
                  </a:cubicBezTo>
                  <a:cubicBezTo>
                    <a:pt x="6328" y="8763"/>
                    <a:pt x="5722" y="8393"/>
                    <a:pt x="5419" y="7801"/>
                  </a:cubicBezTo>
                  <a:lnTo>
                    <a:pt x="5717" y="7671"/>
                  </a:lnTo>
                  <a:cubicBezTo>
                    <a:pt x="5953" y="7565"/>
                    <a:pt x="6102" y="7339"/>
                    <a:pt x="6102" y="7084"/>
                  </a:cubicBezTo>
                  <a:lnTo>
                    <a:pt x="6102" y="6593"/>
                  </a:lnTo>
                  <a:cubicBezTo>
                    <a:pt x="6389" y="6706"/>
                    <a:pt x="6690" y="6763"/>
                    <a:pt x="6992" y="6763"/>
                  </a:cubicBezTo>
                  <a:cubicBezTo>
                    <a:pt x="7294" y="6763"/>
                    <a:pt x="7596" y="6706"/>
                    <a:pt x="7883" y="6593"/>
                  </a:cubicBezTo>
                  <a:close/>
                  <a:moveTo>
                    <a:pt x="6988" y="1"/>
                  </a:moveTo>
                  <a:cubicBezTo>
                    <a:pt x="6160" y="1"/>
                    <a:pt x="5424" y="290"/>
                    <a:pt x="4885" y="824"/>
                  </a:cubicBezTo>
                  <a:cubicBezTo>
                    <a:pt x="4341" y="1363"/>
                    <a:pt x="4009" y="2132"/>
                    <a:pt x="3942" y="3037"/>
                  </a:cubicBezTo>
                  <a:cubicBezTo>
                    <a:pt x="3923" y="3278"/>
                    <a:pt x="3903" y="3509"/>
                    <a:pt x="3884" y="3725"/>
                  </a:cubicBezTo>
                  <a:lnTo>
                    <a:pt x="1955" y="3725"/>
                  </a:lnTo>
                  <a:cubicBezTo>
                    <a:pt x="1238" y="3725"/>
                    <a:pt x="655" y="4307"/>
                    <a:pt x="655" y="5024"/>
                  </a:cubicBezTo>
                  <a:lnTo>
                    <a:pt x="655" y="5039"/>
                  </a:lnTo>
                  <a:cubicBezTo>
                    <a:pt x="655" y="5202"/>
                    <a:pt x="694" y="5371"/>
                    <a:pt x="771" y="5520"/>
                  </a:cubicBezTo>
                  <a:lnTo>
                    <a:pt x="872" y="5727"/>
                  </a:lnTo>
                  <a:lnTo>
                    <a:pt x="872" y="6064"/>
                  </a:lnTo>
                  <a:cubicBezTo>
                    <a:pt x="872" y="6574"/>
                    <a:pt x="1117" y="7055"/>
                    <a:pt x="1531" y="7353"/>
                  </a:cubicBezTo>
                  <a:lnTo>
                    <a:pt x="1531" y="7652"/>
                  </a:lnTo>
                  <a:cubicBezTo>
                    <a:pt x="1531" y="7690"/>
                    <a:pt x="1507" y="7724"/>
                    <a:pt x="1469" y="7733"/>
                  </a:cubicBezTo>
                  <a:lnTo>
                    <a:pt x="626" y="7974"/>
                  </a:lnTo>
                  <a:cubicBezTo>
                    <a:pt x="256" y="8080"/>
                    <a:pt x="1" y="8417"/>
                    <a:pt x="1" y="8802"/>
                  </a:cubicBezTo>
                  <a:lnTo>
                    <a:pt x="1" y="10495"/>
                  </a:lnTo>
                  <a:cubicBezTo>
                    <a:pt x="6" y="10625"/>
                    <a:pt x="104" y="10690"/>
                    <a:pt x="204" y="10690"/>
                  </a:cubicBezTo>
                  <a:cubicBezTo>
                    <a:pt x="303" y="10690"/>
                    <a:pt x="403" y="10625"/>
                    <a:pt x="410" y="10495"/>
                  </a:cubicBezTo>
                  <a:lnTo>
                    <a:pt x="410" y="8802"/>
                  </a:lnTo>
                  <a:cubicBezTo>
                    <a:pt x="410" y="8599"/>
                    <a:pt x="540" y="8421"/>
                    <a:pt x="737" y="8368"/>
                  </a:cubicBezTo>
                  <a:lnTo>
                    <a:pt x="1584" y="8128"/>
                  </a:lnTo>
                  <a:cubicBezTo>
                    <a:pt x="1613" y="8118"/>
                    <a:pt x="1642" y="8104"/>
                    <a:pt x="1671" y="8094"/>
                  </a:cubicBezTo>
                  <a:lnTo>
                    <a:pt x="2190" y="8609"/>
                  </a:lnTo>
                  <a:lnTo>
                    <a:pt x="2190" y="10495"/>
                  </a:lnTo>
                  <a:cubicBezTo>
                    <a:pt x="2181" y="10640"/>
                    <a:pt x="2287" y="10712"/>
                    <a:pt x="2393" y="10712"/>
                  </a:cubicBezTo>
                  <a:cubicBezTo>
                    <a:pt x="2499" y="10712"/>
                    <a:pt x="2607" y="10640"/>
                    <a:pt x="2599" y="10495"/>
                  </a:cubicBezTo>
                  <a:lnTo>
                    <a:pt x="2599" y="8609"/>
                  </a:lnTo>
                  <a:lnTo>
                    <a:pt x="3119" y="8089"/>
                  </a:lnTo>
                  <a:cubicBezTo>
                    <a:pt x="3182" y="8118"/>
                    <a:pt x="3244" y="8138"/>
                    <a:pt x="3311" y="8157"/>
                  </a:cubicBezTo>
                  <a:lnTo>
                    <a:pt x="3518" y="8219"/>
                  </a:lnTo>
                  <a:cubicBezTo>
                    <a:pt x="3234" y="8421"/>
                    <a:pt x="3066" y="8749"/>
                    <a:pt x="3066" y="9100"/>
                  </a:cubicBezTo>
                  <a:lnTo>
                    <a:pt x="3066" y="10495"/>
                  </a:lnTo>
                  <a:cubicBezTo>
                    <a:pt x="3071" y="10625"/>
                    <a:pt x="3169" y="10690"/>
                    <a:pt x="3269" y="10690"/>
                  </a:cubicBezTo>
                  <a:cubicBezTo>
                    <a:pt x="3368" y="10690"/>
                    <a:pt x="3468" y="10625"/>
                    <a:pt x="3475" y="10495"/>
                  </a:cubicBezTo>
                  <a:lnTo>
                    <a:pt x="3475" y="9100"/>
                  </a:lnTo>
                  <a:cubicBezTo>
                    <a:pt x="3475" y="8830"/>
                    <a:pt x="3629" y="8590"/>
                    <a:pt x="3874" y="8484"/>
                  </a:cubicBezTo>
                  <a:lnTo>
                    <a:pt x="5044" y="7969"/>
                  </a:lnTo>
                  <a:cubicBezTo>
                    <a:pt x="5414" y="8705"/>
                    <a:pt x="6165" y="9172"/>
                    <a:pt x="6992" y="9172"/>
                  </a:cubicBezTo>
                  <a:cubicBezTo>
                    <a:pt x="7815" y="9172"/>
                    <a:pt x="8571" y="8705"/>
                    <a:pt x="8936" y="7969"/>
                  </a:cubicBezTo>
                  <a:lnTo>
                    <a:pt x="10106" y="8484"/>
                  </a:lnTo>
                  <a:cubicBezTo>
                    <a:pt x="10351" y="8590"/>
                    <a:pt x="10510" y="8830"/>
                    <a:pt x="10510" y="9100"/>
                  </a:cubicBezTo>
                  <a:lnTo>
                    <a:pt x="10510" y="10495"/>
                  </a:lnTo>
                  <a:cubicBezTo>
                    <a:pt x="10500" y="10640"/>
                    <a:pt x="10606" y="10712"/>
                    <a:pt x="10712" y="10712"/>
                  </a:cubicBezTo>
                  <a:cubicBezTo>
                    <a:pt x="10819" y="10712"/>
                    <a:pt x="10926" y="10640"/>
                    <a:pt x="10919" y="10495"/>
                  </a:cubicBezTo>
                  <a:lnTo>
                    <a:pt x="10919" y="9100"/>
                  </a:lnTo>
                  <a:cubicBezTo>
                    <a:pt x="10919" y="8840"/>
                    <a:pt x="10827" y="8595"/>
                    <a:pt x="10659" y="8397"/>
                  </a:cubicBezTo>
                  <a:lnTo>
                    <a:pt x="10977" y="8239"/>
                  </a:lnTo>
                  <a:lnTo>
                    <a:pt x="11217" y="8465"/>
                  </a:lnTo>
                  <a:cubicBezTo>
                    <a:pt x="11383" y="8623"/>
                    <a:pt x="11597" y="8703"/>
                    <a:pt x="11811" y="8703"/>
                  </a:cubicBezTo>
                  <a:cubicBezTo>
                    <a:pt x="12025" y="8703"/>
                    <a:pt x="12240" y="8623"/>
                    <a:pt x="12406" y="8465"/>
                  </a:cubicBezTo>
                  <a:lnTo>
                    <a:pt x="12646" y="8239"/>
                  </a:lnTo>
                  <a:lnTo>
                    <a:pt x="13329" y="8580"/>
                  </a:lnTo>
                  <a:cubicBezTo>
                    <a:pt x="13483" y="8657"/>
                    <a:pt x="13580" y="8811"/>
                    <a:pt x="13580" y="8984"/>
                  </a:cubicBezTo>
                  <a:lnTo>
                    <a:pt x="13580" y="10495"/>
                  </a:lnTo>
                  <a:cubicBezTo>
                    <a:pt x="13587" y="10625"/>
                    <a:pt x="13686" y="10690"/>
                    <a:pt x="13784" y="10690"/>
                  </a:cubicBezTo>
                  <a:cubicBezTo>
                    <a:pt x="13883" y="10690"/>
                    <a:pt x="13981" y="10625"/>
                    <a:pt x="13989" y="10495"/>
                  </a:cubicBezTo>
                  <a:lnTo>
                    <a:pt x="13989" y="8984"/>
                  </a:lnTo>
                  <a:cubicBezTo>
                    <a:pt x="13989" y="8657"/>
                    <a:pt x="13801" y="8359"/>
                    <a:pt x="13508" y="8214"/>
                  </a:cubicBezTo>
                  <a:lnTo>
                    <a:pt x="12675" y="7801"/>
                  </a:lnTo>
                  <a:cubicBezTo>
                    <a:pt x="12670" y="7796"/>
                    <a:pt x="12670" y="7791"/>
                    <a:pt x="12670" y="7786"/>
                  </a:cubicBezTo>
                  <a:lnTo>
                    <a:pt x="12670" y="7372"/>
                  </a:lnTo>
                  <a:cubicBezTo>
                    <a:pt x="13017" y="7132"/>
                    <a:pt x="13252" y="6752"/>
                    <a:pt x="13310" y="6328"/>
                  </a:cubicBezTo>
                  <a:cubicBezTo>
                    <a:pt x="13753" y="5573"/>
                    <a:pt x="13556" y="4601"/>
                    <a:pt x="12848" y="4076"/>
                  </a:cubicBezTo>
                  <a:cubicBezTo>
                    <a:pt x="12877" y="3995"/>
                    <a:pt x="12887" y="3908"/>
                    <a:pt x="12887" y="3821"/>
                  </a:cubicBezTo>
                  <a:cubicBezTo>
                    <a:pt x="12887" y="3287"/>
                    <a:pt x="12401" y="2849"/>
                    <a:pt x="11804" y="2849"/>
                  </a:cubicBezTo>
                  <a:cubicBezTo>
                    <a:pt x="11207" y="2849"/>
                    <a:pt x="10722" y="3282"/>
                    <a:pt x="10722" y="3821"/>
                  </a:cubicBezTo>
                  <a:cubicBezTo>
                    <a:pt x="10722" y="3908"/>
                    <a:pt x="10736" y="3995"/>
                    <a:pt x="10760" y="4076"/>
                  </a:cubicBezTo>
                  <a:cubicBezTo>
                    <a:pt x="10505" y="4264"/>
                    <a:pt x="10308" y="4524"/>
                    <a:pt x="10192" y="4817"/>
                  </a:cubicBezTo>
                  <a:cubicBezTo>
                    <a:pt x="10139" y="4317"/>
                    <a:pt x="10086" y="3725"/>
                    <a:pt x="10038" y="3037"/>
                  </a:cubicBezTo>
                  <a:cubicBezTo>
                    <a:pt x="9971" y="2132"/>
                    <a:pt x="9644" y="1367"/>
                    <a:pt x="9095" y="824"/>
                  </a:cubicBezTo>
                  <a:cubicBezTo>
                    <a:pt x="8542" y="285"/>
                    <a:pt x="7820" y="1"/>
                    <a:pt x="698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3" name="Google Shape;13873;p93"/>
            <p:cNvSpPr/>
            <p:nvPr/>
          </p:nvSpPr>
          <p:spPr>
            <a:xfrm>
              <a:off x="6105361" y="3668391"/>
              <a:ext cx="11252" cy="38502"/>
            </a:xfrm>
            <a:custGeom>
              <a:avLst/>
              <a:gdLst/>
              <a:ahLst/>
              <a:cxnLst/>
              <a:rect l="l" t="t" r="r" b="b"/>
              <a:pathLst>
                <a:path w="429" h="1468" extrusionOk="0">
                  <a:moveTo>
                    <a:pt x="214" y="0"/>
                  </a:moveTo>
                  <a:cubicBezTo>
                    <a:pt x="99" y="0"/>
                    <a:pt x="7" y="91"/>
                    <a:pt x="7" y="207"/>
                  </a:cubicBezTo>
                  <a:lnTo>
                    <a:pt x="7" y="1251"/>
                  </a:lnTo>
                  <a:cubicBezTo>
                    <a:pt x="0" y="1395"/>
                    <a:pt x="107" y="1468"/>
                    <a:pt x="214" y="1468"/>
                  </a:cubicBezTo>
                  <a:cubicBezTo>
                    <a:pt x="321" y="1468"/>
                    <a:pt x="428" y="1395"/>
                    <a:pt x="421" y="1251"/>
                  </a:cubicBezTo>
                  <a:lnTo>
                    <a:pt x="421" y="207"/>
                  </a:lnTo>
                  <a:cubicBezTo>
                    <a:pt x="421" y="91"/>
                    <a:pt x="325" y="0"/>
                    <a:pt x="21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874" name="Google Shape;13874;p93"/>
          <p:cNvGrpSpPr/>
          <p:nvPr/>
        </p:nvGrpSpPr>
        <p:grpSpPr>
          <a:xfrm>
            <a:off x="6212684" y="3227861"/>
            <a:ext cx="366765" cy="307832"/>
            <a:chOff x="6212684" y="3412436"/>
            <a:chExt cx="366765" cy="307832"/>
          </a:xfrm>
        </p:grpSpPr>
        <p:sp>
          <p:nvSpPr>
            <p:cNvPr id="13875" name="Google Shape;13875;p93"/>
            <p:cNvSpPr/>
            <p:nvPr/>
          </p:nvSpPr>
          <p:spPr>
            <a:xfrm>
              <a:off x="6455367" y="3465311"/>
              <a:ext cx="71208" cy="118653"/>
            </a:xfrm>
            <a:custGeom>
              <a:avLst/>
              <a:gdLst/>
              <a:ahLst/>
              <a:cxnLst/>
              <a:rect l="l" t="t" r="r" b="b"/>
              <a:pathLst>
                <a:path w="2715" h="4524" extrusionOk="0">
                  <a:moveTo>
                    <a:pt x="905" y="1"/>
                  </a:moveTo>
                  <a:lnTo>
                    <a:pt x="905" y="540"/>
                  </a:lnTo>
                  <a:cubicBezTo>
                    <a:pt x="905" y="626"/>
                    <a:pt x="857" y="703"/>
                    <a:pt x="780" y="742"/>
                  </a:cubicBezTo>
                  <a:lnTo>
                    <a:pt x="251" y="1007"/>
                  </a:lnTo>
                  <a:cubicBezTo>
                    <a:pt x="97" y="1084"/>
                    <a:pt x="0" y="1242"/>
                    <a:pt x="0" y="1411"/>
                  </a:cubicBezTo>
                  <a:lnTo>
                    <a:pt x="0" y="4524"/>
                  </a:lnTo>
                  <a:lnTo>
                    <a:pt x="2714" y="4524"/>
                  </a:lnTo>
                  <a:lnTo>
                    <a:pt x="2714" y="1411"/>
                  </a:lnTo>
                  <a:cubicBezTo>
                    <a:pt x="2714" y="1242"/>
                    <a:pt x="2618" y="1084"/>
                    <a:pt x="2464" y="1007"/>
                  </a:cubicBezTo>
                  <a:lnTo>
                    <a:pt x="1935" y="742"/>
                  </a:lnTo>
                  <a:cubicBezTo>
                    <a:pt x="1858" y="703"/>
                    <a:pt x="1810" y="626"/>
                    <a:pt x="1810" y="540"/>
                  </a:cubicBezTo>
                  <a:lnTo>
                    <a:pt x="1810" y="1"/>
                  </a:lnTo>
                  <a:close/>
                </a:path>
              </a:pathLst>
            </a:custGeom>
            <a:solidFill>
              <a:srgbClr val="A1A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6" name="Google Shape;13876;p93"/>
            <p:cNvSpPr/>
            <p:nvPr/>
          </p:nvSpPr>
          <p:spPr>
            <a:xfrm>
              <a:off x="6467222" y="3583938"/>
              <a:ext cx="47472" cy="77266"/>
            </a:xfrm>
            <a:custGeom>
              <a:avLst/>
              <a:gdLst/>
              <a:ahLst/>
              <a:cxnLst/>
              <a:rect l="l" t="t" r="r" b="b"/>
              <a:pathLst>
                <a:path w="1810" h="2946" extrusionOk="0">
                  <a:moveTo>
                    <a:pt x="1" y="1"/>
                  </a:moveTo>
                  <a:lnTo>
                    <a:pt x="1" y="2946"/>
                  </a:lnTo>
                  <a:lnTo>
                    <a:pt x="1810" y="2946"/>
                  </a:lnTo>
                  <a:lnTo>
                    <a:pt x="1810" y="1"/>
                  </a:lnTo>
                  <a:close/>
                </a:path>
              </a:pathLst>
            </a:custGeom>
            <a:solidFill>
              <a:srgbClr val="8A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7" name="Google Shape;13877;p93"/>
            <p:cNvSpPr/>
            <p:nvPr/>
          </p:nvSpPr>
          <p:spPr>
            <a:xfrm>
              <a:off x="6487915" y="3494974"/>
              <a:ext cx="5980" cy="88990"/>
            </a:xfrm>
            <a:custGeom>
              <a:avLst/>
              <a:gdLst/>
              <a:ahLst/>
              <a:cxnLst/>
              <a:rect l="l" t="t" r="r" b="b"/>
              <a:pathLst>
                <a:path w="228" h="3393" extrusionOk="0">
                  <a:moveTo>
                    <a:pt x="1" y="1"/>
                  </a:moveTo>
                  <a:lnTo>
                    <a:pt x="1" y="3393"/>
                  </a:lnTo>
                  <a:lnTo>
                    <a:pt x="227" y="3393"/>
                  </a:lnTo>
                  <a:lnTo>
                    <a:pt x="227" y="1"/>
                  </a:lnTo>
                  <a:close/>
                </a:path>
              </a:pathLst>
            </a:custGeom>
            <a:solidFill>
              <a:srgbClr val="82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8" name="Google Shape;13878;p93"/>
            <p:cNvSpPr/>
            <p:nvPr/>
          </p:nvSpPr>
          <p:spPr>
            <a:xfrm>
              <a:off x="6479103" y="3465311"/>
              <a:ext cx="23605" cy="29690"/>
            </a:xfrm>
            <a:custGeom>
              <a:avLst/>
              <a:gdLst/>
              <a:ahLst/>
              <a:cxnLst/>
              <a:rect l="l" t="t" r="r" b="b"/>
              <a:pathLst>
                <a:path w="900" h="1132" extrusionOk="0">
                  <a:moveTo>
                    <a:pt x="0" y="1"/>
                  </a:moveTo>
                  <a:lnTo>
                    <a:pt x="0" y="679"/>
                  </a:lnTo>
                  <a:cubicBezTo>
                    <a:pt x="0" y="930"/>
                    <a:pt x="202" y="1132"/>
                    <a:pt x="452" y="1132"/>
                  </a:cubicBezTo>
                  <a:cubicBezTo>
                    <a:pt x="703" y="1132"/>
                    <a:pt x="900" y="930"/>
                    <a:pt x="900" y="679"/>
                  </a:cubicBezTo>
                  <a:lnTo>
                    <a:pt x="900" y="1"/>
                  </a:ln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79" name="Google Shape;13879;p93"/>
            <p:cNvSpPr/>
            <p:nvPr/>
          </p:nvSpPr>
          <p:spPr>
            <a:xfrm>
              <a:off x="6467222" y="3417997"/>
              <a:ext cx="47472" cy="53294"/>
            </a:xfrm>
            <a:custGeom>
              <a:avLst/>
              <a:gdLst/>
              <a:ahLst/>
              <a:cxnLst/>
              <a:rect l="l" t="t" r="r" b="b"/>
              <a:pathLst>
                <a:path w="1810" h="2032" extrusionOk="0">
                  <a:moveTo>
                    <a:pt x="679" y="1"/>
                  </a:moveTo>
                  <a:cubicBezTo>
                    <a:pt x="304" y="1"/>
                    <a:pt x="1" y="304"/>
                    <a:pt x="1" y="679"/>
                  </a:cubicBezTo>
                  <a:lnTo>
                    <a:pt x="1" y="1131"/>
                  </a:lnTo>
                  <a:cubicBezTo>
                    <a:pt x="1" y="1627"/>
                    <a:pt x="405" y="2031"/>
                    <a:pt x="905" y="2031"/>
                  </a:cubicBezTo>
                  <a:cubicBezTo>
                    <a:pt x="908" y="2031"/>
                    <a:pt x="911" y="2031"/>
                    <a:pt x="914" y="2031"/>
                  </a:cubicBezTo>
                  <a:cubicBezTo>
                    <a:pt x="1410" y="2031"/>
                    <a:pt x="1810" y="1624"/>
                    <a:pt x="1810" y="1131"/>
                  </a:cubicBezTo>
                  <a:lnTo>
                    <a:pt x="1810" y="679"/>
                  </a:lnTo>
                  <a:cubicBezTo>
                    <a:pt x="1810" y="304"/>
                    <a:pt x="1507" y="1"/>
                    <a:pt x="1132" y="1"/>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0" name="Google Shape;13880;p93"/>
            <p:cNvSpPr/>
            <p:nvPr/>
          </p:nvSpPr>
          <p:spPr>
            <a:xfrm>
              <a:off x="6467117" y="3417865"/>
              <a:ext cx="32706" cy="53452"/>
            </a:xfrm>
            <a:custGeom>
              <a:avLst/>
              <a:gdLst/>
              <a:ahLst/>
              <a:cxnLst/>
              <a:rect l="l" t="t" r="r" b="b"/>
              <a:pathLst>
                <a:path w="1247" h="2038" extrusionOk="0">
                  <a:moveTo>
                    <a:pt x="683" y="1"/>
                  </a:moveTo>
                  <a:cubicBezTo>
                    <a:pt x="308" y="1"/>
                    <a:pt x="5" y="304"/>
                    <a:pt x="5" y="679"/>
                  </a:cubicBezTo>
                  <a:lnTo>
                    <a:pt x="5" y="1131"/>
                  </a:lnTo>
                  <a:cubicBezTo>
                    <a:pt x="1" y="1652"/>
                    <a:pt x="427" y="2038"/>
                    <a:pt x="903" y="2038"/>
                  </a:cubicBezTo>
                  <a:cubicBezTo>
                    <a:pt x="1016" y="2038"/>
                    <a:pt x="1132" y="2016"/>
                    <a:pt x="1246" y="1969"/>
                  </a:cubicBezTo>
                  <a:cubicBezTo>
                    <a:pt x="905" y="1834"/>
                    <a:pt x="683" y="1502"/>
                    <a:pt x="683" y="1131"/>
                  </a:cubicBezTo>
                  <a:lnTo>
                    <a:pt x="683" y="679"/>
                  </a:lnTo>
                  <a:cubicBezTo>
                    <a:pt x="683" y="347"/>
                    <a:pt x="924" y="68"/>
                    <a:pt x="1246" y="10"/>
                  </a:cubicBezTo>
                  <a:cubicBezTo>
                    <a:pt x="1208" y="6"/>
                    <a:pt x="1174" y="1"/>
                    <a:pt x="1136" y="1"/>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1" name="Google Shape;13881;p93"/>
            <p:cNvSpPr/>
            <p:nvPr/>
          </p:nvSpPr>
          <p:spPr>
            <a:xfrm>
              <a:off x="6467222" y="3417865"/>
              <a:ext cx="47472" cy="23762"/>
            </a:xfrm>
            <a:custGeom>
              <a:avLst/>
              <a:gdLst/>
              <a:ahLst/>
              <a:cxnLst/>
              <a:rect l="l" t="t" r="r" b="b"/>
              <a:pathLst>
                <a:path w="1810" h="906" extrusionOk="0">
                  <a:moveTo>
                    <a:pt x="679" y="1"/>
                  </a:moveTo>
                  <a:cubicBezTo>
                    <a:pt x="304" y="1"/>
                    <a:pt x="1" y="304"/>
                    <a:pt x="1" y="679"/>
                  </a:cubicBezTo>
                  <a:cubicBezTo>
                    <a:pt x="1" y="679"/>
                    <a:pt x="679" y="905"/>
                    <a:pt x="1810" y="905"/>
                  </a:cubicBezTo>
                  <a:lnTo>
                    <a:pt x="1810" y="679"/>
                  </a:lnTo>
                  <a:cubicBezTo>
                    <a:pt x="1810" y="304"/>
                    <a:pt x="1507" y="1"/>
                    <a:pt x="1132" y="1"/>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2" name="Google Shape;13882;p93"/>
            <p:cNvSpPr/>
            <p:nvPr/>
          </p:nvSpPr>
          <p:spPr>
            <a:xfrm>
              <a:off x="6467222" y="3417865"/>
              <a:ext cx="32601" cy="21611"/>
            </a:xfrm>
            <a:custGeom>
              <a:avLst/>
              <a:gdLst/>
              <a:ahLst/>
              <a:cxnLst/>
              <a:rect l="l" t="t" r="r" b="b"/>
              <a:pathLst>
                <a:path w="1243" h="824" extrusionOk="0">
                  <a:moveTo>
                    <a:pt x="679" y="1"/>
                  </a:moveTo>
                  <a:cubicBezTo>
                    <a:pt x="304" y="1"/>
                    <a:pt x="1" y="304"/>
                    <a:pt x="1" y="679"/>
                  </a:cubicBezTo>
                  <a:cubicBezTo>
                    <a:pt x="222" y="747"/>
                    <a:pt x="448" y="795"/>
                    <a:pt x="679" y="824"/>
                  </a:cubicBezTo>
                  <a:lnTo>
                    <a:pt x="679" y="679"/>
                  </a:lnTo>
                  <a:cubicBezTo>
                    <a:pt x="679" y="347"/>
                    <a:pt x="920" y="68"/>
                    <a:pt x="1242" y="10"/>
                  </a:cubicBezTo>
                  <a:cubicBezTo>
                    <a:pt x="1204" y="6"/>
                    <a:pt x="1170" y="1"/>
                    <a:pt x="1132" y="1"/>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3" name="Google Shape;13883;p93"/>
            <p:cNvSpPr/>
            <p:nvPr/>
          </p:nvSpPr>
          <p:spPr>
            <a:xfrm>
              <a:off x="6455367" y="3495368"/>
              <a:ext cx="17808" cy="88596"/>
            </a:xfrm>
            <a:custGeom>
              <a:avLst/>
              <a:gdLst/>
              <a:ahLst/>
              <a:cxnLst/>
              <a:rect l="l" t="t" r="r" b="b"/>
              <a:pathLst>
                <a:path w="679" h="3378" extrusionOk="0">
                  <a:moveTo>
                    <a:pt x="92" y="0"/>
                  </a:moveTo>
                  <a:cubicBezTo>
                    <a:pt x="34" y="77"/>
                    <a:pt x="0" y="169"/>
                    <a:pt x="0" y="265"/>
                  </a:cubicBezTo>
                  <a:lnTo>
                    <a:pt x="0" y="3378"/>
                  </a:lnTo>
                  <a:lnTo>
                    <a:pt x="679" y="3378"/>
                  </a:lnTo>
                  <a:lnTo>
                    <a:pt x="679" y="664"/>
                  </a:lnTo>
                  <a:cubicBezTo>
                    <a:pt x="679" y="520"/>
                    <a:pt x="612" y="390"/>
                    <a:pt x="496" y="303"/>
                  </a:cubicBezTo>
                  <a:lnTo>
                    <a:pt x="92" y="0"/>
                  </a:lnTo>
                  <a:close/>
                </a:path>
              </a:pathLst>
            </a:custGeom>
            <a:solidFill>
              <a:srgbClr val="82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4" name="Google Shape;13884;p93"/>
            <p:cNvSpPr/>
            <p:nvPr/>
          </p:nvSpPr>
          <p:spPr>
            <a:xfrm>
              <a:off x="6508740" y="3495368"/>
              <a:ext cx="17835" cy="88596"/>
            </a:xfrm>
            <a:custGeom>
              <a:avLst/>
              <a:gdLst/>
              <a:ahLst/>
              <a:cxnLst/>
              <a:rect l="l" t="t" r="r" b="b"/>
              <a:pathLst>
                <a:path w="680" h="3378" extrusionOk="0">
                  <a:moveTo>
                    <a:pt x="588" y="0"/>
                  </a:moveTo>
                  <a:lnTo>
                    <a:pt x="184" y="303"/>
                  </a:lnTo>
                  <a:cubicBezTo>
                    <a:pt x="68" y="390"/>
                    <a:pt x="1" y="520"/>
                    <a:pt x="1" y="664"/>
                  </a:cubicBezTo>
                  <a:lnTo>
                    <a:pt x="1" y="3378"/>
                  </a:lnTo>
                  <a:lnTo>
                    <a:pt x="679" y="3378"/>
                  </a:lnTo>
                  <a:lnTo>
                    <a:pt x="679" y="265"/>
                  </a:lnTo>
                  <a:cubicBezTo>
                    <a:pt x="679" y="169"/>
                    <a:pt x="646" y="77"/>
                    <a:pt x="588" y="0"/>
                  </a:cubicBezTo>
                  <a:close/>
                </a:path>
              </a:pathLst>
            </a:custGeom>
            <a:solidFill>
              <a:srgbClr val="82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5" name="Google Shape;13885;p93"/>
            <p:cNvSpPr/>
            <p:nvPr/>
          </p:nvSpPr>
          <p:spPr>
            <a:xfrm>
              <a:off x="6265558" y="3465311"/>
              <a:ext cx="71077" cy="118653"/>
            </a:xfrm>
            <a:custGeom>
              <a:avLst/>
              <a:gdLst/>
              <a:ahLst/>
              <a:cxnLst/>
              <a:rect l="l" t="t" r="r" b="b"/>
              <a:pathLst>
                <a:path w="2710" h="4524" extrusionOk="0">
                  <a:moveTo>
                    <a:pt x="905" y="1"/>
                  </a:moveTo>
                  <a:lnTo>
                    <a:pt x="905" y="540"/>
                  </a:lnTo>
                  <a:cubicBezTo>
                    <a:pt x="905" y="626"/>
                    <a:pt x="857" y="703"/>
                    <a:pt x="780" y="742"/>
                  </a:cubicBezTo>
                  <a:lnTo>
                    <a:pt x="251" y="1007"/>
                  </a:lnTo>
                  <a:cubicBezTo>
                    <a:pt x="97" y="1084"/>
                    <a:pt x="1" y="1242"/>
                    <a:pt x="1" y="1411"/>
                  </a:cubicBezTo>
                  <a:lnTo>
                    <a:pt x="1" y="4524"/>
                  </a:lnTo>
                  <a:lnTo>
                    <a:pt x="2710" y="4524"/>
                  </a:lnTo>
                  <a:lnTo>
                    <a:pt x="2710" y="1411"/>
                  </a:lnTo>
                  <a:cubicBezTo>
                    <a:pt x="2710" y="1242"/>
                    <a:pt x="2613" y="1084"/>
                    <a:pt x="2459" y="1007"/>
                  </a:cubicBezTo>
                  <a:lnTo>
                    <a:pt x="1930" y="742"/>
                  </a:lnTo>
                  <a:cubicBezTo>
                    <a:pt x="1853" y="703"/>
                    <a:pt x="1805" y="626"/>
                    <a:pt x="1805" y="540"/>
                  </a:cubicBezTo>
                  <a:lnTo>
                    <a:pt x="1805" y="1"/>
                  </a:lnTo>
                  <a:close/>
                </a:path>
              </a:pathLst>
            </a:custGeom>
            <a:solidFill>
              <a:srgbClr val="D7DC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6" name="Google Shape;13886;p93"/>
            <p:cNvSpPr/>
            <p:nvPr/>
          </p:nvSpPr>
          <p:spPr>
            <a:xfrm>
              <a:off x="6277308" y="3583938"/>
              <a:ext cx="47472" cy="77266"/>
            </a:xfrm>
            <a:custGeom>
              <a:avLst/>
              <a:gdLst/>
              <a:ahLst/>
              <a:cxnLst/>
              <a:rect l="l" t="t" r="r" b="b"/>
              <a:pathLst>
                <a:path w="1810" h="2946" extrusionOk="0">
                  <a:moveTo>
                    <a:pt x="0" y="1"/>
                  </a:moveTo>
                  <a:lnTo>
                    <a:pt x="0" y="2946"/>
                  </a:lnTo>
                  <a:lnTo>
                    <a:pt x="1809" y="2946"/>
                  </a:lnTo>
                  <a:lnTo>
                    <a:pt x="1809" y="1"/>
                  </a:ln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7" name="Google Shape;13887;p93"/>
            <p:cNvSpPr/>
            <p:nvPr/>
          </p:nvSpPr>
          <p:spPr>
            <a:xfrm>
              <a:off x="6298133" y="3494974"/>
              <a:ext cx="5954" cy="88990"/>
            </a:xfrm>
            <a:custGeom>
              <a:avLst/>
              <a:gdLst/>
              <a:ahLst/>
              <a:cxnLst/>
              <a:rect l="l" t="t" r="r" b="b"/>
              <a:pathLst>
                <a:path w="227" h="3393" extrusionOk="0">
                  <a:moveTo>
                    <a:pt x="0" y="1"/>
                  </a:moveTo>
                  <a:lnTo>
                    <a:pt x="0" y="3393"/>
                  </a:lnTo>
                  <a:lnTo>
                    <a:pt x="226" y="3393"/>
                  </a:lnTo>
                  <a:lnTo>
                    <a:pt x="226" y="1"/>
                  </a:lnTo>
                  <a:close/>
                </a:path>
              </a:pathLst>
            </a:custGeom>
            <a:solidFill>
              <a:srgbClr val="D5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8" name="Google Shape;13888;p93"/>
            <p:cNvSpPr/>
            <p:nvPr/>
          </p:nvSpPr>
          <p:spPr>
            <a:xfrm>
              <a:off x="6289163" y="3465311"/>
              <a:ext cx="23762" cy="29690"/>
            </a:xfrm>
            <a:custGeom>
              <a:avLst/>
              <a:gdLst/>
              <a:ahLst/>
              <a:cxnLst/>
              <a:rect l="l" t="t" r="r" b="b"/>
              <a:pathLst>
                <a:path w="906" h="1132" extrusionOk="0">
                  <a:moveTo>
                    <a:pt x="0" y="1"/>
                  </a:moveTo>
                  <a:lnTo>
                    <a:pt x="0" y="679"/>
                  </a:lnTo>
                  <a:cubicBezTo>
                    <a:pt x="0" y="930"/>
                    <a:pt x="203" y="1132"/>
                    <a:pt x="453" y="1132"/>
                  </a:cubicBezTo>
                  <a:cubicBezTo>
                    <a:pt x="703" y="1132"/>
                    <a:pt x="905" y="930"/>
                    <a:pt x="905" y="679"/>
                  </a:cubicBezTo>
                  <a:lnTo>
                    <a:pt x="905" y="1"/>
                  </a:ln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89" name="Google Shape;13889;p93"/>
            <p:cNvSpPr/>
            <p:nvPr/>
          </p:nvSpPr>
          <p:spPr>
            <a:xfrm>
              <a:off x="6277413" y="3417997"/>
              <a:ext cx="47498" cy="53294"/>
            </a:xfrm>
            <a:custGeom>
              <a:avLst/>
              <a:gdLst/>
              <a:ahLst/>
              <a:cxnLst/>
              <a:rect l="l" t="t" r="r" b="b"/>
              <a:pathLst>
                <a:path w="1811" h="2032" extrusionOk="0">
                  <a:moveTo>
                    <a:pt x="679" y="1"/>
                  </a:moveTo>
                  <a:cubicBezTo>
                    <a:pt x="304" y="1"/>
                    <a:pt x="1" y="304"/>
                    <a:pt x="1" y="679"/>
                  </a:cubicBezTo>
                  <a:lnTo>
                    <a:pt x="1" y="1131"/>
                  </a:lnTo>
                  <a:cubicBezTo>
                    <a:pt x="1" y="1627"/>
                    <a:pt x="405" y="2031"/>
                    <a:pt x="901" y="2031"/>
                  </a:cubicBezTo>
                  <a:cubicBezTo>
                    <a:pt x="904" y="2031"/>
                    <a:pt x="907" y="2031"/>
                    <a:pt x="909" y="2031"/>
                  </a:cubicBezTo>
                  <a:cubicBezTo>
                    <a:pt x="1406" y="2031"/>
                    <a:pt x="1810" y="1624"/>
                    <a:pt x="1810" y="1131"/>
                  </a:cubicBezTo>
                  <a:lnTo>
                    <a:pt x="1810" y="679"/>
                  </a:lnTo>
                  <a:cubicBezTo>
                    <a:pt x="1810" y="304"/>
                    <a:pt x="1507" y="1"/>
                    <a:pt x="1132" y="1"/>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0" name="Google Shape;13890;p93"/>
            <p:cNvSpPr/>
            <p:nvPr/>
          </p:nvSpPr>
          <p:spPr>
            <a:xfrm>
              <a:off x="6277308" y="3417865"/>
              <a:ext cx="32706" cy="53452"/>
            </a:xfrm>
            <a:custGeom>
              <a:avLst/>
              <a:gdLst/>
              <a:ahLst/>
              <a:cxnLst/>
              <a:rect l="l" t="t" r="r" b="b"/>
              <a:pathLst>
                <a:path w="1247" h="2038" extrusionOk="0">
                  <a:moveTo>
                    <a:pt x="679" y="1"/>
                  </a:moveTo>
                  <a:cubicBezTo>
                    <a:pt x="303" y="1"/>
                    <a:pt x="0" y="304"/>
                    <a:pt x="0" y="679"/>
                  </a:cubicBezTo>
                  <a:lnTo>
                    <a:pt x="0" y="1131"/>
                  </a:lnTo>
                  <a:cubicBezTo>
                    <a:pt x="0" y="1652"/>
                    <a:pt x="424" y="2038"/>
                    <a:pt x="901" y="2038"/>
                  </a:cubicBezTo>
                  <a:cubicBezTo>
                    <a:pt x="1015" y="2038"/>
                    <a:pt x="1131" y="2016"/>
                    <a:pt x="1246" y="1969"/>
                  </a:cubicBezTo>
                  <a:cubicBezTo>
                    <a:pt x="905" y="1834"/>
                    <a:pt x="679" y="1502"/>
                    <a:pt x="679" y="1131"/>
                  </a:cubicBezTo>
                  <a:lnTo>
                    <a:pt x="679" y="679"/>
                  </a:lnTo>
                  <a:cubicBezTo>
                    <a:pt x="679" y="347"/>
                    <a:pt x="919" y="68"/>
                    <a:pt x="1246" y="10"/>
                  </a:cubicBezTo>
                  <a:cubicBezTo>
                    <a:pt x="1208" y="6"/>
                    <a:pt x="1169" y="1"/>
                    <a:pt x="1131" y="1"/>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1" name="Google Shape;13891;p93"/>
            <p:cNvSpPr/>
            <p:nvPr/>
          </p:nvSpPr>
          <p:spPr>
            <a:xfrm>
              <a:off x="6277308" y="3417865"/>
              <a:ext cx="47472" cy="23762"/>
            </a:xfrm>
            <a:custGeom>
              <a:avLst/>
              <a:gdLst/>
              <a:ahLst/>
              <a:cxnLst/>
              <a:rect l="l" t="t" r="r" b="b"/>
              <a:pathLst>
                <a:path w="1810" h="906" extrusionOk="0">
                  <a:moveTo>
                    <a:pt x="679" y="1"/>
                  </a:moveTo>
                  <a:cubicBezTo>
                    <a:pt x="308" y="1"/>
                    <a:pt x="0" y="304"/>
                    <a:pt x="0" y="679"/>
                  </a:cubicBezTo>
                  <a:cubicBezTo>
                    <a:pt x="0" y="679"/>
                    <a:pt x="679" y="905"/>
                    <a:pt x="1809" y="905"/>
                  </a:cubicBezTo>
                  <a:lnTo>
                    <a:pt x="1809" y="679"/>
                  </a:lnTo>
                  <a:cubicBezTo>
                    <a:pt x="1809" y="304"/>
                    <a:pt x="1506" y="1"/>
                    <a:pt x="1131" y="1"/>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2" name="Google Shape;13892;p93"/>
            <p:cNvSpPr/>
            <p:nvPr/>
          </p:nvSpPr>
          <p:spPr>
            <a:xfrm>
              <a:off x="6277308" y="3417865"/>
              <a:ext cx="32706" cy="21611"/>
            </a:xfrm>
            <a:custGeom>
              <a:avLst/>
              <a:gdLst/>
              <a:ahLst/>
              <a:cxnLst/>
              <a:rect l="l" t="t" r="r" b="b"/>
              <a:pathLst>
                <a:path w="1247" h="824" extrusionOk="0">
                  <a:moveTo>
                    <a:pt x="679" y="1"/>
                  </a:moveTo>
                  <a:cubicBezTo>
                    <a:pt x="303" y="1"/>
                    <a:pt x="0" y="304"/>
                    <a:pt x="0" y="679"/>
                  </a:cubicBezTo>
                  <a:cubicBezTo>
                    <a:pt x="221" y="747"/>
                    <a:pt x="452" y="795"/>
                    <a:pt x="679" y="824"/>
                  </a:cubicBezTo>
                  <a:lnTo>
                    <a:pt x="679" y="679"/>
                  </a:lnTo>
                  <a:cubicBezTo>
                    <a:pt x="679" y="347"/>
                    <a:pt x="919" y="68"/>
                    <a:pt x="1246" y="10"/>
                  </a:cubicBezTo>
                  <a:cubicBezTo>
                    <a:pt x="1208" y="6"/>
                    <a:pt x="1169" y="1"/>
                    <a:pt x="1131" y="1"/>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3" name="Google Shape;13893;p93"/>
            <p:cNvSpPr/>
            <p:nvPr/>
          </p:nvSpPr>
          <p:spPr>
            <a:xfrm>
              <a:off x="6265427" y="3495368"/>
              <a:ext cx="17835" cy="88596"/>
            </a:xfrm>
            <a:custGeom>
              <a:avLst/>
              <a:gdLst/>
              <a:ahLst/>
              <a:cxnLst/>
              <a:rect l="l" t="t" r="r" b="b"/>
              <a:pathLst>
                <a:path w="680" h="3378" extrusionOk="0">
                  <a:moveTo>
                    <a:pt x="92" y="0"/>
                  </a:moveTo>
                  <a:cubicBezTo>
                    <a:pt x="34" y="77"/>
                    <a:pt x="1" y="169"/>
                    <a:pt x="1" y="265"/>
                  </a:cubicBezTo>
                  <a:lnTo>
                    <a:pt x="1" y="3378"/>
                  </a:lnTo>
                  <a:lnTo>
                    <a:pt x="679" y="3378"/>
                  </a:lnTo>
                  <a:lnTo>
                    <a:pt x="679" y="664"/>
                  </a:lnTo>
                  <a:cubicBezTo>
                    <a:pt x="679" y="520"/>
                    <a:pt x="612" y="390"/>
                    <a:pt x="501" y="303"/>
                  </a:cubicBezTo>
                  <a:lnTo>
                    <a:pt x="92" y="0"/>
                  </a:lnTo>
                  <a:close/>
                </a:path>
              </a:pathLst>
            </a:custGeom>
            <a:solidFill>
              <a:srgbClr val="D5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4" name="Google Shape;13894;p93"/>
            <p:cNvSpPr/>
            <p:nvPr/>
          </p:nvSpPr>
          <p:spPr>
            <a:xfrm>
              <a:off x="6318826" y="3495368"/>
              <a:ext cx="17940" cy="88596"/>
            </a:xfrm>
            <a:custGeom>
              <a:avLst/>
              <a:gdLst/>
              <a:ahLst/>
              <a:cxnLst/>
              <a:rect l="l" t="t" r="r" b="b"/>
              <a:pathLst>
                <a:path w="684" h="3378" extrusionOk="0">
                  <a:moveTo>
                    <a:pt x="587" y="0"/>
                  </a:moveTo>
                  <a:lnTo>
                    <a:pt x="183" y="303"/>
                  </a:lnTo>
                  <a:cubicBezTo>
                    <a:pt x="68" y="390"/>
                    <a:pt x="0" y="520"/>
                    <a:pt x="5" y="664"/>
                  </a:cubicBezTo>
                  <a:lnTo>
                    <a:pt x="5" y="3378"/>
                  </a:lnTo>
                  <a:lnTo>
                    <a:pt x="683" y="3378"/>
                  </a:lnTo>
                  <a:lnTo>
                    <a:pt x="683" y="265"/>
                  </a:lnTo>
                  <a:cubicBezTo>
                    <a:pt x="679" y="169"/>
                    <a:pt x="650" y="77"/>
                    <a:pt x="587" y="0"/>
                  </a:cubicBezTo>
                  <a:close/>
                </a:path>
              </a:pathLst>
            </a:custGeom>
            <a:solidFill>
              <a:srgbClr val="D5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5" name="Google Shape;13895;p93"/>
            <p:cNvSpPr/>
            <p:nvPr/>
          </p:nvSpPr>
          <p:spPr>
            <a:xfrm>
              <a:off x="6360476" y="3465311"/>
              <a:ext cx="71181" cy="118653"/>
            </a:xfrm>
            <a:custGeom>
              <a:avLst/>
              <a:gdLst/>
              <a:ahLst/>
              <a:cxnLst/>
              <a:rect l="l" t="t" r="r" b="b"/>
              <a:pathLst>
                <a:path w="2714" h="4524" extrusionOk="0">
                  <a:moveTo>
                    <a:pt x="905" y="1"/>
                  </a:moveTo>
                  <a:lnTo>
                    <a:pt x="905" y="540"/>
                  </a:lnTo>
                  <a:cubicBezTo>
                    <a:pt x="905" y="626"/>
                    <a:pt x="857" y="703"/>
                    <a:pt x="780" y="742"/>
                  </a:cubicBezTo>
                  <a:lnTo>
                    <a:pt x="250" y="1007"/>
                  </a:lnTo>
                  <a:cubicBezTo>
                    <a:pt x="96" y="1084"/>
                    <a:pt x="0" y="1242"/>
                    <a:pt x="0" y="1411"/>
                  </a:cubicBezTo>
                  <a:lnTo>
                    <a:pt x="0" y="4524"/>
                  </a:lnTo>
                  <a:lnTo>
                    <a:pt x="2714" y="4524"/>
                  </a:lnTo>
                  <a:lnTo>
                    <a:pt x="2714" y="1411"/>
                  </a:lnTo>
                  <a:cubicBezTo>
                    <a:pt x="2714" y="1242"/>
                    <a:pt x="2618" y="1084"/>
                    <a:pt x="2464" y="1007"/>
                  </a:cubicBezTo>
                  <a:lnTo>
                    <a:pt x="1934" y="742"/>
                  </a:lnTo>
                  <a:cubicBezTo>
                    <a:pt x="1857" y="703"/>
                    <a:pt x="1809" y="626"/>
                    <a:pt x="1809" y="540"/>
                  </a:cubicBezTo>
                  <a:lnTo>
                    <a:pt x="1809" y="1"/>
                  </a:lnTo>
                  <a:close/>
                </a:path>
              </a:pathLst>
            </a:custGeom>
            <a:solidFill>
              <a:srgbClr val="E8E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6" name="Google Shape;13896;p93"/>
            <p:cNvSpPr/>
            <p:nvPr/>
          </p:nvSpPr>
          <p:spPr>
            <a:xfrm>
              <a:off x="6372199" y="3583938"/>
              <a:ext cx="47603" cy="77266"/>
            </a:xfrm>
            <a:custGeom>
              <a:avLst/>
              <a:gdLst/>
              <a:ahLst/>
              <a:cxnLst/>
              <a:rect l="l" t="t" r="r" b="b"/>
              <a:pathLst>
                <a:path w="1815" h="2946" extrusionOk="0">
                  <a:moveTo>
                    <a:pt x="1" y="1"/>
                  </a:moveTo>
                  <a:lnTo>
                    <a:pt x="1" y="2946"/>
                  </a:lnTo>
                  <a:lnTo>
                    <a:pt x="1815" y="2946"/>
                  </a:lnTo>
                  <a:lnTo>
                    <a:pt x="1815" y="1"/>
                  </a:lnTo>
                  <a:close/>
                </a:path>
              </a:pathLst>
            </a:custGeom>
            <a:solidFill>
              <a:srgbClr val="8A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7" name="Google Shape;13897;p93"/>
            <p:cNvSpPr/>
            <p:nvPr/>
          </p:nvSpPr>
          <p:spPr>
            <a:xfrm>
              <a:off x="6393024" y="3494974"/>
              <a:ext cx="5954" cy="88990"/>
            </a:xfrm>
            <a:custGeom>
              <a:avLst/>
              <a:gdLst/>
              <a:ahLst/>
              <a:cxnLst/>
              <a:rect l="l" t="t" r="r" b="b"/>
              <a:pathLst>
                <a:path w="227" h="3393" extrusionOk="0">
                  <a:moveTo>
                    <a:pt x="0" y="1"/>
                  </a:moveTo>
                  <a:lnTo>
                    <a:pt x="0" y="3393"/>
                  </a:lnTo>
                  <a:lnTo>
                    <a:pt x="227" y="3393"/>
                  </a:lnTo>
                  <a:lnTo>
                    <a:pt x="227" y="1"/>
                  </a:lnTo>
                  <a:close/>
                </a:path>
              </a:pathLst>
            </a:custGeom>
            <a:solidFill>
              <a:srgbClr val="D2D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8" name="Google Shape;13898;p93"/>
            <p:cNvSpPr/>
            <p:nvPr/>
          </p:nvSpPr>
          <p:spPr>
            <a:xfrm>
              <a:off x="6384185" y="3465311"/>
              <a:ext cx="23631" cy="29690"/>
            </a:xfrm>
            <a:custGeom>
              <a:avLst/>
              <a:gdLst/>
              <a:ahLst/>
              <a:cxnLst/>
              <a:rect l="l" t="t" r="r" b="b"/>
              <a:pathLst>
                <a:path w="901" h="1132" extrusionOk="0">
                  <a:moveTo>
                    <a:pt x="1" y="1"/>
                  </a:moveTo>
                  <a:lnTo>
                    <a:pt x="1" y="679"/>
                  </a:lnTo>
                  <a:cubicBezTo>
                    <a:pt x="1" y="930"/>
                    <a:pt x="203" y="1132"/>
                    <a:pt x="453" y="1132"/>
                  </a:cubicBezTo>
                  <a:cubicBezTo>
                    <a:pt x="698" y="1132"/>
                    <a:pt x="900" y="930"/>
                    <a:pt x="900" y="679"/>
                  </a:cubicBezTo>
                  <a:lnTo>
                    <a:pt x="900" y="1"/>
                  </a:ln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99" name="Google Shape;13899;p93"/>
            <p:cNvSpPr/>
            <p:nvPr/>
          </p:nvSpPr>
          <p:spPr>
            <a:xfrm>
              <a:off x="6372330" y="3417997"/>
              <a:ext cx="47472" cy="53294"/>
            </a:xfrm>
            <a:custGeom>
              <a:avLst/>
              <a:gdLst/>
              <a:ahLst/>
              <a:cxnLst/>
              <a:rect l="l" t="t" r="r" b="b"/>
              <a:pathLst>
                <a:path w="1810" h="2032" extrusionOk="0">
                  <a:moveTo>
                    <a:pt x="1140" y="0"/>
                  </a:moveTo>
                  <a:cubicBezTo>
                    <a:pt x="1137" y="0"/>
                    <a:pt x="1134" y="1"/>
                    <a:pt x="1131" y="1"/>
                  </a:cubicBezTo>
                  <a:lnTo>
                    <a:pt x="679" y="1"/>
                  </a:lnTo>
                  <a:cubicBezTo>
                    <a:pt x="303" y="1"/>
                    <a:pt x="0" y="304"/>
                    <a:pt x="0" y="679"/>
                  </a:cubicBezTo>
                  <a:lnTo>
                    <a:pt x="0" y="1131"/>
                  </a:lnTo>
                  <a:cubicBezTo>
                    <a:pt x="0" y="1627"/>
                    <a:pt x="405" y="2031"/>
                    <a:pt x="905" y="2031"/>
                  </a:cubicBezTo>
                  <a:cubicBezTo>
                    <a:pt x="908" y="2031"/>
                    <a:pt x="911" y="2031"/>
                    <a:pt x="914" y="2031"/>
                  </a:cubicBezTo>
                  <a:cubicBezTo>
                    <a:pt x="1405" y="2031"/>
                    <a:pt x="1810" y="1624"/>
                    <a:pt x="1810" y="1131"/>
                  </a:cubicBezTo>
                  <a:lnTo>
                    <a:pt x="1810" y="679"/>
                  </a:lnTo>
                  <a:cubicBezTo>
                    <a:pt x="1810" y="307"/>
                    <a:pt x="1511" y="0"/>
                    <a:pt x="1140" y="0"/>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0" name="Google Shape;13900;p93"/>
            <p:cNvSpPr/>
            <p:nvPr/>
          </p:nvSpPr>
          <p:spPr>
            <a:xfrm>
              <a:off x="6372199" y="3417865"/>
              <a:ext cx="32706" cy="53452"/>
            </a:xfrm>
            <a:custGeom>
              <a:avLst/>
              <a:gdLst/>
              <a:ahLst/>
              <a:cxnLst/>
              <a:rect l="l" t="t" r="r" b="b"/>
              <a:pathLst>
                <a:path w="1247" h="2038" extrusionOk="0">
                  <a:moveTo>
                    <a:pt x="684" y="1"/>
                  </a:moveTo>
                  <a:cubicBezTo>
                    <a:pt x="308" y="1"/>
                    <a:pt x="1" y="304"/>
                    <a:pt x="1" y="679"/>
                  </a:cubicBezTo>
                  <a:lnTo>
                    <a:pt x="1" y="1131"/>
                  </a:lnTo>
                  <a:cubicBezTo>
                    <a:pt x="1" y="1652"/>
                    <a:pt x="427" y="2038"/>
                    <a:pt x="903" y="2038"/>
                  </a:cubicBezTo>
                  <a:cubicBezTo>
                    <a:pt x="1017" y="2038"/>
                    <a:pt x="1133" y="2016"/>
                    <a:pt x="1247" y="1969"/>
                  </a:cubicBezTo>
                  <a:cubicBezTo>
                    <a:pt x="905" y="1834"/>
                    <a:pt x="679" y="1502"/>
                    <a:pt x="684" y="1131"/>
                  </a:cubicBezTo>
                  <a:lnTo>
                    <a:pt x="684" y="679"/>
                  </a:lnTo>
                  <a:cubicBezTo>
                    <a:pt x="684" y="347"/>
                    <a:pt x="920" y="68"/>
                    <a:pt x="1247" y="10"/>
                  </a:cubicBezTo>
                  <a:cubicBezTo>
                    <a:pt x="1208" y="6"/>
                    <a:pt x="1170" y="1"/>
                    <a:pt x="1136" y="1"/>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1" name="Google Shape;13901;p93"/>
            <p:cNvSpPr/>
            <p:nvPr/>
          </p:nvSpPr>
          <p:spPr>
            <a:xfrm>
              <a:off x="6372330" y="3417865"/>
              <a:ext cx="47472" cy="23762"/>
            </a:xfrm>
            <a:custGeom>
              <a:avLst/>
              <a:gdLst/>
              <a:ahLst/>
              <a:cxnLst/>
              <a:rect l="l" t="t" r="r" b="b"/>
              <a:pathLst>
                <a:path w="1810" h="906" extrusionOk="0">
                  <a:moveTo>
                    <a:pt x="679" y="1"/>
                  </a:moveTo>
                  <a:cubicBezTo>
                    <a:pt x="303" y="1"/>
                    <a:pt x="0" y="304"/>
                    <a:pt x="0" y="679"/>
                  </a:cubicBezTo>
                  <a:cubicBezTo>
                    <a:pt x="0" y="679"/>
                    <a:pt x="679" y="905"/>
                    <a:pt x="1810" y="905"/>
                  </a:cubicBezTo>
                  <a:lnTo>
                    <a:pt x="1810" y="679"/>
                  </a:lnTo>
                  <a:cubicBezTo>
                    <a:pt x="1810" y="304"/>
                    <a:pt x="1506" y="1"/>
                    <a:pt x="1131" y="1"/>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2" name="Google Shape;13902;p93"/>
            <p:cNvSpPr/>
            <p:nvPr/>
          </p:nvSpPr>
          <p:spPr>
            <a:xfrm>
              <a:off x="6372199" y="3417865"/>
              <a:ext cx="32706" cy="21611"/>
            </a:xfrm>
            <a:custGeom>
              <a:avLst/>
              <a:gdLst/>
              <a:ahLst/>
              <a:cxnLst/>
              <a:rect l="l" t="t" r="r" b="b"/>
              <a:pathLst>
                <a:path w="1247" h="824" extrusionOk="0">
                  <a:moveTo>
                    <a:pt x="684" y="1"/>
                  </a:moveTo>
                  <a:cubicBezTo>
                    <a:pt x="308" y="1"/>
                    <a:pt x="1" y="304"/>
                    <a:pt x="1" y="679"/>
                  </a:cubicBezTo>
                  <a:cubicBezTo>
                    <a:pt x="227" y="747"/>
                    <a:pt x="453" y="795"/>
                    <a:pt x="684" y="824"/>
                  </a:cubicBezTo>
                  <a:lnTo>
                    <a:pt x="684" y="679"/>
                  </a:lnTo>
                  <a:cubicBezTo>
                    <a:pt x="684" y="347"/>
                    <a:pt x="920" y="68"/>
                    <a:pt x="1247" y="10"/>
                  </a:cubicBezTo>
                  <a:cubicBezTo>
                    <a:pt x="1208" y="6"/>
                    <a:pt x="1170" y="1"/>
                    <a:pt x="1136" y="1"/>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3" name="Google Shape;13903;p93"/>
            <p:cNvSpPr/>
            <p:nvPr/>
          </p:nvSpPr>
          <p:spPr>
            <a:xfrm>
              <a:off x="6360344" y="3495368"/>
              <a:ext cx="17808" cy="88596"/>
            </a:xfrm>
            <a:custGeom>
              <a:avLst/>
              <a:gdLst/>
              <a:ahLst/>
              <a:cxnLst/>
              <a:rect l="l" t="t" r="r" b="b"/>
              <a:pathLst>
                <a:path w="679" h="3378" extrusionOk="0">
                  <a:moveTo>
                    <a:pt x="96" y="0"/>
                  </a:moveTo>
                  <a:cubicBezTo>
                    <a:pt x="34" y="77"/>
                    <a:pt x="5" y="169"/>
                    <a:pt x="0" y="265"/>
                  </a:cubicBezTo>
                  <a:lnTo>
                    <a:pt x="0" y="3378"/>
                  </a:lnTo>
                  <a:lnTo>
                    <a:pt x="679" y="3378"/>
                  </a:lnTo>
                  <a:lnTo>
                    <a:pt x="679" y="664"/>
                  </a:lnTo>
                  <a:cubicBezTo>
                    <a:pt x="679" y="520"/>
                    <a:pt x="611" y="390"/>
                    <a:pt x="501" y="303"/>
                  </a:cubicBezTo>
                  <a:lnTo>
                    <a:pt x="96" y="0"/>
                  </a:lnTo>
                  <a:close/>
                </a:path>
              </a:pathLst>
            </a:custGeom>
            <a:solidFill>
              <a:srgbClr val="D2D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4" name="Google Shape;13904;p93"/>
            <p:cNvSpPr/>
            <p:nvPr/>
          </p:nvSpPr>
          <p:spPr>
            <a:xfrm>
              <a:off x="6413849" y="3495368"/>
              <a:ext cx="17808" cy="88596"/>
            </a:xfrm>
            <a:custGeom>
              <a:avLst/>
              <a:gdLst/>
              <a:ahLst/>
              <a:cxnLst/>
              <a:rect l="l" t="t" r="r" b="b"/>
              <a:pathLst>
                <a:path w="679" h="3378" extrusionOk="0">
                  <a:moveTo>
                    <a:pt x="587" y="0"/>
                  </a:moveTo>
                  <a:lnTo>
                    <a:pt x="178" y="303"/>
                  </a:lnTo>
                  <a:cubicBezTo>
                    <a:pt x="68" y="390"/>
                    <a:pt x="0" y="520"/>
                    <a:pt x="0" y="664"/>
                  </a:cubicBezTo>
                  <a:lnTo>
                    <a:pt x="0" y="3378"/>
                  </a:lnTo>
                  <a:lnTo>
                    <a:pt x="679" y="3378"/>
                  </a:lnTo>
                  <a:lnTo>
                    <a:pt x="679" y="265"/>
                  </a:lnTo>
                  <a:cubicBezTo>
                    <a:pt x="679" y="169"/>
                    <a:pt x="645" y="77"/>
                    <a:pt x="587" y="0"/>
                  </a:cubicBezTo>
                  <a:close/>
                </a:path>
              </a:pathLst>
            </a:custGeom>
            <a:solidFill>
              <a:srgbClr val="D2D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5" name="Google Shape;13905;p93"/>
            <p:cNvSpPr/>
            <p:nvPr/>
          </p:nvSpPr>
          <p:spPr>
            <a:xfrm>
              <a:off x="6217982" y="3566156"/>
              <a:ext cx="71339" cy="148448"/>
            </a:xfrm>
            <a:custGeom>
              <a:avLst/>
              <a:gdLst/>
              <a:ahLst/>
              <a:cxnLst/>
              <a:rect l="l" t="t" r="r" b="b"/>
              <a:pathLst>
                <a:path w="2720" h="5660" extrusionOk="0">
                  <a:moveTo>
                    <a:pt x="910" y="1"/>
                  </a:moveTo>
                  <a:lnTo>
                    <a:pt x="910" y="539"/>
                  </a:lnTo>
                  <a:cubicBezTo>
                    <a:pt x="910" y="626"/>
                    <a:pt x="862" y="703"/>
                    <a:pt x="785" y="742"/>
                  </a:cubicBezTo>
                  <a:lnTo>
                    <a:pt x="256" y="1006"/>
                  </a:lnTo>
                  <a:cubicBezTo>
                    <a:pt x="102" y="1083"/>
                    <a:pt x="1" y="1242"/>
                    <a:pt x="5" y="1415"/>
                  </a:cubicBezTo>
                  <a:lnTo>
                    <a:pt x="5" y="3643"/>
                  </a:lnTo>
                  <a:cubicBezTo>
                    <a:pt x="5" y="3778"/>
                    <a:pt x="44" y="3908"/>
                    <a:pt x="116" y="4018"/>
                  </a:cubicBezTo>
                  <a:lnTo>
                    <a:pt x="342" y="4355"/>
                  </a:lnTo>
                  <a:cubicBezTo>
                    <a:pt x="414" y="4466"/>
                    <a:pt x="458" y="4601"/>
                    <a:pt x="458" y="4730"/>
                  </a:cubicBezTo>
                  <a:lnTo>
                    <a:pt x="458" y="5659"/>
                  </a:lnTo>
                  <a:lnTo>
                    <a:pt x="2267" y="5659"/>
                  </a:lnTo>
                  <a:lnTo>
                    <a:pt x="2267" y="4730"/>
                  </a:lnTo>
                  <a:cubicBezTo>
                    <a:pt x="2267" y="4596"/>
                    <a:pt x="2305" y="4466"/>
                    <a:pt x="2382" y="4355"/>
                  </a:cubicBezTo>
                  <a:lnTo>
                    <a:pt x="2604" y="4018"/>
                  </a:lnTo>
                  <a:cubicBezTo>
                    <a:pt x="2681" y="3908"/>
                    <a:pt x="2719" y="3778"/>
                    <a:pt x="2719" y="3643"/>
                  </a:cubicBezTo>
                  <a:lnTo>
                    <a:pt x="2719" y="1410"/>
                  </a:lnTo>
                  <a:cubicBezTo>
                    <a:pt x="2719" y="1242"/>
                    <a:pt x="2618" y="1083"/>
                    <a:pt x="2464" y="1006"/>
                  </a:cubicBezTo>
                  <a:lnTo>
                    <a:pt x="1935" y="742"/>
                  </a:lnTo>
                  <a:cubicBezTo>
                    <a:pt x="1858" y="703"/>
                    <a:pt x="1810" y="626"/>
                    <a:pt x="1810" y="539"/>
                  </a:cubicBezTo>
                  <a:lnTo>
                    <a:pt x="1810" y="1"/>
                  </a:lnTo>
                  <a:close/>
                </a:path>
              </a:pathLst>
            </a:custGeom>
            <a:solidFill>
              <a:srgbClr val="96A4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6" name="Google Shape;13906;p93"/>
            <p:cNvSpPr/>
            <p:nvPr/>
          </p:nvSpPr>
          <p:spPr>
            <a:xfrm>
              <a:off x="6217982" y="3596186"/>
              <a:ext cx="17835" cy="94550"/>
            </a:xfrm>
            <a:custGeom>
              <a:avLst/>
              <a:gdLst/>
              <a:ahLst/>
              <a:cxnLst/>
              <a:rect l="l" t="t" r="r" b="b"/>
              <a:pathLst>
                <a:path w="680" h="3605" extrusionOk="0">
                  <a:moveTo>
                    <a:pt x="92" y="1"/>
                  </a:moveTo>
                  <a:cubicBezTo>
                    <a:pt x="34" y="73"/>
                    <a:pt x="1" y="169"/>
                    <a:pt x="1" y="265"/>
                  </a:cubicBezTo>
                  <a:lnTo>
                    <a:pt x="1" y="2493"/>
                  </a:lnTo>
                  <a:cubicBezTo>
                    <a:pt x="1" y="2628"/>
                    <a:pt x="39" y="2758"/>
                    <a:pt x="116" y="2873"/>
                  </a:cubicBezTo>
                  <a:lnTo>
                    <a:pt x="337" y="3210"/>
                  </a:lnTo>
                  <a:cubicBezTo>
                    <a:pt x="414" y="3321"/>
                    <a:pt x="453" y="3451"/>
                    <a:pt x="453" y="3585"/>
                  </a:cubicBezTo>
                  <a:lnTo>
                    <a:pt x="453" y="3605"/>
                  </a:lnTo>
                  <a:lnTo>
                    <a:pt x="679" y="3605"/>
                  </a:lnTo>
                  <a:lnTo>
                    <a:pt x="679" y="665"/>
                  </a:lnTo>
                  <a:cubicBezTo>
                    <a:pt x="679" y="520"/>
                    <a:pt x="612" y="386"/>
                    <a:pt x="501" y="304"/>
                  </a:cubicBezTo>
                  <a:lnTo>
                    <a:pt x="92" y="1"/>
                  </a:lnTo>
                  <a:close/>
                </a:path>
              </a:pathLst>
            </a:custGeom>
            <a:solidFill>
              <a:srgbClr val="859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7" name="Google Shape;13907;p93"/>
            <p:cNvSpPr/>
            <p:nvPr/>
          </p:nvSpPr>
          <p:spPr>
            <a:xfrm>
              <a:off x="6271355" y="3596186"/>
              <a:ext cx="17835" cy="94550"/>
            </a:xfrm>
            <a:custGeom>
              <a:avLst/>
              <a:gdLst/>
              <a:ahLst/>
              <a:cxnLst/>
              <a:rect l="l" t="t" r="r" b="b"/>
              <a:pathLst>
                <a:path w="680" h="3605" extrusionOk="0">
                  <a:moveTo>
                    <a:pt x="588" y="1"/>
                  </a:moveTo>
                  <a:lnTo>
                    <a:pt x="184" y="304"/>
                  </a:lnTo>
                  <a:cubicBezTo>
                    <a:pt x="68" y="386"/>
                    <a:pt x="1" y="520"/>
                    <a:pt x="1" y="665"/>
                  </a:cubicBezTo>
                  <a:lnTo>
                    <a:pt x="1" y="3605"/>
                  </a:lnTo>
                  <a:lnTo>
                    <a:pt x="227" y="3605"/>
                  </a:lnTo>
                  <a:lnTo>
                    <a:pt x="227" y="3585"/>
                  </a:lnTo>
                  <a:cubicBezTo>
                    <a:pt x="227" y="3451"/>
                    <a:pt x="266" y="3321"/>
                    <a:pt x="343" y="3210"/>
                  </a:cubicBezTo>
                  <a:lnTo>
                    <a:pt x="564" y="2873"/>
                  </a:lnTo>
                  <a:cubicBezTo>
                    <a:pt x="641" y="2758"/>
                    <a:pt x="679" y="2628"/>
                    <a:pt x="679" y="2493"/>
                  </a:cubicBezTo>
                  <a:lnTo>
                    <a:pt x="679" y="265"/>
                  </a:lnTo>
                  <a:cubicBezTo>
                    <a:pt x="679" y="169"/>
                    <a:pt x="646" y="73"/>
                    <a:pt x="588" y="1"/>
                  </a:cubicBezTo>
                  <a:close/>
                </a:path>
              </a:pathLst>
            </a:custGeom>
            <a:solidFill>
              <a:srgbClr val="859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8" name="Google Shape;13908;p93"/>
            <p:cNvSpPr/>
            <p:nvPr/>
          </p:nvSpPr>
          <p:spPr>
            <a:xfrm>
              <a:off x="6229836" y="3678855"/>
              <a:ext cx="47498" cy="35748"/>
            </a:xfrm>
            <a:custGeom>
              <a:avLst/>
              <a:gdLst/>
              <a:ahLst/>
              <a:cxnLst/>
              <a:rect l="l" t="t" r="r" b="b"/>
              <a:pathLst>
                <a:path w="1811" h="1363" extrusionOk="0">
                  <a:moveTo>
                    <a:pt x="1" y="0"/>
                  </a:moveTo>
                  <a:lnTo>
                    <a:pt x="1" y="1362"/>
                  </a:lnTo>
                  <a:lnTo>
                    <a:pt x="1810" y="1362"/>
                  </a:lnTo>
                  <a:lnTo>
                    <a:pt x="1810" y="0"/>
                  </a:lnTo>
                  <a:close/>
                </a:path>
              </a:pathLst>
            </a:custGeom>
            <a:solidFill>
              <a:srgbClr val="8A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09" name="Google Shape;13909;p93"/>
            <p:cNvSpPr/>
            <p:nvPr/>
          </p:nvSpPr>
          <p:spPr>
            <a:xfrm>
              <a:off x="6250661" y="3690841"/>
              <a:ext cx="5954" cy="23762"/>
            </a:xfrm>
            <a:custGeom>
              <a:avLst/>
              <a:gdLst/>
              <a:ahLst/>
              <a:cxnLst/>
              <a:rect l="l" t="t" r="r" b="b"/>
              <a:pathLst>
                <a:path w="227" h="906" extrusionOk="0">
                  <a:moveTo>
                    <a:pt x="111" y="1"/>
                  </a:moveTo>
                  <a:cubicBezTo>
                    <a:pt x="49" y="1"/>
                    <a:pt x="1" y="49"/>
                    <a:pt x="1" y="111"/>
                  </a:cubicBezTo>
                  <a:lnTo>
                    <a:pt x="1" y="905"/>
                  </a:lnTo>
                  <a:lnTo>
                    <a:pt x="227" y="905"/>
                  </a:lnTo>
                  <a:lnTo>
                    <a:pt x="227" y="111"/>
                  </a:lnTo>
                  <a:cubicBezTo>
                    <a:pt x="227" y="49"/>
                    <a:pt x="174" y="1"/>
                    <a:pt x="111" y="1"/>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0" name="Google Shape;13910;p93"/>
            <p:cNvSpPr/>
            <p:nvPr/>
          </p:nvSpPr>
          <p:spPr>
            <a:xfrm>
              <a:off x="6250661" y="3595819"/>
              <a:ext cx="5954" cy="83194"/>
            </a:xfrm>
            <a:custGeom>
              <a:avLst/>
              <a:gdLst/>
              <a:ahLst/>
              <a:cxnLst/>
              <a:rect l="l" t="t" r="r" b="b"/>
              <a:pathLst>
                <a:path w="227" h="3172" extrusionOk="0">
                  <a:moveTo>
                    <a:pt x="1" y="0"/>
                  </a:moveTo>
                  <a:lnTo>
                    <a:pt x="1" y="3171"/>
                  </a:lnTo>
                  <a:lnTo>
                    <a:pt x="227" y="3171"/>
                  </a:lnTo>
                  <a:lnTo>
                    <a:pt x="227" y="0"/>
                  </a:lnTo>
                  <a:close/>
                </a:path>
              </a:pathLst>
            </a:custGeom>
            <a:solidFill>
              <a:srgbClr val="859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1" name="Google Shape;13911;p93"/>
            <p:cNvSpPr/>
            <p:nvPr/>
          </p:nvSpPr>
          <p:spPr>
            <a:xfrm>
              <a:off x="6241717" y="3566156"/>
              <a:ext cx="23736" cy="29690"/>
            </a:xfrm>
            <a:custGeom>
              <a:avLst/>
              <a:gdLst/>
              <a:ahLst/>
              <a:cxnLst/>
              <a:rect l="l" t="t" r="r" b="b"/>
              <a:pathLst>
                <a:path w="905" h="1132" extrusionOk="0">
                  <a:moveTo>
                    <a:pt x="0" y="1"/>
                  </a:moveTo>
                  <a:lnTo>
                    <a:pt x="0" y="679"/>
                  </a:lnTo>
                  <a:cubicBezTo>
                    <a:pt x="0" y="929"/>
                    <a:pt x="202" y="1131"/>
                    <a:pt x="452" y="1131"/>
                  </a:cubicBezTo>
                  <a:cubicBezTo>
                    <a:pt x="703" y="1131"/>
                    <a:pt x="905" y="929"/>
                    <a:pt x="905" y="679"/>
                  </a:cubicBezTo>
                  <a:lnTo>
                    <a:pt x="905" y="1"/>
                  </a:ln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2" name="Google Shape;13912;p93"/>
            <p:cNvSpPr/>
            <p:nvPr/>
          </p:nvSpPr>
          <p:spPr>
            <a:xfrm>
              <a:off x="6229968" y="3518841"/>
              <a:ext cx="47472" cy="53268"/>
            </a:xfrm>
            <a:custGeom>
              <a:avLst/>
              <a:gdLst/>
              <a:ahLst/>
              <a:cxnLst/>
              <a:rect l="l" t="t" r="r" b="b"/>
              <a:pathLst>
                <a:path w="1810" h="2031" extrusionOk="0">
                  <a:moveTo>
                    <a:pt x="679" y="0"/>
                  </a:moveTo>
                  <a:cubicBezTo>
                    <a:pt x="304" y="0"/>
                    <a:pt x="1" y="303"/>
                    <a:pt x="1" y="679"/>
                  </a:cubicBezTo>
                  <a:lnTo>
                    <a:pt x="1" y="1131"/>
                  </a:lnTo>
                  <a:cubicBezTo>
                    <a:pt x="1" y="1626"/>
                    <a:pt x="405" y="2031"/>
                    <a:pt x="900" y="2031"/>
                  </a:cubicBezTo>
                  <a:cubicBezTo>
                    <a:pt x="903" y="2031"/>
                    <a:pt x="906" y="2031"/>
                    <a:pt x="909" y="2031"/>
                  </a:cubicBezTo>
                  <a:cubicBezTo>
                    <a:pt x="1406" y="2031"/>
                    <a:pt x="1810" y="1628"/>
                    <a:pt x="1810" y="1131"/>
                  </a:cubicBezTo>
                  <a:lnTo>
                    <a:pt x="1810" y="679"/>
                  </a:lnTo>
                  <a:cubicBezTo>
                    <a:pt x="1810" y="303"/>
                    <a:pt x="1502" y="0"/>
                    <a:pt x="1131" y="0"/>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3" name="Google Shape;13913;p93"/>
            <p:cNvSpPr/>
            <p:nvPr/>
          </p:nvSpPr>
          <p:spPr>
            <a:xfrm>
              <a:off x="6229863" y="3518710"/>
              <a:ext cx="32706" cy="53452"/>
            </a:xfrm>
            <a:custGeom>
              <a:avLst/>
              <a:gdLst/>
              <a:ahLst/>
              <a:cxnLst/>
              <a:rect l="l" t="t" r="r" b="b"/>
              <a:pathLst>
                <a:path w="1247" h="2038" extrusionOk="0">
                  <a:moveTo>
                    <a:pt x="683" y="0"/>
                  </a:moveTo>
                  <a:cubicBezTo>
                    <a:pt x="308" y="0"/>
                    <a:pt x="5" y="303"/>
                    <a:pt x="5" y="679"/>
                  </a:cubicBezTo>
                  <a:lnTo>
                    <a:pt x="5" y="1131"/>
                  </a:lnTo>
                  <a:cubicBezTo>
                    <a:pt x="1" y="1652"/>
                    <a:pt x="427" y="2037"/>
                    <a:pt x="903" y="2037"/>
                  </a:cubicBezTo>
                  <a:cubicBezTo>
                    <a:pt x="1016" y="2037"/>
                    <a:pt x="1132" y="2016"/>
                    <a:pt x="1246" y="1968"/>
                  </a:cubicBezTo>
                  <a:cubicBezTo>
                    <a:pt x="904" y="1834"/>
                    <a:pt x="678" y="1502"/>
                    <a:pt x="683" y="1131"/>
                  </a:cubicBezTo>
                  <a:lnTo>
                    <a:pt x="683" y="679"/>
                  </a:lnTo>
                  <a:cubicBezTo>
                    <a:pt x="683" y="352"/>
                    <a:pt x="919" y="68"/>
                    <a:pt x="1246" y="15"/>
                  </a:cubicBezTo>
                  <a:cubicBezTo>
                    <a:pt x="1208" y="5"/>
                    <a:pt x="1169" y="0"/>
                    <a:pt x="1135" y="0"/>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4" name="Google Shape;13914;p93"/>
            <p:cNvSpPr/>
            <p:nvPr/>
          </p:nvSpPr>
          <p:spPr>
            <a:xfrm>
              <a:off x="6229836" y="3518710"/>
              <a:ext cx="47498" cy="23736"/>
            </a:xfrm>
            <a:custGeom>
              <a:avLst/>
              <a:gdLst/>
              <a:ahLst/>
              <a:cxnLst/>
              <a:rect l="l" t="t" r="r" b="b"/>
              <a:pathLst>
                <a:path w="1811" h="905" extrusionOk="0">
                  <a:moveTo>
                    <a:pt x="684" y="0"/>
                  </a:moveTo>
                  <a:cubicBezTo>
                    <a:pt x="309" y="0"/>
                    <a:pt x="6" y="303"/>
                    <a:pt x="6" y="679"/>
                  </a:cubicBezTo>
                  <a:lnTo>
                    <a:pt x="1" y="679"/>
                  </a:lnTo>
                  <a:cubicBezTo>
                    <a:pt x="1" y="679"/>
                    <a:pt x="679" y="905"/>
                    <a:pt x="1810" y="905"/>
                  </a:cubicBezTo>
                  <a:lnTo>
                    <a:pt x="1810" y="679"/>
                  </a:lnTo>
                  <a:cubicBezTo>
                    <a:pt x="1810" y="303"/>
                    <a:pt x="1507" y="0"/>
                    <a:pt x="1132" y="0"/>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5" name="Google Shape;13915;p93"/>
            <p:cNvSpPr/>
            <p:nvPr/>
          </p:nvSpPr>
          <p:spPr>
            <a:xfrm>
              <a:off x="6229968" y="3518710"/>
              <a:ext cx="32601" cy="21611"/>
            </a:xfrm>
            <a:custGeom>
              <a:avLst/>
              <a:gdLst/>
              <a:ahLst/>
              <a:cxnLst/>
              <a:rect l="l" t="t" r="r" b="b"/>
              <a:pathLst>
                <a:path w="1243" h="824" extrusionOk="0">
                  <a:moveTo>
                    <a:pt x="679" y="0"/>
                  </a:moveTo>
                  <a:cubicBezTo>
                    <a:pt x="304" y="0"/>
                    <a:pt x="1" y="303"/>
                    <a:pt x="1" y="679"/>
                  </a:cubicBezTo>
                  <a:cubicBezTo>
                    <a:pt x="222" y="746"/>
                    <a:pt x="448" y="794"/>
                    <a:pt x="679" y="823"/>
                  </a:cubicBezTo>
                  <a:lnTo>
                    <a:pt x="679" y="679"/>
                  </a:lnTo>
                  <a:cubicBezTo>
                    <a:pt x="679" y="347"/>
                    <a:pt x="915" y="68"/>
                    <a:pt x="1242" y="15"/>
                  </a:cubicBezTo>
                  <a:cubicBezTo>
                    <a:pt x="1204" y="5"/>
                    <a:pt x="1165" y="0"/>
                    <a:pt x="1131" y="0"/>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6" name="Google Shape;13916;p93"/>
            <p:cNvSpPr/>
            <p:nvPr/>
          </p:nvSpPr>
          <p:spPr>
            <a:xfrm>
              <a:off x="6313004" y="3566156"/>
              <a:ext cx="71208" cy="148448"/>
            </a:xfrm>
            <a:custGeom>
              <a:avLst/>
              <a:gdLst/>
              <a:ahLst/>
              <a:cxnLst/>
              <a:rect l="l" t="t" r="r" b="b"/>
              <a:pathLst>
                <a:path w="2715" h="5660" extrusionOk="0">
                  <a:moveTo>
                    <a:pt x="905" y="1"/>
                  </a:moveTo>
                  <a:lnTo>
                    <a:pt x="905" y="539"/>
                  </a:lnTo>
                  <a:cubicBezTo>
                    <a:pt x="905" y="626"/>
                    <a:pt x="857" y="703"/>
                    <a:pt x="780" y="742"/>
                  </a:cubicBezTo>
                  <a:lnTo>
                    <a:pt x="251" y="1006"/>
                  </a:lnTo>
                  <a:cubicBezTo>
                    <a:pt x="97" y="1083"/>
                    <a:pt x="1" y="1242"/>
                    <a:pt x="1" y="1415"/>
                  </a:cubicBezTo>
                  <a:lnTo>
                    <a:pt x="1" y="3643"/>
                  </a:lnTo>
                  <a:cubicBezTo>
                    <a:pt x="1" y="3778"/>
                    <a:pt x="39" y="3908"/>
                    <a:pt x="116" y="4018"/>
                  </a:cubicBezTo>
                  <a:lnTo>
                    <a:pt x="338" y="4355"/>
                  </a:lnTo>
                  <a:cubicBezTo>
                    <a:pt x="415" y="4466"/>
                    <a:pt x="453" y="4601"/>
                    <a:pt x="453" y="4730"/>
                  </a:cubicBezTo>
                  <a:lnTo>
                    <a:pt x="453" y="5659"/>
                  </a:lnTo>
                  <a:lnTo>
                    <a:pt x="2262" y="5659"/>
                  </a:lnTo>
                  <a:lnTo>
                    <a:pt x="2262" y="4730"/>
                  </a:lnTo>
                  <a:cubicBezTo>
                    <a:pt x="2262" y="4596"/>
                    <a:pt x="2301" y="4466"/>
                    <a:pt x="2378" y="4355"/>
                  </a:cubicBezTo>
                  <a:lnTo>
                    <a:pt x="2599" y="4018"/>
                  </a:lnTo>
                  <a:cubicBezTo>
                    <a:pt x="2676" y="3908"/>
                    <a:pt x="2715" y="3778"/>
                    <a:pt x="2715" y="3643"/>
                  </a:cubicBezTo>
                  <a:lnTo>
                    <a:pt x="2715" y="1410"/>
                  </a:lnTo>
                  <a:cubicBezTo>
                    <a:pt x="2715" y="1242"/>
                    <a:pt x="2618" y="1083"/>
                    <a:pt x="2464" y="1006"/>
                  </a:cubicBezTo>
                  <a:lnTo>
                    <a:pt x="1930" y="742"/>
                  </a:lnTo>
                  <a:cubicBezTo>
                    <a:pt x="1853" y="703"/>
                    <a:pt x="1805" y="626"/>
                    <a:pt x="1805" y="539"/>
                  </a:cubicBezTo>
                  <a:lnTo>
                    <a:pt x="1805" y="1"/>
                  </a:lnTo>
                  <a:close/>
                </a:path>
              </a:pathLst>
            </a:custGeom>
            <a:solidFill>
              <a:srgbClr val="BDC6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7" name="Google Shape;13917;p93"/>
            <p:cNvSpPr/>
            <p:nvPr/>
          </p:nvSpPr>
          <p:spPr>
            <a:xfrm>
              <a:off x="6313004" y="3596186"/>
              <a:ext cx="17835" cy="94550"/>
            </a:xfrm>
            <a:custGeom>
              <a:avLst/>
              <a:gdLst/>
              <a:ahLst/>
              <a:cxnLst/>
              <a:rect l="l" t="t" r="r" b="b"/>
              <a:pathLst>
                <a:path w="680" h="3605" extrusionOk="0">
                  <a:moveTo>
                    <a:pt x="92" y="1"/>
                  </a:moveTo>
                  <a:cubicBezTo>
                    <a:pt x="35" y="73"/>
                    <a:pt x="1" y="169"/>
                    <a:pt x="1" y="265"/>
                  </a:cubicBezTo>
                  <a:lnTo>
                    <a:pt x="1" y="2493"/>
                  </a:lnTo>
                  <a:cubicBezTo>
                    <a:pt x="1" y="2628"/>
                    <a:pt x="39" y="2758"/>
                    <a:pt x="116" y="2873"/>
                  </a:cubicBezTo>
                  <a:lnTo>
                    <a:pt x="338" y="3210"/>
                  </a:lnTo>
                  <a:cubicBezTo>
                    <a:pt x="410" y="3321"/>
                    <a:pt x="453" y="3451"/>
                    <a:pt x="453" y="3585"/>
                  </a:cubicBezTo>
                  <a:lnTo>
                    <a:pt x="453" y="3605"/>
                  </a:lnTo>
                  <a:lnTo>
                    <a:pt x="679" y="3605"/>
                  </a:lnTo>
                  <a:lnTo>
                    <a:pt x="679" y="665"/>
                  </a:lnTo>
                  <a:cubicBezTo>
                    <a:pt x="679" y="520"/>
                    <a:pt x="612" y="386"/>
                    <a:pt x="496" y="304"/>
                  </a:cubicBezTo>
                  <a:lnTo>
                    <a:pt x="92" y="1"/>
                  </a:lnTo>
                  <a:close/>
                </a:path>
              </a:pathLst>
            </a:custGeom>
            <a:solidFill>
              <a:srgbClr val="A1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8" name="Google Shape;13918;p93"/>
            <p:cNvSpPr/>
            <p:nvPr/>
          </p:nvSpPr>
          <p:spPr>
            <a:xfrm>
              <a:off x="6366272" y="3596186"/>
              <a:ext cx="17808" cy="94550"/>
            </a:xfrm>
            <a:custGeom>
              <a:avLst/>
              <a:gdLst/>
              <a:ahLst/>
              <a:cxnLst/>
              <a:rect l="l" t="t" r="r" b="b"/>
              <a:pathLst>
                <a:path w="679" h="3605" extrusionOk="0">
                  <a:moveTo>
                    <a:pt x="587" y="1"/>
                  </a:moveTo>
                  <a:lnTo>
                    <a:pt x="183" y="304"/>
                  </a:lnTo>
                  <a:cubicBezTo>
                    <a:pt x="68" y="386"/>
                    <a:pt x="0" y="520"/>
                    <a:pt x="0" y="665"/>
                  </a:cubicBezTo>
                  <a:lnTo>
                    <a:pt x="0" y="3605"/>
                  </a:lnTo>
                  <a:lnTo>
                    <a:pt x="227" y="3605"/>
                  </a:lnTo>
                  <a:lnTo>
                    <a:pt x="227" y="3585"/>
                  </a:lnTo>
                  <a:cubicBezTo>
                    <a:pt x="227" y="3451"/>
                    <a:pt x="270" y="3321"/>
                    <a:pt x="342" y="3210"/>
                  </a:cubicBezTo>
                  <a:lnTo>
                    <a:pt x="568" y="2873"/>
                  </a:lnTo>
                  <a:cubicBezTo>
                    <a:pt x="640" y="2758"/>
                    <a:pt x="679" y="2628"/>
                    <a:pt x="679" y="2493"/>
                  </a:cubicBezTo>
                  <a:lnTo>
                    <a:pt x="679" y="265"/>
                  </a:lnTo>
                  <a:cubicBezTo>
                    <a:pt x="679" y="169"/>
                    <a:pt x="645" y="73"/>
                    <a:pt x="587" y="1"/>
                  </a:cubicBezTo>
                  <a:close/>
                </a:path>
              </a:pathLst>
            </a:custGeom>
            <a:solidFill>
              <a:srgbClr val="A1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19" name="Google Shape;13919;p93"/>
            <p:cNvSpPr/>
            <p:nvPr/>
          </p:nvSpPr>
          <p:spPr>
            <a:xfrm>
              <a:off x="6324754" y="3678855"/>
              <a:ext cx="47603" cy="35748"/>
            </a:xfrm>
            <a:custGeom>
              <a:avLst/>
              <a:gdLst/>
              <a:ahLst/>
              <a:cxnLst/>
              <a:rect l="l" t="t" r="r" b="b"/>
              <a:pathLst>
                <a:path w="1815" h="1363" extrusionOk="0">
                  <a:moveTo>
                    <a:pt x="0" y="0"/>
                  </a:moveTo>
                  <a:lnTo>
                    <a:pt x="0" y="1362"/>
                  </a:lnTo>
                  <a:lnTo>
                    <a:pt x="1814" y="1362"/>
                  </a:lnTo>
                  <a:lnTo>
                    <a:pt x="1814" y="0"/>
                  </a:ln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0" name="Google Shape;13920;p93"/>
            <p:cNvSpPr/>
            <p:nvPr/>
          </p:nvSpPr>
          <p:spPr>
            <a:xfrm>
              <a:off x="6345578" y="3690841"/>
              <a:ext cx="5954" cy="23762"/>
            </a:xfrm>
            <a:custGeom>
              <a:avLst/>
              <a:gdLst/>
              <a:ahLst/>
              <a:cxnLst/>
              <a:rect l="l" t="t" r="r" b="b"/>
              <a:pathLst>
                <a:path w="227" h="906" extrusionOk="0">
                  <a:moveTo>
                    <a:pt x="111" y="1"/>
                  </a:moveTo>
                  <a:cubicBezTo>
                    <a:pt x="48" y="1"/>
                    <a:pt x="0" y="49"/>
                    <a:pt x="0" y="111"/>
                  </a:cubicBezTo>
                  <a:lnTo>
                    <a:pt x="0" y="905"/>
                  </a:lnTo>
                  <a:lnTo>
                    <a:pt x="226" y="905"/>
                  </a:lnTo>
                  <a:lnTo>
                    <a:pt x="226" y="111"/>
                  </a:lnTo>
                  <a:cubicBezTo>
                    <a:pt x="226" y="49"/>
                    <a:pt x="173" y="1"/>
                    <a:pt x="111" y="1"/>
                  </a:cubicBezTo>
                  <a:close/>
                </a:path>
              </a:pathLst>
            </a:custGeom>
            <a:solidFill>
              <a:srgbClr val="67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1" name="Google Shape;13921;p93"/>
            <p:cNvSpPr/>
            <p:nvPr/>
          </p:nvSpPr>
          <p:spPr>
            <a:xfrm>
              <a:off x="6345578" y="3595819"/>
              <a:ext cx="5954" cy="83194"/>
            </a:xfrm>
            <a:custGeom>
              <a:avLst/>
              <a:gdLst/>
              <a:ahLst/>
              <a:cxnLst/>
              <a:rect l="l" t="t" r="r" b="b"/>
              <a:pathLst>
                <a:path w="227" h="3172" extrusionOk="0">
                  <a:moveTo>
                    <a:pt x="0" y="0"/>
                  </a:moveTo>
                  <a:lnTo>
                    <a:pt x="0" y="3171"/>
                  </a:lnTo>
                  <a:lnTo>
                    <a:pt x="226" y="3171"/>
                  </a:lnTo>
                  <a:lnTo>
                    <a:pt x="226" y="0"/>
                  </a:lnTo>
                  <a:close/>
                </a:path>
              </a:pathLst>
            </a:custGeom>
            <a:solidFill>
              <a:srgbClr val="A1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2" name="Google Shape;13922;p93"/>
            <p:cNvSpPr/>
            <p:nvPr/>
          </p:nvSpPr>
          <p:spPr>
            <a:xfrm>
              <a:off x="6336609" y="3566156"/>
              <a:ext cx="23762" cy="29690"/>
            </a:xfrm>
            <a:custGeom>
              <a:avLst/>
              <a:gdLst/>
              <a:ahLst/>
              <a:cxnLst/>
              <a:rect l="l" t="t" r="r" b="b"/>
              <a:pathLst>
                <a:path w="906" h="1132" extrusionOk="0">
                  <a:moveTo>
                    <a:pt x="1" y="1"/>
                  </a:moveTo>
                  <a:lnTo>
                    <a:pt x="1" y="679"/>
                  </a:lnTo>
                  <a:cubicBezTo>
                    <a:pt x="1" y="929"/>
                    <a:pt x="203" y="1131"/>
                    <a:pt x="453" y="1131"/>
                  </a:cubicBezTo>
                  <a:cubicBezTo>
                    <a:pt x="703" y="1131"/>
                    <a:pt x="905" y="929"/>
                    <a:pt x="905" y="679"/>
                  </a:cubicBezTo>
                  <a:lnTo>
                    <a:pt x="905" y="1"/>
                  </a:ln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3" name="Google Shape;13923;p93"/>
            <p:cNvSpPr/>
            <p:nvPr/>
          </p:nvSpPr>
          <p:spPr>
            <a:xfrm>
              <a:off x="6324885" y="3518841"/>
              <a:ext cx="47472" cy="53268"/>
            </a:xfrm>
            <a:custGeom>
              <a:avLst/>
              <a:gdLst/>
              <a:ahLst/>
              <a:cxnLst/>
              <a:rect l="l" t="t" r="r" b="b"/>
              <a:pathLst>
                <a:path w="1810" h="2031" extrusionOk="0">
                  <a:moveTo>
                    <a:pt x="679" y="0"/>
                  </a:moveTo>
                  <a:cubicBezTo>
                    <a:pt x="303" y="0"/>
                    <a:pt x="0" y="303"/>
                    <a:pt x="0" y="679"/>
                  </a:cubicBezTo>
                  <a:lnTo>
                    <a:pt x="0" y="1131"/>
                  </a:lnTo>
                  <a:cubicBezTo>
                    <a:pt x="0" y="1626"/>
                    <a:pt x="404" y="2031"/>
                    <a:pt x="900" y="2031"/>
                  </a:cubicBezTo>
                  <a:cubicBezTo>
                    <a:pt x="903" y="2031"/>
                    <a:pt x="906" y="2031"/>
                    <a:pt x="909" y="2031"/>
                  </a:cubicBezTo>
                  <a:cubicBezTo>
                    <a:pt x="1405" y="2031"/>
                    <a:pt x="1809" y="1628"/>
                    <a:pt x="1809" y="1131"/>
                  </a:cubicBezTo>
                  <a:lnTo>
                    <a:pt x="1809" y="679"/>
                  </a:lnTo>
                  <a:cubicBezTo>
                    <a:pt x="1809" y="303"/>
                    <a:pt x="1506" y="0"/>
                    <a:pt x="1131" y="0"/>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4" name="Google Shape;13924;p93"/>
            <p:cNvSpPr/>
            <p:nvPr/>
          </p:nvSpPr>
          <p:spPr>
            <a:xfrm>
              <a:off x="6324754" y="3518710"/>
              <a:ext cx="32706" cy="53452"/>
            </a:xfrm>
            <a:custGeom>
              <a:avLst/>
              <a:gdLst/>
              <a:ahLst/>
              <a:cxnLst/>
              <a:rect l="l" t="t" r="r" b="b"/>
              <a:pathLst>
                <a:path w="1247" h="2038" extrusionOk="0">
                  <a:moveTo>
                    <a:pt x="679" y="0"/>
                  </a:moveTo>
                  <a:cubicBezTo>
                    <a:pt x="308" y="0"/>
                    <a:pt x="0" y="303"/>
                    <a:pt x="0" y="679"/>
                  </a:cubicBezTo>
                  <a:lnTo>
                    <a:pt x="0" y="1131"/>
                  </a:lnTo>
                  <a:cubicBezTo>
                    <a:pt x="0" y="1652"/>
                    <a:pt x="424" y="2037"/>
                    <a:pt x="901" y="2037"/>
                  </a:cubicBezTo>
                  <a:cubicBezTo>
                    <a:pt x="1015" y="2037"/>
                    <a:pt x="1132" y="2016"/>
                    <a:pt x="1247" y="1968"/>
                  </a:cubicBezTo>
                  <a:cubicBezTo>
                    <a:pt x="905" y="1834"/>
                    <a:pt x="679" y="1502"/>
                    <a:pt x="679" y="1131"/>
                  </a:cubicBezTo>
                  <a:lnTo>
                    <a:pt x="679" y="679"/>
                  </a:lnTo>
                  <a:cubicBezTo>
                    <a:pt x="679" y="352"/>
                    <a:pt x="919" y="68"/>
                    <a:pt x="1247" y="15"/>
                  </a:cubicBezTo>
                  <a:cubicBezTo>
                    <a:pt x="1208" y="5"/>
                    <a:pt x="1170" y="0"/>
                    <a:pt x="1131" y="0"/>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5" name="Google Shape;13925;p93"/>
            <p:cNvSpPr/>
            <p:nvPr/>
          </p:nvSpPr>
          <p:spPr>
            <a:xfrm>
              <a:off x="6324754" y="3518710"/>
              <a:ext cx="47603" cy="23736"/>
            </a:xfrm>
            <a:custGeom>
              <a:avLst/>
              <a:gdLst/>
              <a:ahLst/>
              <a:cxnLst/>
              <a:rect l="l" t="t" r="r" b="b"/>
              <a:pathLst>
                <a:path w="1815" h="905" extrusionOk="0">
                  <a:moveTo>
                    <a:pt x="684" y="0"/>
                  </a:moveTo>
                  <a:cubicBezTo>
                    <a:pt x="308" y="0"/>
                    <a:pt x="0" y="303"/>
                    <a:pt x="0" y="679"/>
                  </a:cubicBezTo>
                  <a:cubicBezTo>
                    <a:pt x="0" y="679"/>
                    <a:pt x="679" y="905"/>
                    <a:pt x="1814" y="905"/>
                  </a:cubicBezTo>
                  <a:lnTo>
                    <a:pt x="1814" y="679"/>
                  </a:lnTo>
                  <a:cubicBezTo>
                    <a:pt x="1814" y="303"/>
                    <a:pt x="1506" y="0"/>
                    <a:pt x="1136" y="0"/>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6" name="Google Shape;13926;p93"/>
            <p:cNvSpPr/>
            <p:nvPr/>
          </p:nvSpPr>
          <p:spPr>
            <a:xfrm>
              <a:off x="6324754" y="3518710"/>
              <a:ext cx="32706" cy="21611"/>
            </a:xfrm>
            <a:custGeom>
              <a:avLst/>
              <a:gdLst/>
              <a:ahLst/>
              <a:cxnLst/>
              <a:rect l="l" t="t" r="r" b="b"/>
              <a:pathLst>
                <a:path w="1247" h="824" extrusionOk="0">
                  <a:moveTo>
                    <a:pt x="679" y="0"/>
                  </a:moveTo>
                  <a:cubicBezTo>
                    <a:pt x="308" y="0"/>
                    <a:pt x="0" y="303"/>
                    <a:pt x="0" y="679"/>
                  </a:cubicBezTo>
                  <a:cubicBezTo>
                    <a:pt x="226" y="746"/>
                    <a:pt x="453" y="794"/>
                    <a:pt x="679" y="823"/>
                  </a:cubicBezTo>
                  <a:lnTo>
                    <a:pt x="679" y="679"/>
                  </a:lnTo>
                  <a:cubicBezTo>
                    <a:pt x="679" y="347"/>
                    <a:pt x="919" y="68"/>
                    <a:pt x="1247" y="15"/>
                  </a:cubicBezTo>
                  <a:cubicBezTo>
                    <a:pt x="1208" y="5"/>
                    <a:pt x="1170" y="0"/>
                    <a:pt x="1131" y="0"/>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7" name="Google Shape;13927;p93"/>
            <p:cNvSpPr/>
            <p:nvPr/>
          </p:nvSpPr>
          <p:spPr>
            <a:xfrm>
              <a:off x="6407921" y="3566156"/>
              <a:ext cx="71208" cy="148448"/>
            </a:xfrm>
            <a:custGeom>
              <a:avLst/>
              <a:gdLst/>
              <a:ahLst/>
              <a:cxnLst/>
              <a:rect l="l" t="t" r="r" b="b"/>
              <a:pathLst>
                <a:path w="2715" h="5660" extrusionOk="0">
                  <a:moveTo>
                    <a:pt x="905" y="1"/>
                  </a:moveTo>
                  <a:lnTo>
                    <a:pt x="905" y="539"/>
                  </a:lnTo>
                  <a:cubicBezTo>
                    <a:pt x="905" y="626"/>
                    <a:pt x="857" y="703"/>
                    <a:pt x="780" y="742"/>
                  </a:cubicBezTo>
                  <a:lnTo>
                    <a:pt x="250" y="1006"/>
                  </a:lnTo>
                  <a:cubicBezTo>
                    <a:pt x="96" y="1083"/>
                    <a:pt x="0" y="1242"/>
                    <a:pt x="0" y="1415"/>
                  </a:cubicBezTo>
                  <a:lnTo>
                    <a:pt x="0" y="3643"/>
                  </a:lnTo>
                  <a:cubicBezTo>
                    <a:pt x="0" y="3778"/>
                    <a:pt x="39" y="3908"/>
                    <a:pt x="116" y="4018"/>
                  </a:cubicBezTo>
                  <a:lnTo>
                    <a:pt x="337" y="4355"/>
                  </a:lnTo>
                  <a:cubicBezTo>
                    <a:pt x="414" y="4466"/>
                    <a:pt x="453" y="4601"/>
                    <a:pt x="453" y="4730"/>
                  </a:cubicBezTo>
                  <a:lnTo>
                    <a:pt x="453" y="5659"/>
                  </a:lnTo>
                  <a:lnTo>
                    <a:pt x="2262" y="5659"/>
                  </a:lnTo>
                  <a:lnTo>
                    <a:pt x="2262" y="4730"/>
                  </a:lnTo>
                  <a:cubicBezTo>
                    <a:pt x="2262" y="4596"/>
                    <a:pt x="2305" y="4466"/>
                    <a:pt x="2377" y="4355"/>
                  </a:cubicBezTo>
                  <a:lnTo>
                    <a:pt x="2603" y="4018"/>
                  </a:lnTo>
                  <a:cubicBezTo>
                    <a:pt x="2676" y="3908"/>
                    <a:pt x="2714" y="3778"/>
                    <a:pt x="2714" y="3643"/>
                  </a:cubicBezTo>
                  <a:lnTo>
                    <a:pt x="2714" y="1410"/>
                  </a:lnTo>
                  <a:cubicBezTo>
                    <a:pt x="2714" y="1242"/>
                    <a:pt x="2618" y="1083"/>
                    <a:pt x="2464" y="1006"/>
                  </a:cubicBezTo>
                  <a:lnTo>
                    <a:pt x="1935" y="742"/>
                  </a:lnTo>
                  <a:cubicBezTo>
                    <a:pt x="1858" y="703"/>
                    <a:pt x="1809" y="626"/>
                    <a:pt x="1809" y="539"/>
                  </a:cubicBezTo>
                  <a:lnTo>
                    <a:pt x="1809" y="1"/>
                  </a:lnTo>
                  <a:close/>
                </a:path>
              </a:pathLst>
            </a:custGeom>
            <a:solidFill>
              <a:srgbClr val="A3B2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8" name="Google Shape;13928;p93"/>
            <p:cNvSpPr/>
            <p:nvPr/>
          </p:nvSpPr>
          <p:spPr>
            <a:xfrm>
              <a:off x="6407921" y="3596186"/>
              <a:ext cx="17808" cy="94550"/>
            </a:xfrm>
            <a:custGeom>
              <a:avLst/>
              <a:gdLst/>
              <a:ahLst/>
              <a:cxnLst/>
              <a:rect l="l" t="t" r="r" b="b"/>
              <a:pathLst>
                <a:path w="679" h="3605" extrusionOk="0">
                  <a:moveTo>
                    <a:pt x="92" y="1"/>
                  </a:moveTo>
                  <a:cubicBezTo>
                    <a:pt x="34" y="73"/>
                    <a:pt x="0" y="169"/>
                    <a:pt x="0" y="265"/>
                  </a:cubicBezTo>
                  <a:lnTo>
                    <a:pt x="0" y="2493"/>
                  </a:lnTo>
                  <a:cubicBezTo>
                    <a:pt x="0" y="2628"/>
                    <a:pt x="39" y="2758"/>
                    <a:pt x="111" y="2873"/>
                  </a:cubicBezTo>
                  <a:lnTo>
                    <a:pt x="337" y="3210"/>
                  </a:lnTo>
                  <a:cubicBezTo>
                    <a:pt x="409" y="3321"/>
                    <a:pt x="453" y="3451"/>
                    <a:pt x="453" y="3585"/>
                  </a:cubicBezTo>
                  <a:lnTo>
                    <a:pt x="453" y="3605"/>
                  </a:lnTo>
                  <a:lnTo>
                    <a:pt x="679" y="3605"/>
                  </a:lnTo>
                  <a:lnTo>
                    <a:pt x="679" y="665"/>
                  </a:lnTo>
                  <a:cubicBezTo>
                    <a:pt x="679" y="520"/>
                    <a:pt x="611" y="386"/>
                    <a:pt x="496" y="304"/>
                  </a:cubicBezTo>
                  <a:lnTo>
                    <a:pt x="92" y="1"/>
                  </a:ln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29" name="Google Shape;13929;p93"/>
            <p:cNvSpPr/>
            <p:nvPr/>
          </p:nvSpPr>
          <p:spPr>
            <a:xfrm>
              <a:off x="6461163" y="3596186"/>
              <a:ext cx="17835" cy="94550"/>
            </a:xfrm>
            <a:custGeom>
              <a:avLst/>
              <a:gdLst/>
              <a:ahLst/>
              <a:cxnLst/>
              <a:rect l="l" t="t" r="r" b="b"/>
              <a:pathLst>
                <a:path w="680" h="3605" extrusionOk="0">
                  <a:moveTo>
                    <a:pt x="588" y="1"/>
                  </a:moveTo>
                  <a:lnTo>
                    <a:pt x="184" y="304"/>
                  </a:lnTo>
                  <a:cubicBezTo>
                    <a:pt x="68" y="386"/>
                    <a:pt x="1" y="520"/>
                    <a:pt x="1" y="665"/>
                  </a:cubicBezTo>
                  <a:lnTo>
                    <a:pt x="1" y="3605"/>
                  </a:lnTo>
                  <a:lnTo>
                    <a:pt x="227" y="3605"/>
                  </a:lnTo>
                  <a:lnTo>
                    <a:pt x="227" y="3585"/>
                  </a:lnTo>
                  <a:cubicBezTo>
                    <a:pt x="227" y="3451"/>
                    <a:pt x="270" y="3321"/>
                    <a:pt x="342" y="3210"/>
                  </a:cubicBezTo>
                  <a:lnTo>
                    <a:pt x="569" y="2873"/>
                  </a:lnTo>
                  <a:cubicBezTo>
                    <a:pt x="641" y="2758"/>
                    <a:pt x="679" y="2628"/>
                    <a:pt x="679" y="2493"/>
                  </a:cubicBezTo>
                  <a:lnTo>
                    <a:pt x="679" y="265"/>
                  </a:lnTo>
                  <a:cubicBezTo>
                    <a:pt x="679" y="169"/>
                    <a:pt x="646" y="73"/>
                    <a:pt x="588" y="1"/>
                  </a:cubicBez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0" name="Google Shape;13930;p93"/>
            <p:cNvSpPr/>
            <p:nvPr/>
          </p:nvSpPr>
          <p:spPr>
            <a:xfrm>
              <a:off x="6419776" y="3678855"/>
              <a:ext cx="47472" cy="35748"/>
            </a:xfrm>
            <a:custGeom>
              <a:avLst/>
              <a:gdLst/>
              <a:ahLst/>
              <a:cxnLst/>
              <a:rect l="l" t="t" r="r" b="b"/>
              <a:pathLst>
                <a:path w="1810" h="1363" extrusionOk="0">
                  <a:moveTo>
                    <a:pt x="1" y="0"/>
                  </a:moveTo>
                  <a:lnTo>
                    <a:pt x="1" y="1362"/>
                  </a:lnTo>
                  <a:lnTo>
                    <a:pt x="1810" y="1362"/>
                  </a:lnTo>
                  <a:lnTo>
                    <a:pt x="1810" y="0"/>
                  </a:lnTo>
                  <a:close/>
                </a:path>
              </a:pathLst>
            </a:custGeom>
            <a:solidFill>
              <a:srgbClr val="8A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1" name="Google Shape;13931;p93"/>
            <p:cNvSpPr/>
            <p:nvPr/>
          </p:nvSpPr>
          <p:spPr>
            <a:xfrm>
              <a:off x="6440469" y="3690841"/>
              <a:ext cx="6085" cy="23762"/>
            </a:xfrm>
            <a:custGeom>
              <a:avLst/>
              <a:gdLst/>
              <a:ahLst/>
              <a:cxnLst/>
              <a:rect l="l" t="t" r="r" b="b"/>
              <a:pathLst>
                <a:path w="232" h="906" extrusionOk="0">
                  <a:moveTo>
                    <a:pt x="124" y="0"/>
                  </a:moveTo>
                  <a:cubicBezTo>
                    <a:pt x="121" y="0"/>
                    <a:pt x="119" y="0"/>
                    <a:pt x="116" y="1"/>
                  </a:cubicBezTo>
                  <a:cubicBezTo>
                    <a:pt x="54" y="1"/>
                    <a:pt x="1" y="49"/>
                    <a:pt x="1" y="111"/>
                  </a:cubicBezTo>
                  <a:lnTo>
                    <a:pt x="1" y="905"/>
                  </a:lnTo>
                  <a:lnTo>
                    <a:pt x="232" y="905"/>
                  </a:lnTo>
                  <a:lnTo>
                    <a:pt x="232" y="111"/>
                  </a:lnTo>
                  <a:cubicBezTo>
                    <a:pt x="232" y="51"/>
                    <a:pt x="183" y="0"/>
                    <a:pt x="124" y="0"/>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2" name="Google Shape;13932;p93"/>
            <p:cNvSpPr/>
            <p:nvPr/>
          </p:nvSpPr>
          <p:spPr>
            <a:xfrm>
              <a:off x="6440469" y="3595819"/>
              <a:ext cx="5954" cy="83194"/>
            </a:xfrm>
            <a:custGeom>
              <a:avLst/>
              <a:gdLst/>
              <a:ahLst/>
              <a:cxnLst/>
              <a:rect l="l" t="t" r="r" b="b"/>
              <a:pathLst>
                <a:path w="227" h="3172" extrusionOk="0">
                  <a:moveTo>
                    <a:pt x="1" y="0"/>
                  </a:moveTo>
                  <a:lnTo>
                    <a:pt x="1" y="3171"/>
                  </a:lnTo>
                  <a:lnTo>
                    <a:pt x="227" y="3171"/>
                  </a:lnTo>
                  <a:lnTo>
                    <a:pt x="227" y="0"/>
                  </a:ln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3" name="Google Shape;13933;p93"/>
            <p:cNvSpPr/>
            <p:nvPr/>
          </p:nvSpPr>
          <p:spPr>
            <a:xfrm>
              <a:off x="6431631" y="3566156"/>
              <a:ext cx="23631" cy="29690"/>
            </a:xfrm>
            <a:custGeom>
              <a:avLst/>
              <a:gdLst/>
              <a:ahLst/>
              <a:cxnLst/>
              <a:rect l="l" t="t" r="r" b="b"/>
              <a:pathLst>
                <a:path w="901" h="1132" extrusionOk="0">
                  <a:moveTo>
                    <a:pt x="1" y="1"/>
                  </a:moveTo>
                  <a:lnTo>
                    <a:pt x="1" y="679"/>
                  </a:lnTo>
                  <a:cubicBezTo>
                    <a:pt x="1" y="929"/>
                    <a:pt x="203" y="1131"/>
                    <a:pt x="453" y="1131"/>
                  </a:cubicBezTo>
                  <a:cubicBezTo>
                    <a:pt x="699" y="1131"/>
                    <a:pt x="901" y="929"/>
                    <a:pt x="901" y="679"/>
                  </a:cubicBezTo>
                  <a:lnTo>
                    <a:pt x="901" y="1"/>
                  </a:ln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4" name="Google Shape;13934;p93"/>
            <p:cNvSpPr/>
            <p:nvPr/>
          </p:nvSpPr>
          <p:spPr>
            <a:xfrm>
              <a:off x="6419776" y="3518841"/>
              <a:ext cx="47472" cy="53268"/>
            </a:xfrm>
            <a:custGeom>
              <a:avLst/>
              <a:gdLst/>
              <a:ahLst/>
              <a:cxnLst/>
              <a:rect l="l" t="t" r="r" b="b"/>
              <a:pathLst>
                <a:path w="1810" h="2031" extrusionOk="0">
                  <a:moveTo>
                    <a:pt x="679" y="0"/>
                  </a:moveTo>
                  <a:cubicBezTo>
                    <a:pt x="304" y="0"/>
                    <a:pt x="1" y="303"/>
                    <a:pt x="1" y="679"/>
                  </a:cubicBezTo>
                  <a:lnTo>
                    <a:pt x="1" y="1131"/>
                  </a:lnTo>
                  <a:cubicBezTo>
                    <a:pt x="1" y="1626"/>
                    <a:pt x="405" y="2031"/>
                    <a:pt x="905" y="2031"/>
                  </a:cubicBezTo>
                  <a:cubicBezTo>
                    <a:pt x="908" y="2031"/>
                    <a:pt x="911" y="2031"/>
                    <a:pt x="914" y="2031"/>
                  </a:cubicBezTo>
                  <a:cubicBezTo>
                    <a:pt x="1410" y="2031"/>
                    <a:pt x="1810" y="1628"/>
                    <a:pt x="1810" y="1131"/>
                  </a:cubicBezTo>
                  <a:lnTo>
                    <a:pt x="1810" y="679"/>
                  </a:lnTo>
                  <a:cubicBezTo>
                    <a:pt x="1810" y="303"/>
                    <a:pt x="1507" y="0"/>
                    <a:pt x="1131" y="0"/>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5" name="Google Shape;13935;p93"/>
            <p:cNvSpPr/>
            <p:nvPr/>
          </p:nvSpPr>
          <p:spPr>
            <a:xfrm>
              <a:off x="6419671" y="3518710"/>
              <a:ext cx="32679" cy="53452"/>
            </a:xfrm>
            <a:custGeom>
              <a:avLst/>
              <a:gdLst/>
              <a:ahLst/>
              <a:cxnLst/>
              <a:rect l="l" t="t" r="r" b="b"/>
              <a:pathLst>
                <a:path w="1246" h="2038" extrusionOk="0">
                  <a:moveTo>
                    <a:pt x="683" y="0"/>
                  </a:moveTo>
                  <a:cubicBezTo>
                    <a:pt x="308" y="0"/>
                    <a:pt x="5" y="303"/>
                    <a:pt x="5" y="679"/>
                  </a:cubicBezTo>
                  <a:lnTo>
                    <a:pt x="5" y="1131"/>
                  </a:lnTo>
                  <a:cubicBezTo>
                    <a:pt x="1" y="1652"/>
                    <a:pt x="427" y="2037"/>
                    <a:pt x="902" y="2037"/>
                  </a:cubicBezTo>
                  <a:cubicBezTo>
                    <a:pt x="1016" y="2037"/>
                    <a:pt x="1132" y="2016"/>
                    <a:pt x="1246" y="1968"/>
                  </a:cubicBezTo>
                  <a:cubicBezTo>
                    <a:pt x="904" y="1834"/>
                    <a:pt x="683" y="1502"/>
                    <a:pt x="683" y="1131"/>
                  </a:cubicBezTo>
                  <a:lnTo>
                    <a:pt x="683" y="679"/>
                  </a:lnTo>
                  <a:cubicBezTo>
                    <a:pt x="683" y="352"/>
                    <a:pt x="919" y="68"/>
                    <a:pt x="1246" y="15"/>
                  </a:cubicBezTo>
                  <a:cubicBezTo>
                    <a:pt x="1207" y="5"/>
                    <a:pt x="1174" y="0"/>
                    <a:pt x="1135" y="0"/>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6" name="Google Shape;13936;p93"/>
            <p:cNvSpPr/>
            <p:nvPr/>
          </p:nvSpPr>
          <p:spPr>
            <a:xfrm>
              <a:off x="6419645" y="3518710"/>
              <a:ext cx="47472" cy="23736"/>
            </a:xfrm>
            <a:custGeom>
              <a:avLst/>
              <a:gdLst/>
              <a:ahLst/>
              <a:cxnLst/>
              <a:rect l="l" t="t" r="r" b="b"/>
              <a:pathLst>
                <a:path w="1810" h="905" extrusionOk="0">
                  <a:moveTo>
                    <a:pt x="679" y="0"/>
                  </a:moveTo>
                  <a:cubicBezTo>
                    <a:pt x="304" y="0"/>
                    <a:pt x="1" y="303"/>
                    <a:pt x="1" y="679"/>
                  </a:cubicBezTo>
                  <a:cubicBezTo>
                    <a:pt x="1" y="679"/>
                    <a:pt x="679" y="905"/>
                    <a:pt x="1810" y="905"/>
                  </a:cubicBezTo>
                  <a:lnTo>
                    <a:pt x="1810" y="679"/>
                  </a:lnTo>
                  <a:cubicBezTo>
                    <a:pt x="1810" y="303"/>
                    <a:pt x="1507" y="0"/>
                    <a:pt x="1132" y="0"/>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7" name="Google Shape;13937;p93"/>
            <p:cNvSpPr/>
            <p:nvPr/>
          </p:nvSpPr>
          <p:spPr>
            <a:xfrm>
              <a:off x="6419776" y="3518710"/>
              <a:ext cx="32575" cy="21611"/>
            </a:xfrm>
            <a:custGeom>
              <a:avLst/>
              <a:gdLst/>
              <a:ahLst/>
              <a:cxnLst/>
              <a:rect l="l" t="t" r="r" b="b"/>
              <a:pathLst>
                <a:path w="1242" h="824" extrusionOk="0">
                  <a:moveTo>
                    <a:pt x="679" y="0"/>
                  </a:moveTo>
                  <a:cubicBezTo>
                    <a:pt x="304" y="0"/>
                    <a:pt x="1" y="303"/>
                    <a:pt x="1" y="679"/>
                  </a:cubicBezTo>
                  <a:cubicBezTo>
                    <a:pt x="222" y="746"/>
                    <a:pt x="448" y="794"/>
                    <a:pt x="679" y="823"/>
                  </a:cubicBezTo>
                  <a:lnTo>
                    <a:pt x="679" y="679"/>
                  </a:lnTo>
                  <a:cubicBezTo>
                    <a:pt x="679" y="347"/>
                    <a:pt x="915" y="68"/>
                    <a:pt x="1242" y="15"/>
                  </a:cubicBezTo>
                  <a:cubicBezTo>
                    <a:pt x="1203" y="5"/>
                    <a:pt x="1170" y="0"/>
                    <a:pt x="1131" y="0"/>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8" name="Google Shape;13938;p93"/>
            <p:cNvSpPr/>
            <p:nvPr/>
          </p:nvSpPr>
          <p:spPr>
            <a:xfrm>
              <a:off x="6502812" y="3566156"/>
              <a:ext cx="71339" cy="148448"/>
            </a:xfrm>
            <a:custGeom>
              <a:avLst/>
              <a:gdLst/>
              <a:ahLst/>
              <a:cxnLst/>
              <a:rect l="l" t="t" r="r" b="b"/>
              <a:pathLst>
                <a:path w="2720" h="5660" extrusionOk="0">
                  <a:moveTo>
                    <a:pt x="905" y="1"/>
                  </a:moveTo>
                  <a:lnTo>
                    <a:pt x="905" y="539"/>
                  </a:lnTo>
                  <a:cubicBezTo>
                    <a:pt x="905" y="626"/>
                    <a:pt x="857" y="703"/>
                    <a:pt x="780" y="742"/>
                  </a:cubicBezTo>
                  <a:lnTo>
                    <a:pt x="251" y="1006"/>
                  </a:lnTo>
                  <a:cubicBezTo>
                    <a:pt x="97" y="1083"/>
                    <a:pt x="1" y="1242"/>
                    <a:pt x="1" y="1415"/>
                  </a:cubicBezTo>
                  <a:lnTo>
                    <a:pt x="1" y="3643"/>
                  </a:lnTo>
                  <a:cubicBezTo>
                    <a:pt x="1" y="3778"/>
                    <a:pt x="44" y="3908"/>
                    <a:pt x="116" y="4018"/>
                  </a:cubicBezTo>
                  <a:lnTo>
                    <a:pt x="342" y="4355"/>
                  </a:lnTo>
                  <a:cubicBezTo>
                    <a:pt x="414" y="4466"/>
                    <a:pt x="453" y="4601"/>
                    <a:pt x="453" y="4730"/>
                  </a:cubicBezTo>
                  <a:lnTo>
                    <a:pt x="453" y="5659"/>
                  </a:lnTo>
                  <a:lnTo>
                    <a:pt x="2267" y="5659"/>
                  </a:lnTo>
                  <a:lnTo>
                    <a:pt x="2267" y="4730"/>
                  </a:lnTo>
                  <a:cubicBezTo>
                    <a:pt x="2267" y="4596"/>
                    <a:pt x="2306" y="4466"/>
                    <a:pt x="2378" y="4355"/>
                  </a:cubicBezTo>
                  <a:lnTo>
                    <a:pt x="2604" y="4018"/>
                  </a:lnTo>
                  <a:cubicBezTo>
                    <a:pt x="2676" y="3908"/>
                    <a:pt x="2719" y="3778"/>
                    <a:pt x="2719" y="3643"/>
                  </a:cubicBezTo>
                  <a:lnTo>
                    <a:pt x="2719" y="1410"/>
                  </a:lnTo>
                  <a:cubicBezTo>
                    <a:pt x="2715" y="1242"/>
                    <a:pt x="2618" y="1083"/>
                    <a:pt x="2464" y="1006"/>
                  </a:cubicBezTo>
                  <a:lnTo>
                    <a:pt x="1935" y="742"/>
                  </a:lnTo>
                  <a:cubicBezTo>
                    <a:pt x="1858" y="703"/>
                    <a:pt x="1810" y="626"/>
                    <a:pt x="1810" y="539"/>
                  </a:cubicBezTo>
                  <a:lnTo>
                    <a:pt x="1810" y="1"/>
                  </a:lnTo>
                  <a:close/>
                </a:path>
              </a:pathLst>
            </a:custGeom>
            <a:solidFill>
              <a:srgbClr val="D2D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39" name="Google Shape;13939;p93"/>
            <p:cNvSpPr/>
            <p:nvPr/>
          </p:nvSpPr>
          <p:spPr>
            <a:xfrm>
              <a:off x="6502812" y="3596186"/>
              <a:ext cx="17835" cy="94550"/>
            </a:xfrm>
            <a:custGeom>
              <a:avLst/>
              <a:gdLst/>
              <a:ahLst/>
              <a:cxnLst/>
              <a:rect l="l" t="t" r="r" b="b"/>
              <a:pathLst>
                <a:path w="680" h="3605" extrusionOk="0">
                  <a:moveTo>
                    <a:pt x="92" y="1"/>
                  </a:moveTo>
                  <a:cubicBezTo>
                    <a:pt x="34" y="73"/>
                    <a:pt x="1" y="169"/>
                    <a:pt x="1" y="265"/>
                  </a:cubicBezTo>
                  <a:lnTo>
                    <a:pt x="1" y="2493"/>
                  </a:lnTo>
                  <a:cubicBezTo>
                    <a:pt x="1" y="2628"/>
                    <a:pt x="39" y="2758"/>
                    <a:pt x="116" y="2873"/>
                  </a:cubicBezTo>
                  <a:lnTo>
                    <a:pt x="338" y="3210"/>
                  </a:lnTo>
                  <a:cubicBezTo>
                    <a:pt x="414" y="3321"/>
                    <a:pt x="453" y="3451"/>
                    <a:pt x="453" y="3585"/>
                  </a:cubicBezTo>
                  <a:lnTo>
                    <a:pt x="453" y="3605"/>
                  </a:lnTo>
                  <a:lnTo>
                    <a:pt x="679" y="3605"/>
                  </a:lnTo>
                  <a:lnTo>
                    <a:pt x="679" y="665"/>
                  </a:lnTo>
                  <a:cubicBezTo>
                    <a:pt x="679" y="520"/>
                    <a:pt x="612" y="386"/>
                    <a:pt x="501" y="304"/>
                  </a:cubicBezTo>
                  <a:lnTo>
                    <a:pt x="92" y="1"/>
                  </a:lnTo>
                  <a:close/>
                </a:path>
              </a:pathLst>
            </a:custGeom>
            <a:solidFill>
              <a:srgbClr val="BDC6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0" name="Google Shape;13940;p93"/>
            <p:cNvSpPr/>
            <p:nvPr/>
          </p:nvSpPr>
          <p:spPr>
            <a:xfrm>
              <a:off x="6556211" y="3596186"/>
              <a:ext cx="17808" cy="94550"/>
            </a:xfrm>
            <a:custGeom>
              <a:avLst/>
              <a:gdLst/>
              <a:ahLst/>
              <a:cxnLst/>
              <a:rect l="l" t="t" r="r" b="b"/>
              <a:pathLst>
                <a:path w="679" h="3605" extrusionOk="0">
                  <a:moveTo>
                    <a:pt x="587" y="1"/>
                  </a:moveTo>
                  <a:lnTo>
                    <a:pt x="178" y="304"/>
                  </a:lnTo>
                  <a:cubicBezTo>
                    <a:pt x="67" y="386"/>
                    <a:pt x="0" y="520"/>
                    <a:pt x="0" y="665"/>
                  </a:cubicBezTo>
                  <a:lnTo>
                    <a:pt x="0" y="3605"/>
                  </a:lnTo>
                  <a:lnTo>
                    <a:pt x="226" y="3605"/>
                  </a:lnTo>
                  <a:lnTo>
                    <a:pt x="226" y="3585"/>
                  </a:lnTo>
                  <a:cubicBezTo>
                    <a:pt x="226" y="3451"/>
                    <a:pt x="265" y="3321"/>
                    <a:pt x="342" y="3210"/>
                  </a:cubicBezTo>
                  <a:lnTo>
                    <a:pt x="563" y="2873"/>
                  </a:lnTo>
                  <a:cubicBezTo>
                    <a:pt x="640" y="2758"/>
                    <a:pt x="679" y="2628"/>
                    <a:pt x="679" y="2493"/>
                  </a:cubicBezTo>
                  <a:lnTo>
                    <a:pt x="679" y="265"/>
                  </a:lnTo>
                  <a:cubicBezTo>
                    <a:pt x="679" y="169"/>
                    <a:pt x="645" y="73"/>
                    <a:pt x="587" y="1"/>
                  </a:cubicBezTo>
                  <a:close/>
                </a:path>
              </a:pathLst>
            </a:custGeom>
            <a:solidFill>
              <a:srgbClr val="BDC6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1" name="Google Shape;13941;p93"/>
            <p:cNvSpPr/>
            <p:nvPr/>
          </p:nvSpPr>
          <p:spPr>
            <a:xfrm>
              <a:off x="6514667" y="3678855"/>
              <a:ext cx="47498" cy="35748"/>
            </a:xfrm>
            <a:custGeom>
              <a:avLst/>
              <a:gdLst/>
              <a:ahLst/>
              <a:cxnLst/>
              <a:rect l="l" t="t" r="r" b="b"/>
              <a:pathLst>
                <a:path w="1811" h="1363" extrusionOk="0">
                  <a:moveTo>
                    <a:pt x="1" y="0"/>
                  </a:moveTo>
                  <a:lnTo>
                    <a:pt x="1" y="1362"/>
                  </a:lnTo>
                  <a:lnTo>
                    <a:pt x="1810" y="1362"/>
                  </a:lnTo>
                  <a:lnTo>
                    <a:pt x="1810" y="0"/>
                  </a:lnTo>
                  <a:close/>
                </a:path>
              </a:pathLst>
            </a:custGeom>
            <a:solidFill>
              <a:srgbClr val="8A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2" name="Google Shape;13942;p93"/>
            <p:cNvSpPr/>
            <p:nvPr/>
          </p:nvSpPr>
          <p:spPr>
            <a:xfrm>
              <a:off x="6535492" y="3690841"/>
              <a:ext cx="5980" cy="23762"/>
            </a:xfrm>
            <a:custGeom>
              <a:avLst/>
              <a:gdLst/>
              <a:ahLst/>
              <a:cxnLst/>
              <a:rect l="l" t="t" r="r" b="b"/>
              <a:pathLst>
                <a:path w="228" h="906" extrusionOk="0">
                  <a:moveTo>
                    <a:pt x="112" y="1"/>
                  </a:moveTo>
                  <a:cubicBezTo>
                    <a:pt x="49" y="1"/>
                    <a:pt x="1" y="49"/>
                    <a:pt x="1" y="111"/>
                  </a:cubicBezTo>
                  <a:lnTo>
                    <a:pt x="1" y="905"/>
                  </a:lnTo>
                  <a:lnTo>
                    <a:pt x="227" y="905"/>
                  </a:lnTo>
                  <a:lnTo>
                    <a:pt x="227" y="111"/>
                  </a:lnTo>
                  <a:cubicBezTo>
                    <a:pt x="227" y="49"/>
                    <a:pt x="174" y="1"/>
                    <a:pt x="112" y="1"/>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3" name="Google Shape;13943;p93"/>
            <p:cNvSpPr/>
            <p:nvPr/>
          </p:nvSpPr>
          <p:spPr>
            <a:xfrm>
              <a:off x="6535387" y="3595819"/>
              <a:ext cx="5954" cy="83194"/>
            </a:xfrm>
            <a:custGeom>
              <a:avLst/>
              <a:gdLst/>
              <a:ahLst/>
              <a:cxnLst/>
              <a:rect l="l" t="t" r="r" b="b"/>
              <a:pathLst>
                <a:path w="227" h="3172" extrusionOk="0">
                  <a:moveTo>
                    <a:pt x="0" y="0"/>
                  </a:moveTo>
                  <a:lnTo>
                    <a:pt x="0" y="3171"/>
                  </a:lnTo>
                  <a:lnTo>
                    <a:pt x="226" y="3171"/>
                  </a:lnTo>
                  <a:lnTo>
                    <a:pt x="226" y="0"/>
                  </a:lnTo>
                  <a:close/>
                </a:path>
              </a:pathLst>
            </a:custGeom>
            <a:solidFill>
              <a:srgbClr val="BDC6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4" name="Google Shape;13944;p93"/>
            <p:cNvSpPr/>
            <p:nvPr/>
          </p:nvSpPr>
          <p:spPr>
            <a:xfrm>
              <a:off x="6526548" y="3566156"/>
              <a:ext cx="23736" cy="29690"/>
            </a:xfrm>
            <a:custGeom>
              <a:avLst/>
              <a:gdLst/>
              <a:ahLst/>
              <a:cxnLst/>
              <a:rect l="l" t="t" r="r" b="b"/>
              <a:pathLst>
                <a:path w="905" h="1132" extrusionOk="0">
                  <a:moveTo>
                    <a:pt x="0" y="1"/>
                  </a:moveTo>
                  <a:lnTo>
                    <a:pt x="0" y="679"/>
                  </a:lnTo>
                  <a:cubicBezTo>
                    <a:pt x="0" y="929"/>
                    <a:pt x="202" y="1131"/>
                    <a:pt x="453" y="1131"/>
                  </a:cubicBezTo>
                  <a:cubicBezTo>
                    <a:pt x="703" y="1131"/>
                    <a:pt x="905" y="929"/>
                    <a:pt x="905" y="679"/>
                  </a:cubicBezTo>
                  <a:lnTo>
                    <a:pt x="905" y="1"/>
                  </a:ln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5" name="Google Shape;13945;p93"/>
            <p:cNvSpPr/>
            <p:nvPr/>
          </p:nvSpPr>
          <p:spPr>
            <a:xfrm>
              <a:off x="6514798" y="3518841"/>
              <a:ext cx="47367" cy="53268"/>
            </a:xfrm>
            <a:custGeom>
              <a:avLst/>
              <a:gdLst/>
              <a:ahLst/>
              <a:cxnLst/>
              <a:rect l="l" t="t" r="r" b="b"/>
              <a:pathLst>
                <a:path w="1806" h="2031" extrusionOk="0">
                  <a:moveTo>
                    <a:pt x="679" y="0"/>
                  </a:moveTo>
                  <a:cubicBezTo>
                    <a:pt x="304" y="0"/>
                    <a:pt x="1" y="303"/>
                    <a:pt x="1" y="679"/>
                  </a:cubicBezTo>
                  <a:lnTo>
                    <a:pt x="1" y="1131"/>
                  </a:lnTo>
                  <a:cubicBezTo>
                    <a:pt x="1" y="1626"/>
                    <a:pt x="400" y="2031"/>
                    <a:pt x="901" y="2031"/>
                  </a:cubicBezTo>
                  <a:cubicBezTo>
                    <a:pt x="1401" y="2031"/>
                    <a:pt x="1805" y="1626"/>
                    <a:pt x="1805" y="1131"/>
                  </a:cubicBezTo>
                  <a:lnTo>
                    <a:pt x="1805" y="679"/>
                  </a:lnTo>
                  <a:cubicBezTo>
                    <a:pt x="1805" y="303"/>
                    <a:pt x="1497" y="0"/>
                    <a:pt x="1127" y="0"/>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6" name="Google Shape;13946;p93"/>
            <p:cNvSpPr/>
            <p:nvPr/>
          </p:nvSpPr>
          <p:spPr>
            <a:xfrm>
              <a:off x="6514588" y="3518710"/>
              <a:ext cx="32811" cy="53452"/>
            </a:xfrm>
            <a:custGeom>
              <a:avLst/>
              <a:gdLst/>
              <a:ahLst/>
              <a:cxnLst/>
              <a:rect l="l" t="t" r="r" b="b"/>
              <a:pathLst>
                <a:path w="1251" h="2038" extrusionOk="0">
                  <a:moveTo>
                    <a:pt x="682" y="0"/>
                  </a:moveTo>
                  <a:cubicBezTo>
                    <a:pt x="307" y="0"/>
                    <a:pt x="4" y="303"/>
                    <a:pt x="4" y="679"/>
                  </a:cubicBezTo>
                  <a:lnTo>
                    <a:pt x="4" y="1131"/>
                  </a:lnTo>
                  <a:cubicBezTo>
                    <a:pt x="0" y="1652"/>
                    <a:pt x="426" y="2037"/>
                    <a:pt x="904" y="2037"/>
                  </a:cubicBezTo>
                  <a:cubicBezTo>
                    <a:pt x="1018" y="2037"/>
                    <a:pt x="1135" y="2016"/>
                    <a:pt x="1250" y="1968"/>
                  </a:cubicBezTo>
                  <a:cubicBezTo>
                    <a:pt x="904" y="1834"/>
                    <a:pt x="682" y="1502"/>
                    <a:pt x="682" y="1131"/>
                  </a:cubicBezTo>
                  <a:lnTo>
                    <a:pt x="682" y="679"/>
                  </a:lnTo>
                  <a:cubicBezTo>
                    <a:pt x="682" y="352"/>
                    <a:pt x="923" y="68"/>
                    <a:pt x="1245" y="15"/>
                  </a:cubicBezTo>
                  <a:cubicBezTo>
                    <a:pt x="1212" y="5"/>
                    <a:pt x="1173" y="0"/>
                    <a:pt x="1135" y="0"/>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7" name="Google Shape;13947;p93"/>
            <p:cNvSpPr/>
            <p:nvPr/>
          </p:nvSpPr>
          <p:spPr>
            <a:xfrm>
              <a:off x="6514667" y="3518710"/>
              <a:ext cx="47498" cy="23736"/>
            </a:xfrm>
            <a:custGeom>
              <a:avLst/>
              <a:gdLst/>
              <a:ahLst/>
              <a:cxnLst/>
              <a:rect l="l" t="t" r="r" b="b"/>
              <a:pathLst>
                <a:path w="1811" h="905" extrusionOk="0">
                  <a:moveTo>
                    <a:pt x="679" y="0"/>
                  </a:moveTo>
                  <a:cubicBezTo>
                    <a:pt x="304" y="0"/>
                    <a:pt x="1" y="303"/>
                    <a:pt x="1" y="679"/>
                  </a:cubicBezTo>
                  <a:cubicBezTo>
                    <a:pt x="1" y="679"/>
                    <a:pt x="679" y="905"/>
                    <a:pt x="1810" y="905"/>
                  </a:cubicBezTo>
                  <a:lnTo>
                    <a:pt x="1810" y="679"/>
                  </a:lnTo>
                  <a:cubicBezTo>
                    <a:pt x="1810" y="303"/>
                    <a:pt x="1507" y="0"/>
                    <a:pt x="1132" y="0"/>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8" name="Google Shape;13948;p93"/>
            <p:cNvSpPr/>
            <p:nvPr/>
          </p:nvSpPr>
          <p:spPr>
            <a:xfrm>
              <a:off x="6514667" y="3518710"/>
              <a:ext cx="32601" cy="21611"/>
            </a:xfrm>
            <a:custGeom>
              <a:avLst/>
              <a:gdLst/>
              <a:ahLst/>
              <a:cxnLst/>
              <a:rect l="l" t="t" r="r" b="b"/>
              <a:pathLst>
                <a:path w="1243" h="824" extrusionOk="0">
                  <a:moveTo>
                    <a:pt x="679" y="0"/>
                  </a:moveTo>
                  <a:cubicBezTo>
                    <a:pt x="304" y="0"/>
                    <a:pt x="1" y="303"/>
                    <a:pt x="1" y="679"/>
                  </a:cubicBezTo>
                  <a:cubicBezTo>
                    <a:pt x="222" y="746"/>
                    <a:pt x="448" y="794"/>
                    <a:pt x="679" y="823"/>
                  </a:cubicBezTo>
                  <a:lnTo>
                    <a:pt x="679" y="679"/>
                  </a:lnTo>
                  <a:cubicBezTo>
                    <a:pt x="679" y="347"/>
                    <a:pt x="920" y="68"/>
                    <a:pt x="1242" y="15"/>
                  </a:cubicBezTo>
                  <a:cubicBezTo>
                    <a:pt x="1209" y="5"/>
                    <a:pt x="1170" y="0"/>
                    <a:pt x="1132" y="0"/>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49" name="Google Shape;13949;p93"/>
            <p:cNvSpPr/>
            <p:nvPr/>
          </p:nvSpPr>
          <p:spPr>
            <a:xfrm>
              <a:off x="6212684" y="3412436"/>
              <a:ext cx="366765" cy="307832"/>
            </a:xfrm>
            <a:custGeom>
              <a:avLst/>
              <a:gdLst/>
              <a:ahLst/>
              <a:cxnLst/>
              <a:rect l="l" t="t" r="r" b="b"/>
              <a:pathLst>
                <a:path w="13984" h="11737" extrusionOk="0">
                  <a:moveTo>
                    <a:pt x="3595" y="410"/>
                  </a:moveTo>
                  <a:cubicBezTo>
                    <a:pt x="3860" y="415"/>
                    <a:pt x="4071" y="626"/>
                    <a:pt x="4071" y="886"/>
                  </a:cubicBezTo>
                  <a:lnTo>
                    <a:pt x="4071" y="1338"/>
                  </a:lnTo>
                  <a:cubicBezTo>
                    <a:pt x="4071" y="1723"/>
                    <a:pt x="3758" y="2036"/>
                    <a:pt x="3369" y="2036"/>
                  </a:cubicBezTo>
                  <a:cubicBezTo>
                    <a:pt x="2984" y="2036"/>
                    <a:pt x="2671" y="1723"/>
                    <a:pt x="2671" y="1338"/>
                  </a:cubicBezTo>
                  <a:lnTo>
                    <a:pt x="2671" y="886"/>
                  </a:lnTo>
                  <a:cubicBezTo>
                    <a:pt x="2671" y="626"/>
                    <a:pt x="2883" y="415"/>
                    <a:pt x="3143" y="410"/>
                  </a:cubicBezTo>
                  <a:close/>
                  <a:moveTo>
                    <a:pt x="7218" y="415"/>
                  </a:moveTo>
                  <a:cubicBezTo>
                    <a:pt x="7478" y="415"/>
                    <a:pt x="7690" y="626"/>
                    <a:pt x="7694" y="886"/>
                  </a:cubicBezTo>
                  <a:lnTo>
                    <a:pt x="7694" y="1338"/>
                  </a:lnTo>
                  <a:cubicBezTo>
                    <a:pt x="7690" y="1723"/>
                    <a:pt x="7377" y="2041"/>
                    <a:pt x="6992" y="2041"/>
                  </a:cubicBezTo>
                  <a:cubicBezTo>
                    <a:pt x="6607" y="2041"/>
                    <a:pt x="6294" y="1723"/>
                    <a:pt x="6289" y="1338"/>
                  </a:cubicBezTo>
                  <a:lnTo>
                    <a:pt x="6289" y="886"/>
                  </a:lnTo>
                  <a:cubicBezTo>
                    <a:pt x="6294" y="626"/>
                    <a:pt x="6506" y="415"/>
                    <a:pt x="6766" y="415"/>
                  </a:cubicBezTo>
                  <a:close/>
                  <a:moveTo>
                    <a:pt x="10841" y="415"/>
                  </a:moveTo>
                  <a:cubicBezTo>
                    <a:pt x="11101" y="415"/>
                    <a:pt x="11313" y="626"/>
                    <a:pt x="11313" y="886"/>
                  </a:cubicBezTo>
                  <a:lnTo>
                    <a:pt x="11313" y="1338"/>
                  </a:lnTo>
                  <a:cubicBezTo>
                    <a:pt x="11313" y="1728"/>
                    <a:pt x="11000" y="2041"/>
                    <a:pt x="10615" y="2041"/>
                  </a:cubicBezTo>
                  <a:cubicBezTo>
                    <a:pt x="10225" y="2041"/>
                    <a:pt x="9913" y="1728"/>
                    <a:pt x="9913" y="1338"/>
                  </a:cubicBezTo>
                  <a:lnTo>
                    <a:pt x="9913" y="886"/>
                  </a:lnTo>
                  <a:cubicBezTo>
                    <a:pt x="9913" y="626"/>
                    <a:pt x="10124" y="415"/>
                    <a:pt x="10389" y="415"/>
                  </a:cubicBezTo>
                  <a:close/>
                  <a:moveTo>
                    <a:pt x="3619" y="2450"/>
                  </a:moveTo>
                  <a:lnTo>
                    <a:pt x="3619" y="2556"/>
                  </a:lnTo>
                  <a:cubicBezTo>
                    <a:pt x="3619" y="2633"/>
                    <a:pt x="3638" y="2710"/>
                    <a:pt x="3677" y="2777"/>
                  </a:cubicBezTo>
                  <a:lnTo>
                    <a:pt x="3383" y="3071"/>
                  </a:lnTo>
                  <a:cubicBezTo>
                    <a:pt x="3381" y="3076"/>
                    <a:pt x="3376" y="3078"/>
                    <a:pt x="3371" y="3078"/>
                  </a:cubicBezTo>
                  <a:cubicBezTo>
                    <a:pt x="3365" y="3078"/>
                    <a:pt x="3359" y="3076"/>
                    <a:pt x="3354" y="3071"/>
                  </a:cubicBezTo>
                  <a:lnTo>
                    <a:pt x="3061" y="2777"/>
                  </a:lnTo>
                  <a:cubicBezTo>
                    <a:pt x="3099" y="2710"/>
                    <a:pt x="3123" y="2633"/>
                    <a:pt x="3123" y="2556"/>
                  </a:cubicBezTo>
                  <a:lnTo>
                    <a:pt x="3123" y="2450"/>
                  </a:lnTo>
                  <a:close/>
                  <a:moveTo>
                    <a:pt x="7237" y="2450"/>
                  </a:moveTo>
                  <a:lnTo>
                    <a:pt x="7237" y="2556"/>
                  </a:lnTo>
                  <a:cubicBezTo>
                    <a:pt x="7237" y="2633"/>
                    <a:pt x="7261" y="2710"/>
                    <a:pt x="7300" y="2777"/>
                  </a:cubicBezTo>
                  <a:lnTo>
                    <a:pt x="7006" y="3071"/>
                  </a:lnTo>
                  <a:cubicBezTo>
                    <a:pt x="7002" y="3076"/>
                    <a:pt x="6997" y="3078"/>
                    <a:pt x="6992" y="3078"/>
                  </a:cubicBezTo>
                  <a:cubicBezTo>
                    <a:pt x="6987" y="3078"/>
                    <a:pt x="6982" y="3076"/>
                    <a:pt x="6978" y="3071"/>
                  </a:cubicBezTo>
                  <a:lnTo>
                    <a:pt x="6684" y="2777"/>
                  </a:lnTo>
                  <a:cubicBezTo>
                    <a:pt x="6722" y="2710"/>
                    <a:pt x="6747" y="2633"/>
                    <a:pt x="6742" y="2556"/>
                  </a:cubicBezTo>
                  <a:lnTo>
                    <a:pt x="6742" y="2450"/>
                  </a:lnTo>
                  <a:close/>
                  <a:moveTo>
                    <a:pt x="10861" y="2450"/>
                  </a:moveTo>
                  <a:lnTo>
                    <a:pt x="10861" y="2556"/>
                  </a:lnTo>
                  <a:cubicBezTo>
                    <a:pt x="10861" y="2638"/>
                    <a:pt x="10880" y="2710"/>
                    <a:pt x="10923" y="2777"/>
                  </a:cubicBezTo>
                  <a:lnTo>
                    <a:pt x="10630" y="3071"/>
                  </a:lnTo>
                  <a:cubicBezTo>
                    <a:pt x="10625" y="3076"/>
                    <a:pt x="10619" y="3078"/>
                    <a:pt x="10613" y="3078"/>
                  </a:cubicBezTo>
                  <a:cubicBezTo>
                    <a:pt x="10608" y="3078"/>
                    <a:pt x="10603" y="3076"/>
                    <a:pt x="10601" y="3071"/>
                  </a:cubicBezTo>
                  <a:lnTo>
                    <a:pt x="10307" y="2777"/>
                  </a:lnTo>
                  <a:cubicBezTo>
                    <a:pt x="10346" y="2710"/>
                    <a:pt x="10365" y="2638"/>
                    <a:pt x="10365" y="2556"/>
                  </a:cubicBezTo>
                  <a:lnTo>
                    <a:pt x="10365" y="2450"/>
                  </a:lnTo>
                  <a:close/>
                  <a:moveTo>
                    <a:pt x="1790" y="4259"/>
                  </a:moveTo>
                  <a:cubicBezTo>
                    <a:pt x="2050" y="4259"/>
                    <a:pt x="2262" y="4471"/>
                    <a:pt x="2262" y="4736"/>
                  </a:cubicBezTo>
                  <a:lnTo>
                    <a:pt x="2262" y="5183"/>
                  </a:lnTo>
                  <a:cubicBezTo>
                    <a:pt x="2262" y="5573"/>
                    <a:pt x="1944" y="5886"/>
                    <a:pt x="1559" y="5886"/>
                  </a:cubicBezTo>
                  <a:cubicBezTo>
                    <a:pt x="1175" y="5886"/>
                    <a:pt x="862" y="5573"/>
                    <a:pt x="862" y="5183"/>
                  </a:cubicBezTo>
                  <a:lnTo>
                    <a:pt x="862" y="4731"/>
                  </a:lnTo>
                  <a:cubicBezTo>
                    <a:pt x="862" y="4471"/>
                    <a:pt x="1074" y="4259"/>
                    <a:pt x="1338" y="4259"/>
                  </a:cubicBezTo>
                  <a:close/>
                  <a:moveTo>
                    <a:pt x="5409" y="4259"/>
                  </a:moveTo>
                  <a:cubicBezTo>
                    <a:pt x="5669" y="4259"/>
                    <a:pt x="5880" y="4471"/>
                    <a:pt x="5880" y="4731"/>
                  </a:cubicBezTo>
                  <a:lnTo>
                    <a:pt x="5880" y="5183"/>
                  </a:lnTo>
                  <a:cubicBezTo>
                    <a:pt x="5880" y="5573"/>
                    <a:pt x="5568" y="5886"/>
                    <a:pt x="5183" y="5886"/>
                  </a:cubicBezTo>
                  <a:cubicBezTo>
                    <a:pt x="4798" y="5886"/>
                    <a:pt x="4480" y="5573"/>
                    <a:pt x="4480" y="5183"/>
                  </a:cubicBezTo>
                  <a:lnTo>
                    <a:pt x="4480" y="4731"/>
                  </a:lnTo>
                  <a:cubicBezTo>
                    <a:pt x="4480" y="4471"/>
                    <a:pt x="4697" y="4259"/>
                    <a:pt x="4957" y="4259"/>
                  </a:cubicBezTo>
                  <a:close/>
                  <a:moveTo>
                    <a:pt x="9032" y="4259"/>
                  </a:moveTo>
                  <a:cubicBezTo>
                    <a:pt x="9292" y="4259"/>
                    <a:pt x="9504" y="4471"/>
                    <a:pt x="9504" y="4731"/>
                  </a:cubicBezTo>
                  <a:lnTo>
                    <a:pt x="9504" y="5183"/>
                  </a:lnTo>
                  <a:cubicBezTo>
                    <a:pt x="9504" y="5573"/>
                    <a:pt x="9191" y="5886"/>
                    <a:pt x="8806" y="5886"/>
                  </a:cubicBezTo>
                  <a:cubicBezTo>
                    <a:pt x="8416" y="5886"/>
                    <a:pt x="8103" y="5573"/>
                    <a:pt x="8103" y="5183"/>
                  </a:cubicBezTo>
                  <a:lnTo>
                    <a:pt x="8103" y="4731"/>
                  </a:lnTo>
                  <a:cubicBezTo>
                    <a:pt x="8103" y="4471"/>
                    <a:pt x="8315" y="4259"/>
                    <a:pt x="8580" y="4259"/>
                  </a:cubicBezTo>
                  <a:close/>
                  <a:moveTo>
                    <a:pt x="12646" y="4259"/>
                  </a:moveTo>
                  <a:cubicBezTo>
                    <a:pt x="12906" y="4259"/>
                    <a:pt x="13117" y="4471"/>
                    <a:pt x="13117" y="4736"/>
                  </a:cubicBezTo>
                  <a:lnTo>
                    <a:pt x="13117" y="5188"/>
                  </a:lnTo>
                  <a:cubicBezTo>
                    <a:pt x="13117" y="5573"/>
                    <a:pt x="12805" y="5886"/>
                    <a:pt x="12420" y="5886"/>
                  </a:cubicBezTo>
                  <a:cubicBezTo>
                    <a:pt x="12030" y="5886"/>
                    <a:pt x="11717" y="5573"/>
                    <a:pt x="11717" y="5188"/>
                  </a:cubicBezTo>
                  <a:lnTo>
                    <a:pt x="11717" y="4736"/>
                  </a:lnTo>
                  <a:lnTo>
                    <a:pt x="11722" y="4736"/>
                  </a:lnTo>
                  <a:cubicBezTo>
                    <a:pt x="11722" y="4471"/>
                    <a:pt x="11938" y="4259"/>
                    <a:pt x="12198" y="4259"/>
                  </a:cubicBezTo>
                  <a:close/>
                  <a:moveTo>
                    <a:pt x="1810" y="6295"/>
                  </a:moveTo>
                  <a:lnTo>
                    <a:pt x="1810" y="6400"/>
                  </a:lnTo>
                  <a:cubicBezTo>
                    <a:pt x="1810" y="6477"/>
                    <a:pt x="1829" y="6554"/>
                    <a:pt x="1867" y="6622"/>
                  </a:cubicBezTo>
                  <a:lnTo>
                    <a:pt x="1574" y="6915"/>
                  </a:lnTo>
                  <a:cubicBezTo>
                    <a:pt x="1572" y="6920"/>
                    <a:pt x="1567" y="6923"/>
                    <a:pt x="1561" y="6923"/>
                  </a:cubicBezTo>
                  <a:cubicBezTo>
                    <a:pt x="1556" y="6923"/>
                    <a:pt x="1550" y="6920"/>
                    <a:pt x="1545" y="6915"/>
                  </a:cubicBezTo>
                  <a:lnTo>
                    <a:pt x="1252" y="6622"/>
                  </a:lnTo>
                  <a:cubicBezTo>
                    <a:pt x="1290" y="6554"/>
                    <a:pt x="1314" y="6477"/>
                    <a:pt x="1314" y="6400"/>
                  </a:cubicBezTo>
                  <a:lnTo>
                    <a:pt x="1314" y="6295"/>
                  </a:lnTo>
                  <a:close/>
                  <a:moveTo>
                    <a:pt x="5428" y="6295"/>
                  </a:moveTo>
                  <a:lnTo>
                    <a:pt x="5428" y="6400"/>
                  </a:lnTo>
                  <a:cubicBezTo>
                    <a:pt x="5428" y="6482"/>
                    <a:pt x="5452" y="6554"/>
                    <a:pt x="5491" y="6622"/>
                  </a:cubicBezTo>
                  <a:lnTo>
                    <a:pt x="5197" y="6915"/>
                  </a:lnTo>
                  <a:cubicBezTo>
                    <a:pt x="5192" y="6920"/>
                    <a:pt x="5186" y="6923"/>
                    <a:pt x="5181" y="6923"/>
                  </a:cubicBezTo>
                  <a:cubicBezTo>
                    <a:pt x="5176" y="6923"/>
                    <a:pt x="5171" y="6920"/>
                    <a:pt x="5168" y="6915"/>
                  </a:cubicBezTo>
                  <a:lnTo>
                    <a:pt x="4875" y="6622"/>
                  </a:lnTo>
                  <a:cubicBezTo>
                    <a:pt x="4913" y="6554"/>
                    <a:pt x="4933" y="6482"/>
                    <a:pt x="4933" y="6400"/>
                  </a:cubicBezTo>
                  <a:lnTo>
                    <a:pt x="4933" y="6295"/>
                  </a:lnTo>
                  <a:close/>
                  <a:moveTo>
                    <a:pt x="9051" y="6295"/>
                  </a:moveTo>
                  <a:lnTo>
                    <a:pt x="9051" y="6400"/>
                  </a:lnTo>
                  <a:cubicBezTo>
                    <a:pt x="9051" y="6482"/>
                    <a:pt x="9071" y="6554"/>
                    <a:pt x="9114" y="6622"/>
                  </a:cubicBezTo>
                  <a:lnTo>
                    <a:pt x="8820" y="6915"/>
                  </a:lnTo>
                  <a:cubicBezTo>
                    <a:pt x="8816" y="6920"/>
                    <a:pt x="8810" y="6923"/>
                    <a:pt x="8804" y="6923"/>
                  </a:cubicBezTo>
                  <a:cubicBezTo>
                    <a:pt x="8798" y="6923"/>
                    <a:pt x="8792" y="6920"/>
                    <a:pt x="8787" y="6915"/>
                  </a:cubicBezTo>
                  <a:lnTo>
                    <a:pt x="8498" y="6622"/>
                  </a:lnTo>
                  <a:cubicBezTo>
                    <a:pt x="8537" y="6554"/>
                    <a:pt x="8556" y="6482"/>
                    <a:pt x="8556" y="6400"/>
                  </a:cubicBezTo>
                  <a:lnTo>
                    <a:pt x="8556" y="6295"/>
                  </a:lnTo>
                  <a:close/>
                  <a:moveTo>
                    <a:pt x="12670" y="6295"/>
                  </a:moveTo>
                  <a:lnTo>
                    <a:pt x="12670" y="6405"/>
                  </a:lnTo>
                  <a:cubicBezTo>
                    <a:pt x="12670" y="6482"/>
                    <a:pt x="12694" y="6559"/>
                    <a:pt x="12732" y="6627"/>
                  </a:cubicBezTo>
                  <a:lnTo>
                    <a:pt x="12439" y="6915"/>
                  </a:lnTo>
                  <a:cubicBezTo>
                    <a:pt x="12434" y="6920"/>
                    <a:pt x="12428" y="6923"/>
                    <a:pt x="12423" y="6923"/>
                  </a:cubicBezTo>
                  <a:cubicBezTo>
                    <a:pt x="12417" y="6923"/>
                    <a:pt x="12412" y="6920"/>
                    <a:pt x="12410" y="6915"/>
                  </a:cubicBezTo>
                  <a:lnTo>
                    <a:pt x="12116" y="6627"/>
                  </a:lnTo>
                  <a:cubicBezTo>
                    <a:pt x="12155" y="6559"/>
                    <a:pt x="12174" y="6482"/>
                    <a:pt x="12174" y="6405"/>
                  </a:cubicBezTo>
                  <a:lnTo>
                    <a:pt x="12174" y="6295"/>
                  </a:lnTo>
                  <a:close/>
                  <a:moveTo>
                    <a:pt x="3152" y="1"/>
                  </a:moveTo>
                  <a:cubicBezTo>
                    <a:pt x="2666" y="6"/>
                    <a:pt x="2267" y="400"/>
                    <a:pt x="2267" y="886"/>
                  </a:cubicBezTo>
                  <a:lnTo>
                    <a:pt x="2267" y="1338"/>
                  </a:lnTo>
                  <a:cubicBezTo>
                    <a:pt x="2267" y="1690"/>
                    <a:pt x="2435" y="2022"/>
                    <a:pt x="2719" y="2233"/>
                  </a:cubicBezTo>
                  <a:lnTo>
                    <a:pt x="2719" y="2556"/>
                  </a:lnTo>
                  <a:cubicBezTo>
                    <a:pt x="2719" y="2565"/>
                    <a:pt x="2714" y="2570"/>
                    <a:pt x="2710" y="2575"/>
                  </a:cubicBezTo>
                  <a:lnTo>
                    <a:pt x="2180" y="2840"/>
                  </a:lnTo>
                  <a:cubicBezTo>
                    <a:pt x="1954" y="2950"/>
                    <a:pt x="1815" y="3177"/>
                    <a:pt x="1819" y="3427"/>
                  </a:cubicBezTo>
                  <a:lnTo>
                    <a:pt x="1819" y="3850"/>
                  </a:lnTo>
                  <a:lnTo>
                    <a:pt x="1338" y="3850"/>
                  </a:lnTo>
                  <a:cubicBezTo>
                    <a:pt x="847" y="3850"/>
                    <a:pt x="453" y="4245"/>
                    <a:pt x="453" y="4731"/>
                  </a:cubicBezTo>
                  <a:lnTo>
                    <a:pt x="453" y="5183"/>
                  </a:lnTo>
                  <a:cubicBezTo>
                    <a:pt x="453" y="5539"/>
                    <a:pt x="621" y="5866"/>
                    <a:pt x="905" y="6078"/>
                  </a:cubicBezTo>
                  <a:lnTo>
                    <a:pt x="905" y="6400"/>
                  </a:lnTo>
                  <a:cubicBezTo>
                    <a:pt x="905" y="6410"/>
                    <a:pt x="900" y="6420"/>
                    <a:pt x="891" y="6420"/>
                  </a:cubicBezTo>
                  <a:lnTo>
                    <a:pt x="361" y="6684"/>
                  </a:lnTo>
                  <a:cubicBezTo>
                    <a:pt x="140" y="6795"/>
                    <a:pt x="0" y="7026"/>
                    <a:pt x="0" y="7271"/>
                  </a:cubicBezTo>
                  <a:lnTo>
                    <a:pt x="0" y="9504"/>
                  </a:lnTo>
                  <a:cubicBezTo>
                    <a:pt x="0" y="9677"/>
                    <a:pt x="53" y="9846"/>
                    <a:pt x="150" y="9995"/>
                  </a:cubicBezTo>
                  <a:lnTo>
                    <a:pt x="376" y="10332"/>
                  </a:lnTo>
                  <a:cubicBezTo>
                    <a:pt x="429" y="10409"/>
                    <a:pt x="453" y="10500"/>
                    <a:pt x="453" y="10591"/>
                  </a:cubicBezTo>
                  <a:lnTo>
                    <a:pt x="453" y="11520"/>
                  </a:lnTo>
                  <a:cubicBezTo>
                    <a:pt x="446" y="11664"/>
                    <a:pt x="553" y="11737"/>
                    <a:pt x="659" y="11737"/>
                  </a:cubicBezTo>
                  <a:cubicBezTo>
                    <a:pt x="766" y="11737"/>
                    <a:pt x="871" y="11664"/>
                    <a:pt x="862" y="11520"/>
                  </a:cubicBezTo>
                  <a:lnTo>
                    <a:pt x="862" y="10591"/>
                  </a:lnTo>
                  <a:cubicBezTo>
                    <a:pt x="862" y="10418"/>
                    <a:pt x="814" y="10250"/>
                    <a:pt x="717" y="10101"/>
                  </a:cubicBezTo>
                  <a:lnTo>
                    <a:pt x="491" y="9764"/>
                  </a:lnTo>
                  <a:cubicBezTo>
                    <a:pt x="438" y="9687"/>
                    <a:pt x="409" y="9595"/>
                    <a:pt x="409" y="9504"/>
                  </a:cubicBezTo>
                  <a:lnTo>
                    <a:pt x="409" y="7271"/>
                  </a:lnTo>
                  <a:cubicBezTo>
                    <a:pt x="409" y="7180"/>
                    <a:pt x="462" y="7093"/>
                    <a:pt x="549" y="7050"/>
                  </a:cubicBezTo>
                  <a:lnTo>
                    <a:pt x="920" y="6867"/>
                  </a:lnTo>
                  <a:lnTo>
                    <a:pt x="1261" y="7204"/>
                  </a:lnTo>
                  <a:cubicBezTo>
                    <a:pt x="1345" y="7288"/>
                    <a:pt x="1455" y="7330"/>
                    <a:pt x="1564" y="7330"/>
                  </a:cubicBezTo>
                  <a:cubicBezTo>
                    <a:pt x="1674" y="7330"/>
                    <a:pt x="1783" y="7288"/>
                    <a:pt x="1867" y="7204"/>
                  </a:cubicBezTo>
                  <a:lnTo>
                    <a:pt x="2209" y="6867"/>
                  </a:lnTo>
                  <a:lnTo>
                    <a:pt x="2580" y="7050"/>
                  </a:lnTo>
                  <a:cubicBezTo>
                    <a:pt x="2666" y="7093"/>
                    <a:pt x="2719" y="7180"/>
                    <a:pt x="2719" y="7271"/>
                  </a:cubicBezTo>
                  <a:lnTo>
                    <a:pt x="2719" y="9504"/>
                  </a:lnTo>
                  <a:cubicBezTo>
                    <a:pt x="2719" y="9595"/>
                    <a:pt x="2690" y="9687"/>
                    <a:pt x="2637" y="9764"/>
                  </a:cubicBezTo>
                  <a:lnTo>
                    <a:pt x="2411" y="10101"/>
                  </a:lnTo>
                  <a:cubicBezTo>
                    <a:pt x="2315" y="10250"/>
                    <a:pt x="2262" y="10418"/>
                    <a:pt x="2267" y="10591"/>
                  </a:cubicBezTo>
                  <a:lnTo>
                    <a:pt x="2267" y="11520"/>
                  </a:lnTo>
                  <a:cubicBezTo>
                    <a:pt x="2257" y="11664"/>
                    <a:pt x="2363" y="11737"/>
                    <a:pt x="2470" y="11737"/>
                  </a:cubicBezTo>
                  <a:cubicBezTo>
                    <a:pt x="2576" y="11737"/>
                    <a:pt x="2683" y="11664"/>
                    <a:pt x="2676" y="11520"/>
                  </a:cubicBezTo>
                  <a:lnTo>
                    <a:pt x="2676" y="10591"/>
                  </a:lnTo>
                  <a:cubicBezTo>
                    <a:pt x="2676" y="10500"/>
                    <a:pt x="2700" y="10409"/>
                    <a:pt x="2753" y="10332"/>
                  </a:cubicBezTo>
                  <a:lnTo>
                    <a:pt x="2979" y="9995"/>
                  </a:lnTo>
                  <a:cubicBezTo>
                    <a:pt x="3075" y="9846"/>
                    <a:pt x="3128" y="9677"/>
                    <a:pt x="3128" y="9504"/>
                  </a:cubicBezTo>
                  <a:lnTo>
                    <a:pt x="3128" y="7271"/>
                  </a:lnTo>
                  <a:cubicBezTo>
                    <a:pt x="3128" y="7026"/>
                    <a:pt x="2989" y="6795"/>
                    <a:pt x="2767" y="6684"/>
                  </a:cubicBezTo>
                  <a:lnTo>
                    <a:pt x="2238" y="6420"/>
                  </a:lnTo>
                  <a:cubicBezTo>
                    <a:pt x="2228" y="6420"/>
                    <a:pt x="2224" y="6410"/>
                    <a:pt x="2224" y="6400"/>
                  </a:cubicBezTo>
                  <a:lnTo>
                    <a:pt x="2224" y="6078"/>
                  </a:lnTo>
                  <a:cubicBezTo>
                    <a:pt x="2507" y="5866"/>
                    <a:pt x="2676" y="5539"/>
                    <a:pt x="2676" y="5183"/>
                  </a:cubicBezTo>
                  <a:lnTo>
                    <a:pt x="2676" y="4731"/>
                  </a:lnTo>
                  <a:cubicBezTo>
                    <a:pt x="2676" y="4413"/>
                    <a:pt x="2503" y="4115"/>
                    <a:pt x="2224" y="3961"/>
                  </a:cubicBezTo>
                  <a:lnTo>
                    <a:pt x="2224" y="3427"/>
                  </a:lnTo>
                  <a:cubicBezTo>
                    <a:pt x="2224" y="3335"/>
                    <a:pt x="2276" y="3249"/>
                    <a:pt x="2363" y="3205"/>
                  </a:cubicBezTo>
                  <a:lnTo>
                    <a:pt x="2734" y="3023"/>
                  </a:lnTo>
                  <a:lnTo>
                    <a:pt x="3070" y="3359"/>
                  </a:lnTo>
                  <a:cubicBezTo>
                    <a:pt x="3155" y="3444"/>
                    <a:pt x="3265" y="3486"/>
                    <a:pt x="3376" y="3486"/>
                  </a:cubicBezTo>
                  <a:cubicBezTo>
                    <a:pt x="3487" y="3486"/>
                    <a:pt x="3597" y="3444"/>
                    <a:pt x="3681" y="3359"/>
                  </a:cubicBezTo>
                  <a:lnTo>
                    <a:pt x="4023" y="3023"/>
                  </a:lnTo>
                  <a:lnTo>
                    <a:pt x="4394" y="3205"/>
                  </a:lnTo>
                  <a:cubicBezTo>
                    <a:pt x="4475" y="3249"/>
                    <a:pt x="4528" y="3335"/>
                    <a:pt x="4528" y="3427"/>
                  </a:cubicBezTo>
                  <a:lnTo>
                    <a:pt x="4528" y="3961"/>
                  </a:lnTo>
                  <a:cubicBezTo>
                    <a:pt x="4249" y="4115"/>
                    <a:pt x="4076" y="4408"/>
                    <a:pt x="4076" y="4731"/>
                  </a:cubicBezTo>
                  <a:lnTo>
                    <a:pt x="4076" y="5183"/>
                  </a:lnTo>
                  <a:cubicBezTo>
                    <a:pt x="4076" y="5534"/>
                    <a:pt x="4244" y="5866"/>
                    <a:pt x="4528" y="6073"/>
                  </a:cubicBezTo>
                  <a:lnTo>
                    <a:pt x="4528" y="6400"/>
                  </a:lnTo>
                  <a:cubicBezTo>
                    <a:pt x="4528" y="6405"/>
                    <a:pt x="4524" y="6415"/>
                    <a:pt x="4519" y="6420"/>
                  </a:cubicBezTo>
                  <a:lnTo>
                    <a:pt x="3989" y="6684"/>
                  </a:lnTo>
                  <a:cubicBezTo>
                    <a:pt x="3763" y="6795"/>
                    <a:pt x="3624" y="7021"/>
                    <a:pt x="3629" y="7271"/>
                  </a:cubicBezTo>
                  <a:lnTo>
                    <a:pt x="3629" y="9499"/>
                  </a:lnTo>
                  <a:cubicBezTo>
                    <a:pt x="3629" y="9677"/>
                    <a:pt x="3677" y="9846"/>
                    <a:pt x="3778" y="9990"/>
                  </a:cubicBezTo>
                  <a:lnTo>
                    <a:pt x="3999" y="10327"/>
                  </a:lnTo>
                  <a:cubicBezTo>
                    <a:pt x="4052" y="10404"/>
                    <a:pt x="4081" y="10495"/>
                    <a:pt x="4081" y="10591"/>
                  </a:cubicBezTo>
                  <a:lnTo>
                    <a:pt x="4081" y="11515"/>
                  </a:lnTo>
                  <a:cubicBezTo>
                    <a:pt x="4088" y="11645"/>
                    <a:pt x="4187" y="11710"/>
                    <a:pt x="4285" y="11710"/>
                  </a:cubicBezTo>
                  <a:cubicBezTo>
                    <a:pt x="4384" y="11710"/>
                    <a:pt x="4483" y="11645"/>
                    <a:pt x="4490" y="11515"/>
                  </a:cubicBezTo>
                  <a:lnTo>
                    <a:pt x="4490" y="10591"/>
                  </a:lnTo>
                  <a:cubicBezTo>
                    <a:pt x="4490" y="10418"/>
                    <a:pt x="4437" y="10250"/>
                    <a:pt x="4341" y="10101"/>
                  </a:cubicBezTo>
                  <a:lnTo>
                    <a:pt x="4115" y="9764"/>
                  </a:lnTo>
                  <a:cubicBezTo>
                    <a:pt x="4062" y="9687"/>
                    <a:pt x="4038" y="9595"/>
                    <a:pt x="4038" y="9504"/>
                  </a:cubicBezTo>
                  <a:lnTo>
                    <a:pt x="4038" y="7271"/>
                  </a:lnTo>
                  <a:cubicBezTo>
                    <a:pt x="4038" y="7180"/>
                    <a:pt x="4090" y="7093"/>
                    <a:pt x="4172" y="7050"/>
                  </a:cubicBezTo>
                  <a:lnTo>
                    <a:pt x="4548" y="6867"/>
                  </a:lnTo>
                  <a:lnTo>
                    <a:pt x="4884" y="7204"/>
                  </a:lnTo>
                  <a:cubicBezTo>
                    <a:pt x="4969" y="7288"/>
                    <a:pt x="5079" y="7330"/>
                    <a:pt x="5190" y="7330"/>
                  </a:cubicBezTo>
                  <a:cubicBezTo>
                    <a:pt x="5301" y="7330"/>
                    <a:pt x="5411" y="7288"/>
                    <a:pt x="5496" y="7204"/>
                  </a:cubicBezTo>
                  <a:lnTo>
                    <a:pt x="5832" y="6867"/>
                  </a:lnTo>
                  <a:lnTo>
                    <a:pt x="6203" y="7050"/>
                  </a:lnTo>
                  <a:cubicBezTo>
                    <a:pt x="6289" y="7093"/>
                    <a:pt x="6342" y="7180"/>
                    <a:pt x="6342" y="7271"/>
                  </a:cubicBezTo>
                  <a:lnTo>
                    <a:pt x="6342" y="9504"/>
                  </a:lnTo>
                  <a:cubicBezTo>
                    <a:pt x="6342" y="9595"/>
                    <a:pt x="6313" y="9687"/>
                    <a:pt x="6261" y="9764"/>
                  </a:cubicBezTo>
                  <a:lnTo>
                    <a:pt x="6039" y="10101"/>
                  </a:lnTo>
                  <a:cubicBezTo>
                    <a:pt x="5943" y="10250"/>
                    <a:pt x="5890" y="10418"/>
                    <a:pt x="5890" y="10591"/>
                  </a:cubicBezTo>
                  <a:lnTo>
                    <a:pt x="5890" y="11520"/>
                  </a:lnTo>
                  <a:cubicBezTo>
                    <a:pt x="5897" y="11648"/>
                    <a:pt x="5996" y="11711"/>
                    <a:pt x="6095" y="11711"/>
                  </a:cubicBezTo>
                  <a:cubicBezTo>
                    <a:pt x="6193" y="11711"/>
                    <a:pt x="6292" y="11648"/>
                    <a:pt x="6299" y="11520"/>
                  </a:cubicBezTo>
                  <a:lnTo>
                    <a:pt x="6299" y="10591"/>
                  </a:lnTo>
                  <a:cubicBezTo>
                    <a:pt x="6299" y="10500"/>
                    <a:pt x="6328" y="10409"/>
                    <a:pt x="6381" y="10332"/>
                  </a:cubicBezTo>
                  <a:lnTo>
                    <a:pt x="6602" y="9995"/>
                  </a:lnTo>
                  <a:cubicBezTo>
                    <a:pt x="6698" y="9846"/>
                    <a:pt x="6751" y="9677"/>
                    <a:pt x="6751" y="9504"/>
                  </a:cubicBezTo>
                  <a:lnTo>
                    <a:pt x="6751" y="7271"/>
                  </a:lnTo>
                  <a:cubicBezTo>
                    <a:pt x="6751" y="7026"/>
                    <a:pt x="6612" y="6795"/>
                    <a:pt x="6390" y="6684"/>
                  </a:cubicBezTo>
                  <a:lnTo>
                    <a:pt x="5861" y="6420"/>
                  </a:lnTo>
                  <a:cubicBezTo>
                    <a:pt x="5852" y="6420"/>
                    <a:pt x="5847" y="6410"/>
                    <a:pt x="5847" y="6400"/>
                  </a:cubicBezTo>
                  <a:lnTo>
                    <a:pt x="5847" y="6078"/>
                  </a:lnTo>
                  <a:cubicBezTo>
                    <a:pt x="6131" y="5866"/>
                    <a:pt x="6299" y="5539"/>
                    <a:pt x="6299" y="5183"/>
                  </a:cubicBezTo>
                  <a:lnTo>
                    <a:pt x="6299" y="4731"/>
                  </a:lnTo>
                  <a:cubicBezTo>
                    <a:pt x="6299" y="4413"/>
                    <a:pt x="6126" y="4115"/>
                    <a:pt x="5847" y="3961"/>
                  </a:cubicBezTo>
                  <a:lnTo>
                    <a:pt x="5847" y="3427"/>
                  </a:lnTo>
                  <a:cubicBezTo>
                    <a:pt x="5847" y="3335"/>
                    <a:pt x="5900" y="3249"/>
                    <a:pt x="5986" y="3205"/>
                  </a:cubicBezTo>
                  <a:lnTo>
                    <a:pt x="6357" y="3023"/>
                  </a:lnTo>
                  <a:lnTo>
                    <a:pt x="6698" y="3359"/>
                  </a:lnTo>
                  <a:cubicBezTo>
                    <a:pt x="6783" y="3444"/>
                    <a:pt x="6892" y="3486"/>
                    <a:pt x="7002" y="3486"/>
                  </a:cubicBezTo>
                  <a:cubicBezTo>
                    <a:pt x="7111" y="3486"/>
                    <a:pt x="7221" y="3444"/>
                    <a:pt x="7305" y="3359"/>
                  </a:cubicBezTo>
                  <a:lnTo>
                    <a:pt x="7646" y="3023"/>
                  </a:lnTo>
                  <a:lnTo>
                    <a:pt x="8017" y="3205"/>
                  </a:lnTo>
                  <a:cubicBezTo>
                    <a:pt x="8103" y="3249"/>
                    <a:pt x="8156" y="3335"/>
                    <a:pt x="8156" y="3427"/>
                  </a:cubicBezTo>
                  <a:lnTo>
                    <a:pt x="8156" y="3961"/>
                  </a:lnTo>
                  <a:cubicBezTo>
                    <a:pt x="7873" y="4115"/>
                    <a:pt x="7704" y="4408"/>
                    <a:pt x="7704" y="4731"/>
                  </a:cubicBezTo>
                  <a:lnTo>
                    <a:pt x="7704" y="5183"/>
                  </a:lnTo>
                  <a:cubicBezTo>
                    <a:pt x="7704" y="5534"/>
                    <a:pt x="7868" y="5866"/>
                    <a:pt x="8156" y="6073"/>
                  </a:cubicBezTo>
                  <a:lnTo>
                    <a:pt x="8156" y="6400"/>
                  </a:lnTo>
                  <a:cubicBezTo>
                    <a:pt x="8156" y="6405"/>
                    <a:pt x="8152" y="6415"/>
                    <a:pt x="8142" y="6420"/>
                  </a:cubicBezTo>
                  <a:lnTo>
                    <a:pt x="7613" y="6684"/>
                  </a:lnTo>
                  <a:cubicBezTo>
                    <a:pt x="7391" y="6795"/>
                    <a:pt x="7252" y="7021"/>
                    <a:pt x="7252" y="7271"/>
                  </a:cubicBezTo>
                  <a:lnTo>
                    <a:pt x="7252" y="9499"/>
                  </a:lnTo>
                  <a:cubicBezTo>
                    <a:pt x="7252" y="9677"/>
                    <a:pt x="7305" y="9846"/>
                    <a:pt x="7401" y="9990"/>
                  </a:cubicBezTo>
                  <a:lnTo>
                    <a:pt x="7622" y="10327"/>
                  </a:lnTo>
                  <a:cubicBezTo>
                    <a:pt x="7675" y="10404"/>
                    <a:pt x="7704" y="10495"/>
                    <a:pt x="7704" y="10591"/>
                  </a:cubicBezTo>
                  <a:lnTo>
                    <a:pt x="7704" y="11515"/>
                  </a:lnTo>
                  <a:cubicBezTo>
                    <a:pt x="7711" y="11645"/>
                    <a:pt x="7810" y="11710"/>
                    <a:pt x="7909" y="11710"/>
                  </a:cubicBezTo>
                  <a:cubicBezTo>
                    <a:pt x="8007" y="11710"/>
                    <a:pt x="8106" y="11645"/>
                    <a:pt x="8113" y="11515"/>
                  </a:cubicBezTo>
                  <a:lnTo>
                    <a:pt x="8113" y="10591"/>
                  </a:lnTo>
                  <a:cubicBezTo>
                    <a:pt x="8113" y="10418"/>
                    <a:pt x="8060" y="10250"/>
                    <a:pt x="7964" y="10101"/>
                  </a:cubicBezTo>
                  <a:lnTo>
                    <a:pt x="7743" y="9764"/>
                  </a:lnTo>
                  <a:cubicBezTo>
                    <a:pt x="7690" y="9687"/>
                    <a:pt x="7661" y="9595"/>
                    <a:pt x="7661" y="9504"/>
                  </a:cubicBezTo>
                  <a:lnTo>
                    <a:pt x="7661" y="7271"/>
                  </a:lnTo>
                  <a:cubicBezTo>
                    <a:pt x="7661" y="7180"/>
                    <a:pt x="7714" y="7093"/>
                    <a:pt x="7800" y="7050"/>
                  </a:cubicBezTo>
                  <a:lnTo>
                    <a:pt x="8171" y="6867"/>
                  </a:lnTo>
                  <a:lnTo>
                    <a:pt x="8493" y="7209"/>
                  </a:lnTo>
                  <a:cubicBezTo>
                    <a:pt x="8577" y="7293"/>
                    <a:pt x="8688" y="7335"/>
                    <a:pt x="8799" y="7335"/>
                  </a:cubicBezTo>
                  <a:cubicBezTo>
                    <a:pt x="8909" y="7335"/>
                    <a:pt x="9020" y="7293"/>
                    <a:pt x="9104" y="7209"/>
                  </a:cubicBezTo>
                  <a:lnTo>
                    <a:pt x="9441" y="6867"/>
                  </a:lnTo>
                  <a:lnTo>
                    <a:pt x="9812" y="7055"/>
                  </a:lnTo>
                  <a:cubicBezTo>
                    <a:pt x="9898" y="7093"/>
                    <a:pt x="9951" y="7180"/>
                    <a:pt x="9951" y="7276"/>
                  </a:cubicBezTo>
                  <a:lnTo>
                    <a:pt x="9951" y="9504"/>
                  </a:lnTo>
                  <a:cubicBezTo>
                    <a:pt x="9951" y="9600"/>
                    <a:pt x="9922" y="9692"/>
                    <a:pt x="9869" y="9769"/>
                  </a:cubicBezTo>
                  <a:lnTo>
                    <a:pt x="9648" y="10105"/>
                  </a:lnTo>
                  <a:cubicBezTo>
                    <a:pt x="9552" y="10250"/>
                    <a:pt x="9499" y="10418"/>
                    <a:pt x="9499" y="10596"/>
                  </a:cubicBezTo>
                  <a:lnTo>
                    <a:pt x="9499" y="11520"/>
                  </a:lnTo>
                  <a:cubicBezTo>
                    <a:pt x="9506" y="11650"/>
                    <a:pt x="9605" y="11715"/>
                    <a:pt x="9703" y="11715"/>
                  </a:cubicBezTo>
                  <a:cubicBezTo>
                    <a:pt x="9802" y="11715"/>
                    <a:pt x="9901" y="11650"/>
                    <a:pt x="9908" y="11520"/>
                  </a:cubicBezTo>
                  <a:lnTo>
                    <a:pt x="9908" y="10591"/>
                  </a:lnTo>
                  <a:cubicBezTo>
                    <a:pt x="9908" y="10500"/>
                    <a:pt x="9937" y="10409"/>
                    <a:pt x="9990" y="10332"/>
                  </a:cubicBezTo>
                  <a:lnTo>
                    <a:pt x="10211" y="9995"/>
                  </a:lnTo>
                  <a:cubicBezTo>
                    <a:pt x="10307" y="9846"/>
                    <a:pt x="10360" y="9677"/>
                    <a:pt x="10360" y="9504"/>
                  </a:cubicBezTo>
                  <a:lnTo>
                    <a:pt x="10360" y="7271"/>
                  </a:lnTo>
                  <a:cubicBezTo>
                    <a:pt x="10360" y="7026"/>
                    <a:pt x="10221" y="6795"/>
                    <a:pt x="9999" y="6684"/>
                  </a:cubicBezTo>
                  <a:lnTo>
                    <a:pt x="9470" y="6420"/>
                  </a:lnTo>
                  <a:cubicBezTo>
                    <a:pt x="9460" y="6420"/>
                    <a:pt x="9456" y="6410"/>
                    <a:pt x="9456" y="6400"/>
                  </a:cubicBezTo>
                  <a:lnTo>
                    <a:pt x="9456" y="6078"/>
                  </a:lnTo>
                  <a:cubicBezTo>
                    <a:pt x="9739" y="5866"/>
                    <a:pt x="9908" y="5539"/>
                    <a:pt x="9908" y="5183"/>
                  </a:cubicBezTo>
                  <a:lnTo>
                    <a:pt x="9908" y="4731"/>
                  </a:lnTo>
                  <a:cubicBezTo>
                    <a:pt x="9908" y="4413"/>
                    <a:pt x="9735" y="4115"/>
                    <a:pt x="9456" y="3961"/>
                  </a:cubicBezTo>
                  <a:lnTo>
                    <a:pt x="9456" y="3427"/>
                  </a:lnTo>
                  <a:cubicBezTo>
                    <a:pt x="9456" y="3331"/>
                    <a:pt x="9508" y="3244"/>
                    <a:pt x="9595" y="3205"/>
                  </a:cubicBezTo>
                  <a:lnTo>
                    <a:pt x="9966" y="3018"/>
                  </a:lnTo>
                  <a:lnTo>
                    <a:pt x="10302" y="3359"/>
                  </a:lnTo>
                  <a:cubicBezTo>
                    <a:pt x="10387" y="3444"/>
                    <a:pt x="10497" y="3486"/>
                    <a:pt x="10608" y="3486"/>
                  </a:cubicBezTo>
                  <a:cubicBezTo>
                    <a:pt x="10719" y="3486"/>
                    <a:pt x="10829" y="3444"/>
                    <a:pt x="10914" y="3359"/>
                  </a:cubicBezTo>
                  <a:lnTo>
                    <a:pt x="11250" y="3018"/>
                  </a:lnTo>
                  <a:lnTo>
                    <a:pt x="11626" y="3205"/>
                  </a:lnTo>
                  <a:cubicBezTo>
                    <a:pt x="11707" y="3249"/>
                    <a:pt x="11760" y="3331"/>
                    <a:pt x="11760" y="3427"/>
                  </a:cubicBezTo>
                  <a:lnTo>
                    <a:pt x="11760" y="3961"/>
                  </a:lnTo>
                  <a:cubicBezTo>
                    <a:pt x="11481" y="4115"/>
                    <a:pt x="11308" y="4408"/>
                    <a:pt x="11308" y="4731"/>
                  </a:cubicBezTo>
                  <a:lnTo>
                    <a:pt x="11308" y="5183"/>
                  </a:lnTo>
                  <a:cubicBezTo>
                    <a:pt x="11308" y="5534"/>
                    <a:pt x="11476" y="5866"/>
                    <a:pt x="11760" y="6073"/>
                  </a:cubicBezTo>
                  <a:lnTo>
                    <a:pt x="11760" y="6400"/>
                  </a:lnTo>
                  <a:cubicBezTo>
                    <a:pt x="11760" y="6405"/>
                    <a:pt x="11756" y="6415"/>
                    <a:pt x="11751" y="6420"/>
                  </a:cubicBezTo>
                  <a:lnTo>
                    <a:pt x="11221" y="6684"/>
                  </a:lnTo>
                  <a:cubicBezTo>
                    <a:pt x="10995" y="6795"/>
                    <a:pt x="10856" y="7021"/>
                    <a:pt x="10861" y="7271"/>
                  </a:cubicBezTo>
                  <a:lnTo>
                    <a:pt x="10861" y="9499"/>
                  </a:lnTo>
                  <a:cubicBezTo>
                    <a:pt x="10856" y="9677"/>
                    <a:pt x="10909" y="9846"/>
                    <a:pt x="11005" y="9990"/>
                  </a:cubicBezTo>
                  <a:lnTo>
                    <a:pt x="11231" y="10327"/>
                  </a:lnTo>
                  <a:cubicBezTo>
                    <a:pt x="11284" y="10404"/>
                    <a:pt x="11313" y="10495"/>
                    <a:pt x="11313" y="10591"/>
                  </a:cubicBezTo>
                  <a:lnTo>
                    <a:pt x="11313" y="11515"/>
                  </a:lnTo>
                  <a:cubicBezTo>
                    <a:pt x="11303" y="11660"/>
                    <a:pt x="11409" y="11732"/>
                    <a:pt x="11516" y="11732"/>
                  </a:cubicBezTo>
                  <a:cubicBezTo>
                    <a:pt x="11622" y="11732"/>
                    <a:pt x="11729" y="11660"/>
                    <a:pt x="11722" y="11515"/>
                  </a:cubicBezTo>
                  <a:lnTo>
                    <a:pt x="11722" y="10591"/>
                  </a:lnTo>
                  <a:cubicBezTo>
                    <a:pt x="11722" y="10418"/>
                    <a:pt x="11669" y="10250"/>
                    <a:pt x="11573" y="10101"/>
                  </a:cubicBezTo>
                  <a:lnTo>
                    <a:pt x="11347" y="9764"/>
                  </a:lnTo>
                  <a:cubicBezTo>
                    <a:pt x="11294" y="9687"/>
                    <a:pt x="11270" y="9595"/>
                    <a:pt x="11270" y="9504"/>
                  </a:cubicBezTo>
                  <a:lnTo>
                    <a:pt x="11270" y="7271"/>
                  </a:lnTo>
                  <a:cubicBezTo>
                    <a:pt x="11270" y="7180"/>
                    <a:pt x="11323" y="7093"/>
                    <a:pt x="11404" y="7050"/>
                  </a:cubicBezTo>
                  <a:lnTo>
                    <a:pt x="11775" y="6867"/>
                  </a:lnTo>
                  <a:lnTo>
                    <a:pt x="12116" y="7204"/>
                  </a:lnTo>
                  <a:cubicBezTo>
                    <a:pt x="12201" y="7288"/>
                    <a:pt x="12310" y="7330"/>
                    <a:pt x="12420" y="7330"/>
                  </a:cubicBezTo>
                  <a:cubicBezTo>
                    <a:pt x="12530" y="7330"/>
                    <a:pt x="12641" y="7288"/>
                    <a:pt x="12728" y="7204"/>
                  </a:cubicBezTo>
                  <a:lnTo>
                    <a:pt x="13064" y="6867"/>
                  </a:lnTo>
                  <a:lnTo>
                    <a:pt x="13435" y="7050"/>
                  </a:lnTo>
                  <a:cubicBezTo>
                    <a:pt x="13521" y="7093"/>
                    <a:pt x="13574" y="7180"/>
                    <a:pt x="13574" y="7271"/>
                  </a:cubicBezTo>
                  <a:lnTo>
                    <a:pt x="13574" y="9504"/>
                  </a:lnTo>
                  <a:cubicBezTo>
                    <a:pt x="13574" y="9595"/>
                    <a:pt x="13546" y="9687"/>
                    <a:pt x="13493" y="9764"/>
                  </a:cubicBezTo>
                  <a:lnTo>
                    <a:pt x="13271" y="10101"/>
                  </a:lnTo>
                  <a:cubicBezTo>
                    <a:pt x="13170" y="10250"/>
                    <a:pt x="13122" y="10418"/>
                    <a:pt x="13122" y="10591"/>
                  </a:cubicBezTo>
                  <a:lnTo>
                    <a:pt x="13122" y="11520"/>
                  </a:lnTo>
                  <a:cubicBezTo>
                    <a:pt x="13112" y="11664"/>
                    <a:pt x="13218" y="11737"/>
                    <a:pt x="13325" y="11737"/>
                  </a:cubicBezTo>
                  <a:cubicBezTo>
                    <a:pt x="13431" y="11737"/>
                    <a:pt x="13538" y="11664"/>
                    <a:pt x="13531" y="11520"/>
                  </a:cubicBezTo>
                  <a:lnTo>
                    <a:pt x="13531" y="10591"/>
                  </a:lnTo>
                  <a:cubicBezTo>
                    <a:pt x="13531" y="10500"/>
                    <a:pt x="13555" y="10409"/>
                    <a:pt x="13608" y="10332"/>
                  </a:cubicBezTo>
                  <a:lnTo>
                    <a:pt x="13834" y="9995"/>
                  </a:lnTo>
                  <a:cubicBezTo>
                    <a:pt x="13930" y="9846"/>
                    <a:pt x="13983" y="9677"/>
                    <a:pt x="13983" y="9504"/>
                  </a:cubicBezTo>
                  <a:lnTo>
                    <a:pt x="13983" y="7271"/>
                  </a:lnTo>
                  <a:cubicBezTo>
                    <a:pt x="13983" y="7026"/>
                    <a:pt x="13844" y="6795"/>
                    <a:pt x="13618" y="6684"/>
                  </a:cubicBezTo>
                  <a:lnTo>
                    <a:pt x="13088" y="6420"/>
                  </a:lnTo>
                  <a:cubicBezTo>
                    <a:pt x="13079" y="6420"/>
                    <a:pt x="13074" y="6410"/>
                    <a:pt x="13079" y="6400"/>
                  </a:cubicBezTo>
                  <a:lnTo>
                    <a:pt x="13079" y="6078"/>
                  </a:lnTo>
                  <a:cubicBezTo>
                    <a:pt x="13363" y="5866"/>
                    <a:pt x="13526" y="5539"/>
                    <a:pt x="13531" y="5183"/>
                  </a:cubicBezTo>
                  <a:lnTo>
                    <a:pt x="13531" y="4731"/>
                  </a:lnTo>
                  <a:cubicBezTo>
                    <a:pt x="13526" y="4245"/>
                    <a:pt x="13132" y="3850"/>
                    <a:pt x="12646" y="3850"/>
                  </a:cubicBezTo>
                  <a:lnTo>
                    <a:pt x="12169" y="3850"/>
                  </a:lnTo>
                  <a:lnTo>
                    <a:pt x="12169" y="3427"/>
                  </a:lnTo>
                  <a:cubicBezTo>
                    <a:pt x="12174" y="3177"/>
                    <a:pt x="12035" y="2950"/>
                    <a:pt x="11809" y="2840"/>
                  </a:cubicBezTo>
                  <a:lnTo>
                    <a:pt x="11279" y="2575"/>
                  </a:lnTo>
                  <a:cubicBezTo>
                    <a:pt x="11274" y="2570"/>
                    <a:pt x="11270" y="2565"/>
                    <a:pt x="11270" y="2556"/>
                  </a:cubicBezTo>
                  <a:lnTo>
                    <a:pt x="11270" y="2233"/>
                  </a:lnTo>
                  <a:cubicBezTo>
                    <a:pt x="11553" y="2022"/>
                    <a:pt x="11722" y="1690"/>
                    <a:pt x="11722" y="1338"/>
                  </a:cubicBezTo>
                  <a:lnTo>
                    <a:pt x="11722" y="886"/>
                  </a:lnTo>
                  <a:cubicBezTo>
                    <a:pt x="11722" y="400"/>
                    <a:pt x="11323" y="6"/>
                    <a:pt x="10837" y="1"/>
                  </a:cubicBezTo>
                  <a:lnTo>
                    <a:pt x="10384" y="1"/>
                  </a:lnTo>
                  <a:cubicBezTo>
                    <a:pt x="9898" y="6"/>
                    <a:pt x="9504" y="400"/>
                    <a:pt x="9504" y="886"/>
                  </a:cubicBezTo>
                  <a:lnTo>
                    <a:pt x="9504" y="1338"/>
                  </a:lnTo>
                  <a:cubicBezTo>
                    <a:pt x="9504" y="1690"/>
                    <a:pt x="9667" y="2022"/>
                    <a:pt x="9956" y="2233"/>
                  </a:cubicBezTo>
                  <a:lnTo>
                    <a:pt x="9956" y="2556"/>
                  </a:lnTo>
                  <a:cubicBezTo>
                    <a:pt x="9956" y="2565"/>
                    <a:pt x="9951" y="2570"/>
                    <a:pt x="9942" y="2575"/>
                  </a:cubicBezTo>
                  <a:lnTo>
                    <a:pt x="9412" y="2840"/>
                  </a:lnTo>
                  <a:cubicBezTo>
                    <a:pt x="9191" y="2950"/>
                    <a:pt x="9051" y="3177"/>
                    <a:pt x="9051" y="3427"/>
                  </a:cubicBezTo>
                  <a:lnTo>
                    <a:pt x="9051" y="3850"/>
                  </a:lnTo>
                  <a:lnTo>
                    <a:pt x="8556" y="3850"/>
                  </a:lnTo>
                  <a:lnTo>
                    <a:pt x="8556" y="3427"/>
                  </a:lnTo>
                  <a:cubicBezTo>
                    <a:pt x="8556" y="3177"/>
                    <a:pt x="8416" y="2950"/>
                    <a:pt x="8195" y="2840"/>
                  </a:cubicBezTo>
                  <a:lnTo>
                    <a:pt x="7661" y="2575"/>
                  </a:lnTo>
                  <a:cubicBezTo>
                    <a:pt x="7656" y="2570"/>
                    <a:pt x="7651" y="2565"/>
                    <a:pt x="7651" y="2556"/>
                  </a:cubicBezTo>
                  <a:lnTo>
                    <a:pt x="7651" y="2233"/>
                  </a:lnTo>
                  <a:cubicBezTo>
                    <a:pt x="7935" y="2022"/>
                    <a:pt x="8103" y="1690"/>
                    <a:pt x="8103" y="1338"/>
                  </a:cubicBezTo>
                  <a:lnTo>
                    <a:pt x="8103" y="886"/>
                  </a:lnTo>
                  <a:cubicBezTo>
                    <a:pt x="8103" y="400"/>
                    <a:pt x="7709" y="6"/>
                    <a:pt x="7218" y="1"/>
                  </a:cubicBezTo>
                  <a:lnTo>
                    <a:pt x="6766" y="1"/>
                  </a:lnTo>
                  <a:cubicBezTo>
                    <a:pt x="6280" y="6"/>
                    <a:pt x="5885" y="400"/>
                    <a:pt x="5885" y="886"/>
                  </a:cubicBezTo>
                  <a:lnTo>
                    <a:pt x="5885" y="1338"/>
                  </a:lnTo>
                  <a:cubicBezTo>
                    <a:pt x="5885" y="1690"/>
                    <a:pt x="6054" y="2022"/>
                    <a:pt x="6338" y="2233"/>
                  </a:cubicBezTo>
                  <a:lnTo>
                    <a:pt x="6338" y="2556"/>
                  </a:lnTo>
                  <a:cubicBezTo>
                    <a:pt x="6338" y="2565"/>
                    <a:pt x="6333" y="2570"/>
                    <a:pt x="6323" y="2575"/>
                  </a:cubicBezTo>
                  <a:lnTo>
                    <a:pt x="5794" y="2840"/>
                  </a:lnTo>
                  <a:cubicBezTo>
                    <a:pt x="5572" y="2950"/>
                    <a:pt x="5433" y="3177"/>
                    <a:pt x="5433" y="3427"/>
                  </a:cubicBezTo>
                  <a:lnTo>
                    <a:pt x="5433" y="3850"/>
                  </a:lnTo>
                  <a:lnTo>
                    <a:pt x="4937" y="3850"/>
                  </a:lnTo>
                  <a:lnTo>
                    <a:pt x="4937" y="3427"/>
                  </a:lnTo>
                  <a:cubicBezTo>
                    <a:pt x="4937" y="3177"/>
                    <a:pt x="4798" y="2950"/>
                    <a:pt x="4576" y="2840"/>
                  </a:cubicBezTo>
                  <a:lnTo>
                    <a:pt x="4047" y="2575"/>
                  </a:lnTo>
                  <a:cubicBezTo>
                    <a:pt x="4038" y="2570"/>
                    <a:pt x="4033" y="2565"/>
                    <a:pt x="4038" y="2556"/>
                  </a:cubicBezTo>
                  <a:lnTo>
                    <a:pt x="4038" y="2233"/>
                  </a:lnTo>
                  <a:cubicBezTo>
                    <a:pt x="4321" y="2022"/>
                    <a:pt x="4485" y="1690"/>
                    <a:pt x="4490" y="1338"/>
                  </a:cubicBezTo>
                  <a:lnTo>
                    <a:pt x="4490" y="886"/>
                  </a:lnTo>
                  <a:cubicBezTo>
                    <a:pt x="4485" y="400"/>
                    <a:pt x="4090" y="6"/>
                    <a:pt x="360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50" name="Google Shape;13950;p93"/>
          <p:cNvGrpSpPr/>
          <p:nvPr/>
        </p:nvGrpSpPr>
        <p:grpSpPr>
          <a:xfrm>
            <a:off x="7092669" y="3226996"/>
            <a:ext cx="366896" cy="309327"/>
            <a:chOff x="7092669" y="3411571"/>
            <a:chExt cx="366896" cy="309327"/>
          </a:xfrm>
        </p:grpSpPr>
        <p:sp>
          <p:nvSpPr>
            <p:cNvPr id="13951" name="Google Shape;13951;p93"/>
            <p:cNvSpPr/>
            <p:nvPr/>
          </p:nvSpPr>
          <p:spPr>
            <a:xfrm>
              <a:off x="7098098" y="3416869"/>
              <a:ext cx="356038" cy="298600"/>
            </a:xfrm>
            <a:custGeom>
              <a:avLst/>
              <a:gdLst/>
              <a:ahLst/>
              <a:cxnLst/>
              <a:rect l="l" t="t" r="r" b="b"/>
              <a:pathLst>
                <a:path w="13575" h="11385" extrusionOk="0">
                  <a:moveTo>
                    <a:pt x="660" y="0"/>
                  </a:moveTo>
                  <a:cubicBezTo>
                    <a:pt x="294" y="0"/>
                    <a:pt x="1" y="294"/>
                    <a:pt x="1" y="659"/>
                  </a:cubicBezTo>
                  <a:lnTo>
                    <a:pt x="1" y="10730"/>
                  </a:lnTo>
                  <a:cubicBezTo>
                    <a:pt x="1" y="11091"/>
                    <a:pt x="294" y="11385"/>
                    <a:pt x="660" y="11385"/>
                  </a:cubicBezTo>
                  <a:lnTo>
                    <a:pt x="12920" y="11385"/>
                  </a:lnTo>
                  <a:cubicBezTo>
                    <a:pt x="13281" y="11385"/>
                    <a:pt x="13575" y="11091"/>
                    <a:pt x="13575" y="10730"/>
                  </a:cubicBezTo>
                  <a:lnTo>
                    <a:pt x="13575" y="1973"/>
                  </a:lnTo>
                  <a:cubicBezTo>
                    <a:pt x="13575" y="1607"/>
                    <a:pt x="13281" y="1314"/>
                    <a:pt x="12920" y="1314"/>
                  </a:cubicBezTo>
                  <a:lnTo>
                    <a:pt x="8979" y="1314"/>
                  </a:lnTo>
                  <a:lnTo>
                    <a:pt x="7921" y="260"/>
                  </a:lnTo>
                  <a:cubicBezTo>
                    <a:pt x="7757" y="92"/>
                    <a:pt x="7531" y="0"/>
                    <a:pt x="7300" y="0"/>
                  </a:cubicBezTo>
                  <a:close/>
                </a:path>
              </a:pathLst>
            </a:custGeom>
            <a:solidFill>
              <a:srgbClr val="D5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2" name="Google Shape;13952;p93"/>
            <p:cNvSpPr/>
            <p:nvPr/>
          </p:nvSpPr>
          <p:spPr>
            <a:xfrm>
              <a:off x="7184308" y="3491565"/>
              <a:ext cx="183750" cy="183776"/>
            </a:xfrm>
            <a:custGeom>
              <a:avLst/>
              <a:gdLst/>
              <a:ahLst/>
              <a:cxnLst/>
              <a:rect l="l" t="t" r="r" b="b"/>
              <a:pathLst>
                <a:path w="7006" h="7007" extrusionOk="0">
                  <a:moveTo>
                    <a:pt x="3503" y="1"/>
                  </a:moveTo>
                  <a:cubicBezTo>
                    <a:pt x="1569" y="1"/>
                    <a:pt x="0" y="1569"/>
                    <a:pt x="0" y="3504"/>
                  </a:cubicBezTo>
                  <a:cubicBezTo>
                    <a:pt x="0" y="5438"/>
                    <a:pt x="1569" y="7007"/>
                    <a:pt x="3503" y="7007"/>
                  </a:cubicBezTo>
                  <a:cubicBezTo>
                    <a:pt x="5437" y="7007"/>
                    <a:pt x="7006" y="5438"/>
                    <a:pt x="7006" y="3504"/>
                  </a:cubicBezTo>
                  <a:cubicBezTo>
                    <a:pt x="7006" y="1569"/>
                    <a:pt x="5437" y="1"/>
                    <a:pt x="3503" y="1"/>
                  </a:cubicBezTo>
                  <a:close/>
                </a:path>
              </a:pathLst>
            </a:custGeom>
            <a:solidFill>
              <a:srgbClr val="C4D0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3" name="Google Shape;13953;p93"/>
            <p:cNvSpPr/>
            <p:nvPr/>
          </p:nvSpPr>
          <p:spPr>
            <a:xfrm>
              <a:off x="7207257" y="3514540"/>
              <a:ext cx="137852" cy="137826"/>
            </a:xfrm>
            <a:custGeom>
              <a:avLst/>
              <a:gdLst/>
              <a:ahLst/>
              <a:cxnLst/>
              <a:rect l="l" t="t" r="r" b="b"/>
              <a:pathLst>
                <a:path w="5256" h="5255" extrusionOk="0">
                  <a:moveTo>
                    <a:pt x="2628" y="1"/>
                  </a:moveTo>
                  <a:cubicBezTo>
                    <a:pt x="1175" y="1"/>
                    <a:pt x="1" y="1175"/>
                    <a:pt x="1" y="2628"/>
                  </a:cubicBezTo>
                  <a:cubicBezTo>
                    <a:pt x="1" y="4076"/>
                    <a:pt x="1175" y="5255"/>
                    <a:pt x="2628" y="5255"/>
                  </a:cubicBezTo>
                  <a:cubicBezTo>
                    <a:pt x="4076" y="5255"/>
                    <a:pt x="5255" y="4076"/>
                    <a:pt x="5255" y="2628"/>
                  </a:cubicBezTo>
                  <a:cubicBezTo>
                    <a:pt x="5255" y="1175"/>
                    <a:pt x="4076" y="1"/>
                    <a:pt x="26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4" name="Google Shape;13954;p93"/>
            <p:cNvSpPr/>
            <p:nvPr/>
          </p:nvSpPr>
          <p:spPr>
            <a:xfrm>
              <a:off x="7241720" y="3589131"/>
              <a:ext cx="68926" cy="63182"/>
            </a:xfrm>
            <a:custGeom>
              <a:avLst/>
              <a:gdLst/>
              <a:ahLst/>
              <a:cxnLst/>
              <a:rect l="l" t="t" r="r" b="b"/>
              <a:pathLst>
                <a:path w="2628" h="2409" extrusionOk="0">
                  <a:moveTo>
                    <a:pt x="876" y="0"/>
                  </a:moveTo>
                  <a:lnTo>
                    <a:pt x="876" y="438"/>
                  </a:lnTo>
                  <a:cubicBezTo>
                    <a:pt x="876" y="520"/>
                    <a:pt x="828" y="597"/>
                    <a:pt x="756" y="635"/>
                  </a:cubicBezTo>
                  <a:lnTo>
                    <a:pt x="241" y="890"/>
                  </a:lnTo>
                  <a:cubicBezTo>
                    <a:pt x="97" y="963"/>
                    <a:pt x="0" y="1117"/>
                    <a:pt x="0" y="1280"/>
                  </a:cubicBezTo>
                  <a:lnTo>
                    <a:pt x="0" y="2055"/>
                  </a:lnTo>
                  <a:cubicBezTo>
                    <a:pt x="407" y="2291"/>
                    <a:pt x="861" y="2409"/>
                    <a:pt x="1314" y="2409"/>
                  </a:cubicBezTo>
                  <a:cubicBezTo>
                    <a:pt x="1768" y="2409"/>
                    <a:pt x="2221" y="2291"/>
                    <a:pt x="2628" y="2055"/>
                  </a:cubicBezTo>
                  <a:lnTo>
                    <a:pt x="2628" y="1280"/>
                  </a:lnTo>
                  <a:cubicBezTo>
                    <a:pt x="2628" y="1117"/>
                    <a:pt x="2531" y="963"/>
                    <a:pt x="2382" y="890"/>
                  </a:cubicBezTo>
                  <a:lnTo>
                    <a:pt x="1872" y="635"/>
                  </a:lnTo>
                  <a:cubicBezTo>
                    <a:pt x="1795" y="597"/>
                    <a:pt x="1752" y="520"/>
                    <a:pt x="1752" y="438"/>
                  </a:cubicBezTo>
                  <a:lnTo>
                    <a:pt x="1752" y="0"/>
                  </a:ln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5" name="Google Shape;13955;p93"/>
            <p:cNvSpPr/>
            <p:nvPr/>
          </p:nvSpPr>
          <p:spPr>
            <a:xfrm>
              <a:off x="7203480" y="3416869"/>
              <a:ext cx="130141" cy="34463"/>
            </a:xfrm>
            <a:custGeom>
              <a:avLst/>
              <a:gdLst/>
              <a:ahLst/>
              <a:cxnLst/>
              <a:rect l="l" t="t" r="r" b="b"/>
              <a:pathLst>
                <a:path w="4962" h="1314" extrusionOk="0">
                  <a:moveTo>
                    <a:pt x="0" y="0"/>
                  </a:moveTo>
                  <a:cubicBezTo>
                    <a:pt x="231" y="0"/>
                    <a:pt x="453" y="92"/>
                    <a:pt x="616" y="260"/>
                  </a:cubicBezTo>
                  <a:lnTo>
                    <a:pt x="1482" y="1121"/>
                  </a:lnTo>
                  <a:cubicBezTo>
                    <a:pt x="1608" y="1246"/>
                    <a:pt x="1771" y="1314"/>
                    <a:pt x="1949" y="1314"/>
                  </a:cubicBezTo>
                  <a:lnTo>
                    <a:pt x="4961" y="1314"/>
                  </a:lnTo>
                  <a:lnTo>
                    <a:pt x="3903" y="260"/>
                  </a:lnTo>
                  <a:cubicBezTo>
                    <a:pt x="3739" y="92"/>
                    <a:pt x="3513" y="0"/>
                    <a:pt x="3282" y="0"/>
                  </a:cubicBezTo>
                  <a:close/>
                </a:path>
              </a:pathLst>
            </a:custGeom>
            <a:solidFill>
              <a:srgbClr val="C4D0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6" name="Google Shape;13956;p93"/>
            <p:cNvSpPr/>
            <p:nvPr/>
          </p:nvSpPr>
          <p:spPr>
            <a:xfrm>
              <a:off x="7247385" y="3416869"/>
              <a:ext cx="86236" cy="34463"/>
            </a:xfrm>
            <a:custGeom>
              <a:avLst/>
              <a:gdLst/>
              <a:ahLst/>
              <a:cxnLst/>
              <a:rect l="l" t="t" r="r" b="b"/>
              <a:pathLst>
                <a:path w="3288" h="1314" extrusionOk="0">
                  <a:moveTo>
                    <a:pt x="1" y="0"/>
                  </a:moveTo>
                  <a:cubicBezTo>
                    <a:pt x="232" y="0"/>
                    <a:pt x="458" y="92"/>
                    <a:pt x="622" y="255"/>
                  </a:cubicBezTo>
                  <a:lnTo>
                    <a:pt x="1488" y="1121"/>
                  </a:lnTo>
                  <a:cubicBezTo>
                    <a:pt x="1608" y="1246"/>
                    <a:pt x="1776" y="1314"/>
                    <a:pt x="1950" y="1314"/>
                  </a:cubicBezTo>
                  <a:lnTo>
                    <a:pt x="3287" y="1314"/>
                  </a:lnTo>
                  <a:lnTo>
                    <a:pt x="2229" y="255"/>
                  </a:lnTo>
                  <a:cubicBezTo>
                    <a:pt x="2065" y="92"/>
                    <a:pt x="1844" y="0"/>
                    <a:pt x="1608" y="0"/>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7" name="Google Shape;13957;p93"/>
            <p:cNvSpPr/>
            <p:nvPr/>
          </p:nvSpPr>
          <p:spPr>
            <a:xfrm>
              <a:off x="7098098" y="3686802"/>
              <a:ext cx="356038" cy="28667"/>
            </a:xfrm>
            <a:custGeom>
              <a:avLst/>
              <a:gdLst/>
              <a:ahLst/>
              <a:cxnLst/>
              <a:rect l="l" t="t" r="r" b="b"/>
              <a:pathLst>
                <a:path w="13575" h="1093" extrusionOk="0">
                  <a:moveTo>
                    <a:pt x="1" y="1"/>
                  </a:moveTo>
                  <a:lnTo>
                    <a:pt x="1" y="438"/>
                  </a:lnTo>
                  <a:cubicBezTo>
                    <a:pt x="1" y="799"/>
                    <a:pt x="294" y="1093"/>
                    <a:pt x="660" y="1093"/>
                  </a:cubicBezTo>
                  <a:lnTo>
                    <a:pt x="12920" y="1093"/>
                  </a:lnTo>
                  <a:cubicBezTo>
                    <a:pt x="13281" y="1093"/>
                    <a:pt x="13575" y="799"/>
                    <a:pt x="13575" y="438"/>
                  </a:cubicBezTo>
                  <a:lnTo>
                    <a:pt x="13575" y="1"/>
                  </a:lnTo>
                  <a:close/>
                </a:path>
              </a:pathLst>
            </a:custGeom>
            <a:solidFill>
              <a:srgbClr val="C4D0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8" name="Google Shape;13958;p93"/>
            <p:cNvSpPr/>
            <p:nvPr/>
          </p:nvSpPr>
          <p:spPr>
            <a:xfrm>
              <a:off x="7241720" y="3607307"/>
              <a:ext cx="68926" cy="45006"/>
            </a:xfrm>
            <a:custGeom>
              <a:avLst/>
              <a:gdLst/>
              <a:ahLst/>
              <a:cxnLst/>
              <a:rect l="l" t="t" r="r" b="b"/>
              <a:pathLst>
                <a:path w="2628" h="1716" extrusionOk="0">
                  <a:moveTo>
                    <a:pt x="640" y="0"/>
                  </a:moveTo>
                  <a:lnTo>
                    <a:pt x="241" y="197"/>
                  </a:lnTo>
                  <a:cubicBezTo>
                    <a:pt x="92" y="270"/>
                    <a:pt x="0" y="424"/>
                    <a:pt x="0" y="587"/>
                  </a:cubicBezTo>
                  <a:lnTo>
                    <a:pt x="0" y="1362"/>
                  </a:lnTo>
                  <a:cubicBezTo>
                    <a:pt x="407" y="1598"/>
                    <a:pt x="861" y="1716"/>
                    <a:pt x="1314" y="1716"/>
                  </a:cubicBezTo>
                  <a:cubicBezTo>
                    <a:pt x="1768" y="1716"/>
                    <a:pt x="2221" y="1598"/>
                    <a:pt x="2628" y="1362"/>
                  </a:cubicBezTo>
                  <a:lnTo>
                    <a:pt x="2628" y="587"/>
                  </a:lnTo>
                  <a:cubicBezTo>
                    <a:pt x="2628" y="424"/>
                    <a:pt x="2531" y="270"/>
                    <a:pt x="2382" y="197"/>
                  </a:cubicBezTo>
                  <a:lnTo>
                    <a:pt x="1983" y="0"/>
                  </a:lnTo>
                  <a:cubicBezTo>
                    <a:pt x="1810" y="212"/>
                    <a:pt x="1561" y="318"/>
                    <a:pt x="1312" y="318"/>
                  </a:cubicBezTo>
                  <a:cubicBezTo>
                    <a:pt x="1063" y="318"/>
                    <a:pt x="814" y="212"/>
                    <a:pt x="640" y="0"/>
                  </a:cubicBezTo>
                  <a:close/>
                </a:path>
              </a:pathLst>
            </a:custGeom>
            <a:solidFill>
              <a:srgbClr val="A1A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59" name="Google Shape;13959;p93"/>
            <p:cNvSpPr/>
            <p:nvPr/>
          </p:nvSpPr>
          <p:spPr>
            <a:xfrm>
              <a:off x="7253207" y="3543180"/>
              <a:ext cx="45951" cy="51773"/>
            </a:xfrm>
            <a:custGeom>
              <a:avLst/>
              <a:gdLst/>
              <a:ahLst/>
              <a:cxnLst/>
              <a:rect l="l" t="t" r="r" b="b"/>
              <a:pathLst>
                <a:path w="1752" h="1974" extrusionOk="0">
                  <a:moveTo>
                    <a:pt x="655" y="1"/>
                  </a:moveTo>
                  <a:cubicBezTo>
                    <a:pt x="294" y="1"/>
                    <a:pt x="0" y="294"/>
                    <a:pt x="0" y="660"/>
                  </a:cubicBezTo>
                  <a:lnTo>
                    <a:pt x="0" y="1098"/>
                  </a:lnTo>
                  <a:cubicBezTo>
                    <a:pt x="0" y="1579"/>
                    <a:pt x="390" y="1974"/>
                    <a:pt x="876" y="1974"/>
                  </a:cubicBezTo>
                  <a:cubicBezTo>
                    <a:pt x="1357" y="1974"/>
                    <a:pt x="1752" y="1579"/>
                    <a:pt x="1752" y="1098"/>
                  </a:cubicBezTo>
                  <a:lnTo>
                    <a:pt x="1752" y="660"/>
                  </a:lnTo>
                  <a:cubicBezTo>
                    <a:pt x="1752" y="294"/>
                    <a:pt x="1458" y="1"/>
                    <a:pt x="1093" y="1"/>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0" name="Google Shape;13960;p93"/>
            <p:cNvSpPr/>
            <p:nvPr/>
          </p:nvSpPr>
          <p:spPr>
            <a:xfrm>
              <a:off x="7253102" y="3543180"/>
              <a:ext cx="31683" cy="51747"/>
            </a:xfrm>
            <a:custGeom>
              <a:avLst/>
              <a:gdLst/>
              <a:ahLst/>
              <a:cxnLst/>
              <a:rect l="l" t="t" r="r" b="b"/>
              <a:pathLst>
                <a:path w="1208" h="1973" extrusionOk="0">
                  <a:moveTo>
                    <a:pt x="659" y="1"/>
                  </a:moveTo>
                  <a:cubicBezTo>
                    <a:pt x="298" y="1"/>
                    <a:pt x="4" y="294"/>
                    <a:pt x="4" y="660"/>
                  </a:cubicBezTo>
                  <a:lnTo>
                    <a:pt x="4" y="1098"/>
                  </a:lnTo>
                  <a:cubicBezTo>
                    <a:pt x="0" y="1600"/>
                    <a:pt x="411" y="1972"/>
                    <a:pt x="874" y="1972"/>
                  </a:cubicBezTo>
                  <a:cubicBezTo>
                    <a:pt x="984" y="1972"/>
                    <a:pt x="1097" y="1951"/>
                    <a:pt x="1207" y="1906"/>
                  </a:cubicBezTo>
                  <a:cubicBezTo>
                    <a:pt x="875" y="1771"/>
                    <a:pt x="659" y="1454"/>
                    <a:pt x="659" y="1098"/>
                  </a:cubicBezTo>
                  <a:lnTo>
                    <a:pt x="659" y="660"/>
                  </a:lnTo>
                  <a:cubicBezTo>
                    <a:pt x="659" y="338"/>
                    <a:pt x="890" y="63"/>
                    <a:pt x="1207" y="10"/>
                  </a:cubicBezTo>
                  <a:cubicBezTo>
                    <a:pt x="1169" y="6"/>
                    <a:pt x="1135" y="1"/>
                    <a:pt x="1097" y="1"/>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1" name="Google Shape;13961;p93"/>
            <p:cNvSpPr/>
            <p:nvPr/>
          </p:nvSpPr>
          <p:spPr>
            <a:xfrm>
              <a:off x="7253207" y="3543180"/>
              <a:ext cx="45951" cy="23002"/>
            </a:xfrm>
            <a:custGeom>
              <a:avLst/>
              <a:gdLst/>
              <a:ahLst/>
              <a:cxnLst/>
              <a:rect l="l" t="t" r="r" b="b"/>
              <a:pathLst>
                <a:path w="1752" h="877" extrusionOk="0">
                  <a:moveTo>
                    <a:pt x="655" y="1"/>
                  </a:moveTo>
                  <a:cubicBezTo>
                    <a:pt x="294" y="1"/>
                    <a:pt x="0" y="294"/>
                    <a:pt x="0" y="660"/>
                  </a:cubicBezTo>
                  <a:cubicBezTo>
                    <a:pt x="0" y="660"/>
                    <a:pt x="655" y="877"/>
                    <a:pt x="1752" y="877"/>
                  </a:cubicBezTo>
                  <a:lnTo>
                    <a:pt x="1752" y="660"/>
                  </a:lnTo>
                  <a:cubicBezTo>
                    <a:pt x="1752" y="294"/>
                    <a:pt x="1458" y="1"/>
                    <a:pt x="1093" y="1"/>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2" name="Google Shape;13962;p93"/>
            <p:cNvSpPr/>
            <p:nvPr/>
          </p:nvSpPr>
          <p:spPr>
            <a:xfrm>
              <a:off x="7253207" y="3543180"/>
              <a:ext cx="31578" cy="20982"/>
            </a:xfrm>
            <a:custGeom>
              <a:avLst/>
              <a:gdLst/>
              <a:ahLst/>
              <a:cxnLst/>
              <a:rect l="l" t="t" r="r" b="b"/>
              <a:pathLst>
                <a:path w="1204" h="800" extrusionOk="0">
                  <a:moveTo>
                    <a:pt x="655" y="1"/>
                  </a:moveTo>
                  <a:cubicBezTo>
                    <a:pt x="294" y="1"/>
                    <a:pt x="0" y="294"/>
                    <a:pt x="0" y="660"/>
                  </a:cubicBezTo>
                  <a:cubicBezTo>
                    <a:pt x="212" y="723"/>
                    <a:pt x="433" y="771"/>
                    <a:pt x="655" y="800"/>
                  </a:cubicBezTo>
                  <a:lnTo>
                    <a:pt x="655" y="660"/>
                  </a:lnTo>
                  <a:cubicBezTo>
                    <a:pt x="655" y="338"/>
                    <a:pt x="886" y="63"/>
                    <a:pt x="1203" y="10"/>
                  </a:cubicBezTo>
                  <a:cubicBezTo>
                    <a:pt x="1165" y="6"/>
                    <a:pt x="1131" y="1"/>
                    <a:pt x="1093" y="1"/>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3" name="Google Shape;13963;p93"/>
            <p:cNvSpPr/>
            <p:nvPr/>
          </p:nvSpPr>
          <p:spPr>
            <a:xfrm>
              <a:off x="7241720" y="3617509"/>
              <a:ext cx="17179" cy="32601"/>
            </a:xfrm>
            <a:custGeom>
              <a:avLst/>
              <a:gdLst/>
              <a:ahLst/>
              <a:cxnLst/>
              <a:rect l="l" t="t" r="r" b="b"/>
              <a:pathLst>
                <a:path w="655" h="1243" extrusionOk="0">
                  <a:moveTo>
                    <a:pt x="53" y="1"/>
                  </a:moveTo>
                  <a:cubicBezTo>
                    <a:pt x="20" y="63"/>
                    <a:pt x="0" y="131"/>
                    <a:pt x="0" y="203"/>
                  </a:cubicBezTo>
                  <a:lnTo>
                    <a:pt x="0" y="973"/>
                  </a:lnTo>
                  <a:cubicBezTo>
                    <a:pt x="203" y="1093"/>
                    <a:pt x="424" y="1185"/>
                    <a:pt x="655" y="1242"/>
                  </a:cubicBezTo>
                  <a:lnTo>
                    <a:pt x="655" y="670"/>
                  </a:lnTo>
                  <a:cubicBezTo>
                    <a:pt x="655" y="535"/>
                    <a:pt x="592" y="405"/>
                    <a:pt x="482" y="323"/>
                  </a:cubicBezTo>
                  <a:lnTo>
                    <a:pt x="53" y="1"/>
                  </a:lnTo>
                  <a:close/>
                </a:path>
              </a:pathLst>
            </a:custGeom>
            <a:solidFill>
              <a:srgbClr val="82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4" name="Google Shape;13964;p93"/>
            <p:cNvSpPr/>
            <p:nvPr/>
          </p:nvSpPr>
          <p:spPr>
            <a:xfrm>
              <a:off x="7293335" y="3617509"/>
              <a:ext cx="17310" cy="32601"/>
            </a:xfrm>
            <a:custGeom>
              <a:avLst/>
              <a:gdLst/>
              <a:ahLst/>
              <a:cxnLst/>
              <a:rect l="l" t="t" r="r" b="b"/>
              <a:pathLst>
                <a:path w="660" h="1243" extrusionOk="0">
                  <a:moveTo>
                    <a:pt x="607" y="1"/>
                  </a:moveTo>
                  <a:lnTo>
                    <a:pt x="178" y="323"/>
                  </a:lnTo>
                  <a:cubicBezTo>
                    <a:pt x="68" y="405"/>
                    <a:pt x="0" y="535"/>
                    <a:pt x="0" y="670"/>
                  </a:cubicBezTo>
                  <a:lnTo>
                    <a:pt x="0" y="1242"/>
                  </a:lnTo>
                  <a:cubicBezTo>
                    <a:pt x="231" y="1185"/>
                    <a:pt x="453" y="1093"/>
                    <a:pt x="660" y="973"/>
                  </a:cubicBezTo>
                  <a:lnTo>
                    <a:pt x="660" y="203"/>
                  </a:lnTo>
                  <a:cubicBezTo>
                    <a:pt x="655" y="131"/>
                    <a:pt x="640" y="63"/>
                    <a:pt x="607" y="1"/>
                  </a:cubicBezTo>
                  <a:close/>
                </a:path>
              </a:pathLst>
            </a:custGeom>
            <a:solidFill>
              <a:srgbClr val="82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5" name="Google Shape;13965;p93"/>
            <p:cNvSpPr/>
            <p:nvPr/>
          </p:nvSpPr>
          <p:spPr>
            <a:xfrm>
              <a:off x="7092669" y="3411571"/>
              <a:ext cx="366896" cy="309327"/>
            </a:xfrm>
            <a:custGeom>
              <a:avLst/>
              <a:gdLst/>
              <a:ahLst/>
              <a:cxnLst/>
              <a:rect l="l" t="t" r="r" b="b"/>
              <a:pathLst>
                <a:path w="13989" h="11794" extrusionOk="0">
                  <a:moveTo>
                    <a:pt x="5900" y="409"/>
                  </a:moveTo>
                  <a:cubicBezTo>
                    <a:pt x="6078" y="409"/>
                    <a:pt x="6251" y="481"/>
                    <a:pt x="6376" y="606"/>
                  </a:cubicBezTo>
                  <a:lnTo>
                    <a:pt x="7084" y="1314"/>
                  </a:lnTo>
                  <a:lnTo>
                    <a:pt x="6174" y="1314"/>
                  </a:lnTo>
                  <a:cubicBezTo>
                    <a:pt x="6054" y="1314"/>
                    <a:pt x="5938" y="1266"/>
                    <a:pt x="5852" y="1179"/>
                  </a:cubicBezTo>
                  <a:lnTo>
                    <a:pt x="5082" y="409"/>
                  </a:lnTo>
                  <a:close/>
                  <a:moveTo>
                    <a:pt x="7512" y="409"/>
                  </a:moveTo>
                  <a:cubicBezTo>
                    <a:pt x="7690" y="409"/>
                    <a:pt x="7858" y="481"/>
                    <a:pt x="7983" y="606"/>
                  </a:cubicBezTo>
                  <a:lnTo>
                    <a:pt x="8691" y="1314"/>
                  </a:lnTo>
                  <a:lnTo>
                    <a:pt x="8527" y="1314"/>
                  </a:lnTo>
                  <a:cubicBezTo>
                    <a:pt x="8523" y="1314"/>
                    <a:pt x="8518" y="1313"/>
                    <a:pt x="8514" y="1313"/>
                  </a:cubicBezTo>
                  <a:cubicBezTo>
                    <a:pt x="8249" y="1313"/>
                    <a:pt x="8248" y="1723"/>
                    <a:pt x="8509" y="1723"/>
                  </a:cubicBezTo>
                  <a:cubicBezTo>
                    <a:pt x="8515" y="1723"/>
                    <a:pt x="8521" y="1723"/>
                    <a:pt x="8527" y="1723"/>
                  </a:cubicBezTo>
                  <a:lnTo>
                    <a:pt x="13127" y="1723"/>
                  </a:lnTo>
                  <a:cubicBezTo>
                    <a:pt x="13377" y="1723"/>
                    <a:pt x="13579" y="1925"/>
                    <a:pt x="13579" y="2175"/>
                  </a:cubicBezTo>
                  <a:lnTo>
                    <a:pt x="13579" y="10932"/>
                  </a:lnTo>
                  <a:cubicBezTo>
                    <a:pt x="13579" y="11183"/>
                    <a:pt x="13377" y="11385"/>
                    <a:pt x="13127" y="11385"/>
                  </a:cubicBezTo>
                  <a:lnTo>
                    <a:pt x="867" y="11385"/>
                  </a:lnTo>
                  <a:cubicBezTo>
                    <a:pt x="617" y="11385"/>
                    <a:pt x="415" y="11183"/>
                    <a:pt x="415" y="10932"/>
                  </a:cubicBezTo>
                  <a:lnTo>
                    <a:pt x="415" y="861"/>
                  </a:lnTo>
                  <a:cubicBezTo>
                    <a:pt x="415" y="611"/>
                    <a:pt x="617" y="409"/>
                    <a:pt x="867" y="409"/>
                  </a:cubicBezTo>
                  <a:lnTo>
                    <a:pt x="4225" y="409"/>
                  </a:lnTo>
                  <a:cubicBezTo>
                    <a:pt x="4404" y="409"/>
                    <a:pt x="4572" y="477"/>
                    <a:pt x="4697" y="606"/>
                  </a:cubicBezTo>
                  <a:lnTo>
                    <a:pt x="5563" y="1473"/>
                  </a:lnTo>
                  <a:cubicBezTo>
                    <a:pt x="5722" y="1631"/>
                    <a:pt x="5943" y="1723"/>
                    <a:pt x="6174" y="1723"/>
                  </a:cubicBezTo>
                  <a:lnTo>
                    <a:pt x="7579" y="1723"/>
                  </a:lnTo>
                  <a:cubicBezTo>
                    <a:pt x="7757" y="1723"/>
                    <a:pt x="7849" y="1501"/>
                    <a:pt x="7724" y="1371"/>
                  </a:cubicBezTo>
                  <a:lnTo>
                    <a:pt x="6761" y="409"/>
                  </a:lnTo>
                  <a:close/>
                  <a:moveTo>
                    <a:pt x="867" y="0"/>
                  </a:moveTo>
                  <a:cubicBezTo>
                    <a:pt x="391" y="0"/>
                    <a:pt x="1" y="385"/>
                    <a:pt x="1" y="861"/>
                  </a:cubicBezTo>
                  <a:lnTo>
                    <a:pt x="1" y="10932"/>
                  </a:lnTo>
                  <a:cubicBezTo>
                    <a:pt x="1" y="11409"/>
                    <a:pt x="391" y="11794"/>
                    <a:pt x="867" y="11794"/>
                  </a:cubicBezTo>
                  <a:lnTo>
                    <a:pt x="13127" y="11794"/>
                  </a:lnTo>
                  <a:cubicBezTo>
                    <a:pt x="13599" y="11794"/>
                    <a:pt x="13988" y="11409"/>
                    <a:pt x="13988" y="10932"/>
                  </a:cubicBezTo>
                  <a:lnTo>
                    <a:pt x="13988" y="2175"/>
                  </a:lnTo>
                  <a:cubicBezTo>
                    <a:pt x="13988" y="1699"/>
                    <a:pt x="13599" y="1314"/>
                    <a:pt x="13127" y="1314"/>
                  </a:cubicBezTo>
                  <a:lnTo>
                    <a:pt x="9268" y="1314"/>
                  </a:lnTo>
                  <a:lnTo>
                    <a:pt x="8272" y="318"/>
                  </a:lnTo>
                  <a:cubicBezTo>
                    <a:pt x="8070" y="111"/>
                    <a:pt x="7796" y="0"/>
                    <a:pt x="750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6" name="Google Shape;13966;p93"/>
            <p:cNvSpPr/>
            <p:nvPr/>
          </p:nvSpPr>
          <p:spPr>
            <a:xfrm>
              <a:off x="7196031" y="3509111"/>
              <a:ext cx="154375" cy="148631"/>
            </a:xfrm>
            <a:custGeom>
              <a:avLst/>
              <a:gdLst/>
              <a:ahLst/>
              <a:cxnLst/>
              <a:rect l="l" t="t" r="r" b="b"/>
              <a:pathLst>
                <a:path w="5886" h="5667" extrusionOk="0">
                  <a:moveTo>
                    <a:pt x="3273" y="1507"/>
                  </a:moveTo>
                  <a:cubicBezTo>
                    <a:pt x="3523" y="1507"/>
                    <a:pt x="3725" y="1709"/>
                    <a:pt x="3725" y="1959"/>
                  </a:cubicBezTo>
                  <a:lnTo>
                    <a:pt x="3725" y="2397"/>
                  </a:lnTo>
                  <a:cubicBezTo>
                    <a:pt x="3725" y="2767"/>
                    <a:pt x="3427" y="3066"/>
                    <a:pt x="3056" y="3066"/>
                  </a:cubicBezTo>
                  <a:cubicBezTo>
                    <a:pt x="2686" y="3066"/>
                    <a:pt x="2382" y="2767"/>
                    <a:pt x="2382" y="2397"/>
                  </a:cubicBezTo>
                  <a:lnTo>
                    <a:pt x="2382" y="1959"/>
                  </a:lnTo>
                  <a:cubicBezTo>
                    <a:pt x="2382" y="1709"/>
                    <a:pt x="2584" y="1507"/>
                    <a:pt x="2835" y="1507"/>
                  </a:cubicBezTo>
                  <a:close/>
                  <a:moveTo>
                    <a:pt x="3287" y="3451"/>
                  </a:moveTo>
                  <a:lnTo>
                    <a:pt x="3287" y="3571"/>
                  </a:lnTo>
                  <a:cubicBezTo>
                    <a:pt x="3287" y="3648"/>
                    <a:pt x="3306" y="3720"/>
                    <a:pt x="3345" y="3783"/>
                  </a:cubicBezTo>
                  <a:lnTo>
                    <a:pt x="3066" y="4062"/>
                  </a:lnTo>
                  <a:cubicBezTo>
                    <a:pt x="3061" y="4067"/>
                    <a:pt x="3057" y="4069"/>
                    <a:pt x="3054" y="4069"/>
                  </a:cubicBezTo>
                  <a:cubicBezTo>
                    <a:pt x="3051" y="4069"/>
                    <a:pt x="3049" y="4067"/>
                    <a:pt x="3046" y="4062"/>
                  </a:cubicBezTo>
                  <a:lnTo>
                    <a:pt x="2763" y="3783"/>
                  </a:lnTo>
                  <a:cubicBezTo>
                    <a:pt x="2801" y="3720"/>
                    <a:pt x="2820" y="3648"/>
                    <a:pt x="2820" y="3571"/>
                  </a:cubicBezTo>
                  <a:lnTo>
                    <a:pt x="2820" y="3451"/>
                  </a:lnTo>
                  <a:cubicBezTo>
                    <a:pt x="2897" y="3470"/>
                    <a:pt x="2974" y="3475"/>
                    <a:pt x="3056" y="3475"/>
                  </a:cubicBezTo>
                  <a:cubicBezTo>
                    <a:pt x="3133" y="3475"/>
                    <a:pt x="3210" y="3470"/>
                    <a:pt x="3287" y="3451"/>
                  </a:cubicBezTo>
                  <a:close/>
                  <a:moveTo>
                    <a:pt x="3056" y="410"/>
                  </a:moveTo>
                  <a:cubicBezTo>
                    <a:pt x="4086" y="410"/>
                    <a:pt x="5000" y="1054"/>
                    <a:pt x="5342" y="2026"/>
                  </a:cubicBezTo>
                  <a:cubicBezTo>
                    <a:pt x="5683" y="2994"/>
                    <a:pt x="5375" y="4071"/>
                    <a:pt x="4577" y="4716"/>
                  </a:cubicBezTo>
                  <a:lnTo>
                    <a:pt x="4572" y="4721"/>
                  </a:lnTo>
                  <a:lnTo>
                    <a:pt x="4572" y="4418"/>
                  </a:lnTo>
                  <a:cubicBezTo>
                    <a:pt x="4572" y="4177"/>
                    <a:pt x="4437" y="3951"/>
                    <a:pt x="4216" y="3845"/>
                  </a:cubicBezTo>
                  <a:lnTo>
                    <a:pt x="3706" y="3590"/>
                  </a:lnTo>
                  <a:cubicBezTo>
                    <a:pt x="3701" y="3585"/>
                    <a:pt x="3696" y="3581"/>
                    <a:pt x="3696" y="3576"/>
                  </a:cubicBezTo>
                  <a:lnTo>
                    <a:pt x="3696" y="3263"/>
                  </a:lnTo>
                  <a:cubicBezTo>
                    <a:pt x="3970" y="3061"/>
                    <a:pt x="4134" y="2738"/>
                    <a:pt x="4134" y="2397"/>
                  </a:cubicBezTo>
                  <a:lnTo>
                    <a:pt x="4134" y="1959"/>
                  </a:lnTo>
                  <a:cubicBezTo>
                    <a:pt x="4134" y="1483"/>
                    <a:pt x="3749" y="1093"/>
                    <a:pt x="3273" y="1093"/>
                  </a:cubicBezTo>
                  <a:lnTo>
                    <a:pt x="2835" y="1093"/>
                  </a:lnTo>
                  <a:cubicBezTo>
                    <a:pt x="2358" y="1098"/>
                    <a:pt x="1978" y="1483"/>
                    <a:pt x="1978" y="1959"/>
                  </a:cubicBezTo>
                  <a:lnTo>
                    <a:pt x="1978" y="2397"/>
                  </a:lnTo>
                  <a:cubicBezTo>
                    <a:pt x="1978" y="2738"/>
                    <a:pt x="2137" y="3061"/>
                    <a:pt x="2416" y="3263"/>
                  </a:cubicBezTo>
                  <a:lnTo>
                    <a:pt x="2416" y="3571"/>
                  </a:lnTo>
                  <a:cubicBezTo>
                    <a:pt x="2416" y="3576"/>
                    <a:pt x="2411" y="3585"/>
                    <a:pt x="2406" y="3585"/>
                  </a:cubicBezTo>
                  <a:lnTo>
                    <a:pt x="1892" y="3840"/>
                  </a:lnTo>
                  <a:cubicBezTo>
                    <a:pt x="1675" y="3951"/>
                    <a:pt x="1536" y="4172"/>
                    <a:pt x="1540" y="4418"/>
                  </a:cubicBezTo>
                  <a:lnTo>
                    <a:pt x="1540" y="4716"/>
                  </a:lnTo>
                  <a:cubicBezTo>
                    <a:pt x="737" y="4071"/>
                    <a:pt x="429" y="2994"/>
                    <a:pt x="770" y="2026"/>
                  </a:cubicBezTo>
                  <a:cubicBezTo>
                    <a:pt x="1112" y="1054"/>
                    <a:pt x="2031" y="410"/>
                    <a:pt x="3056" y="410"/>
                  </a:cubicBezTo>
                  <a:close/>
                  <a:moveTo>
                    <a:pt x="3682" y="4028"/>
                  </a:moveTo>
                  <a:lnTo>
                    <a:pt x="4038" y="4211"/>
                  </a:lnTo>
                  <a:cubicBezTo>
                    <a:pt x="4115" y="4249"/>
                    <a:pt x="4168" y="4331"/>
                    <a:pt x="4163" y="4418"/>
                  </a:cubicBezTo>
                  <a:lnTo>
                    <a:pt x="4163" y="4986"/>
                  </a:lnTo>
                  <a:cubicBezTo>
                    <a:pt x="3816" y="5166"/>
                    <a:pt x="3436" y="5256"/>
                    <a:pt x="3056" y="5256"/>
                  </a:cubicBezTo>
                  <a:cubicBezTo>
                    <a:pt x="2676" y="5256"/>
                    <a:pt x="2296" y="5166"/>
                    <a:pt x="1949" y="4986"/>
                  </a:cubicBezTo>
                  <a:lnTo>
                    <a:pt x="1945" y="4986"/>
                  </a:lnTo>
                  <a:lnTo>
                    <a:pt x="1945" y="4418"/>
                  </a:lnTo>
                  <a:cubicBezTo>
                    <a:pt x="1945" y="4331"/>
                    <a:pt x="1997" y="4249"/>
                    <a:pt x="2074" y="4211"/>
                  </a:cubicBezTo>
                  <a:lnTo>
                    <a:pt x="2431" y="4028"/>
                  </a:lnTo>
                  <a:lnTo>
                    <a:pt x="2753" y="4355"/>
                  </a:lnTo>
                  <a:cubicBezTo>
                    <a:pt x="2837" y="4439"/>
                    <a:pt x="2947" y="4482"/>
                    <a:pt x="3055" y="4482"/>
                  </a:cubicBezTo>
                  <a:cubicBezTo>
                    <a:pt x="3164" y="4482"/>
                    <a:pt x="3273" y="4439"/>
                    <a:pt x="3354" y="4355"/>
                  </a:cubicBezTo>
                  <a:lnTo>
                    <a:pt x="3682" y="4028"/>
                  </a:lnTo>
                  <a:close/>
                  <a:moveTo>
                    <a:pt x="3056" y="1"/>
                  </a:moveTo>
                  <a:cubicBezTo>
                    <a:pt x="1911" y="1"/>
                    <a:pt x="876" y="694"/>
                    <a:pt x="438" y="1752"/>
                  </a:cubicBezTo>
                  <a:cubicBezTo>
                    <a:pt x="1" y="2811"/>
                    <a:pt x="241" y="4028"/>
                    <a:pt x="1050" y="4836"/>
                  </a:cubicBezTo>
                  <a:cubicBezTo>
                    <a:pt x="1594" y="5378"/>
                    <a:pt x="2321" y="5667"/>
                    <a:pt x="3059" y="5667"/>
                  </a:cubicBezTo>
                  <a:cubicBezTo>
                    <a:pt x="3423" y="5667"/>
                    <a:pt x="3789" y="5597"/>
                    <a:pt x="4139" y="5452"/>
                  </a:cubicBezTo>
                  <a:cubicBezTo>
                    <a:pt x="5197" y="5014"/>
                    <a:pt x="5885" y="3980"/>
                    <a:pt x="5885" y="2835"/>
                  </a:cubicBezTo>
                  <a:cubicBezTo>
                    <a:pt x="5885" y="1271"/>
                    <a:pt x="4620" y="5"/>
                    <a:pt x="305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7" name="Google Shape;13967;p93"/>
            <p:cNvSpPr/>
            <p:nvPr/>
          </p:nvSpPr>
          <p:spPr>
            <a:xfrm>
              <a:off x="7169279" y="3486162"/>
              <a:ext cx="170662" cy="158886"/>
            </a:xfrm>
            <a:custGeom>
              <a:avLst/>
              <a:gdLst/>
              <a:ahLst/>
              <a:cxnLst/>
              <a:rect l="l" t="t" r="r" b="b"/>
              <a:pathLst>
                <a:path w="6507" h="6058" extrusionOk="0">
                  <a:moveTo>
                    <a:pt x="4073" y="0"/>
                  </a:moveTo>
                  <a:cubicBezTo>
                    <a:pt x="3120" y="0"/>
                    <a:pt x="2171" y="367"/>
                    <a:pt x="1454" y="1087"/>
                  </a:cubicBezTo>
                  <a:cubicBezTo>
                    <a:pt x="130" y="2406"/>
                    <a:pt x="0" y="4504"/>
                    <a:pt x="1146" y="5981"/>
                  </a:cubicBezTo>
                  <a:cubicBezTo>
                    <a:pt x="1190" y="6035"/>
                    <a:pt x="1245" y="6057"/>
                    <a:pt x="1298" y="6057"/>
                  </a:cubicBezTo>
                  <a:cubicBezTo>
                    <a:pt x="1443" y="6057"/>
                    <a:pt x="1578" y="5886"/>
                    <a:pt x="1468" y="5731"/>
                  </a:cubicBezTo>
                  <a:cubicBezTo>
                    <a:pt x="453" y="4417"/>
                    <a:pt x="568" y="2550"/>
                    <a:pt x="1742" y="1376"/>
                  </a:cubicBezTo>
                  <a:cubicBezTo>
                    <a:pt x="2382" y="737"/>
                    <a:pt x="3226" y="411"/>
                    <a:pt x="4075" y="411"/>
                  </a:cubicBezTo>
                  <a:cubicBezTo>
                    <a:pt x="4785" y="411"/>
                    <a:pt x="5499" y="639"/>
                    <a:pt x="6097" y="1102"/>
                  </a:cubicBezTo>
                  <a:cubicBezTo>
                    <a:pt x="6137" y="1131"/>
                    <a:pt x="6178" y="1144"/>
                    <a:pt x="6217" y="1144"/>
                  </a:cubicBezTo>
                  <a:cubicBezTo>
                    <a:pt x="6383" y="1144"/>
                    <a:pt x="6507" y="916"/>
                    <a:pt x="6347" y="779"/>
                  </a:cubicBezTo>
                  <a:cubicBezTo>
                    <a:pt x="5674" y="257"/>
                    <a:pt x="4872" y="0"/>
                    <a:pt x="407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68" name="Google Shape;13968;p93"/>
            <p:cNvSpPr/>
            <p:nvPr/>
          </p:nvSpPr>
          <p:spPr>
            <a:xfrm>
              <a:off x="7211532" y="3521700"/>
              <a:ext cx="171554" cy="159070"/>
            </a:xfrm>
            <a:custGeom>
              <a:avLst/>
              <a:gdLst/>
              <a:ahLst/>
              <a:cxnLst/>
              <a:rect l="l" t="t" r="r" b="b"/>
              <a:pathLst>
                <a:path w="6541" h="6065" extrusionOk="0">
                  <a:moveTo>
                    <a:pt x="5230" y="1"/>
                  </a:moveTo>
                  <a:cubicBezTo>
                    <a:pt x="5187" y="1"/>
                    <a:pt x="5143" y="15"/>
                    <a:pt x="5107" y="45"/>
                  </a:cubicBezTo>
                  <a:cubicBezTo>
                    <a:pt x="5015" y="112"/>
                    <a:pt x="5001" y="242"/>
                    <a:pt x="5068" y="334"/>
                  </a:cubicBezTo>
                  <a:cubicBezTo>
                    <a:pt x="6088" y="1643"/>
                    <a:pt x="5973" y="3510"/>
                    <a:pt x="4794" y="4688"/>
                  </a:cubicBezTo>
                  <a:cubicBezTo>
                    <a:pt x="4155" y="5327"/>
                    <a:pt x="3312" y="5652"/>
                    <a:pt x="2464" y="5652"/>
                  </a:cubicBezTo>
                  <a:cubicBezTo>
                    <a:pt x="1753" y="5652"/>
                    <a:pt x="1039" y="5423"/>
                    <a:pt x="439" y="4958"/>
                  </a:cubicBezTo>
                  <a:cubicBezTo>
                    <a:pt x="396" y="4921"/>
                    <a:pt x="350" y="4906"/>
                    <a:pt x="307" y="4906"/>
                  </a:cubicBezTo>
                  <a:cubicBezTo>
                    <a:pt x="135" y="4906"/>
                    <a:pt x="1" y="5151"/>
                    <a:pt x="189" y="5285"/>
                  </a:cubicBezTo>
                  <a:cubicBezTo>
                    <a:pt x="862" y="5807"/>
                    <a:pt x="1664" y="6064"/>
                    <a:pt x="2463" y="6064"/>
                  </a:cubicBezTo>
                  <a:cubicBezTo>
                    <a:pt x="3418" y="6064"/>
                    <a:pt x="4367" y="5697"/>
                    <a:pt x="5087" y="4977"/>
                  </a:cubicBezTo>
                  <a:cubicBezTo>
                    <a:pt x="6411" y="3654"/>
                    <a:pt x="6541" y="1556"/>
                    <a:pt x="5391" y="79"/>
                  </a:cubicBezTo>
                  <a:cubicBezTo>
                    <a:pt x="5351" y="28"/>
                    <a:pt x="5291" y="1"/>
                    <a:pt x="523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69" name="Google Shape;13969;p93"/>
          <p:cNvGrpSpPr/>
          <p:nvPr/>
        </p:nvGrpSpPr>
        <p:grpSpPr>
          <a:xfrm>
            <a:off x="7532740" y="3221173"/>
            <a:ext cx="366896" cy="320841"/>
            <a:chOff x="7532740" y="3405748"/>
            <a:chExt cx="366896" cy="320841"/>
          </a:xfrm>
        </p:grpSpPr>
        <p:sp>
          <p:nvSpPr>
            <p:cNvPr id="13970" name="Google Shape;13970;p93"/>
            <p:cNvSpPr/>
            <p:nvPr/>
          </p:nvSpPr>
          <p:spPr>
            <a:xfrm>
              <a:off x="7538169" y="3491565"/>
              <a:ext cx="356038" cy="229727"/>
            </a:xfrm>
            <a:custGeom>
              <a:avLst/>
              <a:gdLst/>
              <a:ahLst/>
              <a:cxnLst/>
              <a:rect l="l" t="t" r="r" b="b"/>
              <a:pathLst>
                <a:path w="13575" h="8759" extrusionOk="0">
                  <a:moveTo>
                    <a:pt x="438" y="1"/>
                  </a:moveTo>
                  <a:cubicBezTo>
                    <a:pt x="197" y="1"/>
                    <a:pt x="0" y="198"/>
                    <a:pt x="0" y="439"/>
                  </a:cubicBezTo>
                  <a:lnTo>
                    <a:pt x="0" y="8320"/>
                  </a:lnTo>
                  <a:cubicBezTo>
                    <a:pt x="0" y="8561"/>
                    <a:pt x="197" y="8758"/>
                    <a:pt x="438" y="8758"/>
                  </a:cubicBezTo>
                  <a:lnTo>
                    <a:pt x="13136" y="8758"/>
                  </a:lnTo>
                  <a:cubicBezTo>
                    <a:pt x="13377" y="8758"/>
                    <a:pt x="13574" y="8561"/>
                    <a:pt x="13574" y="8320"/>
                  </a:cubicBezTo>
                  <a:lnTo>
                    <a:pt x="13574" y="439"/>
                  </a:lnTo>
                  <a:cubicBezTo>
                    <a:pt x="13574" y="198"/>
                    <a:pt x="13377" y="1"/>
                    <a:pt x="13136" y="1"/>
                  </a:cubicBezTo>
                  <a:close/>
                </a:path>
              </a:pathLst>
            </a:custGeom>
            <a:solidFill>
              <a:srgbClr val="E8E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1" name="Google Shape;13971;p93"/>
            <p:cNvSpPr/>
            <p:nvPr/>
          </p:nvSpPr>
          <p:spPr>
            <a:xfrm>
              <a:off x="7538169" y="3491565"/>
              <a:ext cx="355907" cy="17205"/>
            </a:xfrm>
            <a:custGeom>
              <a:avLst/>
              <a:gdLst/>
              <a:ahLst/>
              <a:cxnLst/>
              <a:rect l="l" t="t" r="r" b="b"/>
              <a:pathLst>
                <a:path w="13570" h="656" extrusionOk="0">
                  <a:moveTo>
                    <a:pt x="438" y="1"/>
                  </a:moveTo>
                  <a:cubicBezTo>
                    <a:pt x="193" y="1"/>
                    <a:pt x="0" y="193"/>
                    <a:pt x="0" y="439"/>
                  </a:cubicBezTo>
                  <a:lnTo>
                    <a:pt x="0" y="655"/>
                  </a:lnTo>
                  <a:lnTo>
                    <a:pt x="13569" y="655"/>
                  </a:lnTo>
                  <a:lnTo>
                    <a:pt x="13569" y="439"/>
                  </a:lnTo>
                  <a:cubicBezTo>
                    <a:pt x="13569" y="193"/>
                    <a:pt x="13377" y="1"/>
                    <a:pt x="13131" y="1"/>
                  </a:cubicBezTo>
                  <a:close/>
                </a:path>
              </a:pathLst>
            </a:custGeom>
            <a:solidFill>
              <a:srgbClr val="D2D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2" name="Google Shape;13972;p93"/>
            <p:cNvSpPr/>
            <p:nvPr/>
          </p:nvSpPr>
          <p:spPr>
            <a:xfrm>
              <a:off x="7572501" y="3537515"/>
              <a:ext cx="114981" cy="149313"/>
            </a:xfrm>
            <a:custGeom>
              <a:avLst/>
              <a:gdLst/>
              <a:ahLst/>
              <a:cxnLst/>
              <a:rect l="l" t="t" r="r" b="b"/>
              <a:pathLst>
                <a:path w="4384" h="5693" extrusionOk="0">
                  <a:moveTo>
                    <a:pt x="221" y="0"/>
                  </a:moveTo>
                  <a:cubicBezTo>
                    <a:pt x="101" y="0"/>
                    <a:pt x="0" y="96"/>
                    <a:pt x="0" y="217"/>
                  </a:cubicBezTo>
                  <a:lnTo>
                    <a:pt x="0" y="5471"/>
                  </a:lnTo>
                  <a:cubicBezTo>
                    <a:pt x="0" y="5591"/>
                    <a:pt x="101" y="5693"/>
                    <a:pt x="221" y="5693"/>
                  </a:cubicBezTo>
                  <a:lnTo>
                    <a:pt x="4162" y="5693"/>
                  </a:lnTo>
                  <a:cubicBezTo>
                    <a:pt x="4282" y="5693"/>
                    <a:pt x="4383" y="5591"/>
                    <a:pt x="4383" y="5471"/>
                  </a:cubicBezTo>
                  <a:lnTo>
                    <a:pt x="4383" y="217"/>
                  </a:lnTo>
                  <a:cubicBezTo>
                    <a:pt x="4383" y="96"/>
                    <a:pt x="4282" y="0"/>
                    <a:pt x="4162" y="0"/>
                  </a:cubicBezTo>
                  <a:close/>
                </a:path>
              </a:pathLst>
            </a:custGeom>
            <a:solidFill>
              <a:srgbClr val="A1A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3" name="Google Shape;13973;p93"/>
            <p:cNvSpPr/>
            <p:nvPr/>
          </p:nvSpPr>
          <p:spPr>
            <a:xfrm>
              <a:off x="7721919" y="3537384"/>
              <a:ext cx="137826" cy="23106"/>
            </a:xfrm>
            <a:custGeom>
              <a:avLst/>
              <a:gdLst/>
              <a:ahLst/>
              <a:cxnLst/>
              <a:rect l="l" t="t" r="r" b="b"/>
              <a:pathLst>
                <a:path w="5255" h="881" extrusionOk="0">
                  <a:moveTo>
                    <a:pt x="221" y="0"/>
                  </a:moveTo>
                  <a:cubicBezTo>
                    <a:pt x="96" y="0"/>
                    <a:pt x="0" y="101"/>
                    <a:pt x="0" y="222"/>
                  </a:cubicBezTo>
                  <a:lnTo>
                    <a:pt x="0" y="660"/>
                  </a:lnTo>
                  <a:cubicBezTo>
                    <a:pt x="0" y="780"/>
                    <a:pt x="96" y="876"/>
                    <a:pt x="221" y="881"/>
                  </a:cubicBezTo>
                  <a:lnTo>
                    <a:pt x="5038" y="881"/>
                  </a:lnTo>
                  <a:cubicBezTo>
                    <a:pt x="5158" y="881"/>
                    <a:pt x="5255" y="780"/>
                    <a:pt x="5255" y="660"/>
                  </a:cubicBezTo>
                  <a:lnTo>
                    <a:pt x="5255" y="222"/>
                  </a:lnTo>
                  <a:cubicBezTo>
                    <a:pt x="5255" y="101"/>
                    <a:pt x="5158" y="5"/>
                    <a:pt x="5038" y="0"/>
                  </a:cubicBezTo>
                  <a:close/>
                </a:path>
              </a:pathLst>
            </a:custGeom>
            <a:solidFill>
              <a:srgbClr val="D5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4" name="Google Shape;13974;p93"/>
            <p:cNvSpPr/>
            <p:nvPr/>
          </p:nvSpPr>
          <p:spPr>
            <a:xfrm>
              <a:off x="7721919" y="3583440"/>
              <a:ext cx="103363" cy="23002"/>
            </a:xfrm>
            <a:custGeom>
              <a:avLst/>
              <a:gdLst/>
              <a:ahLst/>
              <a:cxnLst/>
              <a:rect l="l" t="t" r="r" b="b"/>
              <a:pathLst>
                <a:path w="3941" h="877" extrusionOk="0">
                  <a:moveTo>
                    <a:pt x="221" y="1"/>
                  </a:moveTo>
                  <a:cubicBezTo>
                    <a:pt x="96" y="1"/>
                    <a:pt x="0" y="97"/>
                    <a:pt x="0" y="217"/>
                  </a:cubicBezTo>
                  <a:lnTo>
                    <a:pt x="0" y="655"/>
                  </a:lnTo>
                  <a:cubicBezTo>
                    <a:pt x="0" y="775"/>
                    <a:pt x="96" y="876"/>
                    <a:pt x="221" y="876"/>
                  </a:cubicBezTo>
                  <a:lnTo>
                    <a:pt x="3724" y="876"/>
                  </a:lnTo>
                  <a:cubicBezTo>
                    <a:pt x="3845" y="876"/>
                    <a:pt x="3941" y="775"/>
                    <a:pt x="3941" y="655"/>
                  </a:cubicBezTo>
                  <a:lnTo>
                    <a:pt x="3941" y="217"/>
                  </a:lnTo>
                  <a:cubicBezTo>
                    <a:pt x="3941" y="97"/>
                    <a:pt x="3845" y="1"/>
                    <a:pt x="3724" y="1"/>
                  </a:cubicBezTo>
                  <a:close/>
                </a:path>
              </a:pathLst>
            </a:custGeom>
            <a:solidFill>
              <a:srgbClr val="C4D0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5" name="Google Shape;13975;p93"/>
            <p:cNvSpPr/>
            <p:nvPr/>
          </p:nvSpPr>
          <p:spPr>
            <a:xfrm>
              <a:off x="7687456" y="3411177"/>
              <a:ext cx="57438" cy="103389"/>
            </a:xfrm>
            <a:custGeom>
              <a:avLst/>
              <a:gdLst/>
              <a:ahLst/>
              <a:cxnLst/>
              <a:rect l="l" t="t" r="r" b="b"/>
              <a:pathLst>
                <a:path w="2190" h="3942" extrusionOk="0">
                  <a:moveTo>
                    <a:pt x="0" y="1"/>
                  </a:moveTo>
                  <a:lnTo>
                    <a:pt x="438" y="3942"/>
                  </a:lnTo>
                  <a:lnTo>
                    <a:pt x="1752" y="3942"/>
                  </a:lnTo>
                  <a:lnTo>
                    <a:pt x="2190" y="1"/>
                  </a:lnTo>
                  <a:close/>
                </a:path>
              </a:pathLst>
            </a:custGeom>
            <a:solidFill>
              <a:srgbClr val="A1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6" name="Google Shape;13976;p93"/>
            <p:cNvSpPr/>
            <p:nvPr/>
          </p:nvSpPr>
          <p:spPr>
            <a:xfrm>
              <a:off x="7595581" y="3612080"/>
              <a:ext cx="69057" cy="74748"/>
            </a:xfrm>
            <a:custGeom>
              <a:avLst/>
              <a:gdLst/>
              <a:ahLst/>
              <a:cxnLst/>
              <a:rect l="l" t="t" r="r" b="b"/>
              <a:pathLst>
                <a:path w="2633" h="2850" extrusionOk="0">
                  <a:moveTo>
                    <a:pt x="876" y="1"/>
                  </a:moveTo>
                  <a:lnTo>
                    <a:pt x="876" y="439"/>
                  </a:lnTo>
                  <a:cubicBezTo>
                    <a:pt x="876" y="521"/>
                    <a:pt x="828" y="598"/>
                    <a:pt x="756" y="636"/>
                  </a:cubicBezTo>
                  <a:lnTo>
                    <a:pt x="241" y="891"/>
                  </a:lnTo>
                  <a:cubicBezTo>
                    <a:pt x="97" y="968"/>
                    <a:pt x="1" y="1117"/>
                    <a:pt x="1" y="1286"/>
                  </a:cubicBezTo>
                  <a:lnTo>
                    <a:pt x="1" y="2850"/>
                  </a:lnTo>
                  <a:lnTo>
                    <a:pt x="2633" y="2850"/>
                  </a:lnTo>
                  <a:lnTo>
                    <a:pt x="2633" y="1286"/>
                  </a:lnTo>
                  <a:cubicBezTo>
                    <a:pt x="2628" y="1117"/>
                    <a:pt x="2536" y="968"/>
                    <a:pt x="2387" y="891"/>
                  </a:cubicBezTo>
                  <a:lnTo>
                    <a:pt x="1872" y="636"/>
                  </a:lnTo>
                  <a:cubicBezTo>
                    <a:pt x="1800" y="598"/>
                    <a:pt x="1752" y="521"/>
                    <a:pt x="1752" y="439"/>
                  </a:cubicBezTo>
                  <a:lnTo>
                    <a:pt x="1752" y="1"/>
                  </a:ln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7" name="Google Shape;13977;p93"/>
            <p:cNvSpPr/>
            <p:nvPr/>
          </p:nvSpPr>
          <p:spPr>
            <a:xfrm>
              <a:off x="7595581" y="3630256"/>
              <a:ext cx="68926" cy="56573"/>
            </a:xfrm>
            <a:custGeom>
              <a:avLst/>
              <a:gdLst/>
              <a:ahLst/>
              <a:cxnLst/>
              <a:rect l="l" t="t" r="r" b="b"/>
              <a:pathLst>
                <a:path w="2628" h="2157" extrusionOk="0">
                  <a:moveTo>
                    <a:pt x="641" y="1"/>
                  </a:moveTo>
                  <a:lnTo>
                    <a:pt x="241" y="198"/>
                  </a:lnTo>
                  <a:cubicBezTo>
                    <a:pt x="97" y="275"/>
                    <a:pt x="1" y="424"/>
                    <a:pt x="1" y="593"/>
                  </a:cubicBezTo>
                  <a:lnTo>
                    <a:pt x="1" y="2157"/>
                  </a:lnTo>
                  <a:lnTo>
                    <a:pt x="2628" y="2157"/>
                  </a:lnTo>
                  <a:lnTo>
                    <a:pt x="2628" y="593"/>
                  </a:lnTo>
                  <a:cubicBezTo>
                    <a:pt x="2628" y="424"/>
                    <a:pt x="2536" y="275"/>
                    <a:pt x="2387" y="198"/>
                  </a:cubicBezTo>
                  <a:lnTo>
                    <a:pt x="1988" y="1"/>
                  </a:lnTo>
                  <a:cubicBezTo>
                    <a:pt x="1824" y="193"/>
                    <a:pt x="1588" y="622"/>
                    <a:pt x="1314" y="622"/>
                  </a:cubicBezTo>
                  <a:cubicBezTo>
                    <a:pt x="1045" y="622"/>
                    <a:pt x="804" y="193"/>
                    <a:pt x="641" y="1"/>
                  </a:cubicBezTo>
                  <a:close/>
                </a:path>
              </a:pathLst>
            </a:custGeom>
            <a:solidFill>
              <a:srgbClr val="A1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8" name="Google Shape;13978;p93"/>
            <p:cNvSpPr/>
            <p:nvPr/>
          </p:nvSpPr>
          <p:spPr>
            <a:xfrm>
              <a:off x="7595581" y="3640484"/>
              <a:ext cx="17310" cy="46344"/>
            </a:xfrm>
            <a:custGeom>
              <a:avLst/>
              <a:gdLst/>
              <a:ahLst/>
              <a:cxnLst/>
              <a:rect l="l" t="t" r="r" b="b"/>
              <a:pathLst>
                <a:path w="660" h="1767" extrusionOk="0">
                  <a:moveTo>
                    <a:pt x="53" y="1"/>
                  </a:moveTo>
                  <a:cubicBezTo>
                    <a:pt x="20" y="63"/>
                    <a:pt x="1" y="131"/>
                    <a:pt x="1" y="203"/>
                  </a:cubicBezTo>
                  <a:lnTo>
                    <a:pt x="1" y="1767"/>
                  </a:lnTo>
                  <a:lnTo>
                    <a:pt x="660" y="1767"/>
                  </a:lnTo>
                  <a:lnTo>
                    <a:pt x="660" y="669"/>
                  </a:lnTo>
                  <a:cubicBezTo>
                    <a:pt x="660" y="535"/>
                    <a:pt x="592" y="405"/>
                    <a:pt x="482" y="323"/>
                  </a:cubicBezTo>
                  <a:lnTo>
                    <a:pt x="53" y="1"/>
                  </a:lnTo>
                  <a:close/>
                </a:path>
              </a:pathLst>
            </a:custGeom>
            <a:solidFill>
              <a:srgbClr val="8A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79" name="Google Shape;13979;p93"/>
            <p:cNvSpPr/>
            <p:nvPr/>
          </p:nvSpPr>
          <p:spPr>
            <a:xfrm>
              <a:off x="7647328" y="3640484"/>
              <a:ext cx="17179" cy="46344"/>
            </a:xfrm>
            <a:custGeom>
              <a:avLst/>
              <a:gdLst/>
              <a:ahLst/>
              <a:cxnLst/>
              <a:rect l="l" t="t" r="r" b="b"/>
              <a:pathLst>
                <a:path w="655" h="1767" extrusionOk="0">
                  <a:moveTo>
                    <a:pt x="602" y="1"/>
                  </a:moveTo>
                  <a:lnTo>
                    <a:pt x="174" y="323"/>
                  </a:lnTo>
                  <a:cubicBezTo>
                    <a:pt x="63" y="405"/>
                    <a:pt x="0" y="535"/>
                    <a:pt x="0" y="669"/>
                  </a:cubicBezTo>
                  <a:lnTo>
                    <a:pt x="0" y="1767"/>
                  </a:lnTo>
                  <a:lnTo>
                    <a:pt x="655" y="1767"/>
                  </a:lnTo>
                  <a:lnTo>
                    <a:pt x="655" y="203"/>
                  </a:lnTo>
                  <a:cubicBezTo>
                    <a:pt x="655" y="131"/>
                    <a:pt x="636" y="63"/>
                    <a:pt x="602" y="1"/>
                  </a:cubicBezTo>
                  <a:close/>
                </a:path>
              </a:pathLst>
            </a:custGeom>
            <a:solidFill>
              <a:srgbClr val="8A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0" name="Google Shape;13980;p93"/>
            <p:cNvSpPr/>
            <p:nvPr/>
          </p:nvSpPr>
          <p:spPr>
            <a:xfrm>
              <a:off x="7607069" y="3566156"/>
              <a:ext cx="45951" cy="51773"/>
            </a:xfrm>
            <a:custGeom>
              <a:avLst/>
              <a:gdLst/>
              <a:ahLst/>
              <a:cxnLst/>
              <a:rect l="l" t="t" r="r" b="b"/>
              <a:pathLst>
                <a:path w="1752" h="1974" extrusionOk="0">
                  <a:moveTo>
                    <a:pt x="660" y="1"/>
                  </a:moveTo>
                  <a:cubicBezTo>
                    <a:pt x="294" y="1"/>
                    <a:pt x="0" y="294"/>
                    <a:pt x="0" y="660"/>
                  </a:cubicBezTo>
                  <a:lnTo>
                    <a:pt x="0" y="1098"/>
                  </a:lnTo>
                  <a:cubicBezTo>
                    <a:pt x="0" y="1579"/>
                    <a:pt x="395" y="1973"/>
                    <a:pt x="876" y="1973"/>
                  </a:cubicBezTo>
                  <a:cubicBezTo>
                    <a:pt x="1362" y="1973"/>
                    <a:pt x="1752" y="1579"/>
                    <a:pt x="1752" y="1098"/>
                  </a:cubicBezTo>
                  <a:lnTo>
                    <a:pt x="1752" y="660"/>
                  </a:lnTo>
                  <a:cubicBezTo>
                    <a:pt x="1752" y="294"/>
                    <a:pt x="1458" y="1"/>
                    <a:pt x="1097" y="1"/>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1" name="Google Shape;13981;p93"/>
            <p:cNvSpPr/>
            <p:nvPr/>
          </p:nvSpPr>
          <p:spPr>
            <a:xfrm>
              <a:off x="7607069" y="3566156"/>
              <a:ext cx="31578" cy="51747"/>
            </a:xfrm>
            <a:custGeom>
              <a:avLst/>
              <a:gdLst/>
              <a:ahLst/>
              <a:cxnLst/>
              <a:rect l="l" t="t" r="r" b="b"/>
              <a:pathLst>
                <a:path w="1204" h="1973" extrusionOk="0">
                  <a:moveTo>
                    <a:pt x="660" y="1"/>
                  </a:moveTo>
                  <a:cubicBezTo>
                    <a:pt x="294" y="1"/>
                    <a:pt x="0" y="294"/>
                    <a:pt x="0" y="660"/>
                  </a:cubicBezTo>
                  <a:lnTo>
                    <a:pt x="0" y="1098"/>
                  </a:lnTo>
                  <a:cubicBezTo>
                    <a:pt x="0" y="1599"/>
                    <a:pt x="412" y="1972"/>
                    <a:pt x="873" y="1972"/>
                  </a:cubicBezTo>
                  <a:cubicBezTo>
                    <a:pt x="982" y="1972"/>
                    <a:pt x="1094" y="1951"/>
                    <a:pt x="1203" y="1906"/>
                  </a:cubicBezTo>
                  <a:cubicBezTo>
                    <a:pt x="876" y="1771"/>
                    <a:pt x="660" y="1454"/>
                    <a:pt x="660" y="1098"/>
                  </a:cubicBezTo>
                  <a:lnTo>
                    <a:pt x="660" y="660"/>
                  </a:lnTo>
                  <a:cubicBezTo>
                    <a:pt x="660" y="337"/>
                    <a:pt x="891" y="63"/>
                    <a:pt x="1203" y="15"/>
                  </a:cubicBezTo>
                  <a:cubicBezTo>
                    <a:pt x="1170" y="5"/>
                    <a:pt x="1131" y="1"/>
                    <a:pt x="1097" y="1"/>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2" name="Google Shape;13982;p93"/>
            <p:cNvSpPr/>
            <p:nvPr/>
          </p:nvSpPr>
          <p:spPr>
            <a:xfrm>
              <a:off x="7607069" y="3566156"/>
              <a:ext cx="45951" cy="23002"/>
            </a:xfrm>
            <a:custGeom>
              <a:avLst/>
              <a:gdLst/>
              <a:ahLst/>
              <a:cxnLst/>
              <a:rect l="l" t="t" r="r" b="b"/>
              <a:pathLst>
                <a:path w="1752" h="877" extrusionOk="0">
                  <a:moveTo>
                    <a:pt x="660" y="1"/>
                  </a:moveTo>
                  <a:cubicBezTo>
                    <a:pt x="294" y="1"/>
                    <a:pt x="0" y="294"/>
                    <a:pt x="0" y="660"/>
                  </a:cubicBezTo>
                  <a:cubicBezTo>
                    <a:pt x="0" y="660"/>
                    <a:pt x="660" y="876"/>
                    <a:pt x="1752" y="876"/>
                  </a:cubicBezTo>
                  <a:lnTo>
                    <a:pt x="1752" y="660"/>
                  </a:lnTo>
                  <a:cubicBezTo>
                    <a:pt x="1752" y="294"/>
                    <a:pt x="1458" y="1"/>
                    <a:pt x="1097" y="1"/>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3" name="Google Shape;13983;p93"/>
            <p:cNvSpPr/>
            <p:nvPr/>
          </p:nvSpPr>
          <p:spPr>
            <a:xfrm>
              <a:off x="7607069" y="3566156"/>
              <a:ext cx="31578" cy="20982"/>
            </a:xfrm>
            <a:custGeom>
              <a:avLst/>
              <a:gdLst/>
              <a:ahLst/>
              <a:cxnLst/>
              <a:rect l="l" t="t" r="r" b="b"/>
              <a:pathLst>
                <a:path w="1204" h="800" extrusionOk="0">
                  <a:moveTo>
                    <a:pt x="660" y="1"/>
                  </a:moveTo>
                  <a:cubicBezTo>
                    <a:pt x="294" y="1"/>
                    <a:pt x="0" y="294"/>
                    <a:pt x="0" y="660"/>
                  </a:cubicBezTo>
                  <a:cubicBezTo>
                    <a:pt x="217" y="722"/>
                    <a:pt x="433" y="770"/>
                    <a:pt x="660" y="799"/>
                  </a:cubicBezTo>
                  <a:lnTo>
                    <a:pt x="660" y="660"/>
                  </a:lnTo>
                  <a:cubicBezTo>
                    <a:pt x="660" y="337"/>
                    <a:pt x="891" y="63"/>
                    <a:pt x="1203" y="15"/>
                  </a:cubicBezTo>
                  <a:cubicBezTo>
                    <a:pt x="1170" y="5"/>
                    <a:pt x="1131" y="1"/>
                    <a:pt x="1097" y="1"/>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4" name="Google Shape;13984;p93"/>
            <p:cNvSpPr/>
            <p:nvPr/>
          </p:nvSpPr>
          <p:spPr>
            <a:xfrm>
              <a:off x="7532740" y="3405748"/>
              <a:ext cx="366896" cy="320841"/>
            </a:xfrm>
            <a:custGeom>
              <a:avLst/>
              <a:gdLst/>
              <a:ahLst/>
              <a:cxnLst/>
              <a:rect l="l" t="t" r="r" b="b"/>
              <a:pathLst>
                <a:path w="13989" h="12233" extrusionOk="0">
                  <a:moveTo>
                    <a:pt x="7863" y="410"/>
                  </a:moveTo>
                  <a:lnTo>
                    <a:pt x="7468" y="3932"/>
                  </a:lnTo>
                  <a:cubicBezTo>
                    <a:pt x="7468" y="3937"/>
                    <a:pt x="7463" y="3942"/>
                    <a:pt x="7459" y="3942"/>
                  </a:cubicBezTo>
                  <a:lnTo>
                    <a:pt x="6535" y="3942"/>
                  </a:lnTo>
                  <a:cubicBezTo>
                    <a:pt x="6530" y="3942"/>
                    <a:pt x="6520" y="3937"/>
                    <a:pt x="6520" y="3932"/>
                  </a:cubicBezTo>
                  <a:lnTo>
                    <a:pt x="6130" y="410"/>
                  </a:lnTo>
                  <a:close/>
                  <a:moveTo>
                    <a:pt x="13348" y="3480"/>
                  </a:moveTo>
                  <a:cubicBezTo>
                    <a:pt x="13473" y="3480"/>
                    <a:pt x="13579" y="3586"/>
                    <a:pt x="13579" y="3711"/>
                  </a:cubicBezTo>
                  <a:lnTo>
                    <a:pt x="13579" y="11592"/>
                  </a:lnTo>
                  <a:lnTo>
                    <a:pt x="13574" y="11592"/>
                  </a:lnTo>
                  <a:cubicBezTo>
                    <a:pt x="13574" y="11717"/>
                    <a:pt x="13468" y="11823"/>
                    <a:pt x="13343" y="11823"/>
                  </a:cubicBezTo>
                  <a:lnTo>
                    <a:pt x="645" y="11823"/>
                  </a:lnTo>
                  <a:cubicBezTo>
                    <a:pt x="515" y="11823"/>
                    <a:pt x="414" y="11717"/>
                    <a:pt x="414" y="11592"/>
                  </a:cubicBezTo>
                  <a:lnTo>
                    <a:pt x="414" y="3711"/>
                  </a:lnTo>
                  <a:cubicBezTo>
                    <a:pt x="414" y="3586"/>
                    <a:pt x="515" y="3480"/>
                    <a:pt x="645" y="3480"/>
                  </a:cubicBezTo>
                  <a:lnTo>
                    <a:pt x="6058" y="3480"/>
                  </a:lnTo>
                  <a:lnTo>
                    <a:pt x="6116" y="3980"/>
                  </a:lnTo>
                  <a:cubicBezTo>
                    <a:pt x="6135" y="4192"/>
                    <a:pt x="6318" y="4355"/>
                    <a:pt x="6535" y="4355"/>
                  </a:cubicBezTo>
                  <a:lnTo>
                    <a:pt x="7459" y="4355"/>
                  </a:lnTo>
                  <a:cubicBezTo>
                    <a:pt x="7675" y="4355"/>
                    <a:pt x="7853" y="4192"/>
                    <a:pt x="7877" y="3980"/>
                  </a:cubicBezTo>
                  <a:lnTo>
                    <a:pt x="7935" y="3480"/>
                  </a:lnTo>
                  <a:close/>
                  <a:moveTo>
                    <a:pt x="5899" y="1"/>
                  </a:moveTo>
                  <a:cubicBezTo>
                    <a:pt x="5779" y="1"/>
                    <a:pt x="5683" y="107"/>
                    <a:pt x="5697" y="232"/>
                  </a:cubicBezTo>
                  <a:lnTo>
                    <a:pt x="6010" y="3066"/>
                  </a:lnTo>
                  <a:lnTo>
                    <a:pt x="645" y="3066"/>
                  </a:lnTo>
                  <a:cubicBezTo>
                    <a:pt x="289" y="3066"/>
                    <a:pt x="5" y="3355"/>
                    <a:pt x="0" y="3711"/>
                  </a:cubicBezTo>
                  <a:lnTo>
                    <a:pt x="0" y="11587"/>
                  </a:lnTo>
                  <a:cubicBezTo>
                    <a:pt x="5" y="11944"/>
                    <a:pt x="289" y="12232"/>
                    <a:pt x="645" y="12232"/>
                  </a:cubicBezTo>
                  <a:lnTo>
                    <a:pt x="13343" y="12232"/>
                  </a:lnTo>
                  <a:cubicBezTo>
                    <a:pt x="13699" y="12232"/>
                    <a:pt x="13988" y="11944"/>
                    <a:pt x="13988" y="11587"/>
                  </a:cubicBezTo>
                  <a:lnTo>
                    <a:pt x="13988" y="3711"/>
                  </a:lnTo>
                  <a:cubicBezTo>
                    <a:pt x="13988" y="3355"/>
                    <a:pt x="13699" y="3066"/>
                    <a:pt x="13343" y="3066"/>
                  </a:cubicBezTo>
                  <a:lnTo>
                    <a:pt x="7978" y="3066"/>
                  </a:lnTo>
                  <a:lnTo>
                    <a:pt x="8291" y="232"/>
                  </a:lnTo>
                  <a:cubicBezTo>
                    <a:pt x="8305" y="107"/>
                    <a:pt x="8209" y="1"/>
                    <a:pt x="808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5" name="Google Shape;13985;p93"/>
            <p:cNvSpPr/>
            <p:nvPr/>
          </p:nvSpPr>
          <p:spPr>
            <a:xfrm>
              <a:off x="7567177" y="3532086"/>
              <a:ext cx="125603" cy="159909"/>
            </a:xfrm>
            <a:custGeom>
              <a:avLst/>
              <a:gdLst/>
              <a:ahLst/>
              <a:cxnLst/>
              <a:rect l="l" t="t" r="r" b="b"/>
              <a:pathLst>
                <a:path w="4789" h="6097" extrusionOk="0">
                  <a:moveTo>
                    <a:pt x="2614" y="1511"/>
                  </a:moveTo>
                  <a:cubicBezTo>
                    <a:pt x="2864" y="1511"/>
                    <a:pt x="3066" y="1713"/>
                    <a:pt x="3066" y="1959"/>
                  </a:cubicBezTo>
                  <a:lnTo>
                    <a:pt x="3066" y="2397"/>
                  </a:lnTo>
                  <a:cubicBezTo>
                    <a:pt x="3061" y="2767"/>
                    <a:pt x="2768" y="3065"/>
                    <a:pt x="2397" y="3065"/>
                  </a:cubicBezTo>
                  <a:lnTo>
                    <a:pt x="2397" y="3070"/>
                  </a:lnTo>
                  <a:cubicBezTo>
                    <a:pt x="2027" y="3070"/>
                    <a:pt x="1724" y="2767"/>
                    <a:pt x="1724" y="2397"/>
                  </a:cubicBezTo>
                  <a:lnTo>
                    <a:pt x="1724" y="1959"/>
                  </a:lnTo>
                  <a:cubicBezTo>
                    <a:pt x="1724" y="1713"/>
                    <a:pt x="1926" y="1511"/>
                    <a:pt x="2176" y="1511"/>
                  </a:cubicBezTo>
                  <a:close/>
                  <a:moveTo>
                    <a:pt x="2628" y="3450"/>
                  </a:moveTo>
                  <a:lnTo>
                    <a:pt x="2628" y="3571"/>
                  </a:lnTo>
                  <a:cubicBezTo>
                    <a:pt x="2628" y="3648"/>
                    <a:pt x="2647" y="3720"/>
                    <a:pt x="2686" y="3787"/>
                  </a:cubicBezTo>
                  <a:lnTo>
                    <a:pt x="2407" y="4066"/>
                  </a:lnTo>
                  <a:cubicBezTo>
                    <a:pt x="2402" y="4069"/>
                    <a:pt x="2398" y="4070"/>
                    <a:pt x="2395" y="4070"/>
                  </a:cubicBezTo>
                  <a:cubicBezTo>
                    <a:pt x="2392" y="4070"/>
                    <a:pt x="2390" y="4069"/>
                    <a:pt x="2388" y="4066"/>
                  </a:cubicBezTo>
                  <a:lnTo>
                    <a:pt x="2104" y="3782"/>
                  </a:lnTo>
                  <a:cubicBezTo>
                    <a:pt x="2142" y="3720"/>
                    <a:pt x="2161" y="3648"/>
                    <a:pt x="2161" y="3571"/>
                  </a:cubicBezTo>
                  <a:lnTo>
                    <a:pt x="2161" y="3450"/>
                  </a:lnTo>
                  <a:cubicBezTo>
                    <a:pt x="2225" y="3466"/>
                    <a:pt x="2292" y="3476"/>
                    <a:pt x="2357" y="3476"/>
                  </a:cubicBezTo>
                  <a:cubicBezTo>
                    <a:pt x="2371" y="3476"/>
                    <a:pt x="2384" y="3475"/>
                    <a:pt x="2397" y="3474"/>
                  </a:cubicBezTo>
                  <a:lnTo>
                    <a:pt x="2397" y="3479"/>
                  </a:lnTo>
                  <a:cubicBezTo>
                    <a:pt x="2474" y="3479"/>
                    <a:pt x="2551" y="3470"/>
                    <a:pt x="2628" y="3450"/>
                  </a:cubicBezTo>
                  <a:close/>
                  <a:moveTo>
                    <a:pt x="3023" y="4033"/>
                  </a:moveTo>
                  <a:lnTo>
                    <a:pt x="3379" y="4215"/>
                  </a:lnTo>
                  <a:cubicBezTo>
                    <a:pt x="3456" y="4254"/>
                    <a:pt x="3504" y="4336"/>
                    <a:pt x="3504" y="4422"/>
                  </a:cubicBezTo>
                  <a:lnTo>
                    <a:pt x="3504" y="5697"/>
                  </a:lnTo>
                  <a:lnTo>
                    <a:pt x="1286" y="5697"/>
                  </a:lnTo>
                  <a:lnTo>
                    <a:pt x="1286" y="4422"/>
                  </a:lnTo>
                  <a:cubicBezTo>
                    <a:pt x="1286" y="4331"/>
                    <a:pt x="1339" y="4249"/>
                    <a:pt x="1420" y="4211"/>
                  </a:cubicBezTo>
                  <a:lnTo>
                    <a:pt x="1772" y="4033"/>
                  </a:lnTo>
                  <a:lnTo>
                    <a:pt x="2094" y="4360"/>
                  </a:lnTo>
                  <a:cubicBezTo>
                    <a:pt x="2178" y="4442"/>
                    <a:pt x="2288" y="4482"/>
                    <a:pt x="2397" y="4482"/>
                  </a:cubicBezTo>
                  <a:cubicBezTo>
                    <a:pt x="2505" y="4482"/>
                    <a:pt x="2614" y="4442"/>
                    <a:pt x="2695" y="4360"/>
                  </a:cubicBezTo>
                  <a:lnTo>
                    <a:pt x="3023" y="4033"/>
                  </a:lnTo>
                  <a:close/>
                  <a:moveTo>
                    <a:pt x="4365" y="409"/>
                  </a:moveTo>
                  <a:cubicBezTo>
                    <a:pt x="4375" y="409"/>
                    <a:pt x="4380" y="419"/>
                    <a:pt x="4380" y="424"/>
                  </a:cubicBezTo>
                  <a:lnTo>
                    <a:pt x="4380" y="5678"/>
                  </a:lnTo>
                  <a:lnTo>
                    <a:pt x="4380" y="5683"/>
                  </a:lnTo>
                  <a:cubicBezTo>
                    <a:pt x="4380" y="5688"/>
                    <a:pt x="4375" y="5697"/>
                    <a:pt x="4365" y="5697"/>
                  </a:cubicBezTo>
                  <a:lnTo>
                    <a:pt x="3913" y="5697"/>
                  </a:lnTo>
                  <a:lnTo>
                    <a:pt x="3913" y="4418"/>
                  </a:lnTo>
                  <a:cubicBezTo>
                    <a:pt x="3913" y="4177"/>
                    <a:pt x="3778" y="3951"/>
                    <a:pt x="3557" y="3845"/>
                  </a:cubicBezTo>
                  <a:lnTo>
                    <a:pt x="3047" y="3590"/>
                  </a:lnTo>
                  <a:cubicBezTo>
                    <a:pt x="3042" y="3585"/>
                    <a:pt x="3037" y="3580"/>
                    <a:pt x="3037" y="3575"/>
                  </a:cubicBezTo>
                  <a:lnTo>
                    <a:pt x="3037" y="3277"/>
                  </a:lnTo>
                  <a:lnTo>
                    <a:pt x="3037" y="3268"/>
                  </a:lnTo>
                  <a:cubicBezTo>
                    <a:pt x="3311" y="3065"/>
                    <a:pt x="3475" y="2743"/>
                    <a:pt x="3475" y="2401"/>
                  </a:cubicBezTo>
                  <a:lnTo>
                    <a:pt x="3475" y="1964"/>
                  </a:lnTo>
                  <a:cubicBezTo>
                    <a:pt x="3475" y="1487"/>
                    <a:pt x="3090" y="1097"/>
                    <a:pt x="2614" y="1097"/>
                  </a:cubicBezTo>
                  <a:lnTo>
                    <a:pt x="2176" y="1097"/>
                  </a:lnTo>
                  <a:cubicBezTo>
                    <a:pt x="1699" y="1097"/>
                    <a:pt x="1315" y="1487"/>
                    <a:pt x="1315" y="1964"/>
                  </a:cubicBezTo>
                  <a:lnTo>
                    <a:pt x="1315" y="2401"/>
                  </a:lnTo>
                  <a:cubicBezTo>
                    <a:pt x="1315" y="2743"/>
                    <a:pt x="1478" y="3065"/>
                    <a:pt x="1752" y="3268"/>
                  </a:cubicBezTo>
                  <a:lnTo>
                    <a:pt x="1752" y="3277"/>
                  </a:lnTo>
                  <a:lnTo>
                    <a:pt x="1752" y="3575"/>
                  </a:lnTo>
                  <a:cubicBezTo>
                    <a:pt x="1752" y="3580"/>
                    <a:pt x="1752" y="3585"/>
                    <a:pt x="1743" y="3590"/>
                  </a:cubicBezTo>
                  <a:lnTo>
                    <a:pt x="1233" y="3845"/>
                  </a:lnTo>
                  <a:cubicBezTo>
                    <a:pt x="1016" y="3951"/>
                    <a:pt x="877" y="4177"/>
                    <a:pt x="877" y="4418"/>
                  </a:cubicBezTo>
                  <a:lnTo>
                    <a:pt x="877" y="5697"/>
                  </a:lnTo>
                  <a:lnTo>
                    <a:pt x="424" y="5697"/>
                  </a:lnTo>
                  <a:cubicBezTo>
                    <a:pt x="420" y="5697"/>
                    <a:pt x="410" y="5688"/>
                    <a:pt x="410" y="5683"/>
                  </a:cubicBezTo>
                  <a:lnTo>
                    <a:pt x="410" y="424"/>
                  </a:lnTo>
                  <a:cubicBezTo>
                    <a:pt x="410" y="419"/>
                    <a:pt x="420" y="409"/>
                    <a:pt x="424" y="409"/>
                  </a:cubicBezTo>
                  <a:close/>
                  <a:moveTo>
                    <a:pt x="424" y="0"/>
                  </a:moveTo>
                  <a:cubicBezTo>
                    <a:pt x="193" y="5"/>
                    <a:pt x="6" y="193"/>
                    <a:pt x="1" y="424"/>
                  </a:cubicBezTo>
                  <a:lnTo>
                    <a:pt x="1" y="5678"/>
                  </a:lnTo>
                  <a:cubicBezTo>
                    <a:pt x="6" y="5909"/>
                    <a:pt x="193" y="6097"/>
                    <a:pt x="424" y="6097"/>
                  </a:cubicBezTo>
                  <a:lnTo>
                    <a:pt x="4365" y="6097"/>
                  </a:lnTo>
                  <a:cubicBezTo>
                    <a:pt x="4596" y="6097"/>
                    <a:pt x="4784" y="5909"/>
                    <a:pt x="4789" y="5678"/>
                  </a:cubicBezTo>
                  <a:lnTo>
                    <a:pt x="4789" y="424"/>
                  </a:lnTo>
                  <a:cubicBezTo>
                    <a:pt x="4784" y="193"/>
                    <a:pt x="4596" y="5"/>
                    <a:pt x="436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6" name="Google Shape;13986;p93"/>
            <p:cNvSpPr/>
            <p:nvPr/>
          </p:nvSpPr>
          <p:spPr>
            <a:xfrm>
              <a:off x="7716621" y="3532086"/>
              <a:ext cx="148421" cy="33597"/>
            </a:xfrm>
            <a:custGeom>
              <a:avLst/>
              <a:gdLst/>
              <a:ahLst/>
              <a:cxnLst/>
              <a:rect l="l" t="t" r="r" b="b"/>
              <a:pathLst>
                <a:path w="5659" h="1281" extrusionOk="0">
                  <a:moveTo>
                    <a:pt x="5240" y="409"/>
                  </a:moveTo>
                  <a:cubicBezTo>
                    <a:pt x="5245" y="409"/>
                    <a:pt x="5250" y="419"/>
                    <a:pt x="5250" y="424"/>
                  </a:cubicBezTo>
                  <a:lnTo>
                    <a:pt x="5250" y="862"/>
                  </a:lnTo>
                  <a:cubicBezTo>
                    <a:pt x="5250" y="871"/>
                    <a:pt x="5245" y="876"/>
                    <a:pt x="5240" y="876"/>
                  </a:cubicBezTo>
                  <a:lnTo>
                    <a:pt x="423" y="876"/>
                  </a:lnTo>
                  <a:cubicBezTo>
                    <a:pt x="414" y="876"/>
                    <a:pt x="409" y="871"/>
                    <a:pt x="409" y="862"/>
                  </a:cubicBezTo>
                  <a:lnTo>
                    <a:pt x="409" y="424"/>
                  </a:lnTo>
                  <a:cubicBezTo>
                    <a:pt x="409" y="419"/>
                    <a:pt x="414" y="409"/>
                    <a:pt x="423" y="409"/>
                  </a:cubicBezTo>
                  <a:close/>
                  <a:moveTo>
                    <a:pt x="423" y="0"/>
                  </a:moveTo>
                  <a:cubicBezTo>
                    <a:pt x="188" y="5"/>
                    <a:pt x="0" y="193"/>
                    <a:pt x="0" y="424"/>
                  </a:cubicBezTo>
                  <a:lnTo>
                    <a:pt x="0" y="862"/>
                  </a:lnTo>
                  <a:cubicBezTo>
                    <a:pt x="0" y="1093"/>
                    <a:pt x="188" y="1280"/>
                    <a:pt x="423" y="1280"/>
                  </a:cubicBezTo>
                  <a:lnTo>
                    <a:pt x="5240" y="1280"/>
                  </a:lnTo>
                  <a:cubicBezTo>
                    <a:pt x="5471" y="1280"/>
                    <a:pt x="5659" y="1093"/>
                    <a:pt x="5659" y="862"/>
                  </a:cubicBezTo>
                  <a:lnTo>
                    <a:pt x="5659" y="424"/>
                  </a:lnTo>
                  <a:cubicBezTo>
                    <a:pt x="5659" y="193"/>
                    <a:pt x="5471" y="5"/>
                    <a:pt x="524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7" name="Google Shape;13987;p93"/>
            <p:cNvSpPr/>
            <p:nvPr/>
          </p:nvSpPr>
          <p:spPr>
            <a:xfrm>
              <a:off x="7716621" y="3578011"/>
              <a:ext cx="113958" cy="33597"/>
            </a:xfrm>
            <a:custGeom>
              <a:avLst/>
              <a:gdLst/>
              <a:ahLst/>
              <a:cxnLst/>
              <a:rect l="l" t="t" r="r" b="b"/>
              <a:pathLst>
                <a:path w="4345" h="1281" extrusionOk="0">
                  <a:moveTo>
                    <a:pt x="3926" y="415"/>
                  </a:moveTo>
                  <a:cubicBezTo>
                    <a:pt x="3931" y="415"/>
                    <a:pt x="3936" y="419"/>
                    <a:pt x="3936" y="424"/>
                  </a:cubicBezTo>
                  <a:lnTo>
                    <a:pt x="3936" y="862"/>
                  </a:lnTo>
                  <a:cubicBezTo>
                    <a:pt x="3936" y="872"/>
                    <a:pt x="3931" y="877"/>
                    <a:pt x="3926" y="877"/>
                  </a:cubicBezTo>
                  <a:lnTo>
                    <a:pt x="423" y="877"/>
                  </a:lnTo>
                  <a:cubicBezTo>
                    <a:pt x="414" y="877"/>
                    <a:pt x="409" y="872"/>
                    <a:pt x="409" y="862"/>
                  </a:cubicBezTo>
                  <a:lnTo>
                    <a:pt x="409" y="424"/>
                  </a:lnTo>
                  <a:cubicBezTo>
                    <a:pt x="409" y="419"/>
                    <a:pt x="414" y="415"/>
                    <a:pt x="423" y="415"/>
                  </a:cubicBezTo>
                  <a:close/>
                  <a:moveTo>
                    <a:pt x="423" y="1"/>
                  </a:moveTo>
                  <a:cubicBezTo>
                    <a:pt x="188" y="6"/>
                    <a:pt x="0" y="193"/>
                    <a:pt x="0" y="424"/>
                  </a:cubicBezTo>
                  <a:lnTo>
                    <a:pt x="0" y="862"/>
                  </a:lnTo>
                  <a:cubicBezTo>
                    <a:pt x="0" y="1093"/>
                    <a:pt x="188" y="1281"/>
                    <a:pt x="423" y="1281"/>
                  </a:cubicBezTo>
                  <a:lnTo>
                    <a:pt x="3926" y="1281"/>
                  </a:lnTo>
                  <a:cubicBezTo>
                    <a:pt x="4157" y="1281"/>
                    <a:pt x="4345" y="1093"/>
                    <a:pt x="4345" y="862"/>
                  </a:cubicBezTo>
                  <a:lnTo>
                    <a:pt x="4345" y="424"/>
                  </a:lnTo>
                  <a:cubicBezTo>
                    <a:pt x="4345" y="193"/>
                    <a:pt x="4157" y="6"/>
                    <a:pt x="392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8" name="Google Shape;13988;p93"/>
            <p:cNvSpPr/>
            <p:nvPr/>
          </p:nvSpPr>
          <p:spPr>
            <a:xfrm>
              <a:off x="7714444" y="3623935"/>
              <a:ext cx="72362" cy="10780"/>
            </a:xfrm>
            <a:custGeom>
              <a:avLst/>
              <a:gdLst/>
              <a:ahLst/>
              <a:cxnLst/>
              <a:rect l="l" t="t" r="r" b="b"/>
              <a:pathLst>
                <a:path w="2759" h="411" extrusionOk="0">
                  <a:moveTo>
                    <a:pt x="271" y="1"/>
                  </a:moveTo>
                  <a:cubicBezTo>
                    <a:pt x="2" y="1"/>
                    <a:pt x="1" y="411"/>
                    <a:pt x="267" y="411"/>
                  </a:cubicBezTo>
                  <a:cubicBezTo>
                    <a:pt x="273" y="411"/>
                    <a:pt x="279" y="411"/>
                    <a:pt x="285" y="410"/>
                  </a:cubicBezTo>
                  <a:lnTo>
                    <a:pt x="2474" y="410"/>
                  </a:lnTo>
                  <a:cubicBezTo>
                    <a:pt x="2481" y="411"/>
                    <a:pt x="2487" y="411"/>
                    <a:pt x="2492" y="411"/>
                  </a:cubicBezTo>
                  <a:cubicBezTo>
                    <a:pt x="2759" y="411"/>
                    <a:pt x="2757" y="1"/>
                    <a:pt x="2488" y="1"/>
                  </a:cubicBezTo>
                  <a:cubicBezTo>
                    <a:pt x="2484" y="1"/>
                    <a:pt x="2479" y="1"/>
                    <a:pt x="2474" y="1"/>
                  </a:cubicBezTo>
                  <a:lnTo>
                    <a:pt x="285" y="1"/>
                  </a:lnTo>
                  <a:cubicBezTo>
                    <a:pt x="280" y="1"/>
                    <a:pt x="276" y="1"/>
                    <a:pt x="27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89" name="Google Shape;13989;p93"/>
            <p:cNvSpPr/>
            <p:nvPr/>
          </p:nvSpPr>
          <p:spPr>
            <a:xfrm>
              <a:off x="7794831" y="3623935"/>
              <a:ext cx="37138" cy="10780"/>
            </a:xfrm>
            <a:custGeom>
              <a:avLst/>
              <a:gdLst/>
              <a:ahLst/>
              <a:cxnLst/>
              <a:rect l="l" t="t" r="r" b="b"/>
              <a:pathLst>
                <a:path w="1416" h="411" extrusionOk="0">
                  <a:moveTo>
                    <a:pt x="267" y="1"/>
                  </a:moveTo>
                  <a:cubicBezTo>
                    <a:pt x="2" y="1"/>
                    <a:pt x="1" y="411"/>
                    <a:pt x="263" y="411"/>
                  </a:cubicBezTo>
                  <a:cubicBezTo>
                    <a:pt x="268" y="411"/>
                    <a:pt x="274" y="411"/>
                    <a:pt x="280" y="410"/>
                  </a:cubicBezTo>
                  <a:lnTo>
                    <a:pt x="1161" y="410"/>
                  </a:lnTo>
                  <a:cubicBezTo>
                    <a:pt x="1416" y="396"/>
                    <a:pt x="1416" y="16"/>
                    <a:pt x="1161" y="1"/>
                  </a:cubicBezTo>
                  <a:lnTo>
                    <a:pt x="280" y="1"/>
                  </a:lnTo>
                  <a:cubicBezTo>
                    <a:pt x="276" y="1"/>
                    <a:pt x="271" y="1"/>
                    <a:pt x="26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0" name="Google Shape;13990;p93"/>
            <p:cNvSpPr/>
            <p:nvPr/>
          </p:nvSpPr>
          <p:spPr>
            <a:xfrm>
              <a:off x="7714444" y="3658398"/>
              <a:ext cx="26437" cy="10780"/>
            </a:xfrm>
            <a:custGeom>
              <a:avLst/>
              <a:gdLst/>
              <a:ahLst/>
              <a:cxnLst/>
              <a:rect l="l" t="t" r="r" b="b"/>
              <a:pathLst>
                <a:path w="1008" h="411" extrusionOk="0">
                  <a:moveTo>
                    <a:pt x="271" y="1"/>
                  </a:moveTo>
                  <a:cubicBezTo>
                    <a:pt x="2" y="1"/>
                    <a:pt x="1" y="410"/>
                    <a:pt x="267" y="410"/>
                  </a:cubicBezTo>
                  <a:cubicBezTo>
                    <a:pt x="273" y="410"/>
                    <a:pt x="279" y="410"/>
                    <a:pt x="285" y="410"/>
                  </a:cubicBezTo>
                  <a:lnTo>
                    <a:pt x="723" y="410"/>
                  </a:lnTo>
                  <a:cubicBezTo>
                    <a:pt x="729" y="410"/>
                    <a:pt x="735" y="410"/>
                    <a:pt x="741" y="410"/>
                  </a:cubicBezTo>
                  <a:cubicBezTo>
                    <a:pt x="1007" y="410"/>
                    <a:pt x="1006" y="1"/>
                    <a:pt x="737" y="1"/>
                  </a:cubicBezTo>
                  <a:cubicBezTo>
                    <a:pt x="732" y="1"/>
                    <a:pt x="728" y="1"/>
                    <a:pt x="723" y="1"/>
                  </a:cubicBezTo>
                  <a:lnTo>
                    <a:pt x="285" y="1"/>
                  </a:lnTo>
                  <a:cubicBezTo>
                    <a:pt x="280" y="1"/>
                    <a:pt x="276" y="1"/>
                    <a:pt x="27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1" name="Google Shape;13991;p93"/>
            <p:cNvSpPr/>
            <p:nvPr/>
          </p:nvSpPr>
          <p:spPr>
            <a:xfrm>
              <a:off x="7748907" y="3658398"/>
              <a:ext cx="60218" cy="10780"/>
            </a:xfrm>
            <a:custGeom>
              <a:avLst/>
              <a:gdLst/>
              <a:ahLst/>
              <a:cxnLst/>
              <a:rect l="l" t="t" r="r" b="b"/>
              <a:pathLst>
                <a:path w="2296" h="411" extrusionOk="0">
                  <a:moveTo>
                    <a:pt x="271" y="1"/>
                  </a:moveTo>
                  <a:cubicBezTo>
                    <a:pt x="2" y="1"/>
                    <a:pt x="1" y="410"/>
                    <a:pt x="267" y="410"/>
                  </a:cubicBezTo>
                  <a:cubicBezTo>
                    <a:pt x="273" y="410"/>
                    <a:pt x="279" y="410"/>
                    <a:pt x="285" y="410"/>
                  </a:cubicBezTo>
                  <a:lnTo>
                    <a:pt x="2036" y="410"/>
                  </a:lnTo>
                  <a:cubicBezTo>
                    <a:pt x="2296" y="395"/>
                    <a:pt x="2296" y="15"/>
                    <a:pt x="2036" y="1"/>
                  </a:cubicBezTo>
                  <a:lnTo>
                    <a:pt x="285" y="1"/>
                  </a:lnTo>
                  <a:cubicBezTo>
                    <a:pt x="280" y="1"/>
                    <a:pt x="276" y="1"/>
                    <a:pt x="27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2" name="Google Shape;13992;p93"/>
            <p:cNvSpPr/>
            <p:nvPr/>
          </p:nvSpPr>
          <p:spPr>
            <a:xfrm>
              <a:off x="7714444" y="3681373"/>
              <a:ext cx="26437" cy="10780"/>
            </a:xfrm>
            <a:custGeom>
              <a:avLst/>
              <a:gdLst/>
              <a:ahLst/>
              <a:cxnLst/>
              <a:rect l="l" t="t" r="r" b="b"/>
              <a:pathLst>
                <a:path w="1008" h="411" extrusionOk="0">
                  <a:moveTo>
                    <a:pt x="271" y="0"/>
                  </a:moveTo>
                  <a:cubicBezTo>
                    <a:pt x="2" y="0"/>
                    <a:pt x="1" y="410"/>
                    <a:pt x="267" y="410"/>
                  </a:cubicBezTo>
                  <a:cubicBezTo>
                    <a:pt x="273" y="410"/>
                    <a:pt x="279" y="410"/>
                    <a:pt x="285" y="410"/>
                  </a:cubicBezTo>
                  <a:lnTo>
                    <a:pt x="723" y="410"/>
                  </a:lnTo>
                  <a:cubicBezTo>
                    <a:pt x="729" y="410"/>
                    <a:pt x="735" y="410"/>
                    <a:pt x="741" y="410"/>
                  </a:cubicBezTo>
                  <a:cubicBezTo>
                    <a:pt x="1007" y="410"/>
                    <a:pt x="1006" y="0"/>
                    <a:pt x="737" y="0"/>
                  </a:cubicBezTo>
                  <a:cubicBezTo>
                    <a:pt x="732" y="0"/>
                    <a:pt x="728" y="0"/>
                    <a:pt x="723" y="1"/>
                  </a:cubicBezTo>
                  <a:lnTo>
                    <a:pt x="285" y="1"/>
                  </a:lnTo>
                  <a:cubicBezTo>
                    <a:pt x="280" y="0"/>
                    <a:pt x="276" y="0"/>
                    <a:pt x="27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3" name="Google Shape;13993;p93"/>
            <p:cNvSpPr/>
            <p:nvPr/>
          </p:nvSpPr>
          <p:spPr>
            <a:xfrm>
              <a:off x="7748907" y="3681373"/>
              <a:ext cx="60218" cy="10780"/>
            </a:xfrm>
            <a:custGeom>
              <a:avLst/>
              <a:gdLst/>
              <a:ahLst/>
              <a:cxnLst/>
              <a:rect l="l" t="t" r="r" b="b"/>
              <a:pathLst>
                <a:path w="2296" h="411" extrusionOk="0">
                  <a:moveTo>
                    <a:pt x="271" y="0"/>
                  </a:moveTo>
                  <a:cubicBezTo>
                    <a:pt x="2" y="0"/>
                    <a:pt x="1" y="410"/>
                    <a:pt x="267" y="410"/>
                  </a:cubicBezTo>
                  <a:cubicBezTo>
                    <a:pt x="273" y="410"/>
                    <a:pt x="279" y="410"/>
                    <a:pt x="285" y="410"/>
                  </a:cubicBezTo>
                  <a:lnTo>
                    <a:pt x="2036" y="410"/>
                  </a:lnTo>
                  <a:cubicBezTo>
                    <a:pt x="2296" y="395"/>
                    <a:pt x="2296" y="15"/>
                    <a:pt x="2036" y="1"/>
                  </a:cubicBezTo>
                  <a:lnTo>
                    <a:pt x="285" y="1"/>
                  </a:lnTo>
                  <a:cubicBezTo>
                    <a:pt x="280" y="0"/>
                    <a:pt x="276" y="0"/>
                    <a:pt x="27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4" name="Google Shape;13994;p93"/>
            <p:cNvSpPr/>
            <p:nvPr/>
          </p:nvSpPr>
          <p:spPr>
            <a:xfrm>
              <a:off x="7709408" y="3486136"/>
              <a:ext cx="14294" cy="10780"/>
            </a:xfrm>
            <a:custGeom>
              <a:avLst/>
              <a:gdLst/>
              <a:ahLst/>
              <a:cxnLst/>
              <a:rect l="l" t="t" r="r" b="b"/>
              <a:pathLst>
                <a:path w="545" h="411" extrusionOk="0">
                  <a:moveTo>
                    <a:pt x="274" y="1"/>
                  </a:moveTo>
                  <a:cubicBezTo>
                    <a:pt x="270" y="1"/>
                    <a:pt x="265" y="1"/>
                    <a:pt x="261" y="1"/>
                  </a:cubicBezTo>
                  <a:cubicBezTo>
                    <a:pt x="1" y="15"/>
                    <a:pt x="1" y="395"/>
                    <a:pt x="261" y="410"/>
                  </a:cubicBezTo>
                  <a:cubicBezTo>
                    <a:pt x="267" y="410"/>
                    <a:pt x="273" y="410"/>
                    <a:pt x="279" y="410"/>
                  </a:cubicBezTo>
                  <a:cubicBezTo>
                    <a:pt x="545" y="410"/>
                    <a:pt x="543" y="1"/>
                    <a:pt x="27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995" name="Google Shape;13995;p93"/>
          <p:cNvGrpSpPr/>
          <p:nvPr/>
        </p:nvGrpSpPr>
        <p:grpSpPr>
          <a:xfrm>
            <a:off x="7972785" y="3209817"/>
            <a:ext cx="366896" cy="343685"/>
            <a:chOff x="7972785" y="3394392"/>
            <a:chExt cx="366896" cy="343685"/>
          </a:xfrm>
        </p:grpSpPr>
        <p:sp>
          <p:nvSpPr>
            <p:cNvPr id="13996" name="Google Shape;13996;p93"/>
            <p:cNvSpPr/>
            <p:nvPr/>
          </p:nvSpPr>
          <p:spPr>
            <a:xfrm>
              <a:off x="7978345" y="3469350"/>
              <a:ext cx="355907" cy="263167"/>
            </a:xfrm>
            <a:custGeom>
              <a:avLst/>
              <a:gdLst/>
              <a:ahLst/>
              <a:cxnLst/>
              <a:rect l="l" t="t" r="r" b="b"/>
              <a:pathLst>
                <a:path w="13570" h="10034" extrusionOk="0">
                  <a:moveTo>
                    <a:pt x="12554" y="1"/>
                  </a:moveTo>
                  <a:cubicBezTo>
                    <a:pt x="12551" y="1"/>
                    <a:pt x="12548" y="1"/>
                    <a:pt x="12545" y="1"/>
                  </a:cubicBezTo>
                  <a:lnTo>
                    <a:pt x="1021" y="1"/>
                  </a:lnTo>
                  <a:cubicBezTo>
                    <a:pt x="458" y="1"/>
                    <a:pt x="1" y="458"/>
                    <a:pt x="1" y="1021"/>
                  </a:cubicBezTo>
                  <a:lnTo>
                    <a:pt x="1" y="9013"/>
                  </a:lnTo>
                  <a:cubicBezTo>
                    <a:pt x="1" y="9576"/>
                    <a:pt x="458" y="10033"/>
                    <a:pt x="1021" y="10033"/>
                  </a:cubicBezTo>
                  <a:lnTo>
                    <a:pt x="12545" y="10033"/>
                  </a:lnTo>
                  <a:cubicBezTo>
                    <a:pt x="13108" y="10033"/>
                    <a:pt x="13570" y="9576"/>
                    <a:pt x="13570" y="9013"/>
                  </a:cubicBezTo>
                  <a:lnTo>
                    <a:pt x="13570" y="1021"/>
                  </a:lnTo>
                  <a:cubicBezTo>
                    <a:pt x="13570" y="461"/>
                    <a:pt x="13117" y="1"/>
                    <a:pt x="12554" y="1"/>
                  </a:cubicBezTo>
                  <a:close/>
                </a:path>
              </a:pathLst>
            </a:custGeom>
            <a:solidFill>
              <a:srgbClr val="839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7" name="Google Shape;13997;p93"/>
            <p:cNvSpPr/>
            <p:nvPr/>
          </p:nvSpPr>
          <p:spPr>
            <a:xfrm>
              <a:off x="7978083" y="3469350"/>
              <a:ext cx="178242" cy="263167"/>
            </a:xfrm>
            <a:custGeom>
              <a:avLst/>
              <a:gdLst/>
              <a:ahLst/>
              <a:cxnLst/>
              <a:rect l="l" t="t" r="r" b="b"/>
              <a:pathLst>
                <a:path w="6796" h="10034" extrusionOk="0">
                  <a:moveTo>
                    <a:pt x="1011" y="1"/>
                  </a:moveTo>
                  <a:cubicBezTo>
                    <a:pt x="453" y="6"/>
                    <a:pt x="1" y="463"/>
                    <a:pt x="6" y="1021"/>
                  </a:cubicBezTo>
                  <a:lnTo>
                    <a:pt x="6" y="9013"/>
                  </a:lnTo>
                  <a:cubicBezTo>
                    <a:pt x="1" y="9571"/>
                    <a:pt x="453" y="10029"/>
                    <a:pt x="1011" y="10033"/>
                  </a:cubicBezTo>
                  <a:lnTo>
                    <a:pt x="6795" y="10033"/>
                  </a:lnTo>
                  <a:lnTo>
                    <a:pt x="6795" y="1"/>
                  </a:ln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8" name="Google Shape;13998;p93"/>
            <p:cNvSpPr/>
            <p:nvPr/>
          </p:nvSpPr>
          <p:spPr>
            <a:xfrm>
              <a:off x="8009136" y="3500141"/>
              <a:ext cx="294194" cy="201585"/>
            </a:xfrm>
            <a:custGeom>
              <a:avLst/>
              <a:gdLst/>
              <a:ahLst/>
              <a:cxnLst/>
              <a:rect l="l" t="t" r="r" b="b"/>
              <a:pathLst>
                <a:path w="11217" h="7686" extrusionOk="0">
                  <a:moveTo>
                    <a:pt x="275" y="1"/>
                  </a:moveTo>
                  <a:cubicBezTo>
                    <a:pt x="121" y="1"/>
                    <a:pt x="1" y="121"/>
                    <a:pt x="1" y="275"/>
                  </a:cubicBezTo>
                  <a:lnTo>
                    <a:pt x="1" y="7411"/>
                  </a:lnTo>
                  <a:cubicBezTo>
                    <a:pt x="1" y="7560"/>
                    <a:pt x="121" y="7685"/>
                    <a:pt x="275" y="7685"/>
                  </a:cubicBezTo>
                  <a:lnTo>
                    <a:pt x="10947" y="7685"/>
                  </a:lnTo>
                  <a:cubicBezTo>
                    <a:pt x="11096" y="7685"/>
                    <a:pt x="11217" y="7560"/>
                    <a:pt x="11217" y="7411"/>
                  </a:cubicBezTo>
                  <a:lnTo>
                    <a:pt x="11217" y="275"/>
                  </a:lnTo>
                  <a:cubicBezTo>
                    <a:pt x="11217" y="121"/>
                    <a:pt x="11096" y="1"/>
                    <a:pt x="10947" y="1"/>
                  </a:cubicBezTo>
                  <a:close/>
                </a:path>
              </a:pathLst>
            </a:custGeom>
            <a:solidFill>
              <a:srgbClr val="FBFC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99" name="Google Shape;13999;p93"/>
            <p:cNvSpPr/>
            <p:nvPr/>
          </p:nvSpPr>
          <p:spPr>
            <a:xfrm>
              <a:off x="8009136" y="3500141"/>
              <a:ext cx="147189" cy="201585"/>
            </a:xfrm>
            <a:custGeom>
              <a:avLst/>
              <a:gdLst/>
              <a:ahLst/>
              <a:cxnLst/>
              <a:rect l="l" t="t" r="r" b="b"/>
              <a:pathLst>
                <a:path w="5612" h="7686" extrusionOk="0">
                  <a:moveTo>
                    <a:pt x="265" y="1"/>
                  </a:moveTo>
                  <a:cubicBezTo>
                    <a:pt x="116" y="6"/>
                    <a:pt x="1" y="126"/>
                    <a:pt x="1" y="275"/>
                  </a:cubicBezTo>
                  <a:lnTo>
                    <a:pt x="1" y="7411"/>
                  </a:lnTo>
                  <a:cubicBezTo>
                    <a:pt x="1" y="7560"/>
                    <a:pt x="116" y="7680"/>
                    <a:pt x="265" y="7685"/>
                  </a:cubicBezTo>
                  <a:lnTo>
                    <a:pt x="5611" y="7685"/>
                  </a:lnTo>
                  <a:lnTo>
                    <a:pt x="5611" y="1"/>
                  </a:lnTo>
                  <a:close/>
                </a:path>
              </a:pathLst>
            </a:custGeom>
            <a:solidFill>
              <a:srgbClr val="F8F9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0" name="Google Shape;14000;p93"/>
            <p:cNvSpPr/>
            <p:nvPr/>
          </p:nvSpPr>
          <p:spPr>
            <a:xfrm>
              <a:off x="8086376" y="3399821"/>
              <a:ext cx="139714" cy="116634"/>
            </a:xfrm>
            <a:custGeom>
              <a:avLst/>
              <a:gdLst/>
              <a:ahLst/>
              <a:cxnLst/>
              <a:rect l="l" t="t" r="r" b="b"/>
              <a:pathLst>
                <a:path w="5327" h="4447" extrusionOk="0">
                  <a:moveTo>
                    <a:pt x="2262" y="1"/>
                  </a:moveTo>
                  <a:cubicBezTo>
                    <a:pt x="1660" y="1"/>
                    <a:pt x="1179" y="487"/>
                    <a:pt x="1179" y="1083"/>
                  </a:cubicBezTo>
                  <a:lnTo>
                    <a:pt x="1179" y="1593"/>
                  </a:lnTo>
                  <a:cubicBezTo>
                    <a:pt x="1179" y="1848"/>
                    <a:pt x="968" y="2060"/>
                    <a:pt x="708" y="2060"/>
                  </a:cubicBezTo>
                  <a:lnTo>
                    <a:pt x="501" y="2060"/>
                  </a:lnTo>
                  <a:cubicBezTo>
                    <a:pt x="222" y="2060"/>
                    <a:pt x="0" y="2286"/>
                    <a:pt x="0" y="2560"/>
                  </a:cubicBezTo>
                  <a:lnTo>
                    <a:pt x="0" y="3946"/>
                  </a:lnTo>
                  <a:cubicBezTo>
                    <a:pt x="0" y="4221"/>
                    <a:pt x="222" y="4447"/>
                    <a:pt x="501" y="4447"/>
                  </a:cubicBezTo>
                  <a:lnTo>
                    <a:pt x="4827" y="4447"/>
                  </a:lnTo>
                  <a:cubicBezTo>
                    <a:pt x="5101" y="4447"/>
                    <a:pt x="5327" y="4221"/>
                    <a:pt x="5327" y="3946"/>
                  </a:cubicBezTo>
                  <a:lnTo>
                    <a:pt x="5327" y="2560"/>
                  </a:lnTo>
                  <a:cubicBezTo>
                    <a:pt x="5327" y="2286"/>
                    <a:pt x="5101" y="2060"/>
                    <a:pt x="4827" y="2060"/>
                  </a:cubicBezTo>
                  <a:lnTo>
                    <a:pt x="4620" y="2060"/>
                  </a:lnTo>
                  <a:cubicBezTo>
                    <a:pt x="4360" y="2060"/>
                    <a:pt x="4148" y="1848"/>
                    <a:pt x="4148" y="1593"/>
                  </a:cubicBezTo>
                  <a:lnTo>
                    <a:pt x="4148" y="1083"/>
                  </a:lnTo>
                  <a:cubicBezTo>
                    <a:pt x="4148" y="487"/>
                    <a:pt x="3667" y="1"/>
                    <a:pt x="3065" y="1"/>
                  </a:cubicBezTo>
                  <a:close/>
                </a:path>
              </a:pathLst>
            </a:custGeom>
            <a:solidFill>
              <a:srgbClr val="95A6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1" name="Google Shape;14001;p93"/>
            <p:cNvSpPr/>
            <p:nvPr/>
          </p:nvSpPr>
          <p:spPr>
            <a:xfrm>
              <a:off x="8077170" y="3622178"/>
              <a:ext cx="40521" cy="34778"/>
            </a:xfrm>
            <a:custGeom>
              <a:avLst/>
              <a:gdLst/>
              <a:ahLst/>
              <a:cxnLst/>
              <a:rect l="l" t="t" r="r" b="b"/>
              <a:pathLst>
                <a:path w="1545" h="1326" extrusionOk="0">
                  <a:moveTo>
                    <a:pt x="659" y="1"/>
                  </a:moveTo>
                  <a:cubicBezTo>
                    <a:pt x="294" y="1"/>
                    <a:pt x="0" y="294"/>
                    <a:pt x="0" y="660"/>
                  </a:cubicBezTo>
                  <a:cubicBezTo>
                    <a:pt x="0" y="1061"/>
                    <a:pt x="327" y="1325"/>
                    <a:pt x="666" y="1325"/>
                  </a:cubicBezTo>
                  <a:cubicBezTo>
                    <a:pt x="828" y="1325"/>
                    <a:pt x="993" y="1265"/>
                    <a:pt x="1126" y="1132"/>
                  </a:cubicBezTo>
                  <a:cubicBezTo>
                    <a:pt x="1545" y="713"/>
                    <a:pt x="1251" y="1"/>
                    <a:pt x="659" y="1"/>
                  </a:cubicBezTo>
                  <a:close/>
                </a:path>
              </a:pathLst>
            </a:custGeom>
            <a:solidFill>
              <a:srgbClr val="B2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2" name="Google Shape;14002;p93"/>
            <p:cNvSpPr/>
            <p:nvPr/>
          </p:nvSpPr>
          <p:spPr>
            <a:xfrm>
              <a:off x="8140169" y="3556373"/>
              <a:ext cx="39840" cy="35014"/>
            </a:xfrm>
            <a:custGeom>
              <a:avLst/>
              <a:gdLst/>
              <a:ahLst/>
              <a:cxnLst/>
              <a:rect l="l" t="t" r="r" b="b"/>
              <a:pathLst>
                <a:path w="1519" h="1335" extrusionOk="0">
                  <a:moveTo>
                    <a:pt x="321" y="0"/>
                  </a:moveTo>
                  <a:cubicBezTo>
                    <a:pt x="150" y="0"/>
                    <a:pt x="0" y="224"/>
                    <a:pt x="163" y="383"/>
                  </a:cubicBezTo>
                  <a:lnTo>
                    <a:pt x="447" y="667"/>
                  </a:lnTo>
                  <a:lnTo>
                    <a:pt x="163" y="956"/>
                  </a:lnTo>
                  <a:cubicBezTo>
                    <a:pt x="76" y="1042"/>
                    <a:pt x="76" y="1182"/>
                    <a:pt x="163" y="1268"/>
                  </a:cubicBezTo>
                  <a:cubicBezTo>
                    <a:pt x="206" y="1312"/>
                    <a:pt x="263" y="1333"/>
                    <a:pt x="319" y="1333"/>
                  </a:cubicBezTo>
                  <a:cubicBezTo>
                    <a:pt x="376" y="1333"/>
                    <a:pt x="432" y="1312"/>
                    <a:pt x="476" y="1268"/>
                  </a:cubicBezTo>
                  <a:lnTo>
                    <a:pt x="759" y="980"/>
                  </a:lnTo>
                  <a:lnTo>
                    <a:pt x="1048" y="1268"/>
                  </a:lnTo>
                  <a:cubicBezTo>
                    <a:pt x="1096" y="1315"/>
                    <a:pt x="1149" y="1334"/>
                    <a:pt x="1199" y="1334"/>
                  </a:cubicBezTo>
                  <a:cubicBezTo>
                    <a:pt x="1369" y="1334"/>
                    <a:pt x="1515" y="1115"/>
                    <a:pt x="1356" y="956"/>
                  </a:cubicBezTo>
                  <a:lnTo>
                    <a:pt x="1072" y="667"/>
                  </a:lnTo>
                  <a:lnTo>
                    <a:pt x="1356" y="383"/>
                  </a:lnTo>
                  <a:cubicBezTo>
                    <a:pt x="1519" y="224"/>
                    <a:pt x="1372" y="0"/>
                    <a:pt x="1202" y="0"/>
                  </a:cubicBezTo>
                  <a:cubicBezTo>
                    <a:pt x="1150" y="0"/>
                    <a:pt x="1096" y="21"/>
                    <a:pt x="1048" y="70"/>
                  </a:cubicBezTo>
                  <a:lnTo>
                    <a:pt x="759" y="354"/>
                  </a:lnTo>
                  <a:lnTo>
                    <a:pt x="476" y="70"/>
                  </a:lnTo>
                  <a:cubicBezTo>
                    <a:pt x="427" y="21"/>
                    <a:pt x="373" y="0"/>
                    <a:pt x="321" y="0"/>
                  </a:cubicBez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3" name="Google Shape;14003;p93"/>
            <p:cNvSpPr/>
            <p:nvPr/>
          </p:nvSpPr>
          <p:spPr>
            <a:xfrm>
              <a:off x="8086376" y="3399821"/>
              <a:ext cx="69949" cy="116634"/>
            </a:xfrm>
            <a:custGeom>
              <a:avLst/>
              <a:gdLst/>
              <a:ahLst/>
              <a:cxnLst/>
              <a:rect l="l" t="t" r="r" b="b"/>
              <a:pathLst>
                <a:path w="2667" h="4447" extrusionOk="0">
                  <a:moveTo>
                    <a:pt x="2262" y="1"/>
                  </a:moveTo>
                  <a:cubicBezTo>
                    <a:pt x="1665" y="1"/>
                    <a:pt x="1179" y="487"/>
                    <a:pt x="1179" y="1083"/>
                  </a:cubicBezTo>
                  <a:lnTo>
                    <a:pt x="1179" y="1593"/>
                  </a:lnTo>
                  <a:cubicBezTo>
                    <a:pt x="1179" y="1848"/>
                    <a:pt x="968" y="2060"/>
                    <a:pt x="708" y="2060"/>
                  </a:cubicBezTo>
                  <a:lnTo>
                    <a:pt x="501" y="2060"/>
                  </a:lnTo>
                  <a:cubicBezTo>
                    <a:pt x="227" y="2060"/>
                    <a:pt x="0" y="2281"/>
                    <a:pt x="0" y="2560"/>
                  </a:cubicBezTo>
                  <a:lnTo>
                    <a:pt x="0" y="3946"/>
                  </a:lnTo>
                  <a:cubicBezTo>
                    <a:pt x="0" y="4221"/>
                    <a:pt x="227" y="4442"/>
                    <a:pt x="501" y="4447"/>
                  </a:cubicBezTo>
                  <a:lnTo>
                    <a:pt x="2666" y="4447"/>
                  </a:lnTo>
                  <a:lnTo>
                    <a:pt x="2666" y="1"/>
                  </a:ln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4" name="Google Shape;14004;p93"/>
            <p:cNvSpPr/>
            <p:nvPr/>
          </p:nvSpPr>
          <p:spPr>
            <a:xfrm>
              <a:off x="8135081" y="3461665"/>
              <a:ext cx="37007" cy="31578"/>
            </a:xfrm>
            <a:custGeom>
              <a:avLst/>
              <a:gdLst/>
              <a:ahLst/>
              <a:cxnLst/>
              <a:rect l="l" t="t" r="r" b="b"/>
              <a:pathLst>
                <a:path w="1411" h="1204" extrusionOk="0">
                  <a:moveTo>
                    <a:pt x="803" y="0"/>
                  </a:moveTo>
                  <a:cubicBezTo>
                    <a:pt x="655" y="0"/>
                    <a:pt x="504" y="55"/>
                    <a:pt x="381" y="178"/>
                  </a:cubicBezTo>
                  <a:cubicBezTo>
                    <a:pt x="1" y="554"/>
                    <a:pt x="270" y="1203"/>
                    <a:pt x="809" y="1203"/>
                  </a:cubicBezTo>
                  <a:cubicBezTo>
                    <a:pt x="1141" y="1203"/>
                    <a:pt x="1411" y="934"/>
                    <a:pt x="1411" y="602"/>
                  </a:cubicBezTo>
                  <a:cubicBezTo>
                    <a:pt x="1411" y="241"/>
                    <a:pt x="1113" y="0"/>
                    <a:pt x="803"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5" name="Google Shape;14005;p93"/>
            <p:cNvSpPr/>
            <p:nvPr/>
          </p:nvSpPr>
          <p:spPr>
            <a:xfrm>
              <a:off x="8065552" y="3549108"/>
              <a:ext cx="190831" cy="119388"/>
            </a:xfrm>
            <a:custGeom>
              <a:avLst/>
              <a:gdLst/>
              <a:ahLst/>
              <a:cxnLst/>
              <a:rect l="l" t="t" r="r" b="b"/>
              <a:pathLst>
                <a:path w="7276" h="4552" extrusionOk="0">
                  <a:moveTo>
                    <a:pt x="1102" y="2787"/>
                  </a:moveTo>
                  <a:cubicBezTo>
                    <a:pt x="1694" y="2787"/>
                    <a:pt x="1988" y="3499"/>
                    <a:pt x="1569" y="3918"/>
                  </a:cubicBezTo>
                  <a:cubicBezTo>
                    <a:pt x="1435" y="4051"/>
                    <a:pt x="1271" y="4111"/>
                    <a:pt x="1109" y="4111"/>
                  </a:cubicBezTo>
                  <a:cubicBezTo>
                    <a:pt x="770" y="4111"/>
                    <a:pt x="443" y="3848"/>
                    <a:pt x="443" y="3451"/>
                  </a:cubicBezTo>
                  <a:cubicBezTo>
                    <a:pt x="443" y="3085"/>
                    <a:pt x="737" y="2787"/>
                    <a:pt x="1102" y="2787"/>
                  </a:cubicBezTo>
                  <a:close/>
                  <a:moveTo>
                    <a:pt x="6660" y="1"/>
                  </a:moveTo>
                  <a:lnTo>
                    <a:pt x="6636" y="6"/>
                  </a:lnTo>
                  <a:lnTo>
                    <a:pt x="6626" y="6"/>
                  </a:lnTo>
                  <a:cubicBezTo>
                    <a:pt x="6621" y="11"/>
                    <a:pt x="6612" y="15"/>
                    <a:pt x="6602" y="20"/>
                  </a:cubicBezTo>
                  <a:lnTo>
                    <a:pt x="6015" y="314"/>
                  </a:lnTo>
                  <a:cubicBezTo>
                    <a:pt x="5787" y="426"/>
                    <a:pt x="5902" y="734"/>
                    <a:pt x="6108" y="734"/>
                  </a:cubicBezTo>
                  <a:cubicBezTo>
                    <a:pt x="6141" y="734"/>
                    <a:pt x="6176" y="726"/>
                    <a:pt x="6212" y="708"/>
                  </a:cubicBezTo>
                  <a:lnTo>
                    <a:pt x="6366" y="631"/>
                  </a:lnTo>
                  <a:lnTo>
                    <a:pt x="6366" y="631"/>
                  </a:lnTo>
                  <a:cubicBezTo>
                    <a:pt x="6078" y="1598"/>
                    <a:pt x="5577" y="2315"/>
                    <a:pt x="4870" y="2763"/>
                  </a:cubicBezTo>
                  <a:cubicBezTo>
                    <a:pt x="4170" y="3210"/>
                    <a:pt x="3391" y="3313"/>
                    <a:pt x="2828" y="3313"/>
                  </a:cubicBezTo>
                  <a:cubicBezTo>
                    <a:pt x="2555" y="3313"/>
                    <a:pt x="2333" y="3289"/>
                    <a:pt x="2195" y="3268"/>
                  </a:cubicBezTo>
                  <a:cubicBezTo>
                    <a:pt x="2104" y="2731"/>
                    <a:pt x="1639" y="2345"/>
                    <a:pt x="1104" y="2345"/>
                  </a:cubicBezTo>
                  <a:cubicBezTo>
                    <a:pt x="1073" y="2345"/>
                    <a:pt x="1042" y="2346"/>
                    <a:pt x="1011" y="2349"/>
                  </a:cubicBezTo>
                  <a:cubicBezTo>
                    <a:pt x="438" y="2402"/>
                    <a:pt x="0" y="2878"/>
                    <a:pt x="5" y="3456"/>
                  </a:cubicBezTo>
                  <a:lnTo>
                    <a:pt x="0" y="3451"/>
                  </a:lnTo>
                  <a:lnTo>
                    <a:pt x="0" y="3451"/>
                  </a:lnTo>
                  <a:cubicBezTo>
                    <a:pt x="0" y="4009"/>
                    <a:pt x="419" y="4481"/>
                    <a:pt x="972" y="4543"/>
                  </a:cubicBezTo>
                  <a:cubicBezTo>
                    <a:pt x="1017" y="4549"/>
                    <a:pt x="1062" y="4551"/>
                    <a:pt x="1106" y="4551"/>
                  </a:cubicBezTo>
                  <a:cubicBezTo>
                    <a:pt x="1611" y="4551"/>
                    <a:pt x="2056" y="4206"/>
                    <a:pt x="2175" y="3706"/>
                  </a:cubicBezTo>
                  <a:cubicBezTo>
                    <a:pt x="2397" y="3735"/>
                    <a:pt x="2618" y="3749"/>
                    <a:pt x="2839" y="3749"/>
                  </a:cubicBezTo>
                  <a:cubicBezTo>
                    <a:pt x="3460" y="3749"/>
                    <a:pt x="4312" y="3634"/>
                    <a:pt x="5101" y="3133"/>
                  </a:cubicBezTo>
                  <a:cubicBezTo>
                    <a:pt x="5885" y="2633"/>
                    <a:pt x="6434" y="1868"/>
                    <a:pt x="6761" y="833"/>
                  </a:cubicBezTo>
                  <a:lnTo>
                    <a:pt x="6795" y="896"/>
                  </a:lnTo>
                  <a:cubicBezTo>
                    <a:pt x="6838" y="984"/>
                    <a:pt x="6911" y="1021"/>
                    <a:pt x="6984" y="1021"/>
                  </a:cubicBezTo>
                  <a:cubicBezTo>
                    <a:pt x="7130" y="1021"/>
                    <a:pt x="7276" y="875"/>
                    <a:pt x="7189" y="699"/>
                  </a:cubicBezTo>
                  <a:lnTo>
                    <a:pt x="6896" y="112"/>
                  </a:lnTo>
                  <a:lnTo>
                    <a:pt x="6891" y="107"/>
                  </a:lnTo>
                  <a:cubicBezTo>
                    <a:pt x="6886" y="97"/>
                    <a:pt x="6881" y="92"/>
                    <a:pt x="6876" y="88"/>
                  </a:cubicBezTo>
                  <a:lnTo>
                    <a:pt x="6872" y="83"/>
                  </a:lnTo>
                  <a:cubicBezTo>
                    <a:pt x="6862" y="68"/>
                    <a:pt x="6848" y="54"/>
                    <a:pt x="6833" y="39"/>
                  </a:cubicBezTo>
                  <a:cubicBezTo>
                    <a:pt x="6828" y="35"/>
                    <a:pt x="6819" y="30"/>
                    <a:pt x="6809" y="25"/>
                  </a:cubicBezTo>
                  <a:cubicBezTo>
                    <a:pt x="6804" y="20"/>
                    <a:pt x="6795" y="15"/>
                    <a:pt x="6785" y="15"/>
                  </a:cubicBezTo>
                  <a:lnTo>
                    <a:pt x="6780" y="15"/>
                  </a:lnTo>
                  <a:lnTo>
                    <a:pt x="6756" y="6"/>
                  </a:lnTo>
                  <a:lnTo>
                    <a:pt x="6751" y="6"/>
                  </a:lnTo>
                  <a:lnTo>
                    <a:pt x="6727" y="1"/>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6" name="Google Shape;14006;p93"/>
            <p:cNvSpPr/>
            <p:nvPr/>
          </p:nvSpPr>
          <p:spPr>
            <a:xfrm>
              <a:off x="8039927" y="3540977"/>
              <a:ext cx="39761" cy="35014"/>
            </a:xfrm>
            <a:custGeom>
              <a:avLst/>
              <a:gdLst/>
              <a:ahLst/>
              <a:cxnLst/>
              <a:rect l="l" t="t" r="r" b="b"/>
              <a:pathLst>
                <a:path w="1516" h="1335" extrusionOk="0">
                  <a:moveTo>
                    <a:pt x="1194" y="0"/>
                  </a:moveTo>
                  <a:cubicBezTo>
                    <a:pt x="1142" y="0"/>
                    <a:pt x="1088" y="21"/>
                    <a:pt x="1040" y="70"/>
                  </a:cubicBezTo>
                  <a:lnTo>
                    <a:pt x="756" y="354"/>
                  </a:lnTo>
                  <a:lnTo>
                    <a:pt x="467" y="70"/>
                  </a:lnTo>
                  <a:cubicBezTo>
                    <a:pt x="420" y="22"/>
                    <a:pt x="366" y="2"/>
                    <a:pt x="315" y="2"/>
                  </a:cubicBezTo>
                  <a:cubicBezTo>
                    <a:pt x="146" y="2"/>
                    <a:pt x="0" y="224"/>
                    <a:pt x="159" y="383"/>
                  </a:cubicBezTo>
                  <a:lnTo>
                    <a:pt x="443" y="667"/>
                  </a:lnTo>
                  <a:lnTo>
                    <a:pt x="159" y="956"/>
                  </a:lnTo>
                  <a:cubicBezTo>
                    <a:pt x="73" y="1038"/>
                    <a:pt x="73" y="1177"/>
                    <a:pt x="159" y="1264"/>
                  </a:cubicBezTo>
                  <a:cubicBezTo>
                    <a:pt x="203" y="1307"/>
                    <a:pt x="259" y="1329"/>
                    <a:pt x="315" y="1329"/>
                  </a:cubicBezTo>
                  <a:cubicBezTo>
                    <a:pt x="371" y="1329"/>
                    <a:pt x="427" y="1307"/>
                    <a:pt x="467" y="1264"/>
                  </a:cubicBezTo>
                  <a:lnTo>
                    <a:pt x="756" y="980"/>
                  </a:lnTo>
                  <a:lnTo>
                    <a:pt x="1040" y="1264"/>
                  </a:lnTo>
                  <a:cubicBezTo>
                    <a:pt x="1089" y="1313"/>
                    <a:pt x="1143" y="1334"/>
                    <a:pt x="1196" y="1334"/>
                  </a:cubicBezTo>
                  <a:cubicBezTo>
                    <a:pt x="1367" y="1334"/>
                    <a:pt x="1515" y="1114"/>
                    <a:pt x="1353" y="956"/>
                  </a:cubicBezTo>
                  <a:lnTo>
                    <a:pt x="1069" y="667"/>
                  </a:lnTo>
                  <a:lnTo>
                    <a:pt x="1353" y="383"/>
                  </a:lnTo>
                  <a:cubicBezTo>
                    <a:pt x="1515" y="224"/>
                    <a:pt x="1366" y="0"/>
                    <a:pt x="119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7" name="Google Shape;14007;p93"/>
            <p:cNvSpPr/>
            <p:nvPr/>
          </p:nvSpPr>
          <p:spPr>
            <a:xfrm>
              <a:off x="8240699" y="3633613"/>
              <a:ext cx="39761" cy="35066"/>
            </a:xfrm>
            <a:custGeom>
              <a:avLst/>
              <a:gdLst/>
              <a:ahLst/>
              <a:cxnLst/>
              <a:rect l="l" t="t" r="r" b="b"/>
              <a:pathLst>
                <a:path w="1516" h="1337" extrusionOk="0">
                  <a:moveTo>
                    <a:pt x="1195" y="0"/>
                  </a:moveTo>
                  <a:cubicBezTo>
                    <a:pt x="1143" y="0"/>
                    <a:pt x="1089" y="21"/>
                    <a:pt x="1041" y="70"/>
                  </a:cubicBezTo>
                  <a:lnTo>
                    <a:pt x="757" y="354"/>
                  </a:lnTo>
                  <a:lnTo>
                    <a:pt x="468" y="70"/>
                  </a:lnTo>
                  <a:cubicBezTo>
                    <a:pt x="425" y="27"/>
                    <a:pt x="368" y="5"/>
                    <a:pt x="312" y="5"/>
                  </a:cubicBezTo>
                  <a:cubicBezTo>
                    <a:pt x="256" y="5"/>
                    <a:pt x="201" y="27"/>
                    <a:pt x="160" y="70"/>
                  </a:cubicBezTo>
                  <a:cubicBezTo>
                    <a:pt x="73" y="157"/>
                    <a:pt x="73" y="296"/>
                    <a:pt x="160" y="383"/>
                  </a:cubicBezTo>
                  <a:lnTo>
                    <a:pt x="444" y="667"/>
                  </a:lnTo>
                  <a:lnTo>
                    <a:pt x="160" y="956"/>
                  </a:lnTo>
                  <a:cubicBezTo>
                    <a:pt x="1" y="1115"/>
                    <a:pt x="147" y="1334"/>
                    <a:pt x="317" y="1334"/>
                  </a:cubicBezTo>
                  <a:cubicBezTo>
                    <a:pt x="368" y="1334"/>
                    <a:pt x="420" y="1315"/>
                    <a:pt x="468" y="1268"/>
                  </a:cubicBezTo>
                  <a:lnTo>
                    <a:pt x="757" y="980"/>
                  </a:lnTo>
                  <a:lnTo>
                    <a:pt x="1041" y="1268"/>
                  </a:lnTo>
                  <a:cubicBezTo>
                    <a:pt x="1088" y="1316"/>
                    <a:pt x="1142" y="1336"/>
                    <a:pt x="1194" y="1336"/>
                  </a:cubicBezTo>
                  <a:cubicBezTo>
                    <a:pt x="1366" y="1336"/>
                    <a:pt x="1516" y="1115"/>
                    <a:pt x="1353" y="956"/>
                  </a:cubicBezTo>
                  <a:lnTo>
                    <a:pt x="1069" y="667"/>
                  </a:lnTo>
                  <a:lnTo>
                    <a:pt x="1353" y="383"/>
                  </a:lnTo>
                  <a:cubicBezTo>
                    <a:pt x="1516" y="224"/>
                    <a:pt x="1367" y="0"/>
                    <a:pt x="119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8" name="Google Shape;14008;p93"/>
            <p:cNvSpPr/>
            <p:nvPr/>
          </p:nvSpPr>
          <p:spPr>
            <a:xfrm>
              <a:off x="7972785" y="3394392"/>
              <a:ext cx="366896" cy="343685"/>
            </a:xfrm>
            <a:custGeom>
              <a:avLst/>
              <a:gdLst/>
              <a:ahLst/>
              <a:cxnLst/>
              <a:rect l="l" t="t" r="r" b="b"/>
              <a:pathLst>
                <a:path w="13989" h="13104" extrusionOk="0">
                  <a:moveTo>
                    <a:pt x="7396" y="443"/>
                  </a:moveTo>
                  <a:cubicBezTo>
                    <a:pt x="7868" y="443"/>
                    <a:pt x="8248" y="824"/>
                    <a:pt x="8248" y="1290"/>
                  </a:cubicBezTo>
                  <a:lnTo>
                    <a:pt x="8248" y="1796"/>
                  </a:lnTo>
                  <a:cubicBezTo>
                    <a:pt x="8248" y="2185"/>
                    <a:pt x="8561" y="2503"/>
                    <a:pt x="8951" y="2503"/>
                  </a:cubicBezTo>
                  <a:lnTo>
                    <a:pt x="9162" y="2503"/>
                  </a:lnTo>
                  <a:cubicBezTo>
                    <a:pt x="9307" y="2503"/>
                    <a:pt x="9427" y="2623"/>
                    <a:pt x="9427" y="2767"/>
                  </a:cubicBezTo>
                  <a:lnTo>
                    <a:pt x="9427" y="4153"/>
                  </a:lnTo>
                  <a:cubicBezTo>
                    <a:pt x="9427" y="4298"/>
                    <a:pt x="9307" y="4418"/>
                    <a:pt x="9162" y="4418"/>
                  </a:cubicBezTo>
                  <a:lnTo>
                    <a:pt x="4832" y="4418"/>
                  </a:lnTo>
                  <a:cubicBezTo>
                    <a:pt x="4687" y="4418"/>
                    <a:pt x="4567" y="4298"/>
                    <a:pt x="4567" y="4153"/>
                  </a:cubicBezTo>
                  <a:lnTo>
                    <a:pt x="4567" y="2767"/>
                  </a:lnTo>
                  <a:cubicBezTo>
                    <a:pt x="4567" y="2623"/>
                    <a:pt x="4683" y="2503"/>
                    <a:pt x="4832" y="2503"/>
                  </a:cubicBezTo>
                  <a:lnTo>
                    <a:pt x="5039" y="2503"/>
                  </a:lnTo>
                  <a:cubicBezTo>
                    <a:pt x="5428" y="2503"/>
                    <a:pt x="5746" y="2185"/>
                    <a:pt x="5746" y="1796"/>
                  </a:cubicBezTo>
                  <a:lnTo>
                    <a:pt x="5746" y="1290"/>
                  </a:lnTo>
                  <a:cubicBezTo>
                    <a:pt x="5746" y="824"/>
                    <a:pt x="6126" y="443"/>
                    <a:pt x="6593" y="443"/>
                  </a:cubicBezTo>
                  <a:close/>
                  <a:moveTo>
                    <a:pt x="12757" y="3090"/>
                  </a:moveTo>
                  <a:cubicBezTo>
                    <a:pt x="13195" y="3090"/>
                    <a:pt x="13546" y="3446"/>
                    <a:pt x="13546" y="3879"/>
                  </a:cubicBezTo>
                  <a:lnTo>
                    <a:pt x="13546" y="11871"/>
                  </a:lnTo>
                  <a:cubicBezTo>
                    <a:pt x="13546" y="12309"/>
                    <a:pt x="13195" y="12660"/>
                    <a:pt x="12757" y="12660"/>
                  </a:cubicBezTo>
                  <a:lnTo>
                    <a:pt x="1233" y="12660"/>
                  </a:lnTo>
                  <a:cubicBezTo>
                    <a:pt x="800" y="12660"/>
                    <a:pt x="444" y="12309"/>
                    <a:pt x="444" y="11871"/>
                  </a:cubicBezTo>
                  <a:lnTo>
                    <a:pt x="444" y="3879"/>
                  </a:lnTo>
                  <a:cubicBezTo>
                    <a:pt x="444" y="3446"/>
                    <a:pt x="800" y="3090"/>
                    <a:pt x="1233" y="3090"/>
                  </a:cubicBezTo>
                  <a:lnTo>
                    <a:pt x="4125" y="3090"/>
                  </a:lnTo>
                  <a:lnTo>
                    <a:pt x="4125" y="3826"/>
                  </a:lnTo>
                  <a:lnTo>
                    <a:pt x="1401" y="3826"/>
                  </a:lnTo>
                  <a:cubicBezTo>
                    <a:pt x="1281" y="3826"/>
                    <a:pt x="1180" y="3927"/>
                    <a:pt x="1180" y="4047"/>
                  </a:cubicBezTo>
                  <a:lnTo>
                    <a:pt x="1180" y="11703"/>
                  </a:lnTo>
                  <a:cubicBezTo>
                    <a:pt x="1180" y="11823"/>
                    <a:pt x="1281" y="11924"/>
                    <a:pt x="1401" y="11924"/>
                  </a:cubicBezTo>
                  <a:lnTo>
                    <a:pt x="8854" y="11924"/>
                  </a:lnTo>
                  <a:cubicBezTo>
                    <a:pt x="8980" y="11924"/>
                    <a:pt x="9076" y="11823"/>
                    <a:pt x="9076" y="11703"/>
                  </a:cubicBezTo>
                  <a:cubicBezTo>
                    <a:pt x="9076" y="11583"/>
                    <a:pt x="8980" y="11482"/>
                    <a:pt x="8854" y="11482"/>
                  </a:cubicBezTo>
                  <a:lnTo>
                    <a:pt x="1622" y="11482"/>
                  </a:lnTo>
                  <a:lnTo>
                    <a:pt x="1622" y="4269"/>
                  </a:lnTo>
                  <a:lnTo>
                    <a:pt x="4134" y="4269"/>
                  </a:lnTo>
                  <a:cubicBezTo>
                    <a:pt x="4192" y="4610"/>
                    <a:pt x="4485" y="4856"/>
                    <a:pt x="4832" y="4861"/>
                  </a:cubicBezTo>
                  <a:lnTo>
                    <a:pt x="9162" y="4861"/>
                  </a:lnTo>
                  <a:cubicBezTo>
                    <a:pt x="9504" y="4856"/>
                    <a:pt x="9798" y="4610"/>
                    <a:pt x="9855" y="4269"/>
                  </a:cubicBezTo>
                  <a:lnTo>
                    <a:pt x="12367" y="4269"/>
                  </a:lnTo>
                  <a:lnTo>
                    <a:pt x="12367" y="11482"/>
                  </a:lnTo>
                  <a:lnTo>
                    <a:pt x="9932" y="11482"/>
                  </a:lnTo>
                  <a:cubicBezTo>
                    <a:pt x="9812" y="11482"/>
                    <a:pt x="9711" y="11583"/>
                    <a:pt x="9711" y="11703"/>
                  </a:cubicBezTo>
                  <a:cubicBezTo>
                    <a:pt x="9711" y="11823"/>
                    <a:pt x="9812" y="11924"/>
                    <a:pt x="9932" y="11924"/>
                  </a:cubicBezTo>
                  <a:lnTo>
                    <a:pt x="12588" y="11924"/>
                  </a:lnTo>
                  <a:cubicBezTo>
                    <a:pt x="12713" y="11924"/>
                    <a:pt x="12810" y="11823"/>
                    <a:pt x="12810" y="11703"/>
                  </a:cubicBezTo>
                  <a:lnTo>
                    <a:pt x="12810" y="4047"/>
                  </a:lnTo>
                  <a:cubicBezTo>
                    <a:pt x="12810" y="3927"/>
                    <a:pt x="12713" y="3826"/>
                    <a:pt x="12588" y="3826"/>
                  </a:cubicBezTo>
                  <a:lnTo>
                    <a:pt x="9865" y="3826"/>
                  </a:lnTo>
                  <a:lnTo>
                    <a:pt x="9865" y="3090"/>
                  </a:lnTo>
                  <a:close/>
                  <a:moveTo>
                    <a:pt x="6593" y="1"/>
                  </a:moveTo>
                  <a:cubicBezTo>
                    <a:pt x="5881" y="1"/>
                    <a:pt x="5303" y="578"/>
                    <a:pt x="5303" y="1290"/>
                  </a:cubicBezTo>
                  <a:lnTo>
                    <a:pt x="5303" y="1796"/>
                  </a:lnTo>
                  <a:cubicBezTo>
                    <a:pt x="5303" y="1945"/>
                    <a:pt x="5183" y="2060"/>
                    <a:pt x="5039" y="2060"/>
                  </a:cubicBezTo>
                  <a:lnTo>
                    <a:pt x="4832" y="2060"/>
                  </a:lnTo>
                  <a:cubicBezTo>
                    <a:pt x="4485" y="2060"/>
                    <a:pt x="4192" y="2310"/>
                    <a:pt x="4134" y="2652"/>
                  </a:cubicBezTo>
                  <a:lnTo>
                    <a:pt x="1233" y="2652"/>
                  </a:lnTo>
                  <a:cubicBezTo>
                    <a:pt x="554" y="2652"/>
                    <a:pt x="6" y="3201"/>
                    <a:pt x="1" y="3879"/>
                  </a:cubicBezTo>
                  <a:lnTo>
                    <a:pt x="1" y="11871"/>
                  </a:lnTo>
                  <a:cubicBezTo>
                    <a:pt x="6" y="12550"/>
                    <a:pt x="554" y="13098"/>
                    <a:pt x="1233" y="13103"/>
                  </a:cubicBezTo>
                  <a:lnTo>
                    <a:pt x="12757" y="13103"/>
                  </a:lnTo>
                  <a:cubicBezTo>
                    <a:pt x="13435" y="13098"/>
                    <a:pt x="13984" y="12550"/>
                    <a:pt x="13989" y="11871"/>
                  </a:cubicBezTo>
                  <a:lnTo>
                    <a:pt x="13989" y="3879"/>
                  </a:lnTo>
                  <a:cubicBezTo>
                    <a:pt x="13984" y="3201"/>
                    <a:pt x="13435" y="2652"/>
                    <a:pt x="12757" y="2652"/>
                  </a:cubicBezTo>
                  <a:lnTo>
                    <a:pt x="9855" y="2652"/>
                  </a:lnTo>
                  <a:cubicBezTo>
                    <a:pt x="9798" y="2310"/>
                    <a:pt x="9504" y="2060"/>
                    <a:pt x="9162" y="2060"/>
                  </a:cubicBezTo>
                  <a:lnTo>
                    <a:pt x="8951" y="2060"/>
                  </a:lnTo>
                  <a:cubicBezTo>
                    <a:pt x="8806" y="2060"/>
                    <a:pt x="8686" y="1945"/>
                    <a:pt x="8686" y="1796"/>
                  </a:cubicBezTo>
                  <a:lnTo>
                    <a:pt x="8686" y="1290"/>
                  </a:lnTo>
                  <a:cubicBezTo>
                    <a:pt x="8686" y="578"/>
                    <a:pt x="8109" y="1"/>
                    <a:pt x="739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09" name="Google Shape;14009;p93"/>
            <p:cNvSpPr/>
            <p:nvPr/>
          </p:nvSpPr>
          <p:spPr>
            <a:xfrm>
              <a:off x="8134950" y="3456158"/>
              <a:ext cx="49754" cy="42515"/>
            </a:xfrm>
            <a:custGeom>
              <a:avLst/>
              <a:gdLst/>
              <a:ahLst/>
              <a:cxnLst/>
              <a:rect l="l" t="t" r="r" b="b"/>
              <a:pathLst>
                <a:path w="1897" h="1621" extrusionOk="0">
                  <a:moveTo>
                    <a:pt x="814" y="441"/>
                  </a:moveTo>
                  <a:cubicBezTo>
                    <a:pt x="1141" y="441"/>
                    <a:pt x="1305" y="841"/>
                    <a:pt x="1074" y="1072"/>
                  </a:cubicBezTo>
                  <a:cubicBezTo>
                    <a:pt x="999" y="1146"/>
                    <a:pt x="907" y="1180"/>
                    <a:pt x="816" y="1180"/>
                  </a:cubicBezTo>
                  <a:cubicBezTo>
                    <a:pt x="627" y="1180"/>
                    <a:pt x="444" y="1033"/>
                    <a:pt x="444" y="812"/>
                  </a:cubicBezTo>
                  <a:cubicBezTo>
                    <a:pt x="444" y="605"/>
                    <a:pt x="607" y="441"/>
                    <a:pt x="814" y="441"/>
                  </a:cubicBezTo>
                  <a:close/>
                  <a:moveTo>
                    <a:pt x="819" y="0"/>
                  </a:moveTo>
                  <a:cubicBezTo>
                    <a:pt x="402" y="0"/>
                    <a:pt x="1" y="324"/>
                    <a:pt x="1" y="812"/>
                  </a:cubicBezTo>
                  <a:cubicBezTo>
                    <a:pt x="6" y="1255"/>
                    <a:pt x="367" y="1620"/>
                    <a:pt x="814" y="1620"/>
                  </a:cubicBezTo>
                  <a:cubicBezTo>
                    <a:pt x="1536" y="1620"/>
                    <a:pt x="1897" y="749"/>
                    <a:pt x="1387" y="239"/>
                  </a:cubicBezTo>
                  <a:cubicBezTo>
                    <a:pt x="1222" y="74"/>
                    <a:pt x="1018" y="0"/>
                    <a:pt x="81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10" name="Google Shape;14010;p93"/>
          <p:cNvGrpSpPr/>
          <p:nvPr/>
        </p:nvGrpSpPr>
        <p:grpSpPr>
          <a:xfrm>
            <a:off x="5359818" y="1811891"/>
            <a:ext cx="361835" cy="356432"/>
            <a:chOff x="5359818" y="1996466"/>
            <a:chExt cx="361835" cy="356432"/>
          </a:xfrm>
        </p:grpSpPr>
        <p:sp>
          <p:nvSpPr>
            <p:cNvPr id="14011" name="Google Shape;14011;p93"/>
            <p:cNvSpPr/>
            <p:nvPr/>
          </p:nvSpPr>
          <p:spPr>
            <a:xfrm>
              <a:off x="5370309" y="2153097"/>
              <a:ext cx="93160" cy="103651"/>
            </a:xfrm>
            <a:custGeom>
              <a:avLst/>
              <a:gdLst/>
              <a:ahLst/>
              <a:cxnLst/>
              <a:rect l="l" t="t" r="r" b="b"/>
              <a:pathLst>
                <a:path w="3552" h="3952" extrusionOk="0">
                  <a:moveTo>
                    <a:pt x="1035" y="1"/>
                  </a:moveTo>
                  <a:cubicBezTo>
                    <a:pt x="924" y="1"/>
                    <a:pt x="837" y="87"/>
                    <a:pt x="837" y="198"/>
                  </a:cubicBezTo>
                  <a:lnTo>
                    <a:pt x="837" y="1492"/>
                  </a:lnTo>
                  <a:cubicBezTo>
                    <a:pt x="837" y="1502"/>
                    <a:pt x="837" y="1507"/>
                    <a:pt x="837" y="1516"/>
                  </a:cubicBezTo>
                  <a:lnTo>
                    <a:pt x="837" y="1521"/>
                  </a:lnTo>
                  <a:cubicBezTo>
                    <a:pt x="837" y="1531"/>
                    <a:pt x="833" y="1536"/>
                    <a:pt x="833" y="1540"/>
                  </a:cubicBezTo>
                  <a:cubicBezTo>
                    <a:pt x="833" y="1550"/>
                    <a:pt x="828" y="1555"/>
                    <a:pt x="823" y="1564"/>
                  </a:cubicBezTo>
                  <a:cubicBezTo>
                    <a:pt x="823" y="1574"/>
                    <a:pt x="818" y="1579"/>
                    <a:pt x="813" y="1584"/>
                  </a:cubicBezTo>
                  <a:lnTo>
                    <a:pt x="813" y="1588"/>
                  </a:lnTo>
                  <a:cubicBezTo>
                    <a:pt x="813" y="1593"/>
                    <a:pt x="809" y="1598"/>
                    <a:pt x="804" y="1603"/>
                  </a:cubicBezTo>
                  <a:lnTo>
                    <a:pt x="799" y="1608"/>
                  </a:lnTo>
                  <a:lnTo>
                    <a:pt x="784" y="1622"/>
                  </a:lnTo>
                  <a:lnTo>
                    <a:pt x="765" y="1637"/>
                  </a:lnTo>
                  <a:lnTo>
                    <a:pt x="760" y="1637"/>
                  </a:lnTo>
                  <a:lnTo>
                    <a:pt x="741" y="1646"/>
                  </a:lnTo>
                  <a:cubicBezTo>
                    <a:pt x="718" y="1656"/>
                    <a:pt x="695" y="1660"/>
                    <a:pt x="672" y="1660"/>
                  </a:cubicBezTo>
                  <a:cubicBezTo>
                    <a:pt x="581" y="1660"/>
                    <a:pt x="501" y="1588"/>
                    <a:pt x="501" y="1487"/>
                  </a:cubicBezTo>
                  <a:lnTo>
                    <a:pt x="501" y="1223"/>
                  </a:lnTo>
                  <a:lnTo>
                    <a:pt x="703" y="1179"/>
                  </a:lnTo>
                  <a:lnTo>
                    <a:pt x="438" y="1146"/>
                  </a:lnTo>
                  <a:lnTo>
                    <a:pt x="395" y="1141"/>
                  </a:lnTo>
                  <a:lnTo>
                    <a:pt x="255" y="1141"/>
                  </a:lnTo>
                  <a:lnTo>
                    <a:pt x="236" y="1146"/>
                  </a:lnTo>
                  <a:lnTo>
                    <a:pt x="221" y="1151"/>
                  </a:lnTo>
                  <a:lnTo>
                    <a:pt x="202" y="1155"/>
                  </a:lnTo>
                  <a:lnTo>
                    <a:pt x="188" y="1165"/>
                  </a:lnTo>
                  <a:lnTo>
                    <a:pt x="173" y="1170"/>
                  </a:lnTo>
                  <a:cubicBezTo>
                    <a:pt x="169" y="1175"/>
                    <a:pt x="159" y="1179"/>
                    <a:pt x="149" y="1189"/>
                  </a:cubicBezTo>
                  <a:cubicBezTo>
                    <a:pt x="0" y="1314"/>
                    <a:pt x="24" y="1733"/>
                    <a:pt x="48" y="2103"/>
                  </a:cubicBezTo>
                  <a:cubicBezTo>
                    <a:pt x="77" y="2623"/>
                    <a:pt x="630" y="3138"/>
                    <a:pt x="837" y="3297"/>
                  </a:cubicBezTo>
                  <a:cubicBezTo>
                    <a:pt x="881" y="3330"/>
                    <a:pt x="905" y="3378"/>
                    <a:pt x="905" y="3436"/>
                  </a:cubicBezTo>
                  <a:lnTo>
                    <a:pt x="905" y="3951"/>
                  </a:lnTo>
                  <a:lnTo>
                    <a:pt x="3065" y="3951"/>
                  </a:lnTo>
                  <a:lnTo>
                    <a:pt x="3065" y="3234"/>
                  </a:lnTo>
                  <a:cubicBezTo>
                    <a:pt x="3065" y="3181"/>
                    <a:pt x="3089" y="3133"/>
                    <a:pt x="3128" y="3104"/>
                  </a:cubicBezTo>
                  <a:cubicBezTo>
                    <a:pt x="3527" y="2763"/>
                    <a:pt x="3551" y="1997"/>
                    <a:pt x="3527" y="1733"/>
                  </a:cubicBezTo>
                  <a:cubicBezTo>
                    <a:pt x="3518" y="1728"/>
                    <a:pt x="3518" y="1723"/>
                    <a:pt x="3518" y="1718"/>
                  </a:cubicBezTo>
                  <a:lnTo>
                    <a:pt x="3518" y="703"/>
                  </a:lnTo>
                  <a:cubicBezTo>
                    <a:pt x="3513" y="655"/>
                    <a:pt x="3498" y="612"/>
                    <a:pt x="3469" y="578"/>
                  </a:cubicBezTo>
                  <a:lnTo>
                    <a:pt x="3479" y="568"/>
                  </a:lnTo>
                  <a:lnTo>
                    <a:pt x="3426" y="540"/>
                  </a:lnTo>
                  <a:cubicBezTo>
                    <a:pt x="3402" y="520"/>
                    <a:pt x="3373" y="511"/>
                    <a:pt x="3344" y="506"/>
                  </a:cubicBezTo>
                  <a:lnTo>
                    <a:pt x="3296" y="506"/>
                  </a:lnTo>
                  <a:cubicBezTo>
                    <a:pt x="3186" y="506"/>
                    <a:pt x="3099" y="597"/>
                    <a:pt x="3099" y="708"/>
                  </a:cubicBezTo>
                  <a:lnTo>
                    <a:pt x="3099" y="1141"/>
                  </a:lnTo>
                  <a:cubicBezTo>
                    <a:pt x="3099" y="1146"/>
                    <a:pt x="3099" y="1155"/>
                    <a:pt x="3099" y="1160"/>
                  </a:cubicBezTo>
                  <a:lnTo>
                    <a:pt x="3099" y="1165"/>
                  </a:lnTo>
                  <a:cubicBezTo>
                    <a:pt x="3094" y="1175"/>
                    <a:pt x="3094" y="1179"/>
                    <a:pt x="3094" y="1189"/>
                  </a:cubicBezTo>
                  <a:cubicBezTo>
                    <a:pt x="3089" y="1194"/>
                    <a:pt x="3089" y="1199"/>
                    <a:pt x="3084" y="1208"/>
                  </a:cubicBezTo>
                  <a:lnTo>
                    <a:pt x="3084" y="1213"/>
                  </a:lnTo>
                  <a:cubicBezTo>
                    <a:pt x="3084" y="1218"/>
                    <a:pt x="3080" y="1223"/>
                    <a:pt x="3075" y="1228"/>
                  </a:cubicBezTo>
                  <a:lnTo>
                    <a:pt x="3075" y="1232"/>
                  </a:lnTo>
                  <a:cubicBezTo>
                    <a:pt x="3070" y="1237"/>
                    <a:pt x="3070" y="1242"/>
                    <a:pt x="3065" y="1247"/>
                  </a:cubicBezTo>
                  <a:lnTo>
                    <a:pt x="3060" y="1252"/>
                  </a:lnTo>
                  <a:lnTo>
                    <a:pt x="3046" y="1266"/>
                  </a:lnTo>
                  <a:lnTo>
                    <a:pt x="3041" y="1271"/>
                  </a:lnTo>
                  <a:cubicBezTo>
                    <a:pt x="3036" y="1276"/>
                    <a:pt x="3032" y="1276"/>
                    <a:pt x="3027" y="1281"/>
                  </a:cubicBezTo>
                  <a:lnTo>
                    <a:pt x="3022" y="1281"/>
                  </a:lnTo>
                  <a:lnTo>
                    <a:pt x="3003" y="1290"/>
                  </a:lnTo>
                  <a:lnTo>
                    <a:pt x="2998" y="1290"/>
                  </a:lnTo>
                  <a:cubicBezTo>
                    <a:pt x="2974" y="1301"/>
                    <a:pt x="2950" y="1306"/>
                    <a:pt x="2927" y="1306"/>
                  </a:cubicBezTo>
                  <a:cubicBezTo>
                    <a:pt x="2836" y="1306"/>
                    <a:pt x="2757" y="1231"/>
                    <a:pt x="2757" y="1131"/>
                  </a:cubicBezTo>
                  <a:lnTo>
                    <a:pt x="2757" y="549"/>
                  </a:lnTo>
                  <a:cubicBezTo>
                    <a:pt x="2757" y="501"/>
                    <a:pt x="2743" y="458"/>
                    <a:pt x="2709" y="419"/>
                  </a:cubicBezTo>
                  <a:lnTo>
                    <a:pt x="2724" y="414"/>
                  </a:lnTo>
                  <a:lnTo>
                    <a:pt x="2671" y="386"/>
                  </a:lnTo>
                  <a:cubicBezTo>
                    <a:pt x="2642" y="366"/>
                    <a:pt x="2618" y="357"/>
                    <a:pt x="2584" y="352"/>
                  </a:cubicBezTo>
                  <a:lnTo>
                    <a:pt x="2536" y="352"/>
                  </a:lnTo>
                  <a:cubicBezTo>
                    <a:pt x="2464" y="352"/>
                    <a:pt x="2396" y="395"/>
                    <a:pt x="2363" y="463"/>
                  </a:cubicBezTo>
                  <a:lnTo>
                    <a:pt x="2358" y="472"/>
                  </a:lnTo>
                  <a:lnTo>
                    <a:pt x="2358" y="1030"/>
                  </a:lnTo>
                  <a:cubicBezTo>
                    <a:pt x="2358" y="1040"/>
                    <a:pt x="2358" y="1045"/>
                    <a:pt x="2358" y="1054"/>
                  </a:cubicBezTo>
                  <a:lnTo>
                    <a:pt x="2358" y="1059"/>
                  </a:lnTo>
                  <a:cubicBezTo>
                    <a:pt x="2353" y="1064"/>
                    <a:pt x="2353" y="1074"/>
                    <a:pt x="2353" y="1078"/>
                  </a:cubicBezTo>
                  <a:cubicBezTo>
                    <a:pt x="2348" y="1083"/>
                    <a:pt x="2348" y="1093"/>
                    <a:pt x="2343" y="1098"/>
                  </a:cubicBezTo>
                  <a:lnTo>
                    <a:pt x="2343" y="1103"/>
                  </a:lnTo>
                  <a:cubicBezTo>
                    <a:pt x="2343" y="1112"/>
                    <a:pt x="2339" y="1117"/>
                    <a:pt x="2334" y="1122"/>
                  </a:cubicBezTo>
                  <a:cubicBezTo>
                    <a:pt x="2329" y="1131"/>
                    <a:pt x="2324" y="1136"/>
                    <a:pt x="2319" y="1141"/>
                  </a:cubicBezTo>
                  <a:lnTo>
                    <a:pt x="2319" y="1146"/>
                  </a:lnTo>
                  <a:lnTo>
                    <a:pt x="2305" y="1155"/>
                  </a:lnTo>
                  <a:lnTo>
                    <a:pt x="2300" y="1160"/>
                  </a:lnTo>
                  <a:lnTo>
                    <a:pt x="2286" y="1175"/>
                  </a:lnTo>
                  <a:lnTo>
                    <a:pt x="2281" y="1175"/>
                  </a:lnTo>
                  <a:lnTo>
                    <a:pt x="2262" y="1184"/>
                  </a:lnTo>
                  <a:cubicBezTo>
                    <a:pt x="2240" y="1194"/>
                    <a:pt x="2217" y="1198"/>
                    <a:pt x="2195" y="1198"/>
                  </a:cubicBezTo>
                  <a:cubicBezTo>
                    <a:pt x="2103" y="1198"/>
                    <a:pt x="2021" y="1122"/>
                    <a:pt x="2021" y="1021"/>
                  </a:cubicBezTo>
                  <a:lnTo>
                    <a:pt x="2021" y="414"/>
                  </a:lnTo>
                  <a:cubicBezTo>
                    <a:pt x="2021" y="366"/>
                    <a:pt x="2002" y="318"/>
                    <a:pt x="1973" y="285"/>
                  </a:cubicBezTo>
                  <a:lnTo>
                    <a:pt x="1983" y="280"/>
                  </a:lnTo>
                  <a:lnTo>
                    <a:pt x="1930" y="246"/>
                  </a:lnTo>
                  <a:cubicBezTo>
                    <a:pt x="1906" y="232"/>
                    <a:pt x="1877" y="222"/>
                    <a:pt x="1848" y="217"/>
                  </a:cubicBezTo>
                  <a:lnTo>
                    <a:pt x="1800" y="217"/>
                  </a:lnTo>
                  <a:cubicBezTo>
                    <a:pt x="1728" y="217"/>
                    <a:pt x="1660" y="256"/>
                    <a:pt x="1626" y="323"/>
                  </a:cubicBezTo>
                  <a:lnTo>
                    <a:pt x="1622" y="333"/>
                  </a:lnTo>
                  <a:lnTo>
                    <a:pt x="1622" y="1030"/>
                  </a:lnTo>
                  <a:cubicBezTo>
                    <a:pt x="1622" y="1040"/>
                    <a:pt x="1622" y="1045"/>
                    <a:pt x="1622" y="1054"/>
                  </a:cubicBezTo>
                  <a:lnTo>
                    <a:pt x="1622" y="1059"/>
                  </a:lnTo>
                  <a:cubicBezTo>
                    <a:pt x="1622" y="1064"/>
                    <a:pt x="1617" y="1074"/>
                    <a:pt x="1617" y="1078"/>
                  </a:cubicBezTo>
                  <a:cubicBezTo>
                    <a:pt x="1612" y="1083"/>
                    <a:pt x="1612" y="1093"/>
                    <a:pt x="1607" y="1098"/>
                  </a:cubicBezTo>
                  <a:lnTo>
                    <a:pt x="1607" y="1103"/>
                  </a:lnTo>
                  <a:cubicBezTo>
                    <a:pt x="1607" y="1112"/>
                    <a:pt x="1602" y="1117"/>
                    <a:pt x="1598" y="1122"/>
                  </a:cubicBezTo>
                  <a:cubicBezTo>
                    <a:pt x="1598" y="1131"/>
                    <a:pt x="1593" y="1136"/>
                    <a:pt x="1588" y="1141"/>
                  </a:cubicBezTo>
                  <a:lnTo>
                    <a:pt x="1583" y="1146"/>
                  </a:lnTo>
                  <a:lnTo>
                    <a:pt x="1569" y="1155"/>
                  </a:lnTo>
                  <a:lnTo>
                    <a:pt x="1564" y="1160"/>
                  </a:lnTo>
                  <a:lnTo>
                    <a:pt x="1550" y="1175"/>
                  </a:lnTo>
                  <a:lnTo>
                    <a:pt x="1545" y="1175"/>
                  </a:lnTo>
                  <a:lnTo>
                    <a:pt x="1525" y="1184"/>
                  </a:lnTo>
                  <a:cubicBezTo>
                    <a:pt x="1503" y="1194"/>
                    <a:pt x="1481" y="1198"/>
                    <a:pt x="1459" y="1198"/>
                  </a:cubicBezTo>
                  <a:cubicBezTo>
                    <a:pt x="1367" y="1198"/>
                    <a:pt x="1285" y="1122"/>
                    <a:pt x="1285" y="1021"/>
                  </a:cubicBezTo>
                  <a:lnTo>
                    <a:pt x="1285" y="198"/>
                  </a:lnTo>
                  <a:cubicBezTo>
                    <a:pt x="1285" y="150"/>
                    <a:pt x="1270" y="106"/>
                    <a:pt x="1237" y="68"/>
                  </a:cubicBezTo>
                  <a:lnTo>
                    <a:pt x="1251" y="63"/>
                  </a:lnTo>
                  <a:lnTo>
                    <a:pt x="1198" y="34"/>
                  </a:lnTo>
                  <a:cubicBezTo>
                    <a:pt x="1174" y="15"/>
                    <a:pt x="1145" y="5"/>
                    <a:pt x="1112" y="1"/>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2" name="Google Shape;14012;p93"/>
            <p:cNvSpPr/>
            <p:nvPr/>
          </p:nvSpPr>
          <p:spPr>
            <a:xfrm>
              <a:off x="5502941" y="2010576"/>
              <a:ext cx="100346" cy="118837"/>
            </a:xfrm>
            <a:custGeom>
              <a:avLst/>
              <a:gdLst/>
              <a:ahLst/>
              <a:cxnLst/>
              <a:rect l="l" t="t" r="r" b="b"/>
              <a:pathLst>
                <a:path w="3826" h="4531" extrusionOk="0">
                  <a:moveTo>
                    <a:pt x="1515" y="0"/>
                  </a:moveTo>
                  <a:cubicBezTo>
                    <a:pt x="1479" y="0"/>
                    <a:pt x="1445" y="11"/>
                    <a:pt x="1415" y="31"/>
                  </a:cubicBezTo>
                  <a:cubicBezTo>
                    <a:pt x="1367" y="55"/>
                    <a:pt x="1338" y="98"/>
                    <a:pt x="1323" y="151"/>
                  </a:cubicBezTo>
                  <a:lnTo>
                    <a:pt x="939" y="1585"/>
                  </a:lnTo>
                  <a:cubicBezTo>
                    <a:pt x="934" y="1595"/>
                    <a:pt x="934" y="1604"/>
                    <a:pt x="929" y="1609"/>
                  </a:cubicBezTo>
                  <a:lnTo>
                    <a:pt x="929" y="1619"/>
                  </a:lnTo>
                  <a:cubicBezTo>
                    <a:pt x="924" y="1624"/>
                    <a:pt x="919" y="1633"/>
                    <a:pt x="914" y="1638"/>
                  </a:cubicBezTo>
                  <a:cubicBezTo>
                    <a:pt x="910" y="1643"/>
                    <a:pt x="905" y="1653"/>
                    <a:pt x="900" y="1657"/>
                  </a:cubicBezTo>
                  <a:lnTo>
                    <a:pt x="895" y="1662"/>
                  </a:lnTo>
                  <a:lnTo>
                    <a:pt x="881" y="1677"/>
                  </a:lnTo>
                  <a:lnTo>
                    <a:pt x="876" y="1681"/>
                  </a:lnTo>
                  <a:cubicBezTo>
                    <a:pt x="871" y="1686"/>
                    <a:pt x="866" y="1686"/>
                    <a:pt x="857" y="1691"/>
                  </a:cubicBezTo>
                  <a:lnTo>
                    <a:pt x="847" y="1696"/>
                  </a:lnTo>
                  <a:cubicBezTo>
                    <a:pt x="822" y="1709"/>
                    <a:pt x="795" y="1716"/>
                    <a:pt x="769" y="1716"/>
                  </a:cubicBezTo>
                  <a:cubicBezTo>
                    <a:pt x="700" y="1716"/>
                    <a:pt x="634" y="1673"/>
                    <a:pt x="607" y="1600"/>
                  </a:cubicBezTo>
                  <a:lnTo>
                    <a:pt x="602" y="1585"/>
                  </a:lnTo>
                  <a:lnTo>
                    <a:pt x="380" y="1494"/>
                  </a:lnTo>
                  <a:lnTo>
                    <a:pt x="149" y="1393"/>
                  </a:lnTo>
                  <a:lnTo>
                    <a:pt x="135" y="1441"/>
                  </a:lnTo>
                  <a:cubicBezTo>
                    <a:pt x="82" y="1624"/>
                    <a:pt x="44" y="1811"/>
                    <a:pt x="15" y="2004"/>
                  </a:cubicBezTo>
                  <a:cubicBezTo>
                    <a:pt x="5" y="2062"/>
                    <a:pt x="0" y="2119"/>
                    <a:pt x="5" y="2177"/>
                  </a:cubicBezTo>
                  <a:cubicBezTo>
                    <a:pt x="15" y="2687"/>
                    <a:pt x="409" y="3212"/>
                    <a:pt x="491" y="3322"/>
                  </a:cubicBezTo>
                  <a:lnTo>
                    <a:pt x="510" y="3342"/>
                  </a:lnTo>
                  <a:cubicBezTo>
                    <a:pt x="534" y="3370"/>
                    <a:pt x="549" y="3409"/>
                    <a:pt x="549" y="3452"/>
                  </a:cubicBezTo>
                  <a:lnTo>
                    <a:pt x="549" y="4530"/>
                  </a:lnTo>
                  <a:lnTo>
                    <a:pt x="2685" y="4530"/>
                  </a:lnTo>
                  <a:lnTo>
                    <a:pt x="2685" y="3827"/>
                  </a:lnTo>
                  <a:cubicBezTo>
                    <a:pt x="2685" y="3760"/>
                    <a:pt x="2724" y="3702"/>
                    <a:pt x="2781" y="3674"/>
                  </a:cubicBezTo>
                  <a:cubicBezTo>
                    <a:pt x="3344" y="3385"/>
                    <a:pt x="3484" y="2442"/>
                    <a:pt x="3484" y="2432"/>
                  </a:cubicBezTo>
                  <a:cubicBezTo>
                    <a:pt x="3489" y="2427"/>
                    <a:pt x="3489" y="2418"/>
                    <a:pt x="3489" y="2413"/>
                  </a:cubicBezTo>
                  <a:lnTo>
                    <a:pt x="3811" y="1253"/>
                  </a:lnTo>
                  <a:cubicBezTo>
                    <a:pt x="3826" y="1191"/>
                    <a:pt x="3806" y="1128"/>
                    <a:pt x="3763" y="1080"/>
                  </a:cubicBezTo>
                  <a:lnTo>
                    <a:pt x="3773" y="1075"/>
                  </a:lnTo>
                  <a:lnTo>
                    <a:pt x="3715" y="1042"/>
                  </a:lnTo>
                  <a:cubicBezTo>
                    <a:pt x="3696" y="1032"/>
                    <a:pt x="3676" y="1027"/>
                    <a:pt x="3657" y="1022"/>
                  </a:cubicBezTo>
                  <a:lnTo>
                    <a:pt x="3638" y="1017"/>
                  </a:lnTo>
                  <a:cubicBezTo>
                    <a:pt x="3621" y="1013"/>
                    <a:pt x="3603" y="1011"/>
                    <a:pt x="3587" y="1011"/>
                  </a:cubicBezTo>
                  <a:cubicBezTo>
                    <a:pt x="3496" y="1011"/>
                    <a:pt x="3418" y="1073"/>
                    <a:pt x="3397" y="1167"/>
                  </a:cubicBezTo>
                  <a:lnTo>
                    <a:pt x="3205" y="1768"/>
                  </a:lnTo>
                  <a:cubicBezTo>
                    <a:pt x="3205" y="1778"/>
                    <a:pt x="3200" y="1783"/>
                    <a:pt x="3195" y="1792"/>
                  </a:cubicBezTo>
                  <a:lnTo>
                    <a:pt x="3195" y="1802"/>
                  </a:lnTo>
                  <a:lnTo>
                    <a:pt x="3186" y="1811"/>
                  </a:lnTo>
                  <a:cubicBezTo>
                    <a:pt x="3166" y="1840"/>
                    <a:pt x="3142" y="1864"/>
                    <a:pt x="3109" y="1874"/>
                  </a:cubicBezTo>
                  <a:lnTo>
                    <a:pt x="3094" y="1884"/>
                  </a:lnTo>
                  <a:cubicBezTo>
                    <a:pt x="3077" y="1888"/>
                    <a:pt x="3059" y="1891"/>
                    <a:pt x="3041" y="1891"/>
                  </a:cubicBezTo>
                  <a:cubicBezTo>
                    <a:pt x="3023" y="1891"/>
                    <a:pt x="3005" y="1888"/>
                    <a:pt x="2988" y="1884"/>
                  </a:cubicBezTo>
                  <a:cubicBezTo>
                    <a:pt x="2897" y="1855"/>
                    <a:pt x="2849" y="1758"/>
                    <a:pt x="2878" y="1667"/>
                  </a:cubicBezTo>
                  <a:lnTo>
                    <a:pt x="3061" y="1080"/>
                  </a:lnTo>
                  <a:lnTo>
                    <a:pt x="3094" y="936"/>
                  </a:lnTo>
                  <a:cubicBezTo>
                    <a:pt x="3109" y="873"/>
                    <a:pt x="3094" y="806"/>
                    <a:pt x="3046" y="758"/>
                  </a:cubicBezTo>
                  <a:lnTo>
                    <a:pt x="3061" y="748"/>
                  </a:lnTo>
                  <a:lnTo>
                    <a:pt x="2993" y="714"/>
                  </a:lnTo>
                  <a:lnTo>
                    <a:pt x="2974" y="705"/>
                  </a:lnTo>
                  <a:lnTo>
                    <a:pt x="2950" y="700"/>
                  </a:lnTo>
                  <a:lnTo>
                    <a:pt x="2931" y="695"/>
                  </a:lnTo>
                  <a:cubicBezTo>
                    <a:pt x="2914" y="691"/>
                    <a:pt x="2897" y="689"/>
                    <a:pt x="2881" y="689"/>
                  </a:cubicBezTo>
                  <a:cubicBezTo>
                    <a:pt x="2818" y="689"/>
                    <a:pt x="2762" y="718"/>
                    <a:pt x="2724" y="767"/>
                  </a:cubicBezTo>
                  <a:lnTo>
                    <a:pt x="2719" y="777"/>
                  </a:lnTo>
                  <a:lnTo>
                    <a:pt x="2507" y="1489"/>
                  </a:lnTo>
                  <a:cubicBezTo>
                    <a:pt x="2502" y="1499"/>
                    <a:pt x="2502" y="1503"/>
                    <a:pt x="2498" y="1513"/>
                  </a:cubicBezTo>
                  <a:lnTo>
                    <a:pt x="2498" y="1518"/>
                  </a:lnTo>
                  <a:cubicBezTo>
                    <a:pt x="2493" y="1527"/>
                    <a:pt x="2493" y="1532"/>
                    <a:pt x="2488" y="1537"/>
                  </a:cubicBezTo>
                  <a:lnTo>
                    <a:pt x="2488" y="1542"/>
                  </a:lnTo>
                  <a:cubicBezTo>
                    <a:pt x="2483" y="1547"/>
                    <a:pt x="2478" y="1552"/>
                    <a:pt x="2474" y="1556"/>
                  </a:cubicBezTo>
                  <a:lnTo>
                    <a:pt x="2469" y="1566"/>
                  </a:lnTo>
                  <a:lnTo>
                    <a:pt x="2459" y="1571"/>
                  </a:lnTo>
                  <a:cubicBezTo>
                    <a:pt x="2445" y="1585"/>
                    <a:pt x="2430" y="1590"/>
                    <a:pt x="2416" y="1600"/>
                  </a:cubicBezTo>
                  <a:cubicBezTo>
                    <a:pt x="2392" y="1609"/>
                    <a:pt x="2372" y="1614"/>
                    <a:pt x="2348" y="1614"/>
                  </a:cubicBezTo>
                  <a:cubicBezTo>
                    <a:pt x="2233" y="1614"/>
                    <a:pt x="2146" y="1503"/>
                    <a:pt x="2180" y="1393"/>
                  </a:cubicBezTo>
                  <a:lnTo>
                    <a:pt x="2406" y="628"/>
                  </a:lnTo>
                  <a:cubicBezTo>
                    <a:pt x="2421" y="565"/>
                    <a:pt x="2406" y="498"/>
                    <a:pt x="2363" y="450"/>
                  </a:cubicBezTo>
                  <a:lnTo>
                    <a:pt x="2372" y="445"/>
                  </a:lnTo>
                  <a:lnTo>
                    <a:pt x="2315" y="416"/>
                  </a:lnTo>
                  <a:cubicBezTo>
                    <a:pt x="2300" y="406"/>
                    <a:pt x="2281" y="397"/>
                    <a:pt x="2262" y="392"/>
                  </a:cubicBezTo>
                  <a:lnTo>
                    <a:pt x="2238" y="387"/>
                  </a:lnTo>
                  <a:cubicBezTo>
                    <a:pt x="2223" y="383"/>
                    <a:pt x="2207" y="381"/>
                    <a:pt x="2192" y="381"/>
                  </a:cubicBezTo>
                  <a:cubicBezTo>
                    <a:pt x="2135" y="381"/>
                    <a:pt x="2079" y="409"/>
                    <a:pt x="2040" y="454"/>
                  </a:cubicBezTo>
                  <a:lnTo>
                    <a:pt x="2036" y="459"/>
                  </a:lnTo>
                  <a:lnTo>
                    <a:pt x="1785" y="1321"/>
                  </a:lnTo>
                  <a:cubicBezTo>
                    <a:pt x="1785" y="1330"/>
                    <a:pt x="1781" y="1335"/>
                    <a:pt x="1776" y="1345"/>
                  </a:cubicBezTo>
                  <a:lnTo>
                    <a:pt x="1776" y="1349"/>
                  </a:lnTo>
                  <a:cubicBezTo>
                    <a:pt x="1776" y="1354"/>
                    <a:pt x="1771" y="1364"/>
                    <a:pt x="1766" y="1369"/>
                  </a:cubicBezTo>
                  <a:lnTo>
                    <a:pt x="1761" y="1374"/>
                  </a:lnTo>
                  <a:cubicBezTo>
                    <a:pt x="1757" y="1378"/>
                    <a:pt x="1757" y="1383"/>
                    <a:pt x="1752" y="1388"/>
                  </a:cubicBezTo>
                  <a:lnTo>
                    <a:pt x="1742" y="1398"/>
                  </a:lnTo>
                  <a:lnTo>
                    <a:pt x="1737" y="1402"/>
                  </a:lnTo>
                  <a:cubicBezTo>
                    <a:pt x="1723" y="1412"/>
                    <a:pt x="1708" y="1422"/>
                    <a:pt x="1694" y="1431"/>
                  </a:cubicBezTo>
                  <a:lnTo>
                    <a:pt x="1680" y="1436"/>
                  </a:lnTo>
                  <a:cubicBezTo>
                    <a:pt x="1660" y="1441"/>
                    <a:pt x="1641" y="1446"/>
                    <a:pt x="1622" y="1446"/>
                  </a:cubicBezTo>
                  <a:cubicBezTo>
                    <a:pt x="1506" y="1446"/>
                    <a:pt x="1425" y="1335"/>
                    <a:pt x="1453" y="1224"/>
                  </a:cubicBezTo>
                  <a:lnTo>
                    <a:pt x="1708" y="339"/>
                  </a:lnTo>
                  <a:lnTo>
                    <a:pt x="1732" y="248"/>
                  </a:lnTo>
                  <a:cubicBezTo>
                    <a:pt x="1742" y="195"/>
                    <a:pt x="1737" y="142"/>
                    <a:pt x="1708" y="98"/>
                  </a:cubicBezTo>
                  <a:cubicBezTo>
                    <a:pt x="1699" y="89"/>
                    <a:pt x="1694" y="79"/>
                    <a:pt x="1684" y="70"/>
                  </a:cubicBezTo>
                  <a:lnTo>
                    <a:pt x="1699" y="65"/>
                  </a:lnTo>
                  <a:lnTo>
                    <a:pt x="1641" y="31"/>
                  </a:lnTo>
                  <a:cubicBezTo>
                    <a:pt x="1622" y="21"/>
                    <a:pt x="1603" y="17"/>
                    <a:pt x="1583" y="12"/>
                  </a:cubicBezTo>
                  <a:lnTo>
                    <a:pt x="1564" y="7"/>
                  </a:lnTo>
                  <a:cubicBezTo>
                    <a:pt x="1548" y="3"/>
                    <a:pt x="1531" y="0"/>
                    <a:pt x="1515" y="0"/>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3" name="Google Shape;14013;p93"/>
            <p:cNvSpPr/>
            <p:nvPr/>
          </p:nvSpPr>
          <p:spPr>
            <a:xfrm>
              <a:off x="5617529" y="2121938"/>
              <a:ext cx="93160" cy="103625"/>
            </a:xfrm>
            <a:custGeom>
              <a:avLst/>
              <a:gdLst/>
              <a:ahLst/>
              <a:cxnLst/>
              <a:rect l="l" t="t" r="r" b="b"/>
              <a:pathLst>
                <a:path w="3552" h="3951" extrusionOk="0">
                  <a:moveTo>
                    <a:pt x="1040" y="0"/>
                  </a:moveTo>
                  <a:cubicBezTo>
                    <a:pt x="929" y="0"/>
                    <a:pt x="842" y="87"/>
                    <a:pt x="842" y="197"/>
                  </a:cubicBezTo>
                  <a:lnTo>
                    <a:pt x="842" y="1492"/>
                  </a:lnTo>
                  <a:cubicBezTo>
                    <a:pt x="842" y="1497"/>
                    <a:pt x="842" y="1506"/>
                    <a:pt x="842" y="1516"/>
                  </a:cubicBezTo>
                  <a:lnTo>
                    <a:pt x="842" y="1521"/>
                  </a:lnTo>
                  <a:cubicBezTo>
                    <a:pt x="838" y="1525"/>
                    <a:pt x="838" y="1530"/>
                    <a:pt x="838" y="1540"/>
                  </a:cubicBezTo>
                  <a:cubicBezTo>
                    <a:pt x="833" y="1545"/>
                    <a:pt x="833" y="1554"/>
                    <a:pt x="828" y="1559"/>
                  </a:cubicBezTo>
                  <a:lnTo>
                    <a:pt x="828" y="1564"/>
                  </a:lnTo>
                  <a:cubicBezTo>
                    <a:pt x="828" y="1569"/>
                    <a:pt x="823" y="1574"/>
                    <a:pt x="818" y="1578"/>
                  </a:cubicBezTo>
                  <a:lnTo>
                    <a:pt x="818" y="1583"/>
                  </a:lnTo>
                  <a:cubicBezTo>
                    <a:pt x="814" y="1588"/>
                    <a:pt x="814" y="1598"/>
                    <a:pt x="809" y="1602"/>
                  </a:cubicBezTo>
                  <a:lnTo>
                    <a:pt x="804" y="1607"/>
                  </a:lnTo>
                  <a:lnTo>
                    <a:pt x="789" y="1617"/>
                  </a:lnTo>
                  <a:lnTo>
                    <a:pt x="785" y="1622"/>
                  </a:lnTo>
                  <a:lnTo>
                    <a:pt x="770" y="1631"/>
                  </a:lnTo>
                  <a:lnTo>
                    <a:pt x="765" y="1631"/>
                  </a:lnTo>
                  <a:lnTo>
                    <a:pt x="746" y="1641"/>
                  </a:lnTo>
                  <a:cubicBezTo>
                    <a:pt x="722" y="1652"/>
                    <a:pt x="698" y="1657"/>
                    <a:pt x="675" y="1657"/>
                  </a:cubicBezTo>
                  <a:cubicBezTo>
                    <a:pt x="585" y="1657"/>
                    <a:pt x="506" y="1582"/>
                    <a:pt x="506" y="1482"/>
                  </a:cubicBezTo>
                  <a:lnTo>
                    <a:pt x="506" y="1217"/>
                  </a:lnTo>
                  <a:lnTo>
                    <a:pt x="708" y="1179"/>
                  </a:lnTo>
                  <a:lnTo>
                    <a:pt x="443" y="1145"/>
                  </a:lnTo>
                  <a:lnTo>
                    <a:pt x="395" y="1140"/>
                  </a:lnTo>
                  <a:lnTo>
                    <a:pt x="260" y="1140"/>
                  </a:lnTo>
                  <a:lnTo>
                    <a:pt x="236" y="1145"/>
                  </a:lnTo>
                  <a:lnTo>
                    <a:pt x="222" y="1150"/>
                  </a:lnTo>
                  <a:lnTo>
                    <a:pt x="207" y="1155"/>
                  </a:lnTo>
                  <a:lnTo>
                    <a:pt x="188" y="1165"/>
                  </a:lnTo>
                  <a:lnTo>
                    <a:pt x="178" y="1169"/>
                  </a:lnTo>
                  <a:cubicBezTo>
                    <a:pt x="169" y="1174"/>
                    <a:pt x="159" y="1179"/>
                    <a:pt x="154" y="1184"/>
                  </a:cubicBezTo>
                  <a:cubicBezTo>
                    <a:pt x="0" y="1314"/>
                    <a:pt x="24" y="1732"/>
                    <a:pt x="48" y="2103"/>
                  </a:cubicBezTo>
                  <a:cubicBezTo>
                    <a:pt x="87" y="2728"/>
                    <a:pt x="833" y="3287"/>
                    <a:pt x="838" y="3291"/>
                  </a:cubicBezTo>
                  <a:cubicBezTo>
                    <a:pt x="881" y="3325"/>
                    <a:pt x="910" y="3378"/>
                    <a:pt x="910" y="3431"/>
                  </a:cubicBezTo>
                  <a:lnTo>
                    <a:pt x="910" y="3951"/>
                  </a:lnTo>
                  <a:lnTo>
                    <a:pt x="3065" y="3951"/>
                  </a:lnTo>
                  <a:lnTo>
                    <a:pt x="3065" y="3229"/>
                  </a:lnTo>
                  <a:cubicBezTo>
                    <a:pt x="3065" y="3181"/>
                    <a:pt x="3089" y="3133"/>
                    <a:pt x="3128" y="3099"/>
                  </a:cubicBezTo>
                  <a:cubicBezTo>
                    <a:pt x="3532" y="2757"/>
                    <a:pt x="3551" y="1997"/>
                    <a:pt x="3527" y="1732"/>
                  </a:cubicBezTo>
                  <a:cubicBezTo>
                    <a:pt x="3518" y="1728"/>
                    <a:pt x="3508" y="1723"/>
                    <a:pt x="3503" y="1713"/>
                  </a:cubicBezTo>
                  <a:lnTo>
                    <a:pt x="3503" y="698"/>
                  </a:lnTo>
                  <a:cubicBezTo>
                    <a:pt x="3503" y="655"/>
                    <a:pt x="3484" y="606"/>
                    <a:pt x="3455" y="573"/>
                  </a:cubicBezTo>
                  <a:lnTo>
                    <a:pt x="3470" y="568"/>
                  </a:lnTo>
                  <a:lnTo>
                    <a:pt x="3417" y="534"/>
                  </a:lnTo>
                  <a:cubicBezTo>
                    <a:pt x="3393" y="520"/>
                    <a:pt x="3364" y="510"/>
                    <a:pt x="3330" y="505"/>
                  </a:cubicBezTo>
                  <a:lnTo>
                    <a:pt x="3282" y="505"/>
                  </a:lnTo>
                  <a:cubicBezTo>
                    <a:pt x="3176" y="505"/>
                    <a:pt x="3085" y="592"/>
                    <a:pt x="3085" y="703"/>
                  </a:cubicBezTo>
                  <a:lnTo>
                    <a:pt x="3085" y="1136"/>
                  </a:lnTo>
                  <a:cubicBezTo>
                    <a:pt x="3085" y="1145"/>
                    <a:pt x="3085" y="1150"/>
                    <a:pt x="3085" y="1160"/>
                  </a:cubicBezTo>
                  <a:lnTo>
                    <a:pt x="3085" y="1165"/>
                  </a:lnTo>
                  <a:cubicBezTo>
                    <a:pt x="3085" y="1169"/>
                    <a:pt x="3085" y="1179"/>
                    <a:pt x="3080" y="1184"/>
                  </a:cubicBezTo>
                  <a:cubicBezTo>
                    <a:pt x="3080" y="1189"/>
                    <a:pt x="3075" y="1198"/>
                    <a:pt x="3075" y="1203"/>
                  </a:cubicBezTo>
                  <a:lnTo>
                    <a:pt x="3075" y="1208"/>
                  </a:lnTo>
                  <a:cubicBezTo>
                    <a:pt x="3070" y="1213"/>
                    <a:pt x="3065" y="1222"/>
                    <a:pt x="3065" y="1227"/>
                  </a:cubicBezTo>
                  <a:cubicBezTo>
                    <a:pt x="3061" y="1237"/>
                    <a:pt x="3056" y="1242"/>
                    <a:pt x="3051" y="1246"/>
                  </a:cubicBezTo>
                  <a:lnTo>
                    <a:pt x="3046" y="1251"/>
                  </a:lnTo>
                  <a:lnTo>
                    <a:pt x="3037" y="1261"/>
                  </a:lnTo>
                  <a:lnTo>
                    <a:pt x="3032" y="1266"/>
                  </a:lnTo>
                  <a:cubicBezTo>
                    <a:pt x="3027" y="1270"/>
                    <a:pt x="3022" y="1275"/>
                    <a:pt x="3012" y="1280"/>
                  </a:cubicBezTo>
                  <a:lnTo>
                    <a:pt x="3008" y="1280"/>
                  </a:lnTo>
                  <a:lnTo>
                    <a:pt x="2988" y="1290"/>
                  </a:lnTo>
                  <a:lnTo>
                    <a:pt x="2979" y="1290"/>
                  </a:lnTo>
                  <a:cubicBezTo>
                    <a:pt x="2956" y="1299"/>
                    <a:pt x="2932" y="1304"/>
                    <a:pt x="2910" y="1304"/>
                  </a:cubicBezTo>
                  <a:cubicBezTo>
                    <a:pt x="2817" y="1304"/>
                    <a:pt x="2734" y="1231"/>
                    <a:pt x="2738" y="1131"/>
                  </a:cubicBezTo>
                  <a:lnTo>
                    <a:pt x="2738" y="549"/>
                  </a:lnTo>
                  <a:cubicBezTo>
                    <a:pt x="2733" y="501"/>
                    <a:pt x="2719" y="452"/>
                    <a:pt x="2690" y="419"/>
                  </a:cubicBezTo>
                  <a:lnTo>
                    <a:pt x="2700" y="414"/>
                  </a:lnTo>
                  <a:lnTo>
                    <a:pt x="2647" y="380"/>
                  </a:lnTo>
                  <a:cubicBezTo>
                    <a:pt x="2623" y="366"/>
                    <a:pt x="2594" y="356"/>
                    <a:pt x="2565" y="351"/>
                  </a:cubicBezTo>
                  <a:lnTo>
                    <a:pt x="2517" y="351"/>
                  </a:lnTo>
                  <a:cubicBezTo>
                    <a:pt x="2440" y="351"/>
                    <a:pt x="2373" y="395"/>
                    <a:pt x="2339" y="457"/>
                  </a:cubicBezTo>
                  <a:lnTo>
                    <a:pt x="2334" y="467"/>
                  </a:lnTo>
                  <a:lnTo>
                    <a:pt x="2334" y="1025"/>
                  </a:lnTo>
                  <a:cubicBezTo>
                    <a:pt x="2334" y="1035"/>
                    <a:pt x="2334" y="1039"/>
                    <a:pt x="2334" y="1049"/>
                  </a:cubicBezTo>
                  <a:lnTo>
                    <a:pt x="2334" y="1054"/>
                  </a:lnTo>
                  <a:cubicBezTo>
                    <a:pt x="2334" y="1059"/>
                    <a:pt x="2329" y="1068"/>
                    <a:pt x="2329" y="1073"/>
                  </a:cubicBezTo>
                  <a:cubicBezTo>
                    <a:pt x="2329" y="1078"/>
                    <a:pt x="2324" y="1088"/>
                    <a:pt x="2324" y="1092"/>
                  </a:cubicBezTo>
                  <a:lnTo>
                    <a:pt x="2324" y="1097"/>
                  </a:lnTo>
                  <a:cubicBezTo>
                    <a:pt x="2320" y="1102"/>
                    <a:pt x="2315" y="1112"/>
                    <a:pt x="2315" y="1116"/>
                  </a:cubicBezTo>
                  <a:cubicBezTo>
                    <a:pt x="2310" y="1126"/>
                    <a:pt x="2305" y="1131"/>
                    <a:pt x="2300" y="1136"/>
                  </a:cubicBezTo>
                  <a:lnTo>
                    <a:pt x="2296" y="1140"/>
                  </a:lnTo>
                  <a:lnTo>
                    <a:pt x="2281" y="1150"/>
                  </a:lnTo>
                  <a:lnTo>
                    <a:pt x="2281" y="1155"/>
                  </a:lnTo>
                  <a:cubicBezTo>
                    <a:pt x="2276" y="1160"/>
                    <a:pt x="2267" y="1165"/>
                    <a:pt x="2262" y="1169"/>
                  </a:cubicBezTo>
                  <a:lnTo>
                    <a:pt x="2257" y="1169"/>
                  </a:lnTo>
                  <a:lnTo>
                    <a:pt x="2238" y="1179"/>
                  </a:lnTo>
                  <a:lnTo>
                    <a:pt x="2233" y="1179"/>
                  </a:lnTo>
                  <a:cubicBezTo>
                    <a:pt x="2211" y="1189"/>
                    <a:pt x="2188" y="1193"/>
                    <a:pt x="2166" y="1193"/>
                  </a:cubicBezTo>
                  <a:cubicBezTo>
                    <a:pt x="2076" y="1193"/>
                    <a:pt x="1992" y="1121"/>
                    <a:pt x="1992" y="1020"/>
                  </a:cubicBezTo>
                  <a:lnTo>
                    <a:pt x="1992" y="409"/>
                  </a:lnTo>
                  <a:cubicBezTo>
                    <a:pt x="1992" y="361"/>
                    <a:pt x="1978" y="318"/>
                    <a:pt x="1949" y="279"/>
                  </a:cubicBezTo>
                  <a:lnTo>
                    <a:pt x="1959" y="274"/>
                  </a:lnTo>
                  <a:lnTo>
                    <a:pt x="1906" y="246"/>
                  </a:lnTo>
                  <a:cubicBezTo>
                    <a:pt x="1882" y="226"/>
                    <a:pt x="1853" y="217"/>
                    <a:pt x="1824" y="212"/>
                  </a:cubicBezTo>
                  <a:lnTo>
                    <a:pt x="1776" y="212"/>
                  </a:lnTo>
                  <a:cubicBezTo>
                    <a:pt x="1704" y="212"/>
                    <a:pt x="1636" y="255"/>
                    <a:pt x="1598" y="318"/>
                  </a:cubicBezTo>
                  <a:lnTo>
                    <a:pt x="1593" y="327"/>
                  </a:lnTo>
                  <a:lnTo>
                    <a:pt x="1593" y="1030"/>
                  </a:lnTo>
                  <a:cubicBezTo>
                    <a:pt x="1593" y="1035"/>
                    <a:pt x="1593" y="1044"/>
                    <a:pt x="1593" y="1054"/>
                  </a:cubicBezTo>
                  <a:lnTo>
                    <a:pt x="1593" y="1059"/>
                  </a:lnTo>
                  <a:cubicBezTo>
                    <a:pt x="1593" y="1064"/>
                    <a:pt x="1593" y="1073"/>
                    <a:pt x="1588" y="1078"/>
                  </a:cubicBezTo>
                  <a:cubicBezTo>
                    <a:pt x="1588" y="1083"/>
                    <a:pt x="1588" y="1092"/>
                    <a:pt x="1583" y="1097"/>
                  </a:cubicBezTo>
                  <a:lnTo>
                    <a:pt x="1583" y="1102"/>
                  </a:lnTo>
                  <a:cubicBezTo>
                    <a:pt x="1579" y="1107"/>
                    <a:pt x="1579" y="1112"/>
                    <a:pt x="1574" y="1121"/>
                  </a:cubicBezTo>
                  <a:cubicBezTo>
                    <a:pt x="1569" y="1126"/>
                    <a:pt x="1564" y="1136"/>
                    <a:pt x="1559" y="1140"/>
                  </a:cubicBezTo>
                  <a:lnTo>
                    <a:pt x="1555" y="1145"/>
                  </a:lnTo>
                  <a:lnTo>
                    <a:pt x="1545" y="1155"/>
                  </a:lnTo>
                  <a:lnTo>
                    <a:pt x="1540" y="1160"/>
                  </a:lnTo>
                  <a:lnTo>
                    <a:pt x="1521" y="1174"/>
                  </a:lnTo>
                  <a:lnTo>
                    <a:pt x="1516" y="1174"/>
                  </a:lnTo>
                  <a:lnTo>
                    <a:pt x="1502" y="1184"/>
                  </a:lnTo>
                  <a:cubicBezTo>
                    <a:pt x="1479" y="1193"/>
                    <a:pt x="1457" y="1197"/>
                    <a:pt x="1435" y="1197"/>
                  </a:cubicBezTo>
                  <a:cubicBezTo>
                    <a:pt x="1343" y="1197"/>
                    <a:pt x="1261" y="1121"/>
                    <a:pt x="1261" y="1020"/>
                  </a:cubicBezTo>
                  <a:lnTo>
                    <a:pt x="1261" y="193"/>
                  </a:lnTo>
                  <a:cubicBezTo>
                    <a:pt x="1261" y="144"/>
                    <a:pt x="1242" y="101"/>
                    <a:pt x="1213" y="67"/>
                  </a:cubicBezTo>
                  <a:lnTo>
                    <a:pt x="1223" y="58"/>
                  </a:lnTo>
                  <a:lnTo>
                    <a:pt x="1170" y="29"/>
                  </a:lnTo>
                  <a:cubicBezTo>
                    <a:pt x="1146" y="15"/>
                    <a:pt x="1117" y="0"/>
                    <a:pt x="1088" y="0"/>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4" name="Google Shape;14014;p93"/>
            <p:cNvSpPr/>
            <p:nvPr/>
          </p:nvSpPr>
          <p:spPr>
            <a:xfrm>
              <a:off x="5370047" y="2183258"/>
              <a:ext cx="29821" cy="73726"/>
            </a:xfrm>
            <a:custGeom>
              <a:avLst/>
              <a:gdLst/>
              <a:ahLst/>
              <a:cxnLst/>
              <a:rect l="l" t="t" r="r" b="b"/>
              <a:pathLst>
                <a:path w="1137" h="2811" extrusionOk="0">
                  <a:moveTo>
                    <a:pt x="256" y="1"/>
                  </a:moveTo>
                  <a:lnTo>
                    <a:pt x="236" y="5"/>
                  </a:lnTo>
                  <a:lnTo>
                    <a:pt x="222" y="10"/>
                  </a:lnTo>
                  <a:lnTo>
                    <a:pt x="203" y="15"/>
                  </a:lnTo>
                  <a:lnTo>
                    <a:pt x="188" y="20"/>
                  </a:lnTo>
                  <a:lnTo>
                    <a:pt x="174" y="25"/>
                  </a:lnTo>
                  <a:cubicBezTo>
                    <a:pt x="169" y="29"/>
                    <a:pt x="159" y="39"/>
                    <a:pt x="150" y="44"/>
                  </a:cubicBezTo>
                  <a:cubicBezTo>
                    <a:pt x="1" y="169"/>
                    <a:pt x="25" y="592"/>
                    <a:pt x="49" y="963"/>
                  </a:cubicBezTo>
                  <a:cubicBezTo>
                    <a:pt x="77" y="1483"/>
                    <a:pt x="631" y="1997"/>
                    <a:pt x="838" y="2151"/>
                  </a:cubicBezTo>
                  <a:cubicBezTo>
                    <a:pt x="881" y="2185"/>
                    <a:pt x="905" y="2233"/>
                    <a:pt x="905" y="2291"/>
                  </a:cubicBezTo>
                  <a:lnTo>
                    <a:pt x="905" y="2811"/>
                  </a:lnTo>
                  <a:lnTo>
                    <a:pt x="1136" y="2811"/>
                  </a:lnTo>
                  <a:lnTo>
                    <a:pt x="1136" y="2291"/>
                  </a:lnTo>
                  <a:cubicBezTo>
                    <a:pt x="1136" y="2238"/>
                    <a:pt x="1107" y="2185"/>
                    <a:pt x="1064" y="2156"/>
                  </a:cubicBezTo>
                  <a:cubicBezTo>
                    <a:pt x="857" y="1997"/>
                    <a:pt x="308" y="1483"/>
                    <a:pt x="275" y="963"/>
                  </a:cubicBezTo>
                  <a:cubicBezTo>
                    <a:pt x="256" y="592"/>
                    <a:pt x="227" y="174"/>
                    <a:pt x="381" y="49"/>
                  </a:cubicBezTo>
                  <a:cubicBezTo>
                    <a:pt x="385" y="39"/>
                    <a:pt x="395" y="34"/>
                    <a:pt x="405" y="29"/>
                  </a:cubicBezTo>
                  <a:lnTo>
                    <a:pt x="414" y="25"/>
                  </a:lnTo>
                  <a:lnTo>
                    <a:pt x="434" y="15"/>
                  </a:lnTo>
                  <a:lnTo>
                    <a:pt x="448" y="10"/>
                  </a:lnTo>
                  <a:lnTo>
                    <a:pt x="462" y="5"/>
                  </a:lnTo>
                  <a:lnTo>
                    <a:pt x="438" y="5"/>
                  </a:lnTo>
                  <a:lnTo>
                    <a:pt x="395" y="1"/>
                  </a:ln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5" name="Google Shape;14015;p93"/>
            <p:cNvSpPr/>
            <p:nvPr/>
          </p:nvSpPr>
          <p:spPr>
            <a:xfrm>
              <a:off x="5450067" y="2166604"/>
              <a:ext cx="9730" cy="20851"/>
            </a:xfrm>
            <a:custGeom>
              <a:avLst/>
              <a:gdLst/>
              <a:ahLst/>
              <a:cxnLst/>
              <a:rect l="l" t="t" r="r" b="b"/>
              <a:pathLst>
                <a:path w="371" h="795" extrusionOk="0">
                  <a:moveTo>
                    <a:pt x="246" y="0"/>
                  </a:moveTo>
                  <a:cubicBezTo>
                    <a:pt x="135" y="0"/>
                    <a:pt x="48" y="87"/>
                    <a:pt x="48" y="198"/>
                  </a:cubicBezTo>
                  <a:lnTo>
                    <a:pt x="48" y="631"/>
                  </a:lnTo>
                  <a:cubicBezTo>
                    <a:pt x="48" y="636"/>
                    <a:pt x="48" y="645"/>
                    <a:pt x="48" y="655"/>
                  </a:cubicBezTo>
                  <a:lnTo>
                    <a:pt x="48" y="660"/>
                  </a:lnTo>
                  <a:cubicBezTo>
                    <a:pt x="48" y="664"/>
                    <a:pt x="43" y="669"/>
                    <a:pt x="43" y="679"/>
                  </a:cubicBezTo>
                  <a:cubicBezTo>
                    <a:pt x="43" y="684"/>
                    <a:pt x="39" y="693"/>
                    <a:pt x="34" y="698"/>
                  </a:cubicBezTo>
                  <a:lnTo>
                    <a:pt x="34" y="703"/>
                  </a:lnTo>
                  <a:cubicBezTo>
                    <a:pt x="34" y="708"/>
                    <a:pt x="29" y="713"/>
                    <a:pt x="29" y="717"/>
                  </a:cubicBezTo>
                  <a:lnTo>
                    <a:pt x="29" y="722"/>
                  </a:lnTo>
                  <a:cubicBezTo>
                    <a:pt x="24" y="727"/>
                    <a:pt x="19" y="737"/>
                    <a:pt x="15" y="741"/>
                  </a:cubicBezTo>
                  <a:lnTo>
                    <a:pt x="10" y="746"/>
                  </a:lnTo>
                  <a:lnTo>
                    <a:pt x="0" y="756"/>
                  </a:lnTo>
                  <a:cubicBezTo>
                    <a:pt x="29" y="780"/>
                    <a:pt x="72" y="794"/>
                    <a:pt x="111" y="794"/>
                  </a:cubicBezTo>
                  <a:cubicBezTo>
                    <a:pt x="135" y="794"/>
                    <a:pt x="159" y="790"/>
                    <a:pt x="178" y="780"/>
                  </a:cubicBezTo>
                  <a:lnTo>
                    <a:pt x="183" y="780"/>
                  </a:lnTo>
                  <a:lnTo>
                    <a:pt x="202" y="770"/>
                  </a:lnTo>
                  <a:lnTo>
                    <a:pt x="207" y="770"/>
                  </a:lnTo>
                  <a:cubicBezTo>
                    <a:pt x="212" y="766"/>
                    <a:pt x="217" y="761"/>
                    <a:pt x="226" y="761"/>
                  </a:cubicBezTo>
                  <a:lnTo>
                    <a:pt x="226" y="756"/>
                  </a:lnTo>
                  <a:lnTo>
                    <a:pt x="241" y="741"/>
                  </a:lnTo>
                  <a:lnTo>
                    <a:pt x="246" y="737"/>
                  </a:lnTo>
                  <a:cubicBezTo>
                    <a:pt x="250" y="732"/>
                    <a:pt x="255" y="727"/>
                    <a:pt x="255" y="722"/>
                  </a:cubicBezTo>
                  <a:lnTo>
                    <a:pt x="255" y="717"/>
                  </a:lnTo>
                  <a:cubicBezTo>
                    <a:pt x="260" y="713"/>
                    <a:pt x="265" y="708"/>
                    <a:pt x="265" y="703"/>
                  </a:cubicBezTo>
                  <a:lnTo>
                    <a:pt x="265" y="698"/>
                  </a:lnTo>
                  <a:cubicBezTo>
                    <a:pt x="270" y="689"/>
                    <a:pt x="270" y="684"/>
                    <a:pt x="274" y="674"/>
                  </a:cubicBezTo>
                  <a:cubicBezTo>
                    <a:pt x="274" y="669"/>
                    <a:pt x="279" y="664"/>
                    <a:pt x="279" y="655"/>
                  </a:cubicBezTo>
                  <a:lnTo>
                    <a:pt x="279" y="650"/>
                  </a:lnTo>
                  <a:cubicBezTo>
                    <a:pt x="279" y="645"/>
                    <a:pt x="279" y="636"/>
                    <a:pt x="279" y="626"/>
                  </a:cubicBezTo>
                  <a:lnTo>
                    <a:pt x="279" y="193"/>
                  </a:lnTo>
                  <a:cubicBezTo>
                    <a:pt x="279" y="126"/>
                    <a:pt x="313" y="63"/>
                    <a:pt x="371" y="25"/>
                  </a:cubicBezTo>
                  <a:cubicBezTo>
                    <a:pt x="347" y="10"/>
                    <a:pt x="323" y="0"/>
                    <a:pt x="294" y="0"/>
                  </a:cubicBez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6" name="Google Shape;14016;p93"/>
            <p:cNvSpPr/>
            <p:nvPr/>
          </p:nvSpPr>
          <p:spPr>
            <a:xfrm>
              <a:off x="5430239" y="2162696"/>
              <a:ext cx="9494" cy="21979"/>
            </a:xfrm>
            <a:custGeom>
              <a:avLst/>
              <a:gdLst/>
              <a:ahLst/>
              <a:cxnLst/>
              <a:rect l="l" t="t" r="r" b="b"/>
              <a:pathLst>
                <a:path w="362" h="838" extrusionOk="0">
                  <a:moveTo>
                    <a:pt x="236" y="0"/>
                  </a:moveTo>
                  <a:cubicBezTo>
                    <a:pt x="159" y="0"/>
                    <a:pt x="92" y="44"/>
                    <a:pt x="58" y="106"/>
                  </a:cubicBezTo>
                  <a:lnTo>
                    <a:pt x="54" y="116"/>
                  </a:lnTo>
                  <a:lnTo>
                    <a:pt x="54" y="664"/>
                  </a:lnTo>
                  <a:cubicBezTo>
                    <a:pt x="54" y="674"/>
                    <a:pt x="54" y="679"/>
                    <a:pt x="54" y="688"/>
                  </a:cubicBezTo>
                  <a:lnTo>
                    <a:pt x="54" y="693"/>
                  </a:lnTo>
                  <a:cubicBezTo>
                    <a:pt x="54" y="698"/>
                    <a:pt x="49" y="708"/>
                    <a:pt x="49" y="712"/>
                  </a:cubicBezTo>
                  <a:cubicBezTo>
                    <a:pt x="49" y="717"/>
                    <a:pt x="44" y="727"/>
                    <a:pt x="39" y="732"/>
                  </a:cubicBezTo>
                  <a:lnTo>
                    <a:pt x="39" y="737"/>
                  </a:lnTo>
                  <a:cubicBezTo>
                    <a:pt x="39" y="746"/>
                    <a:pt x="34" y="751"/>
                    <a:pt x="34" y="756"/>
                  </a:cubicBezTo>
                  <a:cubicBezTo>
                    <a:pt x="30" y="765"/>
                    <a:pt x="25" y="770"/>
                    <a:pt x="20" y="775"/>
                  </a:cubicBezTo>
                  <a:lnTo>
                    <a:pt x="15" y="780"/>
                  </a:lnTo>
                  <a:lnTo>
                    <a:pt x="1" y="789"/>
                  </a:lnTo>
                  <a:cubicBezTo>
                    <a:pt x="34" y="818"/>
                    <a:pt x="78" y="838"/>
                    <a:pt x="121" y="838"/>
                  </a:cubicBezTo>
                  <a:cubicBezTo>
                    <a:pt x="145" y="838"/>
                    <a:pt x="164" y="833"/>
                    <a:pt x="188" y="823"/>
                  </a:cubicBezTo>
                  <a:lnTo>
                    <a:pt x="208" y="813"/>
                  </a:lnTo>
                  <a:lnTo>
                    <a:pt x="212" y="813"/>
                  </a:lnTo>
                  <a:lnTo>
                    <a:pt x="227" y="804"/>
                  </a:lnTo>
                  <a:lnTo>
                    <a:pt x="232" y="799"/>
                  </a:lnTo>
                  <a:lnTo>
                    <a:pt x="246" y="785"/>
                  </a:lnTo>
                  <a:lnTo>
                    <a:pt x="251" y="785"/>
                  </a:lnTo>
                  <a:cubicBezTo>
                    <a:pt x="251" y="775"/>
                    <a:pt x="256" y="770"/>
                    <a:pt x="261" y="765"/>
                  </a:cubicBezTo>
                  <a:lnTo>
                    <a:pt x="261" y="761"/>
                  </a:lnTo>
                  <a:cubicBezTo>
                    <a:pt x="265" y="756"/>
                    <a:pt x="270" y="751"/>
                    <a:pt x="270" y="746"/>
                  </a:cubicBezTo>
                  <a:lnTo>
                    <a:pt x="270" y="741"/>
                  </a:lnTo>
                  <a:cubicBezTo>
                    <a:pt x="275" y="737"/>
                    <a:pt x="275" y="727"/>
                    <a:pt x="280" y="722"/>
                  </a:cubicBezTo>
                  <a:cubicBezTo>
                    <a:pt x="280" y="712"/>
                    <a:pt x="280" y="708"/>
                    <a:pt x="285" y="703"/>
                  </a:cubicBezTo>
                  <a:lnTo>
                    <a:pt x="285" y="693"/>
                  </a:lnTo>
                  <a:cubicBezTo>
                    <a:pt x="285" y="688"/>
                    <a:pt x="285" y="679"/>
                    <a:pt x="285" y="674"/>
                  </a:cubicBezTo>
                  <a:lnTo>
                    <a:pt x="285" y="116"/>
                  </a:lnTo>
                  <a:lnTo>
                    <a:pt x="289" y="106"/>
                  </a:lnTo>
                  <a:cubicBezTo>
                    <a:pt x="304" y="72"/>
                    <a:pt x="328" y="48"/>
                    <a:pt x="362" y="29"/>
                  </a:cubicBezTo>
                  <a:cubicBezTo>
                    <a:pt x="338" y="15"/>
                    <a:pt x="309" y="5"/>
                    <a:pt x="285" y="0"/>
                  </a:cubicBez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7" name="Google Shape;14017;p93"/>
            <p:cNvSpPr/>
            <p:nvPr/>
          </p:nvSpPr>
          <p:spPr>
            <a:xfrm>
              <a:off x="5410804" y="2158788"/>
              <a:ext cx="9363" cy="25887"/>
            </a:xfrm>
            <a:custGeom>
              <a:avLst/>
              <a:gdLst/>
              <a:ahLst/>
              <a:cxnLst/>
              <a:rect l="l" t="t" r="r" b="b"/>
              <a:pathLst>
                <a:path w="357" h="987" extrusionOk="0">
                  <a:moveTo>
                    <a:pt x="227" y="0"/>
                  </a:moveTo>
                  <a:cubicBezTo>
                    <a:pt x="155" y="0"/>
                    <a:pt x="87" y="39"/>
                    <a:pt x="54" y="106"/>
                  </a:cubicBezTo>
                  <a:lnTo>
                    <a:pt x="49" y="116"/>
                  </a:lnTo>
                  <a:lnTo>
                    <a:pt x="49" y="813"/>
                  </a:lnTo>
                  <a:cubicBezTo>
                    <a:pt x="49" y="823"/>
                    <a:pt x="49" y="828"/>
                    <a:pt x="49" y="837"/>
                  </a:cubicBezTo>
                  <a:lnTo>
                    <a:pt x="49" y="842"/>
                  </a:lnTo>
                  <a:cubicBezTo>
                    <a:pt x="49" y="847"/>
                    <a:pt x="49" y="857"/>
                    <a:pt x="44" y="861"/>
                  </a:cubicBezTo>
                  <a:cubicBezTo>
                    <a:pt x="44" y="866"/>
                    <a:pt x="39" y="876"/>
                    <a:pt x="39" y="881"/>
                  </a:cubicBezTo>
                  <a:lnTo>
                    <a:pt x="39" y="886"/>
                  </a:lnTo>
                  <a:cubicBezTo>
                    <a:pt x="34" y="895"/>
                    <a:pt x="30" y="900"/>
                    <a:pt x="30" y="905"/>
                  </a:cubicBezTo>
                  <a:cubicBezTo>
                    <a:pt x="25" y="914"/>
                    <a:pt x="20" y="919"/>
                    <a:pt x="15" y="924"/>
                  </a:cubicBezTo>
                  <a:lnTo>
                    <a:pt x="10" y="929"/>
                  </a:lnTo>
                  <a:lnTo>
                    <a:pt x="1" y="938"/>
                  </a:lnTo>
                  <a:cubicBezTo>
                    <a:pt x="30" y="967"/>
                    <a:pt x="73" y="987"/>
                    <a:pt x="116" y="987"/>
                  </a:cubicBezTo>
                  <a:cubicBezTo>
                    <a:pt x="140" y="987"/>
                    <a:pt x="164" y="982"/>
                    <a:pt x="184" y="972"/>
                  </a:cubicBezTo>
                  <a:lnTo>
                    <a:pt x="203" y="962"/>
                  </a:lnTo>
                  <a:lnTo>
                    <a:pt x="208" y="962"/>
                  </a:lnTo>
                  <a:lnTo>
                    <a:pt x="222" y="953"/>
                  </a:lnTo>
                  <a:lnTo>
                    <a:pt x="227" y="948"/>
                  </a:lnTo>
                  <a:lnTo>
                    <a:pt x="241" y="934"/>
                  </a:lnTo>
                  <a:lnTo>
                    <a:pt x="246" y="934"/>
                  </a:lnTo>
                  <a:cubicBezTo>
                    <a:pt x="251" y="924"/>
                    <a:pt x="256" y="919"/>
                    <a:pt x="256" y="914"/>
                  </a:cubicBezTo>
                  <a:lnTo>
                    <a:pt x="256" y="910"/>
                  </a:lnTo>
                  <a:cubicBezTo>
                    <a:pt x="261" y="905"/>
                    <a:pt x="265" y="900"/>
                    <a:pt x="265" y="895"/>
                  </a:cubicBezTo>
                  <a:lnTo>
                    <a:pt x="265" y="890"/>
                  </a:lnTo>
                  <a:cubicBezTo>
                    <a:pt x="270" y="886"/>
                    <a:pt x="270" y="876"/>
                    <a:pt x="275" y="871"/>
                  </a:cubicBezTo>
                  <a:cubicBezTo>
                    <a:pt x="275" y="861"/>
                    <a:pt x="280" y="857"/>
                    <a:pt x="280" y="852"/>
                  </a:cubicBezTo>
                  <a:lnTo>
                    <a:pt x="280" y="842"/>
                  </a:lnTo>
                  <a:cubicBezTo>
                    <a:pt x="280" y="837"/>
                    <a:pt x="280" y="828"/>
                    <a:pt x="280" y="823"/>
                  </a:cubicBezTo>
                  <a:lnTo>
                    <a:pt x="280" y="111"/>
                  </a:lnTo>
                  <a:lnTo>
                    <a:pt x="285" y="101"/>
                  </a:lnTo>
                  <a:cubicBezTo>
                    <a:pt x="299" y="72"/>
                    <a:pt x="323" y="48"/>
                    <a:pt x="357" y="29"/>
                  </a:cubicBezTo>
                  <a:cubicBezTo>
                    <a:pt x="333" y="15"/>
                    <a:pt x="304" y="5"/>
                    <a:pt x="280" y="0"/>
                  </a:cubicBez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8" name="Google Shape;14018;p93"/>
            <p:cNvSpPr/>
            <p:nvPr/>
          </p:nvSpPr>
          <p:spPr>
            <a:xfrm>
              <a:off x="5391002" y="2153097"/>
              <a:ext cx="9730" cy="43590"/>
            </a:xfrm>
            <a:custGeom>
              <a:avLst/>
              <a:gdLst/>
              <a:ahLst/>
              <a:cxnLst/>
              <a:rect l="l" t="t" r="r" b="b"/>
              <a:pathLst>
                <a:path w="371" h="1662" extrusionOk="0">
                  <a:moveTo>
                    <a:pt x="246" y="1"/>
                  </a:moveTo>
                  <a:cubicBezTo>
                    <a:pt x="135" y="1"/>
                    <a:pt x="48" y="87"/>
                    <a:pt x="48" y="198"/>
                  </a:cubicBezTo>
                  <a:lnTo>
                    <a:pt x="48" y="1175"/>
                  </a:lnTo>
                  <a:lnTo>
                    <a:pt x="135" y="1184"/>
                  </a:lnTo>
                  <a:lnTo>
                    <a:pt x="48" y="1204"/>
                  </a:lnTo>
                  <a:lnTo>
                    <a:pt x="48" y="1492"/>
                  </a:lnTo>
                  <a:cubicBezTo>
                    <a:pt x="48" y="1497"/>
                    <a:pt x="48" y="1507"/>
                    <a:pt x="48" y="1516"/>
                  </a:cubicBezTo>
                  <a:lnTo>
                    <a:pt x="48" y="1521"/>
                  </a:lnTo>
                  <a:cubicBezTo>
                    <a:pt x="48" y="1526"/>
                    <a:pt x="48" y="1531"/>
                    <a:pt x="44" y="1540"/>
                  </a:cubicBezTo>
                  <a:cubicBezTo>
                    <a:pt x="44" y="1545"/>
                    <a:pt x="39" y="1555"/>
                    <a:pt x="39" y="1560"/>
                  </a:cubicBezTo>
                  <a:lnTo>
                    <a:pt x="39" y="1564"/>
                  </a:lnTo>
                  <a:cubicBezTo>
                    <a:pt x="34" y="1569"/>
                    <a:pt x="34" y="1574"/>
                    <a:pt x="29" y="1579"/>
                  </a:cubicBezTo>
                  <a:lnTo>
                    <a:pt x="29" y="1584"/>
                  </a:lnTo>
                  <a:cubicBezTo>
                    <a:pt x="24" y="1588"/>
                    <a:pt x="20" y="1598"/>
                    <a:pt x="15" y="1603"/>
                  </a:cubicBezTo>
                  <a:lnTo>
                    <a:pt x="10" y="1608"/>
                  </a:lnTo>
                  <a:lnTo>
                    <a:pt x="0" y="1617"/>
                  </a:lnTo>
                  <a:cubicBezTo>
                    <a:pt x="31" y="1645"/>
                    <a:pt x="72" y="1661"/>
                    <a:pt x="113" y="1661"/>
                  </a:cubicBezTo>
                  <a:cubicBezTo>
                    <a:pt x="136" y="1661"/>
                    <a:pt x="158" y="1656"/>
                    <a:pt x="178" y="1646"/>
                  </a:cubicBezTo>
                  <a:lnTo>
                    <a:pt x="198" y="1637"/>
                  </a:lnTo>
                  <a:lnTo>
                    <a:pt x="202" y="1637"/>
                  </a:lnTo>
                  <a:lnTo>
                    <a:pt x="222" y="1627"/>
                  </a:lnTo>
                  <a:lnTo>
                    <a:pt x="226" y="1622"/>
                  </a:lnTo>
                  <a:lnTo>
                    <a:pt x="236" y="1608"/>
                  </a:lnTo>
                  <a:lnTo>
                    <a:pt x="241" y="1603"/>
                  </a:lnTo>
                  <a:cubicBezTo>
                    <a:pt x="246" y="1598"/>
                    <a:pt x="250" y="1593"/>
                    <a:pt x="255" y="1588"/>
                  </a:cubicBezTo>
                  <a:lnTo>
                    <a:pt x="255" y="1584"/>
                  </a:lnTo>
                  <a:cubicBezTo>
                    <a:pt x="260" y="1579"/>
                    <a:pt x="260" y="1574"/>
                    <a:pt x="265" y="1569"/>
                  </a:cubicBezTo>
                  <a:lnTo>
                    <a:pt x="265" y="1564"/>
                  </a:lnTo>
                  <a:cubicBezTo>
                    <a:pt x="265" y="1555"/>
                    <a:pt x="270" y="1550"/>
                    <a:pt x="270" y="1545"/>
                  </a:cubicBezTo>
                  <a:cubicBezTo>
                    <a:pt x="275" y="1536"/>
                    <a:pt x="275" y="1531"/>
                    <a:pt x="275" y="1521"/>
                  </a:cubicBezTo>
                  <a:lnTo>
                    <a:pt x="275" y="1511"/>
                  </a:lnTo>
                  <a:cubicBezTo>
                    <a:pt x="275" y="1502"/>
                    <a:pt x="275" y="1497"/>
                    <a:pt x="275" y="1487"/>
                  </a:cubicBezTo>
                  <a:lnTo>
                    <a:pt x="275" y="198"/>
                  </a:lnTo>
                  <a:cubicBezTo>
                    <a:pt x="275" y="126"/>
                    <a:pt x="313" y="63"/>
                    <a:pt x="371" y="29"/>
                  </a:cubicBezTo>
                  <a:cubicBezTo>
                    <a:pt x="347" y="15"/>
                    <a:pt x="318" y="5"/>
                    <a:pt x="294" y="1"/>
                  </a:cubicBez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19" name="Google Shape;14019;p93"/>
            <p:cNvSpPr/>
            <p:nvPr/>
          </p:nvSpPr>
          <p:spPr>
            <a:xfrm>
              <a:off x="5585846" y="2037066"/>
              <a:ext cx="14530" cy="23133"/>
            </a:xfrm>
            <a:custGeom>
              <a:avLst/>
              <a:gdLst/>
              <a:ahLst/>
              <a:cxnLst/>
              <a:rect l="l" t="t" r="r" b="b"/>
              <a:pathLst>
                <a:path w="554" h="882" extrusionOk="0">
                  <a:moveTo>
                    <a:pt x="427" y="1"/>
                  </a:moveTo>
                  <a:cubicBezTo>
                    <a:pt x="339" y="1"/>
                    <a:pt x="257" y="63"/>
                    <a:pt x="236" y="157"/>
                  </a:cubicBezTo>
                  <a:lnTo>
                    <a:pt x="49" y="758"/>
                  </a:lnTo>
                  <a:cubicBezTo>
                    <a:pt x="44" y="768"/>
                    <a:pt x="44" y="773"/>
                    <a:pt x="39" y="782"/>
                  </a:cubicBezTo>
                  <a:lnTo>
                    <a:pt x="39" y="792"/>
                  </a:lnTo>
                  <a:lnTo>
                    <a:pt x="29" y="801"/>
                  </a:lnTo>
                  <a:cubicBezTo>
                    <a:pt x="20" y="816"/>
                    <a:pt x="10" y="825"/>
                    <a:pt x="1" y="835"/>
                  </a:cubicBezTo>
                  <a:cubicBezTo>
                    <a:pt x="31" y="866"/>
                    <a:pt x="74" y="882"/>
                    <a:pt x="117" y="882"/>
                  </a:cubicBezTo>
                  <a:cubicBezTo>
                    <a:pt x="134" y="882"/>
                    <a:pt x="152" y="879"/>
                    <a:pt x="169" y="874"/>
                  </a:cubicBezTo>
                  <a:lnTo>
                    <a:pt x="183" y="864"/>
                  </a:lnTo>
                  <a:cubicBezTo>
                    <a:pt x="212" y="854"/>
                    <a:pt x="241" y="830"/>
                    <a:pt x="260" y="801"/>
                  </a:cubicBezTo>
                  <a:lnTo>
                    <a:pt x="265" y="792"/>
                  </a:lnTo>
                  <a:lnTo>
                    <a:pt x="270" y="782"/>
                  </a:lnTo>
                  <a:cubicBezTo>
                    <a:pt x="275" y="773"/>
                    <a:pt x="275" y="768"/>
                    <a:pt x="280" y="758"/>
                  </a:cubicBezTo>
                  <a:lnTo>
                    <a:pt x="467" y="157"/>
                  </a:lnTo>
                  <a:cubicBezTo>
                    <a:pt x="482" y="104"/>
                    <a:pt x="511" y="60"/>
                    <a:pt x="554" y="36"/>
                  </a:cubicBezTo>
                  <a:cubicBezTo>
                    <a:pt x="535" y="22"/>
                    <a:pt x="520" y="17"/>
                    <a:pt x="501" y="12"/>
                  </a:cubicBezTo>
                  <a:lnTo>
                    <a:pt x="477" y="7"/>
                  </a:lnTo>
                  <a:cubicBezTo>
                    <a:pt x="460" y="3"/>
                    <a:pt x="444" y="1"/>
                    <a:pt x="427" y="1"/>
                  </a:cubicBez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0" name="Google Shape;14020;p93"/>
            <p:cNvSpPr/>
            <p:nvPr/>
          </p:nvSpPr>
          <p:spPr>
            <a:xfrm>
              <a:off x="5567540" y="2028647"/>
              <a:ext cx="14294" cy="24287"/>
            </a:xfrm>
            <a:custGeom>
              <a:avLst/>
              <a:gdLst/>
              <a:ahLst/>
              <a:cxnLst/>
              <a:rect l="l" t="t" r="r" b="b"/>
              <a:pathLst>
                <a:path w="545" h="926" extrusionOk="0">
                  <a:moveTo>
                    <a:pt x="424" y="1"/>
                  </a:moveTo>
                  <a:cubicBezTo>
                    <a:pt x="361" y="1"/>
                    <a:pt x="301" y="32"/>
                    <a:pt x="266" y="83"/>
                  </a:cubicBezTo>
                  <a:lnTo>
                    <a:pt x="261" y="88"/>
                  </a:lnTo>
                  <a:lnTo>
                    <a:pt x="49" y="805"/>
                  </a:lnTo>
                  <a:cubicBezTo>
                    <a:pt x="44" y="810"/>
                    <a:pt x="39" y="819"/>
                    <a:pt x="35" y="824"/>
                  </a:cubicBezTo>
                  <a:lnTo>
                    <a:pt x="35" y="834"/>
                  </a:lnTo>
                  <a:cubicBezTo>
                    <a:pt x="35" y="838"/>
                    <a:pt x="30" y="843"/>
                    <a:pt x="25" y="848"/>
                  </a:cubicBezTo>
                  <a:lnTo>
                    <a:pt x="25" y="853"/>
                  </a:lnTo>
                  <a:cubicBezTo>
                    <a:pt x="20" y="858"/>
                    <a:pt x="15" y="863"/>
                    <a:pt x="11" y="872"/>
                  </a:cubicBezTo>
                  <a:lnTo>
                    <a:pt x="6" y="877"/>
                  </a:lnTo>
                  <a:lnTo>
                    <a:pt x="1" y="882"/>
                  </a:lnTo>
                  <a:cubicBezTo>
                    <a:pt x="20" y="896"/>
                    <a:pt x="39" y="911"/>
                    <a:pt x="68" y="920"/>
                  </a:cubicBezTo>
                  <a:cubicBezTo>
                    <a:pt x="83" y="925"/>
                    <a:pt x="97" y="925"/>
                    <a:pt x="116" y="925"/>
                  </a:cubicBezTo>
                  <a:cubicBezTo>
                    <a:pt x="140" y="925"/>
                    <a:pt x="164" y="920"/>
                    <a:pt x="184" y="911"/>
                  </a:cubicBezTo>
                  <a:cubicBezTo>
                    <a:pt x="198" y="906"/>
                    <a:pt x="213" y="896"/>
                    <a:pt x="227" y="887"/>
                  </a:cubicBezTo>
                  <a:lnTo>
                    <a:pt x="237" y="877"/>
                  </a:lnTo>
                  <a:lnTo>
                    <a:pt x="241" y="872"/>
                  </a:lnTo>
                  <a:cubicBezTo>
                    <a:pt x="246" y="867"/>
                    <a:pt x="251" y="863"/>
                    <a:pt x="256" y="853"/>
                  </a:cubicBezTo>
                  <a:cubicBezTo>
                    <a:pt x="261" y="843"/>
                    <a:pt x="266" y="838"/>
                    <a:pt x="266" y="834"/>
                  </a:cubicBezTo>
                  <a:lnTo>
                    <a:pt x="266" y="824"/>
                  </a:lnTo>
                  <a:cubicBezTo>
                    <a:pt x="270" y="819"/>
                    <a:pt x="275" y="810"/>
                    <a:pt x="275" y="805"/>
                  </a:cubicBezTo>
                  <a:lnTo>
                    <a:pt x="487" y="88"/>
                  </a:lnTo>
                  <a:lnTo>
                    <a:pt x="492" y="83"/>
                  </a:lnTo>
                  <a:cubicBezTo>
                    <a:pt x="506" y="64"/>
                    <a:pt x="525" y="45"/>
                    <a:pt x="545" y="35"/>
                  </a:cubicBezTo>
                  <a:lnTo>
                    <a:pt x="535" y="30"/>
                  </a:lnTo>
                  <a:lnTo>
                    <a:pt x="511" y="21"/>
                  </a:lnTo>
                  <a:lnTo>
                    <a:pt x="492" y="11"/>
                  </a:lnTo>
                  <a:lnTo>
                    <a:pt x="468" y="6"/>
                  </a:lnTo>
                  <a:cubicBezTo>
                    <a:pt x="453" y="2"/>
                    <a:pt x="438" y="1"/>
                    <a:pt x="424" y="1"/>
                  </a:cubicBez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1" name="Google Shape;14021;p93"/>
            <p:cNvSpPr/>
            <p:nvPr/>
          </p:nvSpPr>
          <p:spPr>
            <a:xfrm>
              <a:off x="5548498" y="2020490"/>
              <a:ext cx="15159" cy="27880"/>
            </a:xfrm>
            <a:custGeom>
              <a:avLst/>
              <a:gdLst/>
              <a:ahLst/>
              <a:cxnLst/>
              <a:rect l="l" t="t" r="r" b="b"/>
              <a:pathLst>
                <a:path w="578" h="1063" extrusionOk="0">
                  <a:moveTo>
                    <a:pt x="459" y="0"/>
                  </a:moveTo>
                  <a:cubicBezTo>
                    <a:pt x="400" y="0"/>
                    <a:pt x="342" y="25"/>
                    <a:pt x="303" y="72"/>
                  </a:cubicBezTo>
                  <a:lnTo>
                    <a:pt x="299" y="76"/>
                  </a:lnTo>
                  <a:lnTo>
                    <a:pt x="48" y="938"/>
                  </a:lnTo>
                  <a:cubicBezTo>
                    <a:pt x="44" y="947"/>
                    <a:pt x="44" y="957"/>
                    <a:pt x="39" y="962"/>
                  </a:cubicBezTo>
                  <a:lnTo>
                    <a:pt x="39" y="971"/>
                  </a:lnTo>
                  <a:cubicBezTo>
                    <a:pt x="34" y="976"/>
                    <a:pt x="29" y="981"/>
                    <a:pt x="29" y="986"/>
                  </a:cubicBezTo>
                  <a:lnTo>
                    <a:pt x="24" y="991"/>
                  </a:lnTo>
                  <a:cubicBezTo>
                    <a:pt x="20" y="996"/>
                    <a:pt x="15" y="1005"/>
                    <a:pt x="10" y="1010"/>
                  </a:cubicBezTo>
                  <a:lnTo>
                    <a:pt x="0" y="1015"/>
                  </a:lnTo>
                  <a:lnTo>
                    <a:pt x="0" y="1020"/>
                  </a:lnTo>
                  <a:cubicBezTo>
                    <a:pt x="20" y="1039"/>
                    <a:pt x="39" y="1048"/>
                    <a:pt x="68" y="1058"/>
                  </a:cubicBezTo>
                  <a:cubicBezTo>
                    <a:pt x="82" y="1063"/>
                    <a:pt x="97" y="1063"/>
                    <a:pt x="116" y="1063"/>
                  </a:cubicBezTo>
                  <a:cubicBezTo>
                    <a:pt x="135" y="1063"/>
                    <a:pt x="154" y="1063"/>
                    <a:pt x="174" y="1053"/>
                  </a:cubicBezTo>
                  <a:lnTo>
                    <a:pt x="183" y="1048"/>
                  </a:lnTo>
                  <a:cubicBezTo>
                    <a:pt x="202" y="1044"/>
                    <a:pt x="217" y="1034"/>
                    <a:pt x="231" y="1020"/>
                  </a:cubicBezTo>
                  <a:lnTo>
                    <a:pt x="236" y="1015"/>
                  </a:lnTo>
                  <a:lnTo>
                    <a:pt x="246" y="1005"/>
                  </a:lnTo>
                  <a:lnTo>
                    <a:pt x="255" y="991"/>
                  </a:lnTo>
                  <a:lnTo>
                    <a:pt x="260" y="986"/>
                  </a:lnTo>
                  <a:cubicBezTo>
                    <a:pt x="265" y="981"/>
                    <a:pt x="265" y="976"/>
                    <a:pt x="270" y="967"/>
                  </a:cubicBezTo>
                  <a:lnTo>
                    <a:pt x="270" y="962"/>
                  </a:lnTo>
                  <a:cubicBezTo>
                    <a:pt x="275" y="957"/>
                    <a:pt x="275" y="947"/>
                    <a:pt x="279" y="938"/>
                  </a:cubicBezTo>
                  <a:lnTo>
                    <a:pt x="530" y="76"/>
                  </a:lnTo>
                  <a:lnTo>
                    <a:pt x="534" y="72"/>
                  </a:lnTo>
                  <a:cubicBezTo>
                    <a:pt x="544" y="57"/>
                    <a:pt x="563" y="43"/>
                    <a:pt x="578" y="33"/>
                  </a:cubicBezTo>
                  <a:cubicBezTo>
                    <a:pt x="558" y="24"/>
                    <a:pt x="544" y="14"/>
                    <a:pt x="525" y="9"/>
                  </a:cubicBezTo>
                  <a:lnTo>
                    <a:pt x="501" y="4"/>
                  </a:lnTo>
                  <a:cubicBezTo>
                    <a:pt x="487" y="2"/>
                    <a:pt x="473" y="0"/>
                    <a:pt x="459" y="0"/>
                  </a:cubicBez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2" name="Google Shape;14022;p93"/>
            <p:cNvSpPr/>
            <p:nvPr/>
          </p:nvSpPr>
          <p:spPr>
            <a:xfrm>
              <a:off x="5526021" y="2010498"/>
              <a:ext cx="19723" cy="45085"/>
            </a:xfrm>
            <a:custGeom>
              <a:avLst/>
              <a:gdLst/>
              <a:ahLst/>
              <a:cxnLst/>
              <a:rect l="l" t="t" r="r" b="b"/>
              <a:pathLst>
                <a:path w="752" h="1719" extrusionOk="0">
                  <a:moveTo>
                    <a:pt x="630" y="1"/>
                  </a:moveTo>
                  <a:cubicBezTo>
                    <a:pt x="595" y="1"/>
                    <a:pt x="559" y="9"/>
                    <a:pt x="525" y="29"/>
                  </a:cubicBezTo>
                  <a:cubicBezTo>
                    <a:pt x="482" y="58"/>
                    <a:pt x="448" y="101"/>
                    <a:pt x="439" y="150"/>
                  </a:cubicBezTo>
                  <a:lnTo>
                    <a:pt x="49" y="1588"/>
                  </a:lnTo>
                  <a:cubicBezTo>
                    <a:pt x="49" y="1593"/>
                    <a:pt x="44" y="1603"/>
                    <a:pt x="44" y="1612"/>
                  </a:cubicBezTo>
                  <a:lnTo>
                    <a:pt x="44" y="1617"/>
                  </a:lnTo>
                  <a:cubicBezTo>
                    <a:pt x="39" y="1622"/>
                    <a:pt x="34" y="1632"/>
                    <a:pt x="30" y="1636"/>
                  </a:cubicBezTo>
                  <a:cubicBezTo>
                    <a:pt x="25" y="1646"/>
                    <a:pt x="20" y="1651"/>
                    <a:pt x="15" y="1660"/>
                  </a:cubicBezTo>
                  <a:lnTo>
                    <a:pt x="10" y="1660"/>
                  </a:lnTo>
                  <a:lnTo>
                    <a:pt x="1" y="1670"/>
                  </a:lnTo>
                  <a:cubicBezTo>
                    <a:pt x="20" y="1689"/>
                    <a:pt x="44" y="1704"/>
                    <a:pt x="73" y="1713"/>
                  </a:cubicBezTo>
                  <a:cubicBezTo>
                    <a:pt x="86" y="1717"/>
                    <a:pt x="99" y="1718"/>
                    <a:pt x="113" y="1718"/>
                  </a:cubicBezTo>
                  <a:cubicBezTo>
                    <a:pt x="140" y="1718"/>
                    <a:pt x="168" y="1712"/>
                    <a:pt x="193" y="1699"/>
                  </a:cubicBezTo>
                  <a:lnTo>
                    <a:pt x="203" y="1694"/>
                  </a:lnTo>
                  <a:cubicBezTo>
                    <a:pt x="208" y="1689"/>
                    <a:pt x="213" y="1689"/>
                    <a:pt x="222" y="1684"/>
                  </a:cubicBezTo>
                  <a:lnTo>
                    <a:pt x="227" y="1680"/>
                  </a:lnTo>
                  <a:lnTo>
                    <a:pt x="241" y="1665"/>
                  </a:lnTo>
                  <a:lnTo>
                    <a:pt x="246" y="1660"/>
                  </a:lnTo>
                  <a:cubicBezTo>
                    <a:pt x="251" y="1656"/>
                    <a:pt x="256" y="1646"/>
                    <a:pt x="261" y="1641"/>
                  </a:cubicBezTo>
                  <a:cubicBezTo>
                    <a:pt x="265" y="1636"/>
                    <a:pt x="270" y="1627"/>
                    <a:pt x="270" y="1622"/>
                  </a:cubicBezTo>
                  <a:lnTo>
                    <a:pt x="270" y="1612"/>
                  </a:lnTo>
                  <a:cubicBezTo>
                    <a:pt x="275" y="1607"/>
                    <a:pt x="280" y="1598"/>
                    <a:pt x="280" y="1588"/>
                  </a:cubicBezTo>
                  <a:lnTo>
                    <a:pt x="670" y="154"/>
                  </a:lnTo>
                  <a:cubicBezTo>
                    <a:pt x="679" y="101"/>
                    <a:pt x="708" y="58"/>
                    <a:pt x="751" y="34"/>
                  </a:cubicBezTo>
                  <a:cubicBezTo>
                    <a:pt x="737" y="24"/>
                    <a:pt x="718" y="15"/>
                    <a:pt x="699" y="10"/>
                  </a:cubicBezTo>
                  <a:lnTo>
                    <a:pt x="674" y="5"/>
                  </a:lnTo>
                  <a:cubicBezTo>
                    <a:pt x="660" y="2"/>
                    <a:pt x="645" y="1"/>
                    <a:pt x="630" y="1"/>
                  </a:cubicBez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3" name="Google Shape;14023;p93"/>
            <p:cNvSpPr/>
            <p:nvPr/>
          </p:nvSpPr>
          <p:spPr>
            <a:xfrm>
              <a:off x="5502810" y="2047216"/>
              <a:ext cx="20457" cy="82302"/>
            </a:xfrm>
            <a:custGeom>
              <a:avLst/>
              <a:gdLst/>
              <a:ahLst/>
              <a:cxnLst/>
              <a:rect l="l" t="t" r="r" b="b"/>
              <a:pathLst>
                <a:path w="780" h="3138" extrusionOk="0">
                  <a:moveTo>
                    <a:pt x="150" y="1"/>
                  </a:moveTo>
                  <a:lnTo>
                    <a:pt x="135" y="44"/>
                  </a:lnTo>
                  <a:cubicBezTo>
                    <a:pt x="87" y="232"/>
                    <a:pt x="44" y="419"/>
                    <a:pt x="15" y="607"/>
                  </a:cubicBezTo>
                  <a:cubicBezTo>
                    <a:pt x="5" y="665"/>
                    <a:pt x="0" y="722"/>
                    <a:pt x="5" y="785"/>
                  </a:cubicBezTo>
                  <a:cubicBezTo>
                    <a:pt x="15" y="1290"/>
                    <a:pt x="409" y="1819"/>
                    <a:pt x="496" y="1925"/>
                  </a:cubicBezTo>
                  <a:lnTo>
                    <a:pt x="511" y="1945"/>
                  </a:lnTo>
                  <a:cubicBezTo>
                    <a:pt x="535" y="1978"/>
                    <a:pt x="549" y="2017"/>
                    <a:pt x="549" y="2055"/>
                  </a:cubicBezTo>
                  <a:lnTo>
                    <a:pt x="549" y="3138"/>
                  </a:lnTo>
                  <a:lnTo>
                    <a:pt x="780" y="3138"/>
                  </a:lnTo>
                  <a:lnTo>
                    <a:pt x="780" y="2055"/>
                  </a:lnTo>
                  <a:cubicBezTo>
                    <a:pt x="780" y="2017"/>
                    <a:pt x="766" y="1978"/>
                    <a:pt x="737" y="1945"/>
                  </a:cubicBezTo>
                  <a:lnTo>
                    <a:pt x="722" y="1925"/>
                  </a:lnTo>
                  <a:cubicBezTo>
                    <a:pt x="636" y="1819"/>
                    <a:pt x="241" y="1290"/>
                    <a:pt x="231" y="785"/>
                  </a:cubicBezTo>
                  <a:cubicBezTo>
                    <a:pt x="231" y="722"/>
                    <a:pt x="236" y="665"/>
                    <a:pt x="246" y="607"/>
                  </a:cubicBezTo>
                  <a:cubicBezTo>
                    <a:pt x="275" y="434"/>
                    <a:pt x="308" y="256"/>
                    <a:pt x="357" y="87"/>
                  </a:cubicBezTo>
                  <a:lnTo>
                    <a:pt x="150" y="1"/>
                  </a:ln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4" name="Google Shape;14024;p93"/>
            <p:cNvSpPr/>
            <p:nvPr/>
          </p:nvSpPr>
          <p:spPr>
            <a:xfrm>
              <a:off x="5677354" y="2131380"/>
              <a:ext cx="9363" cy="22031"/>
            </a:xfrm>
            <a:custGeom>
              <a:avLst/>
              <a:gdLst/>
              <a:ahLst/>
              <a:cxnLst/>
              <a:rect l="l" t="t" r="r" b="b"/>
              <a:pathLst>
                <a:path w="357" h="840" extrusionOk="0">
                  <a:moveTo>
                    <a:pt x="231" y="1"/>
                  </a:moveTo>
                  <a:cubicBezTo>
                    <a:pt x="154" y="1"/>
                    <a:pt x="87" y="44"/>
                    <a:pt x="53" y="107"/>
                  </a:cubicBezTo>
                  <a:lnTo>
                    <a:pt x="48" y="116"/>
                  </a:lnTo>
                  <a:lnTo>
                    <a:pt x="48" y="675"/>
                  </a:lnTo>
                  <a:cubicBezTo>
                    <a:pt x="48" y="684"/>
                    <a:pt x="48" y="689"/>
                    <a:pt x="48" y="699"/>
                  </a:cubicBezTo>
                  <a:lnTo>
                    <a:pt x="48" y="704"/>
                  </a:lnTo>
                  <a:cubicBezTo>
                    <a:pt x="48" y="708"/>
                    <a:pt x="48" y="718"/>
                    <a:pt x="43" y="723"/>
                  </a:cubicBezTo>
                  <a:cubicBezTo>
                    <a:pt x="43" y="728"/>
                    <a:pt x="39" y="737"/>
                    <a:pt x="39" y="742"/>
                  </a:cubicBezTo>
                  <a:lnTo>
                    <a:pt x="39" y="747"/>
                  </a:lnTo>
                  <a:cubicBezTo>
                    <a:pt x="34" y="752"/>
                    <a:pt x="34" y="761"/>
                    <a:pt x="29" y="766"/>
                  </a:cubicBezTo>
                  <a:cubicBezTo>
                    <a:pt x="24" y="776"/>
                    <a:pt x="19" y="780"/>
                    <a:pt x="15" y="785"/>
                  </a:cubicBezTo>
                  <a:lnTo>
                    <a:pt x="10" y="790"/>
                  </a:lnTo>
                  <a:lnTo>
                    <a:pt x="0" y="800"/>
                  </a:lnTo>
                  <a:cubicBezTo>
                    <a:pt x="29" y="825"/>
                    <a:pt x="63" y="839"/>
                    <a:pt x="99" y="839"/>
                  </a:cubicBezTo>
                  <a:cubicBezTo>
                    <a:pt x="105" y="839"/>
                    <a:pt x="110" y="839"/>
                    <a:pt x="116" y="838"/>
                  </a:cubicBezTo>
                  <a:cubicBezTo>
                    <a:pt x="135" y="838"/>
                    <a:pt x="159" y="833"/>
                    <a:pt x="178" y="829"/>
                  </a:cubicBezTo>
                  <a:lnTo>
                    <a:pt x="183" y="829"/>
                  </a:lnTo>
                  <a:lnTo>
                    <a:pt x="202" y="814"/>
                  </a:lnTo>
                  <a:lnTo>
                    <a:pt x="207" y="814"/>
                  </a:lnTo>
                  <a:cubicBezTo>
                    <a:pt x="212" y="814"/>
                    <a:pt x="217" y="809"/>
                    <a:pt x="226" y="805"/>
                  </a:cubicBezTo>
                  <a:lnTo>
                    <a:pt x="226" y="800"/>
                  </a:lnTo>
                  <a:lnTo>
                    <a:pt x="241" y="790"/>
                  </a:lnTo>
                  <a:lnTo>
                    <a:pt x="245" y="785"/>
                  </a:lnTo>
                  <a:cubicBezTo>
                    <a:pt x="250" y="780"/>
                    <a:pt x="255" y="771"/>
                    <a:pt x="260" y="766"/>
                  </a:cubicBezTo>
                  <a:lnTo>
                    <a:pt x="260" y="761"/>
                  </a:lnTo>
                  <a:cubicBezTo>
                    <a:pt x="260" y="756"/>
                    <a:pt x="265" y="752"/>
                    <a:pt x="265" y="747"/>
                  </a:cubicBezTo>
                  <a:lnTo>
                    <a:pt x="265" y="742"/>
                  </a:lnTo>
                  <a:cubicBezTo>
                    <a:pt x="270" y="737"/>
                    <a:pt x="274" y="728"/>
                    <a:pt x="274" y="723"/>
                  </a:cubicBezTo>
                  <a:cubicBezTo>
                    <a:pt x="274" y="713"/>
                    <a:pt x="279" y="708"/>
                    <a:pt x="279" y="704"/>
                  </a:cubicBezTo>
                  <a:lnTo>
                    <a:pt x="279" y="694"/>
                  </a:lnTo>
                  <a:cubicBezTo>
                    <a:pt x="279" y="689"/>
                    <a:pt x="279" y="679"/>
                    <a:pt x="279" y="675"/>
                  </a:cubicBezTo>
                  <a:lnTo>
                    <a:pt x="279" y="116"/>
                  </a:lnTo>
                  <a:lnTo>
                    <a:pt x="284" y="107"/>
                  </a:lnTo>
                  <a:cubicBezTo>
                    <a:pt x="298" y="73"/>
                    <a:pt x="327" y="49"/>
                    <a:pt x="356" y="30"/>
                  </a:cubicBezTo>
                  <a:cubicBezTo>
                    <a:pt x="332" y="15"/>
                    <a:pt x="308" y="6"/>
                    <a:pt x="279" y="1"/>
                  </a:cubicBez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5" name="Google Shape;14025;p93"/>
            <p:cNvSpPr/>
            <p:nvPr/>
          </p:nvSpPr>
          <p:spPr>
            <a:xfrm>
              <a:off x="5696894" y="2135314"/>
              <a:ext cx="9888" cy="20851"/>
            </a:xfrm>
            <a:custGeom>
              <a:avLst/>
              <a:gdLst/>
              <a:ahLst/>
              <a:cxnLst/>
              <a:rect l="l" t="t" r="r" b="b"/>
              <a:pathLst>
                <a:path w="377" h="795" extrusionOk="0">
                  <a:moveTo>
                    <a:pt x="251" y="0"/>
                  </a:moveTo>
                  <a:cubicBezTo>
                    <a:pt x="140" y="0"/>
                    <a:pt x="54" y="87"/>
                    <a:pt x="54" y="197"/>
                  </a:cubicBezTo>
                  <a:lnTo>
                    <a:pt x="54" y="626"/>
                  </a:lnTo>
                  <a:cubicBezTo>
                    <a:pt x="54" y="635"/>
                    <a:pt x="54" y="640"/>
                    <a:pt x="54" y="650"/>
                  </a:cubicBezTo>
                  <a:lnTo>
                    <a:pt x="54" y="655"/>
                  </a:lnTo>
                  <a:cubicBezTo>
                    <a:pt x="49" y="659"/>
                    <a:pt x="49" y="669"/>
                    <a:pt x="49" y="674"/>
                  </a:cubicBezTo>
                  <a:cubicBezTo>
                    <a:pt x="44" y="679"/>
                    <a:pt x="44" y="688"/>
                    <a:pt x="39" y="693"/>
                  </a:cubicBezTo>
                  <a:lnTo>
                    <a:pt x="39" y="698"/>
                  </a:lnTo>
                  <a:cubicBezTo>
                    <a:pt x="39" y="703"/>
                    <a:pt x="35" y="712"/>
                    <a:pt x="30" y="717"/>
                  </a:cubicBezTo>
                  <a:cubicBezTo>
                    <a:pt x="25" y="727"/>
                    <a:pt x="25" y="732"/>
                    <a:pt x="20" y="736"/>
                  </a:cubicBezTo>
                  <a:lnTo>
                    <a:pt x="15" y="741"/>
                  </a:lnTo>
                  <a:lnTo>
                    <a:pt x="1" y="751"/>
                  </a:lnTo>
                  <a:cubicBezTo>
                    <a:pt x="35" y="780"/>
                    <a:pt x="73" y="794"/>
                    <a:pt x="116" y="794"/>
                  </a:cubicBezTo>
                  <a:cubicBezTo>
                    <a:pt x="140" y="794"/>
                    <a:pt x="160" y="789"/>
                    <a:pt x="184" y="784"/>
                  </a:cubicBezTo>
                  <a:lnTo>
                    <a:pt x="189" y="784"/>
                  </a:lnTo>
                  <a:lnTo>
                    <a:pt x="208" y="770"/>
                  </a:lnTo>
                  <a:cubicBezTo>
                    <a:pt x="217" y="770"/>
                    <a:pt x="222" y="765"/>
                    <a:pt x="227" y="760"/>
                  </a:cubicBezTo>
                  <a:lnTo>
                    <a:pt x="232" y="756"/>
                  </a:lnTo>
                  <a:lnTo>
                    <a:pt x="241" y="746"/>
                  </a:lnTo>
                  <a:lnTo>
                    <a:pt x="246" y="741"/>
                  </a:lnTo>
                  <a:cubicBezTo>
                    <a:pt x="251" y="736"/>
                    <a:pt x="256" y="727"/>
                    <a:pt x="261" y="722"/>
                  </a:cubicBezTo>
                  <a:lnTo>
                    <a:pt x="261" y="717"/>
                  </a:lnTo>
                  <a:cubicBezTo>
                    <a:pt x="266" y="712"/>
                    <a:pt x="266" y="707"/>
                    <a:pt x="270" y="703"/>
                  </a:cubicBezTo>
                  <a:lnTo>
                    <a:pt x="270" y="698"/>
                  </a:lnTo>
                  <a:cubicBezTo>
                    <a:pt x="270" y="693"/>
                    <a:pt x="275" y="683"/>
                    <a:pt x="275" y="679"/>
                  </a:cubicBezTo>
                  <a:cubicBezTo>
                    <a:pt x="280" y="669"/>
                    <a:pt x="280" y="664"/>
                    <a:pt x="280" y="659"/>
                  </a:cubicBezTo>
                  <a:lnTo>
                    <a:pt x="280" y="655"/>
                  </a:lnTo>
                  <a:cubicBezTo>
                    <a:pt x="280" y="645"/>
                    <a:pt x="280" y="635"/>
                    <a:pt x="280" y="630"/>
                  </a:cubicBezTo>
                  <a:lnTo>
                    <a:pt x="280" y="197"/>
                  </a:lnTo>
                  <a:cubicBezTo>
                    <a:pt x="280" y="125"/>
                    <a:pt x="318" y="63"/>
                    <a:pt x="376" y="29"/>
                  </a:cubicBezTo>
                  <a:cubicBezTo>
                    <a:pt x="352" y="15"/>
                    <a:pt x="328" y="5"/>
                    <a:pt x="299" y="0"/>
                  </a:cubicBez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6" name="Google Shape;14026;p93"/>
            <p:cNvSpPr/>
            <p:nvPr/>
          </p:nvSpPr>
          <p:spPr>
            <a:xfrm>
              <a:off x="5637856" y="2121807"/>
              <a:ext cx="9730" cy="43643"/>
            </a:xfrm>
            <a:custGeom>
              <a:avLst/>
              <a:gdLst/>
              <a:ahLst/>
              <a:cxnLst/>
              <a:rect l="l" t="t" r="r" b="b"/>
              <a:pathLst>
                <a:path w="371" h="1664" extrusionOk="0">
                  <a:moveTo>
                    <a:pt x="245" y="0"/>
                  </a:moveTo>
                  <a:cubicBezTo>
                    <a:pt x="135" y="0"/>
                    <a:pt x="48" y="92"/>
                    <a:pt x="48" y="202"/>
                  </a:cubicBezTo>
                  <a:lnTo>
                    <a:pt x="48" y="1179"/>
                  </a:lnTo>
                  <a:lnTo>
                    <a:pt x="140" y="1189"/>
                  </a:lnTo>
                  <a:lnTo>
                    <a:pt x="53" y="1203"/>
                  </a:lnTo>
                  <a:lnTo>
                    <a:pt x="53" y="1492"/>
                  </a:lnTo>
                  <a:cubicBezTo>
                    <a:pt x="53" y="1502"/>
                    <a:pt x="53" y="1506"/>
                    <a:pt x="53" y="1516"/>
                  </a:cubicBezTo>
                  <a:lnTo>
                    <a:pt x="53" y="1521"/>
                  </a:lnTo>
                  <a:cubicBezTo>
                    <a:pt x="53" y="1530"/>
                    <a:pt x="48" y="1535"/>
                    <a:pt x="48" y="1540"/>
                  </a:cubicBezTo>
                  <a:cubicBezTo>
                    <a:pt x="43" y="1550"/>
                    <a:pt x="43" y="1554"/>
                    <a:pt x="39" y="1559"/>
                  </a:cubicBezTo>
                  <a:lnTo>
                    <a:pt x="39" y="1564"/>
                  </a:lnTo>
                  <a:cubicBezTo>
                    <a:pt x="39" y="1574"/>
                    <a:pt x="34" y="1579"/>
                    <a:pt x="29" y="1583"/>
                  </a:cubicBezTo>
                  <a:lnTo>
                    <a:pt x="29" y="1588"/>
                  </a:lnTo>
                  <a:cubicBezTo>
                    <a:pt x="29" y="1593"/>
                    <a:pt x="24" y="1598"/>
                    <a:pt x="19" y="1603"/>
                  </a:cubicBezTo>
                  <a:lnTo>
                    <a:pt x="14" y="1607"/>
                  </a:lnTo>
                  <a:lnTo>
                    <a:pt x="0" y="1617"/>
                  </a:lnTo>
                  <a:cubicBezTo>
                    <a:pt x="35" y="1648"/>
                    <a:pt x="75" y="1663"/>
                    <a:pt x="117" y="1663"/>
                  </a:cubicBezTo>
                  <a:cubicBezTo>
                    <a:pt x="139" y="1663"/>
                    <a:pt x="161" y="1659"/>
                    <a:pt x="183" y="1651"/>
                  </a:cubicBezTo>
                  <a:lnTo>
                    <a:pt x="202" y="1641"/>
                  </a:lnTo>
                  <a:lnTo>
                    <a:pt x="207" y="1641"/>
                  </a:lnTo>
                  <a:lnTo>
                    <a:pt x="221" y="1627"/>
                  </a:lnTo>
                  <a:lnTo>
                    <a:pt x="226" y="1622"/>
                  </a:lnTo>
                  <a:lnTo>
                    <a:pt x="241" y="1612"/>
                  </a:lnTo>
                  <a:lnTo>
                    <a:pt x="245" y="1607"/>
                  </a:lnTo>
                  <a:cubicBezTo>
                    <a:pt x="250" y="1603"/>
                    <a:pt x="255" y="1598"/>
                    <a:pt x="255" y="1588"/>
                  </a:cubicBezTo>
                  <a:cubicBezTo>
                    <a:pt x="260" y="1583"/>
                    <a:pt x="265" y="1579"/>
                    <a:pt x="265" y="1569"/>
                  </a:cubicBezTo>
                  <a:lnTo>
                    <a:pt x="265" y="1564"/>
                  </a:lnTo>
                  <a:cubicBezTo>
                    <a:pt x="269" y="1559"/>
                    <a:pt x="269" y="1554"/>
                    <a:pt x="274" y="1545"/>
                  </a:cubicBezTo>
                  <a:cubicBezTo>
                    <a:pt x="274" y="1540"/>
                    <a:pt x="279" y="1530"/>
                    <a:pt x="279" y="1526"/>
                  </a:cubicBezTo>
                  <a:lnTo>
                    <a:pt x="279" y="1521"/>
                  </a:lnTo>
                  <a:cubicBezTo>
                    <a:pt x="279" y="1511"/>
                    <a:pt x="279" y="1506"/>
                    <a:pt x="279" y="1497"/>
                  </a:cubicBezTo>
                  <a:lnTo>
                    <a:pt x="279" y="198"/>
                  </a:lnTo>
                  <a:cubicBezTo>
                    <a:pt x="279" y="130"/>
                    <a:pt x="313" y="68"/>
                    <a:pt x="371" y="29"/>
                  </a:cubicBezTo>
                  <a:cubicBezTo>
                    <a:pt x="346" y="15"/>
                    <a:pt x="322" y="5"/>
                    <a:pt x="294" y="0"/>
                  </a:cubicBez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7" name="Google Shape;14027;p93"/>
            <p:cNvSpPr/>
            <p:nvPr/>
          </p:nvSpPr>
          <p:spPr>
            <a:xfrm>
              <a:off x="5657657" y="2127472"/>
              <a:ext cx="9363" cy="25913"/>
            </a:xfrm>
            <a:custGeom>
              <a:avLst/>
              <a:gdLst/>
              <a:ahLst/>
              <a:cxnLst/>
              <a:rect l="l" t="t" r="r" b="b"/>
              <a:pathLst>
                <a:path w="357" h="988" extrusionOk="0">
                  <a:moveTo>
                    <a:pt x="231" y="1"/>
                  </a:moveTo>
                  <a:cubicBezTo>
                    <a:pt x="159" y="1"/>
                    <a:pt x="92" y="44"/>
                    <a:pt x="58" y="107"/>
                  </a:cubicBezTo>
                  <a:lnTo>
                    <a:pt x="49" y="116"/>
                  </a:lnTo>
                  <a:lnTo>
                    <a:pt x="49" y="819"/>
                  </a:lnTo>
                  <a:cubicBezTo>
                    <a:pt x="49" y="824"/>
                    <a:pt x="49" y="833"/>
                    <a:pt x="49" y="843"/>
                  </a:cubicBezTo>
                  <a:lnTo>
                    <a:pt x="49" y="848"/>
                  </a:lnTo>
                  <a:cubicBezTo>
                    <a:pt x="49" y="853"/>
                    <a:pt x="49" y="862"/>
                    <a:pt x="49" y="867"/>
                  </a:cubicBezTo>
                  <a:cubicBezTo>
                    <a:pt x="44" y="872"/>
                    <a:pt x="44" y="881"/>
                    <a:pt x="39" y="886"/>
                  </a:cubicBezTo>
                  <a:lnTo>
                    <a:pt x="39" y="891"/>
                  </a:lnTo>
                  <a:cubicBezTo>
                    <a:pt x="34" y="896"/>
                    <a:pt x="34" y="901"/>
                    <a:pt x="29" y="905"/>
                  </a:cubicBezTo>
                  <a:lnTo>
                    <a:pt x="29" y="910"/>
                  </a:lnTo>
                  <a:cubicBezTo>
                    <a:pt x="25" y="915"/>
                    <a:pt x="20" y="925"/>
                    <a:pt x="15" y="929"/>
                  </a:cubicBezTo>
                  <a:lnTo>
                    <a:pt x="15" y="934"/>
                  </a:lnTo>
                  <a:lnTo>
                    <a:pt x="0" y="944"/>
                  </a:lnTo>
                  <a:cubicBezTo>
                    <a:pt x="34" y="973"/>
                    <a:pt x="77" y="987"/>
                    <a:pt x="121" y="987"/>
                  </a:cubicBezTo>
                  <a:cubicBezTo>
                    <a:pt x="140" y="987"/>
                    <a:pt x="164" y="982"/>
                    <a:pt x="183" y="978"/>
                  </a:cubicBezTo>
                  <a:lnTo>
                    <a:pt x="203" y="968"/>
                  </a:lnTo>
                  <a:lnTo>
                    <a:pt x="207" y="968"/>
                  </a:lnTo>
                  <a:lnTo>
                    <a:pt x="227" y="954"/>
                  </a:lnTo>
                  <a:lnTo>
                    <a:pt x="231" y="949"/>
                  </a:lnTo>
                  <a:lnTo>
                    <a:pt x="241" y="939"/>
                  </a:lnTo>
                  <a:lnTo>
                    <a:pt x="246" y="934"/>
                  </a:lnTo>
                  <a:cubicBezTo>
                    <a:pt x="251" y="929"/>
                    <a:pt x="255" y="920"/>
                    <a:pt x="260" y="915"/>
                  </a:cubicBezTo>
                  <a:cubicBezTo>
                    <a:pt x="260" y="905"/>
                    <a:pt x="265" y="901"/>
                    <a:pt x="270" y="896"/>
                  </a:cubicBezTo>
                  <a:lnTo>
                    <a:pt x="270" y="891"/>
                  </a:lnTo>
                  <a:cubicBezTo>
                    <a:pt x="270" y="886"/>
                    <a:pt x="275" y="877"/>
                    <a:pt x="275" y="872"/>
                  </a:cubicBezTo>
                  <a:cubicBezTo>
                    <a:pt x="280" y="867"/>
                    <a:pt x="280" y="857"/>
                    <a:pt x="280" y="853"/>
                  </a:cubicBezTo>
                  <a:lnTo>
                    <a:pt x="280" y="848"/>
                  </a:lnTo>
                  <a:cubicBezTo>
                    <a:pt x="280" y="838"/>
                    <a:pt x="280" y="828"/>
                    <a:pt x="280" y="824"/>
                  </a:cubicBezTo>
                  <a:lnTo>
                    <a:pt x="280" y="116"/>
                  </a:lnTo>
                  <a:lnTo>
                    <a:pt x="284" y="107"/>
                  </a:lnTo>
                  <a:cubicBezTo>
                    <a:pt x="304" y="73"/>
                    <a:pt x="328" y="49"/>
                    <a:pt x="357" y="30"/>
                  </a:cubicBezTo>
                  <a:cubicBezTo>
                    <a:pt x="332" y="15"/>
                    <a:pt x="308" y="6"/>
                    <a:pt x="280" y="1"/>
                  </a:cubicBez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8" name="Google Shape;14028;p93"/>
            <p:cNvSpPr/>
            <p:nvPr/>
          </p:nvSpPr>
          <p:spPr>
            <a:xfrm>
              <a:off x="5616900" y="2151969"/>
              <a:ext cx="29794" cy="73726"/>
            </a:xfrm>
            <a:custGeom>
              <a:avLst/>
              <a:gdLst/>
              <a:ahLst/>
              <a:cxnLst/>
              <a:rect l="l" t="t" r="r" b="b"/>
              <a:pathLst>
                <a:path w="1136" h="2811" extrusionOk="0">
                  <a:moveTo>
                    <a:pt x="260" y="0"/>
                  </a:moveTo>
                  <a:lnTo>
                    <a:pt x="236" y="5"/>
                  </a:lnTo>
                  <a:lnTo>
                    <a:pt x="222" y="10"/>
                  </a:lnTo>
                  <a:lnTo>
                    <a:pt x="207" y="15"/>
                  </a:lnTo>
                  <a:lnTo>
                    <a:pt x="188" y="24"/>
                  </a:lnTo>
                  <a:lnTo>
                    <a:pt x="178" y="29"/>
                  </a:lnTo>
                  <a:cubicBezTo>
                    <a:pt x="169" y="34"/>
                    <a:pt x="159" y="39"/>
                    <a:pt x="154" y="44"/>
                  </a:cubicBezTo>
                  <a:cubicBezTo>
                    <a:pt x="0" y="174"/>
                    <a:pt x="29" y="592"/>
                    <a:pt x="48" y="963"/>
                  </a:cubicBezTo>
                  <a:cubicBezTo>
                    <a:pt x="87" y="1588"/>
                    <a:pt x="833" y="2146"/>
                    <a:pt x="838" y="2151"/>
                  </a:cubicBezTo>
                  <a:cubicBezTo>
                    <a:pt x="881" y="2185"/>
                    <a:pt x="910" y="2238"/>
                    <a:pt x="910" y="2291"/>
                  </a:cubicBezTo>
                  <a:lnTo>
                    <a:pt x="910" y="2810"/>
                  </a:lnTo>
                  <a:lnTo>
                    <a:pt x="1136" y="2810"/>
                  </a:lnTo>
                  <a:lnTo>
                    <a:pt x="1136" y="2296"/>
                  </a:lnTo>
                  <a:cubicBezTo>
                    <a:pt x="1136" y="2238"/>
                    <a:pt x="1112" y="2190"/>
                    <a:pt x="1068" y="2156"/>
                  </a:cubicBezTo>
                  <a:cubicBezTo>
                    <a:pt x="1059" y="2151"/>
                    <a:pt x="318" y="1588"/>
                    <a:pt x="279" y="967"/>
                  </a:cubicBezTo>
                  <a:cubicBezTo>
                    <a:pt x="255" y="597"/>
                    <a:pt x="231" y="174"/>
                    <a:pt x="380" y="48"/>
                  </a:cubicBezTo>
                  <a:cubicBezTo>
                    <a:pt x="390" y="44"/>
                    <a:pt x="400" y="39"/>
                    <a:pt x="404" y="34"/>
                  </a:cubicBezTo>
                  <a:lnTo>
                    <a:pt x="419" y="24"/>
                  </a:lnTo>
                  <a:lnTo>
                    <a:pt x="433" y="20"/>
                  </a:lnTo>
                  <a:lnTo>
                    <a:pt x="453" y="15"/>
                  </a:lnTo>
                  <a:lnTo>
                    <a:pt x="467" y="10"/>
                  </a:lnTo>
                  <a:lnTo>
                    <a:pt x="472" y="10"/>
                  </a:lnTo>
                  <a:lnTo>
                    <a:pt x="443" y="5"/>
                  </a:lnTo>
                  <a:lnTo>
                    <a:pt x="400" y="0"/>
                  </a:ln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29" name="Google Shape;14029;p93"/>
            <p:cNvSpPr/>
            <p:nvPr/>
          </p:nvSpPr>
          <p:spPr>
            <a:xfrm>
              <a:off x="5458512" y="2007088"/>
              <a:ext cx="19094" cy="13140"/>
            </a:xfrm>
            <a:custGeom>
              <a:avLst/>
              <a:gdLst/>
              <a:ahLst/>
              <a:cxnLst/>
              <a:rect l="l" t="t" r="r" b="b"/>
              <a:pathLst>
                <a:path w="728" h="501" extrusionOk="0">
                  <a:moveTo>
                    <a:pt x="1" y="0"/>
                  </a:moveTo>
                  <a:lnTo>
                    <a:pt x="515" y="501"/>
                  </a:lnTo>
                  <a:lnTo>
                    <a:pt x="727" y="49"/>
                  </a:lnTo>
                  <a:lnTo>
                    <a:pt x="1" y="0"/>
                  </a:ln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0" name="Google Shape;14030;p93"/>
            <p:cNvSpPr/>
            <p:nvPr/>
          </p:nvSpPr>
          <p:spPr>
            <a:xfrm>
              <a:off x="5604153" y="2062350"/>
              <a:ext cx="18071" cy="20615"/>
            </a:xfrm>
            <a:custGeom>
              <a:avLst/>
              <a:gdLst/>
              <a:ahLst/>
              <a:cxnLst/>
              <a:rect l="l" t="t" r="r" b="b"/>
              <a:pathLst>
                <a:path w="689" h="786" extrusionOk="0">
                  <a:moveTo>
                    <a:pt x="164" y="1"/>
                  </a:moveTo>
                  <a:lnTo>
                    <a:pt x="10" y="569"/>
                  </a:lnTo>
                  <a:cubicBezTo>
                    <a:pt x="5" y="583"/>
                    <a:pt x="5" y="593"/>
                    <a:pt x="0" y="607"/>
                  </a:cubicBezTo>
                  <a:lnTo>
                    <a:pt x="429" y="785"/>
                  </a:lnTo>
                  <a:lnTo>
                    <a:pt x="688" y="218"/>
                  </a:lnTo>
                  <a:lnTo>
                    <a:pt x="164" y="1"/>
                  </a:ln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1" name="Google Shape;14031;p93"/>
            <p:cNvSpPr/>
            <p:nvPr/>
          </p:nvSpPr>
          <p:spPr>
            <a:xfrm>
              <a:off x="5480858" y="2011494"/>
              <a:ext cx="44062" cy="30948"/>
            </a:xfrm>
            <a:custGeom>
              <a:avLst/>
              <a:gdLst/>
              <a:ahLst/>
              <a:cxnLst/>
              <a:rect l="l" t="t" r="r" b="b"/>
              <a:pathLst>
                <a:path w="1680" h="1180" extrusionOk="0">
                  <a:moveTo>
                    <a:pt x="255" y="1"/>
                  </a:moveTo>
                  <a:lnTo>
                    <a:pt x="0" y="535"/>
                  </a:lnTo>
                  <a:lnTo>
                    <a:pt x="1526" y="1180"/>
                  </a:lnTo>
                  <a:lnTo>
                    <a:pt x="1680" y="602"/>
                  </a:lnTo>
                  <a:lnTo>
                    <a:pt x="255" y="1"/>
                  </a:ln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2" name="Google Shape;14032;p93"/>
            <p:cNvSpPr/>
            <p:nvPr/>
          </p:nvSpPr>
          <p:spPr>
            <a:xfrm>
              <a:off x="5624978" y="2072080"/>
              <a:ext cx="16182" cy="17966"/>
            </a:xfrm>
            <a:custGeom>
              <a:avLst/>
              <a:gdLst/>
              <a:ahLst/>
              <a:cxnLst/>
              <a:rect l="l" t="t" r="r" b="b"/>
              <a:pathLst>
                <a:path w="617" h="685" extrusionOk="0">
                  <a:moveTo>
                    <a:pt x="260" y="0"/>
                  </a:moveTo>
                  <a:lnTo>
                    <a:pt x="0" y="563"/>
                  </a:lnTo>
                  <a:lnTo>
                    <a:pt x="270" y="674"/>
                  </a:lnTo>
                  <a:cubicBezTo>
                    <a:pt x="287" y="681"/>
                    <a:pt x="305" y="684"/>
                    <a:pt x="324" y="684"/>
                  </a:cubicBezTo>
                  <a:cubicBezTo>
                    <a:pt x="380" y="684"/>
                    <a:pt x="435" y="652"/>
                    <a:pt x="457" y="597"/>
                  </a:cubicBezTo>
                  <a:lnTo>
                    <a:pt x="587" y="299"/>
                  </a:lnTo>
                  <a:cubicBezTo>
                    <a:pt x="616" y="222"/>
                    <a:pt x="582" y="135"/>
                    <a:pt x="510" y="106"/>
                  </a:cubicBezTo>
                  <a:lnTo>
                    <a:pt x="260" y="0"/>
                  </a:lnTo>
                  <a:close/>
                </a:path>
              </a:pathLst>
            </a:custGeom>
            <a:solidFill>
              <a:srgbClr val="8A9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3" name="Google Shape;14033;p93"/>
            <p:cNvSpPr/>
            <p:nvPr/>
          </p:nvSpPr>
          <p:spPr>
            <a:xfrm>
              <a:off x="5386334" y="2267186"/>
              <a:ext cx="72204" cy="17808"/>
            </a:xfrm>
            <a:custGeom>
              <a:avLst/>
              <a:gdLst/>
              <a:ahLst/>
              <a:cxnLst/>
              <a:rect l="l" t="t" r="r" b="b"/>
              <a:pathLst>
                <a:path w="2753" h="679" extrusionOk="0">
                  <a:moveTo>
                    <a:pt x="0" y="0"/>
                  </a:moveTo>
                  <a:lnTo>
                    <a:pt x="0" y="679"/>
                  </a:lnTo>
                  <a:lnTo>
                    <a:pt x="2753" y="679"/>
                  </a:lnTo>
                  <a:lnTo>
                    <a:pt x="2753" y="0"/>
                  </a:lnTo>
                  <a:close/>
                </a:path>
              </a:pathLst>
            </a:custGeom>
            <a:solidFill>
              <a:srgbClr val="FA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4" name="Google Shape;14034;p93"/>
            <p:cNvSpPr/>
            <p:nvPr/>
          </p:nvSpPr>
          <p:spPr>
            <a:xfrm>
              <a:off x="5386203" y="2296325"/>
              <a:ext cx="72204" cy="44849"/>
            </a:xfrm>
            <a:custGeom>
              <a:avLst/>
              <a:gdLst/>
              <a:ahLst/>
              <a:cxnLst/>
              <a:rect l="l" t="t" r="r" b="b"/>
              <a:pathLst>
                <a:path w="2753" h="1710" extrusionOk="0">
                  <a:moveTo>
                    <a:pt x="0" y="1"/>
                  </a:moveTo>
                  <a:lnTo>
                    <a:pt x="0" y="1709"/>
                  </a:lnTo>
                  <a:lnTo>
                    <a:pt x="2753" y="1709"/>
                  </a:lnTo>
                  <a:lnTo>
                    <a:pt x="2753" y="1"/>
                  </a:lnTo>
                  <a:close/>
                </a:path>
              </a:pathLst>
            </a:custGeom>
            <a:solidFill>
              <a:srgbClr val="7D8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5" name="Google Shape;14035;p93"/>
            <p:cNvSpPr/>
            <p:nvPr/>
          </p:nvSpPr>
          <p:spPr>
            <a:xfrm>
              <a:off x="5398451" y="2267186"/>
              <a:ext cx="60087" cy="17808"/>
            </a:xfrm>
            <a:custGeom>
              <a:avLst/>
              <a:gdLst/>
              <a:ahLst/>
              <a:cxnLst/>
              <a:rect l="l" t="t" r="r" b="b"/>
              <a:pathLst>
                <a:path w="2291" h="679" extrusionOk="0">
                  <a:moveTo>
                    <a:pt x="0" y="0"/>
                  </a:moveTo>
                  <a:lnTo>
                    <a:pt x="0" y="679"/>
                  </a:lnTo>
                  <a:lnTo>
                    <a:pt x="2291" y="679"/>
                  </a:lnTo>
                  <a:lnTo>
                    <a:pt x="2291" y="0"/>
                  </a:lnTo>
                  <a:close/>
                </a:path>
              </a:pathLst>
            </a:custGeom>
            <a:solidFill>
              <a:srgbClr val="F2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6" name="Google Shape;14036;p93"/>
            <p:cNvSpPr/>
            <p:nvPr/>
          </p:nvSpPr>
          <p:spPr>
            <a:xfrm>
              <a:off x="5398451" y="2296325"/>
              <a:ext cx="60087" cy="44849"/>
            </a:xfrm>
            <a:custGeom>
              <a:avLst/>
              <a:gdLst/>
              <a:ahLst/>
              <a:cxnLst/>
              <a:rect l="l" t="t" r="r" b="b"/>
              <a:pathLst>
                <a:path w="2291" h="1710" extrusionOk="0">
                  <a:moveTo>
                    <a:pt x="0" y="1"/>
                  </a:moveTo>
                  <a:lnTo>
                    <a:pt x="0" y="1709"/>
                  </a:lnTo>
                  <a:lnTo>
                    <a:pt x="2291" y="1709"/>
                  </a:lnTo>
                  <a:lnTo>
                    <a:pt x="2291" y="1"/>
                  </a:lnTo>
                  <a:close/>
                </a:path>
              </a:pathLst>
            </a:custGeom>
            <a:solidFill>
              <a:srgbClr val="94A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7" name="Google Shape;14037;p93"/>
            <p:cNvSpPr/>
            <p:nvPr/>
          </p:nvSpPr>
          <p:spPr>
            <a:xfrm>
              <a:off x="5633161" y="2265036"/>
              <a:ext cx="72231" cy="76138"/>
            </a:xfrm>
            <a:custGeom>
              <a:avLst/>
              <a:gdLst/>
              <a:ahLst/>
              <a:cxnLst/>
              <a:rect l="l" t="t" r="r" b="b"/>
              <a:pathLst>
                <a:path w="2754" h="2903" extrusionOk="0">
                  <a:moveTo>
                    <a:pt x="1" y="1"/>
                  </a:moveTo>
                  <a:lnTo>
                    <a:pt x="1" y="2902"/>
                  </a:lnTo>
                  <a:lnTo>
                    <a:pt x="2753" y="2902"/>
                  </a:lnTo>
                  <a:lnTo>
                    <a:pt x="2753" y="1"/>
                  </a:lnTo>
                  <a:close/>
                </a:path>
              </a:pathLst>
            </a:custGeom>
            <a:solidFill>
              <a:srgbClr val="7D8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8" name="Google Shape;14038;p93"/>
            <p:cNvSpPr/>
            <p:nvPr/>
          </p:nvSpPr>
          <p:spPr>
            <a:xfrm>
              <a:off x="5633161" y="2235897"/>
              <a:ext cx="72231" cy="17940"/>
            </a:xfrm>
            <a:custGeom>
              <a:avLst/>
              <a:gdLst/>
              <a:ahLst/>
              <a:cxnLst/>
              <a:rect l="l" t="t" r="r" b="b"/>
              <a:pathLst>
                <a:path w="2754" h="684" extrusionOk="0">
                  <a:moveTo>
                    <a:pt x="1" y="0"/>
                  </a:moveTo>
                  <a:lnTo>
                    <a:pt x="1" y="683"/>
                  </a:lnTo>
                  <a:lnTo>
                    <a:pt x="2753" y="683"/>
                  </a:lnTo>
                  <a:lnTo>
                    <a:pt x="2753" y="0"/>
                  </a:lnTo>
                  <a:close/>
                </a:path>
              </a:pathLst>
            </a:custGeom>
            <a:solidFill>
              <a:srgbClr val="FA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39" name="Google Shape;14039;p93"/>
            <p:cNvSpPr/>
            <p:nvPr/>
          </p:nvSpPr>
          <p:spPr>
            <a:xfrm>
              <a:off x="5648819" y="2265036"/>
              <a:ext cx="56573" cy="76138"/>
            </a:xfrm>
            <a:custGeom>
              <a:avLst/>
              <a:gdLst/>
              <a:ahLst/>
              <a:cxnLst/>
              <a:rect l="l" t="t" r="r" b="b"/>
              <a:pathLst>
                <a:path w="2157" h="2903" extrusionOk="0">
                  <a:moveTo>
                    <a:pt x="1" y="1"/>
                  </a:moveTo>
                  <a:lnTo>
                    <a:pt x="1" y="2902"/>
                  </a:lnTo>
                  <a:lnTo>
                    <a:pt x="2156" y="2902"/>
                  </a:lnTo>
                  <a:lnTo>
                    <a:pt x="2156" y="1"/>
                  </a:lnTo>
                  <a:close/>
                </a:path>
              </a:pathLst>
            </a:custGeom>
            <a:solidFill>
              <a:srgbClr val="94A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0" name="Google Shape;14040;p93"/>
            <p:cNvSpPr/>
            <p:nvPr/>
          </p:nvSpPr>
          <p:spPr>
            <a:xfrm>
              <a:off x="5648819" y="2235897"/>
              <a:ext cx="56573" cy="17940"/>
            </a:xfrm>
            <a:custGeom>
              <a:avLst/>
              <a:gdLst/>
              <a:ahLst/>
              <a:cxnLst/>
              <a:rect l="l" t="t" r="r" b="b"/>
              <a:pathLst>
                <a:path w="2157" h="684" extrusionOk="0">
                  <a:moveTo>
                    <a:pt x="1" y="0"/>
                  </a:moveTo>
                  <a:lnTo>
                    <a:pt x="1" y="683"/>
                  </a:lnTo>
                  <a:lnTo>
                    <a:pt x="2156" y="683"/>
                  </a:lnTo>
                  <a:lnTo>
                    <a:pt x="2156" y="0"/>
                  </a:lnTo>
                  <a:close/>
                </a:path>
              </a:pathLst>
            </a:custGeom>
            <a:solidFill>
              <a:srgbClr val="F2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1" name="Google Shape;14041;p93"/>
            <p:cNvSpPr/>
            <p:nvPr/>
          </p:nvSpPr>
          <p:spPr>
            <a:xfrm>
              <a:off x="5507977" y="2140219"/>
              <a:ext cx="72231" cy="17835"/>
            </a:xfrm>
            <a:custGeom>
              <a:avLst/>
              <a:gdLst/>
              <a:ahLst/>
              <a:cxnLst/>
              <a:rect l="l" t="t" r="r" b="b"/>
              <a:pathLst>
                <a:path w="2754" h="680" extrusionOk="0">
                  <a:moveTo>
                    <a:pt x="1" y="1"/>
                  </a:moveTo>
                  <a:lnTo>
                    <a:pt x="1" y="679"/>
                  </a:lnTo>
                  <a:lnTo>
                    <a:pt x="2753" y="679"/>
                  </a:lnTo>
                  <a:lnTo>
                    <a:pt x="2753" y="1"/>
                  </a:lnTo>
                  <a:close/>
                </a:path>
              </a:pathLst>
            </a:custGeom>
            <a:solidFill>
              <a:srgbClr val="FA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2" name="Google Shape;14042;p93"/>
            <p:cNvSpPr/>
            <p:nvPr/>
          </p:nvSpPr>
          <p:spPr>
            <a:xfrm>
              <a:off x="5507977" y="2169384"/>
              <a:ext cx="72231" cy="171790"/>
            </a:xfrm>
            <a:custGeom>
              <a:avLst/>
              <a:gdLst/>
              <a:ahLst/>
              <a:cxnLst/>
              <a:rect l="l" t="t" r="r" b="b"/>
              <a:pathLst>
                <a:path w="2754" h="6550" extrusionOk="0">
                  <a:moveTo>
                    <a:pt x="1" y="0"/>
                  </a:moveTo>
                  <a:lnTo>
                    <a:pt x="1" y="6549"/>
                  </a:lnTo>
                  <a:lnTo>
                    <a:pt x="2753" y="6549"/>
                  </a:lnTo>
                  <a:lnTo>
                    <a:pt x="2753" y="0"/>
                  </a:lnTo>
                  <a:close/>
                </a:path>
              </a:pathLst>
            </a:custGeom>
            <a:solidFill>
              <a:srgbClr val="7D8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3" name="Google Shape;14043;p93"/>
            <p:cNvSpPr/>
            <p:nvPr/>
          </p:nvSpPr>
          <p:spPr>
            <a:xfrm>
              <a:off x="5519333" y="2140219"/>
              <a:ext cx="60874" cy="17835"/>
            </a:xfrm>
            <a:custGeom>
              <a:avLst/>
              <a:gdLst/>
              <a:ahLst/>
              <a:cxnLst/>
              <a:rect l="l" t="t" r="r" b="b"/>
              <a:pathLst>
                <a:path w="2321" h="680" extrusionOk="0">
                  <a:moveTo>
                    <a:pt x="1" y="1"/>
                  </a:moveTo>
                  <a:lnTo>
                    <a:pt x="1" y="679"/>
                  </a:lnTo>
                  <a:lnTo>
                    <a:pt x="2320" y="679"/>
                  </a:lnTo>
                  <a:lnTo>
                    <a:pt x="2320" y="1"/>
                  </a:lnTo>
                  <a:close/>
                </a:path>
              </a:pathLst>
            </a:custGeom>
            <a:solidFill>
              <a:srgbClr val="F2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4" name="Google Shape;14044;p93"/>
            <p:cNvSpPr/>
            <p:nvPr/>
          </p:nvSpPr>
          <p:spPr>
            <a:xfrm>
              <a:off x="5519333" y="2169384"/>
              <a:ext cx="66041" cy="171790"/>
            </a:xfrm>
            <a:custGeom>
              <a:avLst/>
              <a:gdLst/>
              <a:ahLst/>
              <a:cxnLst/>
              <a:rect l="l" t="t" r="r" b="b"/>
              <a:pathLst>
                <a:path w="2518" h="6550" extrusionOk="0">
                  <a:moveTo>
                    <a:pt x="1" y="0"/>
                  </a:moveTo>
                  <a:lnTo>
                    <a:pt x="1" y="6549"/>
                  </a:lnTo>
                  <a:lnTo>
                    <a:pt x="2517" y="6549"/>
                  </a:lnTo>
                  <a:lnTo>
                    <a:pt x="2517" y="0"/>
                  </a:lnTo>
                  <a:close/>
                </a:path>
              </a:pathLst>
            </a:custGeom>
            <a:solidFill>
              <a:srgbClr val="94A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5" name="Google Shape;14045;p93"/>
            <p:cNvSpPr/>
            <p:nvPr/>
          </p:nvSpPr>
          <p:spPr>
            <a:xfrm>
              <a:off x="5479966" y="2018314"/>
              <a:ext cx="44193" cy="25152"/>
            </a:xfrm>
            <a:custGeom>
              <a:avLst/>
              <a:gdLst/>
              <a:ahLst/>
              <a:cxnLst/>
              <a:rect l="l" t="t" r="r" b="b"/>
              <a:pathLst>
                <a:path w="1685" h="959" extrusionOk="0">
                  <a:moveTo>
                    <a:pt x="130" y="1"/>
                  </a:moveTo>
                  <a:lnTo>
                    <a:pt x="1" y="280"/>
                  </a:lnTo>
                  <a:lnTo>
                    <a:pt x="1603" y="958"/>
                  </a:lnTo>
                  <a:lnTo>
                    <a:pt x="1685" y="660"/>
                  </a:lnTo>
                  <a:lnTo>
                    <a:pt x="130" y="1"/>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6" name="Google Shape;14046;p93"/>
            <p:cNvSpPr/>
            <p:nvPr/>
          </p:nvSpPr>
          <p:spPr>
            <a:xfrm>
              <a:off x="5603261" y="2070192"/>
              <a:ext cx="15159" cy="13009"/>
            </a:xfrm>
            <a:custGeom>
              <a:avLst/>
              <a:gdLst/>
              <a:ahLst/>
              <a:cxnLst/>
              <a:rect l="l" t="t" r="r" b="b"/>
              <a:pathLst>
                <a:path w="578" h="496" extrusionOk="0">
                  <a:moveTo>
                    <a:pt x="82" y="0"/>
                  </a:moveTo>
                  <a:lnTo>
                    <a:pt x="5" y="265"/>
                  </a:lnTo>
                  <a:cubicBezTo>
                    <a:pt x="5" y="275"/>
                    <a:pt x="5" y="289"/>
                    <a:pt x="1" y="303"/>
                  </a:cubicBezTo>
                  <a:lnTo>
                    <a:pt x="453" y="496"/>
                  </a:lnTo>
                  <a:lnTo>
                    <a:pt x="578" y="222"/>
                  </a:lnTo>
                  <a:lnTo>
                    <a:pt x="578" y="212"/>
                  </a:lnTo>
                  <a:lnTo>
                    <a:pt x="82" y="0"/>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7" name="Google Shape;14047;p93"/>
            <p:cNvSpPr/>
            <p:nvPr/>
          </p:nvSpPr>
          <p:spPr>
            <a:xfrm>
              <a:off x="5649212" y="2124325"/>
              <a:ext cx="11383" cy="30555"/>
            </a:xfrm>
            <a:custGeom>
              <a:avLst/>
              <a:gdLst/>
              <a:ahLst/>
              <a:cxnLst/>
              <a:rect l="l" t="t" r="r" b="b"/>
              <a:pathLst>
                <a:path w="434" h="1165" extrusionOk="0">
                  <a:moveTo>
                    <a:pt x="217" y="1"/>
                  </a:moveTo>
                  <a:cubicBezTo>
                    <a:pt x="108" y="1"/>
                    <a:pt x="0" y="73"/>
                    <a:pt x="0" y="217"/>
                  </a:cubicBezTo>
                  <a:lnTo>
                    <a:pt x="0" y="948"/>
                  </a:lnTo>
                  <a:cubicBezTo>
                    <a:pt x="0" y="1069"/>
                    <a:pt x="96" y="1165"/>
                    <a:pt x="217" y="1165"/>
                  </a:cubicBezTo>
                  <a:cubicBezTo>
                    <a:pt x="337" y="1165"/>
                    <a:pt x="433" y="1069"/>
                    <a:pt x="433" y="948"/>
                  </a:cubicBezTo>
                  <a:lnTo>
                    <a:pt x="433" y="217"/>
                  </a:lnTo>
                  <a:cubicBezTo>
                    <a:pt x="433" y="73"/>
                    <a:pt x="325" y="1"/>
                    <a:pt x="21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8" name="Google Shape;14048;p93"/>
            <p:cNvSpPr/>
            <p:nvPr/>
          </p:nvSpPr>
          <p:spPr>
            <a:xfrm>
              <a:off x="5668752" y="2127368"/>
              <a:ext cx="11383" cy="27513"/>
            </a:xfrm>
            <a:custGeom>
              <a:avLst/>
              <a:gdLst/>
              <a:ahLst/>
              <a:cxnLst/>
              <a:rect l="l" t="t" r="r" b="b"/>
              <a:pathLst>
                <a:path w="434" h="1049" extrusionOk="0">
                  <a:moveTo>
                    <a:pt x="217" y="0"/>
                  </a:moveTo>
                  <a:cubicBezTo>
                    <a:pt x="109" y="0"/>
                    <a:pt x="1" y="72"/>
                    <a:pt x="1" y="217"/>
                  </a:cubicBezTo>
                  <a:lnTo>
                    <a:pt x="1" y="832"/>
                  </a:lnTo>
                  <a:cubicBezTo>
                    <a:pt x="1" y="953"/>
                    <a:pt x="97" y="1049"/>
                    <a:pt x="217" y="1049"/>
                  </a:cubicBezTo>
                  <a:cubicBezTo>
                    <a:pt x="338" y="1049"/>
                    <a:pt x="434" y="953"/>
                    <a:pt x="434" y="832"/>
                  </a:cubicBezTo>
                  <a:lnTo>
                    <a:pt x="434" y="217"/>
                  </a:lnTo>
                  <a:cubicBezTo>
                    <a:pt x="434" y="72"/>
                    <a:pt x="326" y="0"/>
                    <a:pt x="21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49" name="Google Shape;14049;p93"/>
            <p:cNvSpPr/>
            <p:nvPr/>
          </p:nvSpPr>
          <p:spPr>
            <a:xfrm>
              <a:off x="5688317" y="2135052"/>
              <a:ext cx="11383" cy="22608"/>
            </a:xfrm>
            <a:custGeom>
              <a:avLst/>
              <a:gdLst/>
              <a:ahLst/>
              <a:cxnLst/>
              <a:rect l="l" t="t" r="r" b="b"/>
              <a:pathLst>
                <a:path w="434" h="862" extrusionOk="0">
                  <a:moveTo>
                    <a:pt x="217" y="1"/>
                  </a:moveTo>
                  <a:cubicBezTo>
                    <a:pt x="109" y="1"/>
                    <a:pt x="1" y="73"/>
                    <a:pt x="1" y="217"/>
                  </a:cubicBezTo>
                  <a:lnTo>
                    <a:pt x="1" y="645"/>
                  </a:lnTo>
                  <a:cubicBezTo>
                    <a:pt x="1" y="766"/>
                    <a:pt x="97" y="862"/>
                    <a:pt x="217" y="862"/>
                  </a:cubicBezTo>
                  <a:cubicBezTo>
                    <a:pt x="338" y="862"/>
                    <a:pt x="434" y="766"/>
                    <a:pt x="434" y="650"/>
                  </a:cubicBezTo>
                  <a:lnTo>
                    <a:pt x="434" y="217"/>
                  </a:lnTo>
                  <a:cubicBezTo>
                    <a:pt x="434" y="73"/>
                    <a:pt x="326" y="1"/>
                    <a:pt x="21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0" name="Google Shape;14050;p93"/>
            <p:cNvSpPr/>
            <p:nvPr/>
          </p:nvSpPr>
          <p:spPr>
            <a:xfrm>
              <a:off x="5606540" y="2111946"/>
              <a:ext cx="115112" cy="240952"/>
            </a:xfrm>
            <a:custGeom>
              <a:avLst/>
              <a:gdLst/>
              <a:ahLst/>
              <a:cxnLst/>
              <a:rect l="l" t="t" r="r" b="b"/>
              <a:pathLst>
                <a:path w="4389" h="9187" extrusionOk="0">
                  <a:moveTo>
                    <a:pt x="1468" y="434"/>
                  </a:moveTo>
                  <a:cubicBezTo>
                    <a:pt x="1555" y="434"/>
                    <a:pt x="1627" y="501"/>
                    <a:pt x="1627" y="588"/>
                  </a:cubicBezTo>
                  <a:lnTo>
                    <a:pt x="1627" y="689"/>
                  </a:lnTo>
                  <a:cubicBezTo>
                    <a:pt x="1627" y="827"/>
                    <a:pt x="1735" y="904"/>
                    <a:pt x="1843" y="904"/>
                  </a:cubicBezTo>
                  <a:cubicBezTo>
                    <a:pt x="1928" y="904"/>
                    <a:pt x="2012" y="858"/>
                    <a:pt x="2046" y="756"/>
                  </a:cubicBezTo>
                  <a:cubicBezTo>
                    <a:pt x="2065" y="694"/>
                    <a:pt x="2127" y="651"/>
                    <a:pt x="2195" y="651"/>
                  </a:cubicBezTo>
                  <a:lnTo>
                    <a:pt x="2214" y="651"/>
                  </a:lnTo>
                  <a:cubicBezTo>
                    <a:pt x="2301" y="651"/>
                    <a:pt x="2368" y="718"/>
                    <a:pt x="2368" y="805"/>
                  </a:cubicBezTo>
                  <a:lnTo>
                    <a:pt x="2368" y="833"/>
                  </a:lnTo>
                  <a:cubicBezTo>
                    <a:pt x="2371" y="971"/>
                    <a:pt x="2480" y="1049"/>
                    <a:pt x="2589" y="1049"/>
                  </a:cubicBezTo>
                  <a:cubicBezTo>
                    <a:pt x="2673" y="1049"/>
                    <a:pt x="2758" y="1002"/>
                    <a:pt x="2792" y="901"/>
                  </a:cubicBezTo>
                  <a:cubicBezTo>
                    <a:pt x="2811" y="833"/>
                    <a:pt x="2873" y="790"/>
                    <a:pt x="2941" y="790"/>
                  </a:cubicBezTo>
                  <a:lnTo>
                    <a:pt x="2960" y="790"/>
                  </a:lnTo>
                  <a:cubicBezTo>
                    <a:pt x="3047" y="790"/>
                    <a:pt x="3114" y="857"/>
                    <a:pt x="3114" y="944"/>
                  </a:cubicBezTo>
                  <a:lnTo>
                    <a:pt x="3114" y="1098"/>
                  </a:lnTo>
                  <a:cubicBezTo>
                    <a:pt x="3114" y="1240"/>
                    <a:pt x="3222" y="1311"/>
                    <a:pt x="3330" y="1311"/>
                  </a:cubicBezTo>
                  <a:cubicBezTo>
                    <a:pt x="3439" y="1311"/>
                    <a:pt x="3547" y="1240"/>
                    <a:pt x="3547" y="1098"/>
                  </a:cubicBezTo>
                  <a:cubicBezTo>
                    <a:pt x="3547" y="1011"/>
                    <a:pt x="3619" y="939"/>
                    <a:pt x="3701" y="939"/>
                  </a:cubicBezTo>
                  <a:lnTo>
                    <a:pt x="3725" y="939"/>
                  </a:lnTo>
                  <a:cubicBezTo>
                    <a:pt x="3812" y="939"/>
                    <a:pt x="3879" y="1011"/>
                    <a:pt x="3879" y="1098"/>
                  </a:cubicBezTo>
                  <a:lnTo>
                    <a:pt x="3879" y="2109"/>
                  </a:lnTo>
                  <a:lnTo>
                    <a:pt x="3879" y="2133"/>
                  </a:lnTo>
                  <a:cubicBezTo>
                    <a:pt x="3903" y="2388"/>
                    <a:pt x="3884" y="3133"/>
                    <a:pt x="3494" y="3461"/>
                  </a:cubicBezTo>
                  <a:cubicBezTo>
                    <a:pt x="3446" y="3504"/>
                    <a:pt x="3417" y="3562"/>
                    <a:pt x="3417" y="3624"/>
                  </a:cubicBezTo>
                  <a:lnTo>
                    <a:pt x="3417" y="4312"/>
                  </a:lnTo>
                  <a:lnTo>
                    <a:pt x="1353" y="4312"/>
                  </a:lnTo>
                  <a:lnTo>
                    <a:pt x="1353" y="3836"/>
                  </a:lnTo>
                  <a:cubicBezTo>
                    <a:pt x="1353" y="3769"/>
                    <a:pt x="1319" y="3701"/>
                    <a:pt x="1266" y="3663"/>
                  </a:cubicBezTo>
                  <a:lnTo>
                    <a:pt x="1261" y="3658"/>
                  </a:lnTo>
                  <a:cubicBezTo>
                    <a:pt x="1257" y="3653"/>
                    <a:pt x="530" y="3105"/>
                    <a:pt x="492" y="2498"/>
                  </a:cubicBezTo>
                  <a:cubicBezTo>
                    <a:pt x="472" y="2157"/>
                    <a:pt x="443" y="1733"/>
                    <a:pt x="578" y="1618"/>
                  </a:cubicBezTo>
                  <a:cubicBezTo>
                    <a:pt x="614" y="1588"/>
                    <a:pt x="669" y="1575"/>
                    <a:pt x="743" y="1575"/>
                  </a:cubicBezTo>
                  <a:cubicBezTo>
                    <a:pt x="779" y="1575"/>
                    <a:pt x="818" y="1578"/>
                    <a:pt x="862" y="1584"/>
                  </a:cubicBezTo>
                  <a:lnTo>
                    <a:pt x="862" y="1878"/>
                  </a:lnTo>
                  <a:cubicBezTo>
                    <a:pt x="862" y="2022"/>
                    <a:pt x="970" y="2094"/>
                    <a:pt x="1079" y="2094"/>
                  </a:cubicBezTo>
                  <a:cubicBezTo>
                    <a:pt x="1187" y="2094"/>
                    <a:pt x="1295" y="2022"/>
                    <a:pt x="1295" y="1878"/>
                  </a:cubicBezTo>
                  <a:lnTo>
                    <a:pt x="1295" y="588"/>
                  </a:lnTo>
                  <a:cubicBezTo>
                    <a:pt x="1295" y="501"/>
                    <a:pt x="1362" y="434"/>
                    <a:pt x="1449" y="434"/>
                  </a:cubicBezTo>
                  <a:close/>
                  <a:moveTo>
                    <a:pt x="3773" y="4741"/>
                  </a:moveTo>
                  <a:lnTo>
                    <a:pt x="3773" y="5419"/>
                  </a:lnTo>
                  <a:lnTo>
                    <a:pt x="1021" y="5419"/>
                  </a:lnTo>
                  <a:lnTo>
                    <a:pt x="1021" y="4741"/>
                  </a:lnTo>
                  <a:close/>
                  <a:moveTo>
                    <a:pt x="3773" y="5852"/>
                  </a:moveTo>
                  <a:lnTo>
                    <a:pt x="3773" y="8749"/>
                  </a:lnTo>
                  <a:lnTo>
                    <a:pt x="1021" y="8749"/>
                  </a:lnTo>
                  <a:lnTo>
                    <a:pt x="1021" y="5852"/>
                  </a:lnTo>
                  <a:close/>
                  <a:moveTo>
                    <a:pt x="1449" y="1"/>
                  </a:moveTo>
                  <a:cubicBezTo>
                    <a:pt x="1127" y="1"/>
                    <a:pt x="862" y="266"/>
                    <a:pt x="862" y="588"/>
                  </a:cubicBezTo>
                  <a:lnTo>
                    <a:pt x="862" y="1156"/>
                  </a:lnTo>
                  <a:cubicBezTo>
                    <a:pt x="820" y="1152"/>
                    <a:pt x="780" y="1149"/>
                    <a:pt x="741" y="1149"/>
                  </a:cubicBezTo>
                  <a:cubicBezTo>
                    <a:pt x="561" y="1149"/>
                    <a:pt x="415" y="1196"/>
                    <a:pt x="304" y="1291"/>
                  </a:cubicBezTo>
                  <a:cubicBezTo>
                    <a:pt x="1" y="1546"/>
                    <a:pt x="30" y="2046"/>
                    <a:pt x="63" y="2532"/>
                  </a:cubicBezTo>
                  <a:cubicBezTo>
                    <a:pt x="102" y="3196"/>
                    <a:pt x="694" y="3749"/>
                    <a:pt x="920" y="3942"/>
                  </a:cubicBezTo>
                  <a:lnTo>
                    <a:pt x="920" y="4312"/>
                  </a:lnTo>
                  <a:lnTo>
                    <a:pt x="804" y="4312"/>
                  </a:lnTo>
                  <a:cubicBezTo>
                    <a:pt x="689" y="4312"/>
                    <a:pt x="593" y="4409"/>
                    <a:pt x="593" y="4529"/>
                  </a:cubicBezTo>
                  <a:lnTo>
                    <a:pt x="593" y="8970"/>
                  </a:lnTo>
                  <a:cubicBezTo>
                    <a:pt x="593" y="9090"/>
                    <a:pt x="689" y="9187"/>
                    <a:pt x="804" y="9187"/>
                  </a:cubicBezTo>
                  <a:lnTo>
                    <a:pt x="3990" y="9187"/>
                  </a:lnTo>
                  <a:cubicBezTo>
                    <a:pt x="4110" y="9187"/>
                    <a:pt x="4206" y="9090"/>
                    <a:pt x="4206" y="8970"/>
                  </a:cubicBezTo>
                  <a:lnTo>
                    <a:pt x="4206" y="4524"/>
                  </a:lnTo>
                  <a:cubicBezTo>
                    <a:pt x="4206" y="4404"/>
                    <a:pt x="4110" y="4307"/>
                    <a:pt x="3990" y="4307"/>
                  </a:cubicBezTo>
                  <a:lnTo>
                    <a:pt x="3855" y="4307"/>
                  </a:lnTo>
                  <a:lnTo>
                    <a:pt x="3855" y="3720"/>
                  </a:lnTo>
                  <a:cubicBezTo>
                    <a:pt x="4389" y="3182"/>
                    <a:pt x="4326" y="2219"/>
                    <a:pt x="4317" y="2099"/>
                  </a:cubicBezTo>
                  <a:lnTo>
                    <a:pt x="4317" y="1098"/>
                  </a:lnTo>
                  <a:cubicBezTo>
                    <a:pt x="4317" y="771"/>
                    <a:pt x="4052" y="511"/>
                    <a:pt x="3730" y="511"/>
                  </a:cubicBezTo>
                  <a:lnTo>
                    <a:pt x="3711" y="511"/>
                  </a:lnTo>
                  <a:cubicBezTo>
                    <a:pt x="3620" y="559"/>
                    <a:pt x="3523" y="582"/>
                    <a:pt x="3427" y="582"/>
                  </a:cubicBezTo>
                  <a:cubicBezTo>
                    <a:pt x="3251" y="582"/>
                    <a:pt x="3080" y="505"/>
                    <a:pt x="2965" y="362"/>
                  </a:cubicBezTo>
                  <a:lnTo>
                    <a:pt x="2945" y="362"/>
                  </a:lnTo>
                  <a:cubicBezTo>
                    <a:pt x="2859" y="406"/>
                    <a:pt x="2766" y="427"/>
                    <a:pt x="2673" y="427"/>
                  </a:cubicBezTo>
                  <a:cubicBezTo>
                    <a:pt x="2502" y="427"/>
                    <a:pt x="2334" y="355"/>
                    <a:pt x="2219" y="218"/>
                  </a:cubicBezTo>
                  <a:lnTo>
                    <a:pt x="2195" y="218"/>
                  </a:lnTo>
                  <a:cubicBezTo>
                    <a:pt x="2118" y="251"/>
                    <a:pt x="2038" y="267"/>
                    <a:pt x="1959" y="267"/>
                  </a:cubicBezTo>
                  <a:cubicBezTo>
                    <a:pt x="1766" y="267"/>
                    <a:pt x="1582" y="172"/>
                    <a:pt x="147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1" name="Google Shape;14051;p93"/>
            <p:cNvSpPr/>
            <p:nvPr/>
          </p:nvSpPr>
          <p:spPr>
            <a:xfrm>
              <a:off x="5402359" y="2155510"/>
              <a:ext cx="11252" cy="30686"/>
            </a:xfrm>
            <a:custGeom>
              <a:avLst/>
              <a:gdLst/>
              <a:ahLst/>
              <a:cxnLst/>
              <a:rect l="l" t="t" r="r" b="b"/>
              <a:pathLst>
                <a:path w="429" h="1170" extrusionOk="0">
                  <a:moveTo>
                    <a:pt x="214" y="0"/>
                  </a:moveTo>
                  <a:cubicBezTo>
                    <a:pt x="107" y="0"/>
                    <a:pt x="0" y="72"/>
                    <a:pt x="0" y="217"/>
                  </a:cubicBezTo>
                  <a:lnTo>
                    <a:pt x="0" y="953"/>
                  </a:lnTo>
                  <a:cubicBezTo>
                    <a:pt x="0" y="1073"/>
                    <a:pt x="97" y="1169"/>
                    <a:pt x="212" y="1169"/>
                  </a:cubicBezTo>
                  <a:cubicBezTo>
                    <a:pt x="332" y="1169"/>
                    <a:pt x="429" y="1068"/>
                    <a:pt x="429" y="953"/>
                  </a:cubicBezTo>
                  <a:lnTo>
                    <a:pt x="429" y="217"/>
                  </a:lnTo>
                  <a:cubicBezTo>
                    <a:pt x="429" y="72"/>
                    <a:pt x="321" y="0"/>
                    <a:pt x="21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2" name="Google Shape;14052;p93"/>
            <p:cNvSpPr/>
            <p:nvPr/>
          </p:nvSpPr>
          <p:spPr>
            <a:xfrm>
              <a:off x="5421925" y="2158657"/>
              <a:ext cx="11252" cy="27539"/>
            </a:xfrm>
            <a:custGeom>
              <a:avLst/>
              <a:gdLst/>
              <a:ahLst/>
              <a:cxnLst/>
              <a:rect l="l" t="t" r="r" b="b"/>
              <a:pathLst>
                <a:path w="429" h="1050" extrusionOk="0">
                  <a:moveTo>
                    <a:pt x="214" y="0"/>
                  </a:moveTo>
                  <a:cubicBezTo>
                    <a:pt x="107" y="0"/>
                    <a:pt x="0" y="73"/>
                    <a:pt x="0" y="217"/>
                  </a:cubicBezTo>
                  <a:lnTo>
                    <a:pt x="0" y="833"/>
                  </a:lnTo>
                  <a:cubicBezTo>
                    <a:pt x="0" y="953"/>
                    <a:pt x="96" y="1049"/>
                    <a:pt x="212" y="1049"/>
                  </a:cubicBezTo>
                  <a:cubicBezTo>
                    <a:pt x="332" y="1049"/>
                    <a:pt x="428" y="953"/>
                    <a:pt x="428" y="833"/>
                  </a:cubicBezTo>
                  <a:lnTo>
                    <a:pt x="428" y="217"/>
                  </a:lnTo>
                  <a:cubicBezTo>
                    <a:pt x="428" y="73"/>
                    <a:pt x="321" y="0"/>
                    <a:pt x="21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3" name="Google Shape;14053;p93"/>
            <p:cNvSpPr/>
            <p:nvPr/>
          </p:nvSpPr>
          <p:spPr>
            <a:xfrm>
              <a:off x="5441464" y="2166237"/>
              <a:ext cx="11383" cy="22739"/>
            </a:xfrm>
            <a:custGeom>
              <a:avLst/>
              <a:gdLst/>
              <a:ahLst/>
              <a:cxnLst/>
              <a:rect l="l" t="t" r="r" b="b"/>
              <a:pathLst>
                <a:path w="434" h="867" extrusionOk="0">
                  <a:moveTo>
                    <a:pt x="217" y="0"/>
                  </a:moveTo>
                  <a:cubicBezTo>
                    <a:pt x="109" y="0"/>
                    <a:pt x="1" y="72"/>
                    <a:pt x="1" y="217"/>
                  </a:cubicBezTo>
                  <a:lnTo>
                    <a:pt x="1" y="650"/>
                  </a:lnTo>
                  <a:cubicBezTo>
                    <a:pt x="1" y="770"/>
                    <a:pt x="97" y="866"/>
                    <a:pt x="217" y="866"/>
                  </a:cubicBezTo>
                  <a:cubicBezTo>
                    <a:pt x="333" y="866"/>
                    <a:pt x="434" y="770"/>
                    <a:pt x="434" y="650"/>
                  </a:cubicBezTo>
                  <a:lnTo>
                    <a:pt x="434" y="217"/>
                  </a:lnTo>
                  <a:cubicBezTo>
                    <a:pt x="434" y="72"/>
                    <a:pt x="326" y="0"/>
                    <a:pt x="21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4" name="Google Shape;14054;p93"/>
            <p:cNvSpPr/>
            <p:nvPr/>
          </p:nvSpPr>
          <p:spPr>
            <a:xfrm>
              <a:off x="5359818" y="2143130"/>
              <a:ext cx="114876" cy="209636"/>
            </a:xfrm>
            <a:custGeom>
              <a:avLst/>
              <a:gdLst/>
              <a:ahLst/>
              <a:cxnLst/>
              <a:rect l="l" t="t" r="r" b="b"/>
              <a:pathLst>
                <a:path w="4380" h="7993" extrusionOk="0">
                  <a:moveTo>
                    <a:pt x="1464" y="434"/>
                  </a:moveTo>
                  <a:cubicBezTo>
                    <a:pt x="1550" y="434"/>
                    <a:pt x="1617" y="506"/>
                    <a:pt x="1617" y="592"/>
                  </a:cubicBezTo>
                  <a:lnTo>
                    <a:pt x="1617" y="689"/>
                  </a:lnTo>
                  <a:cubicBezTo>
                    <a:pt x="1617" y="827"/>
                    <a:pt x="1727" y="904"/>
                    <a:pt x="1837" y="904"/>
                  </a:cubicBezTo>
                  <a:cubicBezTo>
                    <a:pt x="1922" y="904"/>
                    <a:pt x="2007" y="857"/>
                    <a:pt x="2041" y="756"/>
                  </a:cubicBezTo>
                  <a:cubicBezTo>
                    <a:pt x="2060" y="693"/>
                    <a:pt x="2118" y="650"/>
                    <a:pt x="2185" y="650"/>
                  </a:cubicBezTo>
                  <a:lnTo>
                    <a:pt x="2209" y="650"/>
                  </a:lnTo>
                  <a:cubicBezTo>
                    <a:pt x="2296" y="650"/>
                    <a:pt x="2363" y="717"/>
                    <a:pt x="2363" y="804"/>
                  </a:cubicBezTo>
                  <a:lnTo>
                    <a:pt x="2363" y="838"/>
                  </a:lnTo>
                  <a:cubicBezTo>
                    <a:pt x="2366" y="973"/>
                    <a:pt x="2475" y="1048"/>
                    <a:pt x="2582" y="1048"/>
                  </a:cubicBezTo>
                  <a:cubicBezTo>
                    <a:pt x="2666" y="1048"/>
                    <a:pt x="2750" y="1002"/>
                    <a:pt x="2782" y="900"/>
                  </a:cubicBezTo>
                  <a:cubicBezTo>
                    <a:pt x="2806" y="833"/>
                    <a:pt x="2864" y="790"/>
                    <a:pt x="2931" y="790"/>
                  </a:cubicBezTo>
                  <a:lnTo>
                    <a:pt x="2955" y="790"/>
                  </a:lnTo>
                  <a:cubicBezTo>
                    <a:pt x="3042" y="790"/>
                    <a:pt x="3109" y="862"/>
                    <a:pt x="3109" y="944"/>
                  </a:cubicBezTo>
                  <a:lnTo>
                    <a:pt x="3109" y="1093"/>
                  </a:lnTo>
                  <a:cubicBezTo>
                    <a:pt x="3109" y="1237"/>
                    <a:pt x="3217" y="1309"/>
                    <a:pt x="3326" y="1309"/>
                  </a:cubicBezTo>
                  <a:cubicBezTo>
                    <a:pt x="3434" y="1309"/>
                    <a:pt x="3542" y="1237"/>
                    <a:pt x="3542" y="1093"/>
                  </a:cubicBezTo>
                  <a:cubicBezTo>
                    <a:pt x="3542" y="1011"/>
                    <a:pt x="3610" y="939"/>
                    <a:pt x="3696" y="939"/>
                  </a:cubicBezTo>
                  <a:lnTo>
                    <a:pt x="3720" y="939"/>
                  </a:lnTo>
                  <a:cubicBezTo>
                    <a:pt x="3807" y="939"/>
                    <a:pt x="3874" y="1011"/>
                    <a:pt x="3874" y="1093"/>
                  </a:cubicBezTo>
                  <a:lnTo>
                    <a:pt x="3874" y="2108"/>
                  </a:lnTo>
                  <a:lnTo>
                    <a:pt x="3874" y="2132"/>
                  </a:lnTo>
                  <a:cubicBezTo>
                    <a:pt x="3898" y="2387"/>
                    <a:pt x="3879" y="3133"/>
                    <a:pt x="3489" y="3460"/>
                  </a:cubicBezTo>
                  <a:cubicBezTo>
                    <a:pt x="3441" y="3503"/>
                    <a:pt x="3412" y="3561"/>
                    <a:pt x="3412" y="3624"/>
                  </a:cubicBezTo>
                  <a:lnTo>
                    <a:pt x="3412" y="4307"/>
                  </a:lnTo>
                  <a:lnTo>
                    <a:pt x="1343" y="4307"/>
                  </a:lnTo>
                  <a:lnTo>
                    <a:pt x="1343" y="3835"/>
                  </a:lnTo>
                  <a:cubicBezTo>
                    <a:pt x="1343" y="3763"/>
                    <a:pt x="1310" y="3701"/>
                    <a:pt x="1257" y="3662"/>
                  </a:cubicBezTo>
                  <a:cubicBezTo>
                    <a:pt x="1050" y="3508"/>
                    <a:pt x="516" y="3008"/>
                    <a:pt x="482" y="2503"/>
                  </a:cubicBezTo>
                  <a:cubicBezTo>
                    <a:pt x="463" y="2161"/>
                    <a:pt x="434" y="1733"/>
                    <a:pt x="573" y="1622"/>
                  </a:cubicBezTo>
                  <a:cubicBezTo>
                    <a:pt x="606" y="1593"/>
                    <a:pt x="660" y="1579"/>
                    <a:pt x="734" y="1579"/>
                  </a:cubicBezTo>
                  <a:cubicBezTo>
                    <a:pt x="769" y="1579"/>
                    <a:pt x="809" y="1582"/>
                    <a:pt x="852" y="1588"/>
                  </a:cubicBezTo>
                  <a:lnTo>
                    <a:pt x="852" y="1882"/>
                  </a:lnTo>
                  <a:cubicBezTo>
                    <a:pt x="852" y="2026"/>
                    <a:pt x="961" y="2098"/>
                    <a:pt x="1069" y="2098"/>
                  </a:cubicBezTo>
                  <a:cubicBezTo>
                    <a:pt x="1177" y="2098"/>
                    <a:pt x="1285" y="2026"/>
                    <a:pt x="1285" y="1882"/>
                  </a:cubicBezTo>
                  <a:lnTo>
                    <a:pt x="1285" y="592"/>
                  </a:lnTo>
                  <a:cubicBezTo>
                    <a:pt x="1285" y="506"/>
                    <a:pt x="1353" y="434"/>
                    <a:pt x="1439" y="434"/>
                  </a:cubicBezTo>
                  <a:close/>
                  <a:moveTo>
                    <a:pt x="3768" y="4745"/>
                  </a:moveTo>
                  <a:lnTo>
                    <a:pt x="3768" y="5423"/>
                  </a:lnTo>
                  <a:lnTo>
                    <a:pt x="1016" y="5423"/>
                  </a:lnTo>
                  <a:lnTo>
                    <a:pt x="1016" y="4745"/>
                  </a:lnTo>
                  <a:close/>
                  <a:moveTo>
                    <a:pt x="3768" y="5856"/>
                  </a:moveTo>
                  <a:lnTo>
                    <a:pt x="3764" y="7560"/>
                  </a:lnTo>
                  <a:lnTo>
                    <a:pt x="1016" y="7560"/>
                  </a:lnTo>
                  <a:lnTo>
                    <a:pt x="1016" y="5856"/>
                  </a:lnTo>
                  <a:close/>
                  <a:moveTo>
                    <a:pt x="1449" y="0"/>
                  </a:moveTo>
                  <a:cubicBezTo>
                    <a:pt x="1122" y="0"/>
                    <a:pt x="862" y="265"/>
                    <a:pt x="862" y="588"/>
                  </a:cubicBezTo>
                  <a:lnTo>
                    <a:pt x="862" y="1155"/>
                  </a:lnTo>
                  <a:cubicBezTo>
                    <a:pt x="817" y="1150"/>
                    <a:pt x="774" y="1147"/>
                    <a:pt x="733" y="1147"/>
                  </a:cubicBezTo>
                  <a:cubicBezTo>
                    <a:pt x="557" y="1147"/>
                    <a:pt x="412" y="1196"/>
                    <a:pt x="299" y="1290"/>
                  </a:cubicBezTo>
                  <a:cubicBezTo>
                    <a:pt x="1" y="1545"/>
                    <a:pt x="30" y="2045"/>
                    <a:pt x="58" y="2531"/>
                  </a:cubicBezTo>
                  <a:cubicBezTo>
                    <a:pt x="102" y="3191"/>
                    <a:pt x="689" y="3749"/>
                    <a:pt x="920" y="3941"/>
                  </a:cubicBezTo>
                  <a:lnTo>
                    <a:pt x="920" y="4312"/>
                  </a:lnTo>
                  <a:lnTo>
                    <a:pt x="804" y="4312"/>
                  </a:lnTo>
                  <a:cubicBezTo>
                    <a:pt x="684" y="4312"/>
                    <a:pt x="588" y="4408"/>
                    <a:pt x="588" y="4528"/>
                  </a:cubicBezTo>
                  <a:lnTo>
                    <a:pt x="588" y="7776"/>
                  </a:lnTo>
                  <a:cubicBezTo>
                    <a:pt x="588" y="7897"/>
                    <a:pt x="684" y="7993"/>
                    <a:pt x="804" y="7993"/>
                  </a:cubicBezTo>
                  <a:lnTo>
                    <a:pt x="3990" y="7993"/>
                  </a:lnTo>
                  <a:cubicBezTo>
                    <a:pt x="4110" y="7993"/>
                    <a:pt x="4206" y="7897"/>
                    <a:pt x="4206" y="7776"/>
                  </a:cubicBezTo>
                  <a:lnTo>
                    <a:pt x="4206" y="4528"/>
                  </a:lnTo>
                  <a:cubicBezTo>
                    <a:pt x="4206" y="4411"/>
                    <a:pt x="4110" y="4312"/>
                    <a:pt x="3993" y="4312"/>
                  </a:cubicBezTo>
                  <a:cubicBezTo>
                    <a:pt x="3990" y="4312"/>
                    <a:pt x="3988" y="4312"/>
                    <a:pt x="3985" y="4312"/>
                  </a:cubicBezTo>
                  <a:lnTo>
                    <a:pt x="3850" y="4312"/>
                  </a:lnTo>
                  <a:lnTo>
                    <a:pt x="3850" y="3720"/>
                  </a:lnTo>
                  <a:cubicBezTo>
                    <a:pt x="4379" y="3181"/>
                    <a:pt x="4322" y="2224"/>
                    <a:pt x="4312" y="2103"/>
                  </a:cubicBezTo>
                  <a:lnTo>
                    <a:pt x="4312" y="1098"/>
                  </a:lnTo>
                  <a:cubicBezTo>
                    <a:pt x="4312" y="773"/>
                    <a:pt x="4052" y="510"/>
                    <a:pt x="3729" y="510"/>
                  </a:cubicBezTo>
                  <a:cubicBezTo>
                    <a:pt x="3726" y="510"/>
                    <a:pt x="3723" y="510"/>
                    <a:pt x="3720" y="511"/>
                  </a:cubicBezTo>
                  <a:lnTo>
                    <a:pt x="3696" y="511"/>
                  </a:lnTo>
                  <a:cubicBezTo>
                    <a:pt x="3608" y="558"/>
                    <a:pt x="3511" y="581"/>
                    <a:pt x="3416" y="581"/>
                  </a:cubicBezTo>
                  <a:cubicBezTo>
                    <a:pt x="3242" y="581"/>
                    <a:pt x="3070" y="504"/>
                    <a:pt x="2955" y="361"/>
                  </a:cubicBezTo>
                  <a:lnTo>
                    <a:pt x="2941" y="361"/>
                  </a:lnTo>
                  <a:cubicBezTo>
                    <a:pt x="2854" y="405"/>
                    <a:pt x="2761" y="427"/>
                    <a:pt x="2668" y="427"/>
                  </a:cubicBezTo>
                  <a:cubicBezTo>
                    <a:pt x="2497" y="427"/>
                    <a:pt x="2330" y="354"/>
                    <a:pt x="2214" y="217"/>
                  </a:cubicBezTo>
                  <a:lnTo>
                    <a:pt x="2190" y="217"/>
                  </a:lnTo>
                  <a:cubicBezTo>
                    <a:pt x="2115" y="251"/>
                    <a:pt x="2035" y="267"/>
                    <a:pt x="1957" y="267"/>
                  </a:cubicBezTo>
                  <a:cubicBezTo>
                    <a:pt x="1766" y="267"/>
                    <a:pt x="1581" y="171"/>
                    <a:pt x="146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5" name="Google Shape;14055;p93"/>
            <p:cNvSpPr/>
            <p:nvPr/>
          </p:nvSpPr>
          <p:spPr>
            <a:xfrm>
              <a:off x="5467088" y="1998853"/>
              <a:ext cx="184668" cy="354045"/>
            </a:xfrm>
            <a:custGeom>
              <a:avLst/>
              <a:gdLst/>
              <a:ahLst/>
              <a:cxnLst/>
              <a:rect l="l" t="t" r="r" b="b"/>
              <a:pathLst>
                <a:path w="7041" h="13499" extrusionOk="0">
                  <a:moveTo>
                    <a:pt x="780" y="497"/>
                  </a:moveTo>
                  <a:lnTo>
                    <a:pt x="2161" y="1084"/>
                  </a:lnTo>
                  <a:lnTo>
                    <a:pt x="2012" y="1642"/>
                  </a:lnTo>
                  <a:lnTo>
                    <a:pt x="535" y="1017"/>
                  </a:lnTo>
                  <a:lnTo>
                    <a:pt x="780" y="497"/>
                  </a:lnTo>
                  <a:close/>
                  <a:moveTo>
                    <a:pt x="5385" y="2436"/>
                  </a:moveTo>
                  <a:lnTo>
                    <a:pt x="5871" y="2643"/>
                  </a:lnTo>
                  <a:lnTo>
                    <a:pt x="5630" y="3168"/>
                  </a:lnTo>
                  <a:lnTo>
                    <a:pt x="5231" y="3004"/>
                  </a:lnTo>
                  <a:cubicBezTo>
                    <a:pt x="5231" y="2990"/>
                    <a:pt x="5236" y="2975"/>
                    <a:pt x="5241" y="2966"/>
                  </a:cubicBezTo>
                  <a:lnTo>
                    <a:pt x="5385" y="2436"/>
                  </a:lnTo>
                  <a:close/>
                  <a:moveTo>
                    <a:pt x="6266" y="2807"/>
                  </a:moveTo>
                  <a:lnTo>
                    <a:pt x="6506" y="2908"/>
                  </a:lnTo>
                  <a:cubicBezTo>
                    <a:pt x="6574" y="2937"/>
                    <a:pt x="6607" y="3019"/>
                    <a:pt x="6578" y="3091"/>
                  </a:cubicBezTo>
                  <a:lnTo>
                    <a:pt x="6578" y="3086"/>
                  </a:lnTo>
                  <a:lnTo>
                    <a:pt x="6458" y="3370"/>
                  </a:lnTo>
                  <a:cubicBezTo>
                    <a:pt x="6437" y="3423"/>
                    <a:pt x="6387" y="3455"/>
                    <a:pt x="6335" y="3455"/>
                  </a:cubicBezTo>
                  <a:cubicBezTo>
                    <a:pt x="6317" y="3455"/>
                    <a:pt x="6298" y="3451"/>
                    <a:pt x="6280" y="3442"/>
                  </a:cubicBezTo>
                  <a:lnTo>
                    <a:pt x="6025" y="3336"/>
                  </a:lnTo>
                  <a:lnTo>
                    <a:pt x="6266" y="2807"/>
                  </a:lnTo>
                  <a:close/>
                  <a:moveTo>
                    <a:pt x="2887" y="498"/>
                  </a:moveTo>
                  <a:cubicBezTo>
                    <a:pt x="2899" y="498"/>
                    <a:pt x="2910" y="499"/>
                    <a:pt x="2921" y="502"/>
                  </a:cubicBezTo>
                  <a:lnTo>
                    <a:pt x="2946" y="507"/>
                  </a:lnTo>
                  <a:cubicBezTo>
                    <a:pt x="3027" y="526"/>
                    <a:pt x="3080" y="613"/>
                    <a:pt x="3061" y="695"/>
                  </a:cubicBezTo>
                  <a:lnTo>
                    <a:pt x="3037" y="786"/>
                  </a:lnTo>
                  <a:lnTo>
                    <a:pt x="2782" y="1671"/>
                  </a:lnTo>
                  <a:cubicBezTo>
                    <a:pt x="2735" y="1837"/>
                    <a:pt x="2868" y="1947"/>
                    <a:pt x="2999" y="1947"/>
                  </a:cubicBezTo>
                  <a:cubicBezTo>
                    <a:pt x="3084" y="1947"/>
                    <a:pt x="3168" y="1900"/>
                    <a:pt x="3201" y="1792"/>
                  </a:cubicBezTo>
                  <a:lnTo>
                    <a:pt x="3446" y="935"/>
                  </a:lnTo>
                  <a:cubicBezTo>
                    <a:pt x="3472" y="901"/>
                    <a:pt x="3516" y="882"/>
                    <a:pt x="3561" y="882"/>
                  </a:cubicBezTo>
                  <a:cubicBezTo>
                    <a:pt x="3574" y="882"/>
                    <a:pt x="3587" y="884"/>
                    <a:pt x="3600" y="887"/>
                  </a:cubicBezTo>
                  <a:lnTo>
                    <a:pt x="3619" y="892"/>
                  </a:lnTo>
                  <a:cubicBezTo>
                    <a:pt x="3701" y="911"/>
                    <a:pt x="3754" y="993"/>
                    <a:pt x="3735" y="1075"/>
                  </a:cubicBezTo>
                  <a:lnTo>
                    <a:pt x="3508" y="1840"/>
                  </a:lnTo>
                  <a:cubicBezTo>
                    <a:pt x="3453" y="2011"/>
                    <a:pt x="3589" y="2126"/>
                    <a:pt x="3721" y="2126"/>
                  </a:cubicBezTo>
                  <a:cubicBezTo>
                    <a:pt x="3808" y="2126"/>
                    <a:pt x="3894" y="2076"/>
                    <a:pt x="3922" y="1960"/>
                  </a:cubicBezTo>
                  <a:lnTo>
                    <a:pt x="4134" y="1253"/>
                  </a:lnTo>
                  <a:cubicBezTo>
                    <a:pt x="4162" y="1209"/>
                    <a:pt x="4214" y="1188"/>
                    <a:pt x="4264" y="1188"/>
                  </a:cubicBezTo>
                  <a:cubicBezTo>
                    <a:pt x="4274" y="1188"/>
                    <a:pt x="4283" y="1189"/>
                    <a:pt x="4293" y="1190"/>
                  </a:cubicBezTo>
                  <a:lnTo>
                    <a:pt x="4317" y="1200"/>
                  </a:lnTo>
                  <a:cubicBezTo>
                    <a:pt x="4399" y="1219"/>
                    <a:pt x="4452" y="1301"/>
                    <a:pt x="4432" y="1383"/>
                  </a:cubicBezTo>
                  <a:lnTo>
                    <a:pt x="4399" y="1522"/>
                  </a:lnTo>
                  <a:lnTo>
                    <a:pt x="4211" y="2109"/>
                  </a:lnTo>
                  <a:cubicBezTo>
                    <a:pt x="4158" y="2280"/>
                    <a:pt x="4294" y="2394"/>
                    <a:pt x="4426" y="2394"/>
                  </a:cubicBezTo>
                  <a:cubicBezTo>
                    <a:pt x="4510" y="2394"/>
                    <a:pt x="4593" y="2348"/>
                    <a:pt x="4625" y="2239"/>
                  </a:cubicBezTo>
                  <a:lnTo>
                    <a:pt x="4812" y="1642"/>
                  </a:lnTo>
                  <a:lnTo>
                    <a:pt x="4812" y="1638"/>
                  </a:lnTo>
                  <a:lnTo>
                    <a:pt x="4812" y="1628"/>
                  </a:lnTo>
                  <a:cubicBezTo>
                    <a:pt x="4829" y="1558"/>
                    <a:pt x="4892" y="1509"/>
                    <a:pt x="4961" y="1509"/>
                  </a:cubicBezTo>
                  <a:cubicBezTo>
                    <a:pt x="4973" y="1509"/>
                    <a:pt x="4984" y="1510"/>
                    <a:pt x="4995" y="1513"/>
                  </a:cubicBezTo>
                  <a:lnTo>
                    <a:pt x="5019" y="1517"/>
                  </a:lnTo>
                  <a:cubicBezTo>
                    <a:pt x="5106" y="1537"/>
                    <a:pt x="5159" y="1623"/>
                    <a:pt x="5140" y="1705"/>
                  </a:cubicBezTo>
                  <a:lnTo>
                    <a:pt x="5140" y="1710"/>
                  </a:lnTo>
                  <a:lnTo>
                    <a:pt x="4817" y="2865"/>
                  </a:lnTo>
                  <a:cubicBezTo>
                    <a:pt x="4817" y="2874"/>
                    <a:pt x="4812" y="2884"/>
                    <a:pt x="4812" y="2894"/>
                  </a:cubicBezTo>
                  <a:cubicBezTo>
                    <a:pt x="4812" y="2903"/>
                    <a:pt x="4678" y="3822"/>
                    <a:pt x="4129" y="4096"/>
                  </a:cubicBezTo>
                  <a:cubicBezTo>
                    <a:pt x="4057" y="4130"/>
                    <a:pt x="4009" y="4207"/>
                    <a:pt x="4009" y="4289"/>
                  </a:cubicBezTo>
                  <a:lnTo>
                    <a:pt x="4009" y="4948"/>
                  </a:lnTo>
                  <a:lnTo>
                    <a:pt x="1959" y="4948"/>
                  </a:lnTo>
                  <a:lnTo>
                    <a:pt x="1959" y="3914"/>
                  </a:lnTo>
                  <a:cubicBezTo>
                    <a:pt x="1959" y="3861"/>
                    <a:pt x="1940" y="3813"/>
                    <a:pt x="1911" y="3774"/>
                  </a:cubicBezTo>
                  <a:cubicBezTo>
                    <a:pt x="1901" y="3769"/>
                    <a:pt x="1324" y="3062"/>
                    <a:pt x="1430" y="2470"/>
                  </a:cubicBezTo>
                  <a:cubicBezTo>
                    <a:pt x="1459" y="2282"/>
                    <a:pt x="1497" y="2095"/>
                    <a:pt x="1550" y="1912"/>
                  </a:cubicBezTo>
                  <a:lnTo>
                    <a:pt x="1940" y="2076"/>
                  </a:lnTo>
                  <a:cubicBezTo>
                    <a:pt x="1974" y="2170"/>
                    <a:pt x="2058" y="2216"/>
                    <a:pt x="2141" y="2216"/>
                  </a:cubicBezTo>
                  <a:cubicBezTo>
                    <a:pt x="2231" y="2216"/>
                    <a:pt x="2321" y="2162"/>
                    <a:pt x="2349" y="2056"/>
                  </a:cubicBezTo>
                  <a:lnTo>
                    <a:pt x="2734" y="622"/>
                  </a:lnTo>
                  <a:lnTo>
                    <a:pt x="2734" y="618"/>
                  </a:lnTo>
                  <a:cubicBezTo>
                    <a:pt x="2750" y="547"/>
                    <a:pt x="2817" y="498"/>
                    <a:pt x="2887" y="498"/>
                  </a:cubicBezTo>
                  <a:close/>
                  <a:moveTo>
                    <a:pt x="4317" y="5405"/>
                  </a:moveTo>
                  <a:lnTo>
                    <a:pt x="4317" y="6084"/>
                  </a:lnTo>
                  <a:lnTo>
                    <a:pt x="1565" y="6084"/>
                  </a:lnTo>
                  <a:lnTo>
                    <a:pt x="1565" y="5405"/>
                  </a:lnTo>
                  <a:close/>
                  <a:moveTo>
                    <a:pt x="675" y="0"/>
                  </a:moveTo>
                  <a:cubicBezTo>
                    <a:pt x="593" y="0"/>
                    <a:pt x="513" y="46"/>
                    <a:pt x="477" y="122"/>
                  </a:cubicBezTo>
                  <a:lnTo>
                    <a:pt x="49" y="1027"/>
                  </a:lnTo>
                  <a:cubicBezTo>
                    <a:pt x="1" y="1123"/>
                    <a:pt x="34" y="1238"/>
                    <a:pt x="121" y="1296"/>
                  </a:cubicBezTo>
                  <a:cubicBezTo>
                    <a:pt x="155" y="1320"/>
                    <a:pt x="188" y="1335"/>
                    <a:pt x="222" y="1349"/>
                  </a:cubicBezTo>
                  <a:lnTo>
                    <a:pt x="1146" y="1744"/>
                  </a:lnTo>
                  <a:cubicBezTo>
                    <a:pt x="1083" y="1955"/>
                    <a:pt x="1030" y="2172"/>
                    <a:pt x="1002" y="2393"/>
                  </a:cubicBezTo>
                  <a:cubicBezTo>
                    <a:pt x="881" y="3072"/>
                    <a:pt x="1362" y="3774"/>
                    <a:pt x="1526" y="3986"/>
                  </a:cubicBezTo>
                  <a:lnTo>
                    <a:pt x="1526" y="4967"/>
                  </a:lnTo>
                  <a:lnTo>
                    <a:pt x="1348" y="4967"/>
                  </a:lnTo>
                  <a:cubicBezTo>
                    <a:pt x="1228" y="4967"/>
                    <a:pt x="1131" y="5064"/>
                    <a:pt x="1131" y="5184"/>
                  </a:cubicBezTo>
                  <a:lnTo>
                    <a:pt x="1131" y="13282"/>
                  </a:lnTo>
                  <a:cubicBezTo>
                    <a:pt x="1131" y="13398"/>
                    <a:pt x="1228" y="13499"/>
                    <a:pt x="1348" y="13499"/>
                  </a:cubicBezTo>
                  <a:lnTo>
                    <a:pt x="4529" y="13499"/>
                  </a:lnTo>
                  <a:cubicBezTo>
                    <a:pt x="4649" y="13499"/>
                    <a:pt x="4745" y="13398"/>
                    <a:pt x="4745" y="13282"/>
                  </a:cubicBezTo>
                  <a:lnTo>
                    <a:pt x="4745" y="7874"/>
                  </a:lnTo>
                  <a:cubicBezTo>
                    <a:pt x="4745" y="7729"/>
                    <a:pt x="4638" y="7657"/>
                    <a:pt x="4531" y="7657"/>
                  </a:cubicBezTo>
                  <a:cubicBezTo>
                    <a:pt x="4424" y="7657"/>
                    <a:pt x="4317" y="7729"/>
                    <a:pt x="4317" y="7874"/>
                  </a:cubicBezTo>
                  <a:lnTo>
                    <a:pt x="4317" y="13066"/>
                  </a:lnTo>
                  <a:lnTo>
                    <a:pt x="1565" y="13066"/>
                  </a:lnTo>
                  <a:lnTo>
                    <a:pt x="1565" y="6517"/>
                  </a:lnTo>
                  <a:lnTo>
                    <a:pt x="4317" y="6517"/>
                  </a:lnTo>
                  <a:lnTo>
                    <a:pt x="4317" y="7118"/>
                  </a:lnTo>
                  <a:cubicBezTo>
                    <a:pt x="4314" y="7260"/>
                    <a:pt x="4422" y="7331"/>
                    <a:pt x="4529" y="7331"/>
                  </a:cubicBezTo>
                  <a:cubicBezTo>
                    <a:pt x="4637" y="7331"/>
                    <a:pt x="4745" y="7260"/>
                    <a:pt x="4745" y="7118"/>
                  </a:cubicBezTo>
                  <a:lnTo>
                    <a:pt x="4745" y="5194"/>
                  </a:lnTo>
                  <a:cubicBezTo>
                    <a:pt x="4745" y="5073"/>
                    <a:pt x="4649" y="4977"/>
                    <a:pt x="4529" y="4977"/>
                  </a:cubicBezTo>
                  <a:lnTo>
                    <a:pt x="4442" y="4977"/>
                  </a:lnTo>
                  <a:lnTo>
                    <a:pt x="4442" y="4419"/>
                  </a:lnTo>
                  <a:cubicBezTo>
                    <a:pt x="4808" y="4178"/>
                    <a:pt x="5010" y="3755"/>
                    <a:pt x="5120" y="3428"/>
                  </a:cubicBezTo>
                  <a:lnTo>
                    <a:pt x="6112" y="3846"/>
                  </a:lnTo>
                  <a:cubicBezTo>
                    <a:pt x="6183" y="3876"/>
                    <a:pt x="6258" y="3890"/>
                    <a:pt x="6331" y="3890"/>
                  </a:cubicBezTo>
                  <a:cubicBezTo>
                    <a:pt x="6552" y="3890"/>
                    <a:pt x="6763" y="3760"/>
                    <a:pt x="6857" y="3543"/>
                  </a:cubicBezTo>
                  <a:lnTo>
                    <a:pt x="6978" y="3259"/>
                  </a:lnTo>
                  <a:cubicBezTo>
                    <a:pt x="7040" y="3120"/>
                    <a:pt x="7040" y="2961"/>
                    <a:pt x="6983" y="2817"/>
                  </a:cubicBezTo>
                  <a:cubicBezTo>
                    <a:pt x="6925" y="2677"/>
                    <a:pt x="6814" y="2566"/>
                    <a:pt x="6675" y="2509"/>
                  </a:cubicBezTo>
                  <a:lnTo>
                    <a:pt x="5501" y="2013"/>
                  </a:lnTo>
                  <a:lnTo>
                    <a:pt x="5558" y="1816"/>
                  </a:lnTo>
                  <a:lnTo>
                    <a:pt x="5558" y="1811"/>
                  </a:lnTo>
                  <a:cubicBezTo>
                    <a:pt x="5630" y="1493"/>
                    <a:pt x="5438" y="1176"/>
                    <a:pt x="5120" y="1104"/>
                  </a:cubicBezTo>
                  <a:lnTo>
                    <a:pt x="5101" y="1099"/>
                  </a:lnTo>
                  <a:cubicBezTo>
                    <a:pt x="5055" y="1087"/>
                    <a:pt x="5008" y="1081"/>
                    <a:pt x="4961" y="1081"/>
                  </a:cubicBezTo>
                  <a:cubicBezTo>
                    <a:pt x="4910" y="1081"/>
                    <a:pt x="4858" y="1088"/>
                    <a:pt x="4808" y="1104"/>
                  </a:cubicBezTo>
                  <a:cubicBezTo>
                    <a:pt x="4731" y="940"/>
                    <a:pt x="4586" y="820"/>
                    <a:pt x="4413" y="781"/>
                  </a:cubicBezTo>
                  <a:lnTo>
                    <a:pt x="4389" y="776"/>
                  </a:lnTo>
                  <a:cubicBezTo>
                    <a:pt x="4343" y="764"/>
                    <a:pt x="4295" y="758"/>
                    <a:pt x="4247" y="758"/>
                  </a:cubicBezTo>
                  <a:cubicBezTo>
                    <a:pt x="4199" y="758"/>
                    <a:pt x="4151" y="764"/>
                    <a:pt x="4105" y="776"/>
                  </a:cubicBezTo>
                  <a:cubicBezTo>
                    <a:pt x="4100" y="762"/>
                    <a:pt x="4091" y="748"/>
                    <a:pt x="4081" y="733"/>
                  </a:cubicBezTo>
                  <a:cubicBezTo>
                    <a:pt x="3999" y="598"/>
                    <a:pt x="3869" y="502"/>
                    <a:pt x="3715" y="468"/>
                  </a:cubicBezTo>
                  <a:lnTo>
                    <a:pt x="3696" y="464"/>
                  </a:lnTo>
                  <a:cubicBezTo>
                    <a:pt x="3651" y="452"/>
                    <a:pt x="3604" y="448"/>
                    <a:pt x="3558" y="448"/>
                  </a:cubicBezTo>
                  <a:cubicBezTo>
                    <a:pt x="3525" y="448"/>
                    <a:pt x="3492" y="450"/>
                    <a:pt x="3460" y="454"/>
                  </a:cubicBezTo>
                  <a:cubicBezTo>
                    <a:pt x="3446" y="420"/>
                    <a:pt x="3427" y="382"/>
                    <a:pt x="3407" y="348"/>
                  </a:cubicBezTo>
                  <a:cubicBezTo>
                    <a:pt x="3326" y="213"/>
                    <a:pt x="3191" y="122"/>
                    <a:pt x="3042" y="83"/>
                  </a:cubicBezTo>
                  <a:lnTo>
                    <a:pt x="3018" y="79"/>
                  </a:lnTo>
                  <a:cubicBezTo>
                    <a:pt x="2973" y="68"/>
                    <a:pt x="2929" y="64"/>
                    <a:pt x="2885" y="64"/>
                  </a:cubicBezTo>
                  <a:cubicBezTo>
                    <a:pt x="2621" y="64"/>
                    <a:pt x="2381" y="243"/>
                    <a:pt x="2315" y="512"/>
                  </a:cubicBezTo>
                  <a:lnTo>
                    <a:pt x="2277" y="656"/>
                  </a:lnTo>
                  <a:lnTo>
                    <a:pt x="756" y="16"/>
                  </a:lnTo>
                  <a:cubicBezTo>
                    <a:pt x="730" y="5"/>
                    <a:pt x="702" y="0"/>
                    <a:pt x="67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6" name="Google Shape;14056;p93"/>
            <p:cNvSpPr/>
            <p:nvPr/>
          </p:nvSpPr>
          <p:spPr>
            <a:xfrm>
              <a:off x="5439182" y="1996466"/>
              <a:ext cx="53268" cy="37532"/>
            </a:xfrm>
            <a:custGeom>
              <a:avLst/>
              <a:gdLst/>
              <a:ahLst/>
              <a:cxnLst/>
              <a:rect l="l" t="t" r="r" b="b"/>
              <a:pathLst>
                <a:path w="2031" h="1431" extrusionOk="0">
                  <a:moveTo>
                    <a:pt x="288" y="1"/>
                  </a:moveTo>
                  <a:cubicBezTo>
                    <a:pt x="97" y="1"/>
                    <a:pt x="1" y="236"/>
                    <a:pt x="141" y="372"/>
                  </a:cubicBezTo>
                  <a:lnTo>
                    <a:pt x="1156" y="1368"/>
                  </a:lnTo>
                  <a:cubicBezTo>
                    <a:pt x="1199" y="1406"/>
                    <a:pt x="1252" y="1426"/>
                    <a:pt x="1310" y="1426"/>
                  </a:cubicBezTo>
                  <a:lnTo>
                    <a:pt x="1310" y="1430"/>
                  </a:lnTo>
                  <a:cubicBezTo>
                    <a:pt x="1503" y="1430"/>
                    <a:pt x="1599" y="1195"/>
                    <a:pt x="1459" y="1060"/>
                  </a:cubicBezTo>
                  <a:lnTo>
                    <a:pt x="858" y="473"/>
                  </a:lnTo>
                  <a:lnTo>
                    <a:pt x="1724" y="526"/>
                  </a:lnTo>
                  <a:cubicBezTo>
                    <a:pt x="1730" y="526"/>
                    <a:pt x="1736" y="526"/>
                    <a:pt x="1742" y="526"/>
                  </a:cubicBezTo>
                  <a:cubicBezTo>
                    <a:pt x="2009" y="526"/>
                    <a:pt x="2031" y="112"/>
                    <a:pt x="1753" y="97"/>
                  </a:cubicBezTo>
                  <a:lnTo>
                    <a:pt x="304" y="1"/>
                  </a:lnTo>
                  <a:cubicBezTo>
                    <a:pt x="299" y="1"/>
                    <a:pt x="293" y="1"/>
                    <a:pt x="28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57" name="Google Shape;14057;p93"/>
          <p:cNvGrpSpPr/>
          <p:nvPr/>
        </p:nvGrpSpPr>
        <p:grpSpPr>
          <a:xfrm>
            <a:off x="5775393" y="1790463"/>
            <a:ext cx="379145" cy="379250"/>
            <a:chOff x="5775393" y="1975038"/>
            <a:chExt cx="379145" cy="379250"/>
          </a:xfrm>
        </p:grpSpPr>
        <p:sp>
          <p:nvSpPr>
            <p:cNvPr id="14058" name="Google Shape;14058;p93"/>
            <p:cNvSpPr/>
            <p:nvPr/>
          </p:nvSpPr>
          <p:spPr>
            <a:xfrm>
              <a:off x="5780953" y="1980572"/>
              <a:ext cx="279061" cy="184038"/>
            </a:xfrm>
            <a:custGeom>
              <a:avLst/>
              <a:gdLst/>
              <a:ahLst/>
              <a:cxnLst/>
              <a:rect l="l" t="t" r="r" b="b"/>
              <a:pathLst>
                <a:path w="10640" h="7017" extrusionOk="0">
                  <a:moveTo>
                    <a:pt x="905" y="1"/>
                  </a:moveTo>
                  <a:cubicBezTo>
                    <a:pt x="405" y="1"/>
                    <a:pt x="1" y="410"/>
                    <a:pt x="1" y="910"/>
                  </a:cubicBezTo>
                  <a:lnTo>
                    <a:pt x="1" y="6790"/>
                  </a:lnTo>
                  <a:cubicBezTo>
                    <a:pt x="1" y="6915"/>
                    <a:pt x="102" y="7016"/>
                    <a:pt x="227" y="7016"/>
                  </a:cubicBezTo>
                  <a:lnTo>
                    <a:pt x="2488" y="7016"/>
                  </a:lnTo>
                  <a:cubicBezTo>
                    <a:pt x="2738" y="7016"/>
                    <a:pt x="2941" y="6814"/>
                    <a:pt x="2941" y="6564"/>
                  </a:cubicBezTo>
                  <a:lnTo>
                    <a:pt x="2941" y="6112"/>
                  </a:lnTo>
                  <a:cubicBezTo>
                    <a:pt x="2945" y="5919"/>
                    <a:pt x="2864" y="5732"/>
                    <a:pt x="2714" y="5602"/>
                  </a:cubicBezTo>
                  <a:cubicBezTo>
                    <a:pt x="1815" y="4861"/>
                    <a:pt x="2334" y="3403"/>
                    <a:pt x="3499" y="3393"/>
                  </a:cubicBezTo>
                  <a:cubicBezTo>
                    <a:pt x="4023" y="3393"/>
                    <a:pt x="4495" y="3716"/>
                    <a:pt x="4673" y="4211"/>
                  </a:cubicBezTo>
                  <a:cubicBezTo>
                    <a:pt x="4856" y="4702"/>
                    <a:pt x="4711" y="5255"/>
                    <a:pt x="4307" y="5592"/>
                  </a:cubicBezTo>
                  <a:cubicBezTo>
                    <a:pt x="4158" y="5722"/>
                    <a:pt x="4071" y="5910"/>
                    <a:pt x="4071" y="6107"/>
                  </a:cubicBezTo>
                  <a:lnTo>
                    <a:pt x="4071" y="6564"/>
                  </a:lnTo>
                  <a:cubicBezTo>
                    <a:pt x="4071" y="6812"/>
                    <a:pt x="4269" y="7017"/>
                    <a:pt x="4515" y="7017"/>
                  </a:cubicBezTo>
                  <a:cubicBezTo>
                    <a:pt x="4518" y="7017"/>
                    <a:pt x="4521" y="7017"/>
                    <a:pt x="4524" y="7016"/>
                  </a:cubicBezTo>
                  <a:lnTo>
                    <a:pt x="7016" y="7016"/>
                  </a:lnTo>
                  <a:lnTo>
                    <a:pt x="7016" y="4529"/>
                  </a:lnTo>
                  <a:cubicBezTo>
                    <a:pt x="7016" y="4279"/>
                    <a:pt x="7218" y="4077"/>
                    <a:pt x="7468" y="4077"/>
                  </a:cubicBezTo>
                  <a:lnTo>
                    <a:pt x="7925" y="4077"/>
                  </a:lnTo>
                  <a:cubicBezTo>
                    <a:pt x="8123" y="4077"/>
                    <a:pt x="8310" y="4163"/>
                    <a:pt x="8440" y="4312"/>
                  </a:cubicBezTo>
                  <a:cubicBezTo>
                    <a:pt x="8681" y="4598"/>
                    <a:pt x="9032" y="4755"/>
                    <a:pt x="9392" y="4755"/>
                  </a:cubicBezTo>
                  <a:cubicBezTo>
                    <a:pt x="9536" y="4755"/>
                    <a:pt x="9681" y="4730"/>
                    <a:pt x="9821" y="4678"/>
                  </a:cubicBezTo>
                  <a:cubicBezTo>
                    <a:pt x="10312" y="4500"/>
                    <a:pt x="10639" y="4028"/>
                    <a:pt x="10639" y="3504"/>
                  </a:cubicBezTo>
                  <a:cubicBezTo>
                    <a:pt x="10633" y="2748"/>
                    <a:pt x="10016" y="2263"/>
                    <a:pt x="9381" y="2263"/>
                  </a:cubicBezTo>
                  <a:cubicBezTo>
                    <a:pt x="9038" y="2263"/>
                    <a:pt x="8690" y="2404"/>
                    <a:pt x="8431" y="2720"/>
                  </a:cubicBezTo>
                  <a:cubicBezTo>
                    <a:pt x="8304" y="2865"/>
                    <a:pt x="8124" y="2946"/>
                    <a:pt x="7937" y="2946"/>
                  </a:cubicBezTo>
                  <a:cubicBezTo>
                    <a:pt x="7931" y="2946"/>
                    <a:pt x="7926" y="2946"/>
                    <a:pt x="7921" y="2946"/>
                  </a:cubicBezTo>
                  <a:lnTo>
                    <a:pt x="7468" y="2946"/>
                  </a:lnTo>
                  <a:cubicBezTo>
                    <a:pt x="7218" y="2946"/>
                    <a:pt x="7016" y="2744"/>
                    <a:pt x="7016" y="2493"/>
                  </a:cubicBezTo>
                  <a:lnTo>
                    <a:pt x="7016" y="227"/>
                  </a:lnTo>
                  <a:cubicBezTo>
                    <a:pt x="7016" y="107"/>
                    <a:pt x="6915" y="6"/>
                    <a:pt x="6790" y="1"/>
                  </a:cubicBezTo>
                  <a:close/>
                </a:path>
              </a:pathLst>
            </a:custGeom>
            <a:solidFill>
              <a:srgbClr val="A3B2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59" name="Google Shape;14059;p93"/>
            <p:cNvSpPr/>
            <p:nvPr/>
          </p:nvSpPr>
          <p:spPr>
            <a:xfrm>
              <a:off x="5964834" y="1980572"/>
              <a:ext cx="184143" cy="279192"/>
            </a:xfrm>
            <a:custGeom>
              <a:avLst/>
              <a:gdLst/>
              <a:ahLst/>
              <a:cxnLst/>
              <a:rect l="l" t="t" r="r" b="b"/>
              <a:pathLst>
                <a:path w="7021" h="10645" extrusionOk="0">
                  <a:moveTo>
                    <a:pt x="226" y="1"/>
                  </a:moveTo>
                  <a:cubicBezTo>
                    <a:pt x="106" y="1"/>
                    <a:pt x="0" y="102"/>
                    <a:pt x="0" y="227"/>
                  </a:cubicBezTo>
                  <a:lnTo>
                    <a:pt x="0" y="2493"/>
                  </a:lnTo>
                  <a:cubicBezTo>
                    <a:pt x="0" y="2744"/>
                    <a:pt x="207" y="2946"/>
                    <a:pt x="457" y="2946"/>
                  </a:cubicBezTo>
                  <a:lnTo>
                    <a:pt x="910" y="2946"/>
                  </a:lnTo>
                  <a:cubicBezTo>
                    <a:pt x="915" y="2946"/>
                    <a:pt x="920" y="2946"/>
                    <a:pt x="926" y="2946"/>
                  </a:cubicBezTo>
                  <a:cubicBezTo>
                    <a:pt x="1113" y="2946"/>
                    <a:pt x="1293" y="2865"/>
                    <a:pt x="1420" y="2720"/>
                  </a:cubicBezTo>
                  <a:cubicBezTo>
                    <a:pt x="1679" y="2404"/>
                    <a:pt x="2027" y="2263"/>
                    <a:pt x="2370" y="2263"/>
                  </a:cubicBezTo>
                  <a:cubicBezTo>
                    <a:pt x="3005" y="2263"/>
                    <a:pt x="3622" y="2748"/>
                    <a:pt x="3628" y="3504"/>
                  </a:cubicBezTo>
                  <a:cubicBezTo>
                    <a:pt x="3628" y="4028"/>
                    <a:pt x="3301" y="4500"/>
                    <a:pt x="2810" y="4678"/>
                  </a:cubicBezTo>
                  <a:cubicBezTo>
                    <a:pt x="2670" y="4730"/>
                    <a:pt x="2525" y="4755"/>
                    <a:pt x="2381" y="4755"/>
                  </a:cubicBezTo>
                  <a:cubicBezTo>
                    <a:pt x="2021" y="4755"/>
                    <a:pt x="1670" y="4598"/>
                    <a:pt x="1429" y="4312"/>
                  </a:cubicBezTo>
                  <a:cubicBezTo>
                    <a:pt x="1299" y="4163"/>
                    <a:pt x="1112" y="4077"/>
                    <a:pt x="914" y="4077"/>
                  </a:cubicBezTo>
                  <a:lnTo>
                    <a:pt x="457" y="4077"/>
                  </a:lnTo>
                  <a:cubicBezTo>
                    <a:pt x="207" y="4077"/>
                    <a:pt x="5" y="4279"/>
                    <a:pt x="5" y="4529"/>
                  </a:cubicBezTo>
                  <a:lnTo>
                    <a:pt x="5" y="7021"/>
                  </a:lnTo>
                  <a:lnTo>
                    <a:pt x="2493" y="7021"/>
                  </a:lnTo>
                  <a:cubicBezTo>
                    <a:pt x="2743" y="7021"/>
                    <a:pt x="2945" y="7223"/>
                    <a:pt x="2945" y="7474"/>
                  </a:cubicBezTo>
                  <a:lnTo>
                    <a:pt x="2945" y="7931"/>
                  </a:lnTo>
                  <a:cubicBezTo>
                    <a:pt x="2945" y="8128"/>
                    <a:pt x="2858" y="8316"/>
                    <a:pt x="2709" y="8446"/>
                  </a:cubicBezTo>
                  <a:cubicBezTo>
                    <a:pt x="1821" y="9195"/>
                    <a:pt x="2351" y="10645"/>
                    <a:pt x="3512" y="10645"/>
                  </a:cubicBezTo>
                  <a:cubicBezTo>
                    <a:pt x="3514" y="10645"/>
                    <a:pt x="3516" y="10645"/>
                    <a:pt x="3518" y="10645"/>
                  </a:cubicBezTo>
                  <a:cubicBezTo>
                    <a:pt x="4042" y="10640"/>
                    <a:pt x="4509" y="10308"/>
                    <a:pt x="4687" y="9812"/>
                  </a:cubicBezTo>
                  <a:cubicBezTo>
                    <a:pt x="4860" y="9321"/>
                    <a:pt x="4706" y="8768"/>
                    <a:pt x="4302" y="8436"/>
                  </a:cubicBezTo>
                  <a:cubicBezTo>
                    <a:pt x="4158" y="8306"/>
                    <a:pt x="4071" y="8118"/>
                    <a:pt x="4076" y="7921"/>
                  </a:cubicBezTo>
                  <a:lnTo>
                    <a:pt x="4076" y="7474"/>
                  </a:lnTo>
                  <a:cubicBezTo>
                    <a:pt x="4076" y="7226"/>
                    <a:pt x="4278" y="7021"/>
                    <a:pt x="4524" y="7021"/>
                  </a:cubicBezTo>
                  <a:cubicBezTo>
                    <a:pt x="4527" y="7021"/>
                    <a:pt x="4530" y="7021"/>
                    <a:pt x="4533" y="7021"/>
                  </a:cubicBezTo>
                  <a:lnTo>
                    <a:pt x="6794" y="7021"/>
                  </a:lnTo>
                  <a:cubicBezTo>
                    <a:pt x="6920" y="7016"/>
                    <a:pt x="7021" y="6915"/>
                    <a:pt x="7021" y="6795"/>
                  </a:cubicBezTo>
                  <a:lnTo>
                    <a:pt x="7021" y="910"/>
                  </a:lnTo>
                  <a:cubicBezTo>
                    <a:pt x="7021" y="410"/>
                    <a:pt x="6612" y="1"/>
                    <a:pt x="6116" y="1"/>
                  </a:cubicBezTo>
                  <a:close/>
                </a:path>
              </a:pathLst>
            </a:custGeom>
            <a:solidFill>
              <a:srgbClr val="D5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0" name="Google Shape;14060;p93"/>
            <p:cNvSpPr/>
            <p:nvPr/>
          </p:nvSpPr>
          <p:spPr>
            <a:xfrm>
              <a:off x="5869707" y="2164584"/>
              <a:ext cx="279139" cy="184143"/>
            </a:xfrm>
            <a:custGeom>
              <a:avLst/>
              <a:gdLst/>
              <a:ahLst/>
              <a:cxnLst/>
              <a:rect l="l" t="t" r="r" b="b"/>
              <a:pathLst>
                <a:path w="10643" h="7021" extrusionOk="0">
                  <a:moveTo>
                    <a:pt x="8155" y="0"/>
                  </a:moveTo>
                  <a:cubicBezTo>
                    <a:pt x="7905" y="0"/>
                    <a:pt x="7703" y="203"/>
                    <a:pt x="7703" y="453"/>
                  </a:cubicBezTo>
                  <a:lnTo>
                    <a:pt x="7703" y="905"/>
                  </a:lnTo>
                  <a:cubicBezTo>
                    <a:pt x="7698" y="1102"/>
                    <a:pt x="7780" y="1290"/>
                    <a:pt x="7929" y="1420"/>
                  </a:cubicBezTo>
                  <a:cubicBezTo>
                    <a:pt x="8333" y="1752"/>
                    <a:pt x="8487" y="2305"/>
                    <a:pt x="8309" y="2796"/>
                  </a:cubicBezTo>
                  <a:cubicBezTo>
                    <a:pt x="8136" y="3292"/>
                    <a:pt x="7669" y="3624"/>
                    <a:pt x="7145" y="3624"/>
                  </a:cubicBezTo>
                  <a:cubicBezTo>
                    <a:pt x="7141" y="3624"/>
                    <a:pt x="7137" y="3624"/>
                    <a:pt x="7133" y="3624"/>
                  </a:cubicBezTo>
                  <a:cubicBezTo>
                    <a:pt x="5977" y="3624"/>
                    <a:pt x="5449" y="2178"/>
                    <a:pt x="6336" y="1430"/>
                  </a:cubicBezTo>
                  <a:cubicBezTo>
                    <a:pt x="6485" y="1300"/>
                    <a:pt x="6572" y="1112"/>
                    <a:pt x="6572" y="915"/>
                  </a:cubicBezTo>
                  <a:lnTo>
                    <a:pt x="6572" y="458"/>
                  </a:lnTo>
                  <a:cubicBezTo>
                    <a:pt x="6572" y="210"/>
                    <a:pt x="6375" y="5"/>
                    <a:pt x="6128" y="5"/>
                  </a:cubicBezTo>
                  <a:cubicBezTo>
                    <a:pt x="6125" y="5"/>
                    <a:pt x="6123" y="5"/>
                    <a:pt x="6120" y="5"/>
                  </a:cubicBezTo>
                  <a:lnTo>
                    <a:pt x="3627" y="5"/>
                  </a:lnTo>
                  <a:lnTo>
                    <a:pt x="3627" y="2493"/>
                  </a:lnTo>
                  <a:cubicBezTo>
                    <a:pt x="3627" y="2743"/>
                    <a:pt x="3425" y="2945"/>
                    <a:pt x="3175" y="2945"/>
                  </a:cubicBezTo>
                  <a:lnTo>
                    <a:pt x="2718" y="2945"/>
                  </a:lnTo>
                  <a:cubicBezTo>
                    <a:pt x="2521" y="2945"/>
                    <a:pt x="2333" y="2859"/>
                    <a:pt x="2203" y="2709"/>
                  </a:cubicBezTo>
                  <a:cubicBezTo>
                    <a:pt x="1943" y="2402"/>
                    <a:pt x="1600" y="2264"/>
                    <a:pt x="1261" y="2264"/>
                  </a:cubicBezTo>
                  <a:cubicBezTo>
                    <a:pt x="622" y="2264"/>
                    <a:pt x="1" y="2756"/>
                    <a:pt x="4" y="3518"/>
                  </a:cubicBezTo>
                  <a:cubicBezTo>
                    <a:pt x="9" y="4042"/>
                    <a:pt x="341" y="4509"/>
                    <a:pt x="836" y="4682"/>
                  </a:cubicBezTo>
                  <a:cubicBezTo>
                    <a:pt x="973" y="4732"/>
                    <a:pt x="1114" y="4756"/>
                    <a:pt x="1254" y="4756"/>
                  </a:cubicBezTo>
                  <a:cubicBezTo>
                    <a:pt x="1617" y="4756"/>
                    <a:pt x="1973" y="4594"/>
                    <a:pt x="2213" y="4302"/>
                  </a:cubicBezTo>
                  <a:cubicBezTo>
                    <a:pt x="2339" y="4157"/>
                    <a:pt x="2520" y="4076"/>
                    <a:pt x="2707" y="4076"/>
                  </a:cubicBezTo>
                  <a:cubicBezTo>
                    <a:pt x="2712" y="4076"/>
                    <a:pt x="2717" y="4076"/>
                    <a:pt x="2723" y="4076"/>
                  </a:cubicBezTo>
                  <a:lnTo>
                    <a:pt x="3175" y="4076"/>
                  </a:lnTo>
                  <a:cubicBezTo>
                    <a:pt x="3425" y="4076"/>
                    <a:pt x="3632" y="4278"/>
                    <a:pt x="3632" y="4528"/>
                  </a:cubicBezTo>
                  <a:lnTo>
                    <a:pt x="3632" y="6795"/>
                  </a:lnTo>
                  <a:cubicBezTo>
                    <a:pt x="3627" y="6915"/>
                    <a:pt x="3728" y="7016"/>
                    <a:pt x="3853" y="7021"/>
                  </a:cubicBezTo>
                  <a:lnTo>
                    <a:pt x="9738" y="7021"/>
                  </a:lnTo>
                  <a:cubicBezTo>
                    <a:pt x="10239" y="7021"/>
                    <a:pt x="10643" y="6612"/>
                    <a:pt x="10643" y="6111"/>
                  </a:cubicBezTo>
                  <a:lnTo>
                    <a:pt x="10643" y="227"/>
                  </a:lnTo>
                  <a:cubicBezTo>
                    <a:pt x="10643" y="102"/>
                    <a:pt x="10542" y="0"/>
                    <a:pt x="10417" y="0"/>
                  </a:cubicBezTo>
                  <a:close/>
                </a:path>
              </a:pathLst>
            </a:custGeom>
            <a:solidFill>
              <a:srgbClr val="A1A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1" name="Google Shape;14061;p93"/>
            <p:cNvSpPr/>
            <p:nvPr/>
          </p:nvSpPr>
          <p:spPr>
            <a:xfrm>
              <a:off x="5780822" y="2069562"/>
              <a:ext cx="184170" cy="279034"/>
            </a:xfrm>
            <a:custGeom>
              <a:avLst/>
              <a:gdLst/>
              <a:ahLst/>
              <a:cxnLst/>
              <a:rect l="l" t="t" r="r" b="b"/>
              <a:pathLst>
                <a:path w="7022" h="10639" extrusionOk="0">
                  <a:moveTo>
                    <a:pt x="3504" y="0"/>
                  </a:moveTo>
                  <a:cubicBezTo>
                    <a:pt x="2339" y="10"/>
                    <a:pt x="1820" y="1468"/>
                    <a:pt x="2719" y="2209"/>
                  </a:cubicBezTo>
                  <a:cubicBezTo>
                    <a:pt x="2869" y="2339"/>
                    <a:pt x="2950" y="2526"/>
                    <a:pt x="2946" y="2724"/>
                  </a:cubicBezTo>
                  <a:lnTo>
                    <a:pt x="2946" y="3171"/>
                  </a:lnTo>
                  <a:cubicBezTo>
                    <a:pt x="2946" y="3421"/>
                    <a:pt x="2743" y="3628"/>
                    <a:pt x="2493" y="3628"/>
                  </a:cubicBezTo>
                  <a:lnTo>
                    <a:pt x="227" y="3628"/>
                  </a:lnTo>
                  <a:cubicBezTo>
                    <a:pt x="102" y="3628"/>
                    <a:pt x="1" y="3729"/>
                    <a:pt x="6" y="3854"/>
                  </a:cubicBezTo>
                  <a:lnTo>
                    <a:pt x="6" y="9734"/>
                  </a:lnTo>
                  <a:cubicBezTo>
                    <a:pt x="6" y="10235"/>
                    <a:pt x="410" y="10639"/>
                    <a:pt x="910" y="10639"/>
                  </a:cubicBezTo>
                  <a:lnTo>
                    <a:pt x="6795" y="10639"/>
                  </a:lnTo>
                  <a:cubicBezTo>
                    <a:pt x="6920" y="10639"/>
                    <a:pt x="7021" y="10538"/>
                    <a:pt x="7021" y="10413"/>
                  </a:cubicBezTo>
                  <a:lnTo>
                    <a:pt x="7021" y="8151"/>
                  </a:lnTo>
                  <a:cubicBezTo>
                    <a:pt x="7021" y="7901"/>
                    <a:pt x="6819" y="7699"/>
                    <a:pt x="6569" y="7699"/>
                  </a:cubicBezTo>
                  <a:lnTo>
                    <a:pt x="6116" y="7699"/>
                  </a:lnTo>
                  <a:cubicBezTo>
                    <a:pt x="6111" y="7699"/>
                    <a:pt x="6105" y="7699"/>
                    <a:pt x="6100" y="7699"/>
                  </a:cubicBezTo>
                  <a:cubicBezTo>
                    <a:pt x="5909" y="7699"/>
                    <a:pt x="5728" y="7780"/>
                    <a:pt x="5602" y="7925"/>
                  </a:cubicBezTo>
                  <a:cubicBezTo>
                    <a:pt x="5362" y="8217"/>
                    <a:pt x="5006" y="8379"/>
                    <a:pt x="4643" y="8379"/>
                  </a:cubicBezTo>
                  <a:cubicBezTo>
                    <a:pt x="4503" y="8379"/>
                    <a:pt x="4362" y="8355"/>
                    <a:pt x="4225" y="8305"/>
                  </a:cubicBezTo>
                  <a:cubicBezTo>
                    <a:pt x="3730" y="8132"/>
                    <a:pt x="3398" y="7665"/>
                    <a:pt x="3398" y="7141"/>
                  </a:cubicBezTo>
                  <a:cubicBezTo>
                    <a:pt x="3392" y="6379"/>
                    <a:pt x="4011" y="5887"/>
                    <a:pt x="4651" y="5887"/>
                  </a:cubicBezTo>
                  <a:cubicBezTo>
                    <a:pt x="4989" y="5887"/>
                    <a:pt x="5332" y="6025"/>
                    <a:pt x="5592" y="6332"/>
                  </a:cubicBezTo>
                  <a:cubicBezTo>
                    <a:pt x="5722" y="6482"/>
                    <a:pt x="5910" y="6568"/>
                    <a:pt x="6107" y="6568"/>
                  </a:cubicBezTo>
                  <a:lnTo>
                    <a:pt x="6569" y="6568"/>
                  </a:lnTo>
                  <a:cubicBezTo>
                    <a:pt x="6814" y="6568"/>
                    <a:pt x="7021" y="6366"/>
                    <a:pt x="7021" y="6116"/>
                  </a:cubicBezTo>
                  <a:lnTo>
                    <a:pt x="7021" y="3623"/>
                  </a:lnTo>
                  <a:lnTo>
                    <a:pt x="4529" y="3623"/>
                  </a:lnTo>
                  <a:cubicBezTo>
                    <a:pt x="4278" y="3623"/>
                    <a:pt x="4076" y="3421"/>
                    <a:pt x="4076" y="3171"/>
                  </a:cubicBezTo>
                  <a:lnTo>
                    <a:pt x="4076" y="2714"/>
                  </a:lnTo>
                  <a:cubicBezTo>
                    <a:pt x="4076" y="2517"/>
                    <a:pt x="4163" y="2329"/>
                    <a:pt x="4312" y="2199"/>
                  </a:cubicBezTo>
                  <a:cubicBezTo>
                    <a:pt x="4711" y="1862"/>
                    <a:pt x="4861" y="1309"/>
                    <a:pt x="4678" y="818"/>
                  </a:cubicBezTo>
                  <a:cubicBezTo>
                    <a:pt x="4500" y="327"/>
                    <a:pt x="4028" y="0"/>
                    <a:pt x="3504" y="0"/>
                  </a:cubicBezTo>
                  <a:close/>
                </a:path>
              </a:pathLst>
            </a:custGeom>
            <a:solidFill>
              <a:srgbClr val="96A4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2" name="Google Shape;14062;p93"/>
            <p:cNvSpPr/>
            <p:nvPr/>
          </p:nvSpPr>
          <p:spPr>
            <a:xfrm>
              <a:off x="5780822" y="2164715"/>
              <a:ext cx="41675" cy="184012"/>
            </a:xfrm>
            <a:custGeom>
              <a:avLst/>
              <a:gdLst/>
              <a:ahLst/>
              <a:cxnLst/>
              <a:rect l="l" t="t" r="r" b="b"/>
              <a:pathLst>
                <a:path w="1589" h="7016" extrusionOk="0">
                  <a:moveTo>
                    <a:pt x="227" y="0"/>
                  </a:moveTo>
                  <a:cubicBezTo>
                    <a:pt x="102" y="0"/>
                    <a:pt x="1" y="101"/>
                    <a:pt x="1" y="226"/>
                  </a:cubicBezTo>
                  <a:lnTo>
                    <a:pt x="1" y="6106"/>
                  </a:lnTo>
                  <a:cubicBezTo>
                    <a:pt x="1" y="6607"/>
                    <a:pt x="410" y="7016"/>
                    <a:pt x="910" y="7016"/>
                  </a:cubicBezTo>
                  <a:lnTo>
                    <a:pt x="1589" y="7016"/>
                  </a:lnTo>
                  <a:cubicBezTo>
                    <a:pt x="1088" y="7016"/>
                    <a:pt x="684" y="6607"/>
                    <a:pt x="684" y="6106"/>
                  </a:cubicBezTo>
                  <a:lnTo>
                    <a:pt x="684" y="226"/>
                  </a:lnTo>
                  <a:cubicBezTo>
                    <a:pt x="684" y="101"/>
                    <a:pt x="785" y="0"/>
                    <a:pt x="910" y="0"/>
                  </a:cubicBezTo>
                  <a:close/>
                </a:path>
              </a:pathLst>
            </a:custGeom>
            <a:solidFill>
              <a:srgbClr val="859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3" name="Google Shape;14063;p93"/>
            <p:cNvSpPr/>
            <p:nvPr/>
          </p:nvSpPr>
          <p:spPr>
            <a:xfrm>
              <a:off x="5836975" y="2069615"/>
              <a:ext cx="41938" cy="95127"/>
            </a:xfrm>
            <a:custGeom>
              <a:avLst/>
              <a:gdLst/>
              <a:ahLst/>
              <a:cxnLst/>
              <a:rect l="l" t="t" r="r" b="b"/>
              <a:pathLst>
                <a:path w="1599" h="3627" extrusionOk="0">
                  <a:moveTo>
                    <a:pt x="1368" y="1"/>
                  </a:moveTo>
                  <a:cubicBezTo>
                    <a:pt x="892" y="1"/>
                    <a:pt x="449" y="276"/>
                    <a:pt x="242" y="720"/>
                  </a:cubicBezTo>
                  <a:cubicBezTo>
                    <a:pt x="1" y="1235"/>
                    <a:pt x="136" y="1846"/>
                    <a:pt x="578" y="2207"/>
                  </a:cubicBezTo>
                  <a:cubicBezTo>
                    <a:pt x="728" y="2337"/>
                    <a:pt x="809" y="2524"/>
                    <a:pt x="805" y="2722"/>
                  </a:cubicBezTo>
                  <a:lnTo>
                    <a:pt x="805" y="3169"/>
                  </a:lnTo>
                  <a:cubicBezTo>
                    <a:pt x="805" y="3419"/>
                    <a:pt x="602" y="3626"/>
                    <a:pt x="352" y="3626"/>
                  </a:cubicBezTo>
                  <a:lnTo>
                    <a:pt x="805" y="3626"/>
                  </a:lnTo>
                  <a:cubicBezTo>
                    <a:pt x="1055" y="3626"/>
                    <a:pt x="1257" y="3419"/>
                    <a:pt x="1257" y="3169"/>
                  </a:cubicBezTo>
                  <a:lnTo>
                    <a:pt x="1257" y="2722"/>
                  </a:lnTo>
                  <a:cubicBezTo>
                    <a:pt x="1262" y="2524"/>
                    <a:pt x="1180" y="2337"/>
                    <a:pt x="1031" y="2207"/>
                  </a:cubicBezTo>
                  <a:cubicBezTo>
                    <a:pt x="213" y="1533"/>
                    <a:pt x="559" y="215"/>
                    <a:pt x="1598" y="22"/>
                  </a:cubicBezTo>
                  <a:cubicBezTo>
                    <a:pt x="1521" y="8"/>
                    <a:pt x="1444" y="1"/>
                    <a:pt x="1368" y="1"/>
                  </a:cubicBezTo>
                  <a:close/>
                </a:path>
              </a:pathLst>
            </a:custGeom>
            <a:solidFill>
              <a:srgbClr val="859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4" name="Google Shape;14064;p93"/>
            <p:cNvSpPr/>
            <p:nvPr/>
          </p:nvSpPr>
          <p:spPr>
            <a:xfrm>
              <a:off x="5780822" y="1980572"/>
              <a:ext cx="41675" cy="184170"/>
            </a:xfrm>
            <a:custGeom>
              <a:avLst/>
              <a:gdLst/>
              <a:ahLst/>
              <a:cxnLst/>
              <a:rect l="l" t="t" r="r" b="b"/>
              <a:pathLst>
                <a:path w="1589" h="7022" extrusionOk="0">
                  <a:moveTo>
                    <a:pt x="910" y="1"/>
                  </a:moveTo>
                  <a:cubicBezTo>
                    <a:pt x="410" y="1"/>
                    <a:pt x="1" y="410"/>
                    <a:pt x="1" y="910"/>
                  </a:cubicBezTo>
                  <a:lnTo>
                    <a:pt x="1" y="6795"/>
                  </a:lnTo>
                  <a:cubicBezTo>
                    <a:pt x="1" y="6915"/>
                    <a:pt x="102" y="7021"/>
                    <a:pt x="227" y="7021"/>
                  </a:cubicBezTo>
                  <a:lnTo>
                    <a:pt x="910" y="7021"/>
                  </a:lnTo>
                  <a:cubicBezTo>
                    <a:pt x="785" y="7021"/>
                    <a:pt x="684" y="6915"/>
                    <a:pt x="684" y="6795"/>
                  </a:cubicBezTo>
                  <a:lnTo>
                    <a:pt x="684" y="910"/>
                  </a:lnTo>
                  <a:cubicBezTo>
                    <a:pt x="684" y="410"/>
                    <a:pt x="1088" y="1"/>
                    <a:pt x="1589" y="1"/>
                  </a:cubicBez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5" name="Google Shape;14065;p93"/>
            <p:cNvSpPr/>
            <p:nvPr/>
          </p:nvSpPr>
          <p:spPr>
            <a:xfrm>
              <a:off x="6033235" y="2039978"/>
              <a:ext cx="41544" cy="65280"/>
            </a:xfrm>
            <a:custGeom>
              <a:avLst/>
              <a:gdLst/>
              <a:ahLst/>
              <a:cxnLst/>
              <a:rect l="l" t="t" r="r" b="b"/>
              <a:pathLst>
                <a:path w="1584" h="2489" extrusionOk="0">
                  <a:moveTo>
                    <a:pt x="229" y="0"/>
                  </a:moveTo>
                  <a:cubicBezTo>
                    <a:pt x="154" y="0"/>
                    <a:pt x="77" y="7"/>
                    <a:pt x="0" y="22"/>
                  </a:cubicBezTo>
                  <a:cubicBezTo>
                    <a:pt x="587" y="132"/>
                    <a:pt x="1015" y="642"/>
                    <a:pt x="1020" y="1239"/>
                  </a:cubicBezTo>
                  <a:cubicBezTo>
                    <a:pt x="1020" y="1840"/>
                    <a:pt x="597" y="2355"/>
                    <a:pt x="10" y="2471"/>
                  </a:cubicBezTo>
                  <a:lnTo>
                    <a:pt x="5" y="2471"/>
                  </a:lnTo>
                  <a:cubicBezTo>
                    <a:pt x="82" y="2483"/>
                    <a:pt x="159" y="2489"/>
                    <a:pt x="235" y="2489"/>
                  </a:cubicBezTo>
                  <a:cubicBezTo>
                    <a:pt x="312" y="2489"/>
                    <a:pt x="388" y="2483"/>
                    <a:pt x="462" y="2471"/>
                  </a:cubicBezTo>
                  <a:cubicBezTo>
                    <a:pt x="1141" y="2341"/>
                    <a:pt x="1583" y="1686"/>
                    <a:pt x="1453" y="1013"/>
                  </a:cubicBezTo>
                  <a:cubicBezTo>
                    <a:pt x="1338" y="416"/>
                    <a:pt x="815" y="0"/>
                    <a:pt x="229" y="0"/>
                  </a:cubicBezTo>
                  <a:close/>
                </a:path>
              </a:pathLst>
            </a:custGeom>
            <a:solidFill>
              <a:srgbClr val="C4D0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6" name="Google Shape;14066;p93"/>
            <p:cNvSpPr/>
            <p:nvPr/>
          </p:nvSpPr>
          <p:spPr>
            <a:xfrm>
              <a:off x="5964965" y="1980572"/>
              <a:ext cx="23736" cy="77266"/>
            </a:xfrm>
            <a:custGeom>
              <a:avLst/>
              <a:gdLst/>
              <a:ahLst/>
              <a:cxnLst/>
              <a:rect l="l" t="t" r="r" b="b"/>
              <a:pathLst>
                <a:path w="905" h="2946" extrusionOk="0">
                  <a:moveTo>
                    <a:pt x="226" y="1"/>
                  </a:moveTo>
                  <a:cubicBezTo>
                    <a:pt x="101" y="1"/>
                    <a:pt x="0" y="102"/>
                    <a:pt x="0" y="227"/>
                  </a:cubicBezTo>
                  <a:lnTo>
                    <a:pt x="0" y="2493"/>
                  </a:lnTo>
                  <a:cubicBezTo>
                    <a:pt x="0" y="2744"/>
                    <a:pt x="202" y="2946"/>
                    <a:pt x="452" y="2946"/>
                  </a:cubicBezTo>
                  <a:lnTo>
                    <a:pt x="905" y="2946"/>
                  </a:lnTo>
                  <a:cubicBezTo>
                    <a:pt x="654" y="2946"/>
                    <a:pt x="452" y="2744"/>
                    <a:pt x="452" y="2493"/>
                  </a:cubicBezTo>
                  <a:lnTo>
                    <a:pt x="452" y="227"/>
                  </a:lnTo>
                  <a:cubicBezTo>
                    <a:pt x="452" y="102"/>
                    <a:pt x="553" y="1"/>
                    <a:pt x="679" y="1"/>
                  </a:cubicBezTo>
                  <a:close/>
                </a:path>
              </a:pathLst>
            </a:custGeom>
            <a:solidFill>
              <a:srgbClr val="C4D0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7" name="Google Shape;14067;p93"/>
            <p:cNvSpPr/>
            <p:nvPr/>
          </p:nvSpPr>
          <p:spPr>
            <a:xfrm>
              <a:off x="5964965" y="2087476"/>
              <a:ext cx="23736" cy="77135"/>
            </a:xfrm>
            <a:custGeom>
              <a:avLst/>
              <a:gdLst/>
              <a:ahLst/>
              <a:cxnLst/>
              <a:rect l="l" t="t" r="r" b="b"/>
              <a:pathLst>
                <a:path w="905" h="2941" extrusionOk="0">
                  <a:moveTo>
                    <a:pt x="452" y="1"/>
                  </a:moveTo>
                  <a:cubicBezTo>
                    <a:pt x="202" y="1"/>
                    <a:pt x="0" y="203"/>
                    <a:pt x="0" y="453"/>
                  </a:cubicBezTo>
                  <a:lnTo>
                    <a:pt x="0" y="2940"/>
                  </a:lnTo>
                  <a:lnTo>
                    <a:pt x="452" y="2940"/>
                  </a:lnTo>
                  <a:lnTo>
                    <a:pt x="452" y="453"/>
                  </a:lnTo>
                  <a:cubicBezTo>
                    <a:pt x="452" y="203"/>
                    <a:pt x="654" y="1"/>
                    <a:pt x="905" y="1"/>
                  </a:cubicBezTo>
                  <a:close/>
                </a:path>
              </a:pathLst>
            </a:custGeom>
            <a:solidFill>
              <a:srgbClr val="C4D0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8" name="Google Shape;14068;p93"/>
            <p:cNvSpPr/>
            <p:nvPr/>
          </p:nvSpPr>
          <p:spPr>
            <a:xfrm>
              <a:off x="6015295" y="2164715"/>
              <a:ext cx="47498" cy="94917"/>
            </a:xfrm>
            <a:custGeom>
              <a:avLst/>
              <a:gdLst/>
              <a:ahLst/>
              <a:cxnLst/>
              <a:rect l="l" t="t" r="r" b="b"/>
              <a:pathLst>
                <a:path w="1811" h="3619" extrusionOk="0">
                  <a:moveTo>
                    <a:pt x="569" y="0"/>
                  </a:moveTo>
                  <a:cubicBezTo>
                    <a:pt x="819" y="0"/>
                    <a:pt x="1021" y="202"/>
                    <a:pt x="1021" y="453"/>
                  </a:cubicBezTo>
                  <a:lnTo>
                    <a:pt x="1021" y="915"/>
                  </a:lnTo>
                  <a:cubicBezTo>
                    <a:pt x="1021" y="1112"/>
                    <a:pt x="934" y="1299"/>
                    <a:pt x="785" y="1425"/>
                  </a:cubicBezTo>
                  <a:cubicBezTo>
                    <a:pt x="1" y="2089"/>
                    <a:pt x="314" y="3369"/>
                    <a:pt x="1319" y="3590"/>
                  </a:cubicBezTo>
                  <a:cubicBezTo>
                    <a:pt x="1408" y="3609"/>
                    <a:pt x="1499" y="3618"/>
                    <a:pt x="1591" y="3618"/>
                  </a:cubicBezTo>
                  <a:cubicBezTo>
                    <a:pt x="1664" y="3618"/>
                    <a:pt x="1738" y="3612"/>
                    <a:pt x="1810" y="3599"/>
                  </a:cubicBezTo>
                  <a:cubicBezTo>
                    <a:pt x="1796" y="3595"/>
                    <a:pt x="1786" y="3595"/>
                    <a:pt x="1772" y="3590"/>
                  </a:cubicBezTo>
                  <a:cubicBezTo>
                    <a:pt x="766" y="3369"/>
                    <a:pt x="453" y="2089"/>
                    <a:pt x="1238" y="1425"/>
                  </a:cubicBezTo>
                  <a:cubicBezTo>
                    <a:pt x="1387" y="1299"/>
                    <a:pt x="1473" y="1112"/>
                    <a:pt x="1473" y="915"/>
                  </a:cubicBezTo>
                  <a:lnTo>
                    <a:pt x="1473" y="453"/>
                  </a:lnTo>
                  <a:cubicBezTo>
                    <a:pt x="1473" y="202"/>
                    <a:pt x="1271" y="0"/>
                    <a:pt x="1021" y="0"/>
                  </a:cubicBezTo>
                  <a:close/>
                </a:path>
              </a:pathLst>
            </a:custGeom>
            <a:solidFill>
              <a:srgbClr val="C4D0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69" name="Google Shape;14069;p93"/>
            <p:cNvSpPr/>
            <p:nvPr/>
          </p:nvSpPr>
          <p:spPr>
            <a:xfrm>
              <a:off x="5953084" y="2164715"/>
              <a:ext cx="23762" cy="77135"/>
            </a:xfrm>
            <a:custGeom>
              <a:avLst/>
              <a:gdLst/>
              <a:ahLst/>
              <a:cxnLst/>
              <a:rect l="l" t="t" r="r" b="b"/>
              <a:pathLst>
                <a:path w="906" h="2941" extrusionOk="0">
                  <a:moveTo>
                    <a:pt x="453" y="0"/>
                  </a:moveTo>
                  <a:lnTo>
                    <a:pt x="453" y="2488"/>
                  </a:lnTo>
                  <a:cubicBezTo>
                    <a:pt x="453" y="2738"/>
                    <a:pt x="246" y="2940"/>
                    <a:pt x="1" y="2940"/>
                  </a:cubicBezTo>
                  <a:lnTo>
                    <a:pt x="453" y="2940"/>
                  </a:lnTo>
                  <a:cubicBezTo>
                    <a:pt x="703" y="2940"/>
                    <a:pt x="905" y="2738"/>
                    <a:pt x="905" y="2488"/>
                  </a:cubicBezTo>
                  <a:lnTo>
                    <a:pt x="905" y="0"/>
                  </a:lnTo>
                  <a:close/>
                </a:path>
              </a:pathLst>
            </a:custGeom>
            <a:solidFill>
              <a:srgbClr val="82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0" name="Google Shape;14070;p93"/>
            <p:cNvSpPr/>
            <p:nvPr/>
          </p:nvSpPr>
          <p:spPr>
            <a:xfrm>
              <a:off x="5867031" y="2224095"/>
              <a:ext cx="41544" cy="65254"/>
            </a:xfrm>
            <a:custGeom>
              <a:avLst/>
              <a:gdLst/>
              <a:ahLst/>
              <a:cxnLst/>
              <a:rect l="l" t="t" r="r" b="b"/>
              <a:pathLst>
                <a:path w="1584" h="2488" extrusionOk="0">
                  <a:moveTo>
                    <a:pt x="1345" y="0"/>
                  </a:moveTo>
                  <a:cubicBezTo>
                    <a:pt x="1268" y="0"/>
                    <a:pt x="1191" y="7"/>
                    <a:pt x="1116" y="22"/>
                  </a:cubicBezTo>
                  <a:cubicBezTo>
                    <a:pt x="443" y="147"/>
                    <a:pt x="0" y="801"/>
                    <a:pt x="125" y="1475"/>
                  </a:cubicBezTo>
                  <a:cubicBezTo>
                    <a:pt x="240" y="2072"/>
                    <a:pt x="763" y="2487"/>
                    <a:pt x="1353" y="2487"/>
                  </a:cubicBezTo>
                  <a:cubicBezTo>
                    <a:pt x="1429" y="2487"/>
                    <a:pt x="1506" y="2480"/>
                    <a:pt x="1583" y="2466"/>
                  </a:cubicBezTo>
                  <a:cubicBezTo>
                    <a:pt x="890" y="2336"/>
                    <a:pt x="443" y="1663"/>
                    <a:pt x="592" y="975"/>
                  </a:cubicBezTo>
                  <a:cubicBezTo>
                    <a:pt x="698" y="489"/>
                    <a:pt x="1083" y="113"/>
                    <a:pt x="1569" y="22"/>
                  </a:cubicBezTo>
                  <a:lnTo>
                    <a:pt x="1574" y="22"/>
                  </a:lnTo>
                  <a:cubicBezTo>
                    <a:pt x="1499" y="7"/>
                    <a:pt x="1422" y="0"/>
                    <a:pt x="1345" y="0"/>
                  </a:cubicBezTo>
                  <a:close/>
                </a:path>
              </a:pathLst>
            </a:custGeom>
            <a:solidFill>
              <a:srgbClr val="82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1" name="Google Shape;14071;p93"/>
            <p:cNvSpPr/>
            <p:nvPr/>
          </p:nvSpPr>
          <p:spPr>
            <a:xfrm>
              <a:off x="5953084" y="2271488"/>
              <a:ext cx="29690" cy="77240"/>
            </a:xfrm>
            <a:custGeom>
              <a:avLst/>
              <a:gdLst/>
              <a:ahLst/>
              <a:cxnLst/>
              <a:rect l="l" t="t" r="r" b="b"/>
              <a:pathLst>
                <a:path w="1132" h="2945" extrusionOk="0">
                  <a:moveTo>
                    <a:pt x="1" y="0"/>
                  </a:moveTo>
                  <a:cubicBezTo>
                    <a:pt x="246" y="0"/>
                    <a:pt x="448" y="202"/>
                    <a:pt x="453" y="452"/>
                  </a:cubicBezTo>
                  <a:lnTo>
                    <a:pt x="453" y="2719"/>
                  </a:lnTo>
                  <a:cubicBezTo>
                    <a:pt x="453" y="2839"/>
                    <a:pt x="554" y="2945"/>
                    <a:pt x="679" y="2945"/>
                  </a:cubicBezTo>
                  <a:lnTo>
                    <a:pt x="1132" y="2945"/>
                  </a:lnTo>
                  <a:cubicBezTo>
                    <a:pt x="1006" y="2940"/>
                    <a:pt x="905" y="2839"/>
                    <a:pt x="905" y="2719"/>
                  </a:cubicBezTo>
                  <a:lnTo>
                    <a:pt x="905" y="452"/>
                  </a:lnTo>
                  <a:cubicBezTo>
                    <a:pt x="905" y="202"/>
                    <a:pt x="698" y="0"/>
                    <a:pt x="453" y="0"/>
                  </a:cubicBezTo>
                  <a:close/>
                </a:path>
              </a:pathLst>
            </a:custGeom>
            <a:solidFill>
              <a:srgbClr val="82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2" name="Google Shape;14072;p93"/>
            <p:cNvSpPr/>
            <p:nvPr/>
          </p:nvSpPr>
          <p:spPr>
            <a:xfrm>
              <a:off x="5775393" y="1975038"/>
              <a:ext cx="379145" cy="379250"/>
            </a:xfrm>
            <a:custGeom>
              <a:avLst/>
              <a:gdLst/>
              <a:ahLst/>
              <a:cxnLst/>
              <a:rect l="l" t="t" r="r" b="b"/>
              <a:pathLst>
                <a:path w="14456" h="14460" extrusionOk="0">
                  <a:moveTo>
                    <a:pt x="3720" y="3821"/>
                  </a:moveTo>
                  <a:cubicBezTo>
                    <a:pt x="3794" y="3821"/>
                    <a:pt x="3868" y="3829"/>
                    <a:pt x="3942" y="3845"/>
                  </a:cubicBezTo>
                  <a:cubicBezTo>
                    <a:pt x="4774" y="4032"/>
                    <a:pt x="5039" y="5091"/>
                    <a:pt x="4384" y="5644"/>
                  </a:cubicBezTo>
                  <a:cubicBezTo>
                    <a:pt x="4182" y="5813"/>
                    <a:pt x="4072" y="6058"/>
                    <a:pt x="4072" y="6318"/>
                  </a:cubicBezTo>
                  <a:lnTo>
                    <a:pt x="4072" y="6780"/>
                  </a:lnTo>
                  <a:cubicBezTo>
                    <a:pt x="4072" y="7146"/>
                    <a:pt x="4370" y="7439"/>
                    <a:pt x="4731" y="7439"/>
                  </a:cubicBezTo>
                  <a:lnTo>
                    <a:pt x="7012" y="7439"/>
                  </a:lnTo>
                  <a:lnTo>
                    <a:pt x="7012" y="9720"/>
                  </a:lnTo>
                  <a:cubicBezTo>
                    <a:pt x="7012" y="9850"/>
                    <a:pt x="6901" y="9961"/>
                    <a:pt x="6771" y="9961"/>
                  </a:cubicBezTo>
                  <a:lnTo>
                    <a:pt x="6309" y="9961"/>
                  </a:lnTo>
                  <a:cubicBezTo>
                    <a:pt x="6174" y="9961"/>
                    <a:pt x="6044" y="9903"/>
                    <a:pt x="5958" y="9797"/>
                  </a:cubicBezTo>
                  <a:cubicBezTo>
                    <a:pt x="5660" y="9442"/>
                    <a:pt x="5254" y="9278"/>
                    <a:pt x="4853" y="9278"/>
                  </a:cubicBezTo>
                  <a:cubicBezTo>
                    <a:pt x="4212" y="9278"/>
                    <a:pt x="3582" y="9697"/>
                    <a:pt x="3422" y="10422"/>
                  </a:cubicBezTo>
                  <a:cubicBezTo>
                    <a:pt x="3278" y="11082"/>
                    <a:pt x="3605" y="11751"/>
                    <a:pt x="4211" y="12044"/>
                  </a:cubicBezTo>
                  <a:cubicBezTo>
                    <a:pt x="4413" y="12143"/>
                    <a:pt x="4630" y="12190"/>
                    <a:pt x="4845" y="12190"/>
                  </a:cubicBezTo>
                  <a:cubicBezTo>
                    <a:pt x="5268" y="12190"/>
                    <a:pt x="5683" y="12005"/>
                    <a:pt x="5967" y="11664"/>
                  </a:cubicBezTo>
                  <a:cubicBezTo>
                    <a:pt x="6055" y="11567"/>
                    <a:pt x="6173" y="11514"/>
                    <a:pt x="6302" y="11514"/>
                  </a:cubicBezTo>
                  <a:cubicBezTo>
                    <a:pt x="6307" y="11514"/>
                    <a:pt x="6313" y="11515"/>
                    <a:pt x="6319" y="11515"/>
                  </a:cubicBezTo>
                  <a:lnTo>
                    <a:pt x="6771" y="11515"/>
                  </a:lnTo>
                  <a:cubicBezTo>
                    <a:pt x="6901" y="11515"/>
                    <a:pt x="7012" y="11621"/>
                    <a:pt x="7012" y="11755"/>
                  </a:cubicBezTo>
                  <a:lnTo>
                    <a:pt x="7012" y="14031"/>
                  </a:lnTo>
                  <a:lnTo>
                    <a:pt x="1112" y="14031"/>
                  </a:lnTo>
                  <a:cubicBezTo>
                    <a:pt x="732" y="14031"/>
                    <a:pt x="424" y="13723"/>
                    <a:pt x="419" y="13338"/>
                  </a:cubicBezTo>
                  <a:lnTo>
                    <a:pt x="419" y="7444"/>
                  </a:lnTo>
                  <a:lnTo>
                    <a:pt x="2700" y="7444"/>
                  </a:lnTo>
                  <a:cubicBezTo>
                    <a:pt x="3066" y="7439"/>
                    <a:pt x="3359" y="7146"/>
                    <a:pt x="3359" y="6780"/>
                  </a:cubicBezTo>
                  <a:lnTo>
                    <a:pt x="3359" y="6328"/>
                  </a:lnTo>
                  <a:cubicBezTo>
                    <a:pt x="3364" y="6068"/>
                    <a:pt x="3258" y="5822"/>
                    <a:pt x="3061" y="5654"/>
                  </a:cubicBezTo>
                  <a:cubicBezTo>
                    <a:pt x="2556" y="5235"/>
                    <a:pt x="2556" y="4466"/>
                    <a:pt x="3066" y="4052"/>
                  </a:cubicBezTo>
                  <a:cubicBezTo>
                    <a:pt x="3253" y="3901"/>
                    <a:pt x="3485" y="3821"/>
                    <a:pt x="3720" y="3821"/>
                  </a:cubicBezTo>
                  <a:close/>
                  <a:moveTo>
                    <a:pt x="13334" y="424"/>
                  </a:moveTo>
                  <a:cubicBezTo>
                    <a:pt x="13719" y="424"/>
                    <a:pt x="14027" y="736"/>
                    <a:pt x="14027" y="1121"/>
                  </a:cubicBezTo>
                  <a:lnTo>
                    <a:pt x="14027" y="7021"/>
                  </a:lnTo>
                  <a:lnTo>
                    <a:pt x="13786" y="7021"/>
                  </a:lnTo>
                  <a:cubicBezTo>
                    <a:pt x="13536" y="7045"/>
                    <a:pt x="13536" y="7410"/>
                    <a:pt x="13786" y="7439"/>
                  </a:cubicBezTo>
                  <a:lnTo>
                    <a:pt x="14027" y="7439"/>
                  </a:lnTo>
                  <a:lnTo>
                    <a:pt x="14027" y="13338"/>
                  </a:lnTo>
                  <a:cubicBezTo>
                    <a:pt x="14027" y="13723"/>
                    <a:pt x="13719" y="14031"/>
                    <a:pt x="13339" y="14036"/>
                  </a:cubicBezTo>
                  <a:lnTo>
                    <a:pt x="7440" y="14036"/>
                  </a:lnTo>
                  <a:lnTo>
                    <a:pt x="7440" y="11755"/>
                  </a:lnTo>
                  <a:cubicBezTo>
                    <a:pt x="7435" y="11390"/>
                    <a:pt x="7141" y="11096"/>
                    <a:pt x="6776" y="11096"/>
                  </a:cubicBezTo>
                  <a:lnTo>
                    <a:pt x="6323" y="11096"/>
                  </a:lnTo>
                  <a:cubicBezTo>
                    <a:pt x="6318" y="11096"/>
                    <a:pt x="6312" y="11096"/>
                    <a:pt x="6306" y="11096"/>
                  </a:cubicBezTo>
                  <a:cubicBezTo>
                    <a:pt x="6053" y="11096"/>
                    <a:pt x="5815" y="11201"/>
                    <a:pt x="5650" y="11394"/>
                  </a:cubicBezTo>
                  <a:cubicBezTo>
                    <a:pt x="5441" y="11646"/>
                    <a:pt x="5146" y="11771"/>
                    <a:pt x="4851" y="11771"/>
                  </a:cubicBezTo>
                  <a:cubicBezTo>
                    <a:pt x="4553" y="11771"/>
                    <a:pt x="4255" y="11643"/>
                    <a:pt x="4047" y="11390"/>
                  </a:cubicBezTo>
                  <a:cubicBezTo>
                    <a:pt x="3850" y="11144"/>
                    <a:pt x="3773" y="10822"/>
                    <a:pt x="3841" y="10514"/>
                  </a:cubicBezTo>
                  <a:cubicBezTo>
                    <a:pt x="3956" y="10002"/>
                    <a:pt x="4400" y="9705"/>
                    <a:pt x="4854" y="9705"/>
                  </a:cubicBezTo>
                  <a:cubicBezTo>
                    <a:pt x="5139" y="9705"/>
                    <a:pt x="5427" y="9822"/>
                    <a:pt x="5640" y="10076"/>
                  </a:cubicBezTo>
                  <a:cubicBezTo>
                    <a:pt x="5809" y="10273"/>
                    <a:pt x="6054" y="10384"/>
                    <a:pt x="6314" y="10384"/>
                  </a:cubicBezTo>
                  <a:lnTo>
                    <a:pt x="6776" y="10384"/>
                  </a:lnTo>
                  <a:cubicBezTo>
                    <a:pt x="7141" y="10384"/>
                    <a:pt x="7435" y="10086"/>
                    <a:pt x="7435" y="9725"/>
                  </a:cubicBezTo>
                  <a:lnTo>
                    <a:pt x="7435" y="7444"/>
                  </a:lnTo>
                  <a:lnTo>
                    <a:pt x="9716" y="7444"/>
                  </a:lnTo>
                  <a:cubicBezTo>
                    <a:pt x="9846" y="7444"/>
                    <a:pt x="9956" y="7550"/>
                    <a:pt x="9956" y="7685"/>
                  </a:cubicBezTo>
                  <a:lnTo>
                    <a:pt x="9956" y="8142"/>
                  </a:lnTo>
                  <a:cubicBezTo>
                    <a:pt x="9956" y="8276"/>
                    <a:pt x="9899" y="8406"/>
                    <a:pt x="9793" y="8493"/>
                  </a:cubicBezTo>
                  <a:cubicBezTo>
                    <a:pt x="8869" y="9272"/>
                    <a:pt x="9239" y="10774"/>
                    <a:pt x="10423" y="11029"/>
                  </a:cubicBezTo>
                  <a:cubicBezTo>
                    <a:pt x="10524" y="11053"/>
                    <a:pt x="10625" y="11062"/>
                    <a:pt x="10731" y="11062"/>
                  </a:cubicBezTo>
                  <a:cubicBezTo>
                    <a:pt x="11347" y="11062"/>
                    <a:pt x="11895" y="10677"/>
                    <a:pt x="12107" y="10100"/>
                  </a:cubicBezTo>
                  <a:cubicBezTo>
                    <a:pt x="12314" y="9518"/>
                    <a:pt x="12136" y="8873"/>
                    <a:pt x="11660" y="8483"/>
                  </a:cubicBezTo>
                  <a:cubicBezTo>
                    <a:pt x="11563" y="8392"/>
                    <a:pt x="11506" y="8267"/>
                    <a:pt x="11510" y="8132"/>
                  </a:cubicBezTo>
                  <a:lnTo>
                    <a:pt x="11510" y="7680"/>
                  </a:lnTo>
                  <a:cubicBezTo>
                    <a:pt x="11510" y="7550"/>
                    <a:pt x="11621" y="7439"/>
                    <a:pt x="11751" y="7439"/>
                  </a:cubicBezTo>
                  <a:lnTo>
                    <a:pt x="12887" y="7439"/>
                  </a:lnTo>
                  <a:cubicBezTo>
                    <a:pt x="13137" y="7415"/>
                    <a:pt x="13137" y="7045"/>
                    <a:pt x="12887" y="7021"/>
                  </a:cubicBezTo>
                  <a:lnTo>
                    <a:pt x="11756" y="7021"/>
                  </a:lnTo>
                  <a:cubicBezTo>
                    <a:pt x="11390" y="7021"/>
                    <a:pt x="11092" y="7314"/>
                    <a:pt x="11092" y="7680"/>
                  </a:cubicBezTo>
                  <a:lnTo>
                    <a:pt x="11092" y="8132"/>
                  </a:lnTo>
                  <a:cubicBezTo>
                    <a:pt x="11087" y="8392"/>
                    <a:pt x="11198" y="8637"/>
                    <a:pt x="11395" y="8811"/>
                  </a:cubicBezTo>
                  <a:cubicBezTo>
                    <a:pt x="11895" y="9224"/>
                    <a:pt x="11895" y="9994"/>
                    <a:pt x="11385" y="10408"/>
                  </a:cubicBezTo>
                  <a:cubicBezTo>
                    <a:pt x="11198" y="10558"/>
                    <a:pt x="10967" y="10639"/>
                    <a:pt x="10731" y="10639"/>
                  </a:cubicBezTo>
                  <a:cubicBezTo>
                    <a:pt x="10657" y="10639"/>
                    <a:pt x="10583" y="10631"/>
                    <a:pt x="10510" y="10615"/>
                  </a:cubicBezTo>
                  <a:cubicBezTo>
                    <a:pt x="9677" y="10427"/>
                    <a:pt x="9417" y="9369"/>
                    <a:pt x="10072" y="8815"/>
                  </a:cubicBezTo>
                  <a:cubicBezTo>
                    <a:pt x="10269" y="8647"/>
                    <a:pt x="10385" y="8402"/>
                    <a:pt x="10380" y="8142"/>
                  </a:cubicBezTo>
                  <a:lnTo>
                    <a:pt x="10380" y="7680"/>
                  </a:lnTo>
                  <a:cubicBezTo>
                    <a:pt x="10380" y="7314"/>
                    <a:pt x="10086" y="7021"/>
                    <a:pt x="9721" y="7021"/>
                  </a:cubicBezTo>
                  <a:lnTo>
                    <a:pt x="7445" y="7021"/>
                  </a:lnTo>
                  <a:lnTo>
                    <a:pt x="7445" y="4740"/>
                  </a:lnTo>
                  <a:cubicBezTo>
                    <a:pt x="7445" y="4605"/>
                    <a:pt x="7550" y="4499"/>
                    <a:pt x="7685" y="4499"/>
                  </a:cubicBezTo>
                  <a:lnTo>
                    <a:pt x="8142" y="4499"/>
                  </a:lnTo>
                  <a:cubicBezTo>
                    <a:pt x="8277" y="4499"/>
                    <a:pt x="8407" y="4557"/>
                    <a:pt x="8494" y="4658"/>
                  </a:cubicBezTo>
                  <a:cubicBezTo>
                    <a:pt x="8794" y="5016"/>
                    <a:pt x="9201" y="5181"/>
                    <a:pt x="9603" y="5181"/>
                  </a:cubicBezTo>
                  <a:cubicBezTo>
                    <a:pt x="10245" y="5181"/>
                    <a:pt x="10873" y="4760"/>
                    <a:pt x="11029" y="4032"/>
                  </a:cubicBezTo>
                  <a:cubicBezTo>
                    <a:pt x="11174" y="3378"/>
                    <a:pt x="10846" y="2704"/>
                    <a:pt x="10245" y="2411"/>
                  </a:cubicBezTo>
                  <a:cubicBezTo>
                    <a:pt x="10041" y="2312"/>
                    <a:pt x="9824" y="2265"/>
                    <a:pt x="9609" y="2265"/>
                  </a:cubicBezTo>
                  <a:cubicBezTo>
                    <a:pt x="9184" y="2265"/>
                    <a:pt x="8768" y="2451"/>
                    <a:pt x="8484" y="2796"/>
                  </a:cubicBezTo>
                  <a:cubicBezTo>
                    <a:pt x="8401" y="2893"/>
                    <a:pt x="8278" y="2945"/>
                    <a:pt x="8154" y="2945"/>
                  </a:cubicBezTo>
                  <a:cubicBezTo>
                    <a:pt x="8148" y="2945"/>
                    <a:pt x="8143" y="2945"/>
                    <a:pt x="8137" y="2945"/>
                  </a:cubicBezTo>
                  <a:lnTo>
                    <a:pt x="7680" y="2945"/>
                  </a:lnTo>
                  <a:cubicBezTo>
                    <a:pt x="7550" y="2945"/>
                    <a:pt x="7440" y="2834"/>
                    <a:pt x="7440" y="2704"/>
                  </a:cubicBezTo>
                  <a:lnTo>
                    <a:pt x="7440" y="1574"/>
                  </a:lnTo>
                  <a:cubicBezTo>
                    <a:pt x="7457" y="1417"/>
                    <a:pt x="7344" y="1339"/>
                    <a:pt x="7230" y="1339"/>
                  </a:cubicBezTo>
                  <a:cubicBezTo>
                    <a:pt x="7117" y="1339"/>
                    <a:pt x="7004" y="1417"/>
                    <a:pt x="7021" y="1574"/>
                  </a:cubicBezTo>
                  <a:lnTo>
                    <a:pt x="7021" y="2704"/>
                  </a:lnTo>
                  <a:cubicBezTo>
                    <a:pt x="7021" y="3070"/>
                    <a:pt x="7319" y="3364"/>
                    <a:pt x="7680" y="3364"/>
                  </a:cubicBezTo>
                  <a:lnTo>
                    <a:pt x="8137" y="3364"/>
                  </a:lnTo>
                  <a:cubicBezTo>
                    <a:pt x="8143" y="3364"/>
                    <a:pt x="8149" y="3364"/>
                    <a:pt x="8154" y="3364"/>
                  </a:cubicBezTo>
                  <a:cubicBezTo>
                    <a:pt x="8403" y="3364"/>
                    <a:pt x="8646" y="3258"/>
                    <a:pt x="8811" y="3065"/>
                  </a:cubicBezTo>
                  <a:cubicBezTo>
                    <a:pt x="9018" y="2813"/>
                    <a:pt x="9314" y="2687"/>
                    <a:pt x="9610" y="2687"/>
                  </a:cubicBezTo>
                  <a:cubicBezTo>
                    <a:pt x="9907" y="2687"/>
                    <a:pt x="10204" y="2815"/>
                    <a:pt x="10409" y="3070"/>
                  </a:cubicBezTo>
                  <a:cubicBezTo>
                    <a:pt x="10606" y="3316"/>
                    <a:pt x="10683" y="3638"/>
                    <a:pt x="10616" y="3946"/>
                  </a:cubicBezTo>
                  <a:cubicBezTo>
                    <a:pt x="10503" y="4458"/>
                    <a:pt x="10058" y="4755"/>
                    <a:pt x="9603" y="4755"/>
                  </a:cubicBezTo>
                  <a:cubicBezTo>
                    <a:pt x="9318" y="4755"/>
                    <a:pt x="9029" y="4638"/>
                    <a:pt x="8816" y="4384"/>
                  </a:cubicBezTo>
                  <a:cubicBezTo>
                    <a:pt x="8652" y="4186"/>
                    <a:pt x="8402" y="4076"/>
                    <a:pt x="8142" y="4076"/>
                  </a:cubicBezTo>
                  <a:lnTo>
                    <a:pt x="7685" y="4076"/>
                  </a:lnTo>
                  <a:cubicBezTo>
                    <a:pt x="7319" y="4076"/>
                    <a:pt x="7021" y="4374"/>
                    <a:pt x="7021" y="4735"/>
                  </a:cubicBezTo>
                  <a:lnTo>
                    <a:pt x="7021" y="7016"/>
                  </a:lnTo>
                  <a:lnTo>
                    <a:pt x="4745" y="7016"/>
                  </a:lnTo>
                  <a:cubicBezTo>
                    <a:pt x="4610" y="7016"/>
                    <a:pt x="4505" y="6905"/>
                    <a:pt x="4505" y="6775"/>
                  </a:cubicBezTo>
                  <a:lnTo>
                    <a:pt x="4505" y="6318"/>
                  </a:lnTo>
                  <a:cubicBezTo>
                    <a:pt x="4500" y="6179"/>
                    <a:pt x="4562" y="6053"/>
                    <a:pt x="4663" y="5967"/>
                  </a:cubicBezTo>
                  <a:cubicBezTo>
                    <a:pt x="5587" y="5182"/>
                    <a:pt x="5212" y="3681"/>
                    <a:pt x="4028" y="3431"/>
                  </a:cubicBezTo>
                  <a:cubicBezTo>
                    <a:pt x="3921" y="3407"/>
                    <a:pt x="3814" y="3396"/>
                    <a:pt x="3710" y="3396"/>
                  </a:cubicBezTo>
                  <a:cubicBezTo>
                    <a:pt x="2929" y="3396"/>
                    <a:pt x="2262" y="4032"/>
                    <a:pt x="2262" y="4855"/>
                  </a:cubicBezTo>
                  <a:cubicBezTo>
                    <a:pt x="2262" y="5288"/>
                    <a:pt x="2455" y="5702"/>
                    <a:pt x="2792" y="5976"/>
                  </a:cubicBezTo>
                  <a:cubicBezTo>
                    <a:pt x="2893" y="6063"/>
                    <a:pt x="2946" y="6193"/>
                    <a:pt x="2941" y="6323"/>
                  </a:cubicBezTo>
                  <a:lnTo>
                    <a:pt x="2941" y="6780"/>
                  </a:lnTo>
                  <a:cubicBezTo>
                    <a:pt x="2941" y="6910"/>
                    <a:pt x="2830" y="7021"/>
                    <a:pt x="2700" y="7021"/>
                  </a:cubicBezTo>
                  <a:lnTo>
                    <a:pt x="424" y="7021"/>
                  </a:lnTo>
                  <a:lnTo>
                    <a:pt x="424" y="1121"/>
                  </a:lnTo>
                  <a:cubicBezTo>
                    <a:pt x="424" y="736"/>
                    <a:pt x="732" y="424"/>
                    <a:pt x="1117" y="424"/>
                  </a:cubicBezTo>
                  <a:lnTo>
                    <a:pt x="7016" y="424"/>
                  </a:lnTo>
                  <a:lnTo>
                    <a:pt x="7016" y="664"/>
                  </a:lnTo>
                  <a:cubicBezTo>
                    <a:pt x="7028" y="792"/>
                    <a:pt x="7127" y="856"/>
                    <a:pt x="7226" y="856"/>
                  </a:cubicBezTo>
                  <a:cubicBezTo>
                    <a:pt x="7324" y="856"/>
                    <a:pt x="7423" y="792"/>
                    <a:pt x="7435" y="664"/>
                  </a:cubicBezTo>
                  <a:lnTo>
                    <a:pt x="7435" y="424"/>
                  </a:lnTo>
                  <a:close/>
                  <a:moveTo>
                    <a:pt x="1117" y="0"/>
                  </a:moveTo>
                  <a:cubicBezTo>
                    <a:pt x="496" y="0"/>
                    <a:pt x="1" y="501"/>
                    <a:pt x="1" y="1117"/>
                  </a:cubicBezTo>
                  <a:lnTo>
                    <a:pt x="1" y="13338"/>
                  </a:lnTo>
                  <a:cubicBezTo>
                    <a:pt x="1" y="13959"/>
                    <a:pt x="496" y="14455"/>
                    <a:pt x="1117" y="14460"/>
                  </a:cubicBezTo>
                  <a:lnTo>
                    <a:pt x="13339" y="14460"/>
                  </a:lnTo>
                  <a:cubicBezTo>
                    <a:pt x="13955" y="14455"/>
                    <a:pt x="14455" y="13959"/>
                    <a:pt x="14455" y="13338"/>
                  </a:cubicBezTo>
                  <a:lnTo>
                    <a:pt x="14455" y="1121"/>
                  </a:lnTo>
                  <a:cubicBezTo>
                    <a:pt x="14455" y="501"/>
                    <a:pt x="13955" y="0"/>
                    <a:pt x="1333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73" name="Google Shape;14073;p93"/>
          <p:cNvGrpSpPr/>
          <p:nvPr/>
        </p:nvGrpSpPr>
        <p:grpSpPr>
          <a:xfrm>
            <a:off x="6200960" y="1790699"/>
            <a:ext cx="417725" cy="378961"/>
            <a:chOff x="6200960" y="1975274"/>
            <a:chExt cx="417725" cy="378961"/>
          </a:xfrm>
        </p:grpSpPr>
        <p:sp>
          <p:nvSpPr>
            <p:cNvPr id="14074" name="Google Shape;14074;p93"/>
            <p:cNvSpPr/>
            <p:nvPr/>
          </p:nvSpPr>
          <p:spPr>
            <a:xfrm>
              <a:off x="6276416" y="2028411"/>
              <a:ext cx="272477" cy="272504"/>
            </a:xfrm>
            <a:custGeom>
              <a:avLst/>
              <a:gdLst/>
              <a:ahLst/>
              <a:cxnLst/>
              <a:rect l="l" t="t" r="r" b="b"/>
              <a:pathLst>
                <a:path w="10389" h="10390" extrusionOk="0">
                  <a:moveTo>
                    <a:pt x="5197" y="1"/>
                  </a:moveTo>
                  <a:cubicBezTo>
                    <a:pt x="2324" y="1"/>
                    <a:pt x="0" y="2325"/>
                    <a:pt x="0" y="5197"/>
                  </a:cubicBezTo>
                  <a:cubicBezTo>
                    <a:pt x="0" y="8065"/>
                    <a:pt x="2324" y="10389"/>
                    <a:pt x="5197" y="10389"/>
                  </a:cubicBezTo>
                  <a:cubicBezTo>
                    <a:pt x="8065" y="10389"/>
                    <a:pt x="10389" y="8065"/>
                    <a:pt x="10389" y="5197"/>
                  </a:cubicBezTo>
                  <a:cubicBezTo>
                    <a:pt x="10389" y="2325"/>
                    <a:pt x="8065" y="1"/>
                    <a:pt x="5197" y="1"/>
                  </a:cubicBezTo>
                  <a:close/>
                </a:path>
              </a:pathLst>
            </a:custGeom>
            <a:solidFill>
              <a:srgbClr val="96A4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5" name="Google Shape;14075;p93"/>
            <p:cNvSpPr/>
            <p:nvPr/>
          </p:nvSpPr>
          <p:spPr>
            <a:xfrm>
              <a:off x="6332832" y="2029801"/>
              <a:ext cx="215564" cy="269199"/>
            </a:xfrm>
            <a:custGeom>
              <a:avLst/>
              <a:gdLst/>
              <a:ahLst/>
              <a:cxnLst/>
              <a:rect l="l" t="t" r="r" b="b"/>
              <a:pathLst>
                <a:path w="8219" h="10264" extrusionOk="0">
                  <a:moveTo>
                    <a:pt x="3792" y="1"/>
                  </a:moveTo>
                  <a:lnTo>
                    <a:pt x="3802" y="10"/>
                  </a:lnTo>
                  <a:lnTo>
                    <a:pt x="4148" y="434"/>
                  </a:lnTo>
                  <a:cubicBezTo>
                    <a:pt x="4186" y="487"/>
                    <a:pt x="4196" y="554"/>
                    <a:pt x="4172" y="616"/>
                  </a:cubicBezTo>
                  <a:lnTo>
                    <a:pt x="3874" y="1309"/>
                  </a:lnTo>
                  <a:lnTo>
                    <a:pt x="3494" y="621"/>
                  </a:lnTo>
                  <a:lnTo>
                    <a:pt x="2815" y="621"/>
                  </a:lnTo>
                  <a:lnTo>
                    <a:pt x="2339" y="1531"/>
                  </a:lnTo>
                  <a:cubicBezTo>
                    <a:pt x="2271" y="1661"/>
                    <a:pt x="2358" y="1819"/>
                    <a:pt x="2502" y="1829"/>
                  </a:cubicBezTo>
                  <a:lnTo>
                    <a:pt x="2883" y="1863"/>
                  </a:lnTo>
                  <a:lnTo>
                    <a:pt x="3190" y="1425"/>
                  </a:lnTo>
                  <a:lnTo>
                    <a:pt x="3498" y="1815"/>
                  </a:lnTo>
                  <a:lnTo>
                    <a:pt x="3417" y="2426"/>
                  </a:lnTo>
                  <a:lnTo>
                    <a:pt x="2608" y="2546"/>
                  </a:lnTo>
                  <a:lnTo>
                    <a:pt x="1776" y="3157"/>
                  </a:lnTo>
                  <a:lnTo>
                    <a:pt x="1675" y="3566"/>
                  </a:lnTo>
                  <a:cubicBezTo>
                    <a:pt x="1657" y="3651"/>
                    <a:pt x="1581" y="3707"/>
                    <a:pt x="1501" y="3707"/>
                  </a:cubicBezTo>
                  <a:cubicBezTo>
                    <a:pt x="1495" y="3707"/>
                    <a:pt x="1489" y="3706"/>
                    <a:pt x="1482" y="3706"/>
                  </a:cubicBezTo>
                  <a:lnTo>
                    <a:pt x="1170" y="3667"/>
                  </a:lnTo>
                  <a:cubicBezTo>
                    <a:pt x="1163" y="3666"/>
                    <a:pt x="1156" y="3666"/>
                    <a:pt x="1149" y="3666"/>
                  </a:cubicBezTo>
                  <a:cubicBezTo>
                    <a:pt x="1074" y="3666"/>
                    <a:pt x="1003" y="3712"/>
                    <a:pt x="977" y="3783"/>
                  </a:cubicBezTo>
                  <a:lnTo>
                    <a:pt x="804" y="4249"/>
                  </a:lnTo>
                  <a:cubicBezTo>
                    <a:pt x="770" y="4350"/>
                    <a:pt x="823" y="4456"/>
                    <a:pt x="924" y="4485"/>
                  </a:cubicBezTo>
                  <a:lnTo>
                    <a:pt x="1492" y="4649"/>
                  </a:lnTo>
                  <a:lnTo>
                    <a:pt x="1824" y="3922"/>
                  </a:lnTo>
                  <a:cubicBezTo>
                    <a:pt x="1862" y="3826"/>
                    <a:pt x="1944" y="3759"/>
                    <a:pt x="2040" y="3725"/>
                  </a:cubicBezTo>
                  <a:lnTo>
                    <a:pt x="2959" y="3431"/>
                  </a:lnTo>
                  <a:lnTo>
                    <a:pt x="3725" y="4014"/>
                  </a:lnTo>
                  <a:lnTo>
                    <a:pt x="4129" y="3840"/>
                  </a:lnTo>
                  <a:lnTo>
                    <a:pt x="4393" y="4143"/>
                  </a:lnTo>
                  <a:lnTo>
                    <a:pt x="4942" y="4095"/>
                  </a:lnTo>
                  <a:cubicBezTo>
                    <a:pt x="4945" y="4095"/>
                    <a:pt x="4949" y="4095"/>
                    <a:pt x="4952" y="4095"/>
                  </a:cubicBezTo>
                  <a:cubicBezTo>
                    <a:pt x="5039" y="4095"/>
                    <a:pt x="5116" y="4156"/>
                    <a:pt x="5134" y="4240"/>
                  </a:cubicBezTo>
                  <a:lnTo>
                    <a:pt x="5158" y="4360"/>
                  </a:lnTo>
                  <a:cubicBezTo>
                    <a:pt x="5197" y="4572"/>
                    <a:pt x="5048" y="4769"/>
                    <a:pt x="4836" y="4788"/>
                  </a:cubicBezTo>
                  <a:lnTo>
                    <a:pt x="3931" y="4860"/>
                  </a:lnTo>
                  <a:cubicBezTo>
                    <a:pt x="3830" y="4865"/>
                    <a:pt x="3758" y="4966"/>
                    <a:pt x="3792" y="5067"/>
                  </a:cubicBezTo>
                  <a:cubicBezTo>
                    <a:pt x="3825" y="5176"/>
                    <a:pt x="3739" y="5277"/>
                    <a:pt x="3634" y="5277"/>
                  </a:cubicBezTo>
                  <a:cubicBezTo>
                    <a:pt x="3618" y="5277"/>
                    <a:pt x="3602" y="5275"/>
                    <a:pt x="3585" y="5269"/>
                  </a:cubicBezTo>
                  <a:lnTo>
                    <a:pt x="2907" y="5043"/>
                  </a:lnTo>
                  <a:cubicBezTo>
                    <a:pt x="2820" y="5014"/>
                    <a:pt x="2753" y="4937"/>
                    <a:pt x="2738" y="4841"/>
                  </a:cubicBezTo>
                  <a:cubicBezTo>
                    <a:pt x="2719" y="4719"/>
                    <a:pt x="2614" y="4629"/>
                    <a:pt x="2488" y="4629"/>
                  </a:cubicBezTo>
                  <a:cubicBezTo>
                    <a:pt x="2485" y="4629"/>
                    <a:pt x="2482" y="4629"/>
                    <a:pt x="2478" y="4629"/>
                  </a:cubicBezTo>
                  <a:lnTo>
                    <a:pt x="1492" y="4653"/>
                  </a:lnTo>
                  <a:lnTo>
                    <a:pt x="953" y="4894"/>
                  </a:lnTo>
                  <a:cubicBezTo>
                    <a:pt x="828" y="4947"/>
                    <a:pt x="746" y="5072"/>
                    <a:pt x="741" y="5207"/>
                  </a:cubicBezTo>
                  <a:lnTo>
                    <a:pt x="732" y="5390"/>
                  </a:lnTo>
                  <a:lnTo>
                    <a:pt x="92" y="6121"/>
                  </a:lnTo>
                  <a:cubicBezTo>
                    <a:pt x="34" y="6188"/>
                    <a:pt x="0" y="6270"/>
                    <a:pt x="0" y="6357"/>
                  </a:cubicBezTo>
                  <a:lnTo>
                    <a:pt x="0" y="7146"/>
                  </a:lnTo>
                  <a:cubicBezTo>
                    <a:pt x="0" y="7290"/>
                    <a:pt x="63" y="7430"/>
                    <a:pt x="164" y="7531"/>
                  </a:cubicBezTo>
                  <a:lnTo>
                    <a:pt x="732" y="8079"/>
                  </a:lnTo>
                  <a:cubicBezTo>
                    <a:pt x="818" y="8161"/>
                    <a:pt x="934" y="8214"/>
                    <a:pt x="1059" y="8224"/>
                  </a:cubicBezTo>
                  <a:lnTo>
                    <a:pt x="2940" y="8387"/>
                  </a:lnTo>
                  <a:lnTo>
                    <a:pt x="2907" y="8657"/>
                  </a:lnTo>
                  <a:cubicBezTo>
                    <a:pt x="2892" y="8787"/>
                    <a:pt x="2945" y="8912"/>
                    <a:pt x="3051" y="8989"/>
                  </a:cubicBezTo>
                  <a:lnTo>
                    <a:pt x="3465" y="9297"/>
                  </a:lnTo>
                  <a:lnTo>
                    <a:pt x="3402" y="9504"/>
                  </a:lnTo>
                  <a:cubicBezTo>
                    <a:pt x="3359" y="9643"/>
                    <a:pt x="3402" y="9792"/>
                    <a:pt x="3513" y="9884"/>
                  </a:cubicBezTo>
                  <a:lnTo>
                    <a:pt x="3951" y="10264"/>
                  </a:lnTo>
                  <a:lnTo>
                    <a:pt x="5202" y="9865"/>
                  </a:lnTo>
                  <a:lnTo>
                    <a:pt x="5880" y="9056"/>
                  </a:lnTo>
                  <a:cubicBezTo>
                    <a:pt x="5991" y="8926"/>
                    <a:pt x="6077" y="8777"/>
                    <a:pt x="6150" y="8618"/>
                  </a:cubicBezTo>
                  <a:lnTo>
                    <a:pt x="7122" y="6371"/>
                  </a:lnTo>
                  <a:lnTo>
                    <a:pt x="6501" y="6419"/>
                  </a:lnTo>
                  <a:cubicBezTo>
                    <a:pt x="6501" y="6419"/>
                    <a:pt x="6500" y="6419"/>
                    <a:pt x="6500" y="6419"/>
                  </a:cubicBezTo>
                  <a:cubicBezTo>
                    <a:pt x="6392" y="6419"/>
                    <a:pt x="7415" y="5014"/>
                    <a:pt x="7343" y="4928"/>
                  </a:cubicBezTo>
                  <a:lnTo>
                    <a:pt x="7117" y="4475"/>
                  </a:lnTo>
                  <a:lnTo>
                    <a:pt x="7569" y="4249"/>
                  </a:lnTo>
                  <a:lnTo>
                    <a:pt x="8219" y="4711"/>
                  </a:lnTo>
                  <a:cubicBezTo>
                    <a:pt x="8017" y="2301"/>
                    <a:pt x="6183" y="352"/>
                    <a:pt x="3792" y="1"/>
                  </a:cubicBezTo>
                  <a:close/>
                </a:path>
              </a:pathLst>
            </a:custGeom>
            <a:solidFill>
              <a:srgbClr val="C9D0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6" name="Google Shape;14076;p93"/>
            <p:cNvSpPr/>
            <p:nvPr/>
          </p:nvSpPr>
          <p:spPr>
            <a:xfrm>
              <a:off x="6249533" y="2031191"/>
              <a:ext cx="259128" cy="269724"/>
            </a:xfrm>
            <a:custGeom>
              <a:avLst/>
              <a:gdLst/>
              <a:ahLst/>
              <a:cxnLst/>
              <a:rect l="l" t="t" r="r" b="b"/>
              <a:pathLst>
                <a:path w="9880" h="10284" extrusionOk="0">
                  <a:moveTo>
                    <a:pt x="5159" y="0"/>
                  </a:moveTo>
                  <a:cubicBezTo>
                    <a:pt x="1757" y="713"/>
                    <a:pt x="1" y="4490"/>
                    <a:pt x="1641" y="7550"/>
                  </a:cubicBezTo>
                  <a:cubicBezTo>
                    <a:pt x="2601" y="9331"/>
                    <a:pt x="4404" y="10284"/>
                    <a:pt x="6229" y="10284"/>
                  </a:cubicBezTo>
                  <a:cubicBezTo>
                    <a:pt x="7535" y="10284"/>
                    <a:pt x="8852" y="9796"/>
                    <a:pt x="9879" y="8777"/>
                  </a:cubicBezTo>
                  <a:lnTo>
                    <a:pt x="9879" y="8777"/>
                  </a:lnTo>
                  <a:cubicBezTo>
                    <a:pt x="9528" y="8849"/>
                    <a:pt x="9172" y="8888"/>
                    <a:pt x="8816" y="8888"/>
                  </a:cubicBezTo>
                  <a:cubicBezTo>
                    <a:pt x="6713" y="8888"/>
                    <a:pt x="4817" y="7617"/>
                    <a:pt x="4014" y="5669"/>
                  </a:cubicBezTo>
                  <a:cubicBezTo>
                    <a:pt x="3210" y="3725"/>
                    <a:pt x="3662" y="1483"/>
                    <a:pt x="5159" y="0"/>
                  </a:cubicBezTo>
                  <a:close/>
                </a:path>
              </a:pathLst>
            </a:custGeom>
            <a:solidFill>
              <a:srgbClr val="859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7" name="Google Shape;14077;p93"/>
            <p:cNvSpPr/>
            <p:nvPr/>
          </p:nvSpPr>
          <p:spPr>
            <a:xfrm>
              <a:off x="6332832" y="2171272"/>
              <a:ext cx="156499" cy="127492"/>
            </a:xfrm>
            <a:custGeom>
              <a:avLst/>
              <a:gdLst/>
              <a:ahLst/>
              <a:cxnLst/>
              <a:rect l="l" t="t" r="r" b="b"/>
              <a:pathLst>
                <a:path w="5967" h="4861" extrusionOk="0">
                  <a:moveTo>
                    <a:pt x="717" y="1"/>
                  </a:moveTo>
                  <a:lnTo>
                    <a:pt x="87" y="717"/>
                  </a:lnTo>
                  <a:cubicBezTo>
                    <a:pt x="29" y="785"/>
                    <a:pt x="0" y="867"/>
                    <a:pt x="0" y="953"/>
                  </a:cubicBezTo>
                  <a:lnTo>
                    <a:pt x="0" y="1742"/>
                  </a:lnTo>
                  <a:cubicBezTo>
                    <a:pt x="0" y="1887"/>
                    <a:pt x="58" y="2026"/>
                    <a:pt x="164" y="2127"/>
                  </a:cubicBezTo>
                  <a:lnTo>
                    <a:pt x="727" y="2676"/>
                  </a:lnTo>
                  <a:cubicBezTo>
                    <a:pt x="818" y="2758"/>
                    <a:pt x="934" y="2811"/>
                    <a:pt x="1054" y="2820"/>
                  </a:cubicBezTo>
                  <a:lnTo>
                    <a:pt x="2748" y="2969"/>
                  </a:lnTo>
                  <a:cubicBezTo>
                    <a:pt x="2854" y="2979"/>
                    <a:pt x="2931" y="3070"/>
                    <a:pt x="2916" y="3176"/>
                  </a:cubicBezTo>
                  <a:lnTo>
                    <a:pt x="2907" y="3258"/>
                  </a:lnTo>
                  <a:cubicBezTo>
                    <a:pt x="2892" y="3383"/>
                    <a:pt x="2945" y="3508"/>
                    <a:pt x="3051" y="3590"/>
                  </a:cubicBezTo>
                  <a:lnTo>
                    <a:pt x="3465" y="3898"/>
                  </a:lnTo>
                  <a:lnTo>
                    <a:pt x="3402" y="4105"/>
                  </a:lnTo>
                  <a:cubicBezTo>
                    <a:pt x="3359" y="4240"/>
                    <a:pt x="3402" y="4389"/>
                    <a:pt x="3513" y="4480"/>
                  </a:cubicBezTo>
                  <a:lnTo>
                    <a:pt x="3951" y="4860"/>
                  </a:lnTo>
                  <a:lnTo>
                    <a:pt x="3960" y="4860"/>
                  </a:lnTo>
                  <a:cubicBezTo>
                    <a:pt x="4273" y="4807"/>
                    <a:pt x="4576" y="4721"/>
                    <a:pt x="4875" y="4610"/>
                  </a:cubicBezTo>
                  <a:lnTo>
                    <a:pt x="4947" y="4581"/>
                  </a:lnTo>
                  <a:cubicBezTo>
                    <a:pt x="5009" y="4557"/>
                    <a:pt x="5072" y="4528"/>
                    <a:pt x="5134" y="4499"/>
                  </a:cubicBezTo>
                  <a:lnTo>
                    <a:pt x="5197" y="4475"/>
                  </a:lnTo>
                  <a:lnTo>
                    <a:pt x="5880" y="3653"/>
                  </a:lnTo>
                  <a:cubicBezTo>
                    <a:pt x="5909" y="3614"/>
                    <a:pt x="5938" y="3571"/>
                    <a:pt x="5967" y="3532"/>
                  </a:cubicBezTo>
                  <a:lnTo>
                    <a:pt x="5967" y="3532"/>
                  </a:lnTo>
                  <a:cubicBezTo>
                    <a:pt x="5861" y="3542"/>
                    <a:pt x="5750" y="3547"/>
                    <a:pt x="5640" y="3547"/>
                  </a:cubicBezTo>
                  <a:cubicBezTo>
                    <a:pt x="3407" y="3542"/>
                    <a:pt x="1425" y="2118"/>
                    <a:pt x="717" y="1"/>
                  </a:cubicBezTo>
                  <a:close/>
                </a:path>
              </a:pathLst>
            </a:custGeom>
            <a:solidFill>
              <a:srgbClr val="A1A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8" name="Google Shape;14078;p93"/>
            <p:cNvSpPr/>
            <p:nvPr/>
          </p:nvSpPr>
          <p:spPr>
            <a:xfrm>
              <a:off x="6255434" y="2080394"/>
              <a:ext cx="363251" cy="273841"/>
            </a:xfrm>
            <a:custGeom>
              <a:avLst/>
              <a:gdLst/>
              <a:ahLst/>
              <a:cxnLst/>
              <a:rect l="l" t="t" r="r" b="b"/>
              <a:pathLst>
                <a:path w="13850" h="10441" extrusionOk="0">
                  <a:moveTo>
                    <a:pt x="12345" y="0"/>
                  </a:moveTo>
                  <a:cubicBezTo>
                    <a:pt x="12210" y="0"/>
                    <a:pt x="12077" y="130"/>
                    <a:pt x="12147" y="295"/>
                  </a:cubicBezTo>
                  <a:cubicBezTo>
                    <a:pt x="13388" y="2922"/>
                    <a:pt x="12830" y="6049"/>
                    <a:pt x="10746" y="8080"/>
                  </a:cubicBezTo>
                  <a:cubicBezTo>
                    <a:pt x="9446" y="9350"/>
                    <a:pt x="7729" y="10016"/>
                    <a:pt x="5991" y="10016"/>
                  </a:cubicBezTo>
                  <a:cubicBezTo>
                    <a:pt x="4951" y="10016"/>
                    <a:pt x="3903" y="9778"/>
                    <a:pt x="2932" y="9288"/>
                  </a:cubicBezTo>
                  <a:cubicBezTo>
                    <a:pt x="2128" y="8884"/>
                    <a:pt x="1416" y="8325"/>
                    <a:pt x="834" y="7647"/>
                  </a:cubicBezTo>
                  <a:lnTo>
                    <a:pt x="834" y="7647"/>
                  </a:lnTo>
                  <a:lnTo>
                    <a:pt x="1667" y="7921"/>
                  </a:lnTo>
                  <a:cubicBezTo>
                    <a:pt x="1694" y="7930"/>
                    <a:pt x="1719" y="7935"/>
                    <a:pt x="1743" y="7935"/>
                  </a:cubicBezTo>
                  <a:cubicBezTo>
                    <a:pt x="1959" y="7935"/>
                    <a:pt x="2044" y="7600"/>
                    <a:pt x="1801" y="7522"/>
                  </a:cubicBezTo>
                  <a:lnTo>
                    <a:pt x="300" y="7021"/>
                  </a:lnTo>
                  <a:cubicBezTo>
                    <a:pt x="276" y="7013"/>
                    <a:pt x="252" y="7009"/>
                    <a:pt x="229" y="7009"/>
                  </a:cubicBezTo>
                  <a:cubicBezTo>
                    <a:pt x="106" y="7009"/>
                    <a:pt x="1" y="7119"/>
                    <a:pt x="21" y="7252"/>
                  </a:cubicBezTo>
                  <a:lnTo>
                    <a:pt x="271" y="9004"/>
                  </a:lnTo>
                  <a:cubicBezTo>
                    <a:pt x="286" y="9110"/>
                    <a:pt x="377" y="9187"/>
                    <a:pt x="483" y="9187"/>
                  </a:cubicBezTo>
                  <a:lnTo>
                    <a:pt x="512" y="9187"/>
                  </a:lnTo>
                  <a:cubicBezTo>
                    <a:pt x="627" y="9167"/>
                    <a:pt x="709" y="9062"/>
                    <a:pt x="695" y="8946"/>
                  </a:cubicBezTo>
                  <a:lnTo>
                    <a:pt x="555" y="7964"/>
                  </a:lnTo>
                  <a:lnTo>
                    <a:pt x="555" y="7964"/>
                  </a:lnTo>
                  <a:cubicBezTo>
                    <a:pt x="1166" y="8667"/>
                    <a:pt x="1907" y="9244"/>
                    <a:pt x="2740" y="9668"/>
                  </a:cubicBezTo>
                  <a:cubicBezTo>
                    <a:pt x="3771" y="10188"/>
                    <a:pt x="4883" y="10441"/>
                    <a:pt x="5988" y="10441"/>
                  </a:cubicBezTo>
                  <a:cubicBezTo>
                    <a:pt x="7836" y="10441"/>
                    <a:pt x="9662" y="9732"/>
                    <a:pt x="11045" y="8383"/>
                  </a:cubicBezTo>
                  <a:cubicBezTo>
                    <a:pt x="13253" y="6227"/>
                    <a:pt x="13850" y="2903"/>
                    <a:pt x="12527" y="112"/>
                  </a:cubicBezTo>
                  <a:lnTo>
                    <a:pt x="12527" y="112"/>
                  </a:lnTo>
                  <a:lnTo>
                    <a:pt x="12527" y="117"/>
                  </a:lnTo>
                  <a:cubicBezTo>
                    <a:pt x="12484" y="35"/>
                    <a:pt x="12414" y="0"/>
                    <a:pt x="1234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79" name="Google Shape;14079;p93"/>
            <p:cNvSpPr/>
            <p:nvPr/>
          </p:nvSpPr>
          <p:spPr>
            <a:xfrm>
              <a:off x="6200960" y="1975274"/>
              <a:ext cx="368916" cy="274104"/>
            </a:xfrm>
            <a:custGeom>
              <a:avLst/>
              <a:gdLst/>
              <a:ahLst/>
              <a:cxnLst/>
              <a:rect l="l" t="t" r="r" b="b"/>
              <a:pathLst>
                <a:path w="14066" h="10451" extrusionOk="0">
                  <a:moveTo>
                    <a:pt x="8073" y="1"/>
                  </a:moveTo>
                  <a:cubicBezTo>
                    <a:pt x="6706" y="1"/>
                    <a:pt x="5329" y="387"/>
                    <a:pt x="4114" y="1185"/>
                  </a:cubicBezTo>
                  <a:cubicBezTo>
                    <a:pt x="1097" y="3162"/>
                    <a:pt x="0" y="7060"/>
                    <a:pt x="1545" y="10317"/>
                  </a:cubicBezTo>
                  <a:cubicBezTo>
                    <a:pt x="1583" y="10412"/>
                    <a:pt x="1656" y="10451"/>
                    <a:pt x="1731" y="10451"/>
                  </a:cubicBezTo>
                  <a:cubicBezTo>
                    <a:pt x="1872" y="10451"/>
                    <a:pt x="2016" y="10309"/>
                    <a:pt x="1925" y="10139"/>
                  </a:cubicBezTo>
                  <a:cubicBezTo>
                    <a:pt x="1492" y="9225"/>
                    <a:pt x="1265" y="8229"/>
                    <a:pt x="1265" y="7223"/>
                  </a:cubicBezTo>
                  <a:cubicBezTo>
                    <a:pt x="1265" y="4375"/>
                    <a:pt x="3036" y="1825"/>
                    <a:pt x="5707" y="838"/>
                  </a:cubicBezTo>
                  <a:cubicBezTo>
                    <a:pt x="6479" y="552"/>
                    <a:pt x="7279" y="413"/>
                    <a:pt x="8071" y="413"/>
                  </a:cubicBezTo>
                  <a:cubicBezTo>
                    <a:pt x="10020" y="413"/>
                    <a:pt x="11920" y="1251"/>
                    <a:pt x="13237" y="2787"/>
                  </a:cubicBezTo>
                  <a:lnTo>
                    <a:pt x="12400" y="2508"/>
                  </a:lnTo>
                  <a:cubicBezTo>
                    <a:pt x="12374" y="2499"/>
                    <a:pt x="12350" y="2496"/>
                    <a:pt x="12327" y="2496"/>
                  </a:cubicBezTo>
                  <a:cubicBezTo>
                    <a:pt x="12113" y="2496"/>
                    <a:pt x="12027" y="2829"/>
                    <a:pt x="12270" y="2912"/>
                  </a:cubicBezTo>
                  <a:lnTo>
                    <a:pt x="13771" y="3412"/>
                  </a:lnTo>
                  <a:cubicBezTo>
                    <a:pt x="13793" y="3420"/>
                    <a:pt x="13815" y="3423"/>
                    <a:pt x="13837" y="3423"/>
                  </a:cubicBezTo>
                  <a:cubicBezTo>
                    <a:pt x="13961" y="3423"/>
                    <a:pt x="14066" y="3313"/>
                    <a:pt x="14045" y="3181"/>
                  </a:cubicBezTo>
                  <a:lnTo>
                    <a:pt x="13795" y="1430"/>
                  </a:lnTo>
                  <a:cubicBezTo>
                    <a:pt x="13778" y="1303"/>
                    <a:pt x="13685" y="1245"/>
                    <a:pt x="13590" y="1245"/>
                  </a:cubicBezTo>
                  <a:cubicBezTo>
                    <a:pt x="13474" y="1245"/>
                    <a:pt x="13355" y="1333"/>
                    <a:pt x="13377" y="1488"/>
                  </a:cubicBezTo>
                  <a:lnTo>
                    <a:pt x="13516" y="2464"/>
                  </a:lnTo>
                  <a:cubicBezTo>
                    <a:pt x="12098" y="848"/>
                    <a:pt x="10096" y="1"/>
                    <a:pt x="807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0" name="Google Shape;14080;p93"/>
            <p:cNvSpPr/>
            <p:nvPr/>
          </p:nvSpPr>
          <p:spPr>
            <a:xfrm>
              <a:off x="6365013" y="2075621"/>
              <a:ext cx="17677" cy="29322"/>
            </a:xfrm>
            <a:custGeom>
              <a:avLst/>
              <a:gdLst/>
              <a:ahLst/>
              <a:cxnLst/>
              <a:rect l="l" t="t" r="r" b="b"/>
              <a:pathLst>
                <a:path w="674" h="1118" extrusionOk="0">
                  <a:moveTo>
                    <a:pt x="453" y="0"/>
                  </a:moveTo>
                  <a:cubicBezTo>
                    <a:pt x="332" y="0"/>
                    <a:pt x="241" y="96"/>
                    <a:pt x="241" y="212"/>
                  </a:cubicBezTo>
                  <a:lnTo>
                    <a:pt x="246" y="602"/>
                  </a:lnTo>
                  <a:lnTo>
                    <a:pt x="92" y="751"/>
                  </a:lnTo>
                  <a:cubicBezTo>
                    <a:pt x="5" y="833"/>
                    <a:pt x="0" y="967"/>
                    <a:pt x="82" y="1049"/>
                  </a:cubicBezTo>
                  <a:cubicBezTo>
                    <a:pt x="125" y="1094"/>
                    <a:pt x="182" y="1117"/>
                    <a:pt x="238" y="1117"/>
                  </a:cubicBezTo>
                  <a:cubicBezTo>
                    <a:pt x="290" y="1117"/>
                    <a:pt x="341" y="1098"/>
                    <a:pt x="380" y="1059"/>
                  </a:cubicBezTo>
                  <a:lnTo>
                    <a:pt x="607" y="847"/>
                  </a:lnTo>
                  <a:cubicBezTo>
                    <a:pt x="650" y="804"/>
                    <a:pt x="674" y="746"/>
                    <a:pt x="674" y="688"/>
                  </a:cubicBezTo>
                  <a:lnTo>
                    <a:pt x="664" y="207"/>
                  </a:lnTo>
                  <a:cubicBezTo>
                    <a:pt x="664" y="92"/>
                    <a:pt x="568" y="0"/>
                    <a:pt x="45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1" name="Google Shape;14081;p93"/>
            <p:cNvSpPr/>
            <p:nvPr/>
          </p:nvSpPr>
          <p:spPr>
            <a:xfrm>
              <a:off x="6256588" y="2022589"/>
              <a:ext cx="307963" cy="284123"/>
            </a:xfrm>
            <a:custGeom>
              <a:avLst/>
              <a:gdLst/>
              <a:ahLst/>
              <a:cxnLst/>
              <a:rect l="l" t="t" r="r" b="b"/>
              <a:pathLst>
                <a:path w="11742" h="10833" extrusionOk="0">
                  <a:moveTo>
                    <a:pt x="4072" y="4149"/>
                  </a:moveTo>
                  <a:lnTo>
                    <a:pt x="4360" y="4187"/>
                  </a:lnTo>
                  <a:cubicBezTo>
                    <a:pt x="4372" y="4189"/>
                    <a:pt x="4384" y="4189"/>
                    <a:pt x="4396" y="4189"/>
                  </a:cubicBezTo>
                  <a:cubicBezTo>
                    <a:pt x="4430" y="4189"/>
                    <a:pt x="4465" y="4185"/>
                    <a:pt x="4500" y="4178"/>
                  </a:cubicBezTo>
                  <a:lnTo>
                    <a:pt x="4500" y="4178"/>
                  </a:lnTo>
                  <a:lnTo>
                    <a:pt x="4279" y="4669"/>
                  </a:lnTo>
                  <a:lnTo>
                    <a:pt x="3918" y="4563"/>
                  </a:lnTo>
                  <a:lnTo>
                    <a:pt x="4072" y="4149"/>
                  </a:lnTo>
                  <a:close/>
                  <a:moveTo>
                    <a:pt x="5482" y="4048"/>
                  </a:moveTo>
                  <a:lnTo>
                    <a:pt x="5905" y="4563"/>
                  </a:lnTo>
                  <a:lnTo>
                    <a:pt x="5857" y="4702"/>
                  </a:lnTo>
                  <a:cubicBezTo>
                    <a:pt x="5800" y="4870"/>
                    <a:pt x="5933" y="4985"/>
                    <a:pt x="6063" y="4985"/>
                  </a:cubicBezTo>
                  <a:cubicBezTo>
                    <a:pt x="6143" y="4985"/>
                    <a:pt x="6222" y="4942"/>
                    <a:pt x="6256" y="4842"/>
                  </a:cubicBezTo>
                  <a:lnTo>
                    <a:pt x="6309" y="4678"/>
                  </a:lnTo>
                  <a:cubicBezTo>
                    <a:pt x="6352" y="4553"/>
                    <a:pt x="6328" y="4414"/>
                    <a:pt x="6242" y="4308"/>
                  </a:cubicBezTo>
                  <a:lnTo>
                    <a:pt x="6131" y="4168"/>
                  </a:lnTo>
                  <a:lnTo>
                    <a:pt x="6506" y="4452"/>
                  </a:lnTo>
                  <a:cubicBezTo>
                    <a:pt x="6543" y="4482"/>
                    <a:pt x="6588" y="4497"/>
                    <a:pt x="6634" y="4497"/>
                  </a:cubicBezTo>
                  <a:cubicBezTo>
                    <a:pt x="6661" y="4497"/>
                    <a:pt x="6688" y="4492"/>
                    <a:pt x="6713" y="4481"/>
                  </a:cubicBezTo>
                  <a:lnTo>
                    <a:pt x="6983" y="4370"/>
                  </a:lnTo>
                  <a:lnTo>
                    <a:pt x="7146" y="4553"/>
                  </a:lnTo>
                  <a:cubicBezTo>
                    <a:pt x="7186" y="4602"/>
                    <a:pt x="7246" y="4626"/>
                    <a:pt x="7308" y="4626"/>
                  </a:cubicBezTo>
                  <a:cubicBezTo>
                    <a:pt x="7313" y="4626"/>
                    <a:pt x="7319" y="4626"/>
                    <a:pt x="7324" y="4625"/>
                  </a:cubicBezTo>
                  <a:lnTo>
                    <a:pt x="7844" y="4582"/>
                  </a:lnTo>
                  <a:lnTo>
                    <a:pt x="7863" y="4673"/>
                  </a:lnTo>
                  <a:cubicBezTo>
                    <a:pt x="7878" y="4760"/>
                    <a:pt x="7820" y="4842"/>
                    <a:pt x="7729" y="4847"/>
                  </a:cubicBezTo>
                  <a:lnTo>
                    <a:pt x="6819" y="4919"/>
                  </a:lnTo>
                  <a:cubicBezTo>
                    <a:pt x="6617" y="4933"/>
                    <a:pt x="6463" y="5111"/>
                    <a:pt x="6478" y="5313"/>
                  </a:cubicBezTo>
                  <a:lnTo>
                    <a:pt x="5876" y="5111"/>
                  </a:lnTo>
                  <a:cubicBezTo>
                    <a:pt x="5857" y="5107"/>
                    <a:pt x="5847" y="5092"/>
                    <a:pt x="5847" y="5078"/>
                  </a:cubicBezTo>
                  <a:cubicBezTo>
                    <a:pt x="5809" y="4852"/>
                    <a:pt x="5611" y="4683"/>
                    <a:pt x="5385" y="4683"/>
                  </a:cubicBezTo>
                  <a:lnTo>
                    <a:pt x="5376" y="4683"/>
                  </a:lnTo>
                  <a:lnTo>
                    <a:pt x="4726" y="4702"/>
                  </a:lnTo>
                  <a:lnTo>
                    <a:pt x="4919" y="4279"/>
                  </a:lnTo>
                  <a:cubicBezTo>
                    <a:pt x="4933" y="4240"/>
                    <a:pt x="4967" y="4212"/>
                    <a:pt x="5005" y="4202"/>
                  </a:cubicBezTo>
                  <a:lnTo>
                    <a:pt x="5482" y="4048"/>
                  </a:lnTo>
                  <a:close/>
                  <a:moveTo>
                    <a:pt x="10411" y="4775"/>
                  </a:moveTo>
                  <a:cubicBezTo>
                    <a:pt x="10448" y="4775"/>
                    <a:pt x="10485" y="4789"/>
                    <a:pt x="10515" y="4818"/>
                  </a:cubicBezTo>
                  <a:lnTo>
                    <a:pt x="10943" y="5236"/>
                  </a:lnTo>
                  <a:cubicBezTo>
                    <a:pt x="10948" y="5366"/>
                    <a:pt x="10948" y="5496"/>
                    <a:pt x="10943" y="5621"/>
                  </a:cubicBezTo>
                  <a:cubicBezTo>
                    <a:pt x="10890" y="6877"/>
                    <a:pt x="10370" y="8066"/>
                    <a:pt x="9485" y="8951"/>
                  </a:cubicBezTo>
                  <a:cubicBezTo>
                    <a:pt x="9345" y="9086"/>
                    <a:pt x="9206" y="9216"/>
                    <a:pt x="9057" y="9331"/>
                  </a:cubicBezTo>
                  <a:cubicBezTo>
                    <a:pt x="9134" y="9221"/>
                    <a:pt x="9201" y="9100"/>
                    <a:pt x="9254" y="8975"/>
                  </a:cubicBezTo>
                  <a:lnTo>
                    <a:pt x="10226" y="6728"/>
                  </a:lnTo>
                  <a:cubicBezTo>
                    <a:pt x="10287" y="6583"/>
                    <a:pt x="10180" y="6429"/>
                    <a:pt x="10028" y="6429"/>
                  </a:cubicBezTo>
                  <a:cubicBezTo>
                    <a:pt x="10023" y="6429"/>
                    <a:pt x="10019" y="6429"/>
                    <a:pt x="10014" y="6430"/>
                  </a:cubicBezTo>
                  <a:lnTo>
                    <a:pt x="9923" y="6439"/>
                  </a:lnTo>
                  <a:lnTo>
                    <a:pt x="10447" y="5390"/>
                  </a:lnTo>
                  <a:cubicBezTo>
                    <a:pt x="10534" y="5212"/>
                    <a:pt x="10481" y="5001"/>
                    <a:pt x="10322" y="4890"/>
                  </a:cubicBezTo>
                  <a:lnTo>
                    <a:pt x="10279" y="4861"/>
                  </a:lnTo>
                  <a:lnTo>
                    <a:pt x="10288" y="4842"/>
                  </a:lnTo>
                  <a:cubicBezTo>
                    <a:pt x="10316" y="4798"/>
                    <a:pt x="10363" y="4775"/>
                    <a:pt x="10411" y="4775"/>
                  </a:cubicBezTo>
                  <a:close/>
                  <a:moveTo>
                    <a:pt x="5959" y="1"/>
                  </a:moveTo>
                  <a:cubicBezTo>
                    <a:pt x="4567" y="1"/>
                    <a:pt x="3179" y="535"/>
                    <a:pt x="2128" y="1589"/>
                  </a:cubicBezTo>
                  <a:cubicBezTo>
                    <a:pt x="141" y="3576"/>
                    <a:pt x="1" y="6747"/>
                    <a:pt x="1805" y="8898"/>
                  </a:cubicBezTo>
                  <a:cubicBezTo>
                    <a:pt x="1853" y="8955"/>
                    <a:pt x="1910" y="8978"/>
                    <a:pt x="1965" y="8978"/>
                  </a:cubicBezTo>
                  <a:cubicBezTo>
                    <a:pt x="2122" y="8978"/>
                    <a:pt x="2263" y="8789"/>
                    <a:pt x="2128" y="8629"/>
                  </a:cubicBezTo>
                  <a:cubicBezTo>
                    <a:pt x="906" y="7171"/>
                    <a:pt x="612" y="5140"/>
                    <a:pt x="1382" y="3398"/>
                  </a:cubicBezTo>
                  <a:cubicBezTo>
                    <a:pt x="2152" y="1657"/>
                    <a:pt x="3846" y="502"/>
                    <a:pt x="5751" y="430"/>
                  </a:cubicBezTo>
                  <a:cubicBezTo>
                    <a:pt x="5825" y="426"/>
                    <a:pt x="5899" y="424"/>
                    <a:pt x="5974" y="424"/>
                  </a:cubicBezTo>
                  <a:cubicBezTo>
                    <a:pt x="6183" y="424"/>
                    <a:pt x="6392" y="438"/>
                    <a:pt x="6598" y="463"/>
                  </a:cubicBezTo>
                  <a:lnTo>
                    <a:pt x="6887" y="819"/>
                  </a:lnTo>
                  <a:lnTo>
                    <a:pt x="6766" y="1098"/>
                  </a:lnTo>
                  <a:lnTo>
                    <a:pt x="6593" y="786"/>
                  </a:lnTo>
                  <a:cubicBezTo>
                    <a:pt x="6555" y="718"/>
                    <a:pt x="6482" y="680"/>
                    <a:pt x="6405" y="680"/>
                  </a:cubicBezTo>
                  <a:lnTo>
                    <a:pt x="5727" y="680"/>
                  </a:lnTo>
                  <a:cubicBezTo>
                    <a:pt x="5645" y="680"/>
                    <a:pt x="5573" y="723"/>
                    <a:pt x="5539" y="790"/>
                  </a:cubicBezTo>
                  <a:lnTo>
                    <a:pt x="5058" y="1700"/>
                  </a:lnTo>
                  <a:cubicBezTo>
                    <a:pt x="4923" y="1964"/>
                    <a:pt x="5097" y="2287"/>
                    <a:pt x="5395" y="2311"/>
                  </a:cubicBezTo>
                  <a:lnTo>
                    <a:pt x="5775" y="2340"/>
                  </a:lnTo>
                  <a:cubicBezTo>
                    <a:pt x="5780" y="2340"/>
                    <a:pt x="5784" y="2340"/>
                    <a:pt x="5789" y="2340"/>
                  </a:cubicBezTo>
                  <a:cubicBezTo>
                    <a:pt x="5857" y="2340"/>
                    <a:pt x="5927" y="2307"/>
                    <a:pt x="5968" y="2253"/>
                  </a:cubicBezTo>
                  <a:lnTo>
                    <a:pt x="6107" y="2046"/>
                  </a:lnTo>
                  <a:lnTo>
                    <a:pt x="6184" y="2143"/>
                  </a:lnTo>
                  <a:lnTo>
                    <a:pt x="6136" y="2503"/>
                  </a:lnTo>
                  <a:lnTo>
                    <a:pt x="5486" y="2600"/>
                  </a:lnTo>
                  <a:cubicBezTo>
                    <a:pt x="5448" y="2604"/>
                    <a:pt x="5419" y="2619"/>
                    <a:pt x="5390" y="2638"/>
                  </a:cubicBezTo>
                  <a:lnTo>
                    <a:pt x="4553" y="3254"/>
                  </a:lnTo>
                  <a:cubicBezTo>
                    <a:pt x="4514" y="3283"/>
                    <a:pt x="4486" y="3326"/>
                    <a:pt x="4471" y="3374"/>
                  </a:cubicBezTo>
                  <a:lnTo>
                    <a:pt x="4380" y="3759"/>
                  </a:lnTo>
                  <a:lnTo>
                    <a:pt x="4096" y="3721"/>
                  </a:lnTo>
                  <a:cubicBezTo>
                    <a:pt x="4081" y="3719"/>
                    <a:pt x="4067" y="3718"/>
                    <a:pt x="4052" y="3718"/>
                  </a:cubicBezTo>
                  <a:cubicBezTo>
                    <a:pt x="3890" y="3718"/>
                    <a:pt x="3739" y="3817"/>
                    <a:pt x="3682" y="3976"/>
                  </a:cubicBezTo>
                  <a:lnTo>
                    <a:pt x="3509" y="4447"/>
                  </a:lnTo>
                  <a:cubicBezTo>
                    <a:pt x="3427" y="4659"/>
                    <a:pt x="3547" y="4895"/>
                    <a:pt x="3769" y="4957"/>
                  </a:cubicBezTo>
                  <a:cubicBezTo>
                    <a:pt x="3566" y="5044"/>
                    <a:pt x="3437" y="5241"/>
                    <a:pt x="3427" y="5458"/>
                  </a:cubicBezTo>
                  <a:lnTo>
                    <a:pt x="3422" y="5564"/>
                  </a:lnTo>
                  <a:lnTo>
                    <a:pt x="2830" y="6242"/>
                  </a:lnTo>
                  <a:cubicBezTo>
                    <a:pt x="2739" y="6348"/>
                    <a:pt x="2686" y="6478"/>
                    <a:pt x="2686" y="6617"/>
                  </a:cubicBezTo>
                  <a:lnTo>
                    <a:pt x="2686" y="7407"/>
                  </a:lnTo>
                  <a:cubicBezTo>
                    <a:pt x="2686" y="7609"/>
                    <a:pt x="2768" y="7806"/>
                    <a:pt x="2917" y="7945"/>
                  </a:cubicBezTo>
                  <a:lnTo>
                    <a:pt x="3480" y="8494"/>
                  </a:lnTo>
                  <a:cubicBezTo>
                    <a:pt x="3605" y="8614"/>
                    <a:pt x="3764" y="8686"/>
                    <a:pt x="3937" y="8701"/>
                  </a:cubicBezTo>
                  <a:lnTo>
                    <a:pt x="5607" y="8845"/>
                  </a:lnTo>
                  <a:lnTo>
                    <a:pt x="5602" y="8898"/>
                  </a:lnTo>
                  <a:cubicBezTo>
                    <a:pt x="5573" y="9100"/>
                    <a:pt x="5660" y="9302"/>
                    <a:pt x="5828" y="9427"/>
                  </a:cubicBezTo>
                  <a:lnTo>
                    <a:pt x="6122" y="9644"/>
                  </a:lnTo>
                  <a:lnTo>
                    <a:pt x="6102" y="9711"/>
                  </a:lnTo>
                  <a:cubicBezTo>
                    <a:pt x="6035" y="9928"/>
                    <a:pt x="6102" y="10164"/>
                    <a:pt x="6275" y="10313"/>
                  </a:cubicBezTo>
                  <a:lnTo>
                    <a:pt x="6362" y="10385"/>
                  </a:lnTo>
                  <a:cubicBezTo>
                    <a:pt x="6290" y="10390"/>
                    <a:pt x="6223" y="10395"/>
                    <a:pt x="6155" y="10399"/>
                  </a:cubicBezTo>
                  <a:cubicBezTo>
                    <a:pt x="6084" y="10402"/>
                    <a:pt x="6013" y="10404"/>
                    <a:pt x="5942" y="10404"/>
                  </a:cubicBezTo>
                  <a:cubicBezTo>
                    <a:pt x="4771" y="10404"/>
                    <a:pt x="3637" y="9993"/>
                    <a:pt x="2739" y="9245"/>
                  </a:cubicBezTo>
                  <a:cubicBezTo>
                    <a:pt x="2694" y="9206"/>
                    <a:pt x="2646" y="9190"/>
                    <a:pt x="2601" y="9190"/>
                  </a:cubicBezTo>
                  <a:cubicBezTo>
                    <a:pt x="2431" y="9190"/>
                    <a:pt x="2298" y="9422"/>
                    <a:pt x="2469" y="9567"/>
                  </a:cubicBezTo>
                  <a:cubicBezTo>
                    <a:pt x="3436" y="10381"/>
                    <a:pt x="4665" y="10833"/>
                    <a:pt x="5928" y="10833"/>
                  </a:cubicBezTo>
                  <a:cubicBezTo>
                    <a:pt x="5935" y="10833"/>
                    <a:pt x="5942" y="10833"/>
                    <a:pt x="5948" y="10832"/>
                  </a:cubicBezTo>
                  <a:cubicBezTo>
                    <a:pt x="6025" y="10832"/>
                    <a:pt x="6097" y="10832"/>
                    <a:pt x="6170" y="10828"/>
                  </a:cubicBezTo>
                  <a:cubicBezTo>
                    <a:pt x="8234" y="10746"/>
                    <a:pt x="10072" y="9495"/>
                    <a:pt x="10904" y="7604"/>
                  </a:cubicBezTo>
                  <a:cubicBezTo>
                    <a:pt x="11742" y="5718"/>
                    <a:pt x="11429" y="3514"/>
                    <a:pt x="10101" y="1936"/>
                  </a:cubicBezTo>
                  <a:cubicBezTo>
                    <a:pt x="10053" y="1879"/>
                    <a:pt x="9996" y="1856"/>
                    <a:pt x="9941" y="1856"/>
                  </a:cubicBezTo>
                  <a:cubicBezTo>
                    <a:pt x="9784" y="1856"/>
                    <a:pt x="9643" y="2045"/>
                    <a:pt x="9778" y="2205"/>
                  </a:cubicBezTo>
                  <a:cubicBezTo>
                    <a:pt x="10346" y="2884"/>
                    <a:pt x="10726" y="3702"/>
                    <a:pt x="10876" y="4577"/>
                  </a:cubicBezTo>
                  <a:lnTo>
                    <a:pt x="10813" y="4515"/>
                  </a:lnTo>
                  <a:cubicBezTo>
                    <a:pt x="10701" y="4405"/>
                    <a:pt x="10557" y="4352"/>
                    <a:pt x="10415" y="4352"/>
                  </a:cubicBezTo>
                  <a:cubicBezTo>
                    <a:pt x="10227" y="4352"/>
                    <a:pt x="10040" y="4443"/>
                    <a:pt x="9928" y="4616"/>
                  </a:cubicBezTo>
                  <a:lnTo>
                    <a:pt x="9894" y="4678"/>
                  </a:lnTo>
                  <a:cubicBezTo>
                    <a:pt x="9793" y="4678"/>
                    <a:pt x="9692" y="4717"/>
                    <a:pt x="9620" y="4784"/>
                  </a:cubicBezTo>
                  <a:lnTo>
                    <a:pt x="9341" y="4452"/>
                  </a:lnTo>
                  <a:cubicBezTo>
                    <a:pt x="9293" y="4396"/>
                    <a:pt x="9237" y="4373"/>
                    <a:pt x="9182" y="4373"/>
                  </a:cubicBezTo>
                  <a:cubicBezTo>
                    <a:pt x="9023" y="4373"/>
                    <a:pt x="8879" y="4566"/>
                    <a:pt x="9018" y="4726"/>
                  </a:cubicBezTo>
                  <a:lnTo>
                    <a:pt x="9446" y="5232"/>
                  </a:lnTo>
                  <a:cubicBezTo>
                    <a:pt x="9488" y="5280"/>
                    <a:pt x="9548" y="5306"/>
                    <a:pt x="9608" y="5306"/>
                  </a:cubicBezTo>
                  <a:cubicBezTo>
                    <a:pt x="9661" y="5306"/>
                    <a:pt x="9714" y="5286"/>
                    <a:pt x="9754" y="5246"/>
                  </a:cubicBezTo>
                  <a:lnTo>
                    <a:pt x="9889" y="5111"/>
                  </a:lnTo>
                  <a:lnTo>
                    <a:pt x="10058" y="5227"/>
                  </a:lnTo>
                  <a:lnTo>
                    <a:pt x="9427" y="6478"/>
                  </a:lnTo>
                  <a:lnTo>
                    <a:pt x="9393" y="6478"/>
                  </a:lnTo>
                  <a:cubicBezTo>
                    <a:pt x="9389" y="6478"/>
                    <a:pt x="9384" y="6479"/>
                    <a:pt x="9379" y="6479"/>
                  </a:cubicBezTo>
                  <a:cubicBezTo>
                    <a:pt x="9337" y="6479"/>
                    <a:pt x="9299" y="6460"/>
                    <a:pt x="9268" y="6425"/>
                  </a:cubicBezTo>
                  <a:lnTo>
                    <a:pt x="8431" y="5400"/>
                  </a:lnTo>
                  <a:cubicBezTo>
                    <a:pt x="8385" y="5344"/>
                    <a:pt x="8328" y="5320"/>
                    <a:pt x="8273" y="5320"/>
                  </a:cubicBezTo>
                  <a:cubicBezTo>
                    <a:pt x="8117" y="5320"/>
                    <a:pt x="7972" y="5509"/>
                    <a:pt x="8104" y="5670"/>
                  </a:cubicBezTo>
                  <a:lnTo>
                    <a:pt x="8941" y="6694"/>
                  </a:lnTo>
                  <a:cubicBezTo>
                    <a:pt x="9052" y="6827"/>
                    <a:pt x="9211" y="6903"/>
                    <a:pt x="9379" y="6903"/>
                  </a:cubicBezTo>
                  <a:cubicBezTo>
                    <a:pt x="9393" y="6903"/>
                    <a:pt x="9408" y="6902"/>
                    <a:pt x="9422" y="6901"/>
                  </a:cubicBezTo>
                  <a:lnTo>
                    <a:pt x="9697" y="6882"/>
                  </a:lnTo>
                  <a:lnTo>
                    <a:pt x="9697" y="6882"/>
                  </a:lnTo>
                  <a:lnTo>
                    <a:pt x="8864" y="8807"/>
                  </a:lnTo>
                  <a:cubicBezTo>
                    <a:pt x="8802" y="8946"/>
                    <a:pt x="8720" y="9076"/>
                    <a:pt x="8624" y="9196"/>
                  </a:cubicBezTo>
                  <a:lnTo>
                    <a:pt x="7960" y="9990"/>
                  </a:lnTo>
                  <a:cubicBezTo>
                    <a:pt x="7623" y="10135"/>
                    <a:pt x="7276" y="10245"/>
                    <a:pt x="6920" y="10318"/>
                  </a:cubicBezTo>
                  <a:lnTo>
                    <a:pt x="6550" y="9995"/>
                  </a:lnTo>
                  <a:cubicBezTo>
                    <a:pt x="6506" y="9957"/>
                    <a:pt x="6487" y="9899"/>
                    <a:pt x="6506" y="9841"/>
                  </a:cubicBezTo>
                  <a:lnTo>
                    <a:pt x="6569" y="9634"/>
                  </a:lnTo>
                  <a:cubicBezTo>
                    <a:pt x="6598" y="9548"/>
                    <a:pt x="6564" y="9456"/>
                    <a:pt x="6492" y="9403"/>
                  </a:cubicBezTo>
                  <a:lnTo>
                    <a:pt x="6078" y="9095"/>
                  </a:lnTo>
                  <a:cubicBezTo>
                    <a:pt x="6035" y="9062"/>
                    <a:pt x="6011" y="9009"/>
                    <a:pt x="6016" y="8956"/>
                  </a:cubicBezTo>
                  <a:lnTo>
                    <a:pt x="6049" y="8686"/>
                  </a:lnTo>
                  <a:cubicBezTo>
                    <a:pt x="6069" y="8566"/>
                    <a:pt x="5977" y="8460"/>
                    <a:pt x="5862" y="8451"/>
                  </a:cubicBezTo>
                  <a:lnTo>
                    <a:pt x="3971" y="8287"/>
                  </a:lnTo>
                  <a:cubicBezTo>
                    <a:pt x="3898" y="8277"/>
                    <a:pt x="3826" y="8249"/>
                    <a:pt x="3773" y="8196"/>
                  </a:cubicBezTo>
                  <a:lnTo>
                    <a:pt x="3206" y="7652"/>
                  </a:lnTo>
                  <a:cubicBezTo>
                    <a:pt x="3143" y="7589"/>
                    <a:pt x="3109" y="7503"/>
                    <a:pt x="3109" y="7416"/>
                  </a:cubicBezTo>
                  <a:lnTo>
                    <a:pt x="3109" y="6627"/>
                  </a:lnTo>
                  <a:cubicBezTo>
                    <a:pt x="3109" y="6589"/>
                    <a:pt x="3119" y="6555"/>
                    <a:pt x="3143" y="6531"/>
                  </a:cubicBezTo>
                  <a:lnTo>
                    <a:pt x="3788" y="5795"/>
                  </a:lnTo>
                  <a:cubicBezTo>
                    <a:pt x="3822" y="5756"/>
                    <a:pt x="3841" y="5713"/>
                    <a:pt x="3841" y="5665"/>
                  </a:cubicBezTo>
                  <a:lnTo>
                    <a:pt x="3846" y="5482"/>
                  </a:lnTo>
                  <a:cubicBezTo>
                    <a:pt x="3850" y="5424"/>
                    <a:pt x="3884" y="5376"/>
                    <a:pt x="3937" y="5352"/>
                  </a:cubicBezTo>
                  <a:lnTo>
                    <a:pt x="4437" y="5131"/>
                  </a:lnTo>
                  <a:lnTo>
                    <a:pt x="5385" y="5107"/>
                  </a:lnTo>
                  <a:cubicBezTo>
                    <a:pt x="5409" y="5107"/>
                    <a:pt x="5429" y="5126"/>
                    <a:pt x="5429" y="5145"/>
                  </a:cubicBezTo>
                  <a:cubicBezTo>
                    <a:pt x="5457" y="5318"/>
                    <a:pt x="5578" y="5458"/>
                    <a:pt x="5741" y="5516"/>
                  </a:cubicBezTo>
                  <a:lnTo>
                    <a:pt x="6420" y="5742"/>
                  </a:lnTo>
                  <a:cubicBezTo>
                    <a:pt x="6460" y="5755"/>
                    <a:pt x="6499" y="5761"/>
                    <a:pt x="6538" y="5761"/>
                  </a:cubicBezTo>
                  <a:cubicBezTo>
                    <a:pt x="6756" y="5761"/>
                    <a:pt x="6939" y="5566"/>
                    <a:pt x="6911" y="5337"/>
                  </a:cubicBezTo>
                  <a:lnTo>
                    <a:pt x="7758" y="5270"/>
                  </a:lnTo>
                  <a:cubicBezTo>
                    <a:pt x="8099" y="5241"/>
                    <a:pt x="8340" y="4924"/>
                    <a:pt x="8272" y="4587"/>
                  </a:cubicBezTo>
                  <a:lnTo>
                    <a:pt x="8248" y="4467"/>
                  </a:lnTo>
                  <a:cubicBezTo>
                    <a:pt x="8212" y="4282"/>
                    <a:pt x="8054" y="4152"/>
                    <a:pt x="7872" y="4152"/>
                  </a:cubicBezTo>
                  <a:cubicBezTo>
                    <a:pt x="7860" y="4152"/>
                    <a:pt x="7847" y="4153"/>
                    <a:pt x="7834" y="4154"/>
                  </a:cubicBezTo>
                  <a:lnTo>
                    <a:pt x="7387" y="4192"/>
                  </a:lnTo>
                  <a:lnTo>
                    <a:pt x="7320" y="4115"/>
                  </a:lnTo>
                  <a:lnTo>
                    <a:pt x="7911" y="3528"/>
                  </a:lnTo>
                  <a:cubicBezTo>
                    <a:pt x="8063" y="3373"/>
                    <a:pt x="7922" y="3160"/>
                    <a:pt x="7756" y="3160"/>
                  </a:cubicBezTo>
                  <a:cubicBezTo>
                    <a:pt x="7707" y="3160"/>
                    <a:pt x="7655" y="3180"/>
                    <a:pt x="7608" y="3225"/>
                  </a:cubicBezTo>
                  <a:lnTo>
                    <a:pt x="6896" y="3937"/>
                  </a:lnTo>
                  <a:lnTo>
                    <a:pt x="6656" y="4038"/>
                  </a:lnTo>
                  <a:lnTo>
                    <a:pt x="5992" y="3528"/>
                  </a:lnTo>
                  <a:cubicBezTo>
                    <a:pt x="5953" y="3503"/>
                    <a:pt x="5908" y="3488"/>
                    <a:pt x="5864" y="3488"/>
                  </a:cubicBezTo>
                  <a:cubicBezTo>
                    <a:pt x="5842" y="3488"/>
                    <a:pt x="5820" y="3491"/>
                    <a:pt x="5799" y="3499"/>
                  </a:cubicBezTo>
                  <a:lnTo>
                    <a:pt x="4875" y="3793"/>
                  </a:lnTo>
                  <a:cubicBezTo>
                    <a:pt x="4846" y="3803"/>
                    <a:pt x="4822" y="3812"/>
                    <a:pt x="4798" y="3822"/>
                  </a:cubicBezTo>
                  <a:lnTo>
                    <a:pt x="4861" y="3548"/>
                  </a:lnTo>
                  <a:lnTo>
                    <a:pt x="5592" y="3009"/>
                  </a:lnTo>
                  <a:lnTo>
                    <a:pt x="6348" y="2898"/>
                  </a:lnTo>
                  <a:cubicBezTo>
                    <a:pt x="6444" y="2884"/>
                    <a:pt x="6516" y="2811"/>
                    <a:pt x="6531" y="2720"/>
                  </a:cubicBezTo>
                  <a:lnTo>
                    <a:pt x="6617" y="2109"/>
                  </a:lnTo>
                  <a:cubicBezTo>
                    <a:pt x="6622" y="2051"/>
                    <a:pt x="6607" y="1993"/>
                    <a:pt x="6574" y="1950"/>
                  </a:cubicBezTo>
                  <a:lnTo>
                    <a:pt x="6261" y="1555"/>
                  </a:lnTo>
                  <a:cubicBezTo>
                    <a:pt x="6219" y="1502"/>
                    <a:pt x="6158" y="1475"/>
                    <a:pt x="6097" y="1475"/>
                  </a:cubicBezTo>
                  <a:cubicBezTo>
                    <a:pt x="6032" y="1475"/>
                    <a:pt x="5966" y="1506"/>
                    <a:pt x="5924" y="1565"/>
                  </a:cubicBezTo>
                  <a:lnTo>
                    <a:pt x="5684" y="1902"/>
                  </a:lnTo>
                  <a:lnTo>
                    <a:pt x="5438" y="1883"/>
                  </a:lnTo>
                  <a:lnTo>
                    <a:pt x="5852" y="1098"/>
                  </a:lnTo>
                  <a:lnTo>
                    <a:pt x="6280" y="1098"/>
                  </a:lnTo>
                  <a:lnTo>
                    <a:pt x="6603" y="1676"/>
                  </a:lnTo>
                  <a:cubicBezTo>
                    <a:pt x="6642" y="1749"/>
                    <a:pt x="6714" y="1785"/>
                    <a:pt x="6786" y="1785"/>
                  </a:cubicBezTo>
                  <a:cubicBezTo>
                    <a:pt x="6865" y="1785"/>
                    <a:pt x="6945" y="1742"/>
                    <a:pt x="6983" y="1657"/>
                  </a:cubicBezTo>
                  <a:lnTo>
                    <a:pt x="7276" y="959"/>
                  </a:lnTo>
                  <a:cubicBezTo>
                    <a:pt x="7329" y="839"/>
                    <a:pt x="7315" y="699"/>
                    <a:pt x="7243" y="593"/>
                  </a:cubicBezTo>
                  <a:lnTo>
                    <a:pt x="7243" y="593"/>
                  </a:lnTo>
                  <a:cubicBezTo>
                    <a:pt x="7945" y="781"/>
                    <a:pt x="8604" y="1122"/>
                    <a:pt x="9167" y="1594"/>
                  </a:cubicBezTo>
                  <a:cubicBezTo>
                    <a:pt x="9211" y="1630"/>
                    <a:pt x="9257" y="1646"/>
                    <a:pt x="9300" y="1646"/>
                  </a:cubicBezTo>
                  <a:cubicBezTo>
                    <a:pt x="9471" y="1646"/>
                    <a:pt x="9609" y="1412"/>
                    <a:pt x="9437" y="1267"/>
                  </a:cubicBezTo>
                  <a:cubicBezTo>
                    <a:pt x="8427" y="419"/>
                    <a:pt x="7191" y="1"/>
                    <a:pt x="595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082" name="Google Shape;14082;p93"/>
          <p:cNvGrpSpPr/>
          <p:nvPr/>
        </p:nvGrpSpPr>
        <p:grpSpPr>
          <a:xfrm>
            <a:off x="6666052" y="1807196"/>
            <a:ext cx="391341" cy="328447"/>
            <a:chOff x="6666052" y="1991771"/>
            <a:chExt cx="391341" cy="328447"/>
          </a:xfrm>
        </p:grpSpPr>
        <p:sp>
          <p:nvSpPr>
            <p:cNvPr id="14083" name="Google Shape;14083;p93"/>
            <p:cNvSpPr/>
            <p:nvPr/>
          </p:nvSpPr>
          <p:spPr>
            <a:xfrm>
              <a:off x="6848858" y="2069300"/>
              <a:ext cx="199303" cy="181494"/>
            </a:xfrm>
            <a:custGeom>
              <a:avLst/>
              <a:gdLst/>
              <a:ahLst/>
              <a:cxnLst/>
              <a:rect l="l" t="t" r="r" b="b"/>
              <a:pathLst>
                <a:path w="7599" h="6920" extrusionOk="0">
                  <a:moveTo>
                    <a:pt x="4783" y="1"/>
                  </a:moveTo>
                  <a:lnTo>
                    <a:pt x="3325" y="1122"/>
                  </a:lnTo>
                  <a:lnTo>
                    <a:pt x="2108" y="718"/>
                  </a:lnTo>
                  <a:lnTo>
                    <a:pt x="0" y="2431"/>
                  </a:lnTo>
                  <a:lnTo>
                    <a:pt x="3248" y="6920"/>
                  </a:lnTo>
                  <a:lnTo>
                    <a:pt x="7598" y="3831"/>
                  </a:lnTo>
                  <a:lnTo>
                    <a:pt x="4783" y="1"/>
                  </a:lnTo>
                  <a:close/>
                </a:path>
              </a:pathLst>
            </a:custGeom>
            <a:solidFill>
              <a:srgbClr val="ED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4" name="Google Shape;14084;p93"/>
            <p:cNvSpPr/>
            <p:nvPr/>
          </p:nvSpPr>
          <p:spPr>
            <a:xfrm>
              <a:off x="6936432" y="1997358"/>
              <a:ext cx="112857" cy="200063"/>
            </a:xfrm>
            <a:custGeom>
              <a:avLst/>
              <a:gdLst/>
              <a:ahLst/>
              <a:cxnLst/>
              <a:rect l="l" t="t" r="r" b="b"/>
              <a:pathLst>
                <a:path w="4303" h="7628" extrusionOk="0">
                  <a:moveTo>
                    <a:pt x="4303" y="1"/>
                  </a:moveTo>
                  <a:lnTo>
                    <a:pt x="1" y="2763"/>
                  </a:lnTo>
                  <a:lnTo>
                    <a:pt x="3706" y="7628"/>
                  </a:lnTo>
                  <a:lnTo>
                    <a:pt x="4303" y="7151"/>
                  </a:lnTo>
                  <a:lnTo>
                    <a:pt x="4303" y="1"/>
                  </a:lnTo>
                  <a:close/>
                </a:path>
              </a:pathLst>
            </a:custGeom>
            <a:solidFill>
              <a:srgbClr val="C1CB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5" name="Google Shape;14085;p93"/>
            <p:cNvSpPr/>
            <p:nvPr/>
          </p:nvSpPr>
          <p:spPr>
            <a:xfrm>
              <a:off x="7012413" y="2145150"/>
              <a:ext cx="36876" cy="52271"/>
            </a:xfrm>
            <a:custGeom>
              <a:avLst/>
              <a:gdLst/>
              <a:ahLst/>
              <a:cxnLst/>
              <a:rect l="l" t="t" r="r" b="b"/>
              <a:pathLst>
                <a:path w="1406" h="1993" extrusionOk="0">
                  <a:moveTo>
                    <a:pt x="1406" y="0"/>
                  </a:moveTo>
                  <a:lnTo>
                    <a:pt x="0" y="929"/>
                  </a:lnTo>
                  <a:lnTo>
                    <a:pt x="809" y="1993"/>
                  </a:lnTo>
                  <a:lnTo>
                    <a:pt x="1406" y="1516"/>
                  </a:lnTo>
                  <a:lnTo>
                    <a:pt x="1406" y="0"/>
                  </a:lnTo>
                  <a:close/>
                </a:path>
              </a:pathLst>
            </a:custGeom>
            <a:solidFill>
              <a:srgbClr val="B2BF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6" name="Google Shape;14086;p93"/>
            <p:cNvSpPr/>
            <p:nvPr/>
          </p:nvSpPr>
          <p:spPr>
            <a:xfrm>
              <a:off x="6861867" y="2129256"/>
              <a:ext cx="151569" cy="100792"/>
            </a:xfrm>
            <a:custGeom>
              <a:avLst/>
              <a:gdLst/>
              <a:ahLst/>
              <a:cxnLst/>
              <a:rect l="l" t="t" r="r" b="b"/>
              <a:pathLst>
                <a:path w="5779" h="3843" extrusionOk="0">
                  <a:moveTo>
                    <a:pt x="664" y="0"/>
                  </a:moveTo>
                  <a:lnTo>
                    <a:pt x="0" y="1218"/>
                  </a:lnTo>
                  <a:lnTo>
                    <a:pt x="4658" y="3758"/>
                  </a:lnTo>
                  <a:cubicBezTo>
                    <a:pt x="4763" y="3815"/>
                    <a:pt x="4877" y="3842"/>
                    <a:pt x="4989" y="3842"/>
                  </a:cubicBezTo>
                  <a:cubicBezTo>
                    <a:pt x="5236" y="3842"/>
                    <a:pt x="5475" y="3711"/>
                    <a:pt x="5601" y="3479"/>
                  </a:cubicBezTo>
                  <a:cubicBezTo>
                    <a:pt x="5779" y="3142"/>
                    <a:pt x="5659" y="2724"/>
                    <a:pt x="5322" y="2541"/>
                  </a:cubicBezTo>
                  <a:lnTo>
                    <a:pt x="664" y="0"/>
                  </a:lnTo>
                  <a:close/>
                </a:path>
              </a:pathLst>
            </a:custGeom>
            <a:solidFill>
              <a:srgbClr val="F7F8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7" name="Google Shape;14087;p93"/>
            <p:cNvSpPr/>
            <p:nvPr/>
          </p:nvSpPr>
          <p:spPr>
            <a:xfrm>
              <a:off x="6921036" y="2180111"/>
              <a:ext cx="88885" cy="50068"/>
            </a:xfrm>
            <a:custGeom>
              <a:avLst/>
              <a:gdLst/>
              <a:ahLst/>
              <a:cxnLst/>
              <a:rect l="l" t="t" r="r" b="b"/>
              <a:pathLst>
                <a:path w="3389" h="1909" extrusionOk="0">
                  <a:moveTo>
                    <a:pt x="304" y="0"/>
                  </a:moveTo>
                  <a:lnTo>
                    <a:pt x="1" y="515"/>
                  </a:lnTo>
                  <a:lnTo>
                    <a:pt x="2402" y="1824"/>
                  </a:lnTo>
                  <a:cubicBezTo>
                    <a:pt x="2508" y="1882"/>
                    <a:pt x="2621" y="1909"/>
                    <a:pt x="2732" y="1909"/>
                  </a:cubicBezTo>
                  <a:cubicBezTo>
                    <a:pt x="3019" y="1909"/>
                    <a:pt x="3291" y="1729"/>
                    <a:pt x="3388" y="1434"/>
                  </a:cubicBezTo>
                  <a:lnTo>
                    <a:pt x="3388" y="1434"/>
                  </a:lnTo>
                  <a:cubicBezTo>
                    <a:pt x="3318" y="1457"/>
                    <a:pt x="3244" y="1469"/>
                    <a:pt x="3170" y="1469"/>
                  </a:cubicBezTo>
                  <a:cubicBezTo>
                    <a:pt x="3057" y="1469"/>
                    <a:pt x="2944" y="1441"/>
                    <a:pt x="2845" y="1386"/>
                  </a:cubicBezTo>
                  <a:lnTo>
                    <a:pt x="304" y="0"/>
                  </a:lnTo>
                  <a:close/>
                </a:path>
              </a:pathLst>
            </a:custGeom>
            <a:solidFill>
              <a:srgbClr val="ED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8" name="Google Shape;14088;p93"/>
            <p:cNvSpPr/>
            <p:nvPr/>
          </p:nvSpPr>
          <p:spPr>
            <a:xfrm>
              <a:off x="6833830" y="2155379"/>
              <a:ext cx="151595" cy="100792"/>
            </a:xfrm>
            <a:custGeom>
              <a:avLst/>
              <a:gdLst/>
              <a:ahLst/>
              <a:cxnLst/>
              <a:rect l="l" t="t" r="r" b="b"/>
              <a:pathLst>
                <a:path w="5780" h="3843" extrusionOk="0">
                  <a:moveTo>
                    <a:pt x="660" y="0"/>
                  </a:moveTo>
                  <a:lnTo>
                    <a:pt x="1" y="1218"/>
                  </a:lnTo>
                  <a:lnTo>
                    <a:pt x="4659" y="3758"/>
                  </a:lnTo>
                  <a:cubicBezTo>
                    <a:pt x="4764" y="3815"/>
                    <a:pt x="4877" y="3842"/>
                    <a:pt x="4988" y="3842"/>
                  </a:cubicBezTo>
                  <a:cubicBezTo>
                    <a:pt x="5234" y="3842"/>
                    <a:pt x="5471" y="3711"/>
                    <a:pt x="5597" y="3479"/>
                  </a:cubicBezTo>
                  <a:cubicBezTo>
                    <a:pt x="5780" y="3142"/>
                    <a:pt x="5655" y="2724"/>
                    <a:pt x="5323" y="2541"/>
                  </a:cubicBezTo>
                  <a:lnTo>
                    <a:pt x="660" y="0"/>
                  </a:lnTo>
                  <a:close/>
                </a:path>
              </a:pathLst>
            </a:custGeom>
            <a:solidFill>
              <a:srgbClr val="F7F8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89" name="Google Shape;14089;p93"/>
            <p:cNvSpPr/>
            <p:nvPr/>
          </p:nvSpPr>
          <p:spPr>
            <a:xfrm>
              <a:off x="6902860" y="2212791"/>
              <a:ext cx="79050" cy="43407"/>
            </a:xfrm>
            <a:custGeom>
              <a:avLst/>
              <a:gdLst/>
              <a:ahLst/>
              <a:cxnLst/>
              <a:rect l="l" t="t" r="r" b="b"/>
              <a:pathLst>
                <a:path w="3014" h="1655" extrusionOk="0">
                  <a:moveTo>
                    <a:pt x="270" y="1"/>
                  </a:moveTo>
                  <a:lnTo>
                    <a:pt x="1" y="462"/>
                  </a:lnTo>
                  <a:lnTo>
                    <a:pt x="2027" y="1569"/>
                  </a:lnTo>
                  <a:cubicBezTo>
                    <a:pt x="2132" y="1627"/>
                    <a:pt x="2244" y="1654"/>
                    <a:pt x="2355" y="1654"/>
                  </a:cubicBezTo>
                  <a:cubicBezTo>
                    <a:pt x="2640" y="1654"/>
                    <a:pt x="2913" y="1475"/>
                    <a:pt x="3013" y="1184"/>
                  </a:cubicBezTo>
                  <a:lnTo>
                    <a:pt x="3013" y="1184"/>
                  </a:lnTo>
                  <a:cubicBezTo>
                    <a:pt x="2923" y="1224"/>
                    <a:pt x="2827" y="1243"/>
                    <a:pt x="2732" y="1243"/>
                  </a:cubicBezTo>
                  <a:cubicBezTo>
                    <a:pt x="2617" y="1243"/>
                    <a:pt x="2502" y="1215"/>
                    <a:pt x="2397" y="1160"/>
                  </a:cubicBezTo>
                  <a:lnTo>
                    <a:pt x="270" y="1"/>
                  </a:lnTo>
                  <a:close/>
                </a:path>
              </a:pathLst>
            </a:custGeom>
            <a:solidFill>
              <a:srgbClr val="ED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0" name="Google Shape;14090;p93"/>
            <p:cNvSpPr/>
            <p:nvPr/>
          </p:nvSpPr>
          <p:spPr>
            <a:xfrm>
              <a:off x="6805819" y="2181501"/>
              <a:ext cx="151726" cy="100687"/>
            </a:xfrm>
            <a:custGeom>
              <a:avLst/>
              <a:gdLst/>
              <a:ahLst/>
              <a:cxnLst/>
              <a:rect l="l" t="t" r="r" b="b"/>
              <a:pathLst>
                <a:path w="5785" h="3839" extrusionOk="0">
                  <a:moveTo>
                    <a:pt x="665" y="0"/>
                  </a:moveTo>
                  <a:lnTo>
                    <a:pt x="1" y="1218"/>
                  </a:lnTo>
                  <a:lnTo>
                    <a:pt x="4663" y="3753"/>
                  </a:lnTo>
                  <a:cubicBezTo>
                    <a:pt x="4768" y="3811"/>
                    <a:pt x="4882" y="3839"/>
                    <a:pt x="4995" y="3839"/>
                  </a:cubicBezTo>
                  <a:cubicBezTo>
                    <a:pt x="5239" y="3839"/>
                    <a:pt x="5476" y="3710"/>
                    <a:pt x="5602" y="3479"/>
                  </a:cubicBezTo>
                  <a:cubicBezTo>
                    <a:pt x="5784" y="3142"/>
                    <a:pt x="5659" y="2724"/>
                    <a:pt x="5322" y="2541"/>
                  </a:cubicBezTo>
                  <a:lnTo>
                    <a:pt x="665" y="0"/>
                  </a:lnTo>
                  <a:close/>
                </a:path>
              </a:pathLst>
            </a:custGeom>
            <a:solidFill>
              <a:srgbClr val="F7F8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1" name="Google Shape;14091;p93"/>
            <p:cNvSpPr/>
            <p:nvPr/>
          </p:nvSpPr>
          <p:spPr>
            <a:xfrm>
              <a:off x="6884580" y="2244604"/>
              <a:ext cx="69057" cy="37689"/>
            </a:xfrm>
            <a:custGeom>
              <a:avLst/>
              <a:gdLst/>
              <a:ahLst/>
              <a:cxnLst/>
              <a:rect l="l" t="t" r="r" b="b"/>
              <a:pathLst>
                <a:path w="2633" h="1437" extrusionOk="0">
                  <a:moveTo>
                    <a:pt x="265" y="0"/>
                  </a:moveTo>
                  <a:lnTo>
                    <a:pt x="0" y="448"/>
                  </a:lnTo>
                  <a:lnTo>
                    <a:pt x="1660" y="1352"/>
                  </a:lnTo>
                  <a:cubicBezTo>
                    <a:pt x="1765" y="1409"/>
                    <a:pt x="1877" y="1436"/>
                    <a:pt x="1988" y="1436"/>
                  </a:cubicBezTo>
                  <a:cubicBezTo>
                    <a:pt x="2259" y="1436"/>
                    <a:pt x="2520" y="1276"/>
                    <a:pt x="2632" y="1006"/>
                  </a:cubicBezTo>
                  <a:lnTo>
                    <a:pt x="2632" y="1006"/>
                  </a:lnTo>
                  <a:cubicBezTo>
                    <a:pt x="2549" y="1039"/>
                    <a:pt x="2462" y="1055"/>
                    <a:pt x="2375" y="1055"/>
                  </a:cubicBezTo>
                  <a:cubicBezTo>
                    <a:pt x="2259" y="1055"/>
                    <a:pt x="2144" y="1027"/>
                    <a:pt x="2040" y="972"/>
                  </a:cubicBezTo>
                  <a:lnTo>
                    <a:pt x="265" y="0"/>
                  </a:lnTo>
                  <a:close/>
                </a:path>
              </a:pathLst>
            </a:custGeom>
            <a:solidFill>
              <a:srgbClr val="ED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2" name="Google Shape;14092;p93"/>
            <p:cNvSpPr/>
            <p:nvPr/>
          </p:nvSpPr>
          <p:spPr>
            <a:xfrm>
              <a:off x="6777939" y="2207624"/>
              <a:ext cx="151595" cy="100661"/>
            </a:xfrm>
            <a:custGeom>
              <a:avLst/>
              <a:gdLst/>
              <a:ahLst/>
              <a:cxnLst/>
              <a:rect l="l" t="t" r="r" b="b"/>
              <a:pathLst>
                <a:path w="5780" h="3838" extrusionOk="0">
                  <a:moveTo>
                    <a:pt x="659" y="0"/>
                  </a:moveTo>
                  <a:lnTo>
                    <a:pt x="0" y="1213"/>
                  </a:lnTo>
                  <a:lnTo>
                    <a:pt x="4658" y="3753"/>
                  </a:lnTo>
                  <a:cubicBezTo>
                    <a:pt x="4762" y="3811"/>
                    <a:pt x="4875" y="3838"/>
                    <a:pt x="4986" y="3838"/>
                  </a:cubicBezTo>
                  <a:cubicBezTo>
                    <a:pt x="5232" y="3838"/>
                    <a:pt x="5471" y="3707"/>
                    <a:pt x="5596" y="3479"/>
                  </a:cubicBezTo>
                  <a:cubicBezTo>
                    <a:pt x="5779" y="3142"/>
                    <a:pt x="5654" y="2724"/>
                    <a:pt x="5317" y="2541"/>
                  </a:cubicBezTo>
                  <a:lnTo>
                    <a:pt x="659" y="0"/>
                  </a:lnTo>
                  <a:close/>
                </a:path>
              </a:pathLst>
            </a:custGeom>
            <a:solidFill>
              <a:srgbClr val="F7F8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3" name="Google Shape;14093;p93"/>
            <p:cNvSpPr/>
            <p:nvPr/>
          </p:nvSpPr>
          <p:spPr>
            <a:xfrm>
              <a:off x="6866404" y="2274871"/>
              <a:ext cx="59458" cy="33414"/>
            </a:xfrm>
            <a:custGeom>
              <a:avLst/>
              <a:gdLst/>
              <a:ahLst/>
              <a:cxnLst/>
              <a:rect l="l" t="t" r="r" b="b"/>
              <a:pathLst>
                <a:path w="2267" h="1274" extrusionOk="0">
                  <a:moveTo>
                    <a:pt x="284" y="1"/>
                  </a:moveTo>
                  <a:lnTo>
                    <a:pt x="0" y="492"/>
                  </a:lnTo>
                  <a:lnTo>
                    <a:pt x="1285" y="1189"/>
                  </a:lnTo>
                  <a:cubicBezTo>
                    <a:pt x="1390" y="1247"/>
                    <a:pt x="1504" y="1274"/>
                    <a:pt x="1616" y="1274"/>
                  </a:cubicBezTo>
                  <a:cubicBezTo>
                    <a:pt x="1861" y="1274"/>
                    <a:pt x="2098" y="1143"/>
                    <a:pt x="2223" y="915"/>
                  </a:cubicBezTo>
                  <a:cubicBezTo>
                    <a:pt x="2238" y="881"/>
                    <a:pt x="2252" y="848"/>
                    <a:pt x="2267" y="814"/>
                  </a:cubicBezTo>
                  <a:lnTo>
                    <a:pt x="2267" y="814"/>
                  </a:lnTo>
                  <a:cubicBezTo>
                    <a:pt x="2189" y="842"/>
                    <a:pt x="2109" y="856"/>
                    <a:pt x="2029" y="856"/>
                  </a:cubicBezTo>
                  <a:cubicBezTo>
                    <a:pt x="1914" y="856"/>
                    <a:pt x="1801" y="827"/>
                    <a:pt x="1699" y="771"/>
                  </a:cubicBezTo>
                  <a:lnTo>
                    <a:pt x="284" y="1"/>
                  </a:lnTo>
                  <a:close/>
                </a:path>
              </a:pathLst>
            </a:custGeom>
            <a:solidFill>
              <a:srgbClr val="ED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4" name="Google Shape;14094;p93"/>
            <p:cNvSpPr/>
            <p:nvPr/>
          </p:nvSpPr>
          <p:spPr>
            <a:xfrm>
              <a:off x="6686300" y="2082046"/>
              <a:ext cx="193008" cy="174806"/>
            </a:xfrm>
            <a:custGeom>
              <a:avLst/>
              <a:gdLst/>
              <a:ahLst/>
              <a:cxnLst/>
              <a:rect l="l" t="t" r="r" b="b"/>
              <a:pathLst>
                <a:path w="7359" h="6665" extrusionOk="0">
                  <a:moveTo>
                    <a:pt x="2306" y="1"/>
                  </a:moveTo>
                  <a:lnTo>
                    <a:pt x="1" y="4153"/>
                  </a:lnTo>
                  <a:lnTo>
                    <a:pt x="4707" y="6665"/>
                  </a:lnTo>
                  <a:lnTo>
                    <a:pt x="7358" y="1805"/>
                  </a:lnTo>
                  <a:lnTo>
                    <a:pt x="4971" y="799"/>
                  </a:lnTo>
                  <a:lnTo>
                    <a:pt x="3894" y="924"/>
                  </a:lnTo>
                  <a:lnTo>
                    <a:pt x="2306" y="1"/>
                  </a:lnTo>
                  <a:close/>
                </a:path>
              </a:pathLst>
            </a:custGeom>
            <a:solidFill>
              <a:srgbClr val="F7F8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5" name="Google Shape;14095;p93"/>
            <p:cNvSpPr/>
            <p:nvPr/>
          </p:nvSpPr>
          <p:spPr>
            <a:xfrm>
              <a:off x="6677855" y="2062481"/>
              <a:ext cx="106405" cy="154008"/>
            </a:xfrm>
            <a:custGeom>
              <a:avLst/>
              <a:gdLst/>
              <a:ahLst/>
              <a:cxnLst/>
              <a:rect l="l" t="t" r="r" b="b"/>
              <a:pathLst>
                <a:path w="4057" h="5872" extrusionOk="0">
                  <a:moveTo>
                    <a:pt x="3056" y="1"/>
                  </a:moveTo>
                  <a:lnTo>
                    <a:pt x="1" y="5294"/>
                  </a:lnTo>
                  <a:lnTo>
                    <a:pt x="1001" y="5871"/>
                  </a:lnTo>
                  <a:lnTo>
                    <a:pt x="4057" y="578"/>
                  </a:lnTo>
                  <a:lnTo>
                    <a:pt x="3056" y="1"/>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6" name="Google Shape;14096;p93"/>
            <p:cNvSpPr/>
            <p:nvPr/>
          </p:nvSpPr>
          <p:spPr>
            <a:xfrm>
              <a:off x="6674209" y="2014039"/>
              <a:ext cx="91245" cy="191592"/>
            </a:xfrm>
            <a:custGeom>
              <a:avLst/>
              <a:gdLst/>
              <a:ahLst/>
              <a:cxnLst/>
              <a:rect l="l" t="t" r="r" b="b"/>
              <a:pathLst>
                <a:path w="3479" h="7305" extrusionOk="0">
                  <a:moveTo>
                    <a:pt x="0" y="0"/>
                  </a:moveTo>
                  <a:lnTo>
                    <a:pt x="0" y="7064"/>
                  </a:lnTo>
                  <a:lnTo>
                    <a:pt x="419" y="7304"/>
                  </a:lnTo>
                  <a:lnTo>
                    <a:pt x="3479" y="2011"/>
                  </a:lnTo>
                  <a:lnTo>
                    <a:pt x="0" y="0"/>
                  </a:lnTo>
                  <a:close/>
                </a:path>
              </a:pathLst>
            </a:custGeom>
            <a:solidFill>
              <a:srgbClr val="6C81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7" name="Google Shape;14097;p93"/>
            <p:cNvSpPr/>
            <p:nvPr/>
          </p:nvSpPr>
          <p:spPr>
            <a:xfrm>
              <a:off x="6677986" y="2167863"/>
              <a:ext cx="45715" cy="48731"/>
            </a:xfrm>
            <a:custGeom>
              <a:avLst/>
              <a:gdLst/>
              <a:ahLst/>
              <a:cxnLst/>
              <a:rect l="l" t="t" r="r" b="b"/>
              <a:pathLst>
                <a:path w="1743" h="1858" extrusionOk="0">
                  <a:moveTo>
                    <a:pt x="737" y="1"/>
                  </a:moveTo>
                  <a:lnTo>
                    <a:pt x="0" y="1281"/>
                  </a:lnTo>
                  <a:lnTo>
                    <a:pt x="996" y="1858"/>
                  </a:lnTo>
                  <a:lnTo>
                    <a:pt x="1742" y="568"/>
                  </a:lnTo>
                  <a:lnTo>
                    <a:pt x="737" y="1"/>
                  </a:lnTo>
                  <a:close/>
                </a:path>
              </a:pathLst>
            </a:custGeom>
            <a:solidFill>
              <a:srgbClr val="FC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8" name="Google Shape;14098;p93"/>
            <p:cNvSpPr/>
            <p:nvPr/>
          </p:nvSpPr>
          <p:spPr>
            <a:xfrm>
              <a:off x="6674209" y="2154854"/>
              <a:ext cx="30424" cy="50776"/>
            </a:xfrm>
            <a:custGeom>
              <a:avLst/>
              <a:gdLst/>
              <a:ahLst/>
              <a:cxnLst/>
              <a:rect l="l" t="t" r="r" b="b"/>
              <a:pathLst>
                <a:path w="1160" h="1936" extrusionOk="0">
                  <a:moveTo>
                    <a:pt x="0" y="1"/>
                  </a:moveTo>
                  <a:lnTo>
                    <a:pt x="0" y="1695"/>
                  </a:lnTo>
                  <a:lnTo>
                    <a:pt x="419" y="1935"/>
                  </a:lnTo>
                  <a:lnTo>
                    <a:pt x="1160" y="655"/>
                  </a:lnTo>
                  <a:lnTo>
                    <a:pt x="0" y="1"/>
                  </a:lnTo>
                  <a:close/>
                </a:path>
              </a:pathLst>
            </a:custGeom>
            <a:solidFill>
              <a:srgbClr val="5B7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99" name="Google Shape;14099;p93"/>
            <p:cNvSpPr/>
            <p:nvPr/>
          </p:nvSpPr>
          <p:spPr>
            <a:xfrm>
              <a:off x="6726061" y="2182183"/>
              <a:ext cx="81436" cy="65411"/>
            </a:xfrm>
            <a:custGeom>
              <a:avLst/>
              <a:gdLst/>
              <a:ahLst/>
              <a:cxnLst/>
              <a:rect l="l" t="t" r="r" b="b"/>
              <a:pathLst>
                <a:path w="3105" h="2494" extrusionOk="0">
                  <a:moveTo>
                    <a:pt x="2321" y="1"/>
                  </a:moveTo>
                  <a:cubicBezTo>
                    <a:pt x="2180" y="1"/>
                    <a:pt x="2038" y="44"/>
                    <a:pt x="1916" y="133"/>
                  </a:cubicBezTo>
                  <a:lnTo>
                    <a:pt x="386" y="1240"/>
                  </a:lnTo>
                  <a:cubicBezTo>
                    <a:pt x="73" y="1461"/>
                    <a:pt x="1" y="1894"/>
                    <a:pt x="227" y="2207"/>
                  </a:cubicBezTo>
                  <a:cubicBezTo>
                    <a:pt x="364" y="2393"/>
                    <a:pt x="574" y="2493"/>
                    <a:pt x="788" y="2493"/>
                  </a:cubicBezTo>
                  <a:cubicBezTo>
                    <a:pt x="929" y="2493"/>
                    <a:pt x="1070" y="2450"/>
                    <a:pt x="1194" y="2361"/>
                  </a:cubicBezTo>
                  <a:lnTo>
                    <a:pt x="2724" y="1254"/>
                  </a:lnTo>
                  <a:cubicBezTo>
                    <a:pt x="3042" y="1028"/>
                    <a:pt x="3104" y="581"/>
                    <a:pt x="2868" y="273"/>
                  </a:cubicBezTo>
                  <a:cubicBezTo>
                    <a:pt x="2734" y="95"/>
                    <a:pt x="2529" y="1"/>
                    <a:pt x="2321" y="1"/>
                  </a:cubicBezTo>
                  <a:close/>
                </a:path>
              </a:pathLst>
            </a:custGeom>
            <a:solidFill>
              <a:srgbClr val="ED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0" name="Google Shape;14100;p93"/>
            <p:cNvSpPr/>
            <p:nvPr/>
          </p:nvSpPr>
          <p:spPr>
            <a:xfrm>
              <a:off x="6729969" y="2183521"/>
              <a:ext cx="77528" cy="64048"/>
            </a:xfrm>
            <a:custGeom>
              <a:avLst/>
              <a:gdLst/>
              <a:ahLst/>
              <a:cxnLst/>
              <a:rect l="l" t="t" r="r" b="b"/>
              <a:pathLst>
                <a:path w="2956" h="2442" extrusionOk="0">
                  <a:moveTo>
                    <a:pt x="2426" y="0"/>
                  </a:moveTo>
                  <a:cubicBezTo>
                    <a:pt x="2546" y="294"/>
                    <a:pt x="2450" y="631"/>
                    <a:pt x="2190" y="818"/>
                  </a:cubicBezTo>
                  <a:lnTo>
                    <a:pt x="660" y="1925"/>
                  </a:lnTo>
                  <a:cubicBezTo>
                    <a:pt x="539" y="2010"/>
                    <a:pt x="395" y="2054"/>
                    <a:pt x="251" y="2054"/>
                  </a:cubicBezTo>
                  <a:cubicBezTo>
                    <a:pt x="166" y="2054"/>
                    <a:pt x="81" y="2039"/>
                    <a:pt x="1" y="2007"/>
                  </a:cubicBezTo>
                  <a:lnTo>
                    <a:pt x="1" y="2007"/>
                  </a:lnTo>
                  <a:cubicBezTo>
                    <a:pt x="109" y="2283"/>
                    <a:pt x="372" y="2442"/>
                    <a:pt x="644" y="2442"/>
                  </a:cubicBezTo>
                  <a:cubicBezTo>
                    <a:pt x="783" y="2442"/>
                    <a:pt x="925" y="2400"/>
                    <a:pt x="1050" y="2310"/>
                  </a:cubicBezTo>
                  <a:lnTo>
                    <a:pt x="2580" y="1203"/>
                  </a:lnTo>
                  <a:cubicBezTo>
                    <a:pt x="2893" y="972"/>
                    <a:pt x="2955" y="530"/>
                    <a:pt x="2719" y="222"/>
                  </a:cubicBezTo>
                  <a:cubicBezTo>
                    <a:pt x="2642" y="121"/>
                    <a:pt x="2541" y="44"/>
                    <a:pt x="2426"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1" name="Google Shape;14101;p93"/>
            <p:cNvSpPr/>
            <p:nvPr/>
          </p:nvSpPr>
          <p:spPr>
            <a:xfrm>
              <a:off x="6757350" y="2210955"/>
              <a:ext cx="72362" cy="58933"/>
            </a:xfrm>
            <a:custGeom>
              <a:avLst/>
              <a:gdLst/>
              <a:ahLst/>
              <a:cxnLst/>
              <a:rect l="l" t="t" r="r" b="b"/>
              <a:pathLst>
                <a:path w="2759" h="2247" extrusionOk="0">
                  <a:moveTo>
                    <a:pt x="1970" y="1"/>
                  </a:moveTo>
                  <a:cubicBezTo>
                    <a:pt x="1829" y="1"/>
                    <a:pt x="1687" y="44"/>
                    <a:pt x="1565" y="133"/>
                  </a:cubicBezTo>
                  <a:lnTo>
                    <a:pt x="391" y="985"/>
                  </a:lnTo>
                  <a:cubicBezTo>
                    <a:pt x="73" y="1211"/>
                    <a:pt x="1" y="1654"/>
                    <a:pt x="227" y="1971"/>
                  </a:cubicBezTo>
                  <a:cubicBezTo>
                    <a:pt x="366" y="2150"/>
                    <a:pt x="574" y="2246"/>
                    <a:pt x="785" y="2246"/>
                  </a:cubicBezTo>
                  <a:cubicBezTo>
                    <a:pt x="925" y="2246"/>
                    <a:pt x="1067" y="2204"/>
                    <a:pt x="1189" y="2116"/>
                  </a:cubicBezTo>
                  <a:lnTo>
                    <a:pt x="2378" y="1254"/>
                  </a:lnTo>
                  <a:cubicBezTo>
                    <a:pt x="2691" y="1023"/>
                    <a:pt x="2758" y="581"/>
                    <a:pt x="2522" y="273"/>
                  </a:cubicBezTo>
                  <a:cubicBezTo>
                    <a:pt x="2385" y="95"/>
                    <a:pt x="2178" y="1"/>
                    <a:pt x="1970" y="1"/>
                  </a:cubicBezTo>
                  <a:close/>
                </a:path>
              </a:pathLst>
            </a:custGeom>
            <a:solidFill>
              <a:srgbClr val="ED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2" name="Google Shape;14102;p93"/>
            <p:cNvSpPr/>
            <p:nvPr/>
          </p:nvSpPr>
          <p:spPr>
            <a:xfrm>
              <a:off x="6761022" y="2212292"/>
              <a:ext cx="68690" cy="57491"/>
            </a:xfrm>
            <a:custGeom>
              <a:avLst/>
              <a:gdLst/>
              <a:ahLst/>
              <a:cxnLst/>
              <a:rect l="l" t="t" r="r" b="b"/>
              <a:pathLst>
                <a:path w="2619" h="2192" extrusionOk="0">
                  <a:moveTo>
                    <a:pt x="2089" y="0"/>
                  </a:moveTo>
                  <a:lnTo>
                    <a:pt x="2089" y="0"/>
                  </a:lnTo>
                  <a:cubicBezTo>
                    <a:pt x="2209" y="294"/>
                    <a:pt x="2108" y="631"/>
                    <a:pt x="1853" y="818"/>
                  </a:cubicBezTo>
                  <a:lnTo>
                    <a:pt x="665" y="1680"/>
                  </a:lnTo>
                  <a:cubicBezTo>
                    <a:pt x="543" y="1764"/>
                    <a:pt x="400" y="1809"/>
                    <a:pt x="254" y="1809"/>
                  </a:cubicBezTo>
                  <a:cubicBezTo>
                    <a:pt x="169" y="1809"/>
                    <a:pt x="83" y="1794"/>
                    <a:pt x="1" y="1761"/>
                  </a:cubicBezTo>
                  <a:lnTo>
                    <a:pt x="1" y="1761"/>
                  </a:lnTo>
                  <a:cubicBezTo>
                    <a:pt x="25" y="1814"/>
                    <a:pt x="53" y="1867"/>
                    <a:pt x="92" y="1915"/>
                  </a:cubicBezTo>
                  <a:cubicBezTo>
                    <a:pt x="227" y="2097"/>
                    <a:pt x="433" y="2192"/>
                    <a:pt x="642" y="2192"/>
                  </a:cubicBezTo>
                  <a:cubicBezTo>
                    <a:pt x="783" y="2192"/>
                    <a:pt x="926" y="2149"/>
                    <a:pt x="1049" y="2060"/>
                  </a:cubicBezTo>
                  <a:lnTo>
                    <a:pt x="2238" y="1203"/>
                  </a:lnTo>
                  <a:cubicBezTo>
                    <a:pt x="2551" y="972"/>
                    <a:pt x="2618" y="530"/>
                    <a:pt x="2378" y="222"/>
                  </a:cubicBezTo>
                  <a:cubicBezTo>
                    <a:pt x="2305" y="121"/>
                    <a:pt x="2204" y="48"/>
                    <a:pt x="2089"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3" name="Google Shape;14103;p93"/>
            <p:cNvSpPr/>
            <p:nvPr/>
          </p:nvSpPr>
          <p:spPr>
            <a:xfrm>
              <a:off x="6788272" y="2239831"/>
              <a:ext cx="63523" cy="52376"/>
            </a:xfrm>
            <a:custGeom>
              <a:avLst/>
              <a:gdLst/>
              <a:ahLst/>
              <a:cxnLst/>
              <a:rect l="l" t="t" r="r" b="b"/>
              <a:pathLst>
                <a:path w="2422" h="1997" extrusionOk="0">
                  <a:moveTo>
                    <a:pt x="1631" y="0"/>
                  </a:moveTo>
                  <a:cubicBezTo>
                    <a:pt x="1491" y="0"/>
                    <a:pt x="1350" y="42"/>
                    <a:pt x="1228" y="129"/>
                  </a:cubicBezTo>
                  <a:lnTo>
                    <a:pt x="381" y="740"/>
                  </a:lnTo>
                  <a:cubicBezTo>
                    <a:pt x="73" y="966"/>
                    <a:pt x="1" y="1399"/>
                    <a:pt x="227" y="1707"/>
                  </a:cubicBezTo>
                  <a:cubicBezTo>
                    <a:pt x="361" y="1897"/>
                    <a:pt x="572" y="1996"/>
                    <a:pt x="788" y="1996"/>
                  </a:cubicBezTo>
                  <a:cubicBezTo>
                    <a:pt x="928" y="1996"/>
                    <a:pt x="1071" y="1954"/>
                    <a:pt x="1194" y="1866"/>
                  </a:cubicBezTo>
                  <a:lnTo>
                    <a:pt x="2041" y="1250"/>
                  </a:lnTo>
                  <a:cubicBezTo>
                    <a:pt x="2354" y="1024"/>
                    <a:pt x="2421" y="577"/>
                    <a:pt x="2181" y="269"/>
                  </a:cubicBezTo>
                  <a:cubicBezTo>
                    <a:pt x="2045" y="93"/>
                    <a:pt x="1839" y="0"/>
                    <a:pt x="1631" y="0"/>
                  </a:cubicBezTo>
                  <a:close/>
                </a:path>
              </a:pathLst>
            </a:custGeom>
            <a:solidFill>
              <a:srgbClr val="ED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4" name="Google Shape;14104;p93"/>
            <p:cNvSpPr/>
            <p:nvPr/>
          </p:nvSpPr>
          <p:spPr>
            <a:xfrm>
              <a:off x="6791813" y="2240801"/>
              <a:ext cx="59982" cy="51406"/>
            </a:xfrm>
            <a:custGeom>
              <a:avLst/>
              <a:gdLst/>
              <a:ahLst/>
              <a:cxnLst/>
              <a:rect l="l" t="t" r="r" b="b"/>
              <a:pathLst>
                <a:path w="2287" h="1960" extrusionOk="0">
                  <a:moveTo>
                    <a:pt x="1733" y="1"/>
                  </a:moveTo>
                  <a:lnTo>
                    <a:pt x="1733" y="1"/>
                  </a:lnTo>
                  <a:cubicBezTo>
                    <a:pt x="1834" y="289"/>
                    <a:pt x="1733" y="612"/>
                    <a:pt x="1483" y="790"/>
                  </a:cubicBezTo>
                  <a:lnTo>
                    <a:pt x="636" y="1406"/>
                  </a:lnTo>
                  <a:cubicBezTo>
                    <a:pt x="516" y="1491"/>
                    <a:pt x="374" y="1535"/>
                    <a:pt x="229" y="1535"/>
                  </a:cubicBezTo>
                  <a:cubicBezTo>
                    <a:pt x="153" y="1535"/>
                    <a:pt x="76" y="1522"/>
                    <a:pt x="1" y="1497"/>
                  </a:cubicBezTo>
                  <a:lnTo>
                    <a:pt x="1" y="1497"/>
                  </a:lnTo>
                  <a:cubicBezTo>
                    <a:pt x="25" y="1560"/>
                    <a:pt x="53" y="1618"/>
                    <a:pt x="92" y="1670"/>
                  </a:cubicBezTo>
                  <a:cubicBezTo>
                    <a:pt x="229" y="1860"/>
                    <a:pt x="441" y="1959"/>
                    <a:pt x="656" y="1959"/>
                  </a:cubicBezTo>
                  <a:cubicBezTo>
                    <a:pt x="796" y="1959"/>
                    <a:pt x="938" y="1917"/>
                    <a:pt x="1059" y="1829"/>
                  </a:cubicBezTo>
                  <a:lnTo>
                    <a:pt x="1906" y="1213"/>
                  </a:lnTo>
                  <a:cubicBezTo>
                    <a:pt x="2224" y="987"/>
                    <a:pt x="2286" y="540"/>
                    <a:pt x="2050" y="232"/>
                  </a:cubicBezTo>
                  <a:cubicBezTo>
                    <a:pt x="1969" y="126"/>
                    <a:pt x="1858" y="44"/>
                    <a:pt x="1733" y="1"/>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5" name="Google Shape;14105;p93"/>
            <p:cNvSpPr/>
            <p:nvPr/>
          </p:nvSpPr>
          <p:spPr>
            <a:xfrm>
              <a:off x="6819457" y="2268629"/>
              <a:ext cx="54422" cy="45846"/>
            </a:xfrm>
            <a:custGeom>
              <a:avLst/>
              <a:gdLst/>
              <a:ahLst/>
              <a:cxnLst/>
              <a:rect l="l" t="t" r="r" b="b"/>
              <a:pathLst>
                <a:path w="2075" h="1748" extrusionOk="0">
                  <a:moveTo>
                    <a:pt x="1291" y="0"/>
                  </a:moveTo>
                  <a:cubicBezTo>
                    <a:pt x="1150" y="0"/>
                    <a:pt x="1009" y="43"/>
                    <a:pt x="886" y="133"/>
                  </a:cubicBezTo>
                  <a:lnTo>
                    <a:pt x="380" y="494"/>
                  </a:lnTo>
                  <a:cubicBezTo>
                    <a:pt x="68" y="720"/>
                    <a:pt x="0" y="1153"/>
                    <a:pt x="222" y="1461"/>
                  </a:cubicBezTo>
                  <a:cubicBezTo>
                    <a:pt x="358" y="1647"/>
                    <a:pt x="571" y="1747"/>
                    <a:pt x="785" y="1747"/>
                  </a:cubicBezTo>
                  <a:cubicBezTo>
                    <a:pt x="926" y="1747"/>
                    <a:pt x="1067" y="1705"/>
                    <a:pt x="1189" y="1615"/>
                  </a:cubicBezTo>
                  <a:lnTo>
                    <a:pt x="1694" y="1254"/>
                  </a:lnTo>
                  <a:cubicBezTo>
                    <a:pt x="2012" y="1023"/>
                    <a:pt x="2074" y="581"/>
                    <a:pt x="1838" y="268"/>
                  </a:cubicBezTo>
                  <a:cubicBezTo>
                    <a:pt x="1701" y="93"/>
                    <a:pt x="1497" y="0"/>
                    <a:pt x="1291" y="0"/>
                  </a:cubicBezTo>
                  <a:close/>
                </a:path>
              </a:pathLst>
            </a:custGeom>
            <a:solidFill>
              <a:srgbClr val="ED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6" name="Google Shape;14106;p93"/>
            <p:cNvSpPr/>
            <p:nvPr/>
          </p:nvSpPr>
          <p:spPr>
            <a:xfrm>
              <a:off x="6822998" y="2269835"/>
              <a:ext cx="50881" cy="44692"/>
            </a:xfrm>
            <a:custGeom>
              <a:avLst/>
              <a:gdLst/>
              <a:ahLst/>
              <a:cxnLst/>
              <a:rect l="l" t="t" r="r" b="b"/>
              <a:pathLst>
                <a:path w="1940" h="1704" extrusionOk="0">
                  <a:moveTo>
                    <a:pt x="1405" y="0"/>
                  </a:moveTo>
                  <a:lnTo>
                    <a:pt x="1405" y="0"/>
                  </a:lnTo>
                  <a:cubicBezTo>
                    <a:pt x="1516" y="294"/>
                    <a:pt x="1420" y="626"/>
                    <a:pt x="1165" y="809"/>
                  </a:cubicBezTo>
                  <a:lnTo>
                    <a:pt x="659" y="1175"/>
                  </a:lnTo>
                  <a:cubicBezTo>
                    <a:pt x="538" y="1262"/>
                    <a:pt x="396" y="1306"/>
                    <a:pt x="251" y="1306"/>
                  </a:cubicBezTo>
                  <a:cubicBezTo>
                    <a:pt x="167" y="1306"/>
                    <a:pt x="82" y="1291"/>
                    <a:pt x="0" y="1261"/>
                  </a:cubicBezTo>
                  <a:lnTo>
                    <a:pt x="0" y="1261"/>
                  </a:lnTo>
                  <a:cubicBezTo>
                    <a:pt x="108" y="1541"/>
                    <a:pt x="372" y="1703"/>
                    <a:pt x="645" y="1703"/>
                  </a:cubicBezTo>
                  <a:cubicBezTo>
                    <a:pt x="785" y="1703"/>
                    <a:pt x="928" y="1660"/>
                    <a:pt x="1054" y="1569"/>
                  </a:cubicBezTo>
                  <a:lnTo>
                    <a:pt x="1559" y="1203"/>
                  </a:lnTo>
                  <a:cubicBezTo>
                    <a:pt x="1872" y="977"/>
                    <a:pt x="1939" y="535"/>
                    <a:pt x="1703" y="222"/>
                  </a:cubicBezTo>
                  <a:cubicBezTo>
                    <a:pt x="1626" y="121"/>
                    <a:pt x="1521" y="44"/>
                    <a:pt x="1405" y="0"/>
                  </a:cubicBez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7" name="Google Shape;14107;p93"/>
            <p:cNvSpPr/>
            <p:nvPr/>
          </p:nvSpPr>
          <p:spPr>
            <a:xfrm>
              <a:off x="6825384" y="2088105"/>
              <a:ext cx="78787" cy="121066"/>
            </a:xfrm>
            <a:custGeom>
              <a:avLst/>
              <a:gdLst/>
              <a:ahLst/>
              <a:cxnLst/>
              <a:rect l="l" t="t" r="r" b="b"/>
              <a:pathLst>
                <a:path w="3004" h="4616" extrusionOk="0">
                  <a:moveTo>
                    <a:pt x="462" y="1"/>
                  </a:moveTo>
                  <a:lnTo>
                    <a:pt x="0" y="1848"/>
                  </a:lnTo>
                  <a:lnTo>
                    <a:pt x="0" y="3691"/>
                  </a:lnTo>
                  <a:cubicBezTo>
                    <a:pt x="0" y="4201"/>
                    <a:pt x="414" y="4615"/>
                    <a:pt x="924" y="4615"/>
                  </a:cubicBezTo>
                  <a:cubicBezTo>
                    <a:pt x="1434" y="4615"/>
                    <a:pt x="1848" y="4201"/>
                    <a:pt x="1848" y="3691"/>
                  </a:cubicBezTo>
                  <a:lnTo>
                    <a:pt x="1848" y="1848"/>
                  </a:lnTo>
                  <a:lnTo>
                    <a:pt x="3003" y="1"/>
                  </a:lnTo>
                  <a:close/>
                </a:path>
              </a:pathLst>
            </a:custGeom>
            <a:solidFill>
              <a:srgbClr val="EDF1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8" name="Google Shape;14108;p93"/>
            <p:cNvSpPr/>
            <p:nvPr/>
          </p:nvSpPr>
          <p:spPr>
            <a:xfrm>
              <a:off x="6825384" y="2088105"/>
              <a:ext cx="33335" cy="121066"/>
            </a:xfrm>
            <a:custGeom>
              <a:avLst/>
              <a:gdLst/>
              <a:ahLst/>
              <a:cxnLst/>
              <a:rect l="l" t="t" r="r" b="b"/>
              <a:pathLst>
                <a:path w="1271" h="4616" extrusionOk="0">
                  <a:moveTo>
                    <a:pt x="462" y="1"/>
                  </a:moveTo>
                  <a:lnTo>
                    <a:pt x="0" y="1848"/>
                  </a:lnTo>
                  <a:lnTo>
                    <a:pt x="0" y="3691"/>
                  </a:lnTo>
                  <a:cubicBezTo>
                    <a:pt x="0" y="4201"/>
                    <a:pt x="414" y="4615"/>
                    <a:pt x="924" y="4615"/>
                  </a:cubicBezTo>
                  <a:cubicBezTo>
                    <a:pt x="1045" y="4615"/>
                    <a:pt x="1160" y="4591"/>
                    <a:pt x="1271" y="4548"/>
                  </a:cubicBezTo>
                  <a:cubicBezTo>
                    <a:pt x="920" y="4408"/>
                    <a:pt x="693" y="4066"/>
                    <a:pt x="693" y="3691"/>
                  </a:cubicBezTo>
                  <a:lnTo>
                    <a:pt x="693" y="1848"/>
                  </a:lnTo>
                  <a:lnTo>
                    <a:pt x="1155" y="1"/>
                  </a:lnTo>
                  <a:close/>
                </a:path>
              </a:pathLst>
            </a:custGeom>
            <a:solidFill>
              <a:srgbClr val="E3E9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09" name="Google Shape;14109;p93"/>
            <p:cNvSpPr/>
            <p:nvPr/>
          </p:nvSpPr>
          <p:spPr>
            <a:xfrm>
              <a:off x="6666052" y="2008452"/>
              <a:ext cx="391341" cy="311766"/>
            </a:xfrm>
            <a:custGeom>
              <a:avLst/>
              <a:gdLst/>
              <a:ahLst/>
              <a:cxnLst/>
              <a:rect l="l" t="t" r="r" b="b"/>
              <a:pathLst>
                <a:path w="14921" h="11887" extrusionOk="0">
                  <a:moveTo>
                    <a:pt x="9044" y="3254"/>
                  </a:moveTo>
                  <a:lnTo>
                    <a:pt x="10228" y="3644"/>
                  </a:lnTo>
                  <a:cubicBezTo>
                    <a:pt x="10250" y="3652"/>
                    <a:pt x="10272" y="3655"/>
                    <a:pt x="10295" y="3655"/>
                  </a:cubicBezTo>
                  <a:cubicBezTo>
                    <a:pt x="10341" y="3655"/>
                    <a:pt x="10386" y="3639"/>
                    <a:pt x="10425" y="3610"/>
                  </a:cubicBezTo>
                  <a:lnTo>
                    <a:pt x="10796" y="3331"/>
                  </a:lnTo>
                  <a:lnTo>
                    <a:pt x="13385" y="6728"/>
                  </a:lnTo>
                  <a:lnTo>
                    <a:pt x="12980" y="7012"/>
                  </a:lnTo>
                  <a:cubicBezTo>
                    <a:pt x="12951" y="6993"/>
                    <a:pt x="12927" y="6974"/>
                    <a:pt x="12894" y="6959"/>
                  </a:cubicBezTo>
                  <a:lnTo>
                    <a:pt x="8409" y="4515"/>
                  </a:lnTo>
                  <a:lnTo>
                    <a:pt x="8578" y="4250"/>
                  </a:lnTo>
                  <a:cubicBezTo>
                    <a:pt x="8672" y="4081"/>
                    <a:pt x="8529" y="3924"/>
                    <a:pt x="8381" y="3924"/>
                  </a:cubicBezTo>
                  <a:cubicBezTo>
                    <a:pt x="8318" y="3924"/>
                    <a:pt x="8254" y="3952"/>
                    <a:pt x="8207" y="4019"/>
                  </a:cubicBezTo>
                  <a:lnTo>
                    <a:pt x="7740" y="4770"/>
                  </a:lnTo>
                  <a:cubicBezTo>
                    <a:pt x="7721" y="4803"/>
                    <a:pt x="7707" y="4842"/>
                    <a:pt x="7707" y="4885"/>
                  </a:cubicBezTo>
                  <a:lnTo>
                    <a:pt x="7707" y="6728"/>
                  </a:lnTo>
                  <a:cubicBezTo>
                    <a:pt x="7697" y="7113"/>
                    <a:pt x="7384" y="7416"/>
                    <a:pt x="6999" y="7416"/>
                  </a:cubicBezTo>
                  <a:cubicBezTo>
                    <a:pt x="6619" y="7416"/>
                    <a:pt x="6306" y="7113"/>
                    <a:pt x="6297" y="6728"/>
                  </a:cubicBezTo>
                  <a:lnTo>
                    <a:pt x="6297" y="4909"/>
                  </a:lnTo>
                  <a:lnTo>
                    <a:pt x="6711" y="3254"/>
                  </a:lnTo>
                  <a:close/>
                  <a:moveTo>
                    <a:pt x="3867" y="2518"/>
                  </a:moveTo>
                  <a:lnTo>
                    <a:pt x="4213" y="2715"/>
                  </a:lnTo>
                  <a:lnTo>
                    <a:pt x="1374" y="7642"/>
                  </a:lnTo>
                  <a:lnTo>
                    <a:pt x="1028" y="7440"/>
                  </a:lnTo>
                  <a:lnTo>
                    <a:pt x="3867" y="2518"/>
                  </a:lnTo>
                  <a:close/>
                  <a:moveTo>
                    <a:pt x="4613" y="6841"/>
                  </a:moveTo>
                  <a:cubicBezTo>
                    <a:pt x="4760" y="6841"/>
                    <a:pt x="4905" y="6911"/>
                    <a:pt x="4998" y="7041"/>
                  </a:cubicBezTo>
                  <a:cubicBezTo>
                    <a:pt x="5152" y="7253"/>
                    <a:pt x="5104" y="7551"/>
                    <a:pt x="4892" y="7705"/>
                  </a:cubicBezTo>
                  <a:lnTo>
                    <a:pt x="3357" y="8807"/>
                  </a:lnTo>
                  <a:cubicBezTo>
                    <a:pt x="3273" y="8868"/>
                    <a:pt x="3176" y="8897"/>
                    <a:pt x="3079" y="8897"/>
                  </a:cubicBezTo>
                  <a:cubicBezTo>
                    <a:pt x="2932" y="8897"/>
                    <a:pt x="2788" y="8829"/>
                    <a:pt x="2698" y="8701"/>
                  </a:cubicBezTo>
                  <a:cubicBezTo>
                    <a:pt x="2544" y="8489"/>
                    <a:pt x="2592" y="8196"/>
                    <a:pt x="2804" y="8042"/>
                  </a:cubicBezTo>
                  <a:lnTo>
                    <a:pt x="4334" y="6935"/>
                  </a:lnTo>
                  <a:cubicBezTo>
                    <a:pt x="4418" y="6872"/>
                    <a:pt x="4516" y="6841"/>
                    <a:pt x="4613" y="6841"/>
                  </a:cubicBezTo>
                  <a:close/>
                  <a:moveTo>
                    <a:pt x="5456" y="7936"/>
                  </a:moveTo>
                  <a:cubicBezTo>
                    <a:pt x="5600" y="7936"/>
                    <a:pt x="5739" y="8003"/>
                    <a:pt x="5830" y="8124"/>
                  </a:cubicBezTo>
                  <a:cubicBezTo>
                    <a:pt x="5994" y="8335"/>
                    <a:pt x="5946" y="8638"/>
                    <a:pt x="5734" y="8797"/>
                  </a:cubicBezTo>
                  <a:lnTo>
                    <a:pt x="4545" y="9659"/>
                  </a:lnTo>
                  <a:cubicBezTo>
                    <a:pt x="4460" y="9718"/>
                    <a:pt x="4362" y="9747"/>
                    <a:pt x="4265" y="9747"/>
                  </a:cubicBezTo>
                  <a:cubicBezTo>
                    <a:pt x="4120" y="9747"/>
                    <a:pt x="3976" y="9683"/>
                    <a:pt x="3881" y="9562"/>
                  </a:cubicBezTo>
                  <a:lnTo>
                    <a:pt x="3886" y="9562"/>
                  </a:lnTo>
                  <a:cubicBezTo>
                    <a:pt x="3732" y="9341"/>
                    <a:pt x="3780" y="9038"/>
                    <a:pt x="4002" y="8879"/>
                  </a:cubicBezTo>
                  <a:lnTo>
                    <a:pt x="5142" y="8051"/>
                  </a:lnTo>
                  <a:cubicBezTo>
                    <a:pt x="5181" y="8023"/>
                    <a:pt x="5224" y="7994"/>
                    <a:pt x="5272" y="7974"/>
                  </a:cubicBezTo>
                  <a:cubicBezTo>
                    <a:pt x="5332" y="7948"/>
                    <a:pt x="5394" y="7936"/>
                    <a:pt x="5456" y="7936"/>
                  </a:cubicBezTo>
                  <a:close/>
                  <a:moveTo>
                    <a:pt x="6297" y="9036"/>
                  </a:moveTo>
                  <a:cubicBezTo>
                    <a:pt x="6440" y="9036"/>
                    <a:pt x="6582" y="9100"/>
                    <a:pt x="6677" y="9221"/>
                  </a:cubicBezTo>
                  <a:cubicBezTo>
                    <a:pt x="6836" y="9437"/>
                    <a:pt x="6792" y="9740"/>
                    <a:pt x="6576" y="9899"/>
                  </a:cubicBezTo>
                  <a:lnTo>
                    <a:pt x="5729" y="10510"/>
                  </a:lnTo>
                  <a:cubicBezTo>
                    <a:pt x="5648" y="10572"/>
                    <a:pt x="5549" y="10603"/>
                    <a:pt x="5448" y="10603"/>
                  </a:cubicBezTo>
                  <a:cubicBezTo>
                    <a:pt x="5423" y="10603"/>
                    <a:pt x="5398" y="10601"/>
                    <a:pt x="5373" y="10597"/>
                  </a:cubicBezTo>
                  <a:lnTo>
                    <a:pt x="5378" y="10597"/>
                  </a:lnTo>
                  <a:cubicBezTo>
                    <a:pt x="4959" y="10529"/>
                    <a:pt x="4829" y="9986"/>
                    <a:pt x="5171" y="9740"/>
                  </a:cubicBezTo>
                  <a:lnTo>
                    <a:pt x="5989" y="9148"/>
                  </a:lnTo>
                  <a:lnTo>
                    <a:pt x="6018" y="9124"/>
                  </a:lnTo>
                  <a:cubicBezTo>
                    <a:pt x="6103" y="9065"/>
                    <a:pt x="6200" y="9036"/>
                    <a:pt x="6297" y="9036"/>
                  </a:cubicBezTo>
                  <a:close/>
                  <a:moveTo>
                    <a:pt x="4156" y="3682"/>
                  </a:moveTo>
                  <a:lnTo>
                    <a:pt x="4560" y="3913"/>
                  </a:lnTo>
                  <a:cubicBezTo>
                    <a:pt x="4592" y="3933"/>
                    <a:pt x="4631" y="3943"/>
                    <a:pt x="4671" y="3943"/>
                  </a:cubicBezTo>
                  <a:cubicBezTo>
                    <a:pt x="4678" y="3943"/>
                    <a:pt x="4687" y="3943"/>
                    <a:pt x="4695" y="3942"/>
                  </a:cubicBezTo>
                  <a:lnTo>
                    <a:pt x="5710" y="3822"/>
                  </a:lnTo>
                  <a:lnTo>
                    <a:pt x="6080" y="3976"/>
                  </a:lnTo>
                  <a:lnTo>
                    <a:pt x="5869" y="4828"/>
                  </a:lnTo>
                  <a:cubicBezTo>
                    <a:pt x="5864" y="4842"/>
                    <a:pt x="5864" y="4861"/>
                    <a:pt x="5859" y="4880"/>
                  </a:cubicBezTo>
                  <a:lnTo>
                    <a:pt x="5859" y="6723"/>
                  </a:lnTo>
                  <a:cubicBezTo>
                    <a:pt x="5859" y="7354"/>
                    <a:pt x="6369" y="7864"/>
                    <a:pt x="6999" y="7864"/>
                  </a:cubicBezTo>
                  <a:cubicBezTo>
                    <a:pt x="7630" y="7864"/>
                    <a:pt x="8140" y="7354"/>
                    <a:pt x="8140" y="6723"/>
                  </a:cubicBezTo>
                  <a:lnTo>
                    <a:pt x="8140" y="4948"/>
                  </a:lnTo>
                  <a:lnTo>
                    <a:pt x="8178" y="4885"/>
                  </a:lnTo>
                  <a:lnTo>
                    <a:pt x="12687" y="7344"/>
                  </a:lnTo>
                  <a:cubicBezTo>
                    <a:pt x="12913" y="7469"/>
                    <a:pt x="12995" y="7753"/>
                    <a:pt x="12874" y="7984"/>
                  </a:cubicBezTo>
                  <a:lnTo>
                    <a:pt x="12879" y="7984"/>
                  </a:lnTo>
                  <a:cubicBezTo>
                    <a:pt x="12789" y="8141"/>
                    <a:pt x="12625" y="8231"/>
                    <a:pt x="12455" y="8231"/>
                  </a:cubicBezTo>
                  <a:cubicBezTo>
                    <a:pt x="12381" y="8231"/>
                    <a:pt x="12305" y="8213"/>
                    <a:pt x="12235" y="8177"/>
                  </a:cubicBezTo>
                  <a:lnTo>
                    <a:pt x="9732" y="6810"/>
                  </a:lnTo>
                  <a:cubicBezTo>
                    <a:pt x="9697" y="6792"/>
                    <a:pt x="9662" y="6784"/>
                    <a:pt x="9630" y="6784"/>
                  </a:cubicBezTo>
                  <a:cubicBezTo>
                    <a:pt x="9435" y="6784"/>
                    <a:pt x="9319" y="7070"/>
                    <a:pt x="9526" y="7190"/>
                  </a:cubicBezTo>
                  <a:lnTo>
                    <a:pt x="11619" y="8335"/>
                  </a:lnTo>
                  <a:cubicBezTo>
                    <a:pt x="11854" y="8460"/>
                    <a:pt x="11941" y="8749"/>
                    <a:pt x="11816" y="8980"/>
                  </a:cubicBezTo>
                  <a:cubicBezTo>
                    <a:pt x="11731" y="9140"/>
                    <a:pt x="11568" y="9229"/>
                    <a:pt x="11400" y="9229"/>
                  </a:cubicBezTo>
                  <a:cubicBezTo>
                    <a:pt x="11321" y="9229"/>
                    <a:pt x="11240" y="9209"/>
                    <a:pt x="11166" y="9168"/>
                  </a:cubicBezTo>
                  <a:lnTo>
                    <a:pt x="9040" y="8013"/>
                  </a:lnTo>
                  <a:cubicBezTo>
                    <a:pt x="9004" y="7995"/>
                    <a:pt x="8969" y="7987"/>
                    <a:pt x="8936" y="7987"/>
                  </a:cubicBezTo>
                  <a:cubicBezTo>
                    <a:pt x="8742" y="7987"/>
                    <a:pt x="8627" y="8269"/>
                    <a:pt x="8833" y="8393"/>
                  </a:cubicBezTo>
                  <a:lnTo>
                    <a:pt x="10555" y="9331"/>
                  </a:lnTo>
                  <a:cubicBezTo>
                    <a:pt x="10786" y="9456"/>
                    <a:pt x="10868" y="9745"/>
                    <a:pt x="10743" y="9976"/>
                  </a:cubicBezTo>
                  <a:cubicBezTo>
                    <a:pt x="10657" y="10134"/>
                    <a:pt x="10495" y="10222"/>
                    <a:pt x="10328" y="10222"/>
                  </a:cubicBezTo>
                  <a:cubicBezTo>
                    <a:pt x="10250" y="10222"/>
                    <a:pt x="10171" y="10203"/>
                    <a:pt x="10098" y="10164"/>
                  </a:cubicBezTo>
                  <a:lnTo>
                    <a:pt x="8294" y="9182"/>
                  </a:lnTo>
                  <a:cubicBezTo>
                    <a:pt x="8258" y="9164"/>
                    <a:pt x="8224" y="9156"/>
                    <a:pt x="8191" y="9156"/>
                  </a:cubicBezTo>
                  <a:cubicBezTo>
                    <a:pt x="7996" y="9156"/>
                    <a:pt x="7880" y="9443"/>
                    <a:pt x="8087" y="9562"/>
                  </a:cubicBezTo>
                  <a:lnTo>
                    <a:pt x="9482" y="10323"/>
                  </a:lnTo>
                  <a:cubicBezTo>
                    <a:pt x="9718" y="10448"/>
                    <a:pt x="9805" y="10741"/>
                    <a:pt x="9679" y="10972"/>
                  </a:cubicBezTo>
                  <a:cubicBezTo>
                    <a:pt x="9591" y="11130"/>
                    <a:pt x="9428" y="11220"/>
                    <a:pt x="9260" y="11220"/>
                  </a:cubicBezTo>
                  <a:cubicBezTo>
                    <a:pt x="9182" y="11220"/>
                    <a:pt x="9103" y="11201"/>
                    <a:pt x="9030" y="11160"/>
                  </a:cubicBezTo>
                  <a:lnTo>
                    <a:pt x="8048" y="10626"/>
                  </a:lnTo>
                  <a:cubicBezTo>
                    <a:pt x="8053" y="10135"/>
                    <a:pt x="7673" y="9726"/>
                    <a:pt x="7187" y="9702"/>
                  </a:cubicBezTo>
                  <a:cubicBezTo>
                    <a:pt x="7192" y="9683"/>
                    <a:pt x="7192" y="9663"/>
                    <a:pt x="7197" y="9644"/>
                  </a:cubicBezTo>
                  <a:cubicBezTo>
                    <a:pt x="7274" y="9110"/>
                    <a:pt x="6879" y="8629"/>
                    <a:pt x="6340" y="8600"/>
                  </a:cubicBezTo>
                  <a:cubicBezTo>
                    <a:pt x="6345" y="8581"/>
                    <a:pt x="6350" y="8561"/>
                    <a:pt x="6355" y="8542"/>
                  </a:cubicBezTo>
                  <a:cubicBezTo>
                    <a:pt x="6432" y="8013"/>
                    <a:pt x="6032" y="7532"/>
                    <a:pt x="5498" y="7503"/>
                  </a:cubicBezTo>
                  <a:cubicBezTo>
                    <a:pt x="5503" y="7484"/>
                    <a:pt x="5508" y="7464"/>
                    <a:pt x="5508" y="7440"/>
                  </a:cubicBezTo>
                  <a:cubicBezTo>
                    <a:pt x="5546" y="7200"/>
                    <a:pt x="5479" y="6950"/>
                    <a:pt x="5330" y="6757"/>
                  </a:cubicBezTo>
                  <a:cubicBezTo>
                    <a:pt x="5153" y="6523"/>
                    <a:pt x="4885" y="6401"/>
                    <a:pt x="4614" y="6401"/>
                  </a:cubicBezTo>
                  <a:cubicBezTo>
                    <a:pt x="4428" y="6401"/>
                    <a:pt x="4240" y="6459"/>
                    <a:pt x="4079" y="6579"/>
                  </a:cubicBezTo>
                  <a:lnTo>
                    <a:pt x="2568" y="7671"/>
                  </a:lnTo>
                  <a:lnTo>
                    <a:pt x="2024" y="7378"/>
                  </a:lnTo>
                  <a:lnTo>
                    <a:pt x="4156" y="3682"/>
                  </a:lnTo>
                  <a:close/>
                  <a:moveTo>
                    <a:pt x="7140" y="10138"/>
                  </a:moveTo>
                  <a:cubicBezTo>
                    <a:pt x="7282" y="10138"/>
                    <a:pt x="7424" y="10202"/>
                    <a:pt x="7519" y="10323"/>
                  </a:cubicBezTo>
                  <a:cubicBezTo>
                    <a:pt x="7596" y="10424"/>
                    <a:pt x="7630" y="10553"/>
                    <a:pt x="7610" y="10679"/>
                  </a:cubicBezTo>
                  <a:cubicBezTo>
                    <a:pt x="7596" y="10809"/>
                    <a:pt x="7524" y="10919"/>
                    <a:pt x="7423" y="10996"/>
                  </a:cubicBezTo>
                  <a:lnTo>
                    <a:pt x="6918" y="11362"/>
                  </a:lnTo>
                  <a:cubicBezTo>
                    <a:pt x="6832" y="11423"/>
                    <a:pt x="6734" y="11452"/>
                    <a:pt x="6638" y="11452"/>
                  </a:cubicBezTo>
                  <a:cubicBezTo>
                    <a:pt x="6490" y="11452"/>
                    <a:pt x="6347" y="11384"/>
                    <a:pt x="6254" y="11256"/>
                  </a:cubicBezTo>
                  <a:cubicBezTo>
                    <a:pt x="6095" y="11039"/>
                    <a:pt x="6143" y="10746"/>
                    <a:pt x="6359" y="10592"/>
                  </a:cubicBezTo>
                  <a:lnTo>
                    <a:pt x="6831" y="10250"/>
                  </a:lnTo>
                  <a:lnTo>
                    <a:pt x="6865" y="10226"/>
                  </a:lnTo>
                  <a:cubicBezTo>
                    <a:pt x="6948" y="10166"/>
                    <a:pt x="7044" y="10138"/>
                    <a:pt x="7140" y="10138"/>
                  </a:cubicBezTo>
                  <a:close/>
                  <a:moveTo>
                    <a:pt x="309" y="1"/>
                  </a:moveTo>
                  <a:cubicBezTo>
                    <a:pt x="119" y="1"/>
                    <a:pt x="1" y="278"/>
                    <a:pt x="200" y="401"/>
                  </a:cubicBezTo>
                  <a:lnTo>
                    <a:pt x="3492" y="2301"/>
                  </a:lnTo>
                  <a:lnTo>
                    <a:pt x="653" y="7224"/>
                  </a:lnTo>
                  <a:lnTo>
                    <a:pt x="417" y="7089"/>
                  </a:lnTo>
                  <a:cubicBezTo>
                    <a:pt x="379" y="7069"/>
                    <a:pt x="343" y="7059"/>
                    <a:pt x="309" y="7059"/>
                  </a:cubicBezTo>
                  <a:cubicBezTo>
                    <a:pt x="119" y="7059"/>
                    <a:pt x="1" y="7338"/>
                    <a:pt x="200" y="7464"/>
                  </a:cubicBezTo>
                  <a:lnTo>
                    <a:pt x="1341" y="8124"/>
                  </a:lnTo>
                  <a:cubicBezTo>
                    <a:pt x="1376" y="8143"/>
                    <a:pt x="1413" y="8152"/>
                    <a:pt x="1450" y="8152"/>
                  </a:cubicBezTo>
                  <a:cubicBezTo>
                    <a:pt x="1525" y="8152"/>
                    <a:pt x="1597" y="8114"/>
                    <a:pt x="1639" y="8047"/>
                  </a:cubicBezTo>
                  <a:lnTo>
                    <a:pt x="1803" y="7758"/>
                  </a:lnTo>
                  <a:lnTo>
                    <a:pt x="2269" y="8008"/>
                  </a:lnTo>
                  <a:cubicBezTo>
                    <a:pt x="1942" y="8638"/>
                    <a:pt x="2428" y="9334"/>
                    <a:pt x="3070" y="9334"/>
                  </a:cubicBezTo>
                  <a:cubicBezTo>
                    <a:pt x="3163" y="9334"/>
                    <a:pt x="3259" y="9320"/>
                    <a:pt x="3357" y="9288"/>
                  </a:cubicBezTo>
                  <a:cubicBezTo>
                    <a:pt x="3357" y="9480"/>
                    <a:pt x="3419" y="9668"/>
                    <a:pt x="3540" y="9822"/>
                  </a:cubicBezTo>
                  <a:cubicBezTo>
                    <a:pt x="3714" y="10054"/>
                    <a:pt x="3986" y="10182"/>
                    <a:pt x="4265" y="10182"/>
                  </a:cubicBezTo>
                  <a:cubicBezTo>
                    <a:pt x="4357" y="10182"/>
                    <a:pt x="4450" y="10168"/>
                    <a:pt x="4541" y="10140"/>
                  </a:cubicBezTo>
                  <a:cubicBezTo>
                    <a:pt x="4545" y="10582"/>
                    <a:pt x="4868" y="10953"/>
                    <a:pt x="5306" y="11025"/>
                  </a:cubicBezTo>
                  <a:cubicBezTo>
                    <a:pt x="5354" y="11030"/>
                    <a:pt x="5402" y="11035"/>
                    <a:pt x="5450" y="11035"/>
                  </a:cubicBezTo>
                  <a:cubicBezTo>
                    <a:pt x="5541" y="11035"/>
                    <a:pt x="5638" y="11020"/>
                    <a:pt x="5724" y="10991"/>
                  </a:cubicBezTo>
                  <a:cubicBezTo>
                    <a:pt x="5734" y="11434"/>
                    <a:pt x="6056" y="11805"/>
                    <a:pt x="6489" y="11872"/>
                  </a:cubicBezTo>
                  <a:cubicBezTo>
                    <a:pt x="6537" y="11882"/>
                    <a:pt x="6586" y="11886"/>
                    <a:pt x="6634" y="11886"/>
                  </a:cubicBezTo>
                  <a:cubicBezTo>
                    <a:pt x="6826" y="11886"/>
                    <a:pt x="7009" y="11824"/>
                    <a:pt x="7168" y="11713"/>
                  </a:cubicBezTo>
                  <a:lnTo>
                    <a:pt x="7668" y="11347"/>
                  </a:lnTo>
                  <a:cubicBezTo>
                    <a:pt x="7779" y="11270"/>
                    <a:pt x="7865" y="11169"/>
                    <a:pt x="7933" y="11054"/>
                  </a:cubicBezTo>
                  <a:lnTo>
                    <a:pt x="8818" y="11535"/>
                  </a:lnTo>
                  <a:cubicBezTo>
                    <a:pt x="8960" y="11612"/>
                    <a:pt x="9108" y="11647"/>
                    <a:pt x="9252" y="11647"/>
                  </a:cubicBezTo>
                  <a:cubicBezTo>
                    <a:pt x="9762" y="11647"/>
                    <a:pt x="10220" y="11206"/>
                    <a:pt x="10156" y="10635"/>
                  </a:cubicBezTo>
                  <a:lnTo>
                    <a:pt x="10156" y="10635"/>
                  </a:lnTo>
                  <a:cubicBezTo>
                    <a:pt x="10213" y="10646"/>
                    <a:pt x="10269" y="10651"/>
                    <a:pt x="10325" y="10651"/>
                  </a:cubicBezTo>
                  <a:cubicBezTo>
                    <a:pt x="10853" y="10651"/>
                    <a:pt x="11285" y="10193"/>
                    <a:pt x="11224" y="9644"/>
                  </a:cubicBezTo>
                  <a:lnTo>
                    <a:pt x="11224" y="9644"/>
                  </a:lnTo>
                  <a:cubicBezTo>
                    <a:pt x="11280" y="9655"/>
                    <a:pt x="11336" y="9660"/>
                    <a:pt x="11391" y="9660"/>
                  </a:cubicBezTo>
                  <a:cubicBezTo>
                    <a:pt x="11917" y="9660"/>
                    <a:pt x="12353" y="9198"/>
                    <a:pt x="12292" y="8653"/>
                  </a:cubicBezTo>
                  <a:lnTo>
                    <a:pt x="12292" y="8653"/>
                  </a:lnTo>
                  <a:cubicBezTo>
                    <a:pt x="12345" y="8662"/>
                    <a:pt x="12403" y="8667"/>
                    <a:pt x="12456" y="8667"/>
                  </a:cubicBezTo>
                  <a:cubicBezTo>
                    <a:pt x="12542" y="8667"/>
                    <a:pt x="12629" y="8653"/>
                    <a:pt x="12716" y="8629"/>
                  </a:cubicBezTo>
                  <a:cubicBezTo>
                    <a:pt x="13197" y="8484"/>
                    <a:pt x="13471" y="7979"/>
                    <a:pt x="13327" y="7503"/>
                  </a:cubicBezTo>
                  <a:cubicBezTo>
                    <a:pt x="13312" y="7445"/>
                    <a:pt x="13288" y="7392"/>
                    <a:pt x="13264" y="7339"/>
                  </a:cubicBezTo>
                  <a:lnTo>
                    <a:pt x="13644" y="7070"/>
                  </a:lnTo>
                  <a:lnTo>
                    <a:pt x="13842" y="7334"/>
                  </a:lnTo>
                  <a:cubicBezTo>
                    <a:pt x="13886" y="7390"/>
                    <a:pt x="13950" y="7418"/>
                    <a:pt x="14015" y="7418"/>
                  </a:cubicBezTo>
                  <a:cubicBezTo>
                    <a:pt x="14062" y="7418"/>
                    <a:pt x="14109" y="7403"/>
                    <a:pt x="14150" y="7373"/>
                  </a:cubicBezTo>
                  <a:lnTo>
                    <a:pt x="14746" y="6897"/>
                  </a:lnTo>
                  <a:cubicBezTo>
                    <a:pt x="14921" y="6753"/>
                    <a:pt x="14786" y="6513"/>
                    <a:pt x="14609" y="6513"/>
                  </a:cubicBezTo>
                  <a:cubicBezTo>
                    <a:pt x="14566" y="6513"/>
                    <a:pt x="14521" y="6527"/>
                    <a:pt x="14477" y="6560"/>
                  </a:cubicBezTo>
                  <a:lnTo>
                    <a:pt x="14053" y="6897"/>
                  </a:lnTo>
                  <a:lnTo>
                    <a:pt x="10627" y="2393"/>
                  </a:lnTo>
                  <a:lnTo>
                    <a:pt x="12586" y="1137"/>
                  </a:lnTo>
                  <a:cubicBezTo>
                    <a:pt x="12772" y="1000"/>
                    <a:pt x="12649" y="740"/>
                    <a:pt x="12465" y="740"/>
                  </a:cubicBezTo>
                  <a:cubicBezTo>
                    <a:pt x="12430" y="740"/>
                    <a:pt x="12393" y="750"/>
                    <a:pt x="12355" y="771"/>
                  </a:cubicBezTo>
                  <a:lnTo>
                    <a:pt x="10194" y="2152"/>
                  </a:lnTo>
                  <a:cubicBezTo>
                    <a:pt x="10088" y="2224"/>
                    <a:pt x="10064" y="2369"/>
                    <a:pt x="10141" y="2465"/>
                  </a:cubicBezTo>
                  <a:lnTo>
                    <a:pt x="10531" y="2985"/>
                  </a:lnTo>
                  <a:lnTo>
                    <a:pt x="10252" y="3196"/>
                  </a:lnTo>
                  <a:lnTo>
                    <a:pt x="9145" y="2831"/>
                  </a:lnTo>
                  <a:cubicBezTo>
                    <a:pt x="9121" y="2821"/>
                    <a:pt x="9102" y="2821"/>
                    <a:pt x="9078" y="2821"/>
                  </a:cubicBezTo>
                  <a:lnTo>
                    <a:pt x="6537" y="2821"/>
                  </a:lnTo>
                  <a:cubicBezTo>
                    <a:pt x="6441" y="2821"/>
                    <a:pt x="6355" y="2888"/>
                    <a:pt x="6331" y="2985"/>
                  </a:cubicBezTo>
                  <a:lnTo>
                    <a:pt x="6186" y="3552"/>
                  </a:lnTo>
                  <a:lnTo>
                    <a:pt x="5825" y="3403"/>
                  </a:lnTo>
                  <a:cubicBezTo>
                    <a:pt x="5800" y="3392"/>
                    <a:pt x="5772" y="3387"/>
                    <a:pt x="5743" y="3387"/>
                  </a:cubicBezTo>
                  <a:cubicBezTo>
                    <a:pt x="5734" y="3387"/>
                    <a:pt x="5724" y="3388"/>
                    <a:pt x="5715" y="3389"/>
                  </a:cubicBezTo>
                  <a:lnTo>
                    <a:pt x="4714" y="3509"/>
                  </a:lnTo>
                  <a:lnTo>
                    <a:pt x="4372" y="3312"/>
                  </a:lnTo>
                  <a:lnTo>
                    <a:pt x="4699" y="2749"/>
                  </a:lnTo>
                  <a:cubicBezTo>
                    <a:pt x="4757" y="2643"/>
                    <a:pt x="4719" y="2513"/>
                    <a:pt x="4618" y="2455"/>
                  </a:cubicBezTo>
                  <a:lnTo>
                    <a:pt x="417" y="30"/>
                  </a:lnTo>
                  <a:cubicBezTo>
                    <a:pt x="379" y="10"/>
                    <a:pt x="343" y="1"/>
                    <a:pt x="30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0" name="Google Shape;14110;p93"/>
            <p:cNvSpPr/>
            <p:nvPr/>
          </p:nvSpPr>
          <p:spPr>
            <a:xfrm>
              <a:off x="7009764" y="1991771"/>
              <a:ext cx="47446" cy="31630"/>
            </a:xfrm>
            <a:custGeom>
              <a:avLst/>
              <a:gdLst/>
              <a:ahLst/>
              <a:cxnLst/>
              <a:rect l="l" t="t" r="r" b="b"/>
              <a:pathLst>
                <a:path w="1809" h="1206" extrusionOk="0">
                  <a:moveTo>
                    <a:pt x="1501" y="0"/>
                  </a:moveTo>
                  <a:cubicBezTo>
                    <a:pt x="1466" y="0"/>
                    <a:pt x="1429" y="9"/>
                    <a:pt x="1391" y="31"/>
                  </a:cubicBezTo>
                  <a:lnTo>
                    <a:pt x="178" y="806"/>
                  </a:lnTo>
                  <a:cubicBezTo>
                    <a:pt x="0" y="921"/>
                    <a:pt x="82" y="1205"/>
                    <a:pt x="299" y="1205"/>
                  </a:cubicBezTo>
                  <a:cubicBezTo>
                    <a:pt x="337" y="1205"/>
                    <a:pt x="381" y="1196"/>
                    <a:pt x="414" y="1171"/>
                  </a:cubicBezTo>
                  <a:lnTo>
                    <a:pt x="1627" y="397"/>
                  </a:lnTo>
                  <a:cubicBezTo>
                    <a:pt x="1809" y="259"/>
                    <a:pt x="1685" y="0"/>
                    <a:pt x="150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11" name="Google Shape;14111;p93"/>
          <p:cNvGrpSpPr/>
          <p:nvPr/>
        </p:nvGrpSpPr>
        <p:grpSpPr>
          <a:xfrm>
            <a:off x="7099619" y="1795263"/>
            <a:ext cx="374712" cy="374476"/>
            <a:chOff x="7099619" y="1979838"/>
            <a:chExt cx="374712" cy="374476"/>
          </a:xfrm>
        </p:grpSpPr>
        <p:sp>
          <p:nvSpPr>
            <p:cNvPr id="14112" name="Google Shape;14112;p93"/>
            <p:cNvSpPr/>
            <p:nvPr/>
          </p:nvSpPr>
          <p:spPr>
            <a:xfrm>
              <a:off x="7210666" y="2008741"/>
              <a:ext cx="175829" cy="160879"/>
            </a:xfrm>
            <a:custGeom>
              <a:avLst/>
              <a:gdLst/>
              <a:ahLst/>
              <a:cxnLst/>
              <a:rect l="l" t="t" r="r" b="b"/>
              <a:pathLst>
                <a:path w="6704" h="6134" extrusionOk="0">
                  <a:moveTo>
                    <a:pt x="670" y="0"/>
                  </a:moveTo>
                  <a:cubicBezTo>
                    <a:pt x="299" y="0"/>
                    <a:pt x="1" y="303"/>
                    <a:pt x="1" y="674"/>
                  </a:cubicBezTo>
                  <a:lnTo>
                    <a:pt x="1" y="4249"/>
                  </a:lnTo>
                  <a:cubicBezTo>
                    <a:pt x="1" y="4619"/>
                    <a:pt x="299" y="4918"/>
                    <a:pt x="670" y="4918"/>
                  </a:cubicBezTo>
                  <a:lnTo>
                    <a:pt x="2460" y="4918"/>
                  </a:lnTo>
                  <a:lnTo>
                    <a:pt x="4254" y="6116"/>
                  </a:lnTo>
                  <a:cubicBezTo>
                    <a:pt x="4273" y="6128"/>
                    <a:pt x="4294" y="6134"/>
                    <a:pt x="4314" y="6134"/>
                  </a:cubicBezTo>
                  <a:cubicBezTo>
                    <a:pt x="4379" y="6134"/>
                    <a:pt x="4439" y="6074"/>
                    <a:pt x="4428" y="6000"/>
                  </a:cubicBezTo>
                  <a:lnTo>
                    <a:pt x="4245" y="4918"/>
                  </a:lnTo>
                  <a:lnTo>
                    <a:pt x="6035" y="4918"/>
                  </a:lnTo>
                  <a:cubicBezTo>
                    <a:pt x="6405" y="4913"/>
                    <a:pt x="6703" y="4619"/>
                    <a:pt x="6703" y="4249"/>
                  </a:cubicBezTo>
                  <a:lnTo>
                    <a:pt x="6703" y="674"/>
                  </a:lnTo>
                  <a:cubicBezTo>
                    <a:pt x="6703" y="303"/>
                    <a:pt x="6405" y="0"/>
                    <a:pt x="6035" y="0"/>
                  </a:cubicBezTo>
                  <a:close/>
                </a:path>
              </a:pathLst>
            </a:custGeom>
            <a:solidFill>
              <a:srgbClr val="D2D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3" name="Google Shape;14113;p93"/>
            <p:cNvSpPr/>
            <p:nvPr/>
          </p:nvSpPr>
          <p:spPr>
            <a:xfrm>
              <a:off x="7106045" y="2149451"/>
              <a:ext cx="128751" cy="128987"/>
            </a:xfrm>
            <a:custGeom>
              <a:avLst/>
              <a:gdLst/>
              <a:ahLst/>
              <a:cxnLst/>
              <a:rect l="l" t="t" r="r" b="b"/>
              <a:pathLst>
                <a:path w="4909" h="4918" extrusionOk="0">
                  <a:moveTo>
                    <a:pt x="2455" y="0"/>
                  </a:moveTo>
                  <a:cubicBezTo>
                    <a:pt x="1382" y="0"/>
                    <a:pt x="588" y="861"/>
                    <a:pt x="511" y="1910"/>
                  </a:cubicBezTo>
                  <a:cubicBezTo>
                    <a:pt x="472" y="2464"/>
                    <a:pt x="285" y="3527"/>
                    <a:pt x="54" y="4148"/>
                  </a:cubicBezTo>
                  <a:cubicBezTo>
                    <a:pt x="1" y="4283"/>
                    <a:pt x="63" y="4436"/>
                    <a:pt x="193" y="4494"/>
                  </a:cubicBezTo>
                  <a:cubicBezTo>
                    <a:pt x="646" y="4701"/>
                    <a:pt x="1127" y="4845"/>
                    <a:pt x="1622" y="4918"/>
                  </a:cubicBezTo>
                  <a:lnTo>
                    <a:pt x="3287" y="4918"/>
                  </a:lnTo>
                  <a:cubicBezTo>
                    <a:pt x="3778" y="4845"/>
                    <a:pt x="4259" y="4701"/>
                    <a:pt x="4711" y="4494"/>
                  </a:cubicBezTo>
                  <a:cubicBezTo>
                    <a:pt x="4846" y="4436"/>
                    <a:pt x="4909" y="4283"/>
                    <a:pt x="4856" y="4148"/>
                  </a:cubicBezTo>
                  <a:cubicBezTo>
                    <a:pt x="4620" y="3527"/>
                    <a:pt x="4432" y="2464"/>
                    <a:pt x="4399" y="1910"/>
                  </a:cubicBezTo>
                  <a:cubicBezTo>
                    <a:pt x="4322" y="861"/>
                    <a:pt x="3528" y="0"/>
                    <a:pt x="2455" y="0"/>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4" name="Google Shape;14114;p93"/>
            <p:cNvSpPr/>
            <p:nvPr/>
          </p:nvSpPr>
          <p:spPr>
            <a:xfrm>
              <a:off x="7140875" y="2149451"/>
              <a:ext cx="93921" cy="128987"/>
            </a:xfrm>
            <a:custGeom>
              <a:avLst/>
              <a:gdLst/>
              <a:ahLst/>
              <a:cxnLst/>
              <a:rect l="l" t="t" r="r" b="b"/>
              <a:pathLst>
                <a:path w="3581" h="4918" extrusionOk="0">
                  <a:moveTo>
                    <a:pt x="1117" y="0"/>
                  </a:moveTo>
                  <a:cubicBezTo>
                    <a:pt x="294" y="5"/>
                    <a:pt x="1" y="1126"/>
                    <a:pt x="713" y="1545"/>
                  </a:cubicBezTo>
                  <a:cubicBezTo>
                    <a:pt x="732" y="1559"/>
                    <a:pt x="756" y="1574"/>
                    <a:pt x="780" y="1583"/>
                  </a:cubicBezTo>
                  <a:lnTo>
                    <a:pt x="1401" y="4918"/>
                  </a:lnTo>
                  <a:lnTo>
                    <a:pt x="1959" y="4918"/>
                  </a:lnTo>
                  <a:cubicBezTo>
                    <a:pt x="2450" y="4845"/>
                    <a:pt x="2931" y="4701"/>
                    <a:pt x="3383" y="4494"/>
                  </a:cubicBezTo>
                  <a:cubicBezTo>
                    <a:pt x="3518" y="4436"/>
                    <a:pt x="3581" y="4283"/>
                    <a:pt x="3528" y="4148"/>
                  </a:cubicBezTo>
                  <a:cubicBezTo>
                    <a:pt x="3292" y="3527"/>
                    <a:pt x="3104" y="2464"/>
                    <a:pt x="3071" y="1910"/>
                  </a:cubicBezTo>
                  <a:cubicBezTo>
                    <a:pt x="2994" y="861"/>
                    <a:pt x="2200" y="0"/>
                    <a:pt x="1127" y="0"/>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5" name="Google Shape;14115;p93"/>
            <p:cNvSpPr/>
            <p:nvPr/>
          </p:nvSpPr>
          <p:spPr>
            <a:xfrm>
              <a:off x="7105179" y="2246860"/>
              <a:ext cx="128987" cy="101868"/>
            </a:xfrm>
            <a:custGeom>
              <a:avLst/>
              <a:gdLst/>
              <a:ahLst/>
              <a:cxnLst/>
              <a:rect l="l" t="t" r="r" b="b"/>
              <a:pathLst>
                <a:path w="4918" h="3884" extrusionOk="0">
                  <a:moveTo>
                    <a:pt x="1641" y="1"/>
                  </a:moveTo>
                  <a:lnTo>
                    <a:pt x="1641" y="819"/>
                  </a:lnTo>
                  <a:cubicBezTo>
                    <a:pt x="1641" y="1026"/>
                    <a:pt x="1521" y="1218"/>
                    <a:pt x="1338" y="1310"/>
                  </a:cubicBezTo>
                  <a:lnTo>
                    <a:pt x="452" y="1752"/>
                  </a:lnTo>
                  <a:cubicBezTo>
                    <a:pt x="178" y="1892"/>
                    <a:pt x="0" y="2176"/>
                    <a:pt x="0" y="2484"/>
                  </a:cubicBezTo>
                  <a:lnTo>
                    <a:pt x="0" y="3884"/>
                  </a:lnTo>
                  <a:lnTo>
                    <a:pt x="4918" y="3884"/>
                  </a:lnTo>
                  <a:lnTo>
                    <a:pt x="4918" y="2484"/>
                  </a:lnTo>
                  <a:cubicBezTo>
                    <a:pt x="4918" y="2171"/>
                    <a:pt x="4740" y="1887"/>
                    <a:pt x="4461" y="1752"/>
                  </a:cubicBezTo>
                  <a:lnTo>
                    <a:pt x="3580" y="1310"/>
                  </a:lnTo>
                  <a:cubicBezTo>
                    <a:pt x="3392" y="1218"/>
                    <a:pt x="3277" y="1026"/>
                    <a:pt x="3277" y="819"/>
                  </a:cubicBezTo>
                  <a:lnTo>
                    <a:pt x="3277" y="1"/>
                  </a:ln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6" name="Google Shape;14116;p93"/>
            <p:cNvSpPr/>
            <p:nvPr/>
          </p:nvSpPr>
          <p:spPr>
            <a:xfrm>
              <a:off x="7147694" y="2246860"/>
              <a:ext cx="43826" cy="28667"/>
            </a:xfrm>
            <a:custGeom>
              <a:avLst/>
              <a:gdLst/>
              <a:ahLst/>
              <a:cxnLst/>
              <a:rect l="l" t="t" r="r" b="b"/>
              <a:pathLst>
                <a:path w="1671" h="1093" extrusionOk="0">
                  <a:moveTo>
                    <a:pt x="15" y="1"/>
                  </a:moveTo>
                  <a:lnTo>
                    <a:pt x="15" y="819"/>
                  </a:lnTo>
                  <a:cubicBezTo>
                    <a:pt x="15" y="857"/>
                    <a:pt x="10" y="891"/>
                    <a:pt x="1" y="925"/>
                  </a:cubicBezTo>
                  <a:cubicBezTo>
                    <a:pt x="265" y="1035"/>
                    <a:pt x="549" y="1093"/>
                    <a:pt x="838" y="1093"/>
                  </a:cubicBezTo>
                  <a:cubicBezTo>
                    <a:pt x="1122" y="1093"/>
                    <a:pt x="1406" y="1035"/>
                    <a:pt x="1670" y="925"/>
                  </a:cubicBezTo>
                  <a:cubicBezTo>
                    <a:pt x="1661" y="891"/>
                    <a:pt x="1656" y="857"/>
                    <a:pt x="1656" y="819"/>
                  </a:cubicBezTo>
                  <a:lnTo>
                    <a:pt x="1656" y="1"/>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7" name="Google Shape;14117;p93"/>
            <p:cNvSpPr/>
            <p:nvPr/>
          </p:nvSpPr>
          <p:spPr>
            <a:xfrm>
              <a:off x="7105179" y="2284470"/>
              <a:ext cx="128987" cy="64257"/>
            </a:xfrm>
            <a:custGeom>
              <a:avLst/>
              <a:gdLst/>
              <a:ahLst/>
              <a:cxnLst/>
              <a:rect l="l" t="t" r="r" b="b"/>
              <a:pathLst>
                <a:path w="4918" h="2450" extrusionOk="0">
                  <a:moveTo>
                    <a:pt x="1083" y="1"/>
                  </a:moveTo>
                  <a:lnTo>
                    <a:pt x="452" y="318"/>
                  </a:lnTo>
                  <a:cubicBezTo>
                    <a:pt x="173" y="458"/>
                    <a:pt x="0" y="742"/>
                    <a:pt x="0" y="1050"/>
                  </a:cubicBezTo>
                  <a:lnTo>
                    <a:pt x="0" y="2450"/>
                  </a:lnTo>
                  <a:lnTo>
                    <a:pt x="4918" y="2450"/>
                  </a:lnTo>
                  <a:lnTo>
                    <a:pt x="4918" y="1050"/>
                  </a:lnTo>
                  <a:cubicBezTo>
                    <a:pt x="4918" y="742"/>
                    <a:pt x="4740" y="458"/>
                    <a:pt x="4461" y="318"/>
                  </a:cubicBezTo>
                  <a:lnTo>
                    <a:pt x="3835" y="1"/>
                  </a:lnTo>
                  <a:cubicBezTo>
                    <a:pt x="3513" y="501"/>
                    <a:pt x="2986" y="751"/>
                    <a:pt x="2459" y="751"/>
                  </a:cubicBezTo>
                  <a:cubicBezTo>
                    <a:pt x="1932" y="751"/>
                    <a:pt x="1405" y="501"/>
                    <a:pt x="1083" y="1"/>
                  </a:cubicBezTo>
                  <a:close/>
                </a:path>
              </a:pathLst>
            </a:custGeom>
            <a:solidFill>
              <a:srgbClr val="A3B2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8" name="Google Shape;14118;p93"/>
            <p:cNvSpPr/>
            <p:nvPr/>
          </p:nvSpPr>
          <p:spPr>
            <a:xfrm>
              <a:off x="7126633" y="2190786"/>
              <a:ext cx="85948" cy="70500"/>
            </a:xfrm>
            <a:custGeom>
              <a:avLst/>
              <a:gdLst/>
              <a:ahLst/>
              <a:cxnLst/>
              <a:rect l="l" t="t" r="r" b="b"/>
              <a:pathLst>
                <a:path w="3277" h="2688" extrusionOk="0">
                  <a:moveTo>
                    <a:pt x="1262" y="0"/>
                  </a:moveTo>
                  <a:cubicBezTo>
                    <a:pt x="1158" y="0"/>
                    <a:pt x="1060" y="60"/>
                    <a:pt x="1015" y="156"/>
                  </a:cubicBezTo>
                  <a:cubicBezTo>
                    <a:pt x="924" y="344"/>
                    <a:pt x="799" y="512"/>
                    <a:pt x="640" y="647"/>
                  </a:cubicBezTo>
                  <a:cubicBezTo>
                    <a:pt x="496" y="777"/>
                    <a:pt x="337" y="888"/>
                    <a:pt x="159" y="974"/>
                  </a:cubicBezTo>
                  <a:cubicBezTo>
                    <a:pt x="58" y="1027"/>
                    <a:pt x="0" y="1143"/>
                    <a:pt x="15" y="1258"/>
                  </a:cubicBezTo>
                  <a:cubicBezTo>
                    <a:pt x="120" y="2076"/>
                    <a:pt x="818" y="2682"/>
                    <a:pt x="1641" y="2687"/>
                  </a:cubicBezTo>
                  <a:cubicBezTo>
                    <a:pt x="2493" y="2687"/>
                    <a:pt x="3205" y="2028"/>
                    <a:pt x="3272" y="1176"/>
                  </a:cubicBezTo>
                  <a:cubicBezTo>
                    <a:pt x="3277" y="1090"/>
                    <a:pt x="3243" y="1008"/>
                    <a:pt x="3181" y="955"/>
                  </a:cubicBezTo>
                  <a:cubicBezTo>
                    <a:pt x="2637" y="503"/>
                    <a:pt x="2007" y="180"/>
                    <a:pt x="1323" y="7"/>
                  </a:cubicBezTo>
                  <a:cubicBezTo>
                    <a:pt x="1303" y="2"/>
                    <a:pt x="1282" y="0"/>
                    <a:pt x="1262" y="0"/>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19" name="Google Shape;14119;p93"/>
            <p:cNvSpPr/>
            <p:nvPr/>
          </p:nvSpPr>
          <p:spPr>
            <a:xfrm>
              <a:off x="7126633" y="2190786"/>
              <a:ext cx="85948" cy="69870"/>
            </a:xfrm>
            <a:custGeom>
              <a:avLst/>
              <a:gdLst/>
              <a:ahLst/>
              <a:cxnLst/>
              <a:rect l="l" t="t" r="r" b="b"/>
              <a:pathLst>
                <a:path w="3277" h="2664" extrusionOk="0">
                  <a:moveTo>
                    <a:pt x="1262" y="0"/>
                  </a:moveTo>
                  <a:cubicBezTo>
                    <a:pt x="1158" y="0"/>
                    <a:pt x="1060" y="60"/>
                    <a:pt x="1015" y="156"/>
                  </a:cubicBezTo>
                  <a:cubicBezTo>
                    <a:pt x="953" y="291"/>
                    <a:pt x="866" y="411"/>
                    <a:pt x="765" y="522"/>
                  </a:cubicBezTo>
                  <a:cubicBezTo>
                    <a:pt x="727" y="565"/>
                    <a:pt x="688" y="609"/>
                    <a:pt x="645" y="647"/>
                  </a:cubicBezTo>
                  <a:cubicBezTo>
                    <a:pt x="496" y="777"/>
                    <a:pt x="337" y="888"/>
                    <a:pt x="164" y="974"/>
                  </a:cubicBezTo>
                  <a:cubicBezTo>
                    <a:pt x="58" y="1027"/>
                    <a:pt x="0" y="1143"/>
                    <a:pt x="15" y="1258"/>
                  </a:cubicBezTo>
                  <a:cubicBezTo>
                    <a:pt x="111" y="1980"/>
                    <a:pt x="669" y="2553"/>
                    <a:pt x="1391" y="2663"/>
                  </a:cubicBezTo>
                  <a:cubicBezTo>
                    <a:pt x="1064" y="2437"/>
                    <a:pt x="818" y="2139"/>
                    <a:pt x="818" y="1590"/>
                  </a:cubicBezTo>
                  <a:lnTo>
                    <a:pt x="818" y="1200"/>
                  </a:lnTo>
                  <a:cubicBezTo>
                    <a:pt x="881" y="1157"/>
                    <a:pt x="943" y="1109"/>
                    <a:pt x="1006" y="1056"/>
                  </a:cubicBezTo>
                  <a:cubicBezTo>
                    <a:pt x="1160" y="921"/>
                    <a:pt x="1290" y="763"/>
                    <a:pt x="1400" y="594"/>
                  </a:cubicBezTo>
                  <a:cubicBezTo>
                    <a:pt x="2757" y="883"/>
                    <a:pt x="3195" y="1547"/>
                    <a:pt x="3195" y="1547"/>
                  </a:cubicBezTo>
                  <a:cubicBezTo>
                    <a:pt x="3234" y="1427"/>
                    <a:pt x="3262" y="1301"/>
                    <a:pt x="3272" y="1176"/>
                  </a:cubicBezTo>
                  <a:cubicBezTo>
                    <a:pt x="3277" y="1090"/>
                    <a:pt x="3243" y="1008"/>
                    <a:pt x="3181" y="955"/>
                  </a:cubicBezTo>
                  <a:cubicBezTo>
                    <a:pt x="2637" y="503"/>
                    <a:pt x="2007" y="180"/>
                    <a:pt x="1323" y="7"/>
                  </a:cubicBezTo>
                  <a:cubicBezTo>
                    <a:pt x="1303" y="2"/>
                    <a:pt x="1282" y="0"/>
                    <a:pt x="1262" y="0"/>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0" name="Google Shape;14120;p93"/>
            <p:cNvSpPr/>
            <p:nvPr/>
          </p:nvSpPr>
          <p:spPr>
            <a:xfrm>
              <a:off x="7210666" y="2299105"/>
              <a:ext cx="23500" cy="49622"/>
            </a:xfrm>
            <a:custGeom>
              <a:avLst/>
              <a:gdLst/>
              <a:ahLst/>
              <a:cxnLst/>
              <a:rect l="l" t="t" r="r" b="b"/>
              <a:pathLst>
                <a:path w="896" h="1892" extrusionOk="0">
                  <a:moveTo>
                    <a:pt x="727" y="1"/>
                  </a:moveTo>
                  <a:lnTo>
                    <a:pt x="126" y="612"/>
                  </a:lnTo>
                  <a:cubicBezTo>
                    <a:pt x="44" y="694"/>
                    <a:pt x="1" y="804"/>
                    <a:pt x="1" y="925"/>
                  </a:cubicBezTo>
                  <a:lnTo>
                    <a:pt x="1" y="1892"/>
                  </a:lnTo>
                  <a:lnTo>
                    <a:pt x="896" y="1892"/>
                  </a:lnTo>
                  <a:lnTo>
                    <a:pt x="896" y="492"/>
                  </a:lnTo>
                  <a:cubicBezTo>
                    <a:pt x="891" y="314"/>
                    <a:pt x="833" y="140"/>
                    <a:pt x="727" y="1"/>
                  </a:cubicBez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1" name="Google Shape;14121;p93"/>
            <p:cNvSpPr/>
            <p:nvPr/>
          </p:nvSpPr>
          <p:spPr>
            <a:xfrm>
              <a:off x="7105179" y="2299105"/>
              <a:ext cx="23369" cy="49622"/>
            </a:xfrm>
            <a:custGeom>
              <a:avLst/>
              <a:gdLst/>
              <a:ahLst/>
              <a:cxnLst/>
              <a:rect l="l" t="t" r="r" b="b"/>
              <a:pathLst>
                <a:path w="891" h="1892" extrusionOk="0">
                  <a:moveTo>
                    <a:pt x="164" y="1"/>
                  </a:moveTo>
                  <a:cubicBezTo>
                    <a:pt x="58" y="140"/>
                    <a:pt x="0" y="314"/>
                    <a:pt x="0" y="492"/>
                  </a:cubicBezTo>
                  <a:lnTo>
                    <a:pt x="0" y="1892"/>
                  </a:lnTo>
                  <a:lnTo>
                    <a:pt x="890" y="1892"/>
                  </a:lnTo>
                  <a:lnTo>
                    <a:pt x="890" y="925"/>
                  </a:lnTo>
                  <a:cubicBezTo>
                    <a:pt x="890" y="804"/>
                    <a:pt x="847" y="694"/>
                    <a:pt x="765" y="612"/>
                  </a:cubicBezTo>
                  <a:lnTo>
                    <a:pt x="164" y="1"/>
                  </a:ln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2" name="Google Shape;14122;p93"/>
            <p:cNvSpPr/>
            <p:nvPr/>
          </p:nvSpPr>
          <p:spPr>
            <a:xfrm>
              <a:off x="7352006" y="2161935"/>
              <a:ext cx="33099" cy="72598"/>
            </a:xfrm>
            <a:custGeom>
              <a:avLst/>
              <a:gdLst/>
              <a:ahLst/>
              <a:cxnLst/>
              <a:rect l="l" t="t" r="r" b="b"/>
              <a:pathLst>
                <a:path w="1262" h="2768" extrusionOk="0">
                  <a:moveTo>
                    <a:pt x="752" y="0"/>
                  </a:moveTo>
                  <a:cubicBezTo>
                    <a:pt x="338" y="0"/>
                    <a:pt x="1" y="340"/>
                    <a:pt x="1" y="756"/>
                  </a:cubicBezTo>
                  <a:lnTo>
                    <a:pt x="1" y="929"/>
                  </a:lnTo>
                  <a:cubicBezTo>
                    <a:pt x="1" y="1146"/>
                    <a:pt x="39" y="1362"/>
                    <a:pt x="107" y="1564"/>
                  </a:cubicBezTo>
                  <a:lnTo>
                    <a:pt x="506" y="2767"/>
                  </a:lnTo>
                  <a:lnTo>
                    <a:pt x="1262" y="2767"/>
                  </a:lnTo>
                  <a:lnTo>
                    <a:pt x="1262" y="0"/>
                  </a:lnTo>
                  <a:lnTo>
                    <a:pt x="761" y="0"/>
                  </a:lnTo>
                  <a:cubicBezTo>
                    <a:pt x="758" y="0"/>
                    <a:pt x="755" y="0"/>
                    <a:pt x="752" y="0"/>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3" name="Google Shape;14123;p93"/>
            <p:cNvSpPr/>
            <p:nvPr/>
          </p:nvSpPr>
          <p:spPr>
            <a:xfrm>
              <a:off x="7365277" y="2155247"/>
              <a:ext cx="79155" cy="79286"/>
            </a:xfrm>
            <a:custGeom>
              <a:avLst/>
              <a:gdLst/>
              <a:ahLst/>
              <a:cxnLst/>
              <a:rect l="l" t="t" r="r" b="b"/>
              <a:pathLst>
                <a:path w="3018" h="3023" extrusionOk="0">
                  <a:moveTo>
                    <a:pt x="756" y="0"/>
                  </a:moveTo>
                  <a:cubicBezTo>
                    <a:pt x="337" y="0"/>
                    <a:pt x="0" y="337"/>
                    <a:pt x="0" y="756"/>
                  </a:cubicBezTo>
                  <a:cubicBezTo>
                    <a:pt x="0" y="1035"/>
                    <a:pt x="226" y="1261"/>
                    <a:pt x="501" y="1261"/>
                  </a:cubicBezTo>
                  <a:lnTo>
                    <a:pt x="2512" y="3022"/>
                  </a:lnTo>
                  <a:lnTo>
                    <a:pt x="2940" y="1531"/>
                  </a:lnTo>
                  <a:cubicBezTo>
                    <a:pt x="2993" y="1353"/>
                    <a:pt x="3017" y="1165"/>
                    <a:pt x="3017" y="977"/>
                  </a:cubicBezTo>
                  <a:lnTo>
                    <a:pt x="3017" y="0"/>
                  </a:ln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4" name="Google Shape;14124;p93"/>
            <p:cNvSpPr/>
            <p:nvPr/>
          </p:nvSpPr>
          <p:spPr>
            <a:xfrm>
              <a:off x="7377132" y="2254938"/>
              <a:ext cx="42174" cy="37007"/>
            </a:xfrm>
            <a:custGeom>
              <a:avLst/>
              <a:gdLst/>
              <a:ahLst/>
              <a:cxnLst/>
              <a:rect l="l" t="t" r="r" b="b"/>
              <a:pathLst>
                <a:path w="1608" h="1411" extrusionOk="0">
                  <a:moveTo>
                    <a:pt x="0" y="1"/>
                  </a:moveTo>
                  <a:lnTo>
                    <a:pt x="0" y="1411"/>
                  </a:lnTo>
                  <a:lnTo>
                    <a:pt x="1608" y="1411"/>
                  </a:lnTo>
                  <a:lnTo>
                    <a:pt x="1608" y="1"/>
                  </a:ln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5" name="Google Shape;14125;p93"/>
            <p:cNvSpPr/>
            <p:nvPr/>
          </p:nvSpPr>
          <p:spPr>
            <a:xfrm>
              <a:off x="7377263" y="2254938"/>
              <a:ext cx="42174" cy="23002"/>
            </a:xfrm>
            <a:custGeom>
              <a:avLst/>
              <a:gdLst/>
              <a:ahLst/>
              <a:cxnLst/>
              <a:rect l="l" t="t" r="r" b="b"/>
              <a:pathLst>
                <a:path w="1608" h="877" extrusionOk="0">
                  <a:moveTo>
                    <a:pt x="0" y="1"/>
                  </a:moveTo>
                  <a:lnTo>
                    <a:pt x="0" y="718"/>
                  </a:lnTo>
                  <a:cubicBezTo>
                    <a:pt x="258" y="823"/>
                    <a:pt x="531" y="876"/>
                    <a:pt x="804" y="876"/>
                  </a:cubicBezTo>
                  <a:cubicBezTo>
                    <a:pt x="1077" y="876"/>
                    <a:pt x="1350" y="823"/>
                    <a:pt x="1607" y="718"/>
                  </a:cubicBezTo>
                  <a:lnTo>
                    <a:pt x="1607" y="1"/>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6" name="Google Shape;14126;p93"/>
            <p:cNvSpPr/>
            <p:nvPr/>
          </p:nvSpPr>
          <p:spPr>
            <a:xfrm>
              <a:off x="7327903" y="2277913"/>
              <a:ext cx="140737" cy="70814"/>
            </a:xfrm>
            <a:custGeom>
              <a:avLst/>
              <a:gdLst/>
              <a:ahLst/>
              <a:cxnLst/>
              <a:rect l="l" t="t" r="r" b="b"/>
              <a:pathLst>
                <a:path w="5366" h="2700" extrusionOk="0">
                  <a:moveTo>
                    <a:pt x="1882" y="0"/>
                  </a:moveTo>
                  <a:lnTo>
                    <a:pt x="588" y="371"/>
                  </a:lnTo>
                  <a:cubicBezTo>
                    <a:pt x="241" y="467"/>
                    <a:pt x="1" y="785"/>
                    <a:pt x="1" y="1146"/>
                  </a:cubicBezTo>
                  <a:lnTo>
                    <a:pt x="1" y="2700"/>
                  </a:lnTo>
                  <a:lnTo>
                    <a:pt x="5366" y="2700"/>
                  </a:lnTo>
                  <a:lnTo>
                    <a:pt x="5366" y="1146"/>
                  </a:lnTo>
                  <a:cubicBezTo>
                    <a:pt x="5366" y="785"/>
                    <a:pt x="5125" y="467"/>
                    <a:pt x="4779" y="371"/>
                  </a:cubicBezTo>
                  <a:lnTo>
                    <a:pt x="3485" y="0"/>
                  </a:lnTo>
                  <a:lnTo>
                    <a:pt x="2681" y="535"/>
                  </a:lnTo>
                  <a:lnTo>
                    <a:pt x="1882" y="0"/>
                  </a:lnTo>
                  <a:close/>
                </a:path>
              </a:pathLst>
            </a:custGeom>
            <a:solidFill>
              <a:srgbClr val="859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7" name="Google Shape;14127;p93"/>
            <p:cNvSpPr/>
            <p:nvPr/>
          </p:nvSpPr>
          <p:spPr>
            <a:xfrm>
              <a:off x="7358694" y="2188320"/>
              <a:ext cx="79155" cy="72571"/>
            </a:xfrm>
            <a:custGeom>
              <a:avLst/>
              <a:gdLst/>
              <a:ahLst/>
              <a:cxnLst/>
              <a:rect l="l" t="t" r="r" b="b"/>
              <a:pathLst>
                <a:path w="3018" h="2767" extrusionOk="0">
                  <a:moveTo>
                    <a:pt x="968" y="0"/>
                  </a:moveTo>
                  <a:cubicBezTo>
                    <a:pt x="829" y="0"/>
                    <a:pt x="699" y="53"/>
                    <a:pt x="602" y="149"/>
                  </a:cubicBezTo>
                  <a:lnTo>
                    <a:pt x="145" y="606"/>
                  </a:lnTo>
                  <a:cubicBezTo>
                    <a:pt x="54" y="698"/>
                    <a:pt x="1" y="828"/>
                    <a:pt x="1" y="962"/>
                  </a:cubicBezTo>
                  <a:lnTo>
                    <a:pt x="1" y="1256"/>
                  </a:lnTo>
                  <a:cubicBezTo>
                    <a:pt x="1" y="2088"/>
                    <a:pt x="675" y="2767"/>
                    <a:pt x="1507" y="2767"/>
                  </a:cubicBezTo>
                  <a:cubicBezTo>
                    <a:pt x="2339" y="2767"/>
                    <a:pt x="3018" y="2088"/>
                    <a:pt x="3018" y="1256"/>
                  </a:cubicBezTo>
                  <a:lnTo>
                    <a:pt x="3018" y="934"/>
                  </a:lnTo>
                  <a:cubicBezTo>
                    <a:pt x="3018" y="804"/>
                    <a:pt x="2965" y="674"/>
                    <a:pt x="2874" y="577"/>
                  </a:cubicBezTo>
                  <a:cubicBezTo>
                    <a:pt x="2484" y="197"/>
                    <a:pt x="1772" y="29"/>
                    <a:pt x="968" y="0"/>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8" name="Google Shape;14128;p93"/>
            <p:cNvSpPr/>
            <p:nvPr/>
          </p:nvSpPr>
          <p:spPr>
            <a:xfrm>
              <a:off x="7358694" y="2188320"/>
              <a:ext cx="78919" cy="70945"/>
            </a:xfrm>
            <a:custGeom>
              <a:avLst/>
              <a:gdLst/>
              <a:ahLst/>
              <a:cxnLst/>
              <a:rect l="l" t="t" r="r" b="b"/>
              <a:pathLst>
                <a:path w="3009" h="2705" extrusionOk="0">
                  <a:moveTo>
                    <a:pt x="968" y="0"/>
                  </a:moveTo>
                  <a:cubicBezTo>
                    <a:pt x="829" y="0"/>
                    <a:pt x="699" y="53"/>
                    <a:pt x="602" y="149"/>
                  </a:cubicBezTo>
                  <a:lnTo>
                    <a:pt x="1" y="751"/>
                  </a:lnTo>
                  <a:lnTo>
                    <a:pt x="1" y="1251"/>
                  </a:lnTo>
                  <a:cubicBezTo>
                    <a:pt x="1" y="1925"/>
                    <a:pt x="444" y="2517"/>
                    <a:pt x="1093" y="2704"/>
                  </a:cubicBezTo>
                  <a:cubicBezTo>
                    <a:pt x="872" y="2435"/>
                    <a:pt x="756" y="2103"/>
                    <a:pt x="756" y="1756"/>
                  </a:cubicBezTo>
                  <a:lnTo>
                    <a:pt x="756" y="1198"/>
                  </a:lnTo>
                  <a:lnTo>
                    <a:pt x="752" y="1198"/>
                  </a:lnTo>
                  <a:cubicBezTo>
                    <a:pt x="752" y="910"/>
                    <a:pt x="992" y="698"/>
                    <a:pt x="1286" y="698"/>
                  </a:cubicBezTo>
                  <a:cubicBezTo>
                    <a:pt x="1733" y="698"/>
                    <a:pt x="2623" y="751"/>
                    <a:pt x="3008" y="1035"/>
                  </a:cubicBezTo>
                  <a:cubicBezTo>
                    <a:pt x="2994" y="929"/>
                    <a:pt x="2951" y="654"/>
                    <a:pt x="2874" y="577"/>
                  </a:cubicBezTo>
                  <a:cubicBezTo>
                    <a:pt x="2484" y="197"/>
                    <a:pt x="1772" y="24"/>
                    <a:pt x="968" y="0"/>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29" name="Google Shape;14129;p93"/>
            <p:cNvSpPr/>
            <p:nvPr/>
          </p:nvSpPr>
          <p:spPr>
            <a:xfrm>
              <a:off x="7327903" y="2295827"/>
              <a:ext cx="28168" cy="52901"/>
            </a:xfrm>
            <a:custGeom>
              <a:avLst/>
              <a:gdLst/>
              <a:ahLst/>
              <a:cxnLst/>
              <a:rect l="l" t="t" r="r" b="b"/>
              <a:pathLst>
                <a:path w="1074" h="2017" extrusionOk="0">
                  <a:moveTo>
                    <a:pt x="145" y="1"/>
                  </a:moveTo>
                  <a:cubicBezTo>
                    <a:pt x="49" y="135"/>
                    <a:pt x="1" y="294"/>
                    <a:pt x="1" y="458"/>
                  </a:cubicBezTo>
                  <a:lnTo>
                    <a:pt x="1" y="2017"/>
                  </a:lnTo>
                  <a:lnTo>
                    <a:pt x="1074" y="2017"/>
                  </a:lnTo>
                  <a:lnTo>
                    <a:pt x="1074" y="1257"/>
                  </a:lnTo>
                  <a:cubicBezTo>
                    <a:pt x="1074" y="1045"/>
                    <a:pt x="987" y="838"/>
                    <a:pt x="838" y="689"/>
                  </a:cubicBezTo>
                  <a:lnTo>
                    <a:pt x="145" y="1"/>
                  </a:lnTo>
                  <a:close/>
                </a:path>
              </a:pathLst>
            </a:custGeom>
            <a:solidFill>
              <a:srgbClr val="788A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0" name="Google Shape;14130;p93"/>
            <p:cNvSpPr/>
            <p:nvPr/>
          </p:nvSpPr>
          <p:spPr>
            <a:xfrm>
              <a:off x="7440367" y="2295827"/>
              <a:ext cx="28168" cy="52901"/>
            </a:xfrm>
            <a:custGeom>
              <a:avLst/>
              <a:gdLst/>
              <a:ahLst/>
              <a:cxnLst/>
              <a:rect l="l" t="t" r="r" b="b"/>
              <a:pathLst>
                <a:path w="1074" h="2017" extrusionOk="0">
                  <a:moveTo>
                    <a:pt x="929" y="1"/>
                  </a:moveTo>
                  <a:lnTo>
                    <a:pt x="241" y="689"/>
                  </a:lnTo>
                  <a:cubicBezTo>
                    <a:pt x="87" y="838"/>
                    <a:pt x="5" y="1045"/>
                    <a:pt x="5" y="1257"/>
                  </a:cubicBezTo>
                  <a:lnTo>
                    <a:pt x="0" y="1257"/>
                  </a:lnTo>
                  <a:lnTo>
                    <a:pt x="0" y="2017"/>
                  </a:lnTo>
                  <a:lnTo>
                    <a:pt x="1073" y="2017"/>
                  </a:lnTo>
                  <a:lnTo>
                    <a:pt x="1073" y="458"/>
                  </a:lnTo>
                  <a:cubicBezTo>
                    <a:pt x="1073" y="294"/>
                    <a:pt x="1025" y="135"/>
                    <a:pt x="929" y="1"/>
                  </a:cubicBezTo>
                  <a:close/>
                </a:path>
              </a:pathLst>
            </a:custGeom>
            <a:solidFill>
              <a:srgbClr val="788A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1" name="Google Shape;14131;p93"/>
            <p:cNvSpPr/>
            <p:nvPr/>
          </p:nvSpPr>
          <p:spPr>
            <a:xfrm>
              <a:off x="7163850" y="1985267"/>
              <a:ext cx="199172" cy="171843"/>
            </a:xfrm>
            <a:custGeom>
              <a:avLst/>
              <a:gdLst/>
              <a:ahLst/>
              <a:cxnLst/>
              <a:rect l="l" t="t" r="r" b="b"/>
              <a:pathLst>
                <a:path w="7594" h="6552" extrusionOk="0">
                  <a:moveTo>
                    <a:pt x="669" y="0"/>
                  </a:moveTo>
                  <a:cubicBezTo>
                    <a:pt x="299" y="0"/>
                    <a:pt x="1" y="303"/>
                    <a:pt x="1" y="674"/>
                  </a:cubicBezTo>
                  <a:lnTo>
                    <a:pt x="1" y="4249"/>
                  </a:lnTo>
                  <a:cubicBezTo>
                    <a:pt x="1" y="4619"/>
                    <a:pt x="299" y="4918"/>
                    <a:pt x="669" y="4918"/>
                  </a:cubicBezTo>
                  <a:lnTo>
                    <a:pt x="3128" y="4918"/>
                  </a:lnTo>
                  <a:lnTo>
                    <a:pt x="2753" y="6409"/>
                  </a:lnTo>
                  <a:cubicBezTo>
                    <a:pt x="2731" y="6486"/>
                    <a:pt x="2792" y="6551"/>
                    <a:pt x="2861" y="6551"/>
                  </a:cubicBezTo>
                  <a:cubicBezTo>
                    <a:pt x="2882" y="6551"/>
                    <a:pt x="2905" y="6545"/>
                    <a:pt x="2926" y="6530"/>
                  </a:cubicBezTo>
                  <a:lnTo>
                    <a:pt x="5140" y="4922"/>
                  </a:lnTo>
                  <a:lnTo>
                    <a:pt x="6925" y="4922"/>
                  </a:lnTo>
                  <a:cubicBezTo>
                    <a:pt x="7295" y="4918"/>
                    <a:pt x="7594" y="4619"/>
                    <a:pt x="7594" y="4249"/>
                  </a:cubicBezTo>
                  <a:lnTo>
                    <a:pt x="7594" y="674"/>
                  </a:lnTo>
                  <a:cubicBezTo>
                    <a:pt x="7594" y="303"/>
                    <a:pt x="7295" y="5"/>
                    <a:pt x="6925" y="0"/>
                  </a:cubicBezTo>
                  <a:close/>
                </a:path>
              </a:pathLst>
            </a:custGeom>
            <a:solidFill>
              <a:srgbClr val="E8E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2" name="Google Shape;14132;p93"/>
            <p:cNvSpPr/>
            <p:nvPr/>
          </p:nvSpPr>
          <p:spPr>
            <a:xfrm>
              <a:off x="7099619" y="2143943"/>
              <a:ext cx="140238" cy="210371"/>
            </a:xfrm>
            <a:custGeom>
              <a:avLst/>
              <a:gdLst/>
              <a:ahLst/>
              <a:cxnLst/>
              <a:rect l="l" t="t" r="r" b="b"/>
              <a:pathLst>
                <a:path w="5347" h="8021" extrusionOk="0">
                  <a:moveTo>
                    <a:pt x="2669" y="419"/>
                  </a:moveTo>
                  <a:cubicBezTo>
                    <a:pt x="2725" y="419"/>
                    <a:pt x="2782" y="422"/>
                    <a:pt x="2839" y="427"/>
                  </a:cubicBezTo>
                  <a:cubicBezTo>
                    <a:pt x="3749" y="508"/>
                    <a:pt x="4466" y="1307"/>
                    <a:pt x="4471" y="2245"/>
                  </a:cubicBezTo>
                  <a:cubicBezTo>
                    <a:pt x="4475" y="3131"/>
                    <a:pt x="4687" y="3954"/>
                    <a:pt x="4865" y="4387"/>
                  </a:cubicBezTo>
                  <a:cubicBezTo>
                    <a:pt x="4870" y="4391"/>
                    <a:pt x="4865" y="4401"/>
                    <a:pt x="4860" y="4401"/>
                  </a:cubicBezTo>
                  <a:cubicBezTo>
                    <a:pt x="4677" y="4531"/>
                    <a:pt x="4264" y="4767"/>
                    <a:pt x="3556" y="4916"/>
                  </a:cubicBezTo>
                  <a:cubicBezTo>
                    <a:pt x="3551" y="4892"/>
                    <a:pt x="3547" y="4873"/>
                    <a:pt x="3547" y="4849"/>
                  </a:cubicBezTo>
                  <a:lnTo>
                    <a:pt x="3547" y="4430"/>
                  </a:lnTo>
                  <a:cubicBezTo>
                    <a:pt x="3826" y="4271"/>
                    <a:pt x="4052" y="4045"/>
                    <a:pt x="4211" y="3766"/>
                  </a:cubicBezTo>
                  <a:cubicBezTo>
                    <a:pt x="4504" y="3246"/>
                    <a:pt x="4398" y="2592"/>
                    <a:pt x="3956" y="2183"/>
                  </a:cubicBezTo>
                  <a:cubicBezTo>
                    <a:pt x="3653" y="1904"/>
                    <a:pt x="3099" y="1567"/>
                    <a:pt x="2219" y="1567"/>
                  </a:cubicBezTo>
                  <a:cubicBezTo>
                    <a:pt x="2166" y="1567"/>
                    <a:pt x="2113" y="1586"/>
                    <a:pt x="2074" y="1625"/>
                  </a:cubicBezTo>
                  <a:lnTo>
                    <a:pt x="1627" y="2072"/>
                  </a:lnTo>
                  <a:cubicBezTo>
                    <a:pt x="1468" y="2223"/>
                    <a:pt x="1609" y="2439"/>
                    <a:pt x="1772" y="2439"/>
                  </a:cubicBezTo>
                  <a:cubicBezTo>
                    <a:pt x="1822" y="2439"/>
                    <a:pt x="1874" y="2419"/>
                    <a:pt x="1920" y="2371"/>
                  </a:cubicBezTo>
                  <a:lnTo>
                    <a:pt x="2305" y="1986"/>
                  </a:lnTo>
                  <a:cubicBezTo>
                    <a:pt x="2863" y="2000"/>
                    <a:pt x="3325" y="2168"/>
                    <a:pt x="3677" y="2491"/>
                  </a:cubicBezTo>
                  <a:cubicBezTo>
                    <a:pt x="3975" y="2765"/>
                    <a:pt x="4042" y="3208"/>
                    <a:pt x="3845" y="3559"/>
                  </a:cubicBezTo>
                  <a:cubicBezTo>
                    <a:pt x="3600" y="3991"/>
                    <a:pt x="3143" y="4247"/>
                    <a:pt x="2664" y="4247"/>
                  </a:cubicBezTo>
                  <a:cubicBezTo>
                    <a:pt x="2551" y="4247"/>
                    <a:pt x="2437" y="4233"/>
                    <a:pt x="2324" y="4204"/>
                  </a:cubicBezTo>
                  <a:cubicBezTo>
                    <a:pt x="1728" y="4045"/>
                    <a:pt x="1314" y="3506"/>
                    <a:pt x="1314" y="2890"/>
                  </a:cubicBezTo>
                  <a:cubicBezTo>
                    <a:pt x="1314" y="2751"/>
                    <a:pt x="1208" y="2681"/>
                    <a:pt x="1102" y="2681"/>
                  </a:cubicBezTo>
                  <a:cubicBezTo>
                    <a:pt x="996" y="2681"/>
                    <a:pt x="891" y="2751"/>
                    <a:pt x="891" y="2890"/>
                  </a:cubicBezTo>
                  <a:cubicBezTo>
                    <a:pt x="891" y="3530"/>
                    <a:pt x="1232" y="4117"/>
                    <a:pt x="1786" y="4430"/>
                  </a:cubicBezTo>
                  <a:lnTo>
                    <a:pt x="1786" y="4853"/>
                  </a:lnTo>
                  <a:cubicBezTo>
                    <a:pt x="1786" y="4873"/>
                    <a:pt x="1781" y="4897"/>
                    <a:pt x="1776" y="4916"/>
                  </a:cubicBezTo>
                  <a:cubicBezTo>
                    <a:pt x="1073" y="4772"/>
                    <a:pt x="660" y="4536"/>
                    <a:pt x="472" y="4406"/>
                  </a:cubicBezTo>
                  <a:cubicBezTo>
                    <a:pt x="467" y="4401"/>
                    <a:pt x="467" y="4391"/>
                    <a:pt x="472" y="4387"/>
                  </a:cubicBezTo>
                  <a:cubicBezTo>
                    <a:pt x="650" y="3954"/>
                    <a:pt x="862" y="3131"/>
                    <a:pt x="867" y="2245"/>
                  </a:cubicBezTo>
                  <a:cubicBezTo>
                    <a:pt x="871" y="1307"/>
                    <a:pt x="1588" y="508"/>
                    <a:pt x="2498" y="427"/>
                  </a:cubicBezTo>
                  <a:cubicBezTo>
                    <a:pt x="2555" y="422"/>
                    <a:pt x="2612" y="419"/>
                    <a:pt x="2669" y="419"/>
                  </a:cubicBezTo>
                  <a:close/>
                  <a:moveTo>
                    <a:pt x="3128" y="4603"/>
                  </a:moveTo>
                  <a:lnTo>
                    <a:pt x="3128" y="4849"/>
                  </a:lnTo>
                  <a:cubicBezTo>
                    <a:pt x="3128" y="5099"/>
                    <a:pt x="3268" y="5325"/>
                    <a:pt x="3489" y="5436"/>
                  </a:cubicBezTo>
                  <a:lnTo>
                    <a:pt x="3624" y="5503"/>
                  </a:lnTo>
                  <a:cubicBezTo>
                    <a:pt x="3417" y="5835"/>
                    <a:pt x="3056" y="6032"/>
                    <a:pt x="2671" y="6037"/>
                  </a:cubicBezTo>
                  <a:cubicBezTo>
                    <a:pt x="2281" y="6032"/>
                    <a:pt x="1920" y="5835"/>
                    <a:pt x="1709" y="5503"/>
                  </a:cubicBezTo>
                  <a:lnTo>
                    <a:pt x="1843" y="5436"/>
                  </a:lnTo>
                  <a:cubicBezTo>
                    <a:pt x="2069" y="5325"/>
                    <a:pt x="2209" y="5099"/>
                    <a:pt x="2204" y="4849"/>
                  </a:cubicBezTo>
                  <a:lnTo>
                    <a:pt x="2204" y="4603"/>
                  </a:lnTo>
                  <a:cubicBezTo>
                    <a:pt x="2356" y="4644"/>
                    <a:pt x="2511" y="4665"/>
                    <a:pt x="2666" y="4665"/>
                  </a:cubicBezTo>
                  <a:cubicBezTo>
                    <a:pt x="2821" y="4665"/>
                    <a:pt x="2976" y="4644"/>
                    <a:pt x="3128" y="4603"/>
                  </a:cubicBezTo>
                  <a:close/>
                  <a:moveTo>
                    <a:pt x="2669" y="1"/>
                  </a:moveTo>
                  <a:cubicBezTo>
                    <a:pt x="2599" y="1"/>
                    <a:pt x="2529" y="3"/>
                    <a:pt x="2459" y="8"/>
                  </a:cubicBezTo>
                  <a:cubicBezTo>
                    <a:pt x="1338" y="114"/>
                    <a:pt x="453" y="1091"/>
                    <a:pt x="448" y="2241"/>
                  </a:cubicBezTo>
                  <a:cubicBezTo>
                    <a:pt x="443" y="3068"/>
                    <a:pt x="251" y="3828"/>
                    <a:pt x="87" y="4228"/>
                  </a:cubicBezTo>
                  <a:cubicBezTo>
                    <a:pt x="10" y="4416"/>
                    <a:pt x="73" y="4632"/>
                    <a:pt x="241" y="4748"/>
                  </a:cubicBezTo>
                  <a:cubicBezTo>
                    <a:pt x="568" y="4969"/>
                    <a:pt x="934" y="5132"/>
                    <a:pt x="1324" y="5234"/>
                  </a:cubicBezTo>
                  <a:lnTo>
                    <a:pt x="486" y="5652"/>
                  </a:lnTo>
                  <a:cubicBezTo>
                    <a:pt x="188" y="5796"/>
                    <a:pt x="0" y="6104"/>
                    <a:pt x="0" y="6436"/>
                  </a:cubicBezTo>
                  <a:lnTo>
                    <a:pt x="0" y="7808"/>
                  </a:lnTo>
                  <a:cubicBezTo>
                    <a:pt x="0" y="7950"/>
                    <a:pt x="106" y="8021"/>
                    <a:pt x="212" y="8021"/>
                  </a:cubicBezTo>
                  <a:cubicBezTo>
                    <a:pt x="318" y="8021"/>
                    <a:pt x="424" y="7950"/>
                    <a:pt x="424" y="7808"/>
                  </a:cubicBezTo>
                  <a:lnTo>
                    <a:pt x="424" y="6436"/>
                  </a:lnTo>
                  <a:cubicBezTo>
                    <a:pt x="424" y="6258"/>
                    <a:pt x="520" y="6100"/>
                    <a:pt x="679" y="6023"/>
                  </a:cubicBezTo>
                  <a:lnTo>
                    <a:pt x="1338" y="5691"/>
                  </a:lnTo>
                  <a:cubicBezTo>
                    <a:pt x="1639" y="6198"/>
                    <a:pt x="2156" y="6452"/>
                    <a:pt x="2673" y="6452"/>
                  </a:cubicBezTo>
                  <a:cubicBezTo>
                    <a:pt x="3191" y="6452"/>
                    <a:pt x="3708" y="6198"/>
                    <a:pt x="4009" y="5691"/>
                  </a:cubicBezTo>
                  <a:lnTo>
                    <a:pt x="4668" y="6023"/>
                  </a:lnTo>
                  <a:cubicBezTo>
                    <a:pt x="4827" y="6100"/>
                    <a:pt x="4923" y="6258"/>
                    <a:pt x="4923" y="6436"/>
                  </a:cubicBezTo>
                  <a:lnTo>
                    <a:pt x="4923" y="7808"/>
                  </a:lnTo>
                  <a:cubicBezTo>
                    <a:pt x="4923" y="7950"/>
                    <a:pt x="5029" y="8021"/>
                    <a:pt x="5135" y="8021"/>
                  </a:cubicBezTo>
                  <a:cubicBezTo>
                    <a:pt x="5240" y="8021"/>
                    <a:pt x="5346" y="7950"/>
                    <a:pt x="5346" y="7808"/>
                  </a:cubicBezTo>
                  <a:lnTo>
                    <a:pt x="5346" y="6436"/>
                  </a:lnTo>
                  <a:cubicBezTo>
                    <a:pt x="5346" y="6100"/>
                    <a:pt x="5154" y="5796"/>
                    <a:pt x="4851" y="5652"/>
                  </a:cubicBezTo>
                  <a:lnTo>
                    <a:pt x="4018" y="5234"/>
                  </a:lnTo>
                  <a:cubicBezTo>
                    <a:pt x="4403" y="5132"/>
                    <a:pt x="4769" y="4969"/>
                    <a:pt x="5101" y="4748"/>
                  </a:cubicBezTo>
                  <a:cubicBezTo>
                    <a:pt x="5264" y="4632"/>
                    <a:pt x="5332" y="4416"/>
                    <a:pt x="5255" y="4228"/>
                  </a:cubicBezTo>
                  <a:cubicBezTo>
                    <a:pt x="5086" y="3828"/>
                    <a:pt x="4894" y="3068"/>
                    <a:pt x="4894" y="2241"/>
                  </a:cubicBezTo>
                  <a:cubicBezTo>
                    <a:pt x="4889" y="1095"/>
                    <a:pt x="4004" y="114"/>
                    <a:pt x="2883" y="8"/>
                  </a:cubicBezTo>
                  <a:cubicBezTo>
                    <a:pt x="2810" y="3"/>
                    <a:pt x="2739" y="1"/>
                    <a:pt x="266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3" name="Google Shape;14133;p93"/>
            <p:cNvSpPr/>
            <p:nvPr/>
          </p:nvSpPr>
          <p:spPr>
            <a:xfrm>
              <a:off x="7123093" y="2319799"/>
              <a:ext cx="10989" cy="34515"/>
            </a:xfrm>
            <a:custGeom>
              <a:avLst/>
              <a:gdLst/>
              <a:ahLst/>
              <a:cxnLst/>
              <a:rect l="l" t="t" r="r" b="b"/>
              <a:pathLst>
                <a:path w="419" h="1316" extrusionOk="0">
                  <a:moveTo>
                    <a:pt x="207" y="1"/>
                  </a:moveTo>
                  <a:cubicBezTo>
                    <a:pt x="92" y="1"/>
                    <a:pt x="0" y="92"/>
                    <a:pt x="0" y="213"/>
                  </a:cubicBezTo>
                  <a:lnTo>
                    <a:pt x="0" y="1103"/>
                  </a:lnTo>
                  <a:cubicBezTo>
                    <a:pt x="0" y="1245"/>
                    <a:pt x="105" y="1316"/>
                    <a:pt x="210" y="1316"/>
                  </a:cubicBezTo>
                  <a:cubicBezTo>
                    <a:pt x="314" y="1316"/>
                    <a:pt x="419" y="1245"/>
                    <a:pt x="419" y="1103"/>
                  </a:cubicBezTo>
                  <a:lnTo>
                    <a:pt x="419" y="208"/>
                  </a:lnTo>
                  <a:cubicBezTo>
                    <a:pt x="419" y="92"/>
                    <a:pt x="323" y="1"/>
                    <a:pt x="20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4" name="Google Shape;14134;p93"/>
            <p:cNvSpPr/>
            <p:nvPr/>
          </p:nvSpPr>
          <p:spPr>
            <a:xfrm>
              <a:off x="7205132" y="2319799"/>
              <a:ext cx="11120" cy="34515"/>
            </a:xfrm>
            <a:custGeom>
              <a:avLst/>
              <a:gdLst/>
              <a:ahLst/>
              <a:cxnLst/>
              <a:rect l="l" t="t" r="r" b="b"/>
              <a:pathLst>
                <a:path w="424" h="1316" extrusionOk="0">
                  <a:moveTo>
                    <a:pt x="212" y="1"/>
                  </a:moveTo>
                  <a:cubicBezTo>
                    <a:pt x="96" y="1"/>
                    <a:pt x="0" y="92"/>
                    <a:pt x="0" y="213"/>
                  </a:cubicBezTo>
                  <a:lnTo>
                    <a:pt x="0" y="1103"/>
                  </a:lnTo>
                  <a:cubicBezTo>
                    <a:pt x="0" y="1245"/>
                    <a:pt x="106" y="1316"/>
                    <a:pt x="212" y="1316"/>
                  </a:cubicBezTo>
                  <a:cubicBezTo>
                    <a:pt x="318" y="1316"/>
                    <a:pt x="423" y="1245"/>
                    <a:pt x="423" y="1103"/>
                  </a:cubicBezTo>
                  <a:lnTo>
                    <a:pt x="423" y="208"/>
                  </a:lnTo>
                  <a:cubicBezTo>
                    <a:pt x="419" y="92"/>
                    <a:pt x="327" y="1"/>
                    <a:pt x="21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5" name="Google Shape;14135;p93"/>
            <p:cNvSpPr/>
            <p:nvPr/>
          </p:nvSpPr>
          <p:spPr>
            <a:xfrm>
              <a:off x="7369316" y="2183311"/>
              <a:ext cx="60061" cy="18595"/>
            </a:xfrm>
            <a:custGeom>
              <a:avLst/>
              <a:gdLst/>
              <a:ahLst/>
              <a:cxnLst/>
              <a:rect l="l" t="t" r="r" b="b"/>
              <a:pathLst>
                <a:path w="2290" h="709" extrusionOk="0">
                  <a:moveTo>
                    <a:pt x="822" y="0"/>
                  </a:moveTo>
                  <a:cubicBezTo>
                    <a:pt x="624" y="0"/>
                    <a:pt x="405" y="19"/>
                    <a:pt x="169" y="66"/>
                  </a:cubicBezTo>
                  <a:cubicBezTo>
                    <a:pt x="67" y="85"/>
                    <a:pt x="0" y="172"/>
                    <a:pt x="0" y="273"/>
                  </a:cubicBezTo>
                  <a:lnTo>
                    <a:pt x="0" y="499"/>
                  </a:lnTo>
                  <a:cubicBezTo>
                    <a:pt x="0" y="639"/>
                    <a:pt x="105" y="708"/>
                    <a:pt x="209" y="708"/>
                  </a:cubicBezTo>
                  <a:cubicBezTo>
                    <a:pt x="314" y="708"/>
                    <a:pt x="419" y="639"/>
                    <a:pt x="419" y="499"/>
                  </a:cubicBezTo>
                  <a:lnTo>
                    <a:pt x="419" y="451"/>
                  </a:lnTo>
                  <a:cubicBezTo>
                    <a:pt x="551" y="430"/>
                    <a:pt x="685" y="420"/>
                    <a:pt x="819" y="420"/>
                  </a:cubicBezTo>
                  <a:cubicBezTo>
                    <a:pt x="1030" y="420"/>
                    <a:pt x="1242" y="446"/>
                    <a:pt x="1448" y="499"/>
                  </a:cubicBezTo>
                  <a:cubicBezTo>
                    <a:pt x="1598" y="533"/>
                    <a:pt x="1747" y="590"/>
                    <a:pt x="1881" y="672"/>
                  </a:cubicBezTo>
                  <a:cubicBezTo>
                    <a:pt x="1918" y="693"/>
                    <a:pt x="1954" y="702"/>
                    <a:pt x="1988" y="702"/>
                  </a:cubicBezTo>
                  <a:cubicBezTo>
                    <a:pt x="2166" y="702"/>
                    <a:pt x="2290" y="454"/>
                    <a:pt x="2112" y="321"/>
                  </a:cubicBezTo>
                  <a:cubicBezTo>
                    <a:pt x="2089" y="306"/>
                    <a:pt x="1619" y="0"/>
                    <a:pt x="82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6" name="Google Shape;14136;p93"/>
            <p:cNvSpPr/>
            <p:nvPr/>
          </p:nvSpPr>
          <p:spPr>
            <a:xfrm>
              <a:off x="7322369" y="2149818"/>
              <a:ext cx="151962" cy="204496"/>
            </a:xfrm>
            <a:custGeom>
              <a:avLst/>
              <a:gdLst/>
              <a:ahLst/>
              <a:cxnLst/>
              <a:rect l="l" t="t" r="r" b="b"/>
              <a:pathLst>
                <a:path w="5794" h="7797" extrusionOk="0">
                  <a:moveTo>
                    <a:pt x="4470" y="419"/>
                  </a:moveTo>
                  <a:lnTo>
                    <a:pt x="4470" y="1458"/>
                  </a:lnTo>
                  <a:cubicBezTo>
                    <a:pt x="4470" y="1632"/>
                    <a:pt x="4427" y="1805"/>
                    <a:pt x="4350" y="1964"/>
                  </a:cubicBezTo>
                  <a:lnTo>
                    <a:pt x="4268" y="2127"/>
                  </a:lnTo>
                  <a:cubicBezTo>
                    <a:pt x="4254" y="2156"/>
                    <a:pt x="4249" y="2185"/>
                    <a:pt x="4249" y="2219"/>
                  </a:cubicBezTo>
                  <a:lnTo>
                    <a:pt x="4249" y="2666"/>
                  </a:lnTo>
                  <a:cubicBezTo>
                    <a:pt x="4244" y="3420"/>
                    <a:pt x="3633" y="4024"/>
                    <a:pt x="2884" y="4024"/>
                  </a:cubicBezTo>
                  <a:cubicBezTo>
                    <a:pt x="2872" y="4024"/>
                    <a:pt x="2860" y="4023"/>
                    <a:pt x="2849" y="4023"/>
                  </a:cubicBezTo>
                  <a:cubicBezTo>
                    <a:pt x="2127" y="3999"/>
                    <a:pt x="1535" y="3364"/>
                    <a:pt x="1535" y="2604"/>
                  </a:cubicBezTo>
                  <a:lnTo>
                    <a:pt x="1540" y="2604"/>
                  </a:lnTo>
                  <a:lnTo>
                    <a:pt x="1540" y="2219"/>
                  </a:lnTo>
                  <a:cubicBezTo>
                    <a:pt x="1535" y="2190"/>
                    <a:pt x="1530" y="2156"/>
                    <a:pt x="1516" y="2127"/>
                  </a:cubicBezTo>
                  <a:lnTo>
                    <a:pt x="1434" y="1964"/>
                  </a:lnTo>
                  <a:cubicBezTo>
                    <a:pt x="1357" y="1805"/>
                    <a:pt x="1314" y="1632"/>
                    <a:pt x="1314" y="1458"/>
                  </a:cubicBezTo>
                  <a:cubicBezTo>
                    <a:pt x="1314" y="886"/>
                    <a:pt x="1780" y="419"/>
                    <a:pt x="2353" y="419"/>
                  </a:cubicBezTo>
                  <a:close/>
                  <a:moveTo>
                    <a:pt x="2209" y="4297"/>
                  </a:moveTo>
                  <a:cubicBezTo>
                    <a:pt x="2406" y="4384"/>
                    <a:pt x="2623" y="4432"/>
                    <a:pt x="2839" y="4442"/>
                  </a:cubicBezTo>
                  <a:lnTo>
                    <a:pt x="2892" y="4442"/>
                  </a:lnTo>
                  <a:cubicBezTo>
                    <a:pt x="3128" y="4442"/>
                    <a:pt x="3364" y="4394"/>
                    <a:pt x="3580" y="4302"/>
                  </a:cubicBezTo>
                  <a:lnTo>
                    <a:pt x="3580" y="4591"/>
                  </a:lnTo>
                  <a:cubicBezTo>
                    <a:pt x="3580" y="4653"/>
                    <a:pt x="3590" y="4716"/>
                    <a:pt x="3604" y="4779"/>
                  </a:cubicBezTo>
                  <a:lnTo>
                    <a:pt x="2892" y="5313"/>
                  </a:lnTo>
                  <a:lnTo>
                    <a:pt x="2180" y="4779"/>
                  </a:lnTo>
                  <a:cubicBezTo>
                    <a:pt x="2199" y="4716"/>
                    <a:pt x="2209" y="4653"/>
                    <a:pt x="2209" y="4591"/>
                  </a:cubicBezTo>
                  <a:lnTo>
                    <a:pt x="2209" y="4297"/>
                  </a:lnTo>
                  <a:close/>
                  <a:moveTo>
                    <a:pt x="2353" y="1"/>
                  </a:moveTo>
                  <a:cubicBezTo>
                    <a:pt x="1550" y="1"/>
                    <a:pt x="895" y="650"/>
                    <a:pt x="895" y="1458"/>
                  </a:cubicBezTo>
                  <a:cubicBezTo>
                    <a:pt x="895" y="1699"/>
                    <a:pt x="953" y="1935"/>
                    <a:pt x="1059" y="2151"/>
                  </a:cubicBezTo>
                  <a:lnTo>
                    <a:pt x="1121" y="2272"/>
                  </a:lnTo>
                  <a:lnTo>
                    <a:pt x="1121" y="2604"/>
                  </a:lnTo>
                  <a:cubicBezTo>
                    <a:pt x="1121" y="3157"/>
                    <a:pt x="1367" y="3681"/>
                    <a:pt x="1790" y="4038"/>
                  </a:cubicBezTo>
                  <a:lnTo>
                    <a:pt x="1790" y="4591"/>
                  </a:lnTo>
                  <a:cubicBezTo>
                    <a:pt x="1790" y="4692"/>
                    <a:pt x="1728" y="4779"/>
                    <a:pt x="1636" y="4817"/>
                  </a:cubicBezTo>
                  <a:lnTo>
                    <a:pt x="573" y="5212"/>
                  </a:lnTo>
                  <a:cubicBezTo>
                    <a:pt x="231" y="5342"/>
                    <a:pt x="5" y="5674"/>
                    <a:pt x="0" y="6039"/>
                  </a:cubicBezTo>
                  <a:lnTo>
                    <a:pt x="0" y="7584"/>
                  </a:lnTo>
                  <a:cubicBezTo>
                    <a:pt x="0" y="7726"/>
                    <a:pt x="106" y="7797"/>
                    <a:pt x="212" y="7797"/>
                  </a:cubicBezTo>
                  <a:cubicBezTo>
                    <a:pt x="318" y="7797"/>
                    <a:pt x="424" y="7726"/>
                    <a:pt x="424" y="7584"/>
                  </a:cubicBezTo>
                  <a:lnTo>
                    <a:pt x="424" y="6039"/>
                  </a:lnTo>
                  <a:cubicBezTo>
                    <a:pt x="424" y="5847"/>
                    <a:pt x="544" y="5674"/>
                    <a:pt x="722" y="5606"/>
                  </a:cubicBezTo>
                  <a:lnTo>
                    <a:pt x="1785" y="5207"/>
                  </a:lnTo>
                  <a:cubicBezTo>
                    <a:pt x="1843" y="5188"/>
                    <a:pt x="1896" y="5159"/>
                    <a:pt x="1944" y="5120"/>
                  </a:cubicBezTo>
                  <a:lnTo>
                    <a:pt x="2690" y="5678"/>
                  </a:lnTo>
                  <a:lnTo>
                    <a:pt x="2690" y="7584"/>
                  </a:lnTo>
                  <a:cubicBezTo>
                    <a:pt x="2690" y="7726"/>
                    <a:pt x="2795" y="7797"/>
                    <a:pt x="2899" y="7797"/>
                  </a:cubicBezTo>
                  <a:cubicBezTo>
                    <a:pt x="3004" y="7797"/>
                    <a:pt x="3109" y="7726"/>
                    <a:pt x="3109" y="7584"/>
                  </a:cubicBezTo>
                  <a:lnTo>
                    <a:pt x="3109" y="5678"/>
                  </a:lnTo>
                  <a:lnTo>
                    <a:pt x="3850" y="5120"/>
                  </a:lnTo>
                  <a:cubicBezTo>
                    <a:pt x="3898" y="5159"/>
                    <a:pt x="3955" y="5188"/>
                    <a:pt x="4008" y="5207"/>
                  </a:cubicBezTo>
                  <a:lnTo>
                    <a:pt x="5072" y="5606"/>
                  </a:lnTo>
                  <a:cubicBezTo>
                    <a:pt x="5255" y="5674"/>
                    <a:pt x="5370" y="5847"/>
                    <a:pt x="5375" y="6039"/>
                  </a:cubicBezTo>
                  <a:lnTo>
                    <a:pt x="5375" y="7584"/>
                  </a:lnTo>
                  <a:cubicBezTo>
                    <a:pt x="5375" y="7726"/>
                    <a:pt x="5479" y="7797"/>
                    <a:pt x="5584" y="7797"/>
                  </a:cubicBezTo>
                  <a:cubicBezTo>
                    <a:pt x="5689" y="7797"/>
                    <a:pt x="5793" y="7726"/>
                    <a:pt x="5793" y="7584"/>
                  </a:cubicBezTo>
                  <a:lnTo>
                    <a:pt x="5793" y="6039"/>
                  </a:lnTo>
                  <a:cubicBezTo>
                    <a:pt x="5793" y="5669"/>
                    <a:pt x="5558" y="5342"/>
                    <a:pt x="5211" y="5216"/>
                  </a:cubicBezTo>
                  <a:lnTo>
                    <a:pt x="4153" y="4817"/>
                  </a:lnTo>
                  <a:cubicBezTo>
                    <a:pt x="4056" y="4779"/>
                    <a:pt x="3999" y="4692"/>
                    <a:pt x="3994" y="4591"/>
                  </a:cubicBezTo>
                  <a:lnTo>
                    <a:pt x="3994" y="4057"/>
                  </a:lnTo>
                  <a:cubicBezTo>
                    <a:pt x="4042" y="4018"/>
                    <a:pt x="4085" y="3980"/>
                    <a:pt x="4129" y="3941"/>
                  </a:cubicBezTo>
                  <a:cubicBezTo>
                    <a:pt x="4475" y="3609"/>
                    <a:pt x="4668" y="3147"/>
                    <a:pt x="4668" y="2666"/>
                  </a:cubicBezTo>
                  <a:lnTo>
                    <a:pt x="4668" y="2272"/>
                  </a:lnTo>
                  <a:lnTo>
                    <a:pt x="4730" y="2151"/>
                  </a:lnTo>
                  <a:cubicBezTo>
                    <a:pt x="4836" y="1935"/>
                    <a:pt x="4894" y="1699"/>
                    <a:pt x="4894" y="1458"/>
                  </a:cubicBezTo>
                  <a:lnTo>
                    <a:pt x="4894" y="207"/>
                  </a:lnTo>
                  <a:cubicBezTo>
                    <a:pt x="4894" y="92"/>
                    <a:pt x="4797" y="1"/>
                    <a:pt x="468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7" name="Google Shape;14137;p93"/>
            <p:cNvSpPr/>
            <p:nvPr/>
          </p:nvSpPr>
          <p:spPr>
            <a:xfrm>
              <a:off x="7351770" y="2314002"/>
              <a:ext cx="10989" cy="40312"/>
            </a:xfrm>
            <a:custGeom>
              <a:avLst/>
              <a:gdLst/>
              <a:ahLst/>
              <a:cxnLst/>
              <a:rect l="l" t="t" r="r" b="b"/>
              <a:pathLst>
                <a:path w="419" h="1537" extrusionOk="0">
                  <a:moveTo>
                    <a:pt x="215" y="0"/>
                  </a:moveTo>
                  <a:cubicBezTo>
                    <a:pt x="213" y="0"/>
                    <a:pt x="210" y="0"/>
                    <a:pt x="207" y="1"/>
                  </a:cubicBezTo>
                  <a:cubicBezTo>
                    <a:pt x="92" y="1"/>
                    <a:pt x="0" y="92"/>
                    <a:pt x="0" y="207"/>
                  </a:cubicBezTo>
                  <a:lnTo>
                    <a:pt x="0" y="1324"/>
                  </a:lnTo>
                  <a:cubicBezTo>
                    <a:pt x="0" y="1466"/>
                    <a:pt x="105" y="1537"/>
                    <a:pt x="210" y="1537"/>
                  </a:cubicBezTo>
                  <a:cubicBezTo>
                    <a:pt x="314" y="1537"/>
                    <a:pt x="419" y="1466"/>
                    <a:pt x="419" y="1324"/>
                  </a:cubicBezTo>
                  <a:lnTo>
                    <a:pt x="419" y="207"/>
                  </a:lnTo>
                  <a:cubicBezTo>
                    <a:pt x="419" y="95"/>
                    <a:pt x="327" y="0"/>
                    <a:pt x="21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8" name="Google Shape;14138;p93"/>
            <p:cNvSpPr/>
            <p:nvPr/>
          </p:nvSpPr>
          <p:spPr>
            <a:xfrm>
              <a:off x="7433784" y="2314002"/>
              <a:ext cx="11016" cy="40312"/>
            </a:xfrm>
            <a:custGeom>
              <a:avLst/>
              <a:gdLst/>
              <a:ahLst/>
              <a:cxnLst/>
              <a:rect l="l" t="t" r="r" b="b"/>
              <a:pathLst>
                <a:path w="420" h="1537" extrusionOk="0">
                  <a:moveTo>
                    <a:pt x="216" y="0"/>
                  </a:moveTo>
                  <a:cubicBezTo>
                    <a:pt x="213" y="0"/>
                    <a:pt x="211" y="0"/>
                    <a:pt x="208" y="1"/>
                  </a:cubicBezTo>
                  <a:cubicBezTo>
                    <a:pt x="92" y="1"/>
                    <a:pt x="1" y="92"/>
                    <a:pt x="1" y="207"/>
                  </a:cubicBezTo>
                  <a:lnTo>
                    <a:pt x="1" y="1324"/>
                  </a:lnTo>
                  <a:cubicBezTo>
                    <a:pt x="1" y="1466"/>
                    <a:pt x="106" y="1537"/>
                    <a:pt x="210" y="1537"/>
                  </a:cubicBezTo>
                  <a:cubicBezTo>
                    <a:pt x="315" y="1537"/>
                    <a:pt x="420" y="1466"/>
                    <a:pt x="420" y="1324"/>
                  </a:cubicBezTo>
                  <a:lnTo>
                    <a:pt x="420" y="207"/>
                  </a:lnTo>
                  <a:cubicBezTo>
                    <a:pt x="420" y="95"/>
                    <a:pt x="328" y="0"/>
                    <a:pt x="21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39" name="Google Shape;14139;p93"/>
            <p:cNvSpPr/>
            <p:nvPr/>
          </p:nvSpPr>
          <p:spPr>
            <a:xfrm>
              <a:off x="7158290" y="1979838"/>
              <a:ext cx="233766" cy="195290"/>
            </a:xfrm>
            <a:custGeom>
              <a:avLst/>
              <a:gdLst/>
              <a:ahLst/>
              <a:cxnLst/>
              <a:rect l="l" t="t" r="r" b="b"/>
              <a:pathLst>
                <a:path w="8913" h="7446" extrusionOk="0">
                  <a:moveTo>
                    <a:pt x="3071" y="5336"/>
                  </a:moveTo>
                  <a:lnTo>
                    <a:pt x="2950" y="5813"/>
                  </a:lnTo>
                  <a:lnTo>
                    <a:pt x="2667" y="5813"/>
                  </a:lnTo>
                  <a:cubicBezTo>
                    <a:pt x="2412" y="5813"/>
                    <a:pt x="2205" y="5606"/>
                    <a:pt x="2205" y="5351"/>
                  </a:cubicBezTo>
                  <a:lnTo>
                    <a:pt x="2205" y="5336"/>
                  </a:lnTo>
                  <a:close/>
                  <a:moveTo>
                    <a:pt x="7137" y="419"/>
                  </a:moveTo>
                  <a:cubicBezTo>
                    <a:pt x="7387" y="419"/>
                    <a:pt x="7594" y="626"/>
                    <a:pt x="7594" y="881"/>
                  </a:cubicBezTo>
                  <a:lnTo>
                    <a:pt x="7594" y="4456"/>
                  </a:lnTo>
                  <a:cubicBezTo>
                    <a:pt x="7594" y="4711"/>
                    <a:pt x="7387" y="4918"/>
                    <a:pt x="7137" y="4918"/>
                  </a:cubicBezTo>
                  <a:lnTo>
                    <a:pt x="5347" y="4918"/>
                  </a:lnTo>
                  <a:cubicBezTo>
                    <a:pt x="5303" y="4918"/>
                    <a:pt x="5260" y="4932"/>
                    <a:pt x="5226" y="4956"/>
                  </a:cubicBezTo>
                  <a:lnTo>
                    <a:pt x="3234" y="6409"/>
                  </a:lnTo>
                  <a:lnTo>
                    <a:pt x="3542" y="5178"/>
                  </a:lnTo>
                  <a:cubicBezTo>
                    <a:pt x="3571" y="5048"/>
                    <a:pt x="3475" y="4918"/>
                    <a:pt x="3340" y="4918"/>
                  </a:cubicBezTo>
                  <a:lnTo>
                    <a:pt x="881" y="4918"/>
                  </a:lnTo>
                  <a:cubicBezTo>
                    <a:pt x="626" y="4918"/>
                    <a:pt x="419" y="4711"/>
                    <a:pt x="419" y="4456"/>
                  </a:cubicBezTo>
                  <a:lnTo>
                    <a:pt x="419" y="881"/>
                  </a:lnTo>
                  <a:cubicBezTo>
                    <a:pt x="419" y="626"/>
                    <a:pt x="626" y="419"/>
                    <a:pt x="881" y="419"/>
                  </a:cubicBezTo>
                  <a:close/>
                  <a:moveTo>
                    <a:pt x="8032" y="1314"/>
                  </a:moveTo>
                  <a:cubicBezTo>
                    <a:pt x="8287" y="1314"/>
                    <a:pt x="8494" y="1521"/>
                    <a:pt x="8494" y="1776"/>
                  </a:cubicBezTo>
                  <a:lnTo>
                    <a:pt x="8494" y="5351"/>
                  </a:lnTo>
                  <a:cubicBezTo>
                    <a:pt x="8494" y="5606"/>
                    <a:pt x="8287" y="5813"/>
                    <a:pt x="8032" y="5813"/>
                  </a:cubicBezTo>
                  <a:lnTo>
                    <a:pt x="6242" y="5813"/>
                  </a:lnTo>
                  <a:cubicBezTo>
                    <a:pt x="6112" y="5813"/>
                    <a:pt x="6016" y="5928"/>
                    <a:pt x="6035" y="6053"/>
                  </a:cubicBezTo>
                  <a:lnTo>
                    <a:pt x="6040" y="6058"/>
                  </a:lnTo>
                  <a:lnTo>
                    <a:pt x="6184" y="6919"/>
                  </a:lnTo>
                  <a:lnTo>
                    <a:pt x="6184" y="6919"/>
                  </a:lnTo>
                  <a:lnTo>
                    <a:pt x="4649" y="5899"/>
                  </a:lnTo>
                  <a:lnTo>
                    <a:pt x="5419" y="5336"/>
                  </a:lnTo>
                  <a:lnTo>
                    <a:pt x="7137" y="5336"/>
                  </a:lnTo>
                  <a:cubicBezTo>
                    <a:pt x="7623" y="5336"/>
                    <a:pt x="8017" y="4942"/>
                    <a:pt x="8017" y="4461"/>
                  </a:cubicBezTo>
                  <a:lnTo>
                    <a:pt x="8017" y="1314"/>
                  </a:lnTo>
                  <a:close/>
                  <a:moveTo>
                    <a:pt x="881" y="0"/>
                  </a:moveTo>
                  <a:cubicBezTo>
                    <a:pt x="395" y="0"/>
                    <a:pt x="1" y="390"/>
                    <a:pt x="1" y="876"/>
                  </a:cubicBezTo>
                  <a:lnTo>
                    <a:pt x="1" y="4451"/>
                  </a:lnTo>
                  <a:cubicBezTo>
                    <a:pt x="1" y="4937"/>
                    <a:pt x="395" y="5332"/>
                    <a:pt x="881" y="5332"/>
                  </a:cubicBezTo>
                  <a:lnTo>
                    <a:pt x="1791" y="5332"/>
                  </a:lnTo>
                  <a:lnTo>
                    <a:pt x="1791" y="5351"/>
                  </a:lnTo>
                  <a:cubicBezTo>
                    <a:pt x="1791" y="5837"/>
                    <a:pt x="2185" y="6231"/>
                    <a:pt x="2671" y="6231"/>
                  </a:cubicBezTo>
                  <a:lnTo>
                    <a:pt x="2849" y="6231"/>
                  </a:lnTo>
                  <a:lnTo>
                    <a:pt x="2768" y="6568"/>
                  </a:lnTo>
                  <a:cubicBezTo>
                    <a:pt x="2709" y="6786"/>
                    <a:pt x="2885" y="6966"/>
                    <a:pt x="3078" y="6966"/>
                  </a:cubicBezTo>
                  <a:cubicBezTo>
                    <a:pt x="3140" y="6966"/>
                    <a:pt x="3204" y="6947"/>
                    <a:pt x="3263" y="6905"/>
                  </a:cubicBezTo>
                  <a:lnTo>
                    <a:pt x="4192" y="6231"/>
                  </a:lnTo>
                  <a:lnTo>
                    <a:pt x="4394" y="6231"/>
                  </a:lnTo>
                  <a:lnTo>
                    <a:pt x="6141" y="7391"/>
                  </a:lnTo>
                  <a:cubicBezTo>
                    <a:pt x="6194" y="7427"/>
                    <a:pt x="6255" y="7445"/>
                    <a:pt x="6316" y="7445"/>
                  </a:cubicBezTo>
                  <a:cubicBezTo>
                    <a:pt x="6378" y="7445"/>
                    <a:pt x="6439" y="7427"/>
                    <a:pt x="6492" y="7391"/>
                  </a:cubicBezTo>
                  <a:lnTo>
                    <a:pt x="6492" y="7391"/>
                  </a:lnTo>
                  <a:lnTo>
                    <a:pt x="6487" y="7396"/>
                  </a:lnTo>
                  <a:cubicBezTo>
                    <a:pt x="6598" y="7328"/>
                    <a:pt x="6651" y="7198"/>
                    <a:pt x="6631" y="7073"/>
                  </a:cubicBezTo>
                  <a:lnTo>
                    <a:pt x="6492" y="6231"/>
                  </a:lnTo>
                  <a:lnTo>
                    <a:pt x="8032" y="6231"/>
                  </a:lnTo>
                  <a:cubicBezTo>
                    <a:pt x="8518" y="6231"/>
                    <a:pt x="8912" y="5837"/>
                    <a:pt x="8912" y="5351"/>
                  </a:cubicBezTo>
                  <a:lnTo>
                    <a:pt x="8912" y="1776"/>
                  </a:lnTo>
                  <a:cubicBezTo>
                    <a:pt x="8907" y="1290"/>
                    <a:pt x="8518" y="895"/>
                    <a:pt x="8032" y="895"/>
                  </a:cubicBezTo>
                  <a:lnTo>
                    <a:pt x="8017" y="895"/>
                  </a:lnTo>
                  <a:lnTo>
                    <a:pt x="8017" y="881"/>
                  </a:lnTo>
                  <a:cubicBezTo>
                    <a:pt x="8017" y="395"/>
                    <a:pt x="7623" y="0"/>
                    <a:pt x="713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0" name="Google Shape;14140;p93"/>
            <p:cNvSpPr/>
            <p:nvPr/>
          </p:nvSpPr>
          <p:spPr>
            <a:xfrm>
              <a:off x="7197421" y="2014904"/>
              <a:ext cx="32339" cy="11147"/>
            </a:xfrm>
            <a:custGeom>
              <a:avLst/>
              <a:gdLst/>
              <a:ahLst/>
              <a:cxnLst/>
              <a:rect l="l" t="t" r="r" b="b"/>
              <a:pathLst>
                <a:path w="1233" h="425" extrusionOk="0">
                  <a:moveTo>
                    <a:pt x="280" y="1"/>
                  </a:moveTo>
                  <a:cubicBezTo>
                    <a:pt x="1" y="1"/>
                    <a:pt x="1" y="424"/>
                    <a:pt x="280" y="424"/>
                  </a:cubicBezTo>
                  <a:lnTo>
                    <a:pt x="953" y="424"/>
                  </a:lnTo>
                  <a:cubicBezTo>
                    <a:pt x="1232" y="424"/>
                    <a:pt x="1232" y="1"/>
                    <a:pt x="95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1" name="Google Shape;14141;p93"/>
            <p:cNvSpPr/>
            <p:nvPr/>
          </p:nvSpPr>
          <p:spPr>
            <a:xfrm>
              <a:off x="7238441" y="2014904"/>
              <a:ext cx="90878" cy="11147"/>
            </a:xfrm>
            <a:custGeom>
              <a:avLst/>
              <a:gdLst/>
              <a:ahLst/>
              <a:cxnLst/>
              <a:rect l="l" t="t" r="r" b="b"/>
              <a:pathLst>
                <a:path w="3465" h="425" extrusionOk="0">
                  <a:moveTo>
                    <a:pt x="279" y="1"/>
                  </a:moveTo>
                  <a:cubicBezTo>
                    <a:pt x="0" y="1"/>
                    <a:pt x="0" y="424"/>
                    <a:pt x="279" y="424"/>
                  </a:cubicBezTo>
                  <a:lnTo>
                    <a:pt x="3186" y="424"/>
                  </a:lnTo>
                  <a:cubicBezTo>
                    <a:pt x="3465" y="424"/>
                    <a:pt x="3465" y="1"/>
                    <a:pt x="318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2" name="Google Shape;14142;p93"/>
            <p:cNvSpPr/>
            <p:nvPr/>
          </p:nvSpPr>
          <p:spPr>
            <a:xfrm>
              <a:off x="7197421" y="2044200"/>
              <a:ext cx="131898" cy="11120"/>
            </a:xfrm>
            <a:custGeom>
              <a:avLst/>
              <a:gdLst/>
              <a:ahLst/>
              <a:cxnLst/>
              <a:rect l="l" t="t" r="r" b="b"/>
              <a:pathLst>
                <a:path w="5029" h="424" extrusionOk="0">
                  <a:moveTo>
                    <a:pt x="280" y="0"/>
                  </a:moveTo>
                  <a:cubicBezTo>
                    <a:pt x="1" y="0"/>
                    <a:pt x="1" y="424"/>
                    <a:pt x="280" y="424"/>
                  </a:cubicBezTo>
                  <a:lnTo>
                    <a:pt x="4750" y="424"/>
                  </a:lnTo>
                  <a:cubicBezTo>
                    <a:pt x="5029" y="424"/>
                    <a:pt x="5029" y="0"/>
                    <a:pt x="475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3" name="Google Shape;14143;p93"/>
            <p:cNvSpPr/>
            <p:nvPr/>
          </p:nvSpPr>
          <p:spPr>
            <a:xfrm>
              <a:off x="7197421" y="2073601"/>
              <a:ext cx="90878" cy="11120"/>
            </a:xfrm>
            <a:custGeom>
              <a:avLst/>
              <a:gdLst/>
              <a:ahLst/>
              <a:cxnLst/>
              <a:rect l="l" t="t" r="r" b="b"/>
              <a:pathLst>
                <a:path w="3465" h="424" extrusionOk="0">
                  <a:moveTo>
                    <a:pt x="280" y="0"/>
                  </a:moveTo>
                  <a:cubicBezTo>
                    <a:pt x="1" y="0"/>
                    <a:pt x="1" y="424"/>
                    <a:pt x="280" y="424"/>
                  </a:cubicBezTo>
                  <a:lnTo>
                    <a:pt x="3186" y="424"/>
                  </a:lnTo>
                  <a:cubicBezTo>
                    <a:pt x="3465" y="424"/>
                    <a:pt x="3465" y="0"/>
                    <a:pt x="318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4" name="Google Shape;14144;p93"/>
            <p:cNvSpPr/>
            <p:nvPr/>
          </p:nvSpPr>
          <p:spPr>
            <a:xfrm>
              <a:off x="7296981" y="2073601"/>
              <a:ext cx="32339" cy="11120"/>
            </a:xfrm>
            <a:custGeom>
              <a:avLst/>
              <a:gdLst/>
              <a:ahLst/>
              <a:cxnLst/>
              <a:rect l="l" t="t" r="r" b="b"/>
              <a:pathLst>
                <a:path w="1233" h="424" extrusionOk="0">
                  <a:moveTo>
                    <a:pt x="285" y="0"/>
                  </a:moveTo>
                  <a:cubicBezTo>
                    <a:pt x="1" y="0"/>
                    <a:pt x="1" y="424"/>
                    <a:pt x="285" y="424"/>
                  </a:cubicBezTo>
                  <a:lnTo>
                    <a:pt x="954" y="424"/>
                  </a:lnTo>
                  <a:cubicBezTo>
                    <a:pt x="1233" y="424"/>
                    <a:pt x="1233" y="0"/>
                    <a:pt x="95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45" name="Google Shape;14145;p93"/>
          <p:cNvGrpSpPr/>
          <p:nvPr/>
        </p:nvGrpSpPr>
        <p:grpSpPr>
          <a:xfrm>
            <a:off x="7547375" y="1790594"/>
            <a:ext cx="379014" cy="379119"/>
            <a:chOff x="7547375" y="1975169"/>
            <a:chExt cx="379014" cy="379119"/>
          </a:xfrm>
        </p:grpSpPr>
        <p:sp>
          <p:nvSpPr>
            <p:cNvPr id="14146" name="Google Shape;14146;p93"/>
            <p:cNvSpPr/>
            <p:nvPr/>
          </p:nvSpPr>
          <p:spPr>
            <a:xfrm>
              <a:off x="7589155" y="2130515"/>
              <a:ext cx="91141" cy="60717"/>
            </a:xfrm>
            <a:custGeom>
              <a:avLst/>
              <a:gdLst/>
              <a:ahLst/>
              <a:cxnLst/>
              <a:rect l="l" t="t" r="r" b="b"/>
              <a:pathLst>
                <a:path w="3475" h="2315" extrusionOk="0">
                  <a:moveTo>
                    <a:pt x="1665" y="0"/>
                  </a:moveTo>
                  <a:cubicBezTo>
                    <a:pt x="746" y="0"/>
                    <a:pt x="0" y="746"/>
                    <a:pt x="0" y="1665"/>
                  </a:cubicBezTo>
                  <a:lnTo>
                    <a:pt x="0" y="2315"/>
                  </a:lnTo>
                  <a:lnTo>
                    <a:pt x="140" y="2093"/>
                  </a:lnTo>
                  <a:lnTo>
                    <a:pt x="140" y="2089"/>
                  </a:lnTo>
                  <a:cubicBezTo>
                    <a:pt x="164" y="2045"/>
                    <a:pt x="212" y="2021"/>
                    <a:pt x="260" y="2021"/>
                  </a:cubicBezTo>
                  <a:lnTo>
                    <a:pt x="270" y="2021"/>
                  </a:lnTo>
                  <a:cubicBezTo>
                    <a:pt x="351" y="2021"/>
                    <a:pt x="1660" y="1988"/>
                    <a:pt x="2266" y="1150"/>
                  </a:cubicBezTo>
                  <a:cubicBezTo>
                    <a:pt x="2298" y="1107"/>
                    <a:pt x="2343" y="1087"/>
                    <a:pt x="2388" y="1087"/>
                  </a:cubicBezTo>
                  <a:cubicBezTo>
                    <a:pt x="2454" y="1087"/>
                    <a:pt x="2519" y="1131"/>
                    <a:pt x="2536" y="1208"/>
                  </a:cubicBezTo>
                  <a:cubicBezTo>
                    <a:pt x="2536" y="1213"/>
                    <a:pt x="2704" y="1901"/>
                    <a:pt x="3248" y="2026"/>
                  </a:cubicBezTo>
                  <a:lnTo>
                    <a:pt x="3267" y="2026"/>
                  </a:lnTo>
                  <a:lnTo>
                    <a:pt x="3277" y="2031"/>
                  </a:lnTo>
                  <a:lnTo>
                    <a:pt x="3282" y="2036"/>
                  </a:lnTo>
                  <a:lnTo>
                    <a:pt x="3287" y="2036"/>
                  </a:lnTo>
                  <a:lnTo>
                    <a:pt x="3296" y="2040"/>
                  </a:lnTo>
                  <a:lnTo>
                    <a:pt x="3301" y="2045"/>
                  </a:lnTo>
                  <a:lnTo>
                    <a:pt x="3306" y="2050"/>
                  </a:lnTo>
                  <a:lnTo>
                    <a:pt x="3311" y="2055"/>
                  </a:lnTo>
                  <a:lnTo>
                    <a:pt x="3320" y="2060"/>
                  </a:lnTo>
                  <a:lnTo>
                    <a:pt x="3325" y="2065"/>
                  </a:lnTo>
                  <a:lnTo>
                    <a:pt x="3330" y="2069"/>
                  </a:lnTo>
                  <a:lnTo>
                    <a:pt x="3335" y="2074"/>
                  </a:lnTo>
                  <a:lnTo>
                    <a:pt x="3339" y="2084"/>
                  </a:lnTo>
                  <a:lnTo>
                    <a:pt x="3474" y="2281"/>
                  </a:lnTo>
                  <a:lnTo>
                    <a:pt x="3474" y="1665"/>
                  </a:lnTo>
                  <a:cubicBezTo>
                    <a:pt x="3474" y="746"/>
                    <a:pt x="2733" y="0"/>
                    <a:pt x="1814" y="0"/>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7" name="Google Shape;14147;p93"/>
            <p:cNvSpPr/>
            <p:nvPr/>
          </p:nvSpPr>
          <p:spPr>
            <a:xfrm>
              <a:off x="7577038" y="2195743"/>
              <a:ext cx="15159" cy="22870"/>
            </a:xfrm>
            <a:custGeom>
              <a:avLst/>
              <a:gdLst/>
              <a:ahLst/>
              <a:cxnLst/>
              <a:rect l="l" t="t" r="r" b="b"/>
              <a:pathLst>
                <a:path w="578" h="872" extrusionOk="0">
                  <a:moveTo>
                    <a:pt x="578" y="1"/>
                  </a:moveTo>
                  <a:lnTo>
                    <a:pt x="486" y="15"/>
                  </a:lnTo>
                  <a:lnTo>
                    <a:pt x="472" y="15"/>
                  </a:lnTo>
                  <a:lnTo>
                    <a:pt x="443" y="20"/>
                  </a:lnTo>
                  <a:lnTo>
                    <a:pt x="428" y="44"/>
                  </a:lnTo>
                  <a:cubicBezTo>
                    <a:pt x="400" y="78"/>
                    <a:pt x="356" y="102"/>
                    <a:pt x="313" y="102"/>
                  </a:cubicBezTo>
                  <a:lnTo>
                    <a:pt x="284" y="102"/>
                  </a:lnTo>
                  <a:lnTo>
                    <a:pt x="265" y="121"/>
                  </a:lnTo>
                  <a:cubicBezTo>
                    <a:pt x="0" y="367"/>
                    <a:pt x="135" y="805"/>
                    <a:pt x="486" y="857"/>
                  </a:cubicBezTo>
                  <a:lnTo>
                    <a:pt x="578" y="872"/>
                  </a:lnTo>
                  <a:lnTo>
                    <a:pt x="578" y="1"/>
                  </a:ln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8" name="Google Shape;14148;p93"/>
            <p:cNvSpPr/>
            <p:nvPr/>
          </p:nvSpPr>
          <p:spPr>
            <a:xfrm>
              <a:off x="7621441" y="2254938"/>
              <a:ext cx="26673" cy="25388"/>
            </a:xfrm>
            <a:custGeom>
              <a:avLst/>
              <a:gdLst/>
              <a:ahLst/>
              <a:cxnLst/>
              <a:rect l="l" t="t" r="r" b="b"/>
              <a:pathLst>
                <a:path w="1017" h="968" extrusionOk="0">
                  <a:moveTo>
                    <a:pt x="1" y="1"/>
                  </a:moveTo>
                  <a:lnTo>
                    <a:pt x="1" y="482"/>
                  </a:lnTo>
                  <a:lnTo>
                    <a:pt x="501" y="968"/>
                  </a:lnTo>
                  <a:lnTo>
                    <a:pt x="1016" y="434"/>
                  </a:lnTo>
                  <a:lnTo>
                    <a:pt x="1016" y="1"/>
                  </a:lnTo>
                  <a:lnTo>
                    <a:pt x="925" y="15"/>
                  </a:lnTo>
                  <a:cubicBezTo>
                    <a:pt x="833" y="34"/>
                    <a:pt x="747" y="44"/>
                    <a:pt x="655" y="44"/>
                  </a:cubicBezTo>
                  <a:lnTo>
                    <a:pt x="367" y="44"/>
                  </a:lnTo>
                  <a:cubicBezTo>
                    <a:pt x="275" y="44"/>
                    <a:pt x="184" y="34"/>
                    <a:pt x="92" y="15"/>
                  </a:cubicBezTo>
                  <a:lnTo>
                    <a:pt x="1" y="1"/>
                  </a:ln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49" name="Google Shape;14149;p93"/>
            <p:cNvSpPr/>
            <p:nvPr/>
          </p:nvSpPr>
          <p:spPr>
            <a:xfrm>
              <a:off x="7677490" y="2195743"/>
              <a:ext cx="14792" cy="22870"/>
            </a:xfrm>
            <a:custGeom>
              <a:avLst/>
              <a:gdLst/>
              <a:ahLst/>
              <a:cxnLst/>
              <a:rect l="l" t="t" r="r" b="b"/>
              <a:pathLst>
                <a:path w="564" h="872" extrusionOk="0">
                  <a:moveTo>
                    <a:pt x="0" y="1"/>
                  </a:moveTo>
                  <a:lnTo>
                    <a:pt x="0" y="872"/>
                  </a:lnTo>
                  <a:lnTo>
                    <a:pt x="87" y="857"/>
                  </a:lnTo>
                  <a:cubicBezTo>
                    <a:pt x="443" y="790"/>
                    <a:pt x="563" y="347"/>
                    <a:pt x="294" y="116"/>
                  </a:cubicBezTo>
                  <a:lnTo>
                    <a:pt x="294" y="112"/>
                  </a:lnTo>
                  <a:lnTo>
                    <a:pt x="275" y="97"/>
                  </a:lnTo>
                  <a:lnTo>
                    <a:pt x="246" y="97"/>
                  </a:lnTo>
                  <a:cubicBezTo>
                    <a:pt x="207" y="92"/>
                    <a:pt x="174" y="73"/>
                    <a:pt x="145" y="44"/>
                  </a:cubicBezTo>
                  <a:lnTo>
                    <a:pt x="130" y="25"/>
                  </a:lnTo>
                  <a:lnTo>
                    <a:pt x="106" y="20"/>
                  </a:lnTo>
                  <a:lnTo>
                    <a:pt x="92" y="15"/>
                  </a:lnTo>
                  <a:lnTo>
                    <a:pt x="0" y="1"/>
                  </a:ln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0" name="Google Shape;14150;p93"/>
            <p:cNvSpPr/>
            <p:nvPr/>
          </p:nvSpPr>
          <p:spPr>
            <a:xfrm>
              <a:off x="7600118" y="2171010"/>
              <a:ext cx="69450" cy="77030"/>
            </a:xfrm>
            <a:custGeom>
              <a:avLst/>
              <a:gdLst/>
              <a:ahLst/>
              <a:cxnLst/>
              <a:rect l="l" t="t" r="r" b="b"/>
              <a:pathLst>
                <a:path w="2648" h="2937" extrusionOk="0">
                  <a:moveTo>
                    <a:pt x="1916" y="1"/>
                  </a:moveTo>
                  <a:lnTo>
                    <a:pt x="1844" y="68"/>
                  </a:lnTo>
                  <a:cubicBezTo>
                    <a:pt x="1276" y="593"/>
                    <a:pt x="487" y="732"/>
                    <a:pt x="68" y="766"/>
                  </a:cubicBezTo>
                  <a:lnTo>
                    <a:pt x="1" y="771"/>
                  </a:lnTo>
                  <a:lnTo>
                    <a:pt x="1" y="1757"/>
                  </a:lnTo>
                  <a:cubicBezTo>
                    <a:pt x="1" y="2412"/>
                    <a:pt x="525" y="2936"/>
                    <a:pt x="1180" y="2936"/>
                  </a:cubicBezTo>
                  <a:lnTo>
                    <a:pt x="1468" y="2936"/>
                  </a:lnTo>
                  <a:cubicBezTo>
                    <a:pt x="2118" y="2936"/>
                    <a:pt x="2642" y="2412"/>
                    <a:pt x="2647" y="1757"/>
                  </a:cubicBezTo>
                  <a:lnTo>
                    <a:pt x="2647" y="742"/>
                  </a:lnTo>
                  <a:lnTo>
                    <a:pt x="2599" y="723"/>
                  </a:lnTo>
                  <a:cubicBezTo>
                    <a:pt x="2267" y="588"/>
                    <a:pt x="2070" y="304"/>
                    <a:pt x="1959" y="92"/>
                  </a:cubicBezTo>
                  <a:lnTo>
                    <a:pt x="1916" y="1"/>
                  </a:ln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1" name="Google Shape;14151;p93"/>
            <p:cNvSpPr/>
            <p:nvPr/>
          </p:nvSpPr>
          <p:spPr>
            <a:xfrm>
              <a:off x="7557472" y="2270334"/>
              <a:ext cx="153746" cy="78394"/>
            </a:xfrm>
            <a:custGeom>
              <a:avLst/>
              <a:gdLst/>
              <a:ahLst/>
              <a:cxnLst/>
              <a:rect l="l" t="t" r="r" b="b"/>
              <a:pathLst>
                <a:path w="5862" h="2989" extrusionOk="0">
                  <a:moveTo>
                    <a:pt x="3730" y="1"/>
                  </a:moveTo>
                  <a:lnTo>
                    <a:pt x="3056" y="703"/>
                  </a:lnTo>
                  <a:cubicBezTo>
                    <a:pt x="3026" y="735"/>
                    <a:pt x="2986" y="751"/>
                    <a:pt x="2945" y="751"/>
                  </a:cubicBezTo>
                  <a:cubicBezTo>
                    <a:pt x="2906" y="751"/>
                    <a:pt x="2868" y="736"/>
                    <a:pt x="2839" y="708"/>
                  </a:cubicBezTo>
                  <a:lnTo>
                    <a:pt x="2185" y="68"/>
                  </a:lnTo>
                  <a:lnTo>
                    <a:pt x="2170" y="54"/>
                  </a:lnTo>
                  <a:lnTo>
                    <a:pt x="2137" y="10"/>
                  </a:lnTo>
                  <a:lnTo>
                    <a:pt x="838" y="520"/>
                  </a:lnTo>
                  <a:lnTo>
                    <a:pt x="828" y="520"/>
                  </a:lnTo>
                  <a:cubicBezTo>
                    <a:pt x="794" y="535"/>
                    <a:pt x="0" y="824"/>
                    <a:pt x="0" y="1824"/>
                  </a:cubicBezTo>
                  <a:lnTo>
                    <a:pt x="0" y="2989"/>
                  </a:lnTo>
                  <a:lnTo>
                    <a:pt x="5861" y="2989"/>
                  </a:lnTo>
                  <a:lnTo>
                    <a:pt x="5861" y="1824"/>
                  </a:lnTo>
                  <a:cubicBezTo>
                    <a:pt x="5861" y="814"/>
                    <a:pt x="5043" y="525"/>
                    <a:pt x="5033" y="525"/>
                  </a:cubicBezTo>
                  <a:lnTo>
                    <a:pt x="5024" y="520"/>
                  </a:lnTo>
                  <a:lnTo>
                    <a:pt x="3730" y="1"/>
                  </a:lnTo>
                  <a:close/>
                </a:path>
              </a:pathLst>
            </a:custGeom>
            <a:solidFill>
              <a:srgbClr val="94A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2" name="Google Shape;14152;p93"/>
            <p:cNvSpPr/>
            <p:nvPr/>
          </p:nvSpPr>
          <p:spPr>
            <a:xfrm>
              <a:off x="7846473" y="1995469"/>
              <a:ext cx="59589" cy="59484"/>
            </a:xfrm>
            <a:custGeom>
              <a:avLst/>
              <a:gdLst/>
              <a:ahLst/>
              <a:cxnLst/>
              <a:rect l="l" t="t" r="r" b="b"/>
              <a:pathLst>
                <a:path w="2272" h="2268" extrusionOk="0">
                  <a:moveTo>
                    <a:pt x="0" y="1"/>
                  </a:moveTo>
                  <a:lnTo>
                    <a:pt x="0" y="2267"/>
                  </a:lnTo>
                  <a:lnTo>
                    <a:pt x="2271" y="2267"/>
                  </a:lnTo>
                  <a:lnTo>
                    <a:pt x="1136" y="1136"/>
                  </a:lnTo>
                  <a:lnTo>
                    <a:pt x="0" y="1"/>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3" name="Google Shape;14153;p93"/>
            <p:cNvSpPr/>
            <p:nvPr/>
          </p:nvSpPr>
          <p:spPr>
            <a:xfrm>
              <a:off x="7642528" y="1987024"/>
              <a:ext cx="271848" cy="355015"/>
            </a:xfrm>
            <a:custGeom>
              <a:avLst/>
              <a:gdLst/>
              <a:ahLst/>
              <a:cxnLst/>
              <a:rect l="l" t="t" r="r" b="b"/>
              <a:pathLst>
                <a:path w="10365" h="13536" extrusionOk="0">
                  <a:moveTo>
                    <a:pt x="6116" y="3460"/>
                  </a:moveTo>
                  <a:cubicBezTo>
                    <a:pt x="6419" y="3460"/>
                    <a:pt x="6419" y="3917"/>
                    <a:pt x="6116" y="3917"/>
                  </a:cubicBezTo>
                  <a:lnTo>
                    <a:pt x="2517" y="3917"/>
                  </a:lnTo>
                  <a:cubicBezTo>
                    <a:pt x="2209" y="3917"/>
                    <a:pt x="2209" y="3460"/>
                    <a:pt x="2517" y="3460"/>
                  </a:cubicBezTo>
                  <a:close/>
                  <a:moveTo>
                    <a:pt x="7954" y="5024"/>
                  </a:moveTo>
                  <a:cubicBezTo>
                    <a:pt x="8257" y="5024"/>
                    <a:pt x="8257" y="5476"/>
                    <a:pt x="7954" y="5481"/>
                  </a:cubicBezTo>
                  <a:lnTo>
                    <a:pt x="2517" y="5481"/>
                  </a:lnTo>
                  <a:cubicBezTo>
                    <a:pt x="2209" y="5481"/>
                    <a:pt x="2209" y="5024"/>
                    <a:pt x="2517" y="5024"/>
                  </a:cubicBezTo>
                  <a:close/>
                  <a:moveTo>
                    <a:pt x="7954" y="6588"/>
                  </a:moveTo>
                  <a:cubicBezTo>
                    <a:pt x="8257" y="6588"/>
                    <a:pt x="8257" y="7040"/>
                    <a:pt x="7954" y="7045"/>
                  </a:cubicBezTo>
                  <a:lnTo>
                    <a:pt x="2517" y="7045"/>
                  </a:lnTo>
                  <a:cubicBezTo>
                    <a:pt x="2209" y="7045"/>
                    <a:pt x="2209" y="6588"/>
                    <a:pt x="2517" y="6588"/>
                  </a:cubicBezTo>
                  <a:close/>
                  <a:moveTo>
                    <a:pt x="7954" y="8151"/>
                  </a:moveTo>
                  <a:cubicBezTo>
                    <a:pt x="8257" y="8151"/>
                    <a:pt x="8257" y="8604"/>
                    <a:pt x="7954" y="8609"/>
                  </a:cubicBezTo>
                  <a:lnTo>
                    <a:pt x="2517" y="8609"/>
                  </a:lnTo>
                  <a:cubicBezTo>
                    <a:pt x="2209" y="8609"/>
                    <a:pt x="2209" y="8151"/>
                    <a:pt x="2517" y="8151"/>
                  </a:cubicBezTo>
                  <a:close/>
                  <a:moveTo>
                    <a:pt x="7954" y="9715"/>
                  </a:moveTo>
                  <a:cubicBezTo>
                    <a:pt x="8257" y="9715"/>
                    <a:pt x="8257" y="10172"/>
                    <a:pt x="7954" y="10172"/>
                  </a:cubicBezTo>
                  <a:lnTo>
                    <a:pt x="2517" y="10172"/>
                  </a:lnTo>
                  <a:cubicBezTo>
                    <a:pt x="2209" y="10172"/>
                    <a:pt x="2209" y="9715"/>
                    <a:pt x="2517" y="9715"/>
                  </a:cubicBezTo>
                  <a:close/>
                  <a:moveTo>
                    <a:pt x="1" y="0"/>
                  </a:moveTo>
                  <a:lnTo>
                    <a:pt x="1" y="5106"/>
                  </a:lnTo>
                  <a:cubicBezTo>
                    <a:pt x="1035" y="5216"/>
                    <a:pt x="1819" y="6092"/>
                    <a:pt x="1819" y="7136"/>
                  </a:cubicBezTo>
                  <a:lnTo>
                    <a:pt x="1819" y="7742"/>
                  </a:lnTo>
                  <a:cubicBezTo>
                    <a:pt x="2450" y="8200"/>
                    <a:pt x="2127" y="9196"/>
                    <a:pt x="1348" y="9200"/>
                  </a:cubicBezTo>
                  <a:cubicBezTo>
                    <a:pt x="1232" y="9605"/>
                    <a:pt x="958" y="9946"/>
                    <a:pt x="592" y="10144"/>
                  </a:cubicBezTo>
                  <a:lnTo>
                    <a:pt x="592" y="10437"/>
                  </a:lnTo>
                  <a:lnTo>
                    <a:pt x="1916" y="10966"/>
                  </a:lnTo>
                  <a:cubicBezTo>
                    <a:pt x="2291" y="11096"/>
                    <a:pt x="2998" y="11606"/>
                    <a:pt x="2998" y="12631"/>
                  </a:cubicBezTo>
                  <a:lnTo>
                    <a:pt x="2998" y="13536"/>
                  </a:lnTo>
                  <a:lnTo>
                    <a:pt x="10365" y="13536"/>
                  </a:lnTo>
                  <a:lnTo>
                    <a:pt x="10365" y="3046"/>
                  </a:lnTo>
                  <a:lnTo>
                    <a:pt x="7550" y="3046"/>
                  </a:lnTo>
                  <a:cubicBezTo>
                    <a:pt x="7425" y="3046"/>
                    <a:pt x="7324" y="2945"/>
                    <a:pt x="7324" y="2820"/>
                  </a:cubicBezTo>
                  <a:lnTo>
                    <a:pt x="7324" y="0"/>
                  </a:lnTo>
                  <a:close/>
                </a:path>
              </a:pathLst>
            </a:custGeom>
            <a:solidFill>
              <a:srgbClr val="E0E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4" name="Google Shape;14154;p93"/>
            <p:cNvSpPr/>
            <p:nvPr/>
          </p:nvSpPr>
          <p:spPr>
            <a:xfrm>
              <a:off x="7589155" y="2130515"/>
              <a:ext cx="50383" cy="60717"/>
            </a:xfrm>
            <a:custGeom>
              <a:avLst/>
              <a:gdLst/>
              <a:ahLst/>
              <a:cxnLst/>
              <a:rect l="l" t="t" r="r" b="b"/>
              <a:pathLst>
                <a:path w="1921" h="2315" extrusionOk="0">
                  <a:moveTo>
                    <a:pt x="1665" y="0"/>
                  </a:moveTo>
                  <a:cubicBezTo>
                    <a:pt x="746" y="0"/>
                    <a:pt x="0" y="746"/>
                    <a:pt x="0" y="1665"/>
                  </a:cubicBezTo>
                  <a:lnTo>
                    <a:pt x="0" y="2315"/>
                  </a:lnTo>
                  <a:lnTo>
                    <a:pt x="140" y="2093"/>
                  </a:lnTo>
                  <a:lnTo>
                    <a:pt x="140" y="2089"/>
                  </a:lnTo>
                  <a:cubicBezTo>
                    <a:pt x="164" y="2045"/>
                    <a:pt x="212" y="2021"/>
                    <a:pt x="260" y="2021"/>
                  </a:cubicBezTo>
                  <a:lnTo>
                    <a:pt x="270" y="2021"/>
                  </a:lnTo>
                  <a:cubicBezTo>
                    <a:pt x="279" y="2021"/>
                    <a:pt x="313" y="2021"/>
                    <a:pt x="361" y="2016"/>
                  </a:cubicBezTo>
                  <a:lnTo>
                    <a:pt x="361" y="1670"/>
                  </a:lnTo>
                  <a:lnTo>
                    <a:pt x="361" y="1665"/>
                  </a:lnTo>
                  <a:cubicBezTo>
                    <a:pt x="361" y="789"/>
                    <a:pt x="1044" y="63"/>
                    <a:pt x="1920" y="5"/>
                  </a:cubicBezTo>
                  <a:cubicBezTo>
                    <a:pt x="1882" y="5"/>
                    <a:pt x="1848" y="0"/>
                    <a:pt x="1814" y="0"/>
                  </a:cubicBezTo>
                  <a:close/>
                </a:path>
              </a:pathLst>
            </a:custGeom>
            <a:solidFill>
              <a:srgbClr val="6D8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5" name="Google Shape;14155;p93"/>
            <p:cNvSpPr/>
            <p:nvPr/>
          </p:nvSpPr>
          <p:spPr>
            <a:xfrm>
              <a:off x="7639617" y="2254938"/>
              <a:ext cx="8498" cy="1154"/>
            </a:xfrm>
            <a:custGeom>
              <a:avLst/>
              <a:gdLst/>
              <a:ahLst/>
              <a:cxnLst/>
              <a:rect l="l" t="t" r="r" b="b"/>
              <a:pathLst>
                <a:path w="324" h="44" extrusionOk="0">
                  <a:moveTo>
                    <a:pt x="323" y="1"/>
                  </a:moveTo>
                  <a:lnTo>
                    <a:pt x="237" y="15"/>
                  </a:lnTo>
                  <a:cubicBezTo>
                    <a:pt x="160" y="30"/>
                    <a:pt x="78" y="39"/>
                    <a:pt x="1" y="44"/>
                  </a:cubicBezTo>
                  <a:lnTo>
                    <a:pt x="323" y="44"/>
                  </a:lnTo>
                  <a:lnTo>
                    <a:pt x="323" y="1"/>
                  </a:ln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6" name="Google Shape;14156;p93"/>
            <p:cNvSpPr/>
            <p:nvPr/>
          </p:nvSpPr>
          <p:spPr>
            <a:xfrm>
              <a:off x="7621572" y="2254938"/>
              <a:ext cx="17704" cy="25388"/>
            </a:xfrm>
            <a:custGeom>
              <a:avLst/>
              <a:gdLst/>
              <a:ahLst/>
              <a:cxnLst/>
              <a:rect l="l" t="t" r="r" b="b"/>
              <a:pathLst>
                <a:path w="675" h="968" extrusionOk="0">
                  <a:moveTo>
                    <a:pt x="1" y="1"/>
                  </a:moveTo>
                  <a:lnTo>
                    <a:pt x="1" y="482"/>
                  </a:lnTo>
                  <a:lnTo>
                    <a:pt x="501" y="968"/>
                  </a:lnTo>
                  <a:lnTo>
                    <a:pt x="674" y="790"/>
                  </a:lnTo>
                  <a:lnTo>
                    <a:pt x="362" y="482"/>
                  </a:lnTo>
                  <a:lnTo>
                    <a:pt x="362" y="44"/>
                  </a:lnTo>
                  <a:cubicBezTo>
                    <a:pt x="270" y="44"/>
                    <a:pt x="179" y="34"/>
                    <a:pt x="92" y="15"/>
                  </a:cubicBezTo>
                  <a:lnTo>
                    <a:pt x="1" y="1"/>
                  </a:ln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7" name="Google Shape;14157;p93"/>
            <p:cNvSpPr/>
            <p:nvPr/>
          </p:nvSpPr>
          <p:spPr>
            <a:xfrm>
              <a:off x="7600118" y="2171010"/>
              <a:ext cx="53294" cy="77030"/>
            </a:xfrm>
            <a:custGeom>
              <a:avLst/>
              <a:gdLst/>
              <a:ahLst/>
              <a:cxnLst/>
              <a:rect l="l" t="t" r="r" b="b"/>
              <a:pathLst>
                <a:path w="2032" h="2937" extrusionOk="0">
                  <a:moveTo>
                    <a:pt x="1916" y="1"/>
                  </a:moveTo>
                  <a:lnTo>
                    <a:pt x="1844" y="68"/>
                  </a:lnTo>
                  <a:cubicBezTo>
                    <a:pt x="1276" y="593"/>
                    <a:pt x="487" y="732"/>
                    <a:pt x="68" y="766"/>
                  </a:cubicBezTo>
                  <a:lnTo>
                    <a:pt x="1" y="771"/>
                  </a:lnTo>
                  <a:lnTo>
                    <a:pt x="1" y="1757"/>
                  </a:lnTo>
                  <a:cubicBezTo>
                    <a:pt x="1" y="2412"/>
                    <a:pt x="525" y="2936"/>
                    <a:pt x="1180" y="2936"/>
                  </a:cubicBezTo>
                  <a:lnTo>
                    <a:pt x="1502" y="2936"/>
                  </a:lnTo>
                  <a:cubicBezTo>
                    <a:pt x="867" y="2917"/>
                    <a:pt x="366" y="2397"/>
                    <a:pt x="362" y="1762"/>
                  </a:cubicBezTo>
                  <a:lnTo>
                    <a:pt x="362" y="776"/>
                  </a:lnTo>
                  <a:lnTo>
                    <a:pt x="434" y="766"/>
                  </a:lnTo>
                  <a:cubicBezTo>
                    <a:pt x="809" y="737"/>
                    <a:pt x="1488" y="622"/>
                    <a:pt x="2031" y="213"/>
                  </a:cubicBezTo>
                  <a:cubicBezTo>
                    <a:pt x="2002" y="174"/>
                    <a:pt x="1983" y="131"/>
                    <a:pt x="1959" y="92"/>
                  </a:cubicBezTo>
                  <a:lnTo>
                    <a:pt x="1916" y="1"/>
                  </a:ln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8" name="Google Shape;14158;p93"/>
            <p:cNvSpPr/>
            <p:nvPr/>
          </p:nvSpPr>
          <p:spPr>
            <a:xfrm>
              <a:off x="7557472" y="2270727"/>
              <a:ext cx="58592" cy="73332"/>
            </a:xfrm>
            <a:custGeom>
              <a:avLst/>
              <a:gdLst/>
              <a:ahLst/>
              <a:cxnLst/>
              <a:rect l="l" t="t" r="r" b="b"/>
              <a:pathLst>
                <a:path w="2234" h="2796" extrusionOk="0">
                  <a:moveTo>
                    <a:pt x="2137" y="0"/>
                  </a:moveTo>
                  <a:lnTo>
                    <a:pt x="838" y="510"/>
                  </a:lnTo>
                  <a:lnTo>
                    <a:pt x="828" y="510"/>
                  </a:lnTo>
                  <a:cubicBezTo>
                    <a:pt x="794" y="520"/>
                    <a:pt x="0" y="809"/>
                    <a:pt x="0" y="1814"/>
                  </a:cubicBezTo>
                  <a:lnTo>
                    <a:pt x="0" y="2796"/>
                  </a:lnTo>
                  <a:lnTo>
                    <a:pt x="366" y="2796"/>
                  </a:lnTo>
                  <a:lnTo>
                    <a:pt x="366" y="1809"/>
                  </a:lnTo>
                  <a:cubicBezTo>
                    <a:pt x="366" y="809"/>
                    <a:pt x="1160" y="520"/>
                    <a:pt x="1194" y="510"/>
                  </a:cubicBezTo>
                  <a:lnTo>
                    <a:pt x="1203" y="510"/>
                  </a:lnTo>
                  <a:lnTo>
                    <a:pt x="2233" y="106"/>
                  </a:lnTo>
                  <a:lnTo>
                    <a:pt x="2185" y="58"/>
                  </a:lnTo>
                  <a:lnTo>
                    <a:pt x="2170" y="43"/>
                  </a:lnTo>
                  <a:lnTo>
                    <a:pt x="2137" y="0"/>
                  </a:lnTo>
                  <a:close/>
                </a:path>
              </a:pathLst>
            </a:custGeom>
            <a:solidFill>
              <a:srgbClr val="7D8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59" name="Google Shape;14159;p93"/>
            <p:cNvSpPr/>
            <p:nvPr/>
          </p:nvSpPr>
          <p:spPr>
            <a:xfrm>
              <a:off x="7642528" y="1987024"/>
              <a:ext cx="88229" cy="355015"/>
            </a:xfrm>
            <a:custGeom>
              <a:avLst/>
              <a:gdLst/>
              <a:ahLst/>
              <a:cxnLst/>
              <a:rect l="l" t="t" r="r" b="b"/>
              <a:pathLst>
                <a:path w="3364" h="13536" extrusionOk="0">
                  <a:moveTo>
                    <a:pt x="1" y="0"/>
                  </a:moveTo>
                  <a:lnTo>
                    <a:pt x="1" y="5106"/>
                  </a:lnTo>
                  <a:cubicBezTo>
                    <a:pt x="1035" y="5216"/>
                    <a:pt x="1824" y="6092"/>
                    <a:pt x="1824" y="7136"/>
                  </a:cubicBezTo>
                  <a:lnTo>
                    <a:pt x="1824" y="7742"/>
                  </a:lnTo>
                  <a:cubicBezTo>
                    <a:pt x="2450" y="8200"/>
                    <a:pt x="2127" y="9196"/>
                    <a:pt x="1353" y="9200"/>
                  </a:cubicBezTo>
                  <a:cubicBezTo>
                    <a:pt x="1237" y="9605"/>
                    <a:pt x="963" y="9946"/>
                    <a:pt x="592" y="10144"/>
                  </a:cubicBezTo>
                  <a:lnTo>
                    <a:pt x="592" y="10437"/>
                  </a:lnTo>
                  <a:lnTo>
                    <a:pt x="1916" y="10966"/>
                  </a:lnTo>
                  <a:cubicBezTo>
                    <a:pt x="2291" y="11096"/>
                    <a:pt x="2998" y="11606"/>
                    <a:pt x="2998" y="12631"/>
                  </a:cubicBezTo>
                  <a:lnTo>
                    <a:pt x="2998" y="13536"/>
                  </a:lnTo>
                  <a:lnTo>
                    <a:pt x="3359" y="13536"/>
                  </a:lnTo>
                  <a:lnTo>
                    <a:pt x="3359" y="12626"/>
                  </a:lnTo>
                  <a:cubicBezTo>
                    <a:pt x="3364" y="11606"/>
                    <a:pt x="2661" y="11096"/>
                    <a:pt x="2281" y="10966"/>
                  </a:cubicBezTo>
                  <a:lnTo>
                    <a:pt x="958" y="10437"/>
                  </a:lnTo>
                  <a:lnTo>
                    <a:pt x="958" y="10144"/>
                  </a:lnTo>
                  <a:cubicBezTo>
                    <a:pt x="1329" y="9946"/>
                    <a:pt x="1603" y="9605"/>
                    <a:pt x="1718" y="9200"/>
                  </a:cubicBezTo>
                  <a:cubicBezTo>
                    <a:pt x="2079" y="9196"/>
                    <a:pt x="2392" y="8955"/>
                    <a:pt x="2488" y="8604"/>
                  </a:cubicBezTo>
                  <a:cubicBezTo>
                    <a:pt x="2228" y="8570"/>
                    <a:pt x="2224" y="8195"/>
                    <a:pt x="2483" y="8151"/>
                  </a:cubicBezTo>
                  <a:cubicBezTo>
                    <a:pt x="2430" y="7988"/>
                    <a:pt x="2329" y="7843"/>
                    <a:pt x="2190" y="7742"/>
                  </a:cubicBezTo>
                  <a:lnTo>
                    <a:pt x="2190" y="7136"/>
                  </a:lnTo>
                  <a:cubicBezTo>
                    <a:pt x="2190" y="6092"/>
                    <a:pt x="1401" y="5216"/>
                    <a:pt x="366" y="5106"/>
                  </a:cubicBezTo>
                  <a:lnTo>
                    <a:pt x="366" y="0"/>
                  </a:lnTo>
                  <a:close/>
                </a:path>
              </a:pathLst>
            </a:custGeom>
            <a:solidFill>
              <a:srgbClr val="D9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0" name="Google Shape;14160;p93"/>
            <p:cNvSpPr/>
            <p:nvPr/>
          </p:nvSpPr>
          <p:spPr>
            <a:xfrm>
              <a:off x="7547375" y="1975169"/>
              <a:ext cx="379014" cy="379119"/>
            </a:xfrm>
            <a:custGeom>
              <a:avLst/>
              <a:gdLst/>
              <a:ahLst/>
              <a:cxnLst/>
              <a:rect l="l" t="t" r="r" b="b"/>
              <a:pathLst>
                <a:path w="14451" h="14455" extrusionOk="0">
                  <a:moveTo>
                    <a:pt x="11404" y="780"/>
                  </a:moveTo>
                  <a:lnTo>
                    <a:pt x="12121" y="1492"/>
                  </a:lnTo>
                  <a:lnTo>
                    <a:pt x="12299" y="1670"/>
                  </a:lnTo>
                  <a:lnTo>
                    <a:pt x="13084" y="2454"/>
                  </a:lnTo>
                  <a:lnTo>
                    <a:pt x="13651" y="3027"/>
                  </a:lnTo>
                  <a:lnTo>
                    <a:pt x="13666" y="3041"/>
                  </a:lnTo>
                  <a:lnTo>
                    <a:pt x="11399" y="3041"/>
                  </a:lnTo>
                  <a:lnTo>
                    <a:pt x="11399" y="780"/>
                  </a:lnTo>
                  <a:close/>
                  <a:moveTo>
                    <a:pt x="3407" y="6000"/>
                  </a:moveTo>
                  <a:cubicBezTo>
                    <a:pt x="4283" y="6000"/>
                    <a:pt x="4995" y="6712"/>
                    <a:pt x="5000" y="7588"/>
                  </a:cubicBezTo>
                  <a:lnTo>
                    <a:pt x="5000" y="7963"/>
                  </a:lnTo>
                  <a:lnTo>
                    <a:pt x="4990" y="7954"/>
                  </a:lnTo>
                  <a:lnTo>
                    <a:pt x="4985" y="7949"/>
                  </a:lnTo>
                  <a:lnTo>
                    <a:pt x="4976" y="7939"/>
                  </a:lnTo>
                  <a:lnTo>
                    <a:pt x="4971" y="7930"/>
                  </a:lnTo>
                  <a:lnTo>
                    <a:pt x="4961" y="7925"/>
                  </a:lnTo>
                  <a:lnTo>
                    <a:pt x="4952" y="7915"/>
                  </a:lnTo>
                  <a:lnTo>
                    <a:pt x="4942" y="7911"/>
                  </a:lnTo>
                  <a:lnTo>
                    <a:pt x="4937" y="7906"/>
                  </a:lnTo>
                  <a:lnTo>
                    <a:pt x="4923" y="7901"/>
                  </a:lnTo>
                  <a:lnTo>
                    <a:pt x="4913" y="7891"/>
                  </a:lnTo>
                  <a:lnTo>
                    <a:pt x="4904" y="7891"/>
                  </a:lnTo>
                  <a:lnTo>
                    <a:pt x="4894" y="7887"/>
                  </a:lnTo>
                  <a:lnTo>
                    <a:pt x="4884" y="7887"/>
                  </a:lnTo>
                  <a:lnTo>
                    <a:pt x="4870" y="7882"/>
                  </a:lnTo>
                  <a:lnTo>
                    <a:pt x="4865" y="7882"/>
                  </a:lnTo>
                  <a:cubicBezTo>
                    <a:pt x="4365" y="7766"/>
                    <a:pt x="4211" y="7126"/>
                    <a:pt x="4211" y="7117"/>
                  </a:cubicBezTo>
                  <a:cubicBezTo>
                    <a:pt x="4185" y="7005"/>
                    <a:pt x="4086" y="6941"/>
                    <a:pt x="3986" y="6941"/>
                  </a:cubicBezTo>
                  <a:cubicBezTo>
                    <a:pt x="3917" y="6941"/>
                    <a:pt x="3848" y="6971"/>
                    <a:pt x="3802" y="7035"/>
                  </a:cubicBezTo>
                  <a:cubicBezTo>
                    <a:pt x="3200" y="7867"/>
                    <a:pt x="1877" y="7877"/>
                    <a:pt x="1863" y="7877"/>
                  </a:cubicBezTo>
                  <a:lnTo>
                    <a:pt x="1805" y="7877"/>
                  </a:lnTo>
                  <a:lnTo>
                    <a:pt x="1795" y="7882"/>
                  </a:lnTo>
                  <a:lnTo>
                    <a:pt x="1781" y="7887"/>
                  </a:lnTo>
                  <a:lnTo>
                    <a:pt x="1771" y="7887"/>
                  </a:lnTo>
                  <a:lnTo>
                    <a:pt x="1762" y="7896"/>
                  </a:lnTo>
                  <a:lnTo>
                    <a:pt x="1752" y="7896"/>
                  </a:lnTo>
                  <a:lnTo>
                    <a:pt x="1738" y="7901"/>
                  </a:lnTo>
                  <a:lnTo>
                    <a:pt x="1733" y="7906"/>
                  </a:lnTo>
                  <a:lnTo>
                    <a:pt x="1723" y="7915"/>
                  </a:lnTo>
                  <a:lnTo>
                    <a:pt x="1718" y="7920"/>
                  </a:lnTo>
                  <a:lnTo>
                    <a:pt x="1704" y="7930"/>
                  </a:lnTo>
                  <a:lnTo>
                    <a:pt x="1699" y="7935"/>
                  </a:lnTo>
                  <a:lnTo>
                    <a:pt x="1689" y="7944"/>
                  </a:lnTo>
                  <a:lnTo>
                    <a:pt x="1685" y="7949"/>
                  </a:lnTo>
                  <a:lnTo>
                    <a:pt x="1680" y="7963"/>
                  </a:lnTo>
                  <a:lnTo>
                    <a:pt x="1675" y="7968"/>
                  </a:lnTo>
                  <a:lnTo>
                    <a:pt x="1670" y="7973"/>
                  </a:lnTo>
                  <a:lnTo>
                    <a:pt x="1670" y="7588"/>
                  </a:lnTo>
                  <a:cubicBezTo>
                    <a:pt x="1670" y="6712"/>
                    <a:pt x="2377" y="6000"/>
                    <a:pt x="3258" y="6000"/>
                  </a:cubicBezTo>
                  <a:close/>
                  <a:moveTo>
                    <a:pt x="5053" y="8502"/>
                  </a:moveTo>
                  <a:cubicBezTo>
                    <a:pt x="5091" y="8546"/>
                    <a:pt x="5149" y="8575"/>
                    <a:pt x="5207" y="8579"/>
                  </a:cubicBezTo>
                  <a:cubicBezTo>
                    <a:pt x="5428" y="8772"/>
                    <a:pt x="5327" y="9138"/>
                    <a:pt x="5038" y="9190"/>
                  </a:cubicBezTo>
                  <a:lnTo>
                    <a:pt x="5038" y="8502"/>
                  </a:lnTo>
                  <a:close/>
                  <a:moveTo>
                    <a:pt x="1632" y="8502"/>
                  </a:moveTo>
                  <a:lnTo>
                    <a:pt x="1632" y="9195"/>
                  </a:lnTo>
                  <a:cubicBezTo>
                    <a:pt x="1458" y="9171"/>
                    <a:pt x="1329" y="9022"/>
                    <a:pt x="1333" y="8849"/>
                  </a:cubicBezTo>
                  <a:cubicBezTo>
                    <a:pt x="1333" y="8748"/>
                    <a:pt x="1372" y="8656"/>
                    <a:pt x="1444" y="8589"/>
                  </a:cubicBezTo>
                  <a:cubicBezTo>
                    <a:pt x="1511" y="8589"/>
                    <a:pt x="1574" y="8555"/>
                    <a:pt x="1617" y="8502"/>
                  </a:cubicBezTo>
                  <a:close/>
                  <a:moveTo>
                    <a:pt x="3908" y="7593"/>
                  </a:moveTo>
                  <a:cubicBezTo>
                    <a:pt x="4028" y="7834"/>
                    <a:pt x="4240" y="8117"/>
                    <a:pt x="4581" y="8262"/>
                  </a:cubicBezTo>
                  <a:lnTo>
                    <a:pt x="4581" y="9229"/>
                  </a:lnTo>
                  <a:cubicBezTo>
                    <a:pt x="4581" y="9840"/>
                    <a:pt x="4086" y="10331"/>
                    <a:pt x="3479" y="10331"/>
                  </a:cubicBezTo>
                  <a:lnTo>
                    <a:pt x="3191" y="10331"/>
                  </a:lnTo>
                  <a:cubicBezTo>
                    <a:pt x="2580" y="10331"/>
                    <a:pt x="2084" y="9840"/>
                    <a:pt x="2084" y="9229"/>
                  </a:cubicBezTo>
                  <a:lnTo>
                    <a:pt x="2084" y="8315"/>
                  </a:lnTo>
                  <a:cubicBezTo>
                    <a:pt x="2483" y="8276"/>
                    <a:pt x="3316" y="8142"/>
                    <a:pt x="3908" y="7593"/>
                  </a:cubicBezTo>
                  <a:close/>
                  <a:moveTo>
                    <a:pt x="3768" y="10764"/>
                  </a:moveTo>
                  <a:lnTo>
                    <a:pt x="3768" y="11077"/>
                  </a:lnTo>
                  <a:lnTo>
                    <a:pt x="3325" y="11534"/>
                  </a:lnTo>
                  <a:lnTo>
                    <a:pt x="2907" y="11125"/>
                  </a:lnTo>
                  <a:lnTo>
                    <a:pt x="2907" y="10764"/>
                  </a:lnTo>
                  <a:cubicBezTo>
                    <a:pt x="2998" y="10778"/>
                    <a:pt x="3094" y="10788"/>
                    <a:pt x="3191" y="10788"/>
                  </a:cubicBezTo>
                  <a:lnTo>
                    <a:pt x="3479" y="10788"/>
                  </a:lnTo>
                  <a:cubicBezTo>
                    <a:pt x="3576" y="10788"/>
                    <a:pt x="3672" y="10778"/>
                    <a:pt x="3768" y="10764"/>
                  </a:cubicBezTo>
                  <a:close/>
                  <a:moveTo>
                    <a:pt x="10947" y="452"/>
                  </a:moveTo>
                  <a:lnTo>
                    <a:pt x="10947" y="3272"/>
                  </a:lnTo>
                  <a:cubicBezTo>
                    <a:pt x="10947" y="3397"/>
                    <a:pt x="11048" y="3498"/>
                    <a:pt x="11173" y="3498"/>
                  </a:cubicBezTo>
                  <a:lnTo>
                    <a:pt x="13993" y="3498"/>
                  </a:lnTo>
                  <a:lnTo>
                    <a:pt x="13993" y="13988"/>
                  </a:lnTo>
                  <a:lnTo>
                    <a:pt x="6636" y="13988"/>
                  </a:lnTo>
                  <a:lnTo>
                    <a:pt x="6636" y="13088"/>
                  </a:lnTo>
                  <a:cubicBezTo>
                    <a:pt x="6636" y="12068"/>
                    <a:pt x="5929" y="11558"/>
                    <a:pt x="5553" y="11428"/>
                  </a:cubicBezTo>
                  <a:lnTo>
                    <a:pt x="4220" y="10894"/>
                  </a:lnTo>
                  <a:lnTo>
                    <a:pt x="4220" y="10600"/>
                  </a:lnTo>
                  <a:cubicBezTo>
                    <a:pt x="4586" y="10403"/>
                    <a:pt x="4860" y="10061"/>
                    <a:pt x="4976" y="9657"/>
                  </a:cubicBezTo>
                  <a:cubicBezTo>
                    <a:pt x="5755" y="9652"/>
                    <a:pt x="6078" y="8656"/>
                    <a:pt x="5447" y="8194"/>
                  </a:cubicBezTo>
                  <a:lnTo>
                    <a:pt x="5447" y="7588"/>
                  </a:lnTo>
                  <a:cubicBezTo>
                    <a:pt x="5447" y="6544"/>
                    <a:pt x="4663" y="5668"/>
                    <a:pt x="3624" y="5558"/>
                  </a:cubicBezTo>
                  <a:lnTo>
                    <a:pt x="3624" y="452"/>
                  </a:lnTo>
                  <a:close/>
                  <a:moveTo>
                    <a:pt x="3398" y="0"/>
                  </a:moveTo>
                  <a:cubicBezTo>
                    <a:pt x="3272" y="5"/>
                    <a:pt x="3171" y="106"/>
                    <a:pt x="3171" y="231"/>
                  </a:cubicBezTo>
                  <a:lnTo>
                    <a:pt x="3171" y="5553"/>
                  </a:lnTo>
                  <a:cubicBezTo>
                    <a:pt x="2074" y="5596"/>
                    <a:pt x="1208" y="6501"/>
                    <a:pt x="1208" y="7598"/>
                  </a:cubicBezTo>
                  <a:lnTo>
                    <a:pt x="1208" y="8199"/>
                  </a:lnTo>
                  <a:cubicBezTo>
                    <a:pt x="573" y="8656"/>
                    <a:pt x="900" y="9657"/>
                    <a:pt x="1680" y="9657"/>
                  </a:cubicBezTo>
                  <a:lnTo>
                    <a:pt x="1689" y="9657"/>
                  </a:lnTo>
                  <a:cubicBezTo>
                    <a:pt x="1805" y="10061"/>
                    <a:pt x="2074" y="10403"/>
                    <a:pt x="2445" y="10605"/>
                  </a:cubicBezTo>
                  <a:lnTo>
                    <a:pt x="2445" y="10894"/>
                  </a:lnTo>
                  <a:lnTo>
                    <a:pt x="1083" y="11423"/>
                  </a:lnTo>
                  <a:cubicBezTo>
                    <a:pt x="708" y="11553"/>
                    <a:pt x="0" y="12063"/>
                    <a:pt x="0" y="13088"/>
                  </a:cubicBezTo>
                  <a:lnTo>
                    <a:pt x="0" y="14224"/>
                  </a:lnTo>
                  <a:cubicBezTo>
                    <a:pt x="0" y="14349"/>
                    <a:pt x="106" y="14450"/>
                    <a:pt x="231" y="14450"/>
                  </a:cubicBezTo>
                  <a:lnTo>
                    <a:pt x="1237" y="14450"/>
                  </a:lnTo>
                  <a:cubicBezTo>
                    <a:pt x="1545" y="14450"/>
                    <a:pt x="1545" y="13993"/>
                    <a:pt x="1237" y="13993"/>
                  </a:cubicBezTo>
                  <a:lnTo>
                    <a:pt x="458" y="13993"/>
                  </a:lnTo>
                  <a:lnTo>
                    <a:pt x="458" y="13088"/>
                  </a:lnTo>
                  <a:cubicBezTo>
                    <a:pt x="458" y="12140"/>
                    <a:pt x="1203" y="11866"/>
                    <a:pt x="1237" y="11856"/>
                  </a:cubicBezTo>
                  <a:lnTo>
                    <a:pt x="1247" y="11851"/>
                  </a:lnTo>
                  <a:lnTo>
                    <a:pt x="2498" y="11365"/>
                  </a:lnTo>
                  <a:cubicBezTo>
                    <a:pt x="2503" y="11370"/>
                    <a:pt x="2507" y="11375"/>
                    <a:pt x="2517" y="11385"/>
                  </a:cubicBezTo>
                  <a:lnTo>
                    <a:pt x="3171" y="12025"/>
                  </a:lnTo>
                  <a:cubicBezTo>
                    <a:pt x="3215" y="12063"/>
                    <a:pt x="3272" y="12087"/>
                    <a:pt x="3330" y="12087"/>
                  </a:cubicBezTo>
                  <a:lnTo>
                    <a:pt x="3335" y="12087"/>
                  </a:lnTo>
                  <a:cubicBezTo>
                    <a:pt x="3393" y="12087"/>
                    <a:pt x="3450" y="12063"/>
                    <a:pt x="3494" y="12020"/>
                  </a:cubicBezTo>
                  <a:lnTo>
                    <a:pt x="4134" y="11351"/>
                  </a:lnTo>
                  <a:lnTo>
                    <a:pt x="5385" y="11851"/>
                  </a:lnTo>
                  <a:lnTo>
                    <a:pt x="5394" y="11856"/>
                  </a:lnTo>
                  <a:cubicBezTo>
                    <a:pt x="5404" y="11856"/>
                    <a:pt x="6174" y="12130"/>
                    <a:pt x="6174" y="13088"/>
                  </a:cubicBezTo>
                  <a:lnTo>
                    <a:pt x="6174" y="13997"/>
                  </a:lnTo>
                  <a:lnTo>
                    <a:pt x="2041" y="13997"/>
                  </a:lnTo>
                  <a:cubicBezTo>
                    <a:pt x="1738" y="13997"/>
                    <a:pt x="1738" y="14455"/>
                    <a:pt x="2041" y="14455"/>
                  </a:cubicBezTo>
                  <a:lnTo>
                    <a:pt x="6400" y="14455"/>
                  </a:lnTo>
                  <a:cubicBezTo>
                    <a:pt x="6424" y="14455"/>
                    <a:pt x="6443" y="14450"/>
                    <a:pt x="6463" y="14445"/>
                  </a:cubicBezTo>
                  <a:lnTo>
                    <a:pt x="14219" y="14445"/>
                  </a:lnTo>
                  <a:cubicBezTo>
                    <a:pt x="14349" y="14445"/>
                    <a:pt x="14450" y="14344"/>
                    <a:pt x="14450" y="14219"/>
                  </a:cubicBezTo>
                  <a:lnTo>
                    <a:pt x="14450" y="3272"/>
                  </a:lnTo>
                  <a:cubicBezTo>
                    <a:pt x="14450" y="3272"/>
                    <a:pt x="14450" y="3267"/>
                    <a:pt x="14450" y="3262"/>
                  </a:cubicBezTo>
                  <a:lnTo>
                    <a:pt x="14450" y="3258"/>
                  </a:lnTo>
                  <a:cubicBezTo>
                    <a:pt x="14450" y="3243"/>
                    <a:pt x="14450" y="3234"/>
                    <a:pt x="14450" y="3229"/>
                  </a:cubicBezTo>
                  <a:cubicBezTo>
                    <a:pt x="14445" y="3219"/>
                    <a:pt x="14445" y="3210"/>
                    <a:pt x="14440" y="3200"/>
                  </a:cubicBezTo>
                  <a:lnTo>
                    <a:pt x="14440" y="3190"/>
                  </a:lnTo>
                  <a:cubicBezTo>
                    <a:pt x="14436" y="3181"/>
                    <a:pt x="14431" y="3171"/>
                    <a:pt x="14431" y="3166"/>
                  </a:cubicBezTo>
                  <a:cubicBezTo>
                    <a:pt x="14426" y="3157"/>
                    <a:pt x="14416" y="3147"/>
                    <a:pt x="14412" y="3137"/>
                  </a:cubicBezTo>
                  <a:lnTo>
                    <a:pt x="14407" y="3133"/>
                  </a:lnTo>
                  <a:cubicBezTo>
                    <a:pt x="14402" y="3128"/>
                    <a:pt x="14397" y="3118"/>
                    <a:pt x="14388" y="3108"/>
                  </a:cubicBezTo>
                  <a:lnTo>
                    <a:pt x="12626" y="1352"/>
                  </a:lnTo>
                  <a:lnTo>
                    <a:pt x="11342" y="63"/>
                  </a:lnTo>
                  <a:cubicBezTo>
                    <a:pt x="11337" y="58"/>
                    <a:pt x="11327" y="53"/>
                    <a:pt x="11318" y="43"/>
                  </a:cubicBezTo>
                  <a:lnTo>
                    <a:pt x="11313" y="39"/>
                  </a:lnTo>
                  <a:cubicBezTo>
                    <a:pt x="11303" y="34"/>
                    <a:pt x="11298" y="29"/>
                    <a:pt x="11289" y="24"/>
                  </a:cubicBezTo>
                  <a:cubicBezTo>
                    <a:pt x="11279" y="19"/>
                    <a:pt x="11270" y="19"/>
                    <a:pt x="11265" y="15"/>
                  </a:cubicBezTo>
                  <a:lnTo>
                    <a:pt x="11255" y="15"/>
                  </a:lnTo>
                  <a:cubicBezTo>
                    <a:pt x="11246" y="10"/>
                    <a:pt x="11236" y="10"/>
                    <a:pt x="11226" y="5"/>
                  </a:cubicBezTo>
                  <a:cubicBezTo>
                    <a:pt x="11217" y="5"/>
                    <a:pt x="11207" y="5"/>
                    <a:pt x="1119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1" name="Google Shape;14161;p93"/>
            <p:cNvSpPr/>
            <p:nvPr/>
          </p:nvSpPr>
          <p:spPr>
            <a:xfrm>
              <a:off x="7700465" y="2077771"/>
              <a:ext cx="110444" cy="12012"/>
            </a:xfrm>
            <a:custGeom>
              <a:avLst/>
              <a:gdLst/>
              <a:ahLst/>
              <a:cxnLst/>
              <a:rect l="l" t="t" r="r" b="b"/>
              <a:pathLst>
                <a:path w="4211" h="458" extrusionOk="0">
                  <a:moveTo>
                    <a:pt x="308" y="0"/>
                  </a:moveTo>
                  <a:cubicBezTo>
                    <a:pt x="0" y="0"/>
                    <a:pt x="0" y="457"/>
                    <a:pt x="308" y="457"/>
                  </a:cubicBezTo>
                  <a:lnTo>
                    <a:pt x="3907" y="457"/>
                  </a:lnTo>
                  <a:cubicBezTo>
                    <a:pt x="4210" y="457"/>
                    <a:pt x="4210" y="0"/>
                    <a:pt x="390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2" name="Google Shape;14162;p93"/>
            <p:cNvSpPr/>
            <p:nvPr/>
          </p:nvSpPr>
          <p:spPr>
            <a:xfrm>
              <a:off x="7700465" y="2118765"/>
              <a:ext cx="158650" cy="12012"/>
            </a:xfrm>
            <a:custGeom>
              <a:avLst/>
              <a:gdLst/>
              <a:ahLst/>
              <a:cxnLst/>
              <a:rect l="l" t="t" r="r" b="b"/>
              <a:pathLst>
                <a:path w="6049" h="458" extrusionOk="0">
                  <a:moveTo>
                    <a:pt x="308" y="1"/>
                  </a:moveTo>
                  <a:cubicBezTo>
                    <a:pt x="0" y="1"/>
                    <a:pt x="0" y="458"/>
                    <a:pt x="308" y="458"/>
                  </a:cubicBezTo>
                  <a:lnTo>
                    <a:pt x="5745" y="458"/>
                  </a:lnTo>
                  <a:cubicBezTo>
                    <a:pt x="6048" y="458"/>
                    <a:pt x="6048" y="1"/>
                    <a:pt x="574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3" name="Google Shape;14163;p93"/>
            <p:cNvSpPr/>
            <p:nvPr/>
          </p:nvSpPr>
          <p:spPr>
            <a:xfrm>
              <a:off x="7700465" y="2159785"/>
              <a:ext cx="158650" cy="12012"/>
            </a:xfrm>
            <a:custGeom>
              <a:avLst/>
              <a:gdLst/>
              <a:ahLst/>
              <a:cxnLst/>
              <a:rect l="l" t="t" r="r" b="b"/>
              <a:pathLst>
                <a:path w="6049" h="458" extrusionOk="0">
                  <a:moveTo>
                    <a:pt x="308" y="1"/>
                  </a:moveTo>
                  <a:cubicBezTo>
                    <a:pt x="0" y="1"/>
                    <a:pt x="0" y="458"/>
                    <a:pt x="308" y="458"/>
                  </a:cubicBezTo>
                  <a:lnTo>
                    <a:pt x="5745" y="458"/>
                  </a:lnTo>
                  <a:cubicBezTo>
                    <a:pt x="6048" y="458"/>
                    <a:pt x="6048" y="1"/>
                    <a:pt x="574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4" name="Google Shape;14164;p93"/>
            <p:cNvSpPr/>
            <p:nvPr/>
          </p:nvSpPr>
          <p:spPr>
            <a:xfrm>
              <a:off x="7700465" y="2200805"/>
              <a:ext cx="158650" cy="12012"/>
            </a:xfrm>
            <a:custGeom>
              <a:avLst/>
              <a:gdLst/>
              <a:ahLst/>
              <a:cxnLst/>
              <a:rect l="l" t="t" r="r" b="b"/>
              <a:pathLst>
                <a:path w="6049" h="458" extrusionOk="0">
                  <a:moveTo>
                    <a:pt x="308" y="0"/>
                  </a:moveTo>
                  <a:cubicBezTo>
                    <a:pt x="0" y="0"/>
                    <a:pt x="0" y="458"/>
                    <a:pt x="308" y="458"/>
                  </a:cubicBezTo>
                  <a:lnTo>
                    <a:pt x="5745" y="458"/>
                  </a:lnTo>
                  <a:cubicBezTo>
                    <a:pt x="6048" y="458"/>
                    <a:pt x="6048" y="0"/>
                    <a:pt x="574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5" name="Google Shape;14165;p93"/>
            <p:cNvSpPr/>
            <p:nvPr/>
          </p:nvSpPr>
          <p:spPr>
            <a:xfrm>
              <a:off x="7700465" y="2241824"/>
              <a:ext cx="158650" cy="11881"/>
            </a:xfrm>
            <a:custGeom>
              <a:avLst/>
              <a:gdLst/>
              <a:ahLst/>
              <a:cxnLst/>
              <a:rect l="l" t="t" r="r" b="b"/>
              <a:pathLst>
                <a:path w="6049" h="453" extrusionOk="0">
                  <a:moveTo>
                    <a:pt x="308" y="0"/>
                  </a:moveTo>
                  <a:cubicBezTo>
                    <a:pt x="0" y="0"/>
                    <a:pt x="0" y="453"/>
                    <a:pt x="308" y="453"/>
                  </a:cubicBezTo>
                  <a:lnTo>
                    <a:pt x="5745" y="453"/>
                  </a:lnTo>
                  <a:cubicBezTo>
                    <a:pt x="6048" y="453"/>
                    <a:pt x="6048" y="0"/>
                    <a:pt x="574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66" name="Google Shape;14166;p93"/>
          <p:cNvGrpSpPr/>
          <p:nvPr/>
        </p:nvGrpSpPr>
        <p:grpSpPr>
          <a:xfrm>
            <a:off x="7978083" y="1806698"/>
            <a:ext cx="370306" cy="362962"/>
            <a:chOff x="7978083" y="1991273"/>
            <a:chExt cx="370306" cy="362962"/>
          </a:xfrm>
        </p:grpSpPr>
        <p:sp>
          <p:nvSpPr>
            <p:cNvPr id="14167" name="Google Shape;14167;p93"/>
            <p:cNvSpPr/>
            <p:nvPr/>
          </p:nvSpPr>
          <p:spPr>
            <a:xfrm>
              <a:off x="8132825" y="1996728"/>
              <a:ext cx="68296" cy="68192"/>
            </a:xfrm>
            <a:custGeom>
              <a:avLst/>
              <a:gdLst/>
              <a:ahLst/>
              <a:cxnLst/>
              <a:rect l="l" t="t" r="r" b="b"/>
              <a:pathLst>
                <a:path w="2604" h="2600" extrusionOk="0">
                  <a:moveTo>
                    <a:pt x="1304" y="1"/>
                  </a:moveTo>
                  <a:cubicBezTo>
                    <a:pt x="582" y="1"/>
                    <a:pt x="0" y="583"/>
                    <a:pt x="0" y="1300"/>
                  </a:cubicBezTo>
                  <a:cubicBezTo>
                    <a:pt x="0" y="2017"/>
                    <a:pt x="582" y="2599"/>
                    <a:pt x="1304" y="2599"/>
                  </a:cubicBezTo>
                  <a:cubicBezTo>
                    <a:pt x="2021" y="2599"/>
                    <a:pt x="2603" y="2017"/>
                    <a:pt x="2603" y="1300"/>
                  </a:cubicBezTo>
                  <a:cubicBezTo>
                    <a:pt x="2603" y="583"/>
                    <a:pt x="2021" y="1"/>
                    <a:pt x="1304" y="1"/>
                  </a:cubicBezTo>
                  <a:close/>
                </a:path>
              </a:pathLst>
            </a:custGeom>
            <a:solidFill>
              <a:srgbClr val="A3B2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8" name="Google Shape;14168;p93"/>
            <p:cNvSpPr/>
            <p:nvPr/>
          </p:nvSpPr>
          <p:spPr>
            <a:xfrm>
              <a:off x="8125744" y="1998118"/>
              <a:ext cx="67798" cy="66801"/>
            </a:xfrm>
            <a:custGeom>
              <a:avLst/>
              <a:gdLst/>
              <a:ahLst/>
              <a:cxnLst/>
              <a:rect l="l" t="t" r="r" b="b"/>
              <a:pathLst>
                <a:path w="2585" h="2547" extrusionOk="0">
                  <a:moveTo>
                    <a:pt x="1208" y="1"/>
                  </a:moveTo>
                  <a:lnTo>
                    <a:pt x="1208" y="1"/>
                  </a:lnTo>
                  <a:cubicBezTo>
                    <a:pt x="366" y="241"/>
                    <a:pt x="1" y="1237"/>
                    <a:pt x="491" y="1969"/>
                  </a:cubicBezTo>
                  <a:cubicBezTo>
                    <a:pt x="746" y="2352"/>
                    <a:pt x="1156" y="2546"/>
                    <a:pt x="1569" y="2546"/>
                  </a:cubicBezTo>
                  <a:cubicBezTo>
                    <a:pt x="1944" y="2546"/>
                    <a:pt x="2321" y="2386"/>
                    <a:pt x="2585" y="2060"/>
                  </a:cubicBezTo>
                  <a:lnTo>
                    <a:pt x="2585" y="2060"/>
                  </a:lnTo>
                  <a:cubicBezTo>
                    <a:pt x="2464" y="2094"/>
                    <a:pt x="2344" y="2113"/>
                    <a:pt x="2219" y="2113"/>
                  </a:cubicBezTo>
                  <a:cubicBezTo>
                    <a:pt x="1131" y="2113"/>
                    <a:pt x="525" y="848"/>
                    <a:pt x="1208" y="1"/>
                  </a:cubicBez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69" name="Google Shape;14169;p93"/>
            <p:cNvSpPr/>
            <p:nvPr/>
          </p:nvSpPr>
          <p:spPr>
            <a:xfrm>
              <a:off x="8064660" y="2150081"/>
              <a:ext cx="45452" cy="45452"/>
            </a:xfrm>
            <a:custGeom>
              <a:avLst/>
              <a:gdLst/>
              <a:ahLst/>
              <a:cxnLst/>
              <a:rect l="l" t="t" r="r" b="b"/>
              <a:pathLst>
                <a:path w="1733" h="1733" extrusionOk="0">
                  <a:moveTo>
                    <a:pt x="867" y="0"/>
                  </a:moveTo>
                  <a:cubicBezTo>
                    <a:pt x="391" y="0"/>
                    <a:pt x="1" y="390"/>
                    <a:pt x="1" y="866"/>
                  </a:cubicBezTo>
                  <a:cubicBezTo>
                    <a:pt x="1" y="1347"/>
                    <a:pt x="391" y="1732"/>
                    <a:pt x="867" y="1732"/>
                  </a:cubicBezTo>
                  <a:cubicBezTo>
                    <a:pt x="1348" y="1732"/>
                    <a:pt x="1733" y="1347"/>
                    <a:pt x="1733" y="866"/>
                  </a:cubicBezTo>
                  <a:cubicBezTo>
                    <a:pt x="1733" y="390"/>
                    <a:pt x="1348" y="0"/>
                    <a:pt x="867" y="0"/>
                  </a:cubicBezTo>
                  <a:close/>
                </a:path>
              </a:pathLst>
            </a:custGeom>
            <a:solidFill>
              <a:srgbClr val="C4D0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0" name="Google Shape;14170;p93"/>
            <p:cNvSpPr/>
            <p:nvPr/>
          </p:nvSpPr>
          <p:spPr>
            <a:xfrm>
              <a:off x="8059991" y="2151077"/>
              <a:ext cx="45085" cy="44508"/>
            </a:xfrm>
            <a:custGeom>
              <a:avLst/>
              <a:gdLst/>
              <a:ahLst/>
              <a:cxnLst/>
              <a:rect l="l" t="t" r="r" b="b"/>
              <a:pathLst>
                <a:path w="1719" h="1697" extrusionOk="0">
                  <a:moveTo>
                    <a:pt x="804" y="1"/>
                  </a:moveTo>
                  <a:lnTo>
                    <a:pt x="804" y="1"/>
                  </a:lnTo>
                  <a:cubicBezTo>
                    <a:pt x="241" y="164"/>
                    <a:pt x="1" y="823"/>
                    <a:pt x="323" y="1309"/>
                  </a:cubicBezTo>
                  <a:cubicBezTo>
                    <a:pt x="495" y="1567"/>
                    <a:pt x="769" y="1697"/>
                    <a:pt x="1044" y="1697"/>
                  </a:cubicBezTo>
                  <a:cubicBezTo>
                    <a:pt x="1294" y="1697"/>
                    <a:pt x="1545" y="1590"/>
                    <a:pt x="1719" y="1372"/>
                  </a:cubicBezTo>
                  <a:lnTo>
                    <a:pt x="1719" y="1372"/>
                  </a:lnTo>
                  <a:cubicBezTo>
                    <a:pt x="1642" y="1396"/>
                    <a:pt x="1560" y="1406"/>
                    <a:pt x="1478" y="1410"/>
                  </a:cubicBezTo>
                  <a:cubicBezTo>
                    <a:pt x="751" y="1410"/>
                    <a:pt x="347" y="564"/>
                    <a:pt x="804" y="1"/>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1" name="Google Shape;14171;p93"/>
            <p:cNvSpPr/>
            <p:nvPr/>
          </p:nvSpPr>
          <p:spPr>
            <a:xfrm>
              <a:off x="8223808" y="2150081"/>
              <a:ext cx="45452" cy="45452"/>
            </a:xfrm>
            <a:custGeom>
              <a:avLst/>
              <a:gdLst/>
              <a:ahLst/>
              <a:cxnLst/>
              <a:rect l="l" t="t" r="r" b="b"/>
              <a:pathLst>
                <a:path w="1733" h="1733" extrusionOk="0">
                  <a:moveTo>
                    <a:pt x="867" y="0"/>
                  </a:moveTo>
                  <a:cubicBezTo>
                    <a:pt x="385" y="0"/>
                    <a:pt x="0" y="390"/>
                    <a:pt x="0" y="866"/>
                  </a:cubicBezTo>
                  <a:cubicBezTo>
                    <a:pt x="0" y="1347"/>
                    <a:pt x="385" y="1732"/>
                    <a:pt x="867" y="1732"/>
                  </a:cubicBezTo>
                  <a:cubicBezTo>
                    <a:pt x="1343" y="1732"/>
                    <a:pt x="1733" y="1347"/>
                    <a:pt x="1733" y="866"/>
                  </a:cubicBezTo>
                  <a:cubicBezTo>
                    <a:pt x="1733" y="390"/>
                    <a:pt x="1343" y="0"/>
                    <a:pt x="867" y="0"/>
                  </a:cubicBezTo>
                  <a:close/>
                </a:path>
              </a:pathLst>
            </a:custGeom>
            <a:solidFill>
              <a:srgbClr val="C4D0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2" name="Google Shape;14172;p93"/>
            <p:cNvSpPr/>
            <p:nvPr/>
          </p:nvSpPr>
          <p:spPr>
            <a:xfrm>
              <a:off x="8219009" y="2150946"/>
              <a:ext cx="45216" cy="44613"/>
            </a:xfrm>
            <a:custGeom>
              <a:avLst/>
              <a:gdLst/>
              <a:ahLst/>
              <a:cxnLst/>
              <a:rect l="l" t="t" r="r" b="b"/>
              <a:pathLst>
                <a:path w="1724" h="1701" extrusionOk="0">
                  <a:moveTo>
                    <a:pt x="804" y="1"/>
                  </a:moveTo>
                  <a:cubicBezTo>
                    <a:pt x="241" y="164"/>
                    <a:pt x="1" y="828"/>
                    <a:pt x="323" y="1314"/>
                  </a:cubicBezTo>
                  <a:cubicBezTo>
                    <a:pt x="495" y="1570"/>
                    <a:pt x="770" y="1700"/>
                    <a:pt x="1047" y="1700"/>
                  </a:cubicBezTo>
                  <a:cubicBezTo>
                    <a:pt x="1297" y="1700"/>
                    <a:pt x="1547" y="1594"/>
                    <a:pt x="1723" y="1377"/>
                  </a:cubicBezTo>
                  <a:lnTo>
                    <a:pt x="1723" y="1377"/>
                  </a:lnTo>
                  <a:cubicBezTo>
                    <a:pt x="1641" y="1401"/>
                    <a:pt x="1564" y="1411"/>
                    <a:pt x="1483" y="1415"/>
                  </a:cubicBezTo>
                  <a:cubicBezTo>
                    <a:pt x="751" y="1415"/>
                    <a:pt x="342" y="569"/>
                    <a:pt x="804" y="1"/>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3" name="Google Shape;14173;p93"/>
            <p:cNvSpPr/>
            <p:nvPr/>
          </p:nvSpPr>
          <p:spPr>
            <a:xfrm>
              <a:off x="7990829" y="2314894"/>
              <a:ext cx="34122" cy="34096"/>
            </a:xfrm>
            <a:custGeom>
              <a:avLst/>
              <a:gdLst/>
              <a:ahLst/>
              <a:cxnLst/>
              <a:rect l="l" t="t" r="r" b="b"/>
              <a:pathLst>
                <a:path w="1301" h="1300" extrusionOk="0">
                  <a:moveTo>
                    <a:pt x="651" y="0"/>
                  </a:moveTo>
                  <a:cubicBezTo>
                    <a:pt x="294" y="0"/>
                    <a:pt x="1" y="289"/>
                    <a:pt x="1" y="650"/>
                  </a:cubicBezTo>
                  <a:cubicBezTo>
                    <a:pt x="1" y="1006"/>
                    <a:pt x="294" y="1299"/>
                    <a:pt x="651" y="1299"/>
                  </a:cubicBezTo>
                  <a:cubicBezTo>
                    <a:pt x="1011" y="1299"/>
                    <a:pt x="1300" y="1006"/>
                    <a:pt x="1300" y="650"/>
                  </a:cubicBezTo>
                  <a:cubicBezTo>
                    <a:pt x="1300" y="289"/>
                    <a:pt x="1011" y="0"/>
                    <a:pt x="651" y="0"/>
                  </a:cubicBezTo>
                  <a:close/>
                </a:path>
              </a:pathLst>
            </a:custGeom>
            <a:solidFill>
              <a:srgbClr val="D7DC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4" name="Google Shape;14174;p93"/>
            <p:cNvSpPr/>
            <p:nvPr/>
          </p:nvSpPr>
          <p:spPr>
            <a:xfrm>
              <a:off x="7987446" y="2315524"/>
              <a:ext cx="33702" cy="33388"/>
            </a:xfrm>
            <a:custGeom>
              <a:avLst/>
              <a:gdLst/>
              <a:ahLst/>
              <a:cxnLst/>
              <a:rect l="l" t="t" r="r" b="b"/>
              <a:pathLst>
                <a:path w="1285" h="1273" extrusionOk="0">
                  <a:moveTo>
                    <a:pt x="601" y="0"/>
                  </a:moveTo>
                  <a:cubicBezTo>
                    <a:pt x="178" y="121"/>
                    <a:pt x="0" y="616"/>
                    <a:pt x="241" y="982"/>
                  </a:cubicBezTo>
                  <a:cubicBezTo>
                    <a:pt x="367" y="1175"/>
                    <a:pt x="575" y="1273"/>
                    <a:pt x="782" y="1273"/>
                  </a:cubicBezTo>
                  <a:cubicBezTo>
                    <a:pt x="969" y="1273"/>
                    <a:pt x="1155" y="1194"/>
                    <a:pt x="1285" y="1035"/>
                  </a:cubicBezTo>
                  <a:lnTo>
                    <a:pt x="1285" y="1035"/>
                  </a:lnTo>
                  <a:cubicBezTo>
                    <a:pt x="1227" y="1049"/>
                    <a:pt x="1164" y="1059"/>
                    <a:pt x="1107" y="1059"/>
                  </a:cubicBezTo>
                  <a:cubicBezTo>
                    <a:pt x="558" y="1054"/>
                    <a:pt x="255" y="424"/>
                    <a:pt x="601" y="0"/>
                  </a:cubicBezTo>
                  <a:close/>
                </a:path>
              </a:pathLst>
            </a:custGeom>
            <a:solidFill>
              <a:srgbClr val="D5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5" name="Google Shape;14175;p93"/>
            <p:cNvSpPr/>
            <p:nvPr/>
          </p:nvSpPr>
          <p:spPr>
            <a:xfrm>
              <a:off x="8149978" y="2314894"/>
              <a:ext cx="34096" cy="34096"/>
            </a:xfrm>
            <a:custGeom>
              <a:avLst/>
              <a:gdLst/>
              <a:ahLst/>
              <a:cxnLst/>
              <a:rect l="l" t="t" r="r" b="b"/>
              <a:pathLst>
                <a:path w="1300" h="1300" extrusionOk="0">
                  <a:moveTo>
                    <a:pt x="650" y="0"/>
                  </a:moveTo>
                  <a:cubicBezTo>
                    <a:pt x="289" y="0"/>
                    <a:pt x="1" y="289"/>
                    <a:pt x="1" y="650"/>
                  </a:cubicBezTo>
                  <a:cubicBezTo>
                    <a:pt x="1" y="1006"/>
                    <a:pt x="289" y="1299"/>
                    <a:pt x="650" y="1299"/>
                  </a:cubicBezTo>
                  <a:cubicBezTo>
                    <a:pt x="1006" y="1299"/>
                    <a:pt x="1300" y="1006"/>
                    <a:pt x="1300" y="650"/>
                  </a:cubicBezTo>
                  <a:cubicBezTo>
                    <a:pt x="1300" y="289"/>
                    <a:pt x="1006" y="0"/>
                    <a:pt x="650" y="0"/>
                  </a:cubicBezTo>
                  <a:close/>
                </a:path>
              </a:pathLst>
            </a:custGeom>
            <a:solidFill>
              <a:srgbClr val="D7DC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6" name="Google Shape;14176;p93"/>
            <p:cNvSpPr/>
            <p:nvPr/>
          </p:nvSpPr>
          <p:spPr>
            <a:xfrm>
              <a:off x="8146437" y="2315524"/>
              <a:ext cx="33860" cy="33388"/>
            </a:xfrm>
            <a:custGeom>
              <a:avLst/>
              <a:gdLst/>
              <a:ahLst/>
              <a:cxnLst/>
              <a:rect l="l" t="t" r="r" b="b"/>
              <a:pathLst>
                <a:path w="1291" h="1273" extrusionOk="0">
                  <a:moveTo>
                    <a:pt x="597" y="0"/>
                  </a:moveTo>
                  <a:cubicBezTo>
                    <a:pt x="179" y="125"/>
                    <a:pt x="1" y="621"/>
                    <a:pt x="246" y="982"/>
                  </a:cubicBezTo>
                  <a:cubicBezTo>
                    <a:pt x="373" y="1175"/>
                    <a:pt x="579" y="1273"/>
                    <a:pt x="786" y="1273"/>
                  </a:cubicBezTo>
                  <a:cubicBezTo>
                    <a:pt x="972" y="1273"/>
                    <a:pt x="1158" y="1194"/>
                    <a:pt x="1290" y="1035"/>
                  </a:cubicBezTo>
                  <a:lnTo>
                    <a:pt x="1290" y="1035"/>
                  </a:lnTo>
                  <a:cubicBezTo>
                    <a:pt x="1228" y="1049"/>
                    <a:pt x="1165" y="1059"/>
                    <a:pt x="1107" y="1059"/>
                  </a:cubicBezTo>
                  <a:cubicBezTo>
                    <a:pt x="559" y="1054"/>
                    <a:pt x="256" y="424"/>
                    <a:pt x="597" y="0"/>
                  </a:cubicBezTo>
                  <a:close/>
                </a:path>
              </a:pathLst>
            </a:custGeom>
            <a:solidFill>
              <a:srgbClr val="D5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7" name="Google Shape;14177;p93"/>
            <p:cNvSpPr/>
            <p:nvPr/>
          </p:nvSpPr>
          <p:spPr>
            <a:xfrm>
              <a:off x="8308995" y="2314894"/>
              <a:ext cx="34096" cy="34096"/>
            </a:xfrm>
            <a:custGeom>
              <a:avLst/>
              <a:gdLst/>
              <a:ahLst/>
              <a:cxnLst/>
              <a:rect l="l" t="t" r="r" b="b"/>
              <a:pathLst>
                <a:path w="1300" h="1300" extrusionOk="0">
                  <a:moveTo>
                    <a:pt x="650" y="0"/>
                  </a:moveTo>
                  <a:cubicBezTo>
                    <a:pt x="289" y="0"/>
                    <a:pt x="0" y="289"/>
                    <a:pt x="0" y="650"/>
                  </a:cubicBezTo>
                  <a:cubicBezTo>
                    <a:pt x="0" y="1006"/>
                    <a:pt x="289" y="1299"/>
                    <a:pt x="650" y="1299"/>
                  </a:cubicBezTo>
                  <a:cubicBezTo>
                    <a:pt x="1006" y="1299"/>
                    <a:pt x="1299" y="1006"/>
                    <a:pt x="1299" y="650"/>
                  </a:cubicBezTo>
                  <a:cubicBezTo>
                    <a:pt x="1299" y="289"/>
                    <a:pt x="1006" y="0"/>
                    <a:pt x="650" y="0"/>
                  </a:cubicBezTo>
                  <a:close/>
                </a:path>
              </a:pathLst>
            </a:custGeom>
            <a:solidFill>
              <a:srgbClr val="D7DC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8" name="Google Shape;14178;p93"/>
            <p:cNvSpPr/>
            <p:nvPr/>
          </p:nvSpPr>
          <p:spPr>
            <a:xfrm>
              <a:off x="8305455" y="2315524"/>
              <a:ext cx="33860" cy="33388"/>
            </a:xfrm>
            <a:custGeom>
              <a:avLst/>
              <a:gdLst/>
              <a:ahLst/>
              <a:cxnLst/>
              <a:rect l="l" t="t" r="r" b="b"/>
              <a:pathLst>
                <a:path w="1291" h="1273" extrusionOk="0">
                  <a:moveTo>
                    <a:pt x="602" y="0"/>
                  </a:moveTo>
                  <a:lnTo>
                    <a:pt x="602" y="0"/>
                  </a:lnTo>
                  <a:cubicBezTo>
                    <a:pt x="183" y="121"/>
                    <a:pt x="1" y="616"/>
                    <a:pt x="246" y="982"/>
                  </a:cubicBezTo>
                  <a:cubicBezTo>
                    <a:pt x="373" y="1175"/>
                    <a:pt x="580" y="1273"/>
                    <a:pt x="788" y="1273"/>
                  </a:cubicBezTo>
                  <a:cubicBezTo>
                    <a:pt x="974" y="1273"/>
                    <a:pt x="1161" y="1194"/>
                    <a:pt x="1290" y="1035"/>
                  </a:cubicBezTo>
                  <a:lnTo>
                    <a:pt x="1290" y="1035"/>
                  </a:lnTo>
                  <a:cubicBezTo>
                    <a:pt x="1232" y="1049"/>
                    <a:pt x="1170" y="1059"/>
                    <a:pt x="1107" y="1059"/>
                  </a:cubicBezTo>
                  <a:cubicBezTo>
                    <a:pt x="564" y="1054"/>
                    <a:pt x="260" y="424"/>
                    <a:pt x="602" y="0"/>
                  </a:cubicBezTo>
                  <a:close/>
                </a:path>
              </a:pathLst>
            </a:custGeom>
            <a:solidFill>
              <a:srgbClr val="D5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79" name="Google Shape;14179;p93"/>
            <p:cNvSpPr/>
            <p:nvPr/>
          </p:nvSpPr>
          <p:spPr>
            <a:xfrm>
              <a:off x="8137100" y="2309465"/>
              <a:ext cx="52271" cy="44770"/>
            </a:xfrm>
            <a:custGeom>
              <a:avLst/>
              <a:gdLst/>
              <a:ahLst/>
              <a:cxnLst/>
              <a:rect l="l" t="t" r="r" b="b"/>
              <a:pathLst>
                <a:path w="1993" h="1707" extrusionOk="0">
                  <a:moveTo>
                    <a:pt x="1135" y="406"/>
                  </a:moveTo>
                  <a:cubicBezTo>
                    <a:pt x="1364" y="406"/>
                    <a:pt x="1584" y="585"/>
                    <a:pt x="1584" y="852"/>
                  </a:cubicBezTo>
                  <a:cubicBezTo>
                    <a:pt x="1584" y="1102"/>
                    <a:pt x="1387" y="1300"/>
                    <a:pt x="1141" y="1300"/>
                  </a:cubicBezTo>
                  <a:cubicBezTo>
                    <a:pt x="742" y="1300"/>
                    <a:pt x="540" y="818"/>
                    <a:pt x="824" y="539"/>
                  </a:cubicBezTo>
                  <a:cubicBezTo>
                    <a:pt x="914" y="447"/>
                    <a:pt x="1025" y="406"/>
                    <a:pt x="1135" y="406"/>
                  </a:cubicBezTo>
                  <a:close/>
                  <a:moveTo>
                    <a:pt x="1141" y="0"/>
                  </a:moveTo>
                  <a:cubicBezTo>
                    <a:pt x="381" y="0"/>
                    <a:pt x="1" y="919"/>
                    <a:pt x="535" y="1453"/>
                  </a:cubicBezTo>
                  <a:cubicBezTo>
                    <a:pt x="709" y="1628"/>
                    <a:pt x="924" y="1706"/>
                    <a:pt x="1134" y="1706"/>
                  </a:cubicBezTo>
                  <a:cubicBezTo>
                    <a:pt x="1573" y="1706"/>
                    <a:pt x="1993" y="1366"/>
                    <a:pt x="1993" y="852"/>
                  </a:cubicBezTo>
                  <a:cubicBezTo>
                    <a:pt x="1988" y="380"/>
                    <a:pt x="1608" y="0"/>
                    <a:pt x="114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0" name="Google Shape;14180;p93"/>
            <p:cNvSpPr/>
            <p:nvPr/>
          </p:nvSpPr>
          <p:spPr>
            <a:xfrm>
              <a:off x="8218510" y="2144704"/>
              <a:ext cx="65516" cy="56127"/>
            </a:xfrm>
            <a:custGeom>
              <a:avLst/>
              <a:gdLst/>
              <a:ahLst/>
              <a:cxnLst/>
              <a:rect l="l" t="t" r="r" b="b"/>
              <a:pathLst>
                <a:path w="2498" h="2140" extrusionOk="0">
                  <a:moveTo>
                    <a:pt x="1069" y="407"/>
                  </a:moveTo>
                  <a:cubicBezTo>
                    <a:pt x="1656" y="407"/>
                    <a:pt x="1949" y="1119"/>
                    <a:pt x="1535" y="1538"/>
                  </a:cubicBezTo>
                  <a:cubicBezTo>
                    <a:pt x="1400" y="1672"/>
                    <a:pt x="1234" y="1732"/>
                    <a:pt x="1072" y="1732"/>
                  </a:cubicBezTo>
                  <a:cubicBezTo>
                    <a:pt x="731" y="1732"/>
                    <a:pt x="404" y="1469"/>
                    <a:pt x="404" y="1071"/>
                  </a:cubicBezTo>
                  <a:cubicBezTo>
                    <a:pt x="404" y="706"/>
                    <a:pt x="703" y="407"/>
                    <a:pt x="1069" y="407"/>
                  </a:cubicBezTo>
                  <a:close/>
                  <a:moveTo>
                    <a:pt x="1076" y="0"/>
                  </a:moveTo>
                  <a:cubicBezTo>
                    <a:pt x="527" y="0"/>
                    <a:pt x="0" y="427"/>
                    <a:pt x="0" y="1071"/>
                  </a:cubicBezTo>
                  <a:cubicBezTo>
                    <a:pt x="0" y="1663"/>
                    <a:pt x="477" y="2139"/>
                    <a:pt x="1069" y="2139"/>
                  </a:cubicBezTo>
                  <a:cubicBezTo>
                    <a:pt x="2021" y="2139"/>
                    <a:pt x="2498" y="989"/>
                    <a:pt x="1824" y="316"/>
                  </a:cubicBezTo>
                  <a:cubicBezTo>
                    <a:pt x="1606" y="98"/>
                    <a:pt x="1338" y="0"/>
                    <a:pt x="107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1" name="Google Shape;14181;p93"/>
            <p:cNvSpPr/>
            <p:nvPr/>
          </p:nvSpPr>
          <p:spPr>
            <a:xfrm>
              <a:off x="8059362" y="2144704"/>
              <a:ext cx="65516" cy="56127"/>
            </a:xfrm>
            <a:custGeom>
              <a:avLst/>
              <a:gdLst/>
              <a:ahLst/>
              <a:cxnLst/>
              <a:rect l="l" t="t" r="r" b="b"/>
              <a:pathLst>
                <a:path w="2498" h="2140" extrusionOk="0">
                  <a:moveTo>
                    <a:pt x="1069" y="407"/>
                  </a:moveTo>
                  <a:cubicBezTo>
                    <a:pt x="1661" y="407"/>
                    <a:pt x="1954" y="1119"/>
                    <a:pt x="1536" y="1538"/>
                  </a:cubicBezTo>
                  <a:cubicBezTo>
                    <a:pt x="1402" y="1672"/>
                    <a:pt x="1237" y="1732"/>
                    <a:pt x="1075" y="1732"/>
                  </a:cubicBezTo>
                  <a:cubicBezTo>
                    <a:pt x="736" y="1732"/>
                    <a:pt x="410" y="1469"/>
                    <a:pt x="410" y="1071"/>
                  </a:cubicBezTo>
                  <a:cubicBezTo>
                    <a:pt x="410" y="706"/>
                    <a:pt x="703" y="407"/>
                    <a:pt x="1069" y="407"/>
                  </a:cubicBezTo>
                  <a:close/>
                  <a:moveTo>
                    <a:pt x="1076" y="0"/>
                  </a:moveTo>
                  <a:cubicBezTo>
                    <a:pt x="527" y="0"/>
                    <a:pt x="1" y="427"/>
                    <a:pt x="1" y="1071"/>
                  </a:cubicBezTo>
                  <a:cubicBezTo>
                    <a:pt x="1" y="1663"/>
                    <a:pt x="482" y="2139"/>
                    <a:pt x="1069" y="2139"/>
                  </a:cubicBezTo>
                  <a:cubicBezTo>
                    <a:pt x="2022" y="2139"/>
                    <a:pt x="2498" y="989"/>
                    <a:pt x="1824" y="316"/>
                  </a:cubicBezTo>
                  <a:cubicBezTo>
                    <a:pt x="1606" y="98"/>
                    <a:pt x="1339" y="0"/>
                    <a:pt x="107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2" name="Google Shape;14182;p93"/>
            <p:cNvSpPr/>
            <p:nvPr/>
          </p:nvSpPr>
          <p:spPr>
            <a:xfrm>
              <a:off x="7978083" y="2309465"/>
              <a:ext cx="52271" cy="44770"/>
            </a:xfrm>
            <a:custGeom>
              <a:avLst/>
              <a:gdLst/>
              <a:ahLst/>
              <a:cxnLst/>
              <a:rect l="l" t="t" r="r" b="b"/>
              <a:pathLst>
                <a:path w="1993" h="1707" extrusionOk="0">
                  <a:moveTo>
                    <a:pt x="1134" y="406"/>
                  </a:moveTo>
                  <a:cubicBezTo>
                    <a:pt x="1364" y="406"/>
                    <a:pt x="1584" y="585"/>
                    <a:pt x="1584" y="852"/>
                  </a:cubicBezTo>
                  <a:cubicBezTo>
                    <a:pt x="1584" y="1102"/>
                    <a:pt x="1382" y="1300"/>
                    <a:pt x="1137" y="1300"/>
                  </a:cubicBezTo>
                  <a:cubicBezTo>
                    <a:pt x="737" y="1300"/>
                    <a:pt x="540" y="818"/>
                    <a:pt x="819" y="539"/>
                  </a:cubicBezTo>
                  <a:cubicBezTo>
                    <a:pt x="911" y="447"/>
                    <a:pt x="1023" y="406"/>
                    <a:pt x="1134" y="406"/>
                  </a:cubicBezTo>
                  <a:close/>
                  <a:moveTo>
                    <a:pt x="1137" y="0"/>
                  </a:moveTo>
                  <a:cubicBezTo>
                    <a:pt x="376" y="0"/>
                    <a:pt x="1" y="919"/>
                    <a:pt x="535" y="1453"/>
                  </a:cubicBezTo>
                  <a:cubicBezTo>
                    <a:pt x="710" y="1628"/>
                    <a:pt x="924" y="1706"/>
                    <a:pt x="1134" y="1706"/>
                  </a:cubicBezTo>
                  <a:cubicBezTo>
                    <a:pt x="1571" y="1706"/>
                    <a:pt x="1990" y="1367"/>
                    <a:pt x="1993" y="857"/>
                  </a:cubicBezTo>
                  <a:cubicBezTo>
                    <a:pt x="1993" y="380"/>
                    <a:pt x="1608" y="0"/>
                    <a:pt x="113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3" name="Google Shape;14183;p93"/>
            <p:cNvSpPr/>
            <p:nvPr/>
          </p:nvSpPr>
          <p:spPr>
            <a:xfrm>
              <a:off x="8296118" y="2309465"/>
              <a:ext cx="52271" cy="44770"/>
            </a:xfrm>
            <a:custGeom>
              <a:avLst/>
              <a:gdLst/>
              <a:ahLst/>
              <a:cxnLst/>
              <a:rect l="l" t="t" r="r" b="b"/>
              <a:pathLst>
                <a:path w="1993" h="1707" extrusionOk="0">
                  <a:moveTo>
                    <a:pt x="1138" y="406"/>
                  </a:moveTo>
                  <a:cubicBezTo>
                    <a:pt x="1368" y="406"/>
                    <a:pt x="1588" y="585"/>
                    <a:pt x="1588" y="852"/>
                  </a:cubicBezTo>
                  <a:cubicBezTo>
                    <a:pt x="1588" y="1102"/>
                    <a:pt x="1386" y="1300"/>
                    <a:pt x="1141" y="1300"/>
                  </a:cubicBezTo>
                  <a:cubicBezTo>
                    <a:pt x="742" y="1300"/>
                    <a:pt x="544" y="818"/>
                    <a:pt x="823" y="539"/>
                  </a:cubicBezTo>
                  <a:cubicBezTo>
                    <a:pt x="915" y="447"/>
                    <a:pt x="1028" y="406"/>
                    <a:pt x="1138" y="406"/>
                  </a:cubicBezTo>
                  <a:close/>
                  <a:moveTo>
                    <a:pt x="1141" y="0"/>
                  </a:moveTo>
                  <a:cubicBezTo>
                    <a:pt x="381" y="0"/>
                    <a:pt x="1" y="919"/>
                    <a:pt x="539" y="1453"/>
                  </a:cubicBezTo>
                  <a:cubicBezTo>
                    <a:pt x="712" y="1628"/>
                    <a:pt x="926" y="1706"/>
                    <a:pt x="1135" y="1706"/>
                  </a:cubicBezTo>
                  <a:cubicBezTo>
                    <a:pt x="1573" y="1706"/>
                    <a:pt x="1993" y="1366"/>
                    <a:pt x="1993" y="852"/>
                  </a:cubicBezTo>
                  <a:cubicBezTo>
                    <a:pt x="1993" y="380"/>
                    <a:pt x="1612" y="0"/>
                    <a:pt x="114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4" name="Google Shape;14184;p93"/>
            <p:cNvSpPr/>
            <p:nvPr/>
          </p:nvSpPr>
          <p:spPr>
            <a:xfrm>
              <a:off x="8127527" y="1991273"/>
              <a:ext cx="92137" cy="78945"/>
            </a:xfrm>
            <a:custGeom>
              <a:avLst/>
              <a:gdLst/>
              <a:ahLst/>
              <a:cxnLst/>
              <a:rect l="l" t="t" r="r" b="b"/>
              <a:pathLst>
                <a:path w="3513" h="3010" extrusionOk="0">
                  <a:moveTo>
                    <a:pt x="1506" y="411"/>
                  </a:moveTo>
                  <a:cubicBezTo>
                    <a:pt x="2483" y="411"/>
                    <a:pt x="2969" y="1590"/>
                    <a:pt x="2281" y="2283"/>
                  </a:cubicBezTo>
                  <a:cubicBezTo>
                    <a:pt x="2057" y="2507"/>
                    <a:pt x="1782" y="2607"/>
                    <a:pt x="1512" y="2607"/>
                  </a:cubicBezTo>
                  <a:cubicBezTo>
                    <a:pt x="948" y="2607"/>
                    <a:pt x="409" y="2169"/>
                    <a:pt x="409" y="1508"/>
                  </a:cubicBezTo>
                  <a:cubicBezTo>
                    <a:pt x="409" y="902"/>
                    <a:pt x="900" y="411"/>
                    <a:pt x="1506" y="411"/>
                  </a:cubicBezTo>
                  <a:close/>
                  <a:moveTo>
                    <a:pt x="1514" y="0"/>
                  </a:moveTo>
                  <a:cubicBezTo>
                    <a:pt x="742" y="0"/>
                    <a:pt x="0" y="600"/>
                    <a:pt x="0" y="1508"/>
                  </a:cubicBezTo>
                  <a:cubicBezTo>
                    <a:pt x="0" y="2336"/>
                    <a:pt x="674" y="3009"/>
                    <a:pt x="1506" y="3009"/>
                  </a:cubicBezTo>
                  <a:cubicBezTo>
                    <a:pt x="2844" y="3009"/>
                    <a:pt x="3513" y="1388"/>
                    <a:pt x="2565" y="445"/>
                  </a:cubicBezTo>
                  <a:cubicBezTo>
                    <a:pt x="2259" y="138"/>
                    <a:pt x="1883" y="0"/>
                    <a:pt x="151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5" name="Google Shape;14185;p93"/>
            <p:cNvSpPr/>
            <p:nvPr/>
          </p:nvSpPr>
          <p:spPr>
            <a:xfrm>
              <a:off x="8018945" y="2212922"/>
              <a:ext cx="136094" cy="90249"/>
            </a:xfrm>
            <a:custGeom>
              <a:avLst/>
              <a:gdLst/>
              <a:ahLst/>
              <a:cxnLst/>
              <a:rect l="l" t="t" r="r" b="b"/>
              <a:pathLst>
                <a:path w="5189" h="3441" extrusionOk="0">
                  <a:moveTo>
                    <a:pt x="2611" y="0"/>
                  </a:moveTo>
                  <a:cubicBezTo>
                    <a:pt x="2509" y="0"/>
                    <a:pt x="2408" y="68"/>
                    <a:pt x="2408" y="202"/>
                  </a:cubicBezTo>
                  <a:lnTo>
                    <a:pt x="2408" y="1733"/>
                  </a:lnTo>
                  <a:lnTo>
                    <a:pt x="1344" y="1733"/>
                  </a:lnTo>
                  <a:cubicBezTo>
                    <a:pt x="1027" y="1733"/>
                    <a:pt x="738" y="1911"/>
                    <a:pt x="589" y="2190"/>
                  </a:cubicBezTo>
                  <a:lnTo>
                    <a:pt x="89" y="3142"/>
                  </a:lnTo>
                  <a:cubicBezTo>
                    <a:pt x="1" y="3301"/>
                    <a:pt x="137" y="3441"/>
                    <a:pt x="274" y="3441"/>
                  </a:cubicBezTo>
                  <a:cubicBezTo>
                    <a:pt x="340" y="3441"/>
                    <a:pt x="407" y="3408"/>
                    <a:pt x="449" y="3330"/>
                  </a:cubicBezTo>
                  <a:lnTo>
                    <a:pt x="950" y="2377"/>
                  </a:lnTo>
                  <a:cubicBezTo>
                    <a:pt x="1027" y="2228"/>
                    <a:pt x="1181" y="2137"/>
                    <a:pt x="1344" y="2137"/>
                  </a:cubicBezTo>
                  <a:lnTo>
                    <a:pt x="3880" y="2137"/>
                  </a:lnTo>
                  <a:cubicBezTo>
                    <a:pt x="4049" y="2137"/>
                    <a:pt x="4198" y="2228"/>
                    <a:pt x="4275" y="2377"/>
                  </a:cubicBezTo>
                  <a:lnTo>
                    <a:pt x="4780" y="3330"/>
                  </a:lnTo>
                  <a:cubicBezTo>
                    <a:pt x="4817" y="3398"/>
                    <a:pt x="4889" y="3437"/>
                    <a:pt x="4963" y="3437"/>
                  </a:cubicBezTo>
                  <a:cubicBezTo>
                    <a:pt x="4994" y="3437"/>
                    <a:pt x="5025" y="3431"/>
                    <a:pt x="5054" y="3417"/>
                  </a:cubicBezTo>
                  <a:cubicBezTo>
                    <a:pt x="5151" y="3364"/>
                    <a:pt x="5189" y="3239"/>
                    <a:pt x="5136" y="3142"/>
                  </a:cubicBezTo>
                  <a:lnTo>
                    <a:pt x="4631" y="2190"/>
                  </a:lnTo>
                  <a:cubicBezTo>
                    <a:pt x="4486" y="1911"/>
                    <a:pt x="4193" y="1733"/>
                    <a:pt x="3880" y="1733"/>
                  </a:cubicBezTo>
                  <a:lnTo>
                    <a:pt x="2817" y="1733"/>
                  </a:lnTo>
                  <a:lnTo>
                    <a:pt x="2817" y="202"/>
                  </a:lnTo>
                  <a:cubicBezTo>
                    <a:pt x="2814" y="68"/>
                    <a:pt x="2712" y="0"/>
                    <a:pt x="261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6" name="Google Shape;14186;p93"/>
            <p:cNvSpPr/>
            <p:nvPr/>
          </p:nvSpPr>
          <p:spPr>
            <a:xfrm>
              <a:off x="8106807" y="2082309"/>
              <a:ext cx="121145" cy="56179"/>
            </a:xfrm>
            <a:custGeom>
              <a:avLst/>
              <a:gdLst/>
              <a:ahLst/>
              <a:cxnLst/>
              <a:rect l="l" t="t" r="r" b="b"/>
              <a:pathLst>
                <a:path w="4619" h="2142" extrusionOk="0">
                  <a:moveTo>
                    <a:pt x="2292" y="0"/>
                  </a:moveTo>
                  <a:cubicBezTo>
                    <a:pt x="2190" y="0"/>
                    <a:pt x="2089" y="68"/>
                    <a:pt x="2089" y="202"/>
                  </a:cubicBezTo>
                  <a:lnTo>
                    <a:pt x="2089" y="866"/>
                  </a:lnTo>
                  <a:lnTo>
                    <a:pt x="954" y="866"/>
                  </a:lnTo>
                  <a:cubicBezTo>
                    <a:pt x="718" y="866"/>
                    <a:pt x="501" y="996"/>
                    <a:pt x="391" y="1203"/>
                  </a:cubicBezTo>
                  <a:lnTo>
                    <a:pt x="54" y="1838"/>
                  </a:lnTo>
                  <a:cubicBezTo>
                    <a:pt x="1" y="1939"/>
                    <a:pt x="39" y="2060"/>
                    <a:pt x="140" y="2113"/>
                  </a:cubicBezTo>
                  <a:cubicBezTo>
                    <a:pt x="170" y="2129"/>
                    <a:pt x="202" y="2136"/>
                    <a:pt x="234" y="2136"/>
                  </a:cubicBezTo>
                  <a:cubicBezTo>
                    <a:pt x="307" y="2136"/>
                    <a:pt x="378" y="2097"/>
                    <a:pt x="415" y="2031"/>
                  </a:cubicBezTo>
                  <a:lnTo>
                    <a:pt x="747" y="1396"/>
                  </a:lnTo>
                  <a:cubicBezTo>
                    <a:pt x="788" y="1322"/>
                    <a:pt x="860" y="1275"/>
                    <a:pt x="942" y="1275"/>
                  </a:cubicBezTo>
                  <a:cubicBezTo>
                    <a:pt x="946" y="1275"/>
                    <a:pt x="950" y="1275"/>
                    <a:pt x="954" y="1275"/>
                  </a:cubicBezTo>
                  <a:lnTo>
                    <a:pt x="3634" y="1275"/>
                  </a:lnTo>
                  <a:cubicBezTo>
                    <a:pt x="3638" y="1275"/>
                    <a:pt x="3642" y="1275"/>
                    <a:pt x="3646" y="1275"/>
                  </a:cubicBezTo>
                  <a:cubicBezTo>
                    <a:pt x="3727" y="1275"/>
                    <a:pt x="3799" y="1322"/>
                    <a:pt x="3841" y="1396"/>
                  </a:cubicBezTo>
                  <a:lnTo>
                    <a:pt x="4173" y="2031"/>
                  </a:lnTo>
                  <a:cubicBezTo>
                    <a:pt x="4213" y="2109"/>
                    <a:pt x="4279" y="2141"/>
                    <a:pt x="4344" y="2141"/>
                  </a:cubicBezTo>
                  <a:cubicBezTo>
                    <a:pt x="4481" y="2141"/>
                    <a:pt x="4618" y="2001"/>
                    <a:pt x="4534" y="1838"/>
                  </a:cubicBezTo>
                  <a:lnTo>
                    <a:pt x="4197" y="1203"/>
                  </a:lnTo>
                  <a:cubicBezTo>
                    <a:pt x="4086" y="996"/>
                    <a:pt x="3870" y="866"/>
                    <a:pt x="3634" y="866"/>
                  </a:cubicBezTo>
                  <a:lnTo>
                    <a:pt x="2498" y="866"/>
                  </a:lnTo>
                  <a:lnTo>
                    <a:pt x="2498" y="202"/>
                  </a:lnTo>
                  <a:cubicBezTo>
                    <a:pt x="2496" y="68"/>
                    <a:pt x="2394" y="0"/>
                    <a:pt x="229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87" name="Google Shape;14187;p93"/>
            <p:cNvSpPr/>
            <p:nvPr/>
          </p:nvSpPr>
          <p:spPr>
            <a:xfrm>
              <a:off x="8178041" y="2212922"/>
              <a:ext cx="136645" cy="90249"/>
            </a:xfrm>
            <a:custGeom>
              <a:avLst/>
              <a:gdLst/>
              <a:ahLst/>
              <a:cxnLst/>
              <a:rect l="l" t="t" r="r" b="b"/>
              <a:pathLst>
                <a:path w="5210" h="3441" extrusionOk="0">
                  <a:moveTo>
                    <a:pt x="2612" y="0"/>
                  </a:moveTo>
                  <a:cubicBezTo>
                    <a:pt x="2510" y="0"/>
                    <a:pt x="2409" y="68"/>
                    <a:pt x="2409" y="202"/>
                  </a:cubicBezTo>
                  <a:lnTo>
                    <a:pt x="2409" y="1733"/>
                  </a:lnTo>
                  <a:lnTo>
                    <a:pt x="1346" y="1733"/>
                  </a:lnTo>
                  <a:cubicBezTo>
                    <a:pt x="1028" y="1733"/>
                    <a:pt x="735" y="1911"/>
                    <a:pt x="591" y="2190"/>
                  </a:cubicBezTo>
                  <a:lnTo>
                    <a:pt x="85" y="3142"/>
                  </a:lnTo>
                  <a:cubicBezTo>
                    <a:pt x="1" y="3301"/>
                    <a:pt x="138" y="3441"/>
                    <a:pt x="274" y="3441"/>
                  </a:cubicBezTo>
                  <a:cubicBezTo>
                    <a:pt x="340" y="3441"/>
                    <a:pt x="406" y="3408"/>
                    <a:pt x="446" y="3330"/>
                  </a:cubicBezTo>
                  <a:lnTo>
                    <a:pt x="951" y="2377"/>
                  </a:lnTo>
                  <a:cubicBezTo>
                    <a:pt x="1028" y="2228"/>
                    <a:pt x="1178" y="2137"/>
                    <a:pt x="1346" y="2137"/>
                  </a:cubicBezTo>
                  <a:lnTo>
                    <a:pt x="3882" y="2137"/>
                  </a:lnTo>
                  <a:cubicBezTo>
                    <a:pt x="4045" y="2137"/>
                    <a:pt x="4199" y="2228"/>
                    <a:pt x="4276" y="2377"/>
                  </a:cubicBezTo>
                  <a:lnTo>
                    <a:pt x="4777" y="3330"/>
                  </a:lnTo>
                  <a:cubicBezTo>
                    <a:pt x="4810" y="3397"/>
                    <a:pt x="4883" y="3441"/>
                    <a:pt x="4955" y="3441"/>
                  </a:cubicBezTo>
                  <a:cubicBezTo>
                    <a:pt x="5109" y="3441"/>
                    <a:pt x="5210" y="3277"/>
                    <a:pt x="5138" y="3142"/>
                  </a:cubicBezTo>
                  <a:lnTo>
                    <a:pt x="4632" y="2190"/>
                  </a:lnTo>
                  <a:cubicBezTo>
                    <a:pt x="4488" y="1911"/>
                    <a:pt x="4195" y="1737"/>
                    <a:pt x="3882" y="1737"/>
                  </a:cubicBezTo>
                  <a:lnTo>
                    <a:pt x="2814" y="1737"/>
                  </a:lnTo>
                  <a:lnTo>
                    <a:pt x="2814" y="202"/>
                  </a:lnTo>
                  <a:cubicBezTo>
                    <a:pt x="2814" y="68"/>
                    <a:pt x="2713" y="0"/>
                    <a:pt x="261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188" name="Google Shape;14188;p93"/>
          <p:cNvGrpSpPr/>
          <p:nvPr/>
        </p:nvGrpSpPr>
        <p:grpSpPr>
          <a:xfrm>
            <a:off x="4917884" y="3641548"/>
            <a:ext cx="298941" cy="357822"/>
            <a:chOff x="4917884" y="3826123"/>
            <a:chExt cx="298941" cy="357822"/>
          </a:xfrm>
        </p:grpSpPr>
        <p:sp>
          <p:nvSpPr>
            <p:cNvPr id="14189" name="Google Shape;14189;p93"/>
            <p:cNvSpPr/>
            <p:nvPr/>
          </p:nvSpPr>
          <p:spPr>
            <a:xfrm>
              <a:off x="4966956" y="3896544"/>
              <a:ext cx="30450" cy="33466"/>
            </a:xfrm>
            <a:custGeom>
              <a:avLst/>
              <a:gdLst/>
              <a:ahLst/>
              <a:cxnLst/>
              <a:rect l="l" t="t" r="r" b="b"/>
              <a:pathLst>
                <a:path w="1161" h="1276" extrusionOk="0">
                  <a:moveTo>
                    <a:pt x="554" y="1"/>
                  </a:moveTo>
                  <a:lnTo>
                    <a:pt x="1" y="410"/>
                  </a:lnTo>
                  <a:lnTo>
                    <a:pt x="602" y="1276"/>
                  </a:lnTo>
                  <a:cubicBezTo>
                    <a:pt x="780" y="1131"/>
                    <a:pt x="968" y="997"/>
                    <a:pt x="1160" y="872"/>
                  </a:cubicBezTo>
                  <a:lnTo>
                    <a:pt x="554" y="1"/>
                  </a:lnTo>
                  <a:close/>
                </a:path>
              </a:pathLst>
            </a:custGeom>
            <a:solidFill>
              <a:srgbClr val="D4D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0" name="Google Shape;14190;p93"/>
            <p:cNvSpPr/>
            <p:nvPr/>
          </p:nvSpPr>
          <p:spPr>
            <a:xfrm>
              <a:off x="5143257" y="3896544"/>
              <a:ext cx="30712" cy="33466"/>
            </a:xfrm>
            <a:custGeom>
              <a:avLst/>
              <a:gdLst/>
              <a:ahLst/>
              <a:cxnLst/>
              <a:rect l="l" t="t" r="r" b="b"/>
              <a:pathLst>
                <a:path w="1171" h="1276" extrusionOk="0">
                  <a:moveTo>
                    <a:pt x="612" y="1"/>
                  </a:moveTo>
                  <a:lnTo>
                    <a:pt x="1" y="872"/>
                  </a:lnTo>
                  <a:cubicBezTo>
                    <a:pt x="198" y="997"/>
                    <a:pt x="386" y="1131"/>
                    <a:pt x="564" y="1276"/>
                  </a:cubicBezTo>
                  <a:lnTo>
                    <a:pt x="1170" y="410"/>
                  </a:lnTo>
                  <a:lnTo>
                    <a:pt x="612" y="1"/>
                  </a:lnTo>
                  <a:close/>
                </a:path>
              </a:pathLst>
            </a:custGeom>
            <a:solidFill>
              <a:srgbClr val="D4D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1" name="Google Shape;14191;p93"/>
            <p:cNvSpPr/>
            <p:nvPr/>
          </p:nvSpPr>
          <p:spPr>
            <a:xfrm>
              <a:off x="5054792" y="3869923"/>
              <a:ext cx="31211" cy="31709"/>
            </a:xfrm>
            <a:custGeom>
              <a:avLst/>
              <a:gdLst/>
              <a:ahLst/>
              <a:cxnLst/>
              <a:rect l="l" t="t" r="r" b="b"/>
              <a:pathLst>
                <a:path w="1190" h="1209" extrusionOk="0">
                  <a:moveTo>
                    <a:pt x="1" y="0"/>
                  </a:moveTo>
                  <a:lnTo>
                    <a:pt x="1" y="1208"/>
                  </a:lnTo>
                  <a:cubicBezTo>
                    <a:pt x="198" y="1179"/>
                    <a:pt x="397" y="1165"/>
                    <a:pt x="595" y="1165"/>
                  </a:cubicBezTo>
                  <a:cubicBezTo>
                    <a:pt x="794" y="1165"/>
                    <a:pt x="992" y="1179"/>
                    <a:pt x="1189" y="1208"/>
                  </a:cubicBezTo>
                  <a:lnTo>
                    <a:pt x="1189" y="0"/>
                  </a:ln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2" name="Google Shape;14192;p93"/>
            <p:cNvSpPr/>
            <p:nvPr/>
          </p:nvSpPr>
          <p:spPr>
            <a:xfrm>
              <a:off x="5054792" y="3869923"/>
              <a:ext cx="21113" cy="31709"/>
            </a:xfrm>
            <a:custGeom>
              <a:avLst/>
              <a:gdLst/>
              <a:ahLst/>
              <a:cxnLst/>
              <a:rect l="l" t="t" r="r" b="b"/>
              <a:pathLst>
                <a:path w="805" h="1209" extrusionOk="0">
                  <a:moveTo>
                    <a:pt x="1" y="0"/>
                  </a:moveTo>
                  <a:lnTo>
                    <a:pt x="1" y="1208"/>
                  </a:lnTo>
                  <a:cubicBezTo>
                    <a:pt x="198" y="1179"/>
                    <a:pt x="395" y="1165"/>
                    <a:pt x="597" y="1165"/>
                  </a:cubicBezTo>
                  <a:cubicBezTo>
                    <a:pt x="665" y="1165"/>
                    <a:pt x="737" y="1165"/>
                    <a:pt x="804" y="1170"/>
                  </a:cubicBezTo>
                  <a:lnTo>
                    <a:pt x="804" y="0"/>
                  </a:lnTo>
                  <a:close/>
                </a:path>
              </a:pathLst>
            </a:custGeom>
            <a:solidFill>
              <a:srgbClr val="98AD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3" name="Google Shape;14193;p93"/>
            <p:cNvSpPr/>
            <p:nvPr/>
          </p:nvSpPr>
          <p:spPr>
            <a:xfrm>
              <a:off x="4917884" y="3896544"/>
              <a:ext cx="293932" cy="282916"/>
            </a:xfrm>
            <a:custGeom>
              <a:avLst/>
              <a:gdLst/>
              <a:ahLst/>
              <a:cxnLst/>
              <a:rect l="l" t="t" r="r" b="b"/>
              <a:pathLst>
                <a:path w="11207" h="10787" extrusionOk="0">
                  <a:moveTo>
                    <a:pt x="5817" y="1"/>
                  </a:moveTo>
                  <a:cubicBezTo>
                    <a:pt x="3633" y="1"/>
                    <a:pt x="1670" y="1314"/>
                    <a:pt x="832" y="3330"/>
                  </a:cubicBezTo>
                  <a:cubicBezTo>
                    <a:pt x="0" y="5346"/>
                    <a:pt x="462" y="7666"/>
                    <a:pt x="2002" y="9205"/>
                  </a:cubicBezTo>
                  <a:cubicBezTo>
                    <a:pt x="3034" y="10238"/>
                    <a:pt x="4414" y="10787"/>
                    <a:pt x="5815" y="10787"/>
                  </a:cubicBezTo>
                  <a:cubicBezTo>
                    <a:pt x="6510" y="10787"/>
                    <a:pt x="7210" y="10652"/>
                    <a:pt x="7877" y="10375"/>
                  </a:cubicBezTo>
                  <a:cubicBezTo>
                    <a:pt x="9893" y="9542"/>
                    <a:pt x="11207" y="7574"/>
                    <a:pt x="11207" y="5395"/>
                  </a:cubicBezTo>
                  <a:cubicBezTo>
                    <a:pt x="11207" y="2416"/>
                    <a:pt x="8796" y="1"/>
                    <a:pt x="5817" y="1"/>
                  </a:cubicBezTo>
                  <a:close/>
                </a:path>
              </a:pathLst>
            </a:custGeom>
            <a:solidFill>
              <a:srgbClr val="BBC5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4" name="Google Shape;14194;p93"/>
            <p:cNvSpPr/>
            <p:nvPr/>
          </p:nvSpPr>
          <p:spPr>
            <a:xfrm>
              <a:off x="4928979" y="3896675"/>
              <a:ext cx="153982" cy="282837"/>
            </a:xfrm>
            <a:custGeom>
              <a:avLst/>
              <a:gdLst/>
              <a:ahLst/>
              <a:cxnLst/>
              <a:rect l="l" t="t" r="r" b="b"/>
              <a:pathLst>
                <a:path w="5871" h="10784" extrusionOk="0">
                  <a:moveTo>
                    <a:pt x="5381" y="0"/>
                  </a:moveTo>
                  <a:cubicBezTo>
                    <a:pt x="2406" y="0"/>
                    <a:pt x="0" y="2414"/>
                    <a:pt x="0" y="5390"/>
                  </a:cubicBezTo>
                  <a:cubicBezTo>
                    <a:pt x="0" y="8368"/>
                    <a:pt x="2411" y="10784"/>
                    <a:pt x="5390" y="10784"/>
                  </a:cubicBezTo>
                  <a:cubicBezTo>
                    <a:pt x="5491" y="10784"/>
                    <a:pt x="5587" y="10779"/>
                    <a:pt x="5683" y="10774"/>
                  </a:cubicBezTo>
                  <a:cubicBezTo>
                    <a:pt x="2902" y="10524"/>
                    <a:pt x="775" y="8195"/>
                    <a:pt x="775" y="5404"/>
                  </a:cubicBezTo>
                  <a:cubicBezTo>
                    <a:pt x="770" y="2541"/>
                    <a:pt x="3013" y="174"/>
                    <a:pt x="5871" y="20"/>
                  </a:cubicBezTo>
                  <a:cubicBezTo>
                    <a:pt x="5712" y="5"/>
                    <a:pt x="5553" y="0"/>
                    <a:pt x="5390" y="0"/>
                  </a:cubicBezTo>
                  <a:cubicBezTo>
                    <a:pt x="5387" y="0"/>
                    <a:pt x="5384" y="0"/>
                    <a:pt x="5381" y="0"/>
                  </a:cubicBez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5" name="Google Shape;14195;p93"/>
            <p:cNvSpPr/>
            <p:nvPr/>
          </p:nvSpPr>
          <p:spPr>
            <a:xfrm>
              <a:off x="4942617" y="3919466"/>
              <a:ext cx="246355" cy="237070"/>
            </a:xfrm>
            <a:custGeom>
              <a:avLst/>
              <a:gdLst/>
              <a:ahLst/>
              <a:cxnLst/>
              <a:rect l="l" t="t" r="r" b="b"/>
              <a:pathLst>
                <a:path w="9393" h="9039" extrusionOk="0">
                  <a:moveTo>
                    <a:pt x="4874" y="1"/>
                  </a:moveTo>
                  <a:cubicBezTo>
                    <a:pt x="3698" y="1"/>
                    <a:pt x="2542" y="460"/>
                    <a:pt x="1679" y="1326"/>
                  </a:cubicBezTo>
                  <a:cubicBezTo>
                    <a:pt x="385" y="2615"/>
                    <a:pt x="0" y="4559"/>
                    <a:pt x="698" y="6248"/>
                  </a:cubicBezTo>
                  <a:cubicBezTo>
                    <a:pt x="1396" y="7937"/>
                    <a:pt x="3046" y="9039"/>
                    <a:pt x="4874" y="9039"/>
                  </a:cubicBezTo>
                  <a:cubicBezTo>
                    <a:pt x="7367" y="9034"/>
                    <a:pt x="9388" y="7013"/>
                    <a:pt x="9393" y="4521"/>
                  </a:cubicBezTo>
                  <a:cubicBezTo>
                    <a:pt x="9393" y="2692"/>
                    <a:pt x="8291" y="1042"/>
                    <a:pt x="6602" y="344"/>
                  </a:cubicBezTo>
                  <a:cubicBezTo>
                    <a:pt x="6043" y="113"/>
                    <a:pt x="5456" y="1"/>
                    <a:pt x="4874" y="1"/>
                  </a:cubicBezTo>
                  <a:close/>
                </a:path>
              </a:pathLst>
            </a:custGeom>
            <a:solidFill>
              <a:srgbClr val="839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6" name="Google Shape;14196;p93"/>
            <p:cNvSpPr/>
            <p:nvPr/>
          </p:nvSpPr>
          <p:spPr>
            <a:xfrm>
              <a:off x="4951954" y="3919519"/>
              <a:ext cx="125472" cy="237018"/>
            </a:xfrm>
            <a:custGeom>
              <a:avLst/>
              <a:gdLst/>
              <a:ahLst/>
              <a:cxnLst/>
              <a:rect l="l" t="t" r="r" b="b"/>
              <a:pathLst>
                <a:path w="4784" h="9037" extrusionOk="0">
                  <a:moveTo>
                    <a:pt x="4518" y="0"/>
                  </a:moveTo>
                  <a:cubicBezTo>
                    <a:pt x="2021" y="0"/>
                    <a:pt x="0" y="2021"/>
                    <a:pt x="0" y="4519"/>
                  </a:cubicBezTo>
                  <a:cubicBezTo>
                    <a:pt x="0" y="7011"/>
                    <a:pt x="2021" y="9037"/>
                    <a:pt x="4518" y="9037"/>
                  </a:cubicBezTo>
                  <a:cubicBezTo>
                    <a:pt x="4605" y="9037"/>
                    <a:pt x="4696" y="9032"/>
                    <a:pt x="4783" y="9027"/>
                  </a:cubicBezTo>
                  <a:cubicBezTo>
                    <a:pt x="2401" y="8883"/>
                    <a:pt x="539" y="6905"/>
                    <a:pt x="534" y="4519"/>
                  </a:cubicBezTo>
                  <a:cubicBezTo>
                    <a:pt x="539" y="2127"/>
                    <a:pt x="2396" y="150"/>
                    <a:pt x="4783" y="5"/>
                  </a:cubicBezTo>
                  <a:cubicBezTo>
                    <a:pt x="4696" y="0"/>
                    <a:pt x="4605" y="0"/>
                    <a:pt x="4518" y="0"/>
                  </a:cubicBezTo>
                  <a:close/>
                </a:path>
              </a:pathLst>
            </a:custGeom>
            <a:solidFill>
              <a:srgbClr val="6E829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7" name="Google Shape;14197;p93"/>
            <p:cNvSpPr/>
            <p:nvPr/>
          </p:nvSpPr>
          <p:spPr>
            <a:xfrm>
              <a:off x="4958773" y="3935308"/>
              <a:ext cx="213544" cy="205335"/>
            </a:xfrm>
            <a:custGeom>
              <a:avLst/>
              <a:gdLst/>
              <a:ahLst/>
              <a:cxnLst/>
              <a:rect l="l" t="t" r="r" b="b"/>
              <a:pathLst>
                <a:path w="8142" h="7829" extrusionOk="0">
                  <a:moveTo>
                    <a:pt x="4226" y="0"/>
                  </a:moveTo>
                  <a:cubicBezTo>
                    <a:pt x="3206" y="0"/>
                    <a:pt x="2205" y="398"/>
                    <a:pt x="1458" y="1145"/>
                  </a:cubicBezTo>
                  <a:cubicBezTo>
                    <a:pt x="337" y="2266"/>
                    <a:pt x="0" y="3950"/>
                    <a:pt x="606" y="5413"/>
                  </a:cubicBezTo>
                  <a:cubicBezTo>
                    <a:pt x="1213" y="6876"/>
                    <a:pt x="2642" y="7828"/>
                    <a:pt x="4225" y="7828"/>
                  </a:cubicBezTo>
                  <a:cubicBezTo>
                    <a:pt x="6385" y="7828"/>
                    <a:pt x="8137" y="6077"/>
                    <a:pt x="8142" y="3917"/>
                  </a:cubicBezTo>
                  <a:cubicBezTo>
                    <a:pt x="8142" y="2329"/>
                    <a:pt x="7189" y="904"/>
                    <a:pt x="5726" y="298"/>
                  </a:cubicBezTo>
                  <a:cubicBezTo>
                    <a:pt x="5240" y="98"/>
                    <a:pt x="4731" y="0"/>
                    <a:pt x="4226" y="0"/>
                  </a:cubicBezTo>
                  <a:close/>
                </a:path>
              </a:pathLst>
            </a:custGeom>
            <a:solidFill>
              <a:srgbClr val="EA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8" name="Google Shape;14198;p93"/>
            <p:cNvSpPr/>
            <p:nvPr/>
          </p:nvSpPr>
          <p:spPr>
            <a:xfrm>
              <a:off x="4966956" y="3935334"/>
              <a:ext cx="115637" cy="205388"/>
            </a:xfrm>
            <a:custGeom>
              <a:avLst/>
              <a:gdLst/>
              <a:ahLst/>
              <a:cxnLst/>
              <a:rect l="l" t="t" r="r" b="b"/>
              <a:pathLst>
                <a:path w="4409" h="7831" extrusionOk="0">
                  <a:moveTo>
                    <a:pt x="3906" y="0"/>
                  </a:moveTo>
                  <a:cubicBezTo>
                    <a:pt x="1782" y="0"/>
                    <a:pt x="1" y="1728"/>
                    <a:pt x="1" y="3916"/>
                  </a:cubicBezTo>
                  <a:cubicBezTo>
                    <a:pt x="1" y="6103"/>
                    <a:pt x="1782" y="7831"/>
                    <a:pt x="3906" y="7831"/>
                  </a:cubicBezTo>
                  <a:cubicBezTo>
                    <a:pt x="4072" y="7831"/>
                    <a:pt x="4239" y="7820"/>
                    <a:pt x="4408" y="7799"/>
                  </a:cubicBezTo>
                  <a:cubicBezTo>
                    <a:pt x="2455" y="7548"/>
                    <a:pt x="987" y="5884"/>
                    <a:pt x="987" y="3916"/>
                  </a:cubicBezTo>
                  <a:cubicBezTo>
                    <a:pt x="987" y="1943"/>
                    <a:pt x="2455" y="283"/>
                    <a:pt x="4408" y="32"/>
                  </a:cubicBezTo>
                  <a:cubicBezTo>
                    <a:pt x="4239" y="11"/>
                    <a:pt x="4072" y="0"/>
                    <a:pt x="3906" y="0"/>
                  </a:cubicBezTo>
                  <a:close/>
                </a:path>
              </a:pathLst>
            </a:custGeom>
            <a:solidFill>
              <a:srgbClr val="D4D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99" name="Google Shape;14199;p93"/>
            <p:cNvSpPr/>
            <p:nvPr/>
          </p:nvSpPr>
          <p:spPr>
            <a:xfrm>
              <a:off x="5146667" y="3869791"/>
              <a:ext cx="54553" cy="46370"/>
            </a:xfrm>
            <a:custGeom>
              <a:avLst/>
              <a:gdLst/>
              <a:ahLst/>
              <a:cxnLst/>
              <a:rect l="l" t="t" r="r" b="b"/>
              <a:pathLst>
                <a:path w="2080" h="1768" extrusionOk="0">
                  <a:moveTo>
                    <a:pt x="565" y="0"/>
                  </a:moveTo>
                  <a:cubicBezTo>
                    <a:pt x="476" y="0"/>
                    <a:pt x="388" y="42"/>
                    <a:pt x="333" y="121"/>
                  </a:cubicBezTo>
                  <a:lnTo>
                    <a:pt x="92" y="458"/>
                  </a:lnTo>
                  <a:cubicBezTo>
                    <a:pt x="1" y="588"/>
                    <a:pt x="30" y="766"/>
                    <a:pt x="155" y="857"/>
                  </a:cubicBezTo>
                  <a:lnTo>
                    <a:pt x="1348" y="1714"/>
                  </a:lnTo>
                  <a:cubicBezTo>
                    <a:pt x="1398" y="1750"/>
                    <a:pt x="1455" y="1767"/>
                    <a:pt x="1513" y="1767"/>
                  </a:cubicBezTo>
                  <a:cubicBezTo>
                    <a:pt x="1600" y="1767"/>
                    <a:pt x="1687" y="1727"/>
                    <a:pt x="1743" y="1651"/>
                  </a:cubicBezTo>
                  <a:lnTo>
                    <a:pt x="1988" y="1309"/>
                  </a:lnTo>
                  <a:cubicBezTo>
                    <a:pt x="2079" y="1184"/>
                    <a:pt x="2051" y="1006"/>
                    <a:pt x="1925" y="915"/>
                  </a:cubicBezTo>
                  <a:lnTo>
                    <a:pt x="732" y="53"/>
                  </a:lnTo>
                  <a:cubicBezTo>
                    <a:pt x="681" y="18"/>
                    <a:pt x="623" y="0"/>
                    <a:pt x="565" y="0"/>
                  </a:cubicBezTo>
                  <a:close/>
                </a:path>
              </a:pathLst>
            </a:custGeom>
            <a:solidFill>
              <a:srgbClr val="EA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0" name="Google Shape;14200;p93"/>
            <p:cNvSpPr/>
            <p:nvPr/>
          </p:nvSpPr>
          <p:spPr>
            <a:xfrm>
              <a:off x="4939575" y="3869896"/>
              <a:ext cx="54684" cy="46265"/>
            </a:xfrm>
            <a:custGeom>
              <a:avLst/>
              <a:gdLst/>
              <a:ahLst/>
              <a:cxnLst/>
              <a:rect l="l" t="t" r="r" b="b"/>
              <a:pathLst>
                <a:path w="2085" h="1764" extrusionOk="0">
                  <a:moveTo>
                    <a:pt x="1517" y="1"/>
                  </a:moveTo>
                  <a:cubicBezTo>
                    <a:pt x="1460" y="1"/>
                    <a:pt x="1402" y="18"/>
                    <a:pt x="1353" y="54"/>
                  </a:cubicBezTo>
                  <a:lnTo>
                    <a:pt x="159" y="911"/>
                  </a:lnTo>
                  <a:cubicBezTo>
                    <a:pt x="30" y="1002"/>
                    <a:pt x="1" y="1180"/>
                    <a:pt x="92" y="1305"/>
                  </a:cubicBezTo>
                  <a:lnTo>
                    <a:pt x="337" y="1647"/>
                  </a:lnTo>
                  <a:cubicBezTo>
                    <a:pt x="393" y="1723"/>
                    <a:pt x="480" y="1763"/>
                    <a:pt x="567" y="1763"/>
                  </a:cubicBezTo>
                  <a:cubicBezTo>
                    <a:pt x="625" y="1763"/>
                    <a:pt x="683" y="1746"/>
                    <a:pt x="732" y="1710"/>
                  </a:cubicBezTo>
                  <a:lnTo>
                    <a:pt x="1925" y="853"/>
                  </a:lnTo>
                  <a:cubicBezTo>
                    <a:pt x="2055" y="762"/>
                    <a:pt x="2084" y="584"/>
                    <a:pt x="1993" y="454"/>
                  </a:cubicBezTo>
                  <a:lnTo>
                    <a:pt x="1747" y="117"/>
                  </a:lnTo>
                  <a:cubicBezTo>
                    <a:pt x="1692" y="41"/>
                    <a:pt x="1605" y="1"/>
                    <a:pt x="1517" y="1"/>
                  </a:cubicBezTo>
                  <a:close/>
                </a:path>
              </a:pathLst>
            </a:custGeom>
            <a:solidFill>
              <a:srgbClr val="EA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1" name="Google Shape;14201;p93"/>
            <p:cNvSpPr/>
            <p:nvPr/>
          </p:nvSpPr>
          <p:spPr>
            <a:xfrm>
              <a:off x="5036380" y="3831421"/>
              <a:ext cx="68034" cy="41177"/>
            </a:xfrm>
            <a:custGeom>
              <a:avLst/>
              <a:gdLst/>
              <a:ahLst/>
              <a:cxnLst/>
              <a:rect l="l" t="t" r="r" b="b"/>
              <a:pathLst>
                <a:path w="2594" h="1570" extrusionOk="0">
                  <a:moveTo>
                    <a:pt x="327" y="1"/>
                  </a:moveTo>
                  <a:cubicBezTo>
                    <a:pt x="149" y="1"/>
                    <a:pt x="0" y="150"/>
                    <a:pt x="0" y="333"/>
                  </a:cubicBezTo>
                  <a:lnTo>
                    <a:pt x="0" y="1237"/>
                  </a:lnTo>
                  <a:cubicBezTo>
                    <a:pt x="0" y="1420"/>
                    <a:pt x="149" y="1565"/>
                    <a:pt x="327" y="1569"/>
                  </a:cubicBezTo>
                  <a:lnTo>
                    <a:pt x="2267" y="1569"/>
                  </a:lnTo>
                  <a:cubicBezTo>
                    <a:pt x="2449" y="1565"/>
                    <a:pt x="2594" y="1420"/>
                    <a:pt x="2594" y="1237"/>
                  </a:cubicBezTo>
                  <a:lnTo>
                    <a:pt x="2594" y="333"/>
                  </a:lnTo>
                  <a:cubicBezTo>
                    <a:pt x="2594" y="150"/>
                    <a:pt x="2449" y="1"/>
                    <a:pt x="2267" y="1"/>
                  </a:cubicBezTo>
                  <a:close/>
                </a:path>
              </a:pathLst>
            </a:custGeom>
            <a:solidFill>
              <a:srgbClr val="C6D2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2" name="Google Shape;14202;p93"/>
            <p:cNvSpPr/>
            <p:nvPr/>
          </p:nvSpPr>
          <p:spPr>
            <a:xfrm>
              <a:off x="5146667" y="3869896"/>
              <a:ext cx="48626" cy="46265"/>
            </a:xfrm>
            <a:custGeom>
              <a:avLst/>
              <a:gdLst/>
              <a:ahLst/>
              <a:cxnLst/>
              <a:rect l="l" t="t" r="r" b="b"/>
              <a:pathLst>
                <a:path w="1854" h="1764" extrusionOk="0">
                  <a:moveTo>
                    <a:pt x="564" y="1"/>
                  </a:moveTo>
                  <a:cubicBezTo>
                    <a:pt x="475" y="1"/>
                    <a:pt x="388" y="41"/>
                    <a:pt x="333" y="117"/>
                  </a:cubicBezTo>
                  <a:lnTo>
                    <a:pt x="92" y="458"/>
                  </a:lnTo>
                  <a:cubicBezTo>
                    <a:pt x="1" y="584"/>
                    <a:pt x="30" y="762"/>
                    <a:pt x="155" y="853"/>
                  </a:cubicBezTo>
                  <a:lnTo>
                    <a:pt x="1348" y="1710"/>
                  </a:lnTo>
                  <a:cubicBezTo>
                    <a:pt x="1398" y="1746"/>
                    <a:pt x="1455" y="1763"/>
                    <a:pt x="1513" y="1763"/>
                  </a:cubicBezTo>
                  <a:cubicBezTo>
                    <a:pt x="1600" y="1763"/>
                    <a:pt x="1687" y="1723"/>
                    <a:pt x="1743" y="1647"/>
                  </a:cubicBezTo>
                  <a:lnTo>
                    <a:pt x="1853" y="1498"/>
                  </a:lnTo>
                  <a:lnTo>
                    <a:pt x="953" y="853"/>
                  </a:lnTo>
                  <a:cubicBezTo>
                    <a:pt x="828" y="762"/>
                    <a:pt x="799" y="584"/>
                    <a:pt x="891" y="458"/>
                  </a:cubicBezTo>
                  <a:lnTo>
                    <a:pt x="1026" y="266"/>
                  </a:lnTo>
                  <a:lnTo>
                    <a:pt x="732" y="54"/>
                  </a:lnTo>
                  <a:cubicBezTo>
                    <a:pt x="681" y="18"/>
                    <a:pt x="622" y="1"/>
                    <a:pt x="564" y="1"/>
                  </a:cubicBezTo>
                  <a:close/>
                </a:path>
              </a:pathLst>
            </a:custGeom>
            <a:solidFill>
              <a:srgbClr val="D4D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3" name="Google Shape;14203;p93"/>
            <p:cNvSpPr/>
            <p:nvPr/>
          </p:nvSpPr>
          <p:spPr>
            <a:xfrm>
              <a:off x="4939575" y="3869896"/>
              <a:ext cx="48626" cy="46265"/>
            </a:xfrm>
            <a:custGeom>
              <a:avLst/>
              <a:gdLst/>
              <a:ahLst/>
              <a:cxnLst/>
              <a:rect l="l" t="t" r="r" b="b"/>
              <a:pathLst>
                <a:path w="1854" h="1764" extrusionOk="0">
                  <a:moveTo>
                    <a:pt x="1517" y="1"/>
                  </a:moveTo>
                  <a:cubicBezTo>
                    <a:pt x="1460" y="1"/>
                    <a:pt x="1402" y="18"/>
                    <a:pt x="1353" y="54"/>
                  </a:cubicBezTo>
                  <a:lnTo>
                    <a:pt x="159" y="911"/>
                  </a:lnTo>
                  <a:cubicBezTo>
                    <a:pt x="30" y="1002"/>
                    <a:pt x="1" y="1180"/>
                    <a:pt x="92" y="1305"/>
                  </a:cubicBezTo>
                  <a:lnTo>
                    <a:pt x="337" y="1647"/>
                  </a:lnTo>
                  <a:cubicBezTo>
                    <a:pt x="393" y="1723"/>
                    <a:pt x="480" y="1763"/>
                    <a:pt x="567" y="1763"/>
                  </a:cubicBezTo>
                  <a:cubicBezTo>
                    <a:pt x="625" y="1763"/>
                    <a:pt x="683" y="1746"/>
                    <a:pt x="732" y="1710"/>
                  </a:cubicBezTo>
                  <a:lnTo>
                    <a:pt x="1030" y="1498"/>
                  </a:lnTo>
                  <a:lnTo>
                    <a:pt x="896" y="1310"/>
                  </a:lnTo>
                  <a:cubicBezTo>
                    <a:pt x="804" y="1180"/>
                    <a:pt x="833" y="1002"/>
                    <a:pt x="958" y="911"/>
                  </a:cubicBezTo>
                  <a:lnTo>
                    <a:pt x="1853" y="266"/>
                  </a:lnTo>
                  <a:lnTo>
                    <a:pt x="1747" y="117"/>
                  </a:lnTo>
                  <a:cubicBezTo>
                    <a:pt x="1692" y="41"/>
                    <a:pt x="1605" y="1"/>
                    <a:pt x="1517" y="1"/>
                  </a:cubicBezTo>
                  <a:close/>
                </a:path>
              </a:pathLst>
            </a:custGeom>
            <a:solidFill>
              <a:srgbClr val="D4D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4" name="Google Shape;14204;p93"/>
            <p:cNvSpPr/>
            <p:nvPr/>
          </p:nvSpPr>
          <p:spPr>
            <a:xfrm>
              <a:off x="5036380" y="3831421"/>
              <a:ext cx="29690" cy="41177"/>
            </a:xfrm>
            <a:custGeom>
              <a:avLst/>
              <a:gdLst/>
              <a:ahLst/>
              <a:cxnLst/>
              <a:rect l="l" t="t" r="r" b="b"/>
              <a:pathLst>
                <a:path w="1132" h="1570" extrusionOk="0">
                  <a:moveTo>
                    <a:pt x="327" y="1"/>
                  </a:moveTo>
                  <a:cubicBezTo>
                    <a:pt x="145" y="1"/>
                    <a:pt x="0" y="150"/>
                    <a:pt x="0" y="333"/>
                  </a:cubicBezTo>
                  <a:lnTo>
                    <a:pt x="0" y="1237"/>
                  </a:lnTo>
                  <a:cubicBezTo>
                    <a:pt x="0" y="1420"/>
                    <a:pt x="145" y="1565"/>
                    <a:pt x="327" y="1569"/>
                  </a:cubicBezTo>
                  <a:lnTo>
                    <a:pt x="1131" y="1569"/>
                  </a:lnTo>
                  <a:cubicBezTo>
                    <a:pt x="948" y="1565"/>
                    <a:pt x="799" y="1420"/>
                    <a:pt x="799" y="1237"/>
                  </a:cubicBezTo>
                  <a:lnTo>
                    <a:pt x="799" y="333"/>
                  </a:lnTo>
                  <a:cubicBezTo>
                    <a:pt x="799" y="150"/>
                    <a:pt x="948" y="1"/>
                    <a:pt x="1131" y="1"/>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5" name="Google Shape;14205;p93"/>
            <p:cNvSpPr/>
            <p:nvPr/>
          </p:nvSpPr>
          <p:spPr>
            <a:xfrm>
              <a:off x="5051645" y="4023878"/>
              <a:ext cx="32837" cy="28247"/>
            </a:xfrm>
            <a:custGeom>
              <a:avLst/>
              <a:gdLst/>
              <a:ahLst/>
              <a:cxnLst/>
              <a:rect l="l" t="t" r="r" b="b"/>
              <a:pathLst>
                <a:path w="1252" h="1077" extrusionOk="0">
                  <a:moveTo>
                    <a:pt x="717" y="1"/>
                  </a:moveTo>
                  <a:cubicBezTo>
                    <a:pt x="236" y="1"/>
                    <a:pt x="0" y="578"/>
                    <a:pt x="337" y="920"/>
                  </a:cubicBezTo>
                  <a:cubicBezTo>
                    <a:pt x="446" y="1028"/>
                    <a:pt x="580" y="1077"/>
                    <a:pt x="711" y="1077"/>
                  </a:cubicBezTo>
                  <a:cubicBezTo>
                    <a:pt x="986" y="1077"/>
                    <a:pt x="1252" y="862"/>
                    <a:pt x="1252" y="540"/>
                  </a:cubicBezTo>
                  <a:cubicBezTo>
                    <a:pt x="1252" y="241"/>
                    <a:pt x="1011" y="1"/>
                    <a:pt x="717" y="1"/>
                  </a:cubicBezTo>
                  <a:close/>
                </a:path>
              </a:pathLst>
            </a:custGeom>
            <a:solidFill>
              <a:srgbClr val="AFB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6" name="Google Shape;14206;p93"/>
            <p:cNvSpPr/>
            <p:nvPr/>
          </p:nvSpPr>
          <p:spPr>
            <a:xfrm>
              <a:off x="5056313" y="4023878"/>
              <a:ext cx="23238" cy="28247"/>
            </a:xfrm>
            <a:custGeom>
              <a:avLst/>
              <a:gdLst/>
              <a:ahLst/>
              <a:cxnLst/>
              <a:rect l="l" t="t" r="r" b="b"/>
              <a:pathLst>
                <a:path w="886" h="1077" extrusionOk="0">
                  <a:moveTo>
                    <a:pt x="540" y="1"/>
                  </a:moveTo>
                  <a:cubicBezTo>
                    <a:pt x="262" y="1"/>
                    <a:pt x="1" y="220"/>
                    <a:pt x="1" y="540"/>
                  </a:cubicBezTo>
                  <a:cubicBezTo>
                    <a:pt x="1" y="860"/>
                    <a:pt x="263" y="1076"/>
                    <a:pt x="540" y="1076"/>
                  </a:cubicBezTo>
                  <a:cubicBezTo>
                    <a:pt x="659" y="1076"/>
                    <a:pt x="781" y="1036"/>
                    <a:pt x="886" y="949"/>
                  </a:cubicBezTo>
                  <a:cubicBezTo>
                    <a:pt x="766" y="848"/>
                    <a:pt x="693" y="694"/>
                    <a:pt x="693" y="540"/>
                  </a:cubicBezTo>
                  <a:cubicBezTo>
                    <a:pt x="693" y="381"/>
                    <a:pt x="766" y="232"/>
                    <a:pt x="886" y="131"/>
                  </a:cubicBezTo>
                  <a:cubicBezTo>
                    <a:pt x="781" y="41"/>
                    <a:pt x="659" y="1"/>
                    <a:pt x="540" y="1"/>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7" name="Google Shape;14207;p93"/>
            <p:cNvSpPr/>
            <p:nvPr/>
          </p:nvSpPr>
          <p:spPr>
            <a:xfrm>
              <a:off x="4936794" y="3914221"/>
              <a:ext cx="257239" cy="247483"/>
            </a:xfrm>
            <a:custGeom>
              <a:avLst/>
              <a:gdLst/>
              <a:ahLst/>
              <a:cxnLst/>
              <a:rect l="l" t="t" r="r" b="b"/>
              <a:pathLst>
                <a:path w="9808" h="9436" extrusionOk="0">
                  <a:moveTo>
                    <a:pt x="5093" y="398"/>
                  </a:moveTo>
                  <a:cubicBezTo>
                    <a:pt x="5648" y="398"/>
                    <a:pt x="6209" y="506"/>
                    <a:pt x="6742" y="727"/>
                  </a:cubicBezTo>
                  <a:cubicBezTo>
                    <a:pt x="8354" y="1396"/>
                    <a:pt x="9408" y="2969"/>
                    <a:pt x="9408" y="4716"/>
                  </a:cubicBezTo>
                  <a:cubicBezTo>
                    <a:pt x="9403" y="7102"/>
                    <a:pt x="7473" y="9032"/>
                    <a:pt x="5092" y="9037"/>
                  </a:cubicBezTo>
                  <a:cubicBezTo>
                    <a:pt x="3340" y="9037"/>
                    <a:pt x="1767" y="7983"/>
                    <a:pt x="1098" y="6371"/>
                  </a:cubicBezTo>
                  <a:cubicBezTo>
                    <a:pt x="429" y="4754"/>
                    <a:pt x="800" y="2897"/>
                    <a:pt x="2036" y="1665"/>
                  </a:cubicBezTo>
                  <a:cubicBezTo>
                    <a:pt x="2864" y="838"/>
                    <a:pt x="3969" y="398"/>
                    <a:pt x="5093" y="398"/>
                  </a:cubicBezTo>
                  <a:close/>
                  <a:moveTo>
                    <a:pt x="5092" y="0"/>
                  </a:moveTo>
                  <a:cubicBezTo>
                    <a:pt x="3181" y="0"/>
                    <a:pt x="1459" y="1150"/>
                    <a:pt x="727" y="2911"/>
                  </a:cubicBezTo>
                  <a:cubicBezTo>
                    <a:pt x="1" y="4677"/>
                    <a:pt x="405" y="6703"/>
                    <a:pt x="1752" y="8055"/>
                  </a:cubicBezTo>
                  <a:cubicBezTo>
                    <a:pt x="2656" y="8956"/>
                    <a:pt x="3862" y="9435"/>
                    <a:pt x="5089" y="9435"/>
                  </a:cubicBezTo>
                  <a:cubicBezTo>
                    <a:pt x="5697" y="9435"/>
                    <a:pt x="6311" y="9318"/>
                    <a:pt x="6896" y="9075"/>
                  </a:cubicBezTo>
                  <a:cubicBezTo>
                    <a:pt x="8657" y="8349"/>
                    <a:pt x="9807" y="6626"/>
                    <a:pt x="9807" y="4716"/>
                  </a:cubicBezTo>
                  <a:cubicBezTo>
                    <a:pt x="9807" y="2113"/>
                    <a:pt x="7695" y="0"/>
                    <a:pt x="509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8" name="Google Shape;14208;p93"/>
            <p:cNvSpPr/>
            <p:nvPr/>
          </p:nvSpPr>
          <p:spPr>
            <a:xfrm>
              <a:off x="4953842" y="3929984"/>
              <a:ext cx="224402" cy="215957"/>
            </a:xfrm>
            <a:custGeom>
              <a:avLst/>
              <a:gdLst/>
              <a:ahLst/>
              <a:cxnLst/>
              <a:rect l="l" t="t" r="r" b="b"/>
              <a:pathLst>
                <a:path w="8556" h="8234" extrusionOk="0">
                  <a:moveTo>
                    <a:pt x="4639" y="405"/>
                  </a:moveTo>
                  <a:cubicBezTo>
                    <a:pt x="5159" y="434"/>
                    <a:pt x="5664" y="569"/>
                    <a:pt x="6121" y="804"/>
                  </a:cubicBezTo>
                  <a:lnTo>
                    <a:pt x="5962" y="1079"/>
                  </a:lnTo>
                  <a:cubicBezTo>
                    <a:pt x="5873" y="1237"/>
                    <a:pt x="6007" y="1379"/>
                    <a:pt x="6143" y="1379"/>
                  </a:cubicBezTo>
                  <a:cubicBezTo>
                    <a:pt x="6205" y="1379"/>
                    <a:pt x="6268" y="1349"/>
                    <a:pt x="6309" y="1276"/>
                  </a:cubicBezTo>
                  <a:lnTo>
                    <a:pt x="6467" y="1002"/>
                  </a:lnTo>
                  <a:cubicBezTo>
                    <a:pt x="6900" y="1285"/>
                    <a:pt x="7271" y="1656"/>
                    <a:pt x="7550" y="2084"/>
                  </a:cubicBezTo>
                  <a:lnTo>
                    <a:pt x="7276" y="2243"/>
                  </a:lnTo>
                  <a:cubicBezTo>
                    <a:pt x="7081" y="2356"/>
                    <a:pt x="7194" y="2620"/>
                    <a:pt x="7372" y="2620"/>
                  </a:cubicBezTo>
                  <a:cubicBezTo>
                    <a:pt x="7406" y="2620"/>
                    <a:pt x="7441" y="2611"/>
                    <a:pt x="7478" y="2589"/>
                  </a:cubicBezTo>
                  <a:lnTo>
                    <a:pt x="7752" y="2431"/>
                  </a:lnTo>
                  <a:cubicBezTo>
                    <a:pt x="7988" y="2893"/>
                    <a:pt x="8123" y="3398"/>
                    <a:pt x="8151" y="3913"/>
                  </a:cubicBezTo>
                  <a:lnTo>
                    <a:pt x="7834" y="3913"/>
                  </a:lnTo>
                  <a:cubicBezTo>
                    <a:pt x="7566" y="3913"/>
                    <a:pt x="7564" y="4312"/>
                    <a:pt x="7829" y="4312"/>
                  </a:cubicBezTo>
                  <a:cubicBezTo>
                    <a:pt x="7831" y="4312"/>
                    <a:pt x="7832" y="4312"/>
                    <a:pt x="7834" y="4312"/>
                  </a:cubicBezTo>
                  <a:lnTo>
                    <a:pt x="8147" y="4312"/>
                  </a:lnTo>
                  <a:cubicBezTo>
                    <a:pt x="8123" y="4832"/>
                    <a:pt x="7983" y="5337"/>
                    <a:pt x="7752" y="5794"/>
                  </a:cubicBezTo>
                  <a:lnTo>
                    <a:pt x="7478" y="5635"/>
                  </a:lnTo>
                  <a:cubicBezTo>
                    <a:pt x="7442" y="5615"/>
                    <a:pt x="7408" y="5607"/>
                    <a:pt x="7375" y="5607"/>
                  </a:cubicBezTo>
                  <a:cubicBezTo>
                    <a:pt x="7195" y="5607"/>
                    <a:pt x="7080" y="5872"/>
                    <a:pt x="7276" y="5987"/>
                  </a:cubicBezTo>
                  <a:lnTo>
                    <a:pt x="7550" y="6140"/>
                  </a:lnTo>
                  <a:cubicBezTo>
                    <a:pt x="7266" y="6574"/>
                    <a:pt x="6900" y="6944"/>
                    <a:pt x="6467" y="7228"/>
                  </a:cubicBezTo>
                  <a:lnTo>
                    <a:pt x="6309" y="6954"/>
                  </a:lnTo>
                  <a:cubicBezTo>
                    <a:pt x="6268" y="6876"/>
                    <a:pt x="6203" y="6844"/>
                    <a:pt x="6139" y="6844"/>
                  </a:cubicBezTo>
                  <a:cubicBezTo>
                    <a:pt x="5999" y="6844"/>
                    <a:pt x="5860" y="6994"/>
                    <a:pt x="5962" y="7156"/>
                  </a:cubicBezTo>
                  <a:lnTo>
                    <a:pt x="6121" y="7430"/>
                  </a:lnTo>
                  <a:cubicBezTo>
                    <a:pt x="5659" y="7666"/>
                    <a:pt x="5159" y="7801"/>
                    <a:pt x="4639" y="7829"/>
                  </a:cubicBezTo>
                  <a:lnTo>
                    <a:pt x="4639" y="7512"/>
                  </a:lnTo>
                  <a:cubicBezTo>
                    <a:pt x="4639" y="7377"/>
                    <a:pt x="4539" y="7310"/>
                    <a:pt x="4439" y="7310"/>
                  </a:cubicBezTo>
                  <a:cubicBezTo>
                    <a:pt x="4339" y="7310"/>
                    <a:pt x="4240" y="7377"/>
                    <a:pt x="4240" y="7512"/>
                  </a:cubicBezTo>
                  <a:lnTo>
                    <a:pt x="4240" y="7829"/>
                  </a:lnTo>
                  <a:cubicBezTo>
                    <a:pt x="3725" y="7801"/>
                    <a:pt x="3219" y="7666"/>
                    <a:pt x="2758" y="7430"/>
                  </a:cubicBezTo>
                  <a:lnTo>
                    <a:pt x="2916" y="7156"/>
                  </a:lnTo>
                  <a:cubicBezTo>
                    <a:pt x="3018" y="6994"/>
                    <a:pt x="2879" y="6844"/>
                    <a:pt x="2740" y="6844"/>
                  </a:cubicBezTo>
                  <a:cubicBezTo>
                    <a:pt x="2675" y="6844"/>
                    <a:pt x="2611" y="6876"/>
                    <a:pt x="2570" y="6954"/>
                  </a:cubicBezTo>
                  <a:lnTo>
                    <a:pt x="2411" y="7228"/>
                  </a:lnTo>
                  <a:cubicBezTo>
                    <a:pt x="1983" y="6944"/>
                    <a:pt x="1612" y="6578"/>
                    <a:pt x="1328" y="6145"/>
                  </a:cubicBezTo>
                  <a:lnTo>
                    <a:pt x="1603" y="5987"/>
                  </a:lnTo>
                  <a:cubicBezTo>
                    <a:pt x="1798" y="5877"/>
                    <a:pt x="1683" y="5611"/>
                    <a:pt x="1503" y="5611"/>
                  </a:cubicBezTo>
                  <a:cubicBezTo>
                    <a:pt x="1471" y="5611"/>
                    <a:pt x="1436" y="5620"/>
                    <a:pt x="1401" y="5640"/>
                  </a:cubicBezTo>
                  <a:lnTo>
                    <a:pt x="1126" y="5799"/>
                  </a:lnTo>
                  <a:cubicBezTo>
                    <a:pt x="895" y="5337"/>
                    <a:pt x="761" y="4837"/>
                    <a:pt x="732" y="4317"/>
                  </a:cubicBezTo>
                  <a:lnTo>
                    <a:pt x="1049" y="4317"/>
                  </a:lnTo>
                  <a:cubicBezTo>
                    <a:pt x="1314" y="4317"/>
                    <a:pt x="1314" y="3917"/>
                    <a:pt x="1049" y="3917"/>
                  </a:cubicBezTo>
                  <a:lnTo>
                    <a:pt x="732" y="3917"/>
                  </a:lnTo>
                  <a:cubicBezTo>
                    <a:pt x="761" y="3403"/>
                    <a:pt x="895" y="2897"/>
                    <a:pt x="1126" y="2435"/>
                  </a:cubicBezTo>
                  <a:cubicBezTo>
                    <a:pt x="1425" y="2609"/>
                    <a:pt x="1434" y="2623"/>
                    <a:pt x="1502" y="2623"/>
                  </a:cubicBezTo>
                  <a:cubicBezTo>
                    <a:pt x="1709" y="2618"/>
                    <a:pt x="1781" y="2349"/>
                    <a:pt x="1603" y="2248"/>
                  </a:cubicBezTo>
                  <a:lnTo>
                    <a:pt x="1328" y="2089"/>
                  </a:lnTo>
                  <a:cubicBezTo>
                    <a:pt x="1612" y="1656"/>
                    <a:pt x="1983" y="1290"/>
                    <a:pt x="2411" y="1006"/>
                  </a:cubicBezTo>
                  <a:lnTo>
                    <a:pt x="2570" y="1281"/>
                  </a:lnTo>
                  <a:cubicBezTo>
                    <a:pt x="2612" y="1353"/>
                    <a:pt x="2675" y="1383"/>
                    <a:pt x="2737" y="1383"/>
                  </a:cubicBezTo>
                  <a:cubicBezTo>
                    <a:pt x="2874" y="1383"/>
                    <a:pt x="3009" y="1237"/>
                    <a:pt x="2916" y="1079"/>
                  </a:cubicBezTo>
                  <a:lnTo>
                    <a:pt x="2758" y="804"/>
                  </a:lnTo>
                  <a:cubicBezTo>
                    <a:pt x="3219" y="573"/>
                    <a:pt x="3725" y="434"/>
                    <a:pt x="4240" y="410"/>
                  </a:cubicBezTo>
                  <a:lnTo>
                    <a:pt x="4240" y="727"/>
                  </a:lnTo>
                  <a:cubicBezTo>
                    <a:pt x="4240" y="860"/>
                    <a:pt x="4339" y="926"/>
                    <a:pt x="4439" y="926"/>
                  </a:cubicBezTo>
                  <a:cubicBezTo>
                    <a:pt x="4539" y="926"/>
                    <a:pt x="4639" y="860"/>
                    <a:pt x="4639" y="727"/>
                  </a:cubicBezTo>
                  <a:lnTo>
                    <a:pt x="4639" y="405"/>
                  </a:lnTo>
                  <a:close/>
                  <a:moveTo>
                    <a:pt x="4442" y="1"/>
                  </a:moveTo>
                  <a:cubicBezTo>
                    <a:pt x="2772" y="1"/>
                    <a:pt x="1275" y="1002"/>
                    <a:pt x="636" y="2541"/>
                  </a:cubicBezTo>
                  <a:cubicBezTo>
                    <a:pt x="0" y="4081"/>
                    <a:pt x="352" y="5852"/>
                    <a:pt x="1531" y="7026"/>
                  </a:cubicBezTo>
                  <a:cubicBezTo>
                    <a:pt x="2316" y="7815"/>
                    <a:pt x="3369" y="8233"/>
                    <a:pt x="4441" y="8233"/>
                  </a:cubicBezTo>
                  <a:cubicBezTo>
                    <a:pt x="4971" y="8233"/>
                    <a:pt x="5506" y="8131"/>
                    <a:pt x="6015" y="7921"/>
                  </a:cubicBezTo>
                  <a:cubicBezTo>
                    <a:pt x="7555" y="7281"/>
                    <a:pt x="8556" y="5780"/>
                    <a:pt x="8556" y="4115"/>
                  </a:cubicBezTo>
                  <a:cubicBezTo>
                    <a:pt x="8551" y="1844"/>
                    <a:pt x="6713" y="1"/>
                    <a:pt x="444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09" name="Google Shape;14209;p93"/>
            <p:cNvSpPr/>
            <p:nvPr/>
          </p:nvSpPr>
          <p:spPr>
            <a:xfrm>
              <a:off x="5049756" y="3968564"/>
              <a:ext cx="41046" cy="88649"/>
            </a:xfrm>
            <a:custGeom>
              <a:avLst/>
              <a:gdLst/>
              <a:ahLst/>
              <a:cxnLst/>
              <a:rect l="l" t="t" r="r" b="b"/>
              <a:pathLst>
                <a:path w="1565" h="3380" extrusionOk="0">
                  <a:moveTo>
                    <a:pt x="780" y="2309"/>
                  </a:moveTo>
                  <a:cubicBezTo>
                    <a:pt x="952" y="2309"/>
                    <a:pt x="1117" y="2442"/>
                    <a:pt x="1117" y="2644"/>
                  </a:cubicBezTo>
                  <a:cubicBezTo>
                    <a:pt x="1117" y="2831"/>
                    <a:pt x="967" y="2981"/>
                    <a:pt x="785" y="2981"/>
                  </a:cubicBezTo>
                  <a:lnTo>
                    <a:pt x="780" y="2981"/>
                  </a:lnTo>
                  <a:cubicBezTo>
                    <a:pt x="481" y="2981"/>
                    <a:pt x="332" y="2620"/>
                    <a:pt x="544" y="2408"/>
                  </a:cubicBezTo>
                  <a:cubicBezTo>
                    <a:pt x="613" y="2339"/>
                    <a:pt x="697" y="2309"/>
                    <a:pt x="780" y="2309"/>
                  </a:cubicBezTo>
                  <a:close/>
                  <a:moveTo>
                    <a:pt x="782" y="1"/>
                  </a:moveTo>
                  <a:cubicBezTo>
                    <a:pt x="682" y="1"/>
                    <a:pt x="583" y="67"/>
                    <a:pt x="583" y="199"/>
                  </a:cubicBezTo>
                  <a:lnTo>
                    <a:pt x="583" y="1936"/>
                  </a:lnTo>
                  <a:cubicBezTo>
                    <a:pt x="226" y="2037"/>
                    <a:pt x="0" y="2384"/>
                    <a:pt x="53" y="2745"/>
                  </a:cubicBezTo>
                  <a:cubicBezTo>
                    <a:pt x="101" y="3110"/>
                    <a:pt x="414" y="3380"/>
                    <a:pt x="780" y="3380"/>
                  </a:cubicBezTo>
                  <a:cubicBezTo>
                    <a:pt x="1150" y="3380"/>
                    <a:pt x="1463" y="3110"/>
                    <a:pt x="1511" y="2745"/>
                  </a:cubicBezTo>
                  <a:cubicBezTo>
                    <a:pt x="1564" y="2384"/>
                    <a:pt x="1338" y="2037"/>
                    <a:pt x="982" y="1936"/>
                  </a:cubicBezTo>
                  <a:lnTo>
                    <a:pt x="982" y="199"/>
                  </a:lnTo>
                  <a:cubicBezTo>
                    <a:pt x="982" y="67"/>
                    <a:pt x="882" y="1"/>
                    <a:pt x="78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0" name="Google Shape;14210;p93"/>
            <p:cNvSpPr/>
            <p:nvPr/>
          </p:nvSpPr>
          <p:spPr>
            <a:xfrm>
              <a:off x="4923550" y="3826123"/>
              <a:ext cx="293276" cy="357822"/>
            </a:xfrm>
            <a:custGeom>
              <a:avLst/>
              <a:gdLst/>
              <a:ahLst/>
              <a:cxnLst/>
              <a:rect l="l" t="t" r="r" b="b"/>
              <a:pathLst>
                <a:path w="11182" h="13643" extrusionOk="0">
                  <a:moveTo>
                    <a:pt x="5986" y="1969"/>
                  </a:moveTo>
                  <a:lnTo>
                    <a:pt x="5986" y="2503"/>
                  </a:lnTo>
                  <a:cubicBezTo>
                    <a:pt x="5871" y="2493"/>
                    <a:pt x="5717" y="2488"/>
                    <a:pt x="5587" y="2488"/>
                  </a:cubicBezTo>
                  <a:cubicBezTo>
                    <a:pt x="5457" y="2488"/>
                    <a:pt x="5313" y="2488"/>
                    <a:pt x="5202" y="2503"/>
                  </a:cubicBezTo>
                  <a:lnTo>
                    <a:pt x="5202" y="2498"/>
                  </a:lnTo>
                  <a:lnTo>
                    <a:pt x="5202" y="1969"/>
                  </a:lnTo>
                  <a:close/>
                  <a:moveTo>
                    <a:pt x="9064" y="1865"/>
                  </a:moveTo>
                  <a:cubicBezTo>
                    <a:pt x="9081" y="1865"/>
                    <a:pt x="9099" y="1871"/>
                    <a:pt x="9114" y="1882"/>
                  </a:cubicBezTo>
                  <a:lnTo>
                    <a:pt x="10312" y="2743"/>
                  </a:lnTo>
                  <a:cubicBezTo>
                    <a:pt x="10346" y="2767"/>
                    <a:pt x="10355" y="2820"/>
                    <a:pt x="10327" y="2859"/>
                  </a:cubicBezTo>
                  <a:lnTo>
                    <a:pt x="10086" y="3196"/>
                  </a:lnTo>
                  <a:cubicBezTo>
                    <a:pt x="10069" y="3219"/>
                    <a:pt x="10043" y="3230"/>
                    <a:pt x="10018" y="3230"/>
                  </a:cubicBezTo>
                  <a:cubicBezTo>
                    <a:pt x="10001" y="3230"/>
                    <a:pt x="9984" y="3225"/>
                    <a:pt x="9970" y="3215"/>
                  </a:cubicBezTo>
                  <a:lnTo>
                    <a:pt x="8777" y="2354"/>
                  </a:lnTo>
                  <a:cubicBezTo>
                    <a:pt x="8739" y="2330"/>
                    <a:pt x="8729" y="2277"/>
                    <a:pt x="8753" y="2238"/>
                  </a:cubicBezTo>
                  <a:lnTo>
                    <a:pt x="8999" y="1901"/>
                  </a:lnTo>
                  <a:cubicBezTo>
                    <a:pt x="9013" y="1878"/>
                    <a:pt x="9038" y="1865"/>
                    <a:pt x="9064" y="1865"/>
                  </a:cubicBezTo>
                  <a:close/>
                  <a:moveTo>
                    <a:pt x="2124" y="1867"/>
                  </a:moveTo>
                  <a:cubicBezTo>
                    <a:pt x="2149" y="1867"/>
                    <a:pt x="2173" y="1878"/>
                    <a:pt x="2190" y="1901"/>
                  </a:cubicBezTo>
                  <a:lnTo>
                    <a:pt x="2435" y="2243"/>
                  </a:lnTo>
                  <a:cubicBezTo>
                    <a:pt x="2459" y="2277"/>
                    <a:pt x="2455" y="2330"/>
                    <a:pt x="2416" y="2358"/>
                  </a:cubicBezTo>
                  <a:lnTo>
                    <a:pt x="1223" y="3215"/>
                  </a:lnTo>
                  <a:cubicBezTo>
                    <a:pt x="1208" y="3226"/>
                    <a:pt x="1190" y="3232"/>
                    <a:pt x="1173" y="3232"/>
                  </a:cubicBezTo>
                  <a:cubicBezTo>
                    <a:pt x="1147" y="3232"/>
                    <a:pt x="1122" y="3219"/>
                    <a:pt x="1107" y="3196"/>
                  </a:cubicBezTo>
                  <a:lnTo>
                    <a:pt x="862" y="2859"/>
                  </a:lnTo>
                  <a:cubicBezTo>
                    <a:pt x="838" y="2820"/>
                    <a:pt x="843" y="2767"/>
                    <a:pt x="881" y="2743"/>
                  </a:cubicBezTo>
                  <a:lnTo>
                    <a:pt x="2074" y="1882"/>
                  </a:lnTo>
                  <a:cubicBezTo>
                    <a:pt x="2090" y="1872"/>
                    <a:pt x="2107" y="1867"/>
                    <a:pt x="2124" y="1867"/>
                  </a:cubicBezTo>
                  <a:close/>
                  <a:moveTo>
                    <a:pt x="2151" y="3042"/>
                  </a:moveTo>
                  <a:lnTo>
                    <a:pt x="2445" y="3455"/>
                  </a:lnTo>
                  <a:cubicBezTo>
                    <a:pt x="2387" y="3494"/>
                    <a:pt x="2334" y="3532"/>
                    <a:pt x="2281" y="3571"/>
                  </a:cubicBezTo>
                  <a:lnTo>
                    <a:pt x="1988" y="3157"/>
                  </a:lnTo>
                  <a:lnTo>
                    <a:pt x="2151" y="3042"/>
                  </a:lnTo>
                  <a:close/>
                  <a:moveTo>
                    <a:pt x="9037" y="3042"/>
                  </a:moveTo>
                  <a:lnTo>
                    <a:pt x="9201" y="3162"/>
                  </a:lnTo>
                  <a:lnTo>
                    <a:pt x="8907" y="3576"/>
                  </a:lnTo>
                  <a:cubicBezTo>
                    <a:pt x="8854" y="3532"/>
                    <a:pt x="8796" y="3494"/>
                    <a:pt x="8744" y="3455"/>
                  </a:cubicBezTo>
                  <a:lnTo>
                    <a:pt x="9037" y="3042"/>
                  </a:lnTo>
                  <a:close/>
                  <a:moveTo>
                    <a:pt x="4625" y="1"/>
                  </a:moveTo>
                  <a:cubicBezTo>
                    <a:pt x="4331" y="1"/>
                    <a:pt x="4095" y="236"/>
                    <a:pt x="4095" y="530"/>
                  </a:cubicBezTo>
                  <a:lnTo>
                    <a:pt x="4095" y="1439"/>
                  </a:lnTo>
                  <a:cubicBezTo>
                    <a:pt x="4095" y="1728"/>
                    <a:pt x="4331" y="1969"/>
                    <a:pt x="4625" y="1969"/>
                  </a:cubicBezTo>
                  <a:lnTo>
                    <a:pt x="4798" y="1969"/>
                  </a:lnTo>
                  <a:lnTo>
                    <a:pt x="4798" y="2541"/>
                  </a:lnTo>
                  <a:cubicBezTo>
                    <a:pt x="4086" y="2642"/>
                    <a:pt x="3402" y="2878"/>
                    <a:pt x="2782" y="3244"/>
                  </a:cubicBezTo>
                  <a:lnTo>
                    <a:pt x="2474" y="2806"/>
                  </a:lnTo>
                  <a:lnTo>
                    <a:pt x="2647" y="2681"/>
                  </a:lnTo>
                  <a:cubicBezTo>
                    <a:pt x="2864" y="2527"/>
                    <a:pt x="2912" y="2224"/>
                    <a:pt x="2758" y="2007"/>
                  </a:cubicBezTo>
                  <a:lnTo>
                    <a:pt x="2512" y="1666"/>
                  </a:lnTo>
                  <a:cubicBezTo>
                    <a:pt x="2419" y="1534"/>
                    <a:pt x="2271" y="1465"/>
                    <a:pt x="2120" y="1465"/>
                  </a:cubicBezTo>
                  <a:cubicBezTo>
                    <a:pt x="2023" y="1465"/>
                    <a:pt x="1924" y="1494"/>
                    <a:pt x="1839" y="1555"/>
                  </a:cubicBezTo>
                  <a:lnTo>
                    <a:pt x="645" y="2416"/>
                  </a:lnTo>
                  <a:cubicBezTo>
                    <a:pt x="429" y="2570"/>
                    <a:pt x="381" y="2873"/>
                    <a:pt x="535" y="3090"/>
                  </a:cubicBezTo>
                  <a:lnTo>
                    <a:pt x="780" y="3431"/>
                  </a:lnTo>
                  <a:cubicBezTo>
                    <a:pt x="873" y="3563"/>
                    <a:pt x="1022" y="3632"/>
                    <a:pt x="1172" y="3632"/>
                  </a:cubicBezTo>
                  <a:cubicBezTo>
                    <a:pt x="1270" y="3632"/>
                    <a:pt x="1368" y="3603"/>
                    <a:pt x="1454" y="3542"/>
                  </a:cubicBezTo>
                  <a:lnTo>
                    <a:pt x="1661" y="3393"/>
                  </a:lnTo>
                  <a:lnTo>
                    <a:pt x="1969" y="3821"/>
                  </a:lnTo>
                  <a:cubicBezTo>
                    <a:pt x="718" y="4885"/>
                    <a:pt x="1" y="6439"/>
                    <a:pt x="1" y="8075"/>
                  </a:cubicBezTo>
                  <a:cubicBezTo>
                    <a:pt x="15" y="11058"/>
                    <a:pt x="2363" y="13502"/>
                    <a:pt x="5342" y="13637"/>
                  </a:cubicBezTo>
                  <a:cubicBezTo>
                    <a:pt x="5428" y="13641"/>
                    <a:pt x="5513" y="13643"/>
                    <a:pt x="5598" y="13643"/>
                  </a:cubicBezTo>
                  <a:cubicBezTo>
                    <a:pt x="8466" y="13643"/>
                    <a:pt x="10888" y="11463"/>
                    <a:pt x="11164" y="8580"/>
                  </a:cubicBezTo>
                  <a:cubicBezTo>
                    <a:pt x="11182" y="8434"/>
                    <a:pt x="11071" y="8355"/>
                    <a:pt x="10962" y="8355"/>
                  </a:cubicBezTo>
                  <a:cubicBezTo>
                    <a:pt x="10866" y="8355"/>
                    <a:pt x="10771" y="8416"/>
                    <a:pt x="10764" y="8546"/>
                  </a:cubicBezTo>
                  <a:cubicBezTo>
                    <a:pt x="10577" y="10591"/>
                    <a:pt x="9201" y="12338"/>
                    <a:pt x="7252" y="12997"/>
                  </a:cubicBezTo>
                  <a:cubicBezTo>
                    <a:pt x="6709" y="13179"/>
                    <a:pt x="6150" y="13268"/>
                    <a:pt x="5596" y="13268"/>
                  </a:cubicBezTo>
                  <a:cubicBezTo>
                    <a:pt x="4162" y="13268"/>
                    <a:pt x="2761" y="12675"/>
                    <a:pt x="1762" y="11578"/>
                  </a:cubicBezTo>
                  <a:cubicBezTo>
                    <a:pt x="376" y="10062"/>
                    <a:pt x="15" y="7868"/>
                    <a:pt x="843" y="5982"/>
                  </a:cubicBezTo>
                  <a:cubicBezTo>
                    <a:pt x="1670" y="4100"/>
                    <a:pt x="3532" y="2888"/>
                    <a:pt x="5592" y="2883"/>
                  </a:cubicBezTo>
                  <a:cubicBezTo>
                    <a:pt x="8272" y="2883"/>
                    <a:pt x="10548" y="4976"/>
                    <a:pt x="10764" y="7647"/>
                  </a:cubicBezTo>
                  <a:cubicBezTo>
                    <a:pt x="10776" y="7770"/>
                    <a:pt x="10869" y="7829"/>
                    <a:pt x="10963" y="7829"/>
                  </a:cubicBezTo>
                  <a:cubicBezTo>
                    <a:pt x="11070" y="7829"/>
                    <a:pt x="11177" y="7754"/>
                    <a:pt x="11164" y="7613"/>
                  </a:cubicBezTo>
                  <a:cubicBezTo>
                    <a:pt x="11044" y="6140"/>
                    <a:pt x="10341" y="4779"/>
                    <a:pt x="9220" y="3821"/>
                  </a:cubicBezTo>
                  <a:lnTo>
                    <a:pt x="9518" y="3393"/>
                  </a:lnTo>
                  <a:lnTo>
                    <a:pt x="9725" y="3542"/>
                  </a:lnTo>
                  <a:cubicBezTo>
                    <a:pt x="9810" y="3603"/>
                    <a:pt x="9909" y="3632"/>
                    <a:pt x="10007" y="3632"/>
                  </a:cubicBezTo>
                  <a:cubicBezTo>
                    <a:pt x="10158" y="3632"/>
                    <a:pt x="10307" y="3563"/>
                    <a:pt x="10404" y="3431"/>
                  </a:cubicBezTo>
                  <a:lnTo>
                    <a:pt x="10644" y="3095"/>
                  </a:lnTo>
                  <a:cubicBezTo>
                    <a:pt x="10803" y="2878"/>
                    <a:pt x="10755" y="2575"/>
                    <a:pt x="10538" y="2416"/>
                  </a:cubicBezTo>
                  <a:lnTo>
                    <a:pt x="9350" y="1555"/>
                  </a:lnTo>
                  <a:cubicBezTo>
                    <a:pt x="9263" y="1494"/>
                    <a:pt x="9163" y="1465"/>
                    <a:pt x="9066" y="1465"/>
                  </a:cubicBezTo>
                  <a:cubicBezTo>
                    <a:pt x="8915" y="1465"/>
                    <a:pt x="8768" y="1534"/>
                    <a:pt x="8671" y="1666"/>
                  </a:cubicBezTo>
                  <a:lnTo>
                    <a:pt x="8426" y="2007"/>
                  </a:lnTo>
                  <a:cubicBezTo>
                    <a:pt x="8272" y="2224"/>
                    <a:pt x="8320" y="2522"/>
                    <a:pt x="8537" y="2681"/>
                  </a:cubicBezTo>
                  <a:lnTo>
                    <a:pt x="8710" y="2806"/>
                  </a:lnTo>
                  <a:lnTo>
                    <a:pt x="8402" y="3239"/>
                  </a:lnTo>
                  <a:cubicBezTo>
                    <a:pt x="7781" y="2878"/>
                    <a:pt x="7098" y="2642"/>
                    <a:pt x="6386" y="2541"/>
                  </a:cubicBezTo>
                  <a:lnTo>
                    <a:pt x="6386" y="1969"/>
                  </a:lnTo>
                  <a:lnTo>
                    <a:pt x="6559" y="1969"/>
                  </a:lnTo>
                  <a:cubicBezTo>
                    <a:pt x="6852" y="1969"/>
                    <a:pt x="7088" y="1728"/>
                    <a:pt x="7088" y="1439"/>
                  </a:cubicBezTo>
                  <a:lnTo>
                    <a:pt x="7088" y="530"/>
                  </a:lnTo>
                  <a:cubicBezTo>
                    <a:pt x="7088" y="236"/>
                    <a:pt x="6852" y="1"/>
                    <a:pt x="6559" y="1"/>
                  </a:cubicBezTo>
                  <a:lnTo>
                    <a:pt x="6059" y="1"/>
                  </a:lnTo>
                  <a:cubicBezTo>
                    <a:pt x="5794" y="1"/>
                    <a:pt x="5794" y="400"/>
                    <a:pt x="6059" y="400"/>
                  </a:cubicBezTo>
                  <a:lnTo>
                    <a:pt x="6559" y="400"/>
                  </a:lnTo>
                  <a:cubicBezTo>
                    <a:pt x="6631" y="400"/>
                    <a:pt x="6689" y="458"/>
                    <a:pt x="6689" y="530"/>
                  </a:cubicBezTo>
                  <a:lnTo>
                    <a:pt x="6689" y="1439"/>
                  </a:lnTo>
                  <a:cubicBezTo>
                    <a:pt x="6689" y="1507"/>
                    <a:pt x="6631" y="1564"/>
                    <a:pt x="6559" y="1569"/>
                  </a:cubicBezTo>
                  <a:lnTo>
                    <a:pt x="4625" y="1569"/>
                  </a:lnTo>
                  <a:cubicBezTo>
                    <a:pt x="4552" y="1564"/>
                    <a:pt x="4495" y="1507"/>
                    <a:pt x="4495" y="1439"/>
                  </a:cubicBezTo>
                  <a:lnTo>
                    <a:pt x="4495" y="530"/>
                  </a:lnTo>
                  <a:cubicBezTo>
                    <a:pt x="4495" y="458"/>
                    <a:pt x="4552" y="400"/>
                    <a:pt x="4625" y="400"/>
                  </a:cubicBezTo>
                  <a:lnTo>
                    <a:pt x="5125" y="400"/>
                  </a:lnTo>
                  <a:cubicBezTo>
                    <a:pt x="5390" y="400"/>
                    <a:pt x="5390" y="1"/>
                    <a:pt x="512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11" name="Google Shape;14211;p93"/>
          <p:cNvGrpSpPr/>
          <p:nvPr/>
        </p:nvGrpSpPr>
        <p:grpSpPr>
          <a:xfrm>
            <a:off x="5332567" y="3641181"/>
            <a:ext cx="360995" cy="359212"/>
            <a:chOff x="5332567" y="3825756"/>
            <a:chExt cx="360995" cy="359212"/>
          </a:xfrm>
        </p:grpSpPr>
        <p:sp>
          <p:nvSpPr>
            <p:cNvPr id="14212" name="Google Shape;14212;p93"/>
            <p:cNvSpPr/>
            <p:nvPr/>
          </p:nvSpPr>
          <p:spPr>
            <a:xfrm>
              <a:off x="5439077" y="4024901"/>
              <a:ext cx="55681" cy="55681"/>
            </a:xfrm>
            <a:custGeom>
              <a:avLst/>
              <a:gdLst/>
              <a:ahLst/>
              <a:cxnLst/>
              <a:rect l="l" t="t" r="r" b="b"/>
              <a:pathLst>
                <a:path w="2123" h="2123" extrusionOk="0">
                  <a:moveTo>
                    <a:pt x="1314" y="0"/>
                  </a:moveTo>
                  <a:lnTo>
                    <a:pt x="1" y="1314"/>
                  </a:lnTo>
                  <a:cubicBezTo>
                    <a:pt x="97" y="1328"/>
                    <a:pt x="188" y="1371"/>
                    <a:pt x="260" y="1444"/>
                  </a:cubicBezTo>
                  <a:lnTo>
                    <a:pt x="684" y="1862"/>
                  </a:lnTo>
                  <a:cubicBezTo>
                    <a:pt x="751" y="1934"/>
                    <a:pt x="794" y="2026"/>
                    <a:pt x="809" y="2122"/>
                  </a:cubicBezTo>
                  <a:lnTo>
                    <a:pt x="2123" y="809"/>
                  </a:lnTo>
                  <a:cubicBezTo>
                    <a:pt x="1815" y="582"/>
                    <a:pt x="1540" y="308"/>
                    <a:pt x="1314" y="0"/>
                  </a:cubicBezTo>
                  <a:close/>
                </a:path>
              </a:pathLst>
            </a:custGeom>
            <a:solidFill>
              <a:srgbClr val="D4D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3" name="Google Shape;14213;p93"/>
            <p:cNvSpPr/>
            <p:nvPr/>
          </p:nvSpPr>
          <p:spPr>
            <a:xfrm>
              <a:off x="5439077" y="4024901"/>
              <a:ext cx="44954" cy="55681"/>
            </a:xfrm>
            <a:custGeom>
              <a:avLst/>
              <a:gdLst/>
              <a:ahLst/>
              <a:cxnLst/>
              <a:rect l="l" t="t" r="r" b="b"/>
              <a:pathLst>
                <a:path w="1714" h="2123" extrusionOk="0">
                  <a:moveTo>
                    <a:pt x="1314" y="0"/>
                  </a:moveTo>
                  <a:lnTo>
                    <a:pt x="1" y="1309"/>
                  </a:lnTo>
                  <a:cubicBezTo>
                    <a:pt x="97" y="1323"/>
                    <a:pt x="188" y="1371"/>
                    <a:pt x="260" y="1439"/>
                  </a:cubicBezTo>
                  <a:lnTo>
                    <a:pt x="679" y="1862"/>
                  </a:lnTo>
                  <a:cubicBezTo>
                    <a:pt x="751" y="1930"/>
                    <a:pt x="794" y="2021"/>
                    <a:pt x="809" y="2122"/>
                  </a:cubicBezTo>
                  <a:lnTo>
                    <a:pt x="1305" y="1627"/>
                  </a:lnTo>
                  <a:lnTo>
                    <a:pt x="1122" y="1439"/>
                  </a:lnTo>
                  <a:cubicBezTo>
                    <a:pt x="1011" y="1338"/>
                    <a:pt x="1011" y="1165"/>
                    <a:pt x="1112" y="1059"/>
                  </a:cubicBezTo>
                  <a:lnTo>
                    <a:pt x="1714" y="457"/>
                  </a:lnTo>
                  <a:cubicBezTo>
                    <a:pt x="1569" y="313"/>
                    <a:pt x="1434" y="159"/>
                    <a:pt x="1314" y="0"/>
                  </a:cubicBezTo>
                  <a:close/>
                </a:path>
              </a:pathLst>
            </a:custGeom>
            <a:solidFill>
              <a:srgbClr val="C5CD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4" name="Google Shape;14214;p93"/>
            <p:cNvSpPr/>
            <p:nvPr/>
          </p:nvSpPr>
          <p:spPr>
            <a:xfrm>
              <a:off x="5434278" y="3831027"/>
              <a:ext cx="254328" cy="242526"/>
            </a:xfrm>
            <a:custGeom>
              <a:avLst/>
              <a:gdLst/>
              <a:ahLst/>
              <a:cxnLst/>
              <a:rect l="l" t="t" r="r" b="b"/>
              <a:pathLst>
                <a:path w="9697" h="9247" extrusionOk="0">
                  <a:moveTo>
                    <a:pt x="5077" y="0"/>
                  </a:moveTo>
                  <a:cubicBezTo>
                    <a:pt x="3873" y="0"/>
                    <a:pt x="2691" y="471"/>
                    <a:pt x="1805" y="1353"/>
                  </a:cubicBezTo>
                  <a:cubicBezTo>
                    <a:pt x="1" y="3163"/>
                    <a:pt x="1" y="6088"/>
                    <a:pt x="1805" y="7893"/>
                  </a:cubicBezTo>
                  <a:cubicBezTo>
                    <a:pt x="2690" y="8777"/>
                    <a:pt x="3871" y="9247"/>
                    <a:pt x="5073" y="9247"/>
                  </a:cubicBezTo>
                  <a:cubicBezTo>
                    <a:pt x="5669" y="9247"/>
                    <a:pt x="6270" y="9131"/>
                    <a:pt x="6843" y="8893"/>
                  </a:cubicBezTo>
                  <a:cubicBezTo>
                    <a:pt x="8570" y="8176"/>
                    <a:pt x="9696" y="6492"/>
                    <a:pt x="9696" y="4625"/>
                  </a:cubicBezTo>
                  <a:cubicBezTo>
                    <a:pt x="9696" y="2754"/>
                    <a:pt x="8570" y="1070"/>
                    <a:pt x="6843" y="353"/>
                  </a:cubicBezTo>
                  <a:cubicBezTo>
                    <a:pt x="6272" y="115"/>
                    <a:pt x="5672" y="0"/>
                    <a:pt x="5077" y="0"/>
                  </a:cubicBezTo>
                  <a:close/>
                </a:path>
              </a:pathLst>
            </a:custGeom>
            <a:solidFill>
              <a:srgbClr val="EA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5" name="Google Shape;14215;p93"/>
            <p:cNvSpPr/>
            <p:nvPr/>
          </p:nvSpPr>
          <p:spPr>
            <a:xfrm>
              <a:off x="5446028" y="3831080"/>
              <a:ext cx="131767" cy="242395"/>
            </a:xfrm>
            <a:custGeom>
              <a:avLst/>
              <a:gdLst/>
              <a:ahLst/>
              <a:cxnLst/>
              <a:rect l="l" t="t" r="r" b="b"/>
              <a:pathLst>
                <a:path w="5024" h="9242" extrusionOk="0">
                  <a:moveTo>
                    <a:pt x="4614" y="1"/>
                  </a:moveTo>
                  <a:cubicBezTo>
                    <a:pt x="2089" y="1"/>
                    <a:pt x="0" y="2048"/>
                    <a:pt x="0" y="4623"/>
                  </a:cubicBezTo>
                  <a:cubicBezTo>
                    <a:pt x="0" y="7195"/>
                    <a:pt x="2089" y="9241"/>
                    <a:pt x="4614" y="9241"/>
                  </a:cubicBezTo>
                  <a:cubicBezTo>
                    <a:pt x="4749" y="9241"/>
                    <a:pt x="4886" y="9235"/>
                    <a:pt x="5024" y="9223"/>
                  </a:cubicBezTo>
                  <a:cubicBezTo>
                    <a:pt x="3936" y="9132"/>
                    <a:pt x="2916" y="8660"/>
                    <a:pt x="2151" y="7891"/>
                  </a:cubicBezTo>
                  <a:cubicBezTo>
                    <a:pt x="876" y="6620"/>
                    <a:pt x="457" y="4724"/>
                    <a:pt x="1073" y="3036"/>
                  </a:cubicBezTo>
                  <a:cubicBezTo>
                    <a:pt x="1689" y="1351"/>
                    <a:pt x="3229" y="173"/>
                    <a:pt x="5024" y="19"/>
                  </a:cubicBezTo>
                  <a:cubicBezTo>
                    <a:pt x="4886" y="7"/>
                    <a:pt x="4749" y="1"/>
                    <a:pt x="4614" y="1"/>
                  </a:cubicBezTo>
                  <a:close/>
                </a:path>
              </a:pathLst>
            </a:custGeom>
            <a:solidFill>
              <a:srgbClr val="D4DA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6" name="Google Shape;14216;p93"/>
            <p:cNvSpPr/>
            <p:nvPr/>
          </p:nvSpPr>
          <p:spPr>
            <a:xfrm>
              <a:off x="5469239" y="3854212"/>
              <a:ext cx="205729" cy="196208"/>
            </a:xfrm>
            <a:custGeom>
              <a:avLst/>
              <a:gdLst/>
              <a:ahLst/>
              <a:cxnLst/>
              <a:rect l="l" t="t" r="r" b="b"/>
              <a:pathLst>
                <a:path w="7844" h="7481" extrusionOk="0">
                  <a:moveTo>
                    <a:pt x="3740" y="0"/>
                  </a:moveTo>
                  <a:cubicBezTo>
                    <a:pt x="3258" y="0"/>
                    <a:pt x="2773" y="94"/>
                    <a:pt x="2310" y="287"/>
                  </a:cubicBezTo>
                  <a:cubicBezTo>
                    <a:pt x="910" y="864"/>
                    <a:pt x="1" y="2231"/>
                    <a:pt x="1" y="3741"/>
                  </a:cubicBezTo>
                  <a:cubicBezTo>
                    <a:pt x="1" y="5252"/>
                    <a:pt x="910" y="6619"/>
                    <a:pt x="2310" y="7196"/>
                  </a:cubicBezTo>
                  <a:cubicBezTo>
                    <a:pt x="2773" y="7388"/>
                    <a:pt x="3258" y="7481"/>
                    <a:pt x="3740" y="7481"/>
                  </a:cubicBezTo>
                  <a:cubicBezTo>
                    <a:pt x="4712" y="7481"/>
                    <a:pt x="5668" y="7102"/>
                    <a:pt x="6386" y="6388"/>
                  </a:cubicBezTo>
                  <a:cubicBezTo>
                    <a:pt x="7844" y="4925"/>
                    <a:pt x="7844" y="2558"/>
                    <a:pt x="6386" y="1095"/>
                  </a:cubicBezTo>
                  <a:cubicBezTo>
                    <a:pt x="5668" y="381"/>
                    <a:pt x="4712" y="0"/>
                    <a:pt x="3740" y="0"/>
                  </a:cubicBezTo>
                  <a:close/>
                </a:path>
              </a:pathLst>
            </a:custGeom>
            <a:solidFill>
              <a:srgbClr val="99A8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7" name="Google Shape;14217;p93"/>
            <p:cNvSpPr/>
            <p:nvPr/>
          </p:nvSpPr>
          <p:spPr>
            <a:xfrm>
              <a:off x="5469108" y="3854186"/>
              <a:ext cx="108818" cy="196182"/>
            </a:xfrm>
            <a:custGeom>
              <a:avLst/>
              <a:gdLst/>
              <a:ahLst/>
              <a:cxnLst/>
              <a:rect l="l" t="t" r="r" b="b"/>
              <a:pathLst>
                <a:path w="4149" h="7480" extrusionOk="0">
                  <a:moveTo>
                    <a:pt x="3738" y="1"/>
                  </a:moveTo>
                  <a:cubicBezTo>
                    <a:pt x="1701" y="1"/>
                    <a:pt x="1" y="1654"/>
                    <a:pt x="1" y="3742"/>
                  </a:cubicBezTo>
                  <a:cubicBezTo>
                    <a:pt x="1" y="5827"/>
                    <a:pt x="1701" y="7479"/>
                    <a:pt x="3737" y="7479"/>
                  </a:cubicBezTo>
                  <a:cubicBezTo>
                    <a:pt x="3873" y="7479"/>
                    <a:pt x="4010" y="7472"/>
                    <a:pt x="4148" y="7457"/>
                  </a:cubicBezTo>
                  <a:cubicBezTo>
                    <a:pt x="3297" y="7370"/>
                    <a:pt x="2508" y="6990"/>
                    <a:pt x="1901" y="6384"/>
                  </a:cubicBezTo>
                  <a:cubicBezTo>
                    <a:pt x="886" y="5369"/>
                    <a:pt x="540" y="3853"/>
                    <a:pt x="1021" y="2496"/>
                  </a:cubicBezTo>
                  <a:cubicBezTo>
                    <a:pt x="1497" y="1139"/>
                    <a:pt x="2715" y="177"/>
                    <a:pt x="4148" y="23"/>
                  </a:cubicBezTo>
                  <a:cubicBezTo>
                    <a:pt x="4010" y="8"/>
                    <a:pt x="3873" y="1"/>
                    <a:pt x="3738" y="1"/>
                  </a:cubicBezTo>
                  <a:close/>
                </a:path>
              </a:pathLst>
            </a:custGeom>
            <a:solidFill>
              <a:srgbClr val="839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8" name="Google Shape;14218;p93"/>
            <p:cNvSpPr/>
            <p:nvPr/>
          </p:nvSpPr>
          <p:spPr>
            <a:xfrm>
              <a:off x="5531451" y="3892898"/>
              <a:ext cx="62762" cy="53740"/>
            </a:xfrm>
            <a:custGeom>
              <a:avLst/>
              <a:gdLst/>
              <a:ahLst/>
              <a:cxnLst/>
              <a:rect l="l" t="t" r="r" b="b"/>
              <a:pathLst>
                <a:path w="2393" h="2049" extrusionOk="0">
                  <a:moveTo>
                    <a:pt x="1367" y="0"/>
                  </a:moveTo>
                  <a:cubicBezTo>
                    <a:pt x="458" y="0"/>
                    <a:pt x="1" y="1102"/>
                    <a:pt x="645" y="1747"/>
                  </a:cubicBezTo>
                  <a:cubicBezTo>
                    <a:pt x="854" y="1955"/>
                    <a:pt x="1110" y="2049"/>
                    <a:pt x="1362" y="2049"/>
                  </a:cubicBezTo>
                  <a:cubicBezTo>
                    <a:pt x="1888" y="2049"/>
                    <a:pt x="2392" y="1640"/>
                    <a:pt x="2392" y="1025"/>
                  </a:cubicBezTo>
                  <a:cubicBezTo>
                    <a:pt x="2392" y="457"/>
                    <a:pt x="1930" y="0"/>
                    <a:pt x="1367" y="0"/>
                  </a:cubicBezTo>
                  <a:close/>
                </a:path>
              </a:pathLst>
            </a:custGeom>
            <a:solidFill>
              <a:srgbClr val="E2E6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19" name="Google Shape;14219;p93"/>
            <p:cNvSpPr/>
            <p:nvPr/>
          </p:nvSpPr>
          <p:spPr>
            <a:xfrm>
              <a:off x="5540420" y="3892845"/>
              <a:ext cx="37374" cy="53740"/>
            </a:xfrm>
            <a:custGeom>
              <a:avLst/>
              <a:gdLst/>
              <a:ahLst/>
              <a:cxnLst/>
              <a:rect l="l" t="t" r="r" b="b"/>
              <a:pathLst>
                <a:path w="1425" h="2049" extrusionOk="0">
                  <a:moveTo>
                    <a:pt x="1023" y="0"/>
                  </a:moveTo>
                  <a:cubicBezTo>
                    <a:pt x="484" y="0"/>
                    <a:pt x="0" y="436"/>
                    <a:pt x="0" y="1027"/>
                  </a:cubicBezTo>
                  <a:cubicBezTo>
                    <a:pt x="0" y="1614"/>
                    <a:pt x="484" y="2049"/>
                    <a:pt x="1022" y="2049"/>
                  </a:cubicBezTo>
                  <a:cubicBezTo>
                    <a:pt x="1155" y="2049"/>
                    <a:pt x="1291" y="2022"/>
                    <a:pt x="1425" y="1965"/>
                  </a:cubicBezTo>
                  <a:cubicBezTo>
                    <a:pt x="1049" y="1806"/>
                    <a:pt x="804" y="1436"/>
                    <a:pt x="804" y="1027"/>
                  </a:cubicBezTo>
                  <a:cubicBezTo>
                    <a:pt x="804" y="618"/>
                    <a:pt x="1049" y="247"/>
                    <a:pt x="1425" y="84"/>
                  </a:cubicBezTo>
                  <a:cubicBezTo>
                    <a:pt x="1292" y="27"/>
                    <a:pt x="1155" y="0"/>
                    <a:pt x="1023" y="0"/>
                  </a:cubicBezTo>
                  <a:close/>
                </a:path>
              </a:pathLst>
            </a:custGeom>
            <a:solidFill>
              <a:srgbClr val="DA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0" name="Google Shape;14220;p93"/>
            <p:cNvSpPr/>
            <p:nvPr/>
          </p:nvSpPr>
          <p:spPr>
            <a:xfrm>
              <a:off x="5523372" y="3946533"/>
              <a:ext cx="87862" cy="56179"/>
            </a:xfrm>
            <a:custGeom>
              <a:avLst/>
              <a:gdLst/>
              <a:ahLst/>
              <a:cxnLst/>
              <a:rect l="l" t="t" r="r" b="b"/>
              <a:pathLst>
                <a:path w="3350" h="2142" extrusionOk="0">
                  <a:moveTo>
                    <a:pt x="1098" y="0"/>
                  </a:moveTo>
                  <a:cubicBezTo>
                    <a:pt x="492" y="0"/>
                    <a:pt x="6" y="491"/>
                    <a:pt x="1" y="1097"/>
                  </a:cubicBezTo>
                  <a:lnTo>
                    <a:pt x="1" y="1954"/>
                  </a:lnTo>
                  <a:cubicBezTo>
                    <a:pt x="1" y="2055"/>
                    <a:pt x="87" y="2141"/>
                    <a:pt x="188" y="2141"/>
                  </a:cubicBezTo>
                  <a:lnTo>
                    <a:pt x="3162" y="2141"/>
                  </a:lnTo>
                  <a:cubicBezTo>
                    <a:pt x="3268" y="2141"/>
                    <a:pt x="3350" y="2055"/>
                    <a:pt x="3350" y="1954"/>
                  </a:cubicBezTo>
                  <a:lnTo>
                    <a:pt x="3350" y="1097"/>
                  </a:lnTo>
                  <a:cubicBezTo>
                    <a:pt x="3350" y="491"/>
                    <a:pt x="2859" y="5"/>
                    <a:pt x="2253" y="0"/>
                  </a:cubicBezTo>
                  <a:close/>
                </a:path>
              </a:pathLst>
            </a:custGeom>
            <a:solidFill>
              <a:srgbClr val="AFB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1" name="Google Shape;14221;p93"/>
            <p:cNvSpPr/>
            <p:nvPr/>
          </p:nvSpPr>
          <p:spPr>
            <a:xfrm>
              <a:off x="5523372" y="3946533"/>
              <a:ext cx="49885" cy="56179"/>
            </a:xfrm>
            <a:custGeom>
              <a:avLst/>
              <a:gdLst/>
              <a:ahLst/>
              <a:cxnLst/>
              <a:rect l="l" t="t" r="r" b="b"/>
              <a:pathLst>
                <a:path w="1902" h="2142" extrusionOk="0">
                  <a:moveTo>
                    <a:pt x="1098" y="0"/>
                  </a:moveTo>
                  <a:cubicBezTo>
                    <a:pt x="492" y="5"/>
                    <a:pt x="6" y="491"/>
                    <a:pt x="1" y="1097"/>
                  </a:cubicBezTo>
                  <a:lnTo>
                    <a:pt x="1" y="1954"/>
                  </a:lnTo>
                  <a:cubicBezTo>
                    <a:pt x="1" y="2059"/>
                    <a:pt x="87" y="2141"/>
                    <a:pt x="188" y="2141"/>
                  </a:cubicBezTo>
                  <a:lnTo>
                    <a:pt x="992" y="2141"/>
                  </a:lnTo>
                  <a:cubicBezTo>
                    <a:pt x="886" y="2141"/>
                    <a:pt x="804" y="2055"/>
                    <a:pt x="804" y="1954"/>
                  </a:cubicBezTo>
                  <a:lnTo>
                    <a:pt x="804" y="1097"/>
                  </a:lnTo>
                  <a:cubicBezTo>
                    <a:pt x="804" y="491"/>
                    <a:pt x="1295" y="5"/>
                    <a:pt x="1901" y="0"/>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2" name="Google Shape;14222;p93"/>
            <p:cNvSpPr/>
            <p:nvPr/>
          </p:nvSpPr>
          <p:spPr>
            <a:xfrm>
              <a:off x="5338495" y="4055272"/>
              <a:ext cx="127098" cy="124528"/>
            </a:xfrm>
            <a:custGeom>
              <a:avLst/>
              <a:gdLst/>
              <a:ahLst/>
              <a:cxnLst/>
              <a:rect l="l" t="t" r="r" b="b"/>
              <a:pathLst>
                <a:path w="4846" h="4748" extrusionOk="0">
                  <a:moveTo>
                    <a:pt x="3845" y="1"/>
                  </a:moveTo>
                  <a:cubicBezTo>
                    <a:pt x="3709" y="1"/>
                    <a:pt x="3573" y="52"/>
                    <a:pt x="3470" y="156"/>
                  </a:cubicBezTo>
                  <a:lnTo>
                    <a:pt x="207" y="3418"/>
                  </a:lnTo>
                  <a:cubicBezTo>
                    <a:pt x="1" y="3625"/>
                    <a:pt x="1" y="3962"/>
                    <a:pt x="207" y="4169"/>
                  </a:cubicBezTo>
                  <a:lnTo>
                    <a:pt x="631" y="4592"/>
                  </a:lnTo>
                  <a:cubicBezTo>
                    <a:pt x="734" y="4696"/>
                    <a:pt x="869" y="4747"/>
                    <a:pt x="1004" y="4747"/>
                  </a:cubicBezTo>
                  <a:cubicBezTo>
                    <a:pt x="1140" y="4747"/>
                    <a:pt x="1276" y="4696"/>
                    <a:pt x="1382" y="4592"/>
                  </a:cubicBezTo>
                  <a:lnTo>
                    <a:pt x="4639" y="1330"/>
                  </a:lnTo>
                  <a:cubicBezTo>
                    <a:pt x="4846" y="1118"/>
                    <a:pt x="4846" y="786"/>
                    <a:pt x="4639" y="579"/>
                  </a:cubicBezTo>
                  <a:lnTo>
                    <a:pt x="4220" y="156"/>
                  </a:lnTo>
                  <a:cubicBezTo>
                    <a:pt x="4117" y="52"/>
                    <a:pt x="3981" y="1"/>
                    <a:pt x="3845" y="1"/>
                  </a:cubicBezTo>
                  <a:close/>
                </a:path>
              </a:pathLst>
            </a:custGeom>
            <a:solidFill>
              <a:srgbClr val="AFBC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3" name="Google Shape;14223;p93"/>
            <p:cNvSpPr/>
            <p:nvPr/>
          </p:nvSpPr>
          <p:spPr>
            <a:xfrm>
              <a:off x="5338495" y="4055272"/>
              <a:ext cx="111336" cy="124528"/>
            </a:xfrm>
            <a:custGeom>
              <a:avLst/>
              <a:gdLst/>
              <a:ahLst/>
              <a:cxnLst/>
              <a:rect l="l" t="t" r="r" b="b"/>
              <a:pathLst>
                <a:path w="4245" h="4748" extrusionOk="0">
                  <a:moveTo>
                    <a:pt x="3845" y="1"/>
                  </a:moveTo>
                  <a:cubicBezTo>
                    <a:pt x="3709" y="1"/>
                    <a:pt x="3573" y="52"/>
                    <a:pt x="3470" y="156"/>
                  </a:cubicBezTo>
                  <a:lnTo>
                    <a:pt x="207" y="3418"/>
                  </a:lnTo>
                  <a:cubicBezTo>
                    <a:pt x="1" y="3625"/>
                    <a:pt x="1" y="3962"/>
                    <a:pt x="207" y="4169"/>
                  </a:cubicBezTo>
                  <a:lnTo>
                    <a:pt x="626" y="4592"/>
                  </a:lnTo>
                  <a:cubicBezTo>
                    <a:pt x="730" y="4696"/>
                    <a:pt x="865" y="4747"/>
                    <a:pt x="1001" y="4747"/>
                  </a:cubicBezTo>
                  <a:cubicBezTo>
                    <a:pt x="1137" y="4747"/>
                    <a:pt x="1273" y="4696"/>
                    <a:pt x="1377" y="4592"/>
                  </a:cubicBezTo>
                  <a:lnTo>
                    <a:pt x="1406" y="4563"/>
                  </a:lnTo>
                  <a:lnTo>
                    <a:pt x="1011" y="4169"/>
                  </a:lnTo>
                  <a:cubicBezTo>
                    <a:pt x="804" y="3962"/>
                    <a:pt x="804" y="3625"/>
                    <a:pt x="1011" y="3418"/>
                  </a:cubicBezTo>
                  <a:lnTo>
                    <a:pt x="4245" y="185"/>
                  </a:lnTo>
                  <a:lnTo>
                    <a:pt x="4220" y="156"/>
                  </a:lnTo>
                  <a:cubicBezTo>
                    <a:pt x="4117" y="52"/>
                    <a:pt x="3981" y="1"/>
                    <a:pt x="3845" y="1"/>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4" name="Google Shape;14224;p93"/>
            <p:cNvSpPr/>
            <p:nvPr/>
          </p:nvSpPr>
          <p:spPr>
            <a:xfrm>
              <a:off x="5419276" y="4055272"/>
              <a:ext cx="46449" cy="45111"/>
            </a:xfrm>
            <a:custGeom>
              <a:avLst/>
              <a:gdLst/>
              <a:ahLst/>
              <a:cxnLst/>
              <a:rect l="l" t="t" r="r" b="b"/>
              <a:pathLst>
                <a:path w="1771" h="1720" extrusionOk="0">
                  <a:moveTo>
                    <a:pt x="765" y="1"/>
                  </a:moveTo>
                  <a:cubicBezTo>
                    <a:pt x="629" y="1"/>
                    <a:pt x="493" y="52"/>
                    <a:pt x="390" y="156"/>
                  </a:cubicBezTo>
                  <a:lnTo>
                    <a:pt x="0" y="545"/>
                  </a:lnTo>
                  <a:lnTo>
                    <a:pt x="1174" y="1720"/>
                  </a:lnTo>
                  <a:lnTo>
                    <a:pt x="1564" y="1330"/>
                  </a:lnTo>
                  <a:cubicBezTo>
                    <a:pt x="1771" y="1123"/>
                    <a:pt x="1771" y="786"/>
                    <a:pt x="1564" y="579"/>
                  </a:cubicBezTo>
                  <a:lnTo>
                    <a:pt x="1140" y="156"/>
                  </a:lnTo>
                  <a:cubicBezTo>
                    <a:pt x="1037" y="52"/>
                    <a:pt x="901" y="1"/>
                    <a:pt x="765" y="1"/>
                  </a:cubicBezTo>
                  <a:close/>
                </a:path>
              </a:pathLst>
            </a:custGeom>
            <a:solidFill>
              <a:srgbClr val="9CAC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5" name="Google Shape;14225;p93"/>
            <p:cNvSpPr/>
            <p:nvPr/>
          </p:nvSpPr>
          <p:spPr>
            <a:xfrm>
              <a:off x="5419276" y="4055299"/>
              <a:ext cx="30555" cy="24759"/>
            </a:xfrm>
            <a:custGeom>
              <a:avLst/>
              <a:gdLst/>
              <a:ahLst/>
              <a:cxnLst/>
              <a:rect l="l" t="t" r="r" b="b"/>
              <a:pathLst>
                <a:path w="1165" h="944" extrusionOk="0">
                  <a:moveTo>
                    <a:pt x="712" y="1"/>
                  </a:moveTo>
                  <a:cubicBezTo>
                    <a:pt x="698" y="1"/>
                    <a:pt x="679" y="6"/>
                    <a:pt x="664" y="10"/>
                  </a:cubicBezTo>
                  <a:cubicBezTo>
                    <a:pt x="558" y="30"/>
                    <a:pt x="462" y="78"/>
                    <a:pt x="390" y="155"/>
                  </a:cubicBezTo>
                  <a:lnTo>
                    <a:pt x="96" y="448"/>
                  </a:lnTo>
                  <a:lnTo>
                    <a:pt x="0" y="544"/>
                  </a:lnTo>
                  <a:lnTo>
                    <a:pt x="404" y="944"/>
                  </a:lnTo>
                  <a:lnTo>
                    <a:pt x="1165" y="184"/>
                  </a:lnTo>
                  <a:lnTo>
                    <a:pt x="1140" y="155"/>
                  </a:lnTo>
                  <a:cubicBezTo>
                    <a:pt x="1126" y="145"/>
                    <a:pt x="1116" y="135"/>
                    <a:pt x="1102" y="126"/>
                  </a:cubicBezTo>
                  <a:lnTo>
                    <a:pt x="1088" y="111"/>
                  </a:lnTo>
                  <a:cubicBezTo>
                    <a:pt x="1073" y="102"/>
                    <a:pt x="1054" y="87"/>
                    <a:pt x="1039" y="78"/>
                  </a:cubicBezTo>
                  <a:cubicBezTo>
                    <a:pt x="958" y="30"/>
                    <a:pt x="861" y="1"/>
                    <a:pt x="765" y="1"/>
                  </a:cubicBezTo>
                  <a:close/>
                </a:path>
              </a:pathLst>
            </a:custGeom>
            <a:solidFill>
              <a:srgbClr val="8A9D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6" name="Google Shape;14226;p93"/>
            <p:cNvSpPr/>
            <p:nvPr/>
          </p:nvSpPr>
          <p:spPr>
            <a:xfrm>
              <a:off x="5332567" y="3825756"/>
              <a:ext cx="360995" cy="359212"/>
            </a:xfrm>
            <a:custGeom>
              <a:avLst/>
              <a:gdLst/>
              <a:ahLst/>
              <a:cxnLst/>
              <a:rect l="l" t="t" r="r" b="b"/>
              <a:pathLst>
                <a:path w="13764" h="13696" extrusionOk="0">
                  <a:moveTo>
                    <a:pt x="5284" y="7959"/>
                  </a:moveTo>
                  <a:cubicBezTo>
                    <a:pt x="5442" y="8146"/>
                    <a:pt x="5621" y="8325"/>
                    <a:pt x="5808" y="8483"/>
                  </a:cubicBezTo>
                  <a:lnTo>
                    <a:pt x="5053" y="9239"/>
                  </a:lnTo>
                  <a:cubicBezTo>
                    <a:pt x="5038" y="9220"/>
                    <a:pt x="5024" y="9200"/>
                    <a:pt x="5005" y="9186"/>
                  </a:cubicBezTo>
                  <a:lnTo>
                    <a:pt x="4586" y="8762"/>
                  </a:lnTo>
                  <a:cubicBezTo>
                    <a:pt x="4567" y="8748"/>
                    <a:pt x="4548" y="8729"/>
                    <a:pt x="4528" y="8714"/>
                  </a:cubicBezTo>
                  <a:lnTo>
                    <a:pt x="5284" y="7959"/>
                  </a:lnTo>
                  <a:close/>
                  <a:moveTo>
                    <a:pt x="4064" y="8949"/>
                  </a:moveTo>
                  <a:cubicBezTo>
                    <a:pt x="4148" y="8949"/>
                    <a:pt x="4232" y="8981"/>
                    <a:pt x="4297" y="9046"/>
                  </a:cubicBezTo>
                  <a:lnTo>
                    <a:pt x="4721" y="9465"/>
                  </a:lnTo>
                  <a:cubicBezTo>
                    <a:pt x="4851" y="9595"/>
                    <a:pt x="4851" y="9807"/>
                    <a:pt x="4721" y="9936"/>
                  </a:cubicBezTo>
                  <a:lnTo>
                    <a:pt x="4475" y="10182"/>
                  </a:lnTo>
                  <a:lnTo>
                    <a:pt x="3585" y="9292"/>
                  </a:lnTo>
                  <a:lnTo>
                    <a:pt x="3831" y="9046"/>
                  </a:lnTo>
                  <a:cubicBezTo>
                    <a:pt x="3896" y="8981"/>
                    <a:pt x="3980" y="8949"/>
                    <a:pt x="4064" y="8949"/>
                  </a:cubicBezTo>
                  <a:close/>
                  <a:moveTo>
                    <a:pt x="3301" y="9576"/>
                  </a:moveTo>
                  <a:lnTo>
                    <a:pt x="4191" y="10466"/>
                  </a:lnTo>
                  <a:lnTo>
                    <a:pt x="1458" y="13199"/>
                  </a:lnTo>
                  <a:cubicBezTo>
                    <a:pt x="1393" y="13261"/>
                    <a:pt x="1309" y="13293"/>
                    <a:pt x="1225" y="13293"/>
                  </a:cubicBezTo>
                  <a:cubicBezTo>
                    <a:pt x="1141" y="13293"/>
                    <a:pt x="1057" y="13261"/>
                    <a:pt x="992" y="13199"/>
                  </a:cubicBezTo>
                  <a:lnTo>
                    <a:pt x="568" y="12775"/>
                  </a:lnTo>
                  <a:cubicBezTo>
                    <a:pt x="443" y="12645"/>
                    <a:pt x="443" y="12439"/>
                    <a:pt x="568" y="12309"/>
                  </a:cubicBezTo>
                  <a:lnTo>
                    <a:pt x="3301" y="9576"/>
                  </a:lnTo>
                  <a:close/>
                  <a:moveTo>
                    <a:pt x="8955" y="0"/>
                  </a:moveTo>
                  <a:cubicBezTo>
                    <a:pt x="8952" y="0"/>
                    <a:pt x="8949" y="0"/>
                    <a:pt x="8945" y="0"/>
                  </a:cubicBezTo>
                  <a:cubicBezTo>
                    <a:pt x="5014" y="0"/>
                    <a:pt x="2743" y="4466"/>
                    <a:pt x="5033" y="7641"/>
                  </a:cubicBezTo>
                  <a:lnTo>
                    <a:pt x="4119" y="8551"/>
                  </a:lnTo>
                  <a:cubicBezTo>
                    <a:pt x="4098" y="8549"/>
                    <a:pt x="4077" y="8548"/>
                    <a:pt x="4055" y="8548"/>
                  </a:cubicBezTo>
                  <a:cubicBezTo>
                    <a:pt x="3866" y="8548"/>
                    <a:pt x="3685" y="8624"/>
                    <a:pt x="3547" y="8762"/>
                  </a:cubicBezTo>
                  <a:lnTo>
                    <a:pt x="284" y="12025"/>
                  </a:lnTo>
                  <a:cubicBezTo>
                    <a:pt x="0" y="12309"/>
                    <a:pt x="0" y="12771"/>
                    <a:pt x="284" y="13059"/>
                  </a:cubicBezTo>
                  <a:lnTo>
                    <a:pt x="708" y="13483"/>
                  </a:lnTo>
                  <a:cubicBezTo>
                    <a:pt x="850" y="13625"/>
                    <a:pt x="1036" y="13696"/>
                    <a:pt x="1223" y="13696"/>
                  </a:cubicBezTo>
                  <a:cubicBezTo>
                    <a:pt x="1410" y="13696"/>
                    <a:pt x="1598" y="13625"/>
                    <a:pt x="1742" y="13483"/>
                  </a:cubicBezTo>
                  <a:lnTo>
                    <a:pt x="4615" y="10610"/>
                  </a:lnTo>
                  <a:lnTo>
                    <a:pt x="5005" y="10220"/>
                  </a:lnTo>
                  <a:cubicBezTo>
                    <a:pt x="5154" y="10071"/>
                    <a:pt x="5231" y="9859"/>
                    <a:pt x="5216" y="9648"/>
                  </a:cubicBezTo>
                  <a:lnTo>
                    <a:pt x="6126" y="8734"/>
                  </a:lnTo>
                  <a:cubicBezTo>
                    <a:pt x="6814" y="9229"/>
                    <a:pt x="7617" y="9532"/>
                    <a:pt x="8455" y="9619"/>
                  </a:cubicBezTo>
                  <a:lnTo>
                    <a:pt x="8479" y="9619"/>
                  </a:lnTo>
                  <a:cubicBezTo>
                    <a:pt x="8480" y="9619"/>
                    <a:pt x="8482" y="9619"/>
                    <a:pt x="8484" y="9619"/>
                  </a:cubicBezTo>
                  <a:cubicBezTo>
                    <a:pt x="8739" y="9619"/>
                    <a:pt x="8756" y="9239"/>
                    <a:pt x="8498" y="9220"/>
                  </a:cubicBezTo>
                  <a:cubicBezTo>
                    <a:pt x="7641" y="9133"/>
                    <a:pt x="6828" y="8796"/>
                    <a:pt x="6164" y="8257"/>
                  </a:cubicBezTo>
                  <a:cubicBezTo>
                    <a:pt x="2907" y="5625"/>
                    <a:pt x="4827" y="404"/>
                    <a:pt x="8945" y="404"/>
                  </a:cubicBezTo>
                  <a:cubicBezTo>
                    <a:pt x="8949" y="404"/>
                    <a:pt x="8952" y="404"/>
                    <a:pt x="8955" y="404"/>
                  </a:cubicBezTo>
                  <a:cubicBezTo>
                    <a:pt x="11217" y="404"/>
                    <a:pt x="13113" y="2121"/>
                    <a:pt x="13343" y="4374"/>
                  </a:cubicBezTo>
                  <a:cubicBezTo>
                    <a:pt x="13350" y="4503"/>
                    <a:pt x="13444" y="4563"/>
                    <a:pt x="13539" y="4563"/>
                  </a:cubicBezTo>
                  <a:cubicBezTo>
                    <a:pt x="13650" y="4563"/>
                    <a:pt x="13763" y="4481"/>
                    <a:pt x="13743" y="4331"/>
                  </a:cubicBezTo>
                  <a:cubicBezTo>
                    <a:pt x="13493" y="1870"/>
                    <a:pt x="11424" y="0"/>
                    <a:pt x="895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7" name="Google Shape;14227;p93"/>
            <p:cNvSpPr/>
            <p:nvPr/>
          </p:nvSpPr>
          <p:spPr>
            <a:xfrm>
              <a:off x="5455601" y="3848783"/>
              <a:ext cx="215328" cy="206804"/>
            </a:xfrm>
            <a:custGeom>
              <a:avLst/>
              <a:gdLst/>
              <a:ahLst/>
              <a:cxnLst/>
              <a:rect l="l" t="t" r="r" b="b"/>
              <a:pathLst>
                <a:path w="8210" h="7885" extrusionOk="0">
                  <a:moveTo>
                    <a:pt x="4254" y="406"/>
                  </a:moveTo>
                  <a:cubicBezTo>
                    <a:pt x="4710" y="406"/>
                    <a:pt x="5170" y="495"/>
                    <a:pt x="5607" y="676"/>
                  </a:cubicBezTo>
                  <a:cubicBezTo>
                    <a:pt x="6930" y="1225"/>
                    <a:pt x="7791" y="2515"/>
                    <a:pt x="7791" y="3944"/>
                  </a:cubicBezTo>
                  <a:cubicBezTo>
                    <a:pt x="7796" y="5899"/>
                    <a:pt x="6218" y="7480"/>
                    <a:pt x="4263" y="7480"/>
                  </a:cubicBezTo>
                  <a:cubicBezTo>
                    <a:pt x="4260" y="7480"/>
                    <a:pt x="4257" y="7480"/>
                    <a:pt x="4254" y="7480"/>
                  </a:cubicBezTo>
                  <a:cubicBezTo>
                    <a:pt x="2825" y="7480"/>
                    <a:pt x="1531" y="6619"/>
                    <a:pt x="987" y="5300"/>
                  </a:cubicBezTo>
                  <a:cubicBezTo>
                    <a:pt x="439" y="3977"/>
                    <a:pt x="742" y="2452"/>
                    <a:pt x="1752" y="1441"/>
                  </a:cubicBezTo>
                  <a:cubicBezTo>
                    <a:pt x="2428" y="766"/>
                    <a:pt x="3334" y="406"/>
                    <a:pt x="4254" y="406"/>
                  </a:cubicBezTo>
                  <a:close/>
                  <a:moveTo>
                    <a:pt x="4253" y="0"/>
                  </a:moveTo>
                  <a:cubicBezTo>
                    <a:pt x="3228" y="0"/>
                    <a:pt x="2220" y="401"/>
                    <a:pt x="1464" y="1158"/>
                  </a:cubicBezTo>
                  <a:cubicBezTo>
                    <a:pt x="338" y="2284"/>
                    <a:pt x="1" y="3977"/>
                    <a:pt x="612" y="5450"/>
                  </a:cubicBezTo>
                  <a:cubicBezTo>
                    <a:pt x="1223" y="6927"/>
                    <a:pt x="2662" y="7884"/>
                    <a:pt x="4254" y="7884"/>
                  </a:cubicBezTo>
                  <a:cubicBezTo>
                    <a:pt x="4263" y="7884"/>
                    <a:pt x="4272" y="7884"/>
                    <a:pt x="4281" y="7884"/>
                  </a:cubicBezTo>
                  <a:cubicBezTo>
                    <a:pt x="6448" y="7884"/>
                    <a:pt x="8210" y="6114"/>
                    <a:pt x="8195" y="3944"/>
                  </a:cubicBezTo>
                  <a:cubicBezTo>
                    <a:pt x="8195" y="2351"/>
                    <a:pt x="7233" y="912"/>
                    <a:pt x="5761" y="301"/>
                  </a:cubicBezTo>
                  <a:cubicBezTo>
                    <a:pt x="5273" y="99"/>
                    <a:pt x="4761" y="0"/>
                    <a:pt x="425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8" name="Google Shape;14228;p93"/>
            <p:cNvSpPr/>
            <p:nvPr/>
          </p:nvSpPr>
          <p:spPr>
            <a:xfrm>
              <a:off x="5518075" y="3887574"/>
              <a:ext cx="98353" cy="120437"/>
            </a:xfrm>
            <a:custGeom>
              <a:avLst/>
              <a:gdLst/>
              <a:ahLst/>
              <a:cxnLst/>
              <a:rect l="l" t="t" r="r" b="b"/>
              <a:pathLst>
                <a:path w="3750" h="4592" extrusionOk="0">
                  <a:moveTo>
                    <a:pt x="1872" y="405"/>
                  </a:moveTo>
                  <a:cubicBezTo>
                    <a:pt x="2604" y="405"/>
                    <a:pt x="2970" y="1291"/>
                    <a:pt x="2455" y="1805"/>
                  </a:cubicBezTo>
                  <a:cubicBezTo>
                    <a:pt x="2286" y="1974"/>
                    <a:pt x="2079" y="2049"/>
                    <a:pt x="1876" y="2049"/>
                  </a:cubicBezTo>
                  <a:cubicBezTo>
                    <a:pt x="1454" y="2049"/>
                    <a:pt x="1050" y="1722"/>
                    <a:pt x="1050" y="1228"/>
                  </a:cubicBezTo>
                  <a:cubicBezTo>
                    <a:pt x="1050" y="771"/>
                    <a:pt x="1420" y="405"/>
                    <a:pt x="1872" y="405"/>
                  </a:cubicBezTo>
                  <a:close/>
                  <a:moveTo>
                    <a:pt x="2450" y="2450"/>
                  </a:moveTo>
                  <a:cubicBezTo>
                    <a:pt x="2945" y="2450"/>
                    <a:pt x="3345" y="2850"/>
                    <a:pt x="3345" y="3345"/>
                  </a:cubicBezTo>
                  <a:lnTo>
                    <a:pt x="3345" y="4187"/>
                  </a:lnTo>
                  <a:lnTo>
                    <a:pt x="2907" y="4187"/>
                  </a:lnTo>
                  <a:lnTo>
                    <a:pt x="2907" y="3302"/>
                  </a:lnTo>
                  <a:cubicBezTo>
                    <a:pt x="2900" y="3177"/>
                    <a:pt x="2802" y="3114"/>
                    <a:pt x="2705" y="3114"/>
                  </a:cubicBezTo>
                  <a:cubicBezTo>
                    <a:pt x="2607" y="3114"/>
                    <a:pt x="2510" y="3177"/>
                    <a:pt x="2503" y="3302"/>
                  </a:cubicBezTo>
                  <a:lnTo>
                    <a:pt x="2503" y="4187"/>
                  </a:lnTo>
                  <a:lnTo>
                    <a:pt x="1242" y="4187"/>
                  </a:lnTo>
                  <a:lnTo>
                    <a:pt x="1242" y="3307"/>
                  </a:lnTo>
                  <a:cubicBezTo>
                    <a:pt x="1235" y="3179"/>
                    <a:pt x="1137" y="3115"/>
                    <a:pt x="1040" y="3115"/>
                  </a:cubicBezTo>
                  <a:cubicBezTo>
                    <a:pt x="943" y="3115"/>
                    <a:pt x="845" y="3179"/>
                    <a:pt x="838" y="3307"/>
                  </a:cubicBezTo>
                  <a:lnTo>
                    <a:pt x="838" y="4187"/>
                  </a:lnTo>
                  <a:lnTo>
                    <a:pt x="400" y="4187"/>
                  </a:lnTo>
                  <a:lnTo>
                    <a:pt x="400" y="3345"/>
                  </a:lnTo>
                  <a:cubicBezTo>
                    <a:pt x="400" y="2850"/>
                    <a:pt x="799" y="2450"/>
                    <a:pt x="1295" y="2450"/>
                  </a:cubicBezTo>
                  <a:close/>
                  <a:moveTo>
                    <a:pt x="1872" y="1"/>
                  </a:moveTo>
                  <a:cubicBezTo>
                    <a:pt x="790" y="1"/>
                    <a:pt x="241" y="1310"/>
                    <a:pt x="1002" y="2084"/>
                  </a:cubicBezTo>
                  <a:cubicBezTo>
                    <a:pt x="414" y="2219"/>
                    <a:pt x="1" y="2744"/>
                    <a:pt x="1" y="3345"/>
                  </a:cubicBezTo>
                  <a:lnTo>
                    <a:pt x="1" y="4202"/>
                  </a:lnTo>
                  <a:cubicBezTo>
                    <a:pt x="1" y="4418"/>
                    <a:pt x="174" y="4591"/>
                    <a:pt x="386" y="4591"/>
                  </a:cubicBezTo>
                  <a:lnTo>
                    <a:pt x="3359" y="4591"/>
                  </a:lnTo>
                  <a:cubicBezTo>
                    <a:pt x="3576" y="4591"/>
                    <a:pt x="3749" y="4418"/>
                    <a:pt x="3749" y="4202"/>
                  </a:cubicBezTo>
                  <a:lnTo>
                    <a:pt x="3749" y="3345"/>
                  </a:lnTo>
                  <a:cubicBezTo>
                    <a:pt x="3749" y="2744"/>
                    <a:pt x="3330" y="2219"/>
                    <a:pt x="2743" y="2084"/>
                  </a:cubicBezTo>
                  <a:cubicBezTo>
                    <a:pt x="3504" y="1310"/>
                    <a:pt x="2955" y="1"/>
                    <a:pt x="187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29" name="Google Shape;14229;p93"/>
            <p:cNvSpPr/>
            <p:nvPr/>
          </p:nvSpPr>
          <p:spPr>
            <a:xfrm>
              <a:off x="5572470" y="3959411"/>
              <a:ext cx="120751" cy="118627"/>
            </a:xfrm>
            <a:custGeom>
              <a:avLst/>
              <a:gdLst/>
              <a:ahLst/>
              <a:cxnLst/>
              <a:rect l="l" t="t" r="r" b="b"/>
              <a:pathLst>
                <a:path w="4604" h="4523" extrusionOk="0">
                  <a:moveTo>
                    <a:pt x="4391" y="0"/>
                  </a:moveTo>
                  <a:cubicBezTo>
                    <a:pt x="4301" y="0"/>
                    <a:pt x="4212" y="56"/>
                    <a:pt x="4196" y="173"/>
                  </a:cubicBezTo>
                  <a:cubicBezTo>
                    <a:pt x="3985" y="2261"/>
                    <a:pt x="2334" y="3912"/>
                    <a:pt x="246" y="4124"/>
                  </a:cubicBezTo>
                  <a:cubicBezTo>
                    <a:pt x="1" y="4157"/>
                    <a:pt x="20" y="4513"/>
                    <a:pt x="265" y="4523"/>
                  </a:cubicBezTo>
                  <a:lnTo>
                    <a:pt x="289" y="4523"/>
                  </a:lnTo>
                  <a:cubicBezTo>
                    <a:pt x="2565" y="4292"/>
                    <a:pt x="4365" y="2492"/>
                    <a:pt x="4596" y="216"/>
                  </a:cubicBezTo>
                  <a:cubicBezTo>
                    <a:pt x="4604" y="76"/>
                    <a:pt x="4496" y="0"/>
                    <a:pt x="439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30" name="Google Shape;14230;p93"/>
          <p:cNvGrpSpPr/>
          <p:nvPr/>
        </p:nvGrpSpPr>
        <p:grpSpPr>
          <a:xfrm>
            <a:off x="5776153" y="3655815"/>
            <a:ext cx="367028" cy="329942"/>
            <a:chOff x="5776153" y="3840390"/>
            <a:chExt cx="367028" cy="329942"/>
          </a:xfrm>
        </p:grpSpPr>
        <p:sp>
          <p:nvSpPr>
            <p:cNvPr id="14231" name="Google Shape;14231;p93"/>
            <p:cNvSpPr/>
            <p:nvPr/>
          </p:nvSpPr>
          <p:spPr>
            <a:xfrm>
              <a:off x="5927853" y="3907139"/>
              <a:ext cx="29060" cy="50881"/>
            </a:xfrm>
            <a:custGeom>
              <a:avLst/>
              <a:gdLst/>
              <a:ahLst/>
              <a:cxnLst/>
              <a:rect l="l" t="t" r="r" b="b"/>
              <a:pathLst>
                <a:path w="1108" h="1940" extrusionOk="0">
                  <a:moveTo>
                    <a:pt x="520" y="391"/>
                  </a:moveTo>
                  <a:lnTo>
                    <a:pt x="520" y="747"/>
                  </a:lnTo>
                  <a:cubicBezTo>
                    <a:pt x="409" y="708"/>
                    <a:pt x="328" y="660"/>
                    <a:pt x="328" y="559"/>
                  </a:cubicBezTo>
                  <a:cubicBezTo>
                    <a:pt x="328" y="468"/>
                    <a:pt x="400" y="410"/>
                    <a:pt x="520" y="391"/>
                  </a:cubicBezTo>
                  <a:close/>
                  <a:moveTo>
                    <a:pt x="640" y="1117"/>
                  </a:moveTo>
                  <a:cubicBezTo>
                    <a:pt x="741" y="1165"/>
                    <a:pt x="814" y="1223"/>
                    <a:pt x="814" y="1338"/>
                  </a:cubicBezTo>
                  <a:cubicBezTo>
                    <a:pt x="814" y="1449"/>
                    <a:pt x="741" y="1507"/>
                    <a:pt x="640" y="1531"/>
                  </a:cubicBezTo>
                  <a:lnTo>
                    <a:pt x="640" y="1117"/>
                  </a:lnTo>
                  <a:close/>
                  <a:moveTo>
                    <a:pt x="578" y="1"/>
                  </a:moveTo>
                  <a:cubicBezTo>
                    <a:pt x="534" y="1"/>
                    <a:pt x="501" y="30"/>
                    <a:pt x="501" y="63"/>
                  </a:cubicBezTo>
                  <a:lnTo>
                    <a:pt x="501" y="126"/>
                  </a:lnTo>
                  <a:cubicBezTo>
                    <a:pt x="265" y="160"/>
                    <a:pt x="44" y="285"/>
                    <a:pt x="44" y="588"/>
                  </a:cubicBezTo>
                  <a:cubicBezTo>
                    <a:pt x="44" y="891"/>
                    <a:pt x="284" y="982"/>
                    <a:pt x="501" y="1064"/>
                  </a:cubicBezTo>
                  <a:lnTo>
                    <a:pt x="501" y="1531"/>
                  </a:lnTo>
                  <a:cubicBezTo>
                    <a:pt x="294" y="1507"/>
                    <a:pt x="222" y="1358"/>
                    <a:pt x="130" y="1358"/>
                  </a:cubicBezTo>
                  <a:cubicBezTo>
                    <a:pt x="58" y="1358"/>
                    <a:pt x="0" y="1454"/>
                    <a:pt x="0" y="1521"/>
                  </a:cubicBezTo>
                  <a:cubicBezTo>
                    <a:pt x="0" y="1651"/>
                    <a:pt x="212" y="1805"/>
                    <a:pt x="501" y="1815"/>
                  </a:cubicBezTo>
                  <a:lnTo>
                    <a:pt x="501" y="1877"/>
                  </a:lnTo>
                  <a:cubicBezTo>
                    <a:pt x="501" y="1911"/>
                    <a:pt x="539" y="1940"/>
                    <a:pt x="578" y="1940"/>
                  </a:cubicBezTo>
                  <a:cubicBezTo>
                    <a:pt x="621" y="1940"/>
                    <a:pt x="660" y="1906"/>
                    <a:pt x="660" y="1877"/>
                  </a:cubicBezTo>
                  <a:lnTo>
                    <a:pt x="660" y="1805"/>
                  </a:lnTo>
                  <a:cubicBezTo>
                    <a:pt x="924" y="1762"/>
                    <a:pt x="1107" y="1593"/>
                    <a:pt x="1107" y="1305"/>
                  </a:cubicBezTo>
                  <a:cubicBezTo>
                    <a:pt x="1107" y="982"/>
                    <a:pt x="871" y="877"/>
                    <a:pt x="660" y="800"/>
                  </a:cubicBezTo>
                  <a:lnTo>
                    <a:pt x="660" y="386"/>
                  </a:lnTo>
                  <a:cubicBezTo>
                    <a:pt x="818" y="395"/>
                    <a:pt x="871" y="472"/>
                    <a:pt x="939" y="472"/>
                  </a:cubicBezTo>
                  <a:cubicBezTo>
                    <a:pt x="1025" y="472"/>
                    <a:pt x="1064" y="362"/>
                    <a:pt x="1064" y="309"/>
                  </a:cubicBezTo>
                  <a:cubicBezTo>
                    <a:pt x="1064" y="169"/>
                    <a:pt x="814" y="126"/>
                    <a:pt x="660" y="121"/>
                  </a:cubicBezTo>
                  <a:lnTo>
                    <a:pt x="660" y="63"/>
                  </a:lnTo>
                  <a:cubicBezTo>
                    <a:pt x="660" y="30"/>
                    <a:pt x="626" y="1"/>
                    <a:pt x="57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2" name="Google Shape;14232;p93"/>
            <p:cNvSpPr/>
            <p:nvPr/>
          </p:nvSpPr>
          <p:spPr>
            <a:xfrm>
              <a:off x="6012148" y="3875352"/>
              <a:ext cx="29060" cy="51012"/>
            </a:xfrm>
            <a:custGeom>
              <a:avLst/>
              <a:gdLst/>
              <a:ahLst/>
              <a:cxnLst/>
              <a:rect l="l" t="t" r="r" b="b"/>
              <a:pathLst>
                <a:path w="1108" h="1945" extrusionOk="0">
                  <a:moveTo>
                    <a:pt x="520" y="395"/>
                  </a:moveTo>
                  <a:lnTo>
                    <a:pt x="520" y="751"/>
                  </a:lnTo>
                  <a:cubicBezTo>
                    <a:pt x="410" y="708"/>
                    <a:pt x="333" y="664"/>
                    <a:pt x="333" y="558"/>
                  </a:cubicBezTo>
                  <a:cubicBezTo>
                    <a:pt x="333" y="467"/>
                    <a:pt x="400" y="414"/>
                    <a:pt x="520" y="395"/>
                  </a:cubicBezTo>
                  <a:close/>
                  <a:moveTo>
                    <a:pt x="641" y="1121"/>
                  </a:moveTo>
                  <a:cubicBezTo>
                    <a:pt x="742" y="1165"/>
                    <a:pt x="819" y="1227"/>
                    <a:pt x="819" y="1338"/>
                  </a:cubicBezTo>
                  <a:cubicBezTo>
                    <a:pt x="819" y="1449"/>
                    <a:pt x="746" y="1511"/>
                    <a:pt x="641" y="1530"/>
                  </a:cubicBezTo>
                  <a:lnTo>
                    <a:pt x="641" y="1121"/>
                  </a:lnTo>
                  <a:close/>
                  <a:moveTo>
                    <a:pt x="583" y="0"/>
                  </a:moveTo>
                  <a:cubicBezTo>
                    <a:pt x="535" y="0"/>
                    <a:pt x="501" y="34"/>
                    <a:pt x="501" y="63"/>
                  </a:cubicBezTo>
                  <a:lnTo>
                    <a:pt x="501" y="130"/>
                  </a:lnTo>
                  <a:cubicBezTo>
                    <a:pt x="265" y="159"/>
                    <a:pt x="44" y="284"/>
                    <a:pt x="44" y="587"/>
                  </a:cubicBezTo>
                  <a:cubicBezTo>
                    <a:pt x="44" y="890"/>
                    <a:pt x="285" y="982"/>
                    <a:pt x="501" y="1064"/>
                  </a:cubicBezTo>
                  <a:lnTo>
                    <a:pt x="501" y="1535"/>
                  </a:lnTo>
                  <a:cubicBezTo>
                    <a:pt x="294" y="1511"/>
                    <a:pt x="222" y="1357"/>
                    <a:pt x="131" y="1357"/>
                  </a:cubicBezTo>
                  <a:cubicBezTo>
                    <a:pt x="63" y="1357"/>
                    <a:pt x="1" y="1453"/>
                    <a:pt x="1" y="1521"/>
                  </a:cubicBezTo>
                  <a:cubicBezTo>
                    <a:pt x="1" y="1655"/>
                    <a:pt x="217" y="1805"/>
                    <a:pt x="501" y="1814"/>
                  </a:cubicBezTo>
                  <a:lnTo>
                    <a:pt x="501" y="1819"/>
                  </a:lnTo>
                  <a:lnTo>
                    <a:pt x="501" y="1882"/>
                  </a:lnTo>
                  <a:cubicBezTo>
                    <a:pt x="501" y="1915"/>
                    <a:pt x="540" y="1944"/>
                    <a:pt x="583" y="1944"/>
                  </a:cubicBezTo>
                  <a:cubicBezTo>
                    <a:pt x="621" y="1944"/>
                    <a:pt x="660" y="1915"/>
                    <a:pt x="660" y="1882"/>
                  </a:cubicBezTo>
                  <a:lnTo>
                    <a:pt x="660" y="1809"/>
                  </a:lnTo>
                  <a:cubicBezTo>
                    <a:pt x="924" y="1766"/>
                    <a:pt x="1107" y="1598"/>
                    <a:pt x="1107" y="1309"/>
                  </a:cubicBezTo>
                  <a:cubicBezTo>
                    <a:pt x="1107" y="987"/>
                    <a:pt x="872" y="881"/>
                    <a:pt x="660" y="804"/>
                  </a:cubicBezTo>
                  <a:lnTo>
                    <a:pt x="660" y="385"/>
                  </a:lnTo>
                  <a:cubicBezTo>
                    <a:pt x="819" y="395"/>
                    <a:pt x="872" y="472"/>
                    <a:pt x="939" y="472"/>
                  </a:cubicBezTo>
                  <a:cubicBezTo>
                    <a:pt x="1026" y="472"/>
                    <a:pt x="1064" y="361"/>
                    <a:pt x="1064" y="308"/>
                  </a:cubicBezTo>
                  <a:cubicBezTo>
                    <a:pt x="1064" y="173"/>
                    <a:pt x="814" y="125"/>
                    <a:pt x="660" y="121"/>
                  </a:cubicBezTo>
                  <a:lnTo>
                    <a:pt x="660" y="63"/>
                  </a:lnTo>
                  <a:cubicBezTo>
                    <a:pt x="660" y="29"/>
                    <a:pt x="626" y="0"/>
                    <a:pt x="58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3" name="Google Shape;14233;p93"/>
            <p:cNvSpPr/>
            <p:nvPr/>
          </p:nvSpPr>
          <p:spPr>
            <a:xfrm>
              <a:off x="6012148" y="3875352"/>
              <a:ext cx="29060" cy="51012"/>
            </a:xfrm>
            <a:custGeom>
              <a:avLst/>
              <a:gdLst/>
              <a:ahLst/>
              <a:cxnLst/>
              <a:rect l="l" t="t" r="r" b="b"/>
              <a:pathLst>
                <a:path w="1108" h="1945" extrusionOk="0">
                  <a:moveTo>
                    <a:pt x="520" y="395"/>
                  </a:moveTo>
                  <a:lnTo>
                    <a:pt x="520" y="751"/>
                  </a:lnTo>
                  <a:cubicBezTo>
                    <a:pt x="410" y="708"/>
                    <a:pt x="333" y="664"/>
                    <a:pt x="333" y="558"/>
                  </a:cubicBezTo>
                  <a:cubicBezTo>
                    <a:pt x="333" y="467"/>
                    <a:pt x="400" y="414"/>
                    <a:pt x="520" y="395"/>
                  </a:cubicBezTo>
                  <a:close/>
                  <a:moveTo>
                    <a:pt x="641" y="1121"/>
                  </a:moveTo>
                  <a:cubicBezTo>
                    <a:pt x="742" y="1165"/>
                    <a:pt x="819" y="1227"/>
                    <a:pt x="819" y="1338"/>
                  </a:cubicBezTo>
                  <a:cubicBezTo>
                    <a:pt x="819" y="1449"/>
                    <a:pt x="746" y="1511"/>
                    <a:pt x="641" y="1530"/>
                  </a:cubicBezTo>
                  <a:lnTo>
                    <a:pt x="641" y="1121"/>
                  </a:lnTo>
                  <a:close/>
                  <a:moveTo>
                    <a:pt x="583" y="0"/>
                  </a:moveTo>
                  <a:cubicBezTo>
                    <a:pt x="535" y="0"/>
                    <a:pt x="501" y="34"/>
                    <a:pt x="501" y="63"/>
                  </a:cubicBezTo>
                  <a:lnTo>
                    <a:pt x="501" y="130"/>
                  </a:lnTo>
                  <a:cubicBezTo>
                    <a:pt x="265" y="159"/>
                    <a:pt x="44" y="284"/>
                    <a:pt x="44" y="587"/>
                  </a:cubicBezTo>
                  <a:cubicBezTo>
                    <a:pt x="44" y="890"/>
                    <a:pt x="285" y="982"/>
                    <a:pt x="501" y="1064"/>
                  </a:cubicBezTo>
                  <a:lnTo>
                    <a:pt x="501" y="1535"/>
                  </a:lnTo>
                  <a:cubicBezTo>
                    <a:pt x="294" y="1511"/>
                    <a:pt x="222" y="1357"/>
                    <a:pt x="131" y="1357"/>
                  </a:cubicBezTo>
                  <a:cubicBezTo>
                    <a:pt x="63" y="1357"/>
                    <a:pt x="1" y="1453"/>
                    <a:pt x="1" y="1521"/>
                  </a:cubicBezTo>
                  <a:cubicBezTo>
                    <a:pt x="1" y="1655"/>
                    <a:pt x="217" y="1805"/>
                    <a:pt x="501" y="1814"/>
                  </a:cubicBezTo>
                  <a:lnTo>
                    <a:pt x="501" y="1819"/>
                  </a:lnTo>
                  <a:lnTo>
                    <a:pt x="501" y="1882"/>
                  </a:lnTo>
                  <a:cubicBezTo>
                    <a:pt x="501" y="1915"/>
                    <a:pt x="540" y="1944"/>
                    <a:pt x="583" y="1944"/>
                  </a:cubicBezTo>
                  <a:cubicBezTo>
                    <a:pt x="621" y="1944"/>
                    <a:pt x="660" y="1915"/>
                    <a:pt x="660" y="1882"/>
                  </a:cubicBezTo>
                  <a:lnTo>
                    <a:pt x="660" y="1809"/>
                  </a:lnTo>
                  <a:cubicBezTo>
                    <a:pt x="924" y="1766"/>
                    <a:pt x="1107" y="1598"/>
                    <a:pt x="1107" y="1309"/>
                  </a:cubicBezTo>
                  <a:cubicBezTo>
                    <a:pt x="1107" y="987"/>
                    <a:pt x="872" y="881"/>
                    <a:pt x="660" y="804"/>
                  </a:cubicBezTo>
                  <a:lnTo>
                    <a:pt x="660" y="385"/>
                  </a:lnTo>
                  <a:cubicBezTo>
                    <a:pt x="819" y="395"/>
                    <a:pt x="872" y="472"/>
                    <a:pt x="939" y="472"/>
                  </a:cubicBezTo>
                  <a:cubicBezTo>
                    <a:pt x="1026" y="472"/>
                    <a:pt x="1064" y="361"/>
                    <a:pt x="1064" y="308"/>
                  </a:cubicBezTo>
                  <a:cubicBezTo>
                    <a:pt x="1064" y="173"/>
                    <a:pt x="814" y="125"/>
                    <a:pt x="660" y="121"/>
                  </a:cubicBezTo>
                  <a:lnTo>
                    <a:pt x="660" y="63"/>
                  </a:lnTo>
                  <a:cubicBezTo>
                    <a:pt x="660" y="29"/>
                    <a:pt x="626" y="0"/>
                    <a:pt x="58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4" name="Google Shape;14234;p93"/>
            <p:cNvSpPr/>
            <p:nvPr/>
          </p:nvSpPr>
          <p:spPr>
            <a:xfrm>
              <a:off x="5888092" y="3877738"/>
              <a:ext cx="108818" cy="108818"/>
            </a:xfrm>
            <a:custGeom>
              <a:avLst/>
              <a:gdLst/>
              <a:ahLst/>
              <a:cxnLst/>
              <a:rect l="l" t="t" r="r" b="b"/>
              <a:pathLst>
                <a:path w="4149" h="4149" extrusionOk="0">
                  <a:moveTo>
                    <a:pt x="2075" y="1"/>
                  </a:moveTo>
                  <a:cubicBezTo>
                    <a:pt x="929" y="1"/>
                    <a:pt x="1" y="929"/>
                    <a:pt x="1" y="2075"/>
                  </a:cubicBezTo>
                  <a:cubicBezTo>
                    <a:pt x="1" y="3220"/>
                    <a:pt x="929" y="4148"/>
                    <a:pt x="2075" y="4148"/>
                  </a:cubicBezTo>
                  <a:cubicBezTo>
                    <a:pt x="3220" y="4148"/>
                    <a:pt x="4148" y="3220"/>
                    <a:pt x="4148" y="2075"/>
                  </a:cubicBezTo>
                  <a:cubicBezTo>
                    <a:pt x="4148" y="929"/>
                    <a:pt x="3220" y="1"/>
                    <a:pt x="2075" y="1"/>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5" name="Google Shape;14235;p93"/>
            <p:cNvSpPr/>
            <p:nvPr/>
          </p:nvSpPr>
          <p:spPr>
            <a:xfrm>
              <a:off x="5887961" y="3877765"/>
              <a:ext cx="61503" cy="108765"/>
            </a:xfrm>
            <a:custGeom>
              <a:avLst/>
              <a:gdLst/>
              <a:ahLst/>
              <a:cxnLst/>
              <a:rect l="l" t="t" r="r" b="b"/>
              <a:pathLst>
                <a:path w="2345" h="4147" extrusionOk="0">
                  <a:moveTo>
                    <a:pt x="2070" y="1"/>
                  </a:moveTo>
                  <a:cubicBezTo>
                    <a:pt x="945" y="1"/>
                    <a:pt x="1" y="916"/>
                    <a:pt x="1" y="2074"/>
                  </a:cubicBezTo>
                  <a:cubicBezTo>
                    <a:pt x="1" y="3231"/>
                    <a:pt x="945" y="4146"/>
                    <a:pt x="2070" y="4146"/>
                  </a:cubicBezTo>
                  <a:cubicBezTo>
                    <a:pt x="2160" y="4146"/>
                    <a:pt x="2252" y="4140"/>
                    <a:pt x="2344" y="4128"/>
                  </a:cubicBezTo>
                  <a:cubicBezTo>
                    <a:pt x="1310" y="3993"/>
                    <a:pt x="540" y="3113"/>
                    <a:pt x="540" y="2074"/>
                  </a:cubicBezTo>
                  <a:cubicBezTo>
                    <a:pt x="540" y="1034"/>
                    <a:pt x="1314" y="154"/>
                    <a:pt x="2344" y="19"/>
                  </a:cubicBezTo>
                  <a:cubicBezTo>
                    <a:pt x="2252" y="7"/>
                    <a:pt x="2160" y="1"/>
                    <a:pt x="2070" y="1"/>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6" name="Google Shape;14236;p93"/>
            <p:cNvSpPr/>
            <p:nvPr/>
          </p:nvSpPr>
          <p:spPr>
            <a:xfrm>
              <a:off x="5905507" y="3895153"/>
              <a:ext cx="73988" cy="73988"/>
            </a:xfrm>
            <a:custGeom>
              <a:avLst/>
              <a:gdLst/>
              <a:ahLst/>
              <a:cxnLst/>
              <a:rect l="l" t="t" r="r" b="b"/>
              <a:pathLst>
                <a:path w="2821" h="2821" extrusionOk="0">
                  <a:moveTo>
                    <a:pt x="1411" y="1"/>
                  </a:moveTo>
                  <a:cubicBezTo>
                    <a:pt x="631" y="1"/>
                    <a:pt x="1" y="631"/>
                    <a:pt x="1" y="1411"/>
                  </a:cubicBezTo>
                  <a:cubicBezTo>
                    <a:pt x="1" y="2190"/>
                    <a:pt x="631" y="2820"/>
                    <a:pt x="1411" y="2820"/>
                  </a:cubicBezTo>
                  <a:cubicBezTo>
                    <a:pt x="2190" y="2820"/>
                    <a:pt x="2820" y="2190"/>
                    <a:pt x="2820" y="1411"/>
                  </a:cubicBezTo>
                  <a:cubicBezTo>
                    <a:pt x="2820" y="631"/>
                    <a:pt x="2190" y="1"/>
                    <a:pt x="1411" y="1"/>
                  </a:cubicBezTo>
                  <a:close/>
                </a:path>
              </a:pathLst>
            </a:custGeom>
            <a:solidFill>
              <a:srgbClr val="D5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7" name="Google Shape;14237;p93"/>
            <p:cNvSpPr/>
            <p:nvPr/>
          </p:nvSpPr>
          <p:spPr>
            <a:xfrm>
              <a:off x="5905376" y="3895075"/>
              <a:ext cx="44324" cy="74066"/>
            </a:xfrm>
            <a:custGeom>
              <a:avLst/>
              <a:gdLst/>
              <a:ahLst/>
              <a:cxnLst/>
              <a:rect l="l" t="t" r="r" b="b"/>
              <a:pathLst>
                <a:path w="1690" h="2824" extrusionOk="0">
                  <a:moveTo>
                    <a:pt x="1412" y="0"/>
                  </a:moveTo>
                  <a:cubicBezTo>
                    <a:pt x="649" y="0"/>
                    <a:pt x="1" y="619"/>
                    <a:pt x="1" y="1414"/>
                  </a:cubicBezTo>
                  <a:cubicBezTo>
                    <a:pt x="1" y="2206"/>
                    <a:pt x="646" y="2823"/>
                    <a:pt x="1405" y="2823"/>
                  </a:cubicBezTo>
                  <a:cubicBezTo>
                    <a:pt x="1499" y="2823"/>
                    <a:pt x="1594" y="2814"/>
                    <a:pt x="1690" y="2794"/>
                  </a:cubicBezTo>
                  <a:cubicBezTo>
                    <a:pt x="1026" y="2665"/>
                    <a:pt x="554" y="2087"/>
                    <a:pt x="554" y="1414"/>
                  </a:cubicBezTo>
                  <a:cubicBezTo>
                    <a:pt x="554" y="740"/>
                    <a:pt x="1026" y="162"/>
                    <a:pt x="1690" y="28"/>
                  </a:cubicBezTo>
                  <a:cubicBezTo>
                    <a:pt x="1596" y="9"/>
                    <a:pt x="1503" y="0"/>
                    <a:pt x="1412" y="0"/>
                  </a:cubicBezTo>
                  <a:close/>
                </a:path>
              </a:pathLst>
            </a:custGeom>
            <a:solidFill>
              <a:srgbClr val="C4D0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8" name="Google Shape;14238;p93"/>
            <p:cNvSpPr/>
            <p:nvPr/>
          </p:nvSpPr>
          <p:spPr>
            <a:xfrm>
              <a:off x="5972387" y="3845951"/>
              <a:ext cx="108818" cy="108792"/>
            </a:xfrm>
            <a:custGeom>
              <a:avLst/>
              <a:gdLst/>
              <a:ahLst/>
              <a:cxnLst/>
              <a:rect l="l" t="t" r="r" b="b"/>
              <a:pathLst>
                <a:path w="4149" h="4148" extrusionOk="0">
                  <a:moveTo>
                    <a:pt x="2075" y="0"/>
                  </a:moveTo>
                  <a:cubicBezTo>
                    <a:pt x="930" y="0"/>
                    <a:pt x="1" y="929"/>
                    <a:pt x="1" y="2074"/>
                  </a:cubicBezTo>
                  <a:cubicBezTo>
                    <a:pt x="1" y="3219"/>
                    <a:pt x="930" y="4148"/>
                    <a:pt x="2075" y="4148"/>
                  </a:cubicBezTo>
                  <a:cubicBezTo>
                    <a:pt x="3220" y="4148"/>
                    <a:pt x="4149" y="3219"/>
                    <a:pt x="4149" y="2074"/>
                  </a:cubicBezTo>
                  <a:cubicBezTo>
                    <a:pt x="4149" y="929"/>
                    <a:pt x="3220" y="0"/>
                    <a:pt x="2075" y="0"/>
                  </a:cubicBezTo>
                  <a:close/>
                </a:path>
              </a:pathLst>
            </a:custGeom>
            <a:solidFill>
              <a:srgbClr val="AFC0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39" name="Google Shape;14239;p93"/>
            <p:cNvSpPr/>
            <p:nvPr/>
          </p:nvSpPr>
          <p:spPr>
            <a:xfrm>
              <a:off x="5972282" y="3845977"/>
              <a:ext cx="61477" cy="108739"/>
            </a:xfrm>
            <a:custGeom>
              <a:avLst/>
              <a:gdLst/>
              <a:ahLst/>
              <a:cxnLst/>
              <a:rect l="l" t="t" r="r" b="b"/>
              <a:pathLst>
                <a:path w="2344" h="4146" extrusionOk="0">
                  <a:moveTo>
                    <a:pt x="2069" y="0"/>
                  </a:moveTo>
                  <a:cubicBezTo>
                    <a:pt x="944" y="0"/>
                    <a:pt x="0" y="915"/>
                    <a:pt x="0" y="2073"/>
                  </a:cubicBezTo>
                  <a:cubicBezTo>
                    <a:pt x="0" y="3235"/>
                    <a:pt x="944" y="4146"/>
                    <a:pt x="2068" y="4146"/>
                  </a:cubicBezTo>
                  <a:cubicBezTo>
                    <a:pt x="2159" y="4146"/>
                    <a:pt x="2251" y="4140"/>
                    <a:pt x="2343" y="4128"/>
                  </a:cubicBezTo>
                  <a:cubicBezTo>
                    <a:pt x="1314" y="3993"/>
                    <a:pt x="539" y="3117"/>
                    <a:pt x="539" y="2073"/>
                  </a:cubicBezTo>
                  <a:cubicBezTo>
                    <a:pt x="539" y="1034"/>
                    <a:pt x="1314" y="153"/>
                    <a:pt x="2343" y="18"/>
                  </a:cubicBezTo>
                  <a:cubicBezTo>
                    <a:pt x="2251" y="6"/>
                    <a:pt x="2159" y="0"/>
                    <a:pt x="2069" y="0"/>
                  </a:cubicBez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0" name="Google Shape;14240;p93"/>
            <p:cNvSpPr/>
            <p:nvPr/>
          </p:nvSpPr>
          <p:spPr>
            <a:xfrm>
              <a:off x="5989802" y="3863366"/>
              <a:ext cx="73988" cy="73962"/>
            </a:xfrm>
            <a:custGeom>
              <a:avLst/>
              <a:gdLst/>
              <a:ahLst/>
              <a:cxnLst/>
              <a:rect l="l" t="t" r="r" b="b"/>
              <a:pathLst>
                <a:path w="2821" h="2820" extrusionOk="0">
                  <a:moveTo>
                    <a:pt x="1411" y="0"/>
                  </a:moveTo>
                  <a:cubicBezTo>
                    <a:pt x="631" y="0"/>
                    <a:pt x="1" y="630"/>
                    <a:pt x="1" y="1410"/>
                  </a:cubicBezTo>
                  <a:cubicBezTo>
                    <a:pt x="1" y="2189"/>
                    <a:pt x="631" y="2820"/>
                    <a:pt x="1411" y="2820"/>
                  </a:cubicBezTo>
                  <a:cubicBezTo>
                    <a:pt x="2190" y="2820"/>
                    <a:pt x="2821" y="2189"/>
                    <a:pt x="2821" y="1410"/>
                  </a:cubicBezTo>
                  <a:cubicBezTo>
                    <a:pt x="2821" y="630"/>
                    <a:pt x="2190" y="0"/>
                    <a:pt x="1411" y="0"/>
                  </a:cubicBezTo>
                  <a:close/>
                </a:path>
              </a:pathLst>
            </a:custGeom>
            <a:solidFill>
              <a:srgbClr val="D5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1" name="Google Shape;14241;p93"/>
            <p:cNvSpPr/>
            <p:nvPr/>
          </p:nvSpPr>
          <p:spPr>
            <a:xfrm>
              <a:off x="5989697" y="3863366"/>
              <a:ext cx="44324" cy="74066"/>
            </a:xfrm>
            <a:custGeom>
              <a:avLst/>
              <a:gdLst/>
              <a:ahLst/>
              <a:cxnLst/>
              <a:rect l="l" t="t" r="r" b="b"/>
              <a:pathLst>
                <a:path w="1690" h="2824" extrusionOk="0">
                  <a:moveTo>
                    <a:pt x="1405" y="0"/>
                  </a:moveTo>
                  <a:cubicBezTo>
                    <a:pt x="645" y="0"/>
                    <a:pt x="0" y="617"/>
                    <a:pt x="0" y="1410"/>
                  </a:cubicBezTo>
                  <a:cubicBezTo>
                    <a:pt x="0" y="2205"/>
                    <a:pt x="649" y="2823"/>
                    <a:pt x="1411" y="2823"/>
                  </a:cubicBezTo>
                  <a:cubicBezTo>
                    <a:pt x="1502" y="2823"/>
                    <a:pt x="1595" y="2814"/>
                    <a:pt x="1689" y="2796"/>
                  </a:cubicBezTo>
                  <a:cubicBezTo>
                    <a:pt x="1030" y="2666"/>
                    <a:pt x="553" y="2084"/>
                    <a:pt x="553" y="1410"/>
                  </a:cubicBezTo>
                  <a:cubicBezTo>
                    <a:pt x="553" y="736"/>
                    <a:pt x="1030" y="159"/>
                    <a:pt x="1689" y="29"/>
                  </a:cubicBezTo>
                  <a:cubicBezTo>
                    <a:pt x="1593" y="10"/>
                    <a:pt x="1498" y="0"/>
                    <a:pt x="1405" y="0"/>
                  </a:cubicBezTo>
                  <a:close/>
                </a:path>
              </a:pathLst>
            </a:custGeom>
            <a:solidFill>
              <a:srgbClr val="C4D0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2" name="Google Shape;14242;p93"/>
            <p:cNvSpPr/>
            <p:nvPr/>
          </p:nvSpPr>
          <p:spPr>
            <a:xfrm>
              <a:off x="5781976" y="4027550"/>
              <a:ext cx="122430" cy="137904"/>
            </a:xfrm>
            <a:custGeom>
              <a:avLst/>
              <a:gdLst/>
              <a:ahLst/>
              <a:cxnLst/>
              <a:rect l="l" t="t" r="r" b="b"/>
              <a:pathLst>
                <a:path w="4668" h="5258" extrusionOk="0">
                  <a:moveTo>
                    <a:pt x="3104" y="0"/>
                  </a:moveTo>
                  <a:lnTo>
                    <a:pt x="221" y="1088"/>
                  </a:lnTo>
                  <a:cubicBezTo>
                    <a:pt x="72" y="1145"/>
                    <a:pt x="0" y="1309"/>
                    <a:pt x="53" y="1453"/>
                  </a:cubicBezTo>
                  <a:lnTo>
                    <a:pt x="1419" y="5072"/>
                  </a:lnTo>
                  <a:cubicBezTo>
                    <a:pt x="1461" y="5188"/>
                    <a:pt x="1569" y="5257"/>
                    <a:pt x="1686" y="5257"/>
                  </a:cubicBezTo>
                  <a:cubicBezTo>
                    <a:pt x="1719" y="5257"/>
                    <a:pt x="1752" y="5252"/>
                    <a:pt x="1785" y="5240"/>
                  </a:cubicBezTo>
                  <a:lnTo>
                    <a:pt x="4667" y="4153"/>
                  </a:lnTo>
                  <a:lnTo>
                    <a:pt x="3104" y="0"/>
                  </a:lnTo>
                  <a:close/>
                </a:path>
              </a:pathLst>
            </a:custGeom>
            <a:solidFill>
              <a:srgbClr val="96A4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3" name="Google Shape;14243;p93"/>
            <p:cNvSpPr/>
            <p:nvPr/>
          </p:nvSpPr>
          <p:spPr>
            <a:xfrm>
              <a:off x="5815783" y="4120684"/>
              <a:ext cx="88623" cy="44770"/>
            </a:xfrm>
            <a:custGeom>
              <a:avLst/>
              <a:gdLst/>
              <a:ahLst/>
              <a:cxnLst/>
              <a:rect l="l" t="t" r="r" b="b"/>
              <a:pathLst>
                <a:path w="3379" h="1707" extrusionOk="0">
                  <a:moveTo>
                    <a:pt x="3152" y="0"/>
                  </a:moveTo>
                  <a:lnTo>
                    <a:pt x="3099" y="19"/>
                  </a:lnTo>
                  <a:lnTo>
                    <a:pt x="1" y="1184"/>
                  </a:lnTo>
                  <a:lnTo>
                    <a:pt x="130" y="1521"/>
                  </a:lnTo>
                  <a:cubicBezTo>
                    <a:pt x="172" y="1637"/>
                    <a:pt x="280" y="1706"/>
                    <a:pt x="397" y="1706"/>
                  </a:cubicBezTo>
                  <a:cubicBezTo>
                    <a:pt x="430" y="1706"/>
                    <a:pt x="463" y="1701"/>
                    <a:pt x="496" y="1689"/>
                  </a:cubicBezTo>
                  <a:lnTo>
                    <a:pt x="3378" y="602"/>
                  </a:lnTo>
                  <a:lnTo>
                    <a:pt x="3152" y="0"/>
                  </a:lnTo>
                  <a:close/>
                </a:path>
              </a:pathLst>
            </a:custGeom>
            <a:solidFill>
              <a:srgbClr val="859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4" name="Google Shape;14244;p93"/>
            <p:cNvSpPr/>
            <p:nvPr/>
          </p:nvSpPr>
          <p:spPr>
            <a:xfrm>
              <a:off x="5900340" y="3964840"/>
              <a:ext cx="238277" cy="147399"/>
            </a:xfrm>
            <a:custGeom>
              <a:avLst/>
              <a:gdLst/>
              <a:ahLst/>
              <a:cxnLst/>
              <a:rect l="l" t="t" r="r" b="b"/>
              <a:pathLst>
                <a:path w="9085" h="5620" extrusionOk="0">
                  <a:moveTo>
                    <a:pt x="8081" y="0"/>
                  </a:moveTo>
                  <a:cubicBezTo>
                    <a:pt x="7717" y="0"/>
                    <a:pt x="7423" y="292"/>
                    <a:pt x="7386" y="322"/>
                  </a:cubicBezTo>
                  <a:lnTo>
                    <a:pt x="5005" y="2300"/>
                  </a:lnTo>
                  <a:cubicBezTo>
                    <a:pt x="5005" y="2300"/>
                    <a:pt x="4971" y="1621"/>
                    <a:pt x="4254" y="1621"/>
                  </a:cubicBezTo>
                  <a:cubicBezTo>
                    <a:pt x="3688" y="1621"/>
                    <a:pt x="3263" y="1619"/>
                    <a:pt x="2934" y="1619"/>
                  </a:cubicBezTo>
                  <a:cubicBezTo>
                    <a:pt x="2114" y="1619"/>
                    <a:pt x="1898" y="1636"/>
                    <a:pt x="1588" y="1756"/>
                  </a:cubicBezTo>
                  <a:lnTo>
                    <a:pt x="0" y="2410"/>
                  </a:lnTo>
                  <a:lnTo>
                    <a:pt x="1213" y="5620"/>
                  </a:lnTo>
                  <a:cubicBezTo>
                    <a:pt x="2174" y="5219"/>
                    <a:pt x="2105" y="5173"/>
                    <a:pt x="3079" y="5173"/>
                  </a:cubicBezTo>
                  <a:cubicBezTo>
                    <a:pt x="3367" y="5173"/>
                    <a:pt x="3748" y="5177"/>
                    <a:pt x="4273" y="5177"/>
                  </a:cubicBezTo>
                  <a:cubicBezTo>
                    <a:pt x="4543" y="5163"/>
                    <a:pt x="5149" y="5071"/>
                    <a:pt x="5606" y="4547"/>
                  </a:cubicBezTo>
                  <a:lnTo>
                    <a:pt x="8541" y="1400"/>
                  </a:lnTo>
                  <a:cubicBezTo>
                    <a:pt x="8633" y="1289"/>
                    <a:pt x="9085" y="707"/>
                    <a:pt x="8580" y="211"/>
                  </a:cubicBezTo>
                  <a:cubicBezTo>
                    <a:pt x="8411" y="55"/>
                    <a:pt x="8239" y="0"/>
                    <a:pt x="8081" y="0"/>
                  </a:cubicBezTo>
                  <a:close/>
                </a:path>
              </a:pathLst>
            </a:custGeom>
            <a:solidFill>
              <a:srgbClr val="C6CF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5" name="Google Shape;14245;p93"/>
            <p:cNvSpPr/>
            <p:nvPr/>
          </p:nvSpPr>
          <p:spPr>
            <a:xfrm>
              <a:off x="5900471" y="4021098"/>
              <a:ext cx="48364" cy="91141"/>
            </a:xfrm>
            <a:custGeom>
              <a:avLst/>
              <a:gdLst/>
              <a:ahLst/>
              <a:cxnLst/>
              <a:rect l="l" t="t" r="r" b="b"/>
              <a:pathLst>
                <a:path w="1844" h="3475" extrusionOk="0">
                  <a:moveTo>
                    <a:pt x="635" y="1"/>
                  </a:moveTo>
                  <a:lnTo>
                    <a:pt x="0" y="265"/>
                  </a:lnTo>
                  <a:lnTo>
                    <a:pt x="1208" y="3475"/>
                  </a:lnTo>
                  <a:lnTo>
                    <a:pt x="1843" y="3210"/>
                  </a:lnTo>
                  <a:lnTo>
                    <a:pt x="635" y="1"/>
                  </a:lnTo>
                  <a:close/>
                </a:path>
              </a:pathLst>
            </a:custGeom>
            <a:solidFill>
              <a:srgbClr val="BDC8D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6" name="Google Shape;14246;p93"/>
            <p:cNvSpPr/>
            <p:nvPr/>
          </p:nvSpPr>
          <p:spPr>
            <a:xfrm>
              <a:off x="5861970" y="4016980"/>
              <a:ext cx="74617" cy="119991"/>
            </a:xfrm>
            <a:custGeom>
              <a:avLst/>
              <a:gdLst/>
              <a:ahLst/>
              <a:cxnLst/>
              <a:rect l="l" t="t" r="r" b="b"/>
              <a:pathLst>
                <a:path w="2845" h="4575" extrusionOk="0">
                  <a:moveTo>
                    <a:pt x="1175" y="0"/>
                  </a:moveTo>
                  <a:cubicBezTo>
                    <a:pt x="1145" y="0"/>
                    <a:pt x="1114" y="6"/>
                    <a:pt x="1083" y="18"/>
                  </a:cubicBezTo>
                  <a:lnTo>
                    <a:pt x="1" y="422"/>
                  </a:lnTo>
                  <a:lnTo>
                    <a:pt x="1564" y="4575"/>
                  </a:lnTo>
                  <a:lnTo>
                    <a:pt x="2647" y="4166"/>
                  </a:lnTo>
                  <a:cubicBezTo>
                    <a:pt x="2777" y="4118"/>
                    <a:pt x="2844" y="3973"/>
                    <a:pt x="2796" y="3844"/>
                  </a:cubicBezTo>
                  <a:lnTo>
                    <a:pt x="1411" y="163"/>
                  </a:lnTo>
                  <a:cubicBezTo>
                    <a:pt x="1370" y="63"/>
                    <a:pt x="1276" y="0"/>
                    <a:pt x="1175" y="0"/>
                  </a:cubicBezTo>
                  <a:close/>
                </a:path>
              </a:pathLst>
            </a:custGeom>
            <a:solidFill>
              <a:srgbClr val="EA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7" name="Google Shape;14247;p93"/>
            <p:cNvSpPr/>
            <p:nvPr/>
          </p:nvSpPr>
          <p:spPr>
            <a:xfrm>
              <a:off x="5897193" y="4107177"/>
              <a:ext cx="39394" cy="29690"/>
            </a:xfrm>
            <a:custGeom>
              <a:avLst/>
              <a:gdLst/>
              <a:ahLst/>
              <a:cxnLst/>
              <a:rect l="l" t="t" r="r" b="b"/>
              <a:pathLst>
                <a:path w="1502" h="1132" extrusionOk="0">
                  <a:moveTo>
                    <a:pt x="1299" y="0"/>
                  </a:moveTo>
                  <a:cubicBezTo>
                    <a:pt x="1270" y="39"/>
                    <a:pt x="1227" y="68"/>
                    <a:pt x="1184" y="87"/>
                  </a:cubicBezTo>
                  <a:lnTo>
                    <a:pt x="0" y="530"/>
                  </a:lnTo>
                  <a:lnTo>
                    <a:pt x="226" y="1131"/>
                  </a:lnTo>
                  <a:lnTo>
                    <a:pt x="1309" y="727"/>
                  </a:lnTo>
                  <a:cubicBezTo>
                    <a:pt x="1434" y="674"/>
                    <a:pt x="1501" y="534"/>
                    <a:pt x="1453" y="405"/>
                  </a:cubicBezTo>
                  <a:lnTo>
                    <a:pt x="1299" y="0"/>
                  </a:lnTo>
                  <a:close/>
                </a:path>
              </a:pathLst>
            </a:custGeom>
            <a:solidFill>
              <a:srgbClr val="DD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8" name="Google Shape;14248;p93"/>
            <p:cNvSpPr/>
            <p:nvPr/>
          </p:nvSpPr>
          <p:spPr>
            <a:xfrm>
              <a:off x="5927722" y="3906903"/>
              <a:ext cx="29427" cy="50750"/>
            </a:xfrm>
            <a:custGeom>
              <a:avLst/>
              <a:gdLst/>
              <a:ahLst/>
              <a:cxnLst/>
              <a:rect l="l" t="t" r="r" b="b"/>
              <a:pathLst>
                <a:path w="1122" h="1935" extrusionOk="0">
                  <a:moveTo>
                    <a:pt x="535" y="385"/>
                  </a:moveTo>
                  <a:lnTo>
                    <a:pt x="535" y="746"/>
                  </a:lnTo>
                  <a:cubicBezTo>
                    <a:pt x="390" y="688"/>
                    <a:pt x="342" y="640"/>
                    <a:pt x="342" y="554"/>
                  </a:cubicBezTo>
                  <a:cubicBezTo>
                    <a:pt x="342" y="448"/>
                    <a:pt x="429" y="404"/>
                    <a:pt x="535" y="385"/>
                  </a:cubicBezTo>
                  <a:close/>
                  <a:moveTo>
                    <a:pt x="655" y="1116"/>
                  </a:moveTo>
                  <a:cubicBezTo>
                    <a:pt x="799" y="1179"/>
                    <a:pt x="828" y="1251"/>
                    <a:pt x="828" y="1333"/>
                  </a:cubicBezTo>
                  <a:cubicBezTo>
                    <a:pt x="828" y="1444"/>
                    <a:pt x="761" y="1501"/>
                    <a:pt x="655" y="1525"/>
                  </a:cubicBezTo>
                  <a:lnTo>
                    <a:pt x="655" y="1116"/>
                  </a:lnTo>
                  <a:close/>
                  <a:moveTo>
                    <a:pt x="592" y="0"/>
                  </a:moveTo>
                  <a:cubicBezTo>
                    <a:pt x="554" y="0"/>
                    <a:pt x="511" y="24"/>
                    <a:pt x="511" y="63"/>
                  </a:cubicBezTo>
                  <a:lnTo>
                    <a:pt x="511" y="125"/>
                  </a:lnTo>
                  <a:cubicBezTo>
                    <a:pt x="236" y="164"/>
                    <a:pt x="54" y="313"/>
                    <a:pt x="54" y="587"/>
                  </a:cubicBezTo>
                  <a:cubicBezTo>
                    <a:pt x="54" y="876"/>
                    <a:pt x="270" y="967"/>
                    <a:pt x="511" y="1064"/>
                  </a:cubicBezTo>
                  <a:lnTo>
                    <a:pt x="511" y="1525"/>
                  </a:lnTo>
                  <a:cubicBezTo>
                    <a:pt x="390" y="1511"/>
                    <a:pt x="333" y="1468"/>
                    <a:pt x="212" y="1372"/>
                  </a:cubicBezTo>
                  <a:cubicBezTo>
                    <a:pt x="193" y="1355"/>
                    <a:pt x="169" y="1348"/>
                    <a:pt x="147" y="1348"/>
                  </a:cubicBezTo>
                  <a:cubicBezTo>
                    <a:pt x="109" y="1348"/>
                    <a:pt x="72" y="1369"/>
                    <a:pt x="54" y="1405"/>
                  </a:cubicBezTo>
                  <a:cubicBezTo>
                    <a:pt x="1" y="1468"/>
                    <a:pt x="1" y="1554"/>
                    <a:pt x="54" y="1617"/>
                  </a:cubicBezTo>
                  <a:cubicBezTo>
                    <a:pt x="145" y="1737"/>
                    <a:pt x="342" y="1805"/>
                    <a:pt x="515" y="1805"/>
                  </a:cubicBezTo>
                  <a:lnTo>
                    <a:pt x="515" y="1872"/>
                  </a:lnTo>
                  <a:cubicBezTo>
                    <a:pt x="515" y="1906"/>
                    <a:pt x="554" y="1934"/>
                    <a:pt x="597" y="1934"/>
                  </a:cubicBezTo>
                  <a:cubicBezTo>
                    <a:pt x="636" y="1934"/>
                    <a:pt x="674" y="1910"/>
                    <a:pt x="674" y="1872"/>
                  </a:cubicBezTo>
                  <a:lnTo>
                    <a:pt x="674" y="1800"/>
                  </a:lnTo>
                  <a:cubicBezTo>
                    <a:pt x="924" y="1761"/>
                    <a:pt x="1122" y="1602"/>
                    <a:pt x="1122" y="1299"/>
                  </a:cubicBezTo>
                  <a:cubicBezTo>
                    <a:pt x="1117" y="1015"/>
                    <a:pt x="939" y="895"/>
                    <a:pt x="674" y="794"/>
                  </a:cubicBezTo>
                  <a:lnTo>
                    <a:pt x="674" y="385"/>
                  </a:lnTo>
                  <a:cubicBezTo>
                    <a:pt x="732" y="385"/>
                    <a:pt x="790" y="404"/>
                    <a:pt x="847" y="433"/>
                  </a:cubicBezTo>
                  <a:cubicBezTo>
                    <a:pt x="872" y="444"/>
                    <a:pt x="912" y="469"/>
                    <a:pt x="954" y="469"/>
                  </a:cubicBezTo>
                  <a:cubicBezTo>
                    <a:pt x="985" y="469"/>
                    <a:pt x="1018" y="455"/>
                    <a:pt x="1045" y="409"/>
                  </a:cubicBezTo>
                  <a:cubicBezTo>
                    <a:pt x="1088" y="351"/>
                    <a:pt x="1083" y="270"/>
                    <a:pt x="1035" y="222"/>
                  </a:cubicBezTo>
                  <a:cubicBezTo>
                    <a:pt x="944" y="145"/>
                    <a:pt x="785" y="120"/>
                    <a:pt x="674" y="120"/>
                  </a:cubicBezTo>
                  <a:lnTo>
                    <a:pt x="674" y="63"/>
                  </a:lnTo>
                  <a:cubicBezTo>
                    <a:pt x="674" y="24"/>
                    <a:pt x="631" y="0"/>
                    <a:pt x="59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49" name="Google Shape;14249;p93"/>
            <p:cNvSpPr/>
            <p:nvPr/>
          </p:nvSpPr>
          <p:spPr>
            <a:xfrm>
              <a:off x="5970499" y="3857806"/>
              <a:ext cx="98720" cy="84505"/>
            </a:xfrm>
            <a:custGeom>
              <a:avLst/>
              <a:gdLst/>
              <a:ahLst/>
              <a:cxnLst/>
              <a:rect l="l" t="t" r="r" b="b"/>
              <a:pathLst>
                <a:path w="3764" h="3222" extrusionOk="0">
                  <a:moveTo>
                    <a:pt x="2146" y="397"/>
                  </a:moveTo>
                  <a:cubicBezTo>
                    <a:pt x="2768" y="397"/>
                    <a:pt x="3364" y="880"/>
                    <a:pt x="3364" y="1612"/>
                  </a:cubicBezTo>
                  <a:cubicBezTo>
                    <a:pt x="3364" y="2276"/>
                    <a:pt x="2820" y="2820"/>
                    <a:pt x="2152" y="2820"/>
                  </a:cubicBezTo>
                  <a:cubicBezTo>
                    <a:pt x="1074" y="2820"/>
                    <a:pt x="535" y="1516"/>
                    <a:pt x="1295" y="756"/>
                  </a:cubicBezTo>
                  <a:cubicBezTo>
                    <a:pt x="1543" y="508"/>
                    <a:pt x="1847" y="397"/>
                    <a:pt x="2146" y="397"/>
                  </a:cubicBezTo>
                  <a:close/>
                  <a:moveTo>
                    <a:pt x="2152" y="0"/>
                  </a:moveTo>
                  <a:cubicBezTo>
                    <a:pt x="718" y="0"/>
                    <a:pt x="1" y="1733"/>
                    <a:pt x="1011" y="2748"/>
                  </a:cubicBezTo>
                  <a:cubicBezTo>
                    <a:pt x="1321" y="3057"/>
                    <a:pt x="1733" y="3222"/>
                    <a:pt x="2153" y="3222"/>
                  </a:cubicBezTo>
                  <a:cubicBezTo>
                    <a:pt x="2360" y="3222"/>
                    <a:pt x="2569" y="3182"/>
                    <a:pt x="2768" y="3099"/>
                  </a:cubicBezTo>
                  <a:cubicBezTo>
                    <a:pt x="3374" y="2849"/>
                    <a:pt x="3764" y="2262"/>
                    <a:pt x="3764" y="1608"/>
                  </a:cubicBezTo>
                  <a:cubicBezTo>
                    <a:pt x="3764" y="722"/>
                    <a:pt x="3042" y="0"/>
                    <a:pt x="215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0" name="Google Shape;14250;p93"/>
            <p:cNvSpPr/>
            <p:nvPr/>
          </p:nvSpPr>
          <p:spPr>
            <a:xfrm>
              <a:off x="5875109" y="3840390"/>
              <a:ext cx="211184" cy="151097"/>
            </a:xfrm>
            <a:custGeom>
              <a:avLst/>
              <a:gdLst/>
              <a:ahLst/>
              <a:cxnLst/>
              <a:rect l="l" t="t" r="r" b="b"/>
              <a:pathLst>
                <a:path w="8052" h="5761" extrusionOk="0">
                  <a:moveTo>
                    <a:pt x="2573" y="2274"/>
                  </a:moveTo>
                  <a:cubicBezTo>
                    <a:pt x="2967" y="2274"/>
                    <a:pt x="3350" y="2468"/>
                    <a:pt x="3580" y="2815"/>
                  </a:cubicBezTo>
                  <a:cubicBezTo>
                    <a:pt x="3623" y="2988"/>
                    <a:pt x="3691" y="3162"/>
                    <a:pt x="3772" y="3325"/>
                  </a:cubicBezTo>
                  <a:cubicBezTo>
                    <a:pt x="3782" y="3378"/>
                    <a:pt x="3787" y="3431"/>
                    <a:pt x="3787" y="3484"/>
                  </a:cubicBezTo>
                  <a:cubicBezTo>
                    <a:pt x="3787" y="4086"/>
                    <a:pt x="3344" y="4596"/>
                    <a:pt x="2752" y="4682"/>
                  </a:cubicBezTo>
                  <a:cubicBezTo>
                    <a:pt x="2691" y="4692"/>
                    <a:pt x="2630" y="4696"/>
                    <a:pt x="2569" y="4696"/>
                  </a:cubicBezTo>
                  <a:cubicBezTo>
                    <a:pt x="2046" y="4696"/>
                    <a:pt x="1570" y="4353"/>
                    <a:pt x="1415" y="3835"/>
                  </a:cubicBezTo>
                  <a:cubicBezTo>
                    <a:pt x="1242" y="3263"/>
                    <a:pt x="1511" y="2647"/>
                    <a:pt x="2055" y="2392"/>
                  </a:cubicBezTo>
                  <a:cubicBezTo>
                    <a:pt x="2222" y="2312"/>
                    <a:pt x="2398" y="2274"/>
                    <a:pt x="2573" y="2274"/>
                  </a:cubicBezTo>
                  <a:close/>
                  <a:moveTo>
                    <a:pt x="2574" y="1612"/>
                  </a:moveTo>
                  <a:cubicBezTo>
                    <a:pt x="2921" y="1612"/>
                    <a:pt x="3258" y="1709"/>
                    <a:pt x="3551" y="1887"/>
                  </a:cubicBezTo>
                  <a:cubicBezTo>
                    <a:pt x="3532" y="1983"/>
                    <a:pt x="3522" y="2079"/>
                    <a:pt x="3517" y="2180"/>
                  </a:cubicBezTo>
                  <a:cubicBezTo>
                    <a:pt x="3235" y="1976"/>
                    <a:pt x="2905" y="1874"/>
                    <a:pt x="2575" y="1874"/>
                  </a:cubicBezTo>
                  <a:cubicBezTo>
                    <a:pt x="2230" y="1874"/>
                    <a:pt x="1885" y="1985"/>
                    <a:pt x="1598" y="2204"/>
                  </a:cubicBezTo>
                  <a:cubicBezTo>
                    <a:pt x="1035" y="2637"/>
                    <a:pt x="818" y="3388"/>
                    <a:pt x="1068" y="4052"/>
                  </a:cubicBezTo>
                  <a:cubicBezTo>
                    <a:pt x="1305" y="4686"/>
                    <a:pt x="1910" y="5095"/>
                    <a:pt x="2575" y="5095"/>
                  </a:cubicBezTo>
                  <a:cubicBezTo>
                    <a:pt x="2611" y="5095"/>
                    <a:pt x="2648" y="5094"/>
                    <a:pt x="2685" y="5091"/>
                  </a:cubicBezTo>
                  <a:cubicBezTo>
                    <a:pt x="3392" y="5043"/>
                    <a:pt x="3989" y="4538"/>
                    <a:pt x="4148" y="3845"/>
                  </a:cubicBezTo>
                  <a:cubicBezTo>
                    <a:pt x="4215" y="3912"/>
                    <a:pt x="4287" y="3980"/>
                    <a:pt x="4364" y="4042"/>
                  </a:cubicBezTo>
                  <a:cubicBezTo>
                    <a:pt x="4099" y="4893"/>
                    <a:pt x="3339" y="5359"/>
                    <a:pt x="2569" y="5359"/>
                  </a:cubicBezTo>
                  <a:cubicBezTo>
                    <a:pt x="2012" y="5359"/>
                    <a:pt x="1450" y="5115"/>
                    <a:pt x="1068" y="4596"/>
                  </a:cubicBezTo>
                  <a:cubicBezTo>
                    <a:pt x="159" y="3359"/>
                    <a:pt x="1039" y="1612"/>
                    <a:pt x="2574" y="1612"/>
                  </a:cubicBezTo>
                  <a:close/>
                  <a:moveTo>
                    <a:pt x="5782" y="0"/>
                  </a:moveTo>
                  <a:cubicBezTo>
                    <a:pt x="4840" y="0"/>
                    <a:pt x="3986" y="592"/>
                    <a:pt x="3657" y="1482"/>
                  </a:cubicBezTo>
                  <a:cubicBezTo>
                    <a:pt x="3309" y="1293"/>
                    <a:pt x="2937" y="1205"/>
                    <a:pt x="2574" y="1205"/>
                  </a:cubicBezTo>
                  <a:cubicBezTo>
                    <a:pt x="1576" y="1205"/>
                    <a:pt x="634" y="1867"/>
                    <a:pt x="366" y="2921"/>
                  </a:cubicBezTo>
                  <a:cubicBezTo>
                    <a:pt x="0" y="4360"/>
                    <a:pt x="1092" y="5755"/>
                    <a:pt x="2574" y="5755"/>
                  </a:cubicBezTo>
                  <a:lnTo>
                    <a:pt x="2574" y="5760"/>
                  </a:lnTo>
                  <a:cubicBezTo>
                    <a:pt x="3527" y="5760"/>
                    <a:pt x="4379" y="5168"/>
                    <a:pt x="4706" y="4273"/>
                  </a:cubicBezTo>
                  <a:cubicBezTo>
                    <a:pt x="5047" y="4458"/>
                    <a:pt x="5419" y="4548"/>
                    <a:pt x="5790" y="4548"/>
                  </a:cubicBezTo>
                  <a:cubicBezTo>
                    <a:pt x="6298" y="4548"/>
                    <a:pt x="6801" y="4378"/>
                    <a:pt x="7213" y="4047"/>
                  </a:cubicBezTo>
                  <a:cubicBezTo>
                    <a:pt x="7612" y="3725"/>
                    <a:pt x="7887" y="3282"/>
                    <a:pt x="8007" y="2786"/>
                  </a:cubicBezTo>
                  <a:cubicBezTo>
                    <a:pt x="8052" y="2629"/>
                    <a:pt x="7926" y="2529"/>
                    <a:pt x="7804" y="2529"/>
                  </a:cubicBezTo>
                  <a:cubicBezTo>
                    <a:pt x="7717" y="2529"/>
                    <a:pt x="7632" y="2579"/>
                    <a:pt x="7612" y="2695"/>
                  </a:cubicBezTo>
                  <a:cubicBezTo>
                    <a:pt x="7439" y="3450"/>
                    <a:pt x="6818" y="4018"/>
                    <a:pt x="6058" y="4124"/>
                  </a:cubicBezTo>
                  <a:cubicBezTo>
                    <a:pt x="5968" y="4137"/>
                    <a:pt x="5878" y="4143"/>
                    <a:pt x="5789" y="4143"/>
                  </a:cubicBezTo>
                  <a:cubicBezTo>
                    <a:pt x="5121" y="4143"/>
                    <a:pt x="4493" y="3785"/>
                    <a:pt x="4157" y="3191"/>
                  </a:cubicBezTo>
                  <a:cubicBezTo>
                    <a:pt x="4124" y="3003"/>
                    <a:pt x="4056" y="2820"/>
                    <a:pt x="3955" y="2656"/>
                  </a:cubicBezTo>
                  <a:cubicBezTo>
                    <a:pt x="3753" y="1656"/>
                    <a:pt x="4388" y="674"/>
                    <a:pt x="5389" y="453"/>
                  </a:cubicBezTo>
                  <a:cubicBezTo>
                    <a:pt x="5523" y="424"/>
                    <a:pt x="5657" y="410"/>
                    <a:pt x="5789" y="410"/>
                  </a:cubicBezTo>
                  <a:cubicBezTo>
                    <a:pt x="6638" y="410"/>
                    <a:pt x="7408" y="990"/>
                    <a:pt x="7612" y="1848"/>
                  </a:cubicBezTo>
                  <a:cubicBezTo>
                    <a:pt x="7632" y="1965"/>
                    <a:pt x="7719" y="2016"/>
                    <a:pt x="7806" y="2016"/>
                  </a:cubicBezTo>
                  <a:cubicBezTo>
                    <a:pt x="7927" y="2016"/>
                    <a:pt x="8052" y="1918"/>
                    <a:pt x="8007" y="1761"/>
                  </a:cubicBezTo>
                  <a:cubicBezTo>
                    <a:pt x="7776" y="780"/>
                    <a:pt x="6934" y="68"/>
                    <a:pt x="5933" y="5"/>
                  </a:cubicBezTo>
                  <a:cubicBezTo>
                    <a:pt x="5882" y="2"/>
                    <a:pt x="5832" y="0"/>
                    <a:pt x="578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1" name="Google Shape;14251;p93"/>
            <p:cNvSpPr/>
            <p:nvPr/>
          </p:nvSpPr>
          <p:spPr>
            <a:xfrm>
              <a:off x="6012410" y="3875089"/>
              <a:ext cx="29034" cy="50881"/>
            </a:xfrm>
            <a:custGeom>
              <a:avLst/>
              <a:gdLst/>
              <a:ahLst/>
              <a:cxnLst/>
              <a:rect l="l" t="t" r="r" b="b"/>
              <a:pathLst>
                <a:path w="1107" h="1940" extrusionOk="0">
                  <a:moveTo>
                    <a:pt x="515" y="390"/>
                  </a:moveTo>
                  <a:lnTo>
                    <a:pt x="515" y="746"/>
                  </a:lnTo>
                  <a:cubicBezTo>
                    <a:pt x="376" y="689"/>
                    <a:pt x="327" y="645"/>
                    <a:pt x="327" y="554"/>
                  </a:cubicBezTo>
                  <a:cubicBezTo>
                    <a:pt x="327" y="453"/>
                    <a:pt x="414" y="405"/>
                    <a:pt x="515" y="390"/>
                  </a:cubicBezTo>
                  <a:close/>
                  <a:moveTo>
                    <a:pt x="635" y="1117"/>
                  </a:moveTo>
                  <a:cubicBezTo>
                    <a:pt x="785" y="1179"/>
                    <a:pt x="813" y="1247"/>
                    <a:pt x="813" y="1333"/>
                  </a:cubicBezTo>
                  <a:cubicBezTo>
                    <a:pt x="813" y="1444"/>
                    <a:pt x="746" y="1507"/>
                    <a:pt x="640" y="1526"/>
                  </a:cubicBezTo>
                  <a:lnTo>
                    <a:pt x="635" y="1531"/>
                  </a:lnTo>
                  <a:lnTo>
                    <a:pt x="635" y="1117"/>
                  </a:lnTo>
                  <a:close/>
                  <a:moveTo>
                    <a:pt x="578" y="1"/>
                  </a:moveTo>
                  <a:cubicBezTo>
                    <a:pt x="544" y="1"/>
                    <a:pt x="501" y="25"/>
                    <a:pt x="501" y="63"/>
                  </a:cubicBezTo>
                  <a:lnTo>
                    <a:pt x="501" y="126"/>
                  </a:lnTo>
                  <a:cubicBezTo>
                    <a:pt x="222" y="164"/>
                    <a:pt x="39" y="313"/>
                    <a:pt x="39" y="588"/>
                  </a:cubicBezTo>
                  <a:cubicBezTo>
                    <a:pt x="39" y="886"/>
                    <a:pt x="270" y="977"/>
                    <a:pt x="501" y="1064"/>
                  </a:cubicBezTo>
                  <a:lnTo>
                    <a:pt x="501" y="1531"/>
                  </a:lnTo>
                  <a:cubicBezTo>
                    <a:pt x="371" y="1516"/>
                    <a:pt x="308" y="1463"/>
                    <a:pt x="198" y="1382"/>
                  </a:cubicBezTo>
                  <a:cubicBezTo>
                    <a:pt x="174" y="1364"/>
                    <a:pt x="152" y="1357"/>
                    <a:pt x="132" y="1357"/>
                  </a:cubicBezTo>
                  <a:cubicBezTo>
                    <a:pt x="54" y="1357"/>
                    <a:pt x="0" y="1460"/>
                    <a:pt x="0" y="1521"/>
                  </a:cubicBezTo>
                  <a:cubicBezTo>
                    <a:pt x="0" y="1560"/>
                    <a:pt x="15" y="1593"/>
                    <a:pt x="39" y="1622"/>
                  </a:cubicBezTo>
                  <a:cubicBezTo>
                    <a:pt x="130" y="1747"/>
                    <a:pt x="327" y="1815"/>
                    <a:pt x="501" y="1815"/>
                  </a:cubicBezTo>
                  <a:lnTo>
                    <a:pt x="501" y="1877"/>
                  </a:lnTo>
                  <a:cubicBezTo>
                    <a:pt x="501" y="1911"/>
                    <a:pt x="539" y="1940"/>
                    <a:pt x="578" y="1940"/>
                  </a:cubicBezTo>
                  <a:cubicBezTo>
                    <a:pt x="621" y="1940"/>
                    <a:pt x="659" y="1916"/>
                    <a:pt x="659" y="1877"/>
                  </a:cubicBezTo>
                  <a:lnTo>
                    <a:pt x="659" y="1805"/>
                  </a:lnTo>
                  <a:cubicBezTo>
                    <a:pt x="910" y="1767"/>
                    <a:pt x="1107" y="1608"/>
                    <a:pt x="1107" y="1305"/>
                  </a:cubicBezTo>
                  <a:cubicBezTo>
                    <a:pt x="1102" y="1011"/>
                    <a:pt x="914" y="891"/>
                    <a:pt x="659" y="799"/>
                  </a:cubicBezTo>
                  <a:lnTo>
                    <a:pt x="659" y="381"/>
                  </a:lnTo>
                  <a:cubicBezTo>
                    <a:pt x="736" y="390"/>
                    <a:pt x="818" y="414"/>
                    <a:pt x="886" y="458"/>
                  </a:cubicBezTo>
                  <a:cubicBezTo>
                    <a:pt x="901" y="466"/>
                    <a:pt x="918" y="470"/>
                    <a:pt x="934" y="470"/>
                  </a:cubicBezTo>
                  <a:cubicBezTo>
                    <a:pt x="974" y="470"/>
                    <a:pt x="1013" y="447"/>
                    <a:pt x="1030" y="410"/>
                  </a:cubicBezTo>
                  <a:cubicBezTo>
                    <a:pt x="1073" y="352"/>
                    <a:pt x="1068" y="270"/>
                    <a:pt x="1020" y="222"/>
                  </a:cubicBezTo>
                  <a:cubicBezTo>
                    <a:pt x="929" y="145"/>
                    <a:pt x="775" y="121"/>
                    <a:pt x="659" y="121"/>
                  </a:cubicBezTo>
                  <a:lnTo>
                    <a:pt x="659" y="63"/>
                  </a:lnTo>
                  <a:cubicBezTo>
                    <a:pt x="659" y="25"/>
                    <a:pt x="616" y="1"/>
                    <a:pt x="57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2" name="Google Shape;14252;p93"/>
            <p:cNvSpPr/>
            <p:nvPr/>
          </p:nvSpPr>
          <p:spPr>
            <a:xfrm>
              <a:off x="5776153" y="3959306"/>
              <a:ext cx="367028" cy="211026"/>
            </a:xfrm>
            <a:custGeom>
              <a:avLst/>
              <a:gdLst/>
              <a:ahLst/>
              <a:cxnLst/>
              <a:rect l="l" t="t" r="r" b="b"/>
              <a:pathLst>
                <a:path w="13994" h="8046" extrusionOk="0">
                  <a:moveTo>
                    <a:pt x="4453" y="2387"/>
                  </a:moveTo>
                  <a:cubicBezTo>
                    <a:pt x="4473" y="2387"/>
                    <a:pt x="4493" y="2400"/>
                    <a:pt x="4504" y="2419"/>
                  </a:cubicBezTo>
                  <a:lnTo>
                    <a:pt x="5890" y="6100"/>
                  </a:lnTo>
                  <a:cubicBezTo>
                    <a:pt x="5900" y="6129"/>
                    <a:pt x="5885" y="6158"/>
                    <a:pt x="5857" y="6168"/>
                  </a:cubicBezTo>
                  <a:lnTo>
                    <a:pt x="4966" y="6500"/>
                  </a:lnTo>
                  <a:lnTo>
                    <a:pt x="3547" y="2727"/>
                  </a:lnTo>
                  <a:lnTo>
                    <a:pt x="4437" y="2390"/>
                  </a:lnTo>
                  <a:cubicBezTo>
                    <a:pt x="4442" y="2388"/>
                    <a:pt x="4448" y="2387"/>
                    <a:pt x="4453" y="2387"/>
                  </a:cubicBezTo>
                  <a:close/>
                  <a:moveTo>
                    <a:pt x="3167" y="2867"/>
                  </a:moveTo>
                  <a:lnTo>
                    <a:pt x="4586" y="6644"/>
                  </a:lnTo>
                  <a:lnTo>
                    <a:pt x="1945" y="7640"/>
                  </a:lnTo>
                  <a:cubicBezTo>
                    <a:pt x="1933" y="7645"/>
                    <a:pt x="1922" y="7647"/>
                    <a:pt x="1911" y="7647"/>
                  </a:cubicBezTo>
                  <a:cubicBezTo>
                    <a:pt x="1876" y="7647"/>
                    <a:pt x="1845" y="7625"/>
                    <a:pt x="1834" y="7592"/>
                  </a:cubicBezTo>
                  <a:lnTo>
                    <a:pt x="472" y="3974"/>
                  </a:lnTo>
                  <a:cubicBezTo>
                    <a:pt x="453" y="3930"/>
                    <a:pt x="477" y="3882"/>
                    <a:pt x="520" y="3868"/>
                  </a:cubicBezTo>
                  <a:lnTo>
                    <a:pt x="3167" y="2867"/>
                  </a:lnTo>
                  <a:close/>
                  <a:moveTo>
                    <a:pt x="12829" y="0"/>
                  </a:moveTo>
                  <a:cubicBezTo>
                    <a:pt x="12522" y="0"/>
                    <a:pt x="12229" y="161"/>
                    <a:pt x="12006" y="370"/>
                  </a:cubicBezTo>
                  <a:lnTo>
                    <a:pt x="9860" y="2145"/>
                  </a:lnTo>
                  <a:cubicBezTo>
                    <a:pt x="9740" y="1880"/>
                    <a:pt x="9485" y="1621"/>
                    <a:pt x="8999" y="1621"/>
                  </a:cubicBezTo>
                  <a:cubicBezTo>
                    <a:pt x="8407" y="1621"/>
                    <a:pt x="7967" y="1617"/>
                    <a:pt x="7628" y="1617"/>
                  </a:cubicBezTo>
                  <a:cubicBezTo>
                    <a:pt x="6824" y="1617"/>
                    <a:pt x="6591" y="1636"/>
                    <a:pt x="6256" y="1765"/>
                  </a:cubicBezTo>
                  <a:lnTo>
                    <a:pt x="6251" y="1765"/>
                  </a:lnTo>
                  <a:lnTo>
                    <a:pt x="4889" y="2328"/>
                  </a:lnTo>
                  <a:lnTo>
                    <a:pt x="4875" y="2275"/>
                  </a:lnTo>
                  <a:cubicBezTo>
                    <a:pt x="4804" y="2097"/>
                    <a:pt x="4634" y="1984"/>
                    <a:pt x="4453" y="1984"/>
                  </a:cubicBezTo>
                  <a:cubicBezTo>
                    <a:pt x="4400" y="1984"/>
                    <a:pt x="4345" y="1994"/>
                    <a:pt x="4293" y="2015"/>
                  </a:cubicBezTo>
                  <a:lnTo>
                    <a:pt x="376" y="3488"/>
                  </a:lnTo>
                  <a:cubicBezTo>
                    <a:pt x="126" y="3584"/>
                    <a:pt x="1" y="3863"/>
                    <a:pt x="92" y="4113"/>
                  </a:cubicBezTo>
                  <a:lnTo>
                    <a:pt x="1459" y="7731"/>
                  </a:lnTo>
                  <a:cubicBezTo>
                    <a:pt x="1530" y="7926"/>
                    <a:pt x="1718" y="8045"/>
                    <a:pt x="1915" y="8045"/>
                  </a:cubicBezTo>
                  <a:cubicBezTo>
                    <a:pt x="1972" y="8045"/>
                    <a:pt x="2029" y="8036"/>
                    <a:pt x="2084" y="8015"/>
                  </a:cubicBezTo>
                  <a:lnTo>
                    <a:pt x="5996" y="6538"/>
                  </a:lnTo>
                  <a:cubicBezTo>
                    <a:pt x="6232" y="6452"/>
                    <a:pt x="6347" y="6192"/>
                    <a:pt x="6261" y="5956"/>
                  </a:cubicBezTo>
                  <a:lnTo>
                    <a:pt x="6242" y="5908"/>
                  </a:lnTo>
                  <a:cubicBezTo>
                    <a:pt x="6954" y="5610"/>
                    <a:pt x="6968" y="5571"/>
                    <a:pt x="7704" y="5571"/>
                  </a:cubicBezTo>
                  <a:cubicBezTo>
                    <a:pt x="7959" y="5557"/>
                    <a:pt x="7959" y="5181"/>
                    <a:pt x="7704" y="5167"/>
                  </a:cubicBezTo>
                  <a:cubicBezTo>
                    <a:pt x="6906" y="5172"/>
                    <a:pt x="6833" y="5225"/>
                    <a:pt x="6102" y="5533"/>
                  </a:cubicBezTo>
                  <a:lnTo>
                    <a:pt x="5034" y="2703"/>
                  </a:lnTo>
                  <a:lnTo>
                    <a:pt x="6405" y="2135"/>
                  </a:lnTo>
                  <a:cubicBezTo>
                    <a:pt x="6690" y="2028"/>
                    <a:pt x="6891" y="2013"/>
                    <a:pt x="7718" y="2013"/>
                  </a:cubicBezTo>
                  <a:cubicBezTo>
                    <a:pt x="8037" y="2013"/>
                    <a:pt x="8451" y="2015"/>
                    <a:pt x="8999" y="2015"/>
                  </a:cubicBezTo>
                  <a:cubicBezTo>
                    <a:pt x="9215" y="2015"/>
                    <a:pt x="9369" y="2092"/>
                    <a:pt x="9461" y="2246"/>
                  </a:cubicBezTo>
                  <a:cubicBezTo>
                    <a:pt x="9509" y="2323"/>
                    <a:pt x="9538" y="2410"/>
                    <a:pt x="9547" y="2496"/>
                  </a:cubicBezTo>
                  <a:cubicBezTo>
                    <a:pt x="9542" y="2573"/>
                    <a:pt x="9494" y="2944"/>
                    <a:pt x="9133" y="3002"/>
                  </a:cubicBezTo>
                  <a:cubicBezTo>
                    <a:pt x="8585" y="3098"/>
                    <a:pt x="7401" y="3266"/>
                    <a:pt x="7392" y="3266"/>
                  </a:cubicBezTo>
                  <a:cubicBezTo>
                    <a:pt x="7146" y="3305"/>
                    <a:pt x="7175" y="3666"/>
                    <a:pt x="7420" y="3666"/>
                  </a:cubicBezTo>
                  <a:lnTo>
                    <a:pt x="7449" y="3666"/>
                  </a:lnTo>
                  <a:cubicBezTo>
                    <a:pt x="7459" y="3666"/>
                    <a:pt x="8652" y="3497"/>
                    <a:pt x="9206" y="3401"/>
                  </a:cubicBezTo>
                  <a:cubicBezTo>
                    <a:pt x="9716" y="3314"/>
                    <a:pt x="9903" y="2881"/>
                    <a:pt x="9942" y="2597"/>
                  </a:cubicBezTo>
                  <a:lnTo>
                    <a:pt x="12266" y="673"/>
                  </a:lnTo>
                  <a:lnTo>
                    <a:pt x="12271" y="668"/>
                  </a:lnTo>
                  <a:lnTo>
                    <a:pt x="12280" y="658"/>
                  </a:lnTo>
                  <a:cubicBezTo>
                    <a:pt x="12425" y="522"/>
                    <a:pt x="12616" y="396"/>
                    <a:pt x="12820" y="396"/>
                  </a:cubicBezTo>
                  <a:cubicBezTo>
                    <a:pt x="12941" y="396"/>
                    <a:pt x="13066" y="440"/>
                    <a:pt x="13190" y="552"/>
                  </a:cubicBezTo>
                  <a:cubicBezTo>
                    <a:pt x="13565" y="923"/>
                    <a:pt x="13219" y="1366"/>
                    <a:pt x="13142" y="1457"/>
                  </a:cubicBezTo>
                  <a:lnTo>
                    <a:pt x="10211" y="4609"/>
                  </a:lnTo>
                  <a:lnTo>
                    <a:pt x="10206" y="4613"/>
                  </a:lnTo>
                  <a:cubicBezTo>
                    <a:pt x="9793" y="5085"/>
                    <a:pt x="9239" y="5162"/>
                    <a:pt x="9013" y="5172"/>
                  </a:cubicBezTo>
                  <a:lnTo>
                    <a:pt x="8647" y="5172"/>
                  </a:lnTo>
                  <a:cubicBezTo>
                    <a:pt x="8392" y="5186"/>
                    <a:pt x="8392" y="5561"/>
                    <a:pt x="8647" y="5576"/>
                  </a:cubicBezTo>
                  <a:lnTo>
                    <a:pt x="9028" y="5576"/>
                  </a:lnTo>
                  <a:cubicBezTo>
                    <a:pt x="9302" y="5561"/>
                    <a:pt x="9990" y="5470"/>
                    <a:pt x="10505" y="4878"/>
                  </a:cubicBezTo>
                  <a:lnTo>
                    <a:pt x="13440" y="1726"/>
                  </a:lnTo>
                  <a:cubicBezTo>
                    <a:pt x="13695" y="1428"/>
                    <a:pt x="13993" y="788"/>
                    <a:pt x="13464" y="269"/>
                  </a:cubicBezTo>
                  <a:lnTo>
                    <a:pt x="13459" y="264"/>
                  </a:lnTo>
                  <a:cubicBezTo>
                    <a:pt x="13256" y="76"/>
                    <a:pt x="13039" y="0"/>
                    <a:pt x="1282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53" name="Google Shape;14253;p93"/>
          <p:cNvGrpSpPr/>
          <p:nvPr/>
        </p:nvGrpSpPr>
        <p:grpSpPr>
          <a:xfrm>
            <a:off x="6657161" y="3641233"/>
            <a:ext cx="375211" cy="359186"/>
            <a:chOff x="6657161" y="3825808"/>
            <a:chExt cx="375211" cy="359186"/>
          </a:xfrm>
        </p:grpSpPr>
        <p:sp>
          <p:nvSpPr>
            <p:cNvPr id="14254" name="Google Shape;14254;p93"/>
            <p:cNvSpPr/>
            <p:nvPr/>
          </p:nvSpPr>
          <p:spPr>
            <a:xfrm>
              <a:off x="6780194" y="4040165"/>
              <a:ext cx="9625" cy="20090"/>
            </a:xfrm>
            <a:custGeom>
              <a:avLst/>
              <a:gdLst/>
              <a:ahLst/>
              <a:cxnLst/>
              <a:rect l="l" t="t" r="r" b="b"/>
              <a:pathLst>
                <a:path w="367" h="766" extrusionOk="0">
                  <a:moveTo>
                    <a:pt x="323" y="0"/>
                  </a:moveTo>
                  <a:lnTo>
                    <a:pt x="1" y="323"/>
                  </a:lnTo>
                  <a:cubicBezTo>
                    <a:pt x="107" y="482"/>
                    <a:pt x="232" y="631"/>
                    <a:pt x="367" y="765"/>
                  </a:cubicBezTo>
                  <a:cubicBezTo>
                    <a:pt x="333" y="510"/>
                    <a:pt x="318" y="255"/>
                    <a:pt x="323" y="0"/>
                  </a:cubicBezTo>
                  <a:close/>
                </a:path>
              </a:pathLst>
            </a:custGeom>
            <a:solidFill>
              <a:srgbClr val="A7B3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5" name="Google Shape;14255;p93"/>
            <p:cNvSpPr/>
            <p:nvPr/>
          </p:nvSpPr>
          <p:spPr>
            <a:xfrm>
              <a:off x="6789794" y="3854134"/>
              <a:ext cx="236388" cy="248637"/>
            </a:xfrm>
            <a:custGeom>
              <a:avLst/>
              <a:gdLst/>
              <a:ahLst/>
              <a:cxnLst/>
              <a:rect l="l" t="t" r="r" b="b"/>
              <a:pathLst>
                <a:path w="9013" h="9480" extrusionOk="0">
                  <a:moveTo>
                    <a:pt x="7853" y="1"/>
                  </a:moveTo>
                  <a:lnTo>
                    <a:pt x="7853" y="1"/>
                  </a:lnTo>
                  <a:cubicBezTo>
                    <a:pt x="7853" y="1"/>
                    <a:pt x="8185" y="2210"/>
                    <a:pt x="7031" y="3369"/>
                  </a:cubicBezTo>
                  <a:lnTo>
                    <a:pt x="3364" y="7036"/>
                  </a:lnTo>
                  <a:cubicBezTo>
                    <a:pt x="2631" y="7769"/>
                    <a:pt x="1473" y="7903"/>
                    <a:pt x="725" y="7903"/>
                  </a:cubicBezTo>
                  <a:cubicBezTo>
                    <a:pt x="295" y="7903"/>
                    <a:pt x="1" y="7858"/>
                    <a:pt x="1" y="7858"/>
                  </a:cubicBezTo>
                  <a:lnTo>
                    <a:pt x="1" y="7858"/>
                  </a:lnTo>
                  <a:cubicBezTo>
                    <a:pt x="361" y="8224"/>
                    <a:pt x="814" y="8484"/>
                    <a:pt x="1305" y="8619"/>
                  </a:cubicBezTo>
                  <a:lnTo>
                    <a:pt x="2166" y="9480"/>
                  </a:lnTo>
                  <a:cubicBezTo>
                    <a:pt x="2897" y="9013"/>
                    <a:pt x="3576" y="8470"/>
                    <a:pt x="4192" y="7858"/>
                  </a:cubicBezTo>
                  <a:lnTo>
                    <a:pt x="7853" y="4192"/>
                  </a:lnTo>
                  <a:cubicBezTo>
                    <a:pt x="9013" y="3037"/>
                    <a:pt x="9013" y="1161"/>
                    <a:pt x="7853" y="1"/>
                  </a:cubicBezTo>
                  <a:close/>
                </a:path>
              </a:pathLst>
            </a:custGeom>
            <a:solidFill>
              <a:srgbClr val="8A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6" name="Google Shape;14256;p93"/>
            <p:cNvSpPr/>
            <p:nvPr/>
          </p:nvSpPr>
          <p:spPr>
            <a:xfrm>
              <a:off x="6767972" y="3831447"/>
              <a:ext cx="249266" cy="241136"/>
            </a:xfrm>
            <a:custGeom>
              <a:avLst/>
              <a:gdLst/>
              <a:ahLst/>
              <a:cxnLst/>
              <a:rect l="l" t="t" r="r" b="b"/>
              <a:pathLst>
                <a:path w="9504" h="9194" extrusionOk="0">
                  <a:moveTo>
                    <a:pt x="6592" y="1508"/>
                  </a:moveTo>
                  <a:cubicBezTo>
                    <a:pt x="6965" y="1508"/>
                    <a:pt x="7338" y="1650"/>
                    <a:pt x="7622" y="1934"/>
                  </a:cubicBezTo>
                  <a:cubicBezTo>
                    <a:pt x="8190" y="2502"/>
                    <a:pt x="8190" y="3426"/>
                    <a:pt x="7622" y="3993"/>
                  </a:cubicBezTo>
                  <a:lnTo>
                    <a:pt x="5784" y="5832"/>
                  </a:lnTo>
                  <a:lnTo>
                    <a:pt x="5399" y="5928"/>
                  </a:lnTo>
                  <a:lnTo>
                    <a:pt x="4056" y="7554"/>
                  </a:lnTo>
                  <a:lnTo>
                    <a:pt x="3955" y="7660"/>
                  </a:lnTo>
                  <a:cubicBezTo>
                    <a:pt x="3672" y="7944"/>
                    <a:pt x="3300" y="8086"/>
                    <a:pt x="2928" y="8086"/>
                  </a:cubicBezTo>
                  <a:cubicBezTo>
                    <a:pt x="2556" y="8086"/>
                    <a:pt x="2185" y="7944"/>
                    <a:pt x="1901" y="7660"/>
                  </a:cubicBezTo>
                  <a:cubicBezTo>
                    <a:pt x="1328" y="7092"/>
                    <a:pt x="1328" y="6168"/>
                    <a:pt x="1901" y="5601"/>
                  </a:cubicBezTo>
                  <a:lnTo>
                    <a:pt x="5563" y="1934"/>
                  </a:lnTo>
                  <a:cubicBezTo>
                    <a:pt x="5846" y="1650"/>
                    <a:pt x="6219" y="1508"/>
                    <a:pt x="6592" y="1508"/>
                  </a:cubicBezTo>
                  <a:close/>
                  <a:moveTo>
                    <a:pt x="6592" y="1"/>
                  </a:moveTo>
                  <a:cubicBezTo>
                    <a:pt x="5834" y="1"/>
                    <a:pt x="5077" y="291"/>
                    <a:pt x="4499" y="871"/>
                  </a:cubicBezTo>
                  <a:lnTo>
                    <a:pt x="833" y="4537"/>
                  </a:lnTo>
                  <a:lnTo>
                    <a:pt x="0" y="7087"/>
                  </a:lnTo>
                  <a:cubicBezTo>
                    <a:pt x="68" y="7516"/>
                    <a:pt x="226" y="7920"/>
                    <a:pt x="467" y="8281"/>
                  </a:cubicBezTo>
                  <a:lnTo>
                    <a:pt x="510" y="8237"/>
                  </a:lnTo>
                  <a:cubicBezTo>
                    <a:pt x="582" y="8420"/>
                    <a:pt x="693" y="8584"/>
                    <a:pt x="833" y="8723"/>
                  </a:cubicBezTo>
                  <a:cubicBezTo>
                    <a:pt x="1151" y="9041"/>
                    <a:pt x="1585" y="9194"/>
                    <a:pt x="2068" y="9194"/>
                  </a:cubicBezTo>
                  <a:cubicBezTo>
                    <a:pt x="2206" y="9194"/>
                    <a:pt x="2348" y="9181"/>
                    <a:pt x="2493" y="9156"/>
                  </a:cubicBezTo>
                  <a:cubicBezTo>
                    <a:pt x="3137" y="9046"/>
                    <a:pt x="3825" y="8685"/>
                    <a:pt x="4403" y="8108"/>
                  </a:cubicBezTo>
                  <a:lnTo>
                    <a:pt x="8069" y="4441"/>
                  </a:lnTo>
                  <a:cubicBezTo>
                    <a:pt x="9224" y="3281"/>
                    <a:pt x="9503" y="1684"/>
                    <a:pt x="8685" y="871"/>
                  </a:cubicBezTo>
                  <a:cubicBezTo>
                    <a:pt x="8108" y="291"/>
                    <a:pt x="7350" y="1"/>
                    <a:pt x="6592" y="1"/>
                  </a:cubicBezTo>
                  <a:close/>
                </a:path>
              </a:pathLst>
            </a:custGeom>
            <a:solidFill>
              <a:srgbClr val="A7B3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7" name="Google Shape;14257;p93"/>
            <p:cNvSpPr/>
            <p:nvPr/>
          </p:nvSpPr>
          <p:spPr>
            <a:xfrm>
              <a:off x="6895543" y="3950572"/>
              <a:ext cx="24129" cy="57937"/>
            </a:xfrm>
            <a:custGeom>
              <a:avLst/>
              <a:gdLst/>
              <a:ahLst/>
              <a:cxnLst/>
              <a:rect l="l" t="t" r="r" b="b"/>
              <a:pathLst>
                <a:path w="920" h="2209" extrusionOk="0">
                  <a:moveTo>
                    <a:pt x="164" y="0"/>
                  </a:moveTo>
                  <a:lnTo>
                    <a:pt x="164" y="0"/>
                  </a:lnTo>
                  <a:cubicBezTo>
                    <a:pt x="164" y="0"/>
                    <a:pt x="333" y="1136"/>
                    <a:pt x="1" y="2209"/>
                  </a:cubicBezTo>
                  <a:lnTo>
                    <a:pt x="920" y="1290"/>
                  </a:lnTo>
                  <a:cubicBezTo>
                    <a:pt x="780" y="804"/>
                    <a:pt x="520" y="356"/>
                    <a:pt x="164"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8" name="Google Shape;14258;p93"/>
            <p:cNvSpPr/>
            <p:nvPr/>
          </p:nvSpPr>
          <p:spPr>
            <a:xfrm>
              <a:off x="6693748" y="4101485"/>
              <a:ext cx="161063" cy="77765"/>
            </a:xfrm>
            <a:custGeom>
              <a:avLst/>
              <a:gdLst/>
              <a:ahLst/>
              <a:cxnLst/>
              <a:rect l="l" t="t" r="r" b="b"/>
              <a:pathLst>
                <a:path w="6141" h="2965" extrusionOk="0">
                  <a:moveTo>
                    <a:pt x="4639" y="1"/>
                  </a:moveTo>
                  <a:lnTo>
                    <a:pt x="3369" y="1276"/>
                  </a:lnTo>
                  <a:cubicBezTo>
                    <a:pt x="2633" y="2009"/>
                    <a:pt x="1474" y="2143"/>
                    <a:pt x="725" y="2143"/>
                  </a:cubicBezTo>
                  <a:cubicBezTo>
                    <a:pt x="295" y="2143"/>
                    <a:pt x="1" y="2099"/>
                    <a:pt x="1" y="2099"/>
                  </a:cubicBezTo>
                  <a:lnTo>
                    <a:pt x="1" y="2099"/>
                  </a:lnTo>
                  <a:cubicBezTo>
                    <a:pt x="581" y="2676"/>
                    <a:pt x="1339" y="2965"/>
                    <a:pt x="2096" y="2965"/>
                  </a:cubicBezTo>
                  <a:cubicBezTo>
                    <a:pt x="2854" y="2965"/>
                    <a:pt x="3612" y="2676"/>
                    <a:pt x="4192" y="2099"/>
                  </a:cubicBezTo>
                  <a:lnTo>
                    <a:pt x="6141" y="150"/>
                  </a:lnTo>
                  <a:lnTo>
                    <a:pt x="4639" y="1"/>
                  </a:ln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59" name="Google Shape;14259;p93"/>
            <p:cNvSpPr/>
            <p:nvPr/>
          </p:nvSpPr>
          <p:spPr>
            <a:xfrm>
              <a:off x="6815287" y="4056558"/>
              <a:ext cx="88124" cy="49334"/>
            </a:xfrm>
            <a:custGeom>
              <a:avLst/>
              <a:gdLst/>
              <a:ahLst/>
              <a:cxnLst/>
              <a:rect l="l" t="t" r="r" b="b"/>
              <a:pathLst>
                <a:path w="3360" h="1881" extrusionOk="0">
                  <a:moveTo>
                    <a:pt x="3359" y="1"/>
                  </a:moveTo>
                  <a:lnTo>
                    <a:pt x="3215" y="140"/>
                  </a:lnTo>
                  <a:cubicBezTo>
                    <a:pt x="2658" y="702"/>
                    <a:pt x="1902" y="1008"/>
                    <a:pt x="1125" y="1008"/>
                  </a:cubicBezTo>
                  <a:cubicBezTo>
                    <a:pt x="996" y="1008"/>
                    <a:pt x="866" y="1000"/>
                    <a:pt x="737" y="982"/>
                  </a:cubicBezTo>
                  <a:lnTo>
                    <a:pt x="1" y="1714"/>
                  </a:lnTo>
                  <a:cubicBezTo>
                    <a:pt x="369" y="1826"/>
                    <a:pt x="749" y="1881"/>
                    <a:pt x="1130" y="1881"/>
                  </a:cubicBezTo>
                  <a:cubicBezTo>
                    <a:pt x="1255" y="1881"/>
                    <a:pt x="1381" y="1875"/>
                    <a:pt x="1507" y="1863"/>
                  </a:cubicBezTo>
                  <a:lnTo>
                    <a:pt x="3224" y="145"/>
                  </a:lnTo>
                  <a:cubicBezTo>
                    <a:pt x="3273" y="97"/>
                    <a:pt x="3316" y="49"/>
                    <a:pt x="3359" y="1"/>
                  </a:cubicBezTo>
                  <a:close/>
                </a:path>
              </a:pathLst>
            </a:custGeom>
            <a:solidFill>
              <a:srgbClr val="A8BA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0" name="Google Shape;14260;p93"/>
            <p:cNvSpPr/>
            <p:nvPr/>
          </p:nvSpPr>
          <p:spPr>
            <a:xfrm>
              <a:off x="6663482" y="3927754"/>
              <a:ext cx="250394" cy="241004"/>
            </a:xfrm>
            <a:custGeom>
              <a:avLst/>
              <a:gdLst/>
              <a:ahLst/>
              <a:cxnLst/>
              <a:rect l="l" t="t" r="r" b="b"/>
              <a:pathLst>
                <a:path w="9547" h="9189" extrusionOk="0">
                  <a:moveTo>
                    <a:pt x="6915" y="0"/>
                  </a:moveTo>
                  <a:cubicBezTo>
                    <a:pt x="6157" y="0"/>
                    <a:pt x="5399" y="290"/>
                    <a:pt x="4821" y="870"/>
                  </a:cubicBezTo>
                  <a:lnTo>
                    <a:pt x="1155" y="4532"/>
                  </a:lnTo>
                  <a:cubicBezTo>
                    <a:pt x="0" y="5691"/>
                    <a:pt x="0" y="7563"/>
                    <a:pt x="1155" y="8723"/>
                  </a:cubicBezTo>
                  <a:cubicBezTo>
                    <a:pt x="1471" y="9039"/>
                    <a:pt x="1906" y="9189"/>
                    <a:pt x="2386" y="9189"/>
                  </a:cubicBezTo>
                  <a:cubicBezTo>
                    <a:pt x="2526" y="9189"/>
                    <a:pt x="2669" y="9176"/>
                    <a:pt x="2815" y="9151"/>
                  </a:cubicBezTo>
                  <a:cubicBezTo>
                    <a:pt x="3460" y="9040"/>
                    <a:pt x="4148" y="8684"/>
                    <a:pt x="4725" y="8102"/>
                  </a:cubicBezTo>
                  <a:lnTo>
                    <a:pt x="6121" y="6711"/>
                  </a:lnTo>
                  <a:cubicBezTo>
                    <a:pt x="6121" y="6711"/>
                    <a:pt x="5963" y="6494"/>
                    <a:pt x="5557" y="6494"/>
                  </a:cubicBezTo>
                  <a:cubicBezTo>
                    <a:pt x="5519" y="6494"/>
                    <a:pt x="5479" y="6496"/>
                    <a:pt x="5437" y="6500"/>
                  </a:cubicBezTo>
                  <a:lnTo>
                    <a:pt x="4278" y="7655"/>
                  </a:lnTo>
                  <a:cubicBezTo>
                    <a:pt x="3994" y="7938"/>
                    <a:pt x="3622" y="8080"/>
                    <a:pt x="3250" y="8080"/>
                  </a:cubicBezTo>
                  <a:cubicBezTo>
                    <a:pt x="2879" y="8080"/>
                    <a:pt x="2507" y="7938"/>
                    <a:pt x="2223" y="7655"/>
                  </a:cubicBezTo>
                  <a:cubicBezTo>
                    <a:pt x="1655" y="7087"/>
                    <a:pt x="1655" y="6168"/>
                    <a:pt x="2223" y="5600"/>
                  </a:cubicBezTo>
                  <a:lnTo>
                    <a:pt x="5890" y="1933"/>
                  </a:lnTo>
                  <a:cubicBezTo>
                    <a:pt x="6171" y="1649"/>
                    <a:pt x="6545" y="1506"/>
                    <a:pt x="6919" y="1506"/>
                  </a:cubicBezTo>
                  <a:cubicBezTo>
                    <a:pt x="7267" y="1506"/>
                    <a:pt x="7615" y="1630"/>
                    <a:pt x="7891" y="1880"/>
                  </a:cubicBezTo>
                  <a:cubicBezTo>
                    <a:pt x="8469" y="2405"/>
                    <a:pt x="8531" y="3286"/>
                    <a:pt x="8040" y="3882"/>
                  </a:cubicBezTo>
                  <a:lnTo>
                    <a:pt x="9450" y="2477"/>
                  </a:lnTo>
                  <a:cubicBezTo>
                    <a:pt x="9547" y="1847"/>
                    <a:pt x="9412" y="1265"/>
                    <a:pt x="9012" y="870"/>
                  </a:cubicBezTo>
                  <a:cubicBezTo>
                    <a:pt x="8433" y="290"/>
                    <a:pt x="7674" y="0"/>
                    <a:pt x="6915" y="0"/>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1" name="Google Shape;14261;p93"/>
            <p:cNvSpPr/>
            <p:nvPr/>
          </p:nvSpPr>
          <p:spPr>
            <a:xfrm>
              <a:off x="6806081" y="4080162"/>
              <a:ext cx="38633" cy="23631"/>
            </a:xfrm>
            <a:custGeom>
              <a:avLst/>
              <a:gdLst/>
              <a:ahLst/>
              <a:cxnLst/>
              <a:rect l="l" t="t" r="r" b="b"/>
              <a:pathLst>
                <a:path w="1473" h="901" extrusionOk="0">
                  <a:moveTo>
                    <a:pt x="684" y="1"/>
                  </a:moveTo>
                  <a:lnTo>
                    <a:pt x="0" y="689"/>
                  </a:lnTo>
                  <a:cubicBezTo>
                    <a:pt x="222" y="780"/>
                    <a:pt x="448" y="852"/>
                    <a:pt x="684" y="900"/>
                  </a:cubicBezTo>
                  <a:lnTo>
                    <a:pt x="1473" y="107"/>
                  </a:lnTo>
                  <a:cubicBezTo>
                    <a:pt x="1208" y="107"/>
                    <a:pt x="943" y="73"/>
                    <a:pt x="684" y="1"/>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2" name="Google Shape;14262;p93"/>
            <p:cNvSpPr/>
            <p:nvPr/>
          </p:nvSpPr>
          <p:spPr>
            <a:xfrm>
              <a:off x="6657161" y="3865254"/>
              <a:ext cx="331935" cy="319739"/>
            </a:xfrm>
            <a:custGeom>
              <a:avLst/>
              <a:gdLst/>
              <a:ahLst/>
              <a:cxnLst/>
              <a:rect l="l" t="t" r="r" b="b"/>
              <a:pathLst>
                <a:path w="12656" h="12191" extrusionOk="0">
                  <a:moveTo>
                    <a:pt x="10817" y="0"/>
                  </a:moveTo>
                  <a:cubicBezTo>
                    <a:pt x="10389" y="0"/>
                    <a:pt x="9961" y="164"/>
                    <a:pt x="9634" y="491"/>
                  </a:cubicBezTo>
                  <a:lnTo>
                    <a:pt x="8479" y="1651"/>
                  </a:lnTo>
                  <a:cubicBezTo>
                    <a:pt x="8320" y="1806"/>
                    <a:pt x="8465" y="2027"/>
                    <a:pt x="8634" y="2027"/>
                  </a:cubicBezTo>
                  <a:cubicBezTo>
                    <a:pt x="8685" y="2027"/>
                    <a:pt x="8739" y="2007"/>
                    <a:pt x="8787" y="1959"/>
                  </a:cubicBezTo>
                  <a:lnTo>
                    <a:pt x="9946" y="799"/>
                  </a:lnTo>
                  <a:cubicBezTo>
                    <a:pt x="10185" y="565"/>
                    <a:pt x="10496" y="448"/>
                    <a:pt x="10808" y="448"/>
                  </a:cubicBezTo>
                  <a:cubicBezTo>
                    <a:pt x="11124" y="448"/>
                    <a:pt x="11441" y="569"/>
                    <a:pt x="11683" y="809"/>
                  </a:cubicBezTo>
                  <a:cubicBezTo>
                    <a:pt x="12160" y="1290"/>
                    <a:pt x="12165" y="2065"/>
                    <a:pt x="11693" y="2551"/>
                  </a:cubicBezTo>
                  <a:lnTo>
                    <a:pt x="10100" y="4138"/>
                  </a:lnTo>
                  <a:cubicBezTo>
                    <a:pt x="9579" y="2865"/>
                    <a:pt x="8374" y="2162"/>
                    <a:pt x="7149" y="2162"/>
                  </a:cubicBezTo>
                  <a:cubicBezTo>
                    <a:pt x="6350" y="2162"/>
                    <a:pt x="5542" y="2460"/>
                    <a:pt x="4908" y="3094"/>
                  </a:cubicBezTo>
                  <a:lnTo>
                    <a:pt x="1242" y="6761"/>
                  </a:lnTo>
                  <a:cubicBezTo>
                    <a:pt x="0" y="8002"/>
                    <a:pt x="0" y="10018"/>
                    <a:pt x="1242" y="11260"/>
                  </a:cubicBezTo>
                  <a:cubicBezTo>
                    <a:pt x="1865" y="11880"/>
                    <a:pt x="2679" y="12191"/>
                    <a:pt x="3493" y="12191"/>
                  </a:cubicBezTo>
                  <a:cubicBezTo>
                    <a:pt x="4307" y="12191"/>
                    <a:pt x="5120" y="11880"/>
                    <a:pt x="5741" y="11260"/>
                  </a:cubicBezTo>
                  <a:lnTo>
                    <a:pt x="7690" y="9311"/>
                  </a:lnTo>
                  <a:cubicBezTo>
                    <a:pt x="7848" y="9152"/>
                    <a:pt x="7701" y="8934"/>
                    <a:pt x="7533" y="8934"/>
                  </a:cubicBezTo>
                  <a:cubicBezTo>
                    <a:pt x="7482" y="8934"/>
                    <a:pt x="7429" y="8955"/>
                    <a:pt x="7382" y="9003"/>
                  </a:cubicBezTo>
                  <a:lnTo>
                    <a:pt x="7377" y="9003"/>
                  </a:lnTo>
                  <a:lnTo>
                    <a:pt x="5433" y="10952"/>
                  </a:lnTo>
                  <a:cubicBezTo>
                    <a:pt x="4895" y="11505"/>
                    <a:pt x="4182" y="11781"/>
                    <a:pt x="3468" y="11781"/>
                  </a:cubicBezTo>
                  <a:cubicBezTo>
                    <a:pt x="2766" y="11781"/>
                    <a:pt x="2063" y="11513"/>
                    <a:pt x="1526" y="10976"/>
                  </a:cubicBezTo>
                  <a:cubicBezTo>
                    <a:pt x="443" y="9898"/>
                    <a:pt x="453" y="8137"/>
                    <a:pt x="1550" y="7069"/>
                  </a:cubicBezTo>
                  <a:lnTo>
                    <a:pt x="5216" y="3407"/>
                  </a:lnTo>
                  <a:cubicBezTo>
                    <a:pt x="5765" y="2858"/>
                    <a:pt x="6461" y="2602"/>
                    <a:pt x="7148" y="2602"/>
                  </a:cubicBezTo>
                  <a:cubicBezTo>
                    <a:pt x="8267" y="2602"/>
                    <a:pt x="9362" y="3281"/>
                    <a:pt x="9759" y="4480"/>
                  </a:cubicBezTo>
                  <a:lnTo>
                    <a:pt x="8026" y="6212"/>
                  </a:lnTo>
                  <a:cubicBezTo>
                    <a:pt x="7779" y="6459"/>
                    <a:pt x="7465" y="6576"/>
                    <a:pt x="7154" y="6576"/>
                  </a:cubicBezTo>
                  <a:cubicBezTo>
                    <a:pt x="6678" y="6576"/>
                    <a:pt x="6211" y="6303"/>
                    <a:pt x="6010" y="5808"/>
                  </a:cubicBezTo>
                  <a:cubicBezTo>
                    <a:pt x="5970" y="5709"/>
                    <a:pt x="5892" y="5667"/>
                    <a:pt x="5813" y="5667"/>
                  </a:cubicBezTo>
                  <a:cubicBezTo>
                    <a:pt x="5674" y="5667"/>
                    <a:pt x="5534" y="5797"/>
                    <a:pt x="5601" y="5972"/>
                  </a:cubicBezTo>
                  <a:cubicBezTo>
                    <a:pt x="5876" y="6643"/>
                    <a:pt x="6511" y="7015"/>
                    <a:pt x="7157" y="7015"/>
                  </a:cubicBezTo>
                  <a:cubicBezTo>
                    <a:pt x="7577" y="7015"/>
                    <a:pt x="8001" y="6858"/>
                    <a:pt x="8334" y="6525"/>
                  </a:cubicBezTo>
                  <a:lnTo>
                    <a:pt x="10158" y="4701"/>
                  </a:lnTo>
                  <a:lnTo>
                    <a:pt x="10163" y="4697"/>
                  </a:lnTo>
                  <a:lnTo>
                    <a:pt x="12001" y="2858"/>
                  </a:lnTo>
                  <a:cubicBezTo>
                    <a:pt x="12655" y="2204"/>
                    <a:pt x="12655" y="1145"/>
                    <a:pt x="12001" y="491"/>
                  </a:cubicBezTo>
                  <a:cubicBezTo>
                    <a:pt x="11674" y="164"/>
                    <a:pt x="11245" y="0"/>
                    <a:pt x="1081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3" name="Google Shape;14263;p93"/>
            <p:cNvSpPr/>
            <p:nvPr/>
          </p:nvSpPr>
          <p:spPr>
            <a:xfrm>
              <a:off x="6700568" y="3825808"/>
              <a:ext cx="331804" cy="319635"/>
            </a:xfrm>
            <a:custGeom>
              <a:avLst/>
              <a:gdLst/>
              <a:ahLst/>
              <a:cxnLst/>
              <a:rect l="l" t="t" r="r" b="b"/>
              <a:pathLst>
                <a:path w="12651" h="12187" extrusionOk="0">
                  <a:moveTo>
                    <a:pt x="9163" y="1"/>
                  </a:moveTo>
                  <a:cubicBezTo>
                    <a:pt x="8349" y="1"/>
                    <a:pt x="7536" y="311"/>
                    <a:pt x="6915" y="932"/>
                  </a:cubicBezTo>
                  <a:lnTo>
                    <a:pt x="4966" y="2880"/>
                  </a:lnTo>
                  <a:cubicBezTo>
                    <a:pt x="4808" y="3039"/>
                    <a:pt x="4952" y="3257"/>
                    <a:pt x="5121" y="3257"/>
                  </a:cubicBezTo>
                  <a:cubicBezTo>
                    <a:pt x="5172" y="3257"/>
                    <a:pt x="5226" y="3237"/>
                    <a:pt x="5274" y="3188"/>
                  </a:cubicBezTo>
                  <a:lnTo>
                    <a:pt x="7223" y="1240"/>
                  </a:lnTo>
                  <a:cubicBezTo>
                    <a:pt x="7763" y="686"/>
                    <a:pt x="8477" y="408"/>
                    <a:pt x="9192" y="408"/>
                  </a:cubicBezTo>
                  <a:cubicBezTo>
                    <a:pt x="9893" y="408"/>
                    <a:pt x="10594" y="675"/>
                    <a:pt x="11130" y="1211"/>
                  </a:cubicBezTo>
                  <a:cubicBezTo>
                    <a:pt x="12213" y="2293"/>
                    <a:pt x="12198" y="4055"/>
                    <a:pt x="11101" y="5118"/>
                  </a:cubicBezTo>
                  <a:lnTo>
                    <a:pt x="7440" y="8784"/>
                  </a:lnTo>
                  <a:cubicBezTo>
                    <a:pt x="6891" y="9333"/>
                    <a:pt x="6195" y="9589"/>
                    <a:pt x="5508" y="9589"/>
                  </a:cubicBezTo>
                  <a:cubicBezTo>
                    <a:pt x="4388" y="9589"/>
                    <a:pt x="3292" y="8910"/>
                    <a:pt x="2893" y="7711"/>
                  </a:cubicBezTo>
                  <a:lnTo>
                    <a:pt x="4630" y="5974"/>
                  </a:lnTo>
                  <a:cubicBezTo>
                    <a:pt x="4876" y="5728"/>
                    <a:pt x="5189" y="5612"/>
                    <a:pt x="5499" y="5612"/>
                  </a:cubicBezTo>
                  <a:cubicBezTo>
                    <a:pt x="5976" y="5612"/>
                    <a:pt x="6444" y="5887"/>
                    <a:pt x="6646" y="6383"/>
                  </a:cubicBezTo>
                  <a:cubicBezTo>
                    <a:pt x="6686" y="6480"/>
                    <a:pt x="6763" y="6521"/>
                    <a:pt x="6842" y="6521"/>
                  </a:cubicBezTo>
                  <a:cubicBezTo>
                    <a:pt x="6981" y="6521"/>
                    <a:pt x="7122" y="6392"/>
                    <a:pt x="7055" y="6220"/>
                  </a:cubicBezTo>
                  <a:cubicBezTo>
                    <a:pt x="6781" y="5547"/>
                    <a:pt x="6145" y="5175"/>
                    <a:pt x="5499" y="5175"/>
                  </a:cubicBezTo>
                  <a:cubicBezTo>
                    <a:pt x="5078" y="5175"/>
                    <a:pt x="4654" y="5333"/>
                    <a:pt x="4322" y="5666"/>
                  </a:cubicBezTo>
                  <a:lnTo>
                    <a:pt x="655" y="9333"/>
                  </a:lnTo>
                  <a:cubicBezTo>
                    <a:pt x="1" y="9987"/>
                    <a:pt x="1" y="11046"/>
                    <a:pt x="655" y="11696"/>
                  </a:cubicBezTo>
                  <a:cubicBezTo>
                    <a:pt x="983" y="12023"/>
                    <a:pt x="1412" y="12187"/>
                    <a:pt x="1841" y="12187"/>
                  </a:cubicBezTo>
                  <a:cubicBezTo>
                    <a:pt x="2269" y="12187"/>
                    <a:pt x="2696" y="12025"/>
                    <a:pt x="3022" y="11700"/>
                  </a:cubicBezTo>
                  <a:lnTo>
                    <a:pt x="4177" y="10541"/>
                  </a:lnTo>
                  <a:cubicBezTo>
                    <a:pt x="4333" y="10385"/>
                    <a:pt x="4187" y="10165"/>
                    <a:pt x="4017" y="10165"/>
                  </a:cubicBezTo>
                  <a:cubicBezTo>
                    <a:pt x="3966" y="10165"/>
                    <a:pt x="3912" y="10185"/>
                    <a:pt x="3865" y="10233"/>
                  </a:cubicBezTo>
                  <a:lnTo>
                    <a:pt x="2710" y="11388"/>
                  </a:lnTo>
                  <a:cubicBezTo>
                    <a:pt x="2467" y="11637"/>
                    <a:pt x="2147" y="11762"/>
                    <a:pt x="1826" y="11762"/>
                  </a:cubicBezTo>
                  <a:cubicBezTo>
                    <a:pt x="1511" y="11762"/>
                    <a:pt x="1195" y="11641"/>
                    <a:pt x="953" y="11397"/>
                  </a:cubicBezTo>
                  <a:cubicBezTo>
                    <a:pt x="467" y="10911"/>
                    <a:pt x="472" y="10122"/>
                    <a:pt x="963" y="9641"/>
                  </a:cubicBezTo>
                  <a:lnTo>
                    <a:pt x="2556" y="8048"/>
                  </a:lnTo>
                  <a:cubicBezTo>
                    <a:pt x="3077" y="9322"/>
                    <a:pt x="4282" y="10025"/>
                    <a:pt x="5507" y="10025"/>
                  </a:cubicBezTo>
                  <a:cubicBezTo>
                    <a:pt x="6306" y="10025"/>
                    <a:pt x="7114" y="9726"/>
                    <a:pt x="7748" y="9092"/>
                  </a:cubicBezTo>
                  <a:lnTo>
                    <a:pt x="11414" y="5431"/>
                  </a:lnTo>
                  <a:cubicBezTo>
                    <a:pt x="12651" y="4184"/>
                    <a:pt x="12651" y="2173"/>
                    <a:pt x="11414" y="932"/>
                  </a:cubicBezTo>
                  <a:cubicBezTo>
                    <a:pt x="10791" y="311"/>
                    <a:pt x="9977" y="1"/>
                    <a:pt x="916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64" name="Google Shape;14264;p93"/>
          <p:cNvGrpSpPr/>
          <p:nvPr/>
        </p:nvGrpSpPr>
        <p:grpSpPr>
          <a:xfrm>
            <a:off x="6266450" y="3641181"/>
            <a:ext cx="269330" cy="359186"/>
            <a:chOff x="6266450" y="3825756"/>
            <a:chExt cx="269330" cy="359186"/>
          </a:xfrm>
        </p:grpSpPr>
        <p:sp>
          <p:nvSpPr>
            <p:cNvPr id="14265" name="Google Shape;14265;p93"/>
            <p:cNvSpPr/>
            <p:nvPr/>
          </p:nvSpPr>
          <p:spPr>
            <a:xfrm>
              <a:off x="6356804" y="3904884"/>
              <a:ext cx="31578" cy="69555"/>
            </a:xfrm>
            <a:custGeom>
              <a:avLst/>
              <a:gdLst/>
              <a:ahLst/>
              <a:cxnLst/>
              <a:rect l="l" t="t" r="r" b="b"/>
              <a:pathLst>
                <a:path w="1204" h="2652" extrusionOk="0">
                  <a:moveTo>
                    <a:pt x="722" y="0"/>
                  </a:moveTo>
                  <a:cubicBezTo>
                    <a:pt x="323" y="0"/>
                    <a:pt x="1" y="323"/>
                    <a:pt x="1" y="722"/>
                  </a:cubicBezTo>
                  <a:lnTo>
                    <a:pt x="1" y="890"/>
                  </a:lnTo>
                  <a:cubicBezTo>
                    <a:pt x="1" y="1102"/>
                    <a:pt x="34" y="1304"/>
                    <a:pt x="102" y="1501"/>
                  </a:cubicBezTo>
                  <a:lnTo>
                    <a:pt x="482" y="2651"/>
                  </a:lnTo>
                  <a:lnTo>
                    <a:pt x="1203" y="2651"/>
                  </a:lnTo>
                  <a:lnTo>
                    <a:pt x="1203" y="0"/>
                  </a:ln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6" name="Google Shape;14266;p93"/>
            <p:cNvSpPr/>
            <p:nvPr/>
          </p:nvSpPr>
          <p:spPr>
            <a:xfrm>
              <a:off x="6369550" y="3898563"/>
              <a:ext cx="75876" cy="75876"/>
            </a:xfrm>
            <a:custGeom>
              <a:avLst/>
              <a:gdLst/>
              <a:ahLst/>
              <a:cxnLst/>
              <a:rect l="l" t="t" r="r" b="b"/>
              <a:pathLst>
                <a:path w="2893" h="2893" extrusionOk="0">
                  <a:moveTo>
                    <a:pt x="722" y="1"/>
                  </a:moveTo>
                  <a:cubicBezTo>
                    <a:pt x="323" y="1"/>
                    <a:pt x="0" y="328"/>
                    <a:pt x="0" y="722"/>
                  </a:cubicBezTo>
                  <a:cubicBezTo>
                    <a:pt x="0" y="992"/>
                    <a:pt x="212" y="1204"/>
                    <a:pt x="482" y="1204"/>
                  </a:cubicBezTo>
                  <a:lnTo>
                    <a:pt x="2411" y="2892"/>
                  </a:lnTo>
                  <a:lnTo>
                    <a:pt x="2820" y="1463"/>
                  </a:lnTo>
                  <a:cubicBezTo>
                    <a:pt x="2868" y="1295"/>
                    <a:pt x="2892" y="1117"/>
                    <a:pt x="2892" y="939"/>
                  </a:cubicBezTo>
                  <a:lnTo>
                    <a:pt x="2892" y="1"/>
                  </a:ln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7" name="Google Shape;14267;p93"/>
            <p:cNvSpPr/>
            <p:nvPr/>
          </p:nvSpPr>
          <p:spPr>
            <a:xfrm>
              <a:off x="6380776" y="3994110"/>
              <a:ext cx="40548" cy="35486"/>
            </a:xfrm>
            <a:custGeom>
              <a:avLst/>
              <a:gdLst/>
              <a:ahLst/>
              <a:cxnLst/>
              <a:rect l="l" t="t" r="r" b="b"/>
              <a:pathLst>
                <a:path w="1546" h="1353" extrusionOk="0">
                  <a:moveTo>
                    <a:pt x="1" y="0"/>
                  </a:moveTo>
                  <a:lnTo>
                    <a:pt x="1" y="1352"/>
                  </a:lnTo>
                  <a:lnTo>
                    <a:pt x="1545" y="1352"/>
                  </a:lnTo>
                  <a:lnTo>
                    <a:pt x="1545" y="0"/>
                  </a:ln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8" name="Google Shape;14268;p93"/>
            <p:cNvSpPr/>
            <p:nvPr/>
          </p:nvSpPr>
          <p:spPr>
            <a:xfrm>
              <a:off x="6380907" y="3994110"/>
              <a:ext cx="40417" cy="22031"/>
            </a:xfrm>
            <a:custGeom>
              <a:avLst/>
              <a:gdLst/>
              <a:ahLst/>
              <a:cxnLst/>
              <a:rect l="l" t="t" r="r" b="b"/>
              <a:pathLst>
                <a:path w="1541" h="840" extrusionOk="0">
                  <a:moveTo>
                    <a:pt x="1" y="0"/>
                  </a:moveTo>
                  <a:lnTo>
                    <a:pt x="1" y="688"/>
                  </a:lnTo>
                  <a:cubicBezTo>
                    <a:pt x="246" y="789"/>
                    <a:pt x="508" y="840"/>
                    <a:pt x="770" y="840"/>
                  </a:cubicBezTo>
                  <a:cubicBezTo>
                    <a:pt x="1033" y="840"/>
                    <a:pt x="1295" y="789"/>
                    <a:pt x="1540" y="688"/>
                  </a:cubicBezTo>
                  <a:lnTo>
                    <a:pt x="1540" y="0"/>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69" name="Google Shape;14269;p93"/>
            <p:cNvSpPr/>
            <p:nvPr/>
          </p:nvSpPr>
          <p:spPr>
            <a:xfrm>
              <a:off x="6333592" y="4016062"/>
              <a:ext cx="135045" cy="68165"/>
            </a:xfrm>
            <a:custGeom>
              <a:avLst/>
              <a:gdLst/>
              <a:ahLst/>
              <a:cxnLst/>
              <a:rect l="l" t="t" r="r" b="b"/>
              <a:pathLst>
                <a:path w="5149" h="2599" extrusionOk="0">
                  <a:moveTo>
                    <a:pt x="1805" y="0"/>
                  </a:moveTo>
                  <a:lnTo>
                    <a:pt x="563" y="356"/>
                  </a:lnTo>
                  <a:cubicBezTo>
                    <a:pt x="231" y="453"/>
                    <a:pt x="0" y="756"/>
                    <a:pt x="0" y="1097"/>
                  </a:cubicBezTo>
                  <a:lnTo>
                    <a:pt x="0" y="2599"/>
                  </a:lnTo>
                  <a:lnTo>
                    <a:pt x="5149" y="2599"/>
                  </a:lnTo>
                  <a:lnTo>
                    <a:pt x="5149" y="1102"/>
                  </a:lnTo>
                  <a:cubicBezTo>
                    <a:pt x="5149" y="756"/>
                    <a:pt x="4918" y="453"/>
                    <a:pt x="4586" y="356"/>
                  </a:cubicBezTo>
                  <a:lnTo>
                    <a:pt x="3344" y="0"/>
                  </a:lnTo>
                  <a:lnTo>
                    <a:pt x="2574" y="515"/>
                  </a:lnTo>
                  <a:lnTo>
                    <a:pt x="1805" y="0"/>
                  </a:lnTo>
                  <a:close/>
                </a:path>
              </a:pathLst>
            </a:custGeom>
            <a:solidFill>
              <a:srgbClr val="DD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0" name="Google Shape;14270;p93"/>
            <p:cNvSpPr/>
            <p:nvPr/>
          </p:nvSpPr>
          <p:spPr>
            <a:xfrm>
              <a:off x="6363125" y="3930246"/>
              <a:ext cx="75981" cy="69555"/>
            </a:xfrm>
            <a:custGeom>
              <a:avLst/>
              <a:gdLst/>
              <a:ahLst/>
              <a:cxnLst/>
              <a:rect l="l" t="t" r="r" b="b"/>
              <a:pathLst>
                <a:path w="2897" h="2652" extrusionOk="0">
                  <a:moveTo>
                    <a:pt x="912" y="0"/>
                  </a:moveTo>
                  <a:cubicBezTo>
                    <a:pt x="788" y="0"/>
                    <a:pt x="670" y="52"/>
                    <a:pt x="582" y="145"/>
                  </a:cubicBezTo>
                  <a:lnTo>
                    <a:pt x="144" y="578"/>
                  </a:lnTo>
                  <a:cubicBezTo>
                    <a:pt x="53" y="669"/>
                    <a:pt x="0" y="794"/>
                    <a:pt x="0" y="919"/>
                  </a:cubicBezTo>
                  <a:lnTo>
                    <a:pt x="0" y="1203"/>
                  </a:lnTo>
                  <a:cubicBezTo>
                    <a:pt x="0" y="2002"/>
                    <a:pt x="650" y="2652"/>
                    <a:pt x="1448" y="2652"/>
                  </a:cubicBezTo>
                  <a:cubicBezTo>
                    <a:pt x="2247" y="2652"/>
                    <a:pt x="2897" y="2002"/>
                    <a:pt x="2897" y="1203"/>
                  </a:cubicBezTo>
                  <a:lnTo>
                    <a:pt x="2897" y="895"/>
                  </a:lnTo>
                  <a:cubicBezTo>
                    <a:pt x="2897" y="770"/>
                    <a:pt x="2849" y="645"/>
                    <a:pt x="2757" y="554"/>
                  </a:cubicBezTo>
                  <a:cubicBezTo>
                    <a:pt x="2382" y="188"/>
                    <a:pt x="1703" y="24"/>
                    <a:pt x="929" y="0"/>
                  </a:cubicBezTo>
                  <a:cubicBezTo>
                    <a:pt x="923" y="0"/>
                    <a:pt x="918" y="0"/>
                    <a:pt x="912" y="0"/>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1" name="Google Shape;14271;p93"/>
            <p:cNvSpPr/>
            <p:nvPr/>
          </p:nvSpPr>
          <p:spPr>
            <a:xfrm>
              <a:off x="6363125" y="3930246"/>
              <a:ext cx="75745" cy="68034"/>
            </a:xfrm>
            <a:custGeom>
              <a:avLst/>
              <a:gdLst/>
              <a:ahLst/>
              <a:cxnLst/>
              <a:rect l="l" t="t" r="r" b="b"/>
              <a:pathLst>
                <a:path w="2888" h="2594" extrusionOk="0">
                  <a:moveTo>
                    <a:pt x="929" y="0"/>
                  </a:moveTo>
                  <a:cubicBezTo>
                    <a:pt x="799" y="0"/>
                    <a:pt x="674" y="48"/>
                    <a:pt x="582" y="145"/>
                  </a:cubicBezTo>
                  <a:lnTo>
                    <a:pt x="0" y="722"/>
                  </a:lnTo>
                  <a:lnTo>
                    <a:pt x="0" y="1203"/>
                  </a:lnTo>
                  <a:cubicBezTo>
                    <a:pt x="0" y="1848"/>
                    <a:pt x="428" y="2416"/>
                    <a:pt x="1049" y="2594"/>
                  </a:cubicBezTo>
                  <a:cubicBezTo>
                    <a:pt x="837" y="2339"/>
                    <a:pt x="727" y="2016"/>
                    <a:pt x="727" y="1684"/>
                  </a:cubicBezTo>
                  <a:lnTo>
                    <a:pt x="727" y="1150"/>
                  </a:lnTo>
                  <a:cubicBezTo>
                    <a:pt x="727" y="871"/>
                    <a:pt x="958" y="669"/>
                    <a:pt x="1237" y="669"/>
                  </a:cubicBezTo>
                  <a:cubicBezTo>
                    <a:pt x="1665" y="669"/>
                    <a:pt x="2521" y="722"/>
                    <a:pt x="2887" y="996"/>
                  </a:cubicBezTo>
                  <a:cubicBezTo>
                    <a:pt x="2873" y="891"/>
                    <a:pt x="2829" y="626"/>
                    <a:pt x="2757" y="554"/>
                  </a:cubicBezTo>
                  <a:cubicBezTo>
                    <a:pt x="2382" y="193"/>
                    <a:pt x="1703" y="24"/>
                    <a:pt x="929" y="0"/>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2" name="Google Shape;14272;p93"/>
            <p:cNvSpPr/>
            <p:nvPr/>
          </p:nvSpPr>
          <p:spPr>
            <a:xfrm>
              <a:off x="6271748" y="3831053"/>
              <a:ext cx="258734" cy="348721"/>
            </a:xfrm>
            <a:custGeom>
              <a:avLst/>
              <a:gdLst/>
              <a:ahLst/>
              <a:cxnLst/>
              <a:rect l="l" t="t" r="r" b="b"/>
              <a:pathLst>
                <a:path w="9865" h="13296" extrusionOk="0">
                  <a:moveTo>
                    <a:pt x="4935" y="1288"/>
                  </a:moveTo>
                  <a:cubicBezTo>
                    <a:pt x="5404" y="1288"/>
                    <a:pt x="5877" y="1378"/>
                    <a:pt x="6328" y="1564"/>
                  </a:cubicBezTo>
                  <a:cubicBezTo>
                    <a:pt x="7690" y="2127"/>
                    <a:pt x="8575" y="3455"/>
                    <a:pt x="8575" y="4932"/>
                  </a:cubicBezTo>
                  <a:cubicBezTo>
                    <a:pt x="8575" y="6944"/>
                    <a:pt x="6944" y="8575"/>
                    <a:pt x="4932" y="8575"/>
                  </a:cubicBezTo>
                  <a:cubicBezTo>
                    <a:pt x="3460" y="8575"/>
                    <a:pt x="2127" y="7689"/>
                    <a:pt x="1564" y="6328"/>
                  </a:cubicBezTo>
                  <a:cubicBezTo>
                    <a:pt x="1001" y="4966"/>
                    <a:pt x="1314" y="3397"/>
                    <a:pt x="2353" y="2353"/>
                  </a:cubicBezTo>
                  <a:cubicBezTo>
                    <a:pt x="3052" y="1658"/>
                    <a:pt x="3986" y="1288"/>
                    <a:pt x="4935" y="1288"/>
                  </a:cubicBezTo>
                  <a:close/>
                  <a:moveTo>
                    <a:pt x="4932" y="0"/>
                  </a:moveTo>
                  <a:cubicBezTo>
                    <a:pt x="2209" y="0"/>
                    <a:pt x="0" y="2209"/>
                    <a:pt x="0" y="4932"/>
                  </a:cubicBezTo>
                  <a:cubicBezTo>
                    <a:pt x="0" y="10076"/>
                    <a:pt x="4932" y="13295"/>
                    <a:pt x="4932" y="13295"/>
                  </a:cubicBezTo>
                  <a:cubicBezTo>
                    <a:pt x="4932" y="13295"/>
                    <a:pt x="9864" y="10076"/>
                    <a:pt x="9864" y="4932"/>
                  </a:cubicBezTo>
                  <a:cubicBezTo>
                    <a:pt x="9864" y="2209"/>
                    <a:pt x="7656" y="0"/>
                    <a:pt x="4932" y="0"/>
                  </a:cubicBezTo>
                  <a:close/>
                </a:path>
              </a:pathLst>
            </a:custGeom>
            <a:solidFill>
              <a:srgbClr val="A3B2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3" name="Google Shape;14273;p93"/>
            <p:cNvSpPr/>
            <p:nvPr/>
          </p:nvSpPr>
          <p:spPr>
            <a:xfrm>
              <a:off x="6271748" y="3831053"/>
              <a:ext cx="245227" cy="348590"/>
            </a:xfrm>
            <a:custGeom>
              <a:avLst/>
              <a:gdLst/>
              <a:ahLst/>
              <a:cxnLst/>
              <a:rect l="l" t="t" r="r" b="b"/>
              <a:pathLst>
                <a:path w="9350" h="13291" extrusionOk="0">
                  <a:moveTo>
                    <a:pt x="4937" y="1288"/>
                  </a:moveTo>
                  <a:cubicBezTo>
                    <a:pt x="5405" y="1288"/>
                    <a:pt x="5878" y="1378"/>
                    <a:pt x="6328" y="1564"/>
                  </a:cubicBezTo>
                  <a:cubicBezTo>
                    <a:pt x="7690" y="2132"/>
                    <a:pt x="8575" y="3460"/>
                    <a:pt x="8575" y="4932"/>
                  </a:cubicBezTo>
                  <a:cubicBezTo>
                    <a:pt x="8575" y="6944"/>
                    <a:pt x="6944" y="8575"/>
                    <a:pt x="4932" y="8575"/>
                  </a:cubicBezTo>
                  <a:lnTo>
                    <a:pt x="4932" y="8580"/>
                  </a:lnTo>
                  <a:cubicBezTo>
                    <a:pt x="3455" y="8580"/>
                    <a:pt x="2127" y="7689"/>
                    <a:pt x="1564" y="6328"/>
                  </a:cubicBezTo>
                  <a:cubicBezTo>
                    <a:pt x="1001" y="4966"/>
                    <a:pt x="1314" y="3397"/>
                    <a:pt x="2353" y="2358"/>
                  </a:cubicBezTo>
                  <a:cubicBezTo>
                    <a:pt x="3052" y="1659"/>
                    <a:pt x="3987" y="1288"/>
                    <a:pt x="4937" y="1288"/>
                  </a:cubicBezTo>
                  <a:close/>
                  <a:moveTo>
                    <a:pt x="4932" y="0"/>
                  </a:moveTo>
                  <a:cubicBezTo>
                    <a:pt x="2209" y="0"/>
                    <a:pt x="0" y="2209"/>
                    <a:pt x="0" y="4932"/>
                  </a:cubicBezTo>
                  <a:cubicBezTo>
                    <a:pt x="0" y="10076"/>
                    <a:pt x="4932" y="13290"/>
                    <a:pt x="4932" y="13290"/>
                  </a:cubicBezTo>
                  <a:cubicBezTo>
                    <a:pt x="4932" y="13290"/>
                    <a:pt x="3792" y="11722"/>
                    <a:pt x="3094" y="9027"/>
                  </a:cubicBezTo>
                  <a:cubicBezTo>
                    <a:pt x="3070" y="8943"/>
                    <a:pt x="3137" y="8869"/>
                    <a:pt x="3218" y="8869"/>
                  </a:cubicBezTo>
                  <a:cubicBezTo>
                    <a:pt x="3234" y="8869"/>
                    <a:pt x="3251" y="8872"/>
                    <a:pt x="3268" y="8878"/>
                  </a:cubicBezTo>
                  <a:cubicBezTo>
                    <a:pt x="3803" y="9107"/>
                    <a:pt x="4371" y="9219"/>
                    <a:pt x="4937" y="9219"/>
                  </a:cubicBezTo>
                  <a:cubicBezTo>
                    <a:pt x="5835" y="9219"/>
                    <a:pt x="6726" y="8936"/>
                    <a:pt x="7473" y="8387"/>
                  </a:cubicBezTo>
                  <a:cubicBezTo>
                    <a:pt x="8690" y="7492"/>
                    <a:pt x="9350" y="6025"/>
                    <a:pt x="9200" y="4519"/>
                  </a:cubicBezTo>
                  <a:cubicBezTo>
                    <a:pt x="9022" y="2570"/>
                    <a:pt x="7487" y="963"/>
                    <a:pt x="5544" y="688"/>
                  </a:cubicBezTo>
                  <a:cubicBezTo>
                    <a:pt x="5342" y="659"/>
                    <a:pt x="5139" y="644"/>
                    <a:pt x="4937" y="644"/>
                  </a:cubicBezTo>
                  <a:cubicBezTo>
                    <a:pt x="4619" y="644"/>
                    <a:pt x="4301" y="680"/>
                    <a:pt x="3989" y="751"/>
                  </a:cubicBezTo>
                  <a:cubicBezTo>
                    <a:pt x="3980" y="753"/>
                    <a:pt x="3971" y="754"/>
                    <a:pt x="3963" y="754"/>
                  </a:cubicBezTo>
                  <a:cubicBezTo>
                    <a:pt x="3853" y="754"/>
                    <a:pt x="3784" y="619"/>
                    <a:pt x="3869" y="534"/>
                  </a:cubicBezTo>
                  <a:cubicBezTo>
                    <a:pt x="4187" y="193"/>
                    <a:pt x="4547" y="0"/>
                    <a:pt x="4932" y="0"/>
                  </a:cubicBez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4" name="Google Shape;14274;p93"/>
            <p:cNvSpPr/>
            <p:nvPr/>
          </p:nvSpPr>
          <p:spPr>
            <a:xfrm>
              <a:off x="6290160" y="3859484"/>
              <a:ext cx="177429" cy="165732"/>
            </a:xfrm>
            <a:custGeom>
              <a:avLst/>
              <a:gdLst/>
              <a:ahLst/>
              <a:cxnLst/>
              <a:rect l="l" t="t" r="r" b="b"/>
              <a:pathLst>
                <a:path w="6765" h="6319" extrusionOk="0">
                  <a:moveTo>
                    <a:pt x="4233" y="1"/>
                  </a:moveTo>
                  <a:cubicBezTo>
                    <a:pt x="3243" y="1"/>
                    <a:pt x="2257" y="382"/>
                    <a:pt x="1512" y="1130"/>
                  </a:cubicBezTo>
                  <a:cubicBezTo>
                    <a:pt x="131" y="2506"/>
                    <a:pt x="1" y="4700"/>
                    <a:pt x="1209" y="6230"/>
                  </a:cubicBezTo>
                  <a:cubicBezTo>
                    <a:pt x="1253" y="6293"/>
                    <a:pt x="1311" y="6319"/>
                    <a:pt x="1367" y="6319"/>
                  </a:cubicBezTo>
                  <a:cubicBezTo>
                    <a:pt x="1519" y="6319"/>
                    <a:pt x="1663" y="6134"/>
                    <a:pt x="1526" y="5980"/>
                  </a:cubicBezTo>
                  <a:cubicBezTo>
                    <a:pt x="444" y="4609"/>
                    <a:pt x="559" y="2645"/>
                    <a:pt x="1796" y="1414"/>
                  </a:cubicBezTo>
                  <a:cubicBezTo>
                    <a:pt x="2463" y="744"/>
                    <a:pt x="3344" y="403"/>
                    <a:pt x="4230" y="403"/>
                  </a:cubicBezTo>
                  <a:cubicBezTo>
                    <a:pt x="4980" y="403"/>
                    <a:pt x="5733" y="648"/>
                    <a:pt x="6362" y="1144"/>
                  </a:cubicBezTo>
                  <a:cubicBezTo>
                    <a:pt x="6401" y="1171"/>
                    <a:pt x="6440" y="1183"/>
                    <a:pt x="6478" y="1183"/>
                  </a:cubicBezTo>
                  <a:cubicBezTo>
                    <a:pt x="6641" y="1183"/>
                    <a:pt x="6765" y="963"/>
                    <a:pt x="6612" y="827"/>
                  </a:cubicBezTo>
                  <a:cubicBezTo>
                    <a:pt x="5911" y="273"/>
                    <a:pt x="5070" y="1"/>
                    <a:pt x="423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5" name="Google Shape;14275;p93"/>
            <p:cNvSpPr/>
            <p:nvPr/>
          </p:nvSpPr>
          <p:spPr>
            <a:xfrm>
              <a:off x="6266450" y="3825756"/>
              <a:ext cx="269330" cy="359186"/>
            </a:xfrm>
            <a:custGeom>
              <a:avLst/>
              <a:gdLst/>
              <a:ahLst/>
              <a:cxnLst/>
              <a:rect l="l" t="t" r="r" b="b"/>
              <a:pathLst>
                <a:path w="10269" h="13695" extrusionOk="0">
                  <a:moveTo>
                    <a:pt x="5134" y="400"/>
                  </a:moveTo>
                  <a:cubicBezTo>
                    <a:pt x="7747" y="400"/>
                    <a:pt x="9864" y="2522"/>
                    <a:pt x="9864" y="5134"/>
                  </a:cubicBezTo>
                  <a:cubicBezTo>
                    <a:pt x="9860" y="6304"/>
                    <a:pt x="9605" y="7458"/>
                    <a:pt x="9114" y="8522"/>
                  </a:cubicBezTo>
                  <a:cubicBezTo>
                    <a:pt x="8685" y="9455"/>
                    <a:pt x="8127" y="10326"/>
                    <a:pt x="7454" y="11106"/>
                  </a:cubicBezTo>
                  <a:cubicBezTo>
                    <a:pt x="6770" y="11909"/>
                    <a:pt x="5991" y="12631"/>
                    <a:pt x="5134" y="13252"/>
                  </a:cubicBezTo>
                  <a:cubicBezTo>
                    <a:pt x="4283" y="12631"/>
                    <a:pt x="3503" y="11914"/>
                    <a:pt x="2825" y="11115"/>
                  </a:cubicBezTo>
                  <a:cubicBezTo>
                    <a:pt x="2146" y="10331"/>
                    <a:pt x="1588" y="9465"/>
                    <a:pt x="1160" y="8527"/>
                  </a:cubicBezTo>
                  <a:cubicBezTo>
                    <a:pt x="669" y="7463"/>
                    <a:pt x="409" y="6304"/>
                    <a:pt x="404" y="5134"/>
                  </a:cubicBezTo>
                  <a:cubicBezTo>
                    <a:pt x="404" y="2522"/>
                    <a:pt x="2522" y="400"/>
                    <a:pt x="5134" y="400"/>
                  </a:cubicBezTo>
                  <a:close/>
                  <a:moveTo>
                    <a:pt x="5134" y="0"/>
                  </a:moveTo>
                  <a:cubicBezTo>
                    <a:pt x="2300" y="5"/>
                    <a:pt x="5" y="2300"/>
                    <a:pt x="0" y="5134"/>
                  </a:cubicBezTo>
                  <a:cubicBezTo>
                    <a:pt x="10" y="6361"/>
                    <a:pt x="279" y="7579"/>
                    <a:pt x="789" y="8695"/>
                  </a:cubicBezTo>
                  <a:cubicBezTo>
                    <a:pt x="1237" y="9662"/>
                    <a:pt x="1819" y="10567"/>
                    <a:pt x="2517" y="11375"/>
                  </a:cubicBezTo>
                  <a:cubicBezTo>
                    <a:pt x="3753" y="12828"/>
                    <a:pt x="4976" y="13632"/>
                    <a:pt x="5024" y="13666"/>
                  </a:cubicBezTo>
                  <a:cubicBezTo>
                    <a:pt x="5057" y="13685"/>
                    <a:pt x="5096" y="13694"/>
                    <a:pt x="5134" y="13694"/>
                  </a:cubicBezTo>
                  <a:cubicBezTo>
                    <a:pt x="5173" y="13694"/>
                    <a:pt x="5211" y="13685"/>
                    <a:pt x="5245" y="13666"/>
                  </a:cubicBezTo>
                  <a:cubicBezTo>
                    <a:pt x="5293" y="13632"/>
                    <a:pt x="6515" y="12828"/>
                    <a:pt x="7752" y="11375"/>
                  </a:cubicBezTo>
                  <a:cubicBezTo>
                    <a:pt x="8450" y="10567"/>
                    <a:pt x="9032" y="9662"/>
                    <a:pt x="9479" y="8695"/>
                  </a:cubicBezTo>
                  <a:cubicBezTo>
                    <a:pt x="9994" y="7579"/>
                    <a:pt x="10264" y="6361"/>
                    <a:pt x="10269" y="5134"/>
                  </a:cubicBezTo>
                  <a:cubicBezTo>
                    <a:pt x="10264" y="2300"/>
                    <a:pt x="7969" y="5"/>
                    <a:pt x="513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6" name="Google Shape;14276;p93"/>
            <p:cNvSpPr/>
            <p:nvPr/>
          </p:nvSpPr>
          <p:spPr>
            <a:xfrm>
              <a:off x="6373143" y="3925420"/>
              <a:ext cx="57884" cy="18045"/>
            </a:xfrm>
            <a:custGeom>
              <a:avLst/>
              <a:gdLst/>
              <a:ahLst/>
              <a:cxnLst/>
              <a:rect l="l" t="t" r="r" b="b"/>
              <a:pathLst>
                <a:path w="2207" h="688" extrusionOk="0">
                  <a:moveTo>
                    <a:pt x="798" y="1"/>
                  </a:moveTo>
                  <a:cubicBezTo>
                    <a:pt x="608" y="1"/>
                    <a:pt x="399" y="19"/>
                    <a:pt x="171" y="64"/>
                  </a:cubicBezTo>
                  <a:cubicBezTo>
                    <a:pt x="75" y="83"/>
                    <a:pt x="8" y="165"/>
                    <a:pt x="8" y="261"/>
                  </a:cubicBezTo>
                  <a:lnTo>
                    <a:pt x="8" y="478"/>
                  </a:lnTo>
                  <a:cubicBezTo>
                    <a:pt x="1" y="617"/>
                    <a:pt x="105" y="687"/>
                    <a:pt x="210" y="687"/>
                  </a:cubicBezTo>
                  <a:cubicBezTo>
                    <a:pt x="315" y="687"/>
                    <a:pt x="419" y="617"/>
                    <a:pt x="412" y="478"/>
                  </a:cubicBezTo>
                  <a:lnTo>
                    <a:pt x="407" y="478"/>
                  </a:lnTo>
                  <a:lnTo>
                    <a:pt x="407" y="430"/>
                  </a:lnTo>
                  <a:cubicBezTo>
                    <a:pt x="533" y="412"/>
                    <a:pt x="660" y="402"/>
                    <a:pt x="786" y="402"/>
                  </a:cubicBezTo>
                  <a:cubicBezTo>
                    <a:pt x="993" y="402"/>
                    <a:pt x="1198" y="427"/>
                    <a:pt x="1398" y="478"/>
                  </a:cubicBezTo>
                  <a:cubicBezTo>
                    <a:pt x="1543" y="512"/>
                    <a:pt x="1682" y="569"/>
                    <a:pt x="1812" y="646"/>
                  </a:cubicBezTo>
                  <a:cubicBezTo>
                    <a:pt x="1848" y="668"/>
                    <a:pt x="1884" y="677"/>
                    <a:pt x="1918" y="677"/>
                  </a:cubicBezTo>
                  <a:cubicBezTo>
                    <a:pt x="2090" y="677"/>
                    <a:pt x="2207" y="434"/>
                    <a:pt x="2034" y="309"/>
                  </a:cubicBezTo>
                  <a:cubicBezTo>
                    <a:pt x="2010" y="294"/>
                    <a:pt x="1561" y="1"/>
                    <a:pt x="79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77" name="Google Shape;14277;p93"/>
            <p:cNvSpPr/>
            <p:nvPr/>
          </p:nvSpPr>
          <p:spPr>
            <a:xfrm>
              <a:off x="6336241" y="3893265"/>
              <a:ext cx="175803" cy="168040"/>
            </a:xfrm>
            <a:custGeom>
              <a:avLst/>
              <a:gdLst/>
              <a:ahLst/>
              <a:cxnLst/>
              <a:rect l="l" t="t" r="r" b="b"/>
              <a:pathLst>
                <a:path w="6703" h="6407" extrusionOk="0">
                  <a:moveTo>
                    <a:pt x="3989" y="400"/>
                  </a:moveTo>
                  <a:lnTo>
                    <a:pt x="3989" y="1401"/>
                  </a:lnTo>
                  <a:cubicBezTo>
                    <a:pt x="3989" y="1569"/>
                    <a:pt x="3951" y="1733"/>
                    <a:pt x="3878" y="1882"/>
                  </a:cubicBezTo>
                  <a:lnTo>
                    <a:pt x="3797" y="2041"/>
                  </a:lnTo>
                  <a:cubicBezTo>
                    <a:pt x="3782" y="2070"/>
                    <a:pt x="3777" y="2098"/>
                    <a:pt x="3777" y="2132"/>
                  </a:cubicBezTo>
                  <a:lnTo>
                    <a:pt x="3777" y="2560"/>
                  </a:lnTo>
                  <a:cubicBezTo>
                    <a:pt x="3777" y="3277"/>
                    <a:pt x="3195" y="3860"/>
                    <a:pt x="2478" y="3860"/>
                  </a:cubicBezTo>
                  <a:cubicBezTo>
                    <a:pt x="2464" y="3860"/>
                    <a:pt x="2449" y="3860"/>
                    <a:pt x="2435" y="3860"/>
                  </a:cubicBezTo>
                  <a:cubicBezTo>
                    <a:pt x="1737" y="3840"/>
                    <a:pt x="1174" y="3229"/>
                    <a:pt x="1174" y="2498"/>
                  </a:cubicBezTo>
                  <a:lnTo>
                    <a:pt x="1174" y="2132"/>
                  </a:lnTo>
                  <a:cubicBezTo>
                    <a:pt x="1174" y="2098"/>
                    <a:pt x="1169" y="2070"/>
                    <a:pt x="1155" y="2041"/>
                  </a:cubicBezTo>
                  <a:lnTo>
                    <a:pt x="1078" y="1887"/>
                  </a:lnTo>
                  <a:cubicBezTo>
                    <a:pt x="1001" y="1733"/>
                    <a:pt x="963" y="1564"/>
                    <a:pt x="963" y="1396"/>
                  </a:cubicBezTo>
                  <a:cubicBezTo>
                    <a:pt x="963" y="847"/>
                    <a:pt x="1405" y="400"/>
                    <a:pt x="1959" y="400"/>
                  </a:cubicBezTo>
                  <a:close/>
                  <a:moveTo>
                    <a:pt x="1819" y="4119"/>
                  </a:moveTo>
                  <a:cubicBezTo>
                    <a:pt x="2007" y="4206"/>
                    <a:pt x="2214" y="4254"/>
                    <a:pt x="2420" y="4259"/>
                  </a:cubicBezTo>
                  <a:lnTo>
                    <a:pt x="2478" y="4259"/>
                  </a:lnTo>
                  <a:cubicBezTo>
                    <a:pt x="2704" y="4259"/>
                    <a:pt x="2926" y="4216"/>
                    <a:pt x="3133" y="4129"/>
                  </a:cubicBezTo>
                  <a:lnTo>
                    <a:pt x="3133" y="4403"/>
                  </a:lnTo>
                  <a:cubicBezTo>
                    <a:pt x="3133" y="4466"/>
                    <a:pt x="3142" y="4524"/>
                    <a:pt x="3162" y="4581"/>
                  </a:cubicBezTo>
                  <a:lnTo>
                    <a:pt x="2478" y="5096"/>
                  </a:lnTo>
                  <a:lnTo>
                    <a:pt x="1790" y="4581"/>
                  </a:lnTo>
                  <a:cubicBezTo>
                    <a:pt x="1809" y="4524"/>
                    <a:pt x="1819" y="4466"/>
                    <a:pt x="1819" y="4403"/>
                  </a:cubicBezTo>
                  <a:lnTo>
                    <a:pt x="1819" y="4119"/>
                  </a:lnTo>
                  <a:close/>
                  <a:moveTo>
                    <a:pt x="1564" y="4913"/>
                  </a:moveTo>
                  <a:lnTo>
                    <a:pt x="2276" y="5447"/>
                  </a:lnTo>
                  <a:lnTo>
                    <a:pt x="2276" y="6001"/>
                  </a:lnTo>
                  <a:cubicBezTo>
                    <a:pt x="1631" y="5962"/>
                    <a:pt x="1015" y="5746"/>
                    <a:pt x="491" y="5375"/>
                  </a:cubicBezTo>
                  <a:cubicBezTo>
                    <a:pt x="529" y="5337"/>
                    <a:pt x="573" y="5308"/>
                    <a:pt x="626" y="5289"/>
                  </a:cubicBezTo>
                  <a:lnTo>
                    <a:pt x="631" y="5289"/>
                  </a:lnTo>
                  <a:lnTo>
                    <a:pt x="1410" y="4995"/>
                  </a:lnTo>
                  <a:cubicBezTo>
                    <a:pt x="1463" y="4976"/>
                    <a:pt x="1516" y="4947"/>
                    <a:pt x="1564" y="4913"/>
                  </a:cubicBezTo>
                  <a:close/>
                  <a:moveTo>
                    <a:pt x="3388" y="4913"/>
                  </a:moveTo>
                  <a:cubicBezTo>
                    <a:pt x="3436" y="4947"/>
                    <a:pt x="3489" y="4976"/>
                    <a:pt x="3542" y="4995"/>
                  </a:cubicBezTo>
                  <a:lnTo>
                    <a:pt x="4494" y="5351"/>
                  </a:lnTo>
                  <a:cubicBezTo>
                    <a:pt x="3960" y="5736"/>
                    <a:pt x="3330" y="5962"/>
                    <a:pt x="2676" y="6001"/>
                  </a:cubicBezTo>
                  <a:lnTo>
                    <a:pt x="2676" y="5447"/>
                  </a:lnTo>
                  <a:lnTo>
                    <a:pt x="3388" y="4913"/>
                  </a:lnTo>
                  <a:close/>
                  <a:moveTo>
                    <a:pt x="1954" y="1"/>
                  </a:moveTo>
                  <a:cubicBezTo>
                    <a:pt x="1184" y="1"/>
                    <a:pt x="558" y="626"/>
                    <a:pt x="558" y="1401"/>
                  </a:cubicBezTo>
                  <a:cubicBezTo>
                    <a:pt x="558" y="1627"/>
                    <a:pt x="611" y="1858"/>
                    <a:pt x="712" y="2065"/>
                  </a:cubicBezTo>
                  <a:lnTo>
                    <a:pt x="775" y="2180"/>
                  </a:lnTo>
                  <a:lnTo>
                    <a:pt x="775" y="2498"/>
                  </a:lnTo>
                  <a:cubicBezTo>
                    <a:pt x="775" y="3027"/>
                    <a:pt x="1011" y="3532"/>
                    <a:pt x="1420" y="3874"/>
                  </a:cubicBezTo>
                  <a:lnTo>
                    <a:pt x="1420" y="4408"/>
                  </a:lnTo>
                  <a:cubicBezTo>
                    <a:pt x="1415" y="4499"/>
                    <a:pt x="1357" y="4586"/>
                    <a:pt x="1270" y="4620"/>
                  </a:cubicBezTo>
                  <a:lnTo>
                    <a:pt x="486" y="4913"/>
                  </a:lnTo>
                  <a:cubicBezTo>
                    <a:pt x="284" y="4990"/>
                    <a:pt x="120" y="5144"/>
                    <a:pt x="34" y="5342"/>
                  </a:cubicBezTo>
                  <a:cubicBezTo>
                    <a:pt x="0" y="5428"/>
                    <a:pt x="24" y="5524"/>
                    <a:pt x="96" y="5582"/>
                  </a:cubicBezTo>
                  <a:cubicBezTo>
                    <a:pt x="798" y="6134"/>
                    <a:pt x="1639" y="6406"/>
                    <a:pt x="2476" y="6406"/>
                  </a:cubicBezTo>
                  <a:cubicBezTo>
                    <a:pt x="3465" y="6406"/>
                    <a:pt x="4449" y="6027"/>
                    <a:pt x="5197" y="5279"/>
                  </a:cubicBezTo>
                  <a:cubicBezTo>
                    <a:pt x="6573" y="3903"/>
                    <a:pt x="6703" y="1709"/>
                    <a:pt x="5495" y="179"/>
                  </a:cubicBezTo>
                  <a:cubicBezTo>
                    <a:pt x="5456" y="128"/>
                    <a:pt x="5396" y="101"/>
                    <a:pt x="5335" y="101"/>
                  </a:cubicBezTo>
                  <a:cubicBezTo>
                    <a:pt x="5291" y="101"/>
                    <a:pt x="5247" y="115"/>
                    <a:pt x="5211" y="145"/>
                  </a:cubicBezTo>
                  <a:cubicBezTo>
                    <a:pt x="5125" y="212"/>
                    <a:pt x="5110" y="342"/>
                    <a:pt x="5178" y="429"/>
                  </a:cubicBezTo>
                  <a:cubicBezTo>
                    <a:pt x="6260" y="1800"/>
                    <a:pt x="6145" y="3763"/>
                    <a:pt x="4908" y="4995"/>
                  </a:cubicBezTo>
                  <a:cubicBezTo>
                    <a:pt x="4884" y="5019"/>
                    <a:pt x="4860" y="5043"/>
                    <a:pt x="4836" y="5067"/>
                  </a:cubicBezTo>
                  <a:cubicBezTo>
                    <a:pt x="4793" y="5043"/>
                    <a:pt x="4745" y="5019"/>
                    <a:pt x="4701" y="5005"/>
                  </a:cubicBezTo>
                  <a:lnTo>
                    <a:pt x="3676" y="4620"/>
                  </a:lnTo>
                  <a:cubicBezTo>
                    <a:pt x="3590" y="4586"/>
                    <a:pt x="3527" y="4499"/>
                    <a:pt x="3527" y="4408"/>
                  </a:cubicBezTo>
                  <a:lnTo>
                    <a:pt x="3527" y="3893"/>
                  </a:lnTo>
                  <a:cubicBezTo>
                    <a:pt x="3570" y="3860"/>
                    <a:pt x="3614" y="3821"/>
                    <a:pt x="3657" y="3783"/>
                  </a:cubicBezTo>
                  <a:cubicBezTo>
                    <a:pt x="3989" y="3460"/>
                    <a:pt x="4172" y="3022"/>
                    <a:pt x="4172" y="2560"/>
                  </a:cubicBezTo>
                  <a:lnTo>
                    <a:pt x="4172" y="2180"/>
                  </a:lnTo>
                  <a:lnTo>
                    <a:pt x="4235" y="2065"/>
                  </a:lnTo>
                  <a:cubicBezTo>
                    <a:pt x="4336" y="1858"/>
                    <a:pt x="4388" y="1627"/>
                    <a:pt x="4388" y="1401"/>
                  </a:cubicBezTo>
                  <a:lnTo>
                    <a:pt x="4388" y="203"/>
                  </a:lnTo>
                  <a:cubicBezTo>
                    <a:pt x="4388" y="92"/>
                    <a:pt x="4297" y="1"/>
                    <a:pt x="418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278" name="Google Shape;14278;p93"/>
          <p:cNvGrpSpPr/>
          <p:nvPr/>
        </p:nvGrpSpPr>
        <p:grpSpPr>
          <a:xfrm>
            <a:off x="7108825" y="3641181"/>
            <a:ext cx="366136" cy="359317"/>
            <a:chOff x="7108825" y="3825756"/>
            <a:chExt cx="366136" cy="359317"/>
          </a:xfrm>
        </p:grpSpPr>
        <p:sp>
          <p:nvSpPr>
            <p:cNvPr id="14279" name="Google Shape;14279;p93"/>
            <p:cNvSpPr/>
            <p:nvPr/>
          </p:nvSpPr>
          <p:spPr>
            <a:xfrm>
              <a:off x="7234271" y="4009610"/>
              <a:ext cx="165600" cy="165496"/>
            </a:xfrm>
            <a:custGeom>
              <a:avLst/>
              <a:gdLst/>
              <a:ahLst/>
              <a:cxnLst/>
              <a:rect l="l" t="t" r="r" b="b"/>
              <a:pathLst>
                <a:path w="6314" h="6310" extrusionOk="0">
                  <a:moveTo>
                    <a:pt x="2228" y="1"/>
                  </a:moveTo>
                  <a:lnTo>
                    <a:pt x="2228" y="1570"/>
                  </a:lnTo>
                  <a:cubicBezTo>
                    <a:pt x="2228" y="1656"/>
                    <a:pt x="2156" y="1728"/>
                    <a:pt x="2070" y="1728"/>
                  </a:cubicBezTo>
                  <a:lnTo>
                    <a:pt x="1569" y="1728"/>
                  </a:lnTo>
                  <a:cubicBezTo>
                    <a:pt x="1516" y="1728"/>
                    <a:pt x="1463" y="1695"/>
                    <a:pt x="1434" y="1651"/>
                  </a:cubicBezTo>
                  <a:cubicBezTo>
                    <a:pt x="1279" y="1388"/>
                    <a:pt x="1028" y="1269"/>
                    <a:pt x="779" y="1269"/>
                  </a:cubicBezTo>
                  <a:cubicBezTo>
                    <a:pt x="387" y="1269"/>
                    <a:pt x="1" y="1562"/>
                    <a:pt x="1" y="2041"/>
                  </a:cubicBezTo>
                  <a:cubicBezTo>
                    <a:pt x="1" y="2521"/>
                    <a:pt x="388" y="2814"/>
                    <a:pt x="781" y="2814"/>
                  </a:cubicBezTo>
                  <a:cubicBezTo>
                    <a:pt x="1029" y="2814"/>
                    <a:pt x="1280" y="2697"/>
                    <a:pt x="1434" y="2436"/>
                  </a:cubicBezTo>
                  <a:cubicBezTo>
                    <a:pt x="1463" y="2388"/>
                    <a:pt x="1516" y="2359"/>
                    <a:pt x="1569" y="2359"/>
                  </a:cubicBezTo>
                  <a:lnTo>
                    <a:pt x="2070" y="2359"/>
                  </a:lnTo>
                  <a:cubicBezTo>
                    <a:pt x="2156" y="2359"/>
                    <a:pt x="2228" y="2426"/>
                    <a:pt x="2228" y="2517"/>
                  </a:cubicBezTo>
                  <a:lnTo>
                    <a:pt x="2228" y="4086"/>
                  </a:lnTo>
                  <a:lnTo>
                    <a:pt x="3797" y="4086"/>
                  </a:lnTo>
                  <a:cubicBezTo>
                    <a:pt x="3884" y="4086"/>
                    <a:pt x="3956" y="4158"/>
                    <a:pt x="3956" y="4245"/>
                  </a:cubicBezTo>
                  <a:lnTo>
                    <a:pt x="3956" y="4740"/>
                  </a:lnTo>
                  <a:cubicBezTo>
                    <a:pt x="3956" y="4798"/>
                    <a:pt x="3927" y="4851"/>
                    <a:pt x="3879" y="4880"/>
                  </a:cubicBezTo>
                  <a:cubicBezTo>
                    <a:pt x="3205" y="5279"/>
                    <a:pt x="3489" y="6309"/>
                    <a:pt x="4269" y="6309"/>
                  </a:cubicBezTo>
                  <a:cubicBezTo>
                    <a:pt x="5053" y="6309"/>
                    <a:pt x="5337" y="5279"/>
                    <a:pt x="4663" y="4880"/>
                  </a:cubicBezTo>
                  <a:cubicBezTo>
                    <a:pt x="4615" y="4851"/>
                    <a:pt x="4586" y="4798"/>
                    <a:pt x="4586" y="4740"/>
                  </a:cubicBezTo>
                  <a:lnTo>
                    <a:pt x="4586" y="4245"/>
                  </a:lnTo>
                  <a:cubicBezTo>
                    <a:pt x="4586" y="4158"/>
                    <a:pt x="4653" y="4086"/>
                    <a:pt x="4745" y="4081"/>
                  </a:cubicBezTo>
                  <a:lnTo>
                    <a:pt x="6314" y="4081"/>
                  </a:lnTo>
                  <a:lnTo>
                    <a:pt x="6314" y="1"/>
                  </a:lnTo>
                  <a:lnTo>
                    <a:pt x="4904" y="1"/>
                  </a:lnTo>
                  <a:lnTo>
                    <a:pt x="4904" y="251"/>
                  </a:lnTo>
                  <a:lnTo>
                    <a:pt x="4928" y="270"/>
                  </a:lnTo>
                  <a:cubicBezTo>
                    <a:pt x="5760" y="896"/>
                    <a:pt x="5313" y="2229"/>
                    <a:pt x="4269" y="2229"/>
                  </a:cubicBezTo>
                  <a:cubicBezTo>
                    <a:pt x="3224" y="2229"/>
                    <a:pt x="2777" y="896"/>
                    <a:pt x="3614" y="270"/>
                  </a:cubicBezTo>
                  <a:lnTo>
                    <a:pt x="3638" y="251"/>
                  </a:lnTo>
                  <a:lnTo>
                    <a:pt x="3638" y="1"/>
                  </a:ln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0" name="Google Shape;14280;p93"/>
            <p:cNvSpPr/>
            <p:nvPr/>
          </p:nvSpPr>
          <p:spPr>
            <a:xfrm>
              <a:off x="7350747" y="4009505"/>
              <a:ext cx="36010" cy="58461"/>
            </a:xfrm>
            <a:custGeom>
              <a:avLst/>
              <a:gdLst/>
              <a:ahLst/>
              <a:cxnLst/>
              <a:rect l="l" t="t" r="r" b="b"/>
              <a:pathLst>
                <a:path w="1373" h="2229" extrusionOk="0">
                  <a:moveTo>
                    <a:pt x="463" y="0"/>
                  </a:moveTo>
                  <a:lnTo>
                    <a:pt x="463" y="255"/>
                  </a:lnTo>
                  <a:lnTo>
                    <a:pt x="482" y="270"/>
                  </a:lnTo>
                  <a:cubicBezTo>
                    <a:pt x="756" y="476"/>
                    <a:pt x="915" y="799"/>
                    <a:pt x="915" y="1140"/>
                  </a:cubicBezTo>
                  <a:cubicBezTo>
                    <a:pt x="915" y="1675"/>
                    <a:pt x="530" y="2132"/>
                    <a:pt x="1" y="2214"/>
                  </a:cubicBezTo>
                  <a:cubicBezTo>
                    <a:pt x="60" y="2223"/>
                    <a:pt x="119" y="2228"/>
                    <a:pt x="178" y="2228"/>
                  </a:cubicBezTo>
                  <a:cubicBezTo>
                    <a:pt x="609" y="2228"/>
                    <a:pt x="1006" y="1971"/>
                    <a:pt x="1180" y="1569"/>
                  </a:cubicBezTo>
                  <a:cubicBezTo>
                    <a:pt x="1372" y="1107"/>
                    <a:pt x="1233" y="573"/>
                    <a:pt x="833" y="270"/>
                  </a:cubicBezTo>
                  <a:lnTo>
                    <a:pt x="809" y="255"/>
                  </a:lnTo>
                  <a:lnTo>
                    <a:pt x="809" y="0"/>
                  </a:lnTo>
                  <a:close/>
                </a:path>
              </a:pathLst>
            </a:custGeom>
            <a:solidFill>
              <a:srgbClr val="B2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1" name="Google Shape;14281;p93"/>
            <p:cNvSpPr/>
            <p:nvPr/>
          </p:nvSpPr>
          <p:spPr>
            <a:xfrm>
              <a:off x="7288536" y="4009505"/>
              <a:ext cx="13271" cy="45452"/>
            </a:xfrm>
            <a:custGeom>
              <a:avLst/>
              <a:gdLst/>
              <a:ahLst/>
              <a:cxnLst/>
              <a:rect l="l" t="t" r="r" b="b"/>
              <a:pathLst>
                <a:path w="506" h="1733" extrusionOk="0">
                  <a:moveTo>
                    <a:pt x="159" y="0"/>
                  </a:moveTo>
                  <a:lnTo>
                    <a:pt x="159" y="1569"/>
                  </a:lnTo>
                  <a:cubicBezTo>
                    <a:pt x="159" y="1660"/>
                    <a:pt x="87" y="1732"/>
                    <a:pt x="1" y="1732"/>
                  </a:cubicBezTo>
                  <a:lnTo>
                    <a:pt x="347" y="1732"/>
                  </a:lnTo>
                  <a:cubicBezTo>
                    <a:pt x="434" y="1728"/>
                    <a:pt x="506" y="1660"/>
                    <a:pt x="506" y="1569"/>
                  </a:cubicBezTo>
                  <a:lnTo>
                    <a:pt x="506" y="0"/>
                  </a:lnTo>
                  <a:close/>
                </a:path>
              </a:pathLst>
            </a:custGeom>
            <a:solidFill>
              <a:srgbClr val="B2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2" name="Google Shape;14282;p93"/>
            <p:cNvSpPr/>
            <p:nvPr/>
          </p:nvSpPr>
          <p:spPr>
            <a:xfrm>
              <a:off x="7234271" y="4042945"/>
              <a:ext cx="24759" cy="40390"/>
            </a:xfrm>
            <a:custGeom>
              <a:avLst/>
              <a:gdLst/>
              <a:ahLst/>
              <a:cxnLst/>
              <a:rect l="l" t="t" r="r" b="b"/>
              <a:pathLst>
                <a:path w="944" h="1540" extrusionOk="0">
                  <a:moveTo>
                    <a:pt x="770" y="0"/>
                  </a:moveTo>
                  <a:cubicBezTo>
                    <a:pt x="347" y="0"/>
                    <a:pt x="1" y="342"/>
                    <a:pt x="1" y="770"/>
                  </a:cubicBezTo>
                  <a:cubicBezTo>
                    <a:pt x="1" y="1194"/>
                    <a:pt x="347" y="1540"/>
                    <a:pt x="770" y="1540"/>
                  </a:cubicBezTo>
                  <a:cubicBezTo>
                    <a:pt x="828" y="1540"/>
                    <a:pt x="886" y="1535"/>
                    <a:pt x="944" y="1521"/>
                  </a:cubicBezTo>
                  <a:cubicBezTo>
                    <a:pt x="592" y="1439"/>
                    <a:pt x="347" y="1126"/>
                    <a:pt x="347" y="770"/>
                  </a:cubicBezTo>
                  <a:cubicBezTo>
                    <a:pt x="347" y="409"/>
                    <a:pt x="592" y="101"/>
                    <a:pt x="944" y="19"/>
                  </a:cubicBezTo>
                  <a:cubicBezTo>
                    <a:pt x="886" y="5"/>
                    <a:pt x="828" y="0"/>
                    <a:pt x="770" y="0"/>
                  </a:cubicBezTo>
                  <a:close/>
                </a:path>
              </a:pathLst>
            </a:custGeom>
            <a:solidFill>
              <a:srgbClr val="B2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3" name="Google Shape;14283;p93"/>
            <p:cNvSpPr/>
            <p:nvPr/>
          </p:nvSpPr>
          <p:spPr>
            <a:xfrm>
              <a:off x="7323759" y="4116776"/>
              <a:ext cx="27014" cy="58356"/>
            </a:xfrm>
            <a:custGeom>
              <a:avLst/>
              <a:gdLst/>
              <a:ahLst/>
              <a:cxnLst/>
              <a:rect l="l" t="t" r="r" b="b"/>
              <a:pathLst>
                <a:path w="1030" h="2225" extrusionOk="0">
                  <a:moveTo>
                    <a:pt x="385" y="0"/>
                  </a:moveTo>
                  <a:cubicBezTo>
                    <a:pt x="472" y="0"/>
                    <a:pt x="544" y="67"/>
                    <a:pt x="544" y="159"/>
                  </a:cubicBezTo>
                  <a:lnTo>
                    <a:pt x="544" y="654"/>
                  </a:lnTo>
                  <a:cubicBezTo>
                    <a:pt x="544" y="712"/>
                    <a:pt x="515" y="765"/>
                    <a:pt x="467" y="794"/>
                  </a:cubicBezTo>
                  <a:cubicBezTo>
                    <a:pt x="140" y="986"/>
                    <a:pt x="0" y="1391"/>
                    <a:pt x="140" y="1742"/>
                  </a:cubicBezTo>
                  <a:cubicBezTo>
                    <a:pt x="261" y="2038"/>
                    <a:pt x="546" y="2224"/>
                    <a:pt x="854" y="2224"/>
                  </a:cubicBezTo>
                  <a:cubicBezTo>
                    <a:pt x="912" y="2224"/>
                    <a:pt x="971" y="2218"/>
                    <a:pt x="1030" y="2204"/>
                  </a:cubicBezTo>
                  <a:cubicBezTo>
                    <a:pt x="683" y="2122"/>
                    <a:pt x="433" y="1814"/>
                    <a:pt x="433" y="1453"/>
                  </a:cubicBezTo>
                  <a:cubicBezTo>
                    <a:pt x="433" y="1184"/>
                    <a:pt x="577" y="929"/>
                    <a:pt x="813" y="794"/>
                  </a:cubicBezTo>
                  <a:cubicBezTo>
                    <a:pt x="861" y="765"/>
                    <a:pt x="890" y="712"/>
                    <a:pt x="890" y="654"/>
                  </a:cubicBezTo>
                  <a:lnTo>
                    <a:pt x="890" y="159"/>
                  </a:lnTo>
                  <a:cubicBezTo>
                    <a:pt x="890" y="67"/>
                    <a:pt x="818" y="0"/>
                    <a:pt x="731" y="0"/>
                  </a:cubicBezTo>
                  <a:close/>
                </a:path>
              </a:pathLst>
            </a:custGeom>
            <a:solidFill>
              <a:srgbClr val="B2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4" name="Google Shape;14284;p93"/>
            <p:cNvSpPr/>
            <p:nvPr/>
          </p:nvSpPr>
          <p:spPr>
            <a:xfrm>
              <a:off x="7288536" y="4071324"/>
              <a:ext cx="13271" cy="45347"/>
            </a:xfrm>
            <a:custGeom>
              <a:avLst/>
              <a:gdLst/>
              <a:ahLst/>
              <a:cxnLst/>
              <a:rect l="l" t="t" r="r" b="b"/>
              <a:pathLst>
                <a:path w="506" h="1729" extrusionOk="0">
                  <a:moveTo>
                    <a:pt x="1" y="1"/>
                  </a:moveTo>
                  <a:cubicBezTo>
                    <a:pt x="87" y="1"/>
                    <a:pt x="159" y="73"/>
                    <a:pt x="159" y="160"/>
                  </a:cubicBezTo>
                  <a:lnTo>
                    <a:pt x="159" y="1728"/>
                  </a:lnTo>
                  <a:lnTo>
                    <a:pt x="506" y="1728"/>
                  </a:lnTo>
                  <a:lnTo>
                    <a:pt x="506" y="160"/>
                  </a:lnTo>
                  <a:cubicBezTo>
                    <a:pt x="506" y="73"/>
                    <a:pt x="434" y="1"/>
                    <a:pt x="347" y="1"/>
                  </a:cubicBezTo>
                  <a:close/>
                </a:path>
              </a:pathLst>
            </a:custGeom>
            <a:solidFill>
              <a:srgbClr val="B2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5" name="Google Shape;14285;p93"/>
            <p:cNvSpPr/>
            <p:nvPr/>
          </p:nvSpPr>
          <p:spPr>
            <a:xfrm>
              <a:off x="7116903" y="3949287"/>
              <a:ext cx="169377" cy="172288"/>
            </a:xfrm>
            <a:custGeom>
              <a:avLst/>
              <a:gdLst/>
              <a:ahLst/>
              <a:cxnLst/>
              <a:rect l="l" t="t" r="r" b="b"/>
              <a:pathLst>
                <a:path w="6458" h="6569" extrusionOk="0">
                  <a:moveTo>
                    <a:pt x="4341" y="1"/>
                  </a:moveTo>
                  <a:cubicBezTo>
                    <a:pt x="3484" y="1"/>
                    <a:pt x="3172" y="1132"/>
                    <a:pt x="3908" y="1570"/>
                  </a:cubicBezTo>
                  <a:cubicBezTo>
                    <a:pt x="3937" y="1584"/>
                    <a:pt x="3951" y="1613"/>
                    <a:pt x="3951" y="1642"/>
                  </a:cubicBezTo>
                  <a:lnTo>
                    <a:pt x="3951" y="2137"/>
                  </a:lnTo>
                  <a:cubicBezTo>
                    <a:pt x="3951" y="2185"/>
                    <a:pt x="3913" y="2224"/>
                    <a:pt x="3864" y="2224"/>
                  </a:cubicBezTo>
                  <a:lnTo>
                    <a:pt x="2228" y="2224"/>
                  </a:lnTo>
                  <a:lnTo>
                    <a:pt x="2228" y="3865"/>
                  </a:lnTo>
                  <a:cubicBezTo>
                    <a:pt x="2228" y="3913"/>
                    <a:pt x="2185" y="3951"/>
                    <a:pt x="2142" y="3951"/>
                  </a:cubicBezTo>
                  <a:lnTo>
                    <a:pt x="1641" y="3951"/>
                  </a:lnTo>
                  <a:cubicBezTo>
                    <a:pt x="1613" y="3951"/>
                    <a:pt x="1584" y="3937"/>
                    <a:pt x="1569" y="3913"/>
                  </a:cubicBezTo>
                  <a:cubicBezTo>
                    <a:pt x="1399" y="3625"/>
                    <a:pt x="1125" y="3496"/>
                    <a:pt x="853" y="3496"/>
                  </a:cubicBezTo>
                  <a:cubicBezTo>
                    <a:pt x="424" y="3496"/>
                    <a:pt x="1" y="3817"/>
                    <a:pt x="1" y="4341"/>
                  </a:cubicBezTo>
                  <a:cubicBezTo>
                    <a:pt x="1" y="4721"/>
                    <a:pt x="256" y="5053"/>
                    <a:pt x="621" y="5154"/>
                  </a:cubicBezTo>
                  <a:cubicBezTo>
                    <a:pt x="694" y="5173"/>
                    <a:pt x="767" y="5183"/>
                    <a:pt x="840" y="5183"/>
                  </a:cubicBezTo>
                  <a:cubicBezTo>
                    <a:pt x="1132" y="5183"/>
                    <a:pt x="1411" y="5032"/>
                    <a:pt x="1569" y="4769"/>
                  </a:cubicBezTo>
                  <a:cubicBezTo>
                    <a:pt x="1584" y="4745"/>
                    <a:pt x="1613" y="4726"/>
                    <a:pt x="1641" y="4726"/>
                  </a:cubicBezTo>
                  <a:lnTo>
                    <a:pt x="2142" y="4726"/>
                  </a:lnTo>
                  <a:cubicBezTo>
                    <a:pt x="2185" y="4726"/>
                    <a:pt x="2224" y="4765"/>
                    <a:pt x="2228" y="4813"/>
                  </a:cubicBezTo>
                  <a:lnTo>
                    <a:pt x="2228" y="6569"/>
                  </a:lnTo>
                  <a:lnTo>
                    <a:pt x="6458" y="6569"/>
                  </a:lnTo>
                  <a:lnTo>
                    <a:pt x="6458" y="4904"/>
                  </a:lnTo>
                  <a:lnTo>
                    <a:pt x="6097" y="4904"/>
                  </a:lnTo>
                  <a:lnTo>
                    <a:pt x="6054" y="4952"/>
                  </a:lnTo>
                  <a:cubicBezTo>
                    <a:pt x="5849" y="5225"/>
                    <a:pt x="5546" y="5357"/>
                    <a:pt x="5245" y="5357"/>
                  </a:cubicBezTo>
                  <a:cubicBezTo>
                    <a:pt x="4881" y="5357"/>
                    <a:pt x="4520" y="5164"/>
                    <a:pt x="4336" y="4793"/>
                  </a:cubicBezTo>
                  <a:cubicBezTo>
                    <a:pt x="3999" y="4120"/>
                    <a:pt x="4490" y="3326"/>
                    <a:pt x="5245" y="3326"/>
                  </a:cubicBezTo>
                  <a:cubicBezTo>
                    <a:pt x="5563" y="3326"/>
                    <a:pt x="5866" y="3475"/>
                    <a:pt x="6059" y="3730"/>
                  </a:cubicBezTo>
                  <a:lnTo>
                    <a:pt x="6097" y="3778"/>
                  </a:lnTo>
                  <a:lnTo>
                    <a:pt x="6458" y="3778"/>
                  </a:lnTo>
                  <a:lnTo>
                    <a:pt x="6458" y="2224"/>
                  </a:lnTo>
                  <a:lnTo>
                    <a:pt x="4812" y="2224"/>
                  </a:lnTo>
                  <a:cubicBezTo>
                    <a:pt x="4764" y="2224"/>
                    <a:pt x="4726" y="2185"/>
                    <a:pt x="4726" y="2137"/>
                  </a:cubicBezTo>
                  <a:lnTo>
                    <a:pt x="4726" y="1642"/>
                  </a:lnTo>
                  <a:cubicBezTo>
                    <a:pt x="4726" y="1613"/>
                    <a:pt x="4740" y="1584"/>
                    <a:pt x="4769" y="1570"/>
                  </a:cubicBezTo>
                  <a:cubicBezTo>
                    <a:pt x="5096" y="1372"/>
                    <a:pt x="5250" y="987"/>
                    <a:pt x="5149" y="622"/>
                  </a:cubicBezTo>
                  <a:cubicBezTo>
                    <a:pt x="5053" y="256"/>
                    <a:pt x="4716" y="1"/>
                    <a:pt x="4341" y="1"/>
                  </a:cubicBezTo>
                  <a:close/>
                </a:path>
              </a:pathLst>
            </a:custGeom>
            <a:solidFill>
              <a:srgbClr val="94A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6" name="Google Shape;14286;p93"/>
            <p:cNvSpPr/>
            <p:nvPr/>
          </p:nvSpPr>
          <p:spPr>
            <a:xfrm>
              <a:off x="7259764" y="4077907"/>
              <a:ext cx="26516" cy="11907"/>
            </a:xfrm>
            <a:custGeom>
              <a:avLst/>
              <a:gdLst/>
              <a:ahLst/>
              <a:cxnLst/>
              <a:rect l="l" t="t" r="r" b="b"/>
              <a:pathLst>
                <a:path w="1011" h="454" extrusionOk="0">
                  <a:moveTo>
                    <a:pt x="650" y="0"/>
                  </a:moveTo>
                  <a:lnTo>
                    <a:pt x="612" y="48"/>
                  </a:lnTo>
                  <a:cubicBezTo>
                    <a:pt x="458" y="245"/>
                    <a:pt x="241" y="385"/>
                    <a:pt x="1" y="433"/>
                  </a:cubicBezTo>
                  <a:cubicBezTo>
                    <a:pt x="68" y="447"/>
                    <a:pt x="136" y="454"/>
                    <a:pt x="204" y="454"/>
                  </a:cubicBezTo>
                  <a:cubicBezTo>
                    <a:pt x="515" y="454"/>
                    <a:pt x="813" y="311"/>
                    <a:pt x="1011" y="58"/>
                  </a:cubicBezTo>
                  <a:lnTo>
                    <a:pt x="1011" y="0"/>
                  </a:lnTo>
                  <a:close/>
                </a:path>
              </a:pathLst>
            </a:custGeom>
            <a:solidFill>
              <a:srgbClr val="7D8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7" name="Google Shape;14287;p93"/>
            <p:cNvSpPr/>
            <p:nvPr/>
          </p:nvSpPr>
          <p:spPr>
            <a:xfrm>
              <a:off x="7205867" y="3949208"/>
              <a:ext cx="30188" cy="58409"/>
            </a:xfrm>
            <a:custGeom>
              <a:avLst/>
              <a:gdLst/>
              <a:ahLst/>
              <a:cxnLst/>
              <a:rect l="l" t="t" r="r" b="b"/>
              <a:pathLst>
                <a:path w="1151" h="2227" extrusionOk="0">
                  <a:moveTo>
                    <a:pt x="938" y="1"/>
                  </a:moveTo>
                  <a:cubicBezTo>
                    <a:pt x="603" y="1"/>
                    <a:pt x="291" y="201"/>
                    <a:pt x="160" y="524"/>
                  </a:cubicBezTo>
                  <a:cubicBezTo>
                    <a:pt x="1" y="913"/>
                    <a:pt x="155" y="1361"/>
                    <a:pt x="516" y="1573"/>
                  </a:cubicBezTo>
                  <a:lnTo>
                    <a:pt x="521" y="1573"/>
                  </a:lnTo>
                  <a:cubicBezTo>
                    <a:pt x="545" y="1587"/>
                    <a:pt x="559" y="1616"/>
                    <a:pt x="559" y="1645"/>
                  </a:cubicBezTo>
                  <a:lnTo>
                    <a:pt x="559" y="2140"/>
                  </a:lnTo>
                  <a:cubicBezTo>
                    <a:pt x="559" y="2188"/>
                    <a:pt x="521" y="2227"/>
                    <a:pt x="472" y="2227"/>
                  </a:cubicBezTo>
                  <a:lnTo>
                    <a:pt x="881" y="2227"/>
                  </a:lnTo>
                  <a:cubicBezTo>
                    <a:pt x="925" y="2227"/>
                    <a:pt x="968" y="2188"/>
                    <a:pt x="968" y="2140"/>
                  </a:cubicBezTo>
                  <a:lnTo>
                    <a:pt x="968" y="1645"/>
                  </a:lnTo>
                  <a:cubicBezTo>
                    <a:pt x="963" y="1616"/>
                    <a:pt x="949" y="1587"/>
                    <a:pt x="925" y="1573"/>
                  </a:cubicBezTo>
                  <a:cubicBezTo>
                    <a:pt x="270" y="1188"/>
                    <a:pt x="415" y="206"/>
                    <a:pt x="1151" y="28"/>
                  </a:cubicBezTo>
                  <a:cubicBezTo>
                    <a:pt x="1080" y="10"/>
                    <a:pt x="1009" y="1"/>
                    <a:pt x="938" y="1"/>
                  </a:cubicBezTo>
                  <a:close/>
                </a:path>
              </a:pathLst>
            </a:custGeom>
            <a:solidFill>
              <a:srgbClr val="7D8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8" name="Google Shape;14288;p93"/>
            <p:cNvSpPr/>
            <p:nvPr/>
          </p:nvSpPr>
          <p:spPr>
            <a:xfrm>
              <a:off x="7259764" y="4036415"/>
              <a:ext cx="26516" cy="11986"/>
            </a:xfrm>
            <a:custGeom>
              <a:avLst/>
              <a:gdLst/>
              <a:ahLst/>
              <a:cxnLst/>
              <a:rect l="l" t="t" r="r" b="b"/>
              <a:pathLst>
                <a:path w="1011" h="457" extrusionOk="0">
                  <a:moveTo>
                    <a:pt x="208" y="1"/>
                  </a:moveTo>
                  <a:cubicBezTo>
                    <a:pt x="139" y="1"/>
                    <a:pt x="70" y="8"/>
                    <a:pt x="1" y="23"/>
                  </a:cubicBezTo>
                  <a:cubicBezTo>
                    <a:pt x="241" y="71"/>
                    <a:pt x="458" y="206"/>
                    <a:pt x="612" y="408"/>
                  </a:cubicBezTo>
                  <a:lnTo>
                    <a:pt x="650" y="456"/>
                  </a:lnTo>
                  <a:lnTo>
                    <a:pt x="1011" y="456"/>
                  </a:lnTo>
                  <a:lnTo>
                    <a:pt x="1011" y="398"/>
                  </a:lnTo>
                  <a:cubicBezTo>
                    <a:pt x="814" y="147"/>
                    <a:pt x="518" y="1"/>
                    <a:pt x="208" y="1"/>
                  </a:cubicBezTo>
                  <a:close/>
                </a:path>
              </a:pathLst>
            </a:custGeom>
            <a:solidFill>
              <a:srgbClr val="7D8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89" name="Google Shape;14289;p93"/>
            <p:cNvSpPr/>
            <p:nvPr/>
          </p:nvSpPr>
          <p:spPr>
            <a:xfrm>
              <a:off x="7173056" y="4073238"/>
              <a:ext cx="12904" cy="45321"/>
            </a:xfrm>
            <a:custGeom>
              <a:avLst/>
              <a:gdLst/>
              <a:ahLst/>
              <a:cxnLst/>
              <a:rect l="l" t="t" r="r" b="b"/>
              <a:pathLst>
                <a:path w="492" h="1728" extrusionOk="0">
                  <a:moveTo>
                    <a:pt x="1" y="0"/>
                  </a:moveTo>
                  <a:cubicBezTo>
                    <a:pt x="49" y="0"/>
                    <a:pt x="87" y="39"/>
                    <a:pt x="87" y="87"/>
                  </a:cubicBezTo>
                  <a:lnTo>
                    <a:pt x="87" y="1727"/>
                  </a:lnTo>
                  <a:lnTo>
                    <a:pt x="492" y="1727"/>
                  </a:lnTo>
                  <a:lnTo>
                    <a:pt x="492" y="87"/>
                  </a:lnTo>
                  <a:cubicBezTo>
                    <a:pt x="492" y="39"/>
                    <a:pt x="453" y="0"/>
                    <a:pt x="405" y="0"/>
                  </a:cubicBezTo>
                  <a:close/>
                </a:path>
              </a:pathLst>
            </a:custGeom>
            <a:solidFill>
              <a:srgbClr val="7D8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0" name="Google Shape;14290;p93"/>
            <p:cNvSpPr/>
            <p:nvPr/>
          </p:nvSpPr>
          <p:spPr>
            <a:xfrm>
              <a:off x="7116903" y="4041057"/>
              <a:ext cx="27408" cy="44193"/>
            </a:xfrm>
            <a:custGeom>
              <a:avLst/>
              <a:gdLst/>
              <a:ahLst/>
              <a:cxnLst/>
              <a:rect l="l" t="t" r="r" b="b"/>
              <a:pathLst>
                <a:path w="1045" h="1685" extrusionOk="0">
                  <a:moveTo>
                    <a:pt x="843" y="0"/>
                  </a:moveTo>
                  <a:cubicBezTo>
                    <a:pt x="376" y="0"/>
                    <a:pt x="1" y="375"/>
                    <a:pt x="1" y="842"/>
                  </a:cubicBezTo>
                  <a:cubicBezTo>
                    <a:pt x="1" y="1304"/>
                    <a:pt x="376" y="1684"/>
                    <a:pt x="843" y="1684"/>
                  </a:cubicBezTo>
                  <a:cubicBezTo>
                    <a:pt x="910" y="1684"/>
                    <a:pt x="977" y="1675"/>
                    <a:pt x="1045" y="1655"/>
                  </a:cubicBezTo>
                  <a:cubicBezTo>
                    <a:pt x="669" y="1564"/>
                    <a:pt x="405" y="1227"/>
                    <a:pt x="405" y="842"/>
                  </a:cubicBezTo>
                  <a:cubicBezTo>
                    <a:pt x="405" y="452"/>
                    <a:pt x="669" y="116"/>
                    <a:pt x="1045" y="24"/>
                  </a:cubicBezTo>
                  <a:cubicBezTo>
                    <a:pt x="977" y="5"/>
                    <a:pt x="910" y="0"/>
                    <a:pt x="843" y="0"/>
                  </a:cubicBezTo>
                  <a:close/>
                </a:path>
              </a:pathLst>
            </a:custGeom>
            <a:solidFill>
              <a:srgbClr val="7D8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1" name="Google Shape;14291;p93"/>
            <p:cNvSpPr/>
            <p:nvPr/>
          </p:nvSpPr>
          <p:spPr>
            <a:xfrm>
              <a:off x="7173056" y="4007591"/>
              <a:ext cx="12904" cy="45347"/>
            </a:xfrm>
            <a:custGeom>
              <a:avLst/>
              <a:gdLst/>
              <a:ahLst/>
              <a:cxnLst/>
              <a:rect l="l" t="t" r="r" b="b"/>
              <a:pathLst>
                <a:path w="492" h="1729" extrusionOk="0">
                  <a:moveTo>
                    <a:pt x="87" y="1"/>
                  </a:moveTo>
                  <a:lnTo>
                    <a:pt x="87" y="1642"/>
                  </a:lnTo>
                  <a:cubicBezTo>
                    <a:pt x="87" y="1690"/>
                    <a:pt x="44" y="1728"/>
                    <a:pt x="1" y="1728"/>
                  </a:cubicBezTo>
                  <a:lnTo>
                    <a:pt x="405" y="1728"/>
                  </a:lnTo>
                  <a:cubicBezTo>
                    <a:pt x="453" y="1728"/>
                    <a:pt x="492" y="1690"/>
                    <a:pt x="492" y="1642"/>
                  </a:cubicBezTo>
                  <a:lnTo>
                    <a:pt x="492" y="1"/>
                  </a:lnTo>
                  <a:close/>
                </a:path>
              </a:pathLst>
            </a:custGeom>
            <a:solidFill>
              <a:srgbClr val="7D8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2" name="Google Shape;14292;p93"/>
            <p:cNvSpPr/>
            <p:nvPr/>
          </p:nvSpPr>
          <p:spPr>
            <a:xfrm>
              <a:off x="7177095" y="3835722"/>
              <a:ext cx="170636" cy="165469"/>
            </a:xfrm>
            <a:custGeom>
              <a:avLst/>
              <a:gdLst/>
              <a:ahLst/>
              <a:cxnLst/>
              <a:rect l="l" t="t" r="r" b="b"/>
              <a:pathLst>
                <a:path w="6506" h="6309" extrusionOk="0">
                  <a:moveTo>
                    <a:pt x="2041" y="0"/>
                  </a:moveTo>
                  <a:cubicBezTo>
                    <a:pt x="1261" y="0"/>
                    <a:pt x="978" y="1030"/>
                    <a:pt x="1651" y="1429"/>
                  </a:cubicBezTo>
                  <a:cubicBezTo>
                    <a:pt x="1699" y="1458"/>
                    <a:pt x="1728" y="1511"/>
                    <a:pt x="1728" y="1569"/>
                  </a:cubicBezTo>
                  <a:lnTo>
                    <a:pt x="1728" y="2065"/>
                  </a:lnTo>
                  <a:cubicBezTo>
                    <a:pt x="1728" y="2151"/>
                    <a:pt x="1656" y="2223"/>
                    <a:pt x="1569" y="2223"/>
                  </a:cubicBezTo>
                  <a:lnTo>
                    <a:pt x="1" y="2223"/>
                  </a:lnTo>
                  <a:lnTo>
                    <a:pt x="1" y="6309"/>
                  </a:lnTo>
                  <a:lnTo>
                    <a:pt x="1411" y="6309"/>
                  </a:lnTo>
                  <a:lnTo>
                    <a:pt x="1411" y="6058"/>
                  </a:lnTo>
                  <a:lnTo>
                    <a:pt x="1387" y="6039"/>
                  </a:lnTo>
                  <a:cubicBezTo>
                    <a:pt x="549" y="5409"/>
                    <a:pt x="997" y="4081"/>
                    <a:pt x="2041" y="4081"/>
                  </a:cubicBezTo>
                  <a:cubicBezTo>
                    <a:pt x="3085" y="4081"/>
                    <a:pt x="3533" y="5409"/>
                    <a:pt x="2695" y="6039"/>
                  </a:cubicBezTo>
                  <a:lnTo>
                    <a:pt x="2676" y="6058"/>
                  </a:lnTo>
                  <a:lnTo>
                    <a:pt x="2676" y="6309"/>
                  </a:lnTo>
                  <a:lnTo>
                    <a:pt x="4086" y="6309"/>
                  </a:lnTo>
                  <a:lnTo>
                    <a:pt x="4086" y="4740"/>
                  </a:lnTo>
                  <a:cubicBezTo>
                    <a:pt x="4086" y="4653"/>
                    <a:pt x="4153" y="4581"/>
                    <a:pt x="4245" y="4581"/>
                  </a:cubicBezTo>
                  <a:lnTo>
                    <a:pt x="4745" y="4581"/>
                  </a:lnTo>
                  <a:cubicBezTo>
                    <a:pt x="4798" y="4581"/>
                    <a:pt x="4851" y="4610"/>
                    <a:pt x="4880" y="4658"/>
                  </a:cubicBezTo>
                  <a:cubicBezTo>
                    <a:pt x="5030" y="4911"/>
                    <a:pt x="5288" y="5038"/>
                    <a:pt x="5544" y="5038"/>
                  </a:cubicBezTo>
                  <a:cubicBezTo>
                    <a:pt x="5805" y="5038"/>
                    <a:pt x="6065" y="4908"/>
                    <a:pt x="6213" y="4648"/>
                  </a:cubicBezTo>
                  <a:cubicBezTo>
                    <a:pt x="6505" y="4136"/>
                    <a:pt x="6134" y="3498"/>
                    <a:pt x="5546" y="3498"/>
                  </a:cubicBezTo>
                  <a:cubicBezTo>
                    <a:pt x="5544" y="3498"/>
                    <a:pt x="5541" y="3498"/>
                    <a:pt x="5539" y="3498"/>
                  </a:cubicBezTo>
                  <a:lnTo>
                    <a:pt x="5544" y="3498"/>
                  </a:lnTo>
                  <a:cubicBezTo>
                    <a:pt x="5274" y="3498"/>
                    <a:pt x="5024" y="3643"/>
                    <a:pt x="4885" y="3874"/>
                  </a:cubicBezTo>
                  <a:cubicBezTo>
                    <a:pt x="4856" y="3922"/>
                    <a:pt x="4803" y="3951"/>
                    <a:pt x="4745" y="3951"/>
                  </a:cubicBezTo>
                  <a:lnTo>
                    <a:pt x="4250" y="3951"/>
                  </a:lnTo>
                  <a:cubicBezTo>
                    <a:pt x="4163" y="3951"/>
                    <a:pt x="4091" y="3883"/>
                    <a:pt x="4091" y="3792"/>
                  </a:cubicBezTo>
                  <a:lnTo>
                    <a:pt x="4091" y="2223"/>
                  </a:lnTo>
                  <a:lnTo>
                    <a:pt x="2517" y="2223"/>
                  </a:lnTo>
                  <a:cubicBezTo>
                    <a:pt x="2431" y="2223"/>
                    <a:pt x="2359" y="2151"/>
                    <a:pt x="2359" y="2065"/>
                  </a:cubicBezTo>
                  <a:lnTo>
                    <a:pt x="2359" y="1569"/>
                  </a:lnTo>
                  <a:cubicBezTo>
                    <a:pt x="2359" y="1511"/>
                    <a:pt x="2387" y="1458"/>
                    <a:pt x="2436" y="1429"/>
                  </a:cubicBezTo>
                  <a:cubicBezTo>
                    <a:pt x="3109" y="1030"/>
                    <a:pt x="2825" y="0"/>
                    <a:pt x="2041" y="0"/>
                  </a:cubicBezTo>
                  <a:close/>
                </a:path>
              </a:pathLst>
            </a:custGeom>
            <a:solidFill>
              <a:srgbClr val="98A9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3" name="Google Shape;14293;p93"/>
            <p:cNvSpPr/>
            <p:nvPr/>
          </p:nvSpPr>
          <p:spPr>
            <a:xfrm>
              <a:off x="7185567" y="3835722"/>
              <a:ext cx="170479" cy="165469"/>
            </a:xfrm>
            <a:custGeom>
              <a:avLst/>
              <a:gdLst/>
              <a:ahLst/>
              <a:cxnLst/>
              <a:rect l="l" t="t" r="r" b="b"/>
              <a:pathLst>
                <a:path w="6500" h="6309" extrusionOk="0">
                  <a:moveTo>
                    <a:pt x="2040" y="0"/>
                  </a:moveTo>
                  <a:cubicBezTo>
                    <a:pt x="1261" y="0"/>
                    <a:pt x="977" y="1030"/>
                    <a:pt x="1651" y="1429"/>
                  </a:cubicBezTo>
                  <a:cubicBezTo>
                    <a:pt x="1699" y="1458"/>
                    <a:pt x="1728" y="1511"/>
                    <a:pt x="1728" y="1569"/>
                  </a:cubicBezTo>
                  <a:lnTo>
                    <a:pt x="1728" y="2065"/>
                  </a:lnTo>
                  <a:cubicBezTo>
                    <a:pt x="1728" y="2151"/>
                    <a:pt x="1655" y="2223"/>
                    <a:pt x="1569" y="2223"/>
                  </a:cubicBezTo>
                  <a:lnTo>
                    <a:pt x="0" y="2223"/>
                  </a:lnTo>
                  <a:lnTo>
                    <a:pt x="0" y="6309"/>
                  </a:lnTo>
                  <a:lnTo>
                    <a:pt x="1410" y="6309"/>
                  </a:lnTo>
                  <a:lnTo>
                    <a:pt x="1410" y="6058"/>
                  </a:lnTo>
                  <a:lnTo>
                    <a:pt x="1386" y="6039"/>
                  </a:lnTo>
                  <a:cubicBezTo>
                    <a:pt x="549" y="5409"/>
                    <a:pt x="996" y="4081"/>
                    <a:pt x="2040" y="4081"/>
                  </a:cubicBezTo>
                  <a:cubicBezTo>
                    <a:pt x="3085" y="4081"/>
                    <a:pt x="3532" y="5409"/>
                    <a:pt x="2695" y="6039"/>
                  </a:cubicBezTo>
                  <a:lnTo>
                    <a:pt x="2676" y="6058"/>
                  </a:lnTo>
                  <a:lnTo>
                    <a:pt x="2676" y="6309"/>
                  </a:lnTo>
                  <a:lnTo>
                    <a:pt x="4085" y="6309"/>
                  </a:lnTo>
                  <a:lnTo>
                    <a:pt x="4085" y="4740"/>
                  </a:lnTo>
                  <a:cubicBezTo>
                    <a:pt x="4085" y="4653"/>
                    <a:pt x="4153" y="4581"/>
                    <a:pt x="4244" y="4581"/>
                  </a:cubicBezTo>
                  <a:lnTo>
                    <a:pt x="4740" y="4581"/>
                  </a:lnTo>
                  <a:cubicBezTo>
                    <a:pt x="4798" y="4581"/>
                    <a:pt x="4850" y="4610"/>
                    <a:pt x="4874" y="4658"/>
                  </a:cubicBezTo>
                  <a:cubicBezTo>
                    <a:pt x="5025" y="4911"/>
                    <a:pt x="5283" y="5038"/>
                    <a:pt x="5541" y="5038"/>
                  </a:cubicBezTo>
                  <a:cubicBezTo>
                    <a:pt x="5802" y="5038"/>
                    <a:pt x="6062" y="4908"/>
                    <a:pt x="6207" y="4648"/>
                  </a:cubicBezTo>
                  <a:cubicBezTo>
                    <a:pt x="6500" y="4136"/>
                    <a:pt x="6133" y="3498"/>
                    <a:pt x="5545" y="3498"/>
                  </a:cubicBezTo>
                  <a:cubicBezTo>
                    <a:pt x="5543" y="3498"/>
                    <a:pt x="5541" y="3498"/>
                    <a:pt x="5539" y="3498"/>
                  </a:cubicBezTo>
                  <a:cubicBezTo>
                    <a:pt x="5269" y="3498"/>
                    <a:pt x="5019" y="3643"/>
                    <a:pt x="4879" y="3874"/>
                  </a:cubicBezTo>
                  <a:cubicBezTo>
                    <a:pt x="4850" y="3922"/>
                    <a:pt x="4798" y="3951"/>
                    <a:pt x="4745" y="3951"/>
                  </a:cubicBezTo>
                  <a:lnTo>
                    <a:pt x="4244" y="3951"/>
                  </a:lnTo>
                  <a:cubicBezTo>
                    <a:pt x="4158" y="3951"/>
                    <a:pt x="4085" y="3883"/>
                    <a:pt x="4085" y="3792"/>
                  </a:cubicBezTo>
                  <a:lnTo>
                    <a:pt x="4085" y="2223"/>
                  </a:lnTo>
                  <a:lnTo>
                    <a:pt x="2517" y="2223"/>
                  </a:lnTo>
                  <a:cubicBezTo>
                    <a:pt x="2430" y="2223"/>
                    <a:pt x="2358" y="2151"/>
                    <a:pt x="2358" y="2065"/>
                  </a:cubicBezTo>
                  <a:lnTo>
                    <a:pt x="2358" y="1569"/>
                  </a:lnTo>
                  <a:cubicBezTo>
                    <a:pt x="2358" y="1511"/>
                    <a:pt x="2387" y="1458"/>
                    <a:pt x="2435" y="1429"/>
                  </a:cubicBezTo>
                  <a:cubicBezTo>
                    <a:pt x="3109" y="1030"/>
                    <a:pt x="2825" y="0"/>
                    <a:pt x="2040" y="0"/>
                  </a:cubicBezTo>
                  <a:close/>
                </a:path>
              </a:pathLst>
            </a:custGeom>
            <a:solidFill>
              <a:srgbClr val="98A9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4" name="Google Shape;14294;p93"/>
            <p:cNvSpPr/>
            <p:nvPr/>
          </p:nvSpPr>
          <p:spPr>
            <a:xfrm>
              <a:off x="7301545" y="3927413"/>
              <a:ext cx="25257" cy="11934"/>
            </a:xfrm>
            <a:custGeom>
              <a:avLst/>
              <a:gdLst/>
              <a:ahLst/>
              <a:cxnLst/>
              <a:rect l="l" t="t" r="r" b="b"/>
              <a:pathLst>
                <a:path w="963" h="455" extrusionOk="0">
                  <a:moveTo>
                    <a:pt x="802" y="1"/>
                  </a:moveTo>
                  <a:cubicBezTo>
                    <a:pt x="531" y="1"/>
                    <a:pt x="276" y="140"/>
                    <a:pt x="135" y="378"/>
                  </a:cubicBezTo>
                  <a:cubicBezTo>
                    <a:pt x="106" y="426"/>
                    <a:pt x="58" y="455"/>
                    <a:pt x="0" y="455"/>
                  </a:cubicBezTo>
                  <a:lnTo>
                    <a:pt x="318" y="455"/>
                  </a:lnTo>
                  <a:cubicBezTo>
                    <a:pt x="376" y="455"/>
                    <a:pt x="428" y="426"/>
                    <a:pt x="457" y="378"/>
                  </a:cubicBezTo>
                  <a:cubicBezTo>
                    <a:pt x="568" y="195"/>
                    <a:pt x="751" y="65"/>
                    <a:pt x="963" y="17"/>
                  </a:cubicBezTo>
                  <a:cubicBezTo>
                    <a:pt x="909" y="6"/>
                    <a:pt x="855" y="1"/>
                    <a:pt x="802" y="1"/>
                  </a:cubicBez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5" name="Google Shape;14295;p93"/>
            <p:cNvSpPr/>
            <p:nvPr/>
          </p:nvSpPr>
          <p:spPr>
            <a:xfrm>
              <a:off x="7208280" y="3835670"/>
              <a:ext cx="26647" cy="58382"/>
            </a:xfrm>
            <a:custGeom>
              <a:avLst/>
              <a:gdLst/>
              <a:ahLst/>
              <a:cxnLst/>
              <a:rect l="l" t="t" r="r" b="b"/>
              <a:pathLst>
                <a:path w="1016" h="2226" extrusionOk="0">
                  <a:moveTo>
                    <a:pt x="855" y="0"/>
                  </a:moveTo>
                  <a:cubicBezTo>
                    <a:pt x="543" y="0"/>
                    <a:pt x="255" y="189"/>
                    <a:pt x="140" y="493"/>
                  </a:cubicBezTo>
                  <a:cubicBezTo>
                    <a:pt x="0" y="844"/>
                    <a:pt x="140" y="1244"/>
                    <a:pt x="467" y="1436"/>
                  </a:cubicBezTo>
                  <a:cubicBezTo>
                    <a:pt x="510" y="1460"/>
                    <a:pt x="544" y="1513"/>
                    <a:pt x="544" y="1571"/>
                  </a:cubicBezTo>
                  <a:lnTo>
                    <a:pt x="544" y="2067"/>
                  </a:lnTo>
                  <a:cubicBezTo>
                    <a:pt x="544" y="2158"/>
                    <a:pt x="472" y="2225"/>
                    <a:pt x="385" y="2225"/>
                  </a:cubicBezTo>
                  <a:lnTo>
                    <a:pt x="703" y="2225"/>
                  </a:lnTo>
                  <a:cubicBezTo>
                    <a:pt x="789" y="2225"/>
                    <a:pt x="862" y="2158"/>
                    <a:pt x="862" y="2067"/>
                  </a:cubicBezTo>
                  <a:lnTo>
                    <a:pt x="862" y="1571"/>
                  </a:lnTo>
                  <a:cubicBezTo>
                    <a:pt x="862" y="1513"/>
                    <a:pt x="833" y="1460"/>
                    <a:pt x="785" y="1436"/>
                  </a:cubicBezTo>
                  <a:cubicBezTo>
                    <a:pt x="178" y="1075"/>
                    <a:pt x="328" y="161"/>
                    <a:pt x="1016" y="17"/>
                  </a:cubicBezTo>
                  <a:cubicBezTo>
                    <a:pt x="962" y="6"/>
                    <a:pt x="908" y="0"/>
                    <a:pt x="855" y="0"/>
                  </a:cubicBez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6" name="Google Shape;14296;p93"/>
            <p:cNvSpPr/>
            <p:nvPr/>
          </p:nvSpPr>
          <p:spPr>
            <a:xfrm>
              <a:off x="7301545" y="3955870"/>
              <a:ext cx="25126" cy="12065"/>
            </a:xfrm>
            <a:custGeom>
              <a:avLst/>
              <a:gdLst/>
              <a:ahLst/>
              <a:cxnLst/>
              <a:rect l="l" t="t" r="r" b="b"/>
              <a:pathLst>
                <a:path w="958" h="460" extrusionOk="0">
                  <a:moveTo>
                    <a:pt x="0" y="0"/>
                  </a:moveTo>
                  <a:cubicBezTo>
                    <a:pt x="53" y="0"/>
                    <a:pt x="106" y="29"/>
                    <a:pt x="135" y="82"/>
                  </a:cubicBezTo>
                  <a:cubicBezTo>
                    <a:pt x="276" y="319"/>
                    <a:pt x="531" y="459"/>
                    <a:pt x="799" y="459"/>
                  </a:cubicBezTo>
                  <a:cubicBezTo>
                    <a:pt x="852" y="459"/>
                    <a:pt x="905" y="454"/>
                    <a:pt x="958" y="443"/>
                  </a:cubicBezTo>
                  <a:cubicBezTo>
                    <a:pt x="746" y="395"/>
                    <a:pt x="563" y="265"/>
                    <a:pt x="457" y="82"/>
                  </a:cubicBezTo>
                  <a:cubicBezTo>
                    <a:pt x="428" y="29"/>
                    <a:pt x="376" y="0"/>
                    <a:pt x="318" y="0"/>
                  </a:cubicBez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7" name="Google Shape;14297;p93"/>
            <p:cNvSpPr/>
            <p:nvPr/>
          </p:nvSpPr>
          <p:spPr>
            <a:xfrm>
              <a:off x="7177226" y="3894026"/>
              <a:ext cx="8367" cy="107166"/>
            </a:xfrm>
            <a:custGeom>
              <a:avLst/>
              <a:gdLst/>
              <a:ahLst/>
              <a:cxnLst/>
              <a:rect l="l" t="t" r="r" b="b"/>
              <a:pathLst>
                <a:path w="319" h="4086" extrusionOk="0">
                  <a:moveTo>
                    <a:pt x="1" y="0"/>
                  </a:moveTo>
                  <a:lnTo>
                    <a:pt x="1" y="4086"/>
                  </a:lnTo>
                  <a:lnTo>
                    <a:pt x="318" y="4086"/>
                  </a:lnTo>
                  <a:lnTo>
                    <a:pt x="318" y="0"/>
                  </a:ln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8" name="Google Shape;14298;p93"/>
            <p:cNvSpPr/>
            <p:nvPr/>
          </p:nvSpPr>
          <p:spPr>
            <a:xfrm>
              <a:off x="7234900" y="3942809"/>
              <a:ext cx="35617" cy="58382"/>
            </a:xfrm>
            <a:custGeom>
              <a:avLst/>
              <a:gdLst/>
              <a:ahLst/>
              <a:cxnLst/>
              <a:rect l="l" t="t" r="r" b="b"/>
              <a:pathLst>
                <a:path w="1358" h="2226" extrusionOk="0">
                  <a:moveTo>
                    <a:pt x="159" y="1"/>
                  </a:moveTo>
                  <a:cubicBezTo>
                    <a:pt x="107" y="1"/>
                    <a:pt x="54" y="4"/>
                    <a:pt x="1" y="12"/>
                  </a:cubicBezTo>
                  <a:cubicBezTo>
                    <a:pt x="958" y="152"/>
                    <a:pt x="1271" y="1374"/>
                    <a:pt x="496" y="1956"/>
                  </a:cubicBezTo>
                  <a:lnTo>
                    <a:pt x="477" y="1975"/>
                  </a:lnTo>
                  <a:lnTo>
                    <a:pt x="477" y="2226"/>
                  </a:lnTo>
                  <a:lnTo>
                    <a:pt x="795" y="2226"/>
                  </a:lnTo>
                  <a:lnTo>
                    <a:pt x="795" y="1975"/>
                  </a:lnTo>
                  <a:lnTo>
                    <a:pt x="819" y="1956"/>
                  </a:lnTo>
                  <a:cubicBezTo>
                    <a:pt x="1213" y="1658"/>
                    <a:pt x="1358" y="1128"/>
                    <a:pt x="1165" y="667"/>
                  </a:cubicBezTo>
                  <a:cubicBezTo>
                    <a:pt x="993" y="259"/>
                    <a:pt x="592" y="1"/>
                    <a:pt x="159" y="1"/>
                  </a:cubicBez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99" name="Google Shape;14299;p93"/>
            <p:cNvSpPr/>
            <p:nvPr/>
          </p:nvSpPr>
          <p:spPr>
            <a:xfrm>
              <a:off x="7292706" y="3890249"/>
              <a:ext cx="170636" cy="169377"/>
            </a:xfrm>
            <a:custGeom>
              <a:avLst/>
              <a:gdLst/>
              <a:ahLst/>
              <a:cxnLst/>
              <a:rect l="l" t="t" r="r" b="b"/>
              <a:pathLst>
                <a:path w="6506" h="6458" extrusionOk="0">
                  <a:moveTo>
                    <a:pt x="0" y="0"/>
                  </a:moveTo>
                  <a:lnTo>
                    <a:pt x="0" y="1554"/>
                  </a:lnTo>
                  <a:lnTo>
                    <a:pt x="251" y="1554"/>
                  </a:lnTo>
                  <a:lnTo>
                    <a:pt x="270" y="1530"/>
                  </a:lnTo>
                  <a:cubicBezTo>
                    <a:pt x="497" y="1231"/>
                    <a:pt x="814" y="1097"/>
                    <a:pt x="1127" y="1097"/>
                  </a:cubicBezTo>
                  <a:cubicBezTo>
                    <a:pt x="1684" y="1097"/>
                    <a:pt x="2228" y="1521"/>
                    <a:pt x="2228" y="2189"/>
                  </a:cubicBezTo>
                  <a:cubicBezTo>
                    <a:pt x="2228" y="2857"/>
                    <a:pt x="1685" y="3281"/>
                    <a:pt x="1129" y="3281"/>
                  </a:cubicBezTo>
                  <a:cubicBezTo>
                    <a:pt x="815" y="3281"/>
                    <a:pt x="497" y="3146"/>
                    <a:pt x="270" y="2844"/>
                  </a:cubicBezTo>
                  <a:lnTo>
                    <a:pt x="251" y="2820"/>
                  </a:lnTo>
                  <a:lnTo>
                    <a:pt x="0" y="2820"/>
                  </a:lnTo>
                  <a:lnTo>
                    <a:pt x="0" y="4230"/>
                  </a:lnTo>
                  <a:lnTo>
                    <a:pt x="1569" y="4230"/>
                  </a:lnTo>
                  <a:cubicBezTo>
                    <a:pt x="1656" y="4230"/>
                    <a:pt x="1728" y="4302"/>
                    <a:pt x="1728" y="4388"/>
                  </a:cubicBezTo>
                  <a:lnTo>
                    <a:pt x="1728" y="4889"/>
                  </a:lnTo>
                  <a:cubicBezTo>
                    <a:pt x="1728" y="4942"/>
                    <a:pt x="1699" y="4995"/>
                    <a:pt x="1651" y="5023"/>
                  </a:cubicBezTo>
                  <a:cubicBezTo>
                    <a:pt x="977" y="5423"/>
                    <a:pt x="1261" y="6457"/>
                    <a:pt x="2041" y="6457"/>
                  </a:cubicBezTo>
                  <a:cubicBezTo>
                    <a:pt x="2825" y="6457"/>
                    <a:pt x="3109" y="5423"/>
                    <a:pt x="2435" y="5023"/>
                  </a:cubicBezTo>
                  <a:cubicBezTo>
                    <a:pt x="2387" y="4995"/>
                    <a:pt x="2358" y="4942"/>
                    <a:pt x="2358" y="4889"/>
                  </a:cubicBezTo>
                  <a:lnTo>
                    <a:pt x="2358" y="4388"/>
                  </a:lnTo>
                  <a:cubicBezTo>
                    <a:pt x="2358" y="4302"/>
                    <a:pt x="2430" y="4230"/>
                    <a:pt x="2517" y="4230"/>
                  </a:cubicBezTo>
                  <a:lnTo>
                    <a:pt x="4086" y="4230"/>
                  </a:lnTo>
                  <a:lnTo>
                    <a:pt x="4086" y="2661"/>
                  </a:lnTo>
                  <a:cubicBezTo>
                    <a:pt x="4086" y="2574"/>
                    <a:pt x="4158" y="2502"/>
                    <a:pt x="4244" y="2502"/>
                  </a:cubicBezTo>
                  <a:lnTo>
                    <a:pt x="4745" y="2502"/>
                  </a:lnTo>
                  <a:cubicBezTo>
                    <a:pt x="4798" y="2502"/>
                    <a:pt x="4851" y="2531"/>
                    <a:pt x="4879" y="2579"/>
                  </a:cubicBezTo>
                  <a:cubicBezTo>
                    <a:pt x="5030" y="2832"/>
                    <a:pt x="5287" y="2959"/>
                    <a:pt x="5544" y="2959"/>
                  </a:cubicBezTo>
                  <a:cubicBezTo>
                    <a:pt x="5805" y="2959"/>
                    <a:pt x="6065" y="2829"/>
                    <a:pt x="6212" y="2569"/>
                  </a:cubicBezTo>
                  <a:cubicBezTo>
                    <a:pt x="6506" y="2055"/>
                    <a:pt x="6131" y="1415"/>
                    <a:pt x="5539" y="1415"/>
                  </a:cubicBezTo>
                  <a:lnTo>
                    <a:pt x="5539" y="1419"/>
                  </a:lnTo>
                  <a:cubicBezTo>
                    <a:pt x="5269" y="1419"/>
                    <a:pt x="5019" y="1564"/>
                    <a:pt x="4879" y="1795"/>
                  </a:cubicBezTo>
                  <a:cubicBezTo>
                    <a:pt x="4851" y="1843"/>
                    <a:pt x="4798" y="1872"/>
                    <a:pt x="4740" y="1872"/>
                  </a:cubicBezTo>
                  <a:lnTo>
                    <a:pt x="4244" y="1872"/>
                  </a:lnTo>
                  <a:cubicBezTo>
                    <a:pt x="4158" y="1872"/>
                    <a:pt x="4086" y="1804"/>
                    <a:pt x="4086" y="1713"/>
                  </a:cubicBezTo>
                  <a:lnTo>
                    <a:pt x="4086" y="0"/>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0" name="Google Shape;14300;p93"/>
            <p:cNvSpPr/>
            <p:nvPr/>
          </p:nvSpPr>
          <p:spPr>
            <a:xfrm>
              <a:off x="7327143" y="3919021"/>
              <a:ext cx="33099" cy="57176"/>
            </a:xfrm>
            <a:custGeom>
              <a:avLst/>
              <a:gdLst/>
              <a:ahLst/>
              <a:cxnLst/>
              <a:rect l="l" t="t" r="r" b="b"/>
              <a:pathLst>
                <a:path w="1262" h="2180" extrusionOk="0">
                  <a:moveTo>
                    <a:pt x="174" y="0"/>
                  </a:moveTo>
                  <a:cubicBezTo>
                    <a:pt x="116" y="0"/>
                    <a:pt x="59" y="5"/>
                    <a:pt x="1" y="15"/>
                  </a:cubicBezTo>
                  <a:cubicBezTo>
                    <a:pt x="525" y="101"/>
                    <a:pt x="915" y="558"/>
                    <a:pt x="915" y="1092"/>
                  </a:cubicBezTo>
                  <a:cubicBezTo>
                    <a:pt x="915" y="1626"/>
                    <a:pt x="525" y="2079"/>
                    <a:pt x="1" y="2165"/>
                  </a:cubicBezTo>
                  <a:cubicBezTo>
                    <a:pt x="59" y="2175"/>
                    <a:pt x="116" y="2180"/>
                    <a:pt x="174" y="2180"/>
                  </a:cubicBezTo>
                  <a:cubicBezTo>
                    <a:pt x="771" y="2180"/>
                    <a:pt x="1262" y="1694"/>
                    <a:pt x="1262" y="1092"/>
                  </a:cubicBezTo>
                  <a:cubicBezTo>
                    <a:pt x="1262" y="491"/>
                    <a:pt x="771" y="5"/>
                    <a:pt x="174" y="0"/>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1" name="Google Shape;14301;p93"/>
            <p:cNvSpPr/>
            <p:nvPr/>
          </p:nvSpPr>
          <p:spPr>
            <a:xfrm>
              <a:off x="7416998" y="3927308"/>
              <a:ext cx="25650" cy="12038"/>
            </a:xfrm>
            <a:custGeom>
              <a:avLst/>
              <a:gdLst/>
              <a:ahLst/>
              <a:cxnLst/>
              <a:rect l="l" t="t" r="r" b="b"/>
              <a:pathLst>
                <a:path w="978" h="459" extrusionOk="0">
                  <a:moveTo>
                    <a:pt x="803" y="1"/>
                  </a:moveTo>
                  <a:cubicBezTo>
                    <a:pt x="532" y="1"/>
                    <a:pt x="278" y="144"/>
                    <a:pt x="136" y="382"/>
                  </a:cubicBezTo>
                  <a:cubicBezTo>
                    <a:pt x="112" y="430"/>
                    <a:pt x="59" y="459"/>
                    <a:pt x="1" y="459"/>
                  </a:cubicBezTo>
                  <a:lnTo>
                    <a:pt x="347" y="459"/>
                  </a:lnTo>
                  <a:cubicBezTo>
                    <a:pt x="405" y="459"/>
                    <a:pt x="458" y="430"/>
                    <a:pt x="487" y="382"/>
                  </a:cubicBezTo>
                  <a:cubicBezTo>
                    <a:pt x="593" y="199"/>
                    <a:pt x="771" y="69"/>
                    <a:pt x="978" y="21"/>
                  </a:cubicBezTo>
                  <a:cubicBezTo>
                    <a:pt x="919" y="7"/>
                    <a:pt x="861" y="1"/>
                    <a:pt x="803"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2" name="Google Shape;14302;p93"/>
            <p:cNvSpPr/>
            <p:nvPr/>
          </p:nvSpPr>
          <p:spPr>
            <a:xfrm>
              <a:off x="7292706" y="3894026"/>
              <a:ext cx="9101" cy="37007"/>
            </a:xfrm>
            <a:custGeom>
              <a:avLst/>
              <a:gdLst/>
              <a:ahLst/>
              <a:cxnLst/>
              <a:rect l="l" t="t" r="r" b="b"/>
              <a:pathLst>
                <a:path w="347" h="1411" extrusionOk="0">
                  <a:moveTo>
                    <a:pt x="0" y="0"/>
                  </a:moveTo>
                  <a:lnTo>
                    <a:pt x="0" y="1410"/>
                  </a:lnTo>
                  <a:lnTo>
                    <a:pt x="251" y="1410"/>
                  </a:lnTo>
                  <a:lnTo>
                    <a:pt x="270" y="1391"/>
                  </a:lnTo>
                  <a:cubicBezTo>
                    <a:pt x="294" y="1357"/>
                    <a:pt x="318" y="1328"/>
                    <a:pt x="347" y="1300"/>
                  </a:cubicBezTo>
                  <a:lnTo>
                    <a:pt x="347" y="0"/>
                  </a:ln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3" name="Google Shape;14303;p93"/>
            <p:cNvSpPr/>
            <p:nvPr/>
          </p:nvSpPr>
          <p:spPr>
            <a:xfrm>
              <a:off x="7292706" y="3964184"/>
              <a:ext cx="9101" cy="37007"/>
            </a:xfrm>
            <a:custGeom>
              <a:avLst/>
              <a:gdLst/>
              <a:ahLst/>
              <a:cxnLst/>
              <a:rect l="l" t="t" r="r" b="b"/>
              <a:pathLst>
                <a:path w="347" h="1411" extrusionOk="0">
                  <a:moveTo>
                    <a:pt x="0" y="1"/>
                  </a:moveTo>
                  <a:lnTo>
                    <a:pt x="0" y="1411"/>
                  </a:lnTo>
                  <a:lnTo>
                    <a:pt x="347" y="1411"/>
                  </a:lnTo>
                  <a:lnTo>
                    <a:pt x="347" y="116"/>
                  </a:lnTo>
                  <a:cubicBezTo>
                    <a:pt x="318" y="87"/>
                    <a:pt x="294" y="58"/>
                    <a:pt x="270" y="25"/>
                  </a:cubicBezTo>
                  <a:lnTo>
                    <a:pt x="251" y="1"/>
                  </a:ln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4" name="Google Shape;14304;p93"/>
            <p:cNvSpPr/>
            <p:nvPr/>
          </p:nvSpPr>
          <p:spPr>
            <a:xfrm>
              <a:off x="7416998" y="3955870"/>
              <a:ext cx="25650" cy="12117"/>
            </a:xfrm>
            <a:custGeom>
              <a:avLst/>
              <a:gdLst/>
              <a:ahLst/>
              <a:cxnLst/>
              <a:rect l="l" t="t" r="r" b="b"/>
              <a:pathLst>
                <a:path w="978" h="462" extrusionOk="0">
                  <a:moveTo>
                    <a:pt x="1" y="0"/>
                  </a:moveTo>
                  <a:cubicBezTo>
                    <a:pt x="59" y="0"/>
                    <a:pt x="107" y="29"/>
                    <a:pt x="136" y="82"/>
                  </a:cubicBezTo>
                  <a:cubicBezTo>
                    <a:pt x="279" y="321"/>
                    <a:pt x="535" y="461"/>
                    <a:pt x="807" y="461"/>
                  </a:cubicBezTo>
                  <a:cubicBezTo>
                    <a:pt x="864" y="461"/>
                    <a:pt x="921" y="455"/>
                    <a:pt x="978" y="443"/>
                  </a:cubicBezTo>
                  <a:cubicBezTo>
                    <a:pt x="771" y="390"/>
                    <a:pt x="593" y="260"/>
                    <a:pt x="487" y="82"/>
                  </a:cubicBezTo>
                  <a:cubicBezTo>
                    <a:pt x="458" y="29"/>
                    <a:pt x="405" y="0"/>
                    <a:pt x="347" y="0"/>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5" name="Google Shape;14305;p93"/>
            <p:cNvSpPr/>
            <p:nvPr/>
          </p:nvSpPr>
          <p:spPr>
            <a:xfrm>
              <a:off x="7323759" y="4001296"/>
              <a:ext cx="27014" cy="58356"/>
            </a:xfrm>
            <a:custGeom>
              <a:avLst/>
              <a:gdLst/>
              <a:ahLst/>
              <a:cxnLst/>
              <a:rect l="l" t="t" r="r" b="b"/>
              <a:pathLst>
                <a:path w="1030" h="2225" extrusionOk="0">
                  <a:moveTo>
                    <a:pt x="385" y="0"/>
                  </a:moveTo>
                  <a:cubicBezTo>
                    <a:pt x="472" y="0"/>
                    <a:pt x="544" y="68"/>
                    <a:pt x="544" y="159"/>
                  </a:cubicBezTo>
                  <a:lnTo>
                    <a:pt x="544" y="655"/>
                  </a:lnTo>
                  <a:cubicBezTo>
                    <a:pt x="544" y="712"/>
                    <a:pt x="515" y="765"/>
                    <a:pt x="467" y="794"/>
                  </a:cubicBezTo>
                  <a:cubicBezTo>
                    <a:pt x="135" y="987"/>
                    <a:pt x="0" y="1391"/>
                    <a:pt x="140" y="1742"/>
                  </a:cubicBezTo>
                  <a:cubicBezTo>
                    <a:pt x="261" y="2038"/>
                    <a:pt x="546" y="2224"/>
                    <a:pt x="854" y="2224"/>
                  </a:cubicBezTo>
                  <a:cubicBezTo>
                    <a:pt x="912" y="2224"/>
                    <a:pt x="971" y="2218"/>
                    <a:pt x="1030" y="2204"/>
                  </a:cubicBezTo>
                  <a:cubicBezTo>
                    <a:pt x="683" y="2127"/>
                    <a:pt x="433" y="1814"/>
                    <a:pt x="433" y="1453"/>
                  </a:cubicBezTo>
                  <a:cubicBezTo>
                    <a:pt x="433" y="1184"/>
                    <a:pt x="577" y="929"/>
                    <a:pt x="813" y="794"/>
                  </a:cubicBezTo>
                  <a:cubicBezTo>
                    <a:pt x="861" y="765"/>
                    <a:pt x="890" y="712"/>
                    <a:pt x="890" y="655"/>
                  </a:cubicBezTo>
                  <a:lnTo>
                    <a:pt x="890" y="159"/>
                  </a:lnTo>
                  <a:cubicBezTo>
                    <a:pt x="890" y="68"/>
                    <a:pt x="818" y="0"/>
                    <a:pt x="731" y="0"/>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6" name="Google Shape;14306;p93"/>
            <p:cNvSpPr/>
            <p:nvPr/>
          </p:nvSpPr>
          <p:spPr>
            <a:xfrm>
              <a:off x="7108825" y="3825756"/>
              <a:ext cx="366136" cy="359317"/>
            </a:xfrm>
            <a:custGeom>
              <a:avLst/>
              <a:gdLst/>
              <a:ahLst/>
              <a:cxnLst/>
              <a:rect l="l" t="t" r="r" b="b"/>
              <a:pathLst>
                <a:path w="13960" h="13700" extrusionOk="0">
                  <a:moveTo>
                    <a:pt x="4649" y="433"/>
                  </a:moveTo>
                  <a:cubicBezTo>
                    <a:pt x="5371" y="433"/>
                    <a:pt x="5635" y="1391"/>
                    <a:pt x="5010" y="1761"/>
                  </a:cubicBezTo>
                  <a:cubicBezTo>
                    <a:pt x="4942" y="1800"/>
                    <a:pt x="4904" y="1872"/>
                    <a:pt x="4904" y="1949"/>
                  </a:cubicBezTo>
                  <a:lnTo>
                    <a:pt x="4904" y="2445"/>
                  </a:lnTo>
                  <a:cubicBezTo>
                    <a:pt x="4904" y="2565"/>
                    <a:pt x="5000" y="2661"/>
                    <a:pt x="5120" y="2661"/>
                  </a:cubicBezTo>
                  <a:lnTo>
                    <a:pt x="6631" y="2661"/>
                  </a:lnTo>
                  <a:lnTo>
                    <a:pt x="6631" y="4172"/>
                  </a:lnTo>
                  <a:cubicBezTo>
                    <a:pt x="6631" y="4292"/>
                    <a:pt x="6727" y="4389"/>
                    <a:pt x="6848" y="4389"/>
                  </a:cubicBezTo>
                  <a:lnTo>
                    <a:pt x="7348" y="4389"/>
                  </a:lnTo>
                  <a:cubicBezTo>
                    <a:pt x="7420" y="4389"/>
                    <a:pt x="7493" y="4350"/>
                    <a:pt x="7531" y="4283"/>
                  </a:cubicBezTo>
                  <a:cubicBezTo>
                    <a:pt x="7675" y="4042"/>
                    <a:pt x="7907" y="3934"/>
                    <a:pt x="8137" y="3934"/>
                  </a:cubicBezTo>
                  <a:cubicBezTo>
                    <a:pt x="8500" y="3934"/>
                    <a:pt x="8859" y="4204"/>
                    <a:pt x="8859" y="4648"/>
                  </a:cubicBezTo>
                  <a:cubicBezTo>
                    <a:pt x="8859" y="5090"/>
                    <a:pt x="8500" y="5361"/>
                    <a:pt x="8137" y="5361"/>
                  </a:cubicBezTo>
                  <a:cubicBezTo>
                    <a:pt x="7907" y="5361"/>
                    <a:pt x="7675" y="5252"/>
                    <a:pt x="7531" y="5009"/>
                  </a:cubicBezTo>
                  <a:cubicBezTo>
                    <a:pt x="7493" y="4942"/>
                    <a:pt x="7420" y="4903"/>
                    <a:pt x="7348" y="4903"/>
                  </a:cubicBezTo>
                  <a:lnTo>
                    <a:pt x="6848" y="4903"/>
                  </a:lnTo>
                  <a:cubicBezTo>
                    <a:pt x="6727" y="4903"/>
                    <a:pt x="6631" y="5000"/>
                    <a:pt x="6631" y="5120"/>
                  </a:cubicBezTo>
                  <a:lnTo>
                    <a:pt x="6631" y="6631"/>
                  </a:lnTo>
                  <a:lnTo>
                    <a:pt x="5337" y="6631"/>
                  </a:lnTo>
                  <a:lnTo>
                    <a:pt x="5337" y="6467"/>
                  </a:lnTo>
                  <a:lnTo>
                    <a:pt x="5342" y="6467"/>
                  </a:lnTo>
                  <a:cubicBezTo>
                    <a:pt x="5731" y="6169"/>
                    <a:pt x="5890" y="5654"/>
                    <a:pt x="5736" y="5187"/>
                  </a:cubicBezTo>
                  <a:cubicBezTo>
                    <a:pt x="5577" y="4721"/>
                    <a:pt x="5140" y="4403"/>
                    <a:pt x="4649" y="4403"/>
                  </a:cubicBezTo>
                  <a:cubicBezTo>
                    <a:pt x="3547" y="4403"/>
                    <a:pt x="3080" y="5803"/>
                    <a:pt x="3956" y="6467"/>
                  </a:cubicBezTo>
                  <a:lnTo>
                    <a:pt x="3956" y="6631"/>
                  </a:lnTo>
                  <a:lnTo>
                    <a:pt x="2662" y="6631"/>
                  </a:lnTo>
                  <a:lnTo>
                    <a:pt x="2662" y="2661"/>
                  </a:lnTo>
                  <a:lnTo>
                    <a:pt x="4172" y="2661"/>
                  </a:lnTo>
                  <a:cubicBezTo>
                    <a:pt x="4293" y="2661"/>
                    <a:pt x="4389" y="2565"/>
                    <a:pt x="4389" y="2445"/>
                  </a:cubicBezTo>
                  <a:lnTo>
                    <a:pt x="4389" y="1949"/>
                  </a:lnTo>
                  <a:cubicBezTo>
                    <a:pt x="4389" y="1872"/>
                    <a:pt x="4350" y="1800"/>
                    <a:pt x="4283" y="1761"/>
                  </a:cubicBezTo>
                  <a:cubicBezTo>
                    <a:pt x="3662" y="1391"/>
                    <a:pt x="3922" y="433"/>
                    <a:pt x="4649" y="433"/>
                  </a:cubicBezTo>
                  <a:close/>
                  <a:moveTo>
                    <a:pt x="11039" y="7069"/>
                  </a:moveTo>
                  <a:lnTo>
                    <a:pt x="11039" y="11038"/>
                  </a:lnTo>
                  <a:lnTo>
                    <a:pt x="9528" y="11038"/>
                  </a:lnTo>
                  <a:cubicBezTo>
                    <a:pt x="9408" y="11038"/>
                    <a:pt x="9311" y="11135"/>
                    <a:pt x="9311" y="11255"/>
                  </a:cubicBezTo>
                  <a:lnTo>
                    <a:pt x="9311" y="11750"/>
                  </a:lnTo>
                  <a:cubicBezTo>
                    <a:pt x="9311" y="11827"/>
                    <a:pt x="9350" y="11900"/>
                    <a:pt x="9417" y="11938"/>
                  </a:cubicBezTo>
                  <a:cubicBezTo>
                    <a:pt x="10038" y="12309"/>
                    <a:pt x="9778" y="13266"/>
                    <a:pt x="9052" y="13266"/>
                  </a:cubicBezTo>
                  <a:cubicBezTo>
                    <a:pt x="8330" y="13266"/>
                    <a:pt x="8065" y="12309"/>
                    <a:pt x="8691" y="11938"/>
                  </a:cubicBezTo>
                  <a:cubicBezTo>
                    <a:pt x="8753" y="11900"/>
                    <a:pt x="8797" y="11827"/>
                    <a:pt x="8797" y="11750"/>
                  </a:cubicBezTo>
                  <a:lnTo>
                    <a:pt x="8797" y="11255"/>
                  </a:lnTo>
                  <a:cubicBezTo>
                    <a:pt x="8797" y="11135"/>
                    <a:pt x="8700" y="11038"/>
                    <a:pt x="8580" y="11038"/>
                  </a:cubicBezTo>
                  <a:lnTo>
                    <a:pt x="7069" y="11038"/>
                  </a:lnTo>
                  <a:lnTo>
                    <a:pt x="7069" y="9527"/>
                  </a:lnTo>
                  <a:cubicBezTo>
                    <a:pt x="7069" y="9407"/>
                    <a:pt x="6973" y="9311"/>
                    <a:pt x="6853" y="9311"/>
                  </a:cubicBezTo>
                  <a:lnTo>
                    <a:pt x="6352" y="9311"/>
                  </a:lnTo>
                  <a:cubicBezTo>
                    <a:pt x="6275" y="9311"/>
                    <a:pt x="6208" y="9349"/>
                    <a:pt x="6169" y="9417"/>
                  </a:cubicBezTo>
                  <a:cubicBezTo>
                    <a:pt x="6026" y="9659"/>
                    <a:pt x="5794" y="9768"/>
                    <a:pt x="5564" y="9768"/>
                  </a:cubicBezTo>
                  <a:cubicBezTo>
                    <a:pt x="5201" y="9768"/>
                    <a:pt x="4841" y="9496"/>
                    <a:pt x="4841" y="9051"/>
                  </a:cubicBezTo>
                  <a:cubicBezTo>
                    <a:pt x="4841" y="8609"/>
                    <a:pt x="5200" y="8339"/>
                    <a:pt x="5563" y="8339"/>
                  </a:cubicBezTo>
                  <a:cubicBezTo>
                    <a:pt x="5793" y="8339"/>
                    <a:pt x="6026" y="8448"/>
                    <a:pt x="6169" y="8690"/>
                  </a:cubicBezTo>
                  <a:cubicBezTo>
                    <a:pt x="6208" y="8758"/>
                    <a:pt x="6275" y="8796"/>
                    <a:pt x="6352" y="8796"/>
                  </a:cubicBezTo>
                  <a:lnTo>
                    <a:pt x="6853" y="8796"/>
                  </a:lnTo>
                  <a:cubicBezTo>
                    <a:pt x="6973" y="8796"/>
                    <a:pt x="7069" y="8700"/>
                    <a:pt x="7069" y="8580"/>
                  </a:cubicBezTo>
                  <a:lnTo>
                    <a:pt x="7069" y="7069"/>
                  </a:lnTo>
                  <a:lnTo>
                    <a:pt x="8363" y="7069"/>
                  </a:lnTo>
                  <a:lnTo>
                    <a:pt x="8363" y="7232"/>
                  </a:lnTo>
                  <a:cubicBezTo>
                    <a:pt x="7483" y="7896"/>
                    <a:pt x="7954" y="9296"/>
                    <a:pt x="9052" y="9296"/>
                  </a:cubicBezTo>
                  <a:cubicBezTo>
                    <a:pt x="9547" y="9296"/>
                    <a:pt x="9985" y="8979"/>
                    <a:pt x="10139" y="8512"/>
                  </a:cubicBezTo>
                  <a:cubicBezTo>
                    <a:pt x="10298" y="8045"/>
                    <a:pt x="10139" y="7531"/>
                    <a:pt x="9744" y="7232"/>
                  </a:cubicBezTo>
                  <a:lnTo>
                    <a:pt x="9744" y="7069"/>
                  </a:lnTo>
                  <a:close/>
                  <a:moveTo>
                    <a:pt x="4649" y="0"/>
                  </a:moveTo>
                  <a:cubicBezTo>
                    <a:pt x="3552" y="0"/>
                    <a:pt x="3080" y="1396"/>
                    <a:pt x="3961" y="2060"/>
                  </a:cubicBezTo>
                  <a:lnTo>
                    <a:pt x="3961" y="2228"/>
                  </a:lnTo>
                  <a:lnTo>
                    <a:pt x="2450" y="2228"/>
                  </a:lnTo>
                  <a:cubicBezTo>
                    <a:pt x="2330" y="2228"/>
                    <a:pt x="2228" y="2324"/>
                    <a:pt x="2228" y="2445"/>
                  </a:cubicBezTo>
                  <a:lnTo>
                    <a:pt x="2228" y="8358"/>
                  </a:lnTo>
                  <a:lnTo>
                    <a:pt x="2065" y="8358"/>
                  </a:lnTo>
                  <a:cubicBezTo>
                    <a:pt x="1826" y="8041"/>
                    <a:pt x="1491" y="7899"/>
                    <a:pt x="1160" y="7899"/>
                  </a:cubicBezTo>
                  <a:cubicBezTo>
                    <a:pt x="574" y="7899"/>
                    <a:pt x="1" y="8346"/>
                    <a:pt x="1" y="9051"/>
                  </a:cubicBezTo>
                  <a:cubicBezTo>
                    <a:pt x="1" y="9542"/>
                    <a:pt x="318" y="9980"/>
                    <a:pt x="785" y="10134"/>
                  </a:cubicBezTo>
                  <a:cubicBezTo>
                    <a:pt x="906" y="10175"/>
                    <a:pt x="1030" y="10195"/>
                    <a:pt x="1152" y="10195"/>
                  </a:cubicBezTo>
                  <a:cubicBezTo>
                    <a:pt x="1504" y="10195"/>
                    <a:pt x="1844" y="10032"/>
                    <a:pt x="2065" y="9739"/>
                  </a:cubicBezTo>
                  <a:lnTo>
                    <a:pt x="2233" y="9739"/>
                  </a:lnTo>
                  <a:lnTo>
                    <a:pt x="2233" y="11250"/>
                  </a:lnTo>
                  <a:cubicBezTo>
                    <a:pt x="2233" y="11370"/>
                    <a:pt x="2330" y="11467"/>
                    <a:pt x="2450" y="11467"/>
                  </a:cubicBezTo>
                  <a:lnTo>
                    <a:pt x="3220" y="11467"/>
                  </a:lnTo>
                  <a:cubicBezTo>
                    <a:pt x="3508" y="11467"/>
                    <a:pt x="3508" y="11034"/>
                    <a:pt x="3220" y="11034"/>
                  </a:cubicBezTo>
                  <a:lnTo>
                    <a:pt x="2666" y="11034"/>
                  </a:lnTo>
                  <a:lnTo>
                    <a:pt x="2666" y="9523"/>
                  </a:lnTo>
                  <a:cubicBezTo>
                    <a:pt x="2666" y="9402"/>
                    <a:pt x="2570" y="9306"/>
                    <a:pt x="2450" y="9306"/>
                  </a:cubicBezTo>
                  <a:lnTo>
                    <a:pt x="1954" y="9306"/>
                  </a:lnTo>
                  <a:cubicBezTo>
                    <a:pt x="1877" y="9306"/>
                    <a:pt x="1805" y="9345"/>
                    <a:pt x="1767" y="9412"/>
                  </a:cubicBezTo>
                  <a:cubicBezTo>
                    <a:pt x="1623" y="9655"/>
                    <a:pt x="1391" y="9763"/>
                    <a:pt x="1160" y="9763"/>
                  </a:cubicBezTo>
                  <a:cubicBezTo>
                    <a:pt x="797" y="9763"/>
                    <a:pt x="439" y="9493"/>
                    <a:pt x="439" y="9051"/>
                  </a:cubicBezTo>
                  <a:cubicBezTo>
                    <a:pt x="439" y="8606"/>
                    <a:pt x="797" y="8336"/>
                    <a:pt x="1161" y="8336"/>
                  </a:cubicBezTo>
                  <a:cubicBezTo>
                    <a:pt x="1391" y="8336"/>
                    <a:pt x="1623" y="8445"/>
                    <a:pt x="1767" y="8685"/>
                  </a:cubicBezTo>
                  <a:cubicBezTo>
                    <a:pt x="1805" y="8753"/>
                    <a:pt x="1877" y="8791"/>
                    <a:pt x="1954" y="8791"/>
                  </a:cubicBezTo>
                  <a:lnTo>
                    <a:pt x="2450" y="8791"/>
                  </a:lnTo>
                  <a:cubicBezTo>
                    <a:pt x="2570" y="8791"/>
                    <a:pt x="2666" y="8695"/>
                    <a:pt x="2666" y="8575"/>
                  </a:cubicBezTo>
                  <a:lnTo>
                    <a:pt x="2666" y="7064"/>
                  </a:lnTo>
                  <a:lnTo>
                    <a:pt x="4177" y="7064"/>
                  </a:lnTo>
                  <a:cubicBezTo>
                    <a:pt x="4298" y="7064"/>
                    <a:pt x="4394" y="6968"/>
                    <a:pt x="4394" y="6847"/>
                  </a:cubicBezTo>
                  <a:lnTo>
                    <a:pt x="4394" y="6352"/>
                  </a:lnTo>
                  <a:cubicBezTo>
                    <a:pt x="4394" y="6275"/>
                    <a:pt x="4355" y="6203"/>
                    <a:pt x="4288" y="6164"/>
                  </a:cubicBezTo>
                  <a:cubicBezTo>
                    <a:pt x="3662" y="5794"/>
                    <a:pt x="3927" y="4836"/>
                    <a:pt x="4654" y="4836"/>
                  </a:cubicBezTo>
                  <a:cubicBezTo>
                    <a:pt x="5375" y="4836"/>
                    <a:pt x="5640" y="5794"/>
                    <a:pt x="5014" y="6164"/>
                  </a:cubicBezTo>
                  <a:cubicBezTo>
                    <a:pt x="4947" y="6203"/>
                    <a:pt x="4909" y="6275"/>
                    <a:pt x="4909" y="6352"/>
                  </a:cubicBezTo>
                  <a:lnTo>
                    <a:pt x="4909" y="6847"/>
                  </a:lnTo>
                  <a:cubicBezTo>
                    <a:pt x="4909" y="6968"/>
                    <a:pt x="5005" y="7064"/>
                    <a:pt x="5125" y="7064"/>
                  </a:cubicBezTo>
                  <a:lnTo>
                    <a:pt x="6636" y="7064"/>
                  </a:lnTo>
                  <a:lnTo>
                    <a:pt x="6636" y="8358"/>
                  </a:lnTo>
                  <a:lnTo>
                    <a:pt x="6472" y="8358"/>
                  </a:lnTo>
                  <a:cubicBezTo>
                    <a:pt x="6233" y="8043"/>
                    <a:pt x="5898" y="7901"/>
                    <a:pt x="5568" y="7901"/>
                  </a:cubicBezTo>
                  <a:cubicBezTo>
                    <a:pt x="4981" y="7901"/>
                    <a:pt x="4408" y="8346"/>
                    <a:pt x="4408" y="9051"/>
                  </a:cubicBezTo>
                  <a:cubicBezTo>
                    <a:pt x="4408" y="9542"/>
                    <a:pt x="4726" y="9980"/>
                    <a:pt x="5193" y="10139"/>
                  </a:cubicBezTo>
                  <a:cubicBezTo>
                    <a:pt x="5311" y="10178"/>
                    <a:pt x="5433" y="10197"/>
                    <a:pt x="5554" y="10197"/>
                  </a:cubicBezTo>
                  <a:cubicBezTo>
                    <a:pt x="5907" y="10197"/>
                    <a:pt x="6250" y="10034"/>
                    <a:pt x="6472" y="9744"/>
                  </a:cubicBezTo>
                  <a:lnTo>
                    <a:pt x="6636" y="9744"/>
                  </a:lnTo>
                  <a:lnTo>
                    <a:pt x="6636" y="11034"/>
                  </a:lnTo>
                  <a:lnTo>
                    <a:pt x="3893" y="11034"/>
                  </a:lnTo>
                  <a:cubicBezTo>
                    <a:pt x="3605" y="11034"/>
                    <a:pt x="3605" y="11471"/>
                    <a:pt x="3893" y="11471"/>
                  </a:cubicBezTo>
                  <a:lnTo>
                    <a:pt x="8363" y="11471"/>
                  </a:lnTo>
                  <a:lnTo>
                    <a:pt x="8363" y="11635"/>
                  </a:lnTo>
                  <a:cubicBezTo>
                    <a:pt x="7488" y="12299"/>
                    <a:pt x="7954" y="13699"/>
                    <a:pt x="9056" y="13699"/>
                  </a:cubicBezTo>
                  <a:cubicBezTo>
                    <a:pt x="9547" y="13699"/>
                    <a:pt x="9985" y="13382"/>
                    <a:pt x="10144" y="12915"/>
                  </a:cubicBezTo>
                  <a:cubicBezTo>
                    <a:pt x="10298" y="12448"/>
                    <a:pt x="10139" y="11933"/>
                    <a:pt x="9749" y="11635"/>
                  </a:cubicBezTo>
                  <a:lnTo>
                    <a:pt x="9749" y="11471"/>
                  </a:lnTo>
                  <a:lnTo>
                    <a:pt x="11255" y="11471"/>
                  </a:lnTo>
                  <a:cubicBezTo>
                    <a:pt x="11376" y="11471"/>
                    <a:pt x="11472" y="11375"/>
                    <a:pt x="11472" y="11255"/>
                  </a:cubicBezTo>
                  <a:lnTo>
                    <a:pt x="11472" y="5341"/>
                  </a:lnTo>
                  <a:lnTo>
                    <a:pt x="11635" y="5341"/>
                  </a:lnTo>
                  <a:cubicBezTo>
                    <a:pt x="11868" y="5648"/>
                    <a:pt x="12210" y="5796"/>
                    <a:pt x="12549" y="5796"/>
                  </a:cubicBezTo>
                  <a:cubicBezTo>
                    <a:pt x="12962" y="5796"/>
                    <a:pt x="13371" y="5578"/>
                    <a:pt x="13579" y="5158"/>
                  </a:cubicBezTo>
                  <a:cubicBezTo>
                    <a:pt x="13960" y="4398"/>
                    <a:pt x="13406" y="3503"/>
                    <a:pt x="12554" y="3503"/>
                  </a:cubicBezTo>
                  <a:lnTo>
                    <a:pt x="12550" y="3498"/>
                  </a:lnTo>
                  <a:cubicBezTo>
                    <a:pt x="12194" y="3503"/>
                    <a:pt x="11852" y="3672"/>
                    <a:pt x="11635" y="3955"/>
                  </a:cubicBezTo>
                  <a:lnTo>
                    <a:pt x="11472" y="3955"/>
                  </a:lnTo>
                  <a:lnTo>
                    <a:pt x="11472" y="2445"/>
                  </a:lnTo>
                  <a:cubicBezTo>
                    <a:pt x="11472" y="2324"/>
                    <a:pt x="11371" y="2228"/>
                    <a:pt x="11255" y="2228"/>
                  </a:cubicBezTo>
                  <a:lnTo>
                    <a:pt x="10529" y="2228"/>
                  </a:lnTo>
                  <a:cubicBezTo>
                    <a:pt x="10240" y="2228"/>
                    <a:pt x="10240" y="2661"/>
                    <a:pt x="10529" y="2661"/>
                  </a:cubicBezTo>
                  <a:lnTo>
                    <a:pt x="11039" y="2661"/>
                  </a:lnTo>
                  <a:lnTo>
                    <a:pt x="11039" y="4172"/>
                  </a:lnTo>
                  <a:cubicBezTo>
                    <a:pt x="11039" y="4292"/>
                    <a:pt x="11135" y="4389"/>
                    <a:pt x="11255" y="4389"/>
                  </a:cubicBezTo>
                  <a:lnTo>
                    <a:pt x="11751" y="4389"/>
                  </a:lnTo>
                  <a:cubicBezTo>
                    <a:pt x="11828" y="4389"/>
                    <a:pt x="11900" y="4350"/>
                    <a:pt x="11939" y="4283"/>
                  </a:cubicBezTo>
                  <a:cubicBezTo>
                    <a:pt x="12082" y="4042"/>
                    <a:pt x="12314" y="3934"/>
                    <a:pt x="12543" y="3934"/>
                  </a:cubicBezTo>
                  <a:cubicBezTo>
                    <a:pt x="12905" y="3934"/>
                    <a:pt x="13262" y="4204"/>
                    <a:pt x="13262" y="4648"/>
                  </a:cubicBezTo>
                  <a:cubicBezTo>
                    <a:pt x="13262" y="5090"/>
                    <a:pt x="12905" y="5361"/>
                    <a:pt x="12543" y="5361"/>
                  </a:cubicBezTo>
                  <a:cubicBezTo>
                    <a:pt x="12314" y="5361"/>
                    <a:pt x="12082" y="5252"/>
                    <a:pt x="11939" y="5009"/>
                  </a:cubicBezTo>
                  <a:cubicBezTo>
                    <a:pt x="11900" y="4942"/>
                    <a:pt x="11828" y="4903"/>
                    <a:pt x="11751" y="4903"/>
                  </a:cubicBezTo>
                  <a:lnTo>
                    <a:pt x="11255" y="4903"/>
                  </a:lnTo>
                  <a:cubicBezTo>
                    <a:pt x="11135" y="4903"/>
                    <a:pt x="11039" y="5000"/>
                    <a:pt x="11039" y="5120"/>
                  </a:cubicBezTo>
                  <a:lnTo>
                    <a:pt x="11039" y="6631"/>
                  </a:lnTo>
                  <a:lnTo>
                    <a:pt x="9528" y="6631"/>
                  </a:lnTo>
                  <a:cubicBezTo>
                    <a:pt x="9408" y="6631"/>
                    <a:pt x="9311" y="6727"/>
                    <a:pt x="9311" y="6847"/>
                  </a:cubicBezTo>
                  <a:lnTo>
                    <a:pt x="9311" y="7348"/>
                  </a:lnTo>
                  <a:cubicBezTo>
                    <a:pt x="9311" y="7425"/>
                    <a:pt x="9350" y="7492"/>
                    <a:pt x="9417" y="7531"/>
                  </a:cubicBezTo>
                  <a:cubicBezTo>
                    <a:pt x="10043" y="7901"/>
                    <a:pt x="9778" y="8859"/>
                    <a:pt x="9052" y="8859"/>
                  </a:cubicBezTo>
                  <a:cubicBezTo>
                    <a:pt x="8330" y="8859"/>
                    <a:pt x="8065" y="7901"/>
                    <a:pt x="8691" y="7531"/>
                  </a:cubicBezTo>
                  <a:cubicBezTo>
                    <a:pt x="8758" y="7492"/>
                    <a:pt x="8797" y="7425"/>
                    <a:pt x="8797" y="7348"/>
                  </a:cubicBezTo>
                  <a:lnTo>
                    <a:pt x="8797" y="6847"/>
                  </a:lnTo>
                  <a:cubicBezTo>
                    <a:pt x="8797" y="6727"/>
                    <a:pt x="8700" y="6631"/>
                    <a:pt x="8580" y="6631"/>
                  </a:cubicBezTo>
                  <a:lnTo>
                    <a:pt x="7069" y="6631"/>
                  </a:lnTo>
                  <a:lnTo>
                    <a:pt x="7069" y="5336"/>
                  </a:lnTo>
                  <a:lnTo>
                    <a:pt x="7233" y="5336"/>
                  </a:lnTo>
                  <a:cubicBezTo>
                    <a:pt x="7454" y="5629"/>
                    <a:pt x="7794" y="5792"/>
                    <a:pt x="8145" y="5792"/>
                  </a:cubicBezTo>
                  <a:cubicBezTo>
                    <a:pt x="8268" y="5792"/>
                    <a:pt x="8392" y="5772"/>
                    <a:pt x="8513" y="5731"/>
                  </a:cubicBezTo>
                  <a:cubicBezTo>
                    <a:pt x="8979" y="5577"/>
                    <a:pt x="9297" y="5139"/>
                    <a:pt x="9297" y="4644"/>
                  </a:cubicBezTo>
                  <a:cubicBezTo>
                    <a:pt x="9297" y="3942"/>
                    <a:pt x="8724" y="3496"/>
                    <a:pt x="8138" y="3496"/>
                  </a:cubicBezTo>
                  <a:cubicBezTo>
                    <a:pt x="7807" y="3496"/>
                    <a:pt x="7472" y="3638"/>
                    <a:pt x="7233" y="3955"/>
                  </a:cubicBezTo>
                  <a:lnTo>
                    <a:pt x="7069" y="3955"/>
                  </a:lnTo>
                  <a:lnTo>
                    <a:pt x="7069" y="2661"/>
                  </a:lnTo>
                  <a:lnTo>
                    <a:pt x="9807" y="2661"/>
                  </a:lnTo>
                  <a:cubicBezTo>
                    <a:pt x="10096" y="2661"/>
                    <a:pt x="10096" y="2228"/>
                    <a:pt x="9807" y="2228"/>
                  </a:cubicBezTo>
                  <a:lnTo>
                    <a:pt x="5342" y="2228"/>
                  </a:lnTo>
                  <a:lnTo>
                    <a:pt x="5342" y="2060"/>
                  </a:lnTo>
                  <a:cubicBezTo>
                    <a:pt x="5736" y="1761"/>
                    <a:pt x="5895" y="1246"/>
                    <a:pt x="5736" y="780"/>
                  </a:cubicBezTo>
                  <a:cubicBezTo>
                    <a:pt x="5582" y="313"/>
                    <a:pt x="5144" y="0"/>
                    <a:pt x="464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07" name="Google Shape;14307;p93"/>
          <p:cNvGrpSpPr/>
          <p:nvPr/>
        </p:nvGrpSpPr>
        <p:grpSpPr>
          <a:xfrm>
            <a:off x="7552673" y="3674988"/>
            <a:ext cx="359186" cy="291545"/>
            <a:chOff x="7552673" y="3859563"/>
            <a:chExt cx="359186" cy="291545"/>
          </a:xfrm>
        </p:grpSpPr>
        <p:sp>
          <p:nvSpPr>
            <p:cNvPr id="14308" name="Google Shape;14308;p93"/>
            <p:cNvSpPr/>
            <p:nvPr/>
          </p:nvSpPr>
          <p:spPr>
            <a:xfrm>
              <a:off x="7557840" y="3887338"/>
              <a:ext cx="348721" cy="258603"/>
            </a:xfrm>
            <a:custGeom>
              <a:avLst/>
              <a:gdLst/>
              <a:ahLst/>
              <a:cxnLst/>
              <a:rect l="l" t="t" r="r" b="b"/>
              <a:pathLst>
                <a:path w="13296" h="9860" extrusionOk="0">
                  <a:moveTo>
                    <a:pt x="646" y="0"/>
                  </a:moveTo>
                  <a:cubicBezTo>
                    <a:pt x="290" y="0"/>
                    <a:pt x="1" y="284"/>
                    <a:pt x="1" y="640"/>
                  </a:cubicBezTo>
                  <a:lnTo>
                    <a:pt x="1" y="9220"/>
                  </a:lnTo>
                  <a:cubicBezTo>
                    <a:pt x="1" y="9571"/>
                    <a:pt x="290" y="9860"/>
                    <a:pt x="646" y="9860"/>
                  </a:cubicBezTo>
                  <a:lnTo>
                    <a:pt x="12651" y="9860"/>
                  </a:lnTo>
                  <a:cubicBezTo>
                    <a:pt x="13007" y="9860"/>
                    <a:pt x="13296" y="9571"/>
                    <a:pt x="13296" y="9220"/>
                  </a:cubicBezTo>
                  <a:lnTo>
                    <a:pt x="13296" y="640"/>
                  </a:lnTo>
                  <a:cubicBezTo>
                    <a:pt x="13296" y="284"/>
                    <a:pt x="13007" y="0"/>
                    <a:pt x="12651" y="0"/>
                  </a:cubicBezTo>
                  <a:close/>
                </a:path>
              </a:pathLst>
            </a:custGeom>
            <a:solidFill>
              <a:srgbClr val="E8E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09" name="Google Shape;14309;p93"/>
            <p:cNvSpPr/>
            <p:nvPr/>
          </p:nvSpPr>
          <p:spPr>
            <a:xfrm>
              <a:off x="7557840" y="3887338"/>
              <a:ext cx="348721" cy="33729"/>
            </a:xfrm>
            <a:custGeom>
              <a:avLst/>
              <a:gdLst/>
              <a:ahLst/>
              <a:cxnLst/>
              <a:rect l="l" t="t" r="r" b="b"/>
              <a:pathLst>
                <a:path w="13296" h="1286" extrusionOk="0">
                  <a:moveTo>
                    <a:pt x="646" y="0"/>
                  </a:moveTo>
                  <a:cubicBezTo>
                    <a:pt x="290" y="0"/>
                    <a:pt x="1" y="284"/>
                    <a:pt x="1" y="640"/>
                  </a:cubicBezTo>
                  <a:lnTo>
                    <a:pt x="1" y="1285"/>
                  </a:lnTo>
                  <a:lnTo>
                    <a:pt x="13296" y="1285"/>
                  </a:lnTo>
                  <a:lnTo>
                    <a:pt x="13296" y="640"/>
                  </a:lnTo>
                  <a:cubicBezTo>
                    <a:pt x="13296" y="284"/>
                    <a:pt x="13007" y="0"/>
                    <a:pt x="12651" y="0"/>
                  </a:cubicBezTo>
                  <a:close/>
                </a:path>
              </a:pathLst>
            </a:custGeom>
            <a:solidFill>
              <a:srgbClr val="A1A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0" name="Google Shape;14310;p93"/>
            <p:cNvSpPr/>
            <p:nvPr/>
          </p:nvSpPr>
          <p:spPr>
            <a:xfrm>
              <a:off x="7574756" y="3887207"/>
              <a:ext cx="56179" cy="28168"/>
            </a:xfrm>
            <a:custGeom>
              <a:avLst/>
              <a:gdLst/>
              <a:ahLst/>
              <a:cxnLst/>
              <a:rect l="l" t="t" r="r" b="b"/>
              <a:pathLst>
                <a:path w="2142" h="1074" extrusionOk="0">
                  <a:moveTo>
                    <a:pt x="1" y="1"/>
                  </a:moveTo>
                  <a:lnTo>
                    <a:pt x="1" y="217"/>
                  </a:lnTo>
                  <a:cubicBezTo>
                    <a:pt x="1" y="689"/>
                    <a:pt x="386" y="1074"/>
                    <a:pt x="857" y="1074"/>
                  </a:cubicBezTo>
                  <a:lnTo>
                    <a:pt x="1285" y="1074"/>
                  </a:lnTo>
                  <a:cubicBezTo>
                    <a:pt x="1762" y="1074"/>
                    <a:pt x="2142" y="689"/>
                    <a:pt x="2142" y="217"/>
                  </a:cubicBezTo>
                  <a:lnTo>
                    <a:pt x="2142" y="1"/>
                  </a:lnTo>
                  <a:close/>
                </a:path>
              </a:pathLst>
            </a:custGeom>
            <a:solidFill>
              <a:srgbClr val="82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1" name="Google Shape;14311;p93"/>
            <p:cNvSpPr/>
            <p:nvPr/>
          </p:nvSpPr>
          <p:spPr>
            <a:xfrm>
              <a:off x="7833464" y="3887207"/>
              <a:ext cx="56179" cy="28168"/>
            </a:xfrm>
            <a:custGeom>
              <a:avLst/>
              <a:gdLst/>
              <a:ahLst/>
              <a:cxnLst/>
              <a:rect l="l" t="t" r="r" b="b"/>
              <a:pathLst>
                <a:path w="2142" h="1074" extrusionOk="0">
                  <a:moveTo>
                    <a:pt x="1" y="1"/>
                  </a:moveTo>
                  <a:lnTo>
                    <a:pt x="1" y="217"/>
                  </a:lnTo>
                  <a:cubicBezTo>
                    <a:pt x="1" y="689"/>
                    <a:pt x="381" y="1074"/>
                    <a:pt x="857" y="1074"/>
                  </a:cubicBezTo>
                  <a:lnTo>
                    <a:pt x="1285" y="1074"/>
                  </a:lnTo>
                  <a:cubicBezTo>
                    <a:pt x="1757" y="1074"/>
                    <a:pt x="2142" y="689"/>
                    <a:pt x="2142" y="217"/>
                  </a:cubicBezTo>
                  <a:lnTo>
                    <a:pt x="2142" y="1"/>
                  </a:lnTo>
                  <a:close/>
                </a:path>
              </a:pathLst>
            </a:custGeom>
            <a:solidFill>
              <a:srgbClr val="82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2" name="Google Shape;14312;p93"/>
            <p:cNvSpPr/>
            <p:nvPr/>
          </p:nvSpPr>
          <p:spPr>
            <a:xfrm>
              <a:off x="7591542" y="3864861"/>
              <a:ext cx="22608" cy="33729"/>
            </a:xfrm>
            <a:custGeom>
              <a:avLst/>
              <a:gdLst/>
              <a:ahLst/>
              <a:cxnLst/>
              <a:rect l="l" t="t" r="r" b="b"/>
              <a:pathLst>
                <a:path w="862" h="1286" extrusionOk="0">
                  <a:moveTo>
                    <a:pt x="217" y="1"/>
                  </a:moveTo>
                  <a:cubicBezTo>
                    <a:pt x="97" y="1"/>
                    <a:pt x="1" y="92"/>
                    <a:pt x="1" y="213"/>
                  </a:cubicBezTo>
                  <a:lnTo>
                    <a:pt x="1" y="1069"/>
                  </a:lnTo>
                  <a:cubicBezTo>
                    <a:pt x="1" y="1189"/>
                    <a:pt x="97" y="1286"/>
                    <a:pt x="217" y="1286"/>
                  </a:cubicBezTo>
                  <a:lnTo>
                    <a:pt x="645" y="1286"/>
                  </a:lnTo>
                  <a:cubicBezTo>
                    <a:pt x="766" y="1286"/>
                    <a:pt x="862" y="1189"/>
                    <a:pt x="862" y="1069"/>
                  </a:cubicBezTo>
                  <a:lnTo>
                    <a:pt x="862" y="213"/>
                  </a:lnTo>
                  <a:cubicBezTo>
                    <a:pt x="862" y="92"/>
                    <a:pt x="766" y="1"/>
                    <a:pt x="645" y="1"/>
                  </a:cubicBezTo>
                  <a:close/>
                </a:path>
              </a:pathLst>
            </a:custGeom>
            <a:solidFill>
              <a:srgbClr val="BDC6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3" name="Google Shape;14313;p93"/>
            <p:cNvSpPr/>
            <p:nvPr/>
          </p:nvSpPr>
          <p:spPr>
            <a:xfrm>
              <a:off x="7591673" y="3864756"/>
              <a:ext cx="22477" cy="16917"/>
            </a:xfrm>
            <a:custGeom>
              <a:avLst/>
              <a:gdLst/>
              <a:ahLst/>
              <a:cxnLst/>
              <a:rect l="l" t="t" r="r" b="b"/>
              <a:pathLst>
                <a:path w="857" h="645" extrusionOk="0">
                  <a:moveTo>
                    <a:pt x="212" y="0"/>
                  </a:moveTo>
                  <a:cubicBezTo>
                    <a:pt x="92" y="0"/>
                    <a:pt x="0" y="96"/>
                    <a:pt x="0" y="217"/>
                  </a:cubicBezTo>
                  <a:lnTo>
                    <a:pt x="0" y="645"/>
                  </a:lnTo>
                  <a:lnTo>
                    <a:pt x="857" y="645"/>
                  </a:lnTo>
                  <a:lnTo>
                    <a:pt x="857" y="217"/>
                  </a:lnTo>
                  <a:cubicBezTo>
                    <a:pt x="857" y="96"/>
                    <a:pt x="761" y="0"/>
                    <a:pt x="640" y="0"/>
                  </a:cubicBezTo>
                  <a:close/>
                </a:path>
              </a:pathLst>
            </a:custGeom>
            <a:solidFill>
              <a:srgbClr val="D2D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4" name="Google Shape;14314;p93"/>
            <p:cNvSpPr/>
            <p:nvPr/>
          </p:nvSpPr>
          <p:spPr>
            <a:xfrm>
              <a:off x="7850250" y="3864861"/>
              <a:ext cx="22503" cy="33729"/>
            </a:xfrm>
            <a:custGeom>
              <a:avLst/>
              <a:gdLst/>
              <a:ahLst/>
              <a:cxnLst/>
              <a:rect l="l" t="t" r="r" b="b"/>
              <a:pathLst>
                <a:path w="858" h="1286" extrusionOk="0">
                  <a:moveTo>
                    <a:pt x="654" y="1"/>
                  </a:moveTo>
                  <a:cubicBezTo>
                    <a:pt x="651" y="1"/>
                    <a:pt x="648" y="1"/>
                    <a:pt x="645" y="1"/>
                  </a:cubicBezTo>
                  <a:lnTo>
                    <a:pt x="217" y="1"/>
                  </a:lnTo>
                  <a:cubicBezTo>
                    <a:pt x="97" y="1"/>
                    <a:pt x="1" y="92"/>
                    <a:pt x="1" y="213"/>
                  </a:cubicBezTo>
                  <a:lnTo>
                    <a:pt x="1" y="1069"/>
                  </a:lnTo>
                  <a:cubicBezTo>
                    <a:pt x="1" y="1189"/>
                    <a:pt x="97" y="1286"/>
                    <a:pt x="217" y="1286"/>
                  </a:cubicBezTo>
                  <a:lnTo>
                    <a:pt x="645" y="1286"/>
                  </a:lnTo>
                  <a:cubicBezTo>
                    <a:pt x="761" y="1286"/>
                    <a:pt x="857" y="1189"/>
                    <a:pt x="857" y="1069"/>
                  </a:cubicBezTo>
                  <a:lnTo>
                    <a:pt x="857" y="213"/>
                  </a:lnTo>
                  <a:cubicBezTo>
                    <a:pt x="857" y="95"/>
                    <a:pt x="765" y="1"/>
                    <a:pt x="654" y="1"/>
                  </a:cubicBezTo>
                  <a:close/>
                </a:path>
              </a:pathLst>
            </a:custGeom>
            <a:solidFill>
              <a:srgbClr val="BDC6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5" name="Google Shape;14315;p93"/>
            <p:cNvSpPr/>
            <p:nvPr/>
          </p:nvSpPr>
          <p:spPr>
            <a:xfrm>
              <a:off x="7850250" y="3864756"/>
              <a:ext cx="22503" cy="16917"/>
            </a:xfrm>
            <a:custGeom>
              <a:avLst/>
              <a:gdLst/>
              <a:ahLst/>
              <a:cxnLst/>
              <a:rect l="l" t="t" r="r" b="b"/>
              <a:pathLst>
                <a:path w="858" h="645" extrusionOk="0">
                  <a:moveTo>
                    <a:pt x="217" y="0"/>
                  </a:moveTo>
                  <a:cubicBezTo>
                    <a:pt x="97" y="0"/>
                    <a:pt x="1" y="96"/>
                    <a:pt x="1" y="217"/>
                  </a:cubicBezTo>
                  <a:lnTo>
                    <a:pt x="1" y="645"/>
                  </a:lnTo>
                  <a:lnTo>
                    <a:pt x="857" y="645"/>
                  </a:lnTo>
                  <a:lnTo>
                    <a:pt x="857" y="217"/>
                  </a:lnTo>
                  <a:cubicBezTo>
                    <a:pt x="857" y="96"/>
                    <a:pt x="761" y="0"/>
                    <a:pt x="645" y="0"/>
                  </a:cubicBezTo>
                  <a:close/>
                </a:path>
              </a:pathLst>
            </a:custGeom>
            <a:solidFill>
              <a:srgbClr val="D2D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6" name="Google Shape;14316;p93"/>
            <p:cNvSpPr/>
            <p:nvPr/>
          </p:nvSpPr>
          <p:spPr>
            <a:xfrm>
              <a:off x="7557840" y="3921040"/>
              <a:ext cx="348721" cy="16917"/>
            </a:xfrm>
            <a:custGeom>
              <a:avLst/>
              <a:gdLst/>
              <a:ahLst/>
              <a:cxnLst/>
              <a:rect l="l" t="t" r="r" b="b"/>
              <a:pathLst>
                <a:path w="13296" h="645" extrusionOk="0">
                  <a:moveTo>
                    <a:pt x="1" y="0"/>
                  </a:moveTo>
                  <a:lnTo>
                    <a:pt x="1" y="645"/>
                  </a:lnTo>
                  <a:lnTo>
                    <a:pt x="13296" y="645"/>
                  </a:lnTo>
                  <a:lnTo>
                    <a:pt x="13296" y="0"/>
                  </a:lnTo>
                  <a:close/>
                </a:path>
              </a:pathLst>
            </a:custGeom>
            <a:solidFill>
              <a:srgbClr val="DD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7" name="Google Shape;14317;p93"/>
            <p:cNvSpPr/>
            <p:nvPr/>
          </p:nvSpPr>
          <p:spPr>
            <a:xfrm>
              <a:off x="7552673" y="3859563"/>
              <a:ext cx="359186" cy="291545"/>
            </a:xfrm>
            <a:custGeom>
              <a:avLst/>
              <a:gdLst/>
              <a:ahLst/>
              <a:cxnLst/>
              <a:rect l="l" t="t" r="r" b="b"/>
              <a:pathLst>
                <a:path w="13695" h="11116" extrusionOk="0">
                  <a:moveTo>
                    <a:pt x="2127" y="400"/>
                  </a:moveTo>
                  <a:cubicBezTo>
                    <a:pt x="2132" y="400"/>
                    <a:pt x="2142" y="405"/>
                    <a:pt x="2142" y="415"/>
                  </a:cubicBezTo>
                  <a:lnTo>
                    <a:pt x="2142" y="1271"/>
                  </a:lnTo>
                  <a:cubicBezTo>
                    <a:pt x="2142" y="1281"/>
                    <a:pt x="2132" y="1286"/>
                    <a:pt x="2127" y="1286"/>
                  </a:cubicBezTo>
                  <a:lnTo>
                    <a:pt x="1699" y="1286"/>
                  </a:lnTo>
                  <a:cubicBezTo>
                    <a:pt x="1689" y="1286"/>
                    <a:pt x="1685" y="1281"/>
                    <a:pt x="1685" y="1271"/>
                  </a:cubicBezTo>
                  <a:lnTo>
                    <a:pt x="1685" y="415"/>
                  </a:lnTo>
                  <a:cubicBezTo>
                    <a:pt x="1685" y="405"/>
                    <a:pt x="1689" y="400"/>
                    <a:pt x="1699" y="400"/>
                  </a:cubicBezTo>
                  <a:close/>
                  <a:moveTo>
                    <a:pt x="11991" y="400"/>
                  </a:moveTo>
                  <a:cubicBezTo>
                    <a:pt x="11996" y="400"/>
                    <a:pt x="12006" y="405"/>
                    <a:pt x="12006" y="415"/>
                  </a:cubicBezTo>
                  <a:lnTo>
                    <a:pt x="12006" y="1271"/>
                  </a:lnTo>
                  <a:cubicBezTo>
                    <a:pt x="12006" y="1281"/>
                    <a:pt x="11996" y="1286"/>
                    <a:pt x="11991" y="1286"/>
                  </a:cubicBezTo>
                  <a:lnTo>
                    <a:pt x="11563" y="1286"/>
                  </a:lnTo>
                  <a:cubicBezTo>
                    <a:pt x="11554" y="1286"/>
                    <a:pt x="11549" y="1281"/>
                    <a:pt x="11549" y="1271"/>
                  </a:cubicBezTo>
                  <a:lnTo>
                    <a:pt x="11549" y="415"/>
                  </a:lnTo>
                  <a:cubicBezTo>
                    <a:pt x="11549" y="405"/>
                    <a:pt x="11554" y="400"/>
                    <a:pt x="11563" y="400"/>
                  </a:cubicBezTo>
                  <a:close/>
                  <a:moveTo>
                    <a:pt x="12843" y="1257"/>
                  </a:moveTo>
                  <a:cubicBezTo>
                    <a:pt x="13088" y="1257"/>
                    <a:pt x="13286" y="1454"/>
                    <a:pt x="13286" y="1699"/>
                  </a:cubicBezTo>
                  <a:lnTo>
                    <a:pt x="13286" y="10279"/>
                  </a:lnTo>
                  <a:lnTo>
                    <a:pt x="13291" y="10279"/>
                  </a:lnTo>
                  <a:cubicBezTo>
                    <a:pt x="13291" y="10519"/>
                    <a:pt x="13093" y="10721"/>
                    <a:pt x="12848" y="10721"/>
                  </a:cubicBezTo>
                  <a:lnTo>
                    <a:pt x="843" y="10721"/>
                  </a:lnTo>
                  <a:cubicBezTo>
                    <a:pt x="597" y="10721"/>
                    <a:pt x="400" y="10519"/>
                    <a:pt x="400" y="10279"/>
                  </a:cubicBezTo>
                  <a:lnTo>
                    <a:pt x="400" y="1699"/>
                  </a:lnTo>
                  <a:cubicBezTo>
                    <a:pt x="400" y="1454"/>
                    <a:pt x="597" y="1257"/>
                    <a:pt x="843" y="1257"/>
                  </a:cubicBezTo>
                  <a:lnTo>
                    <a:pt x="1285" y="1257"/>
                  </a:lnTo>
                  <a:lnTo>
                    <a:pt x="1285" y="1271"/>
                  </a:lnTo>
                  <a:cubicBezTo>
                    <a:pt x="1285" y="1502"/>
                    <a:pt x="1468" y="1685"/>
                    <a:pt x="1699" y="1685"/>
                  </a:cubicBezTo>
                  <a:lnTo>
                    <a:pt x="2127" y="1685"/>
                  </a:lnTo>
                  <a:cubicBezTo>
                    <a:pt x="2358" y="1685"/>
                    <a:pt x="2541" y="1502"/>
                    <a:pt x="2541" y="1271"/>
                  </a:cubicBezTo>
                  <a:lnTo>
                    <a:pt x="2541" y="1257"/>
                  </a:lnTo>
                  <a:lnTo>
                    <a:pt x="11145" y="1257"/>
                  </a:lnTo>
                  <a:lnTo>
                    <a:pt x="11145" y="1271"/>
                  </a:lnTo>
                  <a:cubicBezTo>
                    <a:pt x="11145" y="1502"/>
                    <a:pt x="11332" y="1685"/>
                    <a:pt x="11558" y="1685"/>
                  </a:cubicBezTo>
                  <a:lnTo>
                    <a:pt x="11987" y="1685"/>
                  </a:lnTo>
                  <a:cubicBezTo>
                    <a:pt x="12218" y="1685"/>
                    <a:pt x="12400" y="1502"/>
                    <a:pt x="12400" y="1271"/>
                  </a:cubicBezTo>
                  <a:lnTo>
                    <a:pt x="12400" y="1257"/>
                  </a:lnTo>
                  <a:close/>
                  <a:moveTo>
                    <a:pt x="1704" y="1"/>
                  </a:moveTo>
                  <a:cubicBezTo>
                    <a:pt x="1473" y="1"/>
                    <a:pt x="1285" y="184"/>
                    <a:pt x="1285" y="415"/>
                  </a:cubicBezTo>
                  <a:lnTo>
                    <a:pt x="1285" y="857"/>
                  </a:lnTo>
                  <a:lnTo>
                    <a:pt x="843" y="857"/>
                  </a:lnTo>
                  <a:cubicBezTo>
                    <a:pt x="381" y="857"/>
                    <a:pt x="1" y="1233"/>
                    <a:pt x="1" y="1699"/>
                  </a:cubicBezTo>
                  <a:lnTo>
                    <a:pt x="1" y="10274"/>
                  </a:lnTo>
                  <a:cubicBezTo>
                    <a:pt x="1" y="10741"/>
                    <a:pt x="381" y="11116"/>
                    <a:pt x="843" y="11116"/>
                  </a:cubicBezTo>
                  <a:lnTo>
                    <a:pt x="12853" y="11116"/>
                  </a:lnTo>
                  <a:cubicBezTo>
                    <a:pt x="13315" y="11116"/>
                    <a:pt x="13695" y="10741"/>
                    <a:pt x="13695" y="10274"/>
                  </a:cubicBezTo>
                  <a:lnTo>
                    <a:pt x="13695" y="1699"/>
                  </a:lnTo>
                  <a:cubicBezTo>
                    <a:pt x="13695" y="1233"/>
                    <a:pt x="13315" y="857"/>
                    <a:pt x="12848" y="857"/>
                  </a:cubicBezTo>
                  <a:lnTo>
                    <a:pt x="12405" y="857"/>
                  </a:lnTo>
                  <a:lnTo>
                    <a:pt x="12405" y="415"/>
                  </a:lnTo>
                  <a:cubicBezTo>
                    <a:pt x="12405" y="184"/>
                    <a:pt x="12218" y="1"/>
                    <a:pt x="11991" y="1"/>
                  </a:cubicBezTo>
                  <a:lnTo>
                    <a:pt x="11563" y="1"/>
                  </a:lnTo>
                  <a:cubicBezTo>
                    <a:pt x="11332" y="1"/>
                    <a:pt x="11149" y="184"/>
                    <a:pt x="11149" y="415"/>
                  </a:cubicBezTo>
                  <a:lnTo>
                    <a:pt x="11149" y="857"/>
                  </a:lnTo>
                  <a:lnTo>
                    <a:pt x="2546" y="857"/>
                  </a:lnTo>
                  <a:lnTo>
                    <a:pt x="2546" y="415"/>
                  </a:lnTo>
                  <a:cubicBezTo>
                    <a:pt x="2546" y="184"/>
                    <a:pt x="2358" y="1"/>
                    <a:pt x="213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8" name="Google Shape;14318;p93"/>
            <p:cNvSpPr/>
            <p:nvPr/>
          </p:nvSpPr>
          <p:spPr>
            <a:xfrm>
              <a:off x="7573104" y="3915716"/>
              <a:ext cx="317563" cy="10648"/>
            </a:xfrm>
            <a:custGeom>
              <a:avLst/>
              <a:gdLst/>
              <a:ahLst/>
              <a:cxnLst/>
              <a:rect l="l" t="t" r="r" b="b"/>
              <a:pathLst>
                <a:path w="12108" h="406" extrusionOk="0">
                  <a:moveTo>
                    <a:pt x="262" y="1"/>
                  </a:moveTo>
                  <a:cubicBezTo>
                    <a:pt x="1" y="1"/>
                    <a:pt x="1" y="406"/>
                    <a:pt x="262" y="406"/>
                  </a:cubicBezTo>
                  <a:cubicBezTo>
                    <a:pt x="266" y="406"/>
                    <a:pt x="271" y="405"/>
                    <a:pt x="275" y="405"/>
                  </a:cubicBezTo>
                  <a:lnTo>
                    <a:pt x="11857" y="405"/>
                  </a:lnTo>
                  <a:cubicBezTo>
                    <a:pt x="12107" y="391"/>
                    <a:pt x="12107" y="15"/>
                    <a:pt x="11857" y="1"/>
                  </a:cubicBezTo>
                  <a:lnTo>
                    <a:pt x="275" y="1"/>
                  </a:lnTo>
                  <a:cubicBezTo>
                    <a:pt x="271" y="1"/>
                    <a:pt x="266" y="1"/>
                    <a:pt x="26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19" name="Google Shape;14319;p93"/>
            <p:cNvSpPr/>
            <p:nvPr/>
          </p:nvSpPr>
          <p:spPr>
            <a:xfrm>
              <a:off x="7590545" y="3960775"/>
              <a:ext cx="47078" cy="10517"/>
            </a:xfrm>
            <a:custGeom>
              <a:avLst/>
              <a:gdLst/>
              <a:ahLst/>
              <a:cxnLst/>
              <a:rect l="l" t="t" r="r" b="b"/>
              <a:pathLst>
                <a:path w="1795" h="401" extrusionOk="0">
                  <a:moveTo>
                    <a:pt x="255" y="1"/>
                  </a:moveTo>
                  <a:cubicBezTo>
                    <a:pt x="0" y="15"/>
                    <a:pt x="0" y="386"/>
                    <a:pt x="255" y="400"/>
                  </a:cubicBezTo>
                  <a:lnTo>
                    <a:pt x="1540" y="400"/>
                  </a:lnTo>
                  <a:cubicBezTo>
                    <a:pt x="1795" y="386"/>
                    <a:pt x="1795" y="15"/>
                    <a:pt x="154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0" name="Google Shape;14320;p93"/>
            <p:cNvSpPr/>
            <p:nvPr/>
          </p:nvSpPr>
          <p:spPr>
            <a:xfrm>
              <a:off x="7668651" y="3960775"/>
              <a:ext cx="48364" cy="10517"/>
            </a:xfrm>
            <a:custGeom>
              <a:avLst/>
              <a:gdLst/>
              <a:ahLst/>
              <a:cxnLst/>
              <a:rect l="l" t="t" r="r" b="b"/>
              <a:pathLst>
                <a:path w="1844" h="401" extrusionOk="0">
                  <a:moveTo>
                    <a:pt x="266" y="0"/>
                  </a:moveTo>
                  <a:cubicBezTo>
                    <a:pt x="0" y="0"/>
                    <a:pt x="0" y="401"/>
                    <a:pt x="266" y="401"/>
                  </a:cubicBezTo>
                  <a:cubicBezTo>
                    <a:pt x="270" y="401"/>
                    <a:pt x="275" y="400"/>
                    <a:pt x="280" y="400"/>
                  </a:cubicBezTo>
                  <a:lnTo>
                    <a:pt x="1564" y="400"/>
                  </a:lnTo>
                  <a:cubicBezTo>
                    <a:pt x="1569" y="400"/>
                    <a:pt x="1574" y="401"/>
                    <a:pt x="1578" y="401"/>
                  </a:cubicBezTo>
                  <a:cubicBezTo>
                    <a:pt x="1844" y="401"/>
                    <a:pt x="1844" y="0"/>
                    <a:pt x="1578" y="0"/>
                  </a:cubicBezTo>
                  <a:cubicBezTo>
                    <a:pt x="1574" y="0"/>
                    <a:pt x="1569" y="1"/>
                    <a:pt x="1564" y="1"/>
                  </a:cubicBezTo>
                  <a:lnTo>
                    <a:pt x="280" y="1"/>
                  </a:lnTo>
                  <a:cubicBezTo>
                    <a:pt x="275" y="1"/>
                    <a:pt x="270" y="0"/>
                    <a:pt x="26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1" name="Google Shape;14321;p93"/>
            <p:cNvSpPr/>
            <p:nvPr/>
          </p:nvSpPr>
          <p:spPr>
            <a:xfrm>
              <a:off x="7826147" y="3960775"/>
              <a:ext cx="47603" cy="10517"/>
            </a:xfrm>
            <a:custGeom>
              <a:avLst/>
              <a:gdLst/>
              <a:ahLst/>
              <a:cxnLst/>
              <a:rect l="l" t="t" r="r" b="b"/>
              <a:pathLst>
                <a:path w="1815" h="401" extrusionOk="0">
                  <a:moveTo>
                    <a:pt x="266" y="0"/>
                  </a:moveTo>
                  <a:cubicBezTo>
                    <a:pt x="0" y="0"/>
                    <a:pt x="0" y="401"/>
                    <a:pt x="266" y="401"/>
                  </a:cubicBezTo>
                  <a:cubicBezTo>
                    <a:pt x="270" y="401"/>
                    <a:pt x="275" y="400"/>
                    <a:pt x="280" y="400"/>
                  </a:cubicBezTo>
                  <a:lnTo>
                    <a:pt x="1564" y="400"/>
                  </a:lnTo>
                  <a:cubicBezTo>
                    <a:pt x="1815" y="386"/>
                    <a:pt x="1815" y="15"/>
                    <a:pt x="1564" y="1"/>
                  </a:cubicBezTo>
                  <a:lnTo>
                    <a:pt x="280" y="1"/>
                  </a:lnTo>
                  <a:cubicBezTo>
                    <a:pt x="275" y="1"/>
                    <a:pt x="270" y="0"/>
                    <a:pt x="26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2" name="Google Shape;14322;p93"/>
            <p:cNvSpPr/>
            <p:nvPr/>
          </p:nvSpPr>
          <p:spPr>
            <a:xfrm>
              <a:off x="7589890" y="4005807"/>
              <a:ext cx="48390" cy="10543"/>
            </a:xfrm>
            <a:custGeom>
              <a:avLst/>
              <a:gdLst/>
              <a:ahLst/>
              <a:cxnLst/>
              <a:rect l="l" t="t" r="r" b="b"/>
              <a:pathLst>
                <a:path w="1845" h="402" extrusionOk="0">
                  <a:moveTo>
                    <a:pt x="262" y="1"/>
                  </a:moveTo>
                  <a:cubicBezTo>
                    <a:pt x="1" y="1"/>
                    <a:pt x="2" y="401"/>
                    <a:pt x="266" y="401"/>
                  </a:cubicBezTo>
                  <a:cubicBezTo>
                    <a:pt x="271" y="401"/>
                    <a:pt x="275" y="401"/>
                    <a:pt x="280" y="401"/>
                  </a:cubicBezTo>
                  <a:lnTo>
                    <a:pt x="1565" y="401"/>
                  </a:lnTo>
                  <a:cubicBezTo>
                    <a:pt x="1569" y="401"/>
                    <a:pt x="1574" y="401"/>
                    <a:pt x="1579" y="401"/>
                  </a:cubicBezTo>
                  <a:cubicBezTo>
                    <a:pt x="1843" y="401"/>
                    <a:pt x="1844" y="1"/>
                    <a:pt x="1583" y="1"/>
                  </a:cubicBezTo>
                  <a:cubicBezTo>
                    <a:pt x="1577" y="1"/>
                    <a:pt x="1571" y="1"/>
                    <a:pt x="1565" y="2"/>
                  </a:cubicBezTo>
                  <a:lnTo>
                    <a:pt x="280" y="2"/>
                  </a:lnTo>
                  <a:cubicBezTo>
                    <a:pt x="274" y="1"/>
                    <a:pt x="268" y="1"/>
                    <a:pt x="26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3" name="Google Shape;14323;p93"/>
            <p:cNvSpPr/>
            <p:nvPr/>
          </p:nvSpPr>
          <p:spPr>
            <a:xfrm>
              <a:off x="7747386" y="4005807"/>
              <a:ext cx="48390" cy="10543"/>
            </a:xfrm>
            <a:custGeom>
              <a:avLst/>
              <a:gdLst/>
              <a:ahLst/>
              <a:cxnLst/>
              <a:rect l="l" t="t" r="r" b="b"/>
              <a:pathLst>
                <a:path w="1845" h="402" extrusionOk="0">
                  <a:moveTo>
                    <a:pt x="262" y="1"/>
                  </a:moveTo>
                  <a:cubicBezTo>
                    <a:pt x="1" y="1"/>
                    <a:pt x="2" y="401"/>
                    <a:pt x="266" y="401"/>
                  </a:cubicBezTo>
                  <a:cubicBezTo>
                    <a:pt x="271" y="401"/>
                    <a:pt x="275" y="401"/>
                    <a:pt x="280" y="401"/>
                  </a:cubicBezTo>
                  <a:lnTo>
                    <a:pt x="1565" y="401"/>
                  </a:lnTo>
                  <a:cubicBezTo>
                    <a:pt x="1570" y="401"/>
                    <a:pt x="1574" y="401"/>
                    <a:pt x="1579" y="401"/>
                  </a:cubicBezTo>
                  <a:cubicBezTo>
                    <a:pt x="1843" y="401"/>
                    <a:pt x="1844" y="1"/>
                    <a:pt x="1583" y="1"/>
                  </a:cubicBezTo>
                  <a:cubicBezTo>
                    <a:pt x="1577" y="1"/>
                    <a:pt x="1571" y="1"/>
                    <a:pt x="1565" y="2"/>
                  </a:cubicBezTo>
                  <a:lnTo>
                    <a:pt x="280" y="2"/>
                  </a:lnTo>
                  <a:cubicBezTo>
                    <a:pt x="274" y="1"/>
                    <a:pt x="268" y="1"/>
                    <a:pt x="26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4" name="Google Shape;14324;p93"/>
            <p:cNvSpPr/>
            <p:nvPr/>
          </p:nvSpPr>
          <p:spPr>
            <a:xfrm>
              <a:off x="7590545" y="4050761"/>
              <a:ext cx="47078" cy="10491"/>
            </a:xfrm>
            <a:custGeom>
              <a:avLst/>
              <a:gdLst/>
              <a:ahLst/>
              <a:cxnLst/>
              <a:rect l="l" t="t" r="r" b="b"/>
              <a:pathLst>
                <a:path w="1795" h="400" extrusionOk="0">
                  <a:moveTo>
                    <a:pt x="255" y="1"/>
                  </a:moveTo>
                  <a:cubicBezTo>
                    <a:pt x="0" y="15"/>
                    <a:pt x="0" y="385"/>
                    <a:pt x="255" y="400"/>
                  </a:cubicBezTo>
                  <a:lnTo>
                    <a:pt x="1540" y="400"/>
                  </a:lnTo>
                  <a:cubicBezTo>
                    <a:pt x="1795" y="385"/>
                    <a:pt x="1795" y="15"/>
                    <a:pt x="154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5" name="Google Shape;14325;p93"/>
            <p:cNvSpPr/>
            <p:nvPr/>
          </p:nvSpPr>
          <p:spPr>
            <a:xfrm>
              <a:off x="7668651" y="4050735"/>
              <a:ext cx="48364" cy="10543"/>
            </a:xfrm>
            <a:custGeom>
              <a:avLst/>
              <a:gdLst/>
              <a:ahLst/>
              <a:cxnLst/>
              <a:rect l="l" t="t" r="r" b="b"/>
              <a:pathLst>
                <a:path w="1844" h="402" extrusionOk="0">
                  <a:moveTo>
                    <a:pt x="262" y="1"/>
                  </a:moveTo>
                  <a:cubicBezTo>
                    <a:pt x="0" y="1"/>
                    <a:pt x="2" y="401"/>
                    <a:pt x="266" y="401"/>
                  </a:cubicBezTo>
                  <a:cubicBezTo>
                    <a:pt x="270" y="401"/>
                    <a:pt x="275" y="401"/>
                    <a:pt x="280" y="401"/>
                  </a:cubicBezTo>
                  <a:lnTo>
                    <a:pt x="1564" y="401"/>
                  </a:lnTo>
                  <a:cubicBezTo>
                    <a:pt x="1569" y="401"/>
                    <a:pt x="1574" y="401"/>
                    <a:pt x="1578" y="401"/>
                  </a:cubicBezTo>
                  <a:cubicBezTo>
                    <a:pt x="1842" y="401"/>
                    <a:pt x="1844" y="1"/>
                    <a:pt x="1582" y="1"/>
                  </a:cubicBezTo>
                  <a:cubicBezTo>
                    <a:pt x="1577" y="1"/>
                    <a:pt x="1571" y="1"/>
                    <a:pt x="1564" y="2"/>
                  </a:cubicBezTo>
                  <a:lnTo>
                    <a:pt x="280" y="2"/>
                  </a:lnTo>
                  <a:cubicBezTo>
                    <a:pt x="273" y="1"/>
                    <a:pt x="267" y="1"/>
                    <a:pt x="26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6" name="Google Shape;14326;p93"/>
            <p:cNvSpPr/>
            <p:nvPr/>
          </p:nvSpPr>
          <p:spPr>
            <a:xfrm>
              <a:off x="7826147" y="4050735"/>
              <a:ext cx="48364" cy="10543"/>
            </a:xfrm>
            <a:custGeom>
              <a:avLst/>
              <a:gdLst/>
              <a:ahLst/>
              <a:cxnLst/>
              <a:rect l="l" t="t" r="r" b="b"/>
              <a:pathLst>
                <a:path w="1844" h="402" extrusionOk="0">
                  <a:moveTo>
                    <a:pt x="262" y="1"/>
                  </a:moveTo>
                  <a:cubicBezTo>
                    <a:pt x="0" y="1"/>
                    <a:pt x="2" y="401"/>
                    <a:pt x="266" y="401"/>
                  </a:cubicBezTo>
                  <a:cubicBezTo>
                    <a:pt x="270" y="401"/>
                    <a:pt x="275" y="401"/>
                    <a:pt x="280" y="401"/>
                  </a:cubicBezTo>
                  <a:lnTo>
                    <a:pt x="1564" y="401"/>
                  </a:lnTo>
                  <a:cubicBezTo>
                    <a:pt x="1569" y="401"/>
                    <a:pt x="1574" y="401"/>
                    <a:pt x="1578" y="401"/>
                  </a:cubicBezTo>
                  <a:cubicBezTo>
                    <a:pt x="1842" y="401"/>
                    <a:pt x="1844" y="1"/>
                    <a:pt x="1583" y="1"/>
                  </a:cubicBezTo>
                  <a:cubicBezTo>
                    <a:pt x="1577" y="1"/>
                    <a:pt x="1571" y="1"/>
                    <a:pt x="1564" y="2"/>
                  </a:cubicBezTo>
                  <a:lnTo>
                    <a:pt x="280" y="2"/>
                  </a:lnTo>
                  <a:cubicBezTo>
                    <a:pt x="274" y="1"/>
                    <a:pt x="267" y="1"/>
                    <a:pt x="26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7" name="Google Shape;14327;p93"/>
            <p:cNvSpPr/>
            <p:nvPr/>
          </p:nvSpPr>
          <p:spPr>
            <a:xfrm>
              <a:off x="7668651" y="4095689"/>
              <a:ext cx="48364" cy="10648"/>
            </a:xfrm>
            <a:custGeom>
              <a:avLst/>
              <a:gdLst/>
              <a:ahLst/>
              <a:cxnLst/>
              <a:rect l="l" t="t" r="r" b="b"/>
              <a:pathLst>
                <a:path w="1844" h="406" extrusionOk="0">
                  <a:moveTo>
                    <a:pt x="266" y="0"/>
                  </a:moveTo>
                  <a:cubicBezTo>
                    <a:pt x="0" y="0"/>
                    <a:pt x="0" y="405"/>
                    <a:pt x="266" y="405"/>
                  </a:cubicBezTo>
                  <a:cubicBezTo>
                    <a:pt x="270" y="405"/>
                    <a:pt x="275" y="405"/>
                    <a:pt x="280" y="405"/>
                  </a:cubicBezTo>
                  <a:lnTo>
                    <a:pt x="1564" y="405"/>
                  </a:lnTo>
                  <a:cubicBezTo>
                    <a:pt x="1569" y="405"/>
                    <a:pt x="1574" y="405"/>
                    <a:pt x="1578" y="405"/>
                  </a:cubicBezTo>
                  <a:cubicBezTo>
                    <a:pt x="1844" y="405"/>
                    <a:pt x="1844" y="0"/>
                    <a:pt x="1578" y="0"/>
                  </a:cubicBezTo>
                  <a:cubicBezTo>
                    <a:pt x="1574" y="0"/>
                    <a:pt x="1569" y="0"/>
                    <a:pt x="1564" y="1"/>
                  </a:cubicBezTo>
                  <a:lnTo>
                    <a:pt x="280" y="1"/>
                  </a:lnTo>
                  <a:cubicBezTo>
                    <a:pt x="275" y="0"/>
                    <a:pt x="270" y="0"/>
                    <a:pt x="26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8" name="Google Shape;14328;p93"/>
            <p:cNvSpPr/>
            <p:nvPr/>
          </p:nvSpPr>
          <p:spPr>
            <a:xfrm>
              <a:off x="7747386" y="4095689"/>
              <a:ext cx="48390" cy="10648"/>
            </a:xfrm>
            <a:custGeom>
              <a:avLst/>
              <a:gdLst/>
              <a:ahLst/>
              <a:cxnLst/>
              <a:rect l="l" t="t" r="r" b="b"/>
              <a:pathLst>
                <a:path w="1845" h="406" extrusionOk="0">
                  <a:moveTo>
                    <a:pt x="266" y="0"/>
                  </a:moveTo>
                  <a:cubicBezTo>
                    <a:pt x="1" y="0"/>
                    <a:pt x="1" y="405"/>
                    <a:pt x="266" y="405"/>
                  </a:cubicBezTo>
                  <a:cubicBezTo>
                    <a:pt x="271" y="405"/>
                    <a:pt x="275" y="405"/>
                    <a:pt x="280" y="405"/>
                  </a:cubicBezTo>
                  <a:lnTo>
                    <a:pt x="1565" y="405"/>
                  </a:lnTo>
                  <a:cubicBezTo>
                    <a:pt x="1570" y="405"/>
                    <a:pt x="1574" y="405"/>
                    <a:pt x="1579" y="405"/>
                  </a:cubicBezTo>
                  <a:cubicBezTo>
                    <a:pt x="1844" y="405"/>
                    <a:pt x="1844" y="0"/>
                    <a:pt x="1579" y="0"/>
                  </a:cubicBezTo>
                  <a:cubicBezTo>
                    <a:pt x="1574" y="0"/>
                    <a:pt x="1570" y="0"/>
                    <a:pt x="1565" y="1"/>
                  </a:cubicBezTo>
                  <a:lnTo>
                    <a:pt x="280" y="1"/>
                  </a:lnTo>
                  <a:cubicBezTo>
                    <a:pt x="275" y="0"/>
                    <a:pt x="271" y="0"/>
                    <a:pt x="26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29" name="Google Shape;14329;p93"/>
            <p:cNvSpPr/>
            <p:nvPr/>
          </p:nvSpPr>
          <p:spPr>
            <a:xfrm>
              <a:off x="7826147" y="4095689"/>
              <a:ext cx="48364" cy="10648"/>
            </a:xfrm>
            <a:custGeom>
              <a:avLst/>
              <a:gdLst/>
              <a:ahLst/>
              <a:cxnLst/>
              <a:rect l="l" t="t" r="r" b="b"/>
              <a:pathLst>
                <a:path w="1844" h="406" extrusionOk="0">
                  <a:moveTo>
                    <a:pt x="266" y="0"/>
                  </a:moveTo>
                  <a:cubicBezTo>
                    <a:pt x="0" y="0"/>
                    <a:pt x="0" y="405"/>
                    <a:pt x="266" y="405"/>
                  </a:cubicBezTo>
                  <a:cubicBezTo>
                    <a:pt x="270" y="405"/>
                    <a:pt x="275" y="405"/>
                    <a:pt x="280" y="405"/>
                  </a:cubicBezTo>
                  <a:lnTo>
                    <a:pt x="1564" y="405"/>
                  </a:lnTo>
                  <a:cubicBezTo>
                    <a:pt x="1569" y="405"/>
                    <a:pt x="1574" y="405"/>
                    <a:pt x="1578" y="405"/>
                  </a:cubicBezTo>
                  <a:cubicBezTo>
                    <a:pt x="1844" y="405"/>
                    <a:pt x="1844" y="0"/>
                    <a:pt x="1578" y="0"/>
                  </a:cubicBezTo>
                  <a:cubicBezTo>
                    <a:pt x="1574" y="0"/>
                    <a:pt x="1569" y="0"/>
                    <a:pt x="1564" y="1"/>
                  </a:cubicBezTo>
                  <a:lnTo>
                    <a:pt x="280" y="1"/>
                  </a:lnTo>
                  <a:cubicBezTo>
                    <a:pt x="275" y="0"/>
                    <a:pt x="270" y="0"/>
                    <a:pt x="26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0" name="Google Shape;14330;p93"/>
            <p:cNvSpPr/>
            <p:nvPr/>
          </p:nvSpPr>
          <p:spPr>
            <a:xfrm>
              <a:off x="7668389" y="3994529"/>
              <a:ext cx="48573" cy="33047"/>
            </a:xfrm>
            <a:custGeom>
              <a:avLst/>
              <a:gdLst/>
              <a:ahLst/>
              <a:cxnLst/>
              <a:rect l="l" t="t" r="r" b="b"/>
              <a:pathLst>
                <a:path w="1852" h="1260" extrusionOk="0">
                  <a:moveTo>
                    <a:pt x="1566" y="1"/>
                  </a:moveTo>
                  <a:cubicBezTo>
                    <a:pt x="1521" y="1"/>
                    <a:pt x="1473" y="17"/>
                    <a:pt x="1430" y="56"/>
                  </a:cubicBezTo>
                  <a:lnTo>
                    <a:pt x="1435" y="56"/>
                  </a:lnTo>
                  <a:lnTo>
                    <a:pt x="718" y="773"/>
                  </a:lnTo>
                  <a:lnTo>
                    <a:pt x="429" y="485"/>
                  </a:lnTo>
                  <a:cubicBezTo>
                    <a:pt x="386" y="441"/>
                    <a:pt x="337" y="423"/>
                    <a:pt x="291" y="423"/>
                  </a:cubicBezTo>
                  <a:cubicBezTo>
                    <a:pt x="136" y="423"/>
                    <a:pt x="1" y="625"/>
                    <a:pt x="145" y="773"/>
                  </a:cubicBezTo>
                  <a:lnTo>
                    <a:pt x="574" y="1201"/>
                  </a:lnTo>
                  <a:cubicBezTo>
                    <a:pt x="612" y="1240"/>
                    <a:pt x="664" y="1259"/>
                    <a:pt x="715" y="1259"/>
                  </a:cubicBezTo>
                  <a:cubicBezTo>
                    <a:pt x="767" y="1259"/>
                    <a:pt x="819" y="1240"/>
                    <a:pt x="857" y="1201"/>
                  </a:cubicBezTo>
                  <a:lnTo>
                    <a:pt x="1714" y="340"/>
                  </a:lnTo>
                  <a:cubicBezTo>
                    <a:pt x="1852" y="195"/>
                    <a:pt x="1721" y="1"/>
                    <a:pt x="156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1" name="Google Shape;14331;p93"/>
            <p:cNvSpPr/>
            <p:nvPr/>
          </p:nvSpPr>
          <p:spPr>
            <a:xfrm>
              <a:off x="7825622" y="3994529"/>
              <a:ext cx="48836" cy="33047"/>
            </a:xfrm>
            <a:custGeom>
              <a:avLst/>
              <a:gdLst/>
              <a:ahLst/>
              <a:cxnLst/>
              <a:rect l="l" t="t" r="r" b="b"/>
              <a:pathLst>
                <a:path w="1862" h="1260" extrusionOk="0">
                  <a:moveTo>
                    <a:pt x="1576" y="1"/>
                  </a:moveTo>
                  <a:cubicBezTo>
                    <a:pt x="1531" y="1"/>
                    <a:pt x="1484" y="17"/>
                    <a:pt x="1440" y="56"/>
                  </a:cubicBezTo>
                  <a:lnTo>
                    <a:pt x="728" y="773"/>
                  </a:lnTo>
                  <a:lnTo>
                    <a:pt x="439" y="485"/>
                  </a:lnTo>
                  <a:cubicBezTo>
                    <a:pt x="395" y="437"/>
                    <a:pt x="345" y="417"/>
                    <a:pt x="296" y="417"/>
                  </a:cubicBezTo>
                  <a:cubicBezTo>
                    <a:pt x="139" y="417"/>
                    <a:pt x="1" y="625"/>
                    <a:pt x="155" y="768"/>
                  </a:cubicBezTo>
                  <a:lnTo>
                    <a:pt x="584" y="1201"/>
                  </a:lnTo>
                  <a:cubicBezTo>
                    <a:pt x="622" y="1240"/>
                    <a:pt x="674" y="1259"/>
                    <a:pt x="726" y="1259"/>
                  </a:cubicBezTo>
                  <a:cubicBezTo>
                    <a:pt x="777" y="1259"/>
                    <a:pt x="829" y="1240"/>
                    <a:pt x="867" y="1201"/>
                  </a:cubicBezTo>
                  <a:lnTo>
                    <a:pt x="1724" y="340"/>
                  </a:lnTo>
                  <a:cubicBezTo>
                    <a:pt x="1862" y="195"/>
                    <a:pt x="1731" y="1"/>
                    <a:pt x="157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2" name="Google Shape;14332;p93"/>
            <p:cNvSpPr/>
            <p:nvPr/>
          </p:nvSpPr>
          <p:spPr>
            <a:xfrm>
              <a:off x="7747438" y="4039510"/>
              <a:ext cx="48285" cy="32994"/>
            </a:xfrm>
            <a:custGeom>
              <a:avLst/>
              <a:gdLst/>
              <a:ahLst/>
              <a:cxnLst/>
              <a:rect l="l" t="t" r="r" b="b"/>
              <a:pathLst>
                <a:path w="1841" h="1258" extrusionOk="0">
                  <a:moveTo>
                    <a:pt x="1559" y="1"/>
                  </a:moveTo>
                  <a:cubicBezTo>
                    <a:pt x="1514" y="1"/>
                    <a:pt x="1466" y="18"/>
                    <a:pt x="1423" y="59"/>
                  </a:cubicBezTo>
                  <a:lnTo>
                    <a:pt x="706" y="776"/>
                  </a:lnTo>
                  <a:lnTo>
                    <a:pt x="418" y="487"/>
                  </a:lnTo>
                  <a:cubicBezTo>
                    <a:pt x="375" y="447"/>
                    <a:pt x="328" y="430"/>
                    <a:pt x="283" y="430"/>
                  </a:cubicBezTo>
                  <a:cubicBezTo>
                    <a:pt x="130" y="430"/>
                    <a:pt x="0" y="626"/>
                    <a:pt x="134" y="771"/>
                  </a:cubicBezTo>
                  <a:lnTo>
                    <a:pt x="562" y="1199"/>
                  </a:lnTo>
                  <a:cubicBezTo>
                    <a:pt x="603" y="1238"/>
                    <a:pt x="655" y="1257"/>
                    <a:pt x="706" y="1257"/>
                  </a:cubicBezTo>
                  <a:cubicBezTo>
                    <a:pt x="757" y="1257"/>
                    <a:pt x="807" y="1238"/>
                    <a:pt x="846" y="1199"/>
                  </a:cubicBezTo>
                  <a:lnTo>
                    <a:pt x="1707" y="343"/>
                  </a:lnTo>
                  <a:cubicBezTo>
                    <a:pt x="1841" y="195"/>
                    <a:pt x="1712" y="1"/>
                    <a:pt x="155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3" name="Google Shape;14333;p93"/>
            <p:cNvSpPr/>
            <p:nvPr/>
          </p:nvSpPr>
          <p:spPr>
            <a:xfrm>
              <a:off x="7589942" y="4084516"/>
              <a:ext cx="48311" cy="33020"/>
            </a:xfrm>
            <a:custGeom>
              <a:avLst/>
              <a:gdLst/>
              <a:ahLst/>
              <a:cxnLst/>
              <a:rect l="l" t="t" r="r" b="b"/>
              <a:pathLst>
                <a:path w="1842" h="1259" extrusionOk="0">
                  <a:moveTo>
                    <a:pt x="1557" y="0"/>
                  </a:moveTo>
                  <a:cubicBezTo>
                    <a:pt x="1512" y="0"/>
                    <a:pt x="1466" y="17"/>
                    <a:pt x="1423" y="56"/>
                  </a:cubicBezTo>
                  <a:lnTo>
                    <a:pt x="706" y="773"/>
                  </a:lnTo>
                  <a:lnTo>
                    <a:pt x="422" y="484"/>
                  </a:lnTo>
                  <a:cubicBezTo>
                    <a:pt x="379" y="445"/>
                    <a:pt x="332" y="429"/>
                    <a:pt x="286" y="429"/>
                  </a:cubicBezTo>
                  <a:cubicBezTo>
                    <a:pt x="131" y="429"/>
                    <a:pt x="1" y="623"/>
                    <a:pt x="139" y="768"/>
                  </a:cubicBezTo>
                  <a:lnTo>
                    <a:pt x="567" y="1201"/>
                  </a:lnTo>
                  <a:cubicBezTo>
                    <a:pt x="605" y="1240"/>
                    <a:pt x="656" y="1259"/>
                    <a:pt x="707" y="1259"/>
                  </a:cubicBezTo>
                  <a:cubicBezTo>
                    <a:pt x="758" y="1259"/>
                    <a:pt x="810" y="1240"/>
                    <a:pt x="851" y="1201"/>
                  </a:cubicBezTo>
                  <a:lnTo>
                    <a:pt x="1707" y="340"/>
                  </a:lnTo>
                  <a:cubicBezTo>
                    <a:pt x="1841" y="195"/>
                    <a:pt x="1710" y="0"/>
                    <a:pt x="155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4" name="Google Shape;14334;p93"/>
            <p:cNvSpPr/>
            <p:nvPr/>
          </p:nvSpPr>
          <p:spPr>
            <a:xfrm>
              <a:off x="7747412" y="3949549"/>
              <a:ext cx="48311" cy="32968"/>
            </a:xfrm>
            <a:custGeom>
              <a:avLst/>
              <a:gdLst/>
              <a:ahLst/>
              <a:cxnLst/>
              <a:rect l="l" t="t" r="r" b="b"/>
              <a:pathLst>
                <a:path w="1842" h="1257" extrusionOk="0">
                  <a:moveTo>
                    <a:pt x="1559" y="1"/>
                  </a:moveTo>
                  <a:cubicBezTo>
                    <a:pt x="1514" y="1"/>
                    <a:pt x="1467" y="18"/>
                    <a:pt x="1424" y="58"/>
                  </a:cubicBezTo>
                  <a:lnTo>
                    <a:pt x="707" y="775"/>
                  </a:lnTo>
                  <a:lnTo>
                    <a:pt x="419" y="487"/>
                  </a:lnTo>
                  <a:cubicBezTo>
                    <a:pt x="376" y="447"/>
                    <a:pt x="330" y="431"/>
                    <a:pt x="285" y="431"/>
                  </a:cubicBezTo>
                  <a:cubicBezTo>
                    <a:pt x="132" y="431"/>
                    <a:pt x="1" y="625"/>
                    <a:pt x="135" y="770"/>
                  </a:cubicBezTo>
                  <a:lnTo>
                    <a:pt x="563" y="1199"/>
                  </a:lnTo>
                  <a:cubicBezTo>
                    <a:pt x="604" y="1237"/>
                    <a:pt x="656" y="1256"/>
                    <a:pt x="707" y="1256"/>
                  </a:cubicBezTo>
                  <a:cubicBezTo>
                    <a:pt x="758" y="1256"/>
                    <a:pt x="808" y="1237"/>
                    <a:pt x="847" y="1199"/>
                  </a:cubicBezTo>
                  <a:lnTo>
                    <a:pt x="1708" y="342"/>
                  </a:lnTo>
                  <a:cubicBezTo>
                    <a:pt x="1842" y="197"/>
                    <a:pt x="1712" y="1"/>
                    <a:pt x="155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35" name="Google Shape;14335;p93"/>
          <p:cNvGrpSpPr/>
          <p:nvPr/>
        </p:nvGrpSpPr>
        <p:grpSpPr>
          <a:xfrm>
            <a:off x="5310720" y="2773654"/>
            <a:ext cx="429370" cy="261672"/>
            <a:chOff x="5310720" y="2958229"/>
            <a:chExt cx="429370" cy="261672"/>
          </a:xfrm>
        </p:grpSpPr>
        <p:sp>
          <p:nvSpPr>
            <p:cNvPr id="14336" name="Google Shape;14336;p93"/>
            <p:cNvSpPr/>
            <p:nvPr/>
          </p:nvSpPr>
          <p:spPr>
            <a:xfrm>
              <a:off x="5491821" y="3152601"/>
              <a:ext cx="67169" cy="67300"/>
            </a:xfrm>
            <a:custGeom>
              <a:avLst/>
              <a:gdLst/>
              <a:ahLst/>
              <a:cxnLst/>
              <a:rect l="l" t="t" r="r" b="b"/>
              <a:pathLst>
                <a:path w="2561" h="2566" extrusionOk="0">
                  <a:moveTo>
                    <a:pt x="1281" y="0"/>
                  </a:moveTo>
                  <a:cubicBezTo>
                    <a:pt x="573" y="0"/>
                    <a:pt x="1" y="573"/>
                    <a:pt x="1" y="1280"/>
                  </a:cubicBezTo>
                  <a:cubicBezTo>
                    <a:pt x="1" y="1988"/>
                    <a:pt x="573" y="2565"/>
                    <a:pt x="1281" y="2565"/>
                  </a:cubicBezTo>
                  <a:cubicBezTo>
                    <a:pt x="1988" y="2565"/>
                    <a:pt x="2561" y="1988"/>
                    <a:pt x="2561" y="1280"/>
                  </a:cubicBezTo>
                  <a:cubicBezTo>
                    <a:pt x="2561" y="573"/>
                    <a:pt x="1988" y="0"/>
                    <a:pt x="1281" y="0"/>
                  </a:cubicBezTo>
                  <a:close/>
                </a:path>
              </a:pathLst>
            </a:custGeom>
            <a:solidFill>
              <a:srgbClr val="F0F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7" name="Google Shape;14337;p93"/>
            <p:cNvSpPr/>
            <p:nvPr/>
          </p:nvSpPr>
          <p:spPr>
            <a:xfrm>
              <a:off x="5505197" y="3166108"/>
              <a:ext cx="40417" cy="40285"/>
            </a:xfrm>
            <a:custGeom>
              <a:avLst/>
              <a:gdLst/>
              <a:ahLst/>
              <a:cxnLst/>
              <a:rect l="l" t="t" r="r" b="b"/>
              <a:pathLst>
                <a:path w="1541" h="1536" extrusionOk="0">
                  <a:moveTo>
                    <a:pt x="771" y="0"/>
                  </a:moveTo>
                  <a:cubicBezTo>
                    <a:pt x="347" y="0"/>
                    <a:pt x="1" y="342"/>
                    <a:pt x="1" y="765"/>
                  </a:cubicBezTo>
                  <a:cubicBezTo>
                    <a:pt x="1" y="1194"/>
                    <a:pt x="347" y="1535"/>
                    <a:pt x="771" y="1535"/>
                  </a:cubicBezTo>
                  <a:cubicBezTo>
                    <a:pt x="1194" y="1535"/>
                    <a:pt x="1541" y="1194"/>
                    <a:pt x="1541" y="765"/>
                  </a:cubicBezTo>
                  <a:cubicBezTo>
                    <a:pt x="1541" y="342"/>
                    <a:pt x="1194" y="0"/>
                    <a:pt x="771" y="0"/>
                  </a:cubicBezTo>
                  <a:close/>
                </a:path>
              </a:pathLst>
            </a:custGeom>
            <a:solidFill>
              <a:srgbClr val="DD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8" name="Google Shape;14338;p93"/>
            <p:cNvSpPr/>
            <p:nvPr/>
          </p:nvSpPr>
          <p:spPr>
            <a:xfrm>
              <a:off x="5586974" y="2964444"/>
              <a:ext cx="147556" cy="147792"/>
            </a:xfrm>
            <a:custGeom>
              <a:avLst/>
              <a:gdLst/>
              <a:ahLst/>
              <a:cxnLst/>
              <a:rect l="l" t="t" r="r" b="b"/>
              <a:pathLst>
                <a:path w="5626" h="5635" extrusionOk="0">
                  <a:moveTo>
                    <a:pt x="2816" y="0"/>
                  </a:moveTo>
                  <a:cubicBezTo>
                    <a:pt x="1584" y="0"/>
                    <a:pt x="675" y="987"/>
                    <a:pt x="588" y="2194"/>
                  </a:cubicBezTo>
                  <a:cubicBezTo>
                    <a:pt x="545" y="2825"/>
                    <a:pt x="333" y="4047"/>
                    <a:pt x="63" y="4754"/>
                  </a:cubicBezTo>
                  <a:cubicBezTo>
                    <a:pt x="1" y="4908"/>
                    <a:pt x="73" y="5086"/>
                    <a:pt x="227" y="5154"/>
                  </a:cubicBezTo>
                  <a:cubicBezTo>
                    <a:pt x="747" y="5389"/>
                    <a:pt x="1295" y="5553"/>
                    <a:pt x="1863" y="5635"/>
                  </a:cubicBezTo>
                  <a:lnTo>
                    <a:pt x="3773" y="5635"/>
                  </a:lnTo>
                  <a:cubicBezTo>
                    <a:pt x="4336" y="5553"/>
                    <a:pt x="4890" y="5389"/>
                    <a:pt x="5409" y="5154"/>
                  </a:cubicBezTo>
                  <a:cubicBezTo>
                    <a:pt x="5558" y="5081"/>
                    <a:pt x="5626" y="4908"/>
                    <a:pt x="5563" y="4754"/>
                  </a:cubicBezTo>
                  <a:cubicBezTo>
                    <a:pt x="5299" y="4047"/>
                    <a:pt x="5082" y="2825"/>
                    <a:pt x="5039" y="2194"/>
                  </a:cubicBezTo>
                  <a:cubicBezTo>
                    <a:pt x="4952" y="987"/>
                    <a:pt x="4043" y="0"/>
                    <a:pt x="2816" y="0"/>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39" name="Google Shape;14339;p93"/>
            <p:cNvSpPr/>
            <p:nvPr/>
          </p:nvSpPr>
          <p:spPr>
            <a:xfrm>
              <a:off x="5627128" y="2964444"/>
              <a:ext cx="107533" cy="147923"/>
            </a:xfrm>
            <a:custGeom>
              <a:avLst/>
              <a:gdLst/>
              <a:ahLst/>
              <a:cxnLst/>
              <a:rect l="l" t="t" r="r" b="b"/>
              <a:pathLst>
                <a:path w="4100" h="5640" extrusionOk="0">
                  <a:moveTo>
                    <a:pt x="1275" y="0"/>
                  </a:moveTo>
                  <a:cubicBezTo>
                    <a:pt x="332" y="5"/>
                    <a:pt x="0" y="1290"/>
                    <a:pt x="813" y="1771"/>
                  </a:cubicBezTo>
                  <a:cubicBezTo>
                    <a:pt x="837" y="1785"/>
                    <a:pt x="866" y="1800"/>
                    <a:pt x="890" y="1814"/>
                  </a:cubicBezTo>
                  <a:lnTo>
                    <a:pt x="1602" y="5640"/>
                  </a:lnTo>
                  <a:lnTo>
                    <a:pt x="2242" y="5640"/>
                  </a:lnTo>
                  <a:cubicBezTo>
                    <a:pt x="2805" y="5553"/>
                    <a:pt x="3354" y="5389"/>
                    <a:pt x="3873" y="5154"/>
                  </a:cubicBezTo>
                  <a:cubicBezTo>
                    <a:pt x="4027" y="5086"/>
                    <a:pt x="4100" y="4908"/>
                    <a:pt x="4037" y="4754"/>
                  </a:cubicBezTo>
                  <a:cubicBezTo>
                    <a:pt x="3768" y="4047"/>
                    <a:pt x="3556" y="2825"/>
                    <a:pt x="3513" y="2194"/>
                  </a:cubicBezTo>
                  <a:cubicBezTo>
                    <a:pt x="3426" y="987"/>
                    <a:pt x="2512" y="0"/>
                    <a:pt x="1285" y="0"/>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0" name="Google Shape;14340;p93"/>
            <p:cNvSpPr/>
            <p:nvPr/>
          </p:nvSpPr>
          <p:spPr>
            <a:xfrm>
              <a:off x="5585846" y="3076121"/>
              <a:ext cx="147818" cy="116765"/>
            </a:xfrm>
            <a:custGeom>
              <a:avLst/>
              <a:gdLst/>
              <a:ahLst/>
              <a:cxnLst/>
              <a:rect l="l" t="t" r="r" b="b"/>
              <a:pathLst>
                <a:path w="5636" h="4452" extrusionOk="0">
                  <a:moveTo>
                    <a:pt x="1882" y="1"/>
                  </a:moveTo>
                  <a:lnTo>
                    <a:pt x="1882" y="939"/>
                  </a:lnTo>
                  <a:cubicBezTo>
                    <a:pt x="1882" y="1179"/>
                    <a:pt x="1747" y="1396"/>
                    <a:pt x="1536" y="1502"/>
                  </a:cubicBezTo>
                  <a:lnTo>
                    <a:pt x="520" y="2007"/>
                  </a:lnTo>
                  <a:cubicBezTo>
                    <a:pt x="203" y="2166"/>
                    <a:pt x="1" y="2493"/>
                    <a:pt x="1" y="2849"/>
                  </a:cubicBezTo>
                  <a:lnTo>
                    <a:pt x="1" y="4394"/>
                  </a:lnTo>
                  <a:lnTo>
                    <a:pt x="1179" y="4394"/>
                  </a:lnTo>
                  <a:lnTo>
                    <a:pt x="1179" y="4451"/>
                  </a:lnTo>
                  <a:lnTo>
                    <a:pt x="5635" y="4451"/>
                  </a:lnTo>
                  <a:lnTo>
                    <a:pt x="5635" y="2844"/>
                  </a:lnTo>
                  <a:cubicBezTo>
                    <a:pt x="5635" y="2493"/>
                    <a:pt x="5438" y="2166"/>
                    <a:pt x="5120" y="2007"/>
                  </a:cubicBezTo>
                  <a:lnTo>
                    <a:pt x="4105" y="1502"/>
                  </a:lnTo>
                  <a:cubicBezTo>
                    <a:pt x="3893" y="1396"/>
                    <a:pt x="3759" y="1179"/>
                    <a:pt x="3759" y="939"/>
                  </a:cubicBezTo>
                  <a:lnTo>
                    <a:pt x="3759" y="1"/>
                  </a:ln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1" name="Google Shape;14341;p93"/>
            <p:cNvSpPr/>
            <p:nvPr/>
          </p:nvSpPr>
          <p:spPr>
            <a:xfrm>
              <a:off x="5634682" y="3076121"/>
              <a:ext cx="50252" cy="32968"/>
            </a:xfrm>
            <a:custGeom>
              <a:avLst/>
              <a:gdLst/>
              <a:ahLst/>
              <a:cxnLst/>
              <a:rect l="l" t="t" r="r" b="b"/>
              <a:pathLst>
                <a:path w="1916" h="1257" extrusionOk="0">
                  <a:moveTo>
                    <a:pt x="20" y="1"/>
                  </a:moveTo>
                  <a:lnTo>
                    <a:pt x="20" y="939"/>
                  </a:lnTo>
                  <a:cubicBezTo>
                    <a:pt x="15" y="982"/>
                    <a:pt x="10" y="1021"/>
                    <a:pt x="1" y="1059"/>
                  </a:cubicBezTo>
                  <a:cubicBezTo>
                    <a:pt x="304" y="1189"/>
                    <a:pt x="631" y="1252"/>
                    <a:pt x="958" y="1256"/>
                  </a:cubicBezTo>
                  <a:cubicBezTo>
                    <a:pt x="1285" y="1252"/>
                    <a:pt x="1613" y="1189"/>
                    <a:pt x="1916" y="1059"/>
                  </a:cubicBezTo>
                  <a:cubicBezTo>
                    <a:pt x="1906" y="1021"/>
                    <a:pt x="1901" y="982"/>
                    <a:pt x="1897" y="939"/>
                  </a:cubicBezTo>
                  <a:lnTo>
                    <a:pt x="1897" y="1"/>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2" name="Google Shape;14342;p93"/>
            <p:cNvSpPr/>
            <p:nvPr/>
          </p:nvSpPr>
          <p:spPr>
            <a:xfrm>
              <a:off x="5585846" y="3119292"/>
              <a:ext cx="147818" cy="73594"/>
            </a:xfrm>
            <a:custGeom>
              <a:avLst/>
              <a:gdLst/>
              <a:ahLst/>
              <a:cxnLst/>
              <a:rect l="l" t="t" r="r" b="b"/>
              <a:pathLst>
                <a:path w="5636" h="2806" extrusionOk="0">
                  <a:moveTo>
                    <a:pt x="1242" y="0"/>
                  </a:moveTo>
                  <a:lnTo>
                    <a:pt x="520" y="361"/>
                  </a:lnTo>
                  <a:cubicBezTo>
                    <a:pt x="203" y="520"/>
                    <a:pt x="1" y="847"/>
                    <a:pt x="1" y="1203"/>
                  </a:cubicBezTo>
                  <a:lnTo>
                    <a:pt x="1" y="2748"/>
                  </a:lnTo>
                  <a:lnTo>
                    <a:pt x="1179" y="2748"/>
                  </a:lnTo>
                  <a:lnTo>
                    <a:pt x="1179" y="2805"/>
                  </a:lnTo>
                  <a:lnTo>
                    <a:pt x="5635" y="2805"/>
                  </a:lnTo>
                  <a:lnTo>
                    <a:pt x="5635" y="1198"/>
                  </a:lnTo>
                  <a:cubicBezTo>
                    <a:pt x="5635" y="847"/>
                    <a:pt x="5438" y="520"/>
                    <a:pt x="5120" y="361"/>
                  </a:cubicBezTo>
                  <a:lnTo>
                    <a:pt x="4399" y="0"/>
                  </a:lnTo>
                  <a:cubicBezTo>
                    <a:pt x="4028" y="573"/>
                    <a:pt x="3424" y="859"/>
                    <a:pt x="2820" y="859"/>
                  </a:cubicBezTo>
                  <a:cubicBezTo>
                    <a:pt x="2216" y="859"/>
                    <a:pt x="1613" y="573"/>
                    <a:pt x="1242" y="0"/>
                  </a:cubicBezTo>
                  <a:close/>
                </a:path>
              </a:pathLst>
            </a:custGeom>
            <a:solidFill>
              <a:srgbClr val="D7DC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3" name="Google Shape;14343;p93"/>
            <p:cNvSpPr/>
            <p:nvPr/>
          </p:nvSpPr>
          <p:spPr>
            <a:xfrm>
              <a:off x="5610448" y="3011811"/>
              <a:ext cx="98720" cy="80754"/>
            </a:xfrm>
            <a:custGeom>
              <a:avLst/>
              <a:gdLst/>
              <a:ahLst/>
              <a:cxnLst/>
              <a:rect l="l" t="t" r="r" b="b"/>
              <a:pathLst>
                <a:path w="3764" h="3079" extrusionOk="0">
                  <a:moveTo>
                    <a:pt x="1450" y="0"/>
                  </a:moveTo>
                  <a:cubicBezTo>
                    <a:pt x="1330" y="0"/>
                    <a:pt x="1218" y="69"/>
                    <a:pt x="1170" y="181"/>
                  </a:cubicBezTo>
                  <a:cubicBezTo>
                    <a:pt x="1064" y="393"/>
                    <a:pt x="920" y="586"/>
                    <a:pt x="742" y="744"/>
                  </a:cubicBezTo>
                  <a:cubicBezTo>
                    <a:pt x="573" y="894"/>
                    <a:pt x="386" y="1019"/>
                    <a:pt x="184" y="1120"/>
                  </a:cubicBezTo>
                  <a:cubicBezTo>
                    <a:pt x="63" y="1177"/>
                    <a:pt x="1" y="1312"/>
                    <a:pt x="20" y="1442"/>
                  </a:cubicBezTo>
                  <a:cubicBezTo>
                    <a:pt x="140" y="2380"/>
                    <a:pt x="939" y="3078"/>
                    <a:pt x="1882" y="3078"/>
                  </a:cubicBezTo>
                  <a:cubicBezTo>
                    <a:pt x="2864" y="3078"/>
                    <a:pt x="3677" y="2327"/>
                    <a:pt x="3754" y="1351"/>
                  </a:cubicBezTo>
                  <a:cubicBezTo>
                    <a:pt x="3764" y="1254"/>
                    <a:pt x="3720" y="1158"/>
                    <a:pt x="3648" y="1096"/>
                  </a:cubicBezTo>
                  <a:cubicBezTo>
                    <a:pt x="3027" y="581"/>
                    <a:pt x="2301" y="206"/>
                    <a:pt x="1521" y="8"/>
                  </a:cubicBezTo>
                  <a:cubicBezTo>
                    <a:pt x="1498" y="3"/>
                    <a:pt x="1474" y="0"/>
                    <a:pt x="1450" y="0"/>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4" name="Google Shape;14344;p93"/>
            <p:cNvSpPr/>
            <p:nvPr/>
          </p:nvSpPr>
          <p:spPr>
            <a:xfrm>
              <a:off x="5610448" y="3011811"/>
              <a:ext cx="98720" cy="80125"/>
            </a:xfrm>
            <a:custGeom>
              <a:avLst/>
              <a:gdLst/>
              <a:ahLst/>
              <a:cxnLst/>
              <a:rect l="l" t="t" r="r" b="b"/>
              <a:pathLst>
                <a:path w="3764" h="3055" extrusionOk="0">
                  <a:moveTo>
                    <a:pt x="1450" y="0"/>
                  </a:moveTo>
                  <a:cubicBezTo>
                    <a:pt x="1332" y="0"/>
                    <a:pt x="1222" y="69"/>
                    <a:pt x="1170" y="181"/>
                  </a:cubicBezTo>
                  <a:cubicBezTo>
                    <a:pt x="1093" y="331"/>
                    <a:pt x="997" y="475"/>
                    <a:pt x="881" y="600"/>
                  </a:cubicBezTo>
                  <a:cubicBezTo>
                    <a:pt x="838" y="648"/>
                    <a:pt x="790" y="696"/>
                    <a:pt x="742" y="744"/>
                  </a:cubicBezTo>
                  <a:cubicBezTo>
                    <a:pt x="573" y="889"/>
                    <a:pt x="386" y="1019"/>
                    <a:pt x="189" y="1120"/>
                  </a:cubicBezTo>
                  <a:cubicBezTo>
                    <a:pt x="68" y="1177"/>
                    <a:pt x="1" y="1307"/>
                    <a:pt x="20" y="1442"/>
                  </a:cubicBezTo>
                  <a:cubicBezTo>
                    <a:pt x="126" y="2270"/>
                    <a:pt x="771" y="2929"/>
                    <a:pt x="1598" y="3054"/>
                  </a:cubicBezTo>
                  <a:cubicBezTo>
                    <a:pt x="1223" y="2799"/>
                    <a:pt x="944" y="2453"/>
                    <a:pt x="944" y="1827"/>
                  </a:cubicBezTo>
                  <a:lnTo>
                    <a:pt x="944" y="1380"/>
                  </a:lnTo>
                  <a:cubicBezTo>
                    <a:pt x="1011" y="1327"/>
                    <a:pt x="1084" y="1274"/>
                    <a:pt x="1156" y="1211"/>
                  </a:cubicBezTo>
                  <a:cubicBezTo>
                    <a:pt x="1329" y="1057"/>
                    <a:pt x="1483" y="879"/>
                    <a:pt x="1608" y="682"/>
                  </a:cubicBezTo>
                  <a:cubicBezTo>
                    <a:pt x="3162" y="1009"/>
                    <a:pt x="3667" y="1769"/>
                    <a:pt x="3667" y="1769"/>
                  </a:cubicBezTo>
                  <a:cubicBezTo>
                    <a:pt x="3711" y="1635"/>
                    <a:pt x="3744" y="1495"/>
                    <a:pt x="3754" y="1351"/>
                  </a:cubicBezTo>
                  <a:cubicBezTo>
                    <a:pt x="3764" y="1254"/>
                    <a:pt x="3720" y="1158"/>
                    <a:pt x="3648" y="1096"/>
                  </a:cubicBezTo>
                  <a:cubicBezTo>
                    <a:pt x="3027" y="581"/>
                    <a:pt x="2301" y="210"/>
                    <a:pt x="1521" y="8"/>
                  </a:cubicBezTo>
                  <a:cubicBezTo>
                    <a:pt x="1498" y="3"/>
                    <a:pt x="1474" y="0"/>
                    <a:pt x="1450" y="0"/>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5" name="Google Shape;14345;p93"/>
            <p:cNvSpPr/>
            <p:nvPr/>
          </p:nvSpPr>
          <p:spPr>
            <a:xfrm>
              <a:off x="5706886" y="3136077"/>
              <a:ext cx="26883" cy="56809"/>
            </a:xfrm>
            <a:custGeom>
              <a:avLst/>
              <a:gdLst/>
              <a:ahLst/>
              <a:cxnLst/>
              <a:rect l="l" t="t" r="r" b="b"/>
              <a:pathLst>
                <a:path w="1025" h="2166" extrusionOk="0">
                  <a:moveTo>
                    <a:pt x="832" y="0"/>
                  </a:moveTo>
                  <a:lnTo>
                    <a:pt x="149" y="693"/>
                  </a:lnTo>
                  <a:cubicBezTo>
                    <a:pt x="53" y="789"/>
                    <a:pt x="0" y="919"/>
                    <a:pt x="0" y="1054"/>
                  </a:cubicBezTo>
                  <a:lnTo>
                    <a:pt x="0" y="2165"/>
                  </a:lnTo>
                  <a:lnTo>
                    <a:pt x="1025" y="2165"/>
                  </a:lnTo>
                  <a:lnTo>
                    <a:pt x="1025" y="563"/>
                  </a:lnTo>
                  <a:cubicBezTo>
                    <a:pt x="1025" y="361"/>
                    <a:pt x="958" y="164"/>
                    <a:pt x="832" y="0"/>
                  </a:cubicBezTo>
                  <a:close/>
                </a:path>
              </a:pathLst>
            </a:custGeom>
            <a:solidFill>
              <a:srgbClr val="D5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6" name="Google Shape;14346;p93"/>
            <p:cNvSpPr/>
            <p:nvPr/>
          </p:nvSpPr>
          <p:spPr>
            <a:xfrm>
              <a:off x="5585846" y="3136077"/>
              <a:ext cx="26909" cy="55288"/>
            </a:xfrm>
            <a:custGeom>
              <a:avLst/>
              <a:gdLst/>
              <a:ahLst/>
              <a:cxnLst/>
              <a:rect l="l" t="t" r="r" b="b"/>
              <a:pathLst>
                <a:path w="1026" h="2108" extrusionOk="0">
                  <a:moveTo>
                    <a:pt x="193" y="0"/>
                  </a:moveTo>
                  <a:cubicBezTo>
                    <a:pt x="68" y="164"/>
                    <a:pt x="1" y="361"/>
                    <a:pt x="1" y="563"/>
                  </a:cubicBezTo>
                  <a:lnTo>
                    <a:pt x="1" y="2108"/>
                  </a:lnTo>
                  <a:lnTo>
                    <a:pt x="1025" y="2108"/>
                  </a:lnTo>
                  <a:lnTo>
                    <a:pt x="1025" y="1059"/>
                  </a:lnTo>
                  <a:cubicBezTo>
                    <a:pt x="1025" y="924"/>
                    <a:pt x="973" y="794"/>
                    <a:pt x="876" y="698"/>
                  </a:cubicBezTo>
                  <a:lnTo>
                    <a:pt x="193" y="0"/>
                  </a:lnTo>
                  <a:close/>
                </a:path>
              </a:pathLst>
            </a:custGeom>
            <a:solidFill>
              <a:srgbClr val="D5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7" name="Google Shape;14347;p93"/>
            <p:cNvSpPr/>
            <p:nvPr/>
          </p:nvSpPr>
          <p:spPr>
            <a:xfrm>
              <a:off x="5344685" y="2978686"/>
              <a:ext cx="38004" cy="83194"/>
            </a:xfrm>
            <a:custGeom>
              <a:avLst/>
              <a:gdLst/>
              <a:ahLst/>
              <a:cxnLst/>
              <a:rect l="l" t="t" r="r" b="b"/>
              <a:pathLst>
                <a:path w="1449" h="3172" extrusionOk="0">
                  <a:moveTo>
                    <a:pt x="871" y="1"/>
                  </a:moveTo>
                  <a:cubicBezTo>
                    <a:pt x="390" y="1"/>
                    <a:pt x="0" y="386"/>
                    <a:pt x="5" y="867"/>
                  </a:cubicBezTo>
                  <a:lnTo>
                    <a:pt x="5" y="1069"/>
                  </a:lnTo>
                  <a:cubicBezTo>
                    <a:pt x="5" y="1319"/>
                    <a:pt x="44" y="1565"/>
                    <a:pt x="125" y="1801"/>
                  </a:cubicBezTo>
                  <a:lnTo>
                    <a:pt x="583" y="3172"/>
                  </a:lnTo>
                  <a:lnTo>
                    <a:pt x="1449" y="3172"/>
                  </a:lnTo>
                  <a:lnTo>
                    <a:pt x="1449" y="1"/>
                  </a:ln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8" name="Google Shape;14348;p93"/>
            <p:cNvSpPr/>
            <p:nvPr/>
          </p:nvSpPr>
          <p:spPr>
            <a:xfrm>
              <a:off x="5359818" y="2971264"/>
              <a:ext cx="90773" cy="90747"/>
            </a:xfrm>
            <a:custGeom>
              <a:avLst/>
              <a:gdLst/>
              <a:ahLst/>
              <a:cxnLst/>
              <a:rect l="l" t="t" r="r" b="b"/>
              <a:pathLst>
                <a:path w="3461" h="3460" extrusionOk="0">
                  <a:moveTo>
                    <a:pt x="867" y="0"/>
                  </a:moveTo>
                  <a:cubicBezTo>
                    <a:pt x="391" y="0"/>
                    <a:pt x="1" y="385"/>
                    <a:pt x="1" y="861"/>
                  </a:cubicBezTo>
                  <a:cubicBezTo>
                    <a:pt x="1" y="1179"/>
                    <a:pt x="261" y="1439"/>
                    <a:pt x="578" y="1439"/>
                  </a:cubicBezTo>
                  <a:lnTo>
                    <a:pt x="2888" y="3460"/>
                  </a:lnTo>
                  <a:lnTo>
                    <a:pt x="3374" y="1747"/>
                  </a:lnTo>
                  <a:cubicBezTo>
                    <a:pt x="3432" y="1540"/>
                    <a:pt x="3460" y="1328"/>
                    <a:pt x="3460" y="1112"/>
                  </a:cubicBezTo>
                  <a:lnTo>
                    <a:pt x="3460" y="0"/>
                  </a:ln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49" name="Google Shape;14349;p93"/>
            <p:cNvSpPr/>
            <p:nvPr/>
          </p:nvSpPr>
          <p:spPr>
            <a:xfrm>
              <a:off x="5373456" y="3085458"/>
              <a:ext cx="48495" cy="42436"/>
            </a:xfrm>
            <a:custGeom>
              <a:avLst/>
              <a:gdLst/>
              <a:ahLst/>
              <a:cxnLst/>
              <a:rect l="l" t="t" r="r" b="b"/>
              <a:pathLst>
                <a:path w="1849" h="1618" extrusionOk="0">
                  <a:moveTo>
                    <a:pt x="0" y="1"/>
                  </a:moveTo>
                  <a:lnTo>
                    <a:pt x="0" y="1617"/>
                  </a:lnTo>
                  <a:lnTo>
                    <a:pt x="1848" y="1617"/>
                  </a:lnTo>
                  <a:lnTo>
                    <a:pt x="1848" y="1"/>
                  </a:ln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0" name="Google Shape;14350;p93"/>
            <p:cNvSpPr/>
            <p:nvPr/>
          </p:nvSpPr>
          <p:spPr>
            <a:xfrm>
              <a:off x="5373456" y="3085458"/>
              <a:ext cx="48495" cy="26228"/>
            </a:xfrm>
            <a:custGeom>
              <a:avLst/>
              <a:gdLst/>
              <a:ahLst/>
              <a:cxnLst/>
              <a:rect l="l" t="t" r="r" b="b"/>
              <a:pathLst>
                <a:path w="1849" h="1000" extrusionOk="0">
                  <a:moveTo>
                    <a:pt x="0" y="1"/>
                  </a:moveTo>
                  <a:lnTo>
                    <a:pt x="0" y="819"/>
                  </a:lnTo>
                  <a:cubicBezTo>
                    <a:pt x="296" y="939"/>
                    <a:pt x="610" y="999"/>
                    <a:pt x="924" y="999"/>
                  </a:cubicBezTo>
                  <a:cubicBezTo>
                    <a:pt x="1238" y="999"/>
                    <a:pt x="1552" y="939"/>
                    <a:pt x="1848" y="819"/>
                  </a:cubicBezTo>
                  <a:lnTo>
                    <a:pt x="1848" y="1"/>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1" name="Google Shape;14351;p93"/>
            <p:cNvSpPr/>
            <p:nvPr/>
          </p:nvSpPr>
          <p:spPr>
            <a:xfrm>
              <a:off x="5317041" y="3111712"/>
              <a:ext cx="161299" cy="81174"/>
            </a:xfrm>
            <a:custGeom>
              <a:avLst/>
              <a:gdLst/>
              <a:ahLst/>
              <a:cxnLst/>
              <a:rect l="l" t="t" r="r" b="b"/>
              <a:pathLst>
                <a:path w="6150" h="3095" extrusionOk="0">
                  <a:moveTo>
                    <a:pt x="2151" y="0"/>
                  </a:moveTo>
                  <a:lnTo>
                    <a:pt x="669" y="424"/>
                  </a:lnTo>
                  <a:cubicBezTo>
                    <a:pt x="270" y="535"/>
                    <a:pt x="1" y="900"/>
                    <a:pt x="1" y="1309"/>
                  </a:cubicBezTo>
                  <a:lnTo>
                    <a:pt x="1" y="3094"/>
                  </a:lnTo>
                  <a:lnTo>
                    <a:pt x="4639" y="3094"/>
                  </a:lnTo>
                  <a:lnTo>
                    <a:pt x="4634" y="3032"/>
                  </a:lnTo>
                  <a:lnTo>
                    <a:pt x="6150" y="3032"/>
                  </a:lnTo>
                  <a:lnTo>
                    <a:pt x="6150" y="1309"/>
                  </a:lnTo>
                  <a:cubicBezTo>
                    <a:pt x="6150" y="895"/>
                    <a:pt x="5876" y="535"/>
                    <a:pt x="5481" y="424"/>
                  </a:cubicBezTo>
                  <a:lnTo>
                    <a:pt x="3999" y="0"/>
                  </a:lnTo>
                  <a:lnTo>
                    <a:pt x="3075" y="616"/>
                  </a:lnTo>
                  <a:lnTo>
                    <a:pt x="2151" y="0"/>
                  </a:lnTo>
                  <a:close/>
                </a:path>
              </a:pathLst>
            </a:custGeom>
            <a:solidFill>
              <a:srgbClr val="A1A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2" name="Google Shape;14352;p93"/>
            <p:cNvSpPr/>
            <p:nvPr/>
          </p:nvSpPr>
          <p:spPr>
            <a:xfrm>
              <a:off x="5352264" y="3008979"/>
              <a:ext cx="90878" cy="83194"/>
            </a:xfrm>
            <a:custGeom>
              <a:avLst/>
              <a:gdLst/>
              <a:ahLst/>
              <a:cxnLst/>
              <a:rect l="l" t="t" r="r" b="b"/>
              <a:pathLst>
                <a:path w="3465" h="3172" extrusionOk="0">
                  <a:moveTo>
                    <a:pt x="1099" y="0"/>
                  </a:moveTo>
                  <a:cubicBezTo>
                    <a:pt x="947" y="0"/>
                    <a:pt x="800" y="63"/>
                    <a:pt x="693" y="174"/>
                  </a:cubicBezTo>
                  <a:lnTo>
                    <a:pt x="173" y="694"/>
                  </a:lnTo>
                  <a:cubicBezTo>
                    <a:pt x="63" y="804"/>
                    <a:pt x="0" y="949"/>
                    <a:pt x="0" y="1103"/>
                  </a:cubicBezTo>
                  <a:lnTo>
                    <a:pt x="0" y="1439"/>
                  </a:lnTo>
                  <a:cubicBezTo>
                    <a:pt x="0" y="2397"/>
                    <a:pt x="775" y="3172"/>
                    <a:pt x="1732" y="3172"/>
                  </a:cubicBezTo>
                  <a:cubicBezTo>
                    <a:pt x="2690" y="3172"/>
                    <a:pt x="3465" y="2397"/>
                    <a:pt x="3465" y="1439"/>
                  </a:cubicBezTo>
                  <a:lnTo>
                    <a:pt x="3465" y="1074"/>
                  </a:lnTo>
                  <a:cubicBezTo>
                    <a:pt x="3465" y="920"/>
                    <a:pt x="3407" y="771"/>
                    <a:pt x="3296" y="665"/>
                  </a:cubicBezTo>
                  <a:cubicBezTo>
                    <a:pt x="2853" y="227"/>
                    <a:pt x="2035" y="30"/>
                    <a:pt x="1116" y="1"/>
                  </a:cubicBezTo>
                  <a:cubicBezTo>
                    <a:pt x="1111" y="1"/>
                    <a:pt x="1105" y="0"/>
                    <a:pt x="1099" y="0"/>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3" name="Google Shape;14353;p93"/>
            <p:cNvSpPr/>
            <p:nvPr/>
          </p:nvSpPr>
          <p:spPr>
            <a:xfrm>
              <a:off x="5352264" y="3008979"/>
              <a:ext cx="90616" cy="81436"/>
            </a:xfrm>
            <a:custGeom>
              <a:avLst/>
              <a:gdLst/>
              <a:ahLst/>
              <a:cxnLst/>
              <a:rect l="l" t="t" r="r" b="b"/>
              <a:pathLst>
                <a:path w="3455" h="3105" extrusionOk="0">
                  <a:moveTo>
                    <a:pt x="1112" y="1"/>
                  </a:moveTo>
                  <a:cubicBezTo>
                    <a:pt x="953" y="1"/>
                    <a:pt x="804" y="58"/>
                    <a:pt x="693" y="174"/>
                  </a:cubicBezTo>
                  <a:lnTo>
                    <a:pt x="0" y="867"/>
                  </a:lnTo>
                  <a:lnTo>
                    <a:pt x="0" y="1439"/>
                  </a:lnTo>
                  <a:cubicBezTo>
                    <a:pt x="0" y="2214"/>
                    <a:pt x="510" y="2888"/>
                    <a:pt x="1251" y="3104"/>
                  </a:cubicBezTo>
                  <a:cubicBezTo>
                    <a:pt x="1001" y="2796"/>
                    <a:pt x="866" y="2416"/>
                    <a:pt x="866" y="2022"/>
                  </a:cubicBezTo>
                  <a:lnTo>
                    <a:pt x="866" y="1377"/>
                  </a:lnTo>
                  <a:cubicBezTo>
                    <a:pt x="866" y="1045"/>
                    <a:pt x="1145" y="799"/>
                    <a:pt x="1477" y="799"/>
                  </a:cubicBezTo>
                  <a:cubicBezTo>
                    <a:pt x="1987" y="799"/>
                    <a:pt x="3012" y="862"/>
                    <a:pt x="3455" y="1189"/>
                  </a:cubicBezTo>
                  <a:cubicBezTo>
                    <a:pt x="3436" y="1069"/>
                    <a:pt x="3383" y="751"/>
                    <a:pt x="3296" y="665"/>
                  </a:cubicBezTo>
                  <a:cubicBezTo>
                    <a:pt x="2849" y="227"/>
                    <a:pt x="2031" y="30"/>
                    <a:pt x="1112" y="1"/>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4" name="Google Shape;14354;p93"/>
            <p:cNvSpPr/>
            <p:nvPr/>
          </p:nvSpPr>
          <p:spPr>
            <a:xfrm>
              <a:off x="5317041" y="3132274"/>
              <a:ext cx="32339" cy="60612"/>
            </a:xfrm>
            <a:custGeom>
              <a:avLst/>
              <a:gdLst/>
              <a:ahLst/>
              <a:cxnLst/>
              <a:rect l="l" t="t" r="r" b="b"/>
              <a:pathLst>
                <a:path w="1233" h="2311" extrusionOk="0">
                  <a:moveTo>
                    <a:pt x="169" y="1"/>
                  </a:moveTo>
                  <a:cubicBezTo>
                    <a:pt x="58" y="155"/>
                    <a:pt x="1" y="338"/>
                    <a:pt x="1" y="525"/>
                  </a:cubicBezTo>
                  <a:lnTo>
                    <a:pt x="1" y="2310"/>
                  </a:lnTo>
                  <a:lnTo>
                    <a:pt x="1232" y="2310"/>
                  </a:lnTo>
                  <a:lnTo>
                    <a:pt x="1232" y="1444"/>
                  </a:lnTo>
                  <a:cubicBezTo>
                    <a:pt x="1232" y="1199"/>
                    <a:pt x="1131" y="963"/>
                    <a:pt x="958" y="790"/>
                  </a:cubicBezTo>
                  <a:lnTo>
                    <a:pt x="169" y="1"/>
                  </a:lnTo>
                  <a:close/>
                </a:path>
              </a:pathLst>
            </a:custGeom>
            <a:solidFill>
              <a:srgbClr val="82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5" name="Google Shape;14355;p93"/>
            <p:cNvSpPr/>
            <p:nvPr/>
          </p:nvSpPr>
          <p:spPr>
            <a:xfrm>
              <a:off x="5446028" y="3132274"/>
              <a:ext cx="32312" cy="59091"/>
            </a:xfrm>
            <a:custGeom>
              <a:avLst/>
              <a:gdLst/>
              <a:ahLst/>
              <a:cxnLst/>
              <a:rect l="l" t="t" r="r" b="b"/>
              <a:pathLst>
                <a:path w="1232" h="2253" extrusionOk="0">
                  <a:moveTo>
                    <a:pt x="1064" y="1"/>
                  </a:moveTo>
                  <a:lnTo>
                    <a:pt x="274" y="790"/>
                  </a:lnTo>
                  <a:cubicBezTo>
                    <a:pt x="101" y="963"/>
                    <a:pt x="0" y="1199"/>
                    <a:pt x="0" y="1444"/>
                  </a:cubicBezTo>
                  <a:lnTo>
                    <a:pt x="0" y="2253"/>
                  </a:lnTo>
                  <a:lnTo>
                    <a:pt x="1232" y="2253"/>
                  </a:lnTo>
                  <a:lnTo>
                    <a:pt x="1232" y="525"/>
                  </a:lnTo>
                  <a:cubicBezTo>
                    <a:pt x="1232" y="338"/>
                    <a:pt x="1174" y="155"/>
                    <a:pt x="1064" y="1"/>
                  </a:cubicBezTo>
                  <a:close/>
                </a:path>
              </a:pathLst>
            </a:custGeom>
            <a:solidFill>
              <a:srgbClr val="82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6" name="Google Shape;14356;p93"/>
            <p:cNvSpPr/>
            <p:nvPr/>
          </p:nvSpPr>
          <p:spPr>
            <a:xfrm>
              <a:off x="5364486" y="3003418"/>
              <a:ext cx="68742" cy="21271"/>
            </a:xfrm>
            <a:custGeom>
              <a:avLst/>
              <a:gdLst/>
              <a:ahLst/>
              <a:cxnLst/>
              <a:rect l="l" t="t" r="r" b="b"/>
              <a:pathLst>
                <a:path w="2621" h="811" extrusionOk="0">
                  <a:moveTo>
                    <a:pt x="946" y="1"/>
                  </a:moveTo>
                  <a:cubicBezTo>
                    <a:pt x="718" y="1"/>
                    <a:pt x="466" y="23"/>
                    <a:pt x="193" y="78"/>
                  </a:cubicBezTo>
                  <a:cubicBezTo>
                    <a:pt x="83" y="102"/>
                    <a:pt x="1" y="198"/>
                    <a:pt x="1" y="314"/>
                  </a:cubicBezTo>
                  <a:lnTo>
                    <a:pt x="1" y="569"/>
                  </a:lnTo>
                  <a:cubicBezTo>
                    <a:pt x="1" y="730"/>
                    <a:pt x="121" y="811"/>
                    <a:pt x="241" y="811"/>
                  </a:cubicBezTo>
                  <a:cubicBezTo>
                    <a:pt x="362" y="811"/>
                    <a:pt x="482" y="730"/>
                    <a:pt x="482" y="569"/>
                  </a:cubicBezTo>
                  <a:lnTo>
                    <a:pt x="482" y="516"/>
                  </a:lnTo>
                  <a:cubicBezTo>
                    <a:pt x="633" y="492"/>
                    <a:pt x="786" y="480"/>
                    <a:pt x="939" y="480"/>
                  </a:cubicBezTo>
                  <a:cubicBezTo>
                    <a:pt x="1181" y="480"/>
                    <a:pt x="1425" y="510"/>
                    <a:pt x="1661" y="569"/>
                  </a:cubicBezTo>
                  <a:cubicBezTo>
                    <a:pt x="1834" y="612"/>
                    <a:pt x="2002" y="679"/>
                    <a:pt x="2161" y="771"/>
                  </a:cubicBezTo>
                  <a:cubicBezTo>
                    <a:pt x="2201" y="793"/>
                    <a:pt x="2241" y="803"/>
                    <a:pt x="2279" y="803"/>
                  </a:cubicBezTo>
                  <a:cubicBezTo>
                    <a:pt x="2480" y="803"/>
                    <a:pt x="2620" y="526"/>
                    <a:pt x="2426" y="372"/>
                  </a:cubicBezTo>
                  <a:cubicBezTo>
                    <a:pt x="2395" y="352"/>
                    <a:pt x="1857" y="1"/>
                    <a:pt x="94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7" name="Google Shape;14357;p93"/>
            <p:cNvSpPr/>
            <p:nvPr/>
          </p:nvSpPr>
          <p:spPr>
            <a:xfrm>
              <a:off x="5344291" y="3153230"/>
              <a:ext cx="12668" cy="46239"/>
            </a:xfrm>
            <a:custGeom>
              <a:avLst/>
              <a:gdLst/>
              <a:ahLst/>
              <a:cxnLst/>
              <a:rect l="l" t="t" r="r" b="b"/>
              <a:pathLst>
                <a:path w="483" h="1763" extrusionOk="0">
                  <a:moveTo>
                    <a:pt x="241" y="1"/>
                  </a:moveTo>
                  <a:cubicBezTo>
                    <a:pt x="112" y="1"/>
                    <a:pt x="1" y="106"/>
                    <a:pt x="1" y="241"/>
                  </a:cubicBezTo>
                  <a:lnTo>
                    <a:pt x="1" y="1521"/>
                  </a:lnTo>
                  <a:cubicBezTo>
                    <a:pt x="1" y="1682"/>
                    <a:pt x="121" y="1763"/>
                    <a:pt x="241" y="1763"/>
                  </a:cubicBezTo>
                  <a:cubicBezTo>
                    <a:pt x="362" y="1763"/>
                    <a:pt x="482" y="1682"/>
                    <a:pt x="482" y="1521"/>
                  </a:cubicBezTo>
                  <a:lnTo>
                    <a:pt x="482" y="241"/>
                  </a:lnTo>
                  <a:cubicBezTo>
                    <a:pt x="482" y="106"/>
                    <a:pt x="376" y="1"/>
                    <a:pt x="24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8" name="Google Shape;14358;p93"/>
            <p:cNvSpPr/>
            <p:nvPr/>
          </p:nvSpPr>
          <p:spPr>
            <a:xfrm>
              <a:off x="5310720" y="2964943"/>
              <a:ext cx="173941" cy="234526"/>
            </a:xfrm>
            <a:custGeom>
              <a:avLst/>
              <a:gdLst/>
              <a:ahLst/>
              <a:cxnLst/>
              <a:rect l="l" t="t" r="r" b="b"/>
              <a:pathLst>
                <a:path w="6632" h="8942" extrusionOk="0">
                  <a:moveTo>
                    <a:pt x="5125" y="482"/>
                  </a:moveTo>
                  <a:lnTo>
                    <a:pt x="5125" y="1675"/>
                  </a:lnTo>
                  <a:cubicBezTo>
                    <a:pt x="5125" y="1877"/>
                    <a:pt x="5082" y="2074"/>
                    <a:pt x="4991" y="2257"/>
                  </a:cubicBezTo>
                  <a:lnTo>
                    <a:pt x="4899" y="2445"/>
                  </a:lnTo>
                  <a:cubicBezTo>
                    <a:pt x="4880" y="2474"/>
                    <a:pt x="4870" y="2512"/>
                    <a:pt x="4870" y="2551"/>
                  </a:cubicBezTo>
                  <a:lnTo>
                    <a:pt x="4870" y="3061"/>
                  </a:lnTo>
                  <a:cubicBezTo>
                    <a:pt x="4870" y="3924"/>
                    <a:pt x="4173" y="4616"/>
                    <a:pt x="3320" y="4616"/>
                  </a:cubicBezTo>
                  <a:cubicBezTo>
                    <a:pt x="3303" y="4616"/>
                    <a:pt x="3286" y="4615"/>
                    <a:pt x="3268" y="4615"/>
                  </a:cubicBezTo>
                  <a:cubicBezTo>
                    <a:pt x="2436" y="4591"/>
                    <a:pt x="1762" y="3859"/>
                    <a:pt x="1762" y="2989"/>
                  </a:cubicBezTo>
                  <a:lnTo>
                    <a:pt x="1762" y="2551"/>
                  </a:lnTo>
                  <a:cubicBezTo>
                    <a:pt x="1762" y="2512"/>
                    <a:pt x="1752" y="2474"/>
                    <a:pt x="1738" y="2445"/>
                  </a:cubicBezTo>
                  <a:lnTo>
                    <a:pt x="1642" y="2257"/>
                  </a:lnTo>
                  <a:cubicBezTo>
                    <a:pt x="1550" y="2074"/>
                    <a:pt x="1507" y="1877"/>
                    <a:pt x="1507" y="1675"/>
                  </a:cubicBezTo>
                  <a:cubicBezTo>
                    <a:pt x="1507" y="1016"/>
                    <a:pt x="2036" y="482"/>
                    <a:pt x="2696" y="482"/>
                  </a:cubicBezTo>
                  <a:close/>
                  <a:moveTo>
                    <a:pt x="2522" y="4928"/>
                  </a:moveTo>
                  <a:cubicBezTo>
                    <a:pt x="2753" y="5029"/>
                    <a:pt x="3004" y="5086"/>
                    <a:pt x="3254" y="5096"/>
                  </a:cubicBezTo>
                  <a:lnTo>
                    <a:pt x="3254" y="5091"/>
                  </a:lnTo>
                  <a:lnTo>
                    <a:pt x="3311" y="5091"/>
                  </a:lnTo>
                  <a:cubicBezTo>
                    <a:pt x="3581" y="5091"/>
                    <a:pt x="3846" y="5038"/>
                    <a:pt x="4096" y="4937"/>
                  </a:cubicBezTo>
                  <a:lnTo>
                    <a:pt x="4096" y="5264"/>
                  </a:lnTo>
                  <a:cubicBezTo>
                    <a:pt x="4096" y="5337"/>
                    <a:pt x="4105" y="5409"/>
                    <a:pt x="4125" y="5476"/>
                  </a:cubicBezTo>
                  <a:lnTo>
                    <a:pt x="3311" y="6092"/>
                  </a:lnTo>
                  <a:lnTo>
                    <a:pt x="2493" y="5476"/>
                  </a:lnTo>
                  <a:cubicBezTo>
                    <a:pt x="2513" y="5409"/>
                    <a:pt x="2522" y="5337"/>
                    <a:pt x="2522" y="5264"/>
                  </a:cubicBezTo>
                  <a:lnTo>
                    <a:pt x="2522" y="4928"/>
                  </a:lnTo>
                  <a:close/>
                  <a:moveTo>
                    <a:pt x="2696" y="0"/>
                  </a:moveTo>
                  <a:cubicBezTo>
                    <a:pt x="1777" y="5"/>
                    <a:pt x="1026" y="751"/>
                    <a:pt x="1026" y="1675"/>
                  </a:cubicBezTo>
                  <a:cubicBezTo>
                    <a:pt x="1026" y="1949"/>
                    <a:pt x="1093" y="2219"/>
                    <a:pt x="1214" y="2469"/>
                  </a:cubicBezTo>
                  <a:lnTo>
                    <a:pt x="1281" y="2604"/>
                  </a:lnTo>
                  <a:lnTo>
                    <a:pt x="1281" y="2984"/>
                  </a:lnTo>
                  <a:cubicBezTo>
                    <a:pt x="1281" y="3619"/>
                    <a:pt x="1565" y="4225"/>
                    <a:pt x="2051" y="4629"/>
                  </a:cubicBezTo>
                  <a:lnTo>
                    <a:pt x="2051" y="5269"/>
                  </a:lnTo>
                  <a:cubicBezTo>
                    <a:pt x="2051" y="5380"/>
                    <a:pt x="1983" y="5486"/>
                    <a:pt x="1873" y="5524"/>
                  </a:cubicBezTo>
                  <a:lnTo>
                    <a:pt x="655" y="5981"/>
                  </a:lnTo>
                  <a:cubicBezTo>
                    <a:pt x="266" y="6131"/>
                    <a:pt x="6" y="6506"/>
                    <a:pt x="1" y="6925"/>
                  </a:cubicBezTo>
                  <a:lnTo>
                    <a:pt x="1" y="8700"/>
                  </a:lnTo>
                  <a:cubicBezTo>
                    <a:pt x="1" y="8861"/>
                    <a:pt x="121" y="8942"/>
                    <a:pt x="242" y="8942"/>
                  </a:cubicBezTo>
                  <a:cubicBezTo>
                    <a:pt x="362" y="8942"/>
                    <a:pt x="482" y="8861"/>
                    <a:pt x="482" y="8700"/>
                  </a:cubicBezTo>
                  <a:lnTo>
                    <a:pt x="482" y="6925"/>
                  </a:lnTo>
                  <a:cubicBezTo>
                    <a:pt x="482" y="6703"/>
                    <a:pt x="622" y="6506"/>
                    <a:pt x="829" y="6429"/>
                  </a:cubicBezTo>
                  <a:lnTo>
                    <a:pt x="2046" y="5972"/>
                  </a:lnTo>
                  <a:cubicBezTo>
                    <a:pt x="2109" y="5948"/>
                    <a:pt x="2171" y="5914"/>
                    <a:pt x="2224" y="5876"/>
                  </a:cubicBezTo>
                  <a:lnTo>
                    <a:pt x="3076" y="6511"/>
                  </a:lnTo>
                  <a:lnTo>
                    <a:pt x="3076" y="8700"/>
                  </a:lnTo>
                  <a:cubicBezTo>
                    <a:pt x="3076" y="8859"/>
                    <a:pt x="3196" y="8938"/>
                    <a:pt x="3316" y="8938"/>
                  </a:cubicBezTo>
                  <a:cubicBezTo>
                    <a:pt x="3437" y="8938"/>
                    <a:pt x="3557" y="8859"/>
                    <a:pt x="3557" y="8700"/>
                  </a:cubicBezTo>
                  <a:lnTo>
                    <a:pt x="3557" y="6511"/>
                  </a:lnTo>
                  <a:lnTo>
                    <a:pt x="4409" y="5876"/>
                  </a:lnTo>
                  <a:cubicBezTo>
                    <a:pt x="4461" y="5914"/>
                    <a:pt x="4524" y="5948"/>
                    <a:pt x="4587" y="5972"/>
                  </a:cubicBezTo>
                  <a:lnTo>
                    <a:pt x="5809" y="6429"/>
                  </a:lnTo>
                  <a:cubicBezTo>
                    <a:pt x="6011" y="6506"/>
                    <a:pt x="6150" y="6703"/>
                    <a:pt x="6150" y="6925"/>
                  </a:cubicBezTo>
                  <a:cubicBezTo>
                    <a:pt x="6150" y="7086"/>
                    <a:pt x="6271" y="7166"/>
                    <a:pt x="6391" y="7166"/>
                  </a:cubicBezTo>
                  <a:cubicBezTo>
                    <a:pt x="6511" y="7166"/>
                    <a:pt x="6632" y="7086"/>
                    <a:pt x="6632" y="6925"/>
                  </a:cubicBezTo>
                  <a:cubicBezTo>
                    <a:pt x="6632" y="6506"/>
                    <a:pt x="6367" y="6131"/>
                    <a:pt x="5977" y="5981"/>
                  </a:cubicBezTo>
                  <a:lnTo>
                    <a:pt x="4760" y="5524"/>
                  </a:lnTo>
                  <a:cubicBezTo>
                    <a:pt x="4654" y="5486"/>
                    <a:pt x="4582" y="5380"/>
                    <a:pt x="4582" y="5269"/>
                  </a:cubicBezTo>
                  <a:lnTo>
                    <a:pt x="4582" y="4653"/>
                  </a:lnTo>
                  <a:cubicBezTo>
                    <a:pt x="4635" y="4615"/>
                    <a:pt x="4683" y="4572"/>
                    <a:pt x="4731" y="4523"/>
                  </a:cubicBezTo>
                  <a:cubicBezTo>
                    <a:pt x="5130" y="4139"/>
                    <a:pt x="5352" y="3614"/>
                    <a:pt x="5352" y="3061"/>
                  </a:cubicBezTo>
                  <a:lnTo>
                    <a:pt x="5352" y="2604"/>
                  </a:lnTo>
                  <a:lnTo>
                    <a:pt x="5419" y="2469"/>
                  </a:lnTo>
                  <a:cubicBezTo>
                    <a:pt x="5544" y="2223"/>
                    <a:pt x="5607" y="1949"/>
                    <a:pt x="5607" y="1675"/>
                  </a:cubicBezTo>
                  <a:lnTo>
                    <a:pt x="5607" y="241"/>
                  </a:lnTo>
                  <a:cubicBezTo>
                    <a:pt x="5607" y="111"/>
                    <a:pt x="5501" y="0"/>
                    <a:pt x="536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59" name="Google Shape;14359;p93"/>
            <p:cNvSpPr/>
            <p:nvPr/>
          </p:nvSpPr>
          <p:spPr>
            <a:xfrm>
              <a:off x="5579290" y="2958229"/>
              <a:ext cx="160801" cy="241162"/>
            </a:xfrm>
            <a:custGeom>
              <a:avLst/>
              <a:gdLst/>
              <a:ahLst/>
              <a:cxnLst/>
              <a:rect l="l" t="t" r="r" b="b"/>
              <a:pathLst>
                <a:path w="6131" h="9195" extrusionOk="0">
                  <a:moveTo>
                    <a:pt x="3070" y="485"/>
                  </a:moveTo>
                  <a:cubicBezTo>
                    <a:pt x="3136" y="485"/>
                    <a:pt x="3203" y="487"/>
                    <a:pt x="3268" y="492"/>
                  </a:cubicBezTo>
                  <a:cubicBezTo>
                    <a:pt x="4312" y="588"/>
                    <a:pt x="5130" y="1507"/>
                    <a:pt x="5139" y="2576"/>
                  </a:cubicBezTo>
                  <a:cubicBezTo>
                    <a:pt x="5139" y="3596"/>
                    <a:pt x="5385" y="4539"/>
                    <a:pt x="5592" y="5034"/>
                  </a:cubicBezTo>
                  <a:cubicBezTo>
                    <a:pt x="5592" y="5039"/>
                    <a:pt x="5587" y="5049"/>
                    <a:pt x="5582" y="5054"/>
                  </a:cubicBezTo>
                  <a:cubicBezTo>
                    <a:pt x="5370" y="5203"/>
                    <a:pt x="4899" y="5472"/>
                    <a:pt x="4090" y="5641"/>
                  </a:cubicBezTo>
                  <a:cubicBezTo>
                    <a:pt x="4081" y="5617"/>
                    <a:pt x="4081" y="5593"/>
                    <a:pt x="4081" y="5564"/>
                  </a:cubicBezTo>
                  <a:lnTo>
                    <a:pt x="4081" y="5083"/>
                  </a:lnTo>
                  <a:cubicBezTo>
                    <a:pt x="4393" y="4905"/>
                    <a:pt x="4658" y="4640"/>
                    <a:pt x="4841" y="4322"/>
                  </a:cubicBezTo>
                  <a:cubicBezTo>
                    <a:pt x="5173" y="3726"/>
                    <a:pt x="5053" y="2970"/>
                    <a:pt x="4552" y="2508"/>
                  </a:cubicBezTo>
                  <a:cubicBezTo>
                    <a:pt x="4196" y="2186"/>
                    <a:pt x="3566" y="1801"/>
                    <a:pt x="2555" y="1801"/>
                  </a:cubicBezTo>
                  <a:cubicBezTo>
                    <a:pt x="2493" y="1801"/>
                    <a:pt x="2430" y="1825"/>
                    <a:pt x="2387" y="1868"/>
                  </a:cubicBezTo>
                  <a:lnTo>
                    <a:pt x="1877" y="2383"/>
                  </a:lnTo>
                  <a:cubicBezTo>
                    <a:pt x="1723" y="2556"/>
                    <a:pt x="1876" y="2781"/>
                    <a:pt x="2058" y="2781"/>
                  </a:cubicBezTo>
                  <a:cubicBezTo>
                    <a:pt x="2110" y="2781"/>
                    <a:pt x="2164" y="2763"/>
                    <a:pt x="2214" y="2720"/>
                  </a:cubicBezTo>
                  <a:lnTo>
                    <a:pt x="2656" y="2277"/>
                  </a:lnTo>
                  <a:cubicBezTo>
                    <a:pt x="3296" y="2297"/>
                    <a:pt x="3826" y="2494"/>
                    <a:pt x="4225" y="2860"/>
                  </a:cubicBezTo>
                  <a:cubicBezTo>
                    <a:pt x="4567" y="3177"/>
                    <a:pt x="4649" y="3682"/>
                    <a:pt x="4422" y="4087"/>
                  </a:cubicBezTo>
                  <a:cubicBezTo>
                    <a:pt x="4143" y="4584"/>
                    <a:pt x="3619" y="4874"/>
                    <a:pt x="3071" y="4874"/>
                  </a:cubicBezTo>
                  <a:cubicBezTo>
                    <a:pt x="2939" y="4874"/>
                    <a:pt x="2807" y="4857"/>
                    <a:pt x="2676" y="4823"/>
                  </a:cubicBezTo>
                  <a:cubicBezTo>
                    <a:pt x="1992" y="4645"/>
                    <a:pt x="1516" y="4024"/>
                    <a:pt x="1516" y="3322"/>
                  </a:cubicBezTo>
                  <a:cubicBezTo>
                    <a:pt x="1516" y="3160"/>
                    <a:pt x="1396" y="3080"/>
                    <a:pt x="1275" y="3080"/>
                  </a:cubicBezTo>
                  <a:cubicBezTo>
                    <a:pt x="1155" y="3080"/>
                    <a:pt x="1035" y="3160"/>
                    <a:pt x="1035" y="3322"/>
                  </a:cubicBezTo>
                  <a:cubicBezTo>
                    <a:pt x="1035" y="4048"/>
                    <a:pt x="1425" y="4722"/>
                    <a:pt x="2055" y="5083"/>
                  </a:cubicBezTo>
                  <a:lnTo>
                    <a:pt x="2055" y="5564"/>
                  </a:lnTo>
                  <a:cubicBezTo>
                    <a:pt x="2055" y="5593"/>
                    <a:pt x="2055" y="5617"/>
                    <a:pt x="2045" y="5641"/>
                  </a:cubicBezTo>
                  <a:cubicBezTo>
                    <a:pt x="1237" y="5472"/>
                    <a:pt x="765" y="5203"/>
                    <a:pt x="554" y="5054"/>
                  </a:cubicBezTo>
                  <a:cubicBezTo>
                    <a:pt x="549" y="5049"/>
                    <a:pt x="544" y="5039"/>
                    <a:pt x="549" y="5030"/>
                  </a:cubicBezTo>
                  <a:lnTo>
                    <a:pt x="549" y="5030"/>
                  </a:lnTo>
                  <a:lnTo>
                    <a:pt x="549" y="5034"/>
                  </a:lnTo>
                  <a:cubicBezTo>
                    <a:pt x="756" y="4539"/>
                    <a:pt x="1001" y="3596"/>
                    <a:pt x="1006" y="2576"/>
                  </a:cubicBezTo>
                  <a:cubicBezTo>
                    <a:pt x="1006" y="1503"/>
                    <a:pt x="1829" y="588"/>
                    <a:pt x="2873" y="492"/>
                  </a:cubicBezTo>
                  <a:cubicBezTo>
                    <a:pt x="2938" y="487"/>
                    <a:pt x="3004" y="485"/>
                    <a:pt x="3070" y="485"/>
                  </a:cubicBezTo>
                  <a:close/>
                  <a:moveTo>
                    <a:pt x="3600" y="5285"/>
                  </a:moveTo>
                  <a:lnTo>
                    <a:pt x="3600" y="5564"/>
                  </a:lnTo>
                  <a:cubicBezTo>
                    <a:pt x="3600" y="5852"/>
                    <a:pt x="3758" y="6112"/>
                    <a:pt x="4013" y="6237"/>
                  </a:cubicBezTo>
                  <a:lnTo>
                    <a:pt x="4167" y="6314"/>
                  </a:lnTo>
                  <a:cubicBezTo>
                    <a:pt x="3932" y="6695"/>
                    <a:pt x="3518" y="6921"/>
                    <a:pt x="3070" y="6921"/>
                  </a:cubicBezTo>
                  <a:lnTo>
                    <a:pt x="3070" y="6926"/>
                  </a:lnTo>
                  <a:cubicBezTo>
                    <a:pt x="2623" y="6921"/>
                    <a:pt x="2209" y="6695"/>
                    <a:pt x="1973" y="6314"/>
                  </a:cubicBezTo>
                  <a:lnTo>
                    <a:pt x="2127" y="6237"/>
                  </a:lnTo>
                  <a:cubicBezTo>
                    <a:pt x="2382" y="6112"/>
                    <a:pt x="2541" y="5852"/>
                    <a:pt x="2541" y="5564"/>
                  </a:cubicBezTo>
                  <a:lnTo>
                    <a:pt x="2541" y="5285"/>
                  </a:lnTo>
                  <a:cubicBezTo>
                    <a:pt x="2714" y="5330"/>
                    <a:pt x="2892" y="5353"/>
                    <a:pt x="3070" y="5353"/>
                  </a:cubicBezTo>
                  <a:cubicBezTo>
                    <a:pt x="3248" y="5353"/>
                    <a:pt x="3426" y="5330"/>
                    <a:pt x="3600" y="5285"/>
                  </a:cubicBezTo>
                  <a:close/>
                  <a:moveTo>
                    <a:pt x="3068" y="0"/>
                  </a:moveTo>
                  <a:cubicBezTo>
                    <a:pt x="2988" y="0"/>
                    <a:pt x="2909" y="4"/>
                    <a:pt x="2830" y="11"/>
                  </a:cubicBezTo>
                  <a:cubicBezTo>
                    <a:pt x="1540" y="131"/>
                    <a:pt x="530" y="1252"/>
                    <a:pt x="520" y="2571"/>
                  </a:cubicBezTo>
                  <a:cubicBezTo>
                    <a:pt x="515" y="3519"/>
                    <a:pt x="294" y="4390"/>
                    <a:pt x="106" y="4847"/>
                  </a:cubicBezTo>
                  <a:cubicBezTo>
                    <a:pt x="15" y="5063"/>
                    <a:pt x="87" y="5309"/>
                    <a:pt x="279" y="5443"/>
                  </a:cubicBezTo>
                  <a:cubicBezTo>
                    <a:pt x="482" y="5583"/>
                    <a:pt x="881" y="5819"/>
                    <a:pt x="1521" y="6002"/>
                  </a:cubicBezTo>
                  <a:lnTo>
                    <a:pt x="568" y="6478"/>
                  </a:lnTo>
                  <a:cubicBezTo>
                    <a:pt x="318" y="6603"/>
                    <a:pt x="130" y="6824"/>
                    <a:pt x="53" y="7094"/>
                  </a:cubicBezTo>
                  <a:cubicBezTo>
                    <a:pt x="0" y="7224"/>
                    <a:pt x="73" y="7368"/>
                    <a:pt x="207" y="7411"/>
                  </a:cubicBezTo>
                  <a:cubicBezTo>
                    <a:pt x="230" y="7418"/>
                    <a:pt x="252" y="7421"/>
                    <a:pt x="275" y="7421"/>
                  </a:cubicBezTo>
                  <a:cubicBezTo>
                    <a:pt x="386" y="7421"/>
                    <a:pt x="486" y="7345"/>
                    <a:pt x="510" y="7229"/>
                  </a:cubicBezTo>
                  <a:cubicBezTo>
                    <a:pt x="554" y="7089"/>
                    <a:pt x="650" y="6974"/>
                    <a:pt x="780" y="6906"/>
                  </a:cubicBezTo>
                  <a:lnTo>
                    <a:pt x="1535" y="6526"/>
                  </a:lnTo>
                  <a:cubicBezTo>
                    <a:pt x="1879" y="7108"/>
                    <a:pt x="2472" y="7399"/>
                    <a:pt x="3065" y="7399"/>
                  </a:cubicBezTo>
                  <a:cubicBezTo>
                    <a:pt x="3658" y="7399"/>
                    <a:pt x="4252" y="7108"/>
                    <a:pt x="4596" y="6526"/>
                  </a:cubicBezTo>
                  <a:lnTo>
                    <a:pt x="5356" y="6906"/>
                  </a:lnTo>
                  <a:cubicBezTo>
                    <a:pt x="5534" y="6993"/>
                    <a:pt x="5649" y="7181"/>
                    <a:pt x="5645" y="7378"/>
                  </a:cubicBezTo>
                  <a:lnTo>
                    <a:pt x="5645" y="8956"/>
                  </a:lnTo>
                  <a:cubicBezTo>
                    <a:pt x="5645" y="9115"/>
                    <a:pt x="5765" y="9194"/>
                    <a:pt x="5885" y="9194"/>
                  </a:cubicBezTo>
                  <a:cubicBezTo>
                    <a:pt x="6005" y="9194"/>
                    <a:pt x="6126" y="9115"/>
                    <a:pt x="6126" y="8956"/>
                  </a:cubicBezTo>
                  <a:lnTo>
                    <a:pt x="6126" y="7383"/>
                  </a:lnTo>
                  <a:cubicBezTo>
                    <a:pt x="6131" y="7002"/>
                    <a:pt x="5914" y="6651"/>
                    <a:pt x="5572" y="6483"/>
                  </a:cubicBezTo>
                  <a:lnTo>
                    <a:pt x="4615" y="6002"/>
                  </a:lnTo>
                  <a:cubicBezTo>
                    <a:pt x="5255" y="5819"/>
                    <a:pt x="5654" y="5578"/>
                    <a:pt x="5856" y="5443"/>
                  </a:cubicBezTo>
                  <a:cubicBezTo>
                    <a:pt x="6049" y="5309"/>
                    <a:pt x="6121" y="5063"/>
                    <a:pt x="6029" y="4847"/>
                  </a:cubicBezTo>
                  <a:cubicBezTo>
                    <a:pt x="5842" y="4390"/>
                    <a:pt x="5620" y="3519"/>
                    <a:pt x="5616" y="2571"/>
                  </a:cubicBezTo>
                  <a:cubicBezTo>
                    <a:pt x="5611" y="1252"/>
                    <a:pt x="4596" y="131"/>
                    <a:pt x="3311" y="11"/>
                  </a:cubicBezTo>
                  <a:cubicBezTo>
                    <a:pt x="3229" y="4"/>
                    <a:pt x="3148" y="0"/>
                    <a:pt x="306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0" name="Google Shape;14360;p93"/>
            <p:cNvSpPr/>
            <p:nvPr/>
          </p:nvSpPr>
          <p:spPr>
            <a:xfrm>
              <a:off x="5700565" y="3159918"/>
              <a:ext cx="12642" cy="39446"/>
            </a:xfrm>
            <a:custGeom>
              <a:avLst/>
              <a:gdLst/>
              <a:ahLst/>
              <a:cxnLst/>
              <a:rect l="l" t="t" r="r" b="b"/>
              <a:pathLst>
                <a:path w="482" h="1504" extrusionOk="0">
                  <a:moveTo>
                    <a:pt x="241" y="1"/>
                  </a:moveTo>
                  <a:cubicBezTo>
                    <a:pt x="106" y="1"/>
                    <a:pt x="0" y="106"/>
                    <a:pt x="0" y="241"/>
                  </a:cubicBezTo>
                  <a:lnTo>
                    <a:pt x="0" y="1261"/>
                  </a:lnTo>
                  <a:cubicBezTo>
                    <a:pt x="0" y="1422"/>
                    <a:pt x="121" y="1503"/>
                    <a:pt x="241" y="1503"/>
                  </a:cubicBezTo>
                  <a:cubicBezTo>
                    <a:pt x="361" y="1503"/>
                    <a:pt x="482" y="1422"/>
                    <a:pt x="482" y="1261"/>
                  </a:cubicBezTo>
                  <a:lnTo>
                    <a:pt x="482" y="241"/>
                  </a:lnTo>
                  <a:cubicBezTo>
                    <a:pt x="482" y="106"/>
                    <a:pt x="371" y="1"/>
                    <a:pt x="24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1" name="Google Shape;14361;p93"/>
            <p:cNvSpPr/>
            <p:nvPr/>
          </p:nvSpPr>
          <p:spPr>
            <a:xfrm>
              <a:off x="5517078" y="3180113"/>
              <a:ext cx="14661" cy="12642"/>
            </a:xfrm>
            <a:custGeom>
              <a:avLst/>
              <a:gdLst/>
              <a:ahLst/>
              <a:cxnLst/>
              <a:rect l="l" t="t" r="r" b="b"/>
              <a:pathLst>
                <a:path w="559" h="482" extrusionOk="0">
                  <a:moveTo>
                    <a:pt x="326" y="0"/>
                  </a:moveTo>
                  <a:cubicBezTo>
                    <a:pt x="323" y="0"/>
                    <a:pt x="321" y="0"/>
                    <a:pt x="318" y="0"/>
                  </a:cubicBezTo>
                  <a:cubicBezTo>
                    <a:pt x="106" y="0"/>
                    <a:pt x="0" y="260"/>
                    <a:pt x="149" y="409"/>
                  </a:cubicBezTo>
                  <a:cubicBezTo>
                    <a:pt x="199" y="459"/>
                    <a:pt x="259" y="481"/>
                    <a:pt x="318" y="481"/>
                  </a:cubicBezTo>
                  <a:cubicBezTo>
                    <a:pt x="442" y="481"/>
                    <a:pt x="558" y="384"/>
                    <a:pt x="558" y="241"/>
                  </a:cubicBezTo>
                  <a:cubicBezTo>
                    <a:pt x="558" y="109"/>
                    <a:pt x="457" y="0"/>
                    <a:pt x="32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2" name="Google Shape;14362;p93"/>
            <p:cNvSpPr/>
            <p:nvPr/>
          </p:nvSpPr>
          <p:spPr>
            <a:xfrm>
              <a:off x="5417492" y="3160128"/>
              <a:ext cx="89514" cy="53189"/>
            </a:xfrm>
            <a:custGeom>
              <a:avLst/>
              <a:gdLst/>
              <a:ahLst/>
              <a:cxnLst/>
              <a:rect l="l" t="t" r="r" b="b"/>
              <a:pathLst>
                <a:path w="3413" h="2028" extrusionOk="0">
                  <a:moveTo>
                    <a:pt x="1282" y="0"/>
                  </a:moveTo>
                  <a:cubicBezTo>
                    <a:pt x="1240" y="0"/>
                    <a:pt x="1195" y="12"/>
                    <a:pt x="1151" y="41"/>
                  </a:cubicBezTo>
                  <a:lnTo>
                    <a:pt x="131" y="811"/>
                  </a:lnTo>
                  <a:cubicBezTo>
                    <a:pt x="1" y="907"/>
                    <a:pt x="1" y="1094"/>
                    <a:pt x="131" y="1191"/>
                  </a:cubicBezTo>
                  <a:lnTo>
                    <a:pt x="1151" y="1961"/>
                  </a:lnTo>
                  <a:cubicBezTo>
                    <a:pt x="1204" y="2008"/>
                    <a:pt x="1259" y="2027"/>
                    <a:pt x="1311" y="2027"/>
                  </a:cubicBezTo>
                  <a:cubicBezTo>
                    <a:pt x="1516" y="2027"/>
                    <a:pt x="1673" y="1725"/>
                    <a:pt x="1439" y="1576"/>
                  </a:cubicBezTo>
                  <a:lnTo>
                    <a:pt x="992" y="1239"/>
                  </a:lnTo>
                  <a:lnTo>
                    <a:pt x="3090" y="1239"/>
                  </a:lnTo>
                  <a:cubicBezTo>
                    <a:pt x="3412" y="1239"/>
                    <a:pt x="3412" y="758"/>
                    <a:pt x="3090" y="758"/>
                  </a:cubicBezTo>
                  <a:lnTo>
                    <a:pt x="3090" y="762"/>
                  </a:lnTo>
                  <a:lnTo>
                    <a:pt x="992" y="762"/>
                  </a:lnTo>
                  <a:lnTo>
                    <a:pt x="1439" y="426"/>
                  </a:lnTo>
                  <a:cubicBezTo>
                    <a:pt x="1621" y="263"/>
                    <a:pt x="1478" y="0"/>
                    <a:pt x="128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3" name="Google Shape;14363;p93"/>
            <p:cNvSpPr/>
            <p:nvPr/>
          </p:nvSpPr>
          <p:spPr>
            <a:xfrm>
              <a:off x="5543961" y="3160128"/>
              <a:ext cx="89357" cy="53294"/>
            </a:xfrm>
            <a:custGeom>
              <a:avLst/>
              <a:gdLst/>
              <a:ahLst/>
              <a:cxnLst/>
              <a:rect l="l" t="t" r="r" b="b"/>
              <a:pathLst>
                <a:path w="3407" h="2032" extrusionOk="0">
                  <a:moveTo>
                    <a:pt x="2126" y="0"/>
                  </a:moveTo>
                  <a:cubicBezTo>
                    <a:pt x="1931" y="0"/>
                    <a:pt x="1790" y="263"/>
                    <a:pt x="1968" y="426"/>
                  </a:cubicBezTo>
                  <a:lnTo>
                    <a:pt x="2420" y="762"/>
                  </a:lnTo>
                  <a:lnTo>
                    <a:pt x="322" y="762"/>
                  </a:lnTo>
                  <a:cubicBezTo>
                    <a:pt x="0" y="762"/>
                    <a:pt x="0" y="1244"/>
                    <a:pt x="322" y="1244"/>
                  </a:cubicBezTo>
                  <a:lnTo>
                    <a:pt x="2420" y="1244"/>
                  </a:lnTo>
                  <a:lnTo>
                    <a:pt x="1968" y="1580"/>
                  </a:lnTo>
                  <a:cubicBezTo>
                    <a:pt x="1734" y="1726"/>
                    <a:pt x="1892" y="2032"/>
                    <a:pt x="2097" y="2032"/>
                  </a:cubicBezTo>
                  <a:cubicBezTo>
                    <a:pt x="2149" y="2032"/>
                    <a:pt x="2204" y="2012"/>
                    <a:pt x="2257" y="1965"/>
                  </a:cubicBezTo>
                  <a:lnTo>
                    <a:pt x="3282" y="1195"/>
                  </a:lnTo>
                  <a:cubicBezTo>
                    <a:pt x="3407" y="1099"/>
                    <a:pt x="3407" y="907"/>
                    <a:pt x="3282" y="811"/>
                  </a:cubicBezTo>
                  <a:lnTo>
                    <a:pt x="2257" y="41"/>
                  </a:lnTo>
                  <a:cubicBezTo>
                    <a:pt x="2212" y="12"/>
                    <a:pt x="2168" y="0"/>
                    <a:pt x="212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64" name="Google Shape;14364;p93"/>
          <p:cNvGrpSpPr/>
          <p:nvPr/>
        </p:nvGrpSpPr>
        <p:grpSpPr>
          <a:xfrm>
            <a:off x="4890477" y="2245773"/>
            <a:ext cx="389872" cy="338151"/>
            <a:chOff x="4890477" y="2430348"/>
            <a:chExt cx="389872" cy="338151"/>
          </a:xfrm>
        </p:grpSpPr>
        <p:sp>
          <p:nvSpPr>
            <p:cNvPr id="14365" name="Google Shape;14365;p93"/>
            <p:cNvSpPr/>
            <p:nvPr/>
          </p:nvSpPr>
          <p:spPr>
            <a:xfrm>
              <a:off x="4977054" y="2472521"/>
              <a:ext cx="48364" cy="42305"/>
            </a:xfrm>
            <a:custGeom>
              <a:avLst/>
              <a:gdLst/>
              <a:ahLst/>
              <a:cxnLst/>
              <a:rect l="l" t="t" r="r" b="b"/>
              <a:pathLst>
                <a:path w="1844" h="1613" extrusionOk="0">
                  <a:moveTo>
                    <a:pt x="920" y="0"/>
                  </a:moveTo>
                  <a:cubicBezTo>
                    <a:pt x="415" y="0"/>
                    <a:pt x="1" y="361"/>
                    <a:pt x="1" y="808"/>
                  </a:cubicBezTo>
                  <a:cubicBezTo>
                    <a:pt x="1" y="1251"/>
                    <a:pt x="415" y="1612"/>
                    <a:pt x="920" y="1612"/>
                  </a:cubicBezTo>
                  <a:cubicBezTo>
                    <a:pt x="1430" y="1612"/>
                    <a:pt x="1844" y="1251"/>
                    <a:pt x="1844" y="808"/>
                  </a:cubicBezTo>
                  <a:cubicBezTo>
                    <a:pt x="1844" y="361"/>
                    <a:pt x="1430" y="0"/>
                    <a:pt x="920" y="0"/>
                  </a:cubicBez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6" name="Google Shape;14366;p93"/>
            <p:cNvSpPr/>
            <p:nvPr/>
          </p:nvSpPr>
          <p:spPr>
            <a:xfrm>
              <a:off x="4977054" y="2472521"/>
              <a:ext cx="33230" cy="42305"/>
            </a:xfrm>
            <a:custGeom>
              <a:avLst/>
              <a:gdLst/>
              <a:ahLst/>
              <a:cxnLst/>
              <a:rect l="l" t="t" r="r" b="b"/>
              <a:pathLst>
                <a:path w="1267" h="1613" extrusionOk="0">
                  <a:moveTo>
                    <a:pt x="920" y="0"/>
                  </a:moveTo>
                  <a:cubicBezTo>
                    <a:pt x="415" y="0"/>
                    <a:pt x="1" y="361"/>
                    <a:pt x="1" y="808"/>
                  </a:cubicBezTo>
                  <a:cubicBezTo>
                    <a:pt x="1" y="1251"/>
                    <a:pt x="415" y="1612"/>
                    <a:pt x="920" y="1612"/>
                  </a:cubicBezTo>
                  <a:cubicBezTo>
                    <a:pt x="1040" y="1612"/>
                    <a:pt x="1156" y="1593"/>
                    <a:pt x="1266" y="1554"/>
                  </a:cubicBezTo>
                  <a:cubicBezTo>
                    <a:pt x="934" y="1434"/>
                    <a:pt x="694" y="1145"/>
                    <a:pt x="694" y="808"/>
                  </a:cubicBezTo>
                  <a:cubicBezTo>
                    <a:pt x="694" y="472"/>
                    <a:pt x="934" y="183"/>
                    <a:pt x="1266" y="63"/>
                  </a:cubicBezTo>
                  <a:cubicBezTo>
                    <a:pt x="1156" y="24"/>
                    <a:pt x="1040" y="0"/>
                    <a:pt x="920" y="0"/>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7" name="Google Shape;14367;p93"/>
            <p:cNvSpPr/>
            <p:nvPr/>
          </p:nvSpPr>
          <p:spPr>
            <a:xfrm>
              <a:off x="4959009" y="2496729"/>
              <a:ext cx="84453" cy="84453"/>
            </a:xfrm>
            <a:custGeom>
              <a:avLst/>
              <a:gdLst/>
              <a:ahLst/>
              <a:cxnLst/>
              <a:rect l="l" t="t" r="r" b="b"/>
              <a:pathLst>
                <a:path w="3220" h="3220" extrusionOk="0">
                  <a:moveTo>
                    <a:pt x="1608" y="1"/>
                  </a:moveTo>
                  <a:cubicBezTo>
                    <a:pt x="718" y="1"/>
                    <a:pt x="1" y="723"/>
                    <a:pt x="1" y="1608"/>
                  </a:cubicBezTo>
                  <a:cubicBezTo>
                    <a:pt x="1" y="2498"/>
                    <a:pt x="718" y="3220"/>
                    <a:pt x="1608" y="3220"/>
                  </a:cubicBezTo>
                  <a:cubicBezTo>
                    <a:pt x="2498" y="3220"/>
                    <a:pt x="3220" y="2498"/>
                    <a:pt x="3220" y="1608"/>
                  </a:cubicBezTo>
                  <a:cubicBezTo>
                    <a:pt x="3220" y="723"/>
                    <a:pt x="2498" y="1"/>
                    <a:pt x="1608" y="1"/>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8" name="Google Shape;14368;p93"/>
            <p:cNvSpPr/>
            <p:nvPr/>
          </p:nvSpPr>
          <p:spPr>
            <a:xfrm>
              <a:off x="4974588" y="2496729"/>
              <a:ext cx="70657" cy="76007"/>
            </a:xfrm>
            <a:custGeom>
              <a:avLst/>
              <a:gdLst/>
              <a:ahLst/>
              <a:cxnLst/>
              <a:rect l="l" t="t" r="r" b="b"/>
              <a:pathLst>
                <a:path w="2694" h="2898" extrusionOk="0">
                  <a:moveTo>
                    <a:pt x="1023" y="1"/>
                  </a:moveTo>
                  <a:cubicBezTo>
                    <a:pt x="252" y="1"/>
                    <a:pt x="0" y="1060"/>
                    <a:pt x="691" y="1396"/>
                  </a:cubicBezTo>
                  <a:cubicBezTo>
                    <a:pt x="711" y="1406"/>
                    <a:pt x="730" y="1416"/>
                    <a:pt x="749" y="1425"/>
                  </a:cubicBezTo>
                  <a:lnTo>
                    <a:pt x="1553" y="2878"/>
                  </a:lnTo>
                  <a:cubicBezTo>
                    <a:pt x="1553" y="2878"/>
                    <a:pt x="1764" y="2893"/>
                    <a:pt x="1981" y="2898"/>
                  </a:cubicBezTo>
                  <a:cubicBezTo>
                    <a:pt x="2452" y="2546"/>
                    <a:pt x="2693" y="1969"/>
                    <a:pt x="2611" y="1387"/>
                  </a:cubicBezTo>
                  <a:cubicBezTo>
                    <a:pt x="2520" y="723"/>
                    <a:pt x="2024" y="189"/>
                    <a:pt x="1375" y="39"/>
                  </a:cubicBezTo>
                  <a:cubicBezTo>
                    <a:pt x="1259" y="15"/>
                    <a:pt x="1144" y="1"/>
                    <a:pt x="1028" y="1"/>
                  </a:cubicBezTo>
                  <a:cubicBezTo>
                    <a:pt x="1026" y="1"/>
                    <a:pt x="1025" y="1"/>
                    <a:pt x="1023" y="1"/>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69" name="Google Shape;14369;p93"/>
            <p:cNvSpPr/>
            <p:nvPr/>
          </p:nvSpPr>
          <p:spPr>
            <a:xfrm>
              <a:off x="5079656" y="2436406"/>
              <a:ext cx="180996" cy="176721"/>
            </a:xfrm>
            <a:custGeom>
              <a:avLst/>
              <a:gdLst/>
              <a:ahLst/>
              <a:cxnLst/>
              <a:rect l="l" t="t" r="r" b="b"/>
              <a:pathLst>
                <a:path w="6901" h="6738" extrusionOk="0">
                  <a:moveTo>
                    <a:pt x="689" y="1"/>
                  </a:moveTo>
                  <a:cubicBezTo>
                    <a:pt x="309" y="1"/>
                    <a:pt x="1" y="309"/>
                    <a:pt x="1" y="689"/>
                  </a:cubicBezTo>
                  <a:lnTo>
                    <a:pt x="1" y="4370"/>
                  </a:lnTo>
                  <a:cubicBezTo>
                    <a:pt x="1" y="4750"/>
                    <a:pt x="309" y="5063"/>
                    <a:pt x="689" y="5063"/>
                  </a:cubicBezTo>
                  <a:lnTo>
                    <a:pt x="1382" y="5063"/>
                  </a:lnTo>
                  <a:lnTo>
                    <a:pt x="997" y="6593"/>
                  </a:lnTo>
                  <a:cubicBezTo>
                    <a:pt x="975" y="6672"/>
                    <a:pt x="1037" y="6738"/>
                    <a:pt x="1106" y="6738"/>
                  </a:cubicBezTo>
                  <a:cubicBezTo>
                    <a:pt x="1129" y="6738"/>
                    <a:pt x="1153" y="6730"/>
                    <a:pt x="1175" y="6713"/>
                  </a:cubicBezTo>
                  <a:lnTo>
                    <a:pt x="3451" y="5063"/>
                  </a:lnTo>
                  <a:lnTo>
                    <a:pt x="6213" y="5063"/>
                  </a:lnTo>
                  <a:cubicBezTo>
                    <a:pt x="6593" y="5063"/>
                    <a:pt x="6901" y="4750"/>
                    <a:pt x="6901" y="4370"/>
                  </a:cubicBezTo>
                  <a:lnTo>
                    <a:pt x="6901" y="689"/>
                  </a:lnTo>
                  <a:cubicBezTo>
                    <a:pt x="6901" y="309"/>
                    <a:pt x="6593" y="1"/>
                    <a:pt x="6213" y="1"/>
                  </a:cubicBezTo>
                  <a:close/>
                </a:path>
              </a:pathLst>
            </a:custGeom>
            <a:solidFill>
              <a:srgbClr val="E8E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0" name="Google Shape;14370;p93"/>
            <p:cNvSpPr/>
            <p:nvPr/>
          </p:nvSpPr>
          <p:spPr>
            <a:xfrm>
              <a:off x="4946761" y="2578769"/>
              <a:ext cx="108687" cy="84584"/>
            </a:xfrm>
            <a:custGeom>
              <a:avLst/>
              <a:gdLst/>
              <a:ahLst/>
              <a:cxnLst/>
              <a:rect l="l" t="t" r="r" b="b"/>
              <a:pathLst>
                <a:path w="4144" h="3225" extrusionOk="0">
                  <a:moveTo>
                    <a:pt x="1382" y="1"/>
                  </a:moveTo>
                  <a:lnTo>
                    <a:pt x="1382" y="693"/>
                  </a:lnTo>
                  <a:cubicBezTo>
                    <a:pt x="1382" y="867"/>
                    <a:pt x="1286" y="1025"/>
                    <a:pt x="1132" y="1102"/>
                  </a:cubicBezTo>
                  <a:lnTo>
                    <a:pt x="386" y="1478"/>
                  </a:lnTo>
                  <a:cubicBezTo>
                    <a:pt x="150" y="1593"/>
                    <a:pt x="6" y="1834"/>
                    <a:pt x="1" y="2094"/>
                  </a:cubicBezTo>
                  <a:lnTo>
                    <a:pt x="1" y="3224"/>
                  </a:lnTo>
                  <a:lnTo>
                    <a:pt x="4144" y="3224"/>
                  </a:lnTo>
                  <a:lnTo>
                    <a:pt x="4144" y="2094"/>
                  </a:lnTo>
                  <a:cubicBezTo>
                    <a:pt x="4144" y="1834"/>
                    <a:pt x="3999" y="1593"/>
                    <a:pt x="3769" y="1478"/>
                  </a:cubicBezTo>
                  <a:lnTo>
                    <a:pt x="3023" y="1102"/>
                  </a:lnTo>
                  <a:cubicBezTo>
                    <a:pt x="2864" y="1025"/>
                    <a:pt x="2768" y="867"/>
                    <a:pt x="2768" y="693"/>
                  </a:cubicBezTo>
                  <a:lnTo>
                    <a:pt x="2768" y="1"/>
                  </a:ln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1" name="Google Shape;14371;p93"/>
            <p:cNvSpPr/>
            <p:nvPr/>
          </p:nvSpPr>
          <p:spPr>
            <a:xfrm>
              <a:off x="4946892" y="2610452"/>
              <a:ext cx="108687" cy="91508"/>
            </a:xfrm>
            <a:custGeom>
              <a:avLst/>
              <a:gdLst/>
              <a:ahLst/>
              <a:cxnLst/>
              <a:rect l="l" t="t" r="r" b="b"/>
              <a:pathLst>
                <a:path w="4144" h="3489" extrusionOk="0">
                  <a:moveTo>
                    <a:pt x="915" y="0"/>
                  </a:moveTo>
                  <a:lnTo>
                    <a:pt x="381" y="270"/>
                  </a:lnTo>
                  <a:cubicBezTo>
                    <a:pt x="150" y="385"/>
                    <a:pt x="1" y="621"/>
                    <a:pt x="1" y="886"/>
                  </a:cubicBezTo>
                  <a:lnTo>
                    <a:pt x="1" y="2796"/>
                  </a:lnTo>
                  <a:cubicBezTo>
                    <a:pt x="1" y="3176"/>
                    <a:pt x="309" y="3489"/>
                    <a:pt x="694" y="3489"/>
                  </a:cubicBezTo>
                  <a:lnTo>
                    <a:pt x="4144" y="3489"/>
                  </a:lnTo>
                  <a:lnTo>
                    <a:pt x="4144" y="886"/>
                  </a:lnTo>
                  <a:cubicBezTo>
                    <a:pt x="4144" y="621"/>
                    <a:pt x="3994" y="385"/>
                    <a:pt x="3764" y="270"/>
                  </a:cubicBezTo>
                  <a:lnTo>
                    <a:pt x="3229" y="0"/>
                  </a:lnTo>
                  <a:cubicBezTo>
                    <a:pt x="2763" y="34"/>
                    <a:pt x="2561" y="496"/>
                    <a:pt x="2070" y="496"/>
                  </a:cubicBezTo>
                  <a:cubicBezTo>
                    <a:pt x="1584" y="496"/>
                    <a:pt x="1382" y="34"/>
                    <a:pt x="915" y="0"/>
                  </a:cubicBezTo>
                  <a:close/>
                </a:path>
              </a:pathLst>
            </a:custGeom>
            <a:solidFill>
              <a:srgbClr val="A3B2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2" name="Google Shape;14372;p93"/>
            <p:cNvSpPr/>
            <p:nvPr/>
          </p:nvSpPr>
          <p:spPr>
            <a:xfrm>
              <a:off x="4946892" y="2622700"/>
              <a:ext cx="54422" cy="79128"/>
            </a:xfrm>
            <a:custGeom>
              <a:avLst/>
              <a:gdLst/>
              <a:ahLst/>
              <a:cxnLst/>
              <a:rect l="l" t="t" r="r" b="b"/>
              <a:pathLst>
                <a:path w="2075" h="3017" extrusionOk="0">
                  <a:moveTo>
                    <a:pt x="140" y="0"/>
                  </a:moveTo>
                  <a:cubicBezTo>
                    <a:pt x="49" y="120"/>
                    <a:pt x="1" y="265"/>
                    <a:pt x="1" y="414"/>
                  </a:cubicBezTo>
                  <a:lnTo>
                    <a:pt x="1" y="2324"/>
                  </a:lnTo>
                  <a:cubicBezTo>
                    <a:pt x="1" y="2709"/>
                    <a:pt x="309" y="3017"/>
                    <a:pt x="694" y="3017"/>
                  </a:cubicBezTo>
                  <a:lnTo>
                    <a:pt x="2075" y="3017"/>
                  </a:lnTo>
                  <a:lnTo>
                    <a:pt x="2075" y="2098"/>
                  </a:lnTo>
                  <a:lnTo>
                    <a:pt x="1156" y="2098"/>
                  </a:lnTo>
                  <a:cubicBezTo>
                    <a:pt x="1026" y="2098"/>
                    <a:pt x="925" y="1997"/>
                    <a:pt x="920" y="1872"/>
                  </a:cubicBezTo>
                  <a:lnTo>
                    <a:pt x="920" y="847"/>
                  </a:lnTo>
                  <a:cubicBezTo>
                    <a:pt x="920" y="707"/>
                    <a:pt x="857" y="573"/>
                    <a:pt x="751" y="486"/>
                  </a:cubicBezTo>
                  <a:lnTo>
                    <a:pt x="140" y="0"/>
                  </a:ln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3" name="Google Shape;14373;p93"/>
            <p:cNvSpPr/>
            <p:nvPr/>
          </p:nvSpPr>
          <p:spPr>
            <a:xfrm>
              <a:off x="4965330" y="2533946"/>
              <a:ext cx="72073" cy="59353"/>
            </a:xfrm>
            <a:custGeom>
              <a:avLst/>
              <a:gdLst/>
              <a:ahLst/>
              <a:cxnLst/>
              <a:rect l="l" t="t" r="r" b="b"/>
              <a:pathLst>
                <a:path w="2748" h="2263" extrusionOk="0">
                  <a:moveTo>
                    <a:pt x="1051" y="0"/>
                  </a:moveTo>
                  <a:cubicBezTo>
                    <a:pt x="964" y="0"/>
                    <a:pt x="883" y="51"/>
                    <a:pt x="842" y="131"/>
                  </a:cubicBezTo>
                  <a:cubicBezTo>
                    <a:pt x="770" y="290"/>
                    <a:pt x="659" y="430"/>
                    <a:pt x="530" y="545"/>
                  </a:cubicBezTo>
                  <a:cubicBezTo>
                    <a:pt x="477" y="593"/>
                    <a:pt x="424" y="632"/>
                    <a:pt x="371" y="675"/>
                  </a:cubicBezTo>
                  <a:cubicBezTo>
                    <a:pt x="92" y="863"/>
                    <a:pt x="0" y="1233"/>
                    <a:pt x="149" y="1532"/>
                  </a:cubicBezTo>
                  <a:cubicBezTo>
                    <a:pt x="390" y="1979"/>
                    <a:pt x="857" y="2263"/>
                    <a:pt x="1367" y="2263"/>
                  </a:cubicBezTo>
                  <a:cubicBezTo>
                    <a:pt x="2089" y="2263"/>
                    <a:pt x="2690" y="1705"/>
                    <a:pt x="2743" y="988"/>
                  </a:cubicBezTo>
                  <a:cubicBezTo>
                    <a:pt x="2748" y="920"/>
                    <a:pt x="2719" y="853"/>
                    <a:pt x="2666" y="810"/>
                  </a:cubicBezTo>
                  <a:cubicBezTo>
                    <a:pt x="2214" y="425"/>
                    <a:pt x="1680" y="151"/>
                    <a:pt x="1102" y="6"/>
                  </a:cubicBezTo>
                  <a:cubicBezTo>
                    <a:pt x="1085" y="2"/>
                    <a:pt x="1068" y="0"/>
                    <a:pt x="1051" y="0"/>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4" name="Google Shape;14374;p93"/>
            <p:cNvSpPr/>
            <p:nvPr/>
          </p:nvSpPr>
          <p:spPr>
            <a:xfrm>
              <a:off x="4965330" y="2533946"/>
              <a:ext cx="72073" cy="58723"/>
            </a:xfrm>
            <a:custGeom>
              <a:avLst/>
              <a:gdLst/>
              <a:ahLst/>
              <a:cxnLst/>
              <a:rect l="l" t="t" r="r" b="b"/>
              <a:pathLst>
                <a:path w="2748" h="2239" extrusionOk="0">
                  <a:moveTo>
                    <a:pt x="1051" y="0"/>
                  </a:moveTo>
                  <a:cubicBezTo>
                    <a:pt x="964" y="0"/>
                    <a:pt x="883" y="51"/>
                    <a:pt x="842" y="131"/>
                  </a:cubicBezTo>
                  <a:cubicBezTo>
                    <a:pt x="789" y="242"/>
                    <a:pt x="717" y="348"/>
                    <a:pt x="635" y="439"/>
                  </a:cubicBezTo>
                  <a:cubicBezTo>
                    <a:pt x="602" y="478"/>
                    <a:pt x="563" y="511"/>
                    <a:pt x="530" y="545"/>
                  </a:cubicBezTo>
                  <a:cubicBezTo>
                    <a:pt x="481" y="588"/>
                    <a:pt x="428" y="627"/>
                    <a:pt x="376" y="665"/>
                  </a:cubicBezTo>
                  <a:cubicBezTo>
                    <a:pt x="44" y="877"/>
                    <a:pt x="0" y="1301"/>
                    <a:pt x="202" y="1613"/>
                  </a:cubicBezTo>
                  <a:cubicBezTo>
                    <a:pt x="414" y="1950"/>
                    <a:pt x="765" y="2181"/>
                    <a:pt x="1160" y="2239"/>
                  </a:cubicBezTo>
                  <a:cubicBezTo>
                    <a:pt x="881" y="2051"/>
                    <a:pt x="679" y="1801"/>
                    <a:pt x="679" y="1339"/>
                  </a:cubicBezTo>
                  <a:lnTo>
                    <a:pt x="679" y="1156"/>
                  </a:lnTo>
                  <a:cubicBezTo>
                    <a:pt x="727" y="1118"/>
                    <a:pt x="780" y="1079"/>
                    <a:pt x="833" y="1031"/>
                  </a:cubicBezTo>
                  <a:cubicBezTo>
                    <a:pt x="963" y="920"/>
                    <a:pt x="1073" y="791"/>
                    <a:pt x="1165" y="646"/>
                  </a:cubicBezTo>
                  <a:cubicBezTo>
                    <a:pt x="1603" y="781"/>
                    <a:pt x="2012" y="1007"/>
                    <a:pt x="2363" y="1305"/>
                  </a:cubicBezTo>
                  <a:cubicBezTo>
                    <a:pt x="2406" y="1344"/>
                    <a:pt x="2469" y="1397"/>
                    <a:pt x="2599" y="1517"/>
                  </a:cubicBezTo>
                  <a:cubicBezTo>
                    <a:pt x="2676" y="1387"/>
                    <a:pt x="2733" y="1137"/>
                    <a:pt x="2748" y="993"/>
                  </a:cubicBezTo>
                  <a:cubicBezTo>
                    <a:pt x="2748" y="920"/>
                    <a:pt x="2719" y="853"/>
                    <a:pt x="2666" y="805"/>
                  </a:cubicBezTo>
                  <a:cubicBezTo>
                    <a:pt x="2214" y="425"/>
                    <a:pt x="1680" y="151"/>
                    <a:pt x="1102" y="6"/>
                  </a:cubicBezTo>
                  <a:cubicBezTo>
                    <a:pt x="1085" y="2"/>
                    <a:pt x="1068" y="0"/>
                    <a:pt x="1051" y="0"/>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5" name="Google Shape;14375;p93"/>
            <p:cNvSpPr/>
            <p:nvPr/>
          </p:nvSpPr>
          <p:spPr>
            <a:xfrm>
              <a:off x="4995229" y="2641479"/>
              <a:ext cx="84453" cy="60481"/>
            </a:xfrm>
            <a:custGeom>
              <a:avLst/>
              <a:gdLst/>
              <a:ahLst/>
              <a:cxnLst/>
              <a:rect l="l" t="t" r="r" b="b"/>
              <a:pathLst>
                <a:path w="3220" h="2306" extrusionOk="0">
                  <a:moveTo>
                    <a:pt x="227" y="1"/>
                  </a:moveTo>
                  <a:cubicBezTo>
                    <a:pt x="102" y="1"/>
                    <a:pt x="1" y="107"/>
                    <a:pt x="1" y="232"/>
                  </a:cubicBezTo>
                  <a:lnTo>
                    <a:pt x="1" y="2075"/>
                  </a:lnTo>
                  <a:cubicBezTo>
                    <a:pt x="1" y="2200"/>
                    <a:pt x="102" y="2306"/>
                    <a:pt x="227" y="2306"/>
                  </a:cubicBezTo>
                  <a:lnTo>
                    <a:pt x="2989" y="2306"/>
                  </a:lnTo>
                  <a:cubicBezTo>
                    <a:pt x="3119" y="2306"/>
                    <a:pt x="3220" y="2200"/>
                    <a:pt x="3220" y="2075"/>
                  </a:cubicBezTo>
                  <a:lnTo>
                    <a:pt x="3220" y="232"/>
                  </a:lnTo>
                  <a:cubicBezTo>
                    <a:pt x="3220" y="107"/>
                    <a:pt x="3119" y="1"/>
                    <a:pt x="2989" y="1"/>
                  </a:cubicBezTo>
                  <a:close/>
                </a:path>
              </a:pathLst>
            </a:custGeom>
            <a:solidFill>
              <a:srgbClr val="D2D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6" name="Google Shape;14376;p93"/>
            <p:cNvSpPr/>
            <p:nvPr/>
          </p:nvSpPr>
          <p:spPr>
            <a:xfrm>
              <a:off x="4910672" y="2701933"/>
              <a:ext cx="349980" cy="24129"/>
            </a:xfrm>
            <a:custGeom>
              <a:avLst/>
              <a:gdLst/>
              <a:ahLst/>
              <a:cxnLst/>
              <a:rect l="l" t="t" r="r" b="b"/>
              <a:pathLst>
                <a:path w="13344" h="920" extrusionOk="0">
                  <a:moveTo>
                    <a:pt x="1" y="1"/>
                  </a:moveTo>
                  <a:lnTo>
                    <a:pt x="1" y="920"/>
                  </a:lnTo>
                  <a:lnTo>
                    <a:pt x="13344" y="920"/>
                  </a:lnTo>
                  <a:lnTo>
                    <a:pt x="13344" y="1"/>
                  </a:ln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7" name="Google Shape;14377;p93"/>
            <p:cNvSpPr/>
            <p:nvPr/>
          </p:nvSpPr>
          <p:spPr>
            <a:xfrm>
              <a:off x="4890477" y="2466699"/>
              <a:ext cx="389872" cy="301800"/>
            </a:xfrm>
            <a:custGeom>
              <a:avLst/>
              <a:gdLst/>
              <a:ahLst/>
              <a:cxnLst/>
              <a:rect l="l" t="t" r="r" b="b"/>
              <a:pathLst>
                <a:path w="14865" h="11507" extrusionOk="0">
                  <a:moveTo>
                    <a:pt x="4216" y="429"/>
                  </a:moveTo>
                  <a:cubicBezTo>
                    <a:pt x="4606" y="429"/>
                    <a:pt x="4923" y="694"/>
                    <a:pt x="4923" y="1021"/>
                  </a:cubicBezTo>
                  <a:lnTo>
                    <a:pt x="4923" y="1064"/>
                  </a:lnTo>
                  <a:cubicBezTo>
                    <a:pt x="4700" y="970"/>
                    <a:pt x="4460" y="923"/>
                    <a:pt x="4221" y="923"/>
                  </a:cubicBezTo>
                  <a:cubicBezTo>
                    <a:pt x="3981" y="923"/>
                    <a:pt x="3742" y="970"/>
                    <a:pt x="3518" y="1064"/>
                  </a:cubicBezTo>
                  <a:cubicBezTo>
                    <a:pt x="3513" y="1050"/>
                    <a:pt x="3513" y="1035"/>
                    <a:pt x="3513" y="1021"/>
                  </a:cubicBezTo>
                  <a:cubicBezTo>
                    <a:pt x="3513" y="698"/>
                    <a:pt x="3826" y="429"/>
                    <a:pt x="4216" y="429"/>
                  </a:cubicBezTo>
                  <a:close/>
                  <a:moveTo>
                    <a:pt x="4223" y="1348"/>
                  </a:moveTo>
                  <a:cubicBezTo>
                    <a:pt x="5159" y="1348"/>
                    <a:pt x="5848" y="2269"/>
                    <a:pt x="5544" y="3186"/>
                  </a:cubicBezTo>
                  <a:cubicBezTo>
                    <a:pt x="4933" y="2565"/>
                    <a:pt x="3855" y="2320"/>
                    <a:pt x="3797" y="2310"/>
                  </a:cubicBezTo>
                  <a:cubicBezTo>
                    <a:pt x="3779" y="2305"/>
                    <a:pt x="3760" y="2302"/>
                    <a:pt x="3742" y="2302"/>
                  </a:cubicBezTo>
                  <a:cubicBezTo>
                    <a:pt x="3697" y="2302"/>
                    <a:pt x="3652" y="2318"/>
                    <a:pt x="3615" y="2349"/>
                  </a:cubicBezTo>
                  <a:cubicBezTo>
                    <a:pt x="3562" y="2392"/>
                    <a:pt x="3533" y="2455"/>
                    <a:pt x="3538" y="2517"/>
                  </a:cubicBezTo>
                  <a:cubicBezTo>
                    <a:pt x="3518" y="2638"/>
                    <a:pt x="3461" y="2748"/>
                    <a:pt x="3369" y="2830"/>
                  </a:cubicBezTo>
                  <a:cubicBezTo>
                    <a:pt x="3197" y="2984"/>
                    <a:pt x="3345" y="3210"/>
                    <a:pt x="3515" y="3210"/>
                  </a:cubicBezTo>
                  <a:cubicBezTo>
                    <a:pt x="3568" y="3210"/>
                    <a:pt x="3624" y="3187"/>
                    <a:pt x="3672" y="3133"/>
                  </a:cubicBezTo>
                  <a:cubicBezTo>
                    <a:pt x="3773" y="3032"/>
                    <a:pt x="3855" y="2917"/>
                    <a:pt x="3908" y="2787"/>
                  </a:cubicBezTo>
                  <a:cubicBezTo>
                    <a:pt x="4269" y="2893"/>
                    <a:pt x="5024" y="3167"/>
                    <a:pt x="5361" y="3643"/>
                  </a:cubicBezTo>
                  <a:cubicBezTo>
                    <a:pt x="5267" y="4203"/>
                    <a:pt x="4782" y="4611"/>
                    <a:pt x="4216" y="4611"/>
                  </a:cubicBezTo>
                  <a:cubicBezTo>
                    <a:pt x="4204" y="4611"/>
                    <a:pt x="4191" y="4611"/>
                    <a:pt x="4177" y="4610"/>
                  </a:cubicBezTo>
                  <a:cubicBezTo>
                    <a:pt x="3595" y="4591"/>
                    <a:pt x="3119" y="4148"/>
                    <a:pt x="3052" y="3571"/>
                  </a:cubicBezTo>
                  <a:lnTo>
                    <a:pt x="3056" y="3571"/>
                  </a:lnTo>
                  <a:cubicBezTo>
                    <a:pt x="3052" y="3537"/>
                    <a:pt x="3042" y="3509"/>
                    <a:pt x="3023" y="3480"/>
                  </a:cubicBezTo>
                  <a:cubicBezTo>
                    <a:pt x="2489" y="2609"/>
                    <a:pt x="3037" y="1473"/>
                    <a:pt x="4052" y="1358"/>
                  </a:cubicBezTo>
                  <a:cubicBezTo>
                    <a:pt x="4110" y="1351"/>
                    <a:pt x="4167" y="1348"/>
                    <a:pt x="4223" y="1348"/>
                  </a:cubicBezTo>
                  <a:close/>
                  <a:moveTo>
                    <a:pt x="4692" y="4966"/>
                  </a:moveTo>
                  <a:lnTo>
                    <a:pt x="4692" y="5197"/>
                  </a:lnTo>
                  <a:cubicBezTo>
                    <a:pt x="4692" y="5270"/>
                    <a:pt x="4712" y="5342"/>
                    <a:pt x="4745" y="5409"/>
                  </a:cubicBezTo>
                  <a:lnTo>
                    <a:pt x="4543" y="5602"/>
                  </a:lnTo>
                  <a:cubicBezTo>
                    <a:pt x="4452" y="5688"/>
                    <a:pt x="4334" y="5732"/>
                    <a:pt x="4216" y="5732"/>
                  </a:cubicBezTo>
                  <a:cubicBezTo>
                    <a:pt x="4098" y="5732"/>
                    <a:pt x="3980" y="5688"/>
                    <a:pt x="3889" y="5602"/>
                  </a:cubicBezTo>
                  <a:lnTo>
                    <a:pt x="3687" y="5409"/>
                  </a:lnTo>
                  <a:cubicBezTo>
                    <a:pt x="3720" y="5342"/>
                    <a:pt x="3740" y="5270"/>
                    <a:pt x="3740" y="5197"/>
                  </a:cubicBezTo>
                  <a:lnTo>
                    <a:pt x="3740" y="4966"/>
                  </a:lnTo>
                  <a:cubicBezTo>
                    <a:pt x="3894" y="5015"/>
                    <a:pt x="4052" y="5043"/>
                    <a:pt x="4216" y="5043"/>
                  </a:cubicBezTo>
                  <a:lnTo>
                    <a:pt x="4216" y="5039"/>
                  </a:lnTo>
                  <a:cubicBezTo>
                    <a:pt x="4380" y="5039"/>
                    <a:pt x="4538" y="5015"/>
                    <a:pt x="4692" y="4966"/>
                  </a:cubicBezTo>
                  <a:close/>
                  <a:moveTo>
                    <a:pt x="6983" y="6886"/>
                  </a:moveTo>
                  <a:cubicBezTo>
                    <a:pt x="6992" y="6886"/>
                    <a:pt x="7002" y="6891"/>
                    <a:pt x="7002" y="6901"/>
                  </a:cubicBezTo>
                  <a:lnTo>
                    <a:pt x="7002" y="8744"/>
                  </a:lnTo>
                  <a:cubicBezTo>
                    <a:pt x="7002" y="8753"/>
                    <a:pt x="6992" y="8758"/>
                    <a:pt x="6983" y="8758"/>
                  </a:cubicBezTo>
                  <a:lnTo>
                    <a:pt x="4216" y="8758"/>
                  </a:lnTo>
                  <a:cubicBezTo>
                    <a:pt x="4211" y="8758"/>
                    <a:pt x="4202" y="8753"/>
                    <a:pt x="4202" y="8744"/>
                  </a:cubicBezTo>
                  <a:lnTo>
                    <a:pt x="4202" y="6901"/>
                  </a:lnTo>
                  <a:cubicBezTo>
                    <a:pt x="4202" y="6891"/>
                    <a:pt x="4211" y="6886"/>
                    <a:pt x="4216" y="6886"/>
                  </a:cubicBezTo>
                  <a:close/>
                  <a:moveTo>
                    <a:pt x="5092" y="5674"/>
                  </a:moveTo>
                  <a:lnTo>
                    <a:pt x="5813" y="6035"/>
                  </a:lnTo>
                  <a:cubicBezTo>
                    <a:pt x="5977" y="6116"/>
                    <a:pt x="6078" y="6275"/>
                    <a:pt x="6078" y="6458"/>
                  </a:cubicBezTo>
                  <a:lnTo>
                    <a:pt x="4221" y="6458"/>
                  </a:lnTo>
                  <a:cubicBezTo>
                    <a:pt x="3971" y="6458"/>
                    <a:pt x="3773" y="6655"/>
                    <a:pt x="3773" y="6901"/>
                  </a:cubicBezTo>
                  <a:lnTo>
                    <a:pt x="3773" y="7839"/>
                  </a:lnTo>
                  <a:lnTo>
                    <a:pt x="3282" y="7839"/>
                  </a:lnTo>
                  <a:lnTo>
                    <a:pt x="3282" y="6954"/>
                  </a:lnTo>
                  <a:cubicBezTo>
                    <a:pt x="3275" y="6819"/>
                    <a:pt x="3171" y="6752"/>
                    <a:pt x="3066" y="6752"/>
                  </a:cubicBezTo>
                  <a:cubicBezTo>
                    <a:pt x="2961" y="6752"/>
                    <a:pt x="2857" y="6819"/>
                    <a:pt x="2849" y="6954"/>
                  </a:cubicBezTo>
                  <a:lnTo>
                    <a:pt x="2849" y="8056"/>
                  </a:lnTo>
                  <a:cubicBezTo>
                    <a:pt x="2849" y="8171"/>
                    <a:pt x="2946" y="8267"/>
                    <a:pt x="3066" y="8267"/>
                  </a:cubicBezTo>
                  <a:lnTo>
                    <a:pt x="3773" y="8267"/>
                  </a:lnTo>
                  <a:lnTo>
                    <a:pt x="3773" y="8744"/>
                  </a:lnTo>
                  <a:lnTo>
                    <a:pt x="3773" y="8758"/>
                  </a:lnTo>
                  <a:lnTo>
                    <a:pt x="2835" y="8758"/>
                  </a:lnTo>
                  <a:cubicBezTo>
                    <a:pt x="2832" y="8758"/>
                    <a:pt x="2829" y="8758"/>
                    <a:pt x="2826" y="8758"/>
                  </a:cubicBezTo>
                  <a:cubicBezTo>
                    <a:pt x="2566" y="8758"/>
                    <a:pt x="2359" y="8544"/>
                    <a:pt x="2359" y="8287"/>
                  </a:cubicBezTo>
                  <a:lnTo>
                    <a:pt x="2359" y="8282"/>
                  </a:lnTo>
                  <a:lnTo>
                    <a:pt x="2359" y="6463"/>
                  </a:lnTo>
                  <a:cubicBezTo>
                    <a:pt x="2354" y="6280"/>
                    <a:pt x="2460" y="6116"/>
                    <a:pt x="2618" y="6035"/>
                  </a:cubicBezTo>
                  <a:lnTo>
                    <a:pt x="3340" y="5674"/>
                  </a:lnTo>
                  <a:lnTo>
                    <a:pt x="3590" y="5914"/>
                  </a:lnTo>
                  <a:cubicBezTo>
                    <a:pt x="3766" y="6080"/>
                    <a:pt x="3991" y="6163"/>
                    <a:pt x="4216" y="6163"/>
                  </a:cubicBezTo>
                  <a:cubicBezTo>
                    <a:pt x="4441" y="6163"/>
                    <a:pt x="4666" y="6080"/>
                    <a:pt x="4842" y="5914"/>
                  </a:cubicBezTo>
                  <a:lnTo>
                    <a:pt x="5092" y="5674"/>
                  </a:lnTo>
                  <a:close/>
                  <a:moveTo>
                    <a:pt x="13916" y="9191"/>
                  </a:moveTo>
                  <a:lnTo>
                    <a:pt x="13916" y="9682"/>
                  </a:lnTo>
                  <a:lnTo>
                    <a:pt x="973" y="9682"/>
                  </a:lnTo>
                  <a:lnTo>
                    <a:pt x="973" y="9191"/>
                  </a:lnTo>
                  <a:close/>
                  <a:moveTo>
                    <a:pt x="4216" y="1"/>
                  </a:moveTo>
                  <a:cubicBezTo>
                    <a:pt x="3586" y="1"/>
                    <a:pt x="3076" y="458"/>
                    <a:pt x="3076" y="1021"/>
                  </a:cubicBezTo>
                  <a:cubicBezTo>
                    <a:pt x="3076" y="1112"/>
                    <a:pt x="3090" y="1204"/>
                    <a:pt x="3114" y="1290"/>
                  </a:cubicBezTo>
                  <a:cubicBezTo>
                    <a:pt x="2373" y="1844"/>
                    <a:pt x="2166" y="2864"/>
                    <a:pt x="2628" y="3662"/>
                  </a:cubicBezTo>
                  <a:cubicBezTo>
                    <a:pt x="2691" y="4110"/>
                    <a:pt x="2936" y="4505"/>
                    <a:pt x="3307" y="4760"/>
                  </a:cubicBezTo>
                  <a:lnTo>
                    <a:pt x="3307" y="5197"/>
                  </a:lnTo>
                  <a:cubicBezTo>
                    <a:pt x="3307" y="5202"/>
                    <a:pt x="3302" y="5207"/>
                    <a:pt x="3297" y="5212"/>
                  </a:cubicBezTo>
                  <a:lnTo>
                    <a:pt x="2431" y="5650"/>
                  </a:lnTo>
                  <a:cubicBezTo>
                    <a:pt x="2118" y="5804"/>
                    <a:pt x="1926" y="6116"/>
                    <a:pt x="1926" y="6463"/>
                  </a:cubicBezTo>
                  <a:lnTo>
                    <a:pt x="1926" y="8287"/>
                  </a:lnTo>
                  <a:cubicBezTo>
                    <a:pt x="1926" y="8450"/>
                    <a:pt x="1974" y="8619"/>
                    <a:pt x="2060" y="8758"/>
                  </a:cubicBezTo>
                  <a:lnTo>
                    <a:pt x="299" y="8758"/>
                  </a:lnTo>
                  <a:cubicBezTo>
                    <a:pt x="295" y="8758"/>
                    <a:pt x="290" y="8758"/>
                    <a:pt x="285" y="8758"/>
                  </a:cubicBezTo>
                  <a:cubicBezTo>
                    <a:pt x="1" y="8758"/>
                    <a:pt x="1" y="9191"/>
                    <a:pt x="285" y="9191"/>
                  </a:cubicBezTo>
                  <a:cubicBezTo>
                    <a:pt x="290" y="9191"/>
                    <a:pt x="295" y="9191"/>
                    <a:pt x="299" y="9191"/>
                  </a:cubicBezTo>
                  <a:lnTo>
                    <a:pt x="545" y="9191"/>
                  </a:lnTo>
                  <a:lnTo>
                    <a:pt x="545" y="11279"/>
                  </a:lnTo>
                  <a:cubicBezTo>
                    <a:pt x="535" y="11431"/>
                    <a:pt x="647" y="11507"/>
                    <a:pt x="759" y="11507"/>
                  </a:cubicBezTo>
                  <a:cubicBezTo>
                    <a:pt x="871" y="11507"/>
                    <a:pt x="982" y="11431"/>
                    <a:pt x="973" y="11279"/>
                  </a:cubicBezTo>
                  <a:lnTo>
                    <a:pt x="973" y="10115"/>
                  </a:lnTo>
                  <a:lnTo>
                    <a:pt x="13916" y="10115"/>
                  </a:lnTo>
                  <a:lnTo>
                    <a:pt x="13916" y="11279"/>
                  </a:lnTo>
                  <a:cubicBezTo>
                    <a:pt x="13924" y="11417"/>
                    <a:pt x="14028" y="11485"/>
                    <a:pt x="14133" y="11485"/>
                  </a:cubicBezTo>
                  <a:cubicBezTo>
                    <a:pt x="14238" y="11485"/>
                    <a:pt x="14342" y="11417"/>
                    <a:pt x="14350" y="11279"/>
                  </a:cubicBezTo>
                  <a:lnTo>
                    <a:pt x="14350" y="9191"/>
                  </a:lnTo>
                  <a:lnTo>
                    <a:pt x="14595" y="9191"/>
                  </a:lnTo>
                  <a:cubicBezTo>
                    <a:pt x="14864" y="9177"/>
                    <a:pt x="14864" y="8773"/>
                    <a:pt x="14595" y="8758"/>
                  </a:cubicBezTo>
                  <a:lnTo>
                    <a:pt x="7430" y="8758"/>
                  </a:lnTo>
                  <a:lnTo>
                    <a:pt x="7430" y="8744"/>
                  </a:lnTo>
                  <a:lnTo>
                    <a:pt x="7430" y="6901"/>
                  </a:lnTo>
                  <a:cubicBezTo>
                    <a:pt x="7430" y="6655"/>
                    <a:pt x="7228" y="6453"/>
                    <a:pt x="6983" y="6453"/>
                  </a:cubicBezTo>
                  <a:lnTo>
                    <a:pt x="6506" y="6453"/>
                  </a:lnTo>
                  <a:cubicBezTo>
                    <a:pt x="6506" y="6112"/>
                    <a:pt x="6309" y="5799"/>
                    <a:pt x="6006" y="5650"/>
                  </a:cubicBezTo>
                  <a:lnTo>
                    <a:pt x="5130" y="5212"/>
                  </a:lnTo>
                  <a:cubicBezTo>
                    <a:pt x="5125" y="5212"/>
                    <a:pt x="5121" y="5207"/>
                    <a:pt x="5121" y="5197"/>
                  </a:cubicBezTo>
                  <a:lnTo>
                    <a:pt x="5121" y="4760"/>
                  </a:lnTo>
                  <a:cubicBezTo>
                    <a:pt x="5491" y="4505"/>
                    <a:pt x="5736" y="4110"/>
                    <a:pt x="5799" y="3662"/>
                  </a:cubicBezTo>
                  <a:cubicBezTo>
                    <a:pt x="6261" y="2864"/>
                    <a:pt x="6054" y="1844"/>
                    <a:pt x="5313" y="1290"/>
                  </a:cubicBezTo>
                  <a:cubicBezTo>
                    <a:pt x="5337" y="1204"/>
                    <a:pt x="5352" y="1112"/>
                    <a:pt x="5352" y="1021"/>
                  </a:cubicBezTo>
                  <a:cubicBezTo>
                    <a:pt x="5352" y="458"/>
                    <a:pt x="4842" y="1"/>
                    <a:pt x="421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8" name="Google Shape;14378;p93"/>
            <p:cNvSpPr/>
            <p:nvPr/>
          </p:nvSpPr>
          <p:spPr>
            <a:xfrm>
              <a:off x="5023529" y="2666212"/>
              <a:ext cx="27618" cy="11278"/>
            </a:xfrm>
            <a:custGeom>
              <a:avLst/>
              <a:gdLst/>
              <a:ahLst/>
              <a:cxnLst/>
              <a:rect l="l" t="t" r="r" b="b"/>
              <a:pathLst>
                <a:path w="1053" h="430" extrusionOk="0">
                  <a:moveTo>
                    <a:pt x="280" y="1"/>
                  </a:moveTo>
                  <a:cubicBezTo>
                    <a:pt x="1" y="1"/>
                    <a:pt x="1" y="430"/>
                    <a:pt x="280" y="430"/>
                  </a:cubicBezTo>
                  <a:cubicBezTo>
                    <a:pt x="286" y="430"/>
                    <a:pt x="292" y="430"/>
                    <a:pt x="298" y="429"/>
                  </a:cubicBezTo>
                  <a:lnTo>
                    <a:pt x="755" y="429"/>
                  </a:lnTo>
                  <a:cubicBezTo>
                    <a:pt x="761" y="430"/>
                    <a:pt x="767" y="430"/>
                    <a:pt x="773" y="430"/>
                  </a:cubicBezTo>
                  <a:cubicBezTo>
                    <a:pt x="1052" y="430"/>
                    <a:pt x="1052" y="1"/>
                    <a:pt x="773" y="1"/>
                  </a:cubicBezTo>
                  <a:cubicBezTo>
                    <a:pt x="767" y="1"/>
                    <a:pt x="761" y="1"/>
                    <a:pt x="755" y="1"/>
                  </a:cubicBezTo>
                  <a:lnTo>
                    <a:pt x="298" y="1"/>
                  </a:lnTo>
                  <a:cubicBezTo>
                    <a:pt x="292" y="1"/>
                    <a:pt x="286" y="1"/>
                    <a:pt x="28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79" name="Google Shape;14379;p93"/>
            <p:cNvSpPr/>
            <p:nvPr/>
          </p:nvSpPr>
          <p:spPr>
            <a:xfrm>
              <a:off x="5074095" y="2430348"/>
              <a:ext cx="192615" cy="188523"/>
            </a:xfrm>
            <a:custGeom>
              <a:avLst/>
              <a:gdLst/>
              <a:ahLst/>
              <a:cxnLst/>
              <a:rect l="l" t="t" r="r" b="b"/>
              <a:pathLst>
                <a:path w="7344" h="7188" extrusionOk="0">
                  <a:moveTo>
                    <a:pt x="6439" y="434"/>
                  </a:moveTo>
                  <a:cubicBezTo>
                    <a:pt x="6699" y="434"/>
                    <a:pt x="6911" y="646"/>
                    <a:pt x="6915" y="910"/>
                  </a:cubicBezTo>
                  <a:lnTo>
                    <a:pt x="6915" y="4596"/>
                  </a:lnTo>
                  <a:cubicBezTo>
                    <a:pt x="6915" y="4861"/>
                    <a:pt x="6699" y="5077"/>
                    <a:pt x="6434" y="5077"/>
                  </a:cubicBezTo>
                  <a:lnTo>
                    <a:pt x="3668" y="5077"/>
                  </a:lnTo>
                  <a:cubicBezTo>
                    <a:pt x="3624" y="5077"/>
                    <a:pt x="3576" y="5092"/>
                    <a:pt x="3542" y="5116"/>
                  </a:cubicBezTo>
                  <a:lnTo>
                    <a:pt x="1483" y="6612"/>
                  </a:lnTo>
                  <a:lnTo>
                    <a:pt x="1801" y="5342"/>
                  </a:lnTo>
                  <a:cubicBezTo>
                    <a:pt x="1834" y="5207"/>
                    <a:pt x="1733" y="5077"/>
                    <a:pt x="1594" y="5077"/>
                  </a:cubicBezTo>
                  <a:lnTo>
                    <a:pt x="901" y="5077"/>
                  </a:lnTo>
                  <a:cubicBezTo>
                    <a:pt x="636" y="5073"/>
                    <a:pt x="424" y="4861"/>
                    <a:pt x="424" y="4601"/>
                  </a:cubicBezTo>
                  <a:lnTo>
                    <a:pt x="424" y="910"/>
                  </a:lnTo>
                  <a:lnTo>
                    <a:pt x="429" y="910"/>
                  </a:lnTo>
                  <a:cubicBezTo>
                    <a:pt x="429" y="646"/>
                    <a:pt x="641" y="434"/>
                    <a:pt x="906" y="434"/>
                  </a:cubicBezTo>
                  <a:close/>
                  <a:moveTo>
                    <a:pt x="901" y="1"/>
                  </a:moveTo>
                  <a:cubicBezTo>
                    <a:pt x="400" y="6"/>
                    <a:pt x="1" y="410"/>
                    <a:pt x="1" y="910"/>
                  </a:cubicBezTo>
                  <a:lnTo>
                    <a:pt x="1" y="4596"/>
                  </a:lnTo>
                  <a:cubicBezTo>
                    <a:pt x="1" y="5097"/>
                    <a:pt x="405" y="5506"/>
                    <a:pt x="906" y="5506"/>
                  </a:cubicBezTo>
                  <a:lnTo>
                    <a:pt x="1324" y="5506"/>
                  </a:lnTo>
                  <a:lnTo>
                    <a:pt x="1007" y="6776"/>
                  </a:lnTo>
                  <a:cubicBezTo>
                    <a:pt x="949" y="7001"/>
                    <a:pt x="1128" y="7187"/>
                    <a:pt x="1328" y="7187"/>
                  </a:cubicBezTo>
                  <a:cubicBezTo>
                    <a:pt x="1393" y="7187"/>
                    <a:pt x="1460" y="7167"/>
                    <a:pt x="1521" y="7122"/>
                  </a:cubicBezTo>
                  <a:lnTo>
                    <a:pt x="3745" y="5506"/>
                  </a:lnTo>
                  <a:lnTo>
                    <a:pt x="6434" y="5506"/>
                  </a:lnTo>
                  <a:cubicBezTo>
                    <a:pt x="6935" y="5506"/>
                    <a:pt x="7344" y="5097"/>
                    <a:pt x="7344" y="4596"/>
                  </a:cubicBezTo>
                  <a:lnTo>
                    <a:pt x="7344" y="910"/>
                  </a:lnTo>
                  <a:cubicBezTo>
                    <a:pt x="7339" y="410"/>
                    <a:pt x="6935" y="1"/>
                    <a:pt x="643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0" name="Google Shape;14380;p93"/>
            <p:cNvSpPr/>
            <p:nvPr/>
          </p:nvSpPr>
          <p:spPr>
            <a:xfrm>
              <a:off x="5108086" y="2466699"/>
              <a:ext cx="33047" cy="11278"/>
            </a:xfrm>
            <a:custGeom>
              <a:avLst/>
              <a:gdLst/>
              <a:ahLst/>
              <a:cxnLst/>
              <a:rect l="l" t="t" r="r" b="b"/>
              <a:pathLst>
                <a:path w="1260" h="430" extrusionOk="0">
                  <a:moveTo>
                    <a:pt x="280" y="0"/>
                  </a:moveTo>
                  <a:cubicBezTo>
                    <a:pt x="1" y="0"/>
                    <a:pt x="1" y="430"/>
                    <a:pt x="280" y="430"/>
                  </a:cubicBezTo>
                  <a:cubicBezTo>
                    <a:pt x="286" y="430"/>
                    <a:pt x="292" y="429"/>
                    <a:pt x="298" y="429"/>
                  </a:cubicBezTo>
                  <a:lnTo>
                    <a:pt x="991" y="429"/>
                  </a:lnTo>
                  <a:cubicBezTo>
                    <a:pt x="1260" y="415"/>
                    <a:pt x="1260" y="15"/>
                    <a:pt x="991" y="1"/>
                  </a:cubicBezTo>
                  <a:lnTo>
                    <a:pt x="298" y="1"/>
                  </a:lnTo>
                  <a:cubicBezTo>
                    <a:pt x="292" y="0"/>
                    <a:pt x="286" y="0"/>
                    <a:pt x="28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1" name="Google Shape;14381;p93"/>
            <p:cNvSpPr/>
            <p:nvPr/>
          </p:nvSpPr>
          <p:spPr>
            <a:xfrm>
              <a:off x="5150496" y="2466699"/>
              <a:ext cx="82118" cy="11278"/>
            </a:xfrm>
            <a:custGeom>
              <a:avLst/>
              <a:gdLst/>
              <a:ahLst/>
              <a:cxnLst/>
              <a:rect l="l" t="t" r="r" b="b"/>
              <a:pathLst>
                <a:path w="3131" h="430" extrusionOk="0">
                  <a:moveTo>
                    <a:pt x="279" y="0"/>
                  </a:moveTo>
                  <a:cubicBezTo>
                    <a:pt x="0" y="0"/>
                    <a:pt x="0" y="430"/>
                    <a:pt x="279" y="430"/>
                  </a:cubicBezTo>
                  <a:cubicBezTo>
                    <a:pt x="285" y="430"/>
                    <a:pt x="291" y="429"/>
                    <a:pt x="297" y="429"/>
                  </a:cubicBezTo>
                  <a:lnTo>
                    <a:pt x="2833" y="429"/>
                  </a:lnTo>
                  <a:cubicBezTo>
                    <a:pt x="2839" y="429"/>
                    <a:pt x="2845" y="430"/>
                    <a:pt x="2851" y="430"/>
                  </a:cubicBezTo>
                  <a:cubicBezTo>
                    <a:pt x="3130" y="430"/>
                    <a:pt x="3130" y="0"/>
                    <a:pt x="2851" y="0"/>
                  </a:cubicBezTo>
                  <a:cubicBezTo>
                    <a:pt x="2845" y="0"/>
                    <a:pt x="2839" y="0"/>
                    <a:pt x="2833" y="1"/>
                  </a:cubicBezTo>
                  <a:lnTo>
                    <a:pt x="297" y="1"/>
                  </a:lnTo>
                  <a:cubicBezTo>
                    <a:pt x="291" y="0"/>
                    <a:pt x="285" y="0"/>
                    <a:pt x="27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2" name="Google Shape;14382;p93"/>
            <p:cNvSpPr/>
            <p:nvPr/>
          </p:nvSpPr>
          <p:spPr>
            <a:xfrm>
              <a:off x="5108060" y="2496861"/>
              <a:ext cx="123951" cy="11409"/>
            </a:xfrm>
            <a:custGeom>
              <a:avLst/>
              <a:gdLst/>
              <a:ahLst/>
              <a:cxnLst/>
              <a:rect l="l" t="t" r="r" b="b"/>
              <a:pathLst>
                <a:path w="4726" h="435" extrusionOk="0">
                  <a:moveTo>
                    <a:pt x="285" y="0"/>
                  </a:moveTo>
                  <a:cubicBezTo>
                    <a:pt x="0" y="0"/>
                    <a:pt x="0" y="434"/>
                    <a:pt x="285" y="434"/>
                  </a:cubicBezTo>
                  <a:cubicBezTo>
                    <a:pt x="289" y="434"/>
                    <a:pt x="294" y="434"/>
                    <a:pt x="299" y="434"/>
                  </a:cubicBezTo>
                  <a:lnTo>
                    <a:pt x="4451" y="434"/>
                  </a:lnTo>
                  <a:cubicBezTo>
                    <a:pt x="4725" y="419"/>
                    <a:pt x="4725" y="15"/>
                    <a:pt x="4451" y="1"/>
                  </a:cubicBezTo>
                  <a:lnTo>
                    <a:pt x="299" y="1"/>
                  </a:lnTo>
                  <a:cubicBezTo>
                    <a:pt x="294" y="1"/>
                    <a:pt x="289" y="0"/>
                    <a:pt x="28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3" name="Google Shape;14383;p93"/>
            <p:cNvSpPr/>
            <p:nvPr/>
          </p:nvSpPr>
          <p:spPr>
            <a:xfrm>
              <a:off x="5108060" y="2527153"/>
              <a:ext cx="82171" cy="11383"/>
            </a:xfrm>
            <a:custGeom>
              <a:avLst/>
              <a:gdLst/>
              <a:ahLst/>
              <a:cxnLst/>
              <a:rect l="l" t="t" r="r" b="b"/>
              <a:pathLst>
                <a:path w="3133" h="434" extrusionOk="0">
                  <a:moveTo>
                    <a:pt x="285" y="0"/>
                  </a:moveTo>
                  <a:cubicBezTo>
                    <a:pt x="0" y="0"/>
                    <a:pt x="0" y="434"/>
                    <a:pt x="285" y="434"/>
                  </a:cubicBezTo>
                  <a:cubicBezTo>
                    <a:pt x="289" y="434"/>
                    <a:pt x="294" y="434"/>
                    <a:pt x="299" y="434"/>
                  </a:cubicBezTo>
                  <a:lnTo>
                    <a:pt x="2834" y="434"/>
                  </a:lnTo>
                  <a:cubicBezTo>
                    <a:pt x="2839" y="434"/>
                    <a:pt x="2844" y="434"/>
                    <a:pt x="2848" y="434"/>
                  </a:cubicBezTo>
                  <a:cubicBezTo>
                    <a:pt x="3133" y="434"/>
                    <a:pt x="3133" y="0"/>
                    <a:pt x="2848" y="0"/>
                  </a:cubicBezTo>
                  <a:cubicBezTo>
                    <a:pt x="2844" y="0"/>
                    <a:pt x="2839" y="0"/>
                    <a:pt x="2834" y="1"/>
                  </a:cubicBezTo>
                  <a:lnTo>
                    <a:pt x="299" y="1"/>
                  </a:lnTo>
                  <a:cubicBezTo>
                    <a:pt x="294" y="0"/>
                    <a:pt x="289" y="0"/>
                    <a:pt x="28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4" name="Google Shape;14384;p93"/>
            <p:cNvSpPr/>
            <p:nvPr/>
          </p:nvSpPr>
          <p:spPr>
            <a:xfrm>
              <a:off x="5199437" y="2527153"/>
              <a:ext cx="32443" cy="11383"/>
            </a:xfrm>
            <a:custGeom>
              <a:avLst/>
              <a:gdLst/>
              <a:ahLst/>
              <a:cxnLst/>
              <a:rect l="l" t="t" r="r" b="b"/>
              <a:pathLst>
                <a:path w="1237" h="434" extrusionOk="0">
                  <a:moveTo>
                    <a:pt x="274" y="1"/>
                  </a:moveTo>
                  <a:cubicBezTo>
                    <a:pt x="0" y="15"/>
                    <a:pt x="0" y="419"/>
                    <a:pt x="274" y="434"/>
                  </a:cubicBezTo>
                  <a:lnTo>
                    <a:pt x="962" y="434"/>
                  </a:lnTo>
                  <a:cubicBezTo>
                    <a:pt x="1237" y="419"/>
                    <a:pt x="1237" y="15"/>
                    <a:pt x="96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385" name="Google Shape;14385;p93"/>
          <p:cNvGrpSpPr/>
          <p:nvPr/>
        </p:nvGrpSpPr>
        <p:grpSpPr>
          <a:xfrm>
            <a:off x="5747880" y="2258021"/>
            <a:ext cx="433645" cy="315176"/>
            <a:chOff x="5747880" y="2442596"/>
            <a:chExt cx="433645" cy="315176"/>
          </a:xfrm>
        </p:grpSpPr>
        <p:sp>
          <p:nvSpPr>
            <p:cNvPr id="14386" name="Google Shape;14386;p93"/>
            <p:cNvSpPr/>
            <p:nvPr/>
          </p:nvSpPr>
          <p:spPr>
            <a:xfrm>
              <a:off x="6018207" y="2462660"/>
              <a:ext cx="33597" cy="73857"/>
            </a:xfrm>
            <a:custGeom>
              <a:avLst/>
              <a:gdLst/>
              <a:ahLst/>
              <a:cxnLst/>
              <a:rect l="l" t="t" r="r" b="b"/>
              <a:pathLst>
                <a:path w="1281" h="2816" extrusionOk="0">
                  <a:moveTo>
                    <a:pt x="770" y="1"/>
                  </a:moveTo>
                  <a:cubicBezTo>
                    <a:pt x="347" y="1"/>
                    <a:pt x="1" y="342"/>
                    <a:pt x="1" y="766"/>
                  </a:cubicBezTo>
                  <a:lnTo>
                    <a:pt x="1" y="949"/>
                  </a:lnTo>
                  <a:cubicBezTo>
                    <a:pt x="1" y="1165"/>
                    <a:pt x="34" y="1387"/>
                    <a:pt x="106" y="1593"/>
                  </a:cubicBezTo>
                  <a:lnTo>
                    <a:pt x="511" y="2816"/>
                  </a:lnTo>
                  <a:lnTo>
                    <a:pt x="1281" y="2816"/>
                  </a:lnTo>
                  <a:lnTo>
                    <a:pt x="1281" y="1"/>
                  </a:ln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7" name="Google Shape;14387;p93"/>
            <p:cNvSpPr/>
            <p:nvPr/>
          </p:nvSpPr>
          <p:spPr>
            <a:xfrm>
              <a:off x="6031714" y="2455972"/>
              <a:ext cx="80414" cy="80414"/>
            </a:xfrm>
            <a:custGeom>
              <a:avLst/>
              <a:gdLst/>
              <a:ahLst/>
              <a:cxnLst/>
              <a:rect l="l" t="t" r="r" b="b"/>
              <a:pathLst>
                <a:path w="3066" h="3066" extrusionOk="0">
                  <a:moveTo>
                    <a:pt x="766" y="1"/>
                  </a:moveTo>
                  <a:cubicBezTo>
                    <a:pt x="342" y="1"/>
                    <a:pt x="0" y="342"/>
                    <a:pt x="0" y="766"/>
                  </a:cubicBezTo>
                  <a:cubicBezTo>
                    <a:pt x="0" y="1050"/>
                    <a:pt x="227" y="1276"/>
                    <a:pt x="511" y="1276"/>
                  </a:cubicBezTo>
                  <a:lnTo>
                    <a:pt x="2555" y="3066"/>
                  </a:lnTo>
                  <a:lnTo>
                    <a:pt x="3008" y="1483"/>
                  </a:lnTo>
                  <a:cubicBezTo>
                    <a:pt x="3046" y="1348"/>
                    <a:pt x="3066" y="1204"/>
                    <a:pt x="3066" y="1064"/>
                  </a:cubicBezTo>
                  <a:lnTo>
                    <a:pt x="3066" y="1"/>
                  </a:ln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8" name="Google Shape;14388;p93"/>
            <p:cNvSpPr/>
            <p:nvPr/>
          </p:nvSpPr>
          <p:spPr>
            <a:xfrm>
              <a:off x="6045090" y="2556554"/>
              <a:ext cx="40285" cy="40285"/>
            </a:xfrm>
            <a:custGeom>
              <a:avLst/>
              <a:gdLst/>
              <a:ahLst/>
              <a:cxnLst/>
              <a:rect l="l" t="t" r="r" b="b"/>
              <a:pathLst>
                <a:path w="1536" h="1536" extrusionOk="0">
                  <a:moveTo>
                    <a:pt x="1" y="1"/>
                  </a:moveTo>
                  <a:lnTo>
                    <a:pt x="1" y="1536"/>
                  </a:lnTo>
                  <a:lnTo>
                    <a:pt x="1535" y="1536"/>
                  </a:lnTo>
                  <a:lnTo>
                    <a:pt x="1535" y="1"/>
                  </a:ln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89" name="Google Shape;14389;p93"/>
            <p:cNvSpPr/>
            <p:nvPr/>
          </p:nvSpPr>
          <p:spPr>
            <a:xfrm>
              <a:off x="5998012" y="2572842"/>
              <a:ext cx="134180" cy="117893"/>
            </a:xfrm>
            <a:custGeom>
              <a:avLst/>
              <a:gdLst/>
              <a:ahLst/>
              <a:cxnLst/>
              <a:rect l="l" t="t" r="r" b="b"/>
              <a:pathLst>
                <a:path w="5116" h="4495" extrusionOk="0">
                  <a:moveTo>
                    <a:pt x="1796" y="0"/>
                  </a:moveTo>
                  <a:lnTo>
                    <a:pt x="559" y="352"/>
                  </a:lnTo>
                  <a:cubicBezTo>
                    <a:pt x="232" y="448"/>
                    <a:pt x="1" y="746"/>
                    <a:pt x="1" y="1088"/>
                  </a:cubicBezTo>
                  <a:lnTo>
                    <a:pt x="1" y="4495"/>
                  </a:lnTo>
                  <a:lnTo>
                    <a:pt x="4091" y="4495"/>
                  </a:lnTo>
                  <a:cubicBezTo>
                    <a:pt x="4658" y="4495"/>
                    <a:pt x="5116" y="4037"/>
                    <a:pt x="5116" y="3470"/>
                  </a:cubicBezTo>
                  <a:lnTo>
                    <a:pt x="5116" y="1088"/>
                  </a:lnTo>
                  <a:cubicBezTo>
                    <a:pt x="5116" y="746"/>
                    <a:pt x="4889" y="448"/>
                    <a:pt x="4562" y="352"/>
                  </a:cubicBezTo>
                  <a:lnTo>
                    <a:pt x="3326" y="0"/>
                  </a:lnTo>
                  <a:lnTo>
                    <a:pt x="3027" y="361"/>
                  </a:lnTo>
                  <a:cubicBezTo>
                    <a:pt x="2905" y="506"/>
                    <a:pt x="2733" y="578"/>
                    <a:pt x="2561" y="578"/>
                  </a:cubicBezTo>
                  <a:cubicBezTo>
                    <a:pt x="2389" y="578"/>
                    <a:pt x="2217" y="506"/>
                    <a:pt x="2094" y="361"/>
                  </a:cubicBezTo>
                  <a:lnTo>
                    <a:pt x="1796" y="0"/>
                  </a:ln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0" name="Google Shape;14390;p93"/>
            <p:cNvSpPr/>
            <p:nvPr/>
          </p:nvSpPr>
          <p:spPr>
            <a:xfrm>
              <a:off x="6024895" y="2489543"/>
              <a:ext cx="80545" cy="73726"/>
            </a:xfrm>
            <a:custGeom>
              <a:avLst/>
              <a:gdLst/>
              <a:ahLst/>
              <a:cxnLst/>
              <a:rect l="l" t="t" r="r" b="b"/>
              <a:pathLst>
                <a:path w="3071" h="2811" extrusionOk="0">
                  <a:moveTo>
                    <a:pt x="971" y="0"/>
                  </a:moveTo>
                  <a:cubicBezTo>
                    <a:pt x="837" y="0"/>
                    <a:pt x="709" y="57"/>
                    <a:pt x="617" y="150"/>
                  </a:cubicBezTo>
                  <a:lnTo>
                    <a:pt x="362" y="405"/>
                  </a:lnTo>
                  <a:cubicBezTo>
                    <a:pt x="131" y="636"/>
                    <a:pt x="1" y="949"/>
                    <a:pt x="1" y="1276"/>
                  </a:cubicBezTo>
                  <a:cubicBezTo>
                    <a:pt x="1" y="2123"/>
                    <a:pt x="689" y="2811"/>
                    <a:pt x="1536" y="2811"/>
                  </a:cubicBezTo>
                  <a:cubicBezTo>
                    <a:pt x="2382" y="2811"/>
                    <a:pt x="3071" y="2123"/>
                    <a:pt x="3071" y="1276"/>
                  </a:cubicBezTo>
                  <a:lnTo>
                    <a:pt x="3071" y="949"/>
                  </a:lnTo>
                  <a:cubicBezTo>
                    <a:pt x="3071" y="814"/>
                    <a:pt x="3018" y="684"/>
                    <a:pt x="2921" y="588"/>
                  </a:cubicBezTo>
                  <a:cubicBezTo>
                    <a:pt x="2527" y="203"/>
                    <a:pt x="1805" y="25"/>
                    <a:pt x="987" y="1"/>
                  </a:cubicBezTo>
                  <a:cubicBezTo>
                    <a:pt x="982" y="0"/>
                    <a:pt x="976" y="0"/>
                    <a:pt x="971" y="0"/>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1" name="Google Shape;14391;p93"/>
            <p:cNvSpPr/>
            <p:nvPr/>
          </p:nvSpPr>
          <p:spPr>
            <a:xfrm>
              <a:off x="6024895" y="2489543"/>
              <a:ext cx="80282" cy="72099"/>
            </a:xfrm>
            <a:custGeom>
              <a:avLst/>
              <a:gdLst/>
              <a:ahLst/>
              <a:cxnLst/>
              <a:rect l="l" t="t" r="r" b="b"/>
              <a:pathLst>
                <a:path w="3061" h="2749" extrusionOk="0">
                  <a:moveTo>
                    <a:pt x="971" y="0"/>
                  </a:moveTo>
                  <a:cubicBezTo>
                    <a:pt x="837" y="0"/>
                    <a:pt x="709" y="57"/>
                    <a:pt x="617" y="150"/>
                  </a:cubicBezTo>
                  <a:lnTo>
                    <a:pt x="362" y="405"/>
                  </a:lnTo>
                  <a:cubicBezTo>
                    <a:pt x="131" y="636"/>
                    <a:pt x="1" y="949"/>
                    <a:pt x="1" y="1276"/>
                  </a:cubicBezTo>
                  <a:cubicBezTo>
                    <a:pt x="1" y="1959"/>
                    <a:pt x="453" y="2561"/>
                    <a:pt x="1112" y="2748"/>
                  </a:cubicBezTo>
                  <a:cubicBezTo>
                    <a:pt x="891" y="2479"/>
                    <a:pt x="771" y="2137"/>
                    <a:pt x="771" y="1786"/>
                  </a:cubicBezTo>
                  <a:lnTo>
                    <a:pt x="771" y="1276"/>
                  </a:lnTo>
                  <a:cubicBezTo>
                    <a:pt x="771" y="994"/>
                    <a:pt x="997" y="765"/>
                    <a:pt x="1276" y="765"/>
                  </a:cubicBezTo>
                  <a:cubicBezTo>
                    <a:pt x="1287" y="765"/>
                    <a:pt x="1298" y="765"/>
                    <a:pt x="1309" y="766"/>
                  </a:cubicBezTo>
                  <a:cubicBezTo>
                    <a:pt x="1824" y="799"/>
                    <a:pt x="2594" y="886"/>
                    <a:pt x="3061" y="1112"/>
                  </a:cubicBezTo>
                  <a:cubicBezTo>
                    <a:pt x="3046" y="1002"/>
                    <a:pt x="3003" y="665"/>
                    <a:pt x="2921" y="588"/>
                  </a:cubicBezTo>
                  <a:cubicBezTo>
                    <a:pt x="2527" y="203"/>
                    <a:pt x="1805" y="25"/>
                    <a:pt x="987" y="1"/>
                  </a:cubicBezTo>
                  <a:cubicBezTo>
                    <a:pt x="982" y="0"/>
                    <a:pt x="976" y="0"/>
                    <a:pt x="971" y="0"/>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2" name="Google Shape;14392;p93"/>
            <p:cNvSpPr/>
            <p:nvPr/>
          </p:nvSpPr>
          <p:spPr>
            <a:xfrm>
              <a:off x="6045090" y="2589889"/>
              <a:ext cx="87102" cy="100845"/>
            </a:xfrm>
            <a:custGeom>
              <a:avLst/>
              <a:gdLst/>
              <a:ahLst/>
              <a:cxnLst/>
              <a:rect l="l" t="t" r="r" b="b"/>
              <a:pathLst>
                <a:path w="3321" h="3845" extrusionOk="0">
                  <a:moveTo>
                    <a:pt x="3186" y="0"/>
                  </a:moveTo>
                  <a:lnTo>
                    <a:pt x="2527" y="659"/>
                  </a:lnTo>
                  <a:cubicBezTo>
                    <a:pt x="2382" y="804"/>
                    <a:pt x="2301" y="996"/>
                    <a:pt x="2301" y="1203"/>
                  </a:cubicBezTo>
                  <a:lnTo>
                    <a:pt x="2301" y="2565"/>
                  </a:lnTo>
                  <a:lnTo>
                    <a:pt x="1" y="2565"/>
                  </a:lnTo>
                  <a:lnTo>
                    <a:pt x="1" y="3845"/>
                  </a:lnTo>
                  <a:lnTo>
                    <a:pt x="2301" y="3845"/>
                  </a:lnTo>
                  <a:cubicBezTo>
                    <a:pt x="2863" y="3845"/>
                    <a:pt x="3321" y="3387"/>
                    <a:pt x="3321" y="2820"/>
                  </a:cubicBezTo>
                  <a:lnTo>
                    <a:pt x="3321" y="438"/>
                  </a:lnTo>
                  <a:cubicBezTo>
                    <a:pt x="3321" y="284"/>
                    <a:pt x="3272" y="130"/>
                    <a:pt x="3186" y="0"/>
                  </a:cubicBezTo>
                  <a:close/>
                </a:path>
              </a:pathLst>
            </a:custGeom>
            <a:solidFill>
              <a:srgbClr val="67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3" name="Google Shape;14393;p93"/>
            <p:cNvSpPr/>
            <p:nvPr/>
          </p:nvSpPr>
          <p:spPr>
            <a:xfrm>
              <a:off x="5984636" y="2616878"/>
              <a:ext cx="93921" cy="67037"/>
            </a:xfrm>
            <a:custGeom>
              <a:avLst/>
              <a:gdLst/>
              <a:ahLst/>
              <a:cxnLst/>
              <a:rect l="l" t="t" r="r" b="b"/>
              <a:pathLst>
                <a:path w="3581" h="2556" extrusionOk="0">
                  <a:moveTo>
                    <a:pt x="256" y="1"/>
                  </a:moveTo>
                  <a:cubicBezTo>
                    <a:pt x="116" y="1"/>
                    <a:pt x="1" y="116"/>
                    <a:pt x="1" y="256"/>
                  </a:cubicBezTo>
                  <a:lnTo>
                    <a:pt x="1" y="2301"/>
                  </a:lnTo>
                  <a:cubicBezTo>
                    <a:pt x="1" y="2445"/>
                    <a:pt x="116" y="2556"/>
                    <a:pt x="256" y="2556"/>
                  </a:cubicBezTo>
                  <a:lnTo>
                    <a:pt x="3326" y="2556"/>
                  </a:lnTo>
                  <a:cubicBezTo>
                    <a:pt x="3465" y="2556"/>
                    <a:pt x="3581" y="2445"/>
                    <a:pt x="3581" y="2301"/>
                  </a:cubicBezTo>
                  <a:lnTo>
                    <a:pt x="3581" y="256"/>
                  </a:lnTo>
                  <a:cubicBezTo>
                    <a:pt x="3581" y="116"/>
                    <a:pt x="3465" y="1"/>
                    <a:pt x="3326" y="1"/>
                  </a:cubicBezTo>
                  <a:close/>
                </a:path>
              </a:pathLst>
            </a:custGeom>
            <a:solidFill>
              <a:srgbClr val="D2D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4" name="Google Shape;14394;p93"/>
            <p:cNvSpPr/>
            <p:nvPr/>
          </p:nvSpPr>
          <p:spPr>
            <a:xfrm>
              <a:off x="5810223" y="2563242"/>
              <a:ext cx="134311" cy="120804"/>
            </a:xfrm>
            <a:custGeom>
              <a:avLst/>
              <a:gdLst/>
              <a:ahLst/>
              <a:cxnLst/>
              <a:rect l="l" t="t" r="r" b="b"/>
              <a:pathLst>
                <a:path w="5121" h="4606" extrusionOk="0">
                  <a:moveTo>
                    <a:pt x="1791" y="1"/>
                  </a:moveTo>
                  <a:lnTo>
                    <a:pt x="1791" y="131"/>
                  </a:lnTo>
                  <a:cubicBezTo>
                    <a:pt x="1791" y="357"/>
                    <a:pt x="1642" y="559"/>
                    <a:pt x="1420" y="621"/>
                  </a:cubicBezTo>
                  <a:lnTo>
                    <a:pt x="559" y="867"/>
                  </a:lnTo>
                  <a:cubicBezTo>
                    <a:pt x="227" y="963"/>
                    <a:pt x="1" y="1261"/>
                    <a:pt x="1" y="1603"/>
                  </a:cubicBezTo>
                  <a:lnTo>
                    <a:pt x="1" y="3840"/>
                  </a:lnTo>
                  <a:cubicBezTo>
                    <a:pt x="1" y="4264"/>
                    <a:pt x="347" y="4606"/>
                    <a:pt x="771" y="4606"/>
                  </a:cubicBezTo>
                  <a:lnTo>
                    <a:pt x="4351" y="4606"/>
                  </a:lnTo>
                  <a:cubicBezTo>
                    <a:pt x="4774" y="4606"/>
                    <a:pt x="5121" y="4264"/>
                    <a:pt x="5121" y="3840"/>
                  </a:cubicBezTo>
                  <a:lnTo>
                    <a:pt x="5121" y="1603"/>
                  </a:lnTo>
                  <a:cubicBezTo>
                    <a:pt x="5116" y="1261"/>
                    <a:pt x="4890" y="958"/>
                    <a:pt x="4562" y="867"/>
                  </a:cubicBezTo>
                  <a:lnTo>
                    <a:pt x="3701" y="621"/>
                  </a:lnTo>
                  <a:cubicBezTo>
                    <a:pt x="3480" y="554"/>
                    <a:pt x="3331" y="352"/>
                    <a:pt x="3331" y="121"/>
                  </a:cubicBezTo>
                  <a:lnTo>
                    <a:pt x="3331" y="1"/>
                  </a:lnTo>
                  <a:close/>
                </a:path>
              </a:pathLst>
            </a:custGeom>
            <a:solidFill>
              <a:srgbClr val="96A4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5" name="Google Shape;14395;p93"/>
            <p:cNvSpPr/>
            <p:nvPr/>
          </p:nvSpPr>
          <p:spPr>
            <a:xfrm>
              <a:off x="5810223" y="2593797"/>
              <a:ext cx="26909" cy="90249"/>
            </a:xfrm>
            <a:custGeom>
              <a:avLst/>
              <a:gdLst/>
              <a:ahLst/>
              <a:cxnLst/>
              <a:rect l="l" t="t" r="r" b="b"/>
              <a:pathLst>
                <a:path w="1026" h="3441" extrusionOk="0">
                  <a:moveTo>
                    <a:pt x="140" y="0"/>
                  </a:moveTo>
                  <a:cubicBezTo>
                    <a:pt x="49" y="125"/>
                    <a:pt x="1" y="279"/>
                    <a:pt x="1" y="438"/>
                  </a:cubicBezTo>
                  <a:lnTo>
                    <a:pt x="1" y="2671"/>
                  </a:lnTo>
                  <a:cubicBezTo>
                    <a:pt x="1" y="3094"/>
                    <a:pt x="342" y="3441"/>
                    <a:pt x="766" y="3441"/>
                  </a:cubicBezTo>
                  <a:lnTo>
                    <a:pt x="1026" y="3441"/>
                  </a:lnTo>
                  <a:lnTo>
                    <a:pt x="1026" y="881"/>
                  </a:lnTo>
                  <a:lnTo>
                    <a:pt x="140" y="0"/>
                  </a:lnTo>
                  <a:close/>
                </a:path>
              </a:pathLst>
            </a:custGeom>
            <a:solidFill>
              <a:srgbClr val="859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6" name="Google Shape;14396;p93"/>
            <p:cNvSpPr/>
            <p:nvPr/>
          </p:nvSpPr>
          <p:spPr>
            <a:xfrm>
              <a:off x="5917624" y="2593797"/>
              <a:ext cx="26778" cy="90249"/>
            </a:xfrm>
            <a:custGeom>
              <a:avLst/>
              <a:gdLst/>
              <a:ahLst/>
              <a:cxnLst/>
              <a:rect l="l" t="t" r="r" b="b"/>
              <a:pathLst>
                <a:path w="1021" h="3441" extrusionOk="0">
                  <a:moveTo>
                    <a:pt x="881" y="0"/>
                  </a:moveTo>
                  <a:lnTo>
                    <a:pt x="1" y="881"/>
                  </a:lnTo>
                  <a:lnTo>
                    <a:pt x="1" y="3441"/>
                  </a:lnTo>
                  <a:lnTo>
                    <a:pt x="256" y="3441"/>
                  </a:lnTo>
                  <a:cubicBezTo>
                    <a:pt x="679" y="3441"/>
                    <a:pt x="1021" y="3094"/>
                    <a:pt x="1021" y="2671"/>
                  </a:cubicBezTo>
                  <a:lnTo>
                    <a:pt x="1021" y="438"/>
                  </a:lnTo>
                  <a:cubicBezTo>
                    <a:pt x="1021" y="279"/>
                    <a:pt x="973" y="125"/>
                    <a:pt x="881" y="0"/>
                  </a:cubicBezTo>
                  <a:close/>
                </a:path>
              </a:pathLst>
            </a:custGeom>
            <a:solidFill>
              <a:srgbClr val="859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7" name="Google Shape;14397;p93"/>
            <p:cNvSpPr/>
            <p:nvPr/>
          </p:nvSpPr>
          <p:spPr>
            <a:xfrm>
              <a:off x="5845053" y="2563242"/>
              <a:ext cx="64520" cy="20090"/>
            </a:xfrm>
            <a:custGeom>
              <a:avLst/>
              <a:gdLst/>
              <a:ahLst/>
              <a:cxnLst/>
              <a:rect l="l" t="t" r="r" b="b"/>
              <a:pathLst>
                <a:path w="2460" h="766" extrusionOk="0">
                  <a:moveTo>
                    <a:pt x="463" y="1"/>
                  </a:moveTo>
                  <a:lnTo>
                    <a:pt x="463" y="131"/>
                  </a:lnTo>
                  <a:cubicBezTo>
                    <a:pt x="463" y="357"/>
                    <a:pt x="314" y="559"/>
                    <a:pt x="92" y="621"/>
                  </a:cubicBezTo>
                  <a:lnTo>
                    <a:pt x="1" y="645"/>
                  </a:lnTo>
                  <a:cubicBezTo>
                    <a:pt x="410" y="727"/>
                    <a:pt x="819" y="766"/>
                    <a:pt x="1233" y="766"/>
                  </a:cubicBezTo>
                  <a:cubicBezTo>
                    <a:pt x="1647" y="766"/>
                    <a:pt x="2056" y="722"/>
                    <a:pt x="2460" y="645"/>
                  </a:cubicBezTo>
                  <a:lnTo>
                    <a:pt x="2378" y="621"/>
                  </a:lnTo>
                  <a:cubicBezTo>
                    <a:pt x="2152" y="554"/>
                    <a:pt x="2003" y="352"/>
                    <a:pt x="2003" y="121"/>
                  </a:cubicBezTo>
                  <a:lnTo>
                    <a:pt x="2003" y="1"/>
                  </a:lnTo>
                  <a:close/>
                </a:path>
              </a:pathLst>
            </a:custGeom>
            <a:solidFill>
              <a:srgbClr val="859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8" name="Google Shape;14398;p93"/>
            <p:cNvSpPr/>
            <p:nvPr/>
          </p:nvSpPr>
          <p:spPr>
            <a:xfrm>
              <a:off x="5818301" y="2449153"/>
              <a:ext cx="118155" cy="120804"/>
            </a:xfrm>
            <a:custGeom>
              <a:avLst/>
              <a:gdLst/>
              <a:ahLst/>
              <a:cxnLst/>
              <a:rect l="l" t="t" r="r" b="b"/>
              <a:pathLst>
                <a:path w="4505" h="4606" extrusionOk="0">
                  <a:moveTo>
                    <a:pt x="2253" y="1"/>
                  </a:moveTo>
                  <a:cubicBezTo>
                    <a:pt x="1261" y="1"/>
                    <a:pt x="530" y="814"/>
                    <a:pt x="463" y="1815"/>
                  </a:cubicBezTo>
                  <a:cubicBezTo>
                    <a:pt x="424" y="2335"/>
                    <a:pt x="256" y="3331"/>
                    <a:pt x="44" y="3918"/>
                  </a:cubicBezTo>
                  <a:cubicBezTo>
                    <a:pt x="1" y="4052"/>
                    <a:pt x="68" y="4197"/>
                    <a:pt x="198" y="4240"/>
                  </a:cubicBezTo>
                  <a:cubicBezTo>
                    <a:pt x="857" y="4476"/>
                    <a:pt x="1550" y="4601"/>
                    <a:pt x="2253" y="4606"/>
                  </a:cubicBezTo>
                  <a:cubicBezTo>
                    <a:pt x="2950" y="4601"/>
                    <a:pt x="3648" y="4476"/>
                    <a:pt x="4307" y="4240"/>
                  </a:cubicBezTo>
                  <a:cubicBezTo>
                    <a:pt x="4437" y="4197"/>
                    <a:pt x="4505" y="4052"/>
                    <a:pt x="4461" y="3918"/>
                  </a:cubicBezTo>
                  <a:cubicBezTo>
                    <a:pt x="4245" y="3331"/>
                    <a:pt x="4081" y="2335"/>
                    <a:pt x="4043" y="1815"/>
                  </a:cubicBezTo>
                  <a:cubicBezTo>
                    <a:pt x="3970" y="814"/>
                    <a:pt x="3239" y="1"/>
                    <a:pt x="2253" y="1"/>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99" name="Google Shape;14399;p93"/>
            <p:cNvSpPr/>
            <p:nvPr/>
          </p:nvSpPr>
          <p:spPr>
            <a:xfrm>
              <a:off x="5818301" y="2449153"/>
              <a:ext cx="71968" cy="118417"/>
            </a:xfrm>
            <a:custGeom>
              <a:avLst/>
              <a:gdLst/>
              <a:ahLst/>
              <a:cxnLst/>
              <a:rect l="l" t="t" r="r" b="b"/>
              <a:pathLst>
                <a:path w="2744" h="4515" extrusionOk="0">
                  <a:moveTo>
                    <a:pt x="2253" y="1"/>
                  </a:moveTo>
                  <a:cubicBezTo>
                    <a:pt x="1261" y="1"/>
                    <a:pt x="530" y="819"/>
                    <a:pt x="463" y="1815"/>
                  </a:cubicBezTo>
                  <a:cubicBezTo>
                    <a:pt x="424" y="2335"/>
                    <a:pt x="256" y="3331"/>
                    <a:pt x="44" y="3922"/>
                  </a:cubicBezTo>
                  <a:cubicBezTo>
                    <a:pt x="1" y="4052"/>
                    <a:pt x="68" y="4197"/>
                    <a:pt x="198" y="4245"/>
                  </a:cubicBezTo>
                  <a:cubicBezTo>
                    <a:pt x="540" y="4360"/>
                    <a:pt x="886" y="4452"/>
                    <a:pt x="1237" y="4514"/>
                  </a:cubicBezTo>
                  <a:cubicBezTo>
                    <a:pt x="1228" y="4461"/>
                    <a:pt x="1228" y="4408"/>
                    <a:pt x="1242" y="4356"/>
                  </a:cubicBezTo>
                  <a:cubicBezTo>
                    <a:pt x="1425" y="3701"/>
                    <a:pt x="1569" y="2594"/>
                    <a:pt x="1603" y="2017"/>
                  </a:cubicBezTo>
                  <a:cubicBezTo>
                    <a:pt x="1651" y="1088"/>
                    <a:pt x="2104" y="309"/>
                    <a:pt x="2743" y="78"/>
                  </a:cubicBezTo>
                  <a:cubicBezTo>
                    <a:pt x="2585" y="25"/>
                    <a:pt x="2421" y="1"/>
                    <a:pt x="2253" y="1"/>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0" name="Google Shape;14400;p93"/>
            <p:cNvSpPr/>
            <p:nvPr/>
          </p:nvSpPr>
          <p:spPr>
            <a:xfrm>
              <a:off x="5769963" y="2684020"/>
              <a:ext cx="389111" cy="26778"/>
            </a:xfrm>
            <a:custGeom>
              <a:avLst/>
              <a:gdLst/>
              <a:ahLst/>
              <a:cxnLst/>
              <a:rect l="l" t="t" r="r" b="b"/>
              <a:pathLst>
                <a:path w="14836" h="1021" extrusionOk="0">
                  <a:moveTo>
                    <a:pt x="1" y="1"/>
                  </a:moveTo>
                  <a:lnTo>
                    <a:pt x="1" y="1021"/>
                  </a:lnTo>
                  <a:lnTo>
                    <a:pt x="14836" y="1021"/>
                  </a:lnTo>
                  <a:lnTo>
                    <a:pt x="14836" y="1"/>
                  </a:ln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1" name="Google Shape;14401;p93"/>
            <p:cNvSpPr/>
            <p:nvPr/>
          </p:nvSpPr>
          <p:spPr>
            <a:xfrm>
              <a:off x="5837106" y="2616878"/>
              <a:ext cx="80545" cy="107428"/>
            </a:xfrm>
            <a:custGeom>
              <a:avLst/>
              <a:gdLst/>
              <a:ahLst/>
              <a:cxnLst/>
              <a:rect l="l" t="t" r="r" b="b"/>
              <a:pathLst>
                <a:path w="3071" h="4096" extrusionOk="0">
                  <a:moveTo>
                    <a:pt x="516" y="1"/>
                  </a:moveTo>
                  <a:cubicBezTo>
                    <a:pt x="232" y="1"/>
                    <a:pt x="1" y="232"/>
                    <a:pt x="1" y="511"/>
                  </a:cubicBezTo>
                  <a:lnTo>
                    <a:pt x="1" y="4095"/>
                  </a:lnTo>
                  <a:lnTo>
                    <a:pt x="3071" y="4095"/>
                  </a:lnTo>
                  <a:lnTo>
                    <a:pt x="3071" y="516"/>
                  </a:lnTo>
                  <a:cubicBezTo>
                    <a:pt x="3071" y="232"/>
                    <a:pt x="2840" y="1"/>
                    <a:pt x="2561" y="1"/>
                  </a:cubicBezTo>
                  <a:close/>
                </a:path>
              </a:pathLst>
            </a:custGeom>
            <a:solidFill>
              <a:srgbClr val="A1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2" name="Google Shape;14402;p93"/>
            <p:cNvSpPr/>
            <p:nvPr/>
          </p:nvSpPr>
          <p:spPr>
            <a:xfrm>
              <a:off x="6036750" y="2482986"/>
              <a:ext cx="57412" cy="19094"/>
            </a:xfrm>
            <a:custGeom>
              <a:avLst/>
              <a:gdLst/>
              <a:ahLst/>
              <a:cxnLst/>
              <a:rect l="l" t="t" r="r" b="b"/>
              <a:pathLst>
                <a:path w="2189" h="728" extrusionOk="0">
                  <a:moveTo>
                    <a:pt x="323" y="0"/>
                  </a:moveTo>
                  <a:cubicBezTo>
                    <a:pt x="1" y="0"/>
                    <a:pt x="1" y="482"/>
                    <a:pt x="323" y="482"/>
                  </a:cubicBezTo>
                  <a:cubicBezTo>
                    <a:pt x="336" y="481"/>
                    <a:pt x="350" y="481"/>
                    <a:pt x="365" y="481"/>
                  </a:cubicBezTo>
                  <a:cubicBezTo>
                    <a:pt x="666" y="481"/>
                    <a:pt x="1390" y="529"/>
                    <a:pt x="1752" y="708"/>
                  </a:cubicBezTo>
                  <a:cubicBezTo>
                    <a:pt x="1786" y="721"/>
                    <a:pt x="1818" y="727"/>
                    <a:pt x="1849" y="727"/>
                  </a:cubicBezTo>
                  <a:cubicBezTo>
                    <a:pt x="2067" y="727"/>
                    <a:pt x="2188" y="415"/>
                    <a:pt x="1969" y="280"/>
                  </a:cubicBezTo>
                  <a:cubicBezTo>
                    <a:pt x="1411" y="0"/>
                    <a:pt x="367" y="0"/>
                    <a:pt x="32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3" name="Google Shape;14403;p93"/>
            <p:cNvSpPr/>
            <p:nvPr/>
          </p:nvSpPr>
          <p:spPr>
            <a:xfrm>
              <a:off x="5747880" y="2442596"/>
              <a:ext cx="433645" cy="315176"/>
            </a:xfrm>
            <a:custGeom>
              <a:avLst/>
              <a:gdLst/>
              <a:ahLst/>
              <a:cxnLst/>
              <a:rect l="l" t="t" r="r" b="b"/>
              <a:pathLst>
                <a:path w="16534" h="12017" extrusionOk="0">
                  <a:moveTo>
                    <a:pt x="13661" y="737"/>
                  </a:moveTo>
                  <a:lnTo>
                    <a:pt x="13661" y="1733"/>
                  </a:lnTo>
                  <a:cubicBezTo>
                    <a:pt x="13661" y="1897"/>
                    <a:pt x="13623" y="2055"/>
                    <a:pt x="13551" y="2200"/>
                  </a:cubicBezTo>
                  <a:lnTo>
                    <a:pt x="13430" y="2440"/>
                  </a:lnTo>
                  <a:cubicBezTo>
                    <a:pt x="13416" y="2474"/>
                    <a:pt x="13406" y="2512"/>
                    <a:pt x="13406" y="2546"/>
                  </a:cubicBezTo>
                  <a:lnTo>
                    <a:pt x="13406" y="3061"/>
                  </a:lnTo>
                  <a:cubicBezTo>
                    <a:pt x="13406" y="3778"/>
                    <a:pt x="12824" y="4356"/>
                    <a:pt x="12112" y="4356"/>
                  </a:cubicBezTo>
                  <a:cubicBezTo>
                    <a:pt x="12098" y="4356"/>
                    <a:pt x="12083" y="4356"/>
                    <a:pt x="12069" y="4355"/>
                  </a:cubicBezTo>
                  <a:cubicBezTo>
                    <a:pt x="11371" y="4336"/>
                    <a:pt x="10808" y="3725"/>
                    <a:pt x="10808" y="2994"/>
                  </a:cubicBezTo>
                  <a:lnTo>
                    <a:pt x="10808" y="2546"/>
                  </a:lnTo>
                  <a:cubicBezTo>
                    <a:pt x="10808" y="2512"/>
                    <a:pt x="10798" y="2474"/>
                    <a:pt x="10784" y="2440"/>
                  </a:cubicBezTo>
                  <a:lnTo>
                    <a:pt x="10640" y="2142"/>
                  </a:lnTo>
                  <a:cubicBezTo>
                    <a:pt x="10582" y="2031"/>
                    <a:pt x="10553" y="1911"/>
                    <a:pt x="10553" y="1791"/>
                  </a:cubicBezTo>
                  <a:lnTo>
                    <a:pt x="10553" y="1781"/>
                  </a:lnTo>
                  <a:cubicBezTo>
                    <a:pt x="10553" y="1204"/>
                    <a:pt x="11020" y="742"/>
                    <a:pt x="11597" y="737"/>
                  </a:cubicBezTo>
                  <a:close/>
                  <a:moveTo>
                    <a:pt x="4931" y="481"/>
                  </a:moveTo>
                  <a:cubicBezTo>
                    <a:pt x="5320" y="481"/>
                    <a:pt x="5710" y="633"/>
                    <a:pt x="6001" y="939"/>
                  </a:cubicBezTo>
                  <a:cubicBezTo>
                    <a:pt x="6290" y="1252"/>
                    <a:pt x="6463" y="1651"/>
                    <a:pt x="6487" y="2075"/>
                  </a:cubicBezTo>
                  <a:cubicBezTo>
                    <a:pt x="6521" y="2585"/>
                    <a:pt x="6694" y="3624"/>
                    <a:pt x="6920" y="4249"/>
                  </a:cubicBezTo>
                  <a:cubicBezTo>
                    <a:pt x="6920" y="4249"/>
                    <a:pt x="6920" y="4254"/>
                    <a:pt x="6920" y="4254"/>
                  </a:cubicBezTo>
                  <a:cubicBezTo>
                    <a:pt x="6915" y="4259"/>
                    <a:pt x="6915" y="4259"/>
                    <a:pt x="6911" y="4264"/>
                  </a:cubicBezTo>
                  <a:cubicBezTo>
                    <a:pt x="6271" y="4497"/>
                    <a:pt x="5601" y="4614"/>
                    <a:pt x="4931" y="4614"/>
                  </a:cubicBezTo>
                  <a:cubicBezTo>
                    <a:pt x="4262" y="4614"/>
                    <a:pt x="3593" y="4497"/>
                    <a:pt x="2955" y="4264"/>
                  </a:cubicBezTo>
                  <a:cubicBezTo>
                    <a:pt x="2950" y="4259"/>
                    <a:pt x="2946" y="4259"/>
                    <a:pt x="2946" y="4254"/>
                  </a:cubicBezTo>
                  <a:cubicBezTo>
                    <a:pt x="2946" y="4254"/>
                    <a:pt x="2946" y="4249"/>
                    <a:pt x="2946" y="4249"/>
                  </a:cubicBezTo>
                  <a:cubicBezTo>
                    <a:pt x="3172" y="3624"/>
                    <a:pt x="3340" y="2585"/>
                    <a:pt x="3379" y="2075"/>
                  </a:cubicBezTo>
                  <a:cubicBezTo>
                    <a:pt x="3403" y="1651"/>
                    <a:pt x="3576" y="1252"/>
                    <a:pt x="3865" y="939"/>
                  </a:cubicBezTo>
                  <a:cubicBezTo>
                    <a:pt x="4153" y="633"/>
                    <a:pt x="4542" y="481"/>
                    <a:pt x="4931" y="481"/>
                  </a:cubicBezTo>
                  <a:close/>
                  <a:moveTo>
                    <a:pt x="12636" y="4755"/>
                  </a:moveTo>
                  <a:cubicBezTo>
                    <a:pt x="12636" y="4827"/>
                    <a:pt x="12651" y="4899"/>
                    <a:pt x="12675" y="4971"/>
                  </a:cubicBezTo>
                  <a:lnTo>
                    <a:pt x="12478" y="5164"/>
                  </a:lnTo>
                  <a:cubicBezTo>
                    <a:pt x="12374" y="5267"/>
                    <a:pt x="12240" y="5319"/>
                    <a:pt x="12105" y="5319"/>
                  </a:cubicBezTo>
                  <a:cubicBezTo>
                    <a:pt x="11970" y="5319"/>
                    <a:pt x="11835" y="5267"/>
                    <a:pt x="11732" y="5164"/>
                  </a:cubicBezTo>
                  <a:lnTo>
                    <a:pt x="11535" y="4971"/>
                  </a:lnTo>
                  <a:cubicBezTo>
                    <a:pt x="11559" y="4899"/>
                    <a:pt x="11573" y="4827"/>
                    <a:pt x="11573" y="4755"/>
                  </a:cubicBezTo>
                  <a:cubicBezTo>
                    <a:pt x="11727" y="4803"/>
                    <a:pt x="11891" y="4832"/>
                    <a:pt x="12049" y="4837"/>
                  </a:cubicBezTo>
                  <a:lnTo>
                    <a:pt x="12107" y="4837"/>
                  </a:lnTo>
                  <a:cubicBezTo>
                    <a:pt x="12285" y="4837"/>
                    <a:pt x="12463" y="4808"/>
                    <a:pt x="12636" y="4755"/>
                  </a:cubicBezTo>
                  <a:close/>
                  <a:moveTo>
                    <a:pt x="5544" y="5063"/>
                  </a:moveTo>
                  <a:cubicBezTo>
                    <a:pt x="5635" y="5250"/>
                    <a:pt x="5804" y="5390"/>
                    <a:pt x="6006" y="5448"/>
                  </a:cubicBezTo>
                  <a:lnTo>
                    <a:pt x="6872" y="5693"/>
                  </a:lnTo>
                  <a:cubicBezTo>
                    <a:pt x="7098" y="5760"/>
                    <a:pt x="7252" y="5967"/>
                    <a:pt x="7257" y="6203"/>
                  </a:cubicBezTo>
                  <a:lnTo>
                    <a:pt x="7257" y="8440"/>
                  </a:lnTo>
                  <a:cubicBezTo>
                    <a:pt x="7257" y="8734"/>
                    <a:pt x="7016" y="8970"/>
                    <a:pt x="6728" y="8970"/>
                  </a:cubicBezTo>
                  <a:lnTo>
                    <a:pt x="6708" y="8970"/>
                  </a:lnTo>
                  <a:lnTo>
                    <a:pt x="6708" y="7161"/>
                  </a:lnTo>
                  <a:cubicBezTo>
                    <a:pt x="6708" y="6745"/>
                    <a:pt x="6376" y="6410"/>
                    <a:pt x="5967" y="6410"/>
                  </a:cubicBezTo>
                  <a:cubicBezTo>
                    <a:pt x="5964" y="6410"/>
                    <a:pt x="5961" y="6410"/>
                    <a:pt x="5958" y="6410"/>
                  </a:cubicBezTo>
                  <a:lnTo>
                    <a:pt x="3908" y="6410"/>
                  </a:lnTo>
                  <a:cubicBezTo>
                    <a:pt x="3494" y="6410"/>
                    <a:pt x="3157" y="6747"/>
                    <a:pt x="3157" y="7161"/>
                  </a:cubicBezTo>
                  <a:lnTo>
                    <a:pt x="3157" y="8970"/>
                  </a:lnTo>
                  <a:lnTo>
                    <a:pt x="3138" y="8970"/>
                  </a:lnTo>
                  <a:cubicBezTo>
                    <a:pt x="2845" y="8970"/>
                    <a:pt x="2609" y="8734"/>
                    <a:pt x="2609" y="8440"/>
                  </a:cubicBezTo>
                  <a:lnTo>
                    <a:pt x="2609" y="6203"/>
                  </a:lnTo>
                  <a:cubicBezTo>
                    <a:pt x="2609" y="5967"/>
                    <a:pt x="2768" y="5760"/>
                    <a:pt x="2994" y="5693"/>
                  </a:cubicBezTo>
                  <a:lnTo>
                    <a:pt x="3860" y="5448"/>
                  </a:lnTo>
                  <a:cubicBezTo>
                    <a:pt x="4062" y="5390"/>
                    <a:pt x="4230" y="5250"/>
                    <a:pt x="4322" y="5063"/>
                  </a:cubicBezTo>
                  <a:cubicBezTo>
                    <a:pt x="4526" y="5084"/>
                    <a:pt x="4730" y="5095"/>
                    <a:pt x="4933" y="5095"/>
                  </a:cubicBezTo>
                  <a:cubicBezTo>
                    <a:pt x="5136" y="5095"/>
                    <a:pt x="5339" y="5084"/>
                    <a:pt x="5544" y="5063"/>
                  </a:cubicBezTo>
                  <a:close/>
                  <a:moveTo>
                    <a:pt x="12362" y="6886"/>
                  </a:moveTo>
                  <a:cubicBezTo>
                    <a:pt x="12372" y="6886"/>
                    <a:pt x="12377" y="6896"/>
                    <a:pt x="12377" y="6906"/>
                  </a:cubicBezTo>
                  <a:lnTo>
                    <a:pt x="12377" y="8955"/>
                  </a:lnTo>
                  <a:cubicBezTo>
                    <a:pt x="12377" y="8960"/>
                    <a:pt x="12372" y="8970"/>
                    <a:pt x="12362" y="8970"/>
                  </a:cubicBezTo>
                  <a:lnTo>
                    <a:pt x="9288" y="8970"/>
                  </a:lnTo>
                  <a:cubicBezTo>
                    <a:pt x="9278" y="8970"/>
                    <a:pt x="9268" y="8960"/>
                    <a:pt x="9268" y="8955"/>
                  </a:cubicBezTo>
                  <a:lnTo>
                    <a:pt x="9268" y="6906"/>
                  </a:lnTo>
                  <a:cubicBezTo>
                    <a:pt x="9268" y="6896"/>
                    <a:pt x="9278" y="6886"/>
                    <a:pt x="9288" y="6886"/>
                  </a:cubicBezTo>
                  <a:close/>
                  <a:moveTo>
                    <a:pt x="12973" y="5351"/>
                  </a:moveTo>
                  <a:cubicBezTo>
                    <a:pt x="13036" y="5395"/>
                    <a:pt x="13108" y="5424"/>
                    <a:pt x="13180" y="5448"/>
                  </a:cubicBezTo>
                  <a:lnTo>
                    <a:pt x="14042" y="5693"/>
                  </a:lnTo>
                  <a:cubicBezTo>
                    <a:pt x="14272" y="5760"/>
                    <a:pt x="14426" y="5967"/>
                    <a:pt x="14426" y="6203"/>
                  </a:cubicBezTo>
                  <a:lnTo>
                    <a:pt x="14426" y="8440"/>
                  </a:lnTo>
                  <a:cubicBezTo>
                    <a:pt x="14426" y="8734"/>
                    <a:pt x="14191" y="8970"/>
                    <a:pt x="13897" y="8970"/>
                  </a:cubicBezTo>
                  <a:lnTo>
                    <a:pt x="12858" y="8970"/>
                  </a:lnTo>
                  <a:lnTo>
                    <a:pt x="12858" y="8955"/>
                  </a:lnTo>
                  <a:lnTo>
                    <a:pt x="12858" y="8426"/>
                  </a:lnTo>
                  <a:lnTo>
                    <a:pt x="13647" y="8426"/>
                  </a:lnTo>
                  <a:cubicBezTo>
                    <a:pt x="13777" y="8426"/>
                    <a:pt x="13888" y="8315"/>
                    <a:pt x="13888" y="8185"/>
                  </a:cubicBezTo>
                  <a:lnTo>
                    <a:pt x="13888" y="6646"/>
                  </a:lnTo>
                  <a:cubicBezTo>
                    <a:pt x="13888" y="6487"/>
                    <a:pt x="13767" y="6408"/>
                    <a:pt x="13647" y="6408"/>
                  </a:cubicBezTo>
                  <a:cubicBezTo>
                    <a:pt x="13527" y="6408"/>
                    <a:pt x="13406" y="6487"/>
                    <a:pt x="13406" y="6646"/>
                  </a:cubicBezTo>
                  <a:lnTo>
                    <a:pt x="13406" y="7945"/>
                  </a:lnTo>
                  <a:lnTo>
                    <a:pt x="12858" y="7945"/>
                  </a:lnTo>
                  <a:lnTo>
                    <a:pt x="12858" y="6906"/>
                  </a:lnTo>
                  <a:cubicBezTo>
                    <a:pt x="12858" y="6631"/>
                    <a:pt x="12636" y="6410"/>
                    <a:pt x="12362" y="6410"/>
                  </a:cubicBezTo>
                  <a:lnTo>
                    <a:pt x="9783" y="6410"/>
                  </a:lnTo>
                  <a:lnTo>
                    <a:pt x="9783" y="6203"/>
                  </a:lnTo>
                  <a:cubicBezTo>
                    <a:pt x="9783" y="5967"/>
                    <a:pt x="9937" y="5760"/>
                    <a:pt x="10168" y="5693"/>
                  </a:cubicBezTo>
                  <a:lnTo>
                    <a:pt x="11029" y="5448"/>
                  </a:lnTo>
                  <a:cubicBezTo>
                    <a:pt x="11106" y="5424"/>
                    <a:pt x="11174" y="5395"/>
                    <a:pt x="11236" y="5351"/>
                  </a:cubicBezTo>
                  <a:lnTo>
                    <a:pt x="11390" y="5505"/>
                  </a:lnTo>
                  <a:cubicBezTo>
                    <a:pt x="11588" y="5703"/>
                    <a:pt x="11846" y="5801"/>
                    <a:pt x="12105" y="5801"/>
                  </a:cubicBezTo>
                  <a:cubicBezTo>
                    <a:pt x="12363" y="5801"/>
                    <a:pt x="12622" y="5703"/>
                    <a:pt x="12819" y="5505"/>
                  </a:cubicBezTo>
                  <a:lnTo>
                    <a:pt x="12973" y="5351"/>
                  </a:lnTo>
                  <a:close/>
                  <a:moveTo>
                    <a:pt x="3153" y="9451"/>
                  </a:moveTo>
                  <a:lnTo>
                    <a:pt x="3153" y="9995"/>
                  </a:lnTo>
                  <a:lnTo>
                    <a:pt x="1074" y="9995"/>
                  </a:lnTo>
                  <a:lnTo>
                    <a:pt x="1074" y="9451"/>
                  </a:lnTo>
                  <a:close/>
                  <a:moveTo>
                    <a:pt x="15456" y="9451"/>
                  </a:moveTo>
                  <a:lnTo>
                    <a:pt x="15456" y="9995"/>
                  </a:lnTo>
                  <a:lnTo>
                    <a:pt x="6708" y="9995"/>
                  </a:lnTo>
                  <a:lnTo>
                    <a:pt x="6708" y="9451"/>
                  </a:lnTo>
                  <a:close/>
                  <a:moveTo>
                    <a:pt x="5958" y="6886"/>
                  </a:moveTo>
                  <a:cubicBezTo>
                    <a:pt x="6107" y="6886"/>
                    <a:pt x="6227" y="7011"/>
                    <a:pt x="6227" y="7161"/>
                  </a:cubicBezTo>
                  <a:lnTo>
                    <a:pt x="6227" y="10510"/>
                  </a:lnTo>
                  <a:lnTo>
                    <a:pt x="3634" y="10510"/>
                  </a:lnTo>
                  <a:lnTo>
                    <a:pt x="3634" y="7161"/>
                  </a:lnTo>
                  <a:cubicBezTo>
                    <a:pt x="3634" y="7011"/>
                    <a:pt x="3759" y="6886"/>
                    <a:pt x="3908" y="6886"/>
                  </a:cubicBezTo>
                  <a:close/>
                  <a:moveTo>
                    <a:pt x="4933" y="1"/>
                  </a:moveTo>
                  <a:cubicBezTo>
                    <a:pt x="3855" y="1"/>
                    <a:pt x="2979" y="876"/>
                    <a:pt x="2898" y="2041"/>
                  </a:cubicBezTo>
                  <a:cubicBezTo>
                    <a:pt x="2864" y="2522"/>
                    <a:pt x="2705" y="3499"/>
                    <a:pt x="2493" y="4086"/>
                  </a:cubicBezTo>
                  <a:cubicBezTo>
                    <a:pt x="2450" y="4206"/>
                    <a:pt x="2455" y="4341"/>
                    <a:pt x="2513" y="4461"/>
                  </a:cubicBezTo>
                  <a:cubicBezTo>
                    <a:pt x="2566" y="4577"/>
                    <a:pt x="2671" y="4673"/>
                    <a:pt x="2792" y="4716"/>
                  </a:cubicBezTo>
                  <a:cubicBezTo>
                    <a:pt x="3104" y="4827"/>
                    <a:pt x="3427" y="4913"/>
                    <a:pt x="3754" y="4976"/>
                  </a:cubicBezTo>
                  <a:cubicBezTo>
                    <a:pt x="3744" y="4981"/>
                    <a:pt x="3735" y="4981"/>
                    <a:pt x="3725" y="4986"/>
                  </a:cubicBezTo>
                  <a:lnTo>
                    <a:pt x="2864" y="5231"/>
                  </a:lnTo>
                  <a:cubicBezTo>
                    <a:pt x="2431" y="5356"/>
                    <a:pt x="2132" y="5751"/>
                    <a:pt x="2132" y="6203"/>
                  </a:cubicBezTo>
                  <a:lnTo>
                    <a:pt x="2132" y="8440"/>
                  </a:lnTo>
                  <a:cubicBezTo>
                    <a:pt x="2128" y="8628"/>
                    <a:pt x="2181" y="8811"/>
                    <a:pt x="2282" y="8970"/>
                  </a:cubicBezTo>
                  <a:lnTo>
                    <a:pt x="318" y="8970"/>
                  </a:lnTo>
                  <a:cubicBezTo>
                    <a:pt x="1" y="8970"/>
                    <a:pt x="1" y="9451"/>
                    <a:pt x="318" y="9451"/>
                  </a:cubicBezTo>
                  <a:lnTo>
                    <a:pt x="593" y="9451"/>
                  </a:lnTo>
                  <a:lnTo>
                    <a:pt x="593" y="11775"/>
                  </a:lnTo>
                  <a:cubicBezTo>
                    <a:pt x="593" y="11936"/>
                    <a:pt x="713" y="12017"/>
                    <a:pt x="833" y="12017"/>
                  </a:cubicBezTo>
                  <a:cubicBezTo>
                    <a:pt x="954" y="12017"/>
                    <a:pt x="1074" y="11936"/>
                    <a:pt x="1074" y="11775"/>
                  </a:cubicBezTo>
                  <a:lnTo>
                    <a:pt x="1074" y="10476"/>
                  </a:lnTo>
                  <a:lnTo>
                    <a:pt x="3157" y="10476"/>
                  </a:lnTo>
                  <a:lnTo>
                    <a:pt x="3157" y="11775"/>
                  </a:lnTo>
                  <a:cubicBezTo>
                    <a:pt x="3157" y="11934"/>
                    <a:pt x="3278" y="12013"/>
                    <a:pt x="3398" y="12013"/>
                  </a:cubicBezTo>
                  <a:cubicBezTo>
                    <a:pt x="3518" y="12013"/>
                    <a:pt x="3639" y="11934"/>
                    <a:pt x="3639" y="11775"/>
                  </a:cubicBezTo>
                  <a:lnTo>
                    <a:pt x="3639" y="10986"/>
                  </a:lnTo>
                  <a:lnTo>
                    <a:pt x="6232" y="10986"/>
                  </a:lnTo>
                  <a:lnTo>
                    <a:pt x="6232" y="11775"/>
                  </a:lnTo>
                  <a:cubicBezTo>
                    <a:pt x="6232" y="11934"/>
                    <a:pt x="6352" y="12013"/>
                    <a:pt x="6473" y="12013"/>
                  </a:cubicBezTo>
                  <a:cubicBezTo>
                    <a:pt x="6593" y="12013"/>
                    <a:pt x="6713" y="11934"/>
                    <a:pt x="6713" y="11775"/>
                  </a:cubicBezTo>
                  <a:lnTo>
                    <a:pt x="6713" y="10476"/>
                  </a:lnTo>
                  <a:lnTo>
                    <a:pt x="15461" y="10476"/>
                  </a:lnTo>
                  <a:lnTo>
                    <a:pt x="15461" y="11775"/>
                  </a:lnTo>
                  <a:cubicBezTo>
                    <a:pt x="15461" y="11934"/>
                    <a:pt x="15581" y="12013"/>
                    <a:pt x="15702" y="12013"/>
                  </a:cubicBezTo>
                  <a:cubicBezTo>
                    <a:pt x="15822" y="12013"/>
                    <a:pt x="15942" y="11934"/>
                    <a:pt x="15942" y="11775"/>
                  </a:cubicBezTo>
                  <a:lnTo>
                    <a:pt x="15942" y="9451"/>
                  </a:lnTo>
                  <a:lnTo>
                    <a:pt x="16216" y="9451"/>
                  </a:lnTo>
                  <a:cubicBezTo>
                    <a:pt x="16534" y="9451"/>
                    <a:pt x="16534" y="8970"/>
                    <a:pt x="16216" y="8970"/>
                  </a:cubicBezTo>
                  <a:lnTo>
                    <a:pt x="14758" y="8970"/>
                  </a:lnTo>
                  <a:cubicBezTo>
                    <a:pt x="14855" y="8811"/>
                    <a:pt x="14908" y="8628"/>
                    <a:pt x="14908" y="8440"/>
                  </a:cubicBezTo>
                  <a:lnTo>
                    <a:pt x="14908" y="6203"/>
                  </a:lnTo>
                  <a:cubicBezTo>
                    <a:pt x="14908" y="5751"/>
                    <a:pt x="14609" y="5356"/>
                    <a:pt x="14176" y="5231"/>
                  </a:cubicBezTo>
                  <a:lnTo>
                    <a:pt x="13310" y="4986"/>
                  </a:lnTo>
                  <a:cubicBezTo>
                    <a:pt x="13195" y="4952"/>
                    <a:pt x="13113" y="4846"/>
                    <a:pt x="13113" y="4726"/>
                  </a:cubicBezTo>
                  <a:lnTo>
                    <a:pt x="13113" y="4524"/>
                  </a:lnTo>
                  <a:cubicBezTo>
                    <a:pt x="13195" y="4466"/>
                    <a:pt x="13272" y="4403"/>
                    <a:pt x="13344" y="4336"/>
                  </a:cubicBezTo>
                  <a:cubicBezTo>
                    <a:pt x="13690" y="4004"/>
                    <a:pt x="13888" y="3542"/>
                    <a:pt x="13883" y="3061"/>
                  </a:cubicBezTo>
                  <a:lnTo>
                    <a:pt x="13883" y="2604"/>
                  </a:lnTo>
                  <a:lnTo>
                    <a:pt x="13979" y="2411"/>
                  </a:lnTo>
                  <a:cubicBezTo>
                    <a:pt x="14085" y="2200"/>
                    <a:pt x="14143" y="1969"/>
                    <a:pt x="14143" y="1733"/>
                  </a:cubicBezTo>
                  <a:lnTo>
                    <a:pt x="14143" y="496"/>
                  </a:lnTo>
                  <a:cubicBezTo>
                    <a:pt x="14143" y="366"/>
                    <a:pt x="14032" y="256"/>
                    <a:pt x="13902" y="256"/>
                  </a:cubicBezTo>
                  <a:lnTo>
                    <a:pt x="11592" y="256"/>
                  </a:lnTo>
                  <a:cubicBezTo>
                    <a:pt x="10750" y="256"/>
                    <a:pt x="10072" y="939"/>
                    <a:pt x="10072" y="1781"/>
                  </a:cubicBezTo>
                  <a:lnTo>
                    <a:pt x="10072" y="1795"/>
                  </a:lnTo>
                  <a:cubicBezTo>
                    <a:pt x="10072" y="1993"/>
                    <a:pt x="10120" y="2185"/>
                    <a:pt x="10207" y="2363"/>
                  </a:cubicBezTo>
                  <a:lnTo>
                    <a:pt x="10327" y="2609"/>
                  </a:lnTo>
                  <a:lnTo>
                    <a:pt x="10327" y="2998"/>
                  </a:lnTo>
                  <a:cubicBezTo>
                    <a:pt x="10327" y="3595"/>
                    <a:pt x="10611" y="4158"/>
                    <a:pt x="11097" y="4509"/>
                  </a:cubicBezTo>
                  <a:lnTo>
                    <a:pt x="11097" y="4726"/>
                  </a:lnTo>
                  <a:cubicBezTo>
                    <a:pt x="11092" y="4846"/>
                    <a:pt x="11015" y="4952"/>
                    <a:pt x="10895" y="4990"/>
                  </a:cubicBezTo>
                  <a:lnTo>
                    <a:pt x="10038" y="5231"/>
                  </a:lnTo>
                  <a:cubicBezTo>
                    <a:pt x="9605" y="5356"/>
                    <a:pt x="9307" y="5751"/>
                    <a:pt x="9307" y="6203"/>
                  </a:cubicBezTo>
                  <a:lnTo>
                    <a:pt x="9307" y="6410"/>
                  </a:lnTo>
                  <a:lnTo>
                    <a:pt x="9288" y="6410"/>
                  </a:lnTo>
                  <a:cubicBezTo>
                    <a:pt x="9013" y="6410"/>
                    <a:pt x="8792" y="6631"/>
                    <a:pt x="8792" y="6906"/>
                  </a:cubicBezTo>
                  <a:lnTo>
                    <a:pt x="8792" y="8955"/>
                  </a:lnTo>
                  <a:lnTo>
                    <a:pt x="8792" y="8970"/>
                  </a:lnTo>
                  <a:lnTo>
                    <a:pt x="7584" y="8970"/>
                  </a:lnTo>
                  <a:cubicBezTo>
                    <a:pt x="7680" y="8811"/>
                    <a:pt x="7733" y="8628"/>
                    <a:pt x="7733" y="8440"/>
                  </a:cubicBezTo>
                  <a:lnTo>
                    <a:pt x="7733" y="6203"/>
                  </a:lnTo>
                  <a:cubicBezTo>
                    <a:pt x="7733" y="5751"/>
                    <a:pt x="7435" y="5356"/>
                    <a:pt x="7002" y="5231"/>
                  </a:cubicBezTo>
                  <a:lnTo>
                    <a:pt x="6136" y="4986"/>
                  </a:lnTo>
                  <a:cubicBezTo>
                    <a:pt x="6126" y="4981"/>
                    <a:pt x="6121" y="4981"/>
                    <a:pt x="6112" y="4976"/>
                  </a:cubicBezTo>
                  <a:cubicBezTo>
                    <a:pt x="6434" y="4913"/>
                    <a:pt x="6757" y="4827"/>
                    <a:pt x="7069" y="4716"/>
                  </a:cubicBezTo>
                  <a:cubicBezTo>
                    <a:pt x="7194" y="4673"/>
                    <a:pt x="7295" y="4577"/>
                    <a:pt x="7353" y="4461"/>
                  </a:cubicBezTo>
                  <a:cubicBezTo>
                    <a:pt x="7406" y="4341"/>
                    <a:pt x="7416" y="4206"/>
                    <a:pt x="7368" y="4086"/>
                  </a:cubicBezTo>
                  <a:cubicBezTo>
                    <a:pt x="7161" y="3499"/>
                    <a:pt x="6997" y="2522"/>
                    <a:pt x="6963" y="2041"/>
                  </a:cubicBezTo>
                  <a:cubicBezTo>
                    <a:pt x="6882" y="876"/>
                    <a:pt x="6011" y="1"/>
                    <a:pt x="493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4" name="Google Shape;14404;p93"/>
            <p:cNvSpPr/>
            <p:nvPr/>
          </p:nvSpPr>
          <p:spPr>
            <a:xfrm>
              <a:off x="6025288" y="2644154"/>
              <a:ext cx="12642" cy="12642"/>
            </a:xfrm>
            <a:custGeom>
              <a:avLst/>
              <a:gdLst/>
              <a:ahLst/>
              <a:cxnLst/>
              <a:rect l="l" t="t" r="r" b="b"/>
              <a:pathLst>
                <a:path w="482" h="482" extrusionOk="0">
                  <a:moveTo>
                    <a:pt x="241" y="0"/>
                  </a:moveTo>
                  <a:cubicBezTo>
                    <a:pt x="111" y="0"/>
                    <a:pt x="0" y="106"/>
                    <a:pt x="0" y="241"/>
                  </a:cubicBezTo>
                  <a:cubicBezTo>
                    <a:pt x="0" y="371"/>
                    <a:pt x="111" y="481"/>
                    <a:pt x="241" y="481"/>
                  </a:cubicBezTo>
                  <a:cubicBezTo>
                    <a:pt x="375" y="481"/>
                    <a:pt x="481" y="371"/>
                    <a:pt x="481" y="241"/>
                  </a:cubicBezTo>
                  <a:cubicBezTo>
                    <a:pt x="481" y="106"/>
                    <a:pt x="375" y="0"/>
                    <a:pt x="24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05" name="Google Shape;14405;p93"/>
          <p:cNvGrpSpPr/>
          <p:nvPr/>
        </p:nvGrpSpPr>
        <p:grpSpPr>
          <a:xfrm>
            <a:off x="6226558" y="2248815"/>
            <a:ext cx="342793" cy="353389"/>
            <a:chOff x="6226558" y="2433390"/>
            <a:chExt cx="342793" cy="353389"/>
          </a:xfrm>
        </p:grpSpPr>
        <p:sp>
          <p:nvSpPr>
            <p:cNvPr id="14406" name="Google Shape;14406;p93"/>
            <p:cNvSpPr/>
            <p:nvPr/>
          </p:nvSpPr>
          <p:spPr>
            <a:xfrm>
              <a:off x="6362731" y="2444484"/>
              <a:ext cx="194765" cy="295348"/>
            </a:xfrm>
            <a:custGeom>
              <a:avLst/>
              <a:gdLst/>
              <a:ahLst/>
              <a:cxnLst/>
              <a:rect l="l" t="t" r="r" b="b"/>
              <a:pathLst>
                <a:path w="7426" h="11261" extrusionOk="0">
                  <a:moveTo>
                    <a:pt x="1" y="1"/>
                  </a:moveTo>
                  <a:lnTo>
                    <a:pt x="1" y="896"/>
                  </a:lnTo>
                  <a:lnTo>
                    <a:pt x="3200" y="896"/>
                  </a:lnTo>
                  <a:lnTo>
                    <a:pt x="3225" y="901"/>
                  </a:lnTo>
                  <a:cubicBezTo>
                    <a:pt x="3234" y="901"/>
                    <a:pt x="3244" y="901"/>
                    <a:pt x="3253" y="905"/>
                  </a:cubicBezTo>
                  <a:lnTo>
                    <a:pt x="3258" y="905"/>
                  </a:lnTo>
                  <a:lnTo>
                    <a:pt x="3282" y="915"/>
                  </a:lnTo>
                  <a:cubicBezTo>
                    <a:pt x="3292" y="920"/>
                    <a:pt x="3297" y="925"/>
                    <a:pt x="3306" y="930"/>
                  </a:cubicBezTo>
                  <a:lnTo>
                    <a:pt x="3311" y="934"/>
                  </a:lnTo>
                  <a:cubicBezTo>
                    <a:pt x="3321" y="939"/>
                    <a:pt x="3326" y="944"/>
                    <a:pt x="3335" y="954"/>
                  </a:cubicBezTo>
                  <a:lnTo>
                    <a:pt x="5881" y="3499"/>
                  </a:lnTo>
                  <a:cubicBezTo>
                    <a:pt x="5885" y="3504"/>
                    <a:pt x="5890" y="3513"/>
                    <a:pt x="5895" y="3518"/>
                  </a:cubicBezTo>
                  <a:lnTo>
                    <a:pt x="5900" y="3528"/>
                  </a:lnTo>
                  <a:cubicBezTo>
                    <a:pt x="5909" y="3533"/>
                    <a:pt x="5914" y="3542"/>
                    <a:pt x="5919" y="3552"/>
                  </a:cubicBezTo>
                  <a:cubicBezTo>
                    <a:pt x="5919" y="3557"/>
                    <a:pt x="5924" y="3566"/>
                    <a:pt x="5929" y="3576"/>
                  </a:cubicBezTo>
                  <a:lnTo>
                    <a:pt x="5929" y="3581"/>
                  </a:lnTo>
                  <a:cubicBezTo>
                    <a:pt x="5929" y="3590"/>
                    <a:pt x="5934" y="3600"/>
                    <a:pt x="5934" y="3605"/>
                  </a:cubicBezTo>
                  <a:cubicBezTo>
                    <a:pt x="5938" y="3614"/>
                    <a:pt x="5938" y="3624"/>
                    <a:pt x="5938" y="3634"/>
                  </a:cubicBezTo>
                  <a:lnTo>
                    <a:pt x="5938" y="3643"/>
                  </a:lnTo>
                  <a:lnTo>
                    <a:pt x="5938" y="3648"/>
                  </a:lnTo>
                  <a:lnTo>
                    <a:pt x="5938" y="11260"/>
                  </a:lnTo>
                  <a:lnTo>
                    <a:pt x="7425" y="11260"/>
                  </a:lnTo>
                  <a:lnTo>
                    <a:pt x="7425" y="2546"/>
                  </a:lnTo>
                  <a:lnTo>
                    <a:pt x="5096" y="2546"/>
                  </a:lnTo>
                  <a:cubicBezTo>
                    <a:pt x="4976" y="2546"/>
                    <a:pt x="4880" y="2450"/>
                    <a:pt x="4880" y="2330"/>
                  </a:cubicBezTo>
                  <a:lnTo>
                    <a:pt x="4880" y="1"/>
                  </a:lnTo>
                  <a:close/>
                </a:path>
              </a:pathLst>
            </a:custGeom>
            <a:solidFill>
              <a:srgbClr val="F0F2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7" name="Google Shape;14407;p93"/>
            <p:cNvSpPr/>
            <p:nvPr/>
          </p:nvSpPr>
          <p:spPr>
            <a:xfrm>
              <a:off x="6312768" y="2479209"/>
              <a:ext cx="194503" cy="294823"/>
            </a:xfrm>
            <a:custGeom>
              <a:avLst/>
              <a:gdLst/>
              <a:ahLst/>
              <a:cxnLst/>
              <a:rect l="l" t="t" r="r" b="b"/>
              <a:pathLst>
                <a:path w="7416" h="11241" extrusionOk="0">
                  <a:moveTo>
                    <a:pt x="0" y="0"/>
                  </a:moveTo>
                  <a:lnTo>
                    <a:pt x="10" y="4191"/>
                  </a:lnTo>
                  <a:lnTo>
                    <a:pt x="24" y="4191"/>
                  </a:lnTo>
                  <a:lnTo>
                    <a:pt x="63" y="4186"/>
                  </a:lnTo>
                  <a:lnTo>
                    <a:pt x="116" y="4177"/>
                  </a:lnTo>
                  <a:lnTo>
                    <a:pt x="120" y="4177"/>
                  </a:lnTo>
                  <a:lnTo>
                    <a:pt x="159" y="4172"/>
                  </a:lnTo>
                  <a:lnTo>
                    <a:pt x="207" y="4167"/>
                  </a:lnTo>
                  <a:lnTo>
                    <a:pt x="804" y="4167"/>
                  </a:lnTo>
                  <a:lnTo>
                    <a:pt x="852" y="4172"/>
                  </a:lnTo>
                  <a:lnTo>
                    <a:pt x="905" y="4172"/>
                  </a:lnTo>
                  <a:lnTo>
                    <a:pt x="953" y="4177"/>
                  </a:lnTo>
                  <a:lnTo>
                    <a:pt x="991" y="4182"/>
                  </a:lnTo>
                  <a:lnTo>
                    <a:pt x="996" y="4182"/>
                  </a:lnTo>
                  <a:lnTo>
                    <a:pt x="1049" y="4186"/>
                  </a:lnTo>
                  <a:lnTo>
                    <a:pt x="1088" y="4191"/>
                  </a:lnTo>
                  <a:lnTo>
                    <a:pt x="1092" y="4191"/>
                  </a:lnTo>
                  <a:lnTo>
                    <a:pt x="1145" y="4201"/>
                  </a:lnTo>
                  <a:lnTo>
                    <a:pt x="1189" y="4206"/>
                  </a:lnTo>
                  <a:lnTo>
                    <a:pt x="1242" y="4215"/>
                  </a:lnTo>
                  <a:lnTo>
                    <a:pt x="1285" y="4225"/>
                  </a:lnTo>
                  <a:lnTo>
                    <a:pt x="1338" y="4234"/>
                  </a:lnTo>
                  <a:lnTo>
                    <a:pt x="1381" y="4244"/>
                  </a:lnTo>
                  <a:lnTo>
                    <a:pt x="1434" y="4258"/>
                  </a:lnTo>
                  <a:lnTo>
                    <a:pt x="1477" y="4268"/>
                  </a:lnTo>
                  <a:lnTo>
                    <a:pt x="1526" y="4278"/>
                  </a:lnTo>
                  <a:lnTo>
                    <a:pt x="1569" y="4292"/>
                  </a:lnTo>
                  <a:lnTo>
                    <a:pt x="1617" y="4307"/>
                  </a:lnTo>
                  <a:lnTo>
                    <a:pt x="1660" y="4316"/>
                  </a:lnTo>
                  <a:lnTo>
                    <a:pt x="1708" y="4335"/>
                  </a:lnTo>
                  <a:lnTo>
                    <a:pt x="1718" y="4335"/>
                  </a:lnTo>
                  <a:lnTo>
                    <a:pt x="1752" y="4345"/>
                  </a:lnTo>
                  <a:lnTo>
                    <a:pt x="1805" y="4360"/>
                  </a:lnTo>
                  <a:lnTo>
                    <a:pt x="1809" y="4360"/>
                  </a:lnTo>
                  <a:lnTo>
                    <a:pt x="1843" y="4374"/>
                  </a:lnTo>
                  <a:lnTo>
                    <a:pt x="1882" y="4388"/>
                  </a:lnTo>
                  <a:lnTo>
                    <a:pt x="1906" y="4398"/>
                  </a:lnTo>
                  <a:lnTo>
                    <a:pt x="1930" y="4408"/>
                  </a:lnTo>
                  <a:lnTo>
                    <a:pt x="1978" y="4427"/>
                  </a:lnTo>
                  <a:lnTo>
                    <a:pt x="1992" y="4432"/>
                  </a:lnTo>
                  <a:lnTo>
                    <a:pt x="2016" y="4441"/>
                  </a:lnTo>
                  <a:lnTo>
                    <a:pt x="2074" y="4465"/>
                  </a:lnTo>
                  <a:lnTo>
                    <a:pt x="2088" y="4470"/>
                  </a:lnTo>
                  <a:lnTo>
                    <a:pt x="2103" y="4480"/>
                  </a:lnTo>
                  <a:lnTo>
                    <a:pt x="2190" y="4518"/>
                  </a:lnTo>
                  <a:lnTo>
                    <a:pt x="2199" y="4523"/>
                  </a:lnTo>
                  <a:lnTo>
                    <a:pt x="2276" y="4562"/>
                  </a:lnTo>
                  <a:lnTo>
                    <a:pt x="2295" y="4571"/>
                  </a:lnTo>
                  <a:lnTo>
                    <a:pt x="2305" y="4576"/>
                  </a:lnTo>
                  <a:lnTo>
                    <a:pt x="2358" y="4605"/>
                  </a:lnTo>
                  <a:lnTo>
                    <a:pt x="2382" y="4619"/>
                  </a:lnTo>
                  <a:lnTo>
                    <a:pt x="2392" y="4624"/>
                  </a:lnTo>
                  <a:lnTo>
                    <a:pt x="2440" y="4653"/>
                  </a:lnTo>
                  <a:lnTo>
                    <a:pt x="2469" y="4667"/>
                  </a:lnTo>
                  <a:lnTo>
                    <a:pt x="2478" y="4672"/>
                  </a:lnTo>
                  <a:lnTo>
                    <a:pt x="2522" y="4701"/>
                  </a:lnTo>
                  <a:lnTo>
                    <a:pt x="2546" y="4716"/>
                  </a:lnTo>
                  <a:lnTo>
                    <a:pt x="2555" y="4720"/>
                  </a:lnTo>
                  <a:lnTo>
                    <a:pt x="2599" y="4749"/>
                  </a:lnTo>
                  <a:lnTo>
                    <a:pt x="2632" y="4769"/>
                  </a:lnTo>
                  <a:lnTo>
                    <a:pt x="2676" y="4802"/>
                  </a:lnTo>
                  <a:lnTo>
                    <a:pt x="2709" y="4821"/>
                  </a:lnTo>
                  <a:lnTo>
                    <a:pt x="2714" y="4821"/>
                  </a:lnTo>
                  <a:lnTo>
                    <a:pt x="2753" y="4850"/>
                  </a:lnTo>
                  <a:lnTo>
                    <a:pt x="2786" y="4874"/>
                  </a:lnTo>
                  <a:lnTo>
                    <a:pt x="2830" y="4908"/>
                  </a:lnTo>
                  <a:lnTo>
                    <a:pt x="2863" y="4932"/>
                  </a:lnTo>
                  <a:lnTo>
                    <a:pt x="2902" y="4966"/>
                  </a:lnTo>
                  <a:lnTo>
                    <a:pt x="2935" y="4990"/>
                  </a:lnTo>
                  <a:lnTo>
                    <a:pt x="2979" y="5024"/>
                  </a:lnTo>
                  <a:lnTo>
                    <a:pt x="3008" y="5052"/>
                  </a:lnTo>
                  <a:lnTo>
                    <a:pt x="3046" y="5086"/>
                  </a:lnTo>
                  <a:lnTo>
                    <a:pt x="3051" y="5091"/>
                  </a:lnTo>
                  <a:lnTo>
                    <a:pt x="3056" y="5096"/>
                  </a:lnTo>
                  <a:lnTo>
                    <a:pt x="3075" y="5110"/>
                  </a:lnTo>
                  <a:lnTo>
                    <a:pt x="3113" y="5144"/>
                  </a:lnTo>
                  <a:lnTo>
                    <a:pt x="3123" y="5153"/>
                  </a:lnTo>
                  <a:lnTo>
                    <a:pt x="3133" y="5163"/>
                  </a:lnTo>
                  <a:lnTo>
                    <a:pt x="3142" y="5173"/>
                  </a:lnTo>
                  <a:lnTo>
                    <a:pt x="3181" y="5211"/>
                  </a:lnTo>
                  <a:lnTo>
                    <a:pt x="3186" y="5216"/>
                  </a:lnTo>
                  <a:lnTo>
                    <a:pt x="3200" y="5230"/>
                  </a:lnTo>
                  <a:lnTo>
                    <a:pt x="3205" y="5235"/>
                  </a:lnTo>
                  <a:lnTo>
                    <a:pt x="3248" y="5279"/>
                  </a:lnTo>
                  <a:lnTo>
                    <a:pt x="3253" y="5283"/>
                  </a:lnTo>
                  <a:lnTo>
                    <a:pt x="3272" y="5298"/>
                  </a:lnTo>
                  <a:lnTo>
                    <a:pt x="3311" y="5346"/>
                  </a:lnTo>
                  <a:lnTo>
                    <a:pt x="3320" y="5351"/>
                  </a:lnTo>
                  <a:lnTo>
                    <a:pt x="3330" y="5365"/>
                  </a:lnTo>
                  <a:cubicBezTo>
                    <a:pt x="3580" y="5639"/>
                    <a:pt x="3787" y="5947"/>
                    <a:pt x="3951" y="6284"/>
                  </a:cubicBezTo>
                  <a:lnTo>
                    <a:pt x="3951" y="6289"/>
                  </a:lnTo>
                  <a:lnTo>
                    <a:pt x="3951" y="6294"/>
                  </a:lnTo>
                  <a:lnTo>
                    <a:pt x="3951" y="6299"/>
                  </a:lnTo>
                  <a:lnTo>
                    <a:pt x="3951" y="6303"/>
                  </a:lnTo>
                  <a:cubicBezTo>
                    <a:pt x="3960" y="6328"/>
                    <a:pt x="3970" y="6347"/>
                    <a:pt x="3980" y="6371"/>
                  </a:cubicBezTo>
                  <a:cubicBezTo>
                    <a:pt x="4191" y="6842"/>
                    <a:pt x="4302" y="7357"/>
                    <a:pt x="4307" y="7872"/>
                  </a:cubicBezTo>
                  <a:lnTo>
                    <a:pt x="4307" y="7901"/>
                  </a:lnTo>
                  <a:lnTo>
                    <a:pt x="4307" y="8021"/>
                  </a:lnTo>
                  <a:lnTo>
                    <a:pt x="4307" y="8055"/>
                  </a:lnTo>
                  <a:cubicBezTo>
                    <a:pt x="4307" y="8089"/>
                    <a:pt x="4302" y="8122"/>
                    <a:pt x="4297" y="8156"/>
                  </a:cubicBezTo>
                  <a:lnTo>
                    <a:pt x="4297" y="8175"/>
                  </a:lnTo>
                  <a:cubicBezTo>
                    <a:pt x="4297" y="8219"/>
                    <a:pt x="4292" y="8257"/>
                    <a:pt x="4287" y="8296"/>
                  </a:cubicBezTo>
                  <a:lnTo>
                    <a:pt x="4287" y="8320"/>
                  </a:lnTo>
                  <a:cubicBezTo>
                    <a:pt x="4283" y="8353"/>
                    <a:pt x="4283" y="8387"/>
                    <a:pt x="4278" y="8421"/>
                  </a:cubicBezTo>
                  <a:lnTo>
                    <a:pt x="4273" y="8450"/>
                  </a:lnTo>
                  <a:cubicBezTo>
                    <a:pt x="4259" y="8531"/>
                    <a:pt x="4244" y="8608"/>
                    <a:pt x="4230" y="8685"/>
                  </a:cubicBezTo>
                  <a:lnTo>
                    <a:pt x="4225" y="8709"/>
                  </a:lnTo>
                  <a:cubicBezTo>
                    <a:pt x="4215" y="8743"/>
                    <a:pt x="4210" y="8777"/>
                    <a:pt x="4201" y="8806"/>
                  </a:cubicBezTo>
                  <a:lnTo>
                    <a:pt x="4196" y="8830"/>
                  </a:lnTo>
                  <a:cubicBezTo>
                    <a:pt x="4186" y="8868"/>
                    <a:pt x="4177" y="8907"/>
                    <a:pt x="4162" y="8945"/>
                  </a:cubicBezTo>
                  <a:lnTo>
                    <a:pt x="4162" y="8960"/>
                  </a:lnTo>
                  <a:cubicBezTo>
                    <a:pt x="4153" y="8993"/>
                    <a:pt x="4138" y="9027"/>
                    <a:pt x="4129" y="9061"/>
                  </a:cubicBezTo>
                  <a:lnTo>
                    <a:pt x="4124" y="9085"/>
                  </a:lnTo>
                  <a:cubicBezTo>
                    <a:pt x="4095" y="9157"/>
                    <a:pt x="4071" y="9234"/>
                    <a:pt x="4042" y="9306"/>
                  </a:cubicBezTo>
                  <a:lnTo>
                    <a:pt x="4032" y="9325"/>
                  </a:lnTo>
                  <a:cubicBezTo>
                    <a:pt x="4018" y="9359"/>
                    <a:pt x="4004" y="9388"/>
                    <a:pt x="3989" y="9421"/>
                  </a:cubicBezTo>
                  <a:lnTo>
                    <a:pt x="3984" y="9436"/>
                  </a:lnTo>
                  <a:cubicBezTo>
                    <a:pt x="3970" y="9474"/>
                    <a:pt x="3951" y="9508"/>
                    <a:pt x="3931" y="9547"/>
                  </a:cubicBezTo>
                  <a:lnTo>
                    <a:pt x="3931" y="9551"/>
                  </a:lnTo>
                  <a:cubicBezTo>
                    <a:pt x="3917" y="9585"/>
                    <a:pt x="3898" y="9619"/>
                    <a:pt x="3883" y="9652"/>
                  </a:cubicBezTo>
                  <a:lnTo>
                    <a:pt x="3874" y="9667"/>
                  </a:lnTo>
                  <a:cubicBezTo>
                    <a:pt x="3835" y="9739"/>
                    <a:pt x="3797" y="9806"/>
                    <a:pt x="3753" y="9879"/>
                  </a:cubicBezTo>
                  <a:lnTo>
                    <a:pt x="3744" y="9888"/>
                  </a:lnTo>
                  <a:cubicBezTo>
                    <a:pt x="3724" y="9922"/>
                    <a:pt x="3705" y="9951"/>
                    <a:pt x="3686" y="9984"/>
                  </a:cubicBezTo>
                  <a:lnTo>
                    <a:pt x="3681" y="9989"/>
                  </a:lnTo>
                  <a:cubicBezTo>
                    <a:pt x="3633" y="10057"/>
                    <a:pt x="3585" y="10124"/>
                    <a:pt x="3537" y="10187"/>
                  </a:cubicBezTo>
                  <a:lnTo>
                    <a:pt x="3532" y="10196"/>
                  </a:lnTo>
                  <a:cubicBezTo>
                    <a:pt x="3479" y="10264"/>
                    <a:pt x="3431" y="10326"/>
                    <a:pt x="3373" y="10389"/>
                  </a:cubicBezTo>
                  <a:lnTo>
                    <a:pt x="3373" y="10393"/>
                  </a:lnTo>
                  <a:cubicBezTo>
                    <a:pt x="3344" y="10422"/>
                    <a:pt x="3315" y="10451"/>
                    <a:pt x="3291" y="10480"/>
                  </a:cubicBezTo>
                  <a:cubicBezTo>
                    <a:pt x="3234" y="10543"/>
                    <a:pt x="3176" y="10600"/>
                    <a:pt x="3113" y="10658"/>
                  </a:cubicBezTo>
                  <a:lnTo>
                    <a:pt x="3109" y="10658"/>
                  </a:lnTo>
                  <a:cubicBezTo>
                    <a:pt x="2955" y="10802"/>
                    <a:pt x="2791" y="10932"/>
                    <a:pt x="2618" y="11048"/>
                  </a:cubicBezTo>
                  <a:cubicBezTo>
                    <a:pt x="2512" y="11120"/>
                    <a:pt x="2401" y="11183"/>
                    <a:pt x="2291" y="11240"/>
                  </a:cubicBezTo>
                  <a:lnTo>
                    <a:pt x="7415" y="11240"/>
                  </a:lnTo>
                  <a:lnTo>
                    <a:pt x="7415" y="2546"/>
                  </a:lnTo>
                  <a:lnTo>
                    <a:pt x="5091" y="2546"/>
                  </a:lnTo>
                  <a:cubicBezTo>
                    <a:pt x="4976" y="2546"/>
                    <a:pt x="4879" y="2449"/>
                    <a:pt x="4879" y="2329"/>
                  </a:cubicBezTo>
                  <a:lnTo>
                    <a:pt x="4879" y="0"/>
                  </a:lnTo>
                  <a:close/>
                </a:path>
              </a:pathLst>
            </a:custGeom>
            <a:solidFill>
              <a:srgbClr val="E0E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8" name="Google Shape;14408;p93"/>
            <p:cNvSpPr/>
            <p:nvPr/>
          </p:nvSpPr>
          <p:spPr>
            <a:xfrm>
              <a:off x="6501947" y="2452457"/>
              <a:ext cx="47603" cy="47603"/>
            </a:xfrm>
            <a:custGeom>
              <a:avLst/>
              <a:gdLst/>
              <a:ahLst/>
              <a:cxnLst/>
              <a:rect l="l" t="t" r="r" b="b"/>
              <a:pathLst>
                <a:path w="1815" h="1815" extrusionOk="0">
                  <a:moveTo>
                    <a:pt x="0" y="0"/>
                  </a:moveTo>
                  <a:lnTo>
                    <a:pt x="0" y="1814"/>
                  </a:lnTo>
                  <a:lnTo>
                    <a:pt x="1814" y="1814"/>
                  </a:lnTo>
                  <a:lnTo>
                    <a:pt x="0" y="0"/>
                  </a:lnTo>
                  <a:close/>
                </a:path>
              </a:pathLst>
            </a:custGeom>
            <a:solidFill>
              <a:srgbClr val="94A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09" name="Google Shape;14409;p93"/>
            <p:cNvSpPr/>
            <p:nvPr/>
          </p:nvSpPr>
          <p:spPr>
            <a:xfrm>
              <a:off x="6451957" y="2487156"/>
              <a:ext cx="47603" cy="47603"/>
            </a:xfrm>
            <a:custGeom>
              <a:avLst/>
              <a:gdLst/>
              <a:ahLst/>
              <a:cxnLst/>
              <a:rect l="l" t="t" r="r" b="b"/>
              <a:pathLst>
                <a:path w="1815" h="1815" extrusionOk="0">
                  <a:moveTo>
                    <a:pt x="1" y="0"/>
                  </a:moveTo>
                  <a:lnTo>
                    <a:pt x="1" y="1814"/>
                  </a:lnTo>
                  <a:lnTo>
                    <a:pt x="1815" y="1814"/>
                  </a:lnTo>
                  <a:lnTo>
                    <a:pt x="1" y="0"/>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0" name="Google Shape;14410;p93"/>
            <p:cNvSpPr/>
            <p:nvPr/>
          </p:nvSpPr>
          <p:spPr>
            <a:xfrm>
              <a:off x="6446921" y="2468089"/>
              <a:ext cx="80781" cy="271743"/>
            </a:xfrm>
            <a:custGeom>
              <a:avLst/>
              <a:gdLst/>
              <a:ahLst/>
              <a:cxnLst/>
              <a:rect l="l" t="t" r="r" b="b"/>
              <a:pathLst>
                <a:path w="3080" h="10361" extrusionOk="0">
                  <a:moveTo>
                    <a:pt x="0" y="1"/>
                  </a:moveTo>
                  <a:lnTo>
                    <a:pt x="24" y="5"/>
                  </a:lnTo>
                  <a:cubicBezTo>
                    <a:pt x="34" y="5"/>
                    <a:pt x="43" y="10"/>
                    <a:pt x="48" y="10"/>
                  </a:cubicBezTo>
                  <a:lnTo>
                    <a:pt x="58" y="10"/>
                  </a:lnTo>
                  <a:lnTo>
                    <a:pt x="82" y="20"/>
                  </a:lnTo>
                  <a:cubicBezTo>
                    <a:pt x="87" y="25"/>
                    <a:pt x="96" y="30"/>
                    <a:pt x="106" y="34"/>
                  </a:cubicBezTo>
                  <a:lnTo>
                    <a:pt x="111" y="39"/>
                  </a:lnTo>
                  <a:cubicBezTo>
                    <a:pt x="116" y="44"/>
                    <a:pt x="125" y="54"/>
                    <a:pt x="130" y="58"/>
                  </a:cubicBezTo>
                  <a:lnTo>
                    <a:pt x="2675" y="2604"/>
                  </a:lnTo>
                  <a:cubicBezTo>
                    <a:pt x="2685" y="2613"/>
                    <a:pt x="2690" y="2618"/>
                    <a:pt x="2695" y="2628"/>
                  </a:cubicBezTo>
                  <a:lnTo>
                    <a:pt x="2699" y="2633"/>
                  </a:lnTo>
                  <a:cubicBezTo>
                    <a:pt x="2704" y="2638"/>
                    <a:pt x="2709" y="2647"/>
                    <a:pt x="2714" y="2657"/>
                  </a:cubicBezTo>
                  <a:cubicBezTo>
                    <a:pt x="2719" y="2662"/>
                    <a:pt x="2724" y="2671"/>
                    <a:pt x="2728" y="2681"/>
                  </a:cubicBezTo>
                  <a:lnTo>
                    <a:pt x="2728" y="2686"/>
                  </a:lnTo>
                  <a:cubicBezTo>
                    <a:pt x="2728" y="2695"/>
                    <a:pt x="2733" y="2705"/>
                    <a:pt x="2733" y="2714"/>
                  </a:cubicBezTo>
                  <a:cubicBezTo>
                    <a:pt x="2733" y="2719"/>
                    <a:pt x="2738" y="2729"/>
                    <a:pt x="2738" y="2739"/>
                  </a:cubicBezTo>
                  <a:lnTo>
                    <a:pt x="2738" y="2748"/>
                  </a:lnTo>
                  <a:lnTo>
                    <a:pt x="2738" y="2753"/>
                  </a:lnTo>
                  <a:lnTo>
                    <a:pt x="2738" y="10360"/>
                  </a:lnTo>
                  <a:lnTo>
                    <a:pt x="3080" y="10360"/>
                  </a:lnTo>
                  <a:lnTo>
                    <a:pt x="3080" y="2753"/>
                  </a:lnTo>
                  <a:lnTo>
                    <a:pt x="3080" y="2748"/>
                  </a:lnTo>
                  <a:lnTo>
                    <a:pt x="3080" y="2739"/>
                  </a:lnTo>
                  <a:cubicBezTo>
                    <a:pt x="3080" y="2729"/>
                    <a:pt x="3075" y="2719"/>
                    <a:pt x="3075" y="2714"/>
                  </a:cubicBezTo>
                  <a:cubicBezTo>
                    <a:pt x="3075" y="2705"/>
                    <a:pt x="3070" y="2695"/>
                    <a:pt x="3070" y="2686"/>
                  </a:cubicBezTo>
                  <a:lnTo>
                    <a:pt x="3070" y="2681"/>
                  </a:lnTo>
                  <a:cubicBezTo>
                    <a:pt x="3065" y="2671"/>
                    <a:pt x="3060" y="2662"/>
                    <a:pt x="3056" y="2657"/>
                  </a:cubicBezTo>
                  <a:cubicBezTo>
                    <a:pt x="3051" y="2647"/>
                    <a:pt x="3046" y="2638"/>
                    <a:pt x="3041" y="2633"/>
                  </a:cubicBezTo>
                  <a:lnTo>
                    <a:pt x="3036" y="2628"/>
                  </a:lnTo>
                  <a:cubicBezTo>
                    <a:pt x="3031" y="2618"/>
                    <a:pt x="3027" y="2613"/>
                    <a:pt x="3022" y="2604"/>
                  </a:cubicBezTo>
                  <a:lnTo>
                    <a:pt x="2060" y="1646"/>
                  </a:lnTo>
                  <a:lnTo>
                    <a:pt x="1886" y="1646"/>
                  </a:lnTo>
                  <a:cubicBezTo>
                    <a:pt x="1771" y="1646"/>
                    <a:pt x="1675" y="1550"/>
                    <a:pt x="1675" y="1435"/>
                  </a:cubicBezTo>
                  <a:lnTo>
                    <a:pt x="1675" y="1257"/>
                  </a:lnTo>
                  <a:lnTo>
                    <a:pt x="476" y="58"/>
                  </a:lnTo>
                  <a:cubicBezTo>
                    <a:pt x="467" y="54"/>
                    <a:pt x="462" y="44"/>
                    <a:pt x="452" y="39"/>
                  </a:cubicBezTo>
                  <a:lnTo>
                    <a:pt x="448" y="34"/>
                  </a:lnTo>
                  <a:cubicBezTo>
                    <a:pt x="438" y="30"/>
                    <a:pt x="433" y="25"/>
                    <a:pt x="424" y="20"/>
                  </a:cubicBezTo>
                  <a:cubicBezTo>
                    <a:pt x="414" y="20"/>
                    <a:pt x="409" y="15"/>
                    <a:pt x="399" y="10"/>
                  </a:cubicBezTo>
                  <a:lnTo>
                    <a:pt x="395" y="10"/>
                  </a:lnTo>
                  <a:cubicBezTo>
                    <a:pt x="385" y="10"/>
                    <a:pt x="375" y="5"/>
                    <a:pt x="366" y="5"/>
                  </a:cubicBezTo>
                  <a:cubicBezTo>
                    <a:pt x="356" y="1"/>
                    <a:pt x="351" y="1"/>
                    <a:pt x="342" y="1"/>
                  </a:cubicBezTo>
                  <a:close/>
                </a:path>
              </a:pathLst>
            </a:custGeom>
            <a:solidFill>
              <a:srgbClr val="D2D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1" name="Google Shape;14411;p93"/>
            <p:cNvSpPr/>
            <p:nvPr/>
          </p:nvSpPr>
          <p:spPr>
            <a:xfrm>
              <a:off x="6362731" y="2444484"/>
              <a:ext cx="8996" cy="23500"/>
            </a:xfrm>
            <a:custGeom>
              <a:avLst/>
              <a:gdLst/>
              <a:ahLst/>
              <a:cxnLst/>
              <a:rect l="l" t="t" r="r" b="b"/>
              <a:pathLst>
                <a:path w="343" h="896" extrusionOk="0">
                  <a:moveTo>
                    <a:pt x="1" y="1"/>
                  </a:moveTo>
                  <a:lnTo>
                    <a:pt x="1" y="896"/>
                  </a:lnTo>
                  <a:lnTo>
                    <a:pt x="342" y="896"/>
                  </a:lnTo>
                  <a:lnTo>
                    <a:pt x="342" y="1"/>
                  </a:lnTo>
                  <a:close/>
                </a:path>
              </a:pathLst>
            </a:custGeom>
            <a:solidFill>
              <a:srgbClr val="D2D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2" name="Google Shape;14412;p93"/>
            <p:cNvSpPr/>
            <p:nvPr/>
          </p:nvSpPr>
          <p:spPr>
            <a:xfrm>
              <a:off x="6337002" y="2588998"/>
              <a:ext cx="98458" cy="185664"/>
            </a:xfrm>
            <a:custGeom>
              <a:avLst/>
              <a:gdLst/>
              <a:ahLst/>
              <a:cxnLst/>
              <a:rect l="l" t="t" r="r" b="b"/>
              <a:pathLst>
                <a:path w="3754" h="7079" extrusionOk="0">
                  <a:moveTo>
                    <a:pt x="0" y="0"/>
                  </a:moveTo>
                  <a:lnTo>
                    <a:pt x="48" y="5"/>
                  </a:lnTo>
                  <a:lnTo>
                    <a:pt x="87" y="10"/>
                  </a:lnTo>
                  <a:lnTo>
                    <a:pt x="91" y="10"/>
                  </a:lnTo>
                  <a:lnTo>
                    <a:pt x="144" y="20"/>
                  </a:lnTo>
                  <a:lnTo>
                    <a:pt x="183" y="24"/>
                  </a:lnTo>
                  <a:lnTo>
                    <a:pt x="188" y="24"/>
                  </a:lnTo>
                  <a:lnTo>
                    <a:pt x="245" y="29"/>
                  </a:lnTo>
                  <a:lnTo>
                    <a:pt x="289" y="39"/>
                  </a:lnTo>
                  <a:lnTo>
                    <a:pt x="342" y="48"/>
                  </a:lnTo>
                  <a:lnTo>
                    <a:pt x="385" y="53"/>
                  </a:lnTo>
                  <a:lnTo>
                    <a:pt x="433" y="68"/>
                  </a:lnTo>
                  <a:lnTo>
                    <a:pt x="476" y="77"/>
                  </a:lnTo>
                  <a:lnTo>
                    <a:pt x="529" y="87"/>
                  </a:lnTo>
                  <a:lnTo>
                    <a:pt x="573" y="97"/>
                  </a:lnTo>
                  <a:lnTo>
                    <a:pt x="621" y="111"/>
                  </a:lnTo>
                  <a:lnTo>
                    <a:pt x="664" y="121"/>
                  </a:lnTo>
                  <a:lnTo>
                    <a:pt x="717" y="135"/>
                  </a:lnTo>
                  <a:lnTo>
                    <a:pt x="756" y="149"/>
                  </a:lnTo>
                  <a:lnTo>
                    <a:pt x="808" y="164"/>
                  </a:lnTo>
                  <a:lnTo>
                    <a:pt x="818" y="164"/>
                  </a:lnTo>
                  <a:lnTo>
                    <a:pt x="847" y="174"/>
                  </a:lnTo>
                  <a:lnTo>
                    <a:pt x="900" y="193"/>
                  </a:lnTo>
                  <a:lnTo>
                    <a:pt x="905" y="193"/>
                  </a:lnTo>
                  <a:lnTo>
                    <a:pt x="938" y="202"/>
                  </a:lnTo>
                  <a:lnTo>
                    <a:pt x="982" y="222"/>
                  </a:lnTo>
                  <a:lnTo>
                    <a:pt x="1001" y="226"/>
                  </a:lnTo>
                  <a:lnTo>
                    <a:pt x="1025" y="236"/>
                  </a:lnTo>
                  <a:lnTo>
                    <a:pt x="1073" y="255"/>
                  </a:lnTo>
                  <a:lnTo>
                    <a:pt x="1088" y="265"/>
                  </a:lnTo>
                  <a:lnTo>
                    <a:pt x="1116" y="275"/>
                  </a:lnTo>
                  <a:lnTo>
                    <a:pt x="1174" y="299"/>
                  </a:lnTo>
                  <a:lnTo>
                    <a:pt x="1184" y="303"/>
                  </a:lnTo>
                  <a:lnTo>
                    <a:pt x="1203" y="308"/>
                  </a:lnTo>
                  <a:lnTo>
                    <a:pt x="1290" y="352"/>
                  </a:lnTo>
                  <a:lnTo>
                    <a:pt x="1294" y="352"/>
                  </a:lnTo>
                  <a:lnTo>
                    <a:pt x="1371" y="390"/>
                  </a:lnTo>
                  <a:lnTo>
                    <a:pt x="1391" y="400"/>
                  </a:lnTo>
                  <a:lnTo>
                    <a:pt x="1400" y="405"/>
                  </a:lnTo>
                  <a:lnTo>
                    <a:pt x="1453" y="438"/>
                  </a:lnTo>
                  <a:lnTo>
                    <a:pt x="1477" y="448"/>
                  </a:lnTo>
                  <a:lnTo>
                    <a:pt x="1492" y="457"/>
                  </a:lnTo>
                  <a:lnTo>
                    <a:pt x="1535" y="481"/>
                  </a:lnTo>
                  <a:lnTo>
                    <a:pt x="1564" y="496"/>
                  </a:lnTo>
                  <a:lnTo>
                    <a:pt x="1578" y="506"/>
                  </a:lnTo>
                  <a:lnTo>
                    <a:pt x="1617" y="530"/>
                  </a:lnTo>
                  <a:lnTo>
                    <a:pt x="1641" y="544"/>
                  </a:lnTo>
                  <a:lnTo>
                    <a:pt x="1650" y="549"/>
                  </a:lnTo>
                  <a:lnTo>
                    <a:pt x="1699" y="578"/>
                  </a:lnTo>
                  <a:lnTo>
                    <a:pt x="1732" y="602"/>
                  </a:lnTo>
                  <a:lnTo>
                    <a:pt x="1776" y="631"/>
                  </a:lnTo>
                  <a:lnTo>
                    <a:pt x="1804" y="650"/>
                  </a:lnTo>
                  <a:lnTo>
                    <a:pt x="1809" y="650"/>
                  </a:lnTo>
                  <a:lnTo>
                    <a:pt x="1853" y="684"/>
                  </a:lnTo>
                  <a:lnTo>
                    <a:pt x="1886" y="708"/>
                  </a:lnTo>
                  <a:lnTo>
                    <a:pt x="1925" y="737"/>
                  </a:lnTo>
                  <a:lnTo>
                    <a:pt x="2132" y="1112"/>
                  </a:lnTo>
                  <a:lnTo>
                    <a:pt x="2324" y="1309"/>
                  </a:lnTo>
                  <a:lnTo>
                    <a:pt x="2574" y="1362"/>
                  </a:lnTo>
                  <a:cubicBezTo>
                    <a:pt x="2762" y="1593"/>
                    <a:pt x="2926" y="1848"/>
                    <a:pt x="3056" y="2122"/>
                  </a:cubicBezTo>
                  <a:lnTo>
                    <a:pt x="3056" y="2127"/>
                  </a:lnTo>
                  <a:lnTo>
                    <a:pt x="3056" y="2132"/>
                  </a:lnTo>
                  <a:lnTo>
                    <a:pt x="3056" y="2137"/>
                  </a:lnTo>
                  <a:lnTo>
                    <a:pt x="3056" y="2142"/>
                  </a:lnTo>
                  <a:cubicBezTo>
                    <a:pt x="3065" y="2166"/>
                    <a:pt x="3075" y="2190"/>
                    <a:pt x="3084" y="2209"/>
                  </a:cubicBezTo>
                  <a:cubicBezTo>
                    <a:pt x="3296" y="2685"/>
                    <a:pt x="3407" y="3195"/>
                    <a:pt x="3412" y="3710"/>
                  </a:cubicBezTo>
                  <a:lnTo>
                    <a:pt x="3412" y="3744"/>
                  </a:lnTo>
                  <a:lnTo>
                    <a:pt x="3412" y="3864"/>
                  </a:lnTo>
                  <a:lnTo>
                    <a:pt x="3412" y="3893"/>
                  </a:lnTo>
                  <a:cubicBezTo>
                    <a:pt x="3412" y="3927"/>
                    <a:pt x="3407" y="3960"/>
                    <a:pt x="3402" y="3994"/>
                  </a:cubicBezTo>
                  <a:lnTo>
                    <a:pt x="3402" y="4018"/>
                  </a:lnTo>
                  <a:cubicBezTo>
                    <a:pt x="3402" y="4057"/>
                    <a:pt x="3397" y="4095"/>
                    <a:pt x="3392" y="4138"/>
                  </a:cubicBezTo>
                  <a:lnTo>
                    <a:pt x="3392" y="4158"/>
                  </a:lnTo>
                  <a:cubicBezTo>
                    <a:pt x="3388" y="4191"/>
                    <a:pt x="3388" y="4225"/>
                    <a:pt x="3383" y="4259"/>
                  </a:cubicBezTo>
                  <a:lnTo>
                    <a:pt x="3378" y="4288"/>
                  </a:lnTo>
                  <a:cubicBezTo>
                    <a:pt x="3363" y="4369"/>
                    <a:pt x="3349" y="4446"/>
                    <a:pt x="3335" y="4523"/>
                  </a:cubicBezTo>
                  <a:lnTo>
                    <a:pt x="3330" y="4552"/>
                  </a:lnTo>
                  <a:cubicBezTo>
                    <a:pt x="3320" y="4581"/>
                    <a:pt x="3315" y="4615"/>
                    <a:pt x="3306" y="4648"/>
                  </a:cubicBezTo>
                  <a:lnTo>
                    <a:pt x="3301" y="4668"/>
                  </a:lnTo>
                  <a:cubicBezTo>
                    <a:pt x="3291" y="4706"/>
                    <a:pt x="3282" y="4745"/>
                    <a:pt x="3267" y="4783"/>
                  </a:cubicBezTo>
                  <a:lnTo>
                    <a:pt x="3267" y="4798"/>
                  </a:lnTo>
                  <a:cubicBezTo>
                    <a:pt x="3258" y="4831"/>
                    <a:pt x="3243" y="4865"/>
                    <a:pt x="3234" y="4899"/>
                  </a:cubicBezTo>
                  <a:lnTo>
                    <a:pt x="3229" y="4923"/>
                  </a:lnTo>
                  <a:cubicBezTo>
                    <a:pt x="3200" y="4995"/>
                    <a:pt x="3176" y="5072"/>
                    <a:pt x="3147" y="5144"/>
                  </a:cubicBezTo>
                  <a:lnTo>
                    <a:pt x="3137" y="5163"/>
                  </a:lnTo>
                  <a:cubicBezTo>
                    <a:pt x="3123" y="5197"/>
                    <a:pt x="3108" y="5226"/>
                    <a:pt x="3094" y="5260"/>
                  </a:cubicBezTo>
                  <a:lnTo>
                    <a:pt x="3089" y="5274"/>
                  </a:lnTo>
                  <a:cubicBezTo>
                    <a:pt x="3070" y="5312"/>
                    <a:pt x="3056" y="5346"/>
                    <a:pt x="3036" y="5385"/>
                  </a:cubicBezTo>
                  <a:lnTo>
                    <a:pt x="3036" y="5389"/>
                  </a:lnTo>
                  <a:cubicBezTo>
                    <a:pt x="3022" y="5423"/>
                    <a:pt x="3003" y="5457"/>
                    <a:pt x="2988" y="5490"/>
                  </a:cubicBezTo>
                  <a:lnTo>
                    <a:pt x="2979" y="5510"/>
                  </a:lnTo>
                  <a:cubicBezTo>
                    <a:pt x="2940" y="5577"/>
                    <a:pt x="2902" y="5649"/>
                    <a:pt x="2858" y="5717"/>
                  </a:cubicBezTo>
                  <a:lnTo>
                    <a:pt x="2849" y="5726"/>
                  </a:lnTo>
                  <a:cubicBezTo>
                    <a:pt x="2829" y="5760"/>
                    <a:pt x="2810" y="5789"/>
                    <a:pt x="2791" y="5823"/>
                  </a:cubicBezTo>
                  <a:lnTo>
                    <a:pt x="2786" y="5832"/>
                  </a:lnTo>
                  <a:cubicBezTo>
                    <a:pt x="2738" y="5899"/>
                    <a:pt x="2690" y="5962"/>
                    <a:pt x="2642" y="6029"/>
                  </a:cubicBezTo>
                  <a:lnTo>
                    <a:pt x="2637" y="6039"/>
                  </a:lnTo>
                  <a:cubicBezTo>
                    <a:pt x="2584" y="6102"/>
                    <a:pt x="2536" y="6164"/>
                    <a:pt x="2478" y="6227"/>
                  </a:cubicBezTo>
                  <a:lnTo>
                    <a:pt x="2478" y="6232"/>
                  </a:lnTo>
                  <a:cubicBezTo>
                    <a:pt x="2449" y="6260"/>
                    <a:pt x="2420" y="6289"/>
                    <a:pt x="2396" y="6318"/>
                  </a:cubicBezTo>
                  <a:cubicBezTo>
                    <a:pt x="2339" y="6381"/>
                    <a:pt x="2281" y="6438"/>
                    <a:pt x="2218" y="6496"/>
                  </a:cubicBezTo>
                  <a:lnTo>
                    <a:pt x="2213" y="6501"/>
                  </a:lnTo>
                  <a:cubicBezTo>
                    <a:pt x="2059" y="6641"/>
                    <a:pt x="1896" y="6770"/>
                    <a:pt x="1723" y="6886"/>
                  </a:cubicBezTo>
                  <a:cubicBezTo>
                    <a:pt x="1617" y="6958"/>
                    <a:pt x="1506" y="7021"/>
                    <a:pt x="1395" y="7078"/>
                  </a:cubicBezTo>
                  <a:lnTo>
                    <a:pt x="1737" y="7078"/>
                  </a:lnTo>
                  <a:cubicBezTo>
                    <a:pt x="1848" y="7021"/>
                    <a:pt x="1958" y="6958"/>
                    <a:pt x="2064" y="6886"/>
                  </a:cubicBezTo>
                  <a:cubicBezTo>
                    <a:pt x="2238" y="6770"/>
                    <a:pt x="2401" y="6641"/>
                    <a:pt x="2555" y="6501"/>
                  </a:cubicBezTo>
                  <a:lnTo>
                    <a:pt x="2560" y="6496"/>
                  </a:lnTo>
                  <a:cubicBezTo>
                    <a:pt x="2622" y="6438"/>
                    <a:pt x="2680" y="6381"/>
                    <a:pt x="2738" y="6318"/>
                  </a:cubicBezTo>
                  <a:cubicBezTo>
                    <a:pt x="2767" y="6289"/>
                    <a:pt x="2791" y="6260"/>
                    <a:pt x="2820" y="6232"/>
                  </a:cubicBezTo>
                  <a:lnTo>
                    <a:pt x="2820" y="6227"/>
                  </a:lnTo>
                  <a:cubicBezTo>
                    <a:pt x="2877" y="6164"/>
                    <a:pt x="2926" y="6102"/>
                    <a:pt x="2979" y="6039"/>
                  </a:cubicBezTo>
                  <a:lnTo>
                    <a:pt x="2983" y="6029"/>
                  </a:lnTo>
                  <a:cubicBezTo>
                    <a:pt x="3031" y="5962"/>
                    <a:pt x="3080" y="5899"/>
                    <a:pt x="3128" y="5832"/>
                  </a:cubicBezTo>
                  <a:lnTo>
                    <a:pt x="3133" y="5823"/>
                  </a:lnTo>
                  <a:cubicBezTo>
                    <a:pt x="3152" y="5789"/>
                    <a:pt x="3171" y="5760"/>
                    <a:pt x="3190" y="5726"/>
                  </a:cubicBezTo>
                  <a:lnTo>
                    <a:pt x="3200" y="5717"/>
                  </a:lnTo>
                  <a:cubicBezTo>
                    <a:pt x="3238" y="5649"/>
                    <a:pt x="3282" y="5577"/>
                    <a:pt x="3320" y="5510"/>
                  </a:cubicBezTo>
                  <a:lnTo>
                    <a:pt x="3330" y="5490"/>
                  </a:lnTo>
                  <a:cubicBezTo>
                    <a:pt x="3344" y="5457"/>
                    <a:pt x="3363" y="5423"/>
                    <a:pt x="3378" y="5389"/>
                  </a:cubicBezTo>
                  <a:lnTo>
                    <a:pt x="3378" y="5385"/>
                  </a:lnTo>
                  <a:cubicBezTo>
                    <a:pt x="3397" y="5346"/>
                    <a:pt x="3416" y="5312"/>
                    <a:pt x="3431" y="5274"/>
                  </a:cubicBezTo>
                  <a:lnTo>
                    <a:pt x="3436" y="5260"/>
                  </a:lnTo>
                  <a:cubicBezTo>
                    <a:pt x="3450" y="5226"/>
                    <a:pt x="3465" y="5197"/>
                    <a:pt x="3479" y="5163"/>
                  </a:cubicBezTo>
                  <a:lnTo>
                    <a:pt x="3489" y="5144"/>
                  </a:lnTo>
                  <a:cubicBezTo>
                    <a:pt x="3517" y="5072"/>
                    <a:pt x="3541" y="4995"/>
                    <a:pt x="3570" y="4923"/>
                  </a:cubicBezTo>
                  <a:lnTo>
                    <a:pt x="3575" y="4899"/>
                  </a:lnTo>
                  <a:cubicBezTo>
                    <a:pt x="3590" y="4865"/>
                    <a:pt x="3599" y="4831"/>
                    <a:pt x="3609" y="4798"/>
                  </a:cubicBezTo>
                  <a:lnTo>
                    <a:pt x="3614" y="4783"/>
                  </a:lnTo>
                  <a:cubicBezTo>
                    <a:pt x="3623" y="4745"/>
                    <a:pt x="3633" y="4706"/>
                    <a:pt x="3643" y="4668"/>
                  </a:cubicBezTo>
                  <a:lnTo>
                    <a:pt x="3647" y="4648"/>
                  </a:lnTo>
                  <a:cubicBezTo>
                    <a:pt x="3657" y="4615"/>
                    <a:pt x="3662" y="4581"/>
                    <a:pt x="3671" y="4552"/>
                  </a:cubicBezTo>
                  <a:lnTo>
                    <a:pt x="3676" y="4523"/>
                  </a:lnTo>
                  <a:cubicBezTo>
                    <a:pt x="3691" y="4446"/>
                    <a:pt x="3705" y="4369"/>
                    <a:pt x="3720" y="4288"/>
                  </a:cubicBezTo>
                  <a:lnTo>
                    <a:pt x="3724" y="4259"/>
                  </a:lnTo>
                  <a:cubicBezTo>
                    <a:pt x="3729" y="4225"/>
                    <a:pt x="3729" y="4191"/>
                    <a:pt x="3734" y="4158"/>
                  </a:cubicBezTo>
                  <a:lnTo>
                    <a:pt x="3734" y="4138"/>
                  </a:lnTo>
                  <a:cubicBezTo>
                    <a:pt x="3739" y="4095"/>
                    <a:pt x="3744" y="4057"/>
                    <a:pt x="3748" y="4018"/>
                  </a:cubicBezTo>
                  <a:lnTo>
                    <a:pt x="3748" y="3994"/>
                  </a:lnTo>
                  <a:cubicBezTo>
                    <a:pt x="3748" y="3960"/>
                    <a:pt x="3748" y="3927"/>
                    <a:pt x="3753" y="3893"/>
                  </a:cubicBezTo>
                  <a:lnTo>
                    <a:pt x="3753" y="3864"/>
                  </a:lnTo>
                  <a:lnTo>
                    <a:pt x="3753" y="3744"/>
                  </a:lnTo>
                  <a:cubicBezTo>
                    <a:pt x="3744" y="3725"/>
                    <a:pt x="3744" y="3715"/>
                    <a:pt x="3744" y="3701"/>
                  </a:cubicBezTo>
                  <a:cubicBezTo>
                    <a:pt x="3739" y="3186"/>
                    <a:pt x="3628" y="2676"/>
                    <a:pt x="3421" y="2204"/>
                  </a:cubicBezTo>
                  <a:cubicBezTo>
                    <a:pt x="3407" y="2180"/>
                    <a:pt x="3397" y="2156"/>
                    <a:pt x="3388" y="2132"/>
                  </a:cubicBezTo>
                  <a:lnTo>
                    <a:pt x="3388" y="2127"/>
                  </a:lnTo>
                  <a:lnTo>
                    <a:pt x="3388" y="2117"/>
                  </a:lnTo>
                  <a:lnTo>
                    <a:pt x="3388" y="2113"/>
                  </a:lnTo>
                  <a:cubicBezTo>
                    <a:pt x="3229" y="1781"/>
                    <a:pt x="3022" y="1473"/>
                    <a:pt x="2772" y="1198"/>
                  </a:cubicBezTo>
                  <a:lnTo>
                    <a:pt x="2767" y="1194"/>
                  </a:lnTo>
                  <a:lnTo>
                    <a:pt x="2757" y="1184"/>
                  </a:lnTo>
                  <a:lnTo>
                    <a:pt x="2752" y="1174"/>
                  </a:lnTo>
                  <a:lnTo>
                    <a:pt x="2709" y="1131"/>
                  </a:lnTo>
                  <a:lnTo>
                    <a:pt x="2690" y="1112"/>
                  </a:lnTo>
                  <a:lnTo>
                    <a:pt x="2685" y="1107"/>
                  </a:lnTo>
                  <a:lnTo>
                    <a:pt x="2647" y="1069"/>
                  </a:lnTo>
                  <a:lnTo>
                    <a:pt x="2642" y="1059"/>
                  </a:lnTo>
                  <a:lnTo>
                    <a:pt x="2627" y="1044"/>
                  </a:lnTo>
                  <a:lnTo>
                    <a:pt x="2622" y="1044"/>
                  </a:lnTo>
                  <a:lnTo>
                    <a:pt x="2579" y="1001"/>
                  </a:lnTo>
                  <a:lnTo>
                    <a:pt x="2570" y="992"/>
                  </a:lnTo>
                  <a:lnTo>
                    <a:pt x="2560" y="982"/>
                  </a:lnTo>
                  <a:lnTo>
                    <a:pt x="2550" y="977"/>
                  </a:lnTo>
                  <a:lnTo>
                    <a:pt x="2517" y="943"/>
                  </a:lnTo>
                  <a:lnTo>
                    <a:pt x="2497" y="924"/>
                  </a:lnTo>
                  <a:lnTo>
                    <a:pt x="2493" y="919"/>
                  </a:lnTo>
                  <a:lnTo>
                    <a:pt x="2488" y="915"/>
                  </a:lnTo>
                  <a:lnTo>
                    <a:pt x="2449" y="881"/>
                  </a:lnTo>
                  <a:lnTo>
                    <a:pt x="2416" y="857"/>
                  </a:lnTo>
                  <a:lnTo>
                    <a:pt x="2377" y="823"/>
                  </a:lnTo>
                  <a:lnTo>
                    <a:pt x="2343" y="794"/>
                  </a:lnTo>
                  <a:lnTo>
                    <a:pt x="2300" y="761"/>
                  </a:lnTo>
                  <a:lnTo>
                    <a:pt x="2271" y="737"/>
                  </a:lnTo>
                  <a:lnTo>
                    <a:pt x="2228" y="708"/>
                  </a:lnTo>
                  <a:lnTo>
                    <a:pt x="2194" y="684"/>
                  </a:lnTo>
                  <a:lnTo>
                    <a:pt x="2151" y="650"/>
                  </a:lnTo>
                  <a:lnTo>
                    <a:pt x="2146" y="650"/>
                  </a:lnTo>
                  <a:lnTo>
                    <a:pt x="2117" y="631"/>
                  </a:lnTo>
                  <a:lnTo>
                    <a:pt x="2074" y="602"/>
                  </a:lnTo>
                  <a:lnTo>
                    <a:pt x="2040" y="578"/>
                  </a:lnTo>
                  <a:lnTo>
                    <a:pt x="1992" y="549"/>
                  </a:lnTo>
                  <a:lnTo>
                    <a:pt x="1982" y="544"/>
                  </a:lnTo>
                  <a:lnTo>
                    <a:pt x="1958" y="530"/>
                  </a:lnTo>
                  <a:lnTo>
                    <a:pt x="1920" y="506"/>
                  </a:lnTo>
                  <a:lnTo>
                    <a:pt x="1906" y="496"/>
                  </a:lnTo>
                  <a:lnTo>
                    <a:pt x="1881" y="481"/>
                  </a:lnTo>
                  <a:lnTo>
                    <a:pt x="1833" y="457"/>
                  </a:lnTo>
                  <a:lnTo>
                    <a:pt x="1819" y="448"/>
                  </a:lnTo>
                  <a:lnTo>
                    <a:pt x="1800" y="438"/>
                  </a:lnTo>
                  <a:lnTo>
                    <a:pt x="1742" y="405"/>
                  </a:lnTo>
                  <a:lnTo>
                    <a:pt x="1732" y="400"/>
                  </a:lnTo>
                  <a:lnTo>
                    <a:pt x="1713" y="390"/>
                  </a:lnTo>
                  <a:lnTo>
                    <a:pt x="1636" y="352"/>
                  </a:lnTo>
                  <a:lnTo>
                    <a:pt x="1631" y="352"/>
                  </a:lnTo>
                  <a:lnTo>
                    <a:pt x="1545" y="308"/>
                  </a:lnTo>
                  <a:lnTo>
                    <a:pt x="1525" y="303"/>
                  </a:lnTo>
                  <a:lnTo>
                    <a:pt x="1516" y="299"/>
                  </a:lnTo>
                  <a:lnTo>
                    <a:pt x="1458" y="275"/>
                  </a:lnTo>
                  <a:lnTo>
                    <a:pt x="1434" y="265"/>
                  </a:lnTo>
                  <a:lnTo>
                    <a:pt x="1415" y="255"/>
                  </a:lnTo>
                  <a:lnTo>
                    <a:pt x="1367" y="236"/>
                  </a:lnTo>
                  <a:lnTo>
                    <a:pt x="1343" y="226"/>
                  </a:lnTo>
                  <a:lnTo>
                    <a:pt x="1323" y="222"/>
                  </a:lnTo>
                  <a:lnTo>
                    <a:pt x="1280" y="202"/>
                  </a:lnTo>
                  <a:lnTo>
                    <a:pt x="1246" y="193"/>
                  </a:lnTo>
                  <a:lnTo>
                    <a:pt x="1241" y="193"/>
                  </a:lnTo>
                  <a:lnTo>
                    <a:pt x="1189" y="174"/>
                  </a:lnTo>
                  <a:lnTo>
                    <a:pt x="1160" y="164"/>
                  </a:lnTo>
                  <a:lnTo>
                    <a:pt x="1150" y="164"/>
                  </a:lnTo>
                  <a:lnTo>
                    <a:pt x="1097" y="149"/>
                  </a:lnTo>
                  <a:lnTo>
                    <a:pt x="1059" y="135"/>
                  </a:lnTo>
                  <a:lnTo>
                    <a:pt x="1006" y="121"/>
                  </a:lnTo>
                  <a:lnTo>
                    <a:pt x="962" y="111"/>
                  </a:lnTo>
                  <a:lnTo>
                    <a:pt x="914" y="97"/>
                  </a:lnTo>
                  <a:lnTo>
                    <a:pt x="871" y="87"/>
                  </a:lnTo>
                  <a:lnTo>
                    <a:pt x="818" y="77"/>
                  </a:lnTo>
                  <a:lnTo>
                    <a:pt x="775" y="68"/>
                  </a:lnTo>
                  <a:lnTo>
                    <a:pt x="727" y="53"/>
                  </a:lnTo>
                  <a:lnTo>
                    <a:pt x="683" y="48"/>
                  </a:lnTo>
                  <a:lnTo>
                    <a:pt x="630" y="39"/>
                  </a:lnTo>
                  <a:lnTo>
                    <a:pt x="587" y="29"/>
                  </a:lnTo>
                  <a:lnTo>
                    <a:pt x="534" y="24"/>
                  </a:lnTo>
                  <a:lnTo>
                    <a:pt x="525" y="24"/>
                  </a:lnTo>
                  <a:lnTo>
                    <a:pt x="491" y="20"/>
                  </a:lnTo>
                  <a:lnTo>
                    <a:pt x="433" y="10"/>
                  </a:lnTo>
                  <a:lnTo>
                    <a:pt x="428" y="10"/>
                  </a:lnTo>
                  <a:lnTo>
                    <a:pt x="390" y="5"/>
                  </a:lnTo>
                  <a:lnTo>
                    <a:pt x="342" y="0"/>
                  </a:lnTo>
                  <a:close/>
                </a:path>
              </a:pathLst>
            </a:custGeom>
            <a:solidFill>
              <a:srgbClr val="D9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3" name="Google Shape;14413;p93"/>
            <p:cNvSpPr/>
            <p:nvPr/>
          </p:nvSpPr>
          <p:spPr>
            <a:xfrm>
              <a:off x="6312768" y="2479209"/>
              <a:ext cx="9232" cy="109946"/>
            </a:xfrm>
            <a:custGeom>
              <a:avLst/>
              <a:gdLst/>
              <a:ahLst/>
              <a:cxnLst/>
              <a:rect l="l" t="t" r="r" b="b"/>
              <a:pathLst>
                <a:path w="352" h="4192" extrusionOk="0">
                  <a:moveTo>
                    <a:pt x="0" y="0"/>
                  </a:moveTo>
                  <a:lnTo>
                    <a:pt x="10" y="4191"/>
                  </a:lnTo>
                  <a:lnTo>
                    <a:pt x="24" y="4191"/>
                  </a:lnTo>
                  <a:lnTo>
                    <a:pt x="63" y="4186"/>
                  </a:lnTo>
                  <a:lnTo>
                    <a:pt x="116" y="4177"/>
                  </a:lnTo>
                  <a:lnTo>
                    <a:pt x="120" y="4177"/>
                  </a:lnTo>
                  <a:lnTo>
                    <a:pt x="159" y="4172"/>
                  </a:lnTo>
                  <a:lnTo>
                    <a:pt x="207" y="4167"/>
                  </a:lnTo>
                  <a:lnTo>
                    <a:pt x="351" y="4167"/>
                  </a:lnTo>
                  <a:lnTo>
                    <a:pt x="342" y="10"/>
                  </a:lnTo>
                  <a:lnTo>
                    <a:pt x="0" y="0"/>
                  </a:lnTo>
                  <a:close/>
                </a:path>
              </a:pathLst>
            </a:custGeom>
            <a:solidFill>
              <a:srgbClr val="D9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4" name="Google Shape;14414;p93"/>
            <p:cNvSpPr/>
            <p:nvPr/>
          </p:nvSpPr>
          <p:spPr>
            <a:xfrm>
              <a:off x="6234767" y="2588604"/>
              <a:ext cx="192484" cy="192484"/>
            </a:xfrm>
            <a:custGeom>
              <a:avLst/>
              <a:gdLst/>
              <a:ahLst/>
              <a:cxnLst/>
              <a:rect l="l" t="t" r="r" b="b"/>
              <a:pathLst>
                <a:path w="7339" h="7339" extrusionOk="0">
                  <a:moveTo>
                    <a:pt x="3427" y="1"/>
                  </a:moveTo>
                  <a:lnTo>
                    <a:pt x="3374" y="6"/>
                  </a:lnTo>
                  <a:lnTo>
                    <a:pt x="3330" y="11"/>
                  </a:lnTo>
                  <a:lnTo>
                    <a:pt x="3277" y="15"/>
                  </a:lnTo>
                  <a:lnTo>
                    <a:pt x="3234" y="20"/>
                  </a:lnTo>
                  <a:lnTo>
                    <a:pt x="3181" y="25"/>
                  </a:lnTo>
                  <a:lnTo>
                    <a:pt x="3138" y="30"/>
                  </a:lnTo>
                  <a:lnTo>
                    <a:pt x="3085" y="39"/>
                  </a:lnTo>
                  <a:lnTo>
                    <a:pt x="3042" y="44"/>
                  </a:lnTo>
                  <a:lnTo>
                    <a:pt x="2993" y="54"/>
                  </a:lnTo>
                  <a:lnTo>
                    <a:pt x="2950" y="63"/>
                  </a:lnTo>
                  <a:lnTo>
                    <a:pt x="2902" y="73"/>
                  </a:lnTo>
                  <a:lnTo>
                    <a:pt x="2859" y="83"/>
                  </a:lnTo>
                  <a:lnTo>
                    <a:pt x="2811" y="92"/>
                  </a:lnTo>
                  <a:lnTo>
                    <a:pt x="2767" y="102"/>
                  </a:lnTo>
                  <a:lnTo>
                    <a:pt x="2719" y="116"/>
                  </a:lnTo>
                  <a:lnTo>
                    <a:pt x="2676" y="126"/>
                  </a:lnTo>
                  <a:lnTo>
                    <a:pt x="2628" y="140"/>
                  </a:lnTo>
                  <a:lnTo>
                    <a:pt x="2584" y="155"/>
                  </a:lnTo>
                  <a:lnTo>
                    <a:pt x="2541" y="169"/>
                  </a:lnTo>
                  <a:lnTo>
                    <a:pt x="2498" y="184"/>
                  </a:lnTo>
                  <a:lnTo>
                    <a:pt x="2450" y="198"/>
                  </a:lnTo>
                  <a:lnTo>
                    <a:pt x="2411" y="213"/>
                  </a:lnTo>
                  <a:lnTo>
                    <a:pt x="2363" y="232"/>
                  </a:lnTo>
                  <a:lnTo>
                    <a:pt x="2325" y="246"/>
                  </a:lnTo>
                  <a:lnTo>
                    <a:pt x="2277" y="266"/>
                  </a:lnTo>
                  <a:lnTo>
                    <a:pt x="2238" y="280"/>
                  </a:lnTo>
                  <a:lnTo>
                    <a:pt x="2190" y="299"/>
                  </a:lnTo>
                  <a:lnTo>
                    <a:pt x="2151" y="318"/>
                  </a:lnTo>
                  <a:lnTo>
                    <a:pt x="2094" y="343"/>
                  </a:lnTo>
                  <a:lnTo>
                    <a:pt x="2036" y="371"/>
                  </a:lnTo>
                  <a:lnTo>
                    <a:pt x="1988" y="395"/>
                  </a:lnTo>
                  <a:lnTo>
                    <a:pt x="1949" y="415"/>
                  </a:lnTo>
                  <a:lnTo>
                    <a:pt x="1906" y="439"/>
                  </a:lnTo>
                  <a:lnTo>
                    <a:pt x="1868" y="463"/>
                  </a:lnTo>
                  <a:lnTo>
                    <a:pt x="1829" y="482"/>
                  </a:lnTo>
                  <a:lnTo>
                    <a:pt x="1791" y="506"/>
                  </a:lnTo>
                  <a:lnTo>
                    <a:pt x="1747" y="530"/>
                  </a:lnTo>
                  <a:lnTo>
                    <a:pt x="1709" y="554"/>
                  </a:lnTo>
                  <a:lnTo>
                    <a:pt x="1670" y="578"/>
                  </a:lnTo>
                  <a:lnTo>
                    <a:pt x="1632" y="602"/>
                  </a:lnTo>
                  <a:lnTo>
                    <a:pt x="1598" y="631"/>
                  </a:lnTo>
                  <a:lnTo>
                    <a:pt x="1560" y="655"/>
                  </a:lnTo>
                  <a:lnTo>
                    <a:pt x="1521" y="684"/>
                  </a:lnTo>
                  <a:lnTo>
                    <a:pt x="1483" y="708"/>
                  </a:lnTo>
                  <a:lnTo>
                    <a:pt x="1449" y="737"/>
                  </a:lnTo>
                  <a:lnTo>
                    <a:pt x="1410" y="766"/>
                  </a:lnTo>
                  <a:lnTo>
                    <a:pt x="1377" y="790"/>
                  </a:lnTo>
                  <a:lnTo>
                    <a:pt x="1343" y="819"/>
                  </a:lnTo>
                  <a:lnTo>
                    <a:pt x="1305" y="848"/>
                  </a:lnTo>
                  <a:lnTo>
                    <a:pt x="1271" y="877"/>
                  </a:lnTo>
                  <a:lnTo>
                    <a:pt x="1237" y="910"/>
                  </a:lnTo>
                  <a:lnTo>
                    <a:pt x="1203" y="939"/>
                  </a:lnTo>
                  <a:lnTo>
                    <a:pt x="1170" y="968"/>
                  </a:lnTo>
                  <a:lnTo>
                    <a:pt x="1136" y="1002"/>
                  </a:lnTo>
                  <a:lnTo>
                    <a:pt x="1107" y="1031"/>
                  </a:lnTo>
                  <a:lnTo>
                    <a:pt x="1074" y="1064"/>
                  </a:lnTo>
                  <a:lnTo>
                    <a:pt x="1040" y="1098"/>
                  </a:lnTo>
                  <a:lnTo>
                    <a:pt x="1011" y="1127"/>
                  </a:lnTo>
                  <a:lnTo>
                    <a:pt x="977" y="1165"/>
                  </a:lnTo>
                  <a:lnTo>
                    <a:pt x="953" y="1189"/>
                  </a:lnTo>
                  <a:cubicBezTo>
                    <a:pt x="708" y="1459"/>
                    <a:pt x="501" y="1762"/>
                    <a:pt x="347" y="2094"/>
                  </a:cubicBezTo>
                  <a:lnTo>
                    <a:pt x="337" y="2113"/>
                  </a:lnTo>
                  <a:lnTo>
                    <a:pt x="309" y="2171"/>
                  </a:lnTo>
                  <a:lnTo>
                    <a:pt x="299" y="2200"/>
                  </a:lnTo>
                  <a:lnTo>
                    <a:pt x="275" y="2258"/>
                  </a:lnTo>
                  <a:lnTo>
                    <a:pt x="260" y="2291"/>
                  </a:lnTo>
                  <a:lnTo>
                    <a:pt x="236" y="2349"/>
                  </a:lnTo>
                  <a:lnTo>
                    <a:pt x="227" y="2383"/>
                  </a:lnTo>
                  <a:lnTo>
                    <a:pt x="203" y="2436"/>
                  </a:lnTo>
                  <a:lnTo>
                    <a:pt x="193" y="2469"/>
                  </a:lnTo>
                  <a:lnTo>
                    <a:pt x="174" y="2532"/>
                  </a:lnTo>
                  <a:lnTo>
                    <a:pt x="164" y="2566"/>
                  </a:lnTo>
                  <a:cubicBezTo>
                    <a:pt x="155" y="2585"/>
                    <a:pt x="150" y="2609"/>
                    <a:pt x="145" y="2628"/>
                  </a:cubicBezTo>
                  <a:lnTo>
                    <a:pt x="135" y="2657"/>
                  </a:lnTo>
                  <a:cubicBezTo>
                    <a:pt x="126" y="2686"/>
                    <a:pt x="116" y="2720"/>
                    <a:pt x="111" y="2748"/>
                  </a:cubicBezTo>
                  <a:lnTo>
                    <a:pt x="111" y="2753"/>
                  </a:lnTo>
                  <a:cubicBezTo>
                    <a:pt x="102" y="2782"/>
                    <a:pt x="97" y="2811"/>
                    <a:pt x="87" y="2845"/>
                  </a:cubicBezTo>
                  <a:lnTo>
                    <a:pt x="82" y="2878"/>
                  </a:lnTo>
                  <a:cubicBezTo>
                    <a:pt x="78" y="2898"/>
                    <a:pt x="73" y="2917"/>
                    <a:pt x="68" y="2936"/>
                  </a:cubicBezTo>
                  <a:cubicBezTo>
                    <a:pt x="63" y="2955"/>
                    <a:pt x="63" y="2965"/>
                    <a:pt x="58" y="2975"/>
                  </a:cubicBezTo>
                  <a:cubicBezTo>
                    <a:pt x="58" y="2989"/>
                    <a:pt x="53" y="3013"/>
                    <a:pt x="49" y="3032"/>
                  </a:cubicBezTo>
                  <a:cubicBezTo>
                    <a:pt x="49" y="3052"/>
                    <a:pt x="44" y="3061"/>
                    <a:pt x="44" y="3076"/>
                  </a:cubicBezTo>
                  <a:cubicBezTo>
                    <a:pt x="39" y="3090"/>
                    <a:pt x="39" y="3109"/>
                    <a:pt x="34" y="3129"/>
                  </a:cubicBezTo>
                  <a:cubicBezTo>
                    <a:pt x="29" y="3143"/>
                    <a:pt x="29" y="3157"/>
                    <a:pt x="29" y="3172"/>
                  </a:cubicBezTo>
                  <a:cubicBezTo>
                    <a:pt x="25" y="3186"/>
                    <a:pt x="25" y="3205"/>
                    <a:pt x="20" y="3225"/>
                  </a:cubicBezTo>
                  <a:cubicBezTo>
                    <a:pt x="20" y="3239"/>
                    <a:pt x="20" y="3254"/>
                    <a:pt x="15" y="3268"/>
                  </a:cubicBezTo>
                  <a:cubicBezTo>
                    <a:pt x="15" y="3282"/>
                    <a:pt x="10" y="3307"/>
                    <a:pt x="10" y="3321"/>
                  </a:cubicBezTo>
                  <a:cubicBezTo>
                    <a:pt x="10" y="3340"/>
                    <a:pt x="10" y="3355"/>
                    <a:pt x="5" y="3369"/>
                  </a:cubicBezTo>
                  <a:cubicBezTo>
                    <a:pt x="1" y="3384"/>
                    <a:pt x="5" y="3403"/>
                    <a:pt x="1" y="3422"/>
                  </a:cubicBezTo>
                  <a:cubicBezTo>
                    <a:pt x="1" y="3441"/>
                    <a:pt x="1" y="3451"/>
                    <a:pt x="1" y="3465"/>
                  </a:cubicBezTo>
                  <a:lnTo>
                    <a:pt x="1" y="3528"/>
                  </a:lnTo>
                  <a:lnTo>
                    <a:pt x="1" y="3566"/>
                  </a:lnTo>
                  <a:lnTo>
                    <a:pt x="1" y="3643"/>
                  </a:lnTo>
                  <a:lnTo>
                    <a:pt x="1" y="3667"/>
                  </a:lnTo>
                  <a:cubicBezTo>
                    <a:pt x="1" y="5693"/>
                    <a:pt x="1646" y="7339"/>
                    <a:pt x="3672" y="7339"/>
                  </a:cubicBezTo>
                  <a:cubicBezTo>
                    <a:pt x="5698" y="7339"/>
                    <a:pt x="7338" y="5693"/>
                    <a:pt x="7338" y="3667"/>
                  </a:cubicBezTo>
                  <a:cubicBezTo>
                    <a:pt x="7319" y="3658"/>
                    <a:pt x="7319" y="3653"/>
                    <a:pt x="7319" y="3643"/>
                  </a:cubicBezTo>
                  <a:lnTo>
                    <a:pt x="7319" y="3571"/>
                  </a:lnTo>
                  <a:lnTo>
                    <a:pt x="7319" y="3528"/>
                  </a:lnTo>
                  <a:lnTo>
                    <a:pt x="7319" y="3465"/>
                  </a:lnTo>
                  <a:lnTo>
                    <a:pt x="7319" y="3422"/>
                  </a:lnTo>
                  <a:cubicBezTo>
                    <a:pt x="7319" y="3408"/>
                    <a:pt x="7319" y="3388"/>
                    <a:pt x="7314" y="3369"/>
                  </a:cubicBezTo>
                  <a:cubicBezTo>
                    <a:pt x="7310" y="3350"/>
                    <a:pt x="7314" y="3340"/>
                    <a:pt x="7310" y="3326"/>
                  </a:cubicBezTo>
                  <a:cubicBezTo>
                    <a:pt x="7305" y="3307"/>
                    <a:pt x="7310" y="3287"/>
                    <a:pt x="7305" y="3273"/>
                  </a:cubicBezTo>
                  <a:cubicBezTo>
                    <a:pt x="7305" y="3254"/>
                    <a:pt x="7300" y="3239"/>
                    <a:pt x="7300" y="3225"/>
                  </a:cubicBezTo>
                  <a:cubicBezTo>
                    <a:pt x="7300" y="3210"/>
                    <a:pt x="7295" y="3191"/>
                    <a:pt x="7295" y="3172"/>
                  </a:cubicBezTo>
                  <a:cubicBezTo>
                    <a:pt x="7290" y="3157"/>
                    <a:pt x="7290" y="3143"/>
                    <a:pt x="7286" y="3129"/>
                  </a:cubicBezTo>
                  <a:cubicBezTo>
                    <a:pt x="7286" y="3114"/>
                    <a:pt x="7281" y="3095"/>
                    <a:pt x="7281" y="3076"/>
                  </a:cubicBezTo>
                  <a:cubicBezTo>
                    <a:pt x="7276" y="3056"/>
                    <a:pt x="7276" y="3047"/>
                    <a:pt x="7271" y="3032"/>
                  </a:cubicBezTo>
                  <a:cubicBezTo>
                    <a:pt x="7271" y="3018"/>
                    <a:pt x="7266" y="2994"/>
                    <a:pt x="7261" y="2979"/>
                  </a:cubicBezTo>
                  <a:cubicBezTo>
                    <a:pt x="7257" y="2960"/>
                    <a:pt x="7257" y="2950"/>
                    <a:pt x="7252" y="2936"/>
                  </a:cubicBezTo>
                  <a:cubicBezTo>
                    <a:pt x="7252" y="2926"/>
                    <a:pt x="7247" y="2898"/>
                    <a:pt x="7242" y="2878"/>
                  </a:cubicBezTo>
                  <a:lnTo>
                    <a:pt x="7233" y="2845"/>
                  </a:lnTo>
                  <a:cubicBezTo>
                    <a:pt x="7228" y="2811"/>
                    <a:pt x="7218" y="2782"/>
                    <a:pt x="7213" y="2753"/>
                  </a:cubicBezTo>
                  <a:lnTo>
                    <a:pt x="7213" y="2748"/>
                  </a:lnTo>
                  <a:cubicBezTo>
                    <a:pt x="7204" y="2720"/>
                    <a:pt x="7194" y="2686"/>
                    <a:pt x="7184" y="2657"/>
                  </a:cubicBezTo>
                  <a:lnTo>
                    <a:pt x="7180" y="2628"/>
                  </a:lnTo>
                  <a:cubicBezTo>
                    <a:pt x="7170" y="2609"/>
                    <a:pt x="7165" y="2585"/>
                    <a:pt x="7160" y="2566"/>
                  </a:cubicBezTo>
                  <a:lnTo>
                    <a:pt x="7146" y="2532"/>
                  </a:lnTo>
                  <a:cubicBezTo>
                    <a:pt x="7141" y="2513"/>
                    <a:pt x="7136" y="2493"/>
                    <a:pt x="7127" y="2474"/>
                  </a:cubicBezTo>
                  <a:lnTo>
                    <a:pt x="7117" y="2436"/>
                  </a:lnTo>
                  <a:lnTo>
                    <a:pt x="7098" y="2383"/>
                  </a:lnTo>
                  <a:lnTo>
                    <a:pt x="7083" y="2349"/>
                  </a:lnTo>
                  <a:lnTo>
                    <a:pt x="7059" y="2291"/>
                  </a:lnTo>
                  <a:lnTo>
                    <a:pt x="7050" y="2258"/>
                  </a:lnTo>
                  <a:lnTo>
                    <a:pt x="7026" y="2200"/>
                  </a:lnTo>
                  <a:lnTo>
                    <a:pt x="7011" y="2171"/>
                  </a:lnTo>
                  <a:cubicBezTo>
                    <a:pt x="7002" y="2152"/>
                    <a:pt x="6992" y="2132"/>
                    <a:pt x="6982" y="2113"/>
                  </a:cubicBezTo>
                  <a:lnTo>
                    <a:pt x="6978" y="2094"/>
                  </a:lnTo>
                  <a:cubicBezTo>
                    <a:pt x="6819" y="1762"/>
                    <a:pt x="6617" y="1459"/>
                    <a:pt x="6371" y="1189"/>
                  </a:cubicBezTo>
                  <a:lnTo>
                    <a:pt x="6342" y="1165"/>
                  </a:lnTo>
                  <a:lnTo>
                    <a:pt x="6309" y="1127"/>
                  </a:lnTo>
                  <a:lnTo>
                    <a:pt x="6280" y="1098"/>
                  </a:lnTo>
                  <a:lnTo>
                    <a:pt x="6246" y="1064"/>
                  </a:lnTo>
                  <a:lnTo>
                    <a:pt x="6217" y="1031"/>
                  </a:lnTo>
                  <a:lnTo>
                    <a:pt x="6184" y="1002"/>
                  </a:lnTo>
                  <a:lnTo>
                    <a:pt x="6150" y="968"/>
                  </a:lnTo>
                  <a:lnTo>
                    <a:pt x="6116" y="939"/>
                  </a:lnTo>
                  <a:lnTo>
                    <a:pt x="6083" y="910"/>
                  </a:lnTo>
                  <a:lnTo>
                    <a:pt x="6049" y="877"/>
                  </a:lnTo>
                  <a:lnTo>
                    <a:pt x="6015" y="848"/>
                  </a:lnTo>
                  <a:lnTo>
                    <a:pt x="5982" y="819"/>
                  </a:lnTo>
                  <a:lnTo>
                    <a:pt x="5943" y="790"/>
                  </a:lnTo>
                  <a:lnTo>
                    <a:pt x="5909" y="766"/>
                  </a:lnTo>
                  <a:lnTo>
                    <a:pt x="5871" y="737"/>
                  </a:lnTo>
                  <a:lnTo>
                    <a:pt x="5837" y="708"/>
                  </a:lnTo>
                  <a:lnTo>
                    <a:pt x="5799" y="684"/>
                  </a:lnTo>
                  <a:lnTo>
                    <a:pt x="5760" y="655"/>
                  </a:lnTo>
                  <a:lnTo>
                    <a:pt x="5722" y="631"/>
                  </a:lnTo>
                  <a:lnTo>
                    <a:pt x="5688" y="602"/>
                  </a:lnTo>
                  <a:lnTo>
                    <a:pt x="5650" y="578"/>
                  </a:lnTo>
                  <a:lnTo>
                    <a:pt x="5611" y="554"/>
                  </a:lnTo>
                  <a:lnTo>
                    <a:pt x="5573" y="530"/>
                  </a:lnTo>
                  <a:lnTo>
                    <a:pt x="5534" y="506"/>
                  </a:lnTo>
                  <a:lnTo>
                    <a:pt x="5491" y="482"/>
                  </a:lnTo>
                  <a:lnTo>
                    <a:pt x="5452" y="463"/>
                  </a:lnTo>
                  <a:lnTo>
                    <a:pt x="5414" y="439"/>
                  </a:lnTo>
                  <a:lnTo>
                    <a:pt x="5370" y="415"/>
                  </a:lnTo>
                  <a:lnTo>
                    <a:pt x="5332" y="395"/>
                  </a:lnTo>
                  <a:lnTo>
                    <a:pt x="5284" y="371"/>
                  </a:lnTo>
                  <a:lnTo>
                    <a:pt x="5226" y="343"/>
                  </a:lnTo>
                  <a:lnTo>
                    <a:pt x="5168" y="318"/>
                  </a:lnTo>
                  <a:lnTo>
                    <a:pt x="5130" y="299"/>
                  </a:lnTo>
                  <a:lnTo>
                    <a:pt x="5082" y="280"/>
                  </a:lnTo>
                  <a:lnTo>
                    <a:pt x="5043" y="266"/>
                  </a:lnTo>
                  <a:lnTo>
                    <a:pt x="5000" y="246"/>
                  </a:lnTo>
                  <a:lnTo>
                    <a:pt x="4957" y="232"/>
                  </a:lnTo>
                  <a:lnTo>
                    <a:pt x="4913" y="213"/>
                  </a:lnTo>
                  <a:lnTo>
                    <a:pt x="4870" y="198"/>
                  </a:lnTo>
                  <a:lnTo>
                    <a:pt x="4827" y="184"/>
                  </a:lnTo>
                  <a:lnTo>
                    <a:pt x="4783" y="169"/>
                  </a:lnTo>
                  <a:lnTo>
                    <a:pt x="4735" y="155"/>
                  </a:lnTo>
                  <a:lnTo>
                    <a:pt x="4692" y="140"/>
                  </a:lnTo>
                  <a:lnTo>
                    <a:pt x="4649" y="126"/>
                  </a:lnTo>
                  <a:lnTo>
                    <a:pt x="4605" y="116"/>
                  </a:lnTo>
                  <a:lnTo>
                    <a:pt x="4557" y="102"/>
                  </a:lnTo>
                  <a:lnTo>
                    <a:pt x="4514" y="92"/>
                  </a:lnTo>
                  <a:lnTo>
                    <a:pt x="4466" y="83"/>
                  </a:lnTo>
                  <a:lnTo>
                    <a:pt x="4423" y="73"/>
                  </a:lnTo>
                  <a:lnTo>
                    <a:pt x="4374" y="63"/>
                  </a:lnTo>
                  <a:lnTo>
                    <a:pt x="4326" y="54"/>
                  </a:lnTo>
                  <a:lnTo>
                    <a:pt x="4278" y="44"/>
                  </a:lnTo>
                  <a:lnTo>
                    <a:pt x="4235" y="39"/>
                  </a:lnTo>
                  <a:lnTo>
                    <a:pt x="4187" y="30"/>
                  </a:lnTo>
                  <a:lnTo>
                    <a:pt x="4143" y="25"/>
                  </a:lnTo>
                  <a:lnTo>
                    <a:pt x="4091" y="20"/>
                  </a:lnTo>
                  <a:lnTo>
                    <a:pt x="4047" y="15"/>
                  </a:lnTo>
                  <a:lnTo>
                    <a:pt x="3994" y="11"/>
                  </a:lnTo>
                  <a:lnTo>
                    <a:pt x="3951" y="6"/>
                  </a:lnTo>
                  <a:lnTo>
                    <a:pt x="3893" y="1"/>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5" name="Google Shape;14415;p93"/>
            <p:cNvSpPr/>
            <p:nvPr/>
          </p:nvSpPr>
          <p:spPr>
            <a:xfrm>
              <a:off x="6234138" y="2588735"/>
              <a:ext cx="104517" cy="192352"/>
            </a:xfrm>
            <a:custGeom>
              <a:avLst/>
              <a:gdLst/>
              <a:ahLst/>
              <a:cxnLst/>
              <a:rect l="l" t="t" r="r" b="b"/>
              <a:pathLst>
                <a:path w="3985" h="7334" extrusionOk="0">
                  <a:moveTo>
                    <a:pt x="3431" y="1"/>
                  </a:moveTo>
                  <a:lnTo>
                    <a:pt x="3374" y="6"/>
                  </a:lnTo>
                  <a:lnTo>
                    <a:pt x="3330" y="10"/>
                  </a:lnTo>
                  <a:lnTo>
                    <a:pt x="3277" y="15"/>
                  </a:lnTo>
                  <a:lnTo>
                    <a:pt x="3234" y="20"/>
                  </a:lnTo>
                  <a:lnTo>
                    <a:pt x="3181" y="25"/>
                  </a:lnTo>
                  <a:lnTo>
                    <a:pt x="3138" y="30"/>
                  </a:lnTo>
                  <a:lnTo>
                    <a:pt x="3090" y="39"/>
                  </a:lnTo>
                  <a:lnTo>
                    <a:pt x="3046" y="44"/>
                  </a:lnTo>
                  <a:lnTo>
                    <a:pt x="2993" y="54"/>
                  </a:lnTo>
                  <a:lnTo>
                    <a:pt x="2950" y="63"/>
                  </a:lnTo>
                  <a:lnTo>
                    <a:pt x="2902" y="73"/>
                  </a:lnTo>
                  <a:lnTo>
                    <a:pt x="2859" y="82"/>
                  </a:lnTo>
                  <a:lnTo>
                    <a:pt x="2811" y="92"/>
                  </a:lnTo>
                  <a:lnTo>
                    <a:pt x="2767" y="102"/>
                  </a:lnTo>
                  <a:lnTo>
                    <a:pt x="2719" y="116"/>
                  </a:lnTo>
                  <a:lnTo>
                    <a:pt x="2676" y="126"/>
                  </a:lnTo>
                  <a:lnTo>
                    <a:pt x="2633" y="140"/>
                  </a:lnTo>
                  <a:lnTo>
                    <a:pt x="2589" y="155"/>
                  </a:lnTo>
                  <a:lnTo>
                    <a:pt x="2541" y="169"/>
                  </a:lnTo>
                  <a:lnTo>
                    <a:pt x="2498" y="179"/>
                  </a:lnTo>
                  <a:lnTo>
                    <a:pt x="2454" y="198"/>
                  </a:lnTo>
                  <a:lnTo>
                    <a:pt x="2411" y="212"/>
                  </a:lnTo>
                  <a:lnTo>
                    <a:pt x="2368" y="227"/>
                  </a:lnTo>
                  <a:lnTo>
                    <a:pt x="2325" y="246"/>
                  </a:lnTo>
                  <a:lnTo>
                    <a:pt x="2281" y="261"/>
                  </a:lnTo>
                  <a:lnTo>
                    <a:pt x="2238" y="280"/>
                  </a:lnTo>
                  <a:lnTo>
                    <a:pt x="2195" y="299"/>
                  </a:lnTo>
                  <a:lnTo>
                    <a:pt x="2156" y="313"/>
                  </a:lnTo>
                  <a:lnTo>
                    <a:pt x="2094" y="342"/>
                  </a:lnTo>
                  <a:lnTo>
                    <a:pt x="2041" y="371"/>
                  </a:lnTo>
                  <a:lnTo>
                    <a:pt x="1993" y="395"/>
                  </a:lnTo>
                  <a:lnTo>
                    <a:pt x="1954" y="415"/>
                  </a:lnTo>
                  <a:lnTo>
                    <a:pt x="1911" y="439"/>
                  </a:lnTo>
                  <a:lnTo>
                    <a:pt x="1872" y="458"/>
                  </a:lnTo>
                  <a:lnTo>
                    <a:pt x="1829" y="482"/>
                  </a:lnTo>
                  <a:lnTo>
                    <a:pt x="1790" y="506"/>
                  </a:lnTo>
                  <a:lnTo>
                    <a:pt x="1752" y="530"/>
                  </a:lnTo>
                  <a:lnTo>
                    <a:pt x="1713" y="554"/>
                  </a:lnTo>
                  <a:lnTo>
                    <a:pt x="1675" y="578"/>
                  </a:lnTo>
                  <a:lnTo>
                    <a:pt x="1636" y="602"/>
                  </a:lnTo>
                  <a:lnTo>
                    <a:pt x="1598" y="626"/>
                  </a:lnTo>
                  <a:lnTo>
                    <a:pt x="1559" y="655"/>
                  </a:lnTo>
                  <a:lnTo>
                    <a:pt x="1526" y="679"/>
                  </a:lnTo>
                  <a:lnTo>
                    <a:pt x="1487" y="708"/>
                  </a:lnTo>
                  <a:lnTo>
                    <a:pt x="1449" y="732"/>
                  </a:lnTo>
                  <a:lnTo>
                    <a:pt x="1415" y="761"/>
                  </a:lnTo>
                  <a:lnTo>
                    <a:pt x="1381" y="790"/>
                  </a:lnTo>
                  <a:lnTo>
                    <a:pt x="1343" y="819"/>
                  </a:lnTo>
                  <a:lnTo>
                    <a:pt x="1309" y="848"/>
                  </a:lnTo>
                  <a:lnTo>
                    <a:pt x="1276" y="876"/>
                  </a:lnTo>
                  <a:lnTo>
                    <a:pt x="1242" y="905"/>
                  </a:lnTo>
                  <a:lnTo>
                    <a:pt x="1208" y="939"/>
                  </a:lnTo>
                  <a:lnTo>
                    <a:pt x="1175" y="968"/>
                  </a:lnTo>
                  <a:lnTo>
                    <a:pt x="1141" y="1002"/>
                  </a:lnTo>
                  <a:lnTo>
                    <a:pt x="1107" y="1030"/>
                  </a:lnTo>
                  <a:lnTo>
                    <a:pt x="1074" y="1064"/>
                  </a:lnTo>
                  <a:lnTo>
                    <a:pt x="1045" y="1093"/>
                  </a:lnTo>
                  <a:lnTo>
                    <a:pt x="1011" y="1127"/>
                  </a:lnTo>
                  <a:lnTo>
                    <a:pt x="977" y="1160"/>
                  </a:lnTo>
                  <a:lnTo>
                    <a:pt x="953" y="1189"/>
                  </a:lnTo>
                  <a:cubicBezTo>
                    <a:pt x="708" y="1459"/>
                    <a:pt x="506" y="1762"/>
                    <a:pt x="347" y="2089"/>
                  </a:cubicBezTo>
                  <a:lnTo>
                    <a:pt x="337" y="2108"/>
                  </a:lnTo>
                  <a:lnTo>
                    <a:pt x="313" y="2171"/>
                  </a:lnTo>
                  <a:lnTo>
                    <a:pt x="299" y="2200"/>
                  </a:lnTo>
                  <a:lnTo>
                    <a:pt x="275" y="2257"/>
                  </a:lnTo>
                  <a:lnTo>
                    <a:pt x="260" y="2291"/>
                  </a:lnTo>
                  <a:lnTo>
                    <a:pt x="241" y="2344"/>
                  </a:lnTo>
                  <a:lnTo>
                    <a:pt x="227" y="2378"/>
                  </a:lnTo>
                  <a:lnTo>
                    <a:pt x="207" y="2435"/>
                  </a:lnTo>
                  <a:lnTo>
                    <a:pt x="193" y="2469"/>
                  </a:lnTo>
                  <a:lnTo>
                    <a:pt x="174" y="2532"/>
                  </a:lnTo>
                  <a:lnTo>
                    <a:pt x="164" y="2565"/>
                  </a:lnTo>
                  <a:cubicBezTo>
                    <a:pt x="159" y="2585"/>
                    <a:pt x="150" y="2604"/>
                    <a:pt x="145" y="2628"/>
                  </a:cubicBezTo>
                  <a:lnTo>
                    <a:pt x="135" y="2657"/>
                  </a:lnTo>
                  <a:cubicBezTo>
                    <a:pt x="126" y="2686"/>
                    <a:pt x="121" y="2715"/>
                    <a:pt x="111" y="2748"/>
                  </a:cubicBezTo>
                  <a:lnTo>
                    <a:pt x="111" y="2753"/>
                  </a:lnTo>
                  <a:cubicBezTo>
                    <a:pt x="102" y="2782"/>
                    <a:pt x="97" y="2811"/>
                    <a:pt x="87" y="2840"/>
                  </a:cubicBezTo>
                  <a:lnTo>
                    <a:pt x="82" y="2873"/>
                  </a:lnTo>
                  <a:cubicBezTo>
                    <a:pt x="77" y="2897"/>
                    <a:pt x="73" y="2917"/>
                    <a:pt x="68" y="2936"/>
                  </a:cubicBezTo>
                  <a:cubicBezTo>
                    <a:pt x="68" y="2955"/>
                    <a:pt x="63" y="2960"/>
                    <a:pt x="63" y="2974"/>
                  </a:cubicBezTo>
                  <a:cubicBezTo>
                    <a:pt x="58" y="2989"/>
                    <a:pt x="53" y="3013"/>
                    <a:pt x="53" y="3027"/>
                  </a:cubicBezTo>
                  <a:cubicBezTo>
                    <a:pt x="49" y="3047"/>
                    <a:pt x="49" y="3056"/>
                    <a:pt x="44" y="3071"/>
                  </a:cubicBezTo>
                  <a:cubicBezTo>
                    <a:pt x="44" y="3085"/>
                    <a:pt x="39" y="3109"/>
                    <a:pt x="34" y="3124"/>
                  </a:cubicBezTo>
                  <a:cubicBezTo>
                    <a:pt x="34" y="3143"/>
                    <a:pt x="29" y="3157"/>
                    <a:pt x="29" y="3172"/>
                  </a:cubicBezTo>
                  <a:cubicBezTo>
                    <a:pt x="29" y="3186"/>
                    <a:pt x="25" y="3205"/>
                    <a:pt x="25" y="3225"/>
                  </a:cubicBezTo>
                  <a:cubicBezTo>
                    <a:pt x="20" y="3239"/>
                    <a:pt x="20" y="3253"/>
                    <a:pt x="20" y="3268"/>
                  </a:cubicBezTo>
                  <a:cubicBezTo>
                    <a:pt x="15" y="3282"/>
                    <a:pt x="15" y="3302"/>
                    <a:pt x="10" y="3321"/>
                  </a:cubicBezTo>
                  <a:cubicBezTo>
                    <a:pt x="10" y="3340"/>
                    <a:pt x="10" y="3350"/>
                    <a:pt x="10" y="3364"/>
                  </a:cubicBezTo>
                  <a:cubicBezTo>
                    <a:pt x="5" y="3383"/>
                    <a:pt x="10" y="3403"/>
                    <a:pt x="5" y="3422"/>
                  </a:cubicBezTo>
                  <a:cubicBezTo>
                    <a:pt x="0" y="3436"/>
                    <a:pt x="5" y="3451"/>
                    <a:pt x="5" y="3465"/>
                  </a:cubicBezTo>
                  <a:lnTo>
                    <a:pt x="5" y="3523"/>
                  </a:lnTo>
                  <a:lnTo>
                    <a:pt x="5" y="3566"/>
                  </a:lnTo>
                  <a:lnTo>
                    <a:pt x="5" y="3643"/>
                  </a:lnTo>
                  <a:lnTo>
                    <a:pt x="5" y="3667"/>
                  </a:lnTo>
                  <a:cubicBezTo>
                    <a:pt x="5" y="5693"/>
                    <a:pt x="1646" y="7334"/>
                    <a:pt x="3672" y="7334"/>
                  </a:cubicBezTo>
                  <a:cubicBezTo>
                    <a:pt x="3778" y="7334"/>
                    <a:pt x="3879" y="7329"/>
                    <a:pt x="3985" y="7319"/>
                  </a:cubicBezTo>
                  <a:cubicBezTo>
                    <a:pt x="2079" y="7161"/>
                    <a:pt x="616" y="5573"/>
                    <a:pt x="621" y="3662"/>
                  </a:cubicBezTo>
                  <a:lnTo>
                    <a:pt x="621" y="3638"/>
                  </a:lnTo>
                  <a:lnTo>
                    <a:pt x="621" y="3561"/>
                  </a:lnTo>
                  <a:lnTo>
                    <a:pt x="621" y="3523"/>
                  </a:lnTo>
                  <a:lnTo>
                    <a:pt x="621" y="3460"/>
                  </a:lnTo>
                  <a:lnTo>
                    <a:pt x="621" y="3417"/>
                  </a:lnTo>
                  <a:cubicBezTo>
                    <a:pt x="621" y="3403"/>
                    <a:pt x="621" y="3379"/>
                    <a:pt x="626" y="3364"/>
                  </a:cubicBezTo>
                  <a:cubicBezTo>
                    <a:pt x="626" y="3345"/>
                    <a:pt x="626" y="3335"/>
                    <a:pt x="626" y="3316"/>
                  </a:cubicBezTo>
                  <a:cubicBezTo>
                    <a:pt x="631" y="3302"/>
                    <a:pt x="631" y="3282"/>
                    <a:pt x="636" y="3263"/>
                  </a:cubicBezTo>
                  <a:cubicBezTo>
                    <a:pt x="636" y="3249"/>
                    <a:pt x="636" y="3234"/>
                    <a:pt x="640" y="3220"/>
                  </a:cubicBezTo>
                  <a:cubicBezTo>
                    <a:pt x="640" y="3205"/>
                    <a:pt x="645" y="3181"/>
                    <a:pt x="645" y="3167"/>
                  </a:cubicBezTo>
                  <a:lnTo>
                    <a:pt x="650" y="3124"/>
                  </a:lnTo>
                  <a:cubicBezTo>
                    <a:pt x="650" y="3104"/>
                    <a:pt x="655" y="3085"/>
                    <a:pt x="660" y="3071"/>
                  </a:cubicBezTo>
                  <a:cubicBezTo>
                    <a:pt x="665" y="3051"/>
                    <a:pt x="665" y="3042"/>
                    <a:pt x="669" y="3027"/>
                  </a:cubicBezTo>
                  <a:cubicBezTo>
                    <a:pt x="669" y="3013"/>
                    <a:pt x="674" y="2989"/>
                    <a:pt x="679" y="2970"/>
                  </a:cubicBezTo>
                  <a:cubicBezTo>
                    <a:pt x="679" y="2955"/>
                    <a:pt x="684" y="2945"/>
                    <a:pt x="684" y="2931"/>
                  </a:cubicBezTo>
                  <a:cubicBezTo>
                    <a:pt x="689" y="2917"/>
                    <a:pt x="693" y="2893"/>
                    <a:pt x="698" y="2873"/>
                  </a:cubicBezTo>
                  <a:lnTo>
                    <a:pt x="708" y="2840"/>
                  </a:lnTo>
                  <a:cubicBezTo>
                    <a:pt x="713" y="2806"/>
                    <a:pt x="717" y="2777"/>
                    <a:pt x="727" y="2748"/>
                  </a:cubicBezTo>
                  <a:lnTo>
                    <a:pt x="727" y="2743"/>
                  </a:lnTo>
                  <a:cubicBezTo>
                    <a:pt x="737" y="2715"/>
                    <a:pt x="741" y="2686"/>
                    <a:pt x="751" y="2652"/>
                  </a:cubicBezTo>
                  <a:lnTo>
                    <a:pt x="761" y="2623"/>
                  </a:lnTo>
                  <a:cubicBezTo>
                    <a:pt x="766" y="2604"/>
                    <a:pt x="775" y="2580"/>
                    <a:pt x="780" y="2561"/>
                  </a:cubicBezTo>
                  <a:lnTo>
                    <a:pt x="790" y="2527"/>
                  </a:lnTo>
                  <a:lnTo>
                    <a:pt x="809" y="2464"/>
                  </a:lnTo>
                  <a:lnTo>
                    <a:pt x="823" y="2431"/>
                  </a:lnTo>
                  <a:lnTo>
                    <a:pt x="843" y="2378"/>
                  </a:lnTo>
                  <a:lnTo>
                    <a:pt x="857" y="2344"/>
                  </a:lnTo>
                  <a:lnTo>
                    <a:pt x="876" y="2286"/>
                  </a:lnTo>
                  <a:lnTo>
                    <a:pt x="891" y="2253"/>
                  </a:lnTo>
                  <a:lnTo>
                    <a:pt x="915" y="2195"/>
                  </a:lnTo>
                  <a:lnTo>
                    <a:pt x="929" y="2166"/>
                  </a:lnTo>
                  <a:lnTo>
                    <a:pt x="958" y="2108"/>
                  </a:lnTo>
                  <a:lnTo>
                    <a:pt x="963" y="2089"/>
                  </a:lnTo>
                  <a:cubicBezTo>
                    <a:pt x="1122" y="1757"/>
                    <a:pt x="1324" y="1454"/>
                    <a:pt x="1569" y="1184"/>
                  </a:cubicBezTo>
                  <a:lnTo>
                    <a:pt x="1593" y="1160"/>
                  </a:lnTo>
                  <a:lnTo>
                    <a:pt x="1627" y="1122"/>
                  </a:lnTo>
                  <a:lnTo>
                    <a:pt x="1661" y="1093"/>
                  </a:lnTo>
                  <a:lnTo>
                    <a:pt x="1689" y="1059"/>
                  </a:lnTo>
                  <a:lnTo>
                    <a:pt x="1723" y="1026"/>
                  </a:lnTo>
                  <a:lnTo>
                    <a:pt x="1757" y="997"/>
                  </a:lnTo>
                  <a:lnTo>
                    <a:pt x="1790" y="963"/>
                  </a:lnTo>
                  <a:lnTo>
                    <a:pt x="1824" y="934"/>
                  </a:lnTo>
                  <a:lnTo>
                    <a:pt x="1858" y="905"/>
                  </a:lnTo>
                  <a:lnTo>
                    <a:pt x="1892" y="872"/>
                  </a:lnTo>
                  <a:lnTo>
                    <a:pt x="1925" y="843"/>
                  </a:lnTo>
                  <a:lnTo>
                    <a:pt x="1959" y="814"/>
                  </a:lnTo>
                  <a:lnTo>
                    <a:pt x="1997" y="785"/>
                  </a:lnTo>
                  <a:lnTo>
                    <a:pt x="2031" y="761"/>
                  </a:lnTo>
                  <a:lnTo>
                    <a:pt x="2065" y="732"/>
                  </a:lnTo>
                  <a:lnTo>
                    <a:pt x="2103" y="703"/>
                  </a:lnTo>
                  <a:lnTo>
                    <a:pt x="2142" y="679"/>
                  </a:lnTo>
                  <a:lnTo>
                    <a:pt x="2175" y="650"/>
                  </a:lnTo>
                  <a:lnTo>
                    <a:pt x="2214" y="626"/>
                  </a:lnTo>
                  <a:lnTo>
                    <a:pt x="2252" y="597"/>
                  </a:lnTo>
                  <a:lnTo>
                    <a:pt x="2291" y="573"/>
                  </a:lnTo>
                  <a:lnTo>
                    <a:pt x="2329" y="549"/>
                  </a:lnTo>
                  <a:lnTo>
                    <a:pt x="2368" y="525"/>
                  </a:lnTo>
                  <a:lnTo>
                    <a:pt x="2406" y="501"/>
                  </a:lnTo>
                  <a:lnTo>
                    <a:pt x="2445" y="477"/>
                  </a:lnTo>
                  <a:lnTo>
                    <a:pt x="2488" y="458"/>
                  </a:lnTo>
                  <a:lnTo>
                    <a:pt x="2527" y="434"/>
                  </a:lnTo>
                  <a:lnTo>
                    <a:pt x="2570" y="410"/>
                  </a:lnTo>
                  <a:lnTo>
                    <a:pt x="2608" y="390"/>
                  </a:lnTo>
                  <a:lnTo>
                    <a:pt x="2657" y="366"/>
                  </a:lnTo>
                  <a:lnTo>
                    <a:pt x="2709" y="338"/>
                  </a:lnTo>
                  <a:lnTo>
                    <a:pt x="2772" y="313"/>
                  </a:lnTo>
                  <a:lnTo>
                    <a:pt x="2811" y="294"/>
                  </a:lnTo>
                  <a:lnTo>
                    <a:pt x="2854" y="275"/>
                  </a:lnTo>
                  <a:lnTo>
                    <a:pt x="2897" y="261"/>
                  </a:lnTo>
                  <a:lnTo>
                    <a:pt x="2940" y="241"/>
                  </a:lnTo>
                  <a:lnTo>
                    <a:pt x="2984" y="227"/>
                  </a:lnTo>
                  <a:lnTo>
                    <a:pt x="3027" y="208"/>
                  </a:lnTo>
                  <a:lnTo>
                    <a:pt x="3070" y="193"/>
                  </a:lnTo>
                  <a:lnTo>
                    <a:pt x="3114" y="179"/>
                  </a:lnTo>
                  <a:lnTo>
                    <a:pt x="3157" y="164"/>
                  </a:lnTo>
                  <a:lnTo>
                    <a:pt x="3205" y="150"/>
                  </a:lnTo>
                  <a:lnTo>
                    <a:pt x="3248" y="135"/>
                  </a:lnTo>
                  <a:lnTo>
                    <a:pt x="3292" y="121"/>
                  </a:lnTo>
                  <a:lnTo>
                    <a:pt x="3335" y="111"/>
                  </a:lnTo>
                  <a:lnTo>
                    <a:pt x="3383" y="97"/>
                  </a:lnTo>
                  <a:lnTo>
                    <a:pt x="3426" y="87"/>
                  </a:lnTo>
                  <a:lnTo>
                    <a:pt x="3475" y="78"/>
                  </a:lnTo>
                  <a:lnTo>
                    <a:pt x="3518" y="68"/>
                  </a:lnTo>
                  <a:lnTo>
                    <a:pt x="3566" y="58"/>
                  </a:lnTo>
                  <a:lnTo>
                    <a:pt x="3609" y="49"/>
                  </a:lnTo>
                  <a:lnTo>
                    <a:pt x="3662" y="39"/>
                  </a:lnTo>
                  <a:lnTo>
                    <a:pt x="3706" y="34"/>
                  </a:lnTo>
                  <a:lnTo>
                    <a:pt x="3754" y="25"/>
                  </a:lnTo>
                  <a:lnTo>
                    <a:pt x="3797" y="20"/>
                  </a:lnTo>
                  <a:lnTo>
                    <a:pt x="3850" y="15"/>
                  </a:lnTo>
                  <a:lnTo>
                    <a:pt x="3893" y="10"/>
                  </a:lnTo>
                  <a:lnTo>
                    <a:pt x="3946" y="6"/>
                  </a:lnTo>
                  <a:lnTo>
                    <a:pt x="3951" y="6"/>
                  </a:lnTo>
                  <a:lnTo>
                    <a:pt x="3898" y="1"/>
                  </a:ln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6" name="Google Shape;14416;p93"/>
            <p:cNvSpPr/>
            <p:nvPr/>
          </p:nvSpPr>
          <p:spPr>
            <a:xfrm>
              <a:off x="6290422" y="2615251"/>
              <a:ext cx="80545" cy="50383"/>
            </a:xfrm>
            <a:custGeom>
              <a:avLst/>
              <a:gdLst/>
              <a:ahLst/>
              <a:cxnLst/>
              <a:rect l="l" t="t" r="r" b="b"/>
              <a:pathLst>
                <a:path w="3071" h="1921" extrusionOk="0">
                  <a:moveTo>
                    <a:pt x="1468" y="0"/>
                  </a:moveTo>
                  <a:cubicBezTo>
                    <a:pt x="660" y="0"/>
                    <a:pt x="1" y="655"/>
                    <a:pt x="1" y="1468"/>
                  </a:cubicBezTo>
                  <a:lnTo>
                    <a:pt x="1" y="1920"/>
                  </a:lnTo>
                  <a:lnTo>
                    <a:pt x="130" y="1877"/>
                  </a:lnTo>
                  <a:cubicBezTo>
                    <a:pt x="150" y="1867"/>
                    <a:pt x="169" y="1862"/>
                    <a:pt x="188" y="1862"/>
                  </a:cubicBezTo>
                  <a:cubicBezTo>
                    <a:pt x="203" y="1862"/>
                    <a:pt x="1425" y="1857"/>
                    <a:pt x="1973" y="1092"/>
                  </a:cubicBezTo>
                  <a:cubicBezTo>
                    <a:pt x="2014" y="1038"/>
                    <a:pt x="2073" y="1012"/>
                    <a:pt x="2132" y="1012"/>
                  </a:cubicBezTo>
                  <a:cubicBezTo>
                    <a:pt x="2217" y="1012"/>
                    <a:pt x="2302" y="1067"/>
                    <a:pt x="2325" y="1165"/>
                  </a:cubicBezTo>
                  <a:cubicBezTo>
                    <a:pt x="2329" y="1189"/>
                    <a:pt x="2474" y="1766"/>
                    <a:pt x="2931" y="1867"/>
                  </a:cubicBezTo>
                  <a:lnTo>
                    <a:pt x="2945" y="1872"/>
                  </a:lnTo>
                  <a:lnTo>
                    <a:pt x="3070" y="1910"/>
                  </a:lnTo>
                  <a:lnTo>
                    <a:pt x="3070" y="1468"/>
                  </a:lnTo>
                  <a:cubicBezTo>
                    <a:pt x="3070" y="659"/>
                    <a:pt x="2416" y="0"/>
                    <a:pt x="1608" y="0"/>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7" name="Google Shape;14417;p93"/>
            <p:cNvSpPr/>
            <p:nvPr/>
          </p:nvSpPr>
          <p:spPr>
            <a:xfrm>
              <a:off x="6321711" y="2717329"/>
              <a:ext cx="18333" cy="17336"/>
            </a:xfrm>
            <a:custGeom>
              <a:avLst/>
              <a:gdLst/>
              <a:ahLst/>
              <a:cxnLst/>
              <a:rect l="l" t="t" r="r" b="b"/>
              <a:pathLst>
                <a:path w="699" h="661" extrusionOk="0">
                  <a:moveTo>
                    <a:pt x="1" y="1"/>
                  </a:moveTo>
                  <a:lnTo>
                    <a:pt x="1" y="328"/>
                  </a:lnTo>
                  <a:lnTo>
                    <a:pt x="342" y="660"/>
                  </a:lnTo>
                  <a:lnTo>
                    <a:pt x="699" y="294"/>
                  </a:lnTo>
                  <a:lnTo>
                    <a:pt x="699" y="6"/>
                  </a:lnTo>
                  <a:lnTo>
                    <a:pt x="607" y="10"/>
                  </a:lnTo>
                  <a:cubicBezTo>
                    <a:pt x="564" y="15"/>
                    <a:pt x="530" y="15"/>
                    <a:pt x="492" y="15"/>
                  </a:cubicBezTo>
                  <a:lnTo>
                    <a:pt x="203" y="15"/>
                  </a:lnTo>
                  <a:cubicBezTo>
                    <a:pt x="169" y="15"/>
                    <a:pt x="131" y="15"/>
                    <a:pt x="87" y="10"/>
                  </a:cubicBezTo>
                  <a:lnTo>
                    <a:pt x="1" y="1"/>
                  </a:ln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8" name="Google Shape;14418;p93"/>
            <p:cNvSpPr/>
            <p:nvPr/>
          </p:nvSpPr>
          <p:spPr>
            <a:xfrm>
              <a:off x="6282606" y="2649059"/>
              <a:ext cx="96045" cy="59851"/>
            </a:xfrm>
            <a:custGeom>
              <a:avLst/>
              <a:gdLst/>
              <a:ahLst/>
              <a:cxnLst/>
              <a:rect l="l" t="t" r="r" b="b"/>
              <a:pathLst>
                <a:path w="3662" h="2282" extrusionOk="0">
                  <a:moveTo>
                    <a:pt x="2291" y="1"/>
                  </a:moveTo>
                  <a:lnTo>
                    <a:pt x="2214" y="58"/>
                  </a:lnTo>
                  <a:cubicBezTo>
                    <a:pt x="1607" y="564"/>
                    <a:pt x="732" y="573"/>
                    <a:pt x="693" y="573"/>
                  </a:cubicBezTo>
                  <a:lnTo>
                    <a:pt x="688" y="573"/>
                  </a:lnTo>
                  <a:cubicBezTo>
                    <a:pt x="669" y="568"/>
                    <a:pt x="650" y="568"/>
                    <a:pt x="631" y="564"/>
                  </a:cubicBezTo>
                  <a:lnTo>
                    <a:pt x="520" y="520"/>
                  </a:lnTo>
                  <a:lnTo>
                    <a:pt x="520" y="703"/>
                  </a:lnTo>
                  <a:lnTo>
                    <a:pt x="0" y="703"/>
                  </a:lnTo>
                  <a:lnTo>
                    <a:pt x="0" y="1305"/>
                  </a:lnTo>
                  <a:lnTo>
                    <a:pt x="534" y="1305"/>
                  </a:lnTo>
                  <a:cubicBezTo>
                    <a:pt x="631" y="1868"/>
                    <a:pt x="1117" y="2281"/>
                    <a:pt x="1694" y="2281"/>
                  </a:cubicBezTo>
                  <a:lnTo>
                    <a:pt x="1983" y="2281"/>
                  </a:lnTo>
                  <a:cubicBezTo>
                    <a:pt x="2555" y="2281"/>
                    <a:pt x="3041" y="1872"/>
                    <a:pt x="3142" y="1309"/>
                  </a:cubicBezTo>
                  <a:lnTo>
                    <a:pt x="3662" y="1309"/>
                  </a:lnTo>
                  <a:lnTo>
                    <a:pt x="3662" y="708"/>
                  </a:lnTo>
                  <a:lnTo>
                    <a:pt x="3162" y="708"/>
                  </a:lnTo>
                  <a:lnTo>
                    <a:pt x="3162" y="525"/>
                  </a:lnTo>
                  <a:lnTo>
                    <a:pt x="3051" y="564"/>
                  </a:lnTo>
                  <a:cubicBezTo>
                    <a:pt x="3030" y="570"/>
                    <a:pt x="3011" y="574"/>
                    <a:pt x="2993" y="574"/>
                  </a:cubicBezTo>
                  <a:cubicBezTo>
                    <a:pt x="2981" y="574"/>
                    <a:pt x="2970" y="572"/>
                    <a:pt x="2959" y="568"/>
                  </a:cubicBezTo>
                  <a:cubicBezTo>
                    <a:pt x="2700" y="511"/>
                    <a:pt x="2493" y="347"/>
                    <a:pt x="2339" y="82"/>
                  </a:cubicBezTo>
                  <a:lnTo>
                    <a:pt x="2291" y="1"/>
                  </a:ln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19" name="Google Shape;14419;p93"/>
            <p:cNvSpPr/>
            <p:nvPr/>
          </p:nvSpPr>
          <p:spPr>
            <a:xfrm>
              <a:off x="6273269" y="2730207"/>
              <a:ext cx="114483" cy="46528"/>
            </a:xfrm>
            <a:custGeom>
              <a:avLst/>
              <a:gdLst/>
              <a:ahLst/>
              <a:cxnLst/>
              <a:rect l="l" t="t" r="r" b="b"/>
              <a:pathLst>
                <a:path w="4365" h="1774" extrusionOk="0">
                  <a:moveTo>
                    <a:pt x="2820" y="1"/>
                  </a:moveTo>
                  <a:lnTo>
                    <a:pt x="2310" y="525"/>
                  </a:lnTo>
                  <a:cubicBezTo>
                    <a:pt x="2281" y="559"/>
                    <a:pt x="2238" y="573"/>
                    <a:pt x="2189" y="573"/>
                  </a:cubicBezTo>
                  <a:cubicBezTo>
                    <a:pt x="2146" y="573"/>
                    <a:pt x="2108" y="559"/>
                    <a:pt x="2074" y="530"/>
                  </a:cubicBezTo>
                  <a:lnTo>
                    <a:pt x="1540" y="10"/>
                  </a:lnTo>
                  <a:lnTo>
                    <a:pt x="558" y="395"/>
                  </a:lnTo>
                  <a:lnTo>
                    <a:pt x="549" y="395"/>
                  </a:lnTo>
                  <a:cubicBezTo>
                    <a:pt x="313" y="496"/>
                    <a:pt x="125" y="679"/>
                    <a:pt x="24" y="915"/>
                  </a:cubicBezTo>
                  <a:lnTo>
                    <a:pt x="0" y="973"/>
                  </a:lnTo>
                  <a:lnTo>
                    <a:pt x="48" y="1016"/>
                  </a:lnTo>
                  <a:cubicBezTo>
                    <a:pt x="669" y="1521"/>
                    <a:pt x="1424" y="1774"/>
                    <a:pt x="2180" y="1774"/>
                  </a:cubicBezTo>
                  <a:cubicBezTo>
                    <a:pt x="2935" y="1774"/>
                    <a:pt x="3691" y="1521"/>
                    <a:pt x="4311" y="1016"/>
                  </a:cubicBezTo>
                  <a:lnTo>
                    <a:pt x="4364" y="973"/>
                  </a:lnTo>
                  <a:lnTo>
                    <a:pt x="4336" y="910"/>
                  </a:lnTo>
                  <a:cubicBezTo>
                    <a:pt x="4234" y="674"/>
                    <a:pt x="4042" y="491"/>
                    <a:pt x="3806" y="395"/>
                  </a:cubicBezTo>
                  <a:lnTo>
                    <a:pt x="3801" y="395"/>
                  </a:lnTo>
                  <a:lnTo>
                    <a:pt x="2820" y="1"/>
                  </a:lnTo>
                  <a:close/>
                </a:path>
              </a:pathLst>
            </a:custGeom>
            <a:solidFill>
              <a:srgbClr val="94A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0" name="Google Shape;14420;p93"/>
            <p:cNvSpPr/>
            <p:nvPr/>
          </p:nvSpPr>
          <p:spPr>
            <a:xfrm>
              <a:off x="6290422" y="2615251"/>
              <a:ext cx="46475" cy="50383"/>
            </a:xfrm>
            <a:custGeom>
              <a:avLst/>
              <a:gdLst/>
              <a:ahLst/>
              <a:cxnLst/>
              <a:rect l="l" t="t" r="r" b="b"/>
              <a:pathLst>
                <a:path w="1772" h="1921" extrusionOk="0">
                  <a:moveTo>
                    <a:pt x="1468" y="0"/>
                  </a:moveTo>
                  <a:cubicBezTo>
                    <a:pt x="660" y="0"/>
                    <a:pt x="1" y="659"/>
                    <a:pt x="1" y="1468"/>
                  </a:cubicBezTo>
                  <a:lnTo>
                    <a:pt x="1" y="1920"/>
                  </a:lnTo>
                  <a:lnTo>
                    <a:pt x="130" y="1877"/>
                  </a:lnTo>
                  <a:cubicBezTo>
                    <a:pt x="150" y="1867"/>
                    <a:pt x="169" y="1867"/>
                    <a:pt x="188" y="1867"/>
                  </a:cubicBezTo>
                  <a:cubicBezTo>
                    <a:pt x="280" y="1862"/>
                    <a:pt x="376" y="1857"/>
                    <a:pt x="467" y="1843"/>
                  </a:cubicBezTo>
                  <a:lnTo>
                    <a:pt x="467" y="1468"/>
                  </a:lnTo>
                  <a:cubicBezTo>
                    <a:pt x="467" y="722"/>
                    <a:pt x="1030" y="92"/>
                    <a:pt x="1771" y="10"/>
                  </a:cubicBezTo>
                  <a:cubicBezTo>
                    <a:pt x="1718" y="5"/>
                    <a:pt x="1661" y="0"/>
                    <a:pt x="1608" y="0"/>
                  </a:cubicBezTo>
                  <a:close/>
                </a:path>
              </a:pathLst>
            </a:custGeom>
            <a:solidFill>
              <a:srgbClr val="6D8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1" name="Google Shape;14421;p93"/>
            <p:cNvSpPr/>
            <p:nvPr/>
          </p:nvSpPr>
          <p:spPr>
            <a:xfrm>
              <a:off x="6336110" y="2717329"/>
              <a:ext cx="3934" cy="420"/>
            </a:xfrm>
            <a:custGeom>
              <a:avLst/>
              <a:gdLst/>
              <a:ahLst/>
              <a:cxnLst/>
              <a:rect l="l" t="t" r="r" b="b"/>
              <a:pathLst>
                <a:path w="150" h="16" extrusionOk="0">
                  <a:moveTo>
                    <a:pt x="150" y="1"/>
                  </a:moveTo>
                  <a:lnTo>
                    <a:pt x="58" y="10"/>
                  </a:lnTo>
                  <a:lnTo>
                    <a:pt x="0" y="15"/>
                  </a:lnTo>
                  <a:lnTo>
                    <a:pt x="150" y="15"/>
                  </a:lnTo>
                  <a:lnTo>
                    <a:pt x="150" y="1"/>
                  </a:ln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2" name="Google Shape;14422;p93"/>
            <p:cNvSpPr/>
            <p:nvPr/>
          </p:nvSpPr>
          <p:spPr>
            <a:xfrm>
              <a:off x="6321711" y="2717329"/>
              <a:ext cx="14032" cy="17336"/>
            </a:xfrm>
            <a:custGeom>
              <a:avLst/>
              <a:gdLst/>
              <a:ahLst/>
              <a:cxnLst/>
              <a:rect l="l" t="t" r="r" b="b"/>
              <a:pathLst>
                <a:path w="535" h="661" extrusionOk="0">
                  <a:moveTo>
                    <a:pt x="1" y="1"/>
                  </a:moveTo>
                  <a:lnTo>
                    <a:pt x="1" y="328"/>
                  </a:lnTo>
                  <a:lnTo>
                    <a:pt x="342" y="660"/>
                  </a:lnTo>
                  <a:lnTo>
                    <a:pt x="535" y="463"/>
                  </a:lnTo>
                  <a:lnTo>
                    <a:pt x="395" y="328"/>
                  </a:lnTo>
                  <a:lnTo>
                    <a:pt x="395" y="15"/>
                  </a:lnTo>
                  <a:lnTo>
                    <a:pt x="203" y="15"/>
                  </a:lnTo>
                  <a:cubicBezTo>
                    <a:pt x="169" y="15"/>
                    <a:pt x="131" y="15"/>
                    <a:pt x="87" y="10"/>
                  </a:cubicBezTo>
                  <a:lnTo>
                    <a:pt x="1" y="1"/>
                  </a:ln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3" name="Google Shape;14423;p93"/>
            <p:cNvSpPr/>
            <p:nvPr/>
          </p:nvSpPr>
          <p:spPr>
            <a:xfrm>
              <a:off x="6308598" y="2651708"/>
              <a:ext cx="39394" cy="15946"/>
            </a:xfrm>
            <a:custGeom>
              <a:avLst/>
              <a:gdLst/>
              <a:ahLst/>
              <a:cxnLst/>
              <a:rect l="l" t="t" r="r" b="b"/>
              <a:pathLst>
                <a:path w="1502" h="608" extrusionOk="0">
                  <a:moveTo>
                    <a:pt x="1367" y="1"/>
                  </a:moveTo>
                  <a:lnTo>
                    <a:pt x="1290" y="68"/>
                  </a:lnTo>
                  <a:cubicBezTo>
                    <a:pt x="871" y="415"/>
                    <a:pt x="337" y="535"/>
                    <a:pt x="0" y="583"/>
                  </a:cubicBezTo>
                  <a:lnTo>
                    <a:pt x="39" y="597"/>
                  </a:lnTo>
                  <a:cubicBezTo>
                    <a:pt x="58" y="602"/>
                    <a:pt x="77" y="607"/>
                    <a:pt x="101" y="607"/>
                  </a:cubicBezTo>
                  <a:lnTo>
                    <a:pt x="106" y="607"/>
                  </a:lnTo>
                  <a:cubicBezTo>
                    <a:pt x="145" y="607"/>
                    <a:pt x="891" y="602"/>
                    <a:pt x="1502" y="217"/>
                  </a:cubicBezTo>
                  <a:cubicBezTo>
                    <a:pt x="1473" y="174"/>
                    <a:pt x="1444" y="135"/>
                    <a:pt x="1420" y="92"/>
                  </a:cubicBezTo>
                  <a:lnTo>
                    <a:pt x="1367" y="1"/>
                  </a:ln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4" name="Google Shape;14424;p93"/>
            <p:cNvSpPr/>
            <p:nvPr/>
          </p:nvSpPr>
          <p:spPr>
            <a:xfrm>
              <a:off x="6296218" y="2666238"/>
              <a:ext cx="39918" cy="42803"/>
            </a:xfrm>
            <a:custGeom>
              <a:avLst/>
              <a:gdLst/>
              <a:ahLst/>
              <a:cxnLst/>
              <a:rect l="l" t="t" r="r" b="b"/>
              <a:pathLst>
                <a:path w="1522" h="1632" extrusionOk="0">
                  <a:moveTo>
                    <a:pt x="1" y="0"/>
                  </a:moveTo>
                  <a:lnTo>
                    <a:pt x="1" y="457"/>
                  </a:lnTo>
                  <a:cubicBezTo>
                    <a:pt x="1" y="1107"/>
                    <a:pt x="525" y="1631"/>
                    <a:pt x="1175" y="1631"/>
                  </a:cubicBezTo>
                  <a:lnTo>
                    <a:pt x="1521" y="1631"/>
                  </a:lnTo>
                  <a:cubicBezTo>
                    <a:pt x="891" y="1602"/>
                    <a:pt x="400" y="1083"/>
                    <a:pt x="400" y="457"/>
                  </a:cubicBezTo>
                  <a:lnTo>
                    <a:pt x="400" y="39"/>
                  </a:lnTo>
                  <a:cubicBezTo>
                    <a:pt x="270" y="48"/>
                    <a:pt x="184" y="53"/>
                    <a:pt x="174" y="53"/>
                  </a:cubicBezTo>
                  <a:lnTo>
                    <a:pt x="164" y="53"/>
                  </a:lnTo>
                  <a:cubicBezTo>
                    <a:pt x="145" y="48"/>
                    <a:pt x="131" y="48"/>
                    <a:pt x="112" y="43"/>
                  </a:cubicBezTo>
                  <a:lnTo>
                    <a:pt x="1" y="0"/>
                  </a:ln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5" name="Google Shape;14425;p93"/>
            <p:cNvSpPr/>
            <p:nvPr/>
          </p:nvSpPr>
          <p:spPr>
            <a:xfrm>
              <a:off x="6273269" y="2730338"/>
              <a:ext cx="62474" cy="46213"/>
            </a:xfrm>
            <a:custGeom>
              <a:avLst/>
              <a:gdLst/>
              <a:ahLst/>
              <a:cxnLst/>
              <a:rect l="l" t="t" r="r" b="b"/>
              <a:pathLst>
                <a:path w="2382" h="1762" extrusionOk="0">
                  <a:moveTo>
                    <a:pt x="1540" y="0"/>
                  </a:moveTo>
                  <a:lnTo>
                    <a:pt x="558" y="385"/>
                  </a:lnTo>
                  <a:lnTo>
                    <a:pt x="549" y="385"/>
                  </a:lnTo>
                  <a:cubicBezTo>
                    <a:pt x="313" y="486"/>
                    <a:pt x="125" y="669"/>
                    <a:pt x="24" y="905"/>
                  </a:cubicBezTo>
                  <a:lnTo>
                    <a:pt x="0" y="963"/>
                  </a:lnTo>
                  <a:lnTo>
                    <a:pt x="48" y="1006"/>
                  </a:lnTo>
                  <a:cubicBezTo>
                    <a:pt x="650" y="1492"/>
                    <a:pt x="1405" y="1762"/>
                    <a:pt x="2180" y="1762"/>
                  </a:cubicBezTo>
                  <a:cubicBezTo>
                    <a:pt x="2247" y="1762"/>
                    <a:pt x="2315" y="1762"/>
                    <a:pt x="2382" y="1757"/>
                  </a:cubicBezTo>
                  <a:cubicBezTo>
                    <a:pt x="1675" y="1713"/>
                    <a:pt x="996" y="1449"/>
                    <a:pt x="448" y="1006"/>
                  </a:cubicBezTo>
                  <a:lnTo>
                    <a:pt x="400" y="963"/>
                  </a:lnTo>
                  <a:lnTo>
                    <a:pt x="424" y="905"/>
                  </a:lnTo>
                  <a:cubicBezTo>
                    <a:pt x="525" y="669"/>
                    <a:pt x="712" y="486"/>
                    <a:pt x="948" y="385"/>
                  </a:cubicBezTo>
                  <a:lnTo>
                    <a:pt x="958" y="385"/>
                  </a:lnTo>
                  <a:lnTo>
                    <a:pt x="1655" y="111"/>
                  </a:lnTo>
                  <a:lnTo>
                    <a:pt x="1540" y="0"/>
                  </a:lnTo>
                  <a:close/>
                </a:path>
              </a:pathLst>
            </a:custGeom>
            <a:solidFill>
              <a:srgbClr val="7D8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6" name="Google Shape;14426;p93"/>
            <p:cNvSpPr/>
            <p:nvPr/>
          </p:nvSpPr>
          <p:spPr>
            <a:xfrm>
              <a:off x="6226558" y="2433390"/>
              <a:ext cx="342793" cy="353389"/>
            </a:xfrm>
            <a:custGeom>
              <a:avLst/>
              <a:gdLst/>
              <a:ahLst/>
              <a:cxnLst/>
              <a:rect l="l" t="t" r="r" b="b"/>
              <a:pathLst>
                <a:path w="13070" h="13474" extrusionOk="0">
                  <a:moveTo>
                    <a:pt x="10500" y="727"/>
                  </a:moveTo>
                  <a:lnTo>
                    <a:pt x="12314" y="2541"/>
                  </a:lnTo>
                  <a:lnTo>
                    <a:pt x="10500" y="2541"/>
                  </a:lnTo>
                  <a:lnTo>
                    <a:pt x="10500" y="727"/>
                  </a:lnTo>
                  <a:close/>
                  <a:moveTo>
                    <a:pt x="8595" y="2050"/>
                  </a:moveTo>
                  <a:lnTo>
                    <a:pt x="10409" y="3864"/>
                  </a:lnTo>
                  <a:lnTo>
                    <a:pt x="8595" y="3864"/>
                  </a:lnTo>
                  <a:lnTo>
                    <a:pt x="8595" y="3859"/>
                  </a:lnTo>
                  <a:lnTo>
                    <a:pt x="8595" y="2050"/>
                  </a:lnTo>
                  <a:close/>
                  <a:moveTo>
                    <a:pt x="4023" y="7030"/>
                  </a:moveTo>
                  <a:cubicBezTo>
                    <a:pt x="4721" y="7030"/>
                    <a:pt x="5294" y="7666"/>
                    <a:pt x="5294" y="8440"/>
                  </a:cubicBezTo>
                  <a:lnTo>
                    <a:pt x="5294" y="8536"/>
                  </a:lnTo>
                  <a:cubicBezTo>
                    <a:pt x="5279" y="8541"/>
                    <a:pt x="5265" y="8541"/>
                    <a:pt x="5250" y="8546"/>
                  </a:cubicBezTo>
                  <a:lnTo>
                    <a:pt x="5246" y="8546"/>
                  </a:lnTo>
                  <a:cubicBezTo>
                    <a:pt x="4846" y="8450"/>
                    <a:pt x="4716" y="7868"/>
                    <a:pt x="4716" y="7863"/>
                  </a:cubicBezTo>
                  <a:cubicBezTo>
                    <a:pt x="4694" y="7752"/>
                    <a:pt x="4599" y="7690"/>
                    <a:pt x="4504" y="7690"/>
                  </a:cubicBezTo>
                  <a:cubicBezTo>
                    <a:pt x="4437" y="7690"/>
                    <a:pt x="4370" y="7721"/>
                    <a:pt x="4327" y="7786"/>
                  </a:cubicBezTo>
                  <a:cubicBezTo>
                    <a:pt x="3836" y="8532"/>
                    <a:pt x="2748" y="8536"/>
                    <a:pt x="2734" y="8536"/>
                  </a:cubicBezTo>
                  <a:cubicBezTo>
                    <a:pt x="2717" y="8544"/>
                    <a:pt x="2699" y="8547"/>
                    <a:pt x="2681" y="8547"/>
                  </a:cubicBezTo>
                  <a:cubicBezTo>
                    <a:pt x="2663" y="8547"/>
                    <a:pt x="2645" y="8544"/>
                    <a:pt x="2628" y="8536"/>
                  </a:cubicBezTo>
                  <a:lnTo>
                    <a:pt x="2628" y="8440"/>
                  </a:lnTo>
                  <a:cubicBezTo>
                    <a:pt x="2628" y="7666"/>
                    <a:pt x="3201" y="7030"/>
                    <a:pt x="3898" y="7030"/>
                  </a:cubicBezTo>
                  <a:close/>
                  <a:moveTo>
                    <a:pt x="2325" y="9090"/>
                  </a:moveTo>
                  <a:cubicBezTo>
                    <a:pt x="2344" y="9099"/>
                    <a:pt x="2368" y="9104"/>
                    <a:pt x="2392" y="9109"/>
                  </a:cubicBezTo>
                  <a:lnTo>
                    <a:pt x="2392" y="9335"/>
                  </a:lnTo>
                  <a:cubicBezTo>
                    <a:pt x="2392" y="9403"/>
                    <a:pt x="2397" y="9470"/>
                    <a:pt x="2407" y="9532"/>
                  </a:cubicBezTo>
                  <a:cubicBezTo>
                    <a:pt x="2301" y="9499"/>
                    <a:pt x="2229" y="9403"/>
                    <a:pt x="2233" y="9292"/>
                  </a:cubicBezTo>
                  <a:cubicBezTo>
                    <a:pt x="2233" y="9215"/>
                    <a:pt x="2267" y="9138"/>
                    <a:pt x="2325" y="9090"/>
                  </a:cubicBezTo>
                  <a:close/>
                  <a:moveTo>
                    <a:pt x="5597" y="9090"/>
                  </a:moveTo>
                  <a:cubicBezTo>
                    <a:pt x="5655" y="9143"/>
                    <a:pt x="5693" y="9215"/>
                    <a:pt x="5688" y="9297"/>
                  </a:cubicBezTo>
                  <a:cubicBezTo>
                    <a:pt x="5693" y="9403"/>
                    <a:pt x="5626" y="9499"/>
                    <a:pt x="5525" y="9532"/>
                  </a:cubicBezTo>
                  <a:cubicBezTo>
                    <a:pt x="5534" y="9465"/>
                    <a:pt x="5534" y="9403"/>
                    <a:pt x="5534" y="9335"/>
                  </a:cubicBezTo>
                  <a:lnTo>
                    <a:pt x="5534" y="9109"/>
                  </a:lnTo>
                  <a:cubicBezTo>
                    <a:pt x="5558" y="9104"/>
                    <a:pt x="5578" y="9099"/>
                    <a:pt x="5597" y="9090"/>
                  </a:cubicBezTo>
                  <a:close/>
                  <a:moveTo>
                    <a:pt x="4432" y="8325"/>
                  </a:moveTo>
                  <a:cubicBezTo>
                    <a:pt x="4553" y="8565"/>
                    <a:pt x="4755" y="8849"/>
                    <a:pt x="5106" y="8950"/>
                  </a:cubicBezTo>
                  <a:lnTo>
                    <a:pt x="5106" y="9335"/>
                  </a:lnTo>
                  <a:cubicBezTo>
                    <a:pt x="5106" y="9956"/>
                    <a:pt x="4654" y="10461"/>
                    <a:pt x="4096" y="10461"/>
                  </a:cubicBezTo>
                  <a:lnTo>
                    <a:pt x="3831" y="10461"/>
                  </a:lnTo>
                  <a:cubicBezTo>
                    <a:pt x="3273" y="10461"/>
                    <a:pt x="2816" y="9956"/>
                    <a:pt x="2816" y="9335"/>
                  </a:cubicBezTo>
                  <a:lnTo>
                    <a:pt x="2816" y="8965"/>
                  </a:lnTo>
                  <a:cubicBezTo>
                    <a:pt x="3080" y="8950"/>
                    <a:pt x="3874" y="8864"/>
                    <a:pt x="4432" y="8325"/>
                  </a:cubicBezTo>
                  <a:close/>
                  <a:moveTo>
                    <a:pt x="4274" y="10876"/>
                  </a:moveTo>
                  <a:lnTo>
                    <a:pt x="4274" y="11101"/>
                  </a:lnTo>
                  <a:lnTo>
                    <a:pt x="3966" y="11419"/>
                  </a:lnTo>
                  <a:lnTo>
                    <a:pt x="3672" y="11135"/>
                  </a:lnTo>
                  <a:lnTo>
                    <a:pt x="3672" y="10880"/>
                  </a:lnTo>
                  <a:cubicBezTo>
                    <a:pt x="3725" y="10885"/>
                    <a:pt x="3778" y="10889"/>
                    <a:pt x="3831" y="10889"/>
                  </a:cubicBezTo>
                  <a:lnTo>
                    <a:pt x="4096" y="10889"/>
                  </a:lnTo>
                  <a:cubicBezTo>
                    <a:pt x="4157" y="10889"/>
                    <a:pt x="4213" y="10885"/>
                    <a:pt x="4274" y="10876"/>
                  </a:cubicBezTo>
                  <a:close/>
                  <a:moveTo>
                    <a:pt x="10072" y="429"/>
                  </a:moveTo>
                  <a:lnTo>
                    <a:pt x="10072" y="2758"/>
                  </a:lnTo>
                  <a:cubicBezTo>
                    <a:pt x="10072" y="2878"/>
                    <a:pt x="10163" y="2974"/>
                    <a:pt x="10283" y="2974"/>
                  </a:cubicBezTo>
                  <a:lnTo>
                    <a:pt x="12617" y="2974"/>
                  </a:lnTo>
                  <a:lnTo>
                    <a:pt x="12617" y="11683"/>
                  </a:lnTo>
                  <a:lnTo>
                    <a:pt x="11140" y="11679"/>
                  </a:lnTo>
                  <a:lnTo>
                    <a:pt x="11140" y="4076"/>
                  </a:lnTo>
                  <a:lnTo>
                    <a:pt x="11140" y="4071"/>
                  </a:lnTo>
                  <a:lnTo>
                    <a:pt x="11140" y="4062"/>
                  </a:lnTo>
                  <a:cubicBezTo>
                    <a:pt x="11140" y="4052"/>
                    <a:pt x="11135" y="4042"/>
                    <a:pt x="11135" y="4037"/>
                  </a:cubicBezTo>
                  <a:cubicBezTo>
                    <a:pt x="11135" y="4028"/>
                    <a:pt x="11130" y="4018"/>
                    <a:pt x="11130" y="4009"/>
                  </a:cubicBezTo>
                  <a:lnTo>
                    <a:pt x="11130" y="4004"/>
                  </a:lnTo>
                  <a:cubicBezTo>
                    <a:pt x="11126" y="3994"/>
                    <a:pt x="11121" y="3985"/>
                    <a:pt x="11116" y="3980"/>
                  </a:cubicBezTo>
                  <a:cubicBezTo>
                    <a:pt x="11111" y="3970"/>
                    <a:pt x="11106" y="3961"/>
                    <a:pt x="11101" y="3956"/>
                  </a:cubicBezTo>
                  <a:lnTo>
                    <a:pt x="11097" y="3951"/>
                  </a:lnTo>
                  <a:cubicBezTo>
                    <a:pt x="11092" y="3941"/>
                    <a:pt x="11087" y="3936"/>
                    <a:pt x="11077" y="3927"/>
                  </a:cubicBezTo>
                  <a:lnTo>
                    <a:pt x="8532" y="1381"/>
                  </a:lnTo>
                  <a:cubicBezTo>
                    <a:pt x="8527" y="1377"/>
                    <a:pt x="8518" y="1367"/>
                    <a:pt x="8513" y="1362"/>
                  </a:cubicBezTo>
                  <a:lnTo>
                    <a:pt x="8508" y="1357"/>
                  </a:lnTo>
                  <a:cubicBezTo>
                    <a:pt x="8498" y="1353"/>
                    <a:pt x="8494" y="1348"/>
                    <a:pt x="8484" y="1343"/>
                  </a:cubicBezTo>
                  <a:cubicBezTo>
                    <a:pt x="8474" y="1338"/>
                    <a:pt x="8469" y="1338"/>
                    <a:pt x="8460" y="1333"/>
                  </a:cubicBezTo>
                  <a:lnTo>
                    <a:pt x="8450" y="1333"/>
                  </a:lnTo>
                  <a:cubicBezTo>
                    <a:pt x="8445" y="1333"/>
                    <a:pt x="8436" y="1328"/>
                    <a:pt x="8426" y="1328"/>
                  </a:cubicBezTo>
                  <a:lnTo>
                    <a:pt x="8402" y="1324"/>
                  </a:lnTo>
                  <a:lnTo>
                    <a:pt x="5197" y="1324"/>
                  </a:lnTo>
                  <a:lnTo>
                    <a:pt x="5197" y="429"/>
                  </a:lnTo>
                  <a:close/>
                  <a:moveTo>
                    <a:pt x="8171" y="1747"/>
                  </a:moveTo>
                  <a:lnTo>
                    <a:pt x="8171" y="4076"/>
                  </a:lnTo>
                  <a:cubicBezTo>
                    <a:pt x="8171" y="4196"/>
                    <a:pt x="8267" y="4293"/>
                    <a:pt x="8383" y="4293"/>
                  </a:cubicBezTo>
                  <a:lnTo>
                    <a:pt x="10717" y="4293"/>
                  </a:lnTo>
                  <a:lnTo>
                    <a:pt x="10717" y="13007"/>
                  </a:lnTo>
                  <a:lnTo>
                    <a:pt x="5794" y="13007"/>
                  </a:lnTo>
                  <a:cubicBezTo>
                    <a:pt x="6992" y="12367"/>
                    <a:pt x="7767" y="11140"/>
                    <a:pt x="7839" y="9783"/>
                  </a:cubicBezTo>
                  <a:lnTo>
                    <a:pt x="7839" y="9759"/>
                  </a:lnTo>
                  <a:lnTo>
                    <a:pt x="7839" y="9677"/>
                  </a:lnTo>
                  <a:lnTo>
                    <a:pt x="7839" y="9638"/>
                  </a:lnTo>
                  <a:lnTo>
                    <a:pt x="7839" y="9624"/>
                  </a:lnTo>
                  <a:lnTo>
                    <a:pt x="7839" y="9571"/>
                  </a:lnTo>
                  <a:lnTo>
                    <a:pt x="7839" y="9537"/>
                  </a:lnTo>
                  <a:lnTo>
                    <a:pt x="7839" y="9523"/>
                  </a:lnTo>
                  <a:lnTo>
                    <a:pt x="7839" y="9465"/>
                  </a:lnTo>
                  <a:lnTo>
                    <a:pt x="7839" y="9436"/>
                  </a:lnTo>
                  <a:lnTo>
                    <a:pt x="7839" y="9417"/>
                  </a:lnTo>
                  <a:lnTo>
                    <a:pt x="7839" y="9359"/>
                  </a:lnTo>
                  <a:lnTo>
                    <a:pt x="7839" y="9311"/>
                  </a:lnTo>
                  <a:cubicBezTo>
                    <a:pt x="7839" y="9297"/>
                    <a:pt x="7839" y="9277"/>
                    <a:pt x="7834" y="9253"/>
                  </a:cubicBezTo>
                  <a:lnTo>
                    <a:pt x="7834" y="9249"/>
                  </a:lnTo>
                  <a:cubicBezTo>
                    <a:pt x="7834" y="9234"/>
                    <a:pt x="7834" y="9220"/>
                    <a:pt x="7829" y="9205"/>
                  </a:cubicBezTo>
                  <a:cubicBezTo>
                    <a:pt x="7829" y="9196"/>
                    <a:pt x="7829" y="9167"/>
                    <a:pt x="7825" y="9148"/>
                  </a:cubicBezTo>
                  <a:lnTo>
                    <a:pt x="7825" y="9138"/>
                  </a:lnTo>
                  <a:cubicBezTo>
                    <a:pt x="7825" y="9128"/>
                    <a:pt x="7825" y="9114"/>
                    <a:pt x="7820" y="9099"/>
                  </a:cubicBezTo>
                  <a:cubicBezTo>
                    <a:pt x="7815" y="9090"/>
                    <a:pt x="7815" y="9061"/>
                    <a:pt x="7810" y="9042"/>
                  </a:cubicBezTo>
                  <a:lnTo>
                    <a:pt x="7810" y="9027"/>
                  </a:lnTo>
                  <a:lnTo>
                    <a:pt x="7810" y="8998"/>
                  </a:lnTo>
                  <a:cubicBezTo>
                    <a:pt x="7810" y="8979"/>
                    <a:pt x="7801" y="8960"/>
                    <a:pt x="7801" y="8941"/>
                  </a:cubicBezTo>
                  <a:lnTo>
                    <a:pt x="7791" y="8897"/>
                  </a:lnTo>
                  <a:cubicBezTo>
                    <a:pt x="7786" y="8864"/>
                    <a:pt x="7781" y="8830"/>
                    <a:pt x="7772" y="8801"/>
                  </a:cubicBezTo>
                  <a:lnTo>
                    <a:pt x="7772" y="8811"/>
                  </a:lnTo>
                  <a:cubicBezTo>
                    <a:pt x="7767" y="8777"/>
                    <a:pt x="7762" y="8743"/>
                    <a:pt x="7752" y="8710"/>
                  </a:cubicBezTo>
                  <a:lnTo>
                    <a:pt x="7743" y="8676"/>
                  </a:lnTo>
                  <a:cubicBezTo>
                    <a:pt x="7738" y="8652"/>
                    <a:pt x="7733" y="8633"/>
                    <a:pt x="7728" y="8609"/>
                  </a:cubicBezTo>
                  <a:lnTo>
                    <a:pt x="7724" y="8585"/>
                  </a:lnTo>
                  <a:lnTo>
                    <a:pt x="7724" y="8575"/>
                  </a:lnTo>
                  <a:cubicBezTo>
                    <a:pt x="7714" y="8551"/>
                    <a:pt x="7709" y="8532"/>
                    <a:pt x="7704" y="8512"/>
                  </a:cubicBezTo>
                  <a:lnTo>
                    <a:pt x="7695" y="8474"/>
                  </a:lnTo>
                  <a:cubicBezTo>
                    <a:pt x="7685" y="8455"/>
                    <a:pt x="7680" y="8435"/>
                    <a:pt x="7676" y="8416"/>
                  </a:cubicBezTo>
                  <a:lnTo>
                    <a:pt x="7661" y="8378"/>
                  </a:lnTo>
                  <a:lnTo>
                    <a:pt x="7642" y="8320"/>
                  </a:lnTo>
                  <a:lnTo>
                    <a:pt x="7632" y="8281"/>
                  </a:lnTo>
                  <a:cubicBezTo>
                    <a:pt x="7623" y="8262"/>
                    <a:pt x="7613" y="8243"/>
                    <a:pt x="7608" y="8224"/>
                  </a:cubicBezTo>
                  <a:lnTo>
                    <a:pt x="7594" y="8190"/>
                  </a:lnTo>
                  <a:lnTo>
                    <a:pt x="7570" y="8127"/>
                  </a:lnTo>
                  <a:lnTo>
                    <a:pt x="7560" y="8103"/>
                  </a:lnTo>
                  <a:lnTo>
                    <a:pt x="7560" y="8099"/>
                  </a:lnTo>
                  <a:cubicBezTo>
                    <a:pt x="7502" y="7954"/>
                    <a:pt x="7435" y="7815"/>
                    <a:pt x="7358" y="7680"/>
                  </a:cubicBezTo>
                  <a:cubicBezTo>
                    <a:pt x="7313" y="7608"/>
                    <a:pt x="7247" y="7577"/>
                    <a:pt x="7182" y="7577"/>
                  </a:cubicBezTo>
                  <a:cubicBezTo>
                    <a:pt x="7040" y="7577"/>
                    <a:pt x="6902" y="7723"/>
                    <a:pt x="6987" y="7892"/>
                  </a:cubicBezTo>
                  <a:cubicBezTo>
                    <a:pt x="7055" y="8012"/>
                    <a:pt x="7113" y="8137"/>
                    <a:pt x="7165" y="8267"/>
                  </a:cubicBezTo>
                  <a:lnTo>
                    <a:pt x="7165" y="8272"/>
                  </a:lnTo>
                  <a:lnTo>
                    <a:pt x="7170" y="8286"/>
                  </a:lnTo>
                  <a:lnTo>
                    <a:pt x="7194" y="8344"/>
                  </a:lnTo>
                  <a:lnTo>
                    <a:pt x="7204" y="8373"/>
                  </a:lnTo>
                  <a:cubicBezTo>
                    <a:pt x="7214" y="8392"/>
                    <a:pt x="7218" y="8411"/>
                    <a:pt x="7228" y="8431"/>
                  </a:cubicBezTo>
                  <a:lnTo>
                    <a:pt x="7238" y="8459"/>
                  </a:lnTo>
                  <a:lnTo>
                    <a:pt x="7257" y="8512"/>
                  </a:lnTo>
                  <a:lnTo>
                    <a:pt x="7267" y="8546"/>
                  </a:lnTo>
                  <a:lnTo>
                    <a:pt x="7281" y="8599"/>
                  </a:lnTo>
                  <a:lnTo>
                    <a:pt x="7291" y="8633"/>
                  </a:lnTo>
                  <a:cubicBezTo>
                    <a:pt x="7295" y="8647"/>
                    <a:pt x="7300" y="8666"/>
                    <a:pt x="7305" y="8686"/>
                  </a:cubicBezTo>
                  <a:lnTo>
                    <a:pt x="7315" y="8719"/>
                  </a:lnTo>
                  <a:cubicBezTo>
                    <a:pt x="7319" y="8739"/>
                    <a:pt x="7324" y="8758"/>
                    <a:pt x="7329" y="8777"/>
                  </a:cubicBezTo>
                  <a:lnTo>
                    <a:pt x="7339" y="8811"/>
                  </a:lnTo>
                  <a:cubicBezTo>
                    <a:pt x="7344" y="8840"/>
                    <a:pt x="7348" y="8868"/>
                    <a:pt x="7358" y="8897"/>
                  </a:cubicBezTo>
                  <a:lnTo>
                    <a:pt x="7358" y="8902"/>
                  </a:lnTo>
                  <a:cubicBezTo>
                    <a:pt x="7363" y="8931"/>
                    <a:pt x="7368" y="8955"/>
                    <a:pt x="7372" y="8984"/>
                  </a:cubicBezTo>
                  <a:lnTo>
                    <a:pt x="7377" y="9027"/>
                  </a:lnTo>
                  <a:cubicBezTo>
                    <a:pt x="7377" y="9042"/>
                    <a:pt x="7382" y="9056"/>
                    <a:pt x="7387" y="9075"/>
                  </a:cubicBezTo>
                  <a:lnTo>
                    <a:pt x="7392" y="9099"/>
                  </a:lnTo>
                  <a:lnTo>
                    <a:pt x="7392" y="9114"/>
                  </a:lnTo>
                  <a:cubicBezTo>
                    <a:pt x="7392" y="9133"/>
                    <a:pt x="7396" y="9148"/>
                    <a:pt x="7396" y="9167"/>
                  </a:cubicBezTo>
                  <a:cubicBezTo>
                    <a:pt x="7401" y="9186"/>
                    <a:pt x="7396" y="9186"/>
                    <a:pt x="7401" y="9196"/>
                  </a:cubicBezTo>
                  <a:lnTo>
                    <a:pt x="7401" y="9205"/>
                  </a:lnTo>
                  <a:cubicBezTo>
                    <a:pt x="7401" y="9225"/>
                    <a:pt x="7406" y="9239"/>
                    <a:pt x="7406" y="9258"/>
                  </a:cubicBezTo>
                  <a:cubicBezTo>
                    <a:pt x="7406" y="9273"/>
                    <a:pt x="7406" y="9282"/>
                    <a:pt x="7411" y="9292"/>
                  </a:cubicBezTo>
                  <a:lnTo>
                    <a:pt x="7411" y="9297"/>
                  </a:lnTo>
                  <a:cubicBezTo>
                    <a:pt x="7411" y="9316"/>
                    <a:pt x="7411" y="9330"/>
                    <a:pt x="7411" y="9350"/>
                  </a:cubicBezTo>
                  <a:cubicBezTo>
                    <a:pt x="7416" y="9364"/>
                    <a:pt x="7411" y="9379"/>
                    <a:pt x="7411" y="9393"/>
                  </a:cubicBezTo>
                  <a:lnTo>
                    <a:pt x="7411" y="9441"/>
                  </a:lnTo>
                  <a:lnTo>
                    <a:pt x="7411" y="9484"/>
                  </a:lnTo>
                  <a:lnTo>
                    <a:pt x="7411" y="9537"/>
                  </a:lnTo>
                  <a:lnTo>
                    <a:pt x="7411" y="9547"/>
                  </a:lnTo>
                  <a:lnTo>
                    <a:pt x="7411" y="9576"/>
                  </a:lnTo>
                  <a:lnTo>
                    <a:pt x="7411" y="9624"/>
                  </a:lnTo>
                  <a:lnTo>
                    <a:pt x="7411" y="9643"/>
                  </a:lnTo>
                  <a:lnTo>
                    <a:pt x="7411" y="9672"/>
                  </a:lnTo>
                  <a:lnTo>
                    <a:pt x="7411" y="9739"/>
                  </a:lnTo>
                  <a:lnTo>
                    <a:pt x="7411" y="9759"/>
                  </a:lnTo>
                  <a:lnTo>
                    <a:pt x="7411" y="9763"/>
                  </a:lnTo>
                  <a:cubicBezTo>
                    <a:pt x="7372" y="10606"/>
                    <a:pt x="7021" y="11404"/>
                    <a:pt x="6429" y="12006"/>
                  </a:cubicBezTo>
                  <a:cubicBezTo>
                    <a:pt x="6280" y="11707"/>
                    <a:pt x="6025" y="11481"/>
                    <a:pt x="5717" y="11356"/>
                  </a:cubicBezTo>
                  <a:lnTo>
                    <a:pt x="4707" y="10952"/>
                  </a:lnTo>
                  <a:lnTo>
                    <a:pt x="4707" y="10745"/>
                  </a:lnTo>
                  <a:cubicBezTo>
                    <a:pt x="5029" y="10581"/>
                    <a:pt x="5279" y="10302"/>
                    <a:pt x="5414" y="9961"/>
                  </a:cubicBezTo>
                  <a:cubicBezTo>
                    <a:pt x="5433" y="9966"/>
                    <a:pt x="5457" y="9970"/>
                    <a:pt x="5477" y="9970"/>
                  </a:cubicBezTo>
                  <a:cubicBezTo>
                    <a:pt x="5842" y="9961"/>
                    <a:pt x="6131" y="9658"/>
                    <a:pt x="6121" y="9292"/>
                  </a:cubicBezTo>
                  <a:cubicBezTo>
                    <a:pt x="6121" y="9022"/>
                    <a:pt x="5967" y="8777"/>
                    <a:pt x="5722" y="8666"/>
                  </a:cubicBezTo>
                  <a:lnTo>
                    <a:pt x="5722" y="8435"/>
                  </a:lnTo>
                  <a:cubicBezTo>
                    <a:pt x="5722" y="7425"/>
                    <a:pt x="4962" y="6602"/>
                    <a:pt x="4023" y="6602"/>
                  </a:cubicBezTo>
                  <a:lnTo>
                    <a:pt x="3903" y="6602"/>
                  </a:lnTo>
                  <a:cubicBezTo>
                    <a:pt x="2965" y="6602"/>
                    <a:pt x="2205" y="7425"/>
                    <a:pt x="2205" y="8435"/>
                  </a:cubicBezTo>
                  <a:lnTo>
                    <a:pt x="2205" y="8666"/>
                  </a:lnTo>
                  <a:cubicBezTo>
                    <a:pt x="1959" y="8777"/>
                    <a:pt x="1800" y="9022"/>
                    <a:pt x="1805" y="9292"/>
                  </a:cubicBezTo>
                  <a:cubicBezTo>
                    <a:pt x="1796" y="9653"/>
                    <a:pt x="2084" y="9956"/>
                    <a:pt x="2450" y="9966"/>
                  </a:cubicBezTo>
                  <a:cubicBezTo>
                    <a:pt x="2469" y="9966"/>
                    <a:pt x="2493" y="9961"/>
                    <a:pt x="2513" y="9956"/>
                  </a:cubicBezTo>
                  <a:cubicBezTo>
                    <a:pt x="2652" y="10302"/>
                    <a:pt x="2912" y="10586"/>
                    <a:pt x="3249" y="10750"/>
                  </a:cubicBezTo>
                  <a:lnTo>
                    <a:pt x="3249" y="10942"/>
                  </a:lnTo>
                  <a:lnTo>
                    <a:pt x="2205" y="11351"/>
                  </a:lnTo>
                  <a:cubicBezTo>
                    <a:pt x="1897" y="11472"/>
                    <a:pt x="1642" y="11703"/>
                    <a:pt x="1492" y="12001"/>
                  </a:cubicBezTo>
                  <a:cubicBezTo>
                    <a:pt x="819" y="11313"/>
                    <a:pt x="463" y="10370"/>
                    <a:pt x="511" y="9412"/>
                  </a:cubicBezTo>
                  <a:lnTo>
                    <a:pt x="511" y="9403"/>
                  </a:lnTo>
                  <a:lnTo>
                    <a:pt x="511" y="9388"/>
                  </a:lnTo>
                  <a:lnTo>
                    <a:pt x="511" y="9379"/>
                  </a:lnTo>
                  <a:cubicBezTo>
                    <a:pt x="511" y="9359"/>
                    <a:pt x="511" y="9340"/>
                    <a:pt x="516" y="9316"/>
                  </a:cubicBezTo>
                  <a:lnTo>
                    <a:pt x="516" y="9292"/>
                  </a:lnTo>
                  <a:lnTo>
                    <a:pt x="516" y="9263"/>
                  </a:lnTo>
                  <a:cubicBezTo>
                    <a:pt x="516" y="9249"/>
                    <a:pt x="516" y="9234"/>
                    <a:pt x="520" y="9220"/>
                  </a:cubicBezTo>
                  <a:cubicBezTo>
                    <a:pt x="520" y="9210"/>
                    <a:pt x="520" y="9205"/>
                    <a:pt x="520" y="9196"/>
                  </a:cubicBezTo>
                  <a:lnTo>
                    <a:pt x="520" y="9181"/>
                  </a:lnTo>
                  <a:cubicBezTo>
                    <a:pt x="520" y="9162"/>
                    <a:pt x="525" y="9148"/>
                    <a:pt x="525" y="9128"/>
                  </a:cubicBezTo>
                  <a:lnTo>
                    <a:pt x="530" y="9099"/>
                  </a:lnTo>
                  <a:lnTo>
                    <a:pt x="530" y="9085"/>
                  </a:lnTo>
                  <a:cubicBezTo>
                    <a:pt x="530" y="9071"/>
                    <a:pt x="535" y="9051"/>
                    <a:pt x="540" y="9037"/>
                  </a:cubicBezTo>
                  <a:lnTo>
                    <a:pt x="545" y="8994"/>
                  </a:lnTo>
                  <a:cubicBezTo>
                    <a:pt x="545" y="8979"/>
                    <a:pt x="554" y="8960"/>
                    <a:pt x="554" y="8945"/>
                  </a:cubicBezTo>
                  <a:lnTo>
                    <a:pt x="564" y="8902"/>
                  </a:lnTo>
                  <a:cubicBezTo>
                    <a:pt x="569" y="8888"/>
                    <a:pt x="569" y="8873"/>
                    <a:pt x="573" y="8854"/>
                  </a:cubicBezTo>
                  <a:cubicBezTo>
                    <a:pt x="578" y="8835"/>
                    <a:pt x="578" y="8825"/>
                    <a:pt x="583" y="8816"/>
                  </a:cubicBezTo>
                  <a:cubicBezTo>
                    <a:pt x="583" y="8801"/>
                    <a:pt x="588" y="8782"/>
                    <a:pt x="593" y="8767"/>
                  </a:cubicBezTo>
                  <a:lnTo>
                    <a:pt x="597" y="8748"/>
                  </a:lnTo>
                  <a:lnTo>
                    <a:pt x="602" y="8724"/>
                  </a:lnTo>
                  <a:cubicBezTo>
                    <a:pt x="607" y="8710"/>
                    <a:pt x="612" y="8690"/>
                    <a:pt x="617" y="8671"/>
                  </a:cubicBezTo>
                  <a:lnTo>
                    <a:pt x="622" y="8657"/>
                  </a:lnTo>
                  <a:lnTo>
                    <a:pt x="626" y="8638"/>
                  </a:lnTo>
                  <a:cubicBezTo>
                    <a:pt x="636" y="8609"/>
                    <a:pt x="641" y="8585"/>
                    <a:pt x="650" y="8556"/>
                  </a:cubicBezTo>
                  <a:lnTo>
                    <a:pt x="650" y="8551"/>
                  </a:lnTo>
                  <a:cubicBezTo>
                    <a:pt x="660" y="8522"/>
                    <a:pt x="670" y="8493"/>
                    <a:pt x="679" y="8469"/>
                  </a:cubicBezTo>
                  <a:lnTo>
                    <a:pt x="689" y="8440"/>
                  </a:lnTo>
                  <a:cubicBezTo>
                    <a:pt x="694" y="8421"/>
                    <a:pt x="703" y="8402"/>
                    <a:pt x="708" y="8378"/>
                  </a:cubicBezTo>
                  <a:lnTo>
                    <a:pt x="723" y="8349"/>
                  </a:lnTo>
                  <a:lnTo>
                    <a:pt x="742" y="8296"/>
                  </a:lnTo>
                  <a:lnTo>
                    <a:pt x="756" y="8262"/>
                  </a:lnTo>
                  <a:lnTo>
                    <a:pt x="775" y="8209"/>
                  </a:lnTo>
                  <a:lnTo>
                    <a:pt x="790" y="8180"/>
                  </a:lnTo>
                  <a:lnTo>
                    <a:pt x="814" y="8127"/>
                  </a:lnTo>
                  <a:lnTo>
                    <a:pt x="828" y="8099"/>
                  </a:lnTo>
                  <a:lnTo>
                    <a:pt x="852" y="8046"/>
                  </a:lnTo>
                  <a:lnTo>
                    <a:pt x="867" y="8017"/>
                  </a:lnTo>
                  <a:lnTo>
                    <a:pt x="896" y="7964"/>
                  </a:lnTo>
                  <a:lnTo>
                    <a:pt x="905" y="7949"/>
                  </a:lnTo>
                  <a:lnTo>
                    <a:pt x="905" y="7945"/>
                  </a:lnTo>
                  <a:cubicBezTo>
                    <a:pt x="1064" y="7641"/>
                    <a:pt x="1271" y="7367"/>
                    <a:pt x="1516" y="7127"/>
                  </a:cubicBezTo>
                  <a:lnTo>
                    <a:pt x="1521" y="7122"/>
                  </a:lnTo>
                  <a:lnTo>
                    <a:pt x="1531" y="7107"/>
                  </a:lnTo>
                  <a:lnTo>
                    <a:pt x="1545" y="7098"/>
                  </a:lnTo>
                  <a:lnTo>
                    <a:pt x="1574" y="7069"/>
                  </a:lnTo>
                  <a:lnTo>
                    <a:pt x="1593" y="7050"/>
                  </a:lnTo>
                  <a:lnTo>
                    <a:pt x="1613" y="7035"/>
                  </a:lnTo>
                  <a:lnTo>
                    <a:pt x="1637" y="7011"/>
                  </a:lnTo>
                  <a:lnTo>
                    <a:pt x="1661" y="6992"/>
                  </a:lnTo>
                  <a:lnTo>
                    <a:pt x="1670" y="6982"/>
                  </a:lnTo>
                  <a:lnTo>
                    <a:pt x="1699" y="6953"/>
                  </a:lnTo>
                  <a:lnTo>
                    <a:pt x="1723" y="6934"/>
                  </a:lnTo>
                  <a:lnTo>
                    <a:pt x="1733" y="6929"/>
                  </a:lnTo>
                  <a:lnTo>
                    <a:pt x="1767" y="6900"/>
                  </a:lnTo>
                  <a:lnTo>
                    <a:pt x="1800" y="6872"/>
                  </a:lnTo>
                  <a:lnTo>
                    <a:pt x="1834" y="6848"/>
                  </a:lnTo>
                  <a:lnTo>
                    <a:pt x="1868" y="6823"/>
                  </a:lnTo>
                  <a:lnTo>
                    <a:pt x="1901" y="6795"/>
                  </a:lnTo>
                  <a:lnTo>
                    <a:pt x="1935" y="6771"/>
                  </a:lnTo>
                  <a:lnTo>
                    <a:pt x="1974" y="6746"/>
                  </a:lnTo>
                  <a:lnTo>
                    <a:pt x="2007" y="6722"/>
                  </a:lnTo>
                  <a:lnTo>
                    <a:pt x="2041" y="6698"/>
                  </a:lnTo>
                  <a:lnTo>
                    <a:pt x="2079" y="6674"/>
                  </a:lnTo>
                  <a:lnTo>
                    <a:pt x="2113" y="6650"/>
                  </a:lnTo>
                  <a:lnTo>
                    <a:pt x="2152" y="6626"/>
                  </a:lnTo>
                  <a:lnTo>
                    <a:pt x="2190" y="6607"/>
                  </a:lnTo>
                  <a:lnTo>
                    <a:pt x="2224" y="6583"/>
                  </a:lnTo>
                  <a:lnTo>
                    <a:pt x="2262" y="6564"/>
                  </a:lnTo>
                  <a:lnTo>
                    <a:pt x="2267" y="6564"/>
                  </a:lnTo>
                  <a:lnTo>
                    <a:pt x="2301" y="6544"/>
                  </a:lnTo>
                  <a:lnTo>
                    <a:pt x="2330" y="6530"/>
                  </a:lnTo>
                  <a:lnTo>
                    <a:pt x="2339" y="6525"/>
                  </a:lnTo>
                  <a:lnTo>
                    <a:pt x="2373" y="6506"/>
                  </a:lnTo>
                  <a:lnTo>
                    <a:pt x="2402" y="6491"/>
                  </a:lnTo>
                  <a:lnTo>
                    <a:pt x="2426" y="6482"/>
                  </a:lnTo>
                  <a:lnTo>
                    <a:pt x="2450" y="6467"/>
                  </a:lnTo>
                  <a:lnTo>
                    <a:pt x="2479" y="6453"/>
                  </a:lnTo>
                  <a:lnTo>
                    <a:pt x="2503" y="6443"/>
                  </a:lnTo>
                  <a:lnTo>
                    <a:pt x="2532" y="6429"/>
                  </a:lnTo>
                  <a:lnTo>
                    <a:pt x="2570" y="6414"/>
                  </a:lnTo>
                  <a:lnTo>
                    <a:pt x="2575" y="6414"/>
                  </a:lnTo>
                  <a:lnTo>
                    <a:pt x="2628" y="6390"/>
                  </a:lnTo>
                  <a:lnTo>
                    <a:pt x="2686" y="6366"/>
                  </a:lnTo>
                  <a:lnTo>
                    <a:pt x="2705" y="6357"/>
                  </a:lnTo>
                  <a:lnTo>
                    <a:pt x="2734" y="6347"/>
                  </a:lnTo>
                  <a:lnTo>
                    <a:pt x="2768" y="6338"/>
                  </a:lnTo>
                  <a:lnTo>
                    <a:pt x="2796" y="6328"/>
                  </a:lnTo>
                  <a:lnTo>
                    <a:pt x="2816" y="6318"/>
                  </a:lnTo>
                  <a:lnTo>
                    <a:pt x="2849" y="6309"/>
                  </a:lnTo>
                  <a:lnTo>
                    <a:pt x="2873" y="6299"/>
                  </a:lnTo>
                  <a:lnTo>
                    <a:pt x="2897" y="6294"/>
                  </a:lnTo>
                  <a:lnTo>
                    <a:pt x="2931" y="6280"/>
                  </a:lnTo>
                  <a:lnTo>
                    <a:pt x="2979" y="6265"/>
                  </a:lnTo>
                  <a:cubicBezTo>
                    <a:pt x="3008" y="6280"/>
                    <a:pt x="3037" y="6285"/>
                    <a:pt x="3066" y="6285"/>
                  </a:cubicBezTo>
                  <a:cubicBezTo>
                    <a:pt x="3128" y="6285"/>
                    <a:pt x="3191" y="6256"/>
                    <a:pt x="3229" y="6203"/>
                  </a:cubicBezTo>
                  <a:lnTo>
                    <a:pt x="3268" y="6198"/>
                  </a:lnTo>
                  <a:lnTo>
                    <a:pt x="3278" y="6198"/>
                  </a:lnTo>
                  <a:lnTo>
                    <a:pt x="3311" y="6188"/>
                  </a:lnTo>
                  <a:lnTo>
                    <a:pt x="3359" y="6179"/>
                  </a:lnTo>
                  <a:lnTo>
                    <a:pt x="3403" y="6174"/>
                  </a:lnTo>
                  <a:lnTo>
                    <a:pt x="3451" y="6169"/>
                  </a:lnTo>
                  <a:lnTo>
                    <a:pt x="3489" y="6159"/>
                  </a:lnTo>
                  <a:lnTo>
                    <a:pt x="3537" y="6155"/>
                  </a:lnTo>
                  <a:lnTo>
                    <a:pt x="3576" y="6150"/>
                  </a:lnTo>
                  <a:lnTo>
                    <a:pt x="3624" y="6145"/>
                  </a:lnTo>
                  <a:lnTo>
                    <a:pt x="3667" y="6145"/>
                  </a:lnTo>
                  <a:lnTo>
                    <a:pt x="3715" y="6140"/>
                  </a:lnTo>
                  <a:lnTo>
                    <a:pt x="4028" y="6140"/>
                  </a:lnTo>
                  <a:lnTo>
                    <a:pt x="4120" y="6145"/>
                  </a:lnTo>
                  <a:lnTo>
                    <a:pt x="4211" y="6150"/>
                  </a:lnTo>
                  <a:lnTo>
                    <a:pt x="4250" y="6150"/>
                  </a:lnTo>
                  <a:lnTo>
                    <a:pt x="4298" y="6155"/>
                  </a:lnTo>
                  <a:lnTo>
                    <a:pt x="4351" y="6159"/>
                  </a:lnTo>
                  <a:lnTo>
                    <a:pt x="4389" y="6164"/>
                  </a:lnTo>
                  <a:lnTo>
                    <a:pt x="4413" y="6169"/>
                  </a:lnTo>
                  <a:lnTo>
                    <a:pt x="4442" y="6169"/>
                  </a:lnTo>
                  <a:lnTo>
                    <a:pt x="4481" y="6179"/>
                  </a:lnTo>
                  <a:lnTo>
                    <a:pt x="4509" y="6184"/>
                  </a:lnTo>
                  <a:lnTo>
                    <a:pt x="4524" y="6184"/>
                  </a:lnTo>
                  <a:lnTo>
                    <a:pt x="4567" y="6188"/>
                  </a:lnTo>
                  <a:lnTo>
                    <a:pt x="4601" y="6198"/>
                  </a:lnTo>
                  <a:lnTo>
                    <a:pt x="4610" y="6198"/>
                  </a:lnTo>
                  <a:lnTo>
                    <a:pt x="4659" y="6208"/>
                  </a:lnTo>
                  <a:lnTo>
                    <a:pt x="4697" y="6217"/>
                  </a:lnTo>
                  <a:lnTo>
                    <a:pt x="4745" y="6227"/>
                  </a:lnTo>
                  <a:lnTo>
                    <a:pt x="4784" y="6236"/>
                  </a:lnTo>
                  <a:lnTo>
                    <a:pt x="4832" y="6246"/>
                  </a:lnTo>
                  <a:lnTo>
                    <a:pt x="4870" y="6261"/>
                  </a:lnTo>
                  <a:lnTo>
                    <a:pt x="4914" y="6270"/>
                  </a:lnTo>
                  <a:lnTo>
                    <a:pt x="4957" y="6285"/>
                  </a:lnTo>
                  <a:lnTo>
                    <a:pt x="5000" y="6299"/>
                  </a:lnTo>
                  <a:lnTo>
                    <a:pt x="5039" y="6309"/>
                  </a:lnTo>
                  <a:lnTo>
                    <a:pt x="5082" y="6323"/>
                  </a:lnTo>
                  <a:lnTo>
                    <a:pt x="5120" y="6338"/>
                  </a:lnTo>
                  <a:lnTo>
                    <a:pt x="5164" y="6352"/>
                  </a:lnTo>
                  <a:lnTo>
                    <a:pt x="5173" y="6357"/>
                  </a:lnTo>
                  <a:lnTo>
                    <a:pt x="5202" y="6371"/>
                  </a:lnTo>
                  <a:lnTo>
                    <a:pt x="5236" y="6381"/>
                  </a:lnTo>
                  <a:lnTo>
                    <a:pt x="5260" y="6390"/>
                  </a:lnTo>
                  <a:lnTo>
                    <a:pt x="5284" y="6400"/>
                  </a:lnTo>
                  <a:lnTo>
                    <a:pt x="5318" y="6419"/>
                  </a:lnTo>
                  <a:lnTo>
                    <a:pt x="5337" y="6424"/>
                  </a:lnTo>
                  <a:lnTo>
                    <a:pt x="5366" y="6439"/>
                  </a:lnTo>
                  <a:lnTo>
                    <a:pt x="5395" y="6453"/>
                  </a:lnTo>
                  <a:lnTo>
                    <a:pt x="5419" y="6463"/>
                  </a:lnTo>
                  <a:lnTo>
                    <a:pt x="5443" y="6472"/>
                  </a:lnTo>
                  <a:lnTo>
                    <a:pt x="5477" y="6491"/>
                  </a:lnTo>
                  <a:lnTo>
                    <a:pt x="5501" y="6501"/>
                  </a:lnTo>
                  <a:lnTo>
                    <a:pt x="5520" y="6511"/>
                  </a:lnTo>
                  <a:lnTo>
                    <a:pt x="5573" y="6540"/>
                  </a:lnTo>
                  <a:lnTo>
                    <a:pt x="5626" y="6568"/>
                  </a:lnTo>
                  <a:lnTo>
                    <a:pt x="5635" y="6573"/>
                  </a:lnTo>
                  <a:lnTo>
                    <a:pt x="5669" y="6593"/>
                  </a:lnTo>
                  <a:lnTo>
                    <a:pt x="5698" y="6612"/>
                  </a:lnTo>
                  <a:lnTo>
                    <a:pt x="5717" y="6621"/>
                  </a:lnTo>
                  <a:lnTo>
                    <a:pt x="5746" y="6641"/>
                  </a:lnTo>
                  <a:lnTo>
                    <a:pt x="5770" y="6655"/>
                  </a:lnTo>
                  <a:lnTo>
                    <a:pt x="5794" y="6670"/>
                  </a:lnTo>
                  <a:lnTo>
                    <a:pt x="5818" y="6684"/>
                  </a:lnTo>
                  <a:lnTo>
                    <a:pt x="5852" y="6708"/>
                  </a:lnTo>
                  <a:lnTo>
                    <a:pt x="5857" y="6713"/>
                  </a:lnTo>
                  <a:lnTo>
                    <a:pt x="5890" y="6732"/>
                  </a:lnTo>
                  <a:lnTo>
                    <a:pt x="5919" y="6751"/>
                  </a:lnTo>
                  <a:lnTo>
                    <a:pt x="5934" y="6761"/>
                  </a:lnTo>
                  <a:lnTo>
                    <a:pt x="5958" y="6780"/>
                  </a:lnTo>
                  <a:lnTo>
                    <a:pt x="5991" y="6804"/>
                  </a:lnTo>
                  <a:lnTo>
                    <a:pt x="5996" y="6809"/>
                  </a:lnTo>
                  <a:lnTo>
                    <a:pt x="6030" y="6833"/>
                  </a:lnTo>
                  <a:lnTo>
                    <a:pt x="6064" y="6857"/>
                  </a:lnTo>
                  <a:lnTo>
                    <a:pt x="6097" y="6886"/>
                  </a:lnTo>
                  <a:lnTo>
                    <a:pt x="6131" y="6910"/>
                  </a:lnTo>
                  <a:lnTo>
                    <a:pt x="6165" y="6939"/>
                  </a:lnTo>
                  <a:lnTo>
                    <a:pt x="6198" y="6968"/>
                  </a:lnTo>
                  <a:lnTo>
                    <a:pt x="6227" y="6997"/>
                  </a:lnTo>
                  <a:lnTo>
                    <a:pt x="6261" y="7026"/>
                  </a:lnTo>
                  <a:lnTo>
                    <a:pt x="6290" y="7050"/>
                  </a:lnTo>
                  <a:lnTo>
                    <a:pt x="6295" y="7050"/>
                  </a:lnTo>
                  <a:lnTo>
                    <a:pt x="6323" y="7079"/>
                  </a:lnTo>
                  <a:lnTo>
                    <a:pt x="6352" y="7107"/>
                  </a:lnTo>
                  <a:lnTo>
                    <a:pt x="6362" y="7117"/>
                  </a:lnTo>
                  <a:lnTo>
                    <a:pt x="6386" y="7141"/>
                  </a:lnTo>
                  <a:lnTo>
                    <a:pt x="6415" y="7170"/>
                  </a:lnTo>
                  <a:lnTo>
                    <a:pt x="6444" y="7199"/>
                  </a:lnTo>
                  <a:lnTo>
                    <a:pt x="6468" y="7223"/>
                  </a:lnTo>
                  <a:lnTo>
                    <a:pt x="6473" y="7232"/>
                  </a:lnTo>
                  <a:cubicBezTo>
                    <a:pt x="6518" y="7277"/>
                    <a:pt x="6568" y="7295"/>
                    <a:pt x="6617" y="7295"/>
                  </a:cubicBezTo>
                  <a:cubicBezTo>
                    <a:pt x="6777" y="7295"/>
                    <a:pt x="6918" y="7097"/>
                    <a:pt x="6785" y="6939"/>
                  </a:cubicBezTo>
                  <a:lnTo>
                    <a:pt x="6781" y="6934"/>
                  </a:lnTo>
                  <a:lnTo>
                    <a:pt x="6752" y="6905"/>
                  </a:lnTo>
                  <a:lnTo>
                    <a:pt x="6718" y="6872"/>
                  </a:lnTo>
                  <a:lnTo>
                    <a:pt x="6684" y="6838"/>
                  </a:lnTo>
                  <a:lnTo>
                    <a:pt x="6660" y="6814"/>
                  </a:lnTo>
                  <a:lnTo>
                    <a:pt x="6651" y="6804"/>
                  </a:lnTo>
                  <a:lnTo>
                    <a:pt x="6617" y="6771"/>
                  </a:lnTo>
                  <a:lnTo>
                    <a:pt x="6583" y="6737"/>
                  </a:lnTo>
                  <a:lnTo>
                    <a:pt x="6545" y="6703"/>
                  </a:lnTo>
                  <a:lnTo>
                    <a:pt x="6511" y="6670"/>
                  </a:lnTo>
                  <a:lnTo>
                    <a:pt x="6477" y="6641"/>
                  </a:lnTo>
                  <a:lnTo>
                    <a:pt x="6439" y="6612"/>
                  </a:lnTo>
                  <a:lnTo>
                    <a:pt x="6400" y="6578"/>
                  </a:lnTo>
                  <a:lnTo>
                    <a:pt x="6367" y="6549"/>
                  </a:lnTo>
                  <a:lnTo>
                    <a:pt x="6328" y="6520"/>
                  </a:lnTo>
                  <a:lnTo>
                    <a:pt x="6290" y="6491"/>
                  </a:lnTo>
                  <a:lnTo>
                    <a:pt x="6251" y="6463"/>
                  </a:lnTo>
                  <a:lnTo>
                    <a:pt x="6246" y="6458"/>
                  </a:lnTo>
                  <a:lnTo>
                    <a:pt x="6213" y="6434"/>
                  </a:lnTo>
                  <a:lnTo>
                    <a:pt x="6179" y="6410"/>
                  </a:lnTo>
                  <a:lnTo>
                    <a:pt x="6169" y="6400"/>
                  </a:lnTo>
                  <a:lnTo>
                    <a:pt x="6131" y="6376"/>
                  </a:lnTo>
                  <a:lnTo>
                    <a:pt x="6097" y="6352"/>
                  </a:lnTo>
                  <a:lnTo>
                    <a:pt x="6092" y="6352"/>
                  </a:lnTo>
                  <a:lnTo>
                    <a:pt x="6054" y="6328"/>
                  </a:lnTo>
                  <a:lnTo>
                    <a:pt x="6020" y="6309"/>
                  </a:lnTo>
                  <a:lnTo>
                    <a:pt x="6001" y="6294"/>
                  </a:lnTo>
                  <a:lnTo>
                    <a:pt x="5967" y="6275"/>
                  </a:lnTo>
                  <a:lnTo>
                    <a:pt x="5938" y="6256"/>
                  </a:lnTo>
                  <a:lnTo>
                    <a:pt x="5919" y="6246"/>
                  </a:lnTo>
                  <a:lnTo>
                    <a:pt x="5886" y="6227"/>
                  </a:lnTo>
                  <a:lnTo>
                    <a:pt x="5842" y="6203"/>
                  </a:lnTo>
                  <a:lnTo>
                    <a:pt x="5837" y="6198"/>
                  </a:lnTo>
                  <a:lnTo>
                    <a:pt x="5799" y="6164"/>
                  </a:lnTo>
                  <a:lnTo>
                    <a:pt x="5741" y="6131"/>
                  </a:lnTo>
                  <a:lnTo>
                    <a:pt x="5712" y="6116"/>
                  </a:lnTo>
                  <a:lnTo>
                    <a:pt x="5693" y="6107"/>
                  </a:lnTo>
                  <a:lnTo>
                    <a:pt x="5655" y="6087"/>
                  </a:lnTo>
                  <a:lnTo>
                    <a:pt x="5626" y="6073"/>
                  </a:lnTo>
                  <a:lnTo>
                    <a:pt x="5602" y="6063"/>
                  </a:lnTo>
                  <a:lnTo>
                    <a:pt x="5563" y="6044"/>
                  </a:lnTo>
                  <a:lnTo>
                    <a:pt x="5534" y="6030"/>
                  </a:lnTo>
                  <a:lnTo>
                    <a:pt x="5515" y="6025"/>
                  </a:lnTo>
                  <a:lnTo>
                    <a:pt x="5472" y="6005"/>
                  </a:lnTo>
                  <a:lnTo>
                    <a:pt x="5443" y="5996"/>
                  </a:lnTo>
                  <a:lnTo>
                    <a:pt x="5419" y="5981"/>
                  </a:lnTo>
                  <a:lnTo>
                    <a:pt x="5380" y="5972"/>
                  </a:lnTo>
                  <a:lnTo>
                    <a:pt x="5351" y="5957"/>
                  </a:lnTo>
                  <a:lnTo>
                    <a:pt x="5337" y="5953"/>
                  </a:lnTo>
                  <a:lnTo>
                    <a:pt x="5289" y="5933"/>
                  </a:lnTo>
                  <a:lnTo>
                    <a:pt x="5246" y="5919"/>
                  </a:lnTo>
                  <a:lnTo>
                    <a:pt x="5197" y="5904"/>
                  </a:lnTo>
                  <a:lnTo>
                    <a:pt x="5154" y="5890"/>
                  </a:lnTo>
                  <a:lnTo>
                    <a:pt x="5101" y="5871"/>
                  </a:lnTo>
                  <a:lnTo>
                    <a:pt x="5058" y="5856"/>
                  </a:lnTo>
                  <a:lnTo>
                    <a:pt x="5005" y="5842"/>
                  </a:lnTo>
                  <a:lnTo>
                    <a:pt x="4962" y="5832"/>
                  </a:lnTo>
                  <a:lnTo>
                    <a:pt x="4909" y="5818"/>
                  </a:lnTo>
                  <a:lnTo>
                    <a:pt x="4865" y="5808"/>
                  </a:lnTo>
                  <a:lnTo>
                    <a:pt x="4813" y="5794"/>
                  </a:lnTo>
                  <a:lnTo>
                    <a:pt x="4764" y="5784"/>
                  </a:lnTo>
                  <a:lnTo>
                    <a:pt x="4711" y="5775"/>
                  </a:lnTo>
                  <a:lnTo>
                    <a:pt x="4702" y="5775"/>
                  </a:lnTo>
                  <a:lnTo>
                    <a:pt x="4668" y="5765"/>
                  </a:lnTo>
                  <a:lnTo>
                    <a:pt x="4615" y="5760"/>
                  </a:lnTo>
                  <a:lnTo>
                    <a:pt x="4606" y="5760"/>
                  </a:lnTo>
                  <a:lnTo>
                    <a:pt x="4567" y="5750"/>
                  </a:lnTo>
                  <a:lnTo>
                    <a:pt x="4519" y="5746"/>
                  </a:lnTo>
                  <a:lnTo>
                    <a:pt x="4495" y="5741"/>
                  </a:lnTo>
                  <a:lnTo>
                    <a:pt x="4466" y="5736"/>
                  </a:lnTo>
                  <a:lnTo>
                    <a:pt x="4423" y="5731"/>
                  </a:lnTo>
                  <a:lnTo>
                    <a:pt x="4365" y="5726"/>
                  </a:lnTo>
                  <a:lnTo>
                    <a:pt x="4307" y="5722"/>
                  </a:lnTo>
                  <a:lnTo>
                    <a:pt x="4264" y="5722"/>
                  </a:lnTo>
                  <a:lnTo>
                    <a:pt x="4163" y="5712"/>
                  </a:lnTo>
                  <a:lnTo>
                    <a:pt x="3653" y="5712"/>
                  </a:lnTo>
                  <a:lnTo>
                    <a:pt x="3605" y="5717"/>
                  </a:lnTo>
                  <a:lnTo>
                    <a:pt x="3552" y="5722"/>
                  </a:lnTo>
                  <a:lnTo>
                    <a:pt x="3509" y="5726"/>
                  </a:lnTo>
                  <a:lnTo>
                    <a:pt x="3504" y="5726"/>
                  </a:lnTo>
                  <a:lnTo>
                    <a:pt x="3451" y="5736"/>
                  </a:lnTo>
                  <a:lnTo>
                    <a:pt x="3403" y="5741"/>
                  </a:lnTo>
                  <a:lnTo>
                    <a:pt x="3355" y="5750"/>
                  </a:lnTo>
                  <a:lnTo>
                    <a:pt x="3306" y="5755"/>
                  </a:lnTo>
                  <a:lnTo>
                    <a:pt x="3297" y="5755"/>
                  </a:lnTo>
                  <a:lnTo>
                    <a:pt x="3287" y="1747"/>
                  </a:lnTo>
                  <a:close/>
                  <a:moveTo>
                    <a:pt x="4606" y="11371"/>
                  </a:moveTo>
                  <a:lnTo>
                    <a:pt x="5558" y="11751"/>
                  </a:lnTo>
                  <a:lnTo>
                    <a:pt x="5568" y="11756"/>
                  </a:lnTo>
                  <a:cubicBezTo>
                    <a:pt x="5813" y="11857"/>
                    <a:pt x="6001" y="12054"/>
                    <a:pt x="6092" y="12299"/>
                  </a:cubicBezTo>
                  <a:cubicBezTo>
                    <a:pt x="5611" y="12679"/>
                    <a:pt x="5043" y="12920"/>
                    <a:pt x="4442" y="13007"/>
                  </a:cubicBezTo>
                  <a:lnTo>
                    <a:pt x="3841" y="13007"/>
                  </a:lnTo>
                  <a:cubicBezTo>
                    <a:pt x="3807" y="13007"/>
                    <a:pt x="3768" y="13016"/>
                    <a:pt x="3740" y="13035"/>
                  </a:cubicBezTo>
                  <a:cubicBezTo>
                    <a:pt x="3042" y="12992"/>
                    <a:pt x="2373" y="12732"/>
                    <a:pt x="1820" y="12299"/>
                  </a:cubicBezTo>
                  <a:cubicBezTo>
                    <a:pt x="1829" y="12290"/>
                    <a:pt x="1834" y="12280"/>
                    <a:pt x="1839" y="12270"/>
                  </a:cubicBezTo>
                  <a:cubicBezTo>
                    <a:pt x="1930" y="12035"/>
                    <a:pt x="2113" y="11852"/>
                    <a:pt x="2344" y="11756"/>
                  </a:cubicBezTo>
                  <a:lnTo>
                    <a:pt x="2354" y="11751"/>
                  </a:lnTo>
                  <a:lnTo>
                    <a:pt x="3311" y="11380"/>
                  </a:lnTo>
                  <a:lnTo>
                    <a:pt x="3821" y="11876"/>
                  </a:lnTo>
                  <a:cubicBezTo>
                    <a:pt x="3860" y="11914"/>
                    <a:pt x="3918" y="11938"/>
                    <a:pt x="3970" y="11938"/>
                  </a:cubicBezTo>
                  <a:lnTo>
                    <a:pt x="3975" y="11938"/>
                  </a:lnTo>
                  <a:cubicBezTo>
                    <a:pt x="4033" y="11938"/>
                    <a:pt x="4086" y="11914"/>
                    <a:pt x="4124" y="11871"/>
                  </a:cubicBezTo>
                  <a:lnTo>
                    <a:pt x="4606" y="11371"/>
                  </a:lnTo>
                  <a:close/>
                  <a:moveTo>
                    <a:pt x="4986" y="0"/>
                  </a:moveTo>
                  <a:cubicBezTo>
                    <a:pt x="4865" y="0"/>
                    <a:pt x="4769" y="97"/>
                    <a:pt x="4769" y="217"/>
                  </a:cubicBezTo>
                  <a:lnTo>
                    <a:pt x="4769" y="1324"/>
                  </a:lnTo>
                  <a:lnTo>
                    <a:pt x="3075" y="1324"/>
                  </a:lnTo>
                  <a:cubicBezTo>
                    <a:pt x="2960" y="1324"/>
                    <a:pt x="2864" y="1420"/>
                    <a:pt x="2864" y="1540"/>
                  </a:cubicBezTo>
                  <a:lnTo>
                    <a:pt x="2873" y="5861"/>
                  </a:lnTo>
                  <a:lnTo>
                    <a:pt x="2859" y="5866"/>
                  </a:lnTo>
                  <a:lnTo>
                    <a:pt x="2825" y="5876"/>
                  </a:lnTo>
                  <a:lnTo>
                    <a:pt x="2787" y="5890"/>
                  </a:lnTo>
                  <a:lnTo>
                    <a:pt x="2763" y="5895"/>
                  </a:lnTo>
                  <a:lnTo>
                    <a:pt x="2734" y="5904"/>
                  </a:lnTo>
                  <a:lnTo>
                    <a:pt x="2695" y="5919"/>
                  </a:lnTo>
                  <a:lnTo>
                    <a:pt x="2676" y="5929"/>
                  </a:lnTo>
                  <a:lnTo>
                    <a:pt x="2642" y="5938"/>
                  </a:lnTo>
                  <a:lnTo>
                    <a:pt x="2604" y="5953"/>
                  </a:lnTo>
                  <a:lnTo>
                    <a:pt x="2580" y="5962"/>
                  </a:lnTo>
                  <a:lnTo>
                    <a:pt x="2551" y="5972"/>
                  </a:lnTo>
                  <a:lnTo>
                    <a:pt x="2488" y="6001"/>
                  </a:lnTo>
                  <a:lnTo>
                    <a:pt x="2426" y="6025"/>
                  </a:lnTo>
                  <a:lnTo>
                    <a:pt x="2421" y="6025"/>
                  </a:lnTo>
                  <a:lnTo>
                    <a:pt x="2378" y="6044"/>
                  </a:lnTo>
                  <a:lnTo>
                    <a:pt x="2339" y="6063"/>
                  </a:lnTo>
                  <a:lnTo>
                    <a:pt x="2325" y="6068"/>
                  </a:lnTo>
                  <a:lnTo>
                    <a:pt x="2286" y="6087"/>
                  </a:lnTo>
                  <a:lnTo>
                    <a:pt x="2253" y="6102"/>
                  </a:lnTo>
                  <a:lnTo>
                    <a:pt x="2233" y="6111"/>
                  </a:lnTo>
                  <a:lnTo>
                    <a:pt x="2200" y="6131"/>
                  </a:lnTo>
                  <a:lnTo>
                    <a:pt x="2161" y="6150"/>
                  </a:lnTo>
                  <a:lnTo>
                    <a:pt x="2152" y="6155"/>
                  </a:lnTo>
                  <a:lnTo>
                    <a:pt x="2113" y="6174"/>
                  </a:lnTo>
                  <a:lnTo>
                    <a:pt x="2075" y="6198"/>
                  </a:lnTo>
                  <a:lnTo>
                    <a:pt x="2031" y="6222"/>
                  </a:lnTo>
                  <a:lnTo>
                    <a:pt x="1988" y="6246"/>
                  </a:lnTo>
                  <a:lnTo>
                    <a:pt x="1950" y="6270"/>
                  </a:lnTo>
                  <a:lnTo>
                    <a:pt x="1906" y="6294"/>
                  </a:lnTo>
                  <a:lnTo>
                    <a:pt x="1868" y="6318"/>
                  </a:lnTo>
                  <a:lnTo>
                    <a:pt x="1824" y="6347"/>
                  </a:lnTo>
                  <a:lnTo>
                    <a:pt x="1786" y="6371"/>
                  </a:lnTo>
                  <a:lnTo>
                    <a:pt x="1747" y="6400"/>
                  </a:lnTo>
                  <a:lnTo>
                    <a:pt x="1709" y="6429"/>
                  </a:lnTo>
                  <a:lnTo>
                    <a:pt x="1670" y="6458"/>
                  </a:lnTo>
                  <a:lnTo>
                    <a:pt x="1632" y="6487"/>
                  </a:lnTo>
                  <a:lnTo>
                    <a:pt x="1593" y="6516"/>
                  </a:lnTo>
                  <a:lnTo>
                    <a:pt x="1555" y="6544"/>
                  </a:lnTo>
                  <a:lnTo>
                    <a:pt x="1516" y="6573"/>
                  </a:lnTo>
                  <a:lnTo>
                    <a:pt x="1478" y="6607"/>
                  </a:lnTo>
                  <a:lnTo>
                    <a:pt x="1473" y="6612"/>
                  </a:lnTo>
                  <a:lnTo>
                    <a:pt x="1444" y="6636"/>
                  </a:lnTo>
                  <a:lnTo>
                    <a:pt x="1406" y="6670"/>
                  </a:lnTo>
                  <a:lnTo>
                    <a:pt x="1401" y="6674"/>
                  </a:lnTo>
                  <a:lnTo>
                    <a:pt x="1372" y="6698"/>
                  </a:lnTo>
                  <a:lnTo>
                    <a:pt x="1338" y="6727"/>
                  </a:lnTo>
                  <a:lnTo>
                    <a:pt x="1329" y="6742"/>
                  </a:lnTo>
                  <a:lnTo>
                    <a:pt x="1300" y="6766"/>
                  </a:lnTo>
                  <a:lnTo>
                    <a:pt x="1266" y="6795"/>
                  </a:lnTo>
                  <a:lnTo>
                    <a:pt x="1257" y="6804"/>
                  </a:lnTo>
                  <a:lnTo>
                    <a:pt x="1237" y="6828"/>
                  </a:lnTo>
                  <a:lnTo>
                    <a:pt x="1233" y="6833"/>
                  </a:lnTo>
                  <a:cubicBezTo>
                    <a:pt x="958" y="7103"/>
                    <a:pt x="732" y="7406"/>
                    <a:pt x="549" y="7743"/>
                  </a:cubicBezTo>
                  <a:lnTo>
                    <a:pt x="545" y="7747"/>
                  </a:lnTo>
                  <a:lnTo>
                    <a:pt x="540" y="7762"/>
                  </a:lnTo>
                  <a:lnTo>
                    <a:pt x="540" y="7767"/>
                  </a:lnTo>
                  <a:lnTo>
                    <a:pt x="506" y="7829"/>
                  </a:lnTo>
                  <a:lnTo>
                    <a:pt x="492" y="7858"/>
                  </a:lnTo>
                  <a:lnTo>
                    <a:pt x="463" y="7921"/>
                  </a:lnTo>
                  <a:lnTo>
                    <a:pt x="448" y="7954"/>
                  </a:lnTo>
                  <a:lnTo>
                    <a:pt x="419" y="8012"/>
                  </a:lnTo>
                  <a:lnTo>
                    <a:pt x="405" y="8046"/>
                  </a:lnTo>
                  <a:cubicBezTo>
                    <a:pt x="395" y="8065"/>
                    <a:pt x="386" y="8084"/>
                    <a:pt x="381" y="8108"/>
                  </a:cubicBezTo>
                  <a:lnTo>
                    <a:pt x="366" y="8142"/>
                  </a:lnTo>
                  <a:cubicBezTo>
                    <a:pt x="357" y="8161"/>
                    <a:pt x="352" y="8185"/>
                    <a:pt x="342" y="8204"/>
                  </a:cubicBezTo>
                  <a:lnTo>
                    <a:pt x="328" y="8238"/>
                  </a:lnTo>
                  <a:cubicBezTo>
                    <a:pt x="323" y="8262"/>
                    <a:pt x="314" y="8281"/>
                    <a:pt x="304" y="8305"/>
                  </a:cubicBezTo>
                  <a:lnTo>
                    <a:pt x="294" y="8334"/>
                  </a:lnTo>
                  <a:cubicBezTo>
                    <a:pt x="285" y="8368"/>
                    <a:pt x="275" y="8397"/>
                    <a:pt x="265" y="8431"/>
                  </a:cubicBezTo>
                  <a:lnTo>
                    <a:pt x="265" y="8435"/>
                  </a:lnTo>
                  <a:cubicBezTo>
                    <a:pt x="256" y="8464"/>
                    <a:pt x="246" y="8493"/>
                    <a:pt x="237" y="8527"/>
                  </a:cubicBezTo>
                  <a:lnTo>
                    <a:pt x="232" y="8551"/>
                  </a:lnTo>
                  <a:lnTo>
                    <a:pt x="232" y="8561"/>
                  </a:lnTo>
                  <a:cubicBezTo>
                    <a:pt x="222" y="8580"/>
                    <a:pt x="217" y="8604"/>
                    <a:pt x="213" y="8623"/>
                  </a:cubicBezTo>
                  <a:lnTo>
                    <a:pt x="208" y="8652"/>
                  </a:lnTo>
                  <a:lnTo>
                    <a:pt x="203" y="8666"/>
                  </a:lnTo>
                  <a:cubicBezTo>
                    <a:pt x="198" y="8686"/>
                    <a:pt x="193" y="8705"/>
                    <a:pt x="188" y="8719"/>
                  </a:cubicBezTo>
                  <a:lnTo>
                    <a:pt x="179" y="8767"/>
                  </a:lnTo>
                  <a:cubicBezTo>
                    <a:pt x="174" y="8782"/>
                    <a:pt x="174" y="8801"/>
                    <a:pt x="169" y="8825"/>
                  </a:cubicBezTo>
                  <a:lnTo>
                    <a:pt x="160" y="8873"/>
                  </a:lnTo>
                  <a:cubicBezTo>
                    <a:pt x="155" y="8888"/>
                    <a:pt x="150" y="8907"/>
                    <a:pt x="150" y="8926"/>
                  </a:cubicBezTo>
                  <a:cubicBezTo>
                    <a:pt x="145" y="8945"/>
                    <a:pt x="145" y="8960"/>
                    <a:pt x="140" y="8974"/>
                  </a:cubicBezTo>
                  <a:cubicBezTo>
                    <a:pt x="140" y="8994"/>
                    <a:pt x="136" y="9013"/>
                    <a:pt x="131" y="9032"/>
                  </a:cubicBezTo>
                  <a:lnTo>
                    <a:pt x="131" y="9047"/>
                  </a:lnTo>
                  <a:lnTo>
                    <a:pt x="126" y="9080"/>
                  </a:lnTo>
                  <a:cubicBezTo>
                    <a:pt x="126" y="9099"/>
                    <a:pt x="121" y="9114"/>
                    <a:pt x="121" y="9133"/>
                  </a:cubicBezTo>
                  <a:lnTo>
                    <a:pt x="121" y="9148"/>
                  </a:lnTo>
                  <a:cubicBezTo>
                    <a:pt x="121" y="9157"/>
                    <a:pt x="121" y="9172"/>
                    <a:pt x="116" y="9181"/>
                  </a:cubicBezTo>
                  <a:cubicBezTo>
                    <a:pt x="111" y="9196"/>
                    <a:pt x="116" y="9215"/>
                    <a:pt x="111" y="9229"/>
                  </a:cubicBezTo>
                  <a:lnTo>
                    <a:pt x="111" y="9258"/>
                  </a:lnTo>
                  <a:lnTo>
                    <a:pt x="111" y="9287"/>
                  </a:lnTo>
                  <a:cubicBezTo>
                    <a:pt x="111" y="9311"/>
                    <a:pt x="111" y="9335"/>
                    <a:pt x="107" y="9359"/>
                  </a:cubicBezTo>
                  <a:lnTo>
                    <a:pt x="107" y="9374"/>
                  </a:lnTo>
                  <a:lnTo>
                    <a:pt x="107" y="9393"/>
                  </a:lnTo>
                  <a:cubicBezTo>
                    <a:pt x="1" y="11534"/>
                    <a:pt x="1646" y="13353"/>
                    <a:pt x="3788" y="13468"/>
                  </a:cubicBezTo>
                  <a:cubicBezTo>
                    <a:pt x="3855" y="13468"/>
                    <a:pt x="3922" y="13473"/>
                    <a:pt x="3990" y="13473"/>
                  </a:cubicBezTo>
                  <a:cubicBezTo>
                    <a:pt x="4158" y="13473"/>
                    <a:pt x="4327" y="13459"/>
                    <a:pt x="4495" y="13440"/>
                  </a:cubicBezTo>
                  <a:lnTo>
                    <a:pt x="10952" y="13440"/>
                  </a:lnTo>
                  <a:cubicBezTo>
                    <a:pt x="11068" y="13440"/>
                    <a:pt x="11164" y="13343"/>
                    <a:pt x="11164" y="13223"/>
                  </a:cubicBezTo>
                  <a:lnTo>
                    <a:pt x="11164" y="12112"/>
                  </a:lnTo>
                  <a:lnTo>
                    <a:pt x="12858" y="12112"/>
                  </a:lnTo>
                  <a:cubicBezTo>
                    <a:pt x="12973" y="12112"/>
                    <a:pt x="13069" y="12015"/>
                    <a:pt x="13069" y="11900"/>
                  </a:cubicBezTo>
                  <a:lnTo>
                    <a:pt x="13069" y="2758"/>
                  </a:lnTo>
                  <a:cubicBezTo>
                    <a:pt x="13069" y="2758"/>
                    <a:pt x="13045" y="2748"/>
                    <a:pt x="13045" y="2748"/>
                  </a:cubicBezTo>
                  <a:lnTo>
                    <a:pt x="13045" y="2738"/>
                  </a:lnTo>
                  <a:cubicBezTo>
                    <a:pt x="13045" y="2729"/>
                    <a:pt x="13041" y="2719"/>
                    <a:pt x="13041" y="2714"/>
                  </a:cubicBezTo>
                  <a:cubicBezTo>
                    <a:pt x="13041" y="2705"/>
                    <a:pt x="13036" y="2695"/>
                    <a:pt x="13036" y="2685"/>
                  </a:cubicBezTo>
                  <a:lnTo>
                    <a:pt x="13036" y="2681"/>
                  </a:lnTo>
                  <a:cubicBezTo>
                    <a:pt x="13031" y="2671"/>
                    <a:pt x="13026" y="2661"/>
                    <a:pt x="13021" y="2657"/>
                  </a:cubicBezTo>
                  <a:cubicBezTo>
                    <a:pt x="13017" y="2647"/>
                    <a:pt x="13012" y="2637"/>
                    <a:pt x="13007" y="2632"/>
                  </a:cubicBezTo>
                  <a:lnTo>
                    <a:pt x="13002" y="2628"/>
                  </a:lnTo>
                  <a:cubicBezTo>
                    <a:pt x="12997" y="2618"/>
                    <a:pt x="12992" y="2613"/>
                    <a:pt x="12988" y="2604"/>
                  </a:cubicBezTo>
                  <a:lnTo>
                    <a:pt x="10442" y="58"/>
                  </a:lnTo>
                  <a:cubicBezTo>
                    <a:pt x="10433" y="53"/>
                    <a:pt x="10428" y="44"/>
                    <a:pt x="10418" y="39"/>
                  </a:cubicBezTo>
                  <a:lnTo>
                    <a:pt x="10413" y="34"/>
                  </a:lnTo>
                  <a:cubicBezTo>
                    <a:pt x="10404" y="29"/>
                    <a:pt x="10399" y="25"/>
                    <a:pt x="10389" y="20"/>
                  </a:cubicBezTo>
                  <a:lnTo>
                    <a:pt x="10365" y="10"/>
                  </a:lnTo>
                  <a:lnTo>
                    <a:pt x="10360" y="10"/>
                  </a:lnTo>
                  <a:cubicBezTo>
                    <a:pt x="10351" y="10"/>
                    <a:pt x="10341" y="5"/>
                    <a:pt x="10332" y="5"/>
                  </a:cubicBezTo>
                  <a:lnTo>
                    <a:pt x="10308" y="0"/>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27" name="Google Shape;14427;p93"/>
          <p:cNvGrpSpPr/>
          <p:nvPr/>
        </p:nvGrpSpPr>
        <p:grpSpPr>
          <a:xfrm>
            <a:off x="6627996" y="2265181"/>
            <a:ext cx="427980" cy="320369"/>
            <a:chOff x="6627996" y="2449756"/>
            <a:chExt cx="427980" cy="320369"/>
          </a:xfrm>
        </p:grpSpPr>
        <p:sp>
          <p:nvSpPr>
            <p:cNvPr id="14428" name="Google Shape;14428;p93"/>
            <p:cNvSpPr/>
            <p:nvPr/>
          </p:nvSpPr>
          <p:spPr>
            <a:xfrm>
              <a:off x="6634946" y="2456155"/>
              <a:ext cx="415863" cy="220836"/>
            </a:xfrm>
            <a:custGeom>
              <a:avLst/>
              <a:gdLst/>
              <a:ahLst/>
              <a:cxnLst/>
              <a:rect l="l" t="t" r="r" b="b"/>
              <a:pathLst>
                <a:path w="15856" h="8420" extrusionOk="0">
                  <a:moveTo>
                    <a:pt x="6378" y="0"/>
                  </a:moveTo>
                  <a:cubicBezTo>
                    <a:pt x="6219" y="0"/>
                    <a:pt x="6060" y="11"/>
                    <a:pt x="5900" y="32"/>
                  </a:cubicBezTo>
                  <a:cubicBezTo>
                    <a:pt x="4509" y="220"/>
                    <a:pt x="3354" y="1206"/>
                    <a:pt x="2955" y="2549"/>
                  </a:cubicBezTo>
                  <a:lnTo>
                    <a:pt x="2936" y="2549"/>
                  </a:lnTo>
                  <a:cubicBezTo>
                    <a:pt x="1314" y="2549"/>
                    <a:pt x="1" y="3862"/>
                    <a:pt x="1" y="5484"/>
                  </a:cubicBezTo>
                  <a:cubicBezTo>
                    <a:pt x="1" y="7105"/>
                    <a:pt x="1314" y="8419"/>
                    <a:pt x="2936" y="8419"/>
                  </a:cubicBezTo>
                  <a:lnTo>
                    <a:pt x="13392" y="8419"/>
                  </a:lnTo>
                  <a:cubicBezTo>
                    <a:pt x="13403" y="8419"/>
                    <a:pt x="13415" y="8419"/>
                    <a:pt x="13427" y="8419"/>
                  </a:cubicBezTo>
                  <a:cubicBezTo>
                    <a:pt x="14763" y="8419"/>
                    <a:pt x="15855" y="7334"/>
                    <a:pt x="15855" y="5994"/>
                  </a:cubicBezTo>
                  <a:cubicBezTo>
                    <a:pt x="15855" y="4654"/>
                    <a:pt x="14763" y="3569"/>
                    <a:pt x="13427" y="3569"/>
                  </a:cubicBezTo>
                  <a:cubicBezTo>
                    <a:pt x="13415" y="3569"/>
                    <a:pt x="13403" y="3569"/>
                    <a:pt x="13392" y="3569"/>
                  </a:cubicBezTo>
                  <a:lnTo>
                    <a:pt x="13396" y="3569"/>
                  </a:lnTo>
                  <a:cubicBezTo>
                    <a:pt x="13310" y="3569"/>
                    <a:pt x="13218" y="3574"/>
                    <a:pt x="13132" y="3583"/>
                  </a:cubicBezTo>
                  <a:cubicBezTo>
                    <a:pt x="12743" y="2328"/>
                    <a:pt x="11586" y="1528"/>
                    <a:pt x="10340" y="1528"/>
                  </a:cubicBezTo>
                  <a:cubicBezTo>
                    <a:pt x="10030" y="1528"/>
                    <a:pt x="9714" y="1578"/>
                    <a:pt x="9403" y="1683"/>
                  </a:cubicBezTo>
                  <a:cubicBezTo>
                    <a:pt x="8747" y="627"/>
                    <a:pt x="7597" y="0"/>
                    <a:pt x="6378" y="0"/>
                  </a:cubicBezTo>
                  <a:close/>
                </a:path>
              </a:pathLst>
            </a:custGeom>
            <a:solidFill>
              <a:srgbClr val="EAEDF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29" name="Google Shape;14429;p93"/>
            <p:cNvSpPr/>
            <p:nvPr/>
          </p:nvSpPr>
          <p:spPr>
            <a:xfrm>
              <a:off x="6633687" y="2523245"/>
              <a:ext cx="378489" cy="153746"/>
            </a:xfrm>
            <a:custGeom>
              <a:avLst/>
              <a:gdLst/>
              <a:ahLst/>
              <a:cxnLst/>
              <a:rect l="l" t="t" r="r" b="b"/>
              <a:pathLst>
                <a:path w="14431" h="5862" extrusionOk="0">
                  <a:moveTo>
                    <a:pt x="2859" y="0"/>
                  </a:moveTo>
                  <a:cubicBezTo>
                    <a:pt x="1252" y="68"/>
                    <a:pt x="0" y="1420"/>
                    <a:pt x="53" y="3027"/>
                  </a:cubicBezTo>
                  <a:cubicBezTo>
                    <a:pt x="106" y="4620"/>
                    <a:pt x="1482" y="5861"/>
                    <a:pt x="3080" y="5861"/>
                  </a:cubicBezTo>
                  <a:lnTo>
                    <a:pt x="13444" y="5861"/>
                  </a:lnTo>
                  <a:cubicBezTo>
                    <a:pt x="13507" y="5861"/>
                    <a:pt x="13570" y="5856"/>
                    <a:pt x="13632" y="5851"/>
                  </a:cubicBezTo>
                  <a:cubicBezTo>
                    <a:pt x="14431" y="5789"/>
                    <a:pt x="14368" y="4581"/>
                    <a:pt x="13565" y="4581"/>
                  </a:cubicBezTo>
                  <a:lnTo>
                    <a:pt x="11784" y="4581"/>
                  </a:lnTo>
                  <a:cubicBezTo>
                    <a:pt x="11645" y="4581"/>
                    <a:pt x="11529" y="4466"/>
                    <a:pt x="11529" y="4326"/>
                  </a:cubicBezTo>
                  <a:lnTo>
                    <a:pt x="11529" y="3518"/>
                  </a:lnTo>
                  <a:cubicBezTo>
                    <a:pt x="11529" y="3181"/>
                    <a:pt x="11395" y="2854"/>
                    <a:pt x="11159" y="2618"/>
                  </a:cubicBezTo>
                  <a:lnTo>
                    <a:pt x="9672" y="1131"/>
                  </a:lnTo>
                  <a:cubicBezTo>
                    <a:pt x="9431" y="891"/>
                    <a:pt x="9104" y="756"/>
                    <a:pt x="8767" y="756"/>
                  </a:cubicBezTo>
                  <a:lnTo>
                    <a:pt x="5409" y="756"/>
                  </a:lnTo>
                  <a:cubicBezTo>
                    <a:pt x="4846" y="756"/>
                    <a:pt x="4389" y="1213"/>
                    <a:pt x="4389" y="1776"/>
                  </a:cubicBezTo>
                  <a:lnTo>
                    <a:pt x="4389" y="4037"/>
                  </a:lnTo>
                  <a:cubicBezTo>
                    <a:pt x="4385" y="4186"/>
                    <a:pt x="4267" y="4292"/>
                    <a:pt x="4134" y="4292"/>
                  </a:cubicBezTo>
                  <a:cubicBezTo>
                    <a:pt x="4099" y="4292"/>
                    <a:pt x="4063" y="4285"/>
                    <a:pt x="4028" y="4268"/>
                  </a:cubicBezTo>
                  <a:cubicBezTo>
                    <a:pt x="3075" y="3806"/>
                    <a:pt x="2392" y="2873"/>
                    <a:pt x="2349" y="1762"/>
                  </a:cubicBezTo>
                  <a:cubicBezTo>
                    <a:pt x="2325" y="1131"/>
                    <a:pt x="2503" y="515"/>
                    <a:pt x="2859" y="0"/>
                  </a:cubicBezTo>
                  <a:close/>
                </a:path>
              </a:pathLst>
            </a:custGeom>
            <a:solidFill>
              <a:srgbClr val="DD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0" name="Google Shape;14430;p93"/>
            <p:cNvSpPr/>
            <p:nvPr/>
          </p:nvSpPr>
          <p:spPr>
            <a:xfrm>
              <a:off x="6768838" y="2563111"/>
              <a:ext cx="147189" cy="200693"/>
            </a:xfrm>
            <a:custGeom>
              <a:avLst/>
              <a:gdLst/>
              <a:ahLst/>
              <a:cxnLst/>
              <a:rect l="l" t="t" r="r" b="b"/>
              <a:pathLst>
                <a:path w="5612" h="7652" extrusionOk="0">
                  <a:moveTo>
                    <a:pt x="3630" y="1"/>
                  </a:moveTo>
                  <a:cubicBezTo>
                    <a:pt x="3625" y="1"/>
                    <a:pt x="3620" y="1"/>
                    <a:pt x="3614" y="1"/>
                  </a:cubicBezTo>
                  <a:lnTo>
                    <a:pt x="256" y="1"/>
                  </a:lnTo>
                  <a:cubicBezTo>
                    <a:pt x="116" y="1"/>
                    <a:pt x="1" y="112"/>
                    <a:pt x="1" y="256"/>
                  </a:cubicBezTo>
                  <a:lnTo>
                    <a:pt x="1" y="7397"/>
                  </a:lnTo>
                  <a:cubicBezTo>
                    <a:pt x="1" y="7536"/>
                    <a:pt x="116" y="7652"/>
                    <a:pt x="256" y="7652"/>
                  </a:cubicBezTo>
                  <a:lnTo>
                    <a:pt x="5356" y="7652"/>
                  </a:lnTo>
                  <a:cubicBezTo>
                    <a:pt x="5496" y="7652"/>
                    <a:pt x="5611" y="7536"/>
                    <a:pt x="5611" y="7397"/>
                  </a:cubicBezTo>
                  <a:lnTo>
                    <a:pt x="5611" y="1998"/>
                  </a:lnTo>
                  <a:cubicBezTo>
                    <a:pt x="5611" y="1863"/>
                    <a:pt x="5558" y="1733"/>
                    <a:pt x="5462" y="1637"/>
                  </a:cubicBezTo>
                  <a:lnTo>
                    <a:pt x="3975" y="150"/>
                  </a:lnTo>
                  <a:cubicBezTo>
                    <a:pt x="3883" y="58"/>
                    <a:pt x="3759" y="1"/>
                    <a:pt x="3630" y="1"/>
                  </a:cubicBezTo>
                  <a:close/>
                </a:path>
              </a:pathLst>
            </a:custGeom>
            <a:solidFill>
              <a:srgbClr val="A1A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1" name="Google Shape;14431;p93"/>
            <p:cNvSpPr/>
            <p:nvPr/>
          </p:nvSpPr>
          <p:spPr>
            <a:xfrm>
              <a:off x="6869289" y="2609954"/>
              <a:ext cx="46869" cy="13507"/>
            </a:xfrm>
            <a:custGeom>
              <a:avLst/>
              <a:gdLst/>
              <a:ahLst/>
              <a:cxnLst/>
              <a:rect l="l" t="t" r="r" b="b"/>
              <a:pathLst>
                <a:path w="1787" h="515" extrusionOk="0">
                  <a:moveTo>
                    <a:pt x="1" y="0"/>
                  </a:moveTo>
                  <a:lnTo>
                    <a:pt x="1" y="515"/>
                  </a:lnTo>
                  <a:lnTo>
                    <a:pt x="1786" y="515"/>
                  </a:lnTo>
                  <a:lnTo>
                    <a:pt x="1786" y="212"/>
                  </a:lnTo>
                  <a:cubicBezTo>
                    <a:pt x="1781" y="140"/>
                    <a:pt x="1767" y="67"/>
                    <a:pt x="1733" y="0"/>
                  </a:cubicBezTo>
                  <a:close/>
                </a:path>
              </a:pathLst>
            </a:custGeom>
            <a:solidFill>
              <a:srgbClr val="82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2" name="Google Shape;14432;p93"/>
            <p:cNvSpPr/>
            <p:nvPr/>
          </p:nvSpPr>
          <p:spPr>
            <a:xfrm>
              <a:off x="6627996" y="2449756"/>
              <a:ext cx="427980" cy="233451"/>
            </a:xfrm>
            <a:custGeom>
              <a:avLst/>
              <a:gdLst/>
              <a:ahLst/>
              <a:cxnLst/>
              <a:rect l="l" t="t" r="r" b="b"/>
              <a:pathLst>
                <a:path w="16318" h="8901" extrusionOk="0">
                  <a:moveTo>
                    <a:pt x="6639" y="0"/>
                  </a:moveTo>
                  <a:cubicBezTo>
                    <a:pt x="5841" y="0"/>
                    <a:pt x="5037" y="251"/>
                    <a:pt x="4351" y="772"/>
                  </a:cubicBezTo>
                  <a:cubicBezTo>
                    <a:pt x="3749" y="1229"/>
                    <a:pt x="3302" y="1850"/>
                    <a:pt x="3052" y="2557"/>
                  </a:cubicBezTo>
                  <a:cubicBezTo>
                    <a:pt x="1334" y="2644"/>
                    <a:pt x="1" y="4082"/>
                    <a:pt x="44" y="5800"/>
                  </a:cubicBezTo>
                  <a:cubicBezTo>
                    <a:pt x="83" y="7518"/>
                    <a:pt x="1483" y="8889"/>
                    <a:pt x="3201" y="8894"/>
                  </a:cubicBezTo>
                  <a:lnTo>
                    <a:pt x="4351" y="8894"/>
                  </a:lnTo>
                  <a:cubicBezTo>
                    <a:pt x="4630" y="8860"/>
                    <a:pt x="4630" y="8451"/>
                    <a:pt x="4351" y="8418"/>
                  </a:cubicBezTo>
                  <a:lnTo>
                    <a:pt x="3201" y="8418"/>
                  </a:lnTo>
                  <a:cubicBezTo>
                    <a:pt x="1714" y="8418"/>
                    <a:pt x="506" y="7215"/>
                    <a:pt x="506" y="5728"/>
                  </a:cubicBezTo>
                  <a:cubicBezTo>
                    <a:pt x="506" y="4236"/>
                    <a:pt x="1709" y="3029"/>
                    <a:pt x="3196" y="3029"/>
                  </a:cubicBezTo>
                  <a:lnTo>
                    <a:pt x="3225" y="3029"/>
                  </a:lnTo>
                  <a:cubicBezTo>
                    <a:pt x="3331" y="3029"/>
                    <a:pt x="3422" y="2961"/>
                    <a:pt x="3451" y="2860"/>
                  </a:cubicBezTo>
                  <a:cubicBezTo>
                    <a:pt x="3658" y="2177"/>
                    <a:pt x="4072" y="1580"/>
                    <a:pt x="4635" y="1152"/>
                  </a:cubicBezTo>
                  <a:cubicBezTo>
                    <a:pt x="5239" y="695"/>
                    <a:pt x="5943" y="477"/>
                    <a:pt x="6640" y="477"/>
                  </a:cubicBezTo>
                  <a:cubicBezTo>
                    <a:pt x="7747" y="477"/>
                    <a:pt x="8835" y="1028"/>
                    <a:pt x="9470" y="2047"/>
                  </a:cubicBezTo>
                  <a:cubicBezTo>
                    <a:pt x="9515" y="2117"/>
                    <a:pt x="9594" y="2159"/>
                    <a:pt x="9674" y="2159"/>
                  </a:cubicBezTo>
                  <a:cubicBezTo>
                    <a:pt x="9698" y="2159"/>
                    <a:pt x="9722" y="2156"/>
                    <a:pt x="9745" y="2148"/>
                  </a:cubicBezTo>
                  <a:cubicBezTo>
                    <a:pt x="10029" y="2053"/>
                    <a:pt x="10318" y="2007"/>
                    <a:pt x="10601" y="2007"/>
                  </a:cubicBezTo>
                  <a:cubicBezTo>
                    <a:pt x="11747" y="2007"/>
                    <a:pt x="12808" y="2746"/>
                    <a:pt x="13171" y="3899"/>
                  </a:cubicBezTo>
                  <a:cubicBezTo>
                    <a:pt x="13201" y="3996"/>
                    <a:pt x="13293" y="4065"/>
                    <a:pt x="13393" y="4065"/>
                  </a:cubicBezTo>
                  <a:cubicBezTo>
                    <a:pt x="13402" y="4065"/>
                    <a:pt x="13411" y="4064"/>
                    <a:pt x="13421" y="4063"/>
                  </a:cubicBezTo>
                  <a:cubicBezTo>
                    <a:pt x="13501" y="4054"/>
                    <a:pt x="13580" y="4050"/>
                    <a:pt x="13659" y="4050"/>
                  </a:cubicBezTo>
                  <a:cubicBezTo>
                    <a:pt x="14805" y="4050"/>
                    <a:pt x="15778" y="4947"/>
                    <a:pt x="15841" y="6118"/>
                  </a:cubicBezTo>
                  <a:cubicBezTo>
                    <a:pt x="15909" y="7369"/>
                    <a:pt x="14913" y="8423"/>
                    <a:pt x="13657" y="8423"/>
                  </a:cubicBezTo>
                  <a:lnTo>
                    <a:pt x="12001" y="8423"/>
                  </a:lnTo>
                  <a:cubicBezTo>
                    <a:pt x="11990" y="8421"/>
                    <a:pt x="11980" y="8420"/>
                    <a:pt x="11969" y="8420"/>
                  </a:cubicBezTo>
                  <a:cubicBezTo>
                    <a:pt x="11839" y="8420"/>
                    <a:pt x="11732" y="8525"/>
                    <a:pt x="11732" y="8658"/>
                  </a:cubicBezTo>
                  <a:cubicBezTo>
                    <a:pt x="11732" y="8792"/>
                    <a:pt x="11839" y="8901"/>
                    <a:pt x="11970" y="8901"/>
                  </a:cubicBezTo>
                  <a:cubicBezTo>
                    <a:pt x="11980" y="8901"/>
                    <a:pt x="11991" y="8900"/>
                    <a:pt x="12001" y="8899"/>
                  </a:cubicBezTo>
                  <a:lnTo>
                    <a:pt x="13657" y="8899"/>
                  </a:lnTo>
                  <a:cubicBezTo>
                    <a:pt x="15129" y="8899"/>
                    <a:pt x="16318" y="7706"/>
                    <a:pt x="16318" y="6238"/>
                  </a:cubicBezTo>
                  <a:cubicBezTo>
                    <a:pt x="16318" y="4766"/>
                    <a:pt x="15129" y="3577"/>
                    <a:pt x="13657" y="3577"/>
                  </a:cubicBezTo>
                  <a:lnTo>
                    <a:pt x="13661" y="3572"/>
                  </a:lnTo>
                  <a:lnTo>
                    <a:pt x="13565" y="3572"/>
                  </a:lnTo>
                  <a:cubicBezTo>
                    <a:pt x="13349" y="3009"/>
                    <a:pt x="12978" y="2523"/>
                    <a:pt x="12497" y="2162"/>
                  </a:cubicBezTo>
                  <a:cubicBezTo>
                    <a:pt x="11944" y="1749"/>
                    <a:pt x="11277" y="1532"/>
                    <a:pt x="10601" y="1532"/>
                  </a:cubicBezTo>
                  <a:cubicBezTo>
                    <a:pt x="10324" y="1532"/>
                    <a:pt x="10046" y="1569"/>
                    <a:pt x="9774" y="1643"/>
                  </a:cubicBezTo>
                  <a:cubicBezTo>
                    <a:pt x="9032" y="572"/>
                    <a:pt x="7843" y="0"/>
                    <a:pt x="663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3" name="Google Shape;14433;p93"/>
            <p:cNvSpPr/>
            <p:nvPr/>
          </p:nvSpPr>
          <p:spPr>
            <a:xfrm>
              <a:off x="6762543" y="2556817"/>
              <a:ext cx="159778" cy="213308"/>
            </a:xfrm>
            <a:custGeom>
              <a:avLst/>
              <a:gdLst/>
              <a:ahLst/>
              <a:cxnLst/>
              <a:rect l="l" t="t" r="r" b="b"/>
              <a:pathLst>
                <a:path w="6092" h="8133" extrusionOk="0">
                  <a:moveTo>
                    <a:pt x="3575" y="477"/>
                  </a:moveTo>
                  <a:lnTo>
                    <a:pt x="3575" y="2026"/>
                  </a:lnTo>
                  <a:cubicBezTo>
                    <a:pt x="3575" y="2296"/>
                    <a:pt x="3792" y="2517"/>
                    <a:pt x="4066" y="2517"/>
                  </a:cubicBezTo>
                  <a:lnTo>
                    <a:pt x="4831" y="2517"/>
                  </a:lnTo>
                  <a:cubicBezTo>
                    <a:pt x="5115" y="2483"/>
                    <a:pt x="5115" y="2074"/>
                    <a:pt x="4831" y="2040"/>
                  </a:cubicBezTo>
                  <a:lnTo>
                    <a:pt x="4071" y="2040"/>
                  </a:lnTo>
                  <a:cubicBezTo>
                    <a:pt x="4061" y="2040"/>
                    <a:pt x="4052" y="2031"/>
                    <a:pt x="4052" y="2026"/>
                  </a:cubicBezTo>
                  <a:lnTo>
                    <a:pt x="4052" y="563"/>
                  </a:lnTo>
                  <a:lnTo>
                    <a:pt x="5539" y="2045"/>
                  </a:lnTo>
                  <a:cubicBezTo>
                    <a:pt x="5587" y="2098"/>
                    <a:pt x="5616" y="2166"/>
                    <a:pt x="5616" y="2238"/>
                  </a:cubicBezTo>
                  <a:lnTo>
                    <a:pt x="5616" y="7637"/>
                  </a:lnTo>
                  <a:cubicBezTo>
                    <a:pt x="5616" y="7646"/>
                    <a:pt x="5606" y="7656"/>
                    <a:pt x="5596" y="7656"/>
                  </a:cubicBezTo>
                  <a:lnTo>
                    <a:pt x="496" y="7656"/>
                  </a:lnTo>
                  <a:cubicBezTo>
                    <a:pt x="486" y="7656"/>
                    <a:pt x="481" y="7646"/>
                    <a:pt x="481" y="7637"/>
                  </a:cubicBezTo>
                  <a:lnTo>
                    <a:pt x="481" y="496"/>
                  </a:lnTo>
                  <a:cubicBezTo>
                    <a:pt x="481" y="486"/>
                    <a:pt x="486" y="477"/>
                    <a:pt x="496" y="477"/>
                  </a:cubicBezTo>
                  <a:close/>
                  <a:moveTo>
                    <a:pt x="496" y="0"/>
                  </a:moveTo>
                  <a:cubicBezTo>
                    <a:pt x="222" y="0"/>
                    <a:pt x="0" y="222"/>
                    <a:pt x="0" y="496"/>
                  </a:cubicBezTo>
                  <a:lnTo>
                    <a:pt x="0" y="7637"/>
                  </a:lnTo>
                  <a:cubicBezTo>
                    <a:pt x="0" y="7911"/>
                    <a:pt x="222" y="8132"/>
                    <a:pt x="496" y="8132"/>
                  </a:cubicBezTo>
                  <a:lnTo>
                    <a:pt x="5596" y="8132"/>
                  </a:lnTo>
                  <a:cubicBezTo>
                    <a:pt x="5871" y="8132"/>
                    <a:pt x="6092" y="7911"/>
                    <a:pt x="6092" y="7637"/>
                  </a:cubicBezTo>
                  <a:lnTo>
                    <a:pt x="6092" y="2238"/>
                  </a:lnTo>
                  <a:cubicBezTo>
                    <a:pt x="6092" y="2040"/>
                    <a:pt x="6010" y="1848"/>
                    <a:pt x="5871" y="1708"/>
                  </a:cubicBezTo>
                  <a:lnTo>
                    <a:pt x="4384" y="222"/>
                  </a:lnTo>
                  <a:cubicBezTo>
                    <a:pt x="4244" y="82"/>
                    <a:pt x="4057" y="0"/>
                    <a:pt x="385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4" name="Google Shape;14434;p93"/>
            <p:cNvSpPr/>
            <p:nvPr/>
          </p:nvSpPr>
          <p:spPr>
            <a:xfrm>
              <a:off x="6807550" y="2643892"/>
              <a:ext cx="69686" cy="86970"/>
            </a:xfrm>
            <a:custGeom>
              <a:avLst/>
              <a:gdLst/>
              <a:ahLst/>
              <a:cxnLst/>
              <a:rect l="l" t="t" r="r" b="b"/>
              <a:pathLst>
                <a:path w="2657" h="3316" extrusionOk="0">
                  <a:moveTo>
                    <a:pt x="1330" y="0"/>
                  </a:moveTo>
                  <a:cubicBezTo>
                    <a:pt x="1260" y="0"/>
                    <a:pt x="1191" y="29"/>
                    <a:pt x="1142" y="87"/>
                  </a:cubicBezTo>
                  <a:lnTo>
                    <a:pt x="122" y="1362"/>
                  </a:lnTo>
                  <a:cubicBezTo>
                    <a:pt x="0" y="1546"/>
                    <a:pt x="155" y="1740"/>
                    <a:pt x="325" y="1740"/>
                  </a:cubicBezTo>
                  <a:cubicBezTo>
                    <a:pt x="382" y="1740"/>
                    <a:pt x="442" y="1718"/>
                    <a:pt x="493" y="1665"/>
                  </a:cubicBezTo>
                  <a:lnTo>
                    <a:pt x="1089" y="919"/>
                  </a:lnTo>
                  <a:lnTo>
                    <a:pt x="1089" y="3046"/>
                  </a:lnTo>
                  <a:cubicBezTo>
                    <a:pt x="1070" y="3191"/>
                    <a:pt x="1186" y="3316"/>
                    <a:pt x="1330" y="3316"/>
                  </a:cubicBezTo>
                  <a:cubicBezTo>
                    <a:pt x="1474" y="3316"/>
                    <a:pt x="1585" y="3191"/>
                    <a:pt x="1566" y="3046"/>
                  </a:cubicBezTo>
                  <a:lnTo>
                    <a:pt x="1566" y="919"/>
                  </a:lnTo>
                  <a:lnTo>
                    <a:pt x="2163" y="1660"/>
                  </a:lnTo>
                  <a:cubicBezTo>
                    <a:pt x="2214" y="1714"/>
                    <a:pt x="2274" y="1737"/>
                    <a:pt x="2332" y="1737"/>
                  </a:cubicBezTo>
                  <a:cubicBezTo>
                    <a:pt x="2502" y="1737"/>
                    <a:pt x="2656" y="1542"/>
                    <a:pt x="2538" y="1362"/>
                  </a:cubicBezTo>
                  <a:lnTo>
                    <a:pt x="1518" y="87"/>
                  </a:lnTo>
                  <a:cubicBezTo>
                    <a:pt x="1470" y="29"/>
                    <a:pt x="1400" y="0"/>
                    <a:pt x="133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5" name="Google Shape;14435;p93"/>
            <p:cNvSpPr/>
            <p:nvPr/>
          </p:nvSpPr>
          <p:spPr>
            <a:xfrm>
              <a:off x="6807550" y="2478029"/>
              <a:ext cx="55969" cy="38554"/>
            </a:xfrm>
            <a:custGeom>
              <a:avLst/>
              <a:gdLst/>
              <a:ahLst/>
              <a:cxnLst/>
              <a:rect l="l" t="t" r="r" b="b"/>
              <a:pathLst>
                <a:path w="2134" h="1470" extrusionOk="0">
                  <a:moveTo>
                    <a:pt x="334" y="1"/>
                  </a:moveTo>
                  <a:cubicBezTo>
                    <a:pt x="70" y="1"/>
                    <a:pt x="0" y="380"/>
                    <a:pt x="262" y="469"/>
                  </a:cubicBezTo>
                  <a:cubicBezTo>
                    <a:pt x="815" y="584"/>
                    <a:pt x="1311" y="897"/>
                    <a:pt x="1652" y="1349"/>
                  </a:cubicBezTo>
                  <a:cubicBezTo>
                    <a:pt x="1694" y="1427"/>
                    <a:pt x="1776" y="1469"/>
                    <a:pt x="1859" y="1469"/>
                  </a:cubicBezTo>
                  <a:cubicBezTo>
                    <a:pt x="1909" y="1469"/>
                    <a:pt x="1960" y="1454"/>
                    <a:pt x="2004" y="1421"/>
                  </a:cubicBezTo>
                  <a:cubicBezTo>
                    <a:pt x="2119" y="1335"/>
                    <a:pt x="2134" y="1166"/>
                    <a:pt x="2033" y="1060"/>
                  </a:cubicBezTo>
                  <a:cubicBezTo>
                    <a:pt x="1624" y="517"/>
                    <a:pt x="1027" y="137"/>
                    <a:pt x="358" y="2"/>
                  </a:cubicBezTo>
                  <a:cubicBezTo>
                    <a:pt x="350" y="1"/>
                    <a:pt x="342" y="1"/>
                    <a:pt x="33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6" name="Google Shape;14436;p93"/>
            <p:cNvSpPr/>
            <p:nvPr/>
          </p:nvSpPr>
          <p:spPr>
            <a:xfrm>
              <a:off x="6914427" y="2519810"/>
              <a:ext cx="43197" cy="35512"/>
            </a:xfrm>
            <a:custGeom>
              <a:avLst/>
              <a:gdLst/>
              <a:ahLst/>
              <a:cxnLst/>
              <a:rect l="l" t="t" r="r" b="b"/>
              <a:pathLst>
                <a:path w="1647" h="1354" extrusionOk="0">
                  <a:moveTo>
                    <a:pt x="337" y="0"/>
                  </a:moveTo>
                  <a:cubicBezTo>
                    <a:pt x="101" y="0"/>
                    <a:pt x="1" y="338"/>
                    <a:pt x="234" y="459"/>
                  </a:cubicBezTo>
                  <a:lnTo>
                    <a:pt x="238" y="454"/>
                  </a:lnTo>
                  <a:cubicBezTo>
                    <a:pt x="633" y="593"/>
                    <a:pt x="965" y="882"/>
                    <a:pt x="1162" y="1253"/>
                  </a:cubicBezTo>
                  <a:cubicBezTo>
                    <a:pt x="1212" y="1324"/>
                    <a:pt x="1281" y="1354"/>
                    <a:pt x="1350" y="1354"/>
                  </a:cubicBezTo>
                  <a:cubicBezTo>
                    <a:pt x="1500" y="1354"/>
                    <a:pt x="1647" y="1209"/>
                    <a:pt x="1581" y="1031"/>
                  </a:cubicBezTo>
                  <a:cubicBezTo>
                    <a:pt x="1326" y="550"/>
                    <a:pt x="902" y="189"/>
                    <a:pt x="392" y="6"/>
                  </a:cubicBezTo>
                  <a:cubicBezTo>
                    <a:pt x="373" y="2"/>
                    <a:pt x="355" y="0"/>
                    <a:pt x="33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437" name="Google Shape;14437;p93"/>
          <p:cNvSpPr/>
          <p:nvPr/>
        </p:nvSpPr>
        <p:spPr>
          <a:xfrm>
            <a:off x="7102399" y="2487721"/>
            <a:ext cx="4065" cy="13271"/>
          </a:xfrm>
          <a:custGeom>
            <a:avLst/>
            <a:gdLst/>
            <a:ahLst/>
            <a:cxnLst/>
            <a:rect l="l" t="t" r="r" b="b"/>
            <a:pathLst>
              <a:path w="155" h="506" extrusionOk="0">
                <a:moveTo>
                  <a:pt x="154" y="0"/>
                </a:moveTo>
                <a:lnTo>
                  <a:pt x="72" y="82"/>
                </a:lnTo>
                <a:cubicBezTo>
                  <a:pt x="29" y="125"/>
                  <a:pt x="0" y="188"/>
                  <a:pt x="0" y="250"/>
                </a:cubicBezTo>
                <a:cubicBezTo>
                  <a:pt x="0" y="313"/>
                  <a:pt x="24" y="375"/>
                  <a:pt x="72" y="423"/>
                </a:cubicBezTo>
                <a:lnTo>
                  <a:pt x="154" y="505"/>
                </a:lnTo>
                <a:lnTo>
                  <a:pt x="154" y="0"/>
                </a:ln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38" name="Google Shape;14438;p93"/>
          <p:cNvSpPr/>
          <p:nvPr/>
        </p:nvSpPr>
        <p:spPr>
          <a:xfrm>
            <a:off x="7085745" y="2545894"/>
            <a:ext cx="39525" cy="47839"/>
          </a:xfrm>
          <a:custGeom>
            <a:avLst/>
            <a:gdLst/>
            <a:ahLst/>
            <a:cxnLst/>
            <a:rect l="l" t="t" r="r" b="b"/>
            <a:pathLst>
              <a:path w="1507" h="1824" extrusionOk="0">
                <a:moveTo>
                  <a:pt x="1439" y="0"/>
                </a:moveTo>
                <a:lnTo>
                  <a:pt x="544" y="347"/>
                </a:lnTo>
                <a:lnTo>
                  <a:pt x="534" y="352"/>
                </a:lnTo>
                <a:cubicBezTo>
                  <a:pt x="515" y="361"/>
                  <a:pt x="0" y="554"/>
                  <a:pt x="0" y="1213"/>
                </a:cubicBezTo>
                <a:lnTo>
                  <a:pt x="0" y="1824"/>
                </a:lnTo>
                <a:lnTo>
                  <a:pt x="221" y="1824"/>
                </a:lnTo>
                <a:lnTo>
                  <a:pt x="221" y="1213"/>
                </a:lnTo>
                <a:cubicBezTo>
                  <a:pt x="221" y="549"/>
                  <a:pt x="736" y="356"/>
                  <a:pt x="760" y="352"/>
                </a:cubicBezTo>
                <a:lnTo>
                  <a:pt x="770" y="347"/>
                </a:lnTo>
                <a:lnTo>
                  <a:pt x="1506" y="58"/>
                </a:lnTo>
                <a:lnTo>
                  <a:pt x="1439" y="0"/>
                </a:lnTo>
                <a:close/>
              </a:path>
            </a:pathLst>
          </a:custGeom>
          <a:solidFill>
            <a:srgbClr val="7D8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439" name="Google Shape;14439;p93"/>
          <p:cNvGrpSpPr/>
          <p:nvPr/>
        </p:nvGrpSpPr>
        <p:grpSpPr>
          <a:xfrm>
            <a:off x="7073496" y="2236331"/>
            <a:ext cx="396534" cy="370096"/>
            <a:chOff x="7073496" y="2420906"/>
            <a:chExt cx="396534" cy="370096"/>
          </a:xfrm>
        </p:grpSpPr>
        <p:sp>
          <p:nvSpPr>
            <p:cNvPr id="14440" name="Google Shape;14440;p93"/>
            <p:cNvSpPr/>
            <p:nvPr/>
          </p:nvSpPr>
          <p:spPr>
            <a:xfrm>
              <a:off x="7263934" y="2526026"/>
              <a:ext cx="15789" cy="13769"/>
            </a:xfrm>
            <a:custGeom>
              <a:avLst/>
              <a:gdLst/>
              <a:ahLst/>
              <a:cxnLst/>
              <a:rect l="l" t="t" r="r" b="b"/>
              <a:pathLst>
                <a:path w="602" h="525" extrusionOk="0">
                  <a:moveTo>
                    <a:pt x="0" y="0"/>
                  </a:moveTo>
                  <a:lnTo>
                    <a:pt x="0" y="236"/>
                  </a:lnTo>
                  <a:lnTo>
                    <a:pt x="294" y="525"/>
                  </a:lnTo>
                  <a:lnTo>
                    <a:pt x="602" y="202"/>
                  </a:lnTo>
                  <a:lnTo>
                    <a:pt x="602" y="0"/>
                  </a:lnTo>
                  <a:lnTo>
                    <a:pt x="549" y="5"/>
                  </a:lnTo>
                  <a:cubicBezTo>
                    <a:pt x="506" y="10"/>
                    <a:pt x="457" y="15"/>
                    <a:pt x="409" y="15"/>
                  </a:cubicBezTo>
                  <a:lnTo>
                    <a:pt x="193" y="15"/>
                  </a:lnTo>
                  <a:cubicBezTo>
                    <a:pt x="145" y="15"/>
                    <a:pt x="97" y="10"/>
                    <a:pt x="53" y="5"/>
                  </a:cubicBezTo>
                  <a:lnTo>
                    <a:pt x="0" y="0"/>
                  </a:ln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1" name="Google Shape;14441;p93"/>
            <p:cNvSpPr/>
            <p:nvPr/>
          </p:nvSpPr>
          <p:spPr>
            <a:xfrm>
              <a:off x="7233274" y="2481098"/>
              <a:ext cx="4564" cy="13271"/>
            </a:xfrm>
            <a:custGeom>
              <a:avLst/>
              <a:gdLst/>
              <a:ahLst/>
              <a:cxnLst/>
              <a:rect l="l" t="t" r="r" b="b"/>
              <a:pathLst>
                <a:path w="174" h="506" extrusionOk="0">
                  <a:moveTo>
                    <a:pt x="173" y="0"/>
                  </a:moveTo>
                  <a:lnTo>
                    <a:pt x="91" y="82"/>
                  </a:lnTo>
                  <a:cubicBezTo>
                    <a:pt x="0" y="178"/>
                    <a:pt x="0" y="327"/>
                    <a:pt x="91" y="424"/>
                  </a:cubicBezTo>
                  <a:lnTo>
                    <a:pt x="173" y="506"/>
                  </a:lnTo>
                  <a:lnTo>
                    <a:pt x="173" y="0"/>
                  </a:ln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2" name="Google Shape;14442;p93"/>
            <p:cNvSpPr/>
            <p:nvPr/>
          </p:nvSpPr>
          <p:spPr>
            <a:xfrm>
              <a:off x="7116405" y="2654986"/>
              <a:ext cx="48101" cy="52534"/>
            </a:xfrm>
            <a:custGeom>
              <a:avLst/>
              <a:gdLst/>
              <a:ahLst/>
              <a:cxnLst/>
              <a:rect l="l" t="t" r="r" b="b"/>
              <a:pathLst>
                <a:path w="1834" h="2003" extrusionOk="0">
                  <a:moveTo>
                    <a:pt x="1338" y="1"/>
                  </a:moveTo>
                  <a:lnTo>
                    <a:pt x="1295" y="39"/>
                  </a:lnTo>
                  <a:cubicBezTo>
                    <a:pt x="881" y="386"/>
                    <a:pt x="332" y="492"/>
                    <a:pt x="44" y="521"/>
                  </a:cubicBezTo>
                  <a:lnTo>
                    <a:pt x="0" y="525"/>
                  </a:lnTo>
                  <a:lnTo>
                    <a:pt x="0" y="1194"/>
                  </a:lnTo>
                  <a:cubicBezTo>
                    <a:pt x="0" y="1637"/>
                    <a:pt x="361" y="1998"/>
                    <a:pt x="809" y="2003"/>
                  </a:cubicBezTo>
                  <a:lnTo>
                    <a:pt x="1025" y="2003"/>
                  </a:lnTo>
                  <a:cubicBezTo>
                    <a:pt x="1468" y="2003"/>
                    <a:pt x="1829" y="1642"/>
                    <a:pt x="1834" y="1199"/>
                  </a:cubicBezTo>
                  <a:lnTo>
                    <a:pt x="1834" y="487"/>
                  </a:lnTo>
                  <a:lnTo>
                    <a:pt x="1805" y="472"/>
                  </a:lnTo>
                  <a:cubicBezTo>
                    <a:pt x="1617" y="381"/>
                    <a:pt x="1468" y="232"/>
                    <a:pt x="1367" y="49"/>
                  </a:cubicBezTo>
                  <a:lnTo>
                    <a:pt x="1338" y="1"/>
                  </a:ln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3" name="Google Shape;14443;p93"/>
            <p:cNvSpPr/>
            <p:nvPr/>
          </p:nvSpPr>
          <p:spPr>
            <a:xfrm>
              <a:off x="7174446" y="2673555"/>
              <a:ext cx="4695" cy="12012"/>
            </a:xfrm>
            <a:custGeom>
              <a:avLst/>
              <a:gdLst/>
              <a:ahLst/>
              <a:cxnLst/>
              <a:rect l="l" t="t" r="r" b="b"/>
              <a:pathLst>
                <a:path w="179" h="458" extrusionOk="0">
                  <a:moveTo>
                    <a:pt x="1" y="0"/>
                  </a:moveTo>
                  <a:lnTo>
                    <a:pt x="1" y="457"/>
                  </a:lnTo>
                  <a:lnTo>
                    <a:pt x="78" y="400"/>
                  </a:lnTo>
                  <a:cubicBezTo>
                    <a:pt x="140" y="351"/>
                    <a:pt x="179" y="279"/>
                    <a:pt x="179" y="202"/>
                  </a:cubicBezTo>
                  <a:cubicBezTo>
                    <a:pt x="179" y="140"/>
                    <a:pt x="155" y="77"/>
                    <a:pt x="111" y="34"/>
                  </a:cubicBezTo>
                  <a:lnTo>
                    <a:pt x="97" y="24"/>
                  </a:lnTo>
                  <a:lnTo>
                    <a:pt x="83" y="24"/>
                  </a:lnTo>
                  <a:lnTo>
                    <a:pt x="63" y="19"/>
                  </a:lnTo>
                  <a:lnTo>
                    <a:pt x="1" y="0"/>
                  </a:ln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4" name="Google Shape;14444;p93"/>
            <p:cNvSpPr/>
            <p:nvPr/>
          </p:nvSpPr>
          <p:spPr>
            <a:xfrm>
              <a:off x="7132430" y="2717093"/>
              <a:ext cx="15920" cy="13769"/>
            </a:xfrm>
            <a:custGeom>
              <a:avLst/>
              <a:gdLst/>
              <a:ahLst/>
              <a:cxnLst/>
              <a:rect l="l" t="t" r="r" b="b"/>
              <a:pathLst>
                <a:path w="607" h="525" extrusionOk="0">
                  <a:moveTo>
                    <a:pt x="607" y="0"/>
                  </a:moveTo>
                  <a:lnTo>
                    <a:pt x="554" y="10"/>
                  </a:lnTo>
                  <a:cubicBezTo>
                    <a:pt x="506" y="15"/>
                    <a:pt x="458" y="19"/>
                    <a:pt x="414" y="19"/>
                  </a:cubicBezTo>
                  <a:lnTo>
                    <a:pt x="198" y="19"/>
                  </a:lnTo>
                  <a:cubicBezTo>
                    <a:pt x="150" y="19"/>
                    <a:pt x="102" y="15"/>
                    <a:pt x="53" y="10"/>
                  </a:cubicBezTo>
                  <a:lnTo>
                    <a:pt x="0" y="5"/>
                  </a:lnTo>
                  <a:lnTo>
                    <a:pt x="0" y="241"/>
                  </a:lnTo>
                  <a:lnTo>
                    <a:pt x="299" y="525"/>
                  </a:lnTo>
                  <a:lnTo>
                    <a:pt x="607" y="207"/>
                  </a:lnTo>
                  <a:lnTo>
                    <a:pt x="607" y="0"/>
                  </a:ln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5" name="Google Shape;14445;p93"/>
            <p:cNvSpPr/>
            <p:nvPr/>
          </p:nvSpPr>
          <p:spPr>
            <a:xfrm>
              <a:off x="7247909" y="2463919"/>
              <a:ext cx="47970" cy="52403"/>
            </a:xfrm>
            <a:custGeom>
              <a:avLst/>
              <a:gdLst/>
              <a:ahLst/>
              <a:cxnLst/>
              <a:rect l="l" t="t" r="r" b="b"/>
              <a:pathLst>
                <a:path w="1829" h="1998" extrusionOk="0">
                  <a:moveTo>
                    <a:pt x="1338" y="1"/>
                  </a:moveTo>
                  <a:lnTo>
                    <a:pt x="1295" y="35"/>
                  </a:lnTo>
                  <a:cubicBezTo>
                    <a:pt x="876" y="386"/>
                    <a:pt x="332" y="487"/>
                    <a:pt x="44" y="516"/>
                  </a:cubicBezTo>
                  <a:lnTo>
                    <a:pt x="0" y="521"/>
                  </a:lnTo>
                  <a:lnTo>
                    <a:pt x="0" y="1194"/>
                  </a:lnTo>
                  <a:cubicBezTo>
                    <a:pt x="0" y="1637"/>
                    <a:pt x="361" y="1998"/>
                    <a:pt x="809" y="1998"/>
                  </a:cubicBezTo>
                  <a:lnTo>
                    <a:pt x="1025" y="1998"/>
                  </a:lnTo>
                  <a:cubicBezTo>
                    <a:pt x="1468" y="1998"/>
                    <a:pt x="1829" y="1637"/>
                    <a:pt x="1829" y="1194"/>
                  </a:cubicBezTo>
                  <a:lnTo>
                    <a:pt x="1829" y="482"/>
                  </a:lnTo>
                  <a:lnTo>
                    <a:pt x="1805" y="468"/>
                  </a:lnTo>
                  <a:cubicBezTo>
                    <a:pt x="1617" y="376"/>
                    <a:pt x="1463" y="232"/>
                    <a:pt x="1367" y="49"/>
                  </a:cubicBezTo>
                  <a:lnTo>
                    <a:pt x="1338" y="1"/>
                  </a:ln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6" name="Google Shape;14446;p93"/>
            <p:cNvSpPr/>
            <p:nvPr/>
          </p:nvSpPr>
          <p:spPr>
            <a:xfrm>
              <a:off x="7305951" y="2482357"/>
              <a:ext cx="4564" cy="12012"/>
            </a:xfrm>
            <a:custGeom>
              <a:avLst/>
              <a:gdLst/>
              <a:ahLst/>
              <a:cxnLst/>
              <a:rect l="l" t="t" r="r" b="b"/>
              <a:pathLst>
                <a:path w="174" h="458" extrusionOk="0">
                  <a:moveTo>
                    <a:pt x="1" y="0"/>
                  </a:moveTo>
                  <a:lnTo>
                    <a:pt x="1" y="458"/>
                  </a:lnTo>
                  <a:lnTo>
                    <a:pt x="78" y="405"/>
                  </a:lnTo>
                  <a:cubicBezTo>
                    <a:pt x="140" y="356"/>
                    <a:pt x="174" y="284"/>
                    <a:pt x="174" y="207"/>
                  </a:cubicBezTo>
                  <a:cubicBezTo>
                    <a:pt x="174" y="145"/>
                    <a:pt x="150" y="82"/>
                    <a:pt x="106" y="39"/>
                  </a:cubicBezTo>
                  <a:lnTo>
                    <a:pt x="97" y="29"/>
                  </a:lnTo>
                  <a:lnTo>
                    <a:pt x="82" y="29"/>
                  </a:lnTo>
                  <a:lnTo>
                    <a:pt x="63" y="20"/>
                  </a:lnTo>
                  <a:lnTo>
                    <a:pt x="1" y="0"/>
                  </a:ln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7" name="Google Shape;14447;p93"/>
            <p:cNvSpPr/>
            <p:nvPr/>
          </p:nvSpPr>
          <p:spPr>
            <a:xfrm>
              <a:off x="7379283" y="2655117"/>
              <a:ext cx="48101" cy="52403"/>
            </a:xfrm>
            <a:custGeom>
              <a:avLst/>
              <a:gdLst/>
              <a:ahLst/>
              <a:cxnLst/>
              <a:rect l="l" t="t" r="r" b="b"/>
              <a:pathLst>
                <a:path w="1834" h="1998" extrusionOk="0">
                  <a:moveTo>
                    <a:pt x="1338" y="1"/>
                  </a:moveTo>
                  <a:lnTo>
                    <a:pt x="1295" y="34"/>
                  </a:lnTo>
                  <a:cubicBezTo>
                    <a:pt x="881" y="381"/>
                    <a:pt x="332" y="487"/>
                    <a:pt x="44" y="516"/>
                  </a:cubicBezTo>
                  <a:lnTo>
                    <a:pt x="0" y="520"/>
                  </a:lnTo>
                  <a:lnTo>
                    <a:pt x="0" y="1189"/>
                  </a:lnTo>
                  <a:cubicBezTo>
                    <a:pt x="5" y="1637"/>
                    <a:pt x="366" y="1998"/>
                    <a:pt x="809" y="1998"/>
                  </a:cubicBezTo>
                  <a:lnTo>
                    <a:pt x="1025" y="1998"/>
                  </a:lnTo>
                  <a:cubicBezTo>
                    <a:pt x="1473" y="1998"/>
                    <a:pt x="1833" y="1637"/>
                    <a:pt x="1833" y="1189"/>
                  </a:cubicBezTo>
                  <a:lnTo>
                    <a:pt x="1833" y="482"/>
                  </a:lnTo>
                  <a:lnTo>
                    <a:pt x="1805" y="467"/>
                  </a:lnTo>
                  <a:cubicBezTo>
                    <a:pt x="1622" y="376"/>
                    <a:pt x="1468" y="227"/>
                    <a:pt x="1367" y="49"/>
                  </a:cubicBezTo>
                  <a:lnTo>
                    <a:pt x="1338" y="1"/>
                  </a:ln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8" name="Google Shape;14448;p93"/>
            <p:cNvSpPr/>
            <p:nvPr/>
          </p:nvSpPr>
          <p:spPr>
            <a:xfrm>
              <a:off x="7364753" y="2672165"/>
              <a:ext cx="4590" cy="13402"/>
            </a:xfrm>
            <a:custGeom>
              <a:avLst/>
              <a:gdLst/>
              <a:ahLst/>
              <a:cxnLst/>
              <a:rect l="l" t="t" r="r" b="b"/>
              <a:pathLst>
                <a:path w="175" h="511" extrusionOk="0">
                  <a:moveTo>
                    <a:pt x="174" y="0"/>
                  </a:moveTo>
                  <a:lnTo>
                    <a:pt x="92" y="87"/>
                  </a:lnTo>
                  <a:cubicBezTo>
                    <a:pt x="1" y="178"/>
                    <a:pt x="1" y="327"/>
                    <a:pt x="92" y="424"/>
                  </a:cubicBezTo>
                  <a:lnTo>
                    <a:pt x="174" y="510"/>
                  </a:lnTo>
                  <a:lnTo>
                    <a:pt x="174" y="0"/>
                  </a:ln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49" name="Google Shape;14449;p93"/>
            <p:cNvSpPr/>
            <p:nvPr/>
          </p:nvSpPr>
          <p:spPr>
            <a:xfrm>
              <a:off x="7437455" y="2673555"/>
              <a:ext cx="4564" cy="12012"/>
            </a:xfrm>
            <a:custGeom>
              <a:avLst/>
              <a:gdLst/>
              <a:ahLst/>
              <a:cxnLst/>
              <a:rect l="l" t="t" r="r" b="b"/>
              <a:pathLst>
                <a:path w="174" h="458" extrusionOk="0">
                  <a:moveTo>
                    <a:pt x="0" y="0"/>
                  </a:moveTo>
                  <a:lnTo>
                    <a:pt x="0" y="457"/>
                  </a:lnTo>
                  <a:lnTo>
                    <a:pt x="73" y="400"/>
                  </a:lnTo>
                  <a:cubicBezTo>
                    <a:pt x="135" y="356"/>
                    <a:pt x="174" y="284"/>
                    <a:pt x="174" y="207"/>
                  </a:cubicBezTo>
                  <a:cubicBezTo>
                    <a:pt x="174" y="145"/>
                    <a:pt x="150" y="82"/>
                    <a:pt x="106" y="39"/>
                  </a:cubicBezTo>
                  <a:lnTo>
                    <a:pt x="97" y="24"/>
                  </a:lnTo>
                  <a:lnTo>
                    <a:pt x="82" y="24"/>
                  </a:lnTo>
                  <a:lnTo>
                    <a:pt x="58" y="19"/>
                  </a:lnTo>
                  <a:lnTo>
                    <a:pt x="0" y="0"/>
                  </a:ln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0" name="Google Shape;14450;p93"/>
            <p:cNvSpPr/>
            <p:nvPr/>
          </p:nvSpPr>
          <p:spPr>
            <a:xfrm>
              <a:off x="7395439" y="2717093"/>
              <a:ext cx="15920" cy="13769"/>
            </a:xfrm>
            <a:custGeom>
              <a:avLst/>
              <a:gdLst/>
              <a:ahLst/>
              <a:cxnLst/>
              <a:rect l="l" t="t" r="r" b="b"/>
              <a:pathLst>
                <a:path w="607" h="525" extrusionOk="0">
                  <a:moveTo>
                    <a:pt x="602" y="0"/>
                  </a:moveTo>
                  <a:lnTo>
                    <a:pt x="602" y="5"/>
                  </a:lnTo>
                  <a:lnTo>
                    <a:pt x="602" y="5"/>
                  </a:lnTo>
                  <a:lnTo>
                    <a:pt x="606" y="5"/>
                  </a:lnTo>
                  <a:lnTo>
                    <a:pt x="602" y="0"/>
                  </a:lnTo>
                  <a:close/>
                  <a:moveTo>
                    <a:pt x="0" y="5"/>
                  </a:moveTo>
                  <a:lnTo>
                    <a:pt x="0" y="241"/>
                  </a:lnTo>
                  <a:lnTo>
                    <a:pt x="294" y="525"/>
                  </a:lnTo>
                  <a:lnTo>
                    <a:pt x="602" y="207"/>
                  </a:lnTo>
                  <a:lnTo>
                    <a:pt x="602" y="5"/>
                  </a:lnTo>
                  <a:lnTo>
                    <a:pt x="602" y="5"/>
                  </a:lnTo>
                  <a:lnTo>
                    <a:pt x="549" y="10"/>
                  </a:lnTo>
                  <a:cubicBezTo>
                    <a:pt x="505" y="15"/>
                    <a:pt x="457" y="19"/>
                    <a:pt x="409" y="19"/>
                  </a:cubicBezTo>
                  <a:lnTo>
                    <a:pt x="193" y="19"/>
                  </a:lnTo>
                  <a:cubicBezTo>
                    <a:pt x="144" y="19"/>
                    <a:pt x="96" y="15"/>
                    <a:pt x="53" y="10"/>
                  </a:cubicBezTo>
                  <a:lnTo>
                    <a:pt x="0" y="5"/>
                  </a:ln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1" name="Google Shape;14451;p93"/>
            <p:cNvSpPr/>
            <p:nvPr/>
          </p:nvSpPr>
          <p:spPr>
            <a:xfrm>
              <a:off x="7086112" y="2730075"/>
              <a:ext cx="108818" cy="54815"/>
            </a:xfrm>
            <a:custGeom>
              <a:avLst/>
              <a:gdLst/>
              <a:ahLst/>
              <a:cxnLst/>
              <a:rect l="l" t="t" r="r" b="b"/>
              <a:pathLst>
                <a:path w="4149" h="2090" extrusionOk="0">
                  <a:moveTo>
                    <a:pt x="2705" y="1"/>
                  </a:moveTo>
                  <a:lnTo>
                    <a:pt x="2257" y="468"/>
                  </a:lnTo>
                  <a:cubicBezTo>
                    <a:pt x="2209" y="511"/>
                    <a:pt x="2151" y="535"/>
                    <a:pt x="2089" y="540"/>
                  </a:cubicBezTo>
                  <a:lnTo>
                    <a:pt x="2084" y="540"/>
                  </a:lnTo>
                  <a:cubicBezTo>
                    <a:pt x="2021" y="540"/>
                    <a:pt x="1964" y="516"/>
                    <a:pt x="1916" y="472"/>
                  </a:cubicBezTo>
                  <a:lnTo>
                    <a:pt x="1439" y="6"/>
                  </a:lnTo>
                  <a:lnTo>
                    <a:pt x="544" y="357"/>
                  </a:lnTo>
                  <a:lnTo>
                    <a:pt x="535" y="362"/>
                  </a:lnTo>
                  <a:cubicBezTo>
                    <a:pt x="515" y="371"/>
                    <a:pt x="1" y="559"/>
                    <a:pt x="1" y="1223"/>
                  </a:cubicBezTo>
                  <a:lnTo>
                    <a:pt x="1" y="2089"/>
                  </a:lnTo>
                  <a:lnTo>
                    <a:pt x="4148" y="2089"/>
                  </a:lnTo>
                  <a:lnTo>
                    <a:pt x="4148" y="1228"/>
                  </a:lnTo>
                  <a:cubicBezTo>
                    <a:pt x="4148" y="564"/>
                    <a:pt x="3629" y="371"/>
                    <a:pt x="3609" y="367"/>
                  </a:cubicBezTo>
                  <a:lnTo>
                    <a:pt x="3595" y="362"/>
                  </a:lnTo>
                  <a:lnTo>
                    <a:pt x="2705" y="1"/>
                  </a:lnTo>
                  <a:close/>
                </a:path>
              </a:pathLst>
            </a:custGeom>
            <a:solidFill>
              <a:srgbClr val="94A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2" name="Google Shape;14452;p93"/>
            <p:cNvSpPr/>
            <p:nvPr/>
          </p:nvSpPr>
          <p:spPr>
            <a:xfrm>
              <a:off x="7217485" y="2538772"/>
              <a:ext cx="108818" cy="54920"/>
            </a:xfrm>
            <a:custGeom>
              <a:avLst/>
              <a:gdLst/>
              <a:ahLst/>
              <a:cxnLst/>
              <a:rect l="l" t="t" r="r" b="b"/>
              <a:pathLst>
                <a:path w="4149" h="2094" extrusionOk="0">
                  <a:moveTo>
                    <a:pt x="2705" y="0"/>
                  </a:moveTo>
                  <a:lnTo>
                    <a:pt x="2257" y="467"/>
                  </a:lnTo>
                  <a:cubicBezTo>
                    <a:pt x="2209" y="515"/>
                    <a:pt x="2151" y="539"/>
                    <a:pt x="2084" y="539"/>
                  </a:cubicBezTo>
                  <a:cubicBezTo>
                    <a:pt x="2022" y="539"/>
                    <a:pt x="1959" y="515"/>
                    <a:pt x="1916" y="472"/>
                  </a:cubicBezTo>
                  <a:lnTo>
                    <a:pt x="1439" y="10"/>
                  </a:lnTo>
                  <a:lnTo>
                    <a:pt x="544" y="361"/>
                  </a:lnTo>
                  <a:lnTo>
                    <a:pt x="535" y="366"/>
                  </a:lnTo>
                  <a:cubicBezTo>
                    <a:pt x="515" y="371"/>
                    <a:pt x="1" y="563"/>
                    <a:pt x="1" y="1222"/>
                  </a:cubicBezTo>
                  <a:lnTo>
                    <a:pt x="1" y="2093"/>
                  </a:lnTo>
                  <a:lnTo>
                    <a:pt x="4148" y="2093"/>
                  </a:lnTo>
                  <a:lnTo>
                    <a:pt x="4148" y="1227"/>
                  </a:lnTo>
                  <a:cubicBezTo>
                    <a:pt x="4148" y="568"/>
                    <a:pt x="3629" y="376"/>
                    <a:pt x="3609" y="366"/>
                  </a:cubicBezTo>
                  <a:lnTo>
                    <a:pt x="3595" y="361"/>
                  </a:lnTo>
                  <a:lnTo>
                    <a:pt x="2705" y="0"/>
                  </a:lnTo>
                  <a:close/>
                </a:path>
              </a:pathLst>
            </a:custGeom>
            <a:solidFill>
              <a:srgbClr val="94A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3" name="Google Shape;14453;p93"/>
            <p:cNvSpPr/>
            <p:nvPr/>
          </p:nvSpPr>
          <p:spPr>
            <a:xfrm>
              <a:off x="7348597" y="2730075"/>
              <a:ext cx="108949" cy="54920"/>
            </a:xfrm>
            <a:custGeom>
              <a:avLst/>
              <a:gdLst/>
              <a:ahLst/>
              <a:cxnLst/>
              <a:rect l="l" t="t" r="r" b="b"/>
              <a:pathLst>
                <a:path w="4154" h="2094" extrusionOk="0">
                  <a:moveTo>
                    <a:pt x="2705" y="1"/>
                  </a:moveTo>
                  <a:lnTo>
                    <a:pt x="2258" y="468"/>
                  </a:lnTo>
                  <a:cubicBezTo>
                    <a:pt x="2214" y="511"/>
                    <a:pt x="2152" y="535"/>
                    <a:pt x="2089" y="540"/>
                  </a:cubicBezTo>
                  <a:lnTo>
                    <a:pt x="2084" y="540"/>
                  </a:lnTo>
                  <a:cubicBezTo>
                    <a:pt x="2022" y="540"/>
                    <a:pt x="1964" y="516"/>
                    <a:pt x="1916" y="472"/>
                  </a:cubicBezTo>
                  <a:lnTo>
                    <a:pt x="1444" y="6"/>
                  </a:lnTo>
                  <a:lnTo>
                    <a:pt x="550" y="362"/>
                  </a:lnTo>
                  <a:lnTo>
                    <a:pt x="540" y="367"/>
                  </a:lnTo>
                  <a:cubicBezTo>
                    <a:pt x="521" y="371"/>
                    <a:pt x="1" y="564"/>
                    <a:pt x="1" y="1223"/>
                  </a:cubicBezTo>
                  <a:lnTo>
                    <a:pt x="1" y="2094"/>
                  </a:lnTo>
                  <a:lnTo>
                    <a:pt x="4153" y="2094"/>
                  </a:lnTo>
                  <a:lnTo>
                    <a:pt x="4153" y="1228"/>
                  </a:lnTo>
                  <a:cubicBezTo>
                    <a:pt x="4149" y="564"/>
                    <a:pt x="3634" y="371"/>
                    <a:pt x="3610" y="367"/>
                  </a:cubicBezTo>
                  <a:lnTo>
                    <a:pt x="3600" y="362"/>
                  </a:lnTo>
                  <a:lnTo>
                    <a:pt x="2705" y="1"/>
                  </a:lnTo>
                  <a:close/>
                </a:path>
              </a:pathLst>
            </a:custGeom>
            <a:solidFill>
              <a:srgbClr val="94A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4" name="Google Shape;14454;p93"/>
            <p:cNvSpPr/>
            <p:nvPr/>
          </p:nvSpPr>
          <p:spPr>
            <a:xfrm>
              <a:off x="7239569" y="2432262"/>
              <a:ext cx="64389" cy="36614"/>
            </a:xfrm>
            <a:custGeom>
              <a:avLst/>
              <a:gdLst/>
              <a:ahLst/>
              <a:cxnLst/>
              <a:rect l="l" t="t" r="r" b="b"/>
              <a:pathLst>
                <a:path w="2455" h="1396" extrusionOk="0">
                  <a:moveTo>
                    <a:pt x="1175" y="0"/>
                  </a:moveTo>
                  <a:cubicBezTo>
                    <a:pt x="525" y="0"/>
                    <a:pt x="1" y="525"/>
                    <a:pt x="1" y="1169"/>
                  </a:cubicBezTo>
                  <a:lnTo>
                    <a:pt x="1" y="1396"/>
                  </a:lnTo>
                  <a:lnTo>
                    <a:pt x="63" y="1371"/>
                  </a:lnTo>
                  <a:lnTo>
                    <a:pt x="73" y="1371"/>
                  </a:lnTo>
                  <a:lnTo>
                    <a:pt x="82" y="1367"/>
                  </a:lnTo>
                  <a:lnTo>
                    <a:pt x="126" y="1367"/>
                  </a:lnTo>
                  <a:cubicBezTo>
                    <a:pt x="131" y="1367"/>
                    <a:pt x="1117" y="1362"/>
                    <a:pt x="1564" y="746"/>
                  </a:cubicBezTo>
                  <a:cubicBezTo>
                    <a:pt x="1603" y="691"/>
                    <a:pt x="1661" y="666"/>
                    <a:pt x="1717" y="666"/>
                  </a:cubicBezTo>
                  <a:cubicBezTo>
                    <a:pt x="1800" y="666"/>
                    <a:pt x="1881" y="721"/>
                    <a:pt x="1901" y="818"/>
                  </a:cubicBezTo>
                  <a:cubicBezTo>
                    <a:pt x="1906" y="837"/>
                    <a:pt x="2022" y="1290"/>
                    <a:pt x="2378" y="1371"/>
                  </a:cubicBezTo>
                  <a:lnTo>
                    <a:pt x="2392" y="1371"/>
                  </a:lnTo>
                  <a:lnTo>
                    <a:pt x="2455" y="1391"/>
                  </a:lnTo>
                  <a:lnTo>
                    <a:pt x="2455" y="1174"/>
                  </a:lnTo>
                  <a:cubicBezTo>
                    <a:pt x="2455" y="529"/>
                    <a:pt x="1935" y="5"/>
                    <a:pt x="1285" y="0"/>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5" name="Google Shape;14455;p93"/>
            <p:cNvSpPr/>
            <p:nvPr/>
          </p:nvSpPr>
          <p:spPr>
            <a:xfrm>
              <a:off x="7108195" y="2623434"/>
              <a:ext cx="64389" cy="36509"/>
            </a:xfrm>
            <a:custGeom>
              <a:avLst/>
              <a:gdLst/>
              <a:ahLst/>
              <a:cxnLst/>
              <a:rect l="l" t="t" r="r" b="b"/>
              <a:pathLst>
                <a:path w="2455" h="1392" extrusionOk="0">
                  <a:moveTo>
                    <a:pt x="1170" y="1"/>
                  </a:moveTo>
                  <a:cubicBezTo>
                    <a:pt x="525" y="1"/>
                    <a:pt x="1" y="525"/>
                    <a:pt x="1" y="1170"/>
                  </a:cubicBezTo>
                  <a:lnTo>
                    <a:pt x="1" y="1387"/>
                  </a:lnTo>
                  <a:lnTo>
                    <a:pt x="58" y="1367"/>
                  </a:lnTo>
                  <a:lnTo>
                    <a:pt x="121" y="1367"/>
                  </a:lnTo>
                  <a:cubicBezTo>
                    <a:pt x="131" y="1367"/>
                    <a:pt x="1117" y="1363"/>
                    <a:pt x="1560" y="747"/>
                  </a:cubicBezTo>
                  <a:cubicBezTo>
                    <a:pt x="1598" y="695"/>
                    <a:pt x="1655" y="670"/>
                    <a:pt x="1711" y="670"/>
                  </a:cubicBezTo>
                  <a:cubicBezTo>
                    <a:pt x="1795" y="670"/>
                    <a:pt x="1878" y="724"/>
                    <a:pt x="1901" y="819"/>
                  </a:cubicBezTo>
                  <a:cubicBezTo>
                    <a:pt x="1906" y="838"/>
                    <a:pt x="2022" y="1290"/>
                    <a:pt x="2378" y="1372"/>
                  </a:cubicBezTo>
                  <a:lnTo>
                    <a:pt x="2392" y="1372"/>
                  </a:lnTo>
                  <a:lnTo>
                    <a:pt x="2450" y="1392"/>
                  </a:lnTo>
                  <a:lnTo>
                    <a:pt x="2450" y="1175"/>
                  </a:lnTo>
                  <a:cubicBezTo>
                    <a:pt x="2455" y="530"/>
                    <a:pt x="1930" y="1"/>
                    <a:pt x="1285" y="1"/>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6" name="Google Shape;14456;p93"/>
            <p:cNvSpPr/>
            <p:nvPr/>
          </p:nvSpPr>
          <p:spPr>
            <a:xfrm>
              <a:off x="7371074" y="2623434"/>
              <a:ext cx="64389" cy="36509"/>
            </a:xfrm>
            <a:custGeom>
              <a:avLst/>
              <a:gdLst/>
              <a:ahLst/>
              <a:cxnLst/>
              <a:rect l="l" t="t" r="r" b="b"/>
              <a:pathLst>
                <a:path w="2455" h="1392" extrusionOk="0">
                  <a:moveTo>
                    <a:pt x="1170" y="1"/>
                  </a:moveTo>
                  <a:cubicBezTo>
                    <a:pt x="525" y="1"/>
                    <a:pt x="0" y="525"/>
                    <a:pt x="0" y="1170"/>
                  </a:cubicBezTo>
                  <a:lnTo>
                    <a:pt x="0" y="1387"/>
                  </a:lnTo>
                  <a:lnTo>
                    <a:pt x="58" y="1367"/>
                  </a:lnTo>
                  <a:lnTo>
                    <a:pt x="121" y="1367"/>
                  </a:lnTo>
                  <a:cubicBezTo>
                    <a:pt x="130" y="1367"/>
                    <a:pt x="1117" y="1363"/>
                    <a:pt x="1559" y="747"/>
                  </a:cubicBezTo>
                  <a:cubicBezTo>
                    <a:pt x="1598" y="695"/>
                    <a:pt x="1655" y="670"/>
                    <a:pt x="1712" y="670"/>
                  </a:cubicBezTo>
                  <a:cubicBezTo>
                    <a:pt x="1797" y="670"/>
                    <a:pt x="1881" y="724"/>
                    <a:pt x="1901" y="819"/>
                  </a:cubicBezTo>
                  <a:cubicBezTo>
                    <a:pt x="1906" y="838"/>
                    <a:pt x="2021" y="1290"/>
                    <a:pt x="2377" y="1372"/>
                  </a:cubicBezTo>
                  <a:lnTo>
                    <a:pt x="2392" y="1372"/>
                  </a:lnTo>
                  <a:lnTo>
                    <a:pt x="2450" y="1392"/>
                  </a:lnTo>
                  <a:lnTo>
                    <a:pt x="2450" y="1175"/>
                  </a:lnTo>
                  <a:cubicBezTo>
                    <a:pt x="2454" y="530"/>
                    <a:pt x="1930" y="1"/>
                    <a:pt x="1285" y="1"/>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7" name="Google Shape;14457;p93"/>
            <p:cNvSpPr/>
            <p:nvPr/>
          </p:nvSpPr>
          <p:spPr>
            <a:xfrm>
              <a:off x="7217118" y="2539270"/>
              <a:ext cx="39525" cy="47865"/>
            </a:xfrm>
            <a:custGeom>
              <a:avLst/>
              <a:gdLst/>
              <a:ahLst/>
              <a:cxnLst/>
              <a:rect l="l" t="t" r="r" b="b"/>
              <a:pathLst>
                <a:path w="1507" h="1825" extrusionOk="0">
                  <a:moveTo>
                    <a:pt x="1444" y="0"/>
                  </a:moveTo>
                  <a:lnTo>
                    <a:pt x="549" y="352"/>
                  </a:lnTo>
                  <a:lnTo>
                    <a:pt x="539" y="357"/>
                  </a:lnTo>
                  <a:cubicBezTo>
                    <a:pt x="520" y="361"/>
                    <a:pt x="0" y="554"/>
                    <a:pt x="0" y="1213"/>
                  </a:cubicBezTo>
                  <a:lnTo>
                    <a:pt x="0" y="1824"/>
                  </a:lnTo>
                  <a:lnTo>
                    <a:pt x="226" y="1824"/>
                  </a:lnTo>
                  <a:lnTo>
                    <a:pt x="226" y="1213"/>
                  </a:lnTo>
                  <a:cubicBezTo>
                    <a:pt x="226" y="554"/>
                    <a:pt x="741" y="361"/>
                    <a:pt x="760" y="352"/>
                  </a:cubicBezTo>
                  <a:lnTo>
                    <a:pt x="770" y="347"/>
                  </a:lnTo>
                  <a:lnTo>
                    <a:pt x="1506" y="58"/>
                  </a:lnTo>
                  <a:lnTo>
                    <a:pt x="1444" y="0"/>
                  </a:lnTo>
                  <a:close/>
                </a:path>
              </a:pathLst>
            </a:custGeom>
            <a:solidFill>
              <a:srgbClr val="7D8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8" name="Google Shape;14458;p93"/>
            <p:cNvSpPr/>
            <p:nvPr/>
          </p:nvSpPr>
          <p:spPr>
            <a:xfrm>
              <a:off x="7348597" y="2730469"/>
              <a:ext cx="39551" cy="47839"/>
            </a:xfrm>
            <a:custGeom>
              <a:avLst/>
              <a:gdLst/>
              <a:ahLst/>
              <a:cxnLst/>
              <a:rect l="l" t="t" r="r" b="b"/>
              <a:pathLst>
                <a:path w="1508" h="1824" extrusionOk="0">
                  <a:moveTo>
                    <a:pt x="1444" y="0"/>
                  </a:moveTo>
                  <a:lnTo>
                    <a:pt x="550" y="347"/>
                  </a:lnTo>
                  <a:lnTo>
                    <a:pt x="540" y="352"/>
                  </a:lnTo>
                  <a:cubicBezTo>
                    <a:pt x="521" y="356"/>
                    <a:pt x="1" y="549"/>
                    <a:pt x="1" y="1208"/>
                  </a:cubicBezTo>
                  <a:lnTo>
                    <a:pt x="1" y="1824"/>
                  </a:lnTo>
                  <a:lnTo>
                    <a:pt x="227" y="1824"/>
                  </a:lnTo>
                  <a:lnTo>
                    <a:pt x="227" y="1213"/>
                  </a:lnTo>
                  <a:cubicBezTo>
                    <a:pt x="222" y="549"/>
                    <a:pt x="742" y="356"/>
                    <a:pt x="761" y="352"/>
                  </a:cubicBezTo>
                  <a:lnTo>
                    <a:pt x="771" y="347"/>
                  </a:lnTo>
                  <a:lnTo>
                    <a:pt x="1507" y="58"/>
                  </a:lnTo>
                  <a:lnTo>
                    <a:pt x="1444" y="0"/>
                  </a:lnTo>
                  <a:close/>
                </a:path>
              </a:pathLst>
            </a:custGeom>
            <a:solidFill>
              <a:srgbClr val="7D8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59" name="Google Shape;14459;p93"/>
            <p:cNvSpPr/>
            <p:nvPr/>
          </p:nvSpPr>
          <p:spPr>
            <a:xfrm>
              <a:off x="7247909" y="2463814"/>
              <a:ext cx="37873" cy="52507"/>
            </a:xfrm>
            <a:custGeom>
              <a:avLst/>
              <a:gdLst/>
              <a:ahLst/>
              <a:cxnLst/>
              <a:rect l="l" t="t" r="r" b="b"/>
              <a:pathLst>
                <a:path w="1444" h="2002" extrusionOk="0">
                  <a:moveTo>
                    <a:pt x="1338" y="0"/>
                  </a:moveTo>
                  <a:lnTo>
                    <a:pt x="1295" y="39"/>
                  </a:lnTo>
                  <a:cubicBezTo>
                    <a:pt x="881" y="385"/>
                    <a:pt x="332" y="491"/>
                    <a:pt x="44" y="520"/>
                  </a:cubicBezTo>
                  <a:lnTo>
                    <a:pt x="0" y="525"/>
                  </a:lnTo>
                  <a:lnTo>
                    <a:pt x="0" y="1193"/>
                  </a:lnTo>
                  <a:cubicBezTo>
                    <a:pt x="0" y="1636"/>
                    <a:pt x="361" y="1997"/>
                    <a:pt x="809" y="2002"/>
                  </a:cubicBezTo>
                  <a:lnTo>
                    <a:pt x="1078" y="2002"/>
                  </a:lnTo>
                  <a:cubicBezTo>
                    <a:pt x="650" y="1973"/>
                    <a:pt x="318" y="1622"/>
                    <a:pt x="318" y="1198"/>
                  </a:cubicBezTo>
                  <a:lnTo>
                    <a:pt x="318" y="529"/>
                  </a:lnTo>
                  <a:lnTo>
                    <a:pt x="361" y="525"/>
                  </a:lnTo>
                  <a:cubicBezTo>
                    <a:pt x="611" y="496"/>
                    <a:pt x="1054" y="414"/>
                    <a:pt x="1444" y="164"/>
                  </a:cubicBezTo>
                  <a:cubicBezTo>
                    <a:pt x="1415" y="125"/>
                    <a:pt x="1391" y="87"/>
                    <a:pt x="1367" y="48"/>
                  </a:cubicBezTo>
                  <a:lnTo>
                    <a:pt x="1338" y="0"/>
                  </a:ln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0" name="Google Shape;14460;p93"/>
            <p:cNvSpPr/>
            <p:nvPr/>
          </p:nvSpPr>
          <p:spPr>
            <a:xfrm>
              <a:off x="7239569" y="2432262"/>
              <a:ext cx="35119" cy="36482"/>
            </a:xfrm>
            <a:custGeom>
              <a:avLst/>
              <a:gdLst/>
              <a:ahLst/>
              <a:cxnLst/>
              <a:rect l="l" t="t" r="r" b="b"/>
              <a:pathLst>
                <a:path w="1339" h="1391" extrusionOk="0">
                  <a:moveTo>
                    <a:pt x="1170" y="0"/>
                  </a:moveTo>
                  <a:cubicBezTo>
                    <a:pt x="525" y="0"/>
                    <a:pt x="1" y="525"/>
                    <a:pt x="1" y="1174"/>
                  </a:cubicBezTo>
                  <a:lnTo>
                    <a:pt x="1" y="1391"/>
                  </a:lnTo>
                  <a:lnTo>
                    <a:pt x="58" y="1371"/>
                  </a:lnTo>
                  <a:lnTo>
                    <a:pt x="121" y="1371"/>
                  </a:lnTo>
                  <a:cubicBezTo>
                    <a:pt x="121" y="1371"/>
                    <a:pt x="159" y="1371"/>
                    <a:pt x="217" y="1367"/>
                  </a:cubicBezTo>
                  <a:lnTo>
                    <a:pt x="217" y="1184"/>
                  </a:lnTo>
                  <a:lnTo>
                    <a:pt x="227" y="1169"/>
                  </a:lnTo>
                  <a:cubicBezTo>
                    <a:pt x="227" y="549"/>
                    <a:pt x="713" y="34"/>
                    <a:pt x="1338" y="0"/>
                  </a:cubicBezTo>
                  <a:close/>
                </a:path>
              </a:pathLst>
            </a:custGeom>
            <a:solidFill>
              <a:srgbClr val="6D8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1" name="Google Shape;14461;p93"/>
            <p:cNvSpPr/>
            <p:nvPr/>
          </p:nvSpPr>
          <p:spPr>
            <a:xfrm>
              <a:off x="7116536" y="2654986"/>
              <a:ext cx="37741" cy="52403"/>
            </a:xfrm>
            <a:custGeom>
              <a:avLst/>
              <a:gdLst/>
              <a:ahLst/>
              <a:cxnLst/>
              <a:rect l="l" t="t" r="r" b="b"/>
              <a:pathLst>
                <a:path w="1439" h="1998" extrusionOk="0">
                  <a:moveTo>
                    <a:pt x="1338" y="1"/>
                  </a:moveTo>
                  <a:lnTo>
                    <a:pt x="1295" y="35"/>
                  </a:lnTo>
                  <a:cubicBezTo>
                    <a:pt x="876" y="386"/>
                    <a:pt x="332" y="487"/>
                    <a:pt x="43" y="516"/>
                  </a:cubicBezTo>
                  <a:lnTo>
                    <a:pt x="0" y="521"/>
                  </a:lnTo>
                  <a:lnTo>
                    <a:pt x="0" y="1189"/>
                  </a:lnTo>
                  <a:cubicBezTo>
                    <a:pt x="0" y="1637"/>
                    <a:pt x="361" y="1998"/>
                    <a:pt x="809" y="1998"/>
                  </a:cubicBezTo>
                  <a:lnTo>
                    <a:pt x="1073" y="1998"/>
                  </a:lnTo>
                  <a:cubicBezTo>
                    <a:pt x="650" y="1974"/>
                    <a:pt x="318" y="1622"/>
                    <a:pt x="318" y="1194"/>
                  </a:cubicBezTo>
                  <a:lnTo>
                    <a:pt x="318" y="525"/>
                  </a:lnTo>
                  <a:lnTo>
                    <a:pt x="356" y="521"/>
                  </a:lnTo>
                  <a:cubicBezTo>
                    <a:pt x="606" y="496"/>
                    <a:pt x="1054" y="410"/>
                    <a:pt x="1439" y="160"/>
                  </a:cubicBezTo>
                  <a:cubicBezTo>
                    <a:pt x="1415" y="126"/>
                    <a:pt x="1391" y="87"/>
                    <a:pt x="1367" y="49"/>
                  </a:cubicBezTo>
                  <a:lnTo>
                    <a:pt x="1338" y="1"/>
                  </a:ln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2" name="Google Shape;14462;p93"/>
            <p:cNvSpPr/>
            <p:nvPr/>
          </p:nvSpPr>
          <p:spPr>
            <a:xfrm>
              <a:off x="7108064" y="2623434"/>
              <a:ext cx="35250" cy="36378"/>
            </a:xfrm>
            <a:custGeom>
              <a:avLst/>
              <a:gdLst/>
              <a:ahLst/>
              <a:cxnLst/>
              <a:rect l="l" t="t" r="r" b="b"/>
              <a:pathLst>
                <a:path w="1344" h="1387" extrusionOk="0">
                  <a:moveTo>
                    <a:pt x="1175" y="1"/>
                  </a:moveTo>
                  <a:cubicBezTo>
                    <a:pt x="525" y="1"/>
                    <a:pt x="6" y="525"/>
                    <a:pt x="1" y="1170"/>
                  </a:cubicBezTo>
                  <a:lnTo>
                    <a:pt x="1" y="1387"/>
                  </a:lnTo>
                  <a:lnTo>
                    <a:pt x="63" y="1367"/>
                  </a:lnTo>
                  <a:lnTo>
                    <a:pt x="126" y="1367"/>
                  </a:lnTo>
                  <a:cubicBezTo>
                    <a:pt x="126" y="1367"/>
                    <a:pt x="164" y="1367"/>
                    <a:pt x="222" y="1363"/>
                  </a:cubicBezTo>
                  <a:lnTo>
                    <a:pt x="222" y="1185"/>
                  </a:lnTo>
                  <a:lnTo>
                    <a:pt x="227" y="1170"/>
                  </a:lnTo>
                  <a:cubicBezTo>
                    <a:pt x="227" y="545"/>
                    <a:pt x="718" y="30"/>
                    <a:pt x="1343" y="1"/>
                  </a:cubicBezTo>
                  <a:close/>
                </a:path>
              </a:pathLst>
            </a:custGeom>
            <a:solidFill>
              <a:srgbClr val="6D8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3" name="Google Shape;14463;p93"/>
            <p:cNvSpPr/>
            <p:nvPr/>
          </p:nvSpPr>
          <p:spPr>
            <a:xfrm>
              <a:off x="7379414" y="2654986"/>
              <a:ext cx="37741" cy="52403"/>
            </a:xfrm>
            <a:custGeom>
              <a:avLst/>
              <a:gdLst/>
              <a:ahLst/>
              <a:cxnLst/>
              <a:rect l="l" t="t" r="r" b="b"/>
              <a:pathLst>
                <a:path w="1439" h="1998" extrusionOk="0">
                  <a:moveTo>
                    <a:pt x="1338" y="1"/>
                  </a:moveTo>
                  <a:lnTo>
                    <a:pt x="1294" y="35"/>
                  </a:lnTo>
                  <a:cubicBezTo>
                    <a:pt x="876" y="386"/>
                    <a:pt x="332" y="487"/>
                    <a:pt x="43" y="516"/>
                  </a:cubicBezTo>
                  <a:lnTo>
                    <a:pt x="0" y="521"/>
                  </a:lnTo>
                  <a:lnTo>
                    <a:pt x="0" y="1189"/>
                  </a:lnTo>
                  <a:cubicBezTo>
                    <a:pt x="0" y="1637"/>
                    <a:pt x="361" y="1998"/>
                    <a:pt x="808" y="1998"/>
                  </a:cubicBezTo>
                  <a:lnTo>
                    <a:pt x="1073" y="1998"/>
                  </a:lnTo>
                  <a:cubicBezTo>
                    <a:pt x="650" y="1974"/>
                    <a:pt x="318" y="1622"/>
                    <a:pt x="318" y="1194"/>
                  </a:cubicBezTo>
                  <a:lnTo>
                    <a:pt x="318" y="525"/>
                  </a:lnTo>
                  <a:lnTo>
                    <a:pt x="356" y="521"/>
                  </a:lnTo>
                  <a:cubicBezTo>
                    <a:pt x="606" y="496"/>
                    <a:pt x="1054" y="410"/>
                    <a:pt x="1439" y="160"/>
                  </a:cubicBezTo>
                  <a:cubicBezTo>
                    <a:pt x="1415" y="126"/>
                    <a:pt x="1391" y="87"/>
                    <a:pt x="1367" y="49"/>
                  </a:cubicBezTo>
                  <a:lnTo>
                    <a:pt x="1338" y="1"/>
                  </a:ln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4" name="Google Shape;14464;p93"/>
            <p:cNvSpPr/>
            <p:nvPr/>
          </p:nvSpPr>
          <p:spPr>
            <a:xfrm>
              <a:off x="7371074" y="2623434"/>
              <a:ext cx="35119" cy="36378"/>
            </a:xfrm>
            <a:custGeom>
              <a:avLst/>
              <a:gdLst/>
              <a:ahLst/>
              <a:cxnLst/>
              <a:rect l="l" t="t" r="r" b="b"/>
              <a:pathLst>
                <a:path w="1339" h="1387" extrusionOk="0">
                  <a:moveTo>
                    <a:pt x="1170" y="1"/>
                  </a:moveTo>
                  <a:cubicBezTo>
                    <a:pt x="525" y="1"/>
                    <a:pt x="0" y="525"/>
                    <a:pt x="0" y="1170"/>
                  </a:cubicBezTo>
                  <a:lnTo>
                    <a:pt x="0" y="1387"/>
                  </a:lnTo>
                  <a:lnTo>
                    <a:pt x="58" y="1367"/>
                  </a:lnTo>
                  <a:lnTo>
                    <a:pt x="121" y="1367"/>
                  </a:lnTo>
                  <a:cubicBezTo>
                    <a:pt x="121" y="1367"/>
                    <a:pt x="159" y="1367"/>
                    <a:pt x="222" y="1363"/>
                  </a:cubicBezTo>
                  <a:lnTo>
                    <a:pt x="222" y="1185"/>
                  </a:lnTo>
                  <a:lnTo>
                    <a:pt x="222" y="1170"/>
                  </a:lnTo>
                  <a:cubicBezTo>
                    <a:pt x="222" y="545"/>
                    <a:pt x="713" y="30"/>
                    <a:pt x="1338" y="1"/>
                  </a:cubicBezTo>
                  <a:close/>
                </a:path>
              </a:pathLst>
            </a:custGeom>
            <a:solidFill>
              <a:srgbClr val="6D8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5" name="Google Shape;14465;p93"/>
            <p:cNvSpPr/>
            <p:nvPr/>
          </p:nvSpPr>
          <p:spPr>
            <a:xfrm>
              <a:off x="7203427" y="2614071"/>
              <a:ext cx="127675" cy="107402"/>
            </a:xfrm>
            <a:custGeom>
              <a:avLst/>
              <a:gdLst/>
              <a:ahLst/>
              <a:cxnLst/>
              <a:rect l="l" t="t" r="r" b="b"/>
              <a:pathLst>
                <a:path w="4868" h="4095" extrusionOk="0">
                  <a:moveTo>
                    <a:pt x="2478" y="1"/>
                  </a:moveTo>
                  <a:cubicBezTo>
                    <a:pt x="2367" y="1"/>
                    <a:pt x="2257" y="72"/>
                    <a:pt x="2240" y="214"/>
                  </a:cubicBezTo>
                  <a:lnTo>
                    <a:pt x="2240" y="2490"/>
                  </a:lnTo>
                  <a:lnTo>
                    <a:pt x="267" y="3630"/>
                  </a:lnTo>
                  <a:cubicBezTo>
                    <a:pt x="1" y="3749"/>
                    <a:pt x="142" y="4095"/>
                    <a:pt x="361" y="4095"/>
                  </a:cubicBezTo>
                  <a:cubicBezTo>
                    <a:pt x="408" y="4095"/>
                    <a:pt x="458" y="4080"/>
                    <a:pt x="508" y="4044"/>
                  </a:cubicBezTo>
                  <a:lnTo>
                    <a:pt x="2476" y="2903"/>
                  </a:lnTo>
                  <a:lnTo>
                    <a:pt x="4449" y="4044"/>
                  </a:lnTo>
                  <a:cubicBezTo>
                    <a:pt x="4491" y="4074"/>
                    <a:pt x="4541" y="4089"/>
                    <a:pt x="4590" y="4089"/>
                  </a:cubicBezTo>
                  <a:cubicBezTo>
                    <a:pt x="4673" y="4089"/>
                    <a:pt x="4754" y="4047"/>
                    <a:pt x="4800" y="3972"/>
                  </a:cubicBezTo>
                  <a:cubicBezTo>
                    <a:pt x="4867" y="3846"/>
                    <a:pt x="4819" y="3688"/>
                    <a:pt x="4689" y="3630"/>
                  </a:cubicBezTo>
                  <a:lnTo>
                    <a:pt x="2716" y="2490"/>
                  </a:lnTo>
                  <a:lnTo>
                    <a:pt x="2716" y="214"/>
                  </a:lnTo>
                  <a:cubicBezTo>
                    <a:pt x="2699" y="72"/>
                    <a:pt x="2589" y="1"/>
                    <a:pt x="247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6" name="Google Shape;14466;p93"/>
            <p:cNvSpPr/>
            <p:nvPr/>
          </p:nvSpPr>
          <p:spPr>
            <a:xfrm>
              <a:off x="7204870" y="2420906"/>
              <a:ext cx="134049" cy="178714"/>
            </a:xfrm>
            <a:custGeom>
              <a:avLst/>
              <a:gdLst/>
              <a:ahLst/>
              <a:cxnLst/>
              <a:rect l="l" t="t" r="r" b="b"/>
              <a:pathLst>
                <a:path w="5111" h="6814" extrusionOk="0">
                  <a:moveTo>
                    <a:pt x="2618" y="476"/>
                  </a:moveTo>
                  <a:cubicBezTo>
                    <a:pt x="3244" y="476"/>
                    <a:pt x="3744" y="982"/>
                    <a:pt x="3744" y="1602"/>
                  </a:cubicBezTo>
                  <a:lnTo>
                    <a:pt x="3744" y="1752"/>
                  </a:lnTo>
                  <a:lnTo>
                    <a:pt x="3725" y="1752"/>
                  </a:lnTo>
                  <a:cubicBezTo>
                    <a:pt x="3397" y="1675"/>
                    <a:pt x="3287" y="1232"/>
                    <a:pt x="3287" y="1232"/>
                  </a:cubicBezTo>
                  <a:cubicBezTo>
                    <a:pt x="3258" y="1115"/>
                    <a:pt x="3156" y="1048"/>
                    <a:pt x="3052" y="1048"/>
                  </a:cubicBezTo>
                  <a:cubicBezTo>
                    <a:pt x="2981" y="1048"/>
                    <a:pt x="2909" y="1079"/>
                    <a:pt x="2859" y="1145"/>
                  </a:cubicBezTo>
                  <a:cubicBezTo>
                    <a:pt x="2430" y="1737"/>
                    <a:pt x="1473" y="1747"/>
                    <a:pt x="1458" y="1747"/>
                  </a:cubicBezTo>
                  <a:lnTo>
                    <a:pt x="1381" y="1747"/>
                  </a:lnTo>
                  <a:lnTo>
                    <a:pt x="1381" y="1598"/>
                  </a:lnTo>
                  <a:cubicBezTo>
                    <a:pt x="1386" y="977"/>
                    <a:pt x="1891" y="481"/>
                    <a:pt x="2507" y="476"/>
                  </a:cubicBezTo>
                  <a:close/>
                  <a:moveTo>
                    <a:pt x="3912" y="2406"/>
                  </a:moveTo>
                  <a:lnTo>
                    <a:pt x="3936" y="2411"/>
                  </a:lnTo>
                  <a:cubicBezTo>
                    <a:pt x="4018" y="2497"/>
                    <a:pt x="4004" y="2632"/>
                    <a:pt x="3912" y="2699"/>
                  </a:cubicBezTo>
                  <a:lnTo>
                    <a:pt x="3912" y="2406"/>
                  </a:lnTo>
                  <a:close/>
                  <a:moveTo>
                    <a:pt x="1218" y="2406"/>
                  </a:moveTo>
                  <a:lnTo>
                    <a:pt x="1218" y="2704"/>
                  </a:lnTo>
                  <a:cubicBezTo>
                    <a:pt x="1165" y="2671"/>
                    <a:pt x="1131" y="2608"/>
                    <a:pt x="1131" y="2546"/>
                  </a:cubicBezTo>
                  <a:lnTo>
                    <a:pt x="1131" y="2541"/>
                  </a:lnTo>
                  <a:cubicBezTo>
                    <a:pt x="1131" y="2493"/>
                    <a:pt x="1150" y="2449"/>
                    <a:pt x="1179" y="2416"/>
                  </a:cubicBezTo>
                  <a:cubicBezTo>
                    <a:pt x="1194" y="2411"/>
                    <a:pt x="1208" y="2406"/>
                    <a:pt x="1218" y="2406"/>
                  </a:cubicBezTo>
                  <a:close/>
                  <a:moveTo>
                    <a:pt x="2974" y="1708"/>
                  </a:moveTo>
                  <a:cubicBezTo>
                    <a:pt x="3080" y="1896"/>
                    <a:pt x="3239" y="2050"/>
                    <a:pt x="3431" y="2146"/>
                  </a:cubicBezTo>
                  <a:lnTo>
                    <a:pt x="3431" y="2829"/>
                  </a:lnTo>
                  <a:cubicBezTo>
                    <a:pt x="3431" y="3248"/>
                    <a:pt x="3094" y="3590"/>
                    <a:pt x="2676" y="3590"/>
                  </a:cubicBezTo>
                  <a:lnTo>
                    <a:pt x="2459" y="3590"/>
                  </a:lnTo>
                  <a:cubicBezTo>
                    <a:pt x="2041" y="3590"/>
                    <a:pt x="1699" y="3248"/>
                    <a:pt x="1699" y="2829"/>
                  </a:cubicBezTo>
                  <a:lnTo>
                    <a:pt x="1699" y="2204"/>
                  </a:lnTo>
                  <a:cubicBezTo>
                    <a:pt x="2007" y="2170"/>
                    <a:pt x="2555" y="2060"/>
                    <a:pt x="2974" y="1708"/>
                  </a:cubicBezTo>
                  <a:close/>
                  <a:moveTo>
                    <a:pt x="2820" y="4056"/>
                  </a:moveTo>
                  <a:lnTo>
                    <a:pt x="2820" y="4186"/>
                  </a:lnTo>
                  <a:lnTo>
                    <a:pt x="2560" y="4461"/>
                  </a:lnTo>
                  <a:lnTo>
                    <a:pt x="2310" y="4220"/>
                  </a:lnTo>
                  <a:lnTo>
                    <a:pt x="2310" y="4056"/>
                  </a:lnTo>
                  <a:cubicBezTo>
                    <a:pt x="2358" y="4061"/>
                    <a:pt x="2406" y="4066"/>
                    <a:pt x="2459" y="4066"/>
                  </a:cubicBezTo>
                  <a:lnTo>
                    <a:pt x="2676" y="4066"/>
                  </a:lnTo>
                  <a:cubicBezTo>
                    <a:pt x="2724" y="4066"/>
                    <a:pt x="2772" y="4061"/>
                    <a:pt x="2820" y="4056"/>
                  </a:cubicBezTo>
                  <a:close/>
                  <a:moveTo>
                    <a:pt x="2507" y="0"/>
                  </a:moveTo>
                  <a:cubicBezTo>
                    <a:pt x="1622" y="0"/>
                    <a:pt x="905" y="717"/>
                    <a:pt x="905" y="1602"/>
                  </a:cubicBezTo>
                  <a:lnTo>
                    <a:pt x="905" y="2021"/>
                  </a:lnTo>
                  <a:cubicBezTo>
                    <a:pt x="429" y="2406"/>
                    <a:pt x="669" y="3176"/>
                    <a:pt x="1280" y="3214"/>
                  </a:cubicBezTo>
                  <a:cubicBezTo>
                    <a:pt x="1377" y="3503"/>
                    <a:pt x="1574" y="3748"/>
                    <a:pt x="1834" y="3898"/>
                  </a:cubicBezTo>
                  <a:lnTo>
                    <a:pt x="1834" y="4032"/>
                  </a:lnTo>
                  <a:lnTo>
                    <a:pt x="857" y="4412"/>
                  </a:lnTo>
                  <a:cubicBezTo>
                    <a:pt x="765" y="4446"/>
                    <a:pt x="0" y="4749"/>
                    <a:pt x="0" y="5721"/>
                  </a:cubicBezTo>
                  <a:lnTo>
                    <a:pt x="0" y="6573"/>
                  </a:lnTo>
                  <a:cubicBezTo>
                    <a:pt x="0" y="6708"/>
                    <a:pt x="111" y="6814"/>
                    <a:pt x="241" y="6814"/>
                  </a:cubicBezTo>
                  <a:lnTo>
                    <a:pt x="852" y="6814"/>
                  </a:lnTo>
                  <a:cubicBezTo>
                    <a:pt x="1131" y="6780"/>
                    <a:pt x="1131" y="6371"/>
                    <a:pt x="852" y="6337"/>
                  </a:cubicBezTo>
                  <a:lnTo>
                    <a:pt x="482" y="6337"/>
                  </a:lnTo>
                  <a:lnTo>
                    <a:pt x="482" y="5721"/>
                  </a:lnTo>
                  <a:cubicBezTo>
                    <a:pt x="482" y="5062"/>
                    <a:pt x="996" y="4870"/>
                    <a:pt x="1020" y="4865"/>
                  </a:cubicBezTo>
                  <a:lnTo>
                    <a:pt x="1030" y="4860"/>
                  </a:lnTo>
                  <a:lnTo>
                    <a:pt x="1925" y="4509"/>
                  </a:lnTo>
                  <a:lnTo>
                    <a:pt x="2401" y="4971"/>
                  </a:lnTo>
                  <a:cubicBezTo>
                    <a:pt x="2445" y="5014"/>
                    <a:pt x="2503" y="5038"/>
                    <a:pt x="2565" y="5038"/>
                  </a:cubicBezTo>
                  <a:lnTo>
                    <a:pt x="2570" y="5038"/>
                  </a:lnTo>
                  <a:cubicBezTo>
                    <a:pt x="2632" y="5038"/>
                    <a:pt x="2695" y="5014"/>
                    <a:pt x="2738" y="4966"/>
                  </a:cubicBezTo>
                  <a:lnTo>
                    <a:pt x="3186" y="4499"/>
                  </a:lnTo>
                  <a:lnTo>
                    <a:pt x="4081" y="4860"/>
                  </a:lnTo>
                  <a:lnTo>
                    <a:pt x="4090" y="4865"/>
                  </a:lnTo>
                  <a:cubicBezTo>
                    <a:pt x="4114" y="4874"/>
                    <a:pt x="4629" y="5067"/>
                    <a:pt x="4629" y="5726"/>
                  </a:cubicBezTo>
                  <a:lnTo>
                    <a:pt x="4629" y="6337"/>
                  </a:lnTo>
                  <a:lnTo>
                    <a:pt x="1612" y="6337"/>
                  </a:lnTo>
                  <a:cubicBezTo>
                    <a:pt x="1328" y="6371"/>
                    <a:pt x="1328" y="6780"/>
                    <a:pt x="1612" y="6814"/>
                  </a:cubicBezTo>
                  <a:lnTo>
                    <a:pt x="4870" y="6814"/>
                  </a:lnTo>
                  <a:cubicBezTo>
                    <a:pt x="5005" y="6814"/>
                    <a:pt x="5110" y="6708"/>
                    <a:pt x="5110" y="6573"/>
                  </a:cubicBezTo>
                  <a:lnTo>
                    <a:pt x="5110" y="5721"/>
                  </a:lnTo>
                  <a:cubicBezTo>
                    <a:pt x="5106" y="4754"/>
                    <a:pt x="4345" y="4446"/>
                    <a:pt x="4249" y="4412"/>
                  </a:cubicBezTo>
                  <a:lnTo>
                    <a:pt x="3301" y="4032"/>
                  </a:lnTo>
                  <a:lnTo>
                    <a:pt x="3301" y="3898"/>
                  </a:lnTo>
                  <a:cubicBezTo>
                    <a:pt x="3561" y="3744"/>
                    <a:pt x="3754" y="3503"/>
                    <a:pt x="3850" y="3214"/>
                  </a:cubicBezTo>
                  <a:cubicBezTo>
                    <a:pt x="4456" y="3166"/>
                    <a:pt x="4692" y="2406"/>
                    <a:pt x="4220" y="2021"/>
                  </a:cubicBezTo>
                  <a:lnTo>
                    <a:pt x="4220" y="1602"/>
                  </a:lnTo>
                  <a:cubicBezTo>
                    <a:pt x="4220" y="717"/>
                    <a:pt x="3503" y="0"/>
                    <a:pt x="261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7" name="Google Shape;14467;p93"/>
            <p:cNvSpPr/>
            <p:nvPr/>
          </p:nvSpPr>
          <p:spPr>
            <a:xfrm>
              <a:off x="7336112" y="2612209"/>
              <a:ext cx="133918" cy="178793"/>
            </a:xfrm>
            <a:custGeom>
              <a:avLst/>
              <a:gdLst/>
              <a:ahLst/>
              <a:cxnLst/>
              <a:rect l="l" t="t" r="r" b="b"/>
              <a:pathLst>
                <a:path w="5106" h="6817" extrusionOk="0">
                  <a:moveTo>
                    <a:pt x="2618" y="477"/>
                  </a:moveTo>
                  <a:cubicBezTo>
                    <a:pt x="3239" y="477"/>
                    <a:pt x="3739" y="977"/>
                    <a:pt x="3739" y="1598"/>
                  </a:cubicBezTo>
                  <a:lnTo>
                    <a:pt x="3739" y="1752"/>
                  </a:lnTo>
                  <a:lnTo>
                    <a:pt x="3730" y="1747"/>
                  </a:lnTo>
                  <a:lnTo>
                    <a:pt x="3725" y="1747"/>
                  </a:lnTo>
                  <a:cubicBezTo>
                    <a:pt x="3393" y="1670"/>
                    <a:pt x="3282" y="1232"/>
                    <a:pt x="3282" y="1228"/>
                  </a:cubicBezTo>
                  <a:cubicBezTo>
                    <a:pt x="3254" y="1110"/>
                    <a:pt x="3152" y="1044"/>
                    <a:pt x="3049" y="1044"/>
                  </a:cubicBezTo>
                  <a:cubicBezTo>
                    <a:pt x="2978" y="1044"/>
                    <a:pt x="2908" y="1075"/>
                    <a:pt x="2859" y="1141"/>
                  </a:cubicBezTo>
                  <a:cubicBezTo>
                    <a:pt x="2426" y="1733"/>
                    <a:pt x="1468" y="1743"/>
                    <a:pt x="1459" y="1743"/>
                  </a:cubicBezTo>
                  <a:lnTo>
                    <a:pt x="1382" y="1743"/>
                  </a:lnTo>
                  <a:lnTo>
                    <a:pt x="1382" y="1593"/>
                  </a:lnTo>
                  <a:cubicBezTo>
                    <a:pt x="1386" y="977"/>
                    <a:pt x="1887" y="477"/>
                    <a:pt x="2503" y="477"/>
                  </a:cubicBezTo>
                  <a:close/>
                  <a:moveTo>
                    <a:pt x="3908" y="2402"/>
                  </a:moveTo>
                  <a:lnTo>
                    <a:pt x="3937" y="2407"/>
                  </a:lnTo>
                  <a:cubicBezTo>
                    <a:pt x="4018" y="2493"/>
                    <a:pt x="4004" y="2633"/>
                    <a:pt x="3908" y="2700"/>
                  </a:cubicBezTo>
                  <a:lnTo>
                    <a:pt x="3908" y="2402"/>
                  </a:lnTo>
                  <a:close/>
                  <a:moveTo>
                    <a:pt x="1218" y="2402"/>
                  </a:moveTo>
                  <a:lnTo>
                    <a:pt x="1218" y="2705"/>
                  </a:lnTo>
                  <a:cubicBezTo>
                    <a:pt x="1165" y="2666"/>
                    <a:pt x="1131" y="2609"/>
                    <a:pt x="1131" y="2541"/>
                  </a:cubicBezTo>
                  <a:cubicBezTo>
                    <a:pt x="1131" y="2493"/>
                    <a:pt x="1146" y="2450"/>
                    <a:pt x="1179" y="2411"/>
                  </a:cubicBezTo>
                  <a:cubicBezTo>
                    <a:pt x="1194" y="2411"/>
                    <a:pt x="1204" y="2407"/>
                    <a:pt x="1218" y="2402"/>
                  </a:cubicBezTo>
                  <a:close/>
                  <a:moveTo>
                    <a:pt x="2974" y="1709"/>
                  </a:moveTo>
                  <a:cubicBezTo>
                    <a:pt x="3080" y="1896"/>
                    <a:pt x="3239" y="2050"/>
                    <a:pt x="3431" y="2147"/>
                  </a:cubicBezTo>
                  <a:lnTo>
                    <a:pt x="3431" y="2835"/>
                  </a:lnTo>
                  <a:cubicBezTo>
                    <a:pt x="3431" y="3253"/>
                    <a:pt x="3090" y="3590"/>
                    <a:pt x="2671" y="3590"/>
                  </a:cubicBezTo>
                  <a:lnTo>
                    <a:pt x="2455" y="3590"/>
                  </a:lnTo>
                  <a:cubicBezTo>
                    <a:pt x="2036" y="3590"/>
                    <a:pt x="1694" y="3253"/>
                    <a:pt x="1694" y="2835"/>
                  </a:cubicBezTo>
                  <a:lnTo>
                    <a:pt x="1694" y="2204"/>
                  </a:lnTo>
                  <a:lnTo>
                    <a:pt x="1694" y="2200"/>
                  </a:lnTo>
                  <a:cubicBezTo>
                    <a:pt x="2007" y="2166"/>
                    <a:pt x="2551" y="2060"/>
                    <a:pt x="2974" y="1709"/>
                  </a:cubicBezTo>
                  <a:close/>
                  <a:moveTo>
                    <a:pt x="2820" y="4057"/>
                  </a:moveTo>
                  <a:lnTo>
                    <a:pt x="2820" y="4187"/>
                  </a:lnTo>
                  <a:lnTo>
                    <a:pt x="2556" y="4456"/>
                  </a:lnTo>
                  <a:lnTo>
                    <a:pt x="2310" y="4216"/>
                  </a:lnTo>
                  <a:lnTo>
                    <a:pt x="2310" y="4057"/>
                  </a:lnTo>
                  <a:cubicBezTo>
                    <a:pt x="2358" y="4062"/>
                    <a:pt x="2406" y="4067"/>
                    <a:pt x="2455" y="4067"/>
                  </a:cubicBezTo>
                  <a:lnTo>
                    <a:pt x="2671" y="4067"/>
                  </a:lnTo>
                  <a:cubicBezTo>
                    <a:pt x="2719" y="4067"/>
                    <a:pt x="2772" y="4062"/>
                    <a:pt x="2820" y="4057"/>
                  </a:cubicBezTo>
                  <a:close/>
                  <a:moveTo>
                    <a:pt x="2503" y="1"/>
                  </a:moveTo>
                  <a:cubicBezTo>
                    <a:pt x="1622" y="1"/>
                    <a:pt x="905" y="718"/>
                    <a:pt x="905" y="1603"/>
                  </a:cubicBezTo>
                  <a:lnTo>
                    <a:pt x="905" y="2022"/>
                  </a:lnTo>
                  <a:cubicBezTo>
                    <a:pt x="429" y="2407"/>
                    <a:pt x="669" y="3172"/>
                    <a:pt x="1281" y="3215"/>
                  </a:cubicBezTo>
                  <a:cubicBezTo>
                    <a:pt x="1377" y="3504"/>
                    <a:pt x="1574" y="3744"/>
                    <a:pt x="1834" y="3898"/>
                  </a:cubicBezTo>
                  <a:lnTo>
                    <a:pt x="1834" y="4028"/>
                  </a:lnTo>
                  <a:lnTo>
                    <a:pt x="857" y="4413"/>
                  </a:lnTo>
                  <a:cubicBezTo>
                    <a:pt x="766" y="4447"/>
                    <a:pt x="1" y="4750"/>
                    <a:pt x="1" y="5722"/>
                  </a:cubicBezTo>
                  <a:lnTo>
                    <a:pt x="1" y="6573"/>
                  </a:lnTo>
                  <a:cubicBezTo>
                    <a:pt x="1" y="6708"/>
                    <a:pt x="111" y="6814"/>
                    <a:pt x="241" y="6814"/>
                  </a:cubicBezTo>
                  <a:lnTo>
                    <a:pt x="847" y="6814"/>
                  </a:lnTo>
                  <a:cubicBezTo>
                    <a:pt x="858" y="6815"/>
                    <a:pt x="868" y="6816"/>
                    <a:pt x="878" y="6816"/>
                  </a:cubicBezTo>
                  <a:cubicBezTo>
                    <a:pt x="1005" y="6816"/>
                    <a:pt x="1117" y="6707"/>
                    <a:pt x="1117" y="6573"/>
                  </a:cubicBezTo>
                  <a:cubicBezTo>
                    <a:pt x="1117" y="6440"/>
                    <a:pt x="1006" y="6336"/>
                    <a:pt x="879" y="6336"/>
                  </a:cubicBezTo>
                  <a:cubicBezTo>
                    <a:pt x="869" y="6336"/>
                    <a:pt x="858" y="6336"/>
                    <a:pt x="847" y="6338"/>
                  </a:cubicBezTo>
                  <a:lnTo>
                    <a:pt x="477" y="6338"/>
                  </a:lnTo>
                  <a:lnTo>
                    <a:pt x="477" y="5722"/>
                  </a:lnTo>
                  <a:cubicBezTo>
                    <a:pt x="477" y="5058"/>
                    <a:pt x="992" y="4865"/>
                    <a:pt x="1016" y="4861"/>
                  </a:cubicBezTo>
                  <a:lnTo>
                    <a:pt x="1026" y="4856"/>
                  </a:lnTo>
                  <a:lnTo>
                    <a:pt x="1920" y="4504"/>
                  </a:lnTo>
                  <a:lnTo>
                    <a:pt x="2397" y="4966"/>
                  </a:lnTo>
                  <a:cubicBezTo>
                    <a:pt x="2440" y="5010"/>
                    <a:pt x="2498" y="5034"/>
                    <a:pt x="2560" y="5039"/>
                  </a:cubicBezTo>
                  <a:lnTo>
                    <a:pt x="2565" y="5039"/>
                  </a:lnTo>
                  <a:cubicBezTo>
                    <a:pt x="2628" y="5034"/>
                    <a:pt x="2690" y="5010"/>
                    <a:pt x="2734" y="4962"/>
                  </a:cubicBezTo>
                  <a:lnTo>
                    <a:pt x="3181" y="4500"/>
                  </a:lnTo>
                  <a:lnTo>
                    <a:pt x="4076" y="4861"/>
                  </a:lnTo>
                  <a:lnTo>
                    <a:pt x="4086" y="4861"/>
                  </a:lnTo>
                  <a:cubicBezTo>
                    <a:pt x="4110" y="4870"/>
                    <a:pt x="4625" y="5063"/>
                    <a:pt x="4625" y="5722"/>
                  </a:cubicBezTo>
                  <a:lnTo>
                    <a:pt x="4625" y="6333"/>
                  </a:lnTo>
                  <a:lnTo>
                    <a:pt x="1608" y="6333"/>
                  </a:lnTo>
                  <a:cubicBezTo>
                    <a:pt x="1324" y="6371"/>
                    <a:pt x="1324" y="6776"/>
                    <a:pt x="1608" y="6814"/>
                  </a:cubicBezTo>
                  <a:lnTo>
                    <a:pt x="4865" y="6814"/>
                  </a:lnTo>
                  <a:cubicBezTo>
                    <a:pt x="5000" y="6814"/>
                    <a:pt x="5106" y="6703"/>
                    <a:pt x="5106" y="6573"/>
                  </a:cubicBezTo>
                  <a:lnTo>
                    <a:pt x="5106" y="5722"/>
                  </a:lnTo>
                  <a:cubicBezTo>
                    <a:pt x="5101" y="4755"/>
                    <a:pt x="4346" y="4447"/>
                    <a:pt x="4249" y="4413"/>
                  </a:cubicBezTo>
                  <a:lnTo>
                    <a:pt x="3297" y="4033"/>
                  </a:lnTo>
                  <a:lnTo>
                    <a:pt x="3297" y="3898"/>
                  </a:lnTo>
                  <a:cubicBezTo>
                    <a:pt x="3556" y="3744"/>
                    <a:pt x="3754" y="3499"/>
                    <a:pt x="3850" y="3215"/>
                  </a:cubicBezTo>
                  <a:cubicBezTo>
                    <a:pt x="4451" y="3162"/>
                    <a:pt x="4687" y="2407"/>
                    <a:pt x="4221" y="2022"/>
                  </a:cubicBezTo>
                  <a:lnTo>
                    <a:pt x="4221" y="1603"/>
                  </a:lnTo>
                  <a:cubicBezTo>
                    <a:pt x="4221" y="718"/>
                    <a:pt x="3504" y="1"/>
                    <a:pt x="261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68" name="Google Shape;14468;p93"/>
            <p:cNvSpPr/>
            <p:nvPr/>
          </p:nvSpPr>
          <p:spPr>
            <a:xfrm>
              <a:off x="7073496" y="2612209"/>
              <a:ext cx="133918" cy="178740"/>
            </a:xfrm>
            <a:custGeom>
              <a:avLst/>
              <a:gdLst/>
              <a:ahLst/>
              <a:cxnLst/>
              <a:rect l="l" t="t" r="r" b="b"/>
              <a:pathLst>
                <a:path w="5106" h="6815" extrusionOk="0">
                  <a:moveTo>
                    <a:pt x="2618" y="477"/>
                  </a:moveTo>
                  <a:cubicBezTo>
                    <a:pt x="3239" y="477"/>
                    <a:pt x="3739" y="977"/>
                    <a:pt x="3744" y="1598"/>
                  </a:cubicBezTo>
                  <a:lnTo>
                    <a:pt x="3744" y="1752"/>
                  </a:lnTo>
                  <a:lnTo>
                    <a:pt x="3729" y="1747"/>
                  </a:lnTo>
                  <a:lnTo>
                    <a:pt x="3725" y="1747"/>
                  </a:lnTo>
                  <a:cubicBezTo>
                    <a:pt x="3393" y="1670"/>
                    <a:pt x="3287" y="1232"/>
                    <a:pt x="3282" y="1228"/>
                  </a:cubicBezTo>
                  <a:cubicBezTo>
                    <a:pt x="3253" y="1110"/>
                    <a:pt x="3152" y="1044"/>
                    <a:pt x="3048" y="1044"/>
                  </a:cubicBezTo>
                  <a:cubicBezTo>
                    <a:pt x="2978" y="1044"/>
                    <a:pt x="2907" y="1075"/>
                    <a:pt x="2859" y="1141"/>
                  </a:cubicBezTo>
                  <a:cubicBezTo>
                    <a:pt x="2425" y="1733"/>
                    <a:pt x="1468" y="1743"/>
                    <a:pt x="1458" y="1743"/>
                  </a:cubicBezTo>
                  <a:lnTo>
                    <a:pt x="1381" y="1743"/>
                  </a:lnTo>
                  <a:lnTo>
                    <a:pt x="1381" y="1593"/>
                  </a:lnTo>
                  <a:cubicBezTo>
                    <a:pt x="1386" y="973"/>
                    <a:pt x="1887" y="477"/>
                    <a:pt x="2507" y="477"/>
                  </a:cubicBezTo>
                  <a:close/>
                  <a:moveTo>
                    <a:pt x="3912" y="2402"/>
                  </a:moveTo>
                  <a:lnTo>
                    <a:pt x="3936" y="2407"/>
                  </a:lnTo>
                  <a:cubicBezTo>
                    <a:pt x="4018" y="2493"/>
                    <a:pt x="4004" y="2633"/>
                    <a:pt x="3912" y="2700"/>
                  </a:cubicBezTo>
                  <a:lnTo>
                    <a:pt x="3912" y="2402"/>
                  </a:lnTo>
                  <a:close/>
                  <a:moveTo>
                    <a:pt x="1218" y="2402"/>
                  </a:moveTo>
                  <a:lnTo>
                    <a:pt x="1218" y="2705"/>
                  </a:lnTo>
                  <a:cubicBezTo>
                    <a:pt x="1165" y="2666"/>
                    <a:pt x="1131" y="2609"/>
                    <a:pt x="1131" y="2541"/>
                  </a:cubicBezTo>
                  <a:cubicBezTo>
                    <a:pt x="1131" y="2493"/>
                    <a:pt x="1150" y="2450"/>
                    <a:pt x="1179" y="2411"/>
                  </a:cubicBezTo>
                  <a:cubicBezTo>
                    <a:pt x="1194" y="2411"/>
                    <a:pt x="1208" y="2407"/>
                    <a:pt x="1218" y="2402"/>
                  </a:cubicBezTo>
                  <a:close/>
                  <a:moveTo>
                    <a:pt x="2974" y="1709"/>
                  </a:moveTo>
                  <a:cubicBezTo>
                    <a:pt x="3080" y="1896"/>
                    <a:pt x="3239" y="2050"/>
                    <a:pt x="3431" y="2147"/>
                  </a:cubicBezTo>
                  <a:lnTo>
                    <a:pt x="3431" y="2835"/>
                  </a:lnTo>
                  <a:cubicBezTo>
                    <a:pt x="3431" y="3253"/>
                    <a:pt x="3094" y="3590"/>
                    <a:pt x="2671" y="3590"/>
                  </a:cubicBezTo>
                  <a:lnTo>
                    <a:pt x="2459" y="3590"/>
                  </a:lnTo>
                  <a:cubicBezTo>
                    <a:pt x="2036" y="3590"/>
                    <a:pt x="1699" y="3253"/>
                    <a:pt x="1699" y="2835"/>
                  </a:cubicBezTo>
                  <a:lnTo>
                    <a:pt x="1699" y="2204"/>
                  </a:lnTo>
                  <a:lnTo>
                    <a:pt x="1699" y="2200"/>
                  </a:lnTo>
                  <a:cubicBezTo>
                    <a:pt x="2007" y="2166"/>
                    <a:pt x="2555" y="2060"/>
                    <a:pt x="2974" y="1709"/>
                  </a:cubicBezTo>
                  <a:close/>
                  <a:moveTo>
                    <a:pt x="2820" y="4057"/>
                  </a:moveTo>
                  <a:lnTo>
                    <a:pt x="2820" y="4187"/>
                  </a:lnTo>
                  <a:lnTo>
                    <a:pt x="2555" y="4456"/>
                  </a:lnTo>
                  <a:lnTo>
                    <a:pt x="2310" y="4216"/>
                  </a:lnTo>
                  <a:lnTo>
                    <a:pt x="2310" y="4057"/>
                  </a:lnTo>
                  <a:cubicBezTo>
                    <a:pt x="2358" y="4062"/>
                    <a:pt x="2406" y="4067"/>
                    <a:pt x="2459" y="4067"/>
                  </a:cubicBezTo>
                  <a:lnTo>
                    <a:pt x="2676" y="4067"/>
                  </a:lnTo>
                  <a:cubicBezTo>
                    <a:pt x="2724" y="4067"/>
                    <a:pt x="2772" y="4062"/>
                    <a:pt x="2820" y="4057"/>
                  </a:cubicBezTo>
                  <a:close/>
                  <a:moveTo>
                    <a:pt x="2502" y="1"/>
                  </a:moveTo>
                  <a:cubicBezTo>
                    <a:pt x="1622" y="1"/>
                    <a:pt x="905" y="718"/>
                    <a:pt x="905" y="1603"/>
                  </a:cubicBezTo>
                  <a:lnTo>
                    <a:pt x="905" y="2022"/>
                  </a:lnTo>
                  <a:cubicBezTo>
                    <a:pt x="429" y="2407"/>
                    <a:pt x="669" y="3172"/>
                    <a:pt x="1280" y="3215"/>
                  </a:cubicBezTo>
                  <a:cubicBezTo>
                    <a:pt x="1372" y="3504"/>
                    <a:pt x="1569" y="3744"/>
                    <a:pt x="1829" y="3898"/>
                  </a:cubicBezTo>
                  <a:lnTo>
                    <a:pt x="1829" y="4028"/>
                  </a:lnTo>
                  <a:lnTo>
                    <a:pt x="852" y="4413"/>
                  </a:lnTo>
                  <a:cubicBezTo>
                    <a:pt x="765" y="4447"/>
                    <a:pt x="0" y="4750"/>
                    <a:pt x="0" y="5722"/>
                  </a:cubicBezTo>
                  <a:lnTo>
                    <a:pt x="0" y="6573"/>
                  </a:lnTo>
                  <a:cubicBezTo>
                    <a:pt x="0" y="6708"/>
                    <a:pt x="106" y="6814"/>
                    <a:pt x="241" y="6814"/>
                  </a:cubicBezTo>
                  <a:lnTo>
                    <a:pt x="847" y="6814"/>
                  </a:lnTo>
                  <a:cubicBezTo>
                    <a:pt x="1126" y="6780"/>
                    <a:pt x="1126" y="6371"/>
                    <a:pt x="847" y="6338"/>
                  </a:cubicBezTo>
                  <a:lnTo>
                    <a:pt x="477" y="6338"/>
                  </a:lnTo>
                  <a:lnTo>
                    <a:pt x="477" y="5722"/>
                  </a:lnTo>
                  <a:cubicBezTo>
                    <a:pt x="477" y="5058"/>
                    <a:pt x="996" y="4865"/>
                    <a:pt x="1016" y="4861"/>
                  </a:cubicBezTo>
                  <a:lnTo>
                    <a:pt x="1025" y="4856"/>
                  </a:lnTo>
                  <a:lnTo>
                    <a:pt x="1920" y="4504"/>
                  </a:lnTo>
                  <a:lnTo>
                    <a:pt x="2397" y="4966"/>
                  </a:lnTo>
                  <a:cubicBezTo>
                    <a:pt x="2440" y="5010"/>
                    <a:pt x="2498" y="5034"/>
                    <a:pt x="2560" y="5039"/>
                  </a:cubicBezTo>
                  <a:lnTo>
                    <a:pt x="2565" y="5039"/>
                  </a:lnTo>
                  <a:cubicBezTo>
                    <a:pt x="2628" y="5034"/>
                    <a:pt x="2690" y="5010"/>
                    <a:pt x="2733" y="4962"/>
                  </a:cubicBezTo>
                  <a:lnTo>
                    <a:pt x="3181" y="4500"/>
                  </a:lnTo>
                  <a:lnTo>
                    <a:pt x="4076" y="4861"/>
                  </a:lnTo>
                  <a:lnTo>
                    <a:pt x="4086" y="4861"/>
                  </a:lnTo>
                  <a:cubicBezTo>
                    <a:pt x="4110" y="4870"/>
                    <a:pt x="4629" y="5063"/>
                    <a:pt x="4629" y="5722"/>
                  </a:cubicBezTo>
                  <a:lnTo>
                    <a:pt x="4629" y="6333"/>
                  </a:lnTo>
                  <a:lnTo>
                    <a:pt x="1607" y="6333"/>
                  </a:lnTo>
                  <a:cubicBezTo>
                    <a:pt x="1324" y="6371"/>
                    <a:pt x="1324" y="6776"/>
                    <a:pt x="1607" y="6814"/>
                  </a:cubicBezTo>
                  <a:lnTo>
                    <a:pt x="4865" y="6814"/>
                  </a:lnTo>
                  <a:cubicBezTo>
                    <a:pt x="5000" y="6814"/>
                    <a:pt x="5106" y="6703"/>
                    <a:pt x="5106" y="6573"/>
                  </a:cubicBezTo>
                  <a:lnTo>
                    <a:pt x="5106" y="5722"/>
                  </a:lnTo>
                  <a:cubicBezTo>
                    <a:pt x="5106" y="4755"/>
                    <a:pt x="4345" y="4447"/>
                    <a:pt x="4249" y="4413"/>
                  </a:cubicBezTo>
                  <a:lnTo>
                    <a:pt x="3296" y="4033"/>
                  </a:lnTo>
                  <a:lnTo>
                    <a:pt x="3296" y="3898"/>
                  </a:lnTo>
                  <a:cubicBezTo>
                    <a:pt x="3561" y="3744"/>
                    <a:pt x="3754" y="3499"/>
                    <a:pt x="3850" y="3215"/>
                  </a:cubicBezTo>
                  <a:cubicBezTo>
                    <a:pt x="4451" y="3162"/>
                    <a:pt x="4692" y="2407"/>
                    <a:pt x="4220" y="2022"/>
                  </a:cubicBezTo>
                  <a:lnTo>
                    <a:pt x="4220" y="1603"/>
                  </a:lnTo>
                  <a:cubicBezTo>
                    <a:pt x="4220" y="718"/>
                    <a:pt x="3503" y="1"/>
                    <a:pt x="261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469" name="Google Shape;14469;p93"/>
          <p:cNvGrpSpPr/>
          <p:nvPr/>
        </p:nvGrpSpPr>
        <p:grpSpPr>
          <a:xfrm>
            <a:off x="7975067" y="2236331"/>
            <a:ext cx="359946" cy="366031"/>
            <a:chOff x="7975067" y="2420906"/>
            <a:chExt cx="359946" cy="366031"/>
          </a:xfrm>
        </p:grpSpPr>
        <p:sp>
          <p:nvSpPr>
            <p:cNvPr id="14470" name="Google Shape;14470;p93"/>
            <p:cNvSpPr/>
            <p:nvPr/>
          </p:nvSpPr>
          <p:spPr>
            <a:xfrm>
              <a:off x="8232385" y="2626713"/>
              <a:ext cx="28667" cy="63025"/>
            </a:xfrm>
            <a:custGeom>
              <a:avLst/>
              <a:gdLst/>
              <a:ahLst/>
              <a:cxnLst/>
              <a:rect l="l" t="t" r="r" b="b"/>
              <a:pathLst>
                <a:path w="1093" h="2403" extrusionOk="0">
                  <a:moveTo>
                    <a:pt x="646" y="1"/>
                  </a:moveTo>
                  <a:cubicBezTo>
                    <a:pt x="289" y="1"/>
                    <a:pt x="1" y="297"/>
                    <a:pt x="1" y="655"/>
                  </a:cubicBezTo>
                  <a:lnTo>
                    <a:pt x="1" y="809"/>
                  </a:lnTo>
                  <a:cubicBezTo>
                    <a:pt x="1" y="997"/>
                    <a:pt x="29" y="1185"/>
                    <a:pt x="87" y="1363"/>
                  </a:cubicBezTo>
                  <a:lnTo>
                    <a:pt x="438" y="2402"/>
                  </a:lnTo>
                  <a:lnTo>
                    <a:pt x="1093" y="2402"/>
                  </a:lnTo>
                  <a:lnTo>
                    <a:pt x="1093" y="1"/>
                  </a:lnTo>
                  <a:lnTo>
                    <a:pt x="655" y="1"/>
                  </a:lnTo>
                  <a:cubicBezTo>
                    <a:pt x="652" y="1"/>
                    <a:pt x="649" y="1"/>
                    <a:pt x="646" y="1"/>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1" name="Google Shape;14471;p93"/>
            <p:cNvSpPr/>
            <p:nvPr/>
          </p:nvSpPr>
          <p:spPr>
            <a:xfrm>
              <a:off x="8243872" y="2620917"/>
              <a:ext cx="68795" cy="68821"/>
            </a:xfrm>
            <a:custGeom>
              <a:avLst/>
              <a:gdLst/>
              <a:ahLst/>
              <a:cxnLst/>
              <a:rect l="l" t="t" r="r" b="b"/>
              <a:pathLst>
                <a:path w="2623" h="2624" extrusionOk="0">
                  <a:moveTo>
                    <a:pt x="655" y="1"/>
                  </a:moveTo>
                  <a:cubicBezTo>
                    <a:pt x="294" y="1"/>
                    <a:pt x="0" y="294"/>
                    <a:pt x="0" y="655"/>
                  </a:cubicBezTo>
                  <a:cubicBezTo>
                    <a:pt x="0" y="896"/>
                    <a:pt x="198" y="1093"/>
                    <a:pt x="438" y="1093"/>
                  </a:cubicBezTo>
                  <a:lnTo>
                    <a:pt x="2180" y="2623"/>
                  </a:lnTo>
                  <a:lnTo>
                    <a:pt x="2570" y="1271"/>
                  </a:lnTo>
                  <a:cubicBezTo>
                    <a:pt x="2604" y="1151"/>
                    <a:pt x="2618" y="1030"/>
                    <a:pt x="2623" y="910"/>
                  </a:cubicBezTo>
                  <a:lnTo>
                    <a:pt x="2623" y="1"/>
                  </a:ln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2" name="Google Shape;14472;p93"/>
            <p:cNvSpPr/>
            <p:nvPr/>
          </p:nvSpPr>
          <p:spPr>
            <a:xfrm>
              <a:off x="8255229" y="2706864"/>
              <a:ext cx="34489" cy="34358"/>
            </a:xfrm>
            <a:custGeom>
              <a:avLst/>
              <a:gdLst/>
              <a:ahLst/>
              <a:cxnLst/>
              <a:rect l="l" t="t" r="r" b="b"/>
              <a:pathLst>
                <a:path w="1315" h="1310" extrusionOk="0">
                  <a:moveTo>
                    <a:pt x="1" y="0"/>
                  </a:moveTo>
                  <a:lnTo>
                    <a:pt x="1" y="1309"/>
                  </a:lnTo>
                  <a:lnTo>
                    <a:pt x="1314" y="1309"/>
                  </a:lnTo>
                  <a:lnTo>
                    <a:pt x="1314" y="0"/>
                  </a:ln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3" name="Google Shape;14473;p93"/>
            <p:cNvSpPr/>
            <p:nvPr/>
          </p:nvSpPr>
          <p:spPr>
            <a:xfrm>
              <a:off x="8215232" y="2720738"/>
              <a:ext cx="114483" cy="60612"/>
            </a:xfrm>
            <a:custGeom>
              <a:avLst/>
              <a:gdLst/>
              <a:ahLst/>
              <a:cxnLst/>
              <a:rect l="l" t="t" r="r" b="b"/>
              <a:pathLst>
                <a:path w="4365" h="2311" extrusionOk="0">
                  <a:moveTo>
                    <a:pt x="1526" y="1"/>
                  </a:moveTo>
                  <a:lnTo>
                    <a:pt x="477" y="299"/>
                  </a:lnTo>
                  <a:cubicBezTo>
                    <a:pt x="193" y="381"/>
                    <a:pt x="0" y="636"/>
                    <a:pt x="0" y="929"/>
                  </a:cubicBezTo>
                  <a:lnTo>
                    <a:pt x="0" y="2310"/>
                  </a:lnTo>
                  <a:lnTo>
                    <a:pt x="4364" y="2310"/>
                  </a:lnTo>
                  <a:lnTo>
                    <a:pt x="4364" y="929"/>
                  </a:lnTo>
                  <a:cubicBezTo>
                    <a:pt x="4364" y="636"/>
                    <a:pt x="4172" y="381"/>
                    <a:pt x="3888" y="299"/>
                  </a:cubicBezTo>
                  <a:lnTo>
                    <a:pt x="2834" y="1"/>
                  </a:lnTo>
                  <a:lnTo>
                    <a:pt x="2579" y="309"/>
                  </a:lnTo>
                  <a:cubicBezTo>
                    <a:pt x="2476" y="431"/>
                    <a:pt x="2329" y="493"/>
                    <a:pt x="2182" y="493"/>
                  </a:cubicBezTo>
                  <a:cubicBezTo>
                    <a:pt x="2036" y="493"/>
                    <a:pt x="1889" y="431"/>
                    <a:pt x="1785" y="309"/>
                  </a:cubicBezTo>
                  <a:lnTo>
                    <a:pt x="1526" y="1"/>
                  </a:lnTo>
                  <a:close/>
                </a:path>
              </a:pathLst>
            </a:custGeom>
            <a:solidFill>
              <a:srgbClr val="D7DC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4" name="Google Shape;14474;p93"/>
            <p:cNvSpPr/>
            <p:nvPr/>
          </p:nvSpPr>
          <p:spPr>
            <a:xfrm>
              <a:off x="8238076" y="2649688"/>
              <a:ext cx="68795" cy="62867"/>
            </a:xfrm>
            <a:custGeom>
              <a:avLst/>
              <a:gdLst/>
              <a:ahLst/>
              <a:cxnLst/>
              <a:rect l="l" t="t" r="r" b="b"/>
              <a:pathLst>
                <a:path w="2623" h="2397" extrusionOk="0">
                  <a:moveTo>
                    <a:pt x="826" y="0"/>
                  </a:moveTo>
                  <a:cubicBezTo>
                    <a:pt x="711" y="0"/>
                    <a:pt x="603" y="48"/>
                    <a:pt x="525" y="126"/>
                  </a:cubicBezTo>
                  <a:lnTo>
                    <a:pt x="308" y="342"/>
                  </a:lnTo>
                  <a:cubicBezTo>
                    <a:pt x="111" y="540"/>
                    <a:pt x="0" y="809"/>
                    <a:pt x="0" y="1088"/>
                  </a:cubicBezTo>
                  <a:cubicBezTo>
                    <a:pt x="0" y="1810"/>
                    <a:pt x="587" y="2397"/>
                    <a:pt x="1309" y="2397"/>
                  </a:cubicBezTo>
                  <a:cubicBezTo>
                    <a:pt x="2035" y="2397"/>
                    <a:pt x="2618" y="1810"/>
                    <a:pt x="2623" y="1088"/>
                  </a:cubicBezTo>
                  <a:lnTo>
                    <a:pt x="2623" y="809"/>
                  </a:lnTo>
                  <a:cubicBezTo>
                    <a:pt x="2623" y="694"/>
                    <a:pt x="2574" y="583"/>
                    <a:pt x="2493" y="501"/>
                  </a:cubicBezTo>
                  <a:cubicBezTo>
                    <a:pt x="2156" y="169"/>
                    <a:pt x="1540" y="20"/>
                    <a:pt x="842" y="1"/>
                  </a:cubicBezTo>
                  <a:cubicBezTo>
                    <a:pt x="837" y="1"/>
                    <a:pt x="831" y="0"/>
                    <a:pt x="826" y="0"/>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5" name="Google Shape;14475;p93"/>
            <p:cNvSpPr/>
            <p:nvPr/>
          </p:nvSpPr>
          <p:spPr>
            <a:xfrm>
              <a:off x="8238076" y="2649688"/>
              <a:ext cx="68532" cy="61503"/>
            </a:xfrm>
            <a:custGeom>
              <a:avLst/>
              <a:gdLst/>
              <a:ahLst/>
              <a:cxnLst/>
              <a:rect l="l" t="t" r="r" b="b"/>
              <a:pathLst>
                <a:path w="2613" h="2345" extrusionOk="0">
                  <a:moveTo>
                    <a:pt x="826" y="0"/>
                  </a:moveTo>
                  <a:cubicBezTo>
                    <a:pt x="711" y="0"/>
                    <a:pt x="603" y="48"/>
                    <a:pt x="525" y="126"/>
                  </a:cubicBezTo>
                  <a:lnTo>
                    <a:pt x="308" y="342"/>
                  </a:lnTo>
                  <a:cubicBezTo>
                    <a:pt x="111" y="540"/>
                    <a:pt x="0" y="809"/>
                    <a:pt x="0" y="1088"/>
                  </a:cubicBezTo>
                  <a:cubicBezTo>
                    <a:pt x="0" y="1670"/>
                    <a:pt x="385" y="2185"/>
                    <a:pt x="948" y="2344"/>
                  </a:cubicBezTo>
                  <a:cubicBezTo>
                    <a:pt x="760" y="2113"/>
                    <a:pt x="655" y="1824"/>
                    <a:pt x="655" y="1526"/>
                  </a:cubicBezTo>
                  <a:lnTo>
                    <a:pt x="655" y="1088"/>
                  </a:lnTo>
                  <a:cubicBezTo>
                    <a:pt x="655" y="846"/>
                    <a:pt x="852" y="650"/>
                    <a:pt x="1096" y="650"/>
                  </a:cubicBezTo>
                  <a:cubicBezTo>
                    <a:pt x="1104" y="650"/>
                    <a:pt x="1113" y="650"/>
                    <a:pt x="1121" y="650"/>
                  </a:cubicBezTo>
                  <a:cubicBezTo>
                    <a:pt x="1559" y="679"/>
                    <a:pt x="2214" y="751"/>
                    <a:pt x="2613" y="949"/>
                  </a:cubicBezTo>
                  <a:cubicBezTo>
                    <a:pt x="2603" y="852"/>
                    <a:pt x="2560" y="564"/>
                    <a:pt x="2493" y="501"/>
                  </a:cubicBezTo>
                  <a:cubicBezTo>
                    <a:pt x="2156" y="169"/>
                    <a:pt x="1540" y="20"/>
                    <a:pt x="842" y="1"/>
                  </a:cubicBezTo>
                  <a:cubicBezTo>
                    <a:pt x="837" y="1"/>
                    <a:pt x="831" y="0"/>
                    <a:pt x="826" y="0"/>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6" name="Google Shape;14476;p93"/>
            <p:cNvSpPr/>
            <p:nvPr/>
          </p:nvSpPr>
          <p:spPr>
            <a:xfrm>
              <a:off x="8215232" y="2735269"/>
              <a:ext cx="22870" cy="46082"/>
            </a:xfrm>
            <a:custGeom>
              <a:avLst/>
              <a:gdLst/>
              <a:ahLst/>
              <a:cxnLst/>
              <a:rect l="l" t="t" r="r" b="b"/>
              <a:pathLst>
                <a:path w="872" h="1757" extrusionOk="0">
                  <a:moveTo>
                    <a:pt x="120" y="0"/>
                  </a:moveTo>
                  <a:cubicBezTo>
                    <a:pt x="39" y="111"/>
                    <a:pt x="0" y="241"/>
                    <a:pt x="0" y="375"/>
                  </a:cubicBezTo>
                  <a:lnTo>
                    <a:pt x="0" y="1756"/>
                  </a:lnTo>
                  <a:lnTo>
                    <a:pt x="871" y="1756"/>
                  </a:lnTo>
                  <a:lnTo>
                    <a:pt x="871" y="1030"/>
                  </a:lnTo>
                  <a:cubicBezTo>
                    <a:pt x="871" y="852"/>
                    <a:pt x="804" y="688"/>
                    <a:pt x="679" y="563"/>
                  </a:cubicBezTo>
                  <a:lnTo>
                    <a:pt x="120" y="0"/>
                  </a:lnTo>
                  <a:close/>
                </a:path>
              </a:pathLst>
            </a:custGeom>
            <a:solidFill>
              <a:srgbClr val="D5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7" name="Google Shape;14477;p93"/>
            <p:cNvSpPr/>
            <p:nvPr/>
          </p:nvSpPr>
          <p:spPr>
            <a:xfrm>
              <a:off x="8306845" y="2735269"/>
              <a:ext cx="22870" cy="46082"/>
            </a:xfrm>
            <a:custGeom>
              <a:avLst/>
              <a:gdLst/>
              <a:ahLst/>
              <a:cxnLst/>
              <a:rect l="l" t="t" r="r" b="b"/>
              <a:pathLst>
                <a:path w="872" h="1757" extrusionOk="0">
                  <a:moveTo>
                    <a:pt x="751" y="0"/>
                  </a:moveTo>
                  <a:lnTo>
                    <a:pt x="188" y="563"/>
                  </a:lnTo>
                  <a:cubicBezTo>
                    <a:pt x="68" y="688"/>
                    <a:pt x="1" y="852"/>
                    <a:pt x="1" y="1030"/>
                  </a:cubicBezTo>
                  <a:lnTo>
                    <a:pt x="1" y="1756"/>
                  </a:lnTo>
                  <a:lnTo>
                    <a:pt x="871" y="1756"/>
                  </a:lnTo>
                  <a:lnTo>
                    <a:pt x="871" y="375"/>
                  </a:lnTo>
                  <a:cubicBezTo>
                    <a:pt x="871" y="241"/>
                    <a:pt x="828" y="111"/>
                    <a:pt x="751" y="0"/>
                  </a:cubicBezTo>
                  <a:close/>
                </a:path>
              </a:pathLst>
            </a:custGeom>
            <a:solidFill>
              <a:srgbClr val="D5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8" name="Google Shape;14478;p93"/>
            <p:cNvSpPr/>
            <p:nvPr/>
          </p:nvSpPr>
          <p:spPr>
            <a:xfrm>
              <a:off x="8101641" y="2426335"/>
              <a:ext cx="102890" cy="102995"/>
            </a:xfrm>
            <a:custGeom>
              <a:avLst/>
              <a:gdLst/>
              <a:ahLst/>
              <a:cxnLst/>
              <a:rect l="l" t="t" r="r" b="b"/>
              <a:pathLst>
                <a:path w="3923" h="3927" extrusionOk="0">
                  <a:moveTo>
                    <a:pt x="1959" y="0"/>
                  </a:moveTo>
                  <a:cubicBezTo>
                    <a:pt x="1103" y="0"/>
                    <a:pt x="467" y="683"/>
                    <a:pt x="410" y="1525"/>
                  </a:cubicBezTo>
                  <a:cubicBezTo>
                    <a:pt x="376" y="1968"/>
                    <a:pt x="227" y="2820"/>
                    <a:pt x="39" y="3310"/>
                  </a:cubicBezTo>
                  <a:cubicBezTo>
                    <a:pt x="1" y="3421"/>
                    <a:pt x="49" y="3541"/>
                    <a:pt x="155" y="3590"/>
                  </a:cubicBezTo>
                  <a:cubicBezTo>
                    <a:pt x="515" y="3758"/>
                    <a:pt x="900" y="3869"/>
                    <a:pt x="1300" y="3926"/>
                  </a:cubicBezTo>
                  <a:lnTo>
                    <a:pt x="2628" y="3926"/>
                  </a:lnTo>
                  <a:cubicBezTo>
                    <a:pt x="3022" y="3869"/>
                    <a:pt x="3407" y="3758"/>
                    <a:pt x="3773" y="3590"/>
                  </a:cubicBezTo>
                  <a:cubicBezTo>
                    <a:pt x="3874" y="3541"/>
                    <a:pt x="3922" y="3416"/>
                    <a:pt x="3879" y="3310"/>
                  </a:cubicBezTo>
                  <a:cubicBezTo>
                    <a:pt x="3691" y="2820"/>
                    <a:pt x="3542" y="1968"/>
                    <a:pt x="3513" y="1525"/>
                  </a:cubicBezTo>
                  <a:cubicBezTo>
                    <a:pt x="3451" y="683"/>
                    <a:pt x="2815" y="0"/>
                    <a:pt x="1959" y="0"/>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79" name="Google Shape;14479;p93"/>
            <p:cNvSpPr/>
            <p:nvPr/>
          </p:nvSpPr>
          <p:spPr>
            <a:xfrm>
              <a:off x="8129547" y="2426335"/>
              <a:ext cx="74984" cy="102995"/>
            </a:xfrm>
            <a:custGeom>
              <a:avLst/>
              <a:gdLst/>
              <a:ahLst/>
              <a:cxnLst/>
              <a:rect l="l" t="t" r="r" b="b"/>
              <a:pathLst>
                <a:path w="2859" h="3927" extrusionOk="0">
                  <a:moveTo>
                    <a:pt x="890" y="0"/>
                  </a:moveTo>
                  <a:cubicBezTo>
                    <a:pt x="231" y="0"/>
                    <a:pt x="0" y="900"/>
                    <a:pt x="563" y="1232"/>
                  </a:cubicBezTo>
                  <a:cubicBezTo>
                    <a:pt x="582" y="1241"/>
                    <a:pt x="601" y="1251"/>
                    <a:pt x="621" y="1261"/>
                  </a:cubicBezTo>
                  <a:lnTo>
                    <a:pt x="1116" y="3926"/>
                  </a:lnTo>
                  <a:lnTo>
                    <a:pt x="1559" y="3926"/>
                  </a:lnTo>
                  <a:cubicBezTo>
                    <a:pt x="1954" y="3869"/>
                    <a:pt x="2339" y="3758"/>
                    <a:pt x="2699" y="3590"/>
                  </a:cubicBezTo>
                  <a:cubicBezTo>
                    <a:pt x="2805" y="3541"/>
                    <a:pt x="2858" y="3421"/>
                    <a:pt x="2815" y="3310"/>
                  </a:cubicBezTo>
                  <a:cubicBezTo>
                    <a:pt x="2627" y="2820"/>
                    <a:pt x="2478" y="1968"/>
                    <a:pt x="2449" y="1525"/>
                  </a:cubicBezTo>
                  <a:cubicBezTo>
                    <a:pt x="2387" y="683"/>
                    <a:pt x="1751" y="0"/>
                    <a:pt x="895" y="0"/>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0" name="Google Shape;14480;p93"/>
            <p:cNvSpPr/>
            <p:nvPr/>
          </p:nvSpPr>
          <p:spPr>
            <a:xfrm>
              <a:off x="8100749" y="2506460"/>
              <a:ext cx="103153" cy="80151"/>
            </a:xfrm>
            <a:custGeom>
              <a:avLst/>
              <a:gdLst/>
              <a:ahLst/>
              <a:cxnLst/>
              <a:rect l="l" t="t" r="r" b="b"/>
              <a:pathLst>
                <a:path w="3933" h="3056" extrusionOk="0">
                  <a:moveTo>
                    <a:pt x="1305" y="0"/>
                  </a:moveTo>
                  <a:lnTo>
                    <a:pt x="1305" y="655"/>
                  </a:lnTo>
                  <a:cubicBezTo>
                    <a:pt x="1310" y="818"/>
                    <a:pt x="1214" y="972"/>
                    <a:pt x="1064" y="1045"/>
                  </a:cubicBezTo>
                  <a:lnTo>
                    <a:pt x="362" y="1396"/>
                  </a:lnTo>
                  <a:cubicBezTo>
                    <a:pt x="140" y="1511"/>
                    <a:pt x="1" y="1737"/>
                    <a:pt x="1" y="1983"/>
                  </a:cubicBezTo>
                  <a:lnTo>
                    <a:pt x="1" y="3056"/>
                  </a:lnTo>
                  <a:lnTo>
                    <a:pt x="3932" y="3056"/>
                  </a:lnTo>
                  <a:lnTo>
                    <a:pt x="3932" y="1983"/>
                  </a:lnTo>
                  <a:cubicBezTo>
                    <a:pt x="3927" y="1733"/>
                    <a:pt x="3788" y="1507"/>
                    <a:pt x="3566" y="1396"/>
                  </a:cubicBezTo>
                  <a:lnTo>
                    <a:pt x="2859" y="1045"/>
                  </a:lnTo>
                  <a:cubicBezTo>
                    <a:pt x="2710" y="972"/>
                    <a:pt x="2619" y="818"/>
                    <a:pt x="2619" y="655"/>
                  </a:cubicBezTo>
                  <a:lnTo>
                    <a:pt x="2619" y="0"/>
                  </a:ln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1" name="Google Shape;14481;p93"/>
            <p:cNvSpPr/>
            <p:nvPr/>
          </p:nvSpPr>
          <p:spPr>
            <a:xfrm>
              <a:off x="8100749" y="2531822"/>
              <a:ext cx="103153" cy="54789"/>
            </a:xfrm>
            <a:custGeom>
              <a:avLst/>
              <a:gdLst/>
              <a:ahLst/>
              <a:cxnLst/>
              <a:rect l="l" t="t" r="r" b="b"/>
              <a:pathLst>
                <a:path w="3933" h="2089" extrusionOk="0">
                  <a:moveTo>
                    <a:pt x="1175" y="1"/>
                  </a:moveTo>
                  <a:cubicBezTo>
                    <a:pt x="1146" y="29"/>
                    <a:pt x="1108" y="58"/>
                    <a:pt x="1069" y="78"/>
                  </a:cubicBezTo>
                  <a:lnTo>
                    <a:pt x="362" y="429"/>
                  </a:lnTo>
                  <a:cubicBezTo>
                    <a:pt x="140" y="544"/>
                    <a:pt x="1" y="770"/>
                    <a:pt x="1" y="1016"/>
                  </a:cubicBezTo>
                  <a:lnTo>
                    <a:pt x="1" y="2089"/>
                  </a:lnTo>
                  <a:lnTo>
                    <a:pt x="3932" y="2089"/>
                  </a:lnTo>
                  <a:lnTo>
                    <a:pt x="3932" y="1016"/>
                  </a:lnTo>
                  <a:cubicBezTo>
                    <a:pt x="3932" y="770"/>
                    <a:pt x="3793" y="544"/>
                    <a:pt x="3571" y="429"/>
                  </a:cubicBezTo>
                  <a:lnTo>
                    <a:pt x="2864" y="78"/>
                  </a:lnTo>
                  <a:cubicBezTo>
                    <a:pt x="2821" y="58"/>
                    <a:pt x="2787" y="29"/>
                    <a:pt x="2753" y="1"/>
                  </a:cubicBezTo>
                  <a:lnTo>
                    <a:pt x="2503" y="280"/>
                  </a:lnTo>
                  <a:cubicBezTo>
                    <a:pt x="2364" y="446"/>
                    <a:pt x="2165" y="529"/>
                    <a:pt x="1966" y="529"/>
                  </a:cubicBezTo>
                  <a:cubicBezTo>
                    <a:pt x="1767" y="529"/>
                    <a:pt x="1567" y="446"/>
                    <a:pt x="1425" y="280"/>
                  </a:cubicBezTo>
                  <a:lnTo>
                    <a:pt x="1175" y="1"/>
                  </a:lnTo>
                  <a:close/>
                </a:path>
              </a:pathLst>
            </a:custGeom>
            <a:solidFill>
              <a:srgbClr val="A3B2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2" name="Google Shape;14482;p93"/>
            <p:cNvSpPr/>
            <p:nvPr/>
          </p:nvSpPr>
          <p:spPr>
            <a:xfrm>
              <a:off x="8118059" y="2461506"/>
              <a:ext cx="68532" cy="56468"/>
            </a:xfrm>
            <a:custGeom>
              <a:avLst/>
              <a:gdLst/>
              <a:ahLst/>
              <a:cxnLst/>
              <a:rect l="l" t="t" r="r" b="b"/>
              <a:pathLst>
                <a:path w="2613" h="2153" extrusionOk="0">
                  <a:moveTo>
                    <a:pt x="1002" y="0"/>
                  </a:moveTo>
                  <a:cubicBezTo>
                    <a:pt x="920" y="0"/>
                    <a:pt x="841" y="50"/>
                    <a:pt x="809" y="127"/>
                  </a:cubicBezTo>
                  <a:cubicBezTo>
                    <a:pt x="732" y="276"/>
                    <a:pt x="630" y="410"/>
                    <a:pt x="505" y="521"/>
                  </a:cubicBezTo>
                  <a:cubicBezTo>
                    <a:pt x="457" y="564"/>
                    <a:pt x="409" y="603"/>
                    <a:pt x="351" y="641"/>
                  </a:cubicBezTo>
                  <a:cubicBezTo>
                    <a:pt x="92" y="824"/>
                    <a:pt x="0" y="1171"/>
                    <a:pt x="145" y="1459"/>
                  </a:cubicBezTo>
                  <a:cubicBezTo>
                    <a:pt x="375" y="1883"/>
                    <a:pt x="818" y="2152"/>
                    <a:pt x="1304" y="2152"/>
                  </a:cubicBezTo>
                  <a:cubicBezTo>
                    <a:pt x="1987" y="2148"/>
                    <a:pt x="2555" y="1623"/>
                    <a:pt x="2608" y="940"/>
                  </a:cubicBezTo>
                  <a:cubicBezTo>
                    <a:pt x="2613" y="872"/>
                    <a:pt x="2584" y="810"/>
                    <a:pt x="2536" y="767"/>
                  </a:cubicBezTo>
                  <a:cubicBezTo>
                    <a:pt x="2103" y="406"/>
                    <a:pt x="1598" y="146"/>
                    <a:pt x="1049" y="6"/>
                  </a:cubicBezTo>
                  <a:cubicBezTo>
                    <a:pt x="1033" y="2"/>
                    <a:pt x="1018" y="0"/>
                    <a:pt x="1002" y="0"/>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3" name="Google Shape;14483;p93"/>
            <p:cNvSpPr/>
            <p:nvPr/>
          </p:nvSpPr>
          <p:spPr>
            <a:xfrm>
              <a:off x="8118164" y="2461611"/>
              <a:ext cx="68428" cy="55865"/>
            </a:xfrm>
            <a:custGeom>
              <a:avLst/>
              <a:gdLst/>
              <a:ahLst/>
              <a:cxnLst/>
              <a:rect l="l" t="t" r="r" b="b"/>
              <a:pathLst>
                <a:path w="2609" h="2130" extrusionOk="0">
                  <a:moveTo>
                    <a:pt x="998" y="1"/>
                  </a:moveTo>
                  <a:cubicBezTo>
                    <a:pt x="914" y="1"/>
                    <a:pt x="836" y="48"/>
                    <a:pt x="800" y="127"/>
                  </a:cubicBezTo>
                  <a:cubicBezTo>
                    <a:pt x="747" y="233"/>
                    <a:pt x="684" y="329"/>
                    <a:pt x="602" y="416"/>
                  </a:cubicBezTo>
                  <a:cubicBezTo>
                    <a:pt x="569" y="450"/>
                    <a:pt x="540" y="483"/>
                    <a:pt x="501" y="517"/>
                  </a:cubicBezTo>
                  <a:cubicBezTo>
                    <a:pt x="458" y="560"/>
                    <a:pt x="410" y="599"/>
                    <a:pt x="357" y="633"/>
                  </a:cubicBezTo>
                  <a:cubicBezTo>
                    <a:pt x="49" y="840"/>
                    <a:pt x="1" y="1234"/>
                    <a:pt x="193" y="1537"/>
                  </a:cubicBezTo>
                  <a:cubicBezTo>
                    <a:pt x="396" y="1855"/>
                    <a:pt x="728" y="2071"/>
                    <a:pt x="1098" y="2129"/>
                  </a:cubicBezTo>
                  <a:cubicBezTo>
                    <a:pt x="838" y="1946"/>
                    <a:pt x="646" y="1706"/>
                    <a:pt x="646" y="1273"/>
                  </a:cubicBezTo>
                  <a:lnTo>
                    <a:pt x="646" y="1104"/>
                  </a:lnTo>
                  <a:cubicBezTo>
                    <a:pt x="694" y="1066"/>
                    <a:pt x="742" y="1032"/>
                    <a:pt x="795" y="984"/>
                  </a:cubicBezTo>
                  <a:cubicBezTo>
                    <a:pt x="915" y="878"/>
                    <a:pt x="1021" y="753"/>
                    <a:pt x="1108" y="618"/>
                  </a:cubicBezTo>
                  <a:cubicBezTo>
                    <a:pt x="1521" y="748"/>
                    <a:pt x="1906" y="955"/>
                    <a:pt x="2243" y="1239"/>
                  </a:cubicBezTo>
                  <a:cubicBezTo>
                    <a:pt x="2287" y="1273"/>
                    <a:pt x="2344" y="1326"/>
                    <a:pt x="2465" y="1436"/>
                  </a:cubicBezTo>
                  <a:cubicBezTo>
                    <a:pt x="2542" y="1316"/>
                    <a:pt x="2594" y="1075"/>
                    <a:pt x="2604" y="936"/>
                  </a:cubicBezTo>
                  <a:cubicBezTo>
                    <a:pt x="2609" y="873"/>
                    <a:pt x="2580" y="806"/>
                    <a:pt x="2532" y="767"/>
                  </a:cubicBezTo>
                  <a:cubicBezTo>
                    <a:pt x="2099" y="402"/>
                    <a:pt x="1594" y="142"/>
                    <a:pt x="1050" y="7"/>
                  </a:cubicBezTo>
                  <a:cubicBezTo>
                    <a:pt x="1033" y="3"/>
                    <a:pt x="1015" y="1"/>
                    <a:pt x="998" y="1"/>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4" name="Google Shape;14484;p93"/>
            <p:cNvSpPr/>
            <p:nvPr/>
          </p:nvSpPr>
          <p:spPr>
            <a:xfrm>
              <a:off x="8100644" y="2548109"/>
              <a:ext cx="22975" cy="38502"/>
            </a:xfrm>
            <a:custGeom>
              <a:avLst/>
              <a:gdLst/>
              <a:ahLst/>
              <a:cxnLst/>
              <a:rect l="l" t="t" r="r" b="b"/>
              <a:pathLst>
                <a:path w="876" h="1468" extrusionOk="0">
                  <a:moveTo>
                    <a:pt x="135" y="0"/>
                  </a:moveTo>
                  <a:cubicBezTo>
                    <a:pt x="48" y="116"/>
                    <a:pt x="0" y="255"/>
                    <a:pt x="0" y="395"/>
                  </a:cubicBezTo>
                  <a:lnTo>
                    <a:pt x="0" y="1468"/>
                  </a:lnTo>
                  <a:lnTo>
                    <a:pt x="876" y="1468"/>
                  </a:lnTo>
                  <a:lnTo>
                    <a:pt x="876" y="804"/>
                  </a:lnTo>
                  <a:cubicBezTo>
                    <a:pt x="876" y="674"/>
                    <a:pt x="813" y="549"/>
                    <a:pt x="712" y="467"/>
                  </a:cubicBezTo>
                  <a:lnTo>
                    <a:pt x="135" y="0"/>
                  </a:ln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5" name="Google Shape;14485;p93"/>
            <p:cNvSpPr/>
            <p:nvPr/>
          </p:nvSpPr>
          <p:spPr>
            <a:xfrm>
              <a:off x="8180769" y="2548109"/>
              <a:ext cx="23002" cy="38502"/>
            </a:xfrm>
            <a:custGeom>
              <a:avLst/>
              <a:gdLst/>
              <a:ahLst/>
              <a:cxnLst/>
              <a:rect l="l" t="t" r="r" b="b"/>
              <a:pathLst>
                <a:path w="877" h="1468" extrusionOk="0">
                  <a:moveTo>
                    <a:pt x="742" y="0"/>
                  </a:moveTo>
                  <a:lnTo>
                    <a:pt x="164" y="467"/>
                  </a:lnTo>
                  <a:cubicBezTo>
                    <a:pt x="63" y="549"/>
                    <a:pt x="1" y="674"/>
                    <a:pt x="1" y="804"/>
                  </a:cubicBezTo>
                  <a:lnTo>
                    <a:pt x="1" y="1468"/>
                  </a:lnTo>
                  <a:lnTo>
                    <a:pt x="876" y="1468"/>
                  </a:lnTo>
                  <a:lnTo>
                    <a:pt x="876" y="395"/>
                  </a:lnTo>
                  <a:cubicBezTo>
                    <a:pt x="876" y="255"/>
                    <a:pt x="828" y="116"/>
                    <a:pt x="742" y="0"/>
                  </a:cubicBez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6" name="Google Shape;14486;p93"/>
            <p:cNvSpPr/>
            <p:nvPr/>
          </p:nvSpPr>
          <p:spPr>
            <a:xfrm>
              <a:off x="8009005" y="2598072"/>
              <a:ext cx="45846" cy="40049"/>
            </a:xfrm>
            <a:custGeom>
              <a:avLst/>
              <a:gdLst/>
              <a:ahLst/>
              <a:cxnLst/>
              <a:rect l="l" t="t" r="r" b="b"/>
              <a:pathLst>
                <a:path w="1748" h="1527" extrusionOk="0">
                  <a:moveTo>
                    <a:pt x="877" y="1"/>
                  </a:moveTo>
                  <a:cubicBezTo>
                    <a:pt x="395" y="1"/>
                    <a:pt x="1" y="342"/>
                    <a:pt x="1" y="766"/>
                  </a:cubicBezTo>
                  <a:cubicBezTo>
                    <a:pt x="1" y="1184"/>
                    <a:pt x="395" y="1526"/>
                    <a:pt x="877" y="1526"/>
                  </a:cubicBezTo>
                  <a:cubicBezTo>
                    <a:pt x="1358" y="1526"/>
                    <a:pt x="1747" y="1184"/>
                    <a:pt x="1747" y="766"/>
                  </a:cubicBezTo>
                  <a:cubicBezTo>
                    <a:pt x="1747" y="342"/>
                    <a:pt x="1358" y="1"/>
                    <a:pt x="877" y="1"/>
                  </a:cubicBez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7" name="Google Shape;14487;p93"/>
            <p:cNvSpPr/>
            <p:nvPr/>
          </p:nvSpPr>
          <p:spPr>
            <a:xfrm>
              <a:off x="8009005" y="2598072"/>
              <a:ext cx="31578" cy="40049"/>
            </a:xfrm>
            <a:custGeom>
              <a:avLst/>
              <a:gdLst/>
              <a:ahLst/>
              <a:cxnLst/>
              <a:rect l="l" t="t" r="r" b="b"/>
              <a:pathLst>
                <a:path w="1204" h="1527" extrusionOk="0">
                  <a:moveTo>
                    <a:pt x="877" y="1"/>
                  </a:moveTo>
                  <a:cubicBezTo>
                    <a:pt x="395" y="1"/>
                    <a:pt x="1" y="342"/>
                    <a:pt x="1" y="766"/>
                  </a:cubicBezTo>
                  <a:cubicBezTo>
                    <a:pt x="1" y="1184"/>
                    <a:pt x="395" y="1526"/>
                    <a:pt x="877" y="1526"/>
                  </a:cubicBezTo>
                  <a:cubicBezTo>
                    <a:pt x="987" y="1526"/>
                    <a:pt x="1098" y="1507"/>
                    <a:pt x="1204" y="1473"/>
                  </a:cubicBezTo>
                  <a:cubicBezTo>
                    <a:pt x="881" y="1358"/>
                    <a:pt x="655" y="1088"/>
                    <a:pt x="655" y="766"/>
                  </a:cubicBezTo>
                  <a:cubicBezTo>
                    <a:pt x="655" y="443"/>
                    <a:pt x="881" y="169"/>
                    <a:pt x="1204" y="59"/>
                  </a:cubicBezTo>
                  <a:cubicBezTo>
                    <a:pt x="1098" y="20"/>
                    <a:pt x="987" y="1"/>
                    <a:pt x="877" y="1"/>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8" name="Google Shape;14488;p93"/>
            <p:cNvSpPr/>
            <p:nvPr/>
          </p:nvSpPr>
          <p:spPr>
            <a:xfrm>
              <a:off x="7980496" y="2701068"/>
              <a:ext cx="103127" cy="80282"/>
            </a:xfrm>
            <a:custGeom>
              <a:avLst/>
              <a:gdLst/>
              <a:ahLst/>
              <a:cxnLst/>
              <a:rect l="l" t="t" r="r" b="b"/>
              <a:pathLst>
                <a:path w="3932" h="3061" extrusionOk="0">
                  <a:moveTo>
                    <a:pt x="1309" y="0"/>
                  </a:moveTo>
                  <a:lnTo>
                    <a:pt x="1309" y="659"/>
                  </a:lnTo>
                  <a:cubicBezTo>
                    <a:pt x="1309" y="823"/>
                    <a:pt x="1218" y="972"/>
                    <a:pt x="1069" y="1049"/>
                  </a:cubicBezTo>
                  <a:lnTo>
                    <a:pt x="361" y="1400"/>
                  </a:lnTo>
                  <a:cubicBezTo>
                    <a:pt x="140" y="1511"/>
                    <a:pt x="0" y="1737"/>
                    <a:pt x="0" y="1987"/>
                  </a:cubicBezTo>
                  <a:lnTo>
                    <a:pt x="0" y="3060"/>
                  </a:lnTo>
                  <a:lnTo>
                    <a:pt x="3932" y="3060"/>
                  </a:lnTo>
                  <a:lnTo>
                    <a:pt x="3932" y="1987"/>
                  </a:lnTo>
                  <a:cubicBezTo>
                    <a:pt x="3932" y="1737"/>
                    <a:pt x="3787" y="1511"/>
                    <a:pt x="3566" y="1400"/>
                  </a:cubicBezTo>
                  <a:lnTo>
                    <a:pt x="2863" y="1049"/>
                  </a:lnTo>
                  <a:cubicBezTo>
                    <a:pt x="2714" y="972"/>
                    <a:pt x="2618" y="823"/>
                    <a:pt x="2623" y="659"/>
                  </a:cubicBezTo>
                  <a:lnTo>
                    <a:pt x="2623" y="0"/>
                  </a:ln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89" name="Google Shape;14489;p93"/>
            <p:cNvSpPr/>
            <p:nvPr/>
          </p:nvSpPr>
          <p:spPr>
            <a:xfrm>
              <a:off x="7980365" y="2726430"/>
              <a:ext cx="103127" cy="54920"/>
            </a:xfrm>
            <a:custGeom>
              <a:avLst/>
              <a:gdLst/>
              <a:ahLst/>
              <a:cxnLst/>
              <a:rect l="l" t="t" r="r" b="b"/>
              <a:pathLst>
                <a:path w="3932" h="2094" extrusionOk="0">
                  <a:moveTo>
                    <a:pt x="2758" y="0"/>
                  </a:moveTo>
                  <a:lnTo>
                    <a:pt x="2507" y="284"/>
                  </a:lnTo>
                  <a:cubicBezTo>
                    <a:pt x="2366" y="450"/>
                    <a:pt x="2166" y="533"/>
                    <a:pt x="1967" y="533"/>
                  </a:cubicBezTo>
                  <a:cubicBezTo>
                    <a:pt x="1768" y="533"/>
                    <a:pt x="1569" y="450"/>
                    <a:pt x="1430" y="284"/>
                  </a:cubicBezTo>
                  <a:lnTo>
                    <a:pt x="1179" y="5"/>
                  </a:lnTo>
                  <a:cubicBezTo>
                    <a:pt x="1146" y="34"/>
                    <a:pt x="1112" y="63"/>
                    <a:pt x="1069" y="82"/>
                  </a:cubicBezTo>
                  <a:lnTo>
                    <a:pt x="361" y="433"/>
                  </a:lnTo>
                  <a:cubicBezTo>
                    <a:pt x="140" y="544"/>
                    <a:pt x="1" y="770"/>
                    <a:pt x="1" y="1020"/>
                  </a:cubicBezTo>
                  <a:lnTo>
                    <a:pt x="1" y="2093"/>
                  </a:lnTo>
                  <a:lnTo>
                    <a:pt x="3932" y="2093"/>
                  </a:lnTo>
                  <a:lnTo>
                    <a:pt x="3932" y="1020"/>
                  </a:lnTo>
                  <a:cubicBezTo>
                    <a:pt x="3932" y="770"/>
                    <a:pt x="3792" y="544"/>
                    <a:pt x="3571" y="433"/>
                  </a:cubicBezTo>
                  <a:lnTo>
                    <a:pt x="2868" y="82"/>
                  </a:lnTo>
                  <a:cubicBezTo>
                    <a:pt x="2825" y="58"/>
                    <a:pt x="2791" y="34"/>
                    <a:pt x="2758" y="0"/>
                  </a:cubicBezTo>
                  <a:close/>
                </a:path>
              </a:pathLst>
            </a:custGeom>
            <a:solidFill>
              <a:srgbClr val="DD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0" name="Google Shape;14490;p93"/>
            <p:cNvSpPr/>
            <p:nvPr/>
          </p:nvSpPr>
          <p:spPr>
            <a:xfrm>
              <a:off x="7991852" y="2620917"/>
              <a:ext cx="80151" cy="80177"/>
            </a:xfrm>
            <a:custGeom>
              <a:avLst/>
              <a:gdLst/>
              <a:ahLst/>
              <a:cxnLst/>
              <a:rect l="l" t="t" r="r" b="b"/>
              <a:pathLst>
                <a:path w="3056" h="3057" extrusionOk="0">
                  <a:moveTo>
                    <a:pt x="1531" y="1"/>
                  </a:moveTo>
                  <a:cubicBezTo>
                    <a:pt x="684" y="1"/>
                    <a:pt x="0" y="684"/>
                    <a:pt x="0" y="1531"/>
                  </a:cubicBezTo>
                  <a:cubicBezTo>
                    <a:pt x="0" y="2373"/>
                    <a:pt x="684" y="3056"/>
                    <a:pt x="1531" y="3056"/>
                  </a:cubicBezTo>
                  <a:cubicBezTo>
                    <a:pt x="2373" y="3056"/>
                    <a:pt x="3056" y="2373"/>
                    <a:pt x="3056" y="1531"/>
                  </a:cubicBezTo>
                  <a:cubicBezTo>
                    <a:pt x="3056" y="684"/>
                    <a:pt x="2373" y="1"/>
                    <a:pt x="1531" y="1"/>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1" name="Google Shape;14491;p93"/>
            <p:cNvSpPr/>
            <p:nvPr/>
          </p:nvSpPr>
          <p:spPr>
            <a:xfrm>
              <a:off x="8006645" y="2620917"/>
              <a:ext cx="67011" cy="72204"/>
            </a:xfrm>
            <a:custGeom>
              <a:avLst/>
              <a:gdLst/>
              <a:ahLst/>
              <a:cxnLst/>
              <a:rect l="l" t="t" r="r" b="b"/>
              <a:pathLst>
                <a:path w="2555" h="2753" extrusionOk="0">
                  <a:moveTo>
                    <a:pt x="971" y="1"/>
                  </a:moveTo>
                  <a:cubicBezTo>
                    <a:pt x="244" y="1"/>
                    <a:pt x="1" y="1007"/>
                    <a:pt x="659" y="1329"/>
                  </a:cubicBezTo>
                  <a:cubicBezTo>
                    <a:pt x="678" y="1338"/>
                    <a:pt x="697" y="1348"/>
                    <a:pt x="716" y="1353"/>
                  </a:cubicBezTo>
                  <a:lnTo>
                    <a:pt x="1477" y="2729"/>
                  </a:lnTo>
                  <a:cubicBezTo>
                    <a:pt x="1477" y="2729"/>
                    <a:pt x="1679" y="2743"/>
                    <a:pt x="1886" y="2753"/>
                  </a:cubicBezTo>
                  <a:cubicBezTo>
                    <a:pt x="2328" y="2416"/>
                    <a:pt x="2554" y="1868"/>
                    <a:pt x="2477" y="1319"/>
                  </a:cubicBezTo>
                  <a:cubicBezTo>
                    <a:pt x="2391" y="689"/>
                    <a:pt x="1924" y="179"/>
                    <a:pt x="1303" y="39"/>
                  </a:cubicBezTo>
                  <a:cubicBezTo>
                    <a:pt x="1198" y="15"/>
                    <a:pt x="1087" y="1"/>
                    <a:pt x="976" y="1"/>
                  </a:cubicBezTo>
                  <a:cubicBezTo>
                    <a:pt x="974" y="1"/>
                    <a:pt x="973" y="1"/>
                    <a:pt x="971" y="1"/>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2" name="Google Shape;14492;p93"/>
            <p:cNvSpPr/>
            <p:nvPr/>
          </p:nvSpPr>
          <p:spPr>
            <a:xfrm>
              <a:off x="7997780" y="2656219"/>
              <a:ext cx="68559" cy="56337"/>
            </a:xfrm>
            <a:custGeom>
              <a:avLst/>
              <a:gdLst/>
              <a:ahLst/>
              <a:cxnLst/>
              <a:rect l="l" t="t" r="r" b="b"/>
              <a:pathLst>
                <a:path w="2614" h="2148" extrusionOk="0">
                  <a:moveTo>
                    <a:pt x="1003" y="1"/>
                  </a:moveTo>
                  <a:cubicBezTo>
                    <a:pt x="920" y="1"/>
                    <a:pt x="845" y="47"/>
                    <a:pt x="809" y="127"/>
                  </a:cubicBezTo>
                  <a:cubicBezTo>
                    <a:pt x="737" y="276"/>
                    <a:pt x="631" y="411"/>
                    <a:pt x="506" y="522"/>
                  </a:cubicBezTo>
                  <a:cubicBezTo>
                    <a:pt x="458" y="565"/>
                    <a:pt x="410" y="603"/>
                    <a:pt x="357" y="642"/>
                  </a:cubicBezTo>
                  <a:cubicBezTo>
                    <a:pt x="92" y="820"/>
                    <a:pt x="1" y="1171"/>
                    <a:pt x="150" y="1455"/>
                  </a:cubicBezTo>
                  <a:cubicBezTo>
                    <a:pt x="376" y="1883"/>
                    <a:pt x="819" y="2148"/>
                    <a:pt x="1305" y="2148"/>
                  </a:cubicBezTo>
                  <a:cubicBezTo>
                    <a:pt x="1988" y="2148"/>
                    <a:pt x="2560" y="1624"/>
                    <a:pt x="2609" y="940"/>
                  </a:cubicBezTo>
                  <a:cubicBezTo>
                    <a:pt x="2613" y="873"/>
                    <a:pt x="2589" y="810"/>
                    <a:pt x="2536" y="767"/>
                  </a:cubicBezTo>
                  <a:cubicBezTo>
                    <a:pt x="2103" y="406"/>
                    <a:pt x="1598" y="146"/>
                    <a:pt x="1054" y="7"/>
                  </a:cubicBezTo>
                  <a:cubicBezTo>
                    <a:pt x="1037" y="3"/>
                    <a:pt x="1020" y="1"/>
                    <a:pt x="1003" y="1"/>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3" name="Google Shape;14493;p93"/>
            <p:cNvSpPr/>
            <p:nvPr/>
          </p:nvSpPr>
          <p:spPr>
            <a:xfrm>
              <a:off x="7997911" y="2656219"/>
              <a:ext cx="68428" cy="55969"/>
            </a:xfrm>
            <a:custGeom>
              <a:avLst/>
              <a:gdLst/>
              <a:ahLst/>
              <a:cxnLst/>
              <a:rect l="l" t="t" r="r" b="b"/>
              <a:pathLst>
                <a:path w="2609" h="2134" extrusionOk="0">
                  <a:moveTo>
                    <a:pt x="1000" y="1"/>
                  </a:moveTo>
                  <a:cubicBezTo>
                    <a:pt x="916" y="1"/>
                    <a:pt x="836" y="51"/>
                    <a:pt x="804" y="127"/>
                  </a:cubicBezTo>
                  <a:cubicBezTo>
                    <a:pt x="751" y="233"/>
                    <a:pt x="684" y="334"/>
                    <a:pt x="602" y="421"/>
                  </a:cubicBezTo>
                  <a:cubicBezTo>
                    <a:pt x="573" y="454"/>
                    <a:pt x="539" y="488"/>
                    <a:pt x="501" y="522"/>
                  </a:cubicBezTo>
                  <a:cubicBezTo>
                    <a:pt x="457" y="560"/>
                    <a:pt x="409" y="603"/>
                    <a:pt x="356" y="637"/>
                  </a:cubicBezTo>
                  <a:cubicBezTo>
                    <a:pt x="53" y="844"/>
                    <a:pt x="0" y="1239"/>
                    <a:pt x="193" y="1537"/>
                  </a:cubicBezTo>
                  <a:cubicBezTo>
                    <a:pt x="395" y="1859"/>
                    <a:pt x="727" y="2076"/>
                    <a:pt x="1102" y="2134"/>
                  </a:cubicBezTo>
                  <a:cubicBezTo>
                    <a:pt x="838" y="1951"/>
                    <a:pt x="645" y="1710"/>
                    <a:pt x="645" y="1277"/>
                  </a:cubicBezTo>
                  <a:lnTo>
                    <a:pt x="645" y="1109"/>
                  </a:lnTo>
                  <a:cubicBezTo>
                    <a:pt x="693" y="1070"/>
                    <a:pt x="741" y="1036"/>
                    <a:pt x="794" y="988"/>
                  </a:cubicBezTo>
                  <a:cubicBezTo>
                    <a:pt x="915" y="883"/>
                    <a:pt x="1020" y="757"/>
                    <a:pt x="1107" y="623"/>
                  </a:cubicBezTo>
                  <a:cubicBezTo>
                    <a:pt x="1521" y="748"/>
                    <a:pt x="1911" y="960"/>
                    <a:pt x="2243" y="1239"/>
                  </a:cubicBezTo>
                  <a:cubicBezTo>
                    <a:pt x="2286" y="1277"/>
                    <a:pt x="2344" y="1325"/>
                    <a:pt x="2464" y="1441"/>
                  </a:cubicBezTo>
                  <a:cubicBezTo>
                    <a:pt x="2541" y="1320"/>
                    <a:pt x="2594" y="1080"/>
                    <a:pt x="2604" y="940"/>
                  </a:cubicBezTo>
                  <a:cubicBezTo>
                    <a:pt x="2608" y="873"/>
                    <a:pt x="2579" y="810"/>
                    <a:pt x="2531" y="767"/>
                  </a:cubicBezTo>
                  <a:cubicBezTo>
                    <a:pt x="2098" y="406"/>
                    <a:pt x="1593" y="146"/>
                    <a:pt x="1049" y="7"/>
                  </a:cubicBezTo>
                  <a:cubicBezTo>
                    <a:pt x="1033" y="3"/>
                    <a:pt x="1016" y="1"/>
                    <a:pt x="1000" y="1"/>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4" name="Google Shape;14494;p93"/>
            <p:cNvSpPr/>
            <p:nvPr/>
          </p:nvSpPr>
          <p:spPr>
            <a:xfrm>
              <a:off x="7980365" y="2742822"/>
              <a:ext cx="23002" cy="38528"/>
            </a:xfrm>
            <a:custGeom>
              <a:avLst/>
              <a:gdLst/>
              <a:ahLst/>
              <a:cxnLst/>
              <a:rect l="l" t="t" r="r" b="b"/>
              <a:pathLst>
                <a:path w="877" h="1469" extrusionOk="0">
                  <a:moveTo>
                    <a:pt x="135" y="1"/>
                  </a:moveTo>
                  <a:cubicBezTo>
                    <a:pt x="49" y="116"/>
                    <a:pt x="5" y="251"/>
                    <a:pt x="1" y="395"/>
                  </a:cubicBezTo>
                  <a:lnTo>
                    <a:pt x="1" y="1468"/>
                  </a:lnTo>
                  <a:lnTo>
                    <a:pt x="876" y="1468"/>
                  </a:lnTo>
                  <a:lnTo>
                    <a:pt x="876" y="804"/>
                  </a:lnTo>
                  <a:cubicBezTo>
                    <a:pt x="876" y="670"/>
                    <a:pt x="819" y="545"/>
                    <a:pt x="713" y="463"/>
                  </a:cubicBezTo>
                  <a:lnTo>
                    <a:pt x="135" y="1"/>
                  </a:lnTo>
                  <a:close/>
                </a:path>
              </a:pathLst>
            </a:custGeom>
            <a:solidFill>
              <a:srgbClr val="D2D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5" name="Google Shape;14495;p93"/>
            <p:cNvSpPr/>
            <p:nvPr/>
          </p:nvSpPr>
          <p:spPr>
            <a:xfrm>
              <a:off x="8060621" y="2742822"/>
              <a:ext cx="22870" cy="38528"/>
            </a:xfrm>
            <a:custGeom>
              <a:avLst/>
              <a:gdLst/>
              <a:ahLst/>
              <a:cxnLst/>
              <a:rect l="l" t="t" r="r" b="b"/>
              <a:pathLst>
                <a:path w="872" h="1469" extrusionOk="0">
                  <a:moveTo>
                    <a:pt x="742" y="1"/>
                  </a:moveTo>
                  <a:lnTo>
                    <a:pt x="164" y="463"/>
                  </a:lnTo>
                  <a:cubicBezTo>
                    <a:pt x="59" y="545"/>
                    <a:pt x="1" y="670"/>
                    <a:pt x="1" y="804"/>
                  </a:cubicBezTo>
                  <a:lnTo>
                    <a:pt x="1" y="1468"/>
                  </a:lnTo>
                  <a:lnTo>
                    <a:pt x="872" y="1468"/>
                  </a:lnTo>
                  <a:lnTo>
                    <a:pt x="872" y="395"/>
                  </a:lnTo>
                  <a:cubicBezTo>
                    <a:pt x="872" y="251"/>
                    <a:pt x="824" y="116"/>
                    <a:pt x="742" y="1"/>
                  </a:cubicBezTo>
                  <a:close/>
                </a:path>
              </a:pathLst>
            </a:custGeom>
            <a:solidFill>
              <a:srgbClr val="D2D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6" name="Google Shape;14496;p93"/>
            <p:cNvSpPr/>
            <p:nvPr/>
          </p:nvSpPr>
          <p:spPr>
            <a:xfrm>
              <a:off x="7975067" y="2592643"/>
              <a:ext cx="113985" cy="194293"/>
            </a:xfrm>
            <a:custGeom>
              <a:avLst/>
              <a:gdLst/>
              <a:ahLst/>
              <a:cxnLst/>
              <a:rect l="l" t="t" r="r" b="b"/>
              <a:pathLst>
                <a:path w="4346" h="7408" extrusionOk="0">
                  <a:moveTo>
                    <a:pt x="2171" y="410"/>
                  </a:moveTo>
                  <a:cubicBezTo>
                    <a:pt x="2536" y="410"/>
                    <a:pt x="2839" y="660"/>
                    <a:pt x="2839" y="973"/>
                  </a:cubicBezTo>
                  <a:lnTo>
                    <a:pt x="2839" y="1011"/>
                  </a:lnTo>
                  <a:cubicBezTo>
                    <a:pt x="2625" y="920"/>
                    <a:pt x="2398" y="874"/>
                    <a:pt x="2171" y="874"/>
                  </a:cubicBezTo>
                  <a:cubicBezTo>
                    <a:pt x="1943" y="874"/>
                    <a:pt x="1716" y="920"/>
                    <a:pt x="1502" y="1011"/>
                  </a:cubicBezTo>
                  <a:cubicBezTo>
                    <a:pt x="1507" y="997"/>
                    <a:pt x="1502" y="982"/>
                    <a:pt x="1502" y="973"/>
                  </a:cubicBezTo>
                  <a:cubicBezTo>
                    <a:pt x="1502" y="660"/>
                    <a:pt x="1800" y="410"/>
                    <a:pt x="2171" y="410"/>
                  </a:cubicBezTo>
                  <a:close/>
                  <a:moveTo>
                    <a:pt x="2173" y="1281"/>
                  </a:moveTo>
                  <a:cubicBezTo>
                    <a:pt x="3058" y="1281"/>
                    <a:pt x="3713" y="2154"/>
                    <a:pt x="3426" y="3023"/>
                  </a:cubicBezTo>
                  <a:cubicBezTo>
                    <a:pt x="2849" y="2431"/>
                    <a:pt x="1824" y="2200"/>
                    <a:pt x="1776" y="2190"/>
                  </a:cubicBezTo>
                  <a:cubicBezTo>
                    <a:pt x="1761" y="2187"/>
                    <a:pt x="1746" y="2185"/>
                    <a:pt x="1730" y="2185"/>
                  </a:cubicBezTo>
                  <a:cubicBezTo>
                    <a:pt x="1685" y="2185"/>
                    <a:pt x="1639" y="2200"/>
                    <a:pt x="1603" y="2229"/>
                  </a:cubicBezTo>
                  <a:cubicBezTo>
                    <a:pt x="1555" y="2267"/>
                    <a:pt x="1526" y="2325"/>
                    <a:pt x="1531" y="2387"/>
                  </a:cubicBezTo>
                  <a:cubicBezTo>
                    <a:pt x="1511" y="2503"/>
                    <a:pt x="1458" y="2604"/>
                    <a:pt x="1372" y="2681"/>
                  </a:cubicBezTo>
                  <a:cubicBezTo>
                    <a:pt x="1207" y="2827"/>
                    <a:pt x="1348" y="3043"/>
                    <a:pt x="1510" y="3043"/>
                  </a:cubicBezTo>
                  <a:cubicBezTo>
                    <a:pt x="1561" y="3043"/>
                    <a:pt x="1614" y="3022"/>
                    <a:pt x="1661" y="2970"/>
                  </a:cubicBezTo>
                  <a:cubicBezTo>
                    <a:pt x="1757" y="2878"/>
                    <a:pt x="1829" y="2763"/>
                    <a:pt x="1882" y="2638"/>
                  </a:cubicBezTo>
                  <a:cubicBezTo>
                    <a:pt x="2223" y="2744"/>
                    <a:pt x="2940" y="2999"/>
                    <a:pt x="3258" y="3451"/>
                  </a:cubicBezTo>
                  <a:cubicBezTo>
                    <a:pt x="3164" y="3982"/>
                    <a:pt x="2708" y="4366"/>
                    <a:pt x="2176" y="4366"/>
                  </a:cubicBezTo>
                  <a:cubicBezTo>
                    <a:pt x="2163" y="4366"/>
                    <a:pt x="2150" y="4366"/>
                    <a:pt x="2137" y="4365"/>
                  </a:cubicBezTo>
                  <a:cubicBezTo>
                    <a:pt x="1584" y="4351"/>
                    <a:pt x="1131" y="3927"/>
                    <a:pt x="1073" y="3384"/>
                  </a:cubicBezTo>
                  <a:lnTo>
                    <a:pt x="1069" y="3384"/>
                  </a:lnTo>
                  <a:cubicBezTo>
                    <a:pt x="1069" y="3355"/>
                    <a:pt x="1059" y="3326"/>
                    <a:pt x="1045" y="3297"/>
                  </a:cubicBezTo>
                  <a:cubicBezTo>
                    <a:pt x="535" y="2474"/>
                    <a:pt x="1059" y="1406"/>
                    <a:pt x="2017" y="1290"/>
                  </a:cubicBezTo>
                  <a:cubicBezTo>
                    <a:pt x="2070" y="1284"/>
                    <a:pt x="2122" y="1281"/>
                    <a:pt x="2173" y="1281"/>
                  </a:cubicBezTo>
                  <a:close/>
                  <a:moveTo>
                    <a:pt x="2618" y="4707"/>
                  </a:moveTo>
                  <a:lnTo>
                    <a:pt x="2618" y="4928"/>
                  </a:lnTo>
                  <a:cubicBezTo>
                    <a:pt x="2618" y="4995"/>
                    <a:pt x="2637" y="5063"/>
                    <a:pt x="2671" y="5125"/>
                  </a:cubicBezTo>
                  <a:lnTo>
                    <a:pt x="2171" y="5602"/>
                  </a:lnTo>
                  <a:lnTo>
                    <a:pt x="1670" y="5125"/>
                  </a:lnTo>
                  <a:cubicBezTo>
                    <a:pt x="1704" y="5063"/>
                    <a:pt x="1718" y="4995"/>
                    <a:pt x="1718" y="4923"/>
                  </a:cubicBezTo>
                  <a:lnTo>
                    <a:pt x="1718" y="4707"/>
                  </a:lnTo>
                  <a:cubicBezTo>
                    <a:pt x="1867" y="4755"/>
                    <a:pt x="2017" y="4774"/>
                    <a:pt x="2171" y="4779"/>
                  </a:cubicBezTo>
                  <a:cubicBezTo>
                    <a:pt x="2325" y="4779"/>
                    <a:pt x="2474" y="4755"/>
                    <a:pt x="2618" y="4707"/>
                  </a:cubicBezTo>
                  <a:close/>
                  <a:moveTo>
                    <a:pt x="2171" y="1"/>
                  </a:moveTo>
                  <a:cubicBezTo>
                    <a:pt x="1574" y="1"/>
                    <a:pt x="1093" y="439"/>
                    <a:pt x="1093" y="973"/>
                  </a:cubicBezTo>
                  <a:cubicBezTo>
                    <a:pt x="1093" y="1055"/>
                    <a:pt x="1102" y="1141"/>
                    <a:pt x="1131" y="1223"/>
                  </a:cubicBezTo>
                  <a:cubicBezTo>
                    <a:pt x="429" y="1748"/>
                    <a:pt x="231" y="2715"/>
                    <a:pt x="669" y="3475"/>
                  </a:cubicBezTo>
                  <a:cubicBezTo>
                    <a:pt x="727" y="3894"/>
                    <a:pt x="963" y="4269"/>
                    <a:pt x="1309" y="4509"/>
                  </a:cubicBezTo>
                  <a:lnTo>
                    <a:pt x="1309" y="4928"/>
                  </a:lnTo>
                  <a:cubicBezTo>
                    <a:pt x="1309" y="4933"/>
                    <a:pt x="1309" y="4938"/>
                    <a:pt x="1304" y="4938"/>
                  </a:cubicBezTo>
                  <a:lnTo>
                    <a:pt x="477" y="5351"/>
                  </a:lnTo>
                  <a:cubicBezTo>
                    <a:pt x="183" y="5496"/>
                    <a:pt x="0" y="5794"/>
                    <a:pt x="0" y="6121"/>
                  </a:cubicBezTo>
                  <a:lnTo>
                    <a:pt x="0" y="7194"/>
                  </a:lnTo>
                  <a:cubicBezTo>
                    <a:pt x="8" y="7322"/>
                    <a:pt x="106" y="7386"/>
                    <a:pt x="205" y="7386"/>
                  </a:cubicBezTo>
                  <a:cubicBezTo>
                    <a:pt x="304" y="7386"/>
                    <a:pt x="402" y="7322"/>
                    <a:pt x="409" y="7194"/>
                  </a:cubicBezTo>
                  <a:lnTo>
                    <a:pt x="409" y="6121"/>
                  </a:lnTo>
                  <a:cubicBezTo>
                    <a:pt x="409" y="5948"/>
                    <a:pt x="506" y="5794"/>
                    <a:pt x="660" y="5717"/>
                  </a:cubicBezTo>
                  <a:lnTo>
                    <a:pt x="1338" y="5376"/>
                  </a:lnTo>
                  <a:lnTo>
                    <a:pt x="1964" y="5972"/>
                  </a:lnTo>
                  <a:lnTo>
                    <a:pt x="1964" y="7194"/>
                  </a:lnTo>
                  <a:cubicBezTo>
                    <a:pt x="1971" y="7322"/>
                    <a:pt x="2070" y="7386"/>
                    <a:pt x="2168" y="7386"/>
                  </a:cubicBezTo>
                  <a:cubicBezTo>
                    <a:pt x="2267" y="7386"/>
                    <a:pt x="2365" y="7322"/>
                    <a:pt x="2373" y="7194"/>
                  </a:cubicBezTo>
                  <a:lnTo>
                    <a:pt x="2373" y="5972"/>
                  </a:lnTo>
                  <a:lnTo>
                    <a:pt x="2998" y="5376"/>
                  </a:lnTo>
                  <a:lnTo>
                    <a:pt x="3681" y="5717"/>
                  </a:lnTo>
                  <a:cubicBezTo>
                    <a:pt x="3835" y="5794"/>
                    <a:pt x="3932" y="5948"/>
                    <a:pt x="3932" y="6121"/>
                  </a:cubicBezTo>
                  <a:lnTo>
                    <a:pt x="3932" y="7194"/>
                  </a:lnTo>
                  <a:cubicBezTo>
                    <a:pt x="3922" y="7336"/>
                    <a:pt x="4028" y="7407"/>
                    <a:pt x="4134" y="7407"/>
                  </a:cubicBezTo>
                  <a:cubicBezTo>
                    <a:pt x="4240" y="7407"/>
                    <a:pt x="4345" y="7336"/>
                    <a:pt x="4336" y="7194"/>
                  </a:cubicBezTo>
                  <a:lnTo>
                    <a:pt x="4336" y="6121"/>
                  </a:lnTo>
                  <a:cubicBezTo>
                    <a:pt x="4341" y="5794"/>
                    <a:pt x="4153" y="5496"/>
                    <a:pt x="3864" y="5351"/>
                  </a:cubicBezTo>
                  <a:lnTo>
                    <a:pt x="3037" y="4938"/>
                  </a:lnTo>
                  <a:cubicBezTo>
                    <a:pt x="3032" y="4938"/>
                    <a:pt x="3027" y="4933"/>
                    <a:pt x="3027" y="4928"/>
                  </a:cubicBezTo>
                  <a:lnTo>
                    <a:pt x="3027" y="4509"/>
                  </a:lnTo>
                  <a:cubicBezTo>
                    <a:pt x="3378" y="4269"/>
                    <a:pt x="3609" y="3894"/>
                    <a:pt x="3672" y="3475"/>
                  </a:cubicBezTo>
                  <a:cubicBezTo>
                    <a:pt x="4110" y="2715"/>
                    <a:pt x="3912" y="1748"/>
                    <a:pt x="3210" y="1223"/>
                  </a:cubicBezTo>
                  <a:cubicBezTo>
                    <a:pt x="3234" y="1141"/>
                    <a:pt x="3248" y="1055"/>
                    <a:pt x="3248" y="973"/>
                  </a:cubicBezTo>
                  <a:cubicBezTo>
                    <a:pt x="3248" y="439"/>
                    <a:pt x="2767" y="1"/>
                    <a:pt x="217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7" name="Google Shape;14497;p93"/>
            <p:cNvSpPr/>
            <p:nvPr/>
          </p:nvSpPr>
          <p:spPr>
            <a:xfrm>
              <a:off x="7997911" y="2760132"/>
              <a:ext cx="10753" cy="26201"/>
            </a:xfrm>
            <a:custGeom>
              <a:avLst/>
              <a:gdLst/>
              <a:ahLst/>
              <a:cxnLst/>
              <a:rect l="l" t="t" r="r" b="b"/>
              <a:pathLst>
                <a:path w="410" h="999" extrusionOk="0">
                  <a:moveTo>
                    <a:pt x="207" y="0"/>
                  </a:moveTo>
                  <a:cubicBezTo>
                    <a:pt x="92" y="0"/>
                    <a:pt x="0" y="91"/>
                    <a:pt x="0" y="202"/>
                  </a:cubicBezTo>
                  <a:lnTo>
                    <a:pt x="0" y="804"/>
                  </a:lnTo>
                  <a:cubicBezTo>
                    <a:pt x="8" y="933"/>
                    <a:pt x="106" y="998"/>
                    <a:pt x="205" y="998"/>
                  </a:cubicBezTo>
                  <a:cubicBezTo>
                    <a:pt x="304" y="998"/>
                    <a:pt x="402" y="933"/>
                    <a:pt x="409" y="804"/>
                  </a:cubicBezTo>
                  <a:lnTo>
                    <a:pt x="409" y="202"/>
                  </a:lnTo>
                  <a:cubicBezTo>
                    <a:pt x="409" y="91"/>
                    <a:pt x="318" y="0"/>
                    <a:pt x="20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8" name="Google Shape;14498;p93"/>
            <p:cNvSpPr/>
            <p:nvPr/>
          </p:nvSpPr>
          <p:spPr>
            <a:xfrm>
              <a:off x="8055192" y="2760132"/>
              <a:ext cx="10753" cy="26201"/>
            </a:xfrm>
            <a:custGeom>
              <a:avLst/>
              <a:gdLst/>
              <a:ahLst/>
              <a:cxnLst/>
              <a:rect l="l" t="t" r="r" b="b"/>
              <a:pathLst>
                <a:path w="410" h="999" extrusionOk="0">
                  <a:moveTo>
                    <a:pt x="208" y="0"/>
                  </a:moveTo>
                  <a:cubicBezTo>
                    <a:pt x="92" y="0"/>
                    <a:pt x="1" y="91"/>
                    <a:pt x="1" y="202"/>
                  </a:cubicBezTo>
                  <a:lnTo>
                    <a:pt x="1" y="804"/>
                  </a:lnTo>
                  <a:cubicBezTo>
                    <a:pt x="8" y="933"/>
                    <a:pt x="107" y="998"/>
                    <a:pt x="205" y="998"/>
                  </a:cubicBezTo>
                  <a:cubicBezTo>
                    <a:pt x="304" y="998"/>
                    <a:pt x="403" y="933"/>
                    <a:pt x="410" y="804"/>
                  </a:cubicBezTo>
                  <a:lnTo>
                    <a:pt x="410" y="202"/>
                  </a:lnTo>
                  <a:cubicBezTo>
                    <a:pt x="410" y="91"/>
                    <a:pt x="318" y="0"/>
                    <a:pt x="20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99" name="Google Shape;14499;p93"/>
            <p:cNvSpPr/>
            <p:nvPr/>
          </p:nvSpPr>
          <p:spPr>
            <a:xfrm>
              <a:off x="8081078" y="2604420"/>
              <a:ext cx="140238" cy="113775"/>
            </a:xfrm>
            <a:custGeom>
              <a:avLst/>
              <a:gdLst/>
              <a:ahLst/>
              <a:cxnLst/>
              <a:rect l="l" t="t" r="r" b="b"/>
              <a:pathLst>
                <a:path w="5347" h="4338" extrusionOk="0">
                  <a:moveTo>
                    <a:pt x="2717" y="1"/>
                  </a:moveTo>
                  <a:cubicBezTo>
                    <a:pt x="2618" y="1"/>
                    <a:pt x="2519" y="64"/>
                    <a:pt x="2512" y="192"/>
                  </a:cubicBezTo>
                  <a:lnTo>
                    <a:pt x="2512" y="2482"/>
                  </a:lnTo>
                  <a:lnTo>
                    <a:pt x="202" y="3950"/>
                  </a:lnTo>
                  <a:cubicBezTo>
                    <a:pt x="0" y="4069"/>
                    <a:pt x="121" y="4338"/>
                    <a:pt x="302" y="4338"/>
                  </a:cubicBezTo>
                  <a:cubicBezTo>
                    <a:pt x="341" y="4338"/>
                    <a:pt x="382" y="4325"/>
                    <a:pt x="424" y="4296"/>
                  </a:cubicBezTo>
                  <a:lnTo>
                    <a:pt x="2714" y="2838"/>
                  </a:lnTo>
                  <a:lnTo>
                    <a:pt x="5005" y="4296"/>
                  </a:lnTo>
                  <a:cubicBezTo>
                    <a:pt x="5038" y="4316"/>
                    <a:pt x="5076" y="4326"/>
                    <a:pt x="5112" y="4326"/>
                  </a:cubicBezTo>
                  <a:cubicBezTo>
                    <a:pt x="5181" y="4326"/>
                    <a:pt x="5248" y="4293"/>
                    <a:pt x="5288" y="4234"/>
                  </a:cubicBezTo>
                  <a:cubicBezTo>
                    <a:pt x="5346" y="4137"/>
                    <a:pt x="5322" y="4012"/>
                    <a:pt x="5226" y="3950"/>
                  </a:cubicBezTo>
                  <a:lnTo>
                    <a:pt x="2921" y="2482"/>
                  </a:lnTo>
                  <a:lnTo>
                    <a:pt x="2921" y="192"/>
                  </a:lnTo>
                  <a:cubicBezTo>
                    <a:pt x="2914" y="64"/>
                    <a:pt x="2815" y="1"/>
                    <a:pt x="271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0" name="Google Shape;14500;p93"/>
            <p:cNvSpPr/>
            <p:nvPr/>
          </p:nvSpPr>
          <p:spPr>
            <a:xfrm>
              <a:off x="8095215" y="2420906"/>
              <a:ext cx="113854" cy="171030"/>
            </a:xfrm>
            <a:custGeom>
              <a:avLst/>
              <a:gdLst/>
              <a:ahLst/>
              <a:cxnLst/>
              <a:rect l="l" t="t" r="r" b="b"/>
              <a:pathLst>
                <a:path w="4341" h="6521" extrusionOk="0">
                  <a:moveTo>
                    <a:pt x="2175" y="408"/>
                  </a:moveTo>
                  <a:cubicBezTo>
                    <a:pt x="2506" y="408"/>
                    <a:pt x="2837" y="537"/>
                    <a:pt x="3085" y="794"/>
                  </a:cubicBezTo>
                  <a:cubicBezTo>
                    <a:pt x="3330" y="1054"/>
                    <a:pt x="3479" y="1391"/>
                    <a:pt x="3498" y="1747"/>
                  </a:cubicBezTo>
                  <a:cubicBezTo>
                    <a:pt x="3508" y="1877"/>
                    <a:pt x="3527" y="2050"/>
                    <a:pt x="3556" y="2233"/>
                  </a:cubicBezTo>
                  <a:cubicBezTo>
                    <a:pt x="3335" y="1857"/>
                    <a:pt x="2979" y="1583"/>
                    <a:pt x="2507" y="1434"/>
                  </a:cubicBezTo>
                  <a:cubicBezTo>
                    <a:pt x="2257" y="1352"/>
                    <a:pt x="1997" y="1314"/>
                    <a:pt x="1732" y="1314"/>
                  </a:cubicBezTo>
                  <a:cubicBezTo>
                    <a:pt x="1680" y="1314"/>
                    <a:pt x="1627" y="1338"/>
                    <a:pt x="1588" y="1371"/>
                  </a:cubicBezTo>
                  <a:lnTo>
                    <a:pt x="1222" y="1756"/>
                  </a:lnTo>
                  <a:cubicBezTo>
                    <a:pt x="1062" y="1905"/>
                    <a:pt x="1205" y="2115"/>
                    <a:pt x="1365" y="2115"/>
                  </a:cubicBezTo>
                  <a:cubicBezTo>
                    <a:pt x="1417" y="2115"/>
                    <a:pt x="1470" y="2093"/>
                    <a:pt x="1516" y="2040"/>
                  </a:cubicBezTo>
                  <a:lnTo>
                    <a:pt x="1824" y="1723"/>
                  </a:lnTo>
                  <a:cubicBezTo>
                    <a:pt x="2016" y="1732"/>
                    <a:pt x="2209" y="1766"/>
                    <a:pt x="2396" y="1829"/>
                  </a:cubicBezTo>
                  <a:cubicBezTo>
                    <a:pt x="2820" y="1963"/>
                    <a:pt x="3109" y="2209"/>
                    <a:pt x="3267" y="2560"/>
                  </a:cubicBezTo>
                  <a:cubicBezTo>
                    <a:pt x="3185" y="3097"/>
                    <a:pt x="2720" y="3492"/>
                    <a:pt x="2181" y="3492"/>
                  </a:cubicBezTo>
                  <a:cubicBezTo>
                    <a:pt x="2150" y="3492"/>
                    <a:pt x="2119" y="3491"/>
                    <a:pt x="2089" y="3489"/>
                  </a:cubicBezTo>
                  <a:cubicBezTo>
                    <a:pt x="1516" y="3445"/>
                    <a:pt x="1068" y="2964"/>
                    <a:pt x="1068" y="2387"/>
                  </a:cubicBezTo>
                  <a:cubicBezTo>
                    <a:pt x="1068" y="2270"/>
                    <a:pt x="974" y="2184"/>
                    <a:pt x="865" y="2184"/>
                  </a:cubicBezTo>
                  <a:cubicBezTo>
                    <a:pt x="843" y="2184"/>
                    <a:pt x="821" y="2187"/>
                    <a:pt x="799" y="2194"/>
                  </a:cubicBezTo>
                  <a:cubicBezTo>
                    <a:pt x="828" y="2021"/>
                    <a:pt x="842" y="1867"/>
                    <a:pt x="852" y="1747"/>
                  </a:cubicBezTo>
                  <a:cubicBezTo>
                    <a:pt x="871" y="1391"/>
                    <a:pt x="1016" y="1054"/>
                    <a:pt x="1261" y="794"/>
                  </a:cubicBezTo>
                  <a:cubicBezTo>
                    <a:pt x="1511" y="537"/>
                    <a:pt x="1843" y="408"/>
                    <a:pt x="2175" y="408"/>
                  </a:cubicBezTo>
                  <a:close/>
                  <a:moveTo>
                    <a:pt x="703" y="2748"/>
                  </a:moveTo>
                  <a:cubicBezTo>
                    <a:pt x="794" y="3108"/>
                    <a:pt x="1011" y="3421"/>
                    <a:pt x="1314" y="3633"/>
                  </a:cubicBezTo>
                  <a:lnTo>
                    <a:pt x="1314" y="3854"/>
                  </a:lnTo>
                  <a:cubicBezTo>
                    <a:pt x="1025" y="3811"/>
                    <a:pt x="746" y="3724"/>
                    <a:pt x="481" y="3609"/>
                  </a:cubicBezTo>
                  <a:cubicBezTo>
                    <a:pt x="472" y="3609"/>
                    <a:pt x="472" y="3594"/>
                    <a:pt x="477" y="3590"/>
                  </a:cubicBezTo>
                  <a:cubicBezTo>
                    <a:pt x="573" y="3315"/>
                    <a:pt x="650" y="3036"/>
                    <a:pt x="703" y="2748"/>
                  </a:cubicBezTo>
                  <a:close/>
                  <a:moveTo>
                    <a:pt x="3643" y="2748"/>
                  </a:moveTo>
                  <a:cubicBezTo>
                    <a:pt x="3700" y="3031"/>
                    <a:pt x="3773" y="3315"/>
                    <a:pt x="3869" y="3590"/>
                  </a:cubicBezTo>
                  <a:cubicBezTo>
                    <a:pt x="3869" y="3590"/>
                    <a:pt x="3878" y="3609"/>
                    <a:pt x="3864" y="3609"/>
                  </a:cubicBezTo>
                  <a:lnTo>
                    <a:pt x="3864" y="3614"/>
                  </a:lnTo>
                  <a:cubicBezTo>
                    <a:pt x="3599" y="3729"/>
                    <a:pt x="3320" y="3811"/>
                    <a:pt x="3032" y="3859"/>
                  </a:cubicBezTo>
                  <a:lnTo>
                    <a:pt x="3032" y="3638"/>
                  </a:lnTo>
                  <a:cubicBezTo>
                    <a:pt x="3340" y="3426"/>
                    <a:pt x="3556" y="3108"/>
                    <a:pt x="3643" y="2748"/>
                  </a:cubicBezTo>
                  <a:close/>
                  <a:moveTo>
                    <a:pt x="2627" y="3835"/>
                  </a:moveTo>
                  <a:lnTo>
                    <a:pt x="2627" y="4052"/>
                  </a:lnTo>
                  <a:cubicBezTo>
                    <a:pt x="2623" y="4119"/>
                    <a:pt x="2642" y="4191"/>
                    <a:pt x="2676" y="4254"/>
                  </a:cubicBezTo>
                  <a:lnTo>
                    <a:pt x="2483" y="4432"/>
                  </a:lnTo>
                  <a:cubicBezTo>
                    <a:pt x="2397" y="4515"/>
                    <a:pt x="2286" y="4556"/>
                    <a:pt x="2175" y="4556"/>
                  </a:cubicBezTo>
                  <a:cubicBezTo>
                    <a:pt x="2062" y="4556"/>
                    <a:pt x="1950" y="4514"/>
                    <a:pt x="1862" y="4432"/>
                  </a:cubicBezTo>
                  <a:lnTo>
                    <a:pt x="1675" y="4249"/>
                  </a:lnTo>
                  <a:cubicBezTo>
                    <a:pt x="1704" y="4186"/>
                    <a:pt x="1723" y="4119"/>
                    <a:pt x="1723" y="4052"/>
                  </a:cubicBezTo>
                  <a:lnTo>
                    <a:pt x="1723" y="3835"/>
                  </a:lnTo>
                  <a:cubicBezTo>
                    <a:pt x="1870" y="3881"/>
                    <a:pt x="2021" y="3904"/>
                    <a:pt x="2173" y="3904"/>
                  </a:cubicBezTo>
                  <a:cubicBezTo>
                    <a:pt x="2326" y="3904"/>
                    <a:pt x="2478" y="3881"/>
                    <a:pt x="2627" y="3835"/>
                  </a:cubicBezTo>
                  <a:close/>
                  <a:moveTo>
                    <a:pt x="2170" y="0"/>
                  </a:moveTo>
                  <a:cubicBezTo>
                    <a:pt x="1256" y="0"/>
                    <a:pt x="510" y="741"/>
                    <a:pt x="438" y="1718"/>
                  </a:cubicBezTo>
                  <a:cubicBezTo>
                    <a:pt x="409" y="2117"/>
                    <a:pt x="270" y="2964"/>
                    <a:pt x="92" y="3450"/>
                  </a:cubicBezTo>
                  <a:cubicBezTo>
                    <a:pt x="10" y="3657"/>
                    <a:pt x="106" y="3888"/>
                    <a:pt x="308" y="3984"/>
                  </a:cubicBezTo>
                  <a:cubicBezTo>
                    <a:pt x="534" y="4085"/>
                    <a:pt x="765" y="4162"/>
                    <a:pt x="1006" y="4215"/>
                  </a:cubicBezTo>
                  <a:lnTo>
                    <a:pt x="477" y="4480"/>
                  </a:lnTo>
                  <a:cubicBezTo>
                    <a:pt x="188" y="4624"/>
                    <a:pt x="0" y="4922"/>
                    <a:pt x="0" y="5245"/>
                  </a:cubicBezTo>
                  <a:lnTo>
                    <a:pt x="0" y="6318"/>
                  </a:lnTo>
                  <a:cubicBezTo>
                    <a:pt x="5" y="6430"/>
                    <a:pt x="92" y="6520"/>
                    <a:pt x="199" y="6520"/>
                  </a:cubicBezTo>
                  <a:cubicBezTo>
                    <a:pt x="202" y="6520"/>
                    <a:pt x="204" y="6520"/>
                    <a:pt x="207" y="6520"/>
                  </a:cubicBezTo>
                  <a:cubicBezTo>
                    <a:pt x="323" y="6520"/>
                    <a:pt x="414" y="6429"/>
                    <a:pt x="414" y="6318"/>
                  </a:cubicBezTo>
                  <a:lnTo>
                    <a:pt x="414" y="5245"/>
                  </a:lnTo>
                  <a:cubicBezTo>
                    <a:pt x="414" y="5076"/>
                    <a:pt x="510" y="4918"/>
                    <a:pt x="664" y="4841"/>
                  </a:cubicBezTo>
                  <a:lnTo>
                    <a:pt x="1343" y="4504"/>
                  </a:lnTo>
                  <a:lnTo>
                    <a:pt x="1583" y="4725"/>
                  </a:lnTo>
                  <a:cubicBezTo>
                    <a:pt x="1749" y="4884"/>
                    <a:pt x="1962" y="4963"/>
                    <a:pt x="2175" y="4963"/>
                  </a:cubicBezTo>
                  <a:cubicBezTo>
                    <a:pt x="2388" y="4963"/>
                    <a:pt x="2601" y="4884"/>
                    <a:pt x="2767" y="4725"/>
                  </a:cubicBezTo>
                  <a:lnTo>
                    <a:pt x="3003" y="4504"/>
                  </a:lnTo>
                  <a:lnTo>
                    <a:pt x="3686" y="4841"/>
                  </a:lnTo>
                  <a:cubicBezTo>
                    <a:pt x="3835" y="4918"/>
                    <a:pt x="3931" y="5076"/>
                    <a:pt x="3931" y="5245"/>
                  </a:cubicBezTo>
                  <a:lnTo>
                    <a:pt x="3931" y="6318"/>
                  </a:lnTo>
                  <a:cubicBezTo>
                    <a:pt x="3939" y="6445"/>
                    <a:pt x="4037" y="6509"/>
                    <a:pt x="4136" y="6509"/>
                  </a:cubicBezTo>
                  <a:cubicBezTo>
                    <a:pt x="4235" y="6509"/>
                    <a:pt x="4333" y="6445"/>
                    <a:pt x="4340" y="6318"/>
                  </a:cubicBezTo>
                  <a:lnTo>
                    <a:pt x="4340" y="5245"/>
                  </a:lnTo>
                  <a:cubicBezTo>
                    <a:pt x="4340" y="4918"/>
                    <a:pt x="4158" y="4619"/>
                    <a:pt x="3869" y="4475"/>
                  </a:cubicBezTo>
                  <a:lnTo>
                    <a:pt x="3340" y="4215"/>
                  </a:lnTo>
                  <a:cubicBezTo>
                    <a:pt x="3580" y="4162"/>
                    <a:pt x="3811" y="4085"/>
                    <a:pt x="4037" y="3984"/>
                  </a:cubicBezTo>
                  <a:cubicBezTo>
                    <a:pt x="4239" y="3888"/>
                    <a:pt x="4331" y="3657"/>
                    <a:pt x="4254" y="3450"/>
                  </a:cubicBezTo>
                  <a:cubicBezTo>
                    <a:pt x="4071" y="2969"/>
                    <a:pt x="3931" y="2117"/>
                    <a:pt x="3903" y="1718"/>
                  </a:cubicBezTo>
                  <a:cubicBezTo>
                    <a:pt x="3835" y="741"/>
                    <a:pt x="3089" y="0"/>
                    <a:pt x="217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1" name="Google Shape;14501;p93"/>
            <p:cNvSpPr/>
            <p:nvPr/>
          </p:nvSpPr>
          <p:spPr>
            <a:xfrm>
              <a:off x="8117980" y="2565131"/>
              <a:ext cx="11147" cy="27067"/>
            </a:xfrm>
            <a:custGeom>
              <a:avLst/>
              <a:gdLst/>
              <a:ahLst/>
              <a:cxnLst/>
              <a:rect l="l" t="t" r="r" b="b"/>
              <a:pathLst>
                <a:path w="425" h="1032" extrusionOk="0">
                  <a:moveTo>
                    <a:pt x="212" y="1"/>
                  </a:moveTo>
                  <a:cubicBezTo>
                    <a:pt x="107" y="1"/>
                    <a:pt x="1" y="73"/>
                    <a:pt x="8" y="217"/>
                  </a:cubicBezTo>
                  <a:lnTo>
                    <a:pt x="8" y="819"/>
                  </a:lnTo>
                  <a:cubicBezTo>
                    <a:pt x="1" y="961"/>
                    <a:pt x="107" y="1032"/>
                    <a:pt x="212" y="1032"/>
                  </a:cubicBezTo>
                  <a:cubicBezTo>
                    <a:pt x="318" y="1032"/>
                    <a:pt x="424" y="961"/>
                    <a:pt x="417" y="819"/>
                  </a:cubicBezTo>
                  <a:lnTo>
                    <a:pt x="417" y="217"/>
                  </a:lnTo>
                  <a:cubicBezTo>
                    <a:pt x="424" y="73"/>
                    <a:pt x="318" y="1"/>
                    <a:pt x="21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2" name="Google Shape;14502;p93"/>
            <p:cNvSpPr/>
            <p:nvPr/>
          </p:nvSpPr>
          <p:spPr>
            <a:xfrm>
              <a:off x="8175209" y="2565708"/>
              <a:ext cx="11147" cy="26490"/>
            </a:xfrm>
            <a:custGeom>
              <a:avLst/>
              <a:gdLst/>
              <a:ahLst/>
              <a:cxnLst/>
              <a:rect l="l" t="t" r="r" b="b"/>
              <a:pathLst>
                <a:path w="425" h="1010" extrusionOk="0">
                  <a:moveTo>
                    <a:pt x="211" y="1"/>
                  </a:moveTo>
                  <a:cubicBezTo>
                    <a:pt x="113" y="1"/>
                    <a:pt x="15" y="66"/>
                    <a:pt x="10" y="195"/>
                  </a:cubicBezTo>
                  <a:lnTo>
                    <a:pt x="10" y="797"/>
                  </a:lnTo>
                  <a:cubicBezTo>
                    <a:pt x="1" y="939"/>
                    <a:pt x="107" y="1010"/>
                    <a:pt x="213" y="1010"/>
                  </a:cubicBezTo>
                  <a:cubicBezTo>
                    <a:pt x="318" y="1010"/>
                    <a:pt x="424" y="939"/>
                    <a:pt x="415" y="797"/>
                  </a:cubicBezTo>
                  <a:lnTo>
                    <a:pt x="415" y="195"/>
                  </a:lnTo>
                  <a:cubicBezTo>
                    <a:pt x="407" y="66"/>
                    <a:pt x="309" y="1"/>
                    <a:pt x="21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3" name="Google Shape;14503;p93"/>
            <p:cNvSpPr/>
            <p:nvPr/>
          </p:nvSpPr>
          <p:spPr>
            <a:xfrm>
              <a:off x="8248410" y="2644154"/>
              <a:ext cx="48547" cy="16366"/>
            </a:xfrm>
            <a:custGeom>
              <a:avLst/>
              <a:gdLst/>
              <a:ahLst/>
              <a:cxnLst/>
              <a:rect l="l" t="t" r="r" b="b"/>
              <a:pathLst>
                <a:path w="1851" h="624" extrusionOk="0">
                  <a:moveTo>
                    <a:pt x="261" y="0"/>
                  </a:moveTo>
                  <a:cubicBezTo>
                    <a:pt x="1" y="14"/>
                    <a:pt x="1" y="395"/>
                    <a:pt x="261" y="409"/>
                  </a:cubicBezTo>
                  <a:cubicBezTo>
                    <a:pt x="491" y="414"/>
                    <a:pt x="1160" y="448"/>
                    <a:pt x="1483" y="606"/>
                  </a:cubicBezTo>
                  <a:cubicBezTo>
                    <a:pt x="1511" y="618"/>
                    <a:pt x="1539" y="624"/>
                    <a:pt x="1565" y="624"/>
                  </a:cubicBezTo>
                  <a:cubicBezTo>
                    <a:pt x="1748" y="624"/>
                    <a:pt x="1850" y="354"/>
                    <a:pt x="1661" y="241"/>
                  </a:cubicBezTo>
                  <a:cubicBezTo>
                    <a:pt x="1184" y="5"/>
                    <a:pt x="299" y="0"/>
                    <a:pt x="26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4" name="Google Shape;14504;p93"/>
            <p:cNvSpPr/>
            <p:nvPr/>
          </p:nvSpPr>
          <p:spPr>
            <a:xfrm>
              <a:off x="8209803" y="2615619"/>
              <a:ext cx="125210" cy="170741"/>
            </a:xfrm>
            <a:custGeom>
              <a:avLst/>
              <a:gdLst/>
              <a:ahLst/>
              <a:cxnLst/>
              <a:rect l="l" t="t" r="r" b="b"/>
              <a:pathLst>
                <a:path w="4774" h="6510" extrusionOk="0">
                  <a:moveTo>
                    <a:pt x="3715" y="405"/>
                  </a:moveTo>
                  <a:lnTo>
                    <a:pt x="3715" y="1256"/>
                  </a:lnTo>
                  <a:cubicBezTo>
                    <a:pt x="3710" y="1391"/>
                    <a:pt x="3681" y="1531"/>
                    <a:pt x="3619" y="1651"/>
                  </a:cubicBezTo>
                  <a:lnTo>
                    <a:pt x="3518" y="1858"/>
                  </a:lnTo>
                  <a:cubicBezTo>
                    <a:pt x="3503" y="1887"/>
                    <a:pt x="3494" y="1916"/>
                    <a:pt x="3494" y="1949"/>
                  </a:cubicBezTo>
                  <a:lnTo>
                    <a:pt x="3494" y="2387"/>
                  </a:lnTo>
                  <a:cubicBezTo>
                    <a:pt x="3494" y="2998"/>
                    <a:pt x="2998" y="3490"/>
                    <a:pt x="2396" y="3490"/>
                  </a:cubicBezTo>
                  <a:cubicBezTo>
                    <a:pt x="2382" y="3490"/>
                    <a:pt x="2368" y="3490"/>
                    <a:pt x="2353" y="3489"/>
                  </a:cubicBezTo>
                  <a:cubicBezTo>
                    <a:pt x="1766" y="3475"/>
                    <a:pt x="1285" y="2955"/>
                    <a:pt x="1285" y="2329"/>
                  </a:cubicBezTo>
                  <a:lnTo>
                    <a:pt x="1285" y="1949"/>
                  </a:lnTo>
                  <a:cubicBezTo>
                    <a:pt x="1285" y="1920"/>
                    <a:pt x="1275" y="1887"/>
                    <a:pt x="1261" y="1858"/>
                  </a:cubicBezTo>
                  <a:lnTo>
                    <a:pt x="1136" y="1608"/>
                  </a:lnTo>
                  <a:cubicBezTo>
                    <a:pt x="1088" y="1511"/>
                    <a:pt x="1064" y="1410"/>
                    <a:pt x="1064" y="1305"/>
                  </a:cubicBezTo>
                  <a:lnTo>
                    <a:pt x="1064" y="1295"/>
                  </a:lnTo>
                  <a:cubicBezTo>
                    <a:pt x="1064" y="804"/>
                    <a:pt x="1463" y="410"/>
                    <a:pt x="1954" y="405"/>
                  </a:cubicBezTo>
                  <a:close/>
                  <a:moveTo>
                    <a:pt x="1939" y="3826"/>
                  </a:moveTo>
                  <a:cubicBezTo>
                    <a:pt x="2069" y="3869"/>
                    <a:pt x="2204" y="3893"/>
                    <a:pt x="2344" y="3898"/>
                  </a:cubicBezTo>
                  <a:lnTo>
                    <a:pt x="2387" y="3898"/>
                  </a:lnTo>
                  <a:cubicBezTo>
                    <a:pt x="2541" y="3898"/>
                    <a:pt x="2695" y="3879"/>
                    <a:pt x="2839" y="3831"/>
                  </a:cubicBezTo>
                  <a:cubicBezTo>
                    <a:pt x="2844" y="3893"/>
                    <a:pt x="2854" y="3956"/>
                    <a:pt x="2873" y="4014"/>
                  </a:cubicBezTo>
                  <a:lnTo>
                    <a:pt x="2704" y="4182"/>
                  </a:lnTo>
                  <a:cubicBezTo>
                    <a:pt x="2618" y="4269"/>
                    <a:pt x="2504" y="4312"/>
                    <a:pt x="2389" y="4312"/>
                  </a:cubicBezTo>
                  <a:cubicBezTo>
                    <a:pt x="2274" y="4312"/>
                    <a:pt x="2158" y="4269"/>
                    <a:pt x="2069" y="4182"/>
                  </a:cubicBezTo>
                  <a:lnTo>
                    <a:pt x="1901" y="4014"/>
                  </a:lnTo>
                  <a:cubicBezTo>
                    <a:pt x="1925" y="3956"/>
                    <a:pt x="1935" y="3893"/>
                    <a:pt x="1939" y="3826"/>
                  </a:cubicBezTo>
                  <a:close/>
                  <a:moveTo>
                    <a:pt x="1954" y="1"/>
                  </a:moveTo>
                  <a:cubicBezTo>
                    <a:pt x="1237" y="1"/>
                    <a:pt x="655" y="578"/>
                    <a:pt x="655" y="1295"/>
                  </a:cubicBezTo>
                  <a:lnTo>
                    <a:pt x="655" y="1309"/>
                  </a:lnTo>
                  <a:cubicBezTo>
                    <a:pt x="655" y="1473"/>
                    <a:pt x="693" y="1637"/>
                    <a:pt x="770" y="1791"/>
                  </a:cubicBezTo>
                  <a:lnTo>
                    <a:pt x="876" y="1997"/>
                  </a:lnTo>
                  <a:lnTo>
                    <a:pt x="876" y="2329"/>
                  </a:lnTo>
                  <a:cubicBezTo>
                    <a:pt x="876" y="2840"/>
                    <a:pt x="1117" y="3321"/>
                    <a:pt x="1530" y="3619"/>
                  </a:cubicBezTo>
                  <a:lnTo>
                    <a:pt x="1530" y="3802"/>
                  </a:lnTo>
                  <a:cubicBezTo>
                    <a:pt x="1530" y="3908"/>
                    <a:pt x="1458" y="3999"/>
                    <a:pt x="1362" y="4028"/>
                  </a:cubicBezTo>
                  <a:lnTo>
                    <a:pt x="626" y="4235"/>
                  </a:lnTo>
                  <a:cubicBezTo>
                    <a:pt x="255" y="4346"/>
                    <a:pt x="0" y="4678"/>
                    <a:pt x="0" y="5063"/>
                  </a:cubicBezTo>
                  <a:lnTo>
                    <a:pt x="0" y="6314"/>
                  </a:lnTo>
                  <a:cubicBezTo>
                    <a:pt x="8" y="6443"/>
                    <a:pt x="106" y="6508"/>
                    <a:pt x="205" y="6508"/>
                  </a:cubicBezTo>
                  <a:cubicBezTo>
                    <a:pt x="303" y="6508"/>
                    <a:pt x="402" y="6443"/>
                    <a:pt x="409" y="6314"/>
                  </a:cubicBezTo>
                  <a:lnTo>
                    <a:pt x="409" y="5063"/>
                  </a:lnTo>
                  <a:cubicBezTo>
                    <a:pt x="409" y="4860"/>
                    <a:pt x="544" y="4687"/>
                    <a:pt x="736" y="4629"/>
                  </a:cubicBezTo>
                  <a:lnTo>
                    <a:pt x="1473" y="4418"/>
                  </a:lnTo>
                  <a:cubicBezTo>
                    <a:pt x="1535" y="4403"/>
                    <a:pt x="1593" y="4374"/>
                    <a:pt x="1651" y="4336"/>
                  </a:cubicBezTo>
                  <a:lnTo>
                    <a:pt x="1781" y="4471"/>
                  </a:lnTo>
                  <a:cubicBezTo>
                    <a:pt x="1949" y="4637"/>
                    <a:pt x="2169" y="4720"/>
                    <a:pt x="2389" y="4720"/>
                  </a:cubicBezTo>
                  <a:cubicBezTo>
                    <a:pt x="2608" y="4720"/>
                    <a:pt x="2827" y="4637"/>
                    <a:pt x="2993" y="4471"/>
                  </a:cubicBezTo>
                  <a:lnTo>
                    <a:pt x="3128" y="4336"/>
                  </a:lnTo>
                  <a:cubicBezTo>
                    <a:pt x="3181" y="4374"/>
                    <a:pt x="3239" y="4403"/>
                    <a:pt x="3301" y="4418"/>
                  </a:cubicBezTo>
                  <a:lnTo>
                    <a:pt x="4042" y="4629"/>
                  </a:lnTo>
                  <a:cubicBezTo>
                    <a:pt x="4235" y="4687"/>
                    <a:pt x="4365" y="4860"/>
                    <a:pt x="4365" y="5063"/>
                  </a:cubicBezTo>
                  <a:lnTo>
                    <a:pt x="4365" y="6318"/>
                  </a:lnTo>
                  <a:cubicBezTo>
                    <a:pt x="4372" y="6446"/>
                    <a:pt x="4470" y="6510"/>
                    <a:pt x="4569" y="6510"/>
                  </a:cubicBezTo>
                  <a:cubicBezTo>
                    <a:pt x="4668" y="6510"/>
                    <a:pt x="4766" y="6446"/>
                    <a:pt x="4774" y="6318"/>
                  </a:cubicBezTo>
                  <a:lnTo>
                    <a:pt x="4774" y="5063"/>
                  </a:lnTo>
                  <a:cubicBezTo>
                    <a:pt x="4774" y="4682"/>
                    <a:pt x="4519" y="4346"/>
                    <a:pt x="4153" y="4240"/>
                  </a:cubicBezTo>
                  <a:lnTo>
                    <a:pt x="3417" y="4028"/>
                  </a:lnTo>
                  <a:cubicBezTo>
                    <a:pt x="3316" y="3999"/>
                    <a:pt x="3248" y="3908"/>
                    <a:pt x="3248" y="3802"/>
                  </a:cubicBezTo>
                  <a:lnTo>
                    <a:pt x="3248" y="3633"/>
                  </a:lnTo>
                  <a:cubicBezTo>
                    <a:pt x="3316" y="3585"/>
                    <a:pt x="3383" y="3532"/>
                    <a:pt x="3445" y="3470"/>
                  </a:cubicBezTo>
                  <a:cubicBezTo>
                    <a:pt x="3739" y="3186"/>
                    <a:pt x="3903" y="2796"/>
                    <a:pt x="3903" y="2382"/>
                  </a:cubicBezTo>
                  <a:lnTo>
                    <a:pt x="3903" y="1997"/>
                  </a:lnTo>
                  <a:lnTo>
                    <a:pt x="3984" y="1834"/>
                  </a:lnTo>
                  <a:cubicBezTo>
                    <a:pt x="4076" y="1651"/>
                    <a:pt x="4119" y="1454"/>
                    <a:pt x="4124" y="1252"/>
                  </a:cubicBezTo>
                  <a:lnTo>
                    <a:pt x="4124" y="203"/>
                  </a:lnTo>
                  <a:cubicBezTo>
                    <a:pt x="4124" y="92"/>
                    <a:pt x="4028" y="1"/>
                    <a:pt x="391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5" name="Google Shape;14505;p93"/>
            <p:cNvSpPr/>
            <p:nvPr/>
          </p:nvSpPr>
          <p:spPr>
            <a:xfrm>
              <a:off x="8232778" y="2753051"/>
              <a:ext cx="10727" cy="33309"/>
            </a:xfrm>
            <a:custGeom>
              <a:avLst/>
              <a:gdLst/>
              <a:ahLst/>
              <a:cxnLst/>
              <a:rect l="l" t="t" r="r" b="b"/>
              <a:pathLst>
                <a:path w="409" h="1270" extrusionOk="0">
                  <a:moveTo>
                    <a:pt x="202" y="1"/>
                  </a:moveTo>
                  <a:cubicBezTo>
                    <a:pt x="91" y="1"/>
                    <a:pt x="0" y="92"/>
                    <a:pt x="0" y="203"/>
                  </a:cubicBezTo>
                  <a:lnTo>
                    <a:pt x="0" y="1078"/>
                  </a:lnTo>
                  <a:cubicBezTo>
                    <a:pt x="7" y="1206"/>
                    <a:pt x="106" y="1270"/>
                    <a:pt x="205" y="1270"/>
                  </a:cubicBezTo>
                  <a:cubicBezTo>
                    <a:pt x="303" y="1270"/>
                    <a:pt x="402" y="1206"/>
                    <a:pt x="409" y="1078"/>
                  </a:cubicBezTo>
                  <a:lnTo>
                    <a:pt x="409" y="203"/>
                  </a:lnTo>
                  <a:cubicBezTo>
                    <a:pt x="409" y="92"/>
                    <a:pt x="318" y="1"/>
                    <a:pt x="20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6" name="Google Shape;14506;p93"/>
            <p:cNvSpPr/>
            <p:nvPr/>
          </p:nvSpPr>
          <p:spPr>
            <a:xfrm>
              <a:off x="8301416" y="2753051"/>
              <a:ext cx="10753" cy="33309"/>
            </a:xfrm>
            <a:custGeom>
              <a:avLst/>
              <a:gdLst/>
              <a:ahLst/>
              <a:cxnLst/>
              <a:rect l="l" t="t" r="r" b="b"/>
              <a:pathLst>
                <a:path w="410" h="1270" extrusionOk="0">
                  <a:moveTo>
                    <a:pt x="208" y="1"/>
                  </a:moveTo>
                  <a:cubicBezTo>
                    <a:pt x="92" y="1"/>
                    <a:pt x="1" y="92"/>
                    <a:pt x="1" y="203"/>
                  </a:cubicBezTo>
                  <a:lnTo>
                    <a:pt x="1" y="1078"/>
                  </a:lnTo>
                  <a:cubicBezTo>
                    <a:pt x="8" y="1206"/>
                    <a:pt x="106" y="1270"/>
                    <a:pt x="205" y="1270"/>
                  </a:cubicBezTo>
                  <a:cubicBezTo>
                    <a:pt x="304" y="1270"/>
                    <a:pt x="402" y="1206"/>
                    <a:pt x="410" y="1078"/>
                  </a:cubicBezTo>
                  <a:lnTo>
                    <a:pt x="410" y="203"/>
                  </a:lnTo>
                  <a:cubicBezTo>
                    <a:pt x="410" y="92"/>
                    <a:pt x="318" y="1"/>
                    <a:pt x="20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07" name="Google Shape;14507;p93"/>
          <p:cNvGrpSpPr/>
          <p:nvPr/>
        </p:nvGrpSpPr>
        <p:grpSpPr>
          <a:xfrm>
            <a:off x="5390373" y="2241078"/>
            <a:ext cx="257344" cy="358215"/>
            <a:chOff x="5390373" y="2425653"/>
            <a:chExt cx="257344" cy="358215"/>
          </a:xfrm>
        </p:grpSpPr>
        <p:sp>
          <p:nvSpPr>
            <p:cNvPr id="14508" name="Google Shape;14508;p93"/>
            <p:cNvSpPr/>
            <p:nvPr/>
          </p:nvSpPr>
          <p:spPr>
            <a:xfrm>
              <a:off x="5395671" y="2453323"/>
              <a:ext cx="246879" cy="325378"/>
            </a:xfrm>
            <a:custGeom>
              <a:avLst/>
              <a:gdLst/>
              <a:ahLst/>
              <a:cxnLst/>
              <a:rect l="l" t="t" r="r" b="b"/>
              <a:pathLst>
                <a:path w="9413" h="12406" extrusionOk="0">
                  <a:moveTo>
                    <a:pt x="645" y="1"/>
                  </a:moveTo>
                  <a:cubicBezTo>
                    <a:pt x="289" y="1"/>
                    <a:pt x="0" y="289"/>
                    <a:pt x="0" y="641"/>
                  </a:cubicBezTo>
                  <a:lnTo>
                    <a:pt x="0" y="11765"/>
                  </a:lnTo>
                  <a:cubicBezTo>
                    <a:pt x="0" y="12117"/>
                    <a:pt x="289" y="12405"/>
                    <a:pt x="645" y="12405"/>
                  </a:cubicBezTo>
                  <a:lnTo>
                    <a:pt x="8772" y="12405"/>
                  </a:lnTo>
                  <a:cubicBezTo>
                    <a:pt x="9123" y="12405"/>
                    <a:pt x="9412" y="12117"/>
                    <a:pt x="9412" y="11765"/>
                  </a:cubicBezTo>
                  <a:lnTo>
                    <a:pt x="9412" y="641"/>
                  </a:lnTo>
                  <a:cubicBezTo>
                    <a:pt x="9412" y="289"/>
                    <a:pt x="9123" y="1"/>
                    <a:pt x="8772" y="1"/>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09" name="Google Shape;14509;p93"/>
            <p:cNvSpPr/>
            <p:nvPr/>
          </p:nvSpPr>
          <p:spPr>
            <a:xfrm>
              <a:off x="5418122" y="2475800"/>
              <a:ext cx="201952" cy="269199"/>
            </a:xfrm>
            <a:custGeom>
              <a:avLst/>
              <a:gdLst/>
              <a:ahLst/>
              <a:cxnLst/>
              <a:rect l="l" t="t" r="r" b="b"/>
              <a:pathLst>
                <a:path w="7700" h="10264" extrusionOk="0">
                  <a:moveTo>
                    <a:pt x="1" y="0"/>
                  </a:moveTo>
                  <a:lnTo>
                    <a:pt x="1" y="10264"/>
                  </a:lnTo>
                  <a:lnTo>
                    <a:pt x="7700" y="10264"/>
                  </a:lnTo>
                  <a:lnTo>
                    <a:pt x="770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0" name="Google Shape;14510;p93"/>
            <p:cNvSpPr/>
            <p:nvPr/>
          </p:nvSpPr>
          <p:spPr>
            <a:xfrm>
              <a:off x="5468609" y="2430925"/>
              <a:ext cx="100976" cy="44901"/>
            </a:xfrm>
            <a:custGeom>
              <a:avLst/>
              <a:gdLst/>
              <a:ahLst/>
              <a:cxnLst/>
              <a:rect l="l" t="t" r="r" b="b"/>
              <a:pathLst>
                <a:path w="3850" h="1712" extrusionOk="0">
                  <a:moveTo>
                    <a:pt x="1923" y="1"/>
                  </a:moveTo>
                  <a:cubicBezTo>
                    <a:pt x="1636" y="1"/>
                    <a:pt x="1350" y="143"/>
                    <a:pt x="1189" y="426"/>
                  </a:cubicBezTo>
                  <a:lnTo>
                    <a:pt x="429" y="426"/>
                  </a:lnTo>
                  <a:cubicBezTo>
                    <a:pt x="193" y="426"/>
                    <a:pt x="0" y="619"/>
                    <a:pt x="0" y="855"/>
                  </a:cubicBezTo>
                  <a:lnTo>
                    <a:pt x="0" y="1711"/>
                  </a:lnTo>
                  <a:lnTo>
                    <a:pt x="3850" y="1711"/>
                  </a:lnTo>
                  <a:lnTo>
                    <a:pt x="3850" y="855"/>
                  </a:lnTo>
                  <a:cubicBezTo>
                    <a:pt x="3850" y="619"/>
                    <a:pt x="3657" y="426"/>
                    <a:pt x="3422" y="426"/>
                  </a:cubicBezTo>
                  <a:lnTo>
                    <a:pt x="2661" y="426"/>
                  </a:lnTo>
                  <a:cubicBezTo>
                    <a:pt x="2498" y="143"/>
                    <a:pt x="2210" y="1"/>
                    <a:pt x="1923" y="1"/>
                  </a:cubicBezTo>
                  <a:close/>
                </a:path>
              </a:pathLst>
            </a:custGeom>
            <a:solidFill>
              <a:srgbClr val="D2D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1" name="Google Shape;14511;p93"/>
            <p:cNvSpPr/>
            <p:nvPr/>
          </p:nvSpPr>
          <p:spPr>
            <a:xfrm>
              <a:off x="5535883" y="2509476"/>
              <a:ext cx="56179" cy="22372"/>
            </a:xfrm>
            <a:custGeom>
              <a:avLst/>
              <a:gdLst/>
              <a:ahLst/>
              <a:cxnLst/>
              <a:rect l="l" t="t" r="r" b="b"/>
              <a:pathLst>
                <a:path w="2142" h="853" extrusionOk="0">
                  <a:moveTo>
                    <a:pt x="0" y="1"/>
                  </a:moveTo>
                  <a:lnTo>
                    <a:pt x="0" y="853"/>
                  </a:lnTo>
                  <a:lnTo>
                    <a:pt x="2141" y="853"/>
                  </a:lnTo>
                  <a:lnTo>
                    <a:pt x="2141" y="1"/>
                  </a:lnTo>
                  <a:close/>
                </a:path>
              </a:pathLst>
            </a:custGeom>
            <a:solidFill>
              <a:srgbClr val="859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2" name="Google Shape;14512;p93"/>
            <p:cNvSpPr/>
            <p:nvPr/>
          </p:nvSpPr>
          <p:spPr>
            <a:xfrm>
              <a:off x="5446028" y="2548739"/>
              <a:ext cx="67536" cy="50514"/>
            </a:xfrm>
            <a:custGeom>
              <a:avLst/>
              <a:gdLst/>
              <a:ahLst/>
              <a:cxnLst/>
              <a:rect l="l" t="t" r="r" b="b"/>
              <a:pathLst>
                <a:path w="2575" h="1926" extrusionOk="0">
                  <a:moveTo>
                    <a:pt x="861" y="0"/>
                  </a:moveTo>
                  <a:lnTo>
                    <a:pt x="861" y="429"/>
                  </a:lnTo>
                  <a:cubicBezTo>
                    <a:pt x="861" y="506"/>
                    <a:pt x="813" y="583"/>
                    <a:pt x="741" y="616"/>
                  </a:cubicBezTo>
                  <a:lnTo>
                    <a:pt x="241" y="866"/>
                  </a:lnTo>
                  <a:cubicBezTo>
                    <a:pt x="92" y="939"/>
                    <a:pt x="0" y="1088"/>
                    <a:pt x="0" y="1251"/>
                  </a:cubicBezTo>
                  <a:lnTo>
                    <a:pt x="0" y="1709"/>
                  </a:lnTo>
                  <a:cubicBezTo>
                    <a:pt x="0" y="1829"/>
                    <a:pt x="96" y="1925"/>
                    <a:pt x="217" y="1925"/>
                  </a:cubicBezTo>
                  <a:lnTo>
                    <a:pt x="2358" y="1925"/>
                  </a:lnTo>
                  <a:cubicBezTo>
                    <a:pt x="2478" y="1925"/>
                    <a:pt x="2574" y="1829"/>
                    <a:pt x="2574" y="1709"/>
                  </a:cubicBezTo>
                  <a:lnTo>
                    <a:pt x="2574" y="1251"/>
                  </a:lnTo>
                  <a:cubicBezTo>
                    <a:pt x="2574" y="1088"/>
                    <a:pt x="2483" y="939"/>
                    <a:pt x="2339" y="866"/>
                  </a:cubicBezTo>
                  <a:lnTo>
                    <a:pt x="1833" y="616"/>
                  </a:lnTo>
                  <a:cubicBezTo>
                    <a:pt x="1761" y="583"/>
                    <a:pt x="1713" y="506"/>
                    <a:pt x="1713" y="429"/>
                  </a:cubicBezTo>
                  <a:lnTo>
                    <a:pt x="1713" y="0"/>
                  </a:ln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3" name="Google Shape;14513;p93"/>
            <p:cNvSpPr/>
            <p:nvPr/>
          </p:nvSpPr>
          <p:spPr>
            <a:xfrm>
              <a:off x="5446133" y="2566416"/>
              <a:ext cx="67431" cy="32837"/>
            </a:xfrm>
            <a:custGeom>
              <a:avLst/>
              <a:gdLst/>
              <a:ahLst/>
              <a:cxnLst/>
              <a:rect l="l" t="t" r="r" b="b"/>
              <a:pathLst>
                <a:path w="2571" h="1252" extrusionOk="0">
                  <a:moveTo>
                    <a:pt x="627" y="0"/>
                  </a:moveTo>
                  <a:lnTo>
                    <a:pt x="237" y="192"/>
                  </a:lnTo>
                  <a:cubicBezTo>
                    <a:pt x="92" y="265"/>
                    <a:pt x="1" y="414"/>
                    <a:pt x="1" y="577"/>
                  </a:cubicBezTo>
                  <a:lnTo>
                    <a:pt x="1" y="1035"/>
                  </a:lnTo>
                  <a:cubicBezTo>
                    <a:pt x="1" y="1155"/>
                    <a:pt x="97" y="1251"/>
                    <a:pt x="218" y="1251"/>
                  </a:cubicBezTo>
                  <a:lnTo>
                    <a:pt x="2354" y="1251"/>
                  </a:lnTo>
                  <a:cubicBezTo>
                    <a:pt x="2474" y="1251"/>
                    <a:pt x="2570" y="1155"/>
                    <a:pt x="2570" y="1035"/>
                  </a:cubicBezTo>
                  <a:lnTo>
                    <a:pt x="2570" y="577"/>
                  </a:lnTo>
                  <a:cubicBezTo>
                    <a:pt x="2570" y="414"/>
                    <a:pt x="2479" y="265"/>
                    <a:pt x="2335" y="192"/>
                  </a:cubicBezTo>
                  <a:lnTo>
                    <a:pt x="1940" y="0"/>
                  </a:lnTo>
                  <a:cubicBezTo>
                    <a:pt x="1786" y="188"/>
                    <a:pt x="1550" y="582"/>
                    <a:pt x="1286" y="582"/>
                  </a:cubicBezTo>
                  <a:cubicBezTo>
                    <a:pt x="1021" y="582"/>
                    <a:pt x="785" y="188"/>
                    <a:pt x="627" y="0"/>
                  </a:cubicBezTo>
                  <a:close/>
                </a:path>
              </a:pathLst>
            </a:custGeom>
            <a:solidFill>
              <a:srgbClr val="859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4" name="Google Shape;14514;p93"/>
            <p:cNvSpPr/>
            <p:nvPr/>
          </p:nvSpPr>
          <p:spPr>
            <a:xfrm>
              <a:off x="5446133" y="2576382"/>
              <a:ext cx="16943" cy="22870"/>
            </a:xfrm>
            <a:custGeom>
              <a:avLst/>
              <a:gdLst/>
              <a:ahLst/>
              <a:cxnLst/>
              <a:rect l="l" t="t" r="r" b="b"/>
              <a:pathLst>
                <a:path w="646" h="872" extrusionOk="0">
                  <a:moveTo>
                    <a:pt x="54" y="0"/>
                  </a:moveTo>
                  <a:cubicBezTo>
                    <a:pt x="20" y="58"/>
                    <a:pt x="1" y="125"/>
                    <a:pt x="1" y="197"/>
                  </a:cubicBezTo>
                  <a:lnTo>
                    <a:pt x="1" y="655"/>
                  </a:lnTo>
                  <a:cubicBezTo>
                    <a:pt x="1" y="775"/>
                    <a:pt x="97" y="871"/>
                    <a:pt x="213" y="871"/>
                  </a:cubicBezTo>
                  <a:lnTo>
                    <a:pt x="641" y="871"/>
                  </a:lnTo>
                  <a:lnTo>
                    <a:pt x="646" y="655"/>
                  </a:lnTo>
                  <a:cubicBezTo>
                    <a:pt x="646" y="520"/>
                    <a:pt x="578" y="395"/>
                    <a:pt x="473" y="313"/>
                  </a:cubicBezTo>
                  <a:lnTo>
                    <a:pt x="54" y="0"/>
                  </a:lnTo>
                  <a:close/>
                </a:path>
              </a:pathLst>
            </a:custGeom>
            <a:solidFill>
              <a:srgbClr val="788A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5" name="Google Shape;14515;p93"/>
            <p:cNvSpPr/>
            <p:nvPr/>
          </p:nvSpPr>
          <p:spPr>
            <a:xfrm>
              <a:off x="5496620" y="2576382"/>
              <a:ext cx="16943" cy="22870"/>
            </a:xfrm>
            <a:custGeom>
              <a:avLst/>
              <a:gdLst/>
              <a:ahLst/>
              <a:cxnLst/>
              <a:rect l="l" t="t" r="r" b="b"/>
              <a:pathLst>
                <a:path w="646" h="872" extrusionOk="0">
                  <a:moveTo>
                    <a:pt x="593" y="0"/>
                  </a:moveTo>
                  <a:lnTo>
                    <a:pt x="174" y="313"/>
                  </a:lnTo>
                  <a:cubicBezTo>
                    <a:pt x="63" y="395"/>
                    <a:pt x="1" y="520"/>
                    <a:pt x="1" y="655"/>
                  </a:cubicBezTo>
                  <a:lnTo>
                    <a:pt x="5" y="871"/>
                  </a:lnTo>
                  <a:lnTo>
                    <a:pt x="434" y="871"/>
                  </a:lnTo>
                  <a:cubicBezTo>
                    <a:pt x="549" y="871"/>
                    <a:pt x="645" y="775"/>
                    <a:pt x="645" y="655"/>
                  </a:cubicBezTo>
                  <a:lnTo>
                    <a:pt x="645" y="197"/>
                  </a:lnTo>
                  <a:cubicBezTo>
                    <a:pt x="645" y="125"/>
                    <a:pt x="626" y="58"/>
                    <a:pt x="593" y="0"/>
                  </a:cubicBezTo>
                  <a:close/>
                </a:path>
              </a:pathLst>
            </a:custGeom>
            <a:solidFill>
              <a:srgbClr val="788A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6" name="Google Shape;14516;p93"/>
            <p:cNvSpPr/>
            <p:nvPr/>
          </p:nvSpPr>
          <p:spPr>
            <a:xfrm>
              <a:off x="5457384" y="2503811"/>
              <a:ext cx="44954" cy="50514"/>
            </a:xfrm>
            <a:custGeom>
              <a:avLst/>
              <a:gdLst/>
              <a:ahLst/>
              <a:cxnLst/>
              <a:rect l="l" t="t" r="r" b="b"/>
              <a:pathLst>
                <a:path w="1714" h="1926" extrusionOk="0">
                  <a:moveTo>
                    <a:pt x="640" y="0"/>
                  </a:moveTo>
                  <a:cubicBezTo>
                    <a:pt x="289" y="0"/>
                    <a:pt x="0" y="289"/>
                    <a:pt x="0" y="645"/>
                  </a:cubicBezTo>
                  <a:lnTo>
                    <a:pt x="0" y="1073"/>
                  </a:lnTo>
                  <a:cubicBezTo>
                    <a:pt x="0" y="1545"/>
                    <a:pt x="385" y="1925"/>
                    <a:pt x="857" y="1925"/>
                  </a:cubicBezTo>
                  <a:cubicBezTo>
                    <a:pt x="1328" y="1925"/>
                    <a:pt x="1708" y="1545"/>
                    <a:pt x="1713" y="1073"/>
                  </a:cubicBezTo>
                  <a:lnTo>
                    <a:pt x="1713" y="645"/>
                  </a:lnTo>
                  <a:cubicBezTo>
                    <a:pt x="1713" y="289"/>
                    <a:pt x="1425" y="0"/>
                    <a:pt x="1068" y="0"/>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7" name="Google Shape;14517;p93"/>
            <p:cNvSpPr/>
            <p:nvPr/>
          </p:nvSpPr>
          <p:spPr>
            <a:xfrm>
              <a:off x="5457384" y="2503811"/>
              <a:ext cx="30948" cy="50567"/>
            </a:xfrm>
            <a:custGeom>
              <a:avLst/>
              <a:gdLst/>
              <a:ahLst/>
              <a:cxnLst/>
              <a:rect l="l" t="t" r="r" b="b"/>
              <a:pathLst>
                <a:path w="1180" h="1928" extrusionOk="0">
                  <a:moveTo>
                    <a:pt x="640" y="0"/>
                  </a:moveTo>
                  <a:cubicBezTo>
                    <a:pt x="289" y="0"/>
                    <a:pt x="0" y="289"/>
                    <a:pt x="0" y="640"/>
                  </a:cubicBezTo>
                  <a:lnTo>
                    <a:pt x="0" y="1073"/>
                  </a:lnTo>
                  <a:cubicBezTo>
                    <a:pt x="0" y="1563"/>
                    <a:pt x="402" y="1927"/>
                    <a:pt x="854" y="1927"/>
                  </a:cubicBezTo>
                  <a:cubicBezTo>
                    <a:pt x="961" y="1927"/>
                    <a:pt x="1071" y="1907"/>
                    <a:pt x="1179" y="1863"/>
                  </a:cubicBezTo>
                  <a:cubicBezTo>
                    <a:pt x="852" y="1733"/>
                    <a:pt x="645" y="1420"/>
                    <a:pt x="645" y="1073"/>
                  </a:cubicBezTo>
                  <a:lnTo>
                    <a:pt x="645" y="645"/>
                  </a:lnTo>
                  <a:cubicBezTo>
                    <a:pt x="645" y="332"/>
                    <a:pt x="871" y="63"/>
                    <a:pt x="1179" y="15"/>
                  </a:cubicBezTo>
                  <a:cubicBezTo>
                    <a:pt x="1141" y="5"/>
                    <a:pt x="1107" y="0"/>
                    <a:pt x="1068" y="0"/>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8" name="Google Shape;14518;p93"/>
            <p:cNvSpPr/>
            <p:nvPr/>
          </p:nvSpPr>
          <p:spPr>
            <a:xfrm>
              <a:off x="5457384" y="2503811"/>
              <a:ext cx="44954" cy="22477"/>
            </a:xfrm>
            <a:custGeom>
              <a:avLst/>
              <a:gdLst/>
              <a:ahLst/>
              <a:cxnLst/>
              <a:rect l="l" t="t" r="r" b="b"/>
              <a:pathLst>
                <a:path w="1714" h="857" extrusionOk="0">
                  <a:moveTo>
                    <a:pt x="640" y="0"/>
                  </a:moveTo>
                  <a:cubicBezTo>
                    <a:pt x="289" y="0"/>
                    <a:pt x="0" y="289"/>
                    <a:pt x="0" y="640"/>
                  </a:cubicBezTo>
                  <a:cubicBezTo>
                    <a:pt x="0" y="640"/>
                    <a:pt x="640" y="857"/>
                    <a:pt x="1713" y="857"/>
                  </a:cubicBezTo>
                  <a:lnTo>
                    <a:pt x="1713" y="640"/>
                  </a:lnTo>
                  <a:cubicBezTo>
                    <a:pt x="1713" y="289"/>
                    <a:pt x="1425" y="0"/>
                    <a:pt x="1068" y="0"/>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19" name="Google Shape;14519;p93"/>
            <p:cNvSpPr/>
            <p:nvPr/>
          </p:nvSpPr>
          <p:spPr>
            <a:xfrm>
              <a:off x="5457384" y="2503811"/>
              <a:ext cx="30948" cy="20457"/>
            </a:xfrm>
            <a:custGeom>
              <a:avLst/>
              <a:gdLst/>
              <a:ahLst/>
              <a:cxnLst/>
              <a:rect l="l" t="t" r="r" b="b"/>
              <a:pathLst>
                <a:path w="1180" h="780" extrusionOk="0">
                  <a:moveTo>
                    <a:pt x="640" y="0"/>
                  </a:moveTo>
                  <a:cubicBezTo>
                    <a:pt x="289" y="0"/>
                    <a:pt x="0" y="289"/>
                    <a:pt x="0" y="640"/>
                  </a:cubicBezTo>
                  <a:cubicBezTo>
                    <a:pt x="212" y="703"/>
                    <a:pt x="424" y="751"/>
                    <a:pt x="640" y="780"/>
                  </a:cubicBezTo>
                  <a:lnTo>
                    <a:pt x="640" y="640"/>
                  </a:lnTo>
                  <a:lnTo>
                    <a:pt x="645" y="640"/>
                  </a:lnTo>
                  <a:cubicBezTo>
                    <a:pt x="645" y="328"/>
                    <a:pt x="871" y="63"/>
                    <a:pt x="1179" y="10"/>
                  </a:cubicBezTo>
                  <a:cubicBezTo>
                    <a:pt x="1141" y="5"/>
                    <a:pt x="1107" y="0"/>
                    <a:pt x="1068" y="0"/>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0" name="Google Shape;14520;p93"/>
            <p:cNvSpPr/>
            <p:nvPr/>
          </p:nvSpPr>
          <p:spPr>
            <a:xfrm>
              <a:off x="5390373" y="2425653"/>
              <a:ext cx="257344" cy="358215"/>
            </a:xfrm>
            <a:custGeom>
              <a:avLst/>
              <a:gdLst/>
              <a:ahLst/>
              <a:cxnLst/>
              <a:rect l="l" t="t" r="r" b="b"/>
              <a:pathLst>
                <a:path w="9812" h="13658" extrusionOk="0">
                  <a:moveTo>
                    <a:pt x="4910" y="400"/>
                  </a:moveTo>
                  <a:cubicBezTo>
                    <a:pt x="5130" y="400"/>
                    <a:pt x="5348" y="510"/>
                    <a:pt x="5471" y="729"/>
                  </a:cubicBezTo>
                  <a:cubicBezTo>
                    <a:pt x="5510" y="791"/>
                    <a:pt x="5572" y="830"/>
                    <a:pt x="5644" y="830"/>
                  </a:cubicBezTo>
                  <a:lnTo>
                    <a:pt x="6405" y="830"/>
                  </a:lnTo>
                  <a:cubicBezTo>
                    <a:pt x="6530" y="830"/>
                    <a:pt x="6631" y="931"/>
                    <a:pt x="6631" y="1056"/>
                  </a:cubicBezTo>
                  <a:lnTo>
                    <a:pt x="6631" y="1710"/>
                  </a:lnTo>
                  <a:lnTo>
                    <a:pt x="3181" y="1710"/>
                  </a:lnTo>
                  <a:lnTo>
                    <a:pt x="3181" y="1056"/>
                  </a:lnTo>
                  <a:lnTo>
                    <a:pt x="3186" y="1056"/>
                  </a:lnTo>
                  <a:cubicBezTo>
                    <a:pt x="3186" y="931"/>
                    <a:pt x="3287" y="830"/>
                    <a:pt x="3412" y="830"/>
                  </a:cubicBezTo>
                  <a:lnTo>
                    <a:pt x="4172" y="830"/>
                  </a:lnTo>
                  <a:cubicBezTo>
                    <a:pt x="4244" y="830"/>
                    <a:pt x="4307" y="791"/>
                    <a:pt x="4345" y="729"/>
                  </a:cubicBezTo>
                  <a:cubicBezTo>
                    <a:pt x="4470" y="510"/>
                    <a:pt x="4690" y="400"/>
                    <a:pt x="4910" y="400"/>
                  </a:cubicBezTo>
                  <a:close/>
                  <a:moveTo>
                    <a:pt x="8974" y="1258"/>
                  </a:moveTo>
                  <a:cubicBezTo>
                    <a:pt x="9215" y="1258"/>
                    <a:pt x="9412" y="1455"/>
                    <a:pt x="9412" y="1696"/>
                  </a:cubicBezTo>
                  <a:lnTo>
                    <a:pt x="9412" y="12820"/>
                  </a:lnTo>
                  <a:cubicBezTo>
                    <a:pt x="9412" y="13061"/>
                    <a:pt x="9215" y="13258"/>
                    <a:pt x="8969" y="13258"/>
                  </a:cubicBezTo>
                  <a:lnTo>
                    <a:pt x="847" y="13258"/>
                  </a:lnTo>
                  <a:cubicBezTo>
                    <a:pt x="602" y="13258"/>
                    <a:pt x="404" y="13061"/>
                    <a:pt x="404" y="12820"/>
                  </a:cubicBezTo>
                  <a:lnTo>
                    <a:pt x="404" y="1696"/>
                  </a:lnTo>
                  <a:cubicBezTo>
                    <a:pt x="404" y="1455"/>
                    <a:pt x="602" y="1258"/>
                    <a:pt x="847" y="1258"/>
                  </a:cubicBezTo>
                  <a:lnTo>
                    <a:pt x="2786" y="1258"/>
                  </a:lnTo>
                  <a:lnTo>
                    <a:pt x="2786" y="1912"/>
                  </a:lnTo>
                  <a:cubicBezTo>
                    <a:pt x="2786" y="2023"/>
                    <a:pt x="2873" y="2109"/>
                    <a:pt x="2983" y="2109"/>
                  </a:cubicBezTo>
                  <a:lnTo>
                    <a:pt x="6833" y="2109"/>
                  </a:lnTo>
                  <a:cubicBezTo>
                    <a:pt x="6944" y="2109"/>
                    <a:pt x="7035" y="2023"/>
                    <a:pt x="7035" y="1912"/>
                  </a:cubicBezTo>
                  <a:lnTo>
                    <a:pt x="7035" y="1258"/>
                  </a:lnTo>
                  <a:close/>
                  <a:moveTo>
                    <a:pt x="4906" y="1"/>
                  </a:moveTo>
                  <a:cubicBezTo>
                    <a:pt x="4588" y="1"/>
                    <a:pt x="4271" y="144"/>
                    <a:pt x="4061" y="430"/>
                  </a:cubicBezTo>
                  <a:lnTo>
                    <a:pt x="3412" y="430"/>
                  </a:lnTo>
                  <a:cubicBezTo>
                    <a:pt x="3142" y="430"/>
                    <a:pt x="2902" y="599"/>
                    <a:pt x="2815" y="854"/>
                  </a:cubicBezTo>
                  <a:lnTo>
                    <a:pt x="842" y="854"/>
                  </a:lnTo>
                  <a:cubicBezTo>
                    <a:pt x="380" y="854"/>
                    <a:pt x="0" y="1234"/>
                    <a:pt x="0" y="1696"/>
                  </a:cubicBezTo>
                  <a:lnTo>
                    <a:pt x="0" y="12816"/>
                  </a:lnTo>
                  <a:cubicBezTo>
                    <a:pt x="0" y="13282"/>
                    <a:pt x="380" y="13658"/>
                    <a:pt x="842" y="13658"/>
                  </a:cubicBezTo>
                  <a:lnTo>
                    <a:pt x="8969" y="13658"/>
                  </a:lnTo>
                  <a:cubicBezTo>
                    <a:pt x="9436" y="13658"/>
                    <a:pt x="9811" y="13282"/>
                    <a:pt x="9811" y="12816"/>
                  </a:cubicBezTo>
                  <a:lnTo>
                    <a:pt x="9811" y="1696"/>
                  </a:lnTo>
                  <a:cubicBezTo>
                    <a:pt x="9811" y="1234"/>
                    <a:pt x="9436" y="854"/>
                    <a:pt x="8974" y="854"/>
                  </a:cubicBezTo>
                  <a:lnTo>
                    <a:pt x="7001" y="854"/>
                  </a:lnTo>
                  <a:cubicBezTo>
                    <a:pt x="6915" y="599"/>
                    <a:pt x="6674" y="430"/>
                    <a:pt x="6405" y="430"/>
                  </a:cubicBezTo>
                  <a:lnTo>
                    <a:pt x="5750" y="430"/>
                  </a:lnTo>
                  <a:cubicBezTo>
                    <a:pt x="5541" y="144"/>
                    <a:pt x="5223" y="1"/>
                    <a:pt x="490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1" name="Google Shape;14521;p93"/>
            <p:cNvSpPr/>
            <p:nvPr/>
          </p:nvSpPr>
          <p:spPr>
            <a:xfrm>
              <a:off x="5512147" y="2448025"/>
              <a:ext cx="12406" cy="10622"/>
            </a:xfrm>
            <a:custGeom>
              <a:avLst/>
              <a:gdLst/>
              <a:ahLst/>
              <a:cxnLst/>
              <a:rect l="l" t="t" r="r" b="b"/>
              <a:pathLst>
                <a:path w="473" h="405" extrusionOk="0">
                  <a:moveTo>
                    <a:pt x="265" y="1"/>
                  </a:moveTo>
                  <a:cubicBezTo>
                    <a:pt x="266" y="1"/>
                    <a:pt x="268" y="1"/>
                    <a:pt x="269" y="1"/>
                  </a:cubicBezTo>
                  <a:lnTo>
                    <a:pt x="269" y="1"/>
                  </a:lnTo>
                  <a:cubicBezTo>
                    <a:pt x="269" y="1"/>
                    <a:pt x="270" y="1"/>
                    <a:pt x="270" y="1"/>
                  </a:cubicBezTo>
                  <a:close/>
                  <a:moveTo>
                    <a:pt x="269" y="1"/>
                  </a:moveTo>
                  <a:cubicBezTo>
                    <a:pt x="92" y="6"/>
                    <a:pt x="1" y="222"/>
                    <a:pt x="130" y="347"/>
                  </a:cubicBezTo>
                  <a:cubicBezTo>
                    <a:pt x="170" y="387"/>
                    <a:pt x="219" y="405"/>
                    <a:pt x="267" y="405"/>
                  </a:cubicBezTo>
                  <a:cubicBezTo>
                    <a:pt x="370" y="405"/>
                    <a:pt x="469" y="324"/>
                    <a:pt x="472" y="203"/>
                  </a:cubicBezTo>
                  <a:cubicBezTo>
                    <a:pt x="472" y="93"/>
                    <a:pt x="378" y="3"/>
                    <a:pt x="26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2" name="Google Shape;14522;p93"/>
            <p:cNvSpPr/>
            <p:nvPr/>
          </p:nvSpPr>
          <p:spPr>
            <a:xfrm>
              <a:off x="5412824" y="2470502"/>
              <a:ext cx="212548" cy="279795"/>
            </a:xfrm>
            <a:custGeom>
              <a:avLst/>
              <a:gdLst/>
              <a:ahLst/>
              <a:cxnLst/>
              <a:rect l="l" t="t" r="r" b="b"/>
              <a:pathLst>
                <a:path w="8104" h="10668" extrusionOk="0">
                  <a:moveTo>
                    <a:pt x="203" y="0"/>
                  </a:moveTo>
                  <a:cubicBezTo>
                    <a:pt x="92" y="0"/>
                    <a:pt x="1" y="92"/>
                    <a:pt x="1" y="202"/>
                  </a:cubicBezTo>
                  <a:lnTo>
                    <a:pt x="1" y="10466"/>
                  </a:lnTo>
                  <a:cubicBezTo>
                    <a:pt x="1" y="10576"/>
                    <a:pt x="92" y="10668"/>
                    <a:pt x="203" y="10668"/>
                  </a:cubicBezTo>
                  <a:lnTo>
                    <a:pt x="7902" y="10668"/>
                  </a:lnTo>
                  <a:cubicBezTo>
                    <a:pt x="8012" y="10668"/>
                    <a:pt x="8104" y="10576"/>
                    <a:pt x="8104" y="10466"/>
                  </a:cubicBezTo>
                  <a:lnTo>
                    <a:pt x="8104" y="202"/>
                  </a:lnTo>
                  <a:cubicBezTo>
                    <a:pt x="8104" y="92"/>
                    <a:pt x="8012" y="0"/>
                    <a:pt x="7902" y="0"/>
                  </a:cubicBezTo>
                  <a:lnTo>
                    <a:pt x="6833" y="0"/>
                  </a:lnTo>
                  <a:cubicBezTo>
                    <a:pt x="6578" y="15"/>
                    <a:pt x="6578" y="385"/>
                    <a:pt x="6833" y="399"/>
                  </a:cubicBezTo>
                  <a:lnTo>
                    <a:pt x="7704" y="399"/>
                  </a:lnTo>
                  <a:lnTo>
                    <a:pt x="7704" y="10264"/>
                  </a:lnTo>
                  <a:lnTo>
                    <a:pt x="405" y="10264"/>
                  </a:lnTo>
                  <a:lnTo>
                    <a:pt x="405" y="399"/>
                  </a:lnTo>
                  <a:lnTo>
                    <a:pt x="1271" y="399"/>
                  </a:lnTo>
                  <a:cubicBezTo>
                    <a:pt x="1526" y="385"/>
                    <a:pt x="1526" y="15"/>
                    <a:pt x="127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3" name="Google Shape;14523;p93"/>
            <p:cNvSpPr/>
            <p:nvPr/>
          </p:nvSpPr>
          <p:spPr>
            <a:xfrm>
              <a:off x="5440835" y="2498513"/>
              <a:ext cx="77896" cy="105907"/>
            </a:xfrm>
            <a:custGeom>
              <a:avLst/>
              <a:gdLst/>
              <a:ahLst/>
              <a:cxnLst/>
              <a:rect l="l" t="t" r="r" b="b"/>
              <a:pathLst>
                <a:path w="2970" h="4038" extrusionOk="0">
                  <a:moveTo>
                    <a:pt x="1699" y="404"/>
                  </a:moveTo>
                  <a:cubicBezTo>
                    <a:pt x="1945" y="404"/>
                    <a:pt x="2142" y="602"/>
                    <a:pt x="2142" y="842"/>
                  </a:cubicBezTo>
                  <a:lnTo>
                    <a:pt x="2142" y="1275"/>
                  </a:lnTo>
                  <a:cubicBezTo>
                    <a:pt x="2132" y="1627"/>
                    <a:pt x="1844" y="1911"/>
                    <a:pt x="1488" y="1911"/>
                  </a:cubicBezTo>
                  <a:cubicBezTo>
                    <a:pt x="1132" y="1911"/>
                    <a:pt x="843" y="1627"/>
                    <a:pt x="833" y="1275"/>
                  </a:cubicBezTo>
                  <a:lnTo>
                    <a:pt x="833" y="847"/>
                  </a:lnTo>
                  <a:lnTo>
                    <a:pt x="833" y="842"/>
                  </a:lnTo>
                  <a:cubicBezTo>
                    <a:pt x="833" y="602"/>
                    <a:pt x="1031" y="404"/>
                    <a:pt x="1276" y="404"/>
                  </a:cubicBezTo>
                  <a:close/>
                  <a:moveTo>
                    <a:pt x="1714" y="2300"/>
                  </a:moveTo>
                  <a:lnTo>
                    <a:pt x="1714" y="2421"/>
                  </a:lnTo>
                  <a:cubicBezTo>
                    <a:pt x="1714" y="2498"/>
                    <a:pt x="1733" y="2565"/>
                    <a:pt x="1772" y="2632"/>
                  </a:cubicBezTo>
                  <a:lnTo>
                    <a:pt x="1497" y="2902"/>
                  </a:lnTo>
                  <a:cubicBezTo>
                    <a:pt x="1495" y="2904"/>
                    <a:pt x="1491" y="2905"/>
                    <a:pt x="1488" y="2905"/>
                  </a:cubicBezTo>
                  <a:cubicBezTo>
                    <a:pt x="1484" y="2905"/>
                    <a:pt x="1481" y="2904"/>
                    <a:pt x="1478" y="2902"/>
                  </a:cubicBezTo>
                  <a:lnTo>
                    <a:pt x="1204" y="2632"/>
                  </a:lnTo>
                  <a:cubicBezTo>
                    <a:pt x="1242" y="2565"/>
                    <a:pt x="1262" y="2498"/>
                    <a:pt x="1257" y="2421"/>
                  </a:cubicBezTo>
                  <a:lnTo>
                    <a:pt x="1257" y="2300"/>
                  </a:lnTo>
                  <a:cubicBezTo>
                    <a:pt x="1334" y="2317"/>
                    <a:pt x="1411" y="2326"/>
                    <a:pt x="1487" y="2326"/>
                  </a:cubicBezTo>
                  <a:cubicBezTo>
                    <a:pt x="1564" y="2326"/>
                    <a:pt x="1639" y="2317"/>
                    <a:pt x="1714" y="2300"/>
                  </a:cubicBezTo>
                  <a:close/>
                  <a:moveTo>
                    <a:pt x="2099" y="2868"/>
                  </a:moveTo>
                  <a:lnTo>
                    <a:pt x="2445" y="3041"/>
                  </a:lnTo>
                  <a:cubicBezTo>
                    <a:pt x="2522" y="3080"/>
                    <a:pt x="2570" y="3162"/>
                    <a:pt x="2570" y="3248"/>
                  </a:cubicBezTo>
                  <a:lnTo>
                    <a:pt x="2570" y="3624"/>
                  </a:lnTo>
                  <a:cubicBezTo>
                    <a:pt x="2570" y="3633"/>
                    <a:pt x="2566" y="3638"/>
                    <a:pt x="2556" y="3638"/>
                  </a:cubicBezTo>
                  <a:lnTo>
                    <a:pt x="420" y="3638"/>
                  </a:lnTo>
                  <a:cubicBezTo>
                    <a:pt x="410" y="3638"/>
                    <a:pt x="405" y="3633"/>
                    <a:pt x="405" y="3624"/>
                  </a:cubicBezTo>
                  <a:lnTo>
                    <a:pt x="405" y="3248"/>
                  </a:lnTo>
                  <a:cubicBezTo>
                    <a:pt x="405" y="3162"/>
                    <a:pt x="453" y="3080"/>
                    <a:pt x="530" y="3041"/>
                  </a:cubicBezTo>
                  <a:lnTo>
                    <a:pt x="877" y="2868"/>
                  </a:lnTo>
                  <a:lnTo>
                    <a:pt x="1194" y="3186"/>
                  </a:lnTo>
                  <a:cubicBezTo>
                    <a:pt x="1276" y="3267"/>
                    <a:pt x="1382" y="3308"/>
                    <a:pt x="1488" y="3308"/>
                  </a:cubicBezTo>
                  <a:cubicBezTo>
                    <a:pt x="1594" y="3308"/>
                    <a:pt x="1699" y="3267"/>
                    <a:pt x="1781" y="3186"/>
                  </a:cubicBezTo>
                  <a:lnTo>
                    <a:pt x="2099" y="2868"/>
                  </a:lnTo>
                  <a:close/>
                  <a:moveTo>
                    <a:pt x="1271" y="0"/>
                  </a:moveTo>
                  <a:cubicBezTo>
                    <a:pt x="804" y="0"/>
                    <a:pt x="429" y="380"/>
                    <a:pt x="429" y="842"/>
                  </a:cubicBezTo>
                  <a:lnTo>
                    <a:pt x="429" y="1275"/>
                  </a:lnTo>
                  <a:cubicBezTo>
                    <a:pt x="429" y="1607"/>
                    <a:pt x="593" y="1920"/>
                    <a:pt x="862" y="2117"/>
                  </a:cubicBezTo>
                  <a:lnTo>
                    <a:pt x="862" y="2421"/>
                  </a:lnTo>
                  <a:cubicBezTo>
                    <a:pt x="857" y="2425"/>
                    <a:pt x="857" y="2430"/>
                    <a:pt x="853" y="2430"/>
                  </a:cubicBezTo>
                  <a:lnTo>
                    <a:pt x="352" y="2680"/>
                  </a:lnTo>
                  <a:cubicBezTo>
                    <a:pt x="136" y="2786"/>
                    <a:pt x="1" y="3008"/>
                    <a:pt x="6" y="3243"/>
                  </a:cubicBezTo>
                  <a:lnTo>
                    <a:pt x="6" y="3624"/>
                  </a:lnTo>
                  <a:cubicBezTo>
                    <a:pt x="6" y="3850"/>
                    <a:pt x="189" y="4033"/>
                    <a:pt x="420" y="4037"/>
                  </a:cubicBezTo>
                  <a:lnTo>
                    <a:pt x="2556" y="4037"/>
                  </a:lnTo>
                  <a:cubicBezTo>
                    <a:pt x="2782" y="4033"/>
                    <a:pt x="2970" y="3850"/>
                    <a:pt x="2970" y="3624"/>
                  </a:cubicBezTo>
                  <a:lnTo>
                    <a:pt x="2970" y="3243"/>
                  </a:lnTo>
                  <a:cubicBezTo>
                    <a:pt x="2970" y="3008"/>
                    <a:pt x="2835" y="2786"/>
                    <a:pt x="2623" y="2680"/>
                  </a:cubicBezTo>
                  <a:lnTo>
                    <a:pt x="2123" y="2430"/>
                  </a:lnTo>
                  <a:cubicBezTo>
                    <a:pt x="2118" y="2430"/>
                    <a:pt x="2113" y="2425"/>
                    <a:pt x="2113" y="2421"/>
                  </a:cubicBezTo>
                  <a:lnTo>
                    <a:pt x="2113" y="2117"/>
                  </a:lnTo>
                  <a:cubicBezTo>
                    <a:pt x="2383" y="1920"/>
                    <a:pt x="2541" y="1607"/>
                    <a:pt x="2541" y="1271"/>
                  </a:cubicBezTo>
                  <a:lnTo>
                    <a:pt x="2541" y="842"/>
                  </a:lnTo>
                  <a:cubicBezTo>
                    <a:pt x="2541" y="380"/>
                    <a:pt x="2166" y="0"/>
                    <a:pt x="169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4" name="Google Shape;14524;p93"/>
            <p:cNvSpPr/>
            <p:nvPr/>
          </p:nvSpPr>
          <p:spPr>
            <a:xfrm>
              <a:off x="5530690" y="2504178"/>
              <a:ext cx="66670" cy="32968"/>
            </a:xfrm>
            <a:custGeom>
              <a:avLst/>
              <a:gdLst/>
              <a:ahLst/>
              <a:cxnLst/>
              <a:rect l="l" t="t" r="r" b="b"/>
              <a:pathLst>
                <a:path w="2542" h="1257" extrusionOk="0">
                  <a:moveTo>
                    <a:pt x="2137" y="400"/>
                  </a:moveTo>
                  <a:lnTo>
                    <a:pt x="2137" y="857"/>
                  </a:lnTo>
                  <a:lnTo>
                    <a:pt x="400" y="857"/>
                  </a:lnTo>
                  <a:lnTo>
                    <a:pt x="400" y="400"/>
                  </a:lnTo>
                  <a:close/>
                  <a:moveTo>
                    <a:pt x="198" y="1"/>
                  </a:moveTo>
                  <a:cubicBezTo>
                    <a:pt x="87" y="1"/>
                    <a:pt x="1" y="87"/>
                    <a:pt x="1" y="198"/>
                  </a:cubicBezTo>
                  <a:lnTo>
                    <a:pt x="1" y="1059"/>
                  </a:lnTo>
                  <a:cubicBezTo>
                    <a:pt x="1" y="1165"/>
                    <a:pt x="92" y="1257"/>
                    <a:pt x="198" y="1257"/>
                  </a:cubicBezTo>
                  <a:lnTo>
                    <a:pt x="2339" y="1257"/>
                  </a:lnTo>
                  <a:cubicBezTo>
                    <a:pt x="2450" y="1257"/>
                    <a:pt x="2541" y="1165"/>
                    <a:pt x="2541" y="1055"/>
                  </a:cubicBezTo>
                  <a:lnTo>
                    <a:pt x="2541" y="198"/>
                  </a:lnTo>
                  <a:cubicBezTo>
                    <a:pt x="2541" y="87"/>
                    <a:pt x="2450" y="1"/>
                    <a:pt x="233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5" name="Google Shape;14525;p93"/>
            <p:cNvSpPr/>
            <p:nvPr/>
          </p:nvSpPr>
          <p:spPr>
            <a:xfrm>
              <a:off x="5528670" y="2549106"/>
              <a:ext cx="70578" cy="10517"/>
            </a:xfrm>
            <a:custGeom>
              <a:avLst/>
              <a:gdLst/>
              <a:ahLst/>
              <a:cxnLst/>
              <a:rect l="l" t="t" r="r" b="b"/>
              <a:pathLst>
                <a:path w="2691" h="401" extrusionOk="0">
                  <a:moveTo>
                    <a:pt x="257" y="0"/>
                  </a:moveTo>
                  <a:cubicBezTo>
                    <a:pt x="1" y="0"/>
                    <a:pt x="2" y="401"/>
                    <a:pt x="262" y="401"/>
                  </a:cubicBezTo>
                  <a:cubicBezTo>
                    <a:pt x="266" y="401"/>
                    <a:pt x="271" y="400"/>
                    <a:pt x="275" y="400"/>
                  </a:cubicBezTo>
                  <a:lnTo>
                    <a:pt x="2416" y="400"/>
                  </a:lnTo>
                  <a:cubicBezTo>
                    <a:pt x="2421" y="400"/>
                    <a:pt x="2425" y="401"/>
                    <a:pt x="2430" y="401"/>
                  </a:cubicBezTo>
                  <a:cubicBezTo>
                    <a:pt x="2689" y="401"/>
                    <a:pt x="2691" y="0"/>
                    <a:pt x="2434" y="0"/>
                  </a:cubicBezTo>
                  <a:cubicBezTo>
                    <a:pt x="2428" y="0"/>
                    <a:pt x="2422" y="0"/>
                    <a:pt x="2416" y="1"/>
                  </a:cubicBezTo>
                  <a:lnTo>
                    <a:pt x="275" y="1"/>
                  </a:lnTo>
                  <a:cubicBezTo>
                    <a:pt x="269" y="0"/>
                    <a:pt x="263" y="0"/>
                    <a:pt x="25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6" name="Google Shape;14526;p93"/>
            <p:cNvSpPr/>
            <p:nvPr/>
          </p:nvSpPr>
          <p:spPr>
            <a:xfrm>
              <a:off x="5528670" y="2571452"/>
              <a:ext cx="37007" cy="10517"/>
            </a:xfrm>
            <a:custGeom>
              <a:avLst/>
              <a:gdLst/>
              <a:ahLst/>
              <a:cxnLst/>
              <a:rect l="l" t="t" r="r" b="b"/>
              <a:pathLst>
                <a:path w="1411" h="401" extrusionOk="0">
                  <a:moveTo>
                    <a:pt x="262" y="0"/>
                  </a:moveTo>
                  <a:cubicBezTo>
                    <a:pt x="2" y="0"/>
                    <a:pt x="1" y="400"/>
                    <a:pt x="257" y="400"/>
                  </a:cubicBezTo>
                  <a:cubicBezTo>
                    <a:pt x="263" y="400"/>
                    <a:pt x="269" y="400"/>
                    <a:pt x="275" y="400"/>
                  </a:cubicBezTo>
                  <a:lnTo>
                    <a:pt x="1132" y="400"/>
                  </a:lnTo>
                  <a:cubicBezTo>
                    <a:pt x="1138" y="400"/>
                    <a:pt x="1144" y="400"/>
                    <a:pt x="1150" y="400"/>
                  </a:cubicBezTo>
                  <a:cubicBezTo>
                    <a:pt x="1411" y="400"/>
                    <a:pt x="1409" y="0"/>
                    <a:pt x="1145" y="0"/>
                  </a:cubicBezTo>
                  <a:cubicBezTo>
                    <a:pt x="1141" y="0"/>
                    <a:pt x="1136" y="0"/>
                    <a:pt x="1132" y="0"/>
                  </a:cubicBezTo>
                  <a:lnTo>
                    <a:pt x="275" y="0"/>
                  </a:lnTo>
                  <a:cubicBezTo>
                    <a:pt x="271" y="0"/>
                    <a:pt x="266" y="0"/>
                    <a:pt x="26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7" name="Google Shape;14527;p93"/>
            <p:cNvSpPr/>
            <p:nvPr/>
          </p:nvSpPr>
          <p:spPr>
            <a:xfrm>
              <a:off x="5438946" y="2616379"/>
              <a:ext cx="160302" cy="10517"/>
            </a:xfrm>
            <a:custGeom>
              <a:avLst/>
              <a:gdLst/>
              <a:ahLst/>
              <a:cxnLst/>
              <a:rect l="l" t="t" r="r" b="b"/>
              <a:pathLst>
                <a:path w="6112" h="401" extrusionOk="0">
                  <a:moveTo>
                    <a:pt x="261" y="0"/>
                  </a:moveTo>
                  <a:cubicBezTo>
                    <a:pt x="0" y="0"/>
                    <a:pt x="0" y="400"/>
                    <a:pt x="261" y="400"/>
                  </a:cubicBezTo>
                  <a:cubicBezTo>
                    <a:pt x="266" y="400"/>
                    <a:pt x="270" y="400"/>
                    <a:pt x="275" y="400"/>
                  </a:cubicBezTo>
                  <a:lnTo>
                    <a:pt x="5837" y="400"/>
                  </a:lnTo>
                  <a:cubicBezTo>
                    <a:pt x="5842" y="400"/>
                    <a:pt x="5847" y="400"/>
                    <a:pt x="5851" y="400"/>
                  </a:cubicBezTo>
                  <a:cubicBezTo>
                    <a:pt x="6112" y="400"/>
                    <a:pt x="6112" y="0"/>
                    <a:pt x="5851" y="0"/>
                  </a:cubicBezTo>
                  <a:cubicBezTo>
                    <a:pt x="5847" y="0"/>
                    <a:pt x="5842" y="0"/>
                    <a:pt x="5837" y="0"/>
                  </a:cubicBezTo>
                  <a:lnTo>
                    <a:pt x="275" y="0"/>
                  </a:lnTo>
                  <a:cubicBezTo>
                    <a:pt x="270" y="0"/>
                    <a:pt x="266" y="0"/>
                    <a:pt x="26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8" name="Google Shape;14528;p93"/>
            <p:cNvSpPr/>
            <p:nvPr/>
          </p:nvSpPr>
          <p:spPr>
            <a:xfrm>
              <a:off x="5438946" y="2638830"/>
              <a:ext cx="25782" cy="10517"/>
            </a:xfrm>
            <a:custGeom>
              <a:avLst/>
              <a:gdLst/>
              <a:ahLst/>
              <a:cxnLst/>
              <a:rect l="l" t="t" r="r" b="b"/>
              <a:pathLst>
                <a:path w="983" h="401" extrusionOk="0">
                  <a:moveTo>
                    <a:pt x="257" y="0"/>
                  </a:moveTo>
                  <a:cubicBezTo>
                    <a:pt x="0" y="0"/>
                    <a:pt x="2" y="401"/>
                    <a:pt x="261" y="401"/>
                  </a:cubicBezTo>
                  <a:cubicBezTo>
                    <a:pt x="266" y="401"/>
                    <a:pt x="270" y="401"/>
                    <a:pt x="275" y="400"/>
                  </a:cubicBezTo>
                  <a:lnTo>
                    <a:pt x="703" y="400"/>
                  </a:lnTo>
                  <a:cubicBezTo>
                    <a:pt x="708" y="401"/>
                    <a:pt x="712" y="401"/>
                    <a:pt x="717" y="401"/>
                  </a:cubicBezTo>
                  <a:cubicBezTo>
                    <a:pt x="981" y="401"/>
                    <a:pt x="983" y="0"/>
                    <a:pt x="721" y="0"/>
                  </a:cubicBezTo>
                  <a:cubicBezTo>
                    <a:pt x="715" y="0"/>
                    <a:pt x="709" y="1"/>
                    <a:pt x="703" y="1"/>
                  </a:cubicBezTo>
                  <a:lnTo>
                    <a:pt x="275" y="1"/>
                  </a:lnTo>
                  <a:cubicBezTo>
                    <a:pt x="269" y="1"/>
                    <a:pt x="263" y="0"/>
                    <a:pt x="25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29" name="Google Shape;14529;p93"/>
            <p:cNvSpPr/>
            <p:nvPr/>
          </p:nvSpPr>
          <p:spPr>
            <a:xfrm>
              <a:off x="5438946" y="2706104"/>
              <a:ext cx="25782" cy="10517"/>
            </a:xfrm>
            <a:custGeom>
              <a:avLst/>
              <a:gdLst/>
              <a:ahLst/>
              <a:cxnLst/>
              <a:rect l="l" t="t" r="r" b="b"/>
              <a:pathLst>
                <a:path w="983" h="401" extrusionOk="0">
                  <a:moveTo>
                    <a:pt x="261" y="0"/>
                  </a:moveTo>
                  <a:cubicBezTo>
                    <a:pt x="0" y="0"/>
                    <a:pt x="0" y="400"/>
                    <a:pt x="261" y="400"/>
                  </a:cubicBezTo>
                  <a:cubicBezTo>
                    <a:pt x="266" y="400"/>
                    <a:pt x="270" y="400"/>
                    <a:pt x="275" y="400"/>
                  </a:cubicBezTo>
                  <a:lnTo>
                    <a:pt x="703" y="400"/>
                  </a:lnTo>
                  <a:cubicBezTo>
                    <a:pt x="708" y="400"/>
                    <a:pt x="713" y="400"/>
                    <a:pt x="717" y="400"/>
                  </a:cubicBezTo>
                  <a:cubicBezTo>
                    <a:pt x="982" y="400"/>
                    <a:pt x="982" y="0"/>
                    <a:pt x="717" y="0"/>
                  </a:cubicBezTo>
                  <a:cubicBezTo>
                    <a:pt x="713" y="0"/>
                    <a:pt x="708" y="0"/>
                    <a:pt x="703" y="1"/>
                  </a:cubicBezTo>
                  <a:lnTo>
                    <a:pt x="275" y="1"/>
                  </a:lnTo>
                  <a:cubicBezTo>
                    <a:pt x="270" y="0"/>
                    <a:pt x="266" y="0"/>
                    <a:pt x="26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0" name="Google Shape;14530;p93"/>
            <p:cNvSpPr/>
            <p:nvPr/>
          </p:nvSpPr>
          <p:spPr>
            <a:xfrm>
              <a:off x="5438946" y="2683627"/>
              <a:ext cx="25782" cy="10517"/>
            </a:xfrm>
            <a:custGeom>
              <a:avLst/>
              <a:gdLst/>
              <a:ahLst/>
              <a:cxnLst/>
              <a:rect l="l" t="t" r="r" b="b"/>
              <a:pathLst>
                <a:path w="983" h="401" extrusionOk="0">
                  <a:moveTo>
                    <a:pt x="261" y="1"/>
                  </a:moveTo>
                  <a:cubicBezTo>
                    <a:pt x="0" y="1"/>
                    <a:pt x="0" y="401"/>
                    <a:pt x="261" y="401"/>
                  </a:cubicBezTo>
                  <a:cubicBezTo>
                    <a:pt x="266" y="401"/>
                    <a:pt x="270" y="401"/>
                    <a:pt x="275" y="400"/>
                  </a:cubicBezTo>
                  <a:lnTo>
                    <a:pt x="703" y="400"/>
                  </a:lnTo>
                  <a:cubicBezTo>
                    <a:pt x="708" y="401"/>
                    <a:pt x="713" y="401"/>
                    <a:pt x="717" y="401"/>
                  </a:cubicBezTo>
                  <a:cubicBezTo>
                    <a:pt x="982" y="401"/>
                    <a:pt x="982" y="1"/>
                    <a:pt x="717" y="1"/>
                  </a:cubicBezTo>
                  <a:cubicBezTo>
                    <a:pt x="713" y="1"/>
                    <a:pt x="708" y="1"/>
                    <a:pt x="703" y="1"/>
                  </a:cubicBezTo>
                  <a:lnTo>
                    <a:pt x="275" y="1"/>
                  </a:lnTo>
                  <a:cubicBezTo>
                    <a:pt x="270" y="1"/>
                    <a:pt x="266" y="1"/>
                    <a:pt x="26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1" name="Google Shape;14531;p93"/>
            <p:cNvSpPr/>
            <p:nvPr/>
          </p:nvSpPr>
          <p:spPr>
            <a:xfrm>
              <a:off x="5439576" y="2661307"/>
              <a:ext cx="24392" cy="10491"/>
            </a:xfrm>
            <a:custGeom>
              <a:avLst/>
              <a:gdLst/>
              <a:ahLst/>
              <a:cxnLst/>
              <a:rect l="l" t="t" r="r" b="b"/>
              <a:pathLst>
                <a:path w="930" h="400" extrusionOk="0">
                  <a:moveTo>
                    <a:pt x="251" y="0"/>
                  </a:moveTo>
                  <a:cubicBezTo>
                    <a:pt x="1" y="10"/>
                    <a:pt x="1" y="385"/>
                    <a:pt x="251" y="400"/>
                  </a:cubicBezTo>
                  <a:lnTo>
                    <a:pt x="679" y="400"/>
                  </a:lnTo>
                  <a:cubicBezTo>
                    <a:pt x="929" y="385"/>
                    <a:pt x="929" y="10"/>
                    <a:pt x="67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2" name="Google Shape;14532;p93"/>
            <p:cNvSpPr/>
            <p:nvPr/>
          </p:nvSpPr>
          <p:spPr>
            <a:xfrm>
              <a:off x="5472517" y="2638830"/>
              <a:ext cx="48259" cy="10517"/>
            </a:xfrm>
            <a:custGeom>
              <a:avLst/>
              <a:gdLst/>
              <a:ahLst/>
              <a:cxnLst/>
              <a:rect l="l" t="t" r="r" b="b"/>
              <a:pathLst>
                <a:path w="1840" h="401" extrusionOk="0">
                  <a:moveTo>
                    <a:pt x="262" y="0"/>
                  </a:moveTo>
                  <a:cubicBezTo>
                    <a:pt x="0" y="0"/>
                    <a:pt x="2" y="401"/>
                    <a:pt x="266" y="401"/>
                  </a:cubicBezTo>
                  <a:cubicBezTo>
                    <a:pt x="270" y="401"/>
                    <a:pt x="275" y="401"/>
                    <a:pt x="280" y="400"/>
                  </a:cubicBezTo>
                  <a:lnTo>
                    <a:pt x="1564" y="400"/>
                  </a:lnTo>
                  <a:cubicBezTo>
                    <a:pt x="1569" y="401"/>
                    <a:pt x="1574" y="401"/>
                    <a:pt x="1578" y="401"/>
                  </a:cubicBezTo>
                  <a:cubicBezTo>
                    <a:pt x="1838" y="401"/>
                    <a:pt x="1839" y="0"/>
                    <a:pt x="1582" y="0"/>
                  </a:cubicBezTo>
                  <a:cubicBezTo>
                    <a:pt x="1576" y="0"/>
                    <a:pt x="1571" y="1"/>
                    <a:pt x="1564" y="1"/>
                  </a:cubicBezTo>
                  <a:lnTo>
                    <a:pt x="280" y="1"/>
                  </a:lnTo>
                  <a:cubicBezTo>
                    <a:pt x="274" y="1"/>
                    <a:pt x="268" y="0"/>
                    <a:pt x="26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3" name="Google Shape;14533;p93"/>
            <p:cNvSpPr/>
            <p:nvPr/>
          </p:nvSpPr>
          <p:spPr>
            <a:xfrm>
              <a:off x="5473278" y="2706104"/>
              <a:ext cx="69949" cy="10517"/>
            </a:xfrm>
            <a:custGeom>
              <a:avLst/>
              <a:gdLst/>
              <a:ahLst/>
              <a:cxnLst/>
              <a:rect l="l" t="t" r="r" b="b"/>
              <a:pathLst>
                <a:path w="2667" h="401" extrusionOk="0">
                  <a:moveTo>
                    <a:pt x="2406" y="0"/>
                  </a:moveTo>
                  <a:cubicBezTo>
                    <a:pt x="2401" y="0"/>
                    <a:pt x="2397" y="0"/>
                    <a:pt x="2392" y="1"/>
                  </a:cubicBezTo>
                  <a:lnTo>
                    <a:pt x="251" y="1"/>
                  </a:lnTo>
                  <a:cubicBezTo>
                    <a:pt x="1" y="15"/>
                    <a:pt x="1" y="386"/>
                    <a:pt x="251" y="400"/>
                  </a:cubicBezTo>
                  <a:lnTo>
                    <a:pt x="2392" y="400"/>
                  </a:lnTo>
                  <a:cubicBezTo>
                    <a:pt x="2397" y="400"/>
                    <a:pt x="2401" y="400"/>
                    <a:pt x="2406" y="400"/>
                  </a:cubicBezTo>
                  <a:cubicBezTo>
                    <a:pt x="2666" y="400"/>
                    <a:pt x="2666" y="0"/>
                    <a:pt x="240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4" name="Google Shape;14534;p93"/>
            <p:cNvSpPr/>
            <p:nvPr/>
          </p:nvSpPr>
          <p:spPr>
            <a:xfrm>
              <a:off x="5472517" y="2683627"/>
              <a:ext cx="48232" cy="10517"/>
            </a:xfrm>
            <a:custGeom>
              <a:avLst/>
              <a:gdLst/>
              <a:ahLst/>
              <a:cxnLst/>
              <a:rect l="l" t="t" r="r" b="b"/>
              <a:pathLst>
                <a:path w="1839" h="401" extrusionOk="0">
                  <a:moveTo>
                    <a:pt x="266" y="1"/>
                  </a:moveTo>
                  <a:cubicBezTo>
                    <a:pt x="0" y="1"/>
                    <a:pt x="0" y="401"/>
                    <a:pt x="266" y="401"/>
                  </a:cubicBezTo>
                  <a:cubicBezTo>
                    <a:pt x="270" y="401"/>
                    <a:pt x="275" y="401"/>
                    <a:pt x="280" y="400"/>
                  </a:cubicBezTo>
                  <a:lnTo>
                    <a:pt x="1564" y="400"/>
                  </a:lnTo>
                  <a:cubicBezTo>
                    <a:pt x="1569" y="401"/>
                    <a:pt x="1574" y="401"/>
                    <a:pt x="1578" y="401"/>
                  </a:cubicBezTo>
                  <a:cubicBezTo>
                    <a:pt x="1839" y="401"/>
                    <a:pt x="1839" y="1"/>
                    <a:pt x="1578" y="1"/>
                  </a:cubicBezTo>
                  <a:cubicBezTo>
                    <a:pt x="1574" y="1"/>
                    <a:pt x="1569" y="1"/>
                    <a:pt x="1564" y="1"/>
                  </a:cubicBezTo>
                  <a:lnTo>
                    <a:pt x="280" y="1"/>
                  </a:lnTo>
                  <a:cubicBezTo>
                    <a:pt x="275" y="1"/>
                    <a:pt x="270" y="1"/>
                    <a:pt x="26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5" name="Google Shape;14535;p93"/>
            <p:cNvSpPr/>
            <p:nvPr/>
          </p:nvSpPr>
          <p:spPr>
            <a:xfrm>
              <a:off x="5473147" y="2661307"/>
              <a:ext cx="69450" cy="10491"/>
            </a:xfrm>
            <a:custGeom>
              <a:avLst/>
              <a:gdLst/>
              <a:ahLst/>
              <a:cxnLst/>
              <a:rect l="l" t="t" r="r" b="b"/>
              <a:pathLst>
                <a:path w="2648" h="400" extrusionOk="0">
                  <a:moveTo>
                    <a:pt x="256" y="0"/>
                  </a:moveTo>
                  <a:cubicBezTo>
                    <a:pt x="1" y="10"/>
                    <a:pt x="1" y="385"/>
                    <a:pt x="256" y="400"/>
                  </a:cubicBezTo>
                  <a:lnTo>
                    <a:pt x="2392" y="400"/>
                  </a:lnTo>
                  <a:cubicBezTo>
                    <a:pt x="2647" y="385"/>
                    <a:pt x="2647" y="10"/>
                    <a:pt x="239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6" name="Google Shape;14536;p93"/>
            <p:cNvSpPr/>
            <p:nvPr/>
          </p:nvSpPr>
          <p:spPr>
            <a:xfrm>
              <a:off x="5556681" y="2661281"/>
              <a:ext cx="41938" cy="10543"/>
            </a:xfrm>
            <a:custGeom>
              <a:avLst/>
              <a:gdLst/>
              <a:ahLst/>
              <a:cxnLst/>
              <a:rect l="l" t="t" r="r" b="b"/>
              <a:pathLst>
                <a:path w="1599" h="402" extrusionOk="0">
                  <a:moveTo>
                    <a:pt x="262" y="1"/>
                  </a:moveTo>
                  <a:cubicBezTo>
                    <a:pt x="1" y="1"/>
                    <a:pt x="2" y="401"/>
                    <a:pt x="266" y="401"/>
                  </a:cubicBezTo>
                  <a:cubicBezTo>
                    <a:pt x="271" y="401"/>
                    <a:pt x="275" y="401"/>
                    <a:pt x="280" y="401"/>
                  </a:cubicBezTo>
                  <a:lnTo>
                    <a:pt x="1348" y="401"/>
                  </a:lnTo>
                  <a:cubicBezTo>
                    <a:pt x="1599" y="386"/>
                    <a:pt x="1599" y="11"/>
                    <a:pt x="1348" y="1"/>
                  </a:cubicBezTo>
                  <a:lnTo>
                    <a:pt x="280" y="1"/>
                  </a:lnTo>
                  <a:cubicBezTo>
                    <a:pt x="274" y="1"/>
                    <a:pt x="268" y="1"/>
                    <a:pt x="26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7" name="Google Shape;14537;p93"/>
            <p:cNvSpPr/>
            <p:nvPr/>
          </p:nvSpPr>
          <p:spPr>
            <a:xfrm>
              <a:off x="5556681" y="2638830"/>
              <a:ext cx="42567" cy="10517"/>
            </a:xfrm>
            <a:custGeom>
              <a:avLst/>
              <a:gdLst/>
              <a:ahLst/>
              <a:cxnLst/>
              <a:rect l="l" t="t" r="r" b="b"/>
              <a:pathLst>
                <a:path w="1623" h="401" extrusionOk="0">
                  <a:moveTo>
                    <a:pt x="262" y="0"/>
                  </a:moveTo>
                  <a:cubicBezTo>
                    <a:pt x="1" y="0"/>
                    <a:pt x="2" y="401"/>
                    <a:pt x="266" y="401"/>
                  </a:cubicBezTo>
                  <a:cubicBezTo>
                    <a:pt x="271" y="401"/>
                    <a:pt x="275" y="401"/>
                    <a:pt x="280" y="400"/>
                  </a:cubicBezTo>
                  <a:lnTo>
                    <a:pt x="1348" y="400"/>
                  </a:lnTo>
                  <a:cubicBezTo>
                    <a:pt x="1353" y="401"/>
                    <a:pt x="1357" y="401"/>
                    <a:pt x="1362" y="401"/>
                  </a:cubicBezTo>
                  <a:cubicBezTo>
                    <a:pt x="1621" y="401"/>
                    <a:pt x="1623" y="0"/>
                    <a:pt x="1366" y="0"/>
                  </a:cubicBezTo>
                  <a:cubicBezTo>
                    <a:pt x="1360" y="0"/>
                    <a:pt x="1354" y="1"/>
                    <a:pt x="1348" y="1"/>
                  </a:cubicBezTo>
                  <a:lnTo>
                    <a:pt x="280" y="1"/>
                  </a:lnTo>
                  <a:cubicBezTo>
                    <a:pt x="274" y="1"/>
                    <a:pt x="268" y="0"/>
                    <a:pt x="26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8" name="Google Shape;14538;p93"/>
            <p:cNvSpPr/>
            <p:nvPr/>
          </p:nvSpPr>
          <p:spPr>
            <a:xfrm>
              <a:off x="5556681" y="2683627"/>
              <a:ext cx="42567" cy="10517"/>
            </a:xfrm>
            <a:custGeom>
              <a:avLst/>
              <a:gdLst/>
              <a:ahLst/>
              <a:cxnLst/>
              <a:rect l="l" t="t" r="r" b="b"/>
              <a:pathLst>
                <a:path w="1623" h="401" extrusionOk="0">
                  <a:moveTo>
                    <a:pt x="266" y="1"/>
                  </a:moveTo>
                  <a:cubicBezTo>
                    <a:pt x="1" y="1"/>
                    <a:pt x="1" y="401"/>
                    <a:pt x="266" y="401"/>
                  </a:cubicBezTo>
                  <a:cubicBezTo>
                    <a:pt x="271" y="401"/>
                    <a:pt x="275" y="401"/>
                    <a:pt x="280" y="400"/>
                  </a:cubicBezTo>
                  <a:lnTo>
                    <a:pt x="1348" y="400"/>
                  </a:lnTo>
                  <a:cubicBezTo>
                    <a:pt x="1353" y="401"/>
                    <a:pt x="1358" y="401"/>
                    <a:pt x="1362" y="401"/>
                  </a:cubicBezTo>
                  <a:cubicBezTo>
                    <a:pt x="1623" y="401"/>
                    <a:pt x="1623" y="1"/>
                    <a:pt x="1362" y="1"/>
                  </a:cubicBezTo>
                  <a:cubicBezTo>
                    <a:pt x="1358" y="1"/>
                    <a:pt x="1353" y="1"/>
                    <a:pt x="1348" y="1"/>
                  </a:cubicBezTo>
                  <a:lnTo>
                    <a:pt x="280" y="1"/>
                  </a:lnTo>
                  <a:cubicBezTo>
                    <a:pt x="275" y="1"/>
                    <a:pt x="271" y="1"/>
                    <a:pt x="26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39" name="Google Shape;14539;p93"/>
            <p:cNvSpPr/>
            <p:nvPr/>
          </p:nvSpPr>
          <p:spPr>
            <a:xfrm>
              <a:off x="5556681" y="2706104"/>
              <a:ext cx="42567" cy="10517"/>
            </a:xfrm>
            <a:custGeom>
              <a:avLst/>
              <a:gdLst/>
              <a:ahLst/>
              <a:cxnLst/>
              <a:rect l="l" t="t" r="r" b="b"/>
              <a:pathLst>
                <a:path w="1623" h="401" extrusionOk="0">
                  <a:moveTo>
                    <a:pt x="266" y="0"/>
                  </a:moveTo>
                  <a:cubicBezTo>
                    <a:pt x="1" y="0"/>
                    <a:pt x="1" y="400"/>
                    <a:pt x="266" y="400"/>
                  </a:cubicBezTo>
                  <a:cubicBezTo>
                    <a:pt x="271" y="400"/>
                    <a:pt x="275" y="400"/>
                    <a:pt x="280" y="400"/>
                  </a:cubicBezTo>
                  <a:lnTo>
                    <a:pt x="1348" y="400"/>
                  </a:lnTo>
                  <a:cubicBezTo>
                    <a:pt x="1353" y="400"/>
                    <a:pt x="1358" y="400"/>
                    <a:pt x="1362" y="400"/>
                  </a:cubicBezTo>
                  <a:cubicBezTo>
                    <a:pt x="1623" y="400"/>
                    <a:pt x="1623" y="0"/>
                    <a:pt x="1362" y="0"/>
                  </a:cubicBezTo>
                  <a:cubicBezTo>
                    <a:pt x="1358" y="0"/>
                    <a:pt x="1353" y="0"/>
                    <a:pt x="1348" y="1"/>
                  </a:cubicBezTo>
                  <a:lnTo>
                    <a:pt x="280" y="1"/>
                  </a:lnTo>
                  <a:cubicBezTo>
                    <a:pt x="275" y="0"/>
                    <a:pt x="271" y="0"/>
                    <a:pt x="26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40" name="Google Shape;14540;p93"/>
          <p:cNvGrpSpPr/>
          <p:nvPr/>
        </p:nvGrpSpPr>
        <p:grpSpPr>
          <a:xfrm>
            <a:off x="5364617" y="4123268"/>
            <a:ext cx="285985" cy="322572"/>
            <a:chOff x="5364617" y="4307843"/>
            <a:chExt cx="285985" cy="322572"/>
          </a:xfrm>
        </p:grpSpPr>
        <p:sp>
          <p:nvSpPr>
            <p:cNvPr id="14541" name="Google Shape;14541;p93"/>
            <p:cNvSpPr/>
            <p:nvPr/>
          </p:nvSpPr>
          <p:spPr>
            <a:xfrm>
              <a:off x="5374977" y="4569305"/>
              <a:ext cx="84059" cy="52271"/>
            </a:xfrm>
            <a:custGeom>
              <a:avLst/>
              <a:gdLst/>
              <a:ahLst/>
              <a:cxnLst/>
              <a:rect l="l" t="t" r="r" b="b"/>
              <a:pathLst>
                <a:path w="3205" h="1993" extrusionOk="0">
                  <a:moveTo>
                    <a:pt x="2550" y="622"/>
                  </a:moveTo>
                  <a:cubicBezTo>
                    <a:pt x="2738" y="622"/>
                    <a:pt x="2738" y="906"/>
                    <a:pt x="2550" y="906"/>
                  </a:cubicBezTo>
                  <a:lnTo>
                    <a:pt x="606" y="906"/>
                  </a:lnTo>
                  <a:cubicBezTo>
                    <a:pt x="529" y="906"/>
                    <a:pt x="462" y="843"/>
                    <a:pt x="462" y="766"/>
                  </a:cubicBezTo>
                  <a:cubicBezTo>
                    <a:pt x="462" y="684"/>
                    <a:pt x="529" y="622"/>
                    <a:pt x="606" y="622"/>
                  </a:cubicBezTo>
                  <a:close/>
                  <a:moveTo>
                    <a:pt x="0" y="1"/>
                  </a:moveTo>
                  <a:lnTo>
                    <a:pt x="0" y="1993"/>
                  </a:lnTo>
                  <a:lnTo>
                    <a:pt x="3205" y="1993"/>
                  </a:lnTo>
                  <a:lnTo>
                    <a:pt x="3205" y="1"/>
                  </a:lnTo>
                  <a:close/>
                </a:path>
              </a:pathLst>
            </a:custGeom>
            <a:solidFill>
              <a:srgbClr val="98A9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2" name="Google Shape;14542;p93"/>
            <p:cNvSpPr/>
            <p:nvPr/>
          </p:nvSpPr>
          <p:spPr>
            <a:xfrm>
              <a:off x="5466328" y="4489547"/>
              <a:ext cx="84085" cy="132029"/>
            </a:xfrm>
            <a:custGeom>
              <a:avLst/>
              <a:gdLst/>
              <a:ahLst/>
              <a:cxnLst/>
              <a:rect l="l" t="t" r="r" b="b"/>
              <a:pathLst>
                <a:path w="3206" h="5034" extrusionOk="0">
                  <a:moveTo>
                    <a:pt x="2566" y="622"/>
                  </a:moveTo>
                  <a:cubicBezTo>
                    <a:pt x="2753" y="622"/>
                    <a:pt x="2753" y="906"/>
                    <a:pt x="2566" y="906"/>
                  </a:cubicBezTo>
                  <a:lnTo>
                    <a:pt x="622" y="906"/>
                  </a:lnTo>
                  <a:cubicBezTo>
                    <a:pt x="545" y="906"/>
                    <a:pt x="482" y="843"/>
                    <a:pt x="482" y="766"/>
                  </a:cubicBezTo>
                  <a:cubicBezTo>
                    <a:pt x="482" y="684"/>
                    <a:pt x="545" y="622"/>
                    <a:pt x="622" y="622"/>
                  </a:cubicBezTo>
                  <a:close/>
                  <a:moveTo>
                    <a:pt x="1" y="1"/>
                  </a:moveTo>
                  <a:lnTo>
                    <a:pt x="1" y="5034"/>
                  </a:lnTo>
                  <a:lnTo>
                    <a:pt x="3205" y="5034"/>
                  </a:lnTo>
                  <a:lnTo>
                    <a:pt x="3205" y="1"/>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3" name="Google Shape;14543;p93"/>
            <p:cNvSpPr/>
            <p:nvPr/>
          </p:nvSpPr>
          <p:spPr>
            <a:xfrm>
              <a:off x="5557835" y="4403731"/>
              <a:ext cx="87731" cy="217846"/>
            </a:xfrm>
            <a:custGeom>
              <a:avLst/>
              <a:gdLst/>
              <a:ahLst/>
              <a:cxnLst/>
              <a:rect l="l" t="t" r="r" b="b"/>
              <a:pathLst>
                <a:path w="3345" h="8306" extrusionOk="0">
                  <a:moveTo>
                    <a:pt x="2570" y="626"/>
                  </a:moveTo>
                  <a:cubicBezTo>
                    <a:pt x="2762" y="626"/>
                    <a:pt x="2762" y="910"/>
                    <a:pt x="2570" y="910"/>
                  </a:cubicBezTo>
                  <a:lnTo>
                    <a:pt x="631" y="910"/>
                  </a:lnTo>
                  <a:cubicBezTo>
                    <a:pt x="554" y="910"/>
                    <a:pt x="486" y="843"/>
                    <a:pt x="486" y="766"/>
                  </a:cubicBezTo>
                  <a:cubicBezTo>
                    <a:pt x="486" y="689"/>
                    <a:pt x="554" y="626"/>
                    <a:pt x="631" y="626"/>
                  </a:cubicBezTo>
                  <a:close/>
                  <a:moveTo>
                    <a:pt x="0" y="1"/>
                  </a:moveTo>
                  <a:lnTo>
                    <a:pt x="0" y="8306"/>
                  </a:lnTo>
                  <a:lnTo>
                    <a:pt x="3345" y="8306"/>
                  </a:lnTo>
                  <a:lnTo>
                    <a:pt x="3345" y="1"/>
                  </a:ln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4" name="Google Shape;14544;p93"/>
            <p:cNvSpPr/>
            <p:nvPr/>
          </p:nvSpPr>
          <p:spPr>
            <a:xfrm>
              <a:off x="5366007" y="4395023"/>
              <a:ext cx="284595" cy="235392"/>
            </a:xfrm>
            <a:custGeom>
              <a:avLst/>
              <a:gdLst/>
              <a:ahLst/>
              <a:cxnLst/>
              <a:rect l="l" t="t" r="r" b="b"/>
              <a:pathLst>
                <a:path w="10851" h="8975" extrusionOk="0">
                  <a:moveTo>
                    <a:pt x="3489" y="6699"/>
                  </a:moveTo>
                  <a:lnTo>
                    <a:pt x="3489" y="8590"/>
                  </a:lnTo>
                  <a:lnTo>
                    <a:pt x="395" y="8590"/>
                  </a:lnTo>
                  <a:lnTo>
                    <a:pt x="395" y="6699"/>
                  </a:lnTo>
                  <a:close/>
                  <a:moveTo>
                    <a:pt x="6978" y="3658"/>
                  </a:moveTo>
                  <a:lnTo>
                    <a:pt x="6978" y="8590"/>
                  </a:lnTo>
                  <a:lnTo>
                    <a:pt x="3884" y="8590"/>
                  </a:lnTo>
                  <a:lnTo>
                    <a:pt x="3884" y="6502"/>
                  </a:lnTo>
                  <a:lnTo>
                    <a:pt x="3884" y="3658"/>
                  </a:lnTo>
                  <a:close/>
                  <a:moveTo>
                    <a:pt x="7162" y="1"/>
                  </a:moveTo>
                  <a:cubicBezTo>
                    <a:pt x="7060" y="1"/>
                    <a:pt x="6978" y="90"/>
                    <a:pt x="6978" y="193"/>
                  </a:cubicBezTo>
                  <a:lnTo>
                    <a:pt x="6978" y="3268"/>
                  </a:lnTo>
                  <a:lnTo>
                    <a:pt x="3682" y="3268"/>
                  </a:lnTo>
                  <a:cubicBezTo>
                    <a:pt x="3576" y="3268"/>
                    <a:pt x="3489" y="3355"/>
                    <a:pt x="3489" y="3465"/>
                  </a:cubicBezTo>
                  <a:lnTo>
                    <a:pt x="3489" y="6309"/>
                  </a:lnTo>
                  <a:lnTo>
                    <a:pt x="198" y="6309"/>
                  </a:lnTo>
                  <a:cubicBezTo>
                    <a:pt x="87" y="6309"/>
                    <a:pt x="1" y="6396"/>
                    <a:pt x="1" y="6502"/>
                  </a:cubicBezTo>
                  <a:lnTo>
                    <a:pt x="1" y="8782"/>
                  </a:lnTo>
                  <a:cubicBezTo>
                    <a:pt x="1" y="8888"/>
                    <a:pt x="87" y="8975"/>
                    <a:pt x="198" y="8975"/>
                  </a:cubicBezTo>
                  <a:lnTo>
                    <a:pt x="10659" y="8975"/>
                  </a:lnTo>
                  <a:cubicBezTo>
                    <a:pt x="10764" y="8975"/>
                    <a:pt x="10851" y="8888"/>
                    <a:pt x="10851" y="8782"/>
                  </a:cubicBezTo>
                  <a:lnTo>
                    <a:pt x="10851" y="1680"/>
                  </a:lnTo>
                  <a:cubicBezTo>
                    <a:pt x="10851" y="1550"/>
                    <a:pt x="10754" y="1485"/>
                    <a:pt x="10656" y="1485"/>
                  </a:cubicBezTo>
                  <a:cubicBezTo>
                    <a:pt x="10559" y="1485"/>
                    <a:pt x="10461" y="1550"/>
                    <a:pt x="10461" y="1680"/>
                  </a:cubicBezTo>
                  <a:lnTo>
                    <a:pt x="10461" y="8590"/>
                  </a:lnTo>
                  <a:lnTo>
                    <a:pt x="7362" y="8590"/>
                  </a:lnTo>
                  <a:lnTo>
                    <a:pt x="7362" y="386"/>
                  </a:lnTo>
                  <a:lnTo>
                    <a:pt x="10461" y="386"/>
                  </a:lnTo>
                  <a:lnTo>
                    <a:pt x="10461" y="915"/>
                  </a:lnTo>
                  <a:cubicBezTo>
                    <a:pt x="10461" y="1018"/>
                    <a:pt x="10544" y="1108"/>
                    <a:pt x="10650" y="1108"/>
                  </a:cubicBezTo>
                  <a:cubicBezTo>
                    <a:pt x="10653" y="1108"/>
                    <a:pt x="10656" y="1108"/>
                    <a:pt x="10659" y="1108"/>
                  </a:cubicBezTo>
                  <a:cubicBezTo>
                    <a:pt x="10764" y="1108"/>
                    <a:pt x="10851" y="1021"/>
                    <a:pt x="10851" y="915"/>
                  </a:cubicBezTo>
                  <a:lnTo>
                    <a:pt x="10851" y="193"/>
                  </a:lnTo>
                  <a:cubicBezTo>
                    <a:pt x="10851" y="88"/>
                    <a:pt x="10764" y="1"/>
                    <a:pt x="10659" y="1"/>
                  </a:cubicBezTo>
                  <a:lnTo>
                    <a:pt x="7170" y="1"/>
                  </a:lnTo>
                  <a:cubicBezTo>
                    <a:pt x="7167" y="1"/>
                    <a:pt x="7165" y="1"/>
                    <a:pt x="716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5" name="Google Shape;14545;p93"/>
            <p:cNvSpPr/>
            <p:nvPr/>
          </p:nvSpPr>
          <p:spPr>
            <a:xfrm>
              <a:off x="5384052" y="4584202"/>
              <a:ext cx="64651" cy="10255"/>
            </a:xfrm>
            <a:custGeom>
              <a:avLst/>
              <a:gdLst/>
              <a:ahLst/>
              <a:cxnLst/>
              <a:rect l="l" t="t" r="r" b="b"/>
              <a:pathLst>
                <a:path w="2465" h="391" extrusionOk="0">
                  <a:moveTo>
                    <a:pt x="260" y="1"/>
                  </a:moveTo>
                  <a:cubicBezTo>
                    <a:pt x="1" y="1"/>
                    <a:pt x="1" y="390"/>
                    <a:pt x="260" y="390"/>
                  </a:cubicBezTo>
                  <a:lnTo>
                    <a:pt x="2204" y="390"/>
                  </a:lnTo>
                  <a:cubicBezTo>
                    <a:pt x="2464" y="390"/>
                    <a:pt x="2464" y="1"/>
                    <a:pt x="220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6" name="Google Shape;14546;p93"/>
            <p:cNvSpPr/>
            <p:nvPr/>
          </p:nvSpPr>
          <p:spPr>
            <a:xfrm>
              <a:off x="5475796" y="4504576"/>
              <a:ext cx="64520" cy="10124"/>
            </a:xfrm>
            <a:custGeom>
              <a:avLst/>
              <a:gdLst/>
              <a:ahLst/>
              <a:cxnLst/>
              <a:rect l="l" t="t" r="r" b="b"/>
              <a:pathLst>
                <a:path w="2460" h="386" extrusionOk="0">
                  <a:moveTo>
                    <a:pt x="261" y="1"/>
                  </a:moveTo>
                  <a:cubicBezTo>
                    <a:pt x="1" y="1"/>
                    <a:pt x="1" y="385"/>
                    <a:pt x="261" y="385"/>
                  </a:cubicBezTo>
                  <a:lnTo>
                    <a:pt x="2205" y="385"/>
                  </a:lnTo>
                  <a:cubicBezTo>
                    <a:pt x="2460" y="385"/>
                    <a:pt x="2460" y="1"/>
                    <a:pt x="220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7" name="Google Shape;14547;p93"/>
            <p:cNvSpPr/>
            <p:nvPr/>
          </p:nvSpPr>
          <p:spPr>
            <a:xfrm>
              <a:off x="5567540" y="4418759"/>
              <a:ext cx="64520" cy="10255"/>
            </a:xfrm>
            <a:custGeom>
              <a:avLst/>
              <a:gdLst/>
              <a:ahLst/>
              <a:cxnLst/>
              <a:rect l="l" t="t" r="r" b="b"/>
              <a:pathLst>
                <a:path w="2460" h="391" extrusionOk="0">
                  <a:moveTo>
                    <a:pt x="261" y="1"/>
                  </a:moveTo>
                  <a:cubicBezTo>
                    <a:pt x="1" y="1"/>
                    <a:pt x="1" y="390"/>
                    <a:pt x="261" y="390"/>
                  </a:cubicBezTo>
                  <a:lnTo>
                    <a:pt x="2205" y="390"/>
                  </a:lnTo>
                  <a:cubicBezTo>
                    <a:pt x="2460" y="390"/>
                    <a:pt x="2460" y="1"/>
                    <a:pt x="220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8" name="Google Shape;14548;p93"/>
            <p:cNvSpPr/>
            <p:nvPr/>
          </p:nvSpPr>
          <p:spPr>
            <a:xfrm>
              <a:off x="5364617" y="4307843"/>
              <a:ext cx="237149" cy="235366"/>
            </a:xfrm>
            <a:custGeom>
              <a:avLst/>
              <a:gdLst/>
              <a:ahLst/>
              <a:cxnLst/>
              <a:rect l="l" t="t" r="r" b="b"/>
              <a:pathLst>
                <a:path w="9042" h="8974" extrusionOk="0">
                  <a:moveTo>
                    <a:pt x="7329" y="0"/>
                  </a:moveTo>
                  <a:cubicBezTo>
                    <a:pt x="7069" y="0"/>
                    <a:pt x="7069" y="385"/>
                    <a:pt x="7329" y="385"/>
                  </a:cubicBezTo>
                  <a:lnTo>
                    <a:pt x="8373" y="385"/>
                  </a:lnTo>
                  <a:lnTo>
                    <a:pt x="121" y="8637"/>
                  </a:lnTo>
                  <a:cubicBezTo>
                    <a:pt x="1" y="8762"/>
                    <a:pt x="87" y="8969"/>
                    <a:pt x="260" y="8969"/>
                  </a:cubicBezTo>
                  <a:lnTo>
                    <a:pt x="260" y="8974"/>
                  </a:lnTo>
                  <a:cubicBezTo>
                    <a:pt x="313" y="8974"/>
                    <a:pt x="361" y="8955"/>
                    <a:pt x="400" y="8916"/>
                  </a:cubicBezTo>
                  <a:lnTo>
                    <a:pt x="8652" y="664"/>
                  </a:lnTo>
                  <a:lnTo>
                    <a:pt x="8652" y="1713"/>
                  </a:lnTo>
                  <a:cubicBezTo>
                    <a:pt x="8652" y="1843"/>
                    <a:pt x="8750" y="1908"/>
                    <a:pt x="8847" y="1908"/>
                  </a:cubicBezTo>
                  <a:cubicBezTo>
                    <a:pt x="8944" y="1908"/>
                    <a:pt x="9042" y="1843"/>
                    <a:pt x="9042" y="1713"/>
                  </a:cubicBezTo>
                  <a:lnTo>
                    <a:pt x="9042" y="193"/>
                  </a:lnTo>
                  <a:cubicBezTo>
                    <a:pt x="9042" y="87"/>
                    <a:pt x="8950" y="0"/>
                    <a:pt x="884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49" name="Google Shape;14549;p93"/>
            <p:cNvSpPr/>
            <p:nvPr/>
          </p:nvSpPr>
          <p:spPr>
            <a:xfrm>
              <a:off x="5441857" y="4584202"/>
              <a:ext cx="14923" cy="10255"/>
            </a:xfrm>
            <a:custGeom>
              <a:avLst/>
              <a:gdLst/>
              <a:ahLst/>
              <a:cxnLst/>
              <a:rect l="l" t="t" r="r" b="b"/>
              <a:pathLst>
                <a:path w="569" h="391" extrusionOk="0">
                  <a:moveTo>
                    <a:pt x="0" y="1"/>
                  </a:moveTo>
                  <a:cubicBezTo>
                    <a:pt x="255" y="1"/>
                    <a:pt x="255" y="390"/>
                    <a:pt x="0" y="390"/>
                  </a:cubicBezTo>
                  <a:lnTo>
                    <a:pt x="308" y="390"/>
                  </a:lnTo>
                  <a:cubicBezTo>
                    <a:pt x="568" y="390"/>
                    <a:pt x="568" y="1"/>
                    <a:pt x="308" y="1"/>
                  </a:cubicBez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0" name="Google Shape;14550;p93"/>
            <p:cNvSpPr/>
            <p:nvPr/>
          </p:nvSpPr>
          <p:spPr>
            <a:xfrm>
              <a:off x="5376367" y="4570590"/>
              <a:ext cx="8104" cy="49727"/>
            </a:xfrm>
            <a:custGeom>
              <a:avLst/>
              <a:gdLst/>
              <a:ahLst/>
              <a:cxnLst/>
              <a:rect l="l" t="t" r="r" b="b"/>
              <a:pathLst>
                <a:path w="309" h="1896" extrusionOk="0">
                  <a:moveTo>
                    <a:pt x="0" y="0"/>
                  </a:moveTo>
                  <a:lnTo>
                    <a:pt x="0" y="1896"/>
                  </a:lnTo>
                  <a:lnTo>
                    <a:pt x="308" y="1896"/>
                  </a:lnTo>
                  <a:lnTo>
                    <a:pt x="308" y="0"/>
                  </a:ln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1" name="Google Shape;14551;p93"/>
            <p:cNvSpPr/>
            <p:nvPr/>
          </p:nvSpPr>
          <p:spPr>
            <a:xfrm>
              <a:off x="5533601" y="4504576"/>
              <a:ext cx="14923" cy="10124"/>
            </a:xfrm>
            <a:custGeom>
              <a:avLst/>
              <a:gdLst/>
              <a:ahLst/>
              <a:cxnLst/>
              <a:rect l="l" t="t" r="r" b="b"/>
              <a:pathLst>
                <a:path w="569" h="386" extrusionOk="0">
                  <a:moveTo>
                    <a:pt x="1" y="1"/>
                  </a:moveTo>
                  <a:cubicBezTo>
                    <a:pt x="260" y="1"/>
                    <a:pt x="260" y="385"/>
                    <a:pt x="1" y="385"/>
                  </a:cubicBezTo>
                  <a:lnTo>
                    <a:pt x="308" y="385"/>
                  </a:lnTo>
                  <a:cubicBezTo>
                    <a:pt x="568" y="385"/>
                    <a:pt x="568" y="1"/>
                    <a:pt x="308" y="1"/>
                  </a:cubicBez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2" name="Google Shape;14552;p93"/>
            <p:cNvSpPr/>
            <p:nvPr/>
          </p:nvSpPr>
          <p:spPr>
            <a:xfrm>
              <a:off x="5467718" y="4490937"/>
              <a:ext cx="8235" cy="129380"/>
            </a:xfrm>
            <a:custGeom>
              <a:avLst/>
              <a:gdLst/>
              <a:ahLst/>
              <a:cxnLst/>
              <a:rect l="l" t="t" r="r" b="b"/>
              <a:pathLst>
                <a:path w="314" h="4933" extrusionOk="0">
                  <a:moveTo>
                    <a:pt x="1" y="1"/>
                  </a:moveTo>
                  <a:lnTo>
                    <a:pt x="1" y="2845"/>
                  </a:lnTo>
                  <a:lnTo>
                    <a:pt x="1" y="4933"/>
                  </a:lnTo>
                  <a:lnTo>
                    <a:pt x="314" y="4933"/>
                  </a:lnTo>
                  <a:lnTo>
                    <a:pt x="314" y="2845"/>
                  </a:lnTo>
                  <a:lnTo>
                    <a:pt x="314" y="1"/>
                  </a:lnTo>
                  <a:close/>
                </a:path>
              </a:pathLst>
            </a:custGeom>
            <a:solidFill>
              <a:srgbClr val="AAB8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3" name="Google Shape;14553;p93"/>
            <p:cNvSpPr/>
            <p:nvPr/>
          </p:nvSpPr>
          <p:spPr>
            <a:xfrm>
              <a:off x="5625214" y="4418759"/>
              <a:ext cx="15055" cy="10255"/>
            </a:xfrm>
            <a:custGeom>
              <a:avLst/>
              <a:gdLst/>
              <a:ahLst/>
              <a:cxnLst/>
              <a:rect l="l" t="t" r="r" b="b"/>
              <a:pathLst>
                <a:path w="574" h="391" extrusionOk="0">
                  <a:moveTo>
                    <a:pt x="1" y="1"/>
                  </a:moveTo>
                  <a:cubicBezTo>
                    <a:pt x="261" y="1"/>
                    <a:pt x="261" y="390"/>
                    <a:pt x="1" y="390"/>
                  </a:cubicBezTo>
                  <a:lnTo>
                    <a:pt x="314" y="390"/>
                  </a:lnTo>
                  <a:cubicBezTo>
                    <a:pt x="573" y="385"/>
                    <a:pt x="573" y="1"/>
                    <a:pt x="314" y="1"/>
                  </a:cubicBezTo>
                  <a:close/>
                </a:path>
              </a:pathLst>
            </a:custGeom>
            <a:solidFill>
              <a:srgbClr val="B2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4" name="Google Shape;14554;p93"/>
            <p:cNvSpPr/>
            <p:nvPr/>
          </p:nvSpPr>
          <p:spPr>
            <a:xfrm>
              <a:off x="5559225" y="4405121"/>
              <a:ext cx="8104" cy="215197"/>
            </a:xfrm>
            <a:custGeom>
              <a:avLst/>
              <a:gdLst/>
              <a:ahLst/>
              <a:cxnLst/>
              <a:rect l="l" t="t" r="r" b="b"/>
              <a:pathLst>
                <a:path w="309" h="8205" extrusionOk="0">
                  <a:moveTo>
                    <a:pt x="0" y="1"/>
                  </a:moveTo>
                  <a:lnTo>
                    <a:pt x="0" y="3080"/>
                  </a:lnTo>
                  <a:lnTo>
                    <a:pt x="0" y="8205"/>
                  </a:lnTo>
                  <a:lnTo>
                    <a:pt x="308" y="8205"/>
                  </a:lnTo>
                  <a:lnTo>
                    <a:pt x="308" y="3080"/>
                  </a:lnTo>
                  <a:lnTo>
                    <a:pt x="308" y="1"/>
                  </a:lnTo>
                  <a:close/>
                </a:path>
              </a:pathLst>
            </a:custGeom>
            <a:solidFill>
              <a:srgbClr val="B2C2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55" name="Google Shape;14555;p93"/>
          <p:cNvGrpSpPr/>
          <p:nvPr/>
        </p:nvGrpSpPr>
        <p:grpSpPr>
          <a:xfrm>
            <a:off x="7539428" y="2250572"/>
            <a:ext cx="349980" cy="355697"/>
            <a:chOff x="7539428" y="2435147"/>
            <a:chExt cx="349980" cy="355697"/>
          </a:xfrm>
        </p:grpSpPr>
        <p:sp>
          <p:nvSpPr>
            <p:cNvPr id="14556" name="Google Shape;14556;p93"/>
            <p:cNvSpPr/>
            <p:nvPr/>
          </p:nvSpPr>
          <p:spPr>
            <a:xfrm>
              <a:off x="7561249" y="2635316"/>
              <a:ext cx="27932" cy="61215"/>
            </a:xfrm>
            <a:custGeom>
              <a:avLst/>
              <a:gdLst/>
              <a:ahLst/>
              <a:cxnLst/>
              <a:rect l="l" t="t" r="r" b="b"/>
              <a:pathLst>
                <a:path w="1065" h="2334" extrusionOk="0">
                  <a:moveTo>
                    <a:pt x="641" y="0"/>
                  </a:moveTo>
                  <a:cubicBezTo>
                    <a:pt x="289" y="0"/>
                    <a:pt x="1" y="284"/>
                    <a:pt x="1" y="635"/>
                  </a:cubicBezTo>
                  <a:lnTo>
                    <a:pt x="1" y="785"/>
                  </a:lnTo>
                  <a:cubicBezTo>
                    <a:pt x="1" y="967"/>
                    <a:pt x="30" y="1150"/>
                    <a:pt x="92" y="1323"/>
                  </a:cubicBezTo>
                  <a:lnTo>
                    <a:pt x="429" y="2334"/>
                  </a:lnTo>
                  <a:lnTo>
                    <a:pt x="1064" y="2334"/>
                  </a:lnTo>
                  <a:lnTo>
                    <a:pt x="1064" y="0"/>
                  </a:ln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7" name="Google Shape;14557;p93"/>
            <p:cNvSpPr/>
            <p:nvPr/>
          </p:nvSpPr>
          <p:spPr>
            <a:xfrm>
              <a:off x="7572501" y="2629755"/>
              <a:ext cx="66775" cy="66775"/>
            </a:xfrm>
            <a:custGeom>
              <a:avLst/>
              <a:gdLst/>
              <a:ahLst/>
              <a:cxnLst/>
              <a:rect l="l" t="t" r="r" b="b"/>
              <a:pathLst>
                <a:path w="2546" h="2546" extrusionOk="0">
                  <a:moveTo>
                    <a:pt x="635" y="1"/>
                  </a:moveTo>
                  <a:cubicBezTo>
                    <a:pt x="284" y="1"/>
                    <a:pt x="0" y="284"/>
                    <a:pt x="0" y="636"/>
                  </a:cubicBezTo>
                  <a:cubicBezTo>
                    <a:pt x="0" y="871"/>
                    <a:pt x="188" y="1059"/>
                    <a:pt x="423" y="1059"/>
                  </a:cubicBezTo>
                  <a:lnTo>
                    <a:pt x="2122" y="2546"/>
                  </a:lnTo>
                  <a:lnTo>
                    <a:pt x="2497" y="1232"/>
                  </a:lnTo>
                  <a:cubicBezTo>
                    <a:pt x="2531" y="1117"/>
                    <a:pt x="2545" y="1001"/>
                    <a:pt x="2545" y="881"/>
                  </a:cubicBezTo>
                  <a:lnTo>
                    <a:pt x="2545" y="1"/>
                  </a:ln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8" name="Google Shape;14558;p93"/>
            <p:cNvSpPr/>
            <p:nvPr/>
          </p:nvSpPr>
          <p:spPr>
            <a:xfrm>
              <a:off x="7583595" y="2713290"/>
              <a:ext cx="33466" cy="33361"/>
            </a:xfrm>
            <a:custGeom>
              <a:avLst/>
              <a:gdLst/>
              <a:ahLst/>
              <a:cxnLst/>
              <a:rect l="l" t="t" r="r" b="b"/>
              <a:pathLst>
                <a:path w="1276" h="1272" extrusionOk="0">
                  <a:moveTo>
                    <a:pt x="0" y="1"/>
                  </a:moveTo>
                  <a:lnTo>
                    <a:pt x="0" y="1271"/>
                  </a:lnTo>
                  <a:lnTo>
                    <a:pt x="1276" y="1271"/>
                  </a:lnTo>
                  <a:lnTo>
                    <a:pt x="1276" y="1"/>
                  </a:ln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59" name="Google Shape;14559;p93"/>
            <p:cNvSpPr/>
            <p:nvPr/>
          </p:nvSpPr>
          <p:spPr>
            <a:xfrm>
              <a:off x="7544595" y="2726797"/>
              <a:ext cx="111467" cy="58828"/>
            </a:xfrm>
            <a:custGeom>
              <a:avLst/>
              <a:gdLst/>
              <a:ahLst/>
              <a:cxnLst/>
              <a:rect l="l" t="t" r="r" b="b"/>
              <a:pathLst>
                <a:path w="4250" h="2243" extrusionOk="0">
                  <a:moveTo>
                    <a:pt x="1487" y="1"/>
                  </a:moveTo>
                  <a:lnTo>
                    <a:pt x="463" y="289"/>
                  </a:lnTo>
                  <a:cubicBezTo>
                    <a:pt x="188" y="371"/>
                    <a:pt x="1" y="621"/>
                    <a:pt x="1" y="905"/>
                  </a:cubicBezTo>
                  <a:lnTo>
                    <a:pt x="1" y="2243"/>
                  </a:lnTo>
                  <a:lnTo>
                    <a:pt x="4249" y="2243"/>
                  </a:lnTo>
                  <a:lnTo>
                    <a:pt x="4249" y="905"/>
                  </a:lnTo>
                  <a:cubicBezTo>
                    <a:pt x="4249" y="617"/>
                    <a:pt x="4057" y="366"/>
                    <a:pt x="3783" y="289"/>
                  </a:cubicBezTo>
                  <a:lnTo>
                    <a:pt x="2763" y="1"/>
                  </a:lnTo>
                  <a:lnTo>
                    <a:pt x="2123" y="756"/>
                  </a:lnTo>
                  <a:lnTo>
                    <a:pt x="1487" y="1"/>
                  </a:lnTo>
                  <a:close/>
                </a:path>
              </a:pathLst>
            </a:custGeom>
            <a:solidFill>
              <a:srgbClr val="DD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0" name="Google Shape;14560;p93"/>
            <p:cNvSpPr/>
            <p:nvPr/>
          </p:nvSpPr>
          <p:spPr>
            <a:xfrm>
              <a:off x="7566809" y="2657635"/>
              <a:ext cx="66906" cy="61241"/>
            </a:xfrm>
            <a:custGeom>
              <a:avLst/>
              <a:gdLst/>
              <a:ahLst/>
              <a:cxnLst/>
              <a:rect l="l" t="t" r="r" b="b"/>
              <a:pathLst>
                <a:path w="2551" h="2335" extrusionOk="0">
                  <a:moveTo>
                    <a:pt x="807" y="1"/>
                  </a:moveTo>
                  <a:cubicBezTo>
                    <a:pt x="697" y="1"/>
                    <a:pt x="589" y="48"/>
                    <a:pt x="511" y="126"/>
                  </a:cubicBezTo>
                  <a:lnTo>
                    <a:pt x="304" y="333"/>
                  </a:lnTo>
                  <a:cubicBezTo>
                    <a:pt x="111" y="525"/>
                    <a:pt x="0" y="785"/>
                    <a:pt x="5" y="1059"/>
                  </a:cubicBezTo>
                  <a:cubicBezTo>
                    <a:pt x="5" y="1762"/>
                    <a:pt x="573" y="2335"/>
                    <a:pt x="1276" y="2335"/>
                  </a:cubicBezTo>
                  <a:cubicBezTo>
                    <a:pt x="1978" y="2335"/>
                    <a:pt x="2551" y="1762"/>
                    <a:pt x="2551" y="1059"/>
                  </a:cubicBezTo>
                  <a:lnTo>
                    <a:pt x="2551" y="790"/>
                  </a:lnTo>
                  <a:cubicBezTo>
                    <a:pt x="2551" y="675"/>
                    <a:pt x="2507" y="569"/>
                    <a:pt x="2430" y="487"/>
                  </a:cubicBezTo>
                  <a:cubicBezTo>
                    <a:pt x="2103" y="169"/>
                    <a:pt x="1502" y="20"/>
                    <a:pt x="823" y="1"/>
                  </a:cubicBezTo>
                  <a:cubicBezTo>
                    <a:pt x="818" y="1"/>
                    <a:pt x="813" y="1"/>
                    <a:pt x="807" y="1"/>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1" name="Google Shape;14561;p93"/>
            <p:cNvSpPr/>
            <p:nvPr/>
          </p:nvSpPr>
          <p:spPr>
            <a:xfrm>
              <a:off x="7566809" y="2657635"/>
              <a:ext cx="66775" cy="59851"/>
            </a:xfrm>
            <a:custGeom>
              <a:avLst/>
              <a:gdLst/>
              <a:ahLst/>
              <a:cxnLst/>
              <a:rect l="l" t="t" r="r" b="b"/>
              <a:pathLst>
                <a:path w="2546" h="2282" extrusionOk="0">
                  <a:moveTo>
                    <a:pt x="801" y="1"/>
                  </a:moveTo>
                  <a:cubicBezTo>
                    <a:pt x="692" y="1"/>
                    <a:pt x="588" y="44"/>
                    <a:pt x="511" y="126"/>
                  </a:cubicBezTo>
                  <a:lnTo>
                    <a:pt x="304" y="333"/>
                  </a:lnTo>
                  <a:cubicBezTo>
                    <a:pt x="111" y="525"/>
                    <a:pt x="0" y="785"/>
                    <a:pt x="0" y="1059"/>
                  </a:cubicBezTo>
                  <a:cubicBezTo>
                    <a:pt x="0" y="1627"/>
                    <a:pt x="376" y="2123"/>
                    <a:pt x="924" y="2282"/>
                  </a:cubicBezTo>
                  <a:cubicBezTo>
                    <a:pt x="737" y="2056"/>
                    <a:pt x="636" y="1772"/>
                    <a:pt x="640" y="1483"/>
                  </a:cubicBezTo>
                  <a:lnTo>
                    <a:pt x="640" y="1059"/>
                  </a:lnTo>
                  <a:cubicBezTo>
                    <a:pt x="636" y="825"/>
                    <a:pt x="824" y="635"/>
                    <a:pt x="1055" y="635"/>
                  </a:cubicBezTo>
                  <a:cubicBezTo>
                    <a:pt x="1066" y="635"/>
                    <a:pt x="1077" y="635"/>
                    <a:pt x="1088" y="636"/>
                  </a:cubicBezTo>
                  <a:cubicBezTo>
                    <a:pt x="1516" y="660"/>
                    <a:pt x="2156" y="732"/>
                    <a:pt x="2546" y="920"/>
                  </a:cubicBezTo>
                  <a:cubicBezTo>
                    <a:pt x="2531" y="833"/>
                    <a:pt x="2493" y="549"/>
                    <a:pt x="2426" y="487"/>
                  </a:cubicBezTo>
                  <a:cubicBezTo>
                    <a:pt x="2098" y="164"/>
                    <a:pt x="1497" y="20"/>
                    <a:pt x="818" y="1"/>
                  </a:cubicBezTo>
                  <a:cubicBezTo>
                    <a:pt x="813" y="1"/>
                    <a:pt x="807" y="1"/>
                    <a:pt x="801" y="1"/>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2" name="Google Shape;14562;p93"/>
            <p:cNvSpPr/>
            <p:nvPr/>
          </p:nvSpPr>
          <p:spPr>
            <a:xfrm>
              <a:off x="7544595" y="2740934"/>
              <a:ext cx="22372" cy="44692"/>
            </a:xfrm>
            <a:custGeom>
              <a:avLst/>
              <a:gdLst/>
              <a:ahLst/>
              <a:cxnLst/>
              <a:rect l="l" t="t" r="r" b="b"/>
              <a:pathLst>
                <a:path w="853" h="1704" extrusionOk="0">
                  <a:moveTo>
                    <a:pt x="116" y="1"/>
                  </a:moveTo>
                  <a:cubicBezTo>
                    <a:pt x="39" y="106"/>
                    <a:pt x="1" y="232"/>
                    <a:pt x="1" y="366"/>
                  </a:cubicBezTo>
                  <a:lnTo>
                    <a:pt x="1" y="1704"/>
                  </a:lnTo>
                  <a:lnTo>
                    <a:pt x="847" y="1704"/>
                  </a:lnTo>
                  <a:lnTo>
                    <a:pt x="852" y="997"/>
                  </a:lnTo>
                  <a:cubicBezTo>
                    <a:pt x="852" y="828"/>
                    <a:pt x="785" y="665"/>
                    <a:pt x="665" y="549"/>
                  </a:cubicBezTo>
                  <a:lnTo>
                    <a:pt x="116" y="1"/>
                  </a:lnTo>
                  <a:close/>
                </a:path>
              </a:pathLst>
            </a:custGeom>
            <a:solidFill>
              <a:srgbClr val="D2D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3" name="Google Shape;14563;p93"/>
            <p:cNvSpPr/>
            <p:nvPr/>
          </p:nvSpPr>
          <p:spPr>
            <a:xfrm>
              <a:off x="7633690" y="2740934"/>
              <a:ext cx="22372" cy="44692"/>
            </a:xfrm>
            <a:custGeom>
              <a:avLst/>
              <a:gdLst/>
              <a:ahLst/>
              <a:cxnLst/>
              <a:rect l="l" t="t" r="r" b="b"/>
              <a:pathLst>
                <a:path w="853" h="1704" extrusionOk="0">
                  <a:moveTo>
                    <a:pt x="737" y="1"/>
                  </a:moveTo>
                  <a:lnTo>
                    <a:pt x="188" y="549"/>
                  </a:lnTo>
                  <a:cubicBezTo>
                    <a:pt x="68" y="665"/>
                    <a:pt x="1" y="828"/>
                    <a:pt x="1" y="997"/>
                  </a:cubicBezTo>
                  <a:lnTo>
                    <a:pt x="1" y="1704"/>
                  </a:lnTo>
                  <a:lnTo>
                    <a:pt x="852" y="1704"/>
                  </a:lnTo>
                  <a:lnTo>
                    <a:pt x="852" y="366"/>
                  </a:lnTo>
                  <a:cubicBezTo>
                    <a:pt x="852" y="232"/>
                    <a:pt x="809" y="106"/>
                    <a:pt x="737" y="1"/>
                  </a:cubicBezTo>
                  <a:close/>
                </a:path>
              </a:pathLst>
            </a:custGeom>
            <a:solidFill>
              <a:srgbClr val="D2D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4" name="Google Shape;14564;p93"/>
            <p:cNvSpPr/>
            <p:nvPr/>
          </p:nvSpPr>
          <p:spPr>
            <a:xfrm>
              <a:off x="7678250" y="2445874"/>
              <a:ext cx="27906" cy="61372"/>
            </a:xfrm>
            <a:custGeom>
              <a:avLst/>
              <a:gdLst/>
              <a:ahLst/>
              <a:cxnLst/>
              <a:rect l="l" t="t" r="r" b="b"/>
              <a:pathLst>
                <a:path w="1064" h="2340" extrusionOk="0">
                  <a:moveTo>
                    <a:pt x="635" y="1"/>
                  </a:moveTo>
                  <a:cubicBezTo>
                    <a:pt x="284" y="1"/>
                    <a:pt x="0" y="290"/>
                    <a:pt x="0" y="641"/>
                  </a:cubicBezTo>
                  <a:lnTo>
                    <a:pt x="0" y="790"/>
                  </a:lnTo>
                  <a:cubicBezTo>
                    <a:pt x="0" y="973"/>
                    <a:pt x="29" y="1151"/>
                    <a:pt x="87" y="1324"/>
                  </a:cubicBezTo>
                  <a:lnTo>
                    <a:pt x="424" y="2339"/>
                  </a:lnTo>
                  <a:lnTo>
                    <a:pt x="1064" y="2339"/>
                  </a:lnTo>
                  <a:lnTo>
                    <a:pt x="1064" y="1"/>
                  </a:ln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5" name="Google Shape;14565;p93"/>
            <p:cNvSpPr/>
            <p:nvPr/>
          </p:nvSpPr>
          <p:spPr>
            <a:xfrm>
              <a:off x="7689475" y="2440445"/>
              <a:ext cx="66775" cy="66801"/>
            </a:xfrm>
            <a:custGeom>
              <a:avLst/>
              <a:gdLst/>
              <a:ahLst/>
              <a:cxnLst/>
              <a:rect l="l" t="t" r="r" b="b"/>
              <a:pathLst>
                <a:path w="2546" h="2547" extrusionOk="0">
                  <a:moveTo>
                    <a:pt x="636" y="1"/>
                  </a:moveTo>
                  <a:cubicBezTo>
                    <a:pt x="284" y="1"/>
                    <a:pt x="0" y="285"/>
                    <a:pt x="0" y="636"/>
                  </a:cubicBezTo>
                  <a:cubicBezTo>
                    <a:pt x="0" y="867"/>
                    <a:pt x="188" y="1059"/>
                    <a:pt x="424" y="1059"/>
                  </a:cubicBezTo>
                  <a:lnTo>
                    <a:pt x="2122" y="2546"/>
                  </a:lnTo>
                  <a:lnTo>
                    <a:pt x="2498" y="1228"/>
                  </a:lnTo>
                  <a:cubicBezTo>
                    <a:pt x="2527" y="1117"/>
                    <a:pt x="2546" y="1002"/>
                    <a:pt x="2546" y="881"/>
                  </a:cubicBezTo>
                  <a:lnTo>
                    <a:pt x="2546" y="1"/>
                  </a:ln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6" name="Google Shape;14566;p93"/>
            <p:cNvSpPr/>
            <p:nvPr/>
          </p:nvSpPr>
          <p:spPr>
            <a:xfrm>
              <a:off x="7700570" y="2523875"/>
              <a:ext cx="33361" cy="33466"/>
            </a:xfrm>
            <a:custGeom>
              <a:avLst/>
              <a:gdLst/>
              <a:ahLst/>
              <a:cxnLst/>
              <a:rect l="l" t="t" r="r" b="b"/>
              <a:pathLst>
                <a:path w="1272" h="1276" extrusionOk="0">
                  <a:moveTo>
                    <a:pt x="1" y="0"/>
                  </a:moveTo>
                  <a:lnTo>
                    <a:pt x="1" y="1276"/>
                  </a:lnTo>
                  <a:lnTo>
                    <a:pt x="1271" y="1276"/>
                  </a:lnTo>
                  <a:lnTo>
                    <a:pt x="1271" y="0"/>
                  </a:ln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7" name="Google Shape;14567;p93"/>
            <p:cNvSpPr/>
            <p:nvPr/>
          </p:nvSpPr>
          <p:spPr>
            <a:xfrm>
              <a:off x="7661701" y="2537382"/>
              <a:ext cx="111336" cy="58959"/>
            </a:xfrm>
            <a:custGeom>
              <a:avLst/>
              <a:gdLst/>
              <a:ahLst/>
              <a:cxnLst/>
              <a:rect l="l" t="t" r="r" b="b"/>
              <a:pathLst>
                <a:path w="4245" h="2248" extrusionOk="0">
                  <a:moveTo>
                    <a:pt x="1483" y="0"/>
                  </a:moveTo>
                  <a:lnTo>
                    <a:pt x="463" y="294"/>
                  </a:lnTo>
                  <a:cubicBezTo>
                    <a:pt x="189" y="371"/>
                    <a:pt x="1" y="621"/>
                    <a:pt x="1" y="905"/>
                  </a:cubicBezTo>
                  <a:lnTo>
                    <a:pt x="1" y="2247"/>
                  </a:lnTo>
                  <a:lnTo>
                    <a:pt x="4245" y="2247"/>
                  </a:lnTo>
                  <a:lnTo>
                    <a:pt x="4245" y="905"/>
                  </a:lnTo>
                  <a:cubicBezTo>
                    <a:pt x="4245" y="621"/>
                    <a:pt x="4057" y="371"/>
                    <a:pt x="3778" y="294"/>
                  </a:cubicBezTo>
                  <a:lnTo>
                    <a:pt x="2758" y="0"/>
                  </a:lnTo>
                  <a:lnTo>
                    <a:pt x="2118" y="761"/>
                  </a:lnTo>
                  <a:lnTo>
                    <a:pt x="1483" y="0"/>
                  </a:ln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8" name="Google Shape;14568;p93"/>
            <p:cNvSpPr/>
            <p:nvPr/>
          </p:nvSpPr>
          <p:spPr>
            <a:xfrm>
              <a:off x="7661596" y="2551519"/>
              <a:ext cx="22215" cy="44823"/>
            </a:xfrm>
            <a:custGeom>
              <a:avLst/>
              <a:gdLst/>
              <a:ahLst/>
              <a:cxnLst/>
              <a:rect l="l" t="t" r="r" b="b"/>
              <a:pathLst>
                <a:path w="847" h="1709" extrusionOk="0">
                  <a:moveTo>
                    <a:pt x="116" y="0"/>
                  </a:moveTo>
                  <a:cubicBezTo>
                    <a:pt x="39" y="111"/>
                    <a:pt x="0" y="236"/>
                    <a:pt x="0" y="366"/>
                  </a:cubicBezTo>
                  <a:lnTo>
                    <a:pt x="0" y="1708"/>
                  </a:lnTo>
                  <a:lnTo>
                    <a:pt x="847" y="1708"/>
                  </a:lnTo>
                  <a:lnTo>
                    <a:pt x="847" y="1001"/>
                  </a:lnTo>
                  <a:cubicBezTo>
                    <a:pt x="847" y="833"/>
                    <a:pt x="780" y="669"/>
                    <a:pt x="664" y="549"/>
                  </a:cubicBezTo>
                  <a:lnTo>
                    <a:pt x="116" y="0"/>
                  </a:lnTo>
                  <a:close/>
                </a:path>
              </a:pathLst>
            </a:custGeom>
            <a:solidFill>
              <a:srgbClr val="67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69" name="Google Shape;14569;p93"/>
            <p:cNvSpPr/>
            <p:nvPr/>
          </p:nvSpPr>
          <p:spPr>
            <a:xfrm>
              <a:off x="7750690" y="2551519"/>
              <a:ext cx="22241" cy="44823"/>
            </a:xfrm>
            <a:custGeom>
              <a:avLst/>
              <a:gdLst/>
              <a:ahLst/>
              <a:cxnLst/>
              <a:rect l="l" t="t" r="r" b="b"/>
              <a:pathLst>
                <a:path w="848" h="1709" extrusionOk="0">
                  <a:moveTo>
                    <a:pt x="732" y="0"/>
                  </a:moveTo>
                  <a:lnTo>
                    <a:pt x="188" y="549"/>
                  </a:lnTo>
                  <a:cubicBezTo>
                    <a:pt x="68" y="669"/>
                    <a:pt x="0" y="833"/>
                    <a:pt x="0" y="1001"/>
                  </a:cubicBezTo>
                  <a:lnTo>
                    <a:pt x="0" y="1708"/>
                  </a:lnTo>
                  <a:lnTo>
                    <a:pt x="847" y="1708"/>
                  </a:lnTo>
                  <a:lnTo>
                    <a:pt x="847" y="366"/>
                  </a:lnTo>
                  <a:cubicBezTo>
                    <a:pt x="847" y="236"/>
                    <a:pt x="809" y="111"/>
                    <a:pt x="732" y="0"/>
                  </a:cubicBezTo>
                  <a:close/>
                </a:path>
              </a:pathLst>
            </a:custGeom>
            <a:solidFill>
              <a:srgbClr val="67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0" name="Google Shape;14570;p93"/>
            <p:cNvSpPr/>
            <p:nvPr/>
          </p:nvSpPr>
          <p:spPr>
            <a:xfrm>
              <a:off x="7683784" y="2468220"/>
              <a:ext cx="66933" cy="61241"/>
            </a:xfrm>
            <a:custGeom>
              <a:avLst/>
              <a:gdLst/>
              <a:ahLst/>
              <a:cxnLst/>
              <a:rect l="l" t="t" r="r" b="b"/>
              <a:pathLst>
                <a:path w="2552" h="2335" extrusionOk="0">
                  <a:moveTo>
                    <a:pt x="803" y="0"/>
                  </a:moveTo>
                  <a:cubicBezTo>
                    <a:pt x="693" y="0"/>
                    <a:pt x="589" y="48"/>
                    <a:pt x="511" y="126"/>
                  </a:cubicBezTo>
                  <a:lnTo>
                    <a:pt x="304" y="333"/>
                  </a:lnTo>
                  <a:cubicBezTo>
                    <a:pt x="112" y="525"/>
                    <a:pt x="1" y="785"/>
                    <a:pt x="1" y="1059"/>
                  </a:cubicBezTo>
                  <a:cubicBezTo>
                    <a:pt x="1" y="1762"/>
                    <a:pt x="574" y="2334"/>
                    <a:pt x="1276" y="2334"/>
                  </a:cubicBezTo>
                  <a:cubicBezTo>
                    <a:pt x="1979" y="2334"/>
                    <a:pt x="2551" y="1762"/>
                    <a:pt x="2551" y="1059"/>
                  </a:cubicBezTo>
                  <a:lnTo>
                    <a:pt x="2551" y="790"/>
                  </a:lnTo>
                  <a:cubicBezTo>
                    <a:pt x="2551" y="674"/>
                    <a:pt x="2508" y="568"/>
                    <a:pt x="2431" y="486"/>
                  </a:cubicBezTo>
                  <a:cubicBezTo>
                    <a:pt x="2099" y="169"/>
                    <a:pt x="1502" y="20"/>
                    <a:pt x="819" y="0"/>
                  </a:cubicBezTo>
                  <a:cubicBezTo>
                    <a:pt x="814" y="0"/>
                    <a:pt x="808" y="0"/>
                    <a:pt x="803" y="0"/>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1" name="Google Shape;14571;p93"/>
            <p:cNvSpPr/>
            <p:nvPr/>
          </p:nvSpPr>
          <p:spPr>
            <a:xfrm>
              <a:off x="7683784" y="2468220"/>
              <a:ext cx="66801" cy="59851"/>
            </a:xfrm>
            <a:custGeom>
              <a:avLst/>
              <a:gdLst/>
              <a:ahLst/>
              <a:cxnLst/>
              <a:rect l="l" t="t" r="r" b="b"/>
              <a:pathLst>
                <a:path w="2547" h="2282" extrusionOk="0">
                  <a:moveTo>
                    <a:pt x="803" y="0"/>
                  </a:moveTo>
                  <a:cubicBezTo>
                    <a:pt x="693" y="0"/>
                    <a:pt x="589" y="48"/>
                    <a:pt x="511" y="126"/>
                  </a:cubicBezTo>
                  <a:lnTo>
                    <a:pt x="304" y="333"/>
                  </a:lnTo>
                  <a:cubicBezTo>
                    <a:pt x="112" y="525"/>
                    <a:pt x="1" y="785"/>
                    <a:pt x="1" y="1059"/>
                  </a:cubicBezTo>
                  <a:cubicBezTo>
                    <a:pt x="1" y="1627"/>
                    <a:pt x="376" y="2122"/>
                    <a:pt x="925" y="2281"/>
                  </a:cubicBezTo>
                  <a:cubicBezTo>
                    <a:pt x="737" y="2055"/>
                    <a:pt x="641" y="1771"/>
                    <a:pt x="641" y="1483"/>
                  </a:cubicBezTo>
                  <a:lnTo>
                    <a:pt x="641" y="1059"/>
                  </a:lnTo>
                  <a:cubicBezTo>
                    <a:pt x="641" y="825"/>
                    <a:pt x="830" y="634"/>
                    <a:pt x="1056" y="634"/>
                  </a:cubicBezTo>
                  <a:cubicBezTo>
                    <a:pt x="1067" y="634"/>
                    <a:pt x="1078" y="635"/>
                    <a:pt x="1088" y="636"/>
                  </a:cubicBezTo>
                  <a:cubicBezTo>
                    <a:pt x="1521" y="660"/>
                    <a:pt x="2157" y="732"/>
                    <a:pt x="2546" y="920"/>
                  </a:cubicBezTo>
                  <a:cubicBezTo>
                    <a:pt x="2532" y="833"/>
                    <a:pt x="2493" y="549"/>
                    <a:pt x="2431" y="486"/>
                  </a:cubicBezTo>
                  <a:cubicBezTo>
                    <a:pt x="2099" y="169"/>
                    <a:pt x="1502" y="20"/>
                    <a:pt x="819" y="0"/>
                  </a:cubicBezTo>
                  <a:cubicBezTo>
                    <a:pt x="814" y="0"/>
                    <a:pt x="808" y="0"/>
                    <a:pt x="803" y="0"/>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2" name="Google Shape;14572;p93"/>
            <p:cNvSpPr/>
            <p:nvPr/>
          </p:nvSpPr>
          <p:spPr>
            <a:xfrm>
              <a:off x="7811879" y="2607409"/>
              <a:ext cx="44587" cy="39027"/>
            </a:xfrm>
            <a:custGeom>
              <a:avLst/>
              <a:gdLst/>
              <a:ahLst/>
              <a:cxnLst/>
              <a:rect l="l" t="t" r="r" b="b"/>
              <a:pathLst>
                <a:path w="1700" h="1488" extrusionOk="0">
                  <a:moveTo>
                    <a:pt x="853" y="1"/>
                  </a:moveTo>
                  <a:cubicBezTo>
                    <a:pt x="381" y="1"/>
                    <a:pt x="1" y="333"/>
                    <a:pt x="1" y="742"/>
                  </a:cubicBezTo>
                  <a:cubicBezTo>
                    <a:pt x="1" y="1156"/>
                    <a:pt x="381" y="1488"/>
                    <a:pt x="853" y="1488"/>
                  </a:cubicBezTo>
                  <a:cubicBezTo>
                    <a:pt x="1319" y="1488"/>
                    <a:pt x="1699" y="1156"/>
                    <a:pt x="1699" y="742"/>
                  </a:cubicBezTo>
                  <a:cubicBezTo>
                    <a:pt x="1699" y="333"/>
                    <a:pt x="1319" y="1"/>
                    <a:pt x="853" y="1"/>
                  </a:cubicBez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3" name="Google Shape;14573;p93"/>
            <p:cNvSpPr/>
            <p:nvPr/>
          </p:nvSpPr>
          <p:spPr>
            <a:xfrm>
              <a:off x="7811879" y="2607409"/>
              <a:ext cx="30712" cy="39027"/>
            </a:xfrm>
            <a:custGeom>
              <a:avLst/>
              <a:gdLst/>
              <a:ahLst/>
              <a:cxnLst/>
              <a:rect l="l" t="t" r="r" b="b"/>
              <a:pathLst>
                <a:path w="1171" h="1488" extrusionOk="0">
                  <a:moveTo>
                    <a:pt x="853" y="1"/>
                  </a:moveTo>
                  <a:cubicBezTo>
                    <a:pt x="381" y="1"/>
                    <a:pt x="1" y="333"/>
                    <a:pt x="1" y="742"/>
                  </a:cubicBezTo>
                  <a:cubicBezTo>
                    <a:pt x="1" y="1156"/>
                    <a:pt x="381" y="1488"/>
                    <a:pt x="853" y="1488"/>
                  </a:cubicBezTo>
                  <a:cubicBezTo>
                    <a:pt x="958" y="1488"/>
                    <a:pt x="1069" y="1468"/>
                    <a:pt x="1170" y="1430"/>
                  </a:cubicBezTo>
                  <a:cubicBezTo>
                    <a:pt x="857" y="1324"/>
                    <a:pt x="641" y="1055"/>
                    <a:pt x="641" y="742"/>
                  </a:cubicBezTo>
                  <a:cubicBezTo>
                    <a:pt x="641" y="434"/>
                    <a:pt x="857" y="164"/>
                    <a:pt x="1170" y="54"/>
                  </a:cubicBezTo>
                  <a:cubicBezTo>
                    <a:pt x="1069" y="20"/>
                    <a:pt x="958" y="1"/>
                    <a:pt x="853" y="1"/>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4" name="Google Shape;14574;p93"/>
            <p:cNvSpPr/>
            <p:nvPr/>
          </p:nvSpPr>
          <p:spPr>
            <a:xfrm>
              <a:off x="7784131" y="2707625"/>
              <a:ext cx="100215" cy="78001"/>
            </a:xfrm>
            <a:custGeom>
              <a:avLst/>
              <a:gdLst/>
              <a:ahLst/>
              <a:cxnLst/>
              <a:rect l="l" t="t" r="r" b="b"/>
              <a:pathLst>
                <a:path w="3821" h="2974" extrusionOk="0">
                  <a:moveTo>
                    <a:pt x="1275" y="0"/>
                  </a:moveTo>
                  <a:lnTo>
                    <a:pt x="1275" y="640"/>
                  </a:lnTo>
                  <a:cubicBezTo>
                    <a:pt x="1275" y="799"/>
                    <a:pt x="1184" y="948"/>
                    <a:pt x="1040" y="1020"/>
                  </a:cubicBezTo>
                  <a:lnTo>
                    <a:pt x="352" y="1362"/>
                  </a:lnTo>
                  <a:cubicBezTo>
                    <a:pt x="135" y="1468"/>
                    <a:pt x="0" y="1689"/>
                    <a:pt x="0" y="1930"/>
                  </a:cubicBezTo>
                  <a:lnTo>
                    <a:pt x="0" y="2974"/>
                  </a:lnTo>
                  <a:lnTo>
                    <a:pt x="3821" y="2974"/>
                  </a:lnTo>
                  <a:lnTo>
                    <a:pt x="3821" y="1935"/>
                  </a:lnTo>
                  <a:cubicBezTo>
                    <a:pt x="3821" y="1689"/>
                    <a:pt x="3686" y="1468"/>
                    <a:pt x="3470" y="1362"/>
                  </a:cubicBezTo>
                  <a:lnTo>
                    <a:pt x="2781" y="1016"/>
                  </a:lnTo>
                  <a:cubicBezTo>
                    <a:pt x="2637" y="943"/>
                    <a:pt x="2546" y="799"/>
                    <a:pt x="2546" y="635"/>
                  </a:cubicBezTo>
                  <a:lnTo>
                    <a:pt x="2546" y="0"/>
                  </a:ln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5" name="Google Shape;14575;p93"/>
            <p:cNvSpPr/>
            <p:nvPr/>
          </p:nvSpPr>
          <p:spPr>
            <a:xfrm>
              <a:off x="7784131" y="2732357"/>
              <a:ext cx="100215" cy="53268"/>
            </a:xfrm>
            <a:custGeom>
              <a:avLst/>
              <a:gdLst/>
              <a:ahLst/>
              <a:cxnLst/>
              <a:rect l="l" t="t" r="r" b="b"/>
              <a:pathLst>
                <a:path w="3821" h="2031" extrusionOk="0">
                  <a:moveTo>
                    <a:pt x="1145" y="0"/>
                  </a:moveTo>
                  <a:cubicBezTo>
                    <a:pt x="1112" y="29"/>
                    <a:pt x="1078" y="58"/>
                    <a:pt x="1040" y="77"/>
                  </a:cubicBezTo>
                  <a:lnTo>
                    <a:pt x="352" y="419"/>
                  </a:lnTo>
                  <a:cubicBezTo>
                    <a:pt x="135" y="525"/>
                    <a:pt x="0" y="746"/>
                    <a:pt x="0" y="987"/>
                  </a:cubicBezTo>
                  <a:lnTo>
                    <a:pt x="0" y="2031"/>
                  </a:lnTo>
                  <a:lnTo>
                    <a:pt x="3821" y="2031"/>
                  </a:lnTo>
                  <a:lnTo>
                    <a:pt x="3821" y="992"/>
                  </a:lnTo>
                  <a:cubicBezTo>
                    <a:pt x="3821" y="746"/>
                    <a:pt x="3686" y="530"/>
                    <a:pt x="3470" y="419"/>
                  </a:cubicBezTo>
                  <a:lnTo>
                    <a:pt x="2781" y="77"/>
                  </a:lnTo>
                  <a:cubicBezTo>
                    <a:pt x="2743" y="58"/>
                    <a:pt x="2709" y="29"/>
                    <a:pt x="2676" y="0"/>
                  </a:cubicBezTo>
                  <a:lnTo>
                    <a:pt x="2435" y="270"/>
                  </a:lnTo>
                  <a:cubicBezTo>
                    <a:pt x="2298" y="433"/>
                    <a:pt x="2104" y="515"/>
                    <a:pt x="1911" y="515"/>
                  </a:cubicBezTo>
                  <a:cubicBezTo>
                    <a:pt x="1717" y="515"/>
                    <a:pt x="1523" y="433"/>
                    <a:pt x="1386" y="270"/>
                  </a:cubicBezTo>
                  <a:lnTo>
                    <a:pt x="1145" y="0"/>
                  </a:lnTo>
                  <a:close/>
                </a:path>
              </a:pathLst>
            </a:custGeom>
            <a:solidFill>
              <a:srgbClr val="96A4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6" name="Google Shape;14576;p93"/>
            <p:cNvSpPr/>
            <p:nvPr/>
          </p:nvSpPr>
          <p:spPr>
            <a:xfrm>
              <a:off x="7795225" y="2629755"/>
              <a:ext cx="78027" cy="77896"/>
            </a:xfrm>
            <a:custGeom>
              <a:avLst/>
              <a:gdLst/>
              <a:ahLst/>
              <a:cxnLst/>
              <a:rect l="l" t="t" r="r" b="b"/>
              <a:pathLst>
                <a:path w="2975" h="2970" extrusionOk="0">
                  <a:moveTo>
                    <a:pt x="1488" y="1"/>
                  </a:moveTo>
                  <a:cubicBezTo>
                    <a:pt x="665" y="1"/>
                    <a:pt x="1" y="665"/>
                    <a:pt x="1" y="1483"/>
                  </a:cubicBezTo>
                  <a:cubicBezTo>
                    <a:pt x="1" y="2305"/>
                    <a:pt x="665" y="2969"/>
                    <a:pt x="1488" y="2969"/>
                  </a:cubicBezTo>
                  <a:cubicBezTo>
                    <a:pt x="2306" y="2969"/>
                    <a:pt x="2974" y="2305"/>
                    <a:pt x="2974" y="1483"/>
                  </a:cubicBezTo>
                  <a:cubicBezTo>
                    <a:pt x="2974" y="665"/>
                    <a:pt x="2306" y="1"/>
                    <a:pt x="1488" y="1"/>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7" name="Google Shape;14577;p93"/>
            <p:cNvSpPr/>
            <p:nvPr/>
          </p:nvSpPr>
          <p:spPr>
            <a:xfrm>
              <a:off x="7809545" y="2629755"/>
              <a:ext cx="65228" cy="70080"/>
            </a:xfrm>
            <a:custGeom>
              <a:avLst/>
              <a:gdLst/>
              <a:ahLst/>
              <a:cxnLst/>
              <a:rect l="l" t="t" r="r" b="b"/>
              <a:pathLst>
                <a:path w="2487" h="2672" extrusionOk="0">
                  <a:moveTo>
                    <a:pt x="946" y="0"/>
                  </a:moveTo>
                  <a:cubicBezTo>
                    <a:pt x="238" y="0"/>
                    <a:pt x="0" y="978"/>
                    <a:pt x="638" y="1290"/>
                  </a:cubicBezTo>
                  <a:cubicBezTo>
                    <a:pt x="658" y="1300"/>
                    <a:pt x="677" y="1304"/>
                    <a:pt x="696" y="1314"/>
                  </a:cubicBezTo>
                  <a:lnTo>
                    <a:pt x="1437" y="2652"/>
                  </a:lnTo>
                  <a:cubicBezTo>
                    <a:pt x="1437" y="2652"/>
                    <a:pt x="1634" y="2666"/>
                    <a:pt x="1832" y="2671"/>
                  </a:cubicBezTo>
                  <a:cubicBezTo>
                    <a:pt x="2265" y="2349"/>
                    <a:pt x="2486" y="1815"/>
                    <a:pt x="2414" y="1280"/>
                  </a:cubicBezTo>
                  <a:cubicBezTo>
                    <a:pt x="2327" y="669"/>
                    <a:pt x="1870" y="174"/>
                    <a:pt x="1269" y="34"/>
                  </a:cubicBezTo>
                  <a:cubicBezTo>
                    <a:pt x="1163" y="10"/>
                    <a:pt x="1057" y="1"/>
                    <a:pt x="951" y="1"/>
                  </a:cubicBezTo>
                  <a:cubicBezTo>
                    <a:pt x="949" y="0"/>
                    <a:pt x="948" y="0"/>
                    <a:pt x="946" y="0"/>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8" name="Google Shape;14578;p93"/>
            <p:cNvSpPr/>
            <p:nvPr/>
          </p:nvSpPr>
          <p:spPr>
            <a:xfrm>
              <a:off x="7801047" y="2664035"/>
              <a:ext cx="66644" cy="54842"/>
            </a:xfrm>
            <a:custGeom>
              <a:avLst/>
              <a:gdLst/>
              <a:ahLst/>
              <a:cxnLst/>
              <a:rect l="l" t="t" r="r" b="b"/>
              <a:pathLst>
                <a:path w="2541" h="2091" extrusionOk="0">
                  <a:moveTo>
                    <a:pt x="970" y="1"/>
                  </a:moveTo>
                  <a:cubicBezTo>
                    <a:pt x="891" y="1"/>
                    <a:pt x="815" y="47"/>
                    <a:pt x="780" y="123"/>
                  </a:cubicBezTo>
                  <a:cubicBezTo>
                    <a:pt x="712" y="267"/>
                    <a:pt x="611" y="397"/>
                    <a:pt x="491" y="508"/>
                  </a:cubicBezTo>
                  <a:cubicBezTo>
                    <a:pt x="443" y="546"/>
                    <a:pt x="395" y="585"/>
                    <a:pt x="342" y="623"/>
                  </a:cubicBezTo>
                  <a:cubicBezTo>
                    <a:pt x="87" y="801"/>
                    <a:pt x="0" y="1138"/>
                    <a:pt x="140" y="1417"/>
                  </a:cubicBezTo>
                  <a:cubicBezTo>
                    <a:pt x="361" y="1831"/>
                    <a:pt x="794" y="2091"/>
                    <a:pt x="1266" y="2091"/>
                  </a:cubicBezTo>
                  <a:cubicBezTo>
                    <a:pt x="1930" y="2091"/>
                    <a:pt x="2488" y="1581"/>
                    <a:pt x="2536" y="912"/>
                  </a:cubicBezTo>
                  <a:cubicBezTo>
                    <a:pt x="2541" y="849"/>
                    <a:pt x="2517" y="787"/>
                    <a:pt x="2464" y="748"/>
                  </a:cubicBezTo>
                  <a:cubicBezTo>
                    <a:pt x="2045" y="392"/>
                    <a:pt x="1554" y="142"/>
                    <a:pt x="1020" y="7"/>
                  </a:cubicBezTo>
                  <a:cubicBezTo>
                    <a:pt x="1004" y="3"/>
                    <a:pt x="987" y="1"/>
                    <a:pt x="970" y="1"/>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79" name="Google Shape;14579;p93"/>
            <p:cNvSpPr/>
            <p:nvPr/>
          </p:nvSpPr>
          <p:spPr>
            <a:xfrm>
              <a:off x="7801047" y="2664035"/>
              <a:ext cx="66513" cy="54343"/>
            </a:xfrm>
            <a:custGeom>
              <a:avLst/>
              <a:gdLst/>
              <a:ahLst/>
              <a:cxnLst/>
              <a:rect l="l" t="t" r="r" b="b"/>
              <a:pathLst>
                <a:path w="2536" h="2072" extrusionOk="0">
                  <a:moveTo>
                    <a:pt x="968" y="1"/>
                  </a:moveTo>
                  <a:cubicBezTo>
                    <a:pt x="886" y="1"/>
                    <a:pt x="811" y="47"/>
                    <a:pt x="780" y="123"/>
                  </a:cubicBezTo>
                  <a:cubicBezTo>
                    <a:pt x="727" y="224"/>
                    <a:pt x="664" y="320"/>
                    <a:pt x="582" y="406"/>
                  </a:cubicBezTo>
                  <a:cubicBezTo>
                    <a:pt x="553" y="440"/>
                    <a:pt x="520" y="474"/>
                    <a:pt x="486" y="503"/>
                  </a:cubicBezTo>
                  <a:cubicBezTo>
                    <a:pt x="443" y="546"/>
                    <a:pt x="395" y="585"/>
                    <a:pt x="347" y="618"/>
                  </a:cubicBezTo>
                  <a:cubicBezTo>
                    <a:pt x="43" y="825"/>
                    <a:pt x="0" y="1205"/>
                    <a:pt x="183" y="1494"/>
                  </a:cubicBezTo>
                  <a:cubicBezTo>
                    <a:pt x="380" y="1807"/>
                    <a:pt x="703" y="2014"/>
                    <a:pt x="1068" y="2071"/>
                  </a:cubicBezTo>
                  <a:cubicBezTo>
                    <a:pt x="813" y="1898"/>
                    <a:pt x="626" y="1662"/>
                    <a:pt x="626" y="1239"/>
                  </a:cubicBezTo>
                  <a:lnTo>
                    <a:pt x="626" y="1075"/>
                  </a:lnTo>
                  <a:cubicBezTo>
                    <a:pt x="674" y="1042"/>
                    <a:pt x="722" y="1003"/>
                    <a:pt x="770" y="960"/>
                  </a:cubicBezTo>
                  <a:cubicBezTo>
                    <a:pt x="885" y="854"/>
                    <a:pt x="986" y="734"/>
                    <a:pt x="1073" y="599"/>
                  </a:cubicBezTo>
                  <a:cubicBezTo>
                    <a:pt x="1477" y="724"/>
                    <a:pt x="1853" y="931"/>
                    <a:pt x="2180" y="1200"/>
                  </a:cubicBezTo>
                  <a:cubicBezTo>
                    <a:pt x="2218" y="1239"/>
                    <a:pt x="2276" y="1287"/>
                    <a:pt x="2391" y="1398"/>
                  </a:cubicBezTo>
                  <a:cubicBezTo>
                    <a:pt x="2468" y="1244"/>
                    <a:pt x="2517" y="1080"/>
                    <a:pt x="2531" y="912"/>
                  </a:cubicBezTo>
                  <a:cubicBezTo>
                    <a:pt x="2536" y="849"/>
                    <a:pt x="2507" y="787"/>
                    <a:pt x="2464" y="748"/>
                  </a:cubicBezTo>
                  <a:cubicBezTo>
                    <a:pt x="2045" y="392"/>
                    <a:pt x="1549" y="142"/>
                    <a:pt x="1020" y="7"/>
                  </a:cubicBezTo>
                  <a:cubicBezTo>
                    <a:pt x="1003" y="3"/>
                    <a:pt x="985" y="1"/>
                    <a:pt x="968" y="1"/>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0" name="Google Shape;14580;p93"/>
            <p:cNvSpPr/>
            <p:nvPr/>
          </p:nvSpPr>
          <p:spPr>
            <a:xfrm>
              <a:off x="7784131" y="2748251"/>
              <a:ext cx="22241" cy="37374"/>
            </a:xfrm>
            <a:custGeom>
              <a:avLst/>
              <a:gdLst/>
              <a:ahLst/>
              <a:cxnLst/>
              <a:rect l="l" t="t" r="r" b="b"/>
              <a:pathLst>
                <a:path w="848" h="1425" extrusionOk="0">
                  <a:moveTo>
                    <a:pt x="130" y="1"/>
                  </a:moveTo>
                  <a:cubicBezTo>
                    <a:pt x="44" y="111"/>
                    <a:pt x="0" y="246"/>
                    <a:pt x="0" y="381"/>
                  </a:cubicBezTo>
                  <a:lnTo>
                    <a:pt x="0" y="1425"/>
                  </a:lnTo>
                  <a:lnTo>
                    <a:pt x="847" y="1425"/>
                  </a:lnTo>
                  <a:lnTo>
                    <a:pt x="847" y="780"/>
                  </a:lnTo>
                  <a:cubicBezTo>
                    <a:pt x="847" y="650"/>
                    <a:pt x="789" y="530"/>
                    <a:pt x="688" y="448"/>
                  </a:cubicBezTo>
                  <a:lnTo>
                    <a:pt x="130" y="1"/>
                  </a:lnTo>
                  <a:close/>
                </a:path>
              </a:pathLst>
            </a:custGeom>
            <a:solidFill>
              <a:srgbClr val="859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1" name="Google Shape;14581;p93"/>
            <p:cNvSpPr/>
            <p:nvPr/>
          </p:nvSpPr>
          <p:spPr>
            <a:xfrm>
              <a:off x="7862000" y="2748251"/>
              <a:ext cx="22346" cy="37374"/>
            </a:xfrm>
            <a:custGeom>
              <a:avLst/>
              <a:gdLst/>
              <a:ahLst/>
              <a:cxnLst/>
              <a:rect l="l" t="t" r="r" b="b"/>
              <a:pathLst>
                <a:path w="852" h="1425" extrusionOk="0">
                  <a:moveTo>
                    <a:pt x="722" y="1"/>
                  </a:moveTo>
                  <a:lnTo>
                    <a:pt x="159" y="448"/>
                  </a:lnTo>
                  <a:cubicBezTo>
                    <a:pt x="63" y="530"/>
                    <a:pt x="0" y="650"/>
                    <a:pt x="0" y="780"/>
                  </a:cubicBezTo>
                  <a:lnTo>
                    <a:pt x="0" y="1425"/>
                  </a:lnTo>
                  <a:lnTo>
                    <a:pt x="852" y="1425"/>
                  </a:lnTo>
                  <a:lnTo>
                    <a:pt x="852" y="381"/>
                  </a:lnTo>
                  <a:cubicBezTo>
                    <a:pt x="852" y="246"/>
                    <a:pt x="804" y="111"/>
                    <a:pt x="722" y="1"/>
                  </a:cubicBezTo>
                  <a:close/>
                </a:path>
              </a:pathLst>
            </a:custGeom>
            <a:solidFill>
              <a:srgbClr val="859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2" name="Google Shape;14582;p93"/>
            <p:cNvSpPr/>
            <p:nvPr/>
          </p:nvSpPr>
          <p:spPr>
            <a:xfrm>
              <a:off x="7693646" y="2462922"/>
              <a:ext cx="48101" cy="16182"/>
            </a:xfrm>
            <a:custGeom>
              <a:avLst/>
              <a:gdLst/>
              <a:ahLst/>
              <a:cxnLst/>
              <a:rect l="l" t="t" r="r" b="b"/>
              <a:pathLst>
                <a:path w="1834" h="617" extrusionOk="0">
                  <a:moveTo>
                    <a:pt x="265" y="0"/>
                  </a:moveTo>
                  <a:cubicBezTo>
                    <a:pt x="0" y="0"/>
                    <a:pt x="0" y="400"/>
                    <a:pt x="265" y="400"/>
                  </a:cubicBezTo>
                  <a:cubicBezTo>
                    <a:pt x="486" y="400"/>
                    <a:pt x="1136" y="433"/>
                    <a:pt x="1449" y="592"/>
                  </a:cubicBezTo>
                  <a:cubicBezTo>
                    <a:pt x="1482" y="609"/>
                    <a:pt x="1514" y="617"/>
                    <a:pt x="1544" y="617"/>
                  </a:cubicBezTo>
                  <a:cubicBezTo>
                    <a:pt x="1728" y="617"/>
                    <a:pt x="1834" y="339"/>
                    <a:pt x="1631" y="236"/>
                  </a:cubicBezTo>
                  <a:cubicBezTo>
                    <a:pt x="1170" y="5"/>
                    <a:pt x="303" y="0"/>
                    <a:pt x="26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3" name="Google Shape;14583;p93"/>
            <p:cNvSpPr/>
            <p:nvPr/>
          </p:nvSpPr>
          <p:spPr>
            <a:xfrm>
              <a:off x="7656403" y="2435147"/>
              <a:ext cx="121827" cy="166387"/>
            </a:xfrm>
            <a:custGeom>
              <a:avLst/>
              <a:gdLst/>
              <a:ahLst/>
              <a:cxnLst/>
              <a:rect l="l" t="t" r="r" b="b"/>
              <a:pathLst>
                <a:path w="4645" h="6344" extrusionOk="0">
                  <a:moveTo>
                    <a:pt x="3610" y="395"/>
                  </a:moveTo>
                  <a:lnTo>
                    <a:pt x="3610" y="1223"/>
                  </a:lnTo>
                  <a:cubicBezTo>
                    <a:pt x="3610" y="1358"/>
                    <a:pt x="3576" y="1488"/>
                    <a:pt x="3518" y="1608"/>
                  </a:cubicBezTo>
                  <a:lnTo>
                    <a:pt x="3417" y="1810"/>
                  </a:lnTo>
                  <a:cubicBezTo>
                    <a:pt x="3403" y="1839"/>
                    <a:pt x="3398" y="1868"/>
                    <a:pt x="3398" y="1897"/>
                  </a:cubicBezTo>
                  <a:lnTo>
                    <a:pt x="3398" y="2325"/>
                  </a:lnTo>
                  <a:cubicBezTo>
                    <a:pt x="3398" y="2920"/>
                    <a:pt x="2912" y="3398"/>
                    <a:pt x="2321" y="3398"/>
                  </a:cubicBezTo>
                  <a:cubicBezTo>
                    <a:pt x="2310" y="3398"/>
                    <a:pt x="2298" y="3398"/>
                    <a:pt x="2286" y="3398"/>
                  </a:cubicBezTo>
                  <a:cubicBezTo>
                    <a:pt x="1714" y="3379"/>
                    <a:pt x="1247" y="2873"/>
                    <a:pt x="1247" y="2267"/>
                  </a:cubicBezTo>
                  <a:lnTo>
                    <a:pt x="1247" y="1897"/>
                  </a:lnTo>
                  <a:cubicBezTo>
                    <a:pt x="1247" y="1868"/>
                    <a:pt x="1237" y="1834"/>
                    <a:pt x="1223" y="1810"/>
                  </a:cubicBezTo>
                  <a:lnTo>
                    <a:pt x="1103" y="1565"/>
                  </a:lnTo>
                  <a:cubicBezTo>
                    <a:pt x="1059" y="1473"/>
                    <a:pt x="1035" y="1372"/>
                    <a:pt x="1035" y="1271"/>
                  </a:cubicBezTo>
                  <a:lnTo>
                    <a:pt x="1035" y="1261"/>
                  </a:lnTo>
                  <a:cubicBezTo>
                    <a:pt x="1035" y="785"/>
                    <a:pt x="1420" y="395"/>
                    <a:pt x="1897" y="395"/>
                  </a:cubicBezTo>
                  <a:close/>
                  <a:moveTo>
                    <a:pt x="2758" y="3725"/>
                  </a:moveTo>
                  <a:cubicBezTo>
                    <a:pt x="2763" y="3788"/>
                    <a:pt x="2772" y="3845"/>
                    <a:pt x="2792" y="3903"/>
                  </a:cubicBezTo>
                  <a:lnTo>
                    <a:pt x="2320" y="4375"/>
                  </a:lnTo>
                  <a:lnTo>
                    <a:pt x="1868" y="3922"/>
                  </a:lnTo>
                  <a:cubicBezTo>
                    <a:pt x="1877" y="3884"/>
                    <a:pt x="1882" y="3845"/>
                    <a:pt x="1882" y="3807"/>
                  </a:cubicBezTo>
                  <a:lnTo>
                    <a:pt x="1882" y="3725"/>
                  </a:lnTo>
                  <a:cubicBezTo>
                    <a:pt x="2007" y="3764"/>
                    <a:pt x="2142" y="3788"/>
                    <a:pt x="2277" y="3792"/>
                  </a:cubicBezTo>
                  <a:lnTo>
                    <a:pt x="2320" y="3792"/>
                  </a:lnTo>
                  <a:cubicBezTo>
                    <a:pt x="2469" y="3792"/>
                    <a:pt x="2618" y="3773"/>
                    <a:pt x="2758" y="3725"/>
                  </a:cubicBezTo>
                  <a:close/>
                  <a:moveTo>
                    <a:pt x="1897" y="1"/>
                  </a:moveTo>
                  <a:cubicBezTo>
                    <a:pt x="1199" y="1"/>
                    <a:pt x="631" y="569"/>
                    <a:pt x="631" y="1266"/>
                  </a:cubicBezTo>
                  <a:lnTo>
                    <a:pt x="631" y="1276"/>
                  </a:lnTo>
                  <a:cubicBezTo>
                    <a:pt x="631" y="1440"/>
                    <a:pt x="670" y="1598"/>
                    <a:pt x="742" y="1747"/>
                  </a:cubicBezTo>
                  <a:lnTo>
                    <a:pt x="843" y="1950"/>
                  </a:lnTo>
                  <a:lnTo>
                    <a:pt x="843" y="2272"/>
                  </a:lnTo>
                  <a:cubicBezTo>
                    <a:pt x="843" y="2768"/>
                    <a:pt x="1083" y="3234"/>
                    <a:pt x="1483" y="3528"/>
                  </a:cubicBezTo>
                  <a:lnTo>
                    <a:pt x="1483" y="3812"/>
                  </a:lnTo>
                  <a:cubicBezTo>
                    <a:pt x="1483" y="3845"/>
                    <a:pt x="1459" y="3879"/>
                    <a:pt x="1420" y="3889"/>
                  </a:cubicBezTo>
                  <a:lnTo>
                    <a:pt x="602" y="4124"/>
                  </a:lnTo>
                  <a:cubicBezTo>
                    <a:pt x="246" y="4230"/>
                    <a:pt x="1" y="4553"/>
                    <a:pt x="1" y="4928"/>
                  </a:cubicBezTo>
                  <a:lnTo>
                    <a:pt x="1" y="6145"/>
                  </a:lnTo>
                  <a:cubicBezTo>
                    <a:pt x="1" y="6251"/>
                    <a:pt x="87" y="6343"/>
                    <a:pt x="198" y="6343"/>
                  </a:cubicBezTo>
                  <a:cubicBezTo>
                    <a:pt x="309" y="6343"/>
                    <a:pt x="395" y="6256"/>
                    <a:pt x="395" y="6145"/>
                  </a:cubicBezTo>
                  <a:lnTo>
                    <a:pt x="395" y="4928"/>
                  </a:lnTo>
                  <a:cubicBezTo>
                    <a:pt x="395" y="4731"/>
                    <a:pt x="525" y="4558"/>
                    <a:pt x="713" y="4505"/>
                  </a:cubicBezTo>
                  <a:lnTo>
                    <a:pt x="1536" y="4269"/>
                  </a:lnTo>
                  <a:cubicBezTo>
                    <a:pt x="1565" y="4259"/>
                    <a:pt x="1593" y="4250"/>
                    <a:pt x="1618" y="4235"/>
                  </a:cubicBezTo>
                  <a:lnTo>
                    <a:pt x="2123" y="4740"/>
                  </a:lnTo>
                  <a:lnTo>
                    <a:pt x="2123" y="6145"/>
                  </a:lnTo>
                  <a:cubicBezTo>
                    <a:pt x="2123" y="6278"/>
                    <a:pt x="2221" y="6344"/>
                    <a:pt x="2320" y="6344"/>
                  </a:cubicBezTo>
                  <a:cubicBezTo>
                    <a:pt x="2419" y="6344"/>
                    <a:pt x="2517" y="6278"/>
                    <a:pt x="2517" y="6145"/>
                  </a:cubicBezTo>
                  <a:lnTo>
                    <a:pt x="2517" y="4740"/>
                  </a:lnTo>
                  <a:lnTo>
                    <a:pt x="3037" y="4221"/>
                  </a:lnTo>
                  <a:cubicBezTo>
                    <a:pt x="3090" y="4254"/>
                    <a:pt x="3148" y="4283"/>
                    <a:pt x="3210" y="4298"/>
                  </a:cubicBezTo>
                  <a:lnTo>
                    <a:pt x="3927" y="4505"/>
                  </a:lnTo>
                  <a:cubicBezTo>
                    <a:pt x="4115" y="4558"/>
                    <a:pt x="4245" y="4731"/>
                    <a:pt x="4245" y="4923"/>
                  </a:cubicBezTo>
                  <a:lnTo>
                    <a:pt x="4245" y="6145"/>
                  </a:lnTo>
                  <a:cubicBezTo>
                    <a:pt x="4245" y="6278"/>
                    <a:pt x="4345" y="6344"/>
                    <a:pt x="4444" y="6344"/>
                  </a:cubicBezTo>
                  <a:cubicBezTo>
                    <a:pt x="4544" y="6344"/>
                    <a:pt x="4644" y="6278"/>
                    <a:pt x="4644" y="6145"/>
                  </a:cubicBezTo>
                  <a:lnTo>
                    <a:pt x="4644" y="4928"/>
                  </a:lnTo>
                  <a:cubicBezTo>
                    <a:pt x="4639" y="4553"/>
                    <a:pt x="4394" y="4226"/>
                    <a:pt x="4038" y="4124"/>
                  </a:cubicBezTo>
                  <a:lnTo>
                    <a:pt x="3321" y="3918"/>
                  </a:lnTo>
                  <a:cubicBezTo>
                    <a:pt x="3225" y="3889"/>
                    <a:pt x="3157" y="3802"/>
                    <a:pt x="3157" y="3701"/>
                  </a:cubicBezTo>
                  <a:lnTo>
                    <a:pt x="3157" y="3533"/>
                  </a:lnTo>
                  <a:cubicBezTo>
                    <a:pt x="3225" y="3489"/>
                    <a:pt x="3287" y="3436"/>
                    <a:pt x="3345" y="3379"/>
                  </a:cubicBezTo>
                  <a:cubicBezTo>
                    <a:pt x="3634" y="3104"/>
                    <a:pt x="3792" y="2719"/>
                    <a:pt x="3792" y="2320"/>
                  </a:cubicBezTo>
                  <a:lnTo>
                    <a:pt x="3792" y="1945"/>
                  </a:lnTo>
                  <a:lnTo>
                    <a:pt x="3874" y="1786"/>
                  </a:lnTo>
                  <a:cubicBezTo>
                    <a:pt x="3961" y="1613"/>
                    <a:pt x="4004" y="1420"/>
                    <a:pt x="4004" y="1223"/>
                  </a:cubicBezTo>
                  <a:lnTo>
                    <a:pt x="4004" y="203"/>
                  </a:lnTo>
                  <a:cubicBezTo>
                    <a:pt x="4004" y="92"/>
                    <a:pt x="3918" y="1"/>
                    <a:pt x="380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4" name="Google Shape;14584;p93"/>
            <p:cNvSpPr/>
            <p:nvPr/>
          </p:nvSpPr>
          <p:spPr>
            <a:xfrm>
              <a:off x="7678617" y="2568776"/>
              <a:ext cx="10517" cy="32758"/>
            </a:xfrm>
            <a:custGeom>
              <a:avLst/>
              <a:gdLst/>
              <a:ahLst/>
              <a:cxnLst/>
              <a:rect l="l" t="t" r="r" b="b"/>
              <a:pathLst>
                <a:path w="401" h="1249" extrusionOk="0">
                  <a:moveTo>
                    <a:pt x="200" y="0"/>
                  </a:moveTo>
                  <a:cubicBezTo>
                    <a:pt x="101" y="0"/>
                    <a:pt x="1" y="66"/>
                    <a:pt x="1" y="199"/>
                  </a:cubicBezTo>
                  <a:lnTo>
                    <a:pt x="1" y="1050"/>
                  </a:lnTo>
                  <a:cubicBezTo>
                    <a:pt x="1" y="1183"/>
                    <a:pt x="101" y="1249"/>
                    <a:pt x="200" y="1249"/>
                  </a:cubicBezTo>
                  <a:cubicBezTo>
                    <a:pt x="300" y="1249"/>
                    <a:pt x="400" y="1183"/>
                    <a:pt x="400" y="1050"/>
                  </a:cubicBezTo>
                  <a:lnTo>
                    <a:pt x="400" y="199"/>
                  </a:lnTo>
                  <a:cubicBezTo>
                    <a:pt x="400" y="66"/>
                    <a:pt x="300" y="0"/>
                    <a:pt x="20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5" name="Google Shape;14585;p93"/>
            <p:cNvSpPr/>
            <p:nvPr/>
          </p:nvSpPr>
          <p:spPr>
            <a:xfrm>
              <a:off x="7745393" y="2568776"/>
              <a:ext cx="10491" cy="32758"/>
            </a:xfrm>
            <a:custGeom>
              <a:avLst/>
              <a:gdLst/>
              <a:ahLst/>
              <a:cxnLst/>
              <a:rect l="l" t="t" r="r" b="b"/>
              <a:pathLst>
                <a:path w="400" h="1249" extrusionOk="0">
                  <a:moveTo>
                    <a:pt x="200" y="0"/>
                  </a:moveTo>
                  <a:cubicBezTo>
                    <a:pt x="100" y="0"/>
                    <a:pt x="0" y="66"/>
                    <a:pt x="0" y="199"/>
                  </a:cubicBezTo>
                  <a:lnTo>
                    <a:pt x="0" y="1050"/>
                  </a:lnTo>
                  <a:cubicBezTo>
                    <a:pt x="0" y="1183"/>
                    <a:pt x="100" y="1249"/>
                    <a:pt x="200" y="1249"/>
                  </a:cubicBezTo>
                  <a:cubicBezTo>
                    <a:pt x="300" y="1249"/>
                    <a:pt x="399" y="1183"/>
                    <a:pt x="399" y="1050"/>
                  </a:cubicBezTo>
                  <a:lnTo>
                    <a:pt x="399" y="199"/>
                  </a:lnTo>
                  <a:cubicBezTo>
                    <a:pt x="399" y="66"/>
                    <a:pt x="300" y="0"/>
                    <a:pt x="20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6" name="Google Shape;14586;p93"/>
            <p:cNvSpPr/>
            <p:nvPr/>
          </p:nvSpPr>
          <p:spPr>
            <a:xfrm>
              <a:off x="7576645" y="2652337"/>
              <a:ext cx="48127" cy="16077"/>
            </a:xfrm>
            <a:custGeom>
              <a:avLst/>
              <a:gdLst/>
              <a:ahLst/>
              <a:cxnLst/>
              <a:rect l="l" t="t" r="r" b="b"/>
              <a:pathLst>
                <a:path w="1835" h="613" extrusionOk="0">
                  <a:moveTo>
                    <a:pt x="270" y="1"/>
                  </a:moveTo>
                  <a:cubicBezTo>
                    <a:pt x="1" y="1"/>
                    <a:pt x="1" y="400"/>
                    <a:pt x="270" y="400"/>
                  </a:cubicBezTo>
                  <a:cubicBezTo>
                    <a:pt x="487" y="400"/>
                    <a:pt x="1136" y="434"/>
                    <a:pt x="1449" y="588"/>
                  </a:cubicBezTo>
                  <a:cubicBezTo>
                    <a:pt x="1482" y="605"/>
                    <a:pt x="1515" y="612"/>
                    <a:pt x="1545" y="612"/>
                  </a:cubicBezTo>
                  <a:cubicBezTo>
                    <a:pt x="1728" y="612"/>
                    <a:pt x="1834" y="335"/>
                    <a:pt x="1632" y="232"/>
                  </a:cubicBezTo>
                  <a:cubicBezTo>
                    <a:pt x="1170" y="1"/>
                    <a:pt x="304" y="1"/>
                    <a:pt x="27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7" name="Google Shape;14587;p93"/>
            <p:cNvSpPr/>
            <p:nvPr/>
          </p:nvSpPr>
          <p:spPr>
            <a:xfrm>
              <a:off x="7539428" y="2624457"/>
              <a:ext cx="121801" cy="166387"/>
            </a:xfrm>
            <a:custGeom>
              <a:avLst/>
              <a:gdLst/>
              <a:ahLst/>
              <a:cxnLst/>
              <a:rect l="l" t="t" r="r" b="b"/>
              <a:pathLst>
                <a:path w="4644" h="6344" extrusionOk="0">
                  <a:moveTo>
                    <a:pt x="3614" y="400"/>
                  </a:moveTo>
                  <a:lnTo>
                    <a:pt x="3614" y="1223"/>
                  </a:lnTo>
                  <a:cubicBezTo>
                    <a:pt x="3614" y="1357"/>
                    <a:pt x="3585" y="1487"/>
                    <a:pt x="3523" y="1608"/>
                  </a:cubicBezTo>
                  <a:lnTo>
                    <a:pt x="3421" y="1810"/>
                  </a:lnTo>
                  <a:cubicBezTo>
                    <a:pt x="3407" y="1838"/>
                    <a:pt x="3402" y="1867"/>
                    <a:pt x="3402" y="1896"/>
                  </a:cubicBezTo>
                  <a:lnTo>
                    <a:pt x="3402" y="2324"/>
                  </a:lnTo>
                  <a:cubicBezTo>
                    <a:pt x="3402" y="2919"/>
                    <a:pt x="2921" y="3398"/>
                    <a:pt x="2326" y="3398"/>
                  </a:cubicBezTo>
                  <a:cubicBezTo>
                    <a:pt x="2314" y="3398"/>
                    <a:pt x="2302" y="3398"/>
                    <a:pt x="2291" y="3397"/>
                  </a:cubicBezTo>
                  <a:cubicBezTo>
                    <a:pt x="1713" y="3383"/>
                    <a:pt x="1247" y="2873"/>
                    <a:pt x="1247" y="2272"/>
                  </a:cubicBezTo>
                  <a:lnTo>
                    <a:pt x="1247" y="1901"/>
                  </a:lnTo>
                  <a:cubicBezTo>
                    <a:pt x="1247" y="1867"/>
                    <a:pt x="1242" y="1838"/>
                    <a:pt x="1227" y="1810"/>
                  </a:cubicBezTo>
                  <a:lnTo>
                    <a:pt x="1107" y="1564"/>
                  </a:lnTo>
                  <a:cubicBezTo>
                    <a:pt x="1064" y="1473"/>
                    <a:pt x="1040" y="1377"/>
                    <a:pt x="1040" y="1276"/>
                  </a:cubicBezTo>
                  <a:lnTo>
                    <a:pt x="1040" y="1261"/>
                  </a:lnTo>
                  <a:cubicBezTo>
                    <a:pt x="1040" y="785"/>
                    <a:pt x="1425" y="400"/>
                    <a:pt x="1901" y="400"/>
                  </a:cubicBezTo>
                  <a:close/>
                  <a:moveTo>
                    <a:pt x="1887" y="3725"/>
                  </a:moveTo>
                  <a:cubicBezTo>
                    <a:pt x="2012" y="3768"/>
                    <a:pt x="2142" y="3792"/>
                    <a:pt x="2276" y="3797"/>
                  </a:cubicBezTo>
                  <a:lnTo>
                    <a:pt x="2324" y="3797"/>
                  </a:lnTo>
                  <a:cubicBezTo>
                    <a:pt x="2474" y="3797"/>
                    <a:pt x="2623" y="3773"/>
                    <a:pt x="2762" y="3730"/>
                  </a:cubicBezTo>
                  <a:lnTo>
                    <a:pt x="2762" y="3811"/>
                  </a:lnTo>
                  <a:cubicBezTo>
                    <a:pt x="2762" y="3850"/>
                    <a:pt x="2767" y="3888"/>
                    <a:pt x="2777" y="3927"/>
                  </a:cubicBezTo>
                  <a:lnTo>
                    <a:pt x="2324" y="4379"/>
                  </a:lnTo>
                  <a:lnTo>
                    <a:pt x="1872" y="3927"/>
                  </a:lnTo>
                  <a:cubicBezTo>
                    <a:pt x="1882" y="3888"/>
                    <a:pt x="1887" y="3850"/>
                    <a:pt x="1887" y="3811"/>
                  </a:cubicBezTo>
                  <a:lnTo>
                    <a:pt x="1887" y="3725"/>
                  </a:lnTo>
                  <a:close/>
                  <a:moveTo>
                    <a:pt x="1901" y="0"/>
                  </a:moveTo>
                  <a:cubicBezTo>
                    <a:pt x="1203" y="0"/>
                    <a:pt x="635" y="568"/>
                    <a:pt x="635" y="1266"/>
                  </a:cubicBezTo>
                  <a:lnTo>
                    <a:pt x="635" y="1276"/>
                  </a:lnTo>
                  <a:cubicBezTo>
                    <a:pt x="635" y="1439"/>
                    <a:pt x="674" y="1598"/>
                    <a:pt x="746" y="1747"/>
                  </a:cubicBezTo>
                  <a:lnTo>
                    <a:pt x="847" y="1949"/>
                  </a:lnTo>
                  <a:lnTo>
                    <a:pt x="847" y="2272"/>
                  </a:lnTo>
                  <a:cubicBezTo>
                    <a:pt x="847" y="2767"/>
                    <a:pt x="1083" y="3234"/>
                    <a:pt x="1487" y="3527"/>
                  </a:cubicBezTo>
                  <a:lnTo>
                    <a:pt x="1487" y="3811"/>
                  </a:lnTo>
                  <a:cubicBezTo>
                    <a:pt x="1487" y="3845"/>
                    <a:pt x="1458" y="3879"/>
                    <a:pt x="1425" y="3888"/>
                  </a:cubicBezTo>
                  <a:lnTo>
                    <a:pt x="607" y="4124"/>
                  </a:lnTo>
                  <a:cubicBezTo>
                    <a:pt x="246" y="4225"/>
                    <a:pt x="0" y="4552"/>
                    <a:pt x="0" y="4928"/>
                  </a:cubicBezTo>
                  <a:lnTo>
                    <a:pt x="0" y="6145"/>
                  </a:lnTo>
                  <a:cubicBezTo>
                    <a:pt x="0" y="6277"/>
                    <a:pt x="99" y="6343"/>
                    <a:pt x="198" y="6343"/>
                  </a:cubicBezTo>
                  <a:cubicBezTo>
                    <a:pt x="296" y="6343"/>
                    <a:pt x="395" y="6277"/>
                    <a:pt x="395" y="6145"/>
                  </a:cubicBezTo>
                  <a:lnTo>
                    <a:pt x="395" y="4928"/>
                  </a:lnTo>
                  <a:cubicBezTo>
                    <a:pt x="395" y="4730"/>
                    <a:pt x="525" y="4562"/>
                    <a:pt x="712" y="4509"/>
                  </a:cubicBezTo>
                  <a:lnTo>
                    <a:pt x="1535" y="4273"/>
                  </a:lnTo>
                  <a:cubicBezTo>
                    <a:pt x="1564" y="4264"/>
                    <a:pt x="1593" y="4254"/>
                    <a:pt x="1617" y="4240"/>
                  </a:cubicBezTo>
                  <a:lnTo>
                    <a:pt x="2122" y="4740"/>
                  </a:lnTo>
                  <a:lnTo>
                    <a:pt x="2122" y="6145"/>
                  </a:lnTo>
                  <a:cubicBezTo>
                    <a:pt x="2122" y="6277"/>
                    <a:pt x="2222" y="6343"/>
                    <a:pt x="2322" y="6343"/>
                  </a:cubicBezTo>
                  <a:cubicBezTo>
                    <a:pt x="2422" y="6343"/>
                    <a:pt x="2522" y="6277"/>
                    <a:pt x="2522" y="6145"/>
                  </a:cubicBezTo>
                  <a:lnTo>
                    <a:pt x="2522" y="4740"/>
                  </a:lnTo>
                  <a:lnTo>
                    <a:pt x="3022" y="4240"/>
                  </a:lnTo>
                  <a:cubicBezTo>
                    <a:pt x="3051" y="4254"/>
                    <a:pt x="3080" y="4264"/>
                    <a:pt x="3109" y="4273"/>
                  </a:cubicBezTo>
                  <a:lnTo>
                    <a:pt x="3927" y="4504"/>
                  </a:lnTo>
                  <a:cubicBezTo>
                    <a:pt x="4114" y="4562"/>
                    <a:pt x="4244" y="4730"/>
                    <a:pt x="4244" y="4928"/>
                  </a:cubicBezTo>
                  <a:lnTo>
                    <a:pt x="4244" y="6145"/>
                  </a:lnTo>
                  <a:cubicBezTo>
                    <a:pt x="4244" y="6277"/>
                    <a:pt x="4344" y="6343"/>
                    <a:pt x="4444" y="6343"/>
                  </a:cubicBezTo>
                  <a:cubicBezTo>
                    <a:pt x="4544" y="6343"/>
                    <a:pt x="4644" y="6277"/>
                    <a:pt x="4644" y="6145"/>
                  </a:cubicBezTo>
                  <a:lnTo>
                    <a:pt x="4644" y="4928"/>
                  </a:lnTo>
                  <a:cubicBezTo>
                    <a:pt x="4644" y="4557"/>
                    <a:pt x="4398" y="4230"/>
                    <a:pt x="4042" y="4124"/>
                  </a:cubicBezTo>
                  <a:lnTo>
                    <a:pt x="3219" y="3888"/>
                  </a:lnTo>
                  <a:cubicBezTo>
                    <a:pt x="3186" y="3879"/>
                    <a:pt x="3162" y="3845"/>
                    <a:pt x="3157" y="3811"/>
                  </a:cubicBezTo>
                  <a:lnTo>
                    <a:pt x="3157" y="3537"/>
                  </a:lnTo>
                  <a:cubicBezTo>
                    <a:pt x="3229" y="3489"/>
                    <a:pt x="3292" y="3436"/>
                    <a:pt x="3349" y="3383"/>
                  </a:cubicBezTo>
                  <a:cubicBezTo>
                    <a:pt x="3638" y="3104"/>
                    <a:pt x="3797" y="2724"/>
                    <a:pt x="3797" y="2324"/>
                  </a:cubicBezTo>
                  <a:lnTo>
                    <a:pt x="3797" y="1944"/>
                  </a:lnTo>
                  <a:lnTo>
                    <a:pt x="3874" y="1786"/>
                  </a:lnTo>
                  <a:cubicBezTo>
                    <a:pt x="3965" y="1612"/>
                    <a:pt x="4009" y="1420"/>
                    <a:pt x="4009" y="1223"/>
                  </a:cubicBezTo>
                  <a:lnTo>
                    <a:pt x="4009" y="203"/>
                  </a:lnTo>
                  <a:cubicBezTo>
                    <a:pt x="4009" y="92"/>
                    <a:pt x="3922" y="0"/>
                    <a:pt x="381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8" name="Google Shape;14588;p93"/>
            <p:cNvSpPr/>
            <p:nvPr/>
          </p:nvSpPr>
          <p:spPr>
            <a:xfrm>
              <a:off x="7561643" y="2758113"/>
              <a:ext cx="10491" cy="32732"/>
            </a:xfrm>
            <a:custGeom>
              <a:avLst/>
              <a:gdLst/>
              <a:ahLst/>
              <a:cxnLst/>
              <a:rect l="l" t="t" r="r" b="b"/>
              <a:pathLst>
                <a:path w="400" h="1248" extrusionOk="0">
                  <a:moveTo>
                    <a:pt x="202" y="0"/>
                  </a:moveTo>
                  <a:cubicBezTo>
                    <a:pt x="92" y="0"/>
                    <a:pt x="0" y="91"/>
                    <a:pt x="0" y="202"/>
                  </a:cubicBezTo>
                  <a:lnTo>
                    <a:pt x="0" y="1049"/>
                  </a:lnTo>
                  <a:cubicBezTo>
                    <a:pt x="0" y="1181"/>
                    <a:pt x="100" y="1247"/>
                    <a:pt x="200" y="1247"/>
                  </a:cubicBezTo>
                  <a:cubicBezTo>
                    <a:pt x="300" y="1247"/>
                    <a:pt x="400" y="1181"/>
                    <a:pt x="400" y="1049"/>
                  </a:cubicBezTo>
                  <a:lnTo>
                    <a:pt x="400" y="202"/>
                  </a:lnTo>
                  <a:cubicBezTo>
                    <a:pt x="400" y="91"/>
                    <a:pt x="308" y="0"/>
                    <a:pt x="20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89" name="Google Shape;14589;p93"/>
            <p:cNvSpPr/>
            <p:nvPr/>
          </p:nvSpPr>
          <p:spPr>
            <a:xfrm>
              <a:off x="7628523" y="2758113"/>
              <a:ext cx="10491" cy="32732"/>
            </a:xfrm>
            <a:custGeom>
              <a:avLst/>
              <a:gdLst/>
              <a:ahLst/>
              <a:cxnLst/>
              <a:rect l="l" t="t" r="r" b="b"/>
              <a:pathLst>
                <a:path w="400" h="1248" extrusionOk="0">
                  <a:moveTo>
                    <a:pt x="198" y="0"/>
                  </a:moveTo>
                  <a:cubicBezTo>
                    <a:pt x="87" y="0"/>
                    <a:pt x="0" y="91"/>
                    <a:pt x="0" y="202"/>
                  </a:cubicBezTo>
                  <a:lnTo>
                    <a:pt x="0" y="1049"/>
                  </a:lnTo>
                  <a:cubicBezTo>
                    <a:pt x="0" y="1181"/>
                    <a:pt x="100" y="1247"/>
                    <a:pt x="200" y="1247"/>
                  </a:cubicBezTo>
                  <a:cubicBezTo>
                    <a:pt x="299" y="1247"/>
                    <a:pt x="397" y="1181"/>
                    <a:pt x="395" y="1049"/>
                  </a:cubicBezTo>
                  <a:lnTo>
                    <a:pt x="395" y="202"/>
                  </a:lnTo>
                  <a:cubicBezTo>
                    <a:pt x="400" y="91"/>
                    <a:pt x="308" y="0"/>
                    <a:pt x="19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0" name="Google Shape;14590;p93"/>
            <p:cNvSpPr/>
            <p:nvPr/>
          </p:nvSpPr>
          <p:spPr>
            <a:xfrm>
              <a:off x="7778833" y="2602243"/>
              <a:ext cx="110575" cy="188602"/>
            </a:xfrm>
            <a:custGeom>
              <a:avLst/>
              <a:gdLst/>
              <a:ahLst/>
              <a:cxnLst/>
              <a:rect l="l" t="t" r="r" b="b"/>
              <a:pathLst>
                <a:path w="4216" h="7191" extrusionOk="0">
                  <a:moveTo>
                    <a:pt x="2113" y="395"/>
                  </a:moveTo>
                  <a:cubicBezTo>
                    <a:pt x="2469" y="395"/>
                    <a:pt x="2762" y="641"/>
                    <a:pt x="2762" y="939"/>
                  </a:cubicBezTo>
                  <a:lnTo>
                    <a:pt x="2762" y="977"/>
                  </a:lnTo>
                  <a:cubicBezTo>
                    <a:pt x="2555" y="891"/>
                    <a:pt x="2335" y="847"/>
                    <a:pt x="2115" y="847"/>
                  </a:cubicBezTo>
                  <a:cubicBezTo>
                    <a:pt x="1895" y="847"/>
                    <a:pt x="1675" y="891"/>
                    <a:pt x="1468" y="977"/>
                  </a:cubicBezTo>
                  <a:cubicBezTo>
                    <a:pt x="1463" y="968"/>
                    <a:pt x="1463" y="953"/>
                    <a:pt x="1463" y="939"/>
                  </a:cubicBezTo>
                  <a:cubicBezTo>
                    <a:pt x="1463" y="641"/>
                    <a:pt x="1752" y="395"/>
                    <a:pt x="2113" y="395"/>
                  </a:cubicBezTo>
                  <a:close/>
                  <a:moveTo>
                    <a:pt x="2119" y="1242"/>
                  </a:moveTo>
                  <a:cubicBezTo>
                    <a:pt x="2976" y="1242"/>
                    <a:pt x="3612" y="2091"/>
                    <a:pt x="3335" y="2936"/>
                  </a:cubicBezTo>
                  <a:cubicBezTo>
                    <a:pt x="2772" y="2363"/>
                    <a:pt x="1776" y="2137"/>
                    <a:pt x="1732" y="2127"/>
                  </a:cubicBezTo>
                  <a:cubicBezTo>
                    <a:pt x="1714" y="2123"/>
                    <a:pt x="1696" y="2121"/>
                    <a:pt x="1678" y="2121"/>
                  </a:cubicBezTo>
                  <a:cubicBezTo>
                    <a:pt x="1635" y="2121"/>
                    <a:pt x="1593" y="2134"/>
                    <a:pt x="1559" y="2161"/>
                  </a:cubicBezTo>
                  <a:cubicBezTo>
                    <a:pt x="1511" y="2200"/>
                    <a:pt x="1487" y="2257"/>
                    <a:pt x="1487" y="2320"/>
                  </a:cubicBezTo>
                  <a:cubicBezTo>
                    <a:pt x="1473" y="2426"/>
                    <a:pt x="1415" y="2527"/>
                    <a:pt x="1333" y="2604"/>
                  </a:cubicBezTo>
                  <a:cubicBezTo>
                    <a:pt x="1189" y="2747"/>
                    <a:pt x="1322" y="2945"/>
                    <a:pt x="1477" y="2945"/>
                  </a:cubicBezTo>
                  <a:cubicBezTo>
                    <a:pt x="1524" y="2945"/>
                    <a:pt x="1573" y="2927"/>
                    <a:pt x="1617" y="2883"/>
                  </a:cubicBezTo>
                  <a:cubicBezTo>
                    <a:pt x="1708" y="2791"/>
                    <a:pt x="1781" y="2685"/>
                    <a:pt x="1833" y="2565"/>
                  </a:cubicBezTo>
                  <a:cubicBezTo>
                    <a:pt x="2165" y="2661"/>
                    <a:pt x="2858" y="2912"/>
                    <a:pt x="3171" y="3354"/>
                  </a:cubicBezTo>
                  <a:cubicBezTo>
                    <a:pt x="3081" y="3874"/>
                    <a:pt x="2630" y="4245"/>
                    <a:pt x="2109" y="4245"/>
                  </a:cubicBezTo>
                  <a:cubicBezTo>
                    <a:pt x="2099" y="4245"/>
                    <a:pt x="2089" y="4245"/>
                    <a:pt x="2079" y="4244"/>
                  </a:cubicBezTo>
                  <a:cubicBezTo>
                    <a:pt x="1540" y="4225"/>
                    <a:pt x="1102" y="3816"/>
                    <a:pt x="1044" y="3287"/>
                  </a:cubicBezTo>
                  <a:cubicBezTo>
                    <a:pt x="1040" y="3258"/>
                    <a:pt x="1030" y="3229"/>
                    <a:pt x="1015" y="3205"/>
                  </a:cubicBezTo>
                  <a:cubicBezTo>
                    <a:pt x="520" y="2402"/>
                    <a:pt x="1025" y="1357"/>
                    <a:pt x="1963" y="1252"/>
                  </a:cubicBezTo>
                  <a:cubicBezTo>
                    <a:pt x="2016" y="1245"/>
                    <a:pt x="2068" y="1242"/>
                    <a:pt x="2119" y="1242"/>
                  </a:cubicBezTo>
                  <a:close/>
                  <a:moveTo>
                    <a:pt x="2550" y="4577"/>
                  </a:moveTo>
                  <a:lnTo>
                    <a:pt x="2550" y="4788"/>
                  </a:lnTo>
                  <a:cubicBezTo>
                    <a:pt x="2550" y="4856"/>
                    <a:pt x="2565" y="4923"/>
                    <a:pt x="2599" y="4981"/>
                  </a:cubicBezTo>
                  <a:lnTo>
                    <a:pt x="2416" y="5159"/>
                  </a:lnTo>
                  <a:cubicBezTo>
                    <a:pt x="2329" y="5238"/>
                    <a:pt x="2220" y="5278"/>
                    <a:pt x="2111" y="5278"/>
                  </a:cubicBezTo>
                  <a:cubicBezTo>
                    <a:pt x="2002" y="5278"/>
                    <a:pt x="1894" y="5238"/>
                    <a:pt x="1809" y="5159"/>
                  </a:cubicBezTo>
                  <a:lnTo>
                    <a:pt x="1627" y="4981"/>
                  </a:lnTo>
                  <a:cubicBezTo>
                    <a:pt x="1655" y="4923"/>
                    <a:pt x="1675" y="4856"/>
                    <a:pt x="1675" y="4788"/>
                  </a:cubicBezTo>
                  <a:lnTo>
                    <a:pt x="1675" y="4577"/>
                  </a:lnTo>
                  <a:cubicBezTo>
                    <a:pt x="1817" y="4620"/>
                    <a:pt x="1965" y="4641"/>
                    <a:pt x="2113" y="4641"/>
                  </a:cubicBezTo>
                  <a:cubicBezTo>
                    <a:pt x="2261" y="4641"/>
                    <a:pt x="2408" y="4620"/>
                    <a:pt x="2550" y="4577"/>
                  </a:cubicBezTo>
                  <a:close/>
                  <a:moveTo>
                    <a:pt x="2113" y="1"/>
                  </a:moveTo>
                  <a:cubicBezTo>
                    <a:pt x="1535" y="1"/>
                    <a:pt x="1064" y="419"/>
                    <a:pt x="1064" y="939"/>
                  </a:cubicBezTo>
                  <a:cubicBezTo>
                    <a:pt x="1064" y="1025"/>
                    <a:pt x="1078" y="1107"/>
                    <a:pt x="1102" y="1189"/>
                  </a:cubicBezTo>
                  <a:cubicBezTo>
                    <a:pt x="419" y="1699"/>
                    <a:pt x="226" y="2637"/>
                    <a:pt x="655" y="3374"/>
                  </a:cubicBezTo>
                  <a:cubicBezTo>
                    <a:pt x="708" y="3783"/>
                    <a:pt x="934" y="4148"/>
                    <a:pt x="1275" y="4384"/>
                  </a:cubicBezTo>
                  <a:lnTo>
                    <a:pt x="1275" y="4788"/>
                  </a:lnTo>
                  <a:cubicBezTo>
                    <a:pt x="1275" y="4793"/>
                    <a:pt x="1270" y="4798"/>
                    <a:pt x="1270" y="4803"/>
                  </a:cubicBezTo>
                  <a:lnTo>
                    <a:pt x="462" y="5202"/>
                  </a:lnTo>
                  <a:cubicBezTo>
                    <a:pt x="178" y="5342"/>
                    <a:pt x="0" y="5635"/>
                    <a:pt x="0" y="5953"/>
                  </a:cubicBezTo>
                  <a:lnTo>
                    <a:pt x="0" y="6992"/>
                  </a:lnTo>
                  <a:cubicBezTo>
                    <a:pt x="0" y="7124"/>
                    <a:pt x="100" y="7190"/>
                    <a:pt x="200" y="7190"/>
                  </a:cubicBezTo>
                  <a:cubicBezTo>
                    <a:pt x="300" y="7190"/>
                    <a:pt x="400" y="7124"/>
                    <a:pt x="400" y="6992"/>
                  </a:cubicBezTo>
                  <a:lnTo>
                    <a:pt x="400" y="5953"/>
                  </a:lnTo>
                  <a:cubicBezTo>
                    <a:pt x="400" y="5784"/>
                    <a:pt x="491" y="5630"/>
                    <a:pt x="640" y="5558"/>
                  </a:cubicBezTo>
                  <a:lnTo>
                    <a:pt x="1299" y="5226"/>
                  </a:lnTo>
                  <a:lnTo>
                    <a:pt x="1530" y="5447"/>
                  </a:lnTo>
                  <a:cubicBezTo>
                    <a:pt x="1692" y="5599"/>
                    <a:pt x="1900" y="5675"/>
                    <a:pt x="2108" y="5675"/>
                  </a:cubicBezTo>
                  <a:cubicBezTo>
                    <a:pt x="2316" y="5675"/>
                    <a:pt x="2524" y="5599"/>
                    <a:pt x="2685" y="5447"/>
                  </a:cubicBezTo>
                  <a:lnTo>
                    <a:pt x="2916" y="5226"/>
                  </a:lnTo>
                  <a:lnTo>
                    <a:pt x="3575" y="5558"/>
                  </a:lnTo>
                  <a:cubicBezTo>
                    <a:pt x="3724" y="5630"/>
                    <a:pt x="3816" y="5784"/>
                    <a:pt x="3816" y="5953"/>
                  </a:cubicBezTo>
                  <a:lnTo>
                    <a:pt x="3816" y="6992"/>
                  </a:lnTo>
                  <a:cubicBezTo>
                    <a:pt x="3816" y="7124"/>
                    <a:pt x="3916" y="7190"/>
                    <a:pt x="4016" y="7190"/>
                  </a:cubicBezTo>
                  <a:cubicBezTo>
                    <a:pt x="4115" y="7190"/>
                    <a:pt x="4215" y="7124"/>
                    <a:pt x="4215" y="6992"/>
                  </a:cubicBezTo>
                  <a:lnTo>
                    <a:pt x="4215" y="5953"/>
                  </a:lnTo>
                  <a:cubicBezTo>
                    <a:pt x="4215" y="5635"/>
                    <a:pt x="4042" y="5346"/>
                    <a:pt x="3758" y="5202"/>
                  </a:cubicBezTo>
                  <a:lnTo>
                    <a:pt x="2955" y="4803"/>
                  </a:lnTo>
                  <a:cubicBezTo>
                    <a:pt x="2950" y="4798"/>
                    <a:pt x="2945" y="4793"/>
                    <a:pt x="2945" y="4788"/>
                  </a:cubicBezTo>
                  <a:lnTo>
                    <a:pt x="2945" y="4384"/>
                  </a:lnTo>
                  <a:cubicBezTo>
                    <a:pt x="3287" y="4148"/>
                    <a:pt x="3513" y="3783"/>
                    <a:pt x="3571" y="3374"/>
                  </a:cubicBezTo>
                  <a:cubicBezTo>
                    <a:pt x="3999" y="2637"/>
                    <a:pt x="3806" y="1699"/>
                    <a:pt x="3123" y="1189"/>
                  </a:cubicBezTo>
                  <a:cubicBezTo>
                    <a:pt x="3147" y="1107"/>
                    <a:pt x="3162" y="1025"/>
                    <a:pt x="3162" y="939"/>
                  </a:cubicBezTo>
                  <a:cubicBezTo>
                    <a:pt x="3162" y="424"/>
                    <a:pt x="2690" y="1"/>
                    <a:pt x="211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1" name="Google Shape;14591;p93"/>
            <p:cNvSpPr/>
            <p:nvPr/>
          </p:nvSpPr>
          <p:spPr>
            <a:xfrm>
              <a:off x="7801152" y="2765037"/>
              <a:ext cx="10517" cy="25808"/>
            </a:xfrm>
            <a:custGeom>
              <a:avLst/>
              <a:gdLst/>
              <a:ahLst/>
              <a:cxnLst/>
              <a:rect l="l" t="t" r="r" b="b"/>
              <a:pathLst>
                <a:path w="401" h="984" extrusionOk="0">
                  <a:moveTo>
                    <a:pt x="198" y="1"/>
                  </a:moveTo>
                  <a:cubicBezTo>
                    <a:pt x="87" y="1"/>
                    <a:pt x="1" y="87"/>
                    <a:pt x="1" y="198"/>
                  </a:cubicBezTo>
                  <a:lnTo>
                    <a:pt x="1" y="785"/>
                  </a:lnTo>
                  <a:cubicBezTo>
                    <a:pt x="1" y="917"/>
                    <a:pt x="100" y="983"/>
                    <a:pt x="198" y="983"/>
                  </a:cubicBezTo>
                  <a:cubicBezTo>
                    <a:pt x="297" y="983"/>
                    <a:pt x="395" y="917"/>
                    <a:pt x="395" y="785"/>
                  </a:cubicBezTo>
                  <a:lnTo>
                    <a:pt x="395" y="198"/>
                  </a:lnTo>
                  <a:cubicBezTo>
                    <a:pt x="400" y="87"/>
                    <a:pt x="309" y="1"/>
                    <a:pt x="19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2" name="Google Shape;14592;p93"/>
            <p:cNvSpPr/>
            <p:nvPr/>
          </p:nvSpPr>
          <p:spPr>
            <a:xfrm>
              <a:off x="7856807" y="2765037"/>
              <a:ext cx="10517" cy="25808"/>
            </a:xfrm>
            <a:custGeom>
              <a:avLst/>
              <a:gdLst/>
              <a:ahLst/>
              <a:cxnLst/>
              <a:rect l="l" t="t" r="r" b="b"/>
              <a:pathLst>
                <a:path w="401" h="984" extrusionOk="0">
                  <a:moveTo>
                    <a:pt x="198" y="1"/>
                  </a:moveTo>
                  <a:cubicBezTo>
                    <a:pt x="92" y="1"/>
                    <a:pt x="1" y="87"/>
                    <a:pt x="1" y="198"/>
                  </a:cubicBezTo>
                  <a:lnTo>
                    <a:pt x="1" y="785"/>
                  </a:lnTo>
                  <a:cubicBezTo>
                    <a:pt x="1" y="917"/>
                    <a:pt x="101" y="983"/>
                    <a:pt x="201" y="983"/>
                  </a:cubicBezTo>
                  <a:cubicBezTo>
                    <a:pt x="300" y="983"/>
                    <a:pt x="400" y="917"/>
                    <a:pt x="400" y="785"/>
                  </a:cubicBezTo>
                  <a:lnTo>
                    <a:pt x="400" y="198"/>
                  </a:lnTo>
                  <a:cubicBezTo>
                    <a:pt x="400" y="87"/>
                    <a:pt x="309" y="1"/>
                    <a:pt x="19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3" name="Google Shape;14593;p93"/>
            <p:cNvSpPr/>
            <p:nvPr/>
          </p:nvSpPr>
          <p:spPr>
            <a:xfrm>
              <a:off x="7648429" y="2613442"/>
              <a:ext cx="136094" cy="110654"/>
            </a:xfrm>
            <a:custGeom>
              <a:avLst/>
              <a:gdLst/>
              <a:ahLst/>
              <a:cxnLst/>
              <a:rect l="l" t="t" r="r" b="b"/>
              <a:pathLst>
                <a:path w="5189" h="4219" extrusionOk="0">
                  <a:moveTo>
                    <a:pt x="2624" y="1"/>
                  </a:moveTo>
                  <a:cubicBezTo>
                    <a:pt x="2525" y="1"/>
                    <a:pt x="2427" y="67"/>
                    <a:pt x="2427" y="199"/>
                  </a:cubicBezTo>
                  <a:lnTo>
                    <a:pt x="2427" y="2427"/>
                  </a:lnTo>
                  <a:lnTo>
                    <a:pt x="185" y="3851"/>
                  </a:lnTo>
                  <a:cubicBezTo>
                    <a:pt x="1" y="3967"/>
                    <a:pt x="115" y="4218"/>
                    <a:pt x="286" y="4218"/>
                  </a:cubicBezTo>
                  <a:cubicBezTo>
                    <a:pt x="321" y="4218"/>
                    <a:pt x="358" y="4208"/>
                    <a:pt x="396" y="4183"/>
                  </a:cubicBezTo>
                  <a:lnTo>
                    <a:pt x="2629" y="2769"/>
                  </a:lnTo>
                  <a:lnTo>
                    <a:pt x="4857" y="4183"/>
                  </a:lnTo>
                  <a:cubicBezTo>
                    <a:pt x="4890" y="4206"/>
                    <a:pt x="4928" y="4217"/>
                    <a:pt x="4965" y="4217"/>
                  </a:cubicBezTo>
                  <a:cubicBezTo>
                    <a:pt x="5030" y="4217"/>
                    <a:pt x="5094" y="4184"/>
                    <a:pt x="5131" y="4125"/>
                  </a:cubicBezTo>
                  <a:lnTo>
                    <a:pt x="5126" y="4125"/>
                  </a:lnTo>
                  <a:cubicBezTo>
                    <a:pt x="5189" y="4034"/>
                    <a:pt x="5160" y="3909"/>
                    <a:pt x="5068" y="3851"/>
                  </a:cubicBezTo>
                  <a:lnTo>
                    <a:pt x="2821" y="2427"/>
                  </a:lnTo>
                  <a:lnTo>
                    <a:pt x="2821" y="199"/>
                  </a:lnTo>
                  <a:cubicBezTo>
                    <a:pt x="2821" y="67"/>
                    <a:pt x="2723" y="1"/>
                    <a:pt x="2624"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94" name="Google Shape;14594;p93"/>
          <p:cNvGrpSpPr/>
          <p:nvPr/>
        </p:nvGrpSpPr>
        <p:grpSpPr>
          <a:xfrm>
            <a:off x="6276285" y="4105355"/>
            <a:ext cx="224927" cy="360785"/>
            <a:chOff x="6276285" y="4289930"/>
            <a:chExt cx="224927" cy="360785"/>
          </a:xfrm>
        </p:grpSpPr>
        <p:sp>
          <p:nvSpPr>
            <p:cNvPr id="14595" name="Google Shape;14595;p93"/>
            <p:cNvSpPr/>
            <p:nvPr/>
          </p:nvSpPr>
          <p:spPr>
            <a:xfrm>
              <a:off x="6292940" y="4329035"/>
              <a:ext cx="191487" cy="202817"/>
            </a:xfrm>
            <a:custGeom>
              <a:avLst/>
              <a:gdLst/>
              <a:ahLst/>
              <a:cxnLst/>
              <a:rect l="l" t="t" r="r" b="b"/>
              <a:pathLst>
                <a:path w="7301" h="7733" extrusionOk="0">
                  <a:moveTo>
                    <a:pt x="1" y="0"/>
                  </a:moveTo>
                  <a:lnTo>
                    <a:pt x="1" y="7516"/>
                  </a:lnTo>
                  <a:cubicBezTo>
                    <a:pt x="1" y="7637"/>
                    <a:pt x="97" y="7733"/>
                    <a:pt x="212" y="7733"/>
                  </a:cubicBezTo>
                  <a:lnTo>
                    <a:pt x="7084" y="7733"/>
                  </a:lnTo>
                  <a:cubicBezTo>
                    <a:pt x="7204" y="7733"/>
                    <a:pt x="7300" y="7637"/>
                    <a:pt x="7300" y="7516"/>
                  </a:cubicBezTo>
                  <a:lnTo>
                    <a:pt x="7300" y="0"/>
                  </a:lnTo>
                  <a:close/>
                </a:path>
              </a:pathLst>
            </a:custGeom>
            <a:solidFill>
              <a:srgbClr val="E8E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6" name="Google Shape;14596;p93"/>
            <p:cNvSpPr/>
            <p:nvPr/>
          </p:nvSpPr>
          <p:spPr>
            <a:xfrm>
              <a:off x="6292940" y="4329035"/>
              <a:ext cx="191487" cy="22477"/>
            </a:xfrm>
            <a:custGeom>
              <a:avLst/>
              <a:gdLst/>
              <a:ahLst/>
              <a:cxnLst/>
              <a:rect l="l" t="t" r="r" b="b"/>
              <a:pathLst>
                <a:path w="7301" h="857" extrusionOk="0">
                  <a:moveTo>
                    <a:pt x="1" y="0"/>
                  </a:moveTo>
                  <a:lnTo>
                    <a:pt x="1" y="857"/>
                  </a:lnTo>
                  <a:lnTo>
                    <a:pt x="7300" y="857"/>
                  </a:lnTo>
                  <a:lnTo>
                    <a:pt x="7300" y="0"/>
                  </a:lnTo>
                  <a:close/>
                </a:path>
              </a:pathLst>
            </a:custGeom>
            <a:solidFill>
              <a:srgbClr val="D2D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7" name="Google Shape;14597;p93"/>
            <p:cNvSpPr/>
            <p:nvPr/>
          </p:nvSpPr>
          <p:spPr>
            <a:xfrm>
              <a:off x="6281583" y="4312118"/>
              <a:ext cx="214069" cy="22503"/>
            </a:xfrm>
            <a:custGeom>
              <a:avLst/>
              <a:gdLst/>
              <a:ahLst/>
              <a:cxnLst/>
              <a:rect l="l" t="t" r="r" b="b"/>
              <a:pathLst>
                <a:path w="8162" h="858" extrusionOk="0">
                  <a:moveTo>
                    <a:pt x="217" y="1"/>
                  </a:moveTo>
                  <a:cubicBezTo>
                    <a:pt x="97" y="1"/>
                    <a:pt x="1" y="97"/>
                    <a:pt x="1" y="217"/>
                  </a:cubicBezTo>
                  <a:lnTo>
                    <a:pt x="1" y="645"/>
                  </a:lnTo>
                  <a:cubicBezTo>
                    <a:pt x="1" y="761"/>
                    <a:pt x="97" y="857"/>
                    <a:pt x="217" y="857"/>
                  </a:cubicBezTo>
                  <a:lnTo>
                    <a:pt x="7950" y="857"/>
                  </a:lnTo>
                  <a:cubicBezTo>
                    <a:pt x="8065" y="857"/>
                    <a:pt x="8161" y="761"/>
                    <a:pt x="8161" y="645"/>
                  </a:cubicBezTo>
                  <a:lnTo>
                    <a:pt x="8161" y="217"/>
                  </a:lnTo>
                  <a:cubicBezTo>
                    <a:pt x="8161" y="97"/>
                    <a:pt x="8065" y="1"/>
                    <a:pt x="7950" y="1"/>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8" name="Google Shape;14598;p93"/>
            <p:cNvSpPr/>
            <p:nvPr/>
          </p:nvSpPr>
          <p:spPr>
            <a:xfrm>
              <a:off x="6276285" y="4289930"/>
              <a:ext cx="224927" cy="360785"/>
            </a:xfrm>
            <a:custGeom>
              <a:avLst/>
              <a:gdLst/>
              <a:ahLst/>
              <a:cxnLst/>
              <a:rect l="l" t="t" r="r" b="b"/>
              <a:pathLst>
                <a:path w="8576" h="13756" extrusionOk="0">
                  <a:moveTo>
                    <a:pt x="8157" y="1039"/>
                  </a:moveTo>
                  <a:cubicBezTo>
                    <a:pt x="8166" y="1039"/>
                    <a:pt x="8171" y="1044"/>
                    <a:pt x="8171" y="1049"/>
                  </a:cubicBezTo>
                  <a:lnTo>
                    <a:pt x="8171" y="1477"/>
                  </a:lnTo>
                  <a:lnTo>
                    <a:pt x="8176" y="1477"/>
                  </a:lnTo>
                  <a:cubicBezTo>
                    <a:pt x="8176" y="1487"/>
                    <a:pt x="8166" y="1491"/>
                    <a:pt x="8161" y="1491"/>
                  </a:cubicBezTo>
                  <a:lnTo>
                    <a:pt x="7512" y="1491"/>
                  </a:lnTo>
                  <a:cubicBezTo>
                    <a:pt x="7257" y="1506"/>
                    <a:pt x="7257" y="1881"/>
                    <a:pt x="7512" y="1896"/>
                  </a:cubicBezTo>
                  <a:lnTo>
                    <a:pt x="7743" y="1896"/>
                  </a:lnTo>
                  <a:lnTo>
                    <a:pt x="7743" y="9007"/>
                  </a:lnTo>
                  <a:cubicBezTo>
                    <a:pt x="7743" y="9017"/>
                    <a:pt x="7733" y="9022"/>
                    <a:pt x="7728" y="9022"/>
                  </a:cubicBezTo>
                  <a:lnTo>
                    <a:pt x="843" y="9022"/>
                  </a:lnTo>
                  <a:cubicBezTo>
                    <a:pt x="833" y="9022"/>
                    <a:pt x="828" y="9017"/>
                    <a:pt x="828" y="9007"/>
                  </a:cubicBezTo>
                  <a:lnTo>
                    <a:pt x="828" y="1900"/>
                  </a:lnTo>
                  <a:lnTo>
                    <a:pt x="6650" y="1900"/>
                  </a:lnTo>
                  <a:cubicBezTo>
                    <a:pt x="6905" y="1886"/>
                    <a:pt x="6905" y="1511"/>
                    <a:pt x="6650" y="1496"/>
                  </a:cubicBezTo>
                  <a:lnTo>
                    <a:pt x="410" y="1496"/>
                  </a:lnTo>
                  <a:cubicBezTo>
                    <a:pt x="405" y="1496"/>
                    <a:pt x="400" y="1491"/>
                    <a:pt x="400" y="1482"/>
                  </a:cubicBezTo>
                  <a:lnTo>
                    <a:pt x="400" y="1049"/>
                  </a:lnTo>
                  <a:cubicBezTo>
                    <a:pt x="400" y="1044"/>
                    <a:pt x="405" y="1039"/>
                    <a:pt x="410" y="1039"/>
                  </a:cubicBezTo>
                  <a:close/>
                  <a:moveTo>
                    <a:pt x="6492" y="9431"/>
                  </a:moveTo>
                  <a:lnTo>
                    <a:pt x="7093" y="12472"/>
                  </a:lnTo>
                  <a:lnTo>
                    <a:pt x="4485" y="12472"/>
                  </a:lnTo>
                  <a:lnTo>
                    <a:pt x="4485" y="10090"/>
                  </a:lnTo>
                  <a:cubicBezTo>
                    <a:pt x="4478" y="9962"/>
                    <a:pt x="4380" y="9899"/>
                    <a:pt x="4284" y="9899"/>
                  </a:cubicBezTo>
                  <a:cubicBezTo>
                    <a:pt x="4187" y="9899"/>
                    <a:pt x="4091" y="9962"/>
                    <a:pt x="4086" y="10090"/>
                  </a:cubicBezTo>
                  <a:lnTo>
                    <a:pt x="4086" y="12472"/>
                  </a:lnTo>
                  <a:lnTo>
                    <a:pt x="1473" y="12472"/>
                  </a:lnTo>
                  <a:lnTo>
                    <a:pt x="2084" y="9431"/>
                  </a:lnTo>
                  <a:close/>
                  <a:moveTo>
                    <a:pt x="4288" y="1"/>
                  </a:moveTo>
                  <a:cubicBezTo>
                    <a:pt x="4190" y="1"/>
                    <a:pt x="4093" y="65"/>
                    <a:pt x="4086" y="192"/>
                  </a:cubicBezTo>
                  <a:lnTo>
                    <a:pt x="4086" y="635"/>
                  </a:lnTo>
                  <a:lnTo>
                    <a:pt x="419" y="635"/>
                  </a:lnTo>
                  <a:cubicBezTo>
                    <a:pt x="188" y="635"/>
                    <a:pt x="1" y="823"/>
                    <a:pt x="1" y="1054"/>
                  </a:cubicBezTo>
                  <a:lnTo>
                    <a:pt x="1" y="1477"/>
                  </a:lnTo>
                  <a:cubicBezTo>
                    <a:pt x="1" y="1708"/>
                    <a:pt x="188" y="1891"/>
                    <a:pt x="419" y="1896"/>
                  </a:cubicBezTo>
                  <a:lnTo>
                    <a:pt x="434" y="1896"/>
                  </a:lnTo>
                  <a:lnTo>
                    <a:pt x="434" y="9007"/>
                  </a:lnTo>
                  <a:cubicBezTo>
                    <a:pt x="434" y="9238"/>
                    <a:pt x="617" y="9426"/>
                    <a:pt x="847" y="9426"/>
                  </a:cubicBezTo>
                  <a:lnTo>
                    <a:pt x="1680" y="9426"/>
                  </a:lnTo>
                  <a:lnTo>
                    <a:pt x="867" y="13487"/>
                  </a:lnTo>
                  <a:cubicBezTo>
                    <a:pt x="823" y="13603"/>
                    <a:pt x="896" y="13728"/>
                    <a:pt x="1016" y="13752"/>
                  </a:cubicBezTo>
                  <a:cubicBezTo>
                    <a:pt x="1029" y="13754"/>
                    <a:pt x="1043" y="13756"/>
                    <a:pt x="1056" y="13756"/>
                  </a:cubicBezTo>
                  <a:cubicBezTo>
                    <a:pt x="1160" y="13756"/>
                    <a:pt x="1248" y="13676"/>
                    <a:pt x="1256" y="13569"/>
                  </a:cubicBezTo>
                  <a:lnTo>
                    <a:pt x="1396" y="12866"/>
                  </a:lnTo>
                  <a:lnTo>
                    <a:pt x="4086" y="12866"/>
                  </a:lnTo>
                  <a:lnTo>
                    <a:pt x="4086" y="13530"/>
                  </a:lnTo>
                  <a:cubicBezTo>
                    <a:pt x="4091" y="13658"/>
                    <a:pt x="4187" y="13722"/>
                    <a:pt x="4284" y="13722"/>
                  </a:cubicBezTo>
                  <a:cubicBezTo>
                    <a:pt x="4380" y="13722"/>
                    <a:pt x="4478" y="13658"/>
                    <a:pt x="4485" y="13530"/>
                  </a:cubicBezTo>
                  <a:lnTo>
                    <a:pt x="4485" y="12866"/>
                  </a:lnTo>
                  <a:lnTo>
                    <a:pt x="7175" y="12866"/>
                  </a:lnTo>
                  <a:lnTo>
                    <a:pt x="7314" y="13569"/>
                  </a:lnTo>
                  <a:cubicBezTo>
                    <a:pt x="7341" y="13672"/>
                    <a:pt x="7421" y="13718"/>
                    <a:pt x="7503" y="13718"/>
                  </a:cubicBezTo>
                  <a:cubicBezTo>
                    <a:pt x="7614" y="13718"/>
                    <a:pt x="7728" y="13632"/>
                    <a:pt x="7709" y="13487"/>
                  </a:cubicBezTo>
                  <a:lnTo>
                    <a:pt x="6896" y="9426"/>
                  </a:lnTo>
                  <a:lnTo>
                    <a:pt x="7728" y="9426"/>
                  </a:lnTo>
                  <a:cubicBezTo>
                    <a:pt x="7954" y="9426"/>
                    <a:pt x="8142" y="9238"/>
                    <a:pt x="8142" y="9007"/>
                  </a:cubicBezTo>
                  <a:lnTo>
                    <a:pt x="8142" y="1900"/>
                  </a:lnTo>
                  <a:lnTo>
                    <a:pt x="8157" y="1900"/>
                  </a:lnTo>
                  <a:cubicBezTo>
                    <a:pt x="8387" y="1896"/>
                    <a:pt x="8570" y="1713"/>
                    <a:pt x="8575" y="1482"/>
                  </a:cubicBezTo>
                  <a:lnTo>
                    <a:pt x="8575" y="1049"/>
                  </a:lnTo>
                  <a:cubicBezTo>
                    <a:pt x="8570" y="823"/>
                    <a:pt x="8387" y="635"/>
                    <a:pt x="8157" y="635"/>
                  </a:cubicBezTo>
                  <a:lnTo>
                    <a:pt x="4490" y="635"/>
                  </a:lnTo>
                  <a:lnTo>
                    <a:pt x="4490" y="192"/>
                  </a:lnTo>
                  <a:cubicBezTo>
                    <a:pt x="4483" y="65"/>
                    <a:pt x="4385" y="1"/>
                    <a:pt x="428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99" name="Google Shape;14599;p93"/>
            <p:cNvSpPr/>
            <p:nvPr/>
          </p:nvSpPr>
          <p:spPr>
            <a:xfrm>
              <a:off x="6312846" y="4379890"/>
              <a:ext cx="148736" cy="106903"/>
            </a:xfrm>
            <a:custGeom>
              <a:avLst/>
              <a:gdLst/>
              <a:ahLst/>
              <a:cxnLst/>
              <a:rect l="l" t="t" r="r" b="b"/>
              <a:pathLst>
                <a:path w="5671" h="4076" extrusionOk="0">
                  <a:moveTo>
                    <a:pt x="4381" y="0"/>
                  </a:moveTo>
                  <a:cubicBezTo>
                    <a:pt x="4116" y="0"/>
                    <a:pt x="4116" y="405"/>
                    <a:pt x="4381" y="405"/>
                  </a:cubicBezTo>
                  <a:cubicBezTo>
                    <a:pt x="4386" y="405"/>
                    <a:pt x="4390" y="405"/>
                    <a:pt x="4395" y="405"/>
                  </a:cubicBezTo>
                  <a:lnTo>
                    <a:pt x="4987" y="405"/>
                  </a:lnTo>
                  <a:lnTo>
                    <a:pt x="3009" y="2382"/>
                  </a:lnTo>
                  <a:cubicBezTo>
                    <a:pt x="3005" y="2385"/>
                    <a:pt x="3001" y="2386"/>
                    <a:pt x="2998" y="2386"/>
                  </a:cubicBezTo>
                  <a:cubicBezTo>
                    <a:pt x="2995" y="2386"/>
                    <a:pt x="2993" y="2385"/>
                    <a:pt x="2990" y="2382"/>
                  </a:cubicBezTo>
                  <a:lnTo>
                    <a:pt x="2538" y="1935"/>
                  </a:lnTo>
                  <a:cubicBezTo>
                    <a:pt x="2456" y="1853"/>
                    <a:pt x="2350" y="1812"/>
                    <a:pt x="2244" y="1812"/>
                  </a:cubicBezTo>
                  <a:cubicBezTo>
                    <a:pt x="2138" y="1812"/>
                    <a:pt x="2033" y="1853"/>
                    <a:pt x="1951" y="1935"/>
                  </a:cubicBezTo>
                  <a:lnTo>
                    <a:pt x="166" y="3715"/>
                  </a:lnTo>
                  <a:cubicBezTo>
                    <a:pt x="1" y="3862"/>
                    <a:pt x="140" y="4075"/>
                    <a:pt x="301" y="4075"/>
                  </a:cubicBezTo>
                  <a:cubicBezTo>
                    <a:pt x="351" y="4075"/>
                    <a:pt x="404" y="4054"/>
                    <a:pt x="450" y="4004"/>
                  </a:cubicBezTo>
                  <a:lnTo>
                    <a:pt x="2235" y="2219"/>
                  </a:lnTo>
                  <a:cubicBezTo>
                    <a:pt x="2237" y="2214"/>
                    <a:pt x="2239" y="2212"/>
                    <a:pt x="2242" y="2212"/>
                  </a:cubicBezTo>
                  <a:cubicBezTo>
                    <a:pt x="2245" y="2212"/>
                    <a:pt x="2249" y="2214"/>
                    <a:pt x="2254" y="2219"/>
                  </a:cubicBezTo>
                  <a:lnTo>
                    <a:pt x="2701" y="2666"/>
                  </a:lnTo>
                  <a:cubicBezTo>
                    <a:pt x="2783" y="2748"/>
                    <a:pt x="2889" y="2789"/>
                    <a:pt x="2995" y="2789"/>
                  </a:cubicBezTo>
                  <a:cubicBezTo>
                    <a:pt x="3101" y="2789"/>
                    <a:pt x="3207" y="2748"/>
                    <a:pt x="3288" y="2666"/>
                  </a:cubicBezTo>
                  <a:lnTo>
                    <a:pt x="5271" y="689"/>
                  </a:lnTo>
                  <a:lnTo>
                    <a:pt x="5271" y="1276"/>
                  </a:lnTo>
                  <a:cubicBezTo>
                    <a:pt x="5276" y="1403"/>
                    <a:pt x="5372" y="1467"/>
                    <a:pt x="5469" y="1467"/>
                  </a:cubicBezTo>
                  <a:cubicBezTo>
                    <a:pt x="5566" y="1467"/>
                    <a:pt x="5663" y="1403"/>
                    <a:pt x="5670" y="1276"/>
                  </a:cubicBezTo>
                  <a:lnTo>
                    <a:pt x="5670" y="203"/>
                  </a:lnTo>
                  <a:cubicBezTo>
                    <a:pt x="5670" y="92"/>
                    <a:pt x="5584" y="1"/>
                    <a:pt x="5473" y="1"/>
                  </a:cubicBezTo>
                  <a:lnTo>
                    <a:pt x="4395" y="1"/>
                  </a:lnTo>
                  <a:cubicBezTo>
                    <a:pt x="4390" y="0"/>
                    <a:pt x="4386" y="0"/>
                    <a:pt x="438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00" name="Google Shape;14600;p93"/>
          <p:cNvGrpSpPr/>
          <p:nvPr/>
        </p:nvGrpSpPr>
        <p:grpSpPr>
          <a:xfrm>
            <a:off x="6650604" y="4158466"/>
            <a:ext cx="356405" cy="278431"/>
            <a:chOff x="6650604" y="4343041"/>
            <a:chExt cx="356405" cy="278431"/>
          </a:xfrm>
        </p:grpSpPr>
        <p:sp>
          <p:nvSpPr>
            <p:cNvPr id="14601" name="Google Shape;14601;p93"/>
            <p:cNvSpPr/>
            <p:nvPr/>
          </p:nvSpPr>
          <p:spPr>
            <a:xfrm>
              <a:off x="6711688" y="4354397"/>
              <a:ext cx="284096" cy="17310"/>
            </a:xfrm>
            <a:custGeom>
              <a:avLst/>
              <a:gdLst/>
              <a:ahLst/>
              <a:cxnLst/>
              <a:rect l="l" t="t" r="r" b="b"/>
              <a:pathLst>
                <a:path w="10832" h="660" extrusionOk="0">
                  <a:moveTo>
                    <a:pt x="0" y="1"/>
                  </a:moveTo>
                  <a:lnTo>
                    <a:pt x="0" y="660"/>
                  </a:lnTo>
                  <a:lnTo>
                    <a:pt x="10831" y="660"/>
                  </a:lnTo>
                  <a:lnTo>
                    <a:pt x="10831" y="1"/>
                  </a:ln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2" name="Google Shape;14602;p93"/>
            <p:cNvSpPr/>
            <p:nvPr/>
          </p:nvSpPr>
          <p:spPr>
            <a:xfrm>
              <a:off x="6793334" y="4550631"/>
              <a:ext cx="202319" cy="17074"/>
            </a:xfrm>
            <a:custGeom>
              <a:avLst/>
              <a:gdLst/>
              <a:ahLst/>
              <a:cxnLst/>
              <a:rect l="l" t="t" r="r" b="b"/>
              <a:pathLst>
                <a:path w="7714" h="651" extrusionOk="0">
                  <a:moveTo>
                    <a:pt x="7699" y="1"/>
                  </a:moveTo>
                  <a:cubicBezTo>
                    <a:pt x="7670" y="39"/>
                    <a:pt x="7627" y="59"/>
                    <a:pt x="7579" y="63"/>
                  </a:cubicBezTo>
                  <a:lnTo>
                    <a:pt x="58" y="63"/>
                  </a:lnTo>
                  <a:lnTo>
                    <a:pt x="58" y="429"/>
                  </a:lnTo>
                  <a:cubicBezTo>
                    <a:pt x="63" y="506"/>
                    <a:pt x="39" y="583"/>
                    <a:pt x="0" y="650"/>
                  </a:cubicBezTo>
                  <a:lnTo>
                    <a:pt x="7714" y="650"/>
                  </a:lnTo>
                  <a:lnTo>
                    <a:pt x="7714" y="1"/>
                  </a:lnTo>
                  <a:close/>
                </a:path>
              </a:pathLst>
            </a:custGeom>
            <a:solidFill>
              <a:srgbClr val="4E677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3" name="Google Shape;14603;p93"/>
            <p:cNvSpPr/>
            <p:nvPr/>
          </p:nvSpPr>
          <p:spPr>
            <a:xfrm>
              <a:off x="6816546" y="4465077"/>
              <a:ext cx="22608" cy="52901"/>
            </a:xfrm>
            <a:custGeom>
              <a:avLst/>
              <a:gdLst/>
              <a:ahLst/>
              <a:cxnLst/>
              <a:rect l="l" t="t" r="r" b="b"/>
              <a:pathLst>
                <a:path w="862" h="2017" extrusionOk="0">
                  <a:moveTo>
                    <a:pt x="1" y="0"/>
                  </a:moveTo>
                  <a:lnTo>
                    <a:pt x="1" y="2017"/>
                  </a:lnTo>
                  <a:lnTo>
                    <a:pt x="862" y="2017"/>
                  </a:lnTo>
                  <a:lnTo>
                    <a:pt x="862" y="0"/>
                  </a:lnTo>
                  <a:close/>
                </a:path>
              </a:pathLst>
            </a:custGeom>
            <a:solidFill>
              <a:srgbClr val="94A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4" name="Google Shape;14604;p93"/>
            <p:cNvSpPr/>
            <p:nvPr/>
          </p:nvSpPr>
          <p:spPr>
            <a:xfrm>
              <a:off x="6856936" y="4439584"/>
              <a:ext cx="22608" cy="76506"/>
            </a:xfrm>
            <a:custGeom>
              <a:avLst/>
              <a:gdLst/>
              <a:ahLst/>
              <a:cxnLst/>
              <a:rect l="l" t="t" r="r" b="b"/>
              <a:pathLst>
                <a:path w="862" h="2917" extrusionOk="0">
                  <a:moveTo>
                    <a:pt x="0" y="0"/>
                  </a:moveTo>
                  <a:lnTo>
                    <a:pt x="0" y="2916"/>
                  </a:lnTo>
                  <a:lnTo>
                    <a:pt x="862" y="2916"/>
                  </a:lnTo>
                  <a:lnTo>
                    <a:pt x="862" y="0"/>
                  </a:lnTo>
                  <a:close/>
                </a:path>
              </a:pathLst>
            </a:custGeom>
            <a:solidFill>
              <a:srgbClr val="98A9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5" name="Google Shape;14605;p93"/>
            <p:cNvSpPr/>
            <p:nvPr/>
          </p:nvSpPr>
          <p:spPr>
            <a:xfrm>
              <a:off x="6897326" y="4453852"/>
              <a:ext cx="21480" cy="62238"/>
            </a:xfrm>
            <a:custGeom>
              <a:avLst/>
              <a:gdLst/>
              <a:ahLst/>
              <a:cxnLst/>
              <a:rect l="l" t="t" r="r" b="b"/>
              <a:pathLst>
                <a:path w="819" h="2373" extrusionOk="0">
                  <a:moveTo>
                    <a:pt x="0" y="0"/>
                  </a:moveTo>
                  <a:lnTo>
                    <a:pt x="0" y="2372"/>
                  </a:lnTo>
                  <a:lnTo>
                    <a:pt x="818" y="2372"/>
                  </a:lnTo>
                  <a:lnTo>
                    <a:pt x="818" y="0"/>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6" name="Google Shape;14606;p93"/>
            <p:cNvSpPr/>
            <p:nvPr/>
          </p:nvSpPr>
          <p:spPr>
            <a:xfrm>
              <a:off x="6937822" y="4407403"/>
              <a:ext cx="22634" cy="108818"/>
            </a:xfrm>
            <a:custGeom>
              <a:avLst/>
              <a:gdLst/>
              <a:ahLst/>
              <a:cxnLst/>
              <a:rect l="l" t="t" r="r" b="b"/>
              <a:pathLst>
                <a:path w="863" h="4149" extrusionOk="0">
                  <a:moveTo>
                    <a:pt x="1" y="0"/>
                  </a:moveTo>
                  <a:lnTo>
                    <a:pt x="1" y="4148"/>
                  </a:lnTo>
                  <a:lnTo>
                    <a:pt x="862" y="4148"/>
                  </a:lnTo>
                  <a:lnTo>
                    <a:pt x="862" y="0"/>
                  </a:ln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7" name="Google Shape;14607;p93"/>
            <p:cNvSpPr/>
            <p:nvPr/>
          </p:nvSpPr>
          <p:spPr>
            <a:xfrm>
              <a:off x="6721025" y="4376979"/>
              <a:ext cx="265422" cy="165732"/>
            </a:xfrm>
            <a:custGeom>
              <a:avLst/>
              <a:gdLst/>
              <a:ahLst/>
              <a:cxnLst/>
              <a:rect l="l" t="t" r="r" b="b"/>
              <a:pathLst>
                <a:path w="10120" h="6319" extrusionOk="0">
                  <a:moveTo>
                    <a:pt x="2036" y="1266"/>
                  </a:moveTo>
                  <a:cubicBezTo>
                    <a:pt x="2305" y="1281"/>
                    <a:pt x="2305" y="1680"/>
                    <a:pt x="2036" y="1695"/>
                  </a:cubicBezTo>
                  <a:lnTo>
                    <a:pt x="890" y="1695"/>
                  </a:lnTo>
                  <a:cubicBezTo>
                    <a:pt x="621" y="1680"/>
                    <a:pt x="621" y="1281"/>
                    <a:pt x="890" y="1266"/>
                  </a:cubicBezTo>
                  <a:close/>
                  <a:moveTo>
                    <a:pt x="2675" y="1944"/>
                  </a:moveTo>
                  <a:cubicBezTo>
                    <a:pt x="2955" y="1944"/>
                    <a:pt x="2955" y="2373"/>
                    <a:pt x="2675" y="2373"/>
                  </a:cubicBezTo>
                  <a:cubicBezTo>
                    <a:pt x="2670" y="2373"/>
                    <a:pt x="2666" y="2373"/>
                    <a:pt x="2661" y="2373"/>
                  </a:cubicBezTo>
                  <a:lnTo>
                    <a:pt x="890" y="2373"/>
                  </a:lnTo>
                  <a:cubicBezTo>
                    <a:pt x="886" y="2373"/>
                    <a:pt x="881" y="2373"/>
                    <a:pt x="876" y="2373"/>
                  </a:cubicBezTo>
                  <a:cubicBezTo>
                    <a:pt x="592" y="2373"/>
                    <a:pt x="592" y="1944"/>
                    <a:pt x="876" y="1944"/>
                  </a:cubicBezTo>
                  <a:cubicBezTo>
                    <a:pt x="881" y="1944"/>
                    <a:pt x="886" y="1945"/>
                    <a:pt x="890" y="1945"/>
                  </a:cubicBezTo>
                  <a:lnTo>
                    <a:pt x="2661" y="1945"/>
                  </a:lnTo>
                  <a:cubicBezTo>
                    <a:pt x="2666" y="1945"/>
                    <a:pt x="2670" y="1944"/>
                    <a:pt x="2675" y="1944"/>
                  </a:cubicBezTo>
                  <a:close/>
                  <a:moveTo>
                    <a:pt x="872" y="2623"/>
                  </a:moveTo>
                  <a:cubicBezTo>
                    <a:pt x="878" y="2623"/>
                    <a:pt x="884" y="2623"/>
                    <a:pt x="890" y="2623"/>
                  </a:cubicBezTo>
                  <a:lnTo>
                    <a:pt x="2661" y="2623"/>
                  </a:lnTo>
                  <a:cubicBezTo>
                    <a:pt x="2931" y="2638"/>
                    <a:pt x="2931" y="3037"/>
                    <a:pt x="2661" y="3051"/>
                  </a:cubicBezTo>
                  <a:lnTo>
                    <a:pt x="890" y="3051"/>
                  </a:lnTo>
                  <a:cubicBezTo>
                    <a:pt x="886" y="3052"/>
                    <a:pt x="881" y="3052"/>
                    <a:pt x="877" y="3052"/>
                  </a:cubicBezTo>
                  <a:cubicBezTo>
                    <a:pt x="593" y="3052"/>
                    <a:pt x="592" y="2623"/>
                    <a:pt x="872" y="2623"/>
                  </a:cubicBezTo>
                  <a:close/>
                  <a:moveTo>
                    <a:pt x="872" y="3301"/>
                  </a:moveTo>
                  <a:cubicBezTo>
                    <a:pt x="878" y="3301"/>
                    <a:pt x="884" y="3301"/>
                    <a:pt x="890" y="3302"/>
                  </a:cubicBezTo>
                  <a:lnTo>
                    <a:pt x="2661" y="3302"/>
                  </a:lnTo>
                  <a:cubicBezTo>
                    <a:pt x="2931" y="3311"/>
                    <a:pt x="2931" y="3716"/>
                    <a:pt x="2661" y="3730"/>
                  </a:cubicBezTo>
                  <a:lnTo>
                    <a:pt x="890" y="3730"/>
                  </a:lnTo>
                  <a:cubicBezTo>
                    <a:pt x="886" y="3730"/>
                    <a:pt x="881" y="3730"/>
                    <a:pt x="877" y="3730"/>
                  </a:cubicBezTo>
                  <a:cubicBezTo>
                    <a:pt x="593" y="3730"/>
                    <a:pt x="592" y="3301"/>
                    <a:pt x="872" y="3301"/>
                  </a:cubicBezTo>
                  <a:close/>
                  <a:moveTo>
                    <a:pt x="4504" y="3003"/>
                  </a:moveTo>
                  <a:cubicBezTo>
                    <a:pt x="4624" y="3003"/>
                    <a:pt x="4721" y="3100"/>
                    <a:pt x="4721" y="3220"/>
                  </a:cubicBezTo>
                  <a:lnTo>
                    <a:pt x="4721" y="5520"/>
                  </a:lnTo>
                  <a:cubicBezTo>
                    <a:pt x="4721" y="5640"/>
                    <a:pt x="4624" y="5736"/>
                    <a:pt x="4504" y="5736"/>
                  </a:cubicBezTo>
                  <a:lnTo>
                    <a:pt x="3643" y="5736"/>
                  </a:lnTo>
                  <a:cubicBezTo>
                    <a:pt x="3522" y="5736"/>
                    <a:pt x="3426" y="5640"/>
                    <a:pt x="3426" y="5520"/>
                  </a:cubicBezTo>
                  <a:lnTo>
                    <a:pt x="3426" y="3220"/>
                  </a:lnTo>
                  <a:cubicBezTo>
                    <a:pt x="3426" y="3100"/>
                    <a:pt x="3522" y="3003"/>
                    <a:pt x="3643" y="3003"/>
                  </a:cubicBezTo>
                  <a:close/>
                  <a:moveTo>
                    <a:pt x="6044" y="1964"/>
                  </a:moveTo>
                  <a:cubicBezTo>
                    <a:pt x="6164" y="1964"/>
                    <a:pt x="6260" y="2055"/>
                    <a:pt x="6260" y="2176"/>
                  </a:cubicBezTo>
                  <a:lnTo>
                    <a:pt x="6260" y="5520"/>
                  </a:lnTo>
                  <a:cubicBezTo>
                    <a:pt x="6260" y="5640"/>
                    <a:pt x="6164" y="5736"/>
                    <a:pt x="6044" y="5736"/>
                  </a:cubicBezTo>
                  <a:lnTo>
                    <a:pt x="5182" y="5736"/>
                  </a:lnTo>
                  <a:cubicBezTo>
                    <a:pt x="5062" y="5736"/>
                    <a:pt x="4966" y="5640"/>
                    <a:pt x="4966" y="5520"/>
                  </a:cubicBezTo>
                  <a:lnTo>
                    <a:pt x="4971" y="2176"/>
                  </a:lnTo>
                  <a:cubicBezTo>
                    <a:pt x="4971" y="2055"/>
                    <a:pt x="5062" y="1964"/>
                    <a:pt x="5182" y="1964"/>
                  </a:cubicBezTo>
                  <a:close/>
                  <a:moveTo>
                    <a:pt x="7588" y="2503"/>
                  </a:moveTo>
                  <a:cubicBezTo>
                    <a:pt x="7709" y="2503"/>
                    <a:pt x="7805" y="2599"/>
                    <a:pt x="7805" y="2719"/>
                  </a:cubicBezTo>
                  <a:lnTo>
                    <a:pt x="7805" y="5520"/>
                  </a:lnTo>
                  <a:cubicBezTo>
                    <a:pt x="7805" y="5640"/>
                    <a:pt x="7709" y="5736"/>
                    <a:pt x="7588" y="5736"/>
                  </a:cubicBezTo>
                  <a:lnTo>
                    <a:pt x="6727" y="5736"/>
                  </a:lnTo>
                  <a:cubicBezTo>
                    <a:pt x="6607" y="5736"/>
                    <a:pt x="6510" y="5640"/>
                    <a:pt x="6510" y="5520"/>
                  </a:cubicBezTo>
                  <a:lnTo>
                    <a:pt x="6510" y="2719"/>
                  </a:lnTo>
                  <a:cubicBezTo>
                    <a:pt x="6510" y="2599"/>
                    <a:pt x="6607" y="2503"/>
                    <a:pt x="6727" y="2503"/>
                  </a:cubicBezTo>
                  <a:close/>
                  <a:moveTo>
                    <a:pt x="9128" y="727"/>
                  </a:moveTo>
                  <a:cubicBezTo>
                    <a:pt x="9248" y="727"/>
                    <a:pt x="9345" y="824"/>
                    <a:pt x="9345" y="944"/>
                  </a:cubicBezTo>
                  <a:lnTo>
                    <a:pt x="9345" y="5520"/>
                  </a:lnTo>
                  <a:cubicBezTo>
                    <a:pt x="9345" y="5640"/>
                    <a:pt x="9248" y="5736"/>
                    <a:pt x="9128" y="5736"/>
                  </a:cubicBezTo>
                  <a:lnTo>
                    <a:pt x="8267" y="5736"/>
                  </a:lnTo>
                  <a:cubicBezTo>
                    <a:pt x="8146" y="5736"/>
                    <a:pt x="8050" y="5640"/>
                    <a:pt x="8050" y="5520"/>
                  </a:cubicBezTo>
                  <a:lnTo>
                    <a:pt x="8050" y="944"/>
                  </a:lnTo>
                  <a:cubicBezTo>
                    <a:pt x="8050" y="824"/>
                    <a:pt x="8146" y="727"/>
                    <a:pt x="8267" y="727"/>
                  </a:cubicBezTo>
                  <a:close/>
                  <a:moveTo>
                    <a:pt x="0" y="1"/>
                  </a:moveTo>
                  <a:lnTo>
                    <a:pt x="0" y="3826"/>
                  </a:lnTo>
                  <a:lnTo>
                    <a:pt x="529" y="3826"/>
                  </a:lnTo>
                  <a:cubicBezTo>
                    <a:pt x="645" y="3826"/>
                    <a:pt x="741" y="3922"/>
                    <a:pt x="741" y="4043"/>
                  </a:cubicBezTo>
                  <a:lnTo>
                    <a:pt x="741" y="4394"/>
                  </a:lnTo>
                  <a:cubicBezTo>
                    <a:pt x="876" y="4432"/>
                    <a:pt x="1006" y="4490"/>
                    <a:pt x="1131" y="4553"/>
                  </a:cubicBezTo>
                  <a:lnTo>
                    <a:pt x="1381" y="4303"/>
                  </a:lnTo>
                  <a:cubicBezTo>
                    <a:pt x="1422" y="4262"/>
                    <a:pt x="1476" y="4241"/>
                    <a:pt x="1531" y="4241"/>
                  </a:cubicBezTo>
                  <a:cubicBezTo>
                    <a:pt x="1586" y="4241"/>
                    <a:pt x="1641" y="4262"/>
                    <a:pt x="1684" y="4303"/>
                  </a:cubicBezTo>
                  <a:lnTo>
                    <a:pt x="2334" y="4957"/>
                  </a:lnTo>
                  <a:cubicBezTo>
                    <a:pt x="2416" y="5039"/>
                    <a:pt x="2416" y="5173"/>
                    <a:pt x="2334" y="5260"/>
                  </a:cubicBezTo>
                  <a:lnTo>
                    <a:pt x="2088" y="5505"/>
                  </a:lnTo>
                  <a:cubicBezTo>
                    <a:pt x="2151" y="5631"/>
                    <a:pt x="2204" y="5760"/>
                    <a:pt x="2247" y="5895"/>
                  </a:cubicBezTo>
                  <a:lnTo>
                    <a:pt x="2599" y="5895"/>
                  </a:lnTo>
                  <a:cubicBezTo>
                    <a:pt x="2719" y="5895"/>
                    <a:pt x="2815" y="5991"/>
                    <a:pt x="2815" y="6112"/>
                  </a:cubicBezTo>
                  <a:lnTo>
                    <a:pt x="2815" y="6319"/>
                  </a:lnTo>
                  <a:lnTo>
                    <a:pt x="10119" y="6319"/>
                  </a:lnTo>
                  <a:lnTo>
                    <a:pt x="10119" y="1"/>
                  </a:lnTo>
                  <a:close/>
                </a:path>
              </a:pathLst>
            </a:custGeom>
            <a:solidFill>
              <a:srgbClr val="E0E6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8" name="Google Shape;14608;p93"/>
            <p:cNvSpPr/>
            <p:nvPr/>
          </p:nvSpPr>
          <p:spPr>
            <a:xfrm>
              <a:off x="6720894" y="4371681"/>
              <a:ext cx="265553" cy="105671"/>
            </a:xfrm>
            <a:custGeom>
              <a:avLst/>
              <a:gdLst/>
              <a:ahLst/>
              <a:cxnLst/>
              <a:rect l="l" t="t" r="r" b="b"/>
              <a:pathLst>
                <a:path w="10125" h="4029" extrusionOk="0">
                  <a:moveTo>
                    <a:pt x="0" y="1"/>
                  </a:moveTo>
                  <a:lnTo>
                    <a:pt x="0" y="4028"/>
                  </a:lnTo>
                  <a:lnTo>
                    <a:pt x="318" y="4028"/>
                  </a:lnTo>
                  <a:lnTo>
                    <a:pt x="318" y="487"/>
                  </a:lnTo>
                  <a:lnTo>
                    <a:pt x="10124" y="487"/>
                  </a:lnTo>
                  <a:lnTo>
                    <a:pt x="10124" y="1"/>
                  </a:lnTo>
                  <a:close/>
                </a:path>
              </a:pathLst>
            </a:custGeom>
            <a:solidFill>
              <a:srgbClr val="D9E1E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09" name="Google Shape;14609;p93"/>
            <p:cNvSpPr/>
            <p:nvPr/>
          </p:nvSpPr>
          <p:spPr>
            <a:xfrm>
              <a:off x="6711688" y="4354397"/>
              <a:ext cx="8970" cy="11383"/>
            </a:xfrm>
            <a:custGeom>
              <a:avLst/>
              <a:gdLst/>
              <a:ahLst/>
              <a:cxnLst/>
              <a:rect l="l" t="t" r="r" b="b"/>
              <a:pathLst>
                <a:path w="342" h="434" extrusionOk="0">
                  <a:moveTo>
                    <a:pt x="0" y="1"/>
                  </a:moveTo>
                  <a:lnTo>
                    <a:pt x="0" y="434"/>
                  </a:lnTo>
                  <a:lnTo>
                    <a:pt x="342" y="434"/>
                  </a:lnTo>
                  <a:lnTo>
                    <a:pt x="342" y="1"/>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0" name="Google Shape;14610;p93"/>
            <p:cNvSpPr/>
            <p:nvPr/>
          </p:nvSpPr>
          <p:spPr>
            <a:xfrm>
              <a:off x="6793334" y="4555064"/>
              <a:ext cx="10622" cy="10360"/>
            </a:xfrm>
            <a:custGeom>
              <a:avLst/>
              <a:gdLst/>
              <a:ahLst/>
              <a:cxnLst/>
              <a:rect l="l" t="t" r="r" b="b"/>
              <a:pathLst>
                <a:path w="405" h="395" extrusionOk="0">
                  <a:moveTo>
                    <a:pt x="58" y="0"/>
                  </a:moveTo>
                  <a:lnTo>
                    <a:pt x="58" y="250"/>
                  </a:lnTo>
                  <a:cubicBezTo>
                    <a:pt x="58" y="303"/>
                    <a:pt x="39" y="356"/>
                    <a:pt x="0" y="395"/>
                  </a:cubicBezTo>
                  <a:lnTo>
                    <a:pt x="342" y="395"/>
                  </a:lnTo>
                  <a:cubicBezTo>
                    <a:pt x="380" y="356"/>
                    <a:pt x="404" y="303"/>
                    <a:pt x="404" y="250"/>
                  </a:cubicBezTo>
                  <a:lnTo>
                    <a:pt x="404" y="0"/>
                  </a:lnTo>
                  <a:close/>
                </a:path>
              </a:pathLst>
            </a:custGeom>
            <a:solidFill>
              <a:srgbClr val="435D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1" name="Google Shape;14611;p93"/>
            <p:cNvSpPr/>
            <p:nvPr/>
          </p:nvSpPr>
          <p:spPr>
            <a:xfrm>
              <a:off x="6661698" y="4488551"/>
              <a:ext cx="121932" cy="121801"/>
            </a:xfrm>
            <a:custGeom>
              <a:avLst/>
              <a:gdLst/>
              <a:ahLst/>
              <a:cxnLst/>
              <a:rect l="l" t="t" r="r" b="b"/>
              <a:pathLst>
                <a:path w="4649" h="4644" extrusionOk="0">
                  <a:moveTo>
                    <a:pt x="2368" y="982"/>
                  </a:moveTo>
                  <a:cubicBezTo>
                    <a:pt x="3114" y="982"/>
                    <a:pt x="3715" y="1583"/>
                    <a:pt x="3715" y="2324"/>
                  </a:cubicBezTo>
                  <a:lnTo>
                    <a:pt x="3715" y="2401"/>
                  </a:lnTo>
                  <a:lnTo>
                    <a:pt x="3715" y="2426"/>
                  </a:lnTo>
                  <a:cubicBezTo>
                    <a:pt x="3715" y="2445"/>
                    <a:pt x="3715" y="2464"/>
                    <a:pt x="3711" y="2478"/>
                  </a:cubicBezTo>
                  <a:cubicBezTo>
                    <a:pt x="3711" y="2488"/>
                    <a:pt x="3711" y="2498"/>
                    <a:pt x="3706" y="2503"/>
                  </a:cubicBezTo>
                  <a:cubicBezTo>
                    <a:pt x="3706" y="2522"/>
                    <a:pt x="3701" y="2541"/>
                    <a:pt x="3696" y="2560"/>
                  </a:cubicBezTo>
                  <a:cubicBezTo>
                    <a:pt x="3696" y="2565"/>
                    <a:pt x="3696" y="2575"/>
                    <a:pt x="3691" y="2580"/>
                  </a:cubicBezTo>
                  <a:cubicBezTo>
                    <a:pt x="3691" y="2599"/>
                    <a:pt x="3686" y="2623"/>
                    <a:pt x="3682" y="2642"/>
                  </a:cubicBezTo>
                  <a:lnTo>
                    <a:pt x="3677" y="2656"/>
                  </a:lnTo>
                  <a:cubicBezTo>
                    <a:pt x="3672" y="2681"/>
                    <a:pt x="3662" y="2705"/>
                    <a:pt x="3658" y="2729"/>
                  </a:cubicBezTo>
                  <a:lnTo>
                    <a:pt x="3648" y="2748"/>
                  </a:lnTo>
                  <a:cubicBezTo>
                    <a:pt x="3643" y="2767"/>
                    <a:pt x="3638" y="2782"/>
                    <a:pt x="3634" y="2796"/>
                  </a:cubicBezTo>
                  <a:cubicBezTo>
                    <a:pt x="3624" y="2810"/>
                    <a:pt x="3576" y="2815"/>
                    <a:pt x="3571" y="2825"/>
                  </a:cubicBezTo>
                  <a:lnTo>
                    <a:pt x="3561" y="2859"/>
                  </a:lnTo>
                  <a:cubicBezTo>
                    <a:pt x="3552" y="2873"/>
                    <a:pt x="3547" y="2883"/>
                    <a:pt x="3542" y="2897"/>
                  </a:cubicBezTo>
                  <a:lnTo>
                    <a:pt x="3532" y="2921"/>
                  </a:lnTo>
                  <a:cubicBezTo>
                    <a:pt x="3446" y="3090"/>
                    <a:pt x="3330" y="3239"/>
                    <a:pt x="3181" y="3359"/>
                  </a:cubicBezTo>
                  <a:cubicBezTo>
                    <a:pt x="3148" y="3383"/>
                    <a:pt x="3114" y="3412"/>
                    <a:pt x="3080" y="3436"/>
                  </a:cubicBezTo>
                  <a:lnTo>
                    <a:pt x="3032" y="3465"/>
                  </a:lnTo>
                  <a:lnTo>
                    <a:pt x="3018" y="3474"/>
                  </a:lnTo>
                  <a:lnTo>
                    <a:pt x="2979" y="3499"/>
                  </a:lnTo>
                  <a:lnTo>
                    <a:pt x="2965" y="3503"/>
                  </a:lnTo>
                  <a:lnTo>
                    <a:pt x="2917" y="3532"/>
                  </a:lnTo>
                  <a:lnTo>
                    <a:pt x="2864" y="3556"/>
                  </a:lnTo>
                  <a:lnTo>
                    <a:pt x="2844" y="3561"/>
                  </a:lnTo>
                  <a:lnTo>
                    <a:pt x="2806" y="3576"/>
                  </a:lnTo>
                  <a:lnTo>
                    <a:pt x="2787" y="3585"/>
                  </a:lnTo>
                  <a:lnTo>
                    <a:pt x="2734" y="3604"/>
                  </a:lnTo>
                  <a:lnTo>
                    <a:pt x="2729" y="3604"/>
                  </a:lnTo>
                  <a:lnTo>
                    <a:pt x="2676" y="3619"/>
                  </a:lnTo>
                  <a:lnTo>
                    <a:pt x="2657" y="3619"/>
                  </a:lnTo>
                  <a:lnTo>
                    <a:pt x="2613" y="3628"/>
                  </a:lnTo>
                  <a:lnTo>
                    <a:pt x="2599" y="3628"/>
                  </a:lnTo>
                  <a:lnTo>
                    <a:pt x="2541" y="3638"/>
                  </a:lnTo>
                  <a:lnTo>
                    <a:pt x="2479" y="3648"/>
                  </a:lnTo>
                  <a:lnTo>
                    <a:pt x="2464" y="3648"/>
                  </a:lnTo>
                  <a:lnTo>
                    <a:pt x="2421" y="3653"/>
                  </a:lnTo>
                  <a:lnTo>
                    <a:pt x="2262" y="3653"/>
                  </a:lnTo>
                  <a:lnTo>
                    <a:pt x="2219" y="3648"/>
                  </a:lnTo>
                  <a:lnTo>
                    <a:pt x="2204" y="3648"/>
                  </a:lnTo>
                  <a:lnTo>
                    <a:pt x="2142" y="3638"/>
                  </a:lnTo>
                  <a:lnTo>
                    <a:pt x="2137" y="3638"/>
                  </a:lnTo>
                  <a:lnTo>
                    <a:pt x="2108" y="3633"/>
                  </a:lnTo>
                  <a:lnTo>
                    <a:pt x="2084" y="3628"/>
                  </a:lnTo>
                  <a:lnTo>
                    <a:pt x="2075" y="3628"/>
                  </a:lnTo>
                  <a:cubicBezTo>
                    <a:pt x="2031" y="3624"/>
                    <a:pt x="1988" y="3609"/>
                    <a:pt x="1954" y="3600"/>
                  </a:cubicBezTo>
                  <a:lnTo>
                    <a:pt x="1901" y="3580"/>
                  </a:lnTo>
                  <a:lnTo>
                    <a:pt x="1896" y="3580"/>
                  </a:lnTo>
                  <a:cubicBezTo>
                    <a:pt x="1858" y="3566"/>
                    <a:pt x="1815" y="3547"/>
                    <a:pt x="1776" y="3532"/>
                  </a:cubicBezTo>
                  <a:lnTo>
                    <a:pt x="1771" y="3532"/>
                  </a:lnTo>
                  <a:lnTo>
                    <a:pt x="1743" y="3518"/>
                  </a:lnTo>
                  <a:lnTo>
                    <a:pt x="1728" y="3508"/>
                  </a:lnTo>
                  <a:lnTo>
                    <a:pt x="1723" y="3508"/>
                  </a:lnTo>
                  <a:lnTo>
                    <a:pt x="1709" y="3499"/>
                  </a:lnTo>
                  <a:lnTo>
                    <a:pt x="1675" y="3479"/>
                  </a:lnTo>
                  <a:lnTo>
                    <a:pt x="1670" y="3479"/>
                  </a:lnTo>
                  <a:lnTo>
                    <a:pt x="1656" y="3470"/>
                  </a:lnTo>
                  <a:lnTo>
                    <a:pt x="1608" y="3441"/>
                  </a:lnTo>
                  <a:lnTo>
                    <a:pt x="1603" y="3436"/>
                  </a:lnTo>
                  <a:cubicBezTo>
                    <a:pt x="1391" y="3292"/>
                    <a:pt x="1228" y="3094"/>
                    <a:pt x="1127" y="2859"/>
                  </a:cubicBezTo>
                  <a:lnTo>
                    <a:pt x="1122" y="2849"/>
                  </a:lnTo>
                  <a:lnTo>
                    <a:pt x="1112" y="2820"/>
                  </a:lnTo>
                  <a:lnTo>
                    <a:pt x="1103" y="2801"/>
                  </a:lnTo>
                  <a:cubicBezTo>
                    <a:pt x="1093" y="2782"/>
                    <a:pt x="1088" y="2758"/>
                    <a:pt x="1078" y="2738"/>
                  </a:cubicBezTo>
                  <a:lnTo>
                    <a:pt x="1078" y="2729"/>
                  </a:lnTo>
                  <a:cubicBezTo>
                    <a:pt x="1064" y="2681"/>
                    <a:pt x="1050" y="2628"/>
                    <a:pt x="1040" y="2575"/>
                  </a:cubicBezTo>
                  <a:lnTo>
                    <a:pt x="1040" y="2565"/>
                  </a:lnTo>
                  <a:cubicBezTo>
                    <a:pt x="1035" y="2541"/>
                    <a:pt x="1035" y="2522"/>
                    <a:pt x="1030" y="2503"/>
                  </a:cubicBezTo>
                  <a:lnTo>
                    <a:pt x="1030" y="2483"/>
                  </a:lnTo>
                  <a:cubicBezTo>
                    <a:pt x="1030" y="2464"/>
                    <a:pt x="1026" y="2445"/>
                    <a:pt x="1026" y="2426"/>
                  </a:cubicBezTo>
                  <a:lnTo>
                    <a:pt x="1026" y="2401"/>
                  </a:lnTo>
                  <a:lnTo>
                    <a:pt x="1026" y="2329"/>
                  </a:lnTo>
                  <a:lnTo>
                    <a:pt x="1026" y="2324"/>
                  </a:lnTo>
                  <a:cubicBezTo>
                    <a:pt x="1026" y="1583"/>
                    <a:pt x="1627" y="982"/>
                    <a:pt x="2368" y="982"/>
                  </a:cubicBezTo>
                  <a:close/>
                  <a:moveTo>
                    <a:pt x="2079" y="0"/>
                  </a:moveTo>
                  <a:lnTo>
                    <a:pt x="2079" y="299"/>
                  </a:lnTo>
                  <a:cubicBezTo>
                    <a:pt x="2079" y="400"/>
                    <a:pt x="2012" y="486"/>
                    <a:pt x="1911" y="510"/>
                  </a:cubicBezTo>
                  <a:cubicBezTo>
                    <a:pt x="1709" y="554"/>
                    <a:pt x="1516" y="636"/>
                    <a:pt x="1338" y="751"/>
                  </a:cubicBezTo>
                  <a:cubicBezTo>
                    <a:pt x="1305" y="772"/>
                    <a:pt x="1267" y="783"/>
                    <a:pt x="1229" y="783"/>
                  </a:cubicBezTo>
                  <a:cubicBezTo>
                    <a:pt x="1173" y="783"/>
                    <a:pt x="1117" y="760"/>
                    <a:pt x="1074" y="717"/>
                  </a:cubicBezTo>
                  <a:lnTo>
                    <a:pt x="857" y="506"/>
                  </a:lnTo>
                  <a:lnTo>
                    <a:pt x="511" y="857"/>
                  </a:lnTo>
                  <a:lnTo>
                    <a:pt x="722" y="1069"/>
                  </a:lnTo>
                  <a:cubicBezTo>
                    <a:pt x="795" y="1141"/>
                    <a:pt x="809" y="1251"/>
                    <a:pt x="751" y="1333"/>
                  </a:cubicBezTo>
                  <a:cubicBezTo>
                    <a:pt x="641" y="1511"/>
                    <a:pt x="559" y="1704"/>
                    <a:pt x="511" y="1906"/>
                  </a:cubicBezTo>
                  <a:cubicBezTo>
                    <a:pt x="491" y="2007"/>
                    <a:pt x="405" y="2074"/>
                    <a:pt x="304" y="2074"/>
                  </a:cubicBezTo>
                  <a:lnTo>
                    <a:pt x="1" y="2074"/>
                  </a:lnTo>
                  <a:lnTo>
                    <a:pt x="1" y="2570"/>
                  </a:lnTo>
                  <a:lnTo>
                    <a:pt x="304" y="2570"/>
                  </a:lnTo>
                  <a:cubicBezTo>
                    <a:pt x="405" y="2570"/>
                    <a:pt x="491" y="2637"/>
                    <a:pt x="511" y="2738"/>
                  </a:cubicBezTo>
                  <a:cubicBezTo>
                    <a:pt x="559" y="2940"/>
                    <a:pt x="641" y="3133"/>
                    <a:pt x="751" y="3311"/>
                  </a:cubicBezTo>
                  <a:cubicBezTo>
                    <a:pt x="809" y="3393"/>
                    <a:pt x="795" y="3503"/>
                    <a:pt x="722" y="3576"/>
                  </a:cubicBezTo>
                  <a:lnTo>
                    <a:pt x="511" y="3787"/>
                  </a:lnTo>
                  <a:lnTo>
                    <a:pt x="857" y="4139"/>
                  </a:lnTo>
                  <a:lnTo>
                    <a:pt x="1074" y="3927"/>
                  </a:lnTo>
                  <a:cubicBezTo>
                    <a:pt x="1117" y="3884"/>
                    <a:pt x="1173" y="3861"/>
                    <a:pt x="1229" y="3861"/>
                  </a:cubicBezTo>
                  <a:cubicBezTo>
                    <a:pt x="1267" y="3861"/>
                    <a:pt x="1305" y="3872"/>
                    <a:pt x="1338" y="3893"/>
                  </a:cubicBezTo>
                  <a:cubicBezTo>
                    <a:pt x="1516" y="4009"/>
                    <a:pt x="1709" y="4086"/>
                    <a:pt x="1911" y="4134"/>
                  </a:cubicBezTo>
                  <a:cubicBezTo>
                    <a:pt x="2012" y="4158"/>
                    <a:pt x="2079" y="4244"/>
                    <a:pt x="2079" y="4345"/>
                  </a:cubicBezTo>
                  <a:lnTo>
                    <a:pt x="2079" y="4644"/>
                  </a:lnTo>
                  <a:lnTo>
                    <a:pt x="2575" y="4644"/>
                  </a:lnTo>
                  <a:lnTo>
                    <a:pt x="2575" y="4345"/>
                  </a:lnTo>
                  <a:cubicBezTo>
                    <a:pt x="2575" y="4244"/>
                    <a:pt x="2642" y="4158"/>
                    <a:pt x="2739" y="4134"/>
                  </a:cubicBezTo>
                  <a:cubicBezTo>
                    <a:pt x="2945" y="4086"/>
                    <a:pt x="3138" y="4009"/>
                    <a:pt x="3316" y="3893"/>
                  </a:cubicBezTo>
                  <a:cubicBezTo>
                    <a:pt x="3349" y="3872"/>
                    <a:pt x="3387" y="3861"/>
                    <a:pt x="3425" y="3861"/>
                  </a:cubicBezTo>
                  <a:cubicBezTo>
                    <a:pt x="3481" y="3861"/>
                    <a:pt x="3538" y="3884"/>
                    <a:pt x="3581" y="3927"/>
                  </a:cubicBezTo>
                  <a:lnTo>
                    <a:pt x="3792" y="4139"/>
                  </a:lnTo>
                  <a:lnTo>
                    <a:pt x="4144" y="3787"/>
                  </a:lnTo>
                  <a:lnTo>
                    <a:pt x="3927" y="3576"/>
                  </a:lnTo>
                  <a:cubicBezTo>
                    <a:pt x="3860" y="3503"/>
                    <a:pt x="3845" y="3393"/>
                    <a:pt x="3898" y="3311"/>
                  </a:cubicBezTo>
                  <a:cubicBezTo>
                    <a:pt x="4009" y="3133"/>
                    <a:pt x="4091" y="2940"/>
                    <a:pt x="4139" y="2738"/>
                  </a:cubicBezTo>
                  <a:cubicBezTo>
                    <a:pt x="4163" y="2637"/>
                    <a:pt x="4249" y="2570"/>
                    <a:pt x="4350" y="2570"/>
                  </a:cubicBezTo>
                  <a:lnTo>
                    <a:pt x="4649" y="2570"/>
                  </a:lnTo>
                  <a:lnTo>
                    <a:pt x="4649" y="2074"/>
                  </a:lnTo>
                  <a:lnTo>
                    <a:pt x="4346" y="2074"/>
                  </a:lnTo>
                  <a:cubicBezTo>
                    <a:pt x="4249" y="2074"/>
                    <a:pt x="4158" y="2007"/>
                    <a:pt x="4139" y="1906"/>
                  </a:cubicBezTo>
                  <a:cubicBezTo>
                    <a:pt x="4091" y="1704"/>
                    <a:pt x="4009" y="1511"/>
                    <a:pt x="3898" y="1333"/>
                  </a:cubicBezTo>
                  <a:cubicBezTo>
                    <a:pt x="3845" y="1251"/>
                    <a:pt x="3855" y="1141"/>
                    <a:pt x="3927" y="1069"/>
                  </a:cubicBezTo>
                  <a:lnTo>
                    <a:pt x="4144" y="857"/>
                  </a:lnTo>
                  <a:lnTo>
                    <a:pt x="3792" y="506"/>
                  </a:lnTo>
                  <a:lnTo>
                    <a:pt x="3581" y="717"/>
                  </a:lnTo>
                  <a:cubicBezTo>
                    <a:pt x="3538" y="760"/>
                    <a:pt x="3481" y="783"/>
                    <a:pt x="3424" y="783"/>
                  </a:cubicBezTo>
                  <a:cubicBezTo>
                    <a:pt x="3385" y="783"/>
                    <a:pt x="3346" y="772"/>
                    <a:pt x="3311" y="751"/>
                  </a:cubicBezTo>
                  <a:cubicBezTo>
                    <a:pt x="3138" y="636"/>
                    <a:pt x="2941" y="554"/>
                    <a:pt x="2739" y="510"/>
                  </a:cubicBezTo>
                  <a:cubicBezTo>
                    <a:pt x="2642" y="486"/>
                    <a:pt x="2570" y="400"/>
                    <a:pt x="2570" y="299"/>
                  </a:cubicBezTo>
                  <a:lnTo>
                    <a:pt x="2570" y="0"/>
                  </a:lnTo>
                  <a:close/>
                </a:path>
              </a:pathLst>
            </a:custGeom>
            <a:solidFill>
              <a:srgbClr val="D2D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2" name="Google Shape;14612;p93"/>
            <p:cNvSpPr/>
            <p:nvPr/>
          </p:nvSpPr>
          <p:spPr>
            <a:xfrm>
              <a:off x="6650604" y="4343041"/>
              <a:ext cx="356405" cy="278431"/>
            </a:xfrm>
            <a:custGeom>
              <a:avLst/>
              <a:gdLst/>
              <a:ahLst/>
              <a:cxnLst/>
              <a:rect l="l" t="t" r="r" b="b"/>
              <a:pathLst>
                <a:path w="13589" h="10616" extrusionOk="0">
                  <a:moveTo>
                    <a:pt x="13160" y="434"/>
                  </a:moveTo>
                  <a:lnTo>
                    <a:pt x="13160" y="867"/>
                  </a:lnTo>
                  <a:lnTo>
                    <a:pt x="11587" y="867"/>
                  </a:lnTo>
                  <a:cubicBezTo>
                    <a:pt x="11313" y="881"/>
                    <a:pt x="11313" y="1280"/>
                    <a:pt x="11587" y="1295"/>
                  </a:cubicBezTo>
                  <a:lnTo>
                    <a:pt x="12804" y="1295"/>
                  </a:lnTo>
                  <a:lnTo>
                    <a:pt x="12804" y="7617"/>
                  </a:lnTo>
                  <a:lnTo>
                    <a:pt x="5500" y="7617"/>
                  </a:lnTo>
                  <a:lnTo>
                    <a:pt x="5500" y="7411"/>
                  </a:lnTo>
                  <a:cubicBezTo>
                    <a:pt x="5500" y="7290"/>
                    <a:pt x="5404" y="7194"/>
                    <a:pt x="5288" y="7194"/>
                  </a:cubicBezTo>
                  <a:lnTo>
                    <a:pt x="4937" y="7194"/>
                  </a:lnTo>
                  <a:cubicBezTo>
                    <a:pt x="4894" y="7059"/>
                    <a:pt x="4841" y="6929"/>
                    <a:pt x="4773" y="6804"/>
                  </a:cubicBezTo>
                  <a:lnTo>
                    <a:pt x="5024" y="6554"/>
                  </a:lnTo>
                  <a:cubicBezTo>
                    <a:pt x="5105" y="6472"/>
                    <a:pt x="5105" y="6338"/>
                    <a:pt x="5024" y="6256"/>
                  </a:cubicBezTo>
                  <a:lnTo>
                    <a:pt x="4369" y="5601"/>
                  </a:lnTo>
                  <a:cubicBezTo>
                    <a:pt x="4326" y="5558"/>
                    <a:pt x="4271" y="5536"/>
                    <a:pt x="4216" y="5536"/>
                  </a:cubicBezTo>
                  <a:cubicBezTo>
                    <a:pt x="4161" y="5536"/>
                    <a:pt x="4107" y="5558"/>
                    <a:pt x="4066" y="5601"/>
                  </a:cubicBezTo>
                  <a:lnTo>
                    <a:pt x="3816" y="5847"/>
                  </a:lnTo>
                  <a:cubicBezTo>
                    <a:pt x="3691" y="5784"/>
                    <a:pt x="3561" y="5726"/>
                    <a:pt x="3426" y="5688"/>
                  </a:cubicBezTo>
                  <a:lnTo>
                    <a:pt x="3426" y="5337"/>
                  </a:lnTo>
                  <a:cubicBezTo>
                    <a:pt x="3426" y="5216"/>
                    <a:pt x="3330" y="5120"/>
                    <a:pt x="3214" y="5120"/>
                  </a:cubicBezTo>
                  <a:lnTo>
                    <a:pt x="2685" y="5120"/>
                  </a:lnTo>
                  <a:lnTo>
                    <a:pt x="2685" y="1295"/>
                  </a:lnTo>
                  <a:lnTo>
                    <a:pt x="10841" y="1295"/>
                  </a:lnTo>
                  <a:cubicBezTo>
                    <a:pt x="11111" y="1280"/>
                    <a:pt x="11111" y="881"/>
                    <a:pt x="10841" y="867"/>
                  </a:cubicBezTo>
                  <a:lnTo>
                    <a:pt x="2329" y="867"/>
                  </a:lnTo>
                  <a:lnTo>
                    <a:pt x="2329" y="434"/>
                  </a:lnTo>
                  <a:close/>
                  <a:moveTo>
                    <a:pt x="13160" y="8046"/>
                  </a:moveTo>
                  <a:lnTo>
                    <a:pt x="13160" y="8479"/>
                  </a:lnTo>
                  <a:lnTo>
                    <a:pt x="5442" y="8479"/>
                  </a:lnTo>
                  <a:cubicBezTo>
                    <a:pt x="5481" y="8440"/>
                    <a:pt x="5505" y="8387"/>
                    <a:pt x="5505" y="8330"/>
                  </a:cubicBezTo>
                  <a:lnTo>
                    <a:pt x="5505" y="8084"/>
                  </a:lnTo>
                  <a:lnTo>
                    <a:pt x="13021" y="8084"/>
                  </a:lnTo>
                  <a:cubicBezTo>
                    <a:pt x="13064" y="8084"/>
                    <a:pt x="13107" y="8070"/>
                    <a:pt x="13146" y="8046"/>
                  </a:cubicBezTo>
                  <a:close/>
                  <a:moveTo>
                    <a:pt x="2998" y="5548"/>
                  </a:moveTo>
                  <a:lnTo>
                    <a:pt x="2998" y="5847"/>
                  </a:lnTo>
                  <a:cubicBezTo>
                    <a:pt x="2998" y="5948"/>
                    <a:pt x="3065" y="6034"/>
                    <a:pt x="3162" y="6058"/>
                  </a:cubicBezTo>
                  <a:cubicBezTo>
                    <a:pt x="3368" y="6102"/>
                    <a:pt x="3561" y="6184"/>
                    <a:pt x="3739" y="6299"/>
                  </a:cubicBezTo>
                  <a:cubicBezTo>
                    <a:pt x="3772" y="6320"/>
                    <a:pt x="3810" y="6331"/>
                    <a:pt x="3848" y="6331"/>
                  </a:cubicBezTo>
                  <a:cubicBezTo>
                    <a:pt x="3904" y="6331"/>
                    <a:pt x="3961" y="6308"/>
                    <a:pt x="4004" y="6265"/>
                  </a:cubicBezTo>
                  <a:lnTo>
                    <a:pt x="4215" y="6054"/>
                  </a:lnTo>
                  <a:lnTo>
                    <a:pt x="4567" y="6405"/>
                  </a:lnTo>
                  <a:lnTo>
                    <a:pt x="4350" y="6617"/>
                  </a:lnTo>
                  <a:cubicBezTo>
                    <a:pt x="4283" y="6689"/>
                    <a:pt x="4268" y="6799"/>
                    <a:pt x="4321" y="6881"/>
                  </a:cubicBezTo>
                  <a:cubicBezTo>
                    <a:pt x="4432" y="7059"/>
                    <a:pt x="4514" y="7252"/>
                    <a:pt x="4562" y="7454"/>
                  </a:cubicBezTo>
                  <a:cubicBezTo>
                    <a:pt x="4586" y="7555"/>
                    <a:pt x="4672" y="7622"/>
                    <a:pt x="4773" y="7622"/>
                  </a:cubicBezTo>
                  <a:lnTo>
                    <a:pt x="5072" y="7622"/>
                  </a:lnTo>
                  <a:lnTo>
                    <a:pt x="5072" y="8118"/>
                  </a:lnTo>
                  <a:lnTo>
                    <a:pt x="4773" y="8118"/>
                  </a:lnTo>
                  <a:cubicBezTo>
                    <a:pt x="4672" y="8118"/>
                    <a:pt x="4586" y="8185"/>
                    <a:pt x="4562" y="8286"/>
                  </a:cubicBezTo>
                  <a:cubicBezTo>
                    <a:pt x="4514" y="8488"/>
                    <a:pt x="4432" y="8681"/>
                    <a:pt x="4321" y="8859"/>
                  </a:cubicBezTo>
                  <a:cubicBezTo>
                    <a:pt x="4268" y="8941"/>
                    <a:pt x="4283" y="9051"/>
                    <a:pt x="4350" y="9124"/>
                  </a:cubicBezTo>
                  <a:lnTo>
                    <a:pt x="4567" y="9335"/>
                  </a:lnTo>
                  <a:lnTo>
                    <a:pt x="4220" y="9687"/>
                  </a:lnTo>
                  <a:lnTo>
                    <a:pt x="4004" y="9475"/>
                  </a:lnTo>
                  <a:cubicBezTo>
                    <a:pt x="3961" y="9432"/>
                    <a:pt x="3904" y="9409"/>
                    <a:pt x="3848" y="9409"/>
                  </a:cubicBezTo>
                  <a:cubicBezTo>
                    <a:pt x="3810" y="9409"/>
                    <a:pt x="3772" y="9420"/>
                    <a:pt x="3739" y="9441"/>
                  </a:cubicBezTo>
                  <a:cubicBezTo>
                    <a:pt x="3561" y="9557"/>
                    <a:pt x="3368" y="9634"/>
                    <a:pt x="3166" y="9682"/>
                  </a:cubicBezTo>
                  <a:cubicBezTo>
                    <a:pt x="3065" y="9706"/>
                    <a:pt x="2998" y="9792"/>
                    <a:pt x="2998" y="9893"/>
                  </a:cubicBezTo>
                  <a:lnTo>
                    <a:pt x="2998" y="10192"/>
                  </a:lnTo>
                  <a:lnTo>
                    <a:pt x="2502" y="10192"/>
                  </a:lnTo>
                  <a:lnTo>
                    <a:pt x="2502" y="9893"/>
                  </a:lnTo>
                  <a:cubicBezTo>
                    <a:pt x="2502" y="9792"/>
                    <a:pt x="2435" y="9706"/>
                    <a:pt x="2334" y="9682"/>
                  </a:cubicBezTo>
                  <a:cubicBezTo>
                    <a:pt x="2132" y="9634"/>
                    <a:pt x="1939" y="9557"/>
                    <a:pt x="1761" y="9441"/>
                  </a:cubicBezTo>
                  <a:cubicBezTo>
                    <a:pt x="1728" y="9420"/>
                    <a:pt x="1690" y="9409"/>
                    <a:pt x="1652" y="9409"/>
                  </a:cubicBezTo>
                  <a:cubicBezTo>
                    <a:pt x="1596" y="9409"/>
                    <a:pt x="1540" y="9432"/>
                    <a:pt x="1497" y="9475"/>
                  </a:cubicBezTo>
                  <a:lnTo>
                    <a:pt x="1280" y="9687"/>
                  </a:lnTo>
                  <a:lnTo>
                    <a:pt x="934" y="9335"/>
                  </a:lnTo>
                  <a:lnTo>
                    <a:pt x="1145" y="9124"/>
                  </a:lnTo>
                  <a:cubicBezTo>
                    <a:pt x="1218" y="9051"/>
                    <a:pt x="1232" y="8941"/>
                    <a:pt x="1174" y="8859"/>
                  </a:cubicBezTo>
                  <a:cubicBezTo>
                    <a:pt x="1064" y="8681"/>
                    <a:pt x="982" y="8488"/>
                    <a:pt x="934" y="8286"/>
                  </a:cubicBezTo>
                  <a:cubicBezTo>
                    <a:pt x="914" y="8185"/>
                    <a:pt x="828" y="8118"/>
                    <a:pt x="727" y="8118"/>
                  </a:cubicBezTo>
                  <a:lnTo>
                    <a:pt x="424" y="8118"/>
                  </a:lnTo>
                  <a:lnTo>
                    <a:pt x="424" y="7622"/>
                  </a:lnTo>
                  <a:lnTo>
                    <a:pt x="727" y="7622"/>
                  </a:lnTo>
                  <a:cubicBezTo>
                    <a:pt x="828" y="7622"/>
                    <a:pt x="914" y="7555"/>
                    <a:pt x="934" y="7454"/>
                  </a:cubicBezTo>
                  <a:cubicBezTo>
                    <a:pt x="982" y="7252"/>
                    <a:pt x="1064" y="7059"/>
                    <a:pt x="1174" y="6881"/>
                  </a:cubicBezTo>
                  <a:cubicBezTo>
                    <a:pt x="1232" y="6799"/>
                    <a:pt x="1218" y="6689"/>
                    <a:pt x="1145" y="6617"/>
                  </a:cubicBezTo>
                  <a:lnTo>
                    <a:pt x="934" y="6405"/>
                  </a:lnTo>
                  <a:lnTo>
                    <a:pt x="1280" y="6054"/>
                  </a:lnTo>
                  <a:lnTo>
                    <a:pt x="1497" y="6265"/>
                  </a:lnTo>
                  <a:cubicBezTo>
                    <a:pt x="1540" y="6308"/>
                    <a:pt x="1596" y="6331"/>
                    <a:pt x="1652" y="6331"/>
                  </a:cubicBezTo>
                  <a:cubicBezTo>
                    <a:pt x="1690" y="6331"/>
                    <a:pt x="1728" y="6320"/>
                    <a:pt x="1761" y="6299"/>
                  </a:cubicBezTo>
                  <a:cubicBezTo>
                    <a:pt x="1939" y="6184"/>
                    <a:pt x="2132" y="6102"/>
                    <a:pt x="2334" y="6058"/>
                  </a:cubicBezTo>
                  <a:cubicBezTo>
                    <a:pt x="2435" y="6034"/>
                    <a:pt x="2502" y="5948"/>
                    <a:pt x="2502" y="5847"/>
                  </a:cubicBezTo>
                  <a:lnTo>
                    <a:pt x="2502" y="5548"/>
                  </a:lnTo>
                  <a:close/>
                  <a:moveTo>
                    <a:pt x="2113" y="1"/>
                  </a:moveTo>
                  <a:cubicBezTo>
                    <a:pt x="1997" y="1"/>
                    <a:pt x="1901" y="97"/>
                    <a:pt x="1901" y="217"/>
                  </a:cubicBezTo>
                  <a:lnTo>
                    <a:pt x="1901" y="1078"/>
                  </a:lnTo>
                  <a:cubicBezTo>
                    <a:pt x="1901" y="1199"/>
                    <a:pt x="1997" y="1295"/>
                    <a:pt x="2113" y="1295"/>
                  </a:cubicBezTo>
                  <a:lnTo>
                    <a:pt x="2252" y="1295"/>
                  </a:lnTo>
                  <a:lnTo>
                    <a:pt x="2252" y="5125"/>
                  </a:lnTo>
                  <a:cubicBezTo>
                    <a:pt x="2151" y="5139"/>
                    <a:pt x="2074" y="5231"/>
                    <a:pt x="2074" y="5332"/>
                  </a:cubicBezTo>
                  <a:lnTo>
                    <a:pt x="2074" y="5688"/>
                  </a:lnTo>
                  <a:cubicBezTo>
                    <a:pt x="1939" y="5726"/>
                    <a:pt x="1805" y="5779"/>
                    <a:pt x="1684" y="5847"/>
                  </a:cubicBezTo>
                  <a:lnTo>
                    <a:pt x="1434" y="5597"/>
                  </a:lnTo>
                  <a:cubicBezTo>
                    <a:pt x="1391" y="5556"/>
                    <a:pt x="1337" y="5535"/>
                    <a:pt x="1283" y="5535"/>
                  </a:cubicBezTo>
                  <a:cubicBezTo>
                    <a:pt x="1228" y="5535"/>
                    <a:pt x="1174" y="5556"/>
                    <a:pt x="1131" y="5597"/>
                  </a:cubicBezTo>
                  <a:lnTo>
                    <a:pt x="481" y="6251"/>
                  </a:lnTo>
                  <a:cubicBezTo>
                    <a:pt x="400" y="6333"/>
                    <a:pt x="400" y="6467"/>
                    <a:pt x="481" y="6554"/>
                  </a:cubicBezTo>
                  <a:lnTo>
                    <a:pt x="727" y="6799"/>
                  </a:lnTo>
                  <a:cubicBezTo>
                    <a:pt x="664" y="6925"/>
                    <a:pt x="607" y="7054"/>
                    <a:pt x="568" y="7189"/>
                  </a:cubicBezTo>
                  <a:lnTo>
                    <a:pt x="217" y="7189"/>
                  </a:lnTo>
                  <a:cubicBezTo>
                    <a:pt x="96" y="7189"/>
                    <a:pt x="0" y="7285"/>
                    <a:pt x="0" y="7406"/>
                  </a:cubicBezTo>
                  <a:lnTo>
                    <a:pt x="0" y="8330"/>
                  </a:lnTo>
                  <a:cubicBezTo>
                    <a:pt x="0" y="8450"/>
                    <a:pt x="96" y="8546"/>
                    <a:pt x="217" y="8546"/>
                  </a:cubicBezTo>
                  <a:lnTo>
                    <a:pt x="568" y="8546"/>
                  </a:lnTo>
                  <a:cubicBezTo>
                    <a:pt x="611" y="8681"/>
                    <a:pt x="664" y="8811"/>
                    <a:pt x="732" y="8936"/>
                  </a:cubicBezTo>
                  <a:lnTo>
                    <a:pt x="481" y="9181"/>
                  </a:lnTo>
                  <a:cubicBezTo>
                    <a:pt x="400" y="9268"/>
                    <a:pt x="400" y="9403"/>
                    <a:pt x="481" y="9484"/>
                  </a:cubicBezTo>
                  <a:lnTo>
                    <a:pt x="1136" y="10139"/>
                  </a:lnTo>
                  <a:cubicBezTo>
                    <a:pt x="1177" y="10180"/>
                    <a:pt x="1231" y="10200"/>
                    <a:pt x="1285" y="10200"/>
                  </a:cubicBezTo>
                  <a:cubicBezTo>
                    <a:pt x="1339" y="10200"/>
                    <a:pt x="1393" y="10180"/>
                    <a:pt x="1434" y="10139"/>
                  </a:cubicBezTo>
                  <a:lnTo>
                    <a:pt x="1684" y="9889"/>
                  </a:lnTo>
                  <a:cubicBezTo>
                    <a:pt x="1809" y="9951"/>
                    <a:pt x="1939" y="10009"/>
                    <a:pt x="2074" y="10047"/>
                  </a:cubicBezTo>
                  <a:lnTo>
                    <a:pt x="2074" y="10399"/>
                  </a:lnTo>
                  <a:cubicBezTo>
                    <a:pt x="2074" y="10519"/>
                    <a:pt x="2170" y="10615"/>
                    <a:pt x="2291" y="10615"/>
                  </a:cubicBezTo>
                  <a:lnTo>
                    <a:pt x="3214" y="10615"/>
                  </a:lnTo>
                  <a:cubicBezTo>
                    <a:pt x="3330" y="10615"/>
                    <a:pt x="3426" y="10519"/>
                    <a:pt x="3426" y="10399"/>
                  </a:cubicBezTo>
                  <a:lnTo>
                    <a:pt x="3426" y="10047"/>
                  </a:lnTo>
                  <a:cubicBezTo>
                    <a:pt x="3561" y="10009"/>
                    <a:pt x="3691" y="9951"/>
                    <a:pt x="3816" y="9889"/>
                  </a:cubicBezTo>
                  <a:lnTo>
                    <a:pt x="4066" y="10139"/>
                  </a:lnTo>
                  <a:cubicBezTo>
                    <a:pt x="4107" y="10180"/>
                    <a:pt x="4161" y="10200"/>
                    <a:pt x="4215" y="10200"/>
                  </a:cubicBezTo>
                  <a:cubicBezTo>
                    <a:pt x="4269" y="10200"/>
                    <a:pt x="4324" y="10180"/>
                    <a:pt x="4364" y="10139"/>
                  </a:cubicBezTo>
                  <a:lnTo>
                    <a:pt x="5019" y="9484"/>
                  </a:lnTo>
                  <a:cubicBezTo>
                    <a:pt x="5101" y="9403"/>
                    <a:pt x="5101" y="9268"/>
                    <a:pt x="5019" y="9181"/>
                  </a:cubicBezTo>
                  <a:lnTo>
                    <a:pt x="4769" y="8936"/>
                  </a:lnTo>
                  <a:lnTo>
                    <a:pt x="4783" y="8907"/>
                  </a:lnTo>
                  <a:lnTo>
                    <a:pt x="13372" y="8907"/>
                  </a:lnTo>
                  <a:cubicBezTo>
                    <a:pt x="13488" y="8907"/>
                    <a:pt x="13584" y="8811"/>
                    <a:pt x="13584" y="8690"/>
                  </a:cubicBezTo>
                  <a:lnTo>
                    <a:pt x="13584" y="7829"/>
                  </a:lnTo>
                  <a:cubicBezTo>
                    <a:pt x="13584" y="7714"/>
                    <a:pt x="13488" y="7617"/>
                    <a:pt x="13372" y="7617"/>
                  </a:cubicBezTo>
                  <a:lnTo>
                    <a:pt x="13233" y="7617"/>
                  </a:lnTo>
                  <a:lnTo>
                    <a:pt x="13233" y="1295"/>
                  </a:lnTo>
                  <a:lnTo>
                    <a:pt x="13372" y="1295"/>
                  </a:lnTo>
                  <a:cubicBezTo>
                    <a:pt x="13492" y="1295"/>
                    <a:pt x="13589" y="1199"/>
                    <a:pt x="13589" y="1078"/>
                  </a:cubicBezTo>
                  <a:lnTo>
                    <a:pt x="13589" y="217"/>
                  </a:lnTo>
                  <a:cubicBezTo>
                    <a:pt x="13589" y="97"/>
                    <a:pt x="13492" y="1"/>
                    <a:pt x="1337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3" name="Google Shape;14613;p93"/>
            <p:cNvSpPr/>
            <p:nvPr/>
          </p:nvSpPr>
          <p:spPr>
            <a:xfrm>
              <a:off x="6810880" y="4455740"/>
              <a:ext cx="33833" cy="71706"/>
            </a:xfrm>
            <a:custGeom>
              <a:avLst/>
              <a:gdLst/>
              <a:ahLst/>
              <a:cxnLst/>
              <a:rect l="l" t="t" r="r" b="b"/>
              <a:pathLst>
                <a:path w="1290" h="2734" extrusionOk="0">
                  <a:moveTo>
                    <a:pt x="861" y="429"/>
                  </a:moveTo>
                  <a:lnTo>
                    <a:pt x="861" y="2300"/>
                  </a:lnTo>
                  <a:lnTo>
                    <a:pt x="428" y="2300"/>
                  </a:lnTo>
                  <a:lnTo>
                    <a:pt x="428" y="429"/>
                  </a:lnTo>
                  <a:close/>
                  <a:moveTo>
                    <a:pt x="217" y="0"/>
                  </a:moveTo>
                  <a:cubicBezTo>
                    <a:pt x="96" y="0"/>
                    <a:pt x="0" y="97"/>
                    <a:pt x="0" y="217"/>
                  </a:cubicBezTo>
                  <a:lnTo>
                    <a:pt x="0" y="2517"/>
                  </a:lnTo>
                  <a:cubicBezTo>
                    <a:pt x="0" y="2637"/>
                    <a:pt x="96" y="2733"/>
                    <a:pt x="217" y="2733"/>
                  </a:cubicBezTo>
                  <a:lnTo>
                    <a:pt x="1078" y="2733"/>
                  </a:lnTo>
                  <a:cubicBezTo>
                    <a:pt x="1193" y="2733"/>
                    <a:pt x="1290" y="2637"/>
                    <a:pt x="1290" y="2517"/>
                  </a:cubicBezTo>
                  <a:lnTo>
                    <a:pt x="1290" y="217"/>
                  </a:lnTo>
                  <a:cubicBezTo>
                    <a:pt x="1290" y="97"/>
                    <a:pt x="1193" y="0"/>
                    <a:pt x="107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4" name="Google Shape;14614;p93"/>
            <p:cNvSpPr/>
            <p:nvPr/>
          </p:nvSpPr>
          <p:spPr>
            <a:xfrm>
              <a:off x="6851245" y="4428359"/>
              <a:ext cx="33991" cy="99087"/>
            </a:xfrm>
            <a:custGeom>
              <a:avLst/>
              <a:gdLst/>
              <a:ahLst/>
              <a:cxnLst/>
              <a:rect l="l" t="t" r="r" b="b"/>
              <a:pathLst>
                <a:path w="1296" h="3778" extrusionOk="0">
                  <a:moveTo>
                    <a:pt x="867" y="428"/>
                  </a:moveTo>
                  <a:lnTo>
                    <a:pt x="867" y="3344"/>
                  </a:lnTo>
                  <a:lnTo>
                    <a:pt x="434" y="3344"/>
                  </a:lnTo>
                  <a:lnTo>
                    <a:pt x="434" y="428"/>
                  </a:lnTo>
                  <a:close/>
                  <a:moveTo>
                    <a:pt x="217" y="0"/>
                  </a:moveTo>
                  <a:cubicBezTo>
                    <a:pt x="97" y="0"/>
                    <a:pt x="1" y="96"/>
                    <a:pt x="1" y="217"/>
                  </a:cubicBezTo>
                  <a:lnTo>
                    <a:pt x="1" y="3561"/>
                  </a:lnTo>
                  <a:cubicBezTo>
                    <a:pt x="1" y="3681"/>
                    <a:pt x="97" y="3777"/>
                    <a:pt x="217" y="3777"/>
                  </a:cubicBezTo>
                  <a:lnTo>
                    <a:pt x="1079" y="3777"/>
                  </a:lnTo>
                  <a:cubicBezTo>
                    <a:pt x="1199" y="3777"/>
                    <a:pt x="1295" y="3681"/>
                    <a:pt x="1295" y="3561"/>
                  </a:cubicBezTo>
                  <a:lnTo>
                    <a:pt x="1295" y="217"/>
                  </a:lnTo>
                  <a:cubicBezTo>
                    <a:pt x="1295" y="96"/>
                    <a:pt x="1199" y="0"/>
                    <a:pt x="107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5" name="Google Shape;14615;p93"/>
            <p:cNvSpPr/>
            <p:nvPr/>
          </p:nvSpPr>
          <p:spPr>
            <a:xfrm>
              <a:off x="6891766" y="4442600"/>
              <a:ext cx="33833" cy="84846"/>
            </a:xfrm>
            <a:custGeom>
              <a:avLst/>
              <a:gdLst/>
              <a:ahLst/>
              <a:cxnLst/>
              <a:rect l="l" t="t" r="r" b="b"/>
              <a:pathLst>
                <a:path w="1290" h="3235" extrusionOk="0">
                  <a:moveTo>
                    <a:pt x="862" y="429"/>
                  </a:moveTo>
                  <a:lnTo>
                    <a:pt x="862" y="2801"/>
                  </a:lnTo>
                  <a:lnTo>
                    <a:pt x="429" y="2801"/>
                  </a:lnTo>
                  <a:lnTo>
                    <a:pt x="429" y="429"/>
                  </a:lnTo>
                  <a:close/>
                  <a:moveTo>
                    <a:pt x="212" y="1"/>
                  </a:moveTo>
                  <a:cubicBezTo>
                    <a:pt x="97" y="1"/>
                    <a:pt x="0" y="97"/>
                    <a:pt x="0" y="217"/>
                  </a:cubicBezTo>
                  <a:lnTo>
                    <a:pt x="0" y="3018"/>
                  </a:lnTo>
                  <a:cubicBezTo>
                    <a:pt x="0" y="3138"/>
                    <a:pt x="97" y="3234"/>
                    <a:pt x="212" y="3234"/>
                  </a:cubicBezTo>
                  <a:lnTo>
                    <a:pt x="1078" y="3234"/>
                  </a:lnTo>
                  <a:cubicBezTo>
                    <a:pt x="1194" y="3234"/>
                    <a:pt x="1290" y="3138"/>
                    <a:pt x="1290" y="3018"/>
                  </a:cubicBezTo>
                  <a:lnTo>
                    <a:pt x="1290" y="217"/>
                  </a:lnTo>
                  <a:cubicBezTo>
                    <a:pt x="1290" y="97"/>
                    <a:pt x="1194" y="1"/>
                    <a:pt x="107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6" name="Google Shape;14616;p93"/>
            <p:cNvSpPr/>
            <p:nvPr/>
          </p:nvSpPr>
          <p:spPr>
            <a:xfrm>
              <a:off x="6932156" y="4396046"/>
              <a:ext cx="33965" cy="131400"/>
            </a:xfrm>
            <a:custGeom>
              <a:avLst/>
              <a:gdLst/>
              <a:ahLst/>
              <a:cxnLst/>
              <a:rect l="l" t="t" r="r" b="b"/>
              <a:pathLst>
                <a:path w="1295" h="5010" extrusionOk="0">
                  <a:moveTo>
                    <a:pt x="862" y="433"/>
                  </a:moveTo>
                  <a:lnTo>
                    <a:pt x="862" y="4581"/>
                  </a:lnTo>
                  <a:lnTo>
                    <a:pt x="428" y="4581"/>
                  </a:lnTo>
                  <a:lnTo>
                    <a:pt x="428" y="433"/>
                  </a:lnTo>
                  <a:close/>
                  <a:moveTo>
                    <a:pt x="217" y="0"/>
                  </a:moveTo>
                  <a:cubicBezTo>
                    <a:pt x="96" y="0"/>
                    <a:pt x="0" y="97"/>
                    <a:pt x="0" y="217"/>
                  </a:cubicBezTo>
                  <a:lnTo>
                    <a:pt x="0" y="4793"/>
                  </a:lnTo>
                  <a:cubicBezTo>
                    <a:pt x="0" y="4913"/>
                    <a:pt x="96" y="5009"/>
                    <a:pt x="217" y="5009"/>
                  </a:cubicBezTo>
                  <a:lnTo>
                    <a:pt x="1078" y="5009"/>
                  </a:lnTo>
                  <a:cubicBezTo>
                    <a:pt x="1198" y="5009"/>
                    <a:pt x="1295" y="4913"/>
                    <a:pt x="1295" y="4793"/>
                  </a:cubicBezTo>
                  <a:lnTo>
                    <a:pt x="1295" y="217"/>
                  </a:lnTo>
                  <a:cubicBezTo>
                    <a:pt x="1295" y="97"/>
                    <a:pt x="1198" y="0"/>
                    <a:pt x="107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7" name="Google Shape;14617;p93"/>
            <p:cNvSpPr/>
            <p:nvPr/>
          </p:nvSpPr>
          <p:spPr>
            <a:xfrm>
              <a:off x="6736526" y="4410183"/>
              <a:ext cx="45610" cy="11383"/>
            </a:xfrm>
            <a:custGeom>
              <a:avLst/>
              <a:gdLst/>
              <a:ahLst/>
              <a:cxnLst/>
              <a:rect l="l" t="t" r="r" b="b"/>
              <a:pathLst>
                <a:path w="1739" h="434" extrusionOk="0">
                  <a:moveTo>
                    <a:pt x="286" y="0"/>
                  </a:moveTo>
                  <a:cubicBezTo>
                    <a:pt x="1" y="0"/>
                    <a:pt x="1" y="434"/>
                    <a:pt x="286" y="434"/>
                  </a:cubicBezTo>
                  <a:cubicBezTo>
                    <a:pt x="290" y="434"/>
                    <a:pt x="295" y="434"/>
                    <a:pt x="299" y="433"/>
                  </a:cubicBezTo>
                  <a:lnTo>
                    <a:pt x="1445" y="433"/>
                  </a:lnTo>
                  <a:cubicBezTo>
                    <a:pt x="1449" y="434"/>
                    <a:pt x="1454" y="434"/>
                    <a:pt x="1458" y="434"/>
                  </a:cubicBezTo>
                  <a:cubicBezTo>
                    <a:pt x="1738" y="434"/>
                    <a:pt x="1738" y="0"/>
                    <a:pt x="1458" y="0"/>
                  </a:cubicBezTo>
                  <a:cubicBezTo>
                    <a:pt x="1454" y="0"/>
                    <a:pt x="1449" y="0"/>
                    <a:pt x="1445" y="0"/>
                  </a:cubicBezTo>
                  <a:lnTo>
                    <a:pt x="299" y="0"/>
                  </a:lnTo>
                  <a:cubicBezTo>
                    <a:pt x="295" y="0"/>
                    <a:pt x="290" y="0"/>
                    <a:pt x="28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8" name="Google Shape;14618;p93"/>
            <p:cNvSpPr/>
            <p:nvPr/>
          </p:nvSpPr>
          <p:spPr>
            <a:xfrm>
              <a:off x="6736526" y="4428096"/>
              <a:ext cx="62002" cy="11278"/>
            </a:xfrm>
            <a:custGeom>
              <a:avLst/>
              <a:gdLst/>
              <a:ahLst/>
              <a:cxnLst/>
              <a:rect l="l" t="t" r="r" b="b"/>
              <a:pathLst>
                <a:path w="2364" h="430" extrusionOk="0">
                  <a:moveTo>
                    <a:pt x="281" y="0"/>
                  </a:moveTo>
                  <a:cubicBezTo>
                    <a:pt x="1" y="0"/>
                    <a:pt x="2" y="429"/>
                    <a:pt x="286" y="429"/>
                  </a:cubicBezTo>
                  <a:cubicBezTo>
                    <a:pt x="290" y="429"/>
                    <a:pt x="295" y="429"/>
                    <a:pt x="299" y="429"/>
                  </a:cubicBezTo>
                  <a:lnTo>
                    <a:pt x="2070" y="429"/>
                  </a:lnTo>
                  <a:cubicBezTo>
                    <a:pt x="2075" y="429"/>
                    <a:pt x="2079" y="429"/>
                    <a:pt x="2084" y="429"/>
                  </a:cubicBezTo>
                  <a:cubicBezTo>
                    <a:pt x="2362" y="429"/>
                    <a:pt x="2364" y="0"/>
                    <a:pt x="2088" y="0"/>
                  </a:cubicBezTo>
                  <a:cubicBezTo>
                    <a:pt x="2082" y="0"/>
                    <a:pt x="2076" y="0"/>
                    <a:pt x="2070" y="1"/>
                  </a:cubicBezTo>
                  <a:lnTo>
                    <a:pt x="299" y="1"/>
                  </a:lnTo>
                  <a:cubicBezTo>
                    <a:pt x="293" y="0"/>
                    <a:pt x="287" y="0"/>
                    <a:pt x="28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19" name="Google Shape;14619;p93"/>
            <p:cNvSpPr/>
            <p:nvPr/>
          </p:nvSpPr>
          <p:spPr>
            <a:xfrm>
              <a:off x="6737286" y="4445774"/>
              <a:ext cx="60612" cy="11252"/>
            </a:xfrm>
            <a:custGeom>
              <a:avLst/>
              <a:gdLst/>
              <a:ahLst/>
              <a:cxnLst/>
              <a:rect l="l" t="t" r="r" b="b"/>
              <a:pathLst>
                <a:path w="2311" h="429" extrusionOk="0">
                  <a:moveTo>
                    <a:pt x="270" y="0"/>
                  </a:moveTo>
                  <a:cubicBezTo>
                    <a:pt x="1" y="15"/>
                    <a:pt x="1" y="414"/>
                    <a:pt x="270" y="428"/>
                  </a:cubicBezTo>
                  <a:lnTo>
                    <a:pt x="2041" y="428"/>
                  </a:lnTo>
                  <a:cubicBezTo>
                    <a:pt x="2311" y="414"/>
                    <a:pt x="2311" y="15"/>
                    <a:pt x="204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0" name="Google Shape;14620;p93"/>
            <p:cNvSpPr/>
            <p:nvPr/>
          </p:nvSpPr>
          <p:spPr>
            <a:xfrm>
              <a:off x="6737286" y="4463556"/>
              <a:ext cx="60612" cy="11252"/>
            </a:xfrm>
            <a:custGeom>
              <a:avLst/>
              <a:gdLst/>
              <a:ahLst/>
              <a:cxnLst/>
              <a:rect l="l" t="t" r="r" b="b"/>
              <a:pathLst>
                <a:path w="2311" h="429" extrusionOk="0">
                  <a:moveTo>
                    <a:pt x="270" y="1"/>
                  </a:moveTo>
                  <a:cubicBezTo>
                    <a:pt x="1" y="10"/>
                    <a:pt x="1" y="415"/>
                    <a:pt x="270" y="429"/>
                  </a:cubicBezTo>
                  <a:lnTo>
                    <a:pt x="2041" y="429"/>
                  </a:lnTo>
                  <a:cubicBezTo>
                    <a:pt x="2311" y="415"/>
                    <a:pt x="2311" y="10"/>
                    <a:pt x="204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1" name="Google Shape;14621;p93"/>
            <p:cNvSpPr/>
            <p:nvPr/>
          </p:nvSpPr>
          <p:spPr>
            <a:xfrm>
              <a:off x="6680766" y="4514280"/>
              <a:ext cx="39027" cy="70080"/>
            </a:xfrm>
            <a:custGeom>
              <a:avLst/>
              <a:gdLst/>
              <a:ahLst/>
              <a:cxnLst/>
              <a:rect l="l" t="t" r="r" b="b"/>
              <a:pathLst>
                <a:path w="1488" h="2672" extrusionOk="0">
                  <a:moveTo>
                    <a:pt x="1429" y="2662"/>
                  </a:moveTo>
                  <a:lnTo>
                    <a:pt x="1425" y="2663"/>
                  </a:lnTo>
                  <a:lnTo>
                    <a:pt x="1425" y="2663"/>
                  </a:lnTo>
                  <a:lnTo>
                    <a:pt x="1439" y="2662"/>
                  </a:lnTo>
                  <a:close/>
                  <a:moveTo>
                    <a:pt x="1340" y="1"/>
                  </a:moveTo>
                  <a:cubicBezTo>
                    <a:pt x="602" y="1"/>
                    <a:pt x="0" y="604"/>
                    <a:pt x="0" y="1343"/>
                  </a:cubicBezTo>
                  <a:lnTo>
                    <a:pt x="0" y="1416"/>
                  </a:lnTo>
                  <a:lnTo>
                    <a:pt x="0" y="1440"/>
                  </a:lnTo>
                  <a:cubicBezTo>
                    <a:pt x="0" y="1459"/>
                    <a:pt x="0" y="1478"/>
                    <a:pt x="5" y="1497"/>
                  </a:cubicBezTo>
                  <a:lnTo>
                    <a:pt x="5" y="1522"/>
                  </a:lnTo>
                  <a:cubicBezTo>
                    <a:pt x="5" y="1541"/>
                    <a:pt x="10" y="1560"/>
                    <a:pt x="15" y="1579"/>
                  </a:cubicBezTo>
                  <a:lnTo>
                    <a:pt x="15" y="1594"/>
                  </a:lnTo>
                  <a:cubicBezTo>
                    <a:pt x="24" y="1647"/>
                    <a:pt x="39" y="1695"/>
                    <a:pt x="53" y="1748"/>
                  </a:cubicBezTo>
                  <a:lnTo>
                    <a:pt x="53" y="1752"/>
                  </a:lnTo>
                  <a:cubicBezTo>
                    <a:pt x="58" y="1772"/>
                    <a:pt x="68" y="1796"/>
                    <a:pt x="77" y="1815"/>
                  </a:cubicBezTo>
                  <a:lnTo>
                    <a:pt x="82" y="1834"/>
                  </a:lnTo>
                  <a:lnTo>
                    <a:pt x="96" y="1863"/>
                  </a:lnTo>
                  <a:lnTo>
                    <a:pt x="101" y="1873"/>
                  </a:lnTo>
                  <a:cubicBezTo>
                    <a:pt x="202" y="2109"/>
                    <a:pt x="366" y="2311"/>
                    <a:pt x="578" y="2450"/>
                  </a:cubicBezTo>
                  <a:lnTo>
                    <a:pt x="582" y="2455"/>
                  </a:lnTo>
                  <a:lnTo>
                    <a:pt x="631" y="2484"/>
                  </a:lnTo>
                  <a:lnTo>
                    <a:pt x="645" y="2493"/>
                  </a:lnTo>
                  <a:lnTo>
                    <a:pt x="650" y="2493"/>
                  </a:lnTo>
                  <a:lnTo>
                    <a:pt x="684" y="2513"/>
                  </a:lnTo>
                  <a:lnTo>
                    <a:pt x="698" y="2522"/>
                  </a:lnTo>
                  <a:lnTo>
                    <a:pt x="703" y="2522"/>
                  </a:lnTo>
                  <a:lnTo>
                    <a:pt x="717" y="2532"/>
                  </a:lnTo>
                  <a:lnTo>
                    <a:pt x="746" y="2546"/>
                  </a:lnTo>
                  <a:lnTo>
                    <a:pt x="751" y="2546"/>
                  </a:lnTo>
                  <a:cubicBezTo>
                    <a:pt x="789" y="2566"/>
                    <a:pt x="828" y="2580"/>
                    <a:pt x="871" y="2595"/>
                  </a:cubicBezTo>
                  <a:lnTo>
                    <a:pt x="876" y="2595"/>
                  </a:lnTo>
                  <a:lnTo>
                    <a:pt x="924" y="2614"/>
                  </a:lnTo>
                  <a:cubicBezTo>
                    <a:pt x="967" y="2628"/>
                    <a:pt x="1006" y="2638"/>
                    <a:pt x="1044" y="2647"/>
                  </a:cubicBezTo>
                  <a:lnTo>
                    <a:pt x="1078" y="2647"/>
                  </a:lnTo>
                  <a:lnTo>
                    <a:pt x="1112" y="2657"/>
                  </a:lnTo>
                  <a:lnTo>
                    <a:pt x="1117" y="2657"/>
                  </a:lnTo>
                  <a:lnTo>
                    <a:pt x="1179" y="2662"/>
                  </a:lnTo>
                  <a:lnTo>
                    <a:pt x="1194" y="2662"/>
                  </a:lnTo>
                  <a:lnTo>
                    <a:pt x="1237" y="2667"/>
                  </a:lnTo>
                  <a:lnTo>
                    <a:pt x="1362" y="2667"/>
                  </a:lnTo>
                  <a:lnTo>
                    <a:pt x="1338" y="2662"/>
                  </a:lnTo>
                  <a:lnTo>
                    <a:pt x="1328" y="2662"/>
                  </a:lnTo>
                  <a:cubicBezTo>
                    <a:pt x="1285" y="2652"/>
                    <a:pt x="1246" y="2643"/>
                    <a:pt x="1208" y="2628"/>
                  </a:cubicBezTo>
                  <a:lnTo>
                    <a:pt x="1434" y="2460"/>
                  </a:lnTo>
                  <a:cubicBezTo>
                    <a:pt x="842" y="2378"/>
                    <a:pt x="554" y="1757"/>
                    <a:pt x="554" y="1757"/>
                  </a:cubicBezTo>
                  <a:cubicBezTo>
                    <a:pt x="554" y="1757"/>
                    <a:pt x="473" y="1725"/>
                    <a:pt x="400" y="1725"/>
                  </a:cubicBezTo>
                  <a:cubicBezTo>
                    <a:pt x="371" y="1725"/>
                    <a:pt x="344" y="1729"/>
                    <a:pt x="323" y="1743"/>
                  </a:cubicBezTo>
                  <a:cubicBezTo>
                    <a:pt x="308" y="1695"/>
                    <a:pt x="294" y="1647"/>
                    <a:pt x="284" y="1599"/>
                  </a:cubicBezTo>
                  <a:lnTo>
                    <a:pt x="284" y="1584"/>
                  </a:lnTo>
                  <a:cubicBezTo>
                    <a:pt x="284" y="1565"/>
                    <a:pt x="279" y="1541"/>
                    <a:pt x="275" y="1522"/>
                  </a:cubicBezTo>
                  <a:lnTo>
                    <a:pt x="275" y="1502"/>
                  </a:lnTo>
                  <a:cubicBezTo>
                    <a:pt x="275" y="1483"/>
                    <a:pt x="275" y="1464"/>
                    <a:pt x="270" y="1445"/>
                  </a:cubicBezTo>
                  <a:lnTo>
                    <a:pt x="270" y="1420"/>
                  </a:lnTo>
                  <a:lnTo>
                    <a:pt x="270" y="1348"/>
                  </a:lnTo>
                  <a:lnTo>
                    <a:pt x="270" y="1343"/>
                  </a:lnTo>
                  <a:cubicBezTo>
                    <a:pt x="270" y="651"/>
                    <a:pt x="799" y="73"/>
                    <a:pt x="1487" y="6"/>
                  </a:cubicBezTo>
                  <a:cubicBezTo>
                    <a:pt x="1444" y="1"/>
                    <a:pt x="1400" y="1"/>
                    <a:pt x="1357" y="1"/>
                  </a:cubicBezTo>
                  <a:cubicBezTo>
                    <a:pt x="1351" y="1"/>
                    <a:pt x="1345" y="1"/>
                    <a:pt x="1340" y="1"/>
                  </a:cubicBezTo>
                  <a:close/>
                  <a:moveTo>
                    <a:pt x="1425" y="2663"/>
                  </a:moveTo>
                  <a:lnTo>
                    <a:pt x="1391" y="2667"/>
                  </a:lnTo>
                  <a:lnTo>
                    <a:pt x="1362" y="2667"/>
                  </a:lnTo>
                  <a:lnTo>
                    <a:pt x="1396" y="2672"/>
                  </a:lnTo>
                  <a:lnTo>
                    <a:pt x="1400" y="2672"/>
                  </a:lnTo>
                  <a:lnTo>
                    <a:pt x="1425" y="2663"/>
                  </a:lnTo>
                  <a:close/>
                </a:path>
              </a:pathLst>
            </a:custGeom>
            <a:solidFill>
              <a:srgbClr val="B9C3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2" name="Google Shape;14622;p93"/>
            <p:cNvSpPr/>
            <p:nvPr/>
          </p:nvSpPr>
          <p:spPr>
            <a:xfrm>
              <a:off x="6687323" y="4514332"/>
              <a:ext cx="77004" cy="70395"/>
            </a:xfrm>
            <a:custGeom>
              <a:avLst/>
              <a:gdLst/>
              <a:ahLst/>
              <a:cxnLst/>
              <a:rect l="l" t="t" r="r" b="b"/>
              <a:pathLst>
                <a:path w="2936" h="2684" extrusionOk="0">
                  <a:moveTo>
                    <a:pt x="1345" y="1"/>
                  </a:moveTo>
                  <a:cubicBezTo>
                    <a:pt x="643" y="1"/>
                    <a:pt x="4" y="565"/>
                    <a:pt x="0" y="1346"/>
                  </a:cubicBezTo>
                  <a:cubicBezTo>
                    <a:pt x="0" y="1640"/>
                    <a:pt x="97" y="1924"/>
                    <a:pt x="275" y="2155"/>
                  </a:cubicBezTo>
                  <a:cubicBezTo>
                    <a:pt x="322" y="2215"/>
                    <a:pt x="382" y="2241"/>
                    <a:pt x="440" y="2241"/>
                  </a:cubicBezTo>
                  <a:cubicBezTo>
                    <a:pt x="593" y="2241"/>
                    <a:pt x="735" y="2064"/>
                    <a:pt x="616" y="1900"/>
                  </a:cubicBezTo>
                  <a:cubicBezTo>
                    <a:pt x="149" y="1280"/>
                    <a:pt x="613" y="429"/>
                    <a:pt x="1339" y="429"/>
                  </a:cubicBezTo>
                  <a:cubicBezTo>
                    <a:pt x="1391" y="429"/>
                    <a:pt x="1443" y="433"/>
                    <a:pt x="1497" y="442"/>
                  </a:cubicBezTo>
                  <a:cubicBezTo>
                    <a:pt x="2315" y="581"/>
                    <a:pt x="2546" y="1645"/>
                    <a:pt x="1858" y="2107"/>
                  </a:cubicBezTo>
                  <a:lnTo>
                    <a:pt x="1824" y="2126"/>
                  </a:lnTo>
                  <a:lnTo>
                    <a:pt x="1814" y="2131"/>
                  </a:lnTo>
                  <a:lnTo>
                    <a:pt x="1790" y="2145"/>
                  </a:lnTo>
                  <a:lnTo>
                    <a:pt x="1776" y="2155"/>
                  </a:lnTo>
                  <a:lnTo>
                    <a:pt x="1742" y="2169"/>
                  </a:lnTo>
                  <a:lnTo>
                    <a:pt x="1709" y="2188"/>
                  </a:lnTo>
                  <a:lnTo>
                    <a:pt x="1694" y="2193"/>
                  </a:lnTo>
                  <a:lnTo>
                    <a:pt x="1670" y="2203"/>
                  </a:lnTo>
                  <a:lnTo>
                    <a:pt x="1660" y="2208"/>
                  </a:lnTo>
                  <a:lnTo>
                    <a:pt x="1622" y="2217"/>
                  </a:lnTo>
                  <a:lnTo>
                    <a:pt x="1584" y="2232"/>
                  </a:lnTo>
                  <a:lnTo>
                    <a:pt x="1574" y="2232"/>
                  </a:lnTo>
                  <a:lnTo>
                    <a:pt x="1545" y="2236"/>
                  </a:lnTo>
                  <a:lnTo>
                    <a:pt x="1531" y="2236"/>
                  </a:lnTo>
                  <a:lnTo>
                    <a:pt x="1492" y="2241"/>
                  </a:lnTo>
                  <a:lnTo>
                    <a:pt x="1487" y="2241"/>
                  </a:lnTo>
                  <a:lnTo>
                    <a:pt x="1449" y="2246"/>
                  </a:lnTo>
                  <a:lnTo>
                    <a:pt x="1252" y="2246"/>
                  </a:lnTo>
                  <a:lnTo>
                    <a:pt x="1213" y="2241"/>
                  </a:lnTo>
                  <a:lnTo>
                    <a:pt x="1170" y="2236"/>
                  </a:lnTo>
                  <a:lnTo>
                    <a:pt x="1160" y="2236"/>
                  </a:lnTo>
                  <a:lnTo>
                    <a:pt x="1131" y="2227"/>
                  </a:lnTo>
                  <a:lnTo>
                    <a:pt x="1117" y="2227"/>
                  </a:lnTo>
                  <a:lnTo>
                    <a:pt x="1083" y="2217"/>
                  </a:lnTo>
                  <a:lnTo>
                    <a:pt x="1045" y="2208"/>
                  </a:lnTo>
                  <a:lnTo>
                    <a:pt x="1035" y="2203"/>
                  </a:lnTo>
                  <a:cubicBezTo>
                    <a:pt x="1010" y="2193"/>
                    <a:pt x="984" y="2188"/>
                    <a:pt x="959" y="2188"/>
                  </a:cubicBezTo>
                  <a:cubicBezTo>
                    <a:pt x="872" y="2188"/>
                    <a:pt x="789" y="2242"/>
                    <a:pt x="756" y="2328"/>
                  </a:cubicBezTo>
                  <a:cubicBezTo>
                    <a:pt x="717" y="2439"/>
                    <a:pt x="770" y="2564"/>
                    <a:pt x="886" y="2602"/>
                  </a:cubicBezTo>
                  <a:lnTo>
                    <a:pt x="900" y="2607"/>
                  </a:lnTo>
                  <a:lnTo>
                    <a:pt x="953" y="2626"/>
                  </a:lnTo>
                  <a:lnTo>
                    <a:pt x="1011" y="2645"/>
                  </a:lnTo>
                  <a:lnTo>
                    <a:pt x="1025" y="2645"/>
                  </a:lnTo>
                  <a:lnTo>
                    <a:pt x="1069" y="2660"/>
                  </a:lnTo>
                  <a:lnTo>
                    <a:pt x="1088" y="2660"/>
                  </a:lnTo>
                  <a:lnTo>
                    <a:pt x="1146" y="2670"/>
                  </a:lnTo>
                  <a:lnTo>
                    <a:pt x="1150" y="2670"/>
                  </a:lnTo>
                  <a:lnTo>
                    <a:pt x="1208" y="2679"/>
                  </a:lnTo>
                  <a:lnTo>
                    <a:pt x="1227" y="2679"/>
                  </a:lnTo>
                  <a:lnTo>
                    <a:pt x="1271" y="2684"/>
                  </a:lnTo>
                  <a:lnTo>
                    <a:pt x="1425" y="2684"/>
                  </a:lnTo>
                  <a:lnTo>
                    <a:pt x="1473" y="2679"/>
                  </a:lnTo>
                  <a:lnTo>
                    <a:pt x="1487" y="2679"/>
                  </a:lnTo>
                  <a:lnTo>
                    <a:pt x="1550" y="2670"/>
                  </a:lnTo>
                  <a:lnTo>
                    <a:pt x="1608" y="2660"/>
                  </a:lnTo>
                  <a:lnTo>
                    <a:pt x="1627" y="2660"/>
                  </a:lnTo>
                  <a:lnTo>
                    <a:pt x="1670" y="2645"/>
                  </a:lnTo>
                  <a:lnTo>
                    <a:pt x="1689" y="2645"/>
                  </a:lnTo>
                  <a:lnTo>
                    <a:pt x="1742" y="2626"/>
                  </a:lnTo>
                  <a:lnTo>
                    <a:pt x="1747" y="2626"/>
                  </a:lnTo>
                  <a:lnTo>
                    <a:pt x="1800" y="2607"/>
                  </a:lnTo>
                  <a:lnTo>
                    <a:pt x="1819" y="2602"/>
                  </a:lnTo>
                  <a:lnTo>
                    <a:pt x="1858" y="2588"/>
                  </a:lnTo>
                  <a:lnTo>
                    <a:pt x="1877" y="2578"/>
                  </a:lnTo>
                  <a:lnTo>
                    <a:pt x="1925" y="2554"/>
                  </a:lnTo>
                  <a:lnTo>
                    <a:pt x="1930" y="2554"/>
                  </a:lnTo>
                  <a:lnTo>
                    <a:pt x="1983" y="2530"/>
                  </a:lnTo>
                  <a:lnTo>
                    <a:pt x="1997" y="2520"/>
                  </a:lnTo>
                  <a:lnTo>
                    <a:pt x="2036" y="2501"/>
                  </a:lnTo>
                  <a:lnTo>
                    <a:pt x="2050" y="2491"/>
                  </a:lnTo>
                  <a:lnTo>
                    <a:pt x="2094" y="2463"/>
                  </a:lnTo>
                  <a:cubicBezTo>
                    <a:pt x="2936" y="1895"/>
                    <a:pt x="2873" y="639"/>
                    <a:pt x="1978" y="163"/>
                  </a:cubicBezTo>
                  <a:cubicBezTo>
                    <a:pt x="1772" y="52"/>
                    <a:pt x="1555" y="1"/>
                    <a:pt x="134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23" name="Google Shape;14623;p93"/>
          <p:cNvGrpSpPr/>
          <p:nvPr/>
        </p:nvGrpSpPr>
        <p:grpSpPr>
          <a:xfrm>
            <a:off x="5787274" y="4124003"/>
            <a:ext cx="322572" cy="321208"/>
            <a:chOff x="5787274" y="4308578"/>
            <a:chExt cx="322572" cy="321208"/>
          </a:xfrm>
        </p:grpSpPr>
        <p:sp>
          <p:nvSpPr>
            <p:cNvPr id="14624" name="Google Shape;14624;p93"/>
            <p:cNvSpPr/>
            <p:nvPr/>
          </p:nvSpPr>
          <p:spPr>
            <a:xfrm>
              <a:off x="5791942" y="4496865"/>
              <a:ext cx="56678" cy="128252"/>
            </a:xfrm>
            <a:custGeom>
              <a:avLst/>
              <a:gdLst/>
              <a:ahLst/>
              <a:cxnLst/>
              <a:rect l="l" t="t" r="r" b="b"/>
              <a:pathLst>
                <a:path w="2161" h="4890" extrusionOk="0">
                  <a:moveTo>
                    <a:pt x="308" y="1"/>
                  </a:moveTo>
                  <a:cubicBezTo>
                    <a:pt x="140" y="1"/>
                    <a:pt x="0" y="141"/>
                    <a:pt x="0" y="309"/>
                  </a:cubicBezTo>
                  <a:lnTo>
                    <a:pt x="0" y="4890"/>
                  </a:lnTo>
                  <a:lnTo>
                    <a:pt x="2161" y="4890"/>
                  </a:lnTo>
                  <a:lnTo>
                    <a:pt x="2161" y="309"/>
                  </a:lnTo>
                  <a:cubicBezTo>
                    <a:pt x="2161" y="136"/>
                    <a:pt x="2021" y="1"/>
                    <a:pt x="1848" y="1"/>
                  </a:cubicBezTo>
                  <a:close/>
                </a:path>
              </a:pathLst>
            </a:custGeom>
            <a:solidFill>
              <a:srgbClr val="A7B3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5" name="Google Shape;14625;p93"/>
            <p:cNvSpPr/>
            <p:nvPr/>
          </p:nvSpPr>
          <p:spPr>
            <a:xfrm>
              <a:off x="5791942" y="4496865"/>
              <a:ext cx="27014" cy="128252"/>
            </a:xfrm>
            <a:custGeom>
              <a:avLst/>
              <a:gdLst/>
              <a:ahLst/>
              <a:cxnLst/>
              <a:rect l="l" t="t" r="r" b="b"/>
              <a:pathLst>
                <a:path w="1030" h="4890" extrusionOk="0">
                  <a:moveTo>
                    <a:pt x="308" y="1"/>
                  </a:moveTo>
                  <a:cubicBezTo>
                    <a:pt x="140" y="1"/>
                    <a:pt x="0" y="141"/>
                    <a:pt x="0" y="309"/>
                  </a:cubicBezTo>
                  <a:lnTo>
                    <a:pt x="0" y="4890"/>
                  </a:lnTo>
                  <a:lnTo>
                    <a:pt x="722" y="4890"/>
                  </a:lnTo>
                  <a:lnTo>
                    <a:pt x="722" y="309"/>
                  </a:lnTo>
                  <a:cubicBezTo>
                    <a:pt x="722" y="141"/>
                    <a:pt x="861" y="1"/>
                    <a:pt x="1030" y="1"/>
                  </a:cubicBezTo>
                  <a:close/>
                </a:path>
              </a:pathLst>
            </a:custGeom>
            <a:solidFill>
              <a:srgbClr val="7F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6" name="Google Shape;14626;p93"/>
            <p:cNvSpPr/>
            <p:nvPr/>
          </p:nvSpPr>
          <p:spPr>
            <a:xfrm>
              <a:off x="5877365" y="4465208"/>
              <a:ext cx="56704" cy="159909"/>
            </a:xfrm>
            <a:custGeom>
              <a:avLst/>
              <a:gdLst/>
              <a:ahLst/>
              <a:cxnLst/>
              <a:rect l="l" t="t" r="r" b="b"/>
              <a:pathLst>
                <a:path w="2162" h="6097" extrusionOk="0">
                  <a:moveTo>
                    <a:pt x="309" y="0"/>
                  </a:moveTo>
                  <a:cubicBezTo>
                    <a:pt x="140" y="0"/>
                    <a:pt x="1" y="140"/>
                    <a:pt x="1" y="308"/>
                  </a:cubicBezTo>
                  <a:lnTo>
                    <a:pt x="1" y="6097"/>
                  </a:lnTo>
                  <a:lnTo>
                    <a:pt x="2161" y="6097"/>
                  </a:lnTo>
                  <a:lnTo>
                    <a:pt x="2161" y="308"/>
                  </a:lnTo>
                  <a:cubicBezTo>
                    <a:pt x="2161" y="140"/>
                    <a:pt x="2022" y="0"/>
                    <a:pt x="1853" y="0"/>
                  </a:cubicBezTo>
                  <a:close/>
                </a:path>
              </a:pathLst>
            </a:custGeom>
            <a:solidFill>
              <a:srgbClr val="BDCA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7" name="Google Shape;14627;p93"/>
            <p:cNvSpPr/>
            <p:nvPr/>
          </p:nvSpPr>
          <p:spPr>
            <a:xfrm>
              <a:off x="5877365" y="4465208"/>
              <a:ext cx="27172" cy="159909"/>
            </a:xfrm>
            <a:custGeom>
              <a:avLst/>
              <a:gdLst/>
              <a:ahLst/>
              <a:cxnLst/>
              <a:rect l="l" t="t" r="r" b="b"/>
              <a:pathLst>
                <a:path w="1036" h="6097" extrusionOk="0">
                  <a:moveTo>
                    <a:pt x="313" y="0"/>
                  </a:moveTo>
                  <a:cubicBezTo>
                    <a:pt x="140" y="0"/>
                    <a:pt x="1" y="140"/>
                    <a:pt x="1" y="308"/>
                  </a:cubicBezTo>
                  <a:lnTo>
                    <a:pt x="1" y="6097"/>
                  </a:lnTo>
                  <a:lnTo>
                    <a:pt x="722" y="6097"/>
                  </a:lnTo>
                  <a:lnTo>
                    <a:pt x="722" y="308"/>
                  </a:lnTo>
                  <a:cubicBezTo>
                    <a:pt x="722" y="140"/>
                    <a:pt x="862" y="0"/>
                    <a:pt x="1035" y="0"/>
                  </a:cubicBezTo>
                  <a:close/>
                </a:path>
              </a:pathLst>
            </a:custGeom>
            <a:solidFill>
              <a:srgbClr val="A5B7C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8" name="Google Shape;14628;p93"/>
            <p:cNvSpPr/>
            <p:nvPr/>
          </p:nvSpPr>
          <p:spPr>
            <a:xfrm>
              <a:off x="5962945" y="4433525"/>
              <a:ext cx="56678" cy="191592"/>
            </a:xfrm>
            <a:custGeom>
              <a:avLst/>
              <a:gdLst/>
              <a:ahLst/>
              <a:cxnLst/>
              <a:rect l="l" t="t" r="r" b="b"/>
              <a:pathLst>
                <a:path w="2161" h="7305" extrusionOk="0">
                  <a:moveTo>
                    <a:pt x="313" y="1"/>
                  </a:moveTo>
                  <a:cubicBezTo>
                    <a:pt x="140" y="1"/>
                    <a:pt x="0" y="135"/>
                    <a:pt x="0" y="308"/>
                  </a:cubicBezTo>
                  <a:lnTo>
                    <a:pt x="0" y="7305"/>
                  </a:lnTo>
                  <a:lnTo>
                    <a:pt x="2161" y="7305"/>
                  </a:lnTo>
                  <a:lnTo>
                    <a:pt x="2161" y="308"/>
                  </a:lnTo>
                  <a:cubicBezTo>
                    <a:pt x="2161" y="135"/>
                    <a:pt x="2021" y="1"/>
                    <a:pt x="1853" y="1"/>
                  </a:cubicBezTo>
                  <a:close/>
                </a:path>
              </a:pathLst>
            </a:custGeom>
            <a:solidFill>
              <a:srgbClr val="C5D1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29" name="Google Shape;14629;p93"/>
            <p:cNvSpPr/>
            <p:nvPr/>
          </p:nvSpPr>
          <p:spPr>
            <a:xfrm>
              <a:off x="5962945" y="4433525"/>
              <a:ext cx="27014" cy="191592"/>
            </a:xfrm>
            <a:custGeom>
              <a:avLst/>
              <a:gdLst/>
              <a:ahLst/>
              <a:cxnLst/>
              <a:rect l="l" t="t" r="r" b="b"/>
              <a:pathLst>
                <a:path w="1030" h="7305" extrusionOk="0">
                  <a:moveTo>
                    <a:pt x="308" y="1"/>
                  </a:moveTo>
                  <a:cubicBezTo>
                    <a:pt x="140" y="1"/>
                    <a:pt x="0" y="135"/>
                    <a:pt x="0" y="308"/>
                  </a:cubicBezTo>
                  <a:lnTo>
                    <a:pt x="0" y="7305"/>
                  </a:lnTo>
                  <a:lnTo>
                    <a:pt x="722" y="7305"/>
                  </a:lnTo>
                  <a:lnTo>
                    <a:pt x="722" y="308"/>
                  </a:lnTo>
                  <a:cubicBezTo>
                    <a:pt x="722" y="135"/>
                    <a:pt x="861" y="1"/>
                    <a:pt x="1030" y="1"/>
                  </a:cubicBezTo>
                  <a:close/>
                </a:path>
              </a:pathLst>
            </a:custGeom>
            <a:solidFill>
              <a:srgbClr val="AEBF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0" name="Google Shape;14630;p93"/>
            <p:cNvSpPr/>
            <p:nvPr/>
          </p:nvSpPr>
          <p:spPr>
            <a:xfrm>
              <a:off x="6048499" y="4401843"/>
              <a:ext cx="56573" cy="223275"/>
            </a:xfrm>
            <a:custGeom>
              <a:avLst/>
              <a:gdLst/>
              <a:ahLst/>
              <a:cxnLst/>
              <a:rect l="l" t="t" r="r" b="b"/>
              <a:pathLst>
                <a:path w="2157" h="8513" extrusionOk="0">
                  <a:moveTo>
                    <a:pt x="308" y="1"/>
                  </a:moveTo>
                  <a:cubicBezTo>
                    <a:pt x="140" y="1"/>
                    <a:pt x="0" y="135"/>
                    <a:pt x="0" y="309"/>
                  </a:cubicBezTo>
                  <a:lnTo>
                    <a:pt x="0" y="8513"/>
                  </a:lnTo>
                  <a:lnTo>
                    <a:pt x="2156" y="8513"/>
                  </a:lnTo>
                  <a:lnTo>
                    <a:pt x="2156" y="309"/>
                  </a:lnTo>
                  <a:cubicBezTo>
                    <a:pt x="2156" y="135"/>
                    <a:pt x="2021" y="1"/>
                    <a:pt x="1848" y="1"/>
                  </a:cubicBezTo>
                  <a:close/>
                </a:path>
              </a:pathLst>
            </a:custGeom>
            <a:solidFill>
              <a:srgbClr val="BBC6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1" name="Google Shape;14631;p93"/>
            <p:cNvSpPr/>
            <p:nvPr/>
          </p:nvSpPr>
          <p:spPr>
            <a:xfrm>
              <a:off x="6048499" y="4401843"/>
              <a:ext cx="27041" cy="223275"/>
            </a:xfrm>
            <a:custGeom>
              <a:avLst/>
              <a:gdLst/>
              <a:ahLst/>
              <a:cxnLst/>
              <a:rect l="l" t="t" r="r" b="b"/>
              <a:pathLst>
                <a:path w="1031" h="8513" extrusionOk="0">
                  <a:moveTo>
                    <a:pt x="308" y="1"/>
                  </a:moveTo>
                  <a:cubicBezTo>
                    <a:pt x="135" y="1"/>
                    <a:pt x="0" y="135"/>
                    <a:pt x="0" y="309"/>
                  </a:cubicBezTo>
                  <a:lnTo>
                    <a:pt x="0" y="8513"/>
                  </a:lnTo>
                  <a:lnTo>
                    <a:pt x="722" y="8513"/>
                  </a:lnTo>
                  <a:lnTo>
                    <a:pt x="722" y="309"/>
                  </a:lnTo>
                  <a:cubicBezTo>
                    <a:pt x="722" y="135"/>
                    <a:pt x="857" y="1"/>
                    <a:pt x="1030" y="1"/>
                  </a:cubicBezTo>
                  <a:close/>
                </a:path>
              </a:pathLst>
            </a:custGeom>
            <a:solidFill>
              <a:srgbClr val="A4B3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2" name="Google Shape;14632;p93"/>
            <p:cNvSpPr/>
            <p:nvPr/>
          </p:nvSpPr>
          <p:spPr>
            <a:xfrm>
              <a:off x="5805554" y="4313246"/>
              <a:ext cx="290811" cy="117289"/>
            </a:xfrm>
            <a:custGeom>
              <a:avLst/>
              <a:gdLst/>
              <a:ahLst/>
              <a:cxnLst/>
              <a:rect l="l" t="t" r="r" b="b"/>
              <a:pathLst>
                <a:path w="11088" h="4472" extrusionOk="0">
                  <a:moveTo>
                    <a:pt x="8910" y="1"/>
                  </a:moveTo>
                  <a:cubicBezTo>
                    <a:pt x="8751" y="1"/>
                    <a:pt x="8658" y="176"/>
                    <a:pt x="8749" y="304"/>
                  </a:cubicBezTo>
                  <a:lnTo>
                    <a:pt x="9061" y="756"/>
                  </a:lnTo>
                  <a:cubicBezTo>
                    <a:pt x="8003" y="1392"/>
                    <a:pt x="4615" y="3177"/>
                    <a:pt x="1" y="3177"/>
                  </a:cubicBezTo>
                  <a:lnTo>
                    <a:pt x="1" y="4471"/>
                  </a:lnTo>
                  <a:cubicBezTo>
                    <a:pt x="2513" y="4461"/>
                    <a:pt x="5000" y="3980"/>
                    <a:pt x="7329" y="3047"/>
                  </a:cubicBezTo>
                  <a:cubicBezTo>
                    <a:pt x="8186" y="2705"/>
                    <a:pt x="9013" y="2296"/>
                    <a:pt x="9802" y="1825"/>
                  </a:cubicBezTo>
                  <a:lnTo>
                    <a:pt x="10081" y="2224"/>
                  </a:lnTo>
                  <a:cubicBezTo>
                    <a:pt x="10121" y="2282"/>
                    <a:pt x="10182" y="2310"/>
                    <a:pt x="10242" y="2310"/>
                  </a:cubicBezTo>
                  <a:cubicBezTo>
                    <a:pt x="10320" y="2310"/>
                    <a:pt x="10398" y="2263"/>
                    <a:pt x="10428" y="2176"/>
                  </a:cubicBezTo>
                  <a:lnTo>
                    <a:pt x="11044" y="323"/>
                  </a:lnTo>
                  <a:cubicBezTo>
                    <a:pt x="11087" y="203"/>
                    <a:pt x="10996" y="73"/>
                    <a:pt x="10866" y="68"/>
                  </a:cubicBezTo>
                  <a:lnTo>
                    <a:pt x="8917" y="1"/>
                  </a:lnTo>
                  <a:cubicBezTo>
                    <a:pt x="8915" y="1"/>
                    <a:pt x="8913" y="1"/>
                    <a:pt x="8910" y="1"/>
                  </a:cubicBezTo>
                  <a:close/>
                </a:path>
              </a:pathLst>
            </a:custGeom>
            <a:solidFill>
              <a:srgbClr val="9EAEB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3" name="Google Shape;14633;p93"/>
            <p:cNvSpPr/>
            <p:nvPr/>
          </p:nvSpPr>
          <p:spPr>
            <a:xfrm>
              <a:off x="5787274" y="4492196"/>
              <a:ext cx="66146" cy="137589"/>
            </a:xfrm>
            <a:custGeom>
              <a:avLst/>
              <a:gdLst/>
              <a:ahLst/>
              <a:cxnLst/>
              <a:rect l="l" t="t" r="r" b="b"/>
              <a:pathLst>
                <a:path w="2522" h="5246" extrusionOk="0">
                  <a:moveTo>
                    <a:pt x="2031" y="357"/>
                  </a:moveTo>
                  <a:cubicBezTo>
                    <a:pt x="2098" y="357"/>
                    <a:pt x="2156" y="415"/>
                    <a:pt x="2156" y="487"/>
                  </a:cubicBezTo>
                  <a:lnTo>
                    <a:pt x="2156" y="4885"/>
                  </a:lnTo>
                  <a:lnTo>
                    <a:pt x="361" y="4885"/>
                  </a:lnTo>
                  <a:lnTo>
                    <a:pt x="361" y="487"/>
                  </a:lnTo>
                  <a:cubicBezTo>
                    <a:pt x="361" y="415"/>
                    <a:pt x="419" y="357"/>
                    <a:pt x="491" y="357"/>
                  </a:cubicBezTo>
                  <a:close/>
                  <a:moveTo>
                    <a:pt x="482" y="1"/>
                  </a:moveTo>
                  <a:cubicBezTo>
                    <a:pt x="217" y="1"/>
                    <a:pt x="0" y="220"/>
                    <a:pt x="0" y="487"/>
                  </a:cubicBezTo>
                  <a:lnTo>
                    <a:pt x="0" y="5068"/>
                  </a:lnTo>
                  <a:cubicBezTo>
                    <a:pt x="0" y="5164"/>
                    <a:pt x="82" y="5246"/>
                    <a:pt x="183" y="5246"/>
                  </a:cubicBezTo>
                  <a:lnTo>
                    <a:pt x="2339" y="5246"/>
                  </a:lnTo>
                  <a:cubicBezTo>
                    <a:pt x="2440" y="5246"/>
                    <a:pt x="2521" y="5164"/>
                    <a:pt x="2521" y="5068"/>
                  </a:cubicBezTo>
                  <a:lnTo>
                    <a:pt x="2521" y="487"/>
                  </a:lnTo>
                  <a:cubicBezTo>
                    <a:pt x="2517" y="220"/>
                    <a:pt x="2305" y="1"/>
                    <a:pt x="2039" y="1"/>
                  </a:cubicBezTo>
                  <a:cubicBezTo>
                    <a:pt x="2036" y="1"/>
                    <a:pt x="2034" y="1"/>
                    <a:pt x="2031" y="1"/>
                  </a:cubicBezTo>
                  <a:lnTo>
                    <a:pt x="491" y="1"/>
                  </a:lnTo>
                  <a:cubicBezTo>
                    <a:pt x="488" y="1"/>
                    <a:pt x="485" y="1"/>
                    <a:pt x="48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4" name="Google Shape;14634;p93"/>
            <p:cNvSpPr/>
            <p:nvPr/>
          </p:nvSpPr>
          <p:spPr>
            <a:xfrm>
              <a:off x="5872697" y="4460409"/>
              <a:ext cx="66172" cy="169377"/>
            </a:xfrm>
            <a:custGeom>
              <a:avLst/>
              <a:gdLst/>
              <a:ahLst/>
              <a:cxnLst/>
              <a:rect l="l" t="t" r="r" b="b"/>
              <a:pathLst>
                <a:path w="2523" h="6458" extrusionOk="0">
                  <a:moveTo>
                    <a:pt x="2031" y="361"/>
                  </a:moveTo>
                  <a:cubicBezTo>
                    <a:pt x="2099" y="361"/>
                    <a:pt x="2161" y="419"/>
                    <a:pt x="2161" y="491"/>
                  </a:cubicBezTo>
                  <a:lnTo>
                    <a:pt x="2161" y="6097"/>
                  </a:lnTo>
                  <a:lnTo>
                    <a:pt x="362" y="6097"/>
                  </a:lnTo>
                  <a:lnTo>
                    <a:pt x="362" y="491"/>
                  </a:lnTo>
                  <a:cubicBezTo>
                    <a:pt x="362" y="419"/>
                    <a:pt x="419" y="361"/>
                    <a:pt x="491" y="361"/>
                  </a:cubicBezTo>
                  <a:close/>
                  <a:moveTo>
                    <a:pt x="491" y="0"/>
                  </a:moveTo>
                  <a:cubicBezTo>
                    <a:pt x="222" y="0"/>
                    <a:pt x="1" y="222"/>
                    <a:pt x="1" y="491"/>
                  </a:cubicBezTo>
                  <a:lnTo>
                    <a:pt x="1" y="6280"/>
                  </a:lnTo>
                  <a:cubicBezTo>
                    <a:pt x="1" y="6381"/>
                    <a:pt x="82" y="6458"/>
                    <a:pt x="184" y="6458"/>
                  </a:cubicBezTo>
                  <a:lnTo>
                    <a:pt x="2339" y="6458"/>
                  </a:lnTo>
                  <a:cubicBezTo>
                    <a:pt x="2440" y="6458"/>
                    <a:pt x="2522" y="6381"/>
                    <a:pt x="2522" y="6280"/>
                  </a:cubicBezTo>
                  <a:lnTo>
                    <a:pt x="2522" y="491"/>
                  </a:lnTo>
                  <a:cubicBezTo>
                    <a:pt x="2522" y="222"/>
                    <a:pt x="2301" y="0"/>
                    <a:pt x="203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5" name="Google Shape;14635;p93"/>
            <p:cNvSpPr/>
            <p:nvPr/>
          </p:nvSpPr>
          <p:spPr>
            <a:xfrm>
              <a:off x="5958277" y="4428726"/>
              <a:ext cx="66015" cy="201060"/>
            </a:xfrm>
            <a:custGeom>
              <a:avLst/>
              <a:gdLst/>
              <a:ahLst/>
              <a:cxnLst/>
              <a:rect l="l" t="t" r="r" b="b"/>
              <a:pathLst>
                <a:path w="2517" h="7666" extrusionOk="0">
                  <a:moveTo>
                    <a:pt x="2031" y="362"/>
                  </a:moveTo>
                  <a:cubicBezTo>
                    <a:pt x="2098" y="362"/>
                    <a:pt x="2156" y="419"/>
                    <a:pt x="2156" y="491"/>
                  </a:cubicBezTo>
                  <a:lnTo>
                    <a:pt x="2156" y="7305"/>
                  </a:lnTo>
                  <a:lnTo>
                    <a:pt x="361" y="7305"/>
                  </a:lnTo>
                  <a:lnTo>
                    <a:pt x="361" y="491"/>
                  </a:lnTo>
                  <a:cubicBezTo>
                    <a:pt x="361" y="419"/>
                    <a:pt x="419" y="362"/>
                    <a:pt x="486" y="362"/>
                  </a:cubicBezTo>
                  <a:close/>
                  <a:moveTo>
                    <a:pt x="486" y="1"/>
                  </a:moveTo>
                  <a:cubicBezTo>
                    <a:pt x="217" y="1"/>
                    <a:pt x="0" y="222"/>
                    <a:pt x="0" y="491"/>
                  </a:cubicBezTo>
                  <a:lnTo>
                    <a:pt x="0" y="7488"/>
                  </a:lnTo>
                  <a:cubicBezTo>
                    <a:pt x="0" y="7589"/>
                    <a:pt x="82" y="7666"/>
                    <a:pt x="178" y="7666"/>
                  </a:cubicBezTo>
                  <a:lnTo>
                    <a:pt x="2339" y="7666"/>
                  </a:lnTo>
                  <a:cubicBezTo>
                    <a:pt x="2435" y="7666"/>
                    <a:pt x="2517" y="7589"/>
                    <a:pt x="2517" y="7488"/>
                  </a:cubicBezTo>
                  <a:lnTo>
                    <a:pt x="2517" y="491"/>
                  </a:lnTo>
                  <a:cubicBezTo>
                    <a:pt x="2517" y="222"/>
                    <a:pt x="2300" y="1"/>
                    <a:pt x="203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6" name="Google Shape;14636;p93"/>
            <p:cNvSpPr/>
            <p:nvPr/>
          </p:nvSpPr>
          <p:spPr>
            <a:xfrm>
              <a:off x="6043831" y="4397043"/>
              <a:ext cx="66015" cy="232743"/>
            </a:xfrm>
            <a:custGeom>
              <a:avLst/>
              <a:gdLst/>
              <a:ahLst/>
              <a:cxnLst/>
              <a:rect l="l" t="t" r="r" b="b"/>
              <a:pathLst>
                <a:path w="2517" h="8874" extrusionOk="0">
                  <a:moveTo>
                    <a:pt x="2026" y="362"/>
                  </a:moveTo>
                  <a:cubicBezTo>
                    <a:pt x="2098" y="362"/>
                    <a:pt x="2156" y="420"/>
                    <a:pt x="2156" y="492"/>
                  </a:cubicBezTo>
                  <a:lnTo>
                    <a:pt x="2156" y="8513"/>
                  </a:lnTo>
                  <a:lnTo>
                    <a:pt x="356" y="8513"/>
                  </a:lnTo>
                  <a:lnTo>
                    <a:pt x="356" y="492"/>
                  </a:lnTo>
                  <a:cubicBezTo>
                    <a:pt x="356" y="420"/>
                    <a:pt x="414" y="362"/>
                    <a:pt x="486" y="362"/>
                  </a:cubicBezTo>
                  <a:close/>
                  <a:moveTo>
                    <a:pt x="486" y="1"/>
                  </a:moveTo>
                  <a:cubicBezTo>
                    <a:pt x="217" y="1"/>
                    <a:pt x="0" y="222"/>
                    <a:pt x="0" y="492"/>
                  </a:cubicBezTo>
                  <a:lnTo>
                    <a:pt x="0" y="8696"/>
                  </a:lnTo>
                  <a:cubicBezTo>
                    <a:pt x="0" y="8792"/>
                    <a:pt x="77" y="8874"/>
                    <a:pt x="178" y="8874"/>
                  </a:cubicBezTo>
                  <a:lnTo>
                    <a:pt x="2334" y="8874"/>
                  </a:lnTo>
                  <a:cubicBezTo>
                    <a:pt x="2435" y="8874"/>
                    <a:pt x="2517" y="8792"/>
                    <a:pt x="2517" y="8696"/>
                  </a:cubicBezTo>
                  <a:lnTo>
                    <a:pt x="2517" y="492"/>
                  </a:lnTo>
                  <a:cubicBezTo>
                    <a:pt x="2517" y="222"/>
                    <a:pt x="2296" y="1"/>
                    <a:pt x="202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7" name="Google Shape;14637;p93"/>
            <p:cNvSpPr/>
            <p:nvPr/>
          </p:nvSpPr>
          <p:spPr>
            <a:xfrm>
              <a:off x="5848856" y="4308578"/>
              <a:ext cx="252912" cy="90144"/>
            </a:xfrm>
            <a:custGeom>
              <a:avLst/>
              <a:gdLst/>
              <a:ahLst/>
              <a:cxnLst/>
              <a:rect l="l" t="t" r="r" b="b"/>
              <a:pathLst>
                <a:path w="9643" h="3437" extrusionOk="0">
                  <a:moveTo>
                    <a:pt x="7258" y="1"/>
                  </a:moveTo>
                  <a:cubicBezTo>
                    <a:pt x="6958" y="1"/>
                    <a:pt x="6778" y="341"/>
                    <a:pt x="6948" y="593"/>
                  </a:cubicBezTo>
                  <a:lnTo>
                    <a:pt x="7155" y="881"/>
                  </a:lnTo>
                  <a:cubicBezTo>
                    <a:pt x="6102" y="1493"/>
                    <a:pt x="3619" y="2720"/>
                    <a:pt x="236" y="3076"/>
                  </a:cubicBezTo>
                  <a:cubicBezTo>
                    <a:pt x="0" y="3090"/>
                    <a:pt x="14" y="3437"/>
                    <a:pt x="241" y="3437"/>
                  </a:cubicBezTo>
                  <a:cubicBezTo>
                    <a:pt x="246" y="3437"/>
                    <a:pt x="251" y="3437"/>
                    <a:pt x="255" y="3436"/>
                  </a:cubicBezTo>
                  <a:lnTo>
                    <a:pt x="275" y="3436"/>
                  </a:lnTo>
                  <a:cubicBezTo>
                    <a:pt x="3922" y="3052"/>
                    <a:pt x="6549" y="1671"/>
                    <a:pt x="7507" y="1098"/>
                  </a:cubicBezTo>
                  <a:cubicBezTo>
                    <a:pt x="7593" y="1045"/>
                    <a:pt x="7622" y="925"/>
                    <a:pt x="7559" y="838"/>
                  </a:cubicBezTo>
                  <a:lnTo>
                    <a:pt x="7247" y="386"/>
                  </a:lnTo>
                  <a:cubicBezTo>
                    <a:pt x="7237" y="376"/>
                    <a:pt x="7247" y="362"/>
                    <a:pt x="7261" y="362"/>
                  </a:cubicBezTo>
                  <a:lnTo>
                    <a:pt x="9210" y="429"/>
                  </a:lnTo>
                  <a:cubicBezTo>
                    <a:pt x="9220" y="434"/>
                    <a:pt x="9229" y="444"/>
                    <a:pt x="9224" y="453"/>
                  </a:cubicBezTo>
                  <a:lnTo>
                    <a:pt x="8608" y="2301"/>
                  </a:lnTo>
                  <a:cubicBezTo>
                    <a:pt x="8606" y="2309"/>
                    <a:pt x="8600" y="2312"/>
                    <a:pt x="8594" y="2312"/>
                  </a:cubicBezTo>
                  <a:cubicBezTo>
                    <a:pt x="8589" y="2312"/>
                    <a:pt x="8584" y="2310"/>
                    <a:pt x="8580" y="2306"/>
                  </a:cubicBezTo>
                  <a:lnTo>
                    <a:pt x="8300" y="1906"/>
                  </a:lnTo>
                  <a:cubicBezTo>
                    <a:pt x="8266" y="1856"/>
                    <a:pt x="8209" y="1829"/>
                    <a:pt x="8151" y="1829"/>
                  </a:cubicBezTo>
                  <a:cubicBezTo>
                    <a:pt x="8120" y="1829"/>
                    <a:pt x="8089" y="1837"/>
                    <a:pt x="8060" y="1853"/>
                  </a:cubicBezTo>
                  <a:cubicBezTo>
                    <a:pt x="7391" y="2258"/>
                    <a:pt x="6693" y="2609"/>
                    <a:pt x="5976" y="2912"/>
                  </a:cubicBezTo>
                  <a:cubicBezTo>
                    <a:pt x="5768" y="2987"/>
                    <a:pt x="5855" y="3267"/>
                    <a:pt x="6029" y="3267"/>
                  </a:cubicBezTo>
                  <a:cubicBezTo>
                    <a:pt x="6056" y="3267"/>
                    <a:pt x="6085" y="3260"/>
                    <a:pt x="6116" y="3244"/>
                  </a:cubicBezTo>
                  <a:cubicBezTo>
                    <a:pt x="6799" y="2955"/>
                    <a:pt x="7463" y="2623"/>
                    <a:pt x="8098" y="2248"/>
                  </a:cubicBezTo>
                  <a:lnTo>
                    <a:pt x="8281" y="2513"/>
                  </a:lnTo>
                  <a:cubicBezTo>
                    <a:pt x="8358" y="2621"/>
                    <a:pt x="8475" y="2672"/>
                    <a:pt x="8590" y="2672"/>
                  </a:cubicBezTo>
                  <a:cubicBezTo>
                    <a:pt x="8742" y="2672"/>
                    <a:pt x="8893" y="2583"/>
                    <a:pt x="8950" y="2416"/>
                  </a:cubicBezTo>
                  <a:lnTo>
                    <a:pt x="9566" y="564"/>
                  </a:lnTo>
                  <a:cubicBezTo>
                    <a:pt x="9643" y="328"/>
                    <a:pt x="9475" y="78"/>
                    <a:pt x="9220" y="68"/>
                  </a:cubicBezTo>
                  <a:lnTo>
                    <a:pt x="7271" y="1"/>
                  </a:lnTo>
                  <a:cubicBezTo>
                    <a:pt x="7267" y="1"/>
                    <a:pt x="7262" y="1"/>
                    <a:pt x="725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38" name="Google Shape;14638;p93"/>
            <p:cNvSpPr/>
            <p:nvPr/>
          </p:nvSpPr>
          <p:spPr>
            <a:xfrm>
              <a:off x="5800886" y="4390722"/>
              <a:ext cx="194975" cy="44482"/>
            </a:xfrm>
            <a:custGeom>
              <a:avLst/>
              <a:gdLst/>
              <a:ahLst/>
              <a:cxnLst/>
              <a:rect l="l" t="t" r="r" b="b"/>
              <a:pathLst>
                <a:path w="7434" h="1696" extrusionOk="0">
                  <a:moveTo>
                    <a:pt x="1367" y="1"/>
                  </a:moveTo>
                  <a:cubicBezTo>
                    <a:pt x="1362" y="1"/>
                    <a:pt x="1358" y="1"/>
                    <a:pt x="1353" y="1"/>
                  </a:cubicBezTo>
                  <a:cubicBezTo>
                    <a:pt x="958" y="30"/>
                    <a:pt x="569" y="40"/>
                    <a:pt x="179" y="40"/>
                  </a:cubicBezTo>
                  <a:cubicBezTo>
                    <a:pt x="83" y="40"/>
                    <a:pt x="1" y="122"/>
                    <a:pt x="1" y="223"/>
                  </a:cubicBezTo>
                  <a:lnTo>
                    <a:pt x="1" y="1517"/>
                  </a:lnTo>
                  <a:cubicBezTo>
                    <a:pt x="1" y="1618"/>
                    <a:pt x="83" y="1695"/>
                    <a:pt x="179" y="1695"/>
                  </a:cubicBezTo>
                  <a:cubicBezTo>
                    <a:pt x="2585" y="1690"/>
                    <a:pt x="4967" y="1248"/>
                    <a:pt x="7218" y="401"/>
                  </a:cubicBezTo>
                  <a:cubicBezTo>
                    <a:pt x="7433" y="333"/>
                    <a:pt x="7353" y="45"/>
                    <a:pt x="7172" y="45"/>
                  </a:cubicBezTo>
                  <a:cubicBezTo>
                    <a:pt x="7146" y="45"/>
                    <a:pt x="7118" y="51"/>
                    <a:pt x="7088" y="64"/>
                  </a:cubicBezTo>
                  <a:cubicBezTo>
                    <a:pt x="4938" y="877"/>
                    <a:pt x="2662" y="1305"/>
                    <a:pt x="362" y="1334"/>
                  </a:cubicBezTo>
                  <a:lnTo>
                    <a:pt x="362" y="401"/>
                  </a:lnTo>
                  <a:cubicBezTo>
                    <a:pt x="694" y="401"/>
                    <a:pt x="1040" y="386"/>
                    <a:pt x="1372" y="362"/>
                  </a:cubicBezTo>
                  <a:cubicBezTo>
                    <a:pt x="1608" y="348"/>
                    <a:pt x="1590" y="1"/>
                    <a:pt x="136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39" name="Google Shape;14639;p93"/>
          <p:cNvGrpSpPr/>
          <p:nvPr/>
        </p:nvGrpSpPr>
        <p:grpSpPr>
          <a:xfrm>
            <a:off x="7139485" y="4105093"/>
            <a:ext cx="253200" cy="360418"/>
            <a:chOff x="7139485" y="4289668"/>
            <a:chExt cx="253200" cy="360418"/>
          </a:xfrm>
        </p:grpSpPr>
        <p:sp>
          <p:nvSpPr>
            <p:cNvPr id="14640" name="Google Shape;14640;p93"/>
            <p:cNvSpPr/>
            <p:nvPr/>
          </p:nvSpPr>
          <p:spPr>
            <a:xfrm>
              <a:off x="7243477" y="4402105"/>
              <a:ext cx="50881" cy="50750"/>
            </a:xfrm>
            <a:custGeom>
              <a:avLst/>
              <a:gdLst/>
              <a:ahLst/>
              <a:cxnLst/>
              <a:rect l="l" t="t" r="r" b="b"/>
              <a:pathLst>
                <a:path w="1940" h="1935" extrusionOk="0">
                  <a:moveTo>
                    <a:pt x="1" y="0"/>
                  </a:moveTo>
                  <a:lnTo>
                    <a:pt x="1" y="1935"/>
                  </a:lnTo>
                  <a:lnTo>
                    <a:pt x="1940" y="1935"/>
                  </a:lnTo>
                  <a:lnTo>
                    <a:pt x="1940" y="0"/>
                  </a:ln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1" name="Google Shape;14641;p93"/>
            <p:cNvSpPr/>
            <p:nvPr/>
          </p:nvSpPr>
          <p:spPr>
            <a:xfrm>
              <a:off x="7243477" y="4402105"/>
              <a:ext cx="50881" cy="33912"/>
            </a:xfrm>
            <a:custGeom>
              <a:avLst/>
              <a:gdLst/>
              <a:ahLst/>
              <a:cxnLst/>
              <a:rect l="l" t="t" r="r" b="b"/>
              <a:pathLst>
                <a:path w="1940" h="1293" extrusionOk="0">
                  <a:moveTo>
                    <a:pt x="1" y="0"/>
                  </a:moveTo>
                  <a:lnTo>
                    <a:pt x="1" y="1083"/>
                  </a:lnTo>
                  <a:cubicBezTo>
                    <a:pt x="309" y="1223"/>
                    <a:pt x="640" y="1292"/>
                    <a:pt x="970" y="1292"/>
                  </a:cubicBezTo>
                  <a:cubicBezTo>
                    <a:pt x="1301" y="1292"/>
                    <a:pt x="1632" y="1223"/>
                    <a:pt x="1940" y="1083"/>
                  </a:cubicBezTo>
                  <a:lnTo>
                    <a:pt x="1940" y="0"/>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2" name="Google Shape;14642;p93"/>
            <p:cNvSpPr/>
            <p:nvPr/>
          </p:nvSpPr>
          <p:spPr>
            <a:xfrm>
              <a:off x="7189842" y="4435912"/>
              <a:ext cx="158152" cy="73489"/>
            </a:xfrm>
            <a:custGeom>
              <a:avLst/>
              <a:gdLst/>
              <a:ahLst/>
              <a:cxnLst/>
              <a:rect l="l" t="t" r="r" b="b"/>
              <a:pathLst>
                <a:path w="6030" h="2802" extrusionOk="0">
                  <a:moveTo>
                    <a:pt x="2156" y="1"/>
                  </a:moveTo>
                  <a:lnTo>
                    <a:pt x="617" y="463"/>
                  </a:lnTo>
                  <a:cubicBezTo>
                    <a:pt x="251" y="574"/>
                    <a:pt x="1" y="906"/>
                    <a:pt x="6" y="1290"/>
                  </a:cubicBezTo>
                  <a:lnTo>
                    <a:pt x="6" y="2801"/>
                  </a:lnTo>
                  <a:lnTo>
                    <a:pt x="6030" y="2801"/>
                  </a:lnTo>
                  <a:lnTo>
                    <a:pt x="6030" y="1290"/>
                  </a:lnTo>
                  <a:cubicBezTo>
                    <a:pt x="6030" y="906"/>
                    <a:pt x="5780" y="574"/>
                    <a:pt x="5414" y="463"/>
                  </a:cubicBezTo>
                  <a:lnTo>
                    <a:pt x="3879" y="1"/>
                  </a:lnTo>
                  <a:lnTo>
                    <a:pt x="3018" y="646"/>
                  </a:lnTo>
                  <a:lnTo>
                    <a:pt x="2156" y="1"/>
                  </a:ln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3" name="Google Shape;14643;p93"/>
            <p:cNvSpPr/>
            <p:nvPr/>
          </p:nvSpPr>
          <p:spPr>
            <a:xfrm>
              <a:off x="7189973" y="4456868"/>
              <a:ext cx="28168" cy="52534"/>
            </a:xfrm>
            <a:custGeom>
              <a:avLst/>
              <a:gdLst/>
              <a:ahLst/>
              <a:cxnLst/>
              <a:rect l="l" t="t" r="r" b="b"/>
              <a:pathLst>
                <a:path w="1074" h="2003" extrusionOk="0">
                  <a:moveTo>
                    <a:pt x="150" y="1"/>
                  </a:moveTo>
                  <a:cubicBezTo>
                    <a:pt x="54" y="145"/>
                    <a:pt x="1" y="313"/>
                    <a:pt x="1" y="491"/>
                  </a:cubicBezTo>
                  <a:lnTo>
                    <a:pt x="1" y="2002"/>
                  </a:lnTo>
                  <a:lnTo>
                    <a:pt x="1074" y="2002"/>
                  </a:lnTo>
                  <a:lnTo>
                    <a:pt x="1074" y="1194"/>
                  </a:lnTo>
                  <a:cubicBezTo>
                    <a:pt x="1074" y="1021"/>
                    <a:pt x="1006" y="857"/>
                    <a:pt x="886" y="737"/>
                  </a:cubicBezTo>
                  <a:lnTo>
                    <a:pt x="150" y="1"/>
                  </a:lnTo>
                  <a:close/>
                </a:path>
              </a:pathLst>
            </a:custGeom>
            <a:solidFill>
              <a:srgbClr val="67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4" name="Google Shape;14644;p93"/>
            <p:cNvSpPr/>
            <p:nvPr/>
          </p:nvSpPr>
          <p:spPr>
            <a:xfrm>
              <a:off x="7319720" y="4456868"/>
              <a:ext cx="28273" cy="52534"/>
            </a:xfrm>
            <a:custGeom>
              <a:avLst/>
              <a:gdLst/>
              <a:ahLst/>
              <a:cxnLst/>
              <a:rect l="l" t="t" r="r" b="b"/>
              <a:pathLst>
                <a:path w="1078" h="2003" extrusionOk="0">
                  <a:moveTo>
                    <a:pt x="924" y="1"/>
                  </a:moveTo>
                  <a:lnTo>
                    <a:pt x="188" y="737"/>
                  </a:lnTo>
                  <a:cubicBezTo>
                    <a:pt x="67" y="857"/>
                    <a:pt x="0" y="1021"/>
                    <a:pt x="0" y="1194"/>
                  </a:cubicBezTo>
                  <a:lnTo>
                    <a:pt x="0" y="2002"/>
                  </a:lnTo>
                  <a:lnTo>
                    <a:pt x="1078" y="2002"/>
                  </a:lnTo>
                  <a:lnTo>
                    <a:pt x="1078" y="491"/>
                  </a:lnTo>
                  <a:cubicBezTo>
                    <a:pt x="1078" y="313"/>
                    <a:pt x="1020" y="145"/>
                    <a:pt x="924" y="1"/>
                  </a:cubicBezTo>
                  <a:close/>
                </a:path>
              </a:pathLst>
            </a:custGeom>
            <a:solidFill>
              <a:srgbClr val="67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5" name="Google Shape;14645;p93"/>
            <p:cNvSpPr/>
            <p:nvPr/>
          </p:nvSpPr>
          <p:spPr>
            <a:xfrm>
              <a:off x="7223806" y="4334464"/>
              <a:ext cx="90380" cy="84584"/>
            </a:xfrm>
            <a:custGeom>
              <a:avLst/>
              <a:gdLst/>
              <a:ahLst/>
              <a:cxnLst/>
              <a:rect l="l" t="t" r="r" b="b"/>
              <a:pathLst>
                <a:path w="3446" h="3225" extrusionOk="0">
                  <a:moveTo>
                    <a:pt x="0" y="0"/>
                  </a:moveTo>
                  <a:lnTo>
                    <a:pt x="0" y="1502"/>
                  </a:lnTo>
                  <a:cubicBezTo>
                    <a:pt x="0" y="2454"/>
                    <a:pt x="770" y="3224"/>
                    <a:pt x="1723" y="3224"/>
                  </a:cubicBezTo>
                  <a:cubicBezTo>
                    <a:pt x="2671" y="3224"/>
                    <a:pt x="3445" y="2454"/>
                    <a:pt x="3445" y="1502"/>
                  </a:cubicBezTo>
                  <a:lnTo>
                    <a:pt x="3445" y="0"/>
                  </a:ln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6" name="Google Shape;14646;p93"/>
            <p:cNvSpPr/>
            <p:nvPr/>
          </p:nvSpPr>
          <p:spPr>
            <a:xfrm>
              <a:off x="7223806" y="4334333"/>
              <a:ext cx="43433" cy="84584"/>
            </a:xfrm>
            <a:custGeom>
              <a:avLst/>
              <a:gdLst/>
              <a:ahLst/>
              <a:cxnLst/>
              <a:rect l="l" t="t" r="r" b="b"/>
              <a:pathLst>
                <a:path w="1656" h="3225" extrusionOk="0">
                  <a:moveTo>
                    <a:pt x="0" y="0"/>
                  </a:moveTo>
                  <a:lnTo>
                    <a:pt x="0" y="1507"/>
                  </a:lnTo>
                  <a:cubicBezTo>
                    <a:pt x="0" y="2430"/>
                    <a:pt x="732" y="3191"/>
                    <a:pt x="1655" y="3224"/>
                  </a:cubicBezTo>
                  <a:cubicBezTo>
                    <a:pt x="1290" y="2897"/>
                    <a:pt x="1073" y="2430"/>
                    <a:pt x="1073" y="1940"/>
                  </a:cubicBezTo>
                  <a:lnTo>
                    <a:pt x="1073" y="0"/>
                  </a:ln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7" name="Google Shape;14647;p93"/>
            <p:cNvSpPr/>
            <p:nvPr/>
          </p:nvSpPr>
          <p:spPr>
            <a:xfrm>
              <a:off x="7218246" y="4294834"/>
              <a:ext cx="101605" cy="73463"/>
            </a:xfrm>
            <a:custGeom>
              <a:avLst/>
              <a:gdLst/>
              <a:ahLst/>
              <a:cxnLst/>
              <a:rect l="l" t="t" r="r" b="b"/>
              <a:pathLst>
                <a:path w="3874" h="2801" extrusionOk="0">
                  <a:moveTo>
                    <a:pt x="1290" y="0"/>
                  </a:moveTo>
                  <a:cubicBezTo>
                    <a:pt x="578" y="0"/>
                    <a:pt x="0" y="578"/>
                    <a:pt x="0" y="1290"/>
                  </a:cubicBezTo>
                  <a:lnTo>
                    <a:pt x="0" y="1896"/>
                  </a:lnTo>
                  <a:cubicBezTo>
                    <a:pt x="0" y="2065"/>
                    <a:pt x="39" y="2228"/>
                    <a:pt x="111" y="2377"/>
                  </a:cubicBezTo>
                  <a:lnTo>
                    <a:pt x="212" y="2584"/>
                  </a:lnTo>
                  <a:lnTo>
                    <a:pt x="212" y="2801"/>
                  </a:lnTo>
                  <a:lnTo>
                    <a:pt x="563" y="2681"/>
                  </a:lnTo>
                  <a:cubicBezTo>
                    <a:pt x="737" y="2623"/>
                    <a:pt x="857" y="2459"/>
                    <a:pt x="857" y="2272"/>
                  </a:cubicBezTo>
                  <a:lnTo>
                    <a:pt x="857" y="1887"/>
                  </a:lnTo>
                  <a:cubicBezTo>
                    <a:pt x="857" y="1786"/>
                    <a:pt x="919" y="1699"/>
                    <a:pt x="1016" y="1675"/>
                  </a:cubicBezTo>
                  <a:cubicBezTo>
                    <a:pt x="1180" y="1635"/>
                    <a:pt x="1456" y="1581"/>
                    <a:pt x="1781" y="1581"/>
                  </a:cubicBezTo>
                  <a:cubicBezTo>
                    <a:pt x="2197" y="1581"/>
                    <a:pt x="2692" y="1669"/>
                    <a:pt x="3138" y="1988"/>
                  </a:cubicBezTo>
                  <a:cubicBezTo>
                    <a:pt x="3191" y="2031"/>
                    <a:pt x="3224" y="2094"/>
                    <a:pt x="3224" y="2166"/>
                  </a:cubicBezTo>
                  <a:lnTo>
                    <a:pt x="3224" y="2320"/>
                  </a:lnTo>
                  <a:cubicBezTo>
                    <a:pt x="3224" y="2483"/>
                    <a:pt x="3316" y="2632"/>
                    <a:pt x="3465" y="2705"/>
                  </a:cubicBezTo>
                  <a:lnTo>
                    <a:pt x="3657" y="2801"/>
                  </a:lnTo>
                  <a:lnTo>
                    <a:pt x="3758" y="2377"/>
                  </a:lnTo>
                  <a:cubicBezTo>
                    <a:pt x="3835" y="2228"/>
                    <a:pt x="3874" y="2065"/>
                    <a:pt x="3874" y="1896"/>
                  </a:cubicBezTo>
                  <a:lnTo>
                    <a:pt x="3874" y="0"/>
                  </a:ln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8" name="Google Shape;14648;p93"/>
            <p:cNvSpPr/>
            <p:nvPr/>
          </p:nvSpPr>
          <p:spPr>
            <a:xfrm>
              <a:off x="7218115" y="4294834"/>
              <a:ext cx="42934" cy="73463"/>
            </a:xfrm>
            <a:custGeom>
              <a:avLst/>
              <a:gdLst/>
              <a:ahLst/>
              <a:cxnLst/>
              <a:rect l="l" t="t" r="r" b="b"/>
              <a:pathLst>
                <a:path w="1637" h="2801" extrusionOk="0">
                  <a:moveTo>
                    <a:pt x="1290" y="0"/>
                  </a:moveTo>
                  <a:cubicBezTo>
                    <a:pt x="578" y="0"/>
                    <a:pt x="1" y="578"/>
                    <a:pt x="1" y="1295"/>
                  </a:cubicBezTo>
                  <a:lnTo>
                    <a:pt x="1" y="1901"/>
                  </a:lnTo>
                  <a:cubicBezTo>
                    <a:pt x="1" y="2065"/>
                    <a:pt x="39" y="2233"/>
                    <a:pt x="116" y="2382"/>
                  </a:cubicBezTo>
                  <a:lnTo>
                    <a:pt x="217" y="2584"/>
                  </a:lnTo>
                  <a:lnTo>
                    <a:pt x="217" y="2801"/>
                  </a:lnTo>
                  <a:lnTo>
                    <a:pt x="568" y="2681"/>
                  </a:lnTo>
                  <a:cubicBezTo>
                    <a:pt x="742" y="2623"/>
                    <a:pt x="862" y="2459"/>
                    <a:pt x="862" y="2276"/>
                  </a:cubicBezTo>
                  <a:lnTo>
                    <a:pt x="862" y="1887"/>
                  </a:lnTo>
                  <a:cubicBezTo>
                    <a:pt x="862" y="1786"/>
                    <a:pt x="924" y="1704"/>
                    <a:pt x="1021" y="1675"/>
                  </a:cubicBezTo>
                  <a:cubicBezTo>
                    <a:pt x="1175" y="1636"/>
                    <a:pt x="1329" y="1612"/>
                    <a:pt x="1483" y="1598"/>
                  </a:cubicBezTo>
                  <a:cubicBezTo>
                    <a:pt x="1083" y="1545"/>
                    <a:pt x="819" y="1174"/>
                    <a:pt x="819" y="818"/>
                  </a:cubicBezTo>
                  <a:cubicBezTo>
                    <a:pt x="819" y="366"/>
                    <a:pt x="1184" y="0"/>
                    <a:pt x="1637" y="0"/>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9" name="Google Shape;14649;p93"/>
            <p:cNvSpPr/>
            <p:nvPr/>
          </p:nvSpPr>
          <p:spPr>
            <a:xfrm>
              <a:off x="7257613" y="4622206"/>
              <a:ext cx="22608" cy="22608"/>
            </a:xfrm>
            <a:custGeom>
              <a:avLst/>
              <a:gdLst/>
              <a:ahLst/>
              <a:cxnLst/>
              <a:rect l="l" t="t" r="r" b="b"/>
              <a:pathLst>
                <a:path w="862" h="862" extrusionOk="0">
                  <a:moveTo>
                    <a:pt x="434" y="0"/>
                  </a:moveTo>
                  <a:cubicBezTo>
                    <a:pt x="193" y="0"/>
                    <a:pt x="1" y="193"/>
                    <a:pt x="1" y="428"/>
                  </a:cubicBezTo>
                  <a:cubicBezTo>
                    <a:pt x="1" y="669"/>
                    <a:pt x="193" y="861"/>
                    <a:pt x="434" y="861"/>
                  </a:cubicBezTo>
                  <a:cubicBezTo>
                    <a:pt x="670" y="861"/>
                    <a:pt x="862" y="669"/>
                    <a:pt x="862" y="428"/>
                  </a:cubicBezTo>
                  <a:cubicBezTo>
                    <a:pt x="862" y="193"/>
                    <a:pt x="670" y="0"/>
                    <a:pt x="434" y="0"/>
                  </a:cubicBezTo>
                  <a:close/>
                </a:path>
              </a:pathLst>
            </a:custGeom>
            <a:solidFill>
              <a:srgbClr val="A3B2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0" name="Google Shape;14650;p93"/>
            <p:cNvSpPr/>
            <p:nvPr/>
          </p:nvSpPr>
          <p:spPr>
            <a:xfrm>
              <a:off x="7150343" y="4622206"/>
              <a:ext cx="22634" cy="22608"/>
            </a:xfrm>
            <a:custGeom>
              <a:avLst/>
              <a:gdLst/>
              <a:ahLst/>
              <a:cxnLst/>
              <a:rect l="l" t="t" r="r" b="b"/>
              <a:pathLst>
                <a:path w="863" h="862" extrusionOk="0">
                  <a:moveTo>
                    <a:pt x="434" y="0"/>
                  </a:moveTo>
                  <a:cubicBezTo>
                    <a:pt x="198" y="0"/>
                    <a:pt x="1" y="193"/>
                    <a:pt x="1" y="428"/>
                  </a:cubicBezTo>
                  <a:cubicBezTo>
                    <a:pt x="1" y="669"/>
                    <a:pt x="198" y="861"/>
                    <a:pt x="434" y="861"/>
                  </a:cubicBezTo>
                  <a:cubicBezTo>
                    <a:pt x="670" y="861"/>
                    <a:pt x="862" y="669"/>
                    <a:pt x="862" y="428"/>
                  </a:cubicBezTo>
                  <a:cubicBezTo>
                    <a:pt x="862" y="193"/>
                    <a:pt x="670" y="0"/>
                    <a:pt x="434" y="0"/>
                  </a:cubicBezTo>
                  <a:close/>
                </a:path>
              </a:pathLst>
            </a:custGeom>
            <a:solidFill>
              <a:srgbClr val="D5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1" name="Google Shape;14651;p93"/>
            <p:cNvSpPr/>
            <p:nvPr/>
          </p:nvSpPr>
          <p:spPr>
            <a:xfrm>
              <a:off x="7364884" y="4622206"/>
              <a:ext cx="22608" cy="22608"/>
            </a:xfrm>
            <a:custGeom>
              <a:avLst/>
              <a:gdLst/>
              <a:ahLst/>
              <a:cxnLst/>
              <a:rect l="l" t="t" r="r" b="b"/>
              <a:pathLst>
                <a:path w="862" h="862" extrusionOk="0">
                  <a:moveTo>
                    <a:pt x="429" y="0"/>
                  </a:moveTo>
                  <a:cubicBezTo>
                    <a:pt x="193" y="0"/>
                    <a:pt x="1" y="193"/>
                    <a:pt x="1" y="428"/>
                  </a:cubicBezTo>
                  <a:cubicBezTo>
                    <a:pt x="1" y="669"/>
                    <a:pt x="193" y="861"/>
                    <a:pt x="429" y="861"/>
                  </a:cubicBezTo>
                  <a:cubicBezTo>
                    <a:pt x="670" y="861"/>
                    <a:pt x="862" y="669"/>
                    <a:pt x="862" y="428"/>
                  </a:cubicBezTo>
                  <a:cubicBezTo>
                    <a:pt x="862" y="193"/>
                    <a:pt x="670" y="0"/>
                    <a:pt x="429" y="0"/>
                  </a:cubicBezTo>
                  <a:close/>
                </a:path>
              </a:pathLst>
            </a:custGeom>
            <a:solidFill>
              <a:srgbClr val="A1A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2" name="Google Shape;14652;p93"/>
            <p:cNvSpPr/>
            <p:nvPr/>
          </p:nvSpPr>
          <p:spPr>
            <a:xfrm>
              <a:off x="7184675" y="4289668"/>
              <a:ext cx="168748" cy="224901"/>
            </a:xfrm>
            <a:custGeom>
              <a:avLst/>
              <a:gdLst/>
              <a:ahLst/>
              <a:cxnLst/>
              <a:rect l="l" t="t" r="r" b="b"/>
              <a:pathLst>
                <a:path w="6434" h="8575" extrusionOk="0">
                  <a:moveTo>
                    <a:pt x="4947" y="400"/>
                  </a:moveTo>
                  <a:lnTo>
                    <a:pt x="4947" y="2093"/>
                  </a:lnTo>
                  <a:cubicBezTo>
                    <a:pt x="4947" y="2228"/>
                    <a:pt x="4918" y="2363"/>
                    <a:pt x="4856" y="2483"/>
                  </a:cubicBezTo>
                  <a:lnTo>
                    <a:pt x="4755" y="2690"/>
                  </a:lnTo>
                  <a:cubicBezTo>
                    <a:pt x="4740" y="2719"/>
                    <a:pt x="4735" y="2748"/>
                    <a:pt x="4735" y="2781"/>
                  </a:cubicBezTo>
                  <a:lnTo>
                    <a:pt x="4735" y="3210"/>
                  </a:lnTo>
                  <a:cubicBezTo>
                    <a:pt x="4735" y="4053"/>
                    <a:pt x="4051" y="4729"/>
                    <a:pt x="3219" y="4729"/>
                  </a:cubicBezTo>
                  <a:cubicBezTo>
                    <a:pt x="3182" y="4729"/>
                    <a:pt x="3146" y="4728"/>
                    <a:pt x="3109" y="4725"/>
                  </a:cubicBezTo>
                  <a:cubicBezTo>
                    <a:pt x="2315" y="4677"/>
                    <a:pt x="1694" y="3984"/>
                    <a:pt x="1694" y="3152"/>
                  </a:cubicBezTo>
                  <a:lnTo>
                    <a:pt x="1694" y="2781"/>
                  </a:lnTo>
                  <a:cubicBezTo>
                    <a:pt x="1694" y="2748"/>
                    <a:pt x="1685" y="2719"/>
                    <a:pt x="1670" y="2690"/>
                  </a:cubicBezTo>
                  <a:lnTo>
                    <a:pt x="1569" y="2488"/>
                  </a:lnTo>
                  <a:cubicBezTo>
                    <a:pt x="1511" y="2368"/>
                    <a:pt x="1478" y="2233"/>
                    <a:pt x="1478" y="2098"/>
                  </a:cubicBezTo>
                  <a:lnTo>
                    <a:pt x="1478" y="1487"/>
                  </a:lnTo>
                  <a:cubicBezTo>
                    <a:pt x="1478" y="886"/>
                    <a:pt x="1964" y="400"/>
                    <a:pt x="2570" y="400"/>
                  </a:cubicBezTo>
                  <a:close/>
                  <a:moveTo>
                    <a:pt x="3874" y="5019"/>
                  </a:moveTo>
                  <a:lnTo>
                    <a:pt x="3874" y="5259"/>
                  </a:lnTo>
                  <a:cubicBezTo>
                    <a:pt x="3869" y="5327"/>
                    <a:pt x="3884" y="5389"/>
                    <a:pt x="3903" y="5457"/>
                  </a:cubicBezTo>
                  <a:lnTo>
                    <a:pt x="3220" y="5967"/>
                  </a:lnTo>
                  <a:cubicBezTo>
                    <a:pt x="3217" y="5969"/>
                    <a:pt x="3215" y="5970"/>
                    <a:pt x="3212" y="5970"/>
                  </a:cubicBezTo>
                  <a:cubicBezTo>
                    <a:pt x="3210" y="5970"/>
                    <a:pt x="3208" y="5969"/>
                    <a:pt x="3205" y="5967"/>
                  </a:cubicBezTo>
                  <a:lnTo>
                    <a:pt x="2522" y="5457"/>
                  </a:lnTo>
                  <a:cubicBezTo>
                    <a:pt x="2541" y="5389"/>
                    <a:pt x="2551" y="5327"/>
                    <a:pt x="2551" y="5259"/>
                  </a:cubicBezTo>
                  <a:lnTo>
                    <a:pt x="2551" y="5019"/>
                  </a:lnTo>
                  <a:cubicBezTo>
                    <a:pt x="2724" y="5081"/>
                    <a:pt x="2902" y="5120"/>
                    <a:pt x="3085" y="5129"/>
                  </a:cubicBezTo>
                  <a:cubicBezTo>
                    <a:pt x="3128" y="5134"/>
                    <a:pt x="3171" y="5134"/>
                    <a:pt x="3215" y="5134"/>
                  </a:cubicBezTo>
                  <a:cubicBezTo>
                    <a:pt x="3436" y="5134"/>
                    <a:pt x="3662" y="5096"/>
                    <a:pt x="3874" y="5019"/>
                  </a:cubicBezTo>
                  <a:close/>
                  <a:moveTo>
                    <a:pt x="2570" y="0"/>
                  </a:moveTo>
                  <a:cubicBezTo>
                    <a:pt x="1747" y="0"/>
                    <a:pt x="1078" y="664"/>
                    <a:pt x="1078" y="1492"/>
                  </a:cubicBezTo>
                  <a:lnTo>
                    <a:pt x="1078" y="2098"/>
                  </a:lnTo>
                  <a:cubicBezTo>
                    <a:pt x="1078" y="2295"/>
                    <a:pt x="1126" y="2493"/>
                    <a:pt x="1213" y="2671"/>
                  </a:cubicBezTo>
                  <a:lnTo>
                    <a:pt x="1295" y="2829"/>
                  </a:lnTo>
                  <a:lnTo>
                    <a:pt x="1295" y="3152"/>
                  </a:lnTo>
                  <a:cubicBezTo>
                    <a:pt x="1290" y="3811"/>
                    <a:pt x="1612" y="4432"/>
                    <a:pt x="2156" y="4807"/>
                  </a:cubicBezTo>
                  <a:lnTo>
                    <a:pt x="2156" y="5259"/>
                  </a:lnTo>
                  <a:cubicBezTo>
                    <a:pt x="2156" y="5360"/>
                    <a:pt x="2089" y="5447"/>
                    <a:pt x="1993" y="5476"/>
                  </a:cubicBezTo>
                  <a:lnTo>
                    <a:pt x="761" y="5846"/>
                  </a:lnTo>
                  <a:cubicBezTo>
                    <a:pt x="308" y="5981"/>
                    <a:pt x="1" y="6395"/>
                    <a:pt x="5" y="6862"/>
                  </a:cubicBezTo>
                  <a:lnTo>
                    <a:pt x="5" y="8377"/>
                  </a:lnTo>
                  <a:cubicBezTo>
                    <a:pt x="1" y="8483"/>
                    <a:pt x="92" y="8575"/>
                    <a:pt x="203" y="8575"/>
                  </a:cubicBezTo>
                  <a:cubicBezTo>
                    <a:pt x="313" y="8575"/>
                    <a:pt x="400" y="8488"/>
                    <a:pt x="400" y="8377"/>
                  </a:cubicBezTo>
                  <a:lnTo>
                    <a:pt x="400" y="6866"/>
                  </a:lnTo>
                  <a:cubicBezTo>
                    <a:pt x="400" y="6573"/>
                    <a:pt x="592" y="6313"/>
                    <a:pt x="871" y="6231"/>
                  </a:cubicBezTo>
                  <a:lnTo>
                    <a:pt x="2103" y="5866"/>
                  </a:lnTo>
                  <a:cubicBezTo>
                    <a:pt x="2166" y="5846"/>
                    <a:pt x="2228" y="5818"/>
                    <a:pt x="2286" y="5779"/>
                  </a:cubicBezTo>
                  <a:lnTo>
                    <a:pt x="2965" y="6289"/>
                  </a:lnTo>
                  <a:cubicBezTo>
                    <a:pt x="3039" y="6344"/>
                    <a:pt x="3127" y="6372"/>
                    <a:pt x="3215" y="6372"/>
                  </a:cubicBezTo>
                  <a:cubicBezTo>
                    <a:pt x="3303" y="6372"/>
                    <a:pt x="3390" y="6344"/>
                    <a:pt x="3465" y="6289"/>
                  </a:cubicBezTo>
                  <a:lnTo>
                    <a:pt x="4143" y="5779"/>
                  </a:lnTo>
                  <a:cubicBezTo>
                    <a:pt x="4201" y="5818"/>
                    <a:pt x="4264" y="5846"/>
                    <a:pt x="4326" y="5866"/>
                  </a:cubicBezTo>
                  <a:lnTo>
                    <a:pt x="5558" y="6231"/>
                  </a:lnTo>
                  <a:cubicBezTo>
                    <a:pt x="5837" y="6313"/>
                    <a:pt x="6030" y="6573"/>
                    <a:pt x="6030" y="6866"/>
                  </a:cubicBezTo>
                  <a:lnTo>
                    <a:pt x="6030" y="8377"/>
                  </a:lnTo>
                  <a:cubicBezTo>
                    <a:pt x="6034" y="8502"/>
                    <a:pt x="6131" y="8565"/>
                    <a:pt x="6228" y="8565"/>
                  </a:cubicBezTo>
                  <a:cubicBezTo>
                    <a:pt x="6324" y="8565"/>
                    <a:pt x="6422" y="8502"/>
                    <a:pt x="6429" y="8377"/>
                  </a:cubicBezTo>
                  <a:lnTo>
                    <a:pt x="6429" y="6866"/>
                  </a:lnTo>
                  <a:cubicBezTo>
                    <a:pt x="6434" y="6395"/>
                    <a:pt x="6121" y="5981"/>
                    <a:pt x="5674" y="5846"/>
                  </a:cubicBezTo>
                  <a:lnTo>
                    <a:pt x="4442" y="5476"/>
                  </a:lnTo>
                  <a:cubicBezTo>
                    <a:pt x="4346" y="5447"/>
                    <a:pt x="4278" y="5360"/>
                    <a:pt x="4278" y="5259"/>
                  </a:cubicBezTo>
                  <a:lnTo>
                    <a:pt x="4278" y="4812"/>
                  </a:lnTo>
                  <a:cubicBezTo>
                    <a:pt x="4370" y="4754"/>
                    <a:pt x="4451" y="4687"/>
                    <a:pt x="4533" y="4615"/>
                  </a:cubicBezTo>
                  <a:cubicBezTo>
                    <a:pt x="4918" y="4249"/>
                    <a:pt x="5139" y="3744"/>
                    <a:pt x="5139" y="3210"/>
                  </a:cubicBezTo>
                  <a:lnTo>
                    <a:pt x="5139" y="2829"/>
                  </a:lnTo>
                  <a:lnTo>
                    <a:pt x="5221" y="2671"/>
                  </a:lnTo>
                  <a:cubicBezTo>
                    <a:pt x="5308" y="2493"/>
                    <a:pt x="5356" y="2295"/>
                    <a:pt x="5356" y="2098"/>
                  </a:cubicBezTo>
                  <a:lnTo>
                    <a:pt x="5356" y="197"/>
                  </a:lnTo>
                  <a:cubicBezTo>
                    <a:pt x="5356" y="87"/>
                    <a:pt x="5265" y="0"/>
                    <a:pt x="515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3" name="Google Shape;14653;p93"/>
            <p:cNvSpPr/>
            <p:nvPr/>
          </p:nvSpPr>
          <p:spPr>
            <a:xfrm>
              <a:off x="7263436" y="4464867"/>
              <a:ext cx="10937" cy="49990"/>
            </a:xfrm>
            <a:custGeom>
              <a:avLst/>
              <a:gdLst/>
              <a:ahLst/>
              <a:cxnLst/>
              <a:rect l="l" t="t" r="r" b="b"/>
              <a:pathLst>
                <a:path w="417" h="1906" extrusionOk="0">
                  <a:moveTo>
                    <a:pt x="208" y="0"/>
                  </a:moveTo>
                  <a:cubicBezTo>
                    <a:pt x="111" y="0"/>
                    <a:pt x="14" y="64"/>
                    <a:pt x="10" y="191"/>
                  </a:cubicBezTo>
                  <a:lnTo>
                    <a:pt x="10" y="1693"/>
                  </a:lnTo>
                  <a:cubicBezTo>
                    <a:pt x="0" y="1834"/>
                    <a:pt x="103" y="1905"/>
                    <a:pt x="208" y="1905"/>
                  </a:cubicBezTo>
                  <a:cubicBezTo>
                    <a:pt x="312" y="1905"/>
                    <a:pt x="416" y="1834"/>
                    <a:pt x="409" y="1693"/>
                  </a:cubicBezTo>
                  <a:lnTo>
                    <a:pt x="409" y="191"/>
                  </a:lnTo>
                  <a:cubicBezTo>
                    <a:pt x="402" y="64"/>
                    <a:pt x="304" y="0"/>
                    <a:pt x="20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4" name="Google Shape;14654;p93"/>
            <p:cNvSpPr/>
            <p:nvPr/>
          </p:nvSpPr>
          <p:spPr>
            <a:xfrm>
              <a:off x="7212633" y="4475516"/>
              <a:ext cx="10989" cy="39472"/>
            </a:xfrm>
            <a:custGeom>
              <a:avLst/>
              <a:gdLst/>
              <a:ahLst/>
              <a:cxnLst/>
              <a:rect l="l" t="t" r="r" b="b"/>
              <a:pathLst>
                <a:path w="419" h="1505" extrusionOk="0">
                  <a:moveTo>
                    <a:pt x="210" y="1"/>
                  </a:moveTo>
                  <a:cubicBezTo>
                    <a:pt x="105" y="1"/>
                    <a:pt x="0" y="72"/>
                    <a:pt x="8" y="214"/>
                  </a:cubicBezTo>
                  <a:lnTo>
                    <a:pt x="8" y="1291"/>
                  </a:lnTo>
                  <a:cubicBezTo>
                    <a:pt x="0" y="1433"/>
                    <a:pt x="105" y="1504"/>
                    <a:pt x="210" y="1504"/>
                  </a:cubicBezTo>
                  <a:cubicBezTo>
                    <a:pt x="314" y="1504"/>
                    <a:pt x="419" y="1433"/>
                    <a:pt x="412" y="1291"/>
                  </a:cubicBezTo>
                  <a:lnTo>
                    <a:pt x="412" y="214"/>
                  </a:lnTo>
                  <a:cubicBezTo>
                    <a:pt x="419" y="72"/>
                    <a:pt x="314" y="1"/>
                    <a:pt x="21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5" name="Google Shape;14655;p93"/>
            <p:cNvSpPr/>
            <p:nvPr/>
          </p:nvSpPr>
          <p:spPr>
            <a:xfrm>
              <a:off x="7314212" y="4475516"/>
              <a:ext cx="11016" cy="39472"/>
            </a:xfrm>
            <a:custGeom>
              <a:avLst/>
              <a:gdLst/>
              <a:ahLst/>
              <a:cxnLst/>
              <a:rect l="l" t="t" r="r" b="b"/>
              <a:pathLst>
                <a:path w="420" h="1505" extrusionOk="0">
                  <a:moveTo>
                    <a:pt x="210" y="1"/>
                  </a:moveTo>
                  <a:cubicBezTo>
                    <a:pt x="105" y="1"/>
                    <a:pt x="1" y="72"/>
                    <a:pt x="8" y="214"/>
                  </a:cubicBezTo>
                  <a:lnTo>
                    <a:pt x="8" y="1291"/>
                  </a:lnTo>
                  <a:cubicBezTo>
                    <a:pt x="1" y="1433"/>
                    <a:pt x="105" y="1504"/>
                    <a:pt x="210" y="1504"/>
                  </a:cubicBezTo>
                  <a:cubicBezTo>
                    <a:pt x="315" y="1504"/>
                    <a:pt x="419" y="1433"/>
                    <a:pt x="412" y="1291"/>
                  </a:cubicBezTo>
                  <a:lnTo>
                    <a:pt x="412" y="214"/>
                  </a:lnTo>
                  <a:cubicBezTo>
                    <a:pt x="419" y="72"/>
                    <a:pt x="315" y="1"/>
                    <a:pt x="21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6" name="Google Shape;14656;p93"/>
            <p:cNvSpPr/>
            <p:nvPr/>
          </p:nvSpPr>
          <p:spPr>
            <a:xfrm>
              <a:off x="7246755" y="4616882"/>
              <a:ext cx="38790" cy="33204"/>
            </a:xfrm>
            <a:custGeom>
              <a:avLst/>
              <a:gdLst/>
              <a:ahLst/>
              <a:cxnLst/>
              <a:rect l="l" t="t" r="r" b="b"/>
              <a:pathLst>
                <a:path w="1479" h="1266" extrusionOk="0">
                  <a:moveTo>
                    <a:pt x="845" y="405"/>
                  </a:moveTo>
                  <a:cubicBezTo>
                    <a:pt x="962" y="405"/>
                    <a:pt x="1074" y="495"/>
                    <a:pt x="1074" y="631"/>
                  </a:cubicBezTo>
                  <a:cubicBezTo>
                    <a:pt x="1074" y="756"/>
                    <a:pt x="973" y="862"/>
                    <a:pt x="848" y="862"/>
                  </a:cubicBezTo>
                  <a:cubicBezTo>
                    <a:pt x="641" y="862"/>
                    <a:pt x="540" y="617"/>
                    <a:pt x="684" y="472"/>
                  </a:cubicBezTo>
                  <a:cubicBezTo>
                    <a:pt x="731" y="426"/>
                    <a:pt x="789" y="405"/>
                    <a:pt x="845" y="405"/>
                  </a:cubicBezTo>
                  <a:close/>
                  <a:moveTo>
                    <a:pt x="848" y="1"/>
                  </a:moveTo>
                  <a:cubicBezTo>
                    <a:pt x="285" y="1"/>
                    <a:pt x="1" y="679"/>
                    <a:pt x="400" y="1079"/>
                  </a:cubicBezTo>
                  <a:cubicBezTo>
                    <a:pt x="528" y="1208"/>
                    <a:pt x="685" y="1266"/>
                    <a:pt x="840" y="1266"/>
                  </a:cubicBezTo>
                  <a:cubicBezTo>
                    <a:pt x="1165" y="1266"/>
                    <a:pt x="1478" y="1012"/>
                    <a:pt x="1478" y="631"/>
                  </a:cubicBezTo>
                  <a:cubicBezTo>
                    <a:pt x="1478" y="285"/>
                    <a:pt x="1194" y="1"/>
                    <a:pt x="84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7" name="Google Shape;14657;p93"/>
            <p:cNvSpPr/>
            <p:nvPr/>
          </p:nvSpPr>
          <p:spPr>
            <a:xfrm>
              <a:off x="7139485" y="4616882"/>
              <a:ext cx="38790" cy="33204"/>
            </a:xfrm>
            <a:custGeom>
              <a:avLst/>
              <a:gdLst/>
              <a:ahLst/>
              <a:cxnLst/>
              <a:rect l="l" t="t" r="r" b="b"/>
              <a:pathLst>
                <a:path w="1479" h="1266" extrusionOk="0">
                  <a:moveTo>
                    <a:pt x="846" y="405"/>
                  </a:moveTo>
                  <a:cubicBezTo>
                    <a:pt x="965" y="405"/>
                    <a:pt x="1079" y="495"/>
                    <a:pt x="1079" y="631"/>
                  </a:cubicBezTo>
                  <a:cubicBezTo>
                    <a:pt x="1074" y="756"/>
                    <a:pt x="973" y="862"/>
                    <a:pt x="848" y="862"/>
                  </a:cubicBezTo>
                  <a:cubicBezTo>
                    <a:pt x="641" y="862"/>
                    <a:pt x="540" y="617"/>
                    <a:pt x="684" y="472"/>
                  </a:cubicBezTo>
                  <a:cubicBezTo>
                    <a:pt x="731" y="426"/>
                    <a:pt x="789" y="405"/>
                    <a:pt x="846" y="405"/>
                  </a:cubicBezTo>
                  <a:close/>
                  <a:moveTo>
                    <a:pt x="848" y="1"/>
                  </a:moveTo>
                  <a:cubicBezTo>
                    <a:pt x="285" y="1"/>
                    <a:pt x="1" y="679"/>
                    <a:pt x="400" y="1079"/>
                  </a:cubicBezTo>
                  <a:cubicBezTo>
                    <a:pt x="529" y="1208"/>
                    <a:pt x="688" y="1266"/>
                    <a:pt x="843" y="1266"/>
                  </a:cubicBezTo>
                  <a:cubicBezTo>
                    <a:pt x="1167" y="1266"/>
                    <a:pt x="1478" y="1012"/>
                    <a:pt x="1478" y="631"/>
                  </a:cubicBezTo>
                  <a:cubicBezTo>
                    <a:pt x="1478" y="285"/>
                    <a:pt x="1194" y="1"/>
                    <a:pt x="84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8" name="Google Shape;14658;p93"/>
            <p:cNvSpPr/>
            <p:nvPr/>
          </p:nvSpPr>
          <p:spPr>
            <a:xfrm>
              <a:off x="7354026" y="4616882"/>
              <a:ext cx="38659" cy="33204"/>
            </a:xfrm>
            <a:custGeom>
              <a:avLst/>
              <a:gdLst/>
              <a:ahLst/>
              <a:cxnLst/>
              <a:rect l="l" t="t" r="r" b="b"/>
              <a:pathLst>
                <a:path w="1474" h="1266" extrusionOk="0">
                  <a:moveTo>
                    <a:pt x="842" y="405"/>
                  </a:moveTo>
                  <a:cubicBezTo>
                    <a:pt x="960" y="405"/>
                    <a:pt x="1074" y="495"/>
                    <a:pt x="1074" y="631"/>
                  </a:cubicBezTo>
                  <a:cubicBezTo>
                    <a:pt x="1069" y="756"/>
                    <a:pt x="968" y="862"/>
                    <a:pt x="843" y="862"/>
                  </a:cubicBezTo>
                  <a:cubicBezTo>
                    <a:pt x="641" y="862"/>
                    <a:pt x="535" y="617"/>
                    <a:pt x="679" y="472"/>
                  </a:cubicBezTo>
                  <a:cubicBezTo>
                    <a:pt x="726" y="426"/>
                    <a:pt x="784" y="405"/>
                    <a:pt x="842" y="405"/>
                  </a:cubicBezTo>
                  <a:close/>
                  <a:moveTo>
                    <a:pt x="843" y="1"/>
                  </a:moveTo>
                  <a:cubicBezTo>
                    <a:pt x="280" y="1"/>
                    <a:pt x="1" y="679"/>
                    <a:pt x="395" y="1079"/>
                  </a:cubicBezTo>
                  <a:cubicBezTo>
                    <a:pt x="524" y="1208"/>
                    <a:pt x="683" y="1266"/>
                    <a:pt x="838" y="1266"/>
                  </a:cubicBezTo>
                  <a:cubicBezTo>
                    <a:pt x="1162" y="1266"/>
                    <a:pt x="1473" y="1012"/>
                    <a:pt x="1473" y="631"/>
                  </a:cubicBezTo>
                  <a:cubicBezTo>
                    <a:pt x="1473" y="285"/>
                    <a:pt x="1194" y="1"/>
                    <a:pt x="84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9" name="Google Shape;14659;p93"/>
            <p:cNvSpPr/>
            <p:nvPr/>
          </p:nvSpPr>
          <p:spPr>
            <a:xfrm>
              <a:off x="7174315" y="4526240"/>
              <a:ext cx="189074" cy="84531"/>
            </a:xfrm>
            <a:custGeom>
              <a:avLst/>
              <a:gdLst/>
              <a:ahLst/>
              <a:cxnLst/>
              <a:rect l="l" t="t" r="r" b="b"/>
              <a:pathLst>
                <a:path w="7209" h="3223" extrusionOk="0">
                  <a:moveTo>
                    <a:pt x="3606" y="1"/>
                  </a:moveTo>
                  <a:cubicBezTo>
                    <a:pt x="3501" y="1"/>
                    <a:pt x="3398" y="72"/>
                    <a:pt x="3408" y="214"/>
                  </a:cubicBezTo>
                  <a:lnTo>
                    <a:pt x="3408" y="878"/>
                  </a:lnTo>
                  <a:lnTo>
                    <a:pt x="2003" y="878"/>
                  </a:lnTo>
                  <a:cubicBezTo>
                    <a:pt x="1728" y="878"/>
                    <a:pt x="1473" y="1008"/>
                    <a:pt x="1315" y="1229"/>
                  </a:cubicBezTo>
                  <a:lnTo>
                    <a:pt x="121" y="2899"/>
                  </a:lnTo>
                  <a:cubicBezTo>
                    <a:pt x="1" y="3053"/>
                    <a:pt x="143" y="3223"/>
                    <a:pt x="289" y="3223"/>
                  </a:cubicBezTo>
                  <a:cubicBezTo>
                    <a:pt x="347" y="3223"/>
                    <a:pt x="406" y="3196"/>
                    <a:pt x="448" y="3130"/>
                  </a:cubicBezTo>
                  <a:lnTo>
                    <a:pt x="1642" y="1465"/>
                  </a:lnTo>
                  <a:cubicBezTo>
                    <a:pt x="1724" y="1349"/>
                    <a:pt x="1858" y="1277"/>
                    <a:pt x="2003" y="1277"/>
                  </a:cubicBezTo>
                  <a:lnTo>
                    <a:pt x="3408" y="1277"/>
                  </a:lnTo>
                  <a:lnTo>
                    <a:pt x="3408" y="2798"/>
                  </a:lnTo>
                  <a:cubicBezTo>
                    <a:pt x="3412" y="2925"/>
                    <a:pt x="3509" y="2989"/>
                    <a:pt x="3606" y="2989"/>
                  </a:cubicBezTo>
                  <a:cubicBezTo>
                    <a:pt x="3702" y="2989"/>
                    <a:pt x="3800" y="2925"/>
                    <a:pt x="3807" y="2798"/>
                  </a:cubicBezTo>
                  <a:lnTo>
                    <a:pt x="3807" y="1277"/>
                  </a:lnTo>
                  <a:lnTo>
                    <a:pt x="5212" y="1277"/>
                  </a:lnTo>
                  <a:cubicBezTo>
                    <a:pt x="5352" y="1277"/>
                    <a:pt x="5486" y="1349"/>
                    <a:pt x="5573" y="1465"/>
                  </a:cubicBezTo>
                  <a:lnTo>
                    <a:pt x="6761" y="3130"/>
                  </a:lnTo>
                  <a:cubicBezTo>
                    <a:pt x="6805" y="3196"/>
                    <a:pt x="6865" y="3223"/>
                    <a:pt x="6923" y="3223"/>
                  </a:cubicBezTo>
                  <a:cubicBezTo>
                    <a:pt x="7069" y="3223"/>
                    <a:pt x="7209" y="3053"/>
                    <a:pt x="7089" y="2899"/>
                  </a:cubicBezTo>
                  <a:lnTo>
                    <a:pt x="7093" y="2899"/>
                  </a:lnTo>
                  <a:lnTo>
                    <a:pt x="5900" y="1229"/>
                  </a:lnTo>
                  <a:cubicBezTo>
                    <a:pt x="5741" y="1008"/>
                    <a:pt x="5486" y="878"/>
                    <a:pt x="5212" y="878"/>
                  </a:cubicBezTo>
                  <a:lnTo>
                    <a:pt x="3807" y="878"/>
                  </a:lnTo>
                  <a:lnTo>
                    <a:pt x="3807" y="214"/>
                  </a:lnTo>
                  <a:cubicBezTo>
                    <a:pt x="3814" y="72"/>
                    <a:pt x="3710" y="1"/>
                    <a:pt x="360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0" name="Google Shape;14660;p93"/>
            <p:cNvSpPr/>
            <p:nvPr/>
          </p:nvSpPr>
          <p:spPr>
            <a:xfrm>
              <a:off x="7235215" y="4331028"/>
              <a:ext cx="70132" cy="25834"/>
            </a:xfrm>
            <a:custGeom>
              <a:avLst/>
              <a:gdLst/>
              <a:ahLst/>
              <a:cxnLst/>
              <a:rect l="l" t="t" r="r" b="b"/>
              <a:pathLst>
                <a:path w="2674" h="985" extrusionOk="0">
                  <a:moveTo>
                    <a:pt x="1149" y="0"/>
                  </a:moveTo>
                  <a:cubicBezTo>
                    <a:pt x="610" y="0"/>
                    <a:pt x="177" y="140"/>
                    <a:pt x="147" y="151"/>
                  </a:cubicBezTo>
                  <a:cubicBezTo>
                    <a:pt x="61" y="179"/>
                    <a:pt x="8" y="256"/>
                    <a:pt x="8" y="343"/>
                  </a:cubicBezTo>
                  <a:lnTo>
                    <a:pt x="8" y="771"/>
                  </a:lnTo>
                  <a:cubicBezTo>
                    <a:pt x="1" y="913"/>
                    <a:pt x="105" y="984"/>
                    <a:pt x="210" y="984"/>
                  </a:cubicBezTo>
                  <a:cubicBezTo>
                    <a:pt x="315" y="984"/>
                    <a:pt x="419" y="913"/>
                    <a:pt x="412" y="771"/>
                  </a:cubicBezTo>
                  <a:lnTo>
                    <a:pt x="412" y="497"/>
                  </a:lnTo>
                  <a:cubicBezTo>
                    <a:pt x="569" y="459"/>
                    <a:pt x="846" y="405"/>
                    <a:pt x="1158" y="405"/>
                  </a:cubicBezTo>
                  <a:cubicBezTo>
                    <a:pt x="1513" y="405"/>
                    <a:pt x="1915" y="475"/>
                    <a:pt x="2240" y="718"/>
                  </a:cubicBezTo>
                  <a:cubicBezTo>
                    <a:pt x="2284" y="755"/>
                    <a:pt x="2329" y="770"/>
                    <a:pt x="2372" y="770"/>
                  </a:cubicBezTo>
                  <a:cubicBezTo>
                    <a:pt x="2543" y="770"/>
                    <a:pt x="2674" y="523"/>
                    <a:pt x="2481" y="396"/>
                  </a:cubicBezTo>
                  <a:cubicBezTo>
                    <a:pt x="2069" y="88"/>
                    <a:pt x="1575" y="0"/>
                    <a:pt x="114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61" name="Google Shape;14661;p93"/>
          <p:cNvGrpSpPr/>
          <p:nvPr/>
        </p:nvGrpSpPr>
        <p:grpSpPr>
          <a:xfrm>
            <a:off x="7579687" y="4104961"/>
            <a:ext cx="253174" cy="360549"/>
            <a:chOff x="7579687" y="4289536"/>
            <a:chExt cx="253174" cy="360549"/>
          </a:xfrm>
        </p:grpSpPr>
        <p:sp>
          <p:nvSpPr>
            <p:cNvPr id="14662" name="Google Shape;14662;p93"/>
            <p:cNvSpPr/>
            <p:nvPr/>
          </p:nvSpPr>
          <p:spPr>
            <a:xfrm>
              <a:off x="7697816" y="4622206"/>
              <a:ext cx="22608" cy="22608"/>
            </a:xfrm>
            <a:custGeom>
              <a:avLst/>
              <a:gdLst/>
              <a:ahLst/>
              <a:cxnLst/>
              <a:rect l="l" t="t" r="r" b="b"/>
              <a:pathLst>
                <a:path w="862" h="862" extrusionOk="0">
                  <a:moveTo>
                    <a:pt x="428" y="0"/>
                  </a:moveTo>
                  <a:cubicBezTo>
                    <a:pt x="193" y="0"/>
                    <a:pt x="0" y="193"/>
                    <a:pt x="0" y="428"/>
                  </a:cubicBezTo>
                  <a:cubicBezTo>
                    <a:pt x="0" y="669"/>
                    <a:pt x="193" y="861"/>
                    <a:pt x="428" y="861"/>
                  </a:cubicBezTo>
                  <a:cubicBezTo>
                    <a:pt x="664" y="861"/>
                    <a:pt x="861" y="669"/>
                    <a:pt x="861" y="428"/>
                  </a:cubicBezTo>
                  <a:cubicBezTo>
                    <a:pt x="861" y="193"/>
                    <a:pt x="664" y="0"/>
                    <a:pt x="428" y="0"/>
                  </a:cubicBezTo>
                  <a:close/>
                </a:path>
              </a:pathLst>
            </a:custGeom>
            <a:solidFill>
              <a:srgbClr val="A3B2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3" name="Google Shape;14663;p93"/>
            <p:cNvSpPr/>
            <p:nvPr/>
          </p:nvSpPr>
          <p:spPr>
            <a:xfrm>
              <a:off x="7590545" y="4622206"/>
              <a:ext cx="22608" cy="22608"/>
            </a:xfrm>
            <a:custGeom>
              <a:avLst/>
              <a:gdLst/>
              <a:ahLst/>
              <a:cxnLst/>
              <a:rect l="l" t="t" r="r" b="b"/>
              <a:pathLst>
                <a:path w="862" h="862" extrusionOk="0">
                  <a:moveTo>
                    <a:pt x="428" y="0"/>
                  </a:moveTo>
                  <a:cubicBezTo>
                    <a:pt x="193" y="0"/>
                    <a:pt x="0" y="193"/>
                    <a:pt x="0" y="428"/>
                  </a:cubicBezTo>
                  <a:cubicBezTo>
                    <a:pt x="0" y="669"/>
                    <a:pt x="193" y="861"/>
                    <a:pt x="428" y="861"/>
                  </a:cubicBezTo>
                  <a:cubicBezTo>
                    <a:pt x="669" y="861"/>
                    <a:pt x="861" y="669"/>
                    <a:pt x="861" y="428"/>
                  </a:cubicBezTo>
                  <a:cubicBezTo>
                    <a:pt x="861" y="193"/>
                    <a:pt x="669" y="0"/>
                    <a:pt x="428" y="0"/>
                  </a:cubicBezTo>
                  <a:close/>
                </a:path>
              </a:pathLst>
            </a:custGeom>
            <a:solidFill>
              <a:srgbClr val="D5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4" name="Google Shape;14664;p93"/>
            <p:cNvSpPr/>
            <p:nvPr/>
          </p:nvSpPr>
          <p:spPr>
            <a:xfrm>
              <a:off x="7804955" y="4622206"/>
              <a:ext cx="22608" cy="22608"/>
            </a:xfrm>
            <a:custGeom>
              <a:avLst/>
              <a:gdLst/>
              <a:ahLst/>
              <a:cxnLst/>
              <a:rect l="l" t="t" r="r" b="b"/>
              <a:pathLst>
                <a:path w="862" h="862" extrusionOk="0">
                  <a:moveTo>
                    <a:pt x="433" y="0"/>
                  </a:moveTo>
                  <a:cubicBezTo>
                    <a:pt x="193" y="0"/>
                    <a:pt x="0" y="193"/>
                    <a:pt x="0" y="428"/>
                  </a:cubicBezTo>
                  <a:cubicBezTo>
                    <a:pt x="0" y="669"/>
                    <a:pt x="193" y="861"/>
                    <a:pt x="433" y="861"/>
                  </a:cubicBezTo>
                  <a:cubicBezTo>
                    <a:pt x="669" y="861"/>
                    <a:pt x="862" y="669"/>
                    <a:pt x="862" y="428"/>
                  </a:cubicBezTo>
                  <a:cubicBezTo>
                    <a:pt x="862" y="193"/>
                    <a:pt x="669" y="0"/>
                    <a:pt x="433" y="0"/>
                  </a:cubicBezTo>
                  <a:close/>
                </a:path>
              </a:pathLst>
            </a:custGeom>
            <a:solidFill>
              <a:srgbClr val="A1A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5" name="Google Shape;14665;p93"/>
            <p:cNvSpPr/>
            <p:nvPr/>
          </p:nvSpPr>
          <p:spPr>
            <a:xfrm>
              <a:off x="7686459" y="4430247"/>
              <a:ext cx="45190" cy="45190"/>
            </a:xfrm>
            <a:custGeom>
              <a:avLst/>
              <a:gdLst/>
              <a:ahLst/>
              <a:cxnLst/>
              <a:rect l="l" t="t" r="r" b="b"/>
              <a:pathLst>
                <a:path w="1723" h="1723" extrusionOk="0">
                  <a:moveTo>
                    <a:pt x="0" y="0"/>
                  </a:moveTo>
                  <a:lnTo>
                    <a:pt x="0" y="1723"/>
                  </a:lnTo>
                  <a:lnTo>
                    <a:pt x="1723" y="1723"/>
                  </a:lnTo>
                  <a:lnTo>
                    <a:pt x="1723" y="0"/>
                  </a:ln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6" name="Google Shape;14666;p93"/>
            <p:cNvSpPr/>
            <p:nvPr/>
          </p:nvSpPr>
          <p:spPr>
            <a:xfrm>
              <a:off x="7686459" y="4430247"/>
              <a:ext cx="45190" cy="28273"/>
            </a:xfrm>
            <a:custGeom>
              <a:avLst/>
              <a:gdLst/>
              <a:ahLst/>
              <a:cxnLst/>
              <a:rect l="l" t="t" r="r" b="b"/>
              <a:pathLst>
                <a:path w="1723" h="1078" extrusionOk="0">
                  <a:moveTo>
                    <a:pt x="0" y="0"/>
                  </a:moveTo>
                  <a:lnTo>
                    <a:pt x="0" y="915"/>
                  </a:lnTo>
                  <a:cubicBezTo>
                    <a:pt x="277" y="1023"/>
                    <a:pt x="569" y="1077"/>
                    <a:pt x="861" y="1077"/>
                  </a:cubicBezTo>
                  <a:cubicBezTo>
                    <a:pt x="1154" y="1077"/>
                    <a:pt x="1446" y="1023"/>
                    <a:pt x="1723" y="915"/>
                  </a:cubicBezTo>
                  <a:lnTo>
                    <a:pt x="1723" y="0"/>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7" name="Google Shape;14667;p93"/>
            <p:cNvSpPr/>
            <p:nvPr/>
          </p:nvSpPr>
          <p:spPr>
            <a:xfrm>
              <a:off x="7680899" y="4294834"/>
              <a:ext cx="56442" cy="45216"/>
            </a:xfrm>
            <a:custGeom>
              <a:avLst/>
              <a:gdLst/>
              <a:ahLst/>
              <a:cxnLst/>
              <a:rect l="l" t="t" r="r" b="b"/>
              <a:pathLst>
                <a:path w="2152" h="1724" extrusionOk="0">
                  <a:moveTo>
                    <a:pt x="1073" y="0"/>
                  </a:moveTo>
                  <a:cubicBezTo>
                    <a:pt x="481" y="0"/>
                    <a:pt x="0" y="385"/>
                    <a:pt x="0" y="862"/>
                  </a:cubicBezTo>
                  <a:cubicBezTo>
                    <a:pt x="0" y="1338"/>
                    <a:pt x="481" y="1723"/>
                    <a:pt x="1073" y="1723"/>
                  </a:cubicBezTo>
                  <a:cubicBezTo>
                    <a:pt x="1670" y="1723"/>
                    <a:pt x="2151" y="1338"/>
                    <a:pt x="2151" y="862"/>
                  </a:cubicBezTo>
                  <a:cubicBezTo>
                    <a:pt x="2151" y="385"/>
                    <a:pt x="1670" y="0"/>
                    <a:pt x="1073" y="0"/>
                  </a:cubicBezTo>
                  <a:close/>
                </a:path>
              </a:pathLst>
            </a:custGeom>
            <a:solidFill>
              <a:srgbClr val="8297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8" name="Google Shape;14668;p93"/>
            <p:cNvSpPr/>
            <p:nvPr/>
          </p:nvSpPr>
          <p:spPr>
            <a:xfrm>
              <a:off x="7680768" y="4294834"/>
              <a:ext cx="38397" cy="45216"/>
            </a:xfrm>
            <a:custGeom>
              <a:avLst/>
              <a:gdLst/>
              <a:ahLst/>
              <a:cxnLst/>
              <a:rect l="l" t="t" r="r" b="b"/>
              <a:pathLst>
                <a:path w="1464" h="1724" extrusionOk="0">
                  <a:moveTo>
                    <a:pt x="1078" y="0"/>
                  </a:moveTo>
                  <a:cubicBezTo>
                    <a:pt x="486" y="0"/>
                    <a:pt x="0" y="385"/>
                    <a:pt x="0" y="862"/>
                  </a:cubicBezTo>
                  <a:cubicBezTo>
                    <a:pt x="0" y="1338"/>
                    <a:pt x="482" y="1723"/>
                    <a:pt x="1078" y="1723"/>
                  </a:cubicBezTo>
                  <a:cubicBezTo>
                    <a:pt x="1208" y="1723"/>
                    <a:pt x="1338" y="1699"/>
                    <a:pt x="1463" y="1660"/>
                  </a:cubicBezTo>
                  <a:cubicBezTo>
                    <a:pt x="1073" y="1540"/>
                    <a:pt x="794" y="1218"/>
                    <a:pt x="794" y="833"/>
                  </a:cubicBezTo>
                  <a:cubicBezTo>
                    <a:pt x="794" y="482"/>
                    <a:pt x="1035" y="183"/>
                    <a:pt x="1372" y="39"/>
                  </a:cubicBezTo>
                  <a:cubicBezTo>
                    <a:pt x="1276" y="15"/>
                    <a:pt x="1179" y="0"/>
                    <a:pt x="1078" y="0"/>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9" name="Google Shape;14669;p93"/>
            <p:cNvSpPr/>
            <p:nvPr/>
          </p:nvSpPr>
          <p:spPr>
            <a:xfrm>
              <a:off x="7652626" y="4317416"/>
              <a:ext cx="112857" cy="112988"/>
            </a:xfrm>
            <a:custGeom>
              <a:avLst/>
              <a:gdLst/>
              <a:ahLst/>
              <a:cxnLst/>
              <a:rect l="l" t="t" r="r" b="b"/>
              <a:pathLst>
                <a:path w="4303" h="4308" extrusionOk="0">
                  <a:moveTo>
                    <a:pt x="2151" y="1"/>
                  </a:moveTo>
                  <a:cubicBezTo>
                    <a:pt x="963" y="1"/>
                    <a:pt x="0" y="963"/>
                    <a:pt x="0" y="2152"/>
                  </a:cubicBezTo>
                  <a:cubicBezTo>
                    <a:pt x="0" y="3340"/>
                    <a:pt x="963" y="4307"/>
                    <a:pt x="2151" y="4307"/>
                  </a:cubicBezTo>
                  <a:cubicBezTo>
                    <a:pt x="3340" y="4307"/>
                    <a:pt x="4302" y="3340"/>
                    <a:pt x="4302" y="2152"/>
                  </a:cubicBezTo>
                  <a:cubicBezTo>
                    <a:pt x="4302" y="963"/>
                    <a:pt x="3340" y="1"/>
                    <a:pt x="2151" y="1"/>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0" name="Google Shape;14670;p93"/>
            <p:cNvSpPr/>
            <p:nvPr/>
          </p:nvSpPr>
          <p:spPr>
            <a:xfrm>
              <a:off x="7679299" y="4317521"/>
              <a:ext cx="89960" cy="111729"/>
            </a:xfrm>
            <a:custGeom>
              <a:avLst/>
              <a:gdLst/>
              <a:ahLst/>
              <a:cxnLst/>
              <a:rect l="l" t="t" r="r" b="b"/>
              <a:pathLst>
                <a:path w="3430" h="4260" extrusionOk="0">
                  <a:moveTo>
                    <a:pt x="1181" y="0"/>
                  </a:moveTo>
                  <a:cubicBezTo>
                    <a:pt x="384" y="0"/>
                    <a:pt x="1" y="1017"/>
                    <a:pt x="629" y="1532"/>
                  </a:cubicBezTo>
                  <a:lnTo>
                    <a:pt x="639" y="1536"/>
                  </a:lnTo>
                  <a:cubicBezTo>
                    <a:pt x="639" y="1536"/>
                    <a:pt x="1255" y="3625"/>
                    <a:pt x="1567" y="4260"/>
                  </a:cubicBezTo>
                  <a:cubicBezTo>
                    <a:pt x="2684" y="4029"/>
                    <a:pt x="3430" y="2970"/>
                    <a:pt x="3266" y="1840"/>
                  </a:cubicBezTo>
                  <a:cubicBezTo>
                    <a:pt x="3141" y="974"/>
                    <a:pt x="2501" y="271"/>
                    <a:pt x="1654" y="59"/>
                  </a:cubicBezTo>
                  <a:cubicBezTo>
                    <a:pt x="1514" y="26"/>
                    <a:pt x="1370" y="6"/>
                    <a:pt x="1226" y="2"/>
                  </a:cubicBezTo>
                  <a:cubicBezTo>
                    <a:pt x="1211" y="1"/>
                    <a:pt x="1196" y="0"/>
                    <a:pt x="1181" y="0"/>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1" name="Google Shape;14671;p93"/>
            <p:cNvSpPr/>
            <p:nvPr/>
          </p:nvSpPr>
          <p:spPr>
            <a:xfrm>
              <a:off x="7663851" y="4357544"/>
              <a:ext cx="90380" cy="84085"/>
            </a:xfrm>
            <a:custGeom>
              <a:avLst/>
              <a:gdLst/>
              <a:ahLst/>
              <a:cxnLst/>
              <a:rect l="l" t="t" r="r" b="b"/>
              <a:pathLst>
                <a:path w="3446" h="3206" extrusionOk="0">
                  <a:moveTo>
                    <a:pt x="1181" y="1"/>
                  </a:moveTo>
                  <a:cubicBezTo>
                    <a:pt x="1108" y="1"/>
                    <a:pt x="1041" y="38"/>
                    <a:pt x="1002" y="102"/>
                  </a:cubicBezTo>
                  <a:cubicBezTo>
                    <a:pt x="833" y="367"/>
                    <a:pt x="419" y="987"/>
                    <a:pt x="87" y="1218"/>
                  </a:cubicBezTo>
                  <a:cubicBezTo>
                    <a:pt x="34" y="1257"/>
                    <a:pt x="1" y="1319"/>
                    <a:pt x="1" y="1387"/>
                  </a:cubicBezTo>
                  <a:lnTo>
                    <a:pt x="1" y="1483"/>
                  </a:lnTo>
                  <a:cubicBezTo>
                    <a:pt x="1" y="2436"/>
                    <a:pt x="775" y="3205"/>
                    <a:pt x="1723" y="3205"/>
                  </a:cubicBezTo>
                  <a:cubicBezTo>
                    <a:pt x="2676" y="3205"/>
                    <a:pt x="3446" y="2436"/>
                    <a:pt x="3446" y="1488"/>
                  </a:cubicBezTo>
                  <a:lnTo>
                    <a:pt x="3446" y="1271"/>
                  </a:lnTo>
                  <a:cubicBezTo>
                    <a:pt x="3446" y="540"/>
                    <a:pt x="1743" y="121"/>
                    <a:pt x="1228" y="6"/>
                  </a:cubicBezTo>
                  <a:cubicBezTo>
                    <a:pt x="1212" y="2"/>
                    <a:pt x="1196" y="1"/>
                    <a:pt x="1181" y="1"/>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2" name="Google Shape;14672;p93"/>
            <p:cNvSpPr/>
            <p:nvPr/>
          </p:nvSpPr>
          <p:spPr>
            <a:xfrm>
              <a:off x="7635709" y="4461169"/>
              <a:ext cx="146664" cy="59458"/>
            </a:xfrm>
            <a:custGeom>
              <a:avLst/>
              <a:gdLst/>
              <a:ahLst/>
              <a:cxnLst/>
              <a:rect l="l" t="t" r="r" b="b"/>
              <a:pathLst>
                <a:path w="5592" h="2267" extrusionOk="0">
                  <a:moveTo>
                    <a:pt x="1699" y="0"/>
                  </a:moveTo>
                  <a:cubicBezTo>
                    <a:pt x="1694" y="5"/>
                    <a:pt x="1690" y="10"/>
                    <a:pt x="1680" y="15"/>
                  </a:cubicBezTo>
                  <a:lnTo>
                    <a:pt x="381" y="592"/>
                  </a:lnTo>
                  <a:cubicBezTo>
                    <a:pt x="150" y="693"/>
                    <a:pt x="1" y="924"/>
                    <a:pt x="1" y="1179"/>
                  </a:cubicBezTo>
                  <a:lnTo>
                    <a:pt x="1" y="2267"/>
                  </a:lnTo>
                  <a:lnTo>
                    <a:pt x="5592" y="2267"/>
                  </a:lnTo>
                  <a:lnTo>
                    <a:pt x="5592" y="1179"/>
                  </a:lnTo>
                  <a:cubicBezTo>
                    <a:pt x="5592" y="924"/>
                    <a:pt x="5443" y="693"/>
                    <a:pt x="5212" y="592"/>
                  </a:cubicBezTo>
                  <a:lnTo>
                    <a:pt x="3913" y="15"/>
                  </a:lnTo>
                  <a:cubicBezTo>
                    <a:pt x="3908" y="10"/>
                    <a:pt x="3898" y="5"/>
                    <a:pt x="3893" y="0"/>
                  </a:cubicBezTo>
                  <a:lnTo>
                    <a:pt x="2796" y="568"/>
                  </a:lnTo>
                  <a:lnTo>
                    <a:pt x="1699" y="0"/>
                  </a:ln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3" name="Google Shape;14673;p93"/>
            <p:cNvSpPr/>
            <p:nvPr/>
          </p:nvSpPr>
          <p:spPr>
            <a:xfrm>
              <a:off x="7635709" y="4480341"/>
              <a:ext cx="28299" cy="40285"/>
            </a:xfrm>
            <a:custGeom>
              <a:avLst/>
              <a:gdLst/>
              <a:ahLst/>
              <a:cxnLst/>
              <a:rect l="l" t="t" r="r" b="b"/>
              <a:pathLst>
                <a:path w="1079" h="1536" extrusionOk="0">
                  <a:moveTo>
                    <a:pt x="184" y="1"/>
                  </a:moveTo>
                  <a:cubicBezTo>
                    <a:pt x="68" y="121"/>
                    <a:pt x="1" y="280"/>
                    <a:pt x="1" y="448"/>
                  </a:cubicBezTo>
                  <a:lnTo>
                    <a:pt x="1" y="1536"/>
                  </a:lnTo>
                  <a:lnTo>
                    <a:pt x="1079" y="1536"/>
                  </a:lnTo>
                  <a:lnTo>
                    <a:pt x="1079" y="1069"/>
                  </a:lnTo>
                  <a:cubicBezTo>
                    <a:pt x="1074" y="953"/>
                    <a:pt x="1030" y="843"/>
                    <a:pt x="949" y="766"/>
                  </a:cubicBezTo>
                  <a:lnTo>
                    <a:pt x="184" y="1"/>
                  </a:lnTo>
                  <a:close/>
                </a:path>
              </a:pathLst>
            </a:custGeom>
            <a:solidFill>
              <a:srgbClr val="67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4" name="Google Shape;14674;p93"/>
            <p:cNvSpPr/>
            <p:nvPr/>
          </p:nvSpPr>
          <p:spPr>
            <a:xfrm>
              <a:off x="7754205" y="4480341"/>
              <a:ext cx="28299" cy="40285"/>
            </a:xfrm>
            <a:custGeom>
              <a:avLst/>
              <a:gdLst/>
              <a:ahLst/>
              <a:cxnLst/>
              <a:rect l="l" t="t" r="r" b="b"/>
              <a:pathLst>
                <a:path w="1079" h="1536" extrusionOk="0">
                  <a:moveTo>
                    <a:pt x="891" y="1"/>
                  </a:moveTo>
                  <a:lnTo>
                    <a:pt x="126" y="766"/>
                  </a:lnTo>
                  <a:cubicBezTo>
                    <a:pt x="44" y="843"/>
                    <a:pt x="1" y="953"/>
                    <a:pt x="1" y="1069"/>
                  </a:cubicBezTo>
                  <a:lnTo>
                    <a:pt x="1" y="1536"/>
                  </a:lnTo>
                  <a:lnTo>
                    <a:pt x="1079" y="1536"/>
                  </a:lnTo>
                  <a:lnTo>
                    <a:pt x="1079" y="448"/>
                  </a:lnTo>
                  <a:cubicBezTo>
                    <a:pt x="1074" y="280"/>
                    <a:pt x="1011" y="121"/>
                    <a:pt x="891" y="1"/>
                  </a:cubicBezTo>
                  <a:close/>
                </a:path>
              </a:pathLst>
            </a:custGeom>
            <a:solidFill>
              <a:srgbClr val="67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5" name="Google Shape;14675;p93"/>
            <p:cNvSpPr/>
            <p:nvPr/>
          </p:nvSpPr>
          <p:spPr>
            <a:xfrm>
              <a:off x="7663851" y="4357544"/>
              <a:ext cx="90380" cy="83456"/>
            </a:xfrm>
            <a:custGeom>
              <a:avLst/>
              <a:gdLst/>
              <a:ahLst/>
              <a:cxnLst/>
              <a:rect l="l" t="t" r="r" b="b"/>
              <a:pathLst>
                <a:path w="3446" h="3182" extrusionOk="0">
                  <a:moveTo>
                    <a:pt x="1178" y="1"/>
                  </a:moveTo>
                  <a:cubicBezTo>
                    <a:pt x="1106" y="1"/>
                    <a:pt x="1037" y="37"/>
                    <a:pt x="1002" y="97"/>
                  </a:cubicBezTo>
                  <a:cubicBezTo>
                    <a:pt x="833" y="362"/>
                    <a:pt x="419" y="987"/>
                    <a:pt x="87" y="1218"/>
                  </a:cubicBezTo>
                  <a:cubicBezTo>
                    <a:pt x="30" y="1257"/>
                    <a:pt x="1" y="1319"/>
                    <a:pt x="1" y="1387"/>
                  </a:cubicBezTo>
                  <a:lnTo>
                    <a:pt x="1" y="1488"/>
                  </a:lnTo>
                  <a:cubicBezTo>
                    <a:pt x="1" y="2315"/>
                    <a:pt x="597" y="3032"/>
                    <a:pt x="1415" y="3181"/>
                  </a:cubicBezTo>
                  <a:cubicBezTo>
                    <a:pt x="1059" y="2854"/>
                    <a:pt x="862" y="2397"/>
                    <a:pt x="862" y="1916"/>
                  </a:cubicBezTo>
                  <a:lnTo>
                    <a:pt x="862" y="1488"/>
                  </a:lnTo>
                  <a:cubicBezTo>
                    <a:pt x="862" y="1343"/>
                    <a:pt x="910" y="1204"/>
                    <a:pt x="997" y="1093"/>
                  </a:cubicBezTo>
                  <a:cubicBezTo>
                    <a:pt x="1074" y="987"/>
                    <a:pt x="1151" y="881"/>
                    <a:pt x="1218" y="776"/>
                  </a:cubicBezTo>
                  <a:cubicBezTo>
                    <a:pt x="1257" y="718"/>
                    <a:pt x="1319" y="684"/>
                    <a:pt x="1386" y="684"/>
                  </a:cubicBezTo>
                  <a:cubicBezTo>
                    <a:pt x="2065" y="689"/>
                    <a:pt x="3210" y="1233"/>
                    <a:pt x="3441" y="1488"/>
                  </a:cubicBezTo>
                  <a:lnTo>
                    <a:pt x="3441" y="1271"/>
                  </a:lnTo>
                  <a:cubicBezTo>
                    <a:pt x="3446" y="540"/>
                    <a:pt x="1738" y="116"/>
                    <a:pt x="1223" y="6"/>
                  </a:cubicBezTo>
                  <a:cubicBezTo>
                    <a:pt x="1208" y="2"/>
                    <a:pt x="1193" y="1"/>
                    <a:pt x="1178" y="1"/>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6" name="Google Shape;14676;p93"/>
            <p:cNvSpPr/>
            <p:nvPr/>
          </p:nvSpPr>
          <p:spPr>
            <a:xfrm>
              <a:off x="7630411" y="4289536"/>
              <a:ext cx="157260" cy="236388"/>
            </a:xfrm>
            <a:custGeom>
              <a:avLst/>
              <a:gdLst/>
              <a:ahLst/>
              <a:cxnLst/>
              <a:rect l="l" t="t" r="r" b="b"/>
              <a:pathLst>
                <a:path w="5996" h="9013" extrusionOk="0">
                  <a:moveTo>
                    <a:pt x="2998" y="405"/>
                  </a:moveTo>
                  <a:cubicBezTo>
                    <a:pt x="3465" y="405"/>
                    <a:pt x="3850" y="684"/>
                    <a:pt x="3874" y="1030"/>
                  </a:cubicBezTo>
                  <a:cubicBezTo>
                    <a:pt x="3593" y="917"/>
                    <a:pt x="3295" y="860"/>
                    <a:pt x="2999" y="860"/>
                  </a:cubicBezTo>
                  <a:cubicBezTo>
                    <a:pt x="2702" y="860"/>
                    <a:pt x="2406" y="917"/>
                    <a:pt x="2127" y="1030"/>
                  </a:cubicBezTo>
                  <a:cubicBezTo>
                    <a:pt x="2147" y="684"/>
                    <a:pt x="2532" y="405"/>
                    <a:pt x="2998" y="405"/>
                  </a:cubicBezTo>
                  <a:close/>
                  <a:moveTo>
                    <a:pt x="3006" y="1260"/>
                  </a:moveTo>
                  <a:cubicBezTo>
                    <a:pt x="4263" y="1260"/>
                    <a:pt x="5196" y="2445"/>
                    <a:pt x="4894" y="3676"/>
                  </a:cubicBezTo>
                  <a:cubicBezTo>
                    <a:pt x="4851" y="3513"/>
                    <a:pt x="4759" y="3364"/>
                    <a:pt x="4634" y="3253"/>
                  </a:cubicBezTo>
                  <a:cubicBezTo>
                    <a:pt x="3845" y="2555"/>
                    <a:pt x="2440" y="2373"/>
                    <a:pt x="2378" y="2368"/>
                  </a:cubicBezTo>
                  <a:cubicBezTo>
                    <a:pt x="2371" y="2367"/>
                    <a:pt x="2365" y="2367"/>
                    <a:pt x="2359" y="2367"/>
                  </a:cubicBezTo>
                  <a:cubicBezTo>
                    <a:pt x="2121" y="2367"/>
                    <a:pt x="2086" y="2720"/>
                    <a:pt x="2329" y="2767"/>
                  </a:cubicBezTo>
                  <a:cubicBezTo>
                    <a:pt x="2344" y="2767"/>
                    <a:pt x="3672" y="2940"/>
                    <a:pt x="4365" y="3556"/>
                  </a:cubicBezTo>
                  <a:cubicBezTo>
                    <a:pt x="4461" y="3638"/>
                    <a:pt x="4519" y="3763"/>
                    <a:pt x="4519" y="3893"/>
                  </a:cubicBezTo>
                  <a:lnTo>
                    <a:pt x="4519" y="4071"/>
                  </a:lnTo>
                  <a:cubicBezTo>
                    <a:pt x="4519" y="4913"/>
                    <a:pt x="3840" y="5592"/>
                    <a:pt x="2998" y="5592"/>
                  </a:cubicBezTo>
                  <a:cubicBezTo>
                    <a:pt x="2161" y="5592"/>
                    <a:pt x="1478" y="4913"/>
                    <a:pt x="1478" y="4071"/>
                  </a:cubicBezTo>
                  <a:cubicBezTo>
                    <a:pt x="1478" y="4013"/>
                    <a:pt x="1507" y="3956"/>
                    <a:pt x="1560" y="3917"/>
                  </a:cubicBezTo>
                  <a:cubicBezTo>
                    <a:pt x="1786" y="3758"/>
                    <a:pt x="1973" y="3547"/>
                    <a:pt x="2103" y="3301"/>
                  </a:cubicBezTo>
                  <a:cubicBezTo>
                    <a:pt x="2183" y="3141"/>
                    <a:pt x="2051" y="3009"/>
                    <a:pt x="1917" y="3009"/>
                  </a:cubicBezTo>
                  <a:cubicBezTo>
                    <a:pt x="1850" y="3009"/>
                    <a:pt x="1783" y="3043"/>
                    <a:pt x="1742" y="3123"/>
                  </a:cubicBezTo>
                  <a:cubicBezTo>
                    <a:pt x="1641" y="3311"/>
                    <a:pt x="1497" y="3470"/>
                    <a:pt x="1319" y="3590"/>
                  </a:cubicBezTo>
                  <a:cubicBezTo>
                    <a:pt x="1247" y="3648"/>
                    <a:pt x="1184" y="3720"/>
                    <a:pt x="1141" y="3802"/>
                  </a:cubicBezTo>
                  <a:cubicBezTo>
                    <a:pt x="746" y="2570"/>
                    <a:pt x="1641" y="1304"/>
                    <a:pt x="2931" y="1261"/>
                  </a:cubicBezTo>
                  <a:cubicBezTo>
                    <a:pt x="2956" y="1260"/>
                    <a:pt x="2981" y="1260"/>
                    <a:pt x="3006" y="1260"/>
                  </a:cubicBezTo>
                  <a:close/>
                  <a:moveTo>
                    <a:pt x="3662" y="5880"/>
                  </a:moveTo>
                  <a:lnTo>
                    <a:pt x="3662" y="6159"/>
                  </a:lnTo>
                  <a:cubicBezTo>
                    <a:pt x="3662" y="6217"/>
                    <a:pt x="3667" y="6270"/>
                    <a:pt x="3682" y="6323"/>
                  </a:cubicBezTo>
                  <a:lnTo>
                    <a:pt x="3008" y="6828"/>
                  </a:lnTo>
                  <a:cubicBezTo>
                    <a:pt x="3006" y="6831"/>
                    <a:pt x="3003" y="6832"/>
                    <a:pt x="3001" y="6832"/>
                  </a:cubicBezTo>
                  <a:cubicBezTo>
                    <a:pt x="2998" y="6832"/>
                    <a:pt x="2996" y="6831"/>
                    <a:pt x="2993" y="6828"/>
                  </a:cubicBezTo>
                  <a:lnTo>
                    <a:pt x="2320" y="6323"/>
                  </a:lnTo>
                  <a:cubicBezTo>
                    <a:pt x="2334" y="6270"/>
                    <a:pt x="2339" y="6217"/>
                    <a:pt x="2339" y="6159"/>
                  </a:cubicBezTo>
                  <a:lnTo>
                    <a:pt x="2339" y="5885"/>
                  </a:lnTo>
                  <a:cubicBezTo>
                    <a:pt x="2551" y="5962"/>
                    <a:pt x="2772" y="6001"/>
                    <a:pt x="2998" y="6001"/>
                  </a:cubicBezTo>
                  <a:lnTo>
                    <a:pt x="2998" y="5996"/>
                  </a:lnTo>
                  <a:cubicBezTo>
                    <a:pt x="3224" y="5996"/>
                    <a:pt x="3451" y="5957"/>
                    <a:pt x="3662" y="5880"/>
                  </a:cubicBezTo>
                  <a:close/>
                  <a:moveTo>
                    <a:pt x="2998" y="0"/>
                  </a:moveTo>
                  <a:cubicBezTo>
                    <a:pt x="2296" y="0"/>
                    <a:pt x="1723" y="477"/>
                    <a:pt x="1723" y="1064"/>
                  </a:cubicBezTo>
                  <a:cubicBezTo>
                    <a:pt x="1723" y="1117"/>
                    <a:pt x="1728" y="1174"/>
                    <a:pt x="1742" y="1227"/>
                  </a:cubicBezTo>
                  <a:cubicBezTo>
                    <a:pt x="544" y="1983"/>
                    <a:pt x="284" y="3619"/>
                    <a:pt x="1184" y="4711"/>
                  </a:cubicBezTo>
                  <a:cubicBezTo>
                    <a:pt x="1324" y="5106"/>
                    <a:pt x="1588" y="5442"/>
                    <a:pt x="1940" y="5678"/>
                  </a:cubicBezTo>
                  <a:lnTo>
                    <a:pt x="1940" y="6164"/>
                  </a:lnTo>
                  <a:cubicBezTo>
                    <a:pt x="1940" y="6251"/>
                    <a:pt x="1887" y="6333"/>
                    <a:pt x="1805" y="6371"/>
                  </a:cubicBezTo>
                  <a:lnTo>
                    <a:pt x="506" y="6948"/>
                  </a:lnTo>
                  <a:cubicBezTo>
                    <a:pt x="198" y="7083"/>
                    <a:pt x="1" y="7386"/>
                    <a:pt x="1" y="7723"/>
                  </a:cubicBezTo>
                  <a:lnTo>
                    <a:pt x="1" y="8811"/>
                  </a:lnTo>
                  <a:cubicBezTo>
                    <a:pt x="1" y="8921"/>
                    <a:pt x="92" y="9008"/>
                    <a:pt x="203" y="9013"/>
                  </a:cubicBezTo>
                  <a:cubicBezTo>
                    <a:pt x="313" y="9013"/>
                    <a:pt x="405" y="8921"/>
                    <a:pt x="405" y="8811"/>
                  </a:cubicBezTo>
                  <a:lnTo>
                    <a:pt x="405" y="7723"/>
                  </a:lnTo>
                  <a:cubicBezTo>
                    <a:pt x="405" y="7545"/>
                    <a:pt x="506" y="7386"/>
                    <a:pt x="669" y="7314"/>
                  </a:cubicBezTo>
                  <a:lnTo>
                    <a:pt x="1964" y="6742"/>
                  </a:lnTo>
                  <a:cubicBezTo>
                    <a:pt x="2012" y="6718"/>
                    <a:pt x="2055" y="6693"/>
                    <a:pt x="2094" y="6660"/>
                  </a:cubicBezTo>
                  <a:lnTo>
                    <a:pt x="2748" y="7151"/>
                  </a:lnTo>
                  <a:cubicBezTo>
                    <a:pt x="2823" y="7206"/>
                    <a:pt x="2910" y="7234"/>
                    <a:pt x="2998" y="7234"/>
                  </a:cubicBezTo>
                  <a:cubicBezTo>
                    <a:pt x="3086" y="7234"/>
                    <a:pt x="3174" y="7206"/>
                    <a:pt x="3249" y="7151"/>
                  </a:cubicBezTo>
                  <a:lnTo>
                    <a:pt x="3903" y="6660"/>
                  </a:lnTo>
                  <a:cubicBezTo>
                    <a:pt x="3941" y="6693"/>
                    <a:pt x="3990" y="6718"/>
                    <a:pt x="4033" y="6742"/>
                  </a:cubicBezTo>
                  <a:lnTo>
                    <a:pt x="5332" y="7314"/>
                  </a:lnTo>
                  <a:cubicBezTo>
                    <a:pt x="5491" y="7386"/>
                    <a:pt x="5597" y="7545"/>
                    <a:pt x="5597" y="7723"/>
                  </a:cubicBezTo>
                  <a:lnTo>
                    <a:pt x="5597" y="8811"/>
                  </a:lnTo>
                  <a:cubicBezTo>
                    <a:pt x="5604" y="8936"/>
                    <a:pt x="5700" y="8998"/>
                    <a:pt x="5796" y="8998"/>
                  </a:cubicBezTo>
                  <a:cubicBezTo>
                    <a:pt x="5893" y="8998"/>
                    <a:pt x="5989" y="8936"/>
                    <a:pt x="5996" y="8811"/>
                  </a:cubicBezTo>
                  <a:lnTo>
                    <a:pt x="5996" y="7723"/>
                  </a:lnTo>
                  <a:cubicBezTo>
                    <a:pt x="5996" y="7386"/>
                    <a:pt x="5799" y="7083"/>
                    <a:pt x="5496" y="6948"/>
                  </a:cubicBezTo>
                  <a:lnTo>
                    <a:pt x="4196" y="6371"/>
                  </a:lnTo>
                  <a:cubicBezTo>
                    <a:pt x="4115" y="6333"/>
                    <a:pt x="4062" y="6251"/>
                    <a:pt x="4062" y="6164"/>
                  </a:cubicBezTo>
                  <a:lnTo>
                    <a:pt x="4062" y="5678"/>
                  </a:lnTo>
                  <a:cubicBezTo>
                    <a:pt x="4413" y="5442"/>
                    <a:pt x="4678" y="5106"/>
                    <a:pt x="4817" y="4711"/>
                  </a:cubicBezTo>
                  <a:cubicBezTo>
                    <a:pt x="5717" y="3619"/>
                    <a:pt x="5457" y="1983"/>
                    <a:pt x="4259" y="1227"/>
                  </a:cubicBezTo>
                  <a:cubicBezTo>
                    <a:pt x="4273" y="1174"/>
                    <a:pt x="4278" y="1117"/>
                    <a:pt x="4278" y="1064"/>
                  </a:cubicBezTo>
                  <a:cubicBezTo>
                    <a:pt x="4278" y="477"/>
                    <a:pt x="3706" y="0"/>
                    <a:pt x="299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7" name="Google Shape;14677;p93"/>
            <p:cNvSpPr/>
            <p:nvPr/>
          </p:nvSpPr>
          <p:spPr>
            <a:xfrm>
              <a:off x="7703533" y="4486741"/>
              <a:ext cx="11016" cy="39472"/>
            </a:xfrm>
            <a:custGeom>
              <a:avLst/>
              <a:gdLst/>
              <a:ahLst/>
              <a:cxnLst/>
              <a:rect l="l" t="t" r="r" b="b"/>
              <a:pathLst>
                <a:path w="420" h="1505" extrusionOk="0">
                  <a:moveTo>
                    <a:pt x="210" y="1"/>
                  </a:moveTo>
                  <a:cubicBezTo>
                    <a:pt x="106" y="1"/>
                    <a:pt x="1" y="72"/>
                    <a:pt x="8" y="214"/>
                  </a:cubicBezTo>
                  <a:lnTo>
                    <a:pt x="8" y="1292"/>
                  </a:lnTo>
                  <a:cubicBezTo>
                    <a:pt x="1" y="1434"/>
                    <a:pt x="106" y="1505"/>
                    <a:pt x="210" y="1505"/>
                  </a:cubicBezTo>
                  <a:cubicBezTo>
                    <a:pt x="315" y="1505"/>
                    <a:pt x="420" y="1434"/>
                    <a:pt x="412" y="1292"/>
                  </a:cubicBezTo>
                  <a:lnTo>
                    <a:pt x="412" y="214"/>
                  </a:lnTo>
                  <a:cubicBezTo>
                    <a:pt x="420" y="72"/>
                    <a:pt x="315" y="1"/>
                    <a:pt x="21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8" name="Google Shape;14678;p93"/>
            <p:cNvSpPr/>
            <p:nvPr/>
          </p:nvSpPr>
          <p:spPr>
            <a:xfrm>
              <a:off x="7658553" y="4498674"/>
              <a:ext cx="10622" cy="26962"/>
            </a:xfrm>
            <a:custGeom>
              <a:avLst/>
              <a:gdLst/>
              <a:ahLst/>
              <a:cxnLst/>
              <a:rect l="l" t="t" r="r" b="b"/>
              <a:pathLst>
                <a:path w="405" h="1028" extrusionOk="0">
                  <a:moveTo>
                    <a:pt x="203" y="1"/>
                  </a:moveTo>
                  <a:cubicBezTo>
                    <a:pt x="105" y="1"/>
                    <a:pt x="8" y="64"/>
                    <a:pt x="1" y="192"/>
                  </a:cubicBezTo>
                  <a:lnTo>
                    <a:pt x="1" y="837"/>
                  </a:lnTo>
                  <a:cubicBezTo>
                    <a:pt x="8" y="964"/>
                    <a:pt x="105" y="1028"/>
                    <a:pt x="203" y="1028"/>
                  </a:cubicBezTo>
                  <a:cubicBezTo>
                    <a:pt x="300" y="1028"/>
                    <a:pt x="398" y="964"/>
                    <a:pt x="405" y="837"/>
                  </a:cubicBezTo>
                  <a:lnTo>
                    <a:pt x="405" y="192"/>
                  </a:lnTo>
                  <a:cubicBezTo>
                    <a:pt x="398" y="64"/>
                    <a:pt x="300" y="1"/>
                    <a:pt x="20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9" name="Google Shape;14679;p93"/>
            <p:cNvSpPr/>
            <p:nvPr/>
          </p:nvSpPr>
          <p:spPr>
            <a:xfrm>
              <a:off x="7748723" y="4498097"/>
              <a:ext cx="11016" cy="28116"/>
            </a:xfrm>
            <a:custGeom>
              <a:avLst/>
              <a:gdLst/>
              <a:ahLst/>
              <a:cxnLst/>
              <a:rect l="l" t="t" r="r" b="b"/>
              <a:pathLst>
                <a:path w="420" h="1072" extrusionOk="0">
                  <a:moveTo>
                    <a:pt x="210" y="1"/>
                  </a:moveTo>
                  <a:cubicBezTo>
                    <a:pt x="105" y="1"/>
                    <a:pt x="1" y="72"/>
                    <a:pt x="8" y="214"/>
                  </a:cubicBezTo>
                  <a:lnTo>
                    <a:pt x="8" y="859"/>
                  </a:lnTo>
                  <a:cubicBezTo>
                    <a:pt x="1" y="1001"/>
                    <a:pt x="105" y="1072"/>
                    <a:pt x="210" y="1072"/>
                  </a:cubicBezTo>
                  <a:cubicBezTo>
                    <a:pt x="315" y="1072"/>
                    <a:pt x="419" y="1001"/>
                    <a:pt x="412" y="859"/>
                  </a:cubicBezTo>
                  <a:lnTo>
                    <a:pt x="412" y="214"/>
                  </a:lnTo>
                  <a:cubicBezTo>
                    <a:pt x="419" y="72"/>
                    <a:pt x="315" y="1"/>
                    <a:pt x="21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0" name="Google Shape;14680;p93"/>
            <p:cNvSpPr/>
            <p:nvPr/>
          </p:nvSpPr>
          <p:spPr>
            <a:xfrm>
              <a:off x="7686958" y="4616882"/>
              <a:ext cx="38633" cy="33204"/>
            </a:xfrm>
            <a:custGeom>
              <a:avLst/>
              <a:gdLst/>
              <a:ahLst/>
              <a:cxnLst/>
              <a:rect l="l" t="t" r="r" b="b"/>
              <a:pathLst>
                <a:path w="1473" h="1266" extrusionOk="0">
                  <a:moveTo>
                    <a:pt x="841" y="405"/>
                  </a:moveTo>
                  <a:cubicBezTo>
                    <a:pt x="959" y="405"/>
                    <a:pt x="1073" y="495"/>
                    <a:pt x="1073" y="631"/>
                  </a:cubicBezTo>
                  <a:cubicBezTo>
                    <a:pt x="1068" y="756"/>
                    <a:pt x="967" y="862"/>
                    <a:pt x="842" y="862"/>
                  </a:cubicBezTo>
                  <a:cubicBezTo>
                    <a:pt x="640" y="862"/>
                    <a:pt x="534" y="617"/>
                    <a:pt x="679" y="472"/>
                  </a:cubicBezTo>
                  <a:cubicBezTo>
                    <a:pt x="726" y="426"/>
                    <a:pt x="784" y="405"/>
                    <a:pt x="841" y="405"/>
                  </a:cubicBezTo>
                  <a:close/>
                  <a:moveTo>
                    <a:pt x="842" y="1"/>
                  </a:moveTo>
                  <a:cubicBezTo>
                    <a:pt x="279" y="1"/>
                    <a:pt x="0" y="679"/>
                    <a:pt x="395" y="1079"/>
                  </a:cubicBezTo>
                  <a:cubicBezTo>
                    <a:pt x="524" y="1208"/>
                    <a:pt x="682" y="1266"/>
                    <a:pt x="837" y="1266"/>
                  </a:cubicBezTo>
                  <a:cubicBezTo>
                    <a:pt x="1162" y="1266"/>
                    <a:pt x="1473" y="1012"/>
                    <a:pt x="1473" y="631"/>
                  </a:cubicBezTo>
                  <a:cubicBezTo>
                    <a:pt x="1473" y="285"/>
                    <a:pt x="1194" y="1"/>
                    <a:pt x="84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1" name="Google Shape;14681;p93"/>
            <p:cNvSpPr/>
            <p:nvPr/>
          </p:nvSpPr>
          <p:spPr>
            <a:xfrm>
              <a:off x="7579687" y="4616882"/>
              <a:ext cx="38764" cy="33204"/>
            </a:xfrm>
            <a:custGeom>
              <a:avLst/>
              <a:gdLst/>
              <a:ahLst/>
              <a:cxnLst/>
              <a:rect l="l" t="t" r="r" b="b"/>
              <a:pathLst>
                <a:path w="1478" h="1266" extrusionOk="0">
                  <a:moveTo>
                    <a:pt x="845" y="405"/>
                  </a:moveTo>
                  <a:cubicBezTo>
                    <a:pt x="962" y="405"/>
                    <a:pt x="1073" y="495"/>
                    <a:pt x="1073" y="631"/>
                  </a:cubicBezTo>
                  <a:cubicBezTo>
                    <a:pt x="1073" y="756"/>
                    <a:pt x="972" y="862"/>
                    <a:pt x="842" y="862"/>
                  </a:cubicBezTo>
                  <a:cubicBezTo>
                    <a:pt x="640" y="862"/>
                    <a:pt x="539" y="617"/>
                    <a:pt x="684" y="472"/>
                  </a:cubicBezTo>
                  <a:cubicBezTo>
                    <a:pt x="730" y="426"/>
                    <a:pt x="788" y="405"/>
                    <a:pt x="845" y="405"/>
                  </a:cubicBezTo>
                  <a:close/>
                  <a:moveTo>
                    <a:pt x="842" y="1"/>
                  </a:moveTo>
                  <a:cubicBezTo>
                    <a:pt x="284" y="1"/>
                    <a:pt x="0" y="679"/>
                    <a:pt x="400" y="1079"/>
                  </a:cubicBezTo>
                  <a:cubicBezTo>
                    <a:pt x="527" y="1208"/>
                    <a:pt x="685" y="1266"/>
                    <a:pt x="840" y="1266"/>
                  </a:cubicBezTo>
                  <a:cubicBezTo>
                    <a:pt x="1164" y="1266"/>
                    <a:pt x="1477" y="1012"/>
                    <a:pt x="1477" y="631"/>
                  </a:cubicBezTo>
                  <a:cubicBezTo>
                    <a:pt x="1477" y="285"/>
                    <a:pt x="1194" y="1"/>
                    <a:pt x="84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2" name="Google Shape;14682;p93"/>
            <p:cNvSpPr/>
            <p:nvPr/>
          </p:nvSpPr>
          <p:spPr>
            <a:xfrm>
              <a:off x="7794097" y="4616882"/>
              <a:ext cx="38764" cy="33204"/>
            </a:xfrm>
            <a:custGeom>
              <a:avLst/>
              <a:gdLst/>
              <a:ahLst/>
              <a:cxnLst/>
              <a:rect l="l" t="t" r="r" b="b"/>
              <a:pathLst>
                <a:path w="1478" h="1266" extrusionOk="0">
                  <a:moveTo>
                    <a:pt x="845" y="405"/>
                  </a:moveTo>
                  <a:cubicBezTo>
                    <a:pt x="962" y="405"/>
                    <a:pt x="1073" y="495"/>
                    <a:pt x="1073" y="631"/>
                  </a:cubicBezTo>
                  <a:cubicBezTo>
                    <a:pt x="1073" y="756"/>
                    <a:pt x="972" y="862"/>
                    <a:pt x="847" y="862"/>
                  </a:cubicBezTo>
                  <a:cubicBezTo>
                    <a:pt x="640" y="862"/>
                    <a:pt x="539" y="617"/>
                    <a:pt x="684" y="472"/>
                  </a:cubicBezTo>
                  <a:cubicBezTo>
                    <a:pt x="731" y="426"/>
                    <a:pt x="788" y="405"/>
                    <a:pt x="845" y="405"/>
                  </a:cubicBezTo>
                  <a:close/>
                  <a:moveTo>
                    <a:pt x="847" y="1"/>
                  </a:moveTo>
                  <a:cubicBezTo>
                    <a:pt x="284" y="1"/>
                    <a:pt x="0" y="679"/>
                    <a:pt x="400" y="1079"/>
                  </a:cubicBezTo>
                  <a:cubicBezTo>
                    <a:pt x="529" y="1208"/>
                    <a:pt x="687" y="1266"/>
                    <a:pt x="842" y="1266"/>
                  </a:cubicBezTo>
                  <a:cubicBezTo>
                    <a:pt x="1167" y="1266"/>
                    <a:pt x="1478" y="1012"/>
                    <a:pt x="1478" y="631"/>
                  </a:cubicBezTo>
                  <a:cubicBezTo>
                    <a:pt x="1478" y="285"/>
                    <a:pt x="1194" y="1"/>
                    <a:pt x="84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3" name="Google Shape;14683;p93"/>
            <p:cNvSpPr/>
            <p:nvPr/>
          </p:nvSpPr>
          <p:spPr>
            <a:xfrm>
              <a:off x="7614937" y="4537596"/>
              <a:ext cx="188654" cy="73175"/>
            </a:xfrm>
            <a:custGeom>
              <a:avLst/>
              <a:gdLst/>
              <a:ahLst/>
              <a:cxnLst/>
              <a:rect l="l" t="t" r="r" b="b"/>
              <a:pathLst>
                <a:path w="7193" h="2790" extrusionOk="0">
                  <a:moveTo>
                    <a:pt x="3588" y="1"/>
                  </a:moveTo>
                  <a:cubicBezTo>
                    <a:pt x="3484" y="1"/>
                    <a:pt x="3379" y="72"/>
                    <a:pt x="3386" y="214"/>
                  </a:cubicBezTo>
                  <a:lnTo>
                    <a:pt x="3386" y="445"/>
                  </a:lnTo>
                  <a:lnTo>
                    <a:pt x="1986" y="445"/>
                  </a:lnTo>
                  <a:cubicBezTo>
                    <a:pt x="1712" y="445"/>
                    <a:pt x="1457" y="575"/>
                    <a:pt x="1298" y="796"/>
                  </a:cubicBezTo>
                  <a:lnTo>
                    <a:pt x="105" y="2466"/>
                  </a:lnTo>
                  <a:cubicBezTo>
                    <a:pt x="1" y="2621"/>
                    <a:pt x="133" y="2779"/>
                    <a:pt x="275" y="2779"/>
                  </a:cubicBezTo>
                  <a:cubicBezTo>
                    <a:pt x="330" y="2779"/>
                    <a:pt x="387" y="2755"/>
                    <a:pt x="432" y="2697"/>
                  </a:cubicBezTo>
                  <a:lnTo>
                    <a:pt x="1625" y="1032"/>
                  </a:lnTo>
                  <a:cubicBezTo>
                    <a:pt x="1707" y="916"/>
                    <a:pt x="1842" y="844"/>
                    <a:pt x="1986" y="844"/>
                  </a:cubicBezTo>
                  <a:lnTo>
                    <a:pt x="3386" y="844"/>
                  </a:lnTo>
                  <a:lnTo>
                    <a:pt x="3386" y="2365"/>
                  </a:lnTo>
                  <a:cubicBezTo>
                    <a:pt x="3379" y="2507"/>
                    <a:pt x="3484" y="2578"/>
                    <a:pt x="3588" y="2578"/>
                  </a:cubicBezTo>
                  <a:cubicBezTo>
                    <a:pt x="3693" y="2578"/>
                    <a:pt x="3798" y="2507"/>
                    <a:pt x="3790" y="2365"/>
                  </a:cubicBezTo>
                  <a:lnTo>
                    <a:pt x="3790" y="844"/>
                  </a:lnTo>
                  <a:lnTo>
                    <a:pt x="5191" y="844"/>
                  </a:lnTo>
                  <a:cubicBezTo>
                    <a:pt x="5335" y="844"/>
                    <a:pt x="5470" y="916"/>
                    <a:pt x="5551" y="1032"/>
                  </a:cubicBezTo>
                  <a:lnTo>
                    <a:pt x="6740" y="2697"/>
                  </a:lnTo>
                  <a:cubicBezTo>
                    <a:pt x="6784" y="2763"/>
                    <a:pt x="6844" y="2790"/>
                    <a:pt x="6903" y="2790"/>
                  </a:cubicBezTo>
                  <a:cubicBezTo>
                    <a:pt x="7050" y="2790"/>
                    <a:pt x="7192" y="2620"/>
                    <a:pt x="7072" y="2466"/>
                  </a:cubicBezTo>
                  <a:lnTo>
                    <a:pt x="5884" y="796"/>
                  </a:lnTo>
                  <a:cubicBezTo>
                    <a:pt x="5725" y="575"/>
                    <a:pt x="5465" y="445"/>
                    <a:pt x="5195" y="445"/>
                  </a:cubicBezTo>
                  <a:lnTo>
                    <a:pt x="3790" y="445"/>
                  </a:lnTo>
                  <a:lnTo>
                    <a:pt x="3790" y="214"/>
                  </a:lnTo>
                  <a:cubicBezTo>
                    <a:pt x="3798" y="72"/>
                    <a:pt x="3693" y="1"/>
                    <a:pt x="358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684" name="Google Shape;14684;p93"/>
          <p:cNvGrpSpPr/>
          <p:nvPr/>
        </p:nvGrpSpPr>
        <p:grpSpPr>
          <a:xfrm>
            <a:off x="4905872" y="2723192"/>
            <a:ext cx="362857" cy="362726"/>
            <a:chOff x="4905872" y="2907767"/>
            <a:chExt cx="362857" cy="362726"/>
          </a:xfrm>
        </p:grpSpPr>
        <p:sp>
          <p:nvSpPr>
            <p:cNvPr id="14685" name="Google Shape;14685;p93"/>
            <p:cNvSpPr/>
            <p:nvPr/>
          </p:nvSpPr>
          <p:spPr>
            <a:xfrm>
              <a:off x="4998639" y="3063506"/>
              <a:ext cx="4328" cy="11016"/>
            </a:xfrm>
            <a:custGeom>
              <a:avLst/>
              <a:gdLst/>
              <a:ahLst/>
              <a:cxnLst/>
              <a:rect l="l" t="t" r="r" b="b"/>
              <a:pathLst>
                <a:path w="165" h="420" extrusionOk="0">
                  <a:moveTo>
                    <a:pt x="1" y="0"/>
                  </a:moveTo>
                  <a:lnTo>
                    <a:pt x="1" y="419"/>
                  </a:lnTo>
                  <a:lnTo>
                    <a:pt x="73" y="371"/>
                  </a:lnTo>
                  <a:cubicBezTo>
                    <a:pt x="130" y="328"/>
                    <a:pt x="164" y="260"/>
                    <a:pt x="164" y="188"/>
                  </a:cubicBezTo>
                  <a:cubicBezTo>
                    <a:pt x="164" y="130"/>
                    <a:pt x="140" y="77"/>
                    <a:pt x="102" y="34"/>
                  </a:cubicBezTo>
                  <a:lnTo>
                    <a:pt x="92" y="24"/>
                  </a:lnTo>
                  <a:lnTo>
                    <a:pt x="78" y="24"/>
                  </a:lnTo>
                  <a:lnTo>
                    <a:pt x="58" y="20"/>
                  </a:lnTo>
                  <a:lnTo>
                    <a:pt x="1" y="0"/>
                  </a:ln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6" name="Google Shape;14686;p93"/>
            <p:cNvSpPr/>
            <p:nvPr/>
          </p:nvSpPr>
          <p:spPr>
            <a:xfrm>
              <a:off x="4931129" y="3063506"/>
              <a:ext cx="5324" cy="11016"/>
            </a:xfrm>
            <a:custGeom>
              <a:avLst/>
              <a:gdLst/>
              <a:ahLst/>
              <a:cxnLst/>
              <a:rect l="l" t="t" r="r" b="b"/>
              <a:pathLst>
                <a:path w="203" h="420" extrusionOk="0">
                  <a:moveTo>
                    <a:pt x="202" y="0"/>
                  </a:moveTo>
                  <a:lnTo>
                    <a:pt x="145" y="20"/>
                  </a:lnTo>
                  <a:cubicBezTo>
                    <a:pt x="135" y="24"/>
                    <a:pt x="125" y="24"/>
                    <a:pt x="116" y="29"/>
                  </a:cubicBezTo>
                  <a:lnTo>
                    <a:pt x="97" y="29"/>
                  </a:lnTo>
                  <a:lnTo>
                    <a:pt x="87" y="39"/>
                  </a:lnTo>
                  <a:cubicBezTo>
                    <a:pt x="0" y="140"/>
                    <a:pt x="20" y="299"/>
                    <a:pt x="130" y="371"/>
                  </a:cubicBezTo>
                  <a:lnTo>
                    <a:pt x="135" y="371"/>
                  </a:lnTo>
                  <a:lnTo>
                    <a:pt x="202" y="419"/>
                  </a:lnTo>
                  <a:lnTo>
                    <a:pt x="202" y="0"/>
                  </a:ln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7" name="Google Shape;14687;p93"/>
            <p:cNvSpPr/>
            <p:nvPr/>
          </p:nvSpPr>
          <p:spPr>
            <a:xfrm>
              <a:off x="5080416" y="3203088"/>
              <a:ext cx="14530" cy="12642"/>
            </a:xfrm>
            <a:custGeom>
              <a:avLst/>
              <a:gdLst/>
              <a:ahLst/>
              <a:cxnLst/>
              <a:rect l="l" t="t" r="r" b="b"/>
              <a:pathLst>
                <a:path w="554" h="482" extrusionOk="0">
                  <a:moveTo>
                    <a:pt x="1" y="0"/>
                  </a:moveTo>
                  <a:lnTo>
                    <a:pt x="1" y="217"/>
                  </a:lnTo>
                  <a:lnTo>
                    <a:pt x="270" y="481"/>
                  </a:lnTo>
                  <a:lnTo>
                    <a:pt x="554" y="183"/>
                  </a:lnTo>
                  <a:lnTo>
                    <a:pt x="554" y="0"/>
                  </a:lnTo>
                  <a:lnTo>
                    <a:pt x="506" y="5"/>
                  </a:lnTo>
                  <a:cubicBezTo>
                    <a:pt x="462" y="10"/>
                    <a:pt x="419" y="15"/>
                    <a:pt x="376" y="15"/>
                  </a:cubicBezTo>
                  <a:lnTo>
                    <a:pt x="179" y="15"/>
                  </a:lnTo>
                  <a:cubicBezTo>
                    <a:pt x="135" y="15"/>
                    <a:pt x="92" y="10"/>
                    <a:pt x="49" y="5"/>
                  </a:cubicBezTo>
                  <a:lnTo>
                    <a:pt x="1" y="0"/>
                  </a:ln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8" name="Google Shape;14688;p93"/>
            <p:cNvSpPr/>
            <p:nvPr/>
          </p:nvSpPr>
          <p:spPr>
            <a:xfrm>
              <a:off x="4945633" y="3046589"/>
              <a:ext cx="43957" cy="48101"/>
            </a:xfrm>
            <a:custGeom>
              <a:avLst/>
              <a:gdLst/>
              <a:ahLst/>
              <a:cxnLst/>
              <a:rect l="l" t="t" r="r" b="b"/>
              <a:pathLst>
                <a:path w="1676" h="1834" extrusionOk="0">
                  <a:moveTo>
                    <a:pt x="1223" y="1"/>
                  </a:moveTo>
                  <a:lnTo>
                    <a:pt x="1184" y="34"/>
                  </a:lnTo>
                  <a:cubicBezTo>
                    <a:pt x="804" y="352"/>
                    <a:pt x="304" y="448"/>
                    <a:pt x="39" y="477"/>
                  </a:cubicBezTo>
                  <a:lnTo>
                    <a:pt x="1" y="482"/>
                  </a:lnTo>
                  <a:lnTo>
                    <a:pt x="1" y="1093"/>
                  </a:lnTo>
                  <a:cubicBezTo>
                    <a:pt x="1" y="1502"/>
                    <a:pt x="333" y="1829"/>
                    <a:pt x="737" y="1834"/>
                  </a:cubicBezTo>
                  <a:lnTo>
                    <a:pt x="934" y="1834"/>
                  </a:lnTo>
                  <a:cubicBezTo>
                    <a:pt x="1343" y="1829"/>
                    <a:pt x="1675" y="1502"/>
                    <a:pt x="1675" y="1093"/>
                  </a:cubicBezTo>
                  <a:lnTo>
                    <a:pt x="1675" y="443"/>
                  </a:lnTo>
                  <a:lnTo>
                    <a:pt x="1646" y="429"/>
                  </a:lnTo>
                  <a:cubicBezTo>
                    <a:pt x="1478" y="347"/>
                    <a:pt x="1338" y="212"/>
                    <a:pt x="1247" y="49"/>
                  </a:cubicBezTo>
                  <a:lnTo>
                    <a:pt x="1223" y="1"/>
                  </a:ln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9" name="Google Shape;14689;p93"/>
            <p:cNvSpPr/>
            <p:nvPr/>
          </p:nvSpPr>
          <p:spPr>
            <a:xfrm>
              <a:off x="5080416" y="3003681"/>
              <a:ext cx="14530" cy="12642"/>
            </a:xfrm>
            <a:custGeom>
              <a:avLst/>
              <a:gdLst/>
              <a:ahLst/>
              <a:cxnLst/>
              <a:rect l="l" t="t" r="r" b="b"/>
              <a:pathLst>
                <a:path w="554" h="482" extrusionOk="0">
                  <a:moveTo>
                    <a:pt x="1" y="1"/>
                  </a:moveTo>
                  <a:lnTo>
                    <a:pt x="1" y="217"/>
                  </a:lnTo>
                  <a:lnTo>
                    <a:pt x="270" y="482"/>
                  </a:lnTo>
                  <a:lnTo>
                    <a:pt x="554" y="188"/>
                  </a:lnTo>
                  <a:lnTo>
                    <a:pt x="554" y="1"/>
                  </a:lnTo>
                  <a:lnTo>
                    <a:pt x="506" y="5"/>
                  </a:lnTo>
                  <a:cubicBezTo>
                    <a:pt x="462" y="10"/>
                    <a:pt x="419" y="15"/>
                    <a:pt x="376" y="15"/>
                  </a:cubicBezTo>
                  <a:lnTo>
                    <a:pt x="179" y="15"/>
                  </a:lnTo>
                  <a:cubicBezTo>
                    <a:pt x="135" y="15"/>
                    <a:pt x="92" y="15"/>
                    <a:pt x="49" y="10"/>
                  </a:cubicBezTo>
                  <a:lnTo>
                    <a:pt x="1" y="1"/>
                  </a:ln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0" name="Google Shape;14690;p93"/>
            <p:cNvSpPr/>
            <p:nvPr/>
          </p:nvSpPr>
          <p:spPr>
            <a:xfrm>
              <a:off x="4960268" y="3103371"/>
              <a:ext cx="14556" cy="12668"/>
            </a:xfrm>
            <a:custGeom>
              <a:avLst/>
              <a:gdLst/>
              <a:ahLst/>
              <a:cxnLst/>
              <a:rect l="l" t="t" r="r" b="b"/>
              <a:pathLst>
                <a:path w="555" h="483" extrusionOk="0">
                  <a:moveTo>
                    <a:pt x="1" y="1"/>
                  </a:moveTo>
                  <a:lnTo>
                    <a:pt x="1" y="217"/>
                  </a:lnTo>
                  <a:lnTo>
                    <a:pt x="270" y="482"/>
                  </a:lnTo>
                  <a:lnTo>
                    <a:pt x="554" y="189"/>
                  </a:lnTo>
                  <a:lnTo>
                    <a:pt x="554" y="1"/>
                  </a:lnTo>
                  <a:lnTo>
                    <a:pt x="506" y="6"/>
                  </a:lnTo>
                  <a:cubicBezTo>
                    <a:pt x="463" y="11"/>
                    <a:pt x="419" y="15"/>
                    <a:pt x="376" y="15"/>
                  </a:cubicBezTo>
                  <a:lnTo>
                    <a:pt x="179" y="15"/>
                  </a:lnTo>
                  <a:cubicBezTo>
                    <a:pt x="136" y="15"/>
                    <a:pt x="92" y="11"/>
                    <a:pt x="49" y="6"/>
                  </a:cubicBezTo>
                  <a:lnTo>
                    <a:pt x="1" y="1"/>
                  </a:ln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1" name="Google Shape;14691;p93"/>
            <p:cNvSpPr/>
            <p:nvPr/>
          </p:nvSpPr>
          <p:spPr>
            <a:xfrm>
              <a:off x="5118918" y="3163196"/>
              <a:ext cx="4170" cy="11016"/>
            </a:xfrm>
            <a:custGeom>
              <a:avLst/>
              <a:gdLst/>
              <a:ahLst/>
              <a:cxnLst/>
              <a:rect l="l" t="t" r="r" b="b"/>
              <a:pathLst>
                <a:path w="159" h="420" extrusionOk="0">
                  <a:moveTo>
                    <a:pt x="0" y="1"/>
                  </a:moveTo>
                  <a:lnTo>
                    <a:pt x="0" y="419"/>
                  </a:lnTo>
                  <a:lnTo>
                    <a:pt x="68" y="366"/>
                  </a:lnTo>
                  <a:cubicBezTo>
                    <a:pt x="125" y="323"/>
                    <a:pt x="159" y="256"/>
                    <a:pt x="159" y="184"/>
                  </a:cubicBezTo>
                  <a:cubicBezTo>
                    <a:pt x="159" y="131"/>
                    <a:pt x="135" y="73"/>
                    <a:pt x="96" y="34"/>
                  </a:cubicBezTo>
                  <a:lnTo>
                    <a:pt x="87" y="25"/>
                  </a:lnTo>
                  <a:lnTo>
                    <a:pt x="72" y="25"/>
                  </a:lnTo>
                  <a:lnTo>
                    <a:pt x="53" y="20"/>
                  </a:lnTo>
                  <a:lnTo>
                    <a:pt x="0" y="1"/>
                  </a:ln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2" name="Google Shape;14692;p93"/>
            <p:cNvSpPr/>
            <p:nvPr/>
          </p:nvSpPr>
          <p:spPr>
            <a:xfrm>
              <a:off x="5065781" y="2947029"/>
              <a:ext cx="43931" cy="47970"/>
            </a:xfrm>
            <a:custGeom>
              <a:avLst/>
              <a:gdLst/>
              <a:ahLst/>
              <a:cxnLst/>
              <a:rect l="l" t="t" r="r" b="b"/>
              <a:pathLst>
                <a:path w="1675" h="1829" extrusionOk="0">
                  <a:moveTo>
                    <a:pt x="1223" y="0"/>
                  </a:moveTo>
                  <a:lnTo>
                    <a:pt x="1184" y="29"/>
                  </a:lnTo>
                  <a:cubicBezTo>
                    <a:pt x="804" y="347"/>
                    <a:pt x="304" y="443"/>
                    <a:pt x="39" y="472"/>
                  </a:cubicBezTo>
                  <a:lnTo>
                    <a:pt x="0" y="477"/>
                  </a:lnTo>
                  <a:lnTo>
                    <a:pt x="0" y="1088"/>
                  </a:lnTo>
                  <a:cubicBezTo>
                    <a:pt x="0" y="1497"/>
                    <a:pt x="328" y="1824"/>
                    <a:pt x="737" y="1829"/>
                  </a:cubicBezTo>
                  <a:lnTo>
                    <a:pt x="934" y="1829"/>
                  </a:lnTo>
                  <a:cubicBezTo>
                    <a:pt x="1343" y="1829"/>
                    <a:pt x="1670" y="1497"/>
                    <a:pt x="1675" y="1088"/>
                  </a:cubicBezTo>
                  <a:lnTo>
                    <a:pt x="1675" y="438"/>
                  </a:lnTo>
                  <a:lnTo>
                    <a:pt x="1646" y="428"/>
                  </a:lnTo>
                  <a:cubicBezTo>
                    <a:pt x="1478" y="342"/>
                    <a:pt x="1338" y="207"/>
                    <a:pt x="1247" y="43"/>
                  </a:cubicBezTo>
                  <a:lnTo>
                    <a:pt x="1223" y="0"/>
                  </a:ln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3" name="Google Shape;14693;p93"/>
            <p:cNvSpPr/>
            <p:nvPr/>
          </p:nvSpPr>
          <p:spPr>
            <a:xfrm>
              <a:off x="5118918" y="2963815"/>
              <a:ext cx="4170" cy="10989"/>
            </a:xfrm>
            <a:custGeom>
              <a:avLst/>
              <a:gdLst/>
              <a:ahLst/>
              <a:cxnLst/>
              <a:rect l="l" t="t" r="r" b="b"/>
              <a:pathLst>
                <a:path w="159" h="419" extrusionOk="0">
                  <a:moveTo>
                    <a:pt x="0" y="0"/>
                  </a:moveTo>
                  <a:lnTo>
                    <a:pt x="0" y="419"/>
                  </a:lnTo>
                  <a:lnTo>
                    <a:pt x="68" y="371"/>
                  </a:lnTo>
                  <a:cubicBezTo>
                    <a:pt x="125" y="327"/>
                    <a:pt x="159" y="260"/>
                    <a:pt x="159" y="188"/>
                  </a:cubicBezTo>
                  <a:cubicBezTo>
                    <a:pt x="159" y="130"/>
                    <a:pt x="135" y="77"/>
                    <a:pt x="96" y="34"/>
                  </a:cubicBezTo>
                  <a:lnTo>
                    <a:pt x="87" y="24"/>
                  </a:lnTo>
                  <a:lnTo>
                    <a:pt x="72" y="24"/>
                  </a:lnTo>
                  <a:lnTo>
                    <a:pt x="53" y="19"/>
                  </a:lnTo>
                  <a:lnTo>
                    <a:pt x="0" y="0"/>
                  </a:ln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4" name="Google Shape;14694;p93"/>
            <p:cNvSpPr/>
            <p:nvPr/>
          </p:nvSpPr>
          <p:spPr>
            <a:xfrm>
              <a:off x="5186034" y="3046589"/>
              <a:ext cx="43826" cy="48101"/>
            </a:xfrm>
            <a:custGeom>
              <a:avLst/>
              <a:gdLst/>
              <a:ahLst/>
              <a:cxnLst/>
              <a:rect l="l" t="t" r="r" b="b"/>
              <a:pathLst>
                <a:path w="1671" h="1834" extrusionOk="0">
                  <a:moveTo>
                    <a:pt x="1218" y="1"/>
                  </a:moveTo>
                  <a:lnTo>
                    <a:pt x="1180" y="34"/>
                  </a:lnTo>
                  <a:cubicBezTo>
                    <a:pt x="800" y="352"/>
                    <a:pt x="299" y="448"/>
                    <a:pt x="39" y="477"/>
                  </a:cubicBezTo>
                  <a:lnTo>
                    <a:pt x="1" y="482"/>
                  </a:lnTo>
                  <a:lnTo>
                    <a:pt x="1" y="1093"/>
                  </a:lnTo>
                  <a:cubicBezTo>
                    <a:pt x="1" y="1502"/>
                    <a:pt x="328" y="1829"/>
                    <a:pt x="737" y="1834"/>
                  </a:cubicBezTo>
                  <a:lnTo>
                    <a:pt x="934" y="1834"/>
                  </a:lnTo>
                  <a:cubicBezTo>
                    <a:pt x="1339" y="1829"/>
                    <a:pt x="1671" y="1502"/>
                    <a:pt x="1671" y="1093"/>
                  </a:cubicBezTo>
                  <a:lnTo>
                    <a:pt x="1671" y="443"/>
                  </a:lnTo>
                  <a:lnTo>
                    <a:pt x="1647" y="429"/>
                  </a:lnTo>
                  <a:cubicBezTo>
                    <a:pt x="1478" y="347"/>
                    <a:pt x="1339" y="212"/>
                    <a:pt x="1247" y="49"/>
                  </a:cubicBezTo>
                  <a:lnTo>
                    <a:pt x="1218" y="1"/>
                  </a:ln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5" name="Google Shape;14695;p93"/>
            <p:cNvSpPr/>
            <p:nvPr/>
          </p:nvSpPr>
          <p:spPr>
            <a:xfrm>
              <a:off x="5200696" y="3103371"/>
              <a:ext cx="14530" cy="12668"/>
            </a:xfrm>
            <a:custGeom>
              <a:avLst/>
              <a:gdLst/>
              <a:ahLst/>
              <a:cxnLst/>
              <a:rect l="l" t="t" r="r" b="b"/>
              <a:pathLst>
                <a:path w="554" h="483" extrusionOk="0">
                  <a:moveTo>
                    <a:pt x="0" y="1"/>
                  </a:moveTo>
                  <a:lnTo>
                    <a:pt x="0" y="217"/>
                  </a:lnTo>
                  <a:lnTo>
                    <a:pt x="270" y="482"/>
                  </a:lnTo>
                  <a:lnTo>
                    <a:pt x="554" y="189"/>
                  </a:lnTo>
                  <a:lnTo>
                    <a:pt x="554" y="1"/>
                  </a:lnTo>
                  <a:lnTo>
                    <a:pt x="505" y="6"/>
                  </a:lnTo>
                  <a:cubicBezTo>
                    <a:pt x="462" y="11"/>
                    <a:pt x="419" y="15"/>
                    <a:pt x="375" y="15"/>
                  </a:cubicBezTo>
                  <a:lnTo>
                    <a:pt x="178" y="15"/>
                  </a:lnTo>
                  <a:cubicBezTo>
                    <a:pt x="135" y="15"/>
                    <a:pt x="92" y="11"/>
                    <a:pt x="48" y="6"/>
                  </a:cubicBezTo>
                  <a:lnTo>
                    <a:pt x="0" y="1"/>
                  </a:ln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6" name="Google Shape;14696;p93"/>
            <p:cNvSpPr/>
            <p:nvPr/>
          </p:nvSpPr>
          <p:spPr>
            <a:xfrm>
              <a:off x="5171399" y="3063506"/>
              <a:ext cx="5455" cy="11016"/>
            </a:xfrm>
            <a:custGeom>
              <a:avLst/>
              <a:gdLst/>
              <a:ahLst/>
              <a:cxnLst/>
              <a:rect l="l" t="t" r="r" b="b"/>
              <a:pathLst>
                <a:path w="208" h="420" extrusionOk="0">
                  <a:moveTo>
                    <a:pt x="208" y="0"/>
                  </a:moveTo>
                  <a:lnTo>
                    <a:pt x="145" y="20"/>
                  </a:lnTo>
                  <a:cubicBezTo>
                    <a:pt x="136" y="24"/>
                    <a:pt x="126" y="24"/>
                    <a:pt x="116" y="29"/>
                  </a:cubicBezTo>
                  <a:lnTo>
                    <a:pt x="102" y="29"/>
                  </a:lnTo>
                  <a:lnTo>
                    <a:pt x="92" y="39"/>
                  </a:lnTo>
                  <a:cubicBezTo>
                    <a:pt x="1" y="140"/>
                    <a:pt x="25" y="299"/>
                    <a:pt x="136" y="371"/>
                  </a:cubicBezTo>
                  <a:lnTo>
                    <a:pt x="140" y="371"/>
                  </a:lnTo>
                  <a:lnTo>
                    <a:pt x="208" y="419"/>
                  </a:lnTo>
                  <a:lnTo>
                    <a:pt x="208" y="0"/>
                  </a:ln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7" name="Google Shape;14697;p93"/>
            <p:cNvSpPr/>
            <p:nvPr/>
          </p:nvSpPr>
          <p:spPr>
            <a:xfrm>
              <a:off x="5239040" y="3063506"/>
              <a:ext cx="4196" cy="11016"/>
            </a:xfrm>
            <a:custGeom>
              <a:avLst/>
              <a:gdLst/>
              <a:ahLst/>
              <a:cxnLst/>
              <a:rect l="l" t="t" r="r" b="b"/>
              <a:pathLst>
                <a:path w="160" h="420" extrusionOk="0">
                  <a:moveTo>
                    <a:pt x="1" y="0"/>
                  </a:moveTo>
                  <a:lnTo>
                    <a:pt x="1" y="419"/>
                  </a:lnTo>
                  <a:lnTo>
                    <a:pt x="68" y="371"/>
                  </a:lnTo>
                  <a:cubicBezTo>
                    <a:pt x="126" y="328"/>
                    <a:pt x="160" y="260"/>
                    <a:pt x="160" y="188"/>
                  </a:cubicBezTo>
                  <a:cubicBezTo>
                    <a:pt x="160" y="130"/>
                    <a:pt x="140" y="77"/>
                    <a:pt x="102" y="34"/>
                  </a:cubicBezTo>
                  <a:lnTo>
                    <a:pt x="92" y="24"/>
                  </a:lnTo>
                  <a:lnTo>
                    <a:pt x="78" y="24"/>
                  </a:lnTo>
                  <a:lnTo>
                    <a:pt x="59" y="20"/>
                  </a:lnTo>
                  <a:lnTo>
                    <a:pt x="1" y="0"/>
                  </a:ln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8" name="Google Shape;14698;p93"/>
            <p:cNvSpPr/>
            <p:nvPr/>
          </p:nvSpPr>
          <p:spPr>
            <a:xfrm>
              <a:off x="5051277" y="2963815"/>
              <a:ext cx="5324" cy="10989"/>
            </a:xfrm>
            <a:custGeom>
              <a:avLst/>
              <a:gdLst/>
              <a:ahLst/>
              <a:cxnLst/>
              <a:rect l="l" t="t" r="r" b="b"/>
              <a:pathLst>
                <a:path w="203" h="419" extrusionOk="0">
                  <a:moveTo>
                    <a:pt x="202" y="0"/>
                  </a:moveTo>
                  <a:lnTo>
                    <a:pt x="144" y="19"/>
                  </a:lnTo>
                  <a:cubicBezTo>
                    <a:pt x="135" y="24"/>
                    <a:pt x="125" y="29"/>
                    <a:pt x="116" y="29"/>
                  </a:cubicBezTo>
                  <a:lnTo>
                    <a:pt x="101" y="29"/>
                  </a:lnTo>
                  <a:lnTo>
                    <a:pt x="91" y="39"/>
                  </a:lnTo>
                  <a:cubicBezTo>
                    <a:pt x="0" y="140"/>
                    <a:pt x="19" y="298"/>
                    <a:pt x="135" y="371"/>
                  </a:cubicBezTo>
                  <a:lnTo>
                    <a:pt x="135" y="375"/>
                  </a:lnTo>
                  <a:lnTo>
                    <a:pt x="202" y="419"/>
                  </a:lnTo>
                  <a:lnTo>
                    <a:pt x="202" y="0"/>
                  </a:ln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9" name="Google Shape;14699;p93"/>
            <p:cNvSpPr/>
            <p:nvPr/>
          </p:nvSpPr>
          <p:spPr>
            <a:xfrm>
              <a:off x="5065781" y="3146280"/>
              <a:ext cx="43931" cy="47996"/>
            </a:xfrm>
            <a:custGeom>
              <a:avLst/>
              <a:gdLst/>
              <a:ahLst/>
              <a:cxnLst/>
              <a:rect l="l" t="t" r="r" b="b"/>
              <a:pathLst>
                <a:path w="1675" h="1830" extrusionOk="0">
                  <a:moveTo>
                    <a:pt x="1223" y="1"/>
                  </a:moveTo>
                  <a:lnTo>
                    <a:pt x="1184" y="35"/>
                  </a:lnTo>
                  <a:cubicBezTo>
                    <a:pt x="804" y="352"/>
                    <a:pt x="304" y="448"/>
                    <a:pt x="39" y="477"/>
                  </a:cubicBezTo>
                  <a:lnTo>
                    <a:pt x="0" y="482"/>
                  </a:lnTo>
                  <a:lnTo>
                    <a:pt x="0" y="1093"/>
                  </a:lnTo>
                  <a:cubicBezTo>
                    <a:pt x="0" y="1497"/>
                    <a:pt x="328" y="1829"/>
                    <a:pt x="737" y="1829"/>
                  </a:cubicBezTo>
                  <a:lnTo>
                    <a:pt x="934" y="1829"/>
                  </a:lnTo>
                  <a:cubicBezTo>
                    <a:pt x="1343" y="1829"/>
                    <a:pt x="1670" y="1502"/>
                    <a:pt x="1675" y="1093"/>
                  </a:cubicBezTo>
                  <a:lnTo>
                    <a:pt x="1675" y="444"/>
                  </a:lnTo>
                  <a:lnTo>
                    <a:pt x="1646" y="429"/>
                  </a:lnTo>
                  <a:cubicBezTo>
                    <a:pt x="1478" y="347"/>
                    <a:pt x="1338" y="213"/>
                    <a:pt x="1247" y="44"/>
                  </a:cubicBezTo>
                  <a:lnTo>
                    <a:pt x="1223" y="1"/>
                  </a:ln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0" name="Google Shape;14700;p93"/>
            <p:cNvSpPr/>
            <p:nvPr/>
          </p:nvSpPr>
          <p:spPr>
            <a:xfrm>
              <a:off x="4945633" y="3046589"/>
              <a:ext cx="34620" cy="47996"/>
            </a:xfrm>
            <a:custGeom>
              <a:avLst/>
              <a:gdLst/>
              <a:ahLst/>
              <a:cxnLst/>
              <a:rect l="l" t="t" r="r" b="b"/>
              <a:pathLst>
                <a:path w="1320" h="1830" extrusionOk="0">
                  <a:moveTo>
                    <a:pt x="1223" y="1"/>
                  </a:moveTo>
                  <a:lnTo>
                    <a:pt x="1184" y="34"/>
                  </a:lnTo>
                  <a:cubicBezTo>
                    <a:pt x="804" y="352"/>
                    <a:pt x="304" y="448"/>
                    <a:pt x="39" y="477"/>
                  </a:cubicBezTo>
                  <a:lnTo>
                    <a:pt x="1" y="482"/>
                  </a:lnTo>
                  <a:lnTo>
                    <a:pt x="1" y="1093"/>
                  </a:lnTo>
                  <a:cubicBezTo>
                    <a:pt x="1" y="1502"/>
                    <a:pt x="333" y="1829"/>
                    <a:pt x="742" y="1829"/>
                  </a:cubicBezTo>
                  <a:lnTo>
                    <a:pt x="982" y="1829"/>
                  </a:lnTo>
                  <a:cubicBezTo>
                    <a:pt x="592" y="1805"/>
                    <a:pt x="289" y="1483"/>
                    <a:pt x="289" y="1093"/>
                  </a:cubicBezTo>
                  <a:lnTo>
                    <a:pt x="289" y="482"/>
                  </a:lnTo>
                  <a:lnTo>
                    <a:pt x="328" y="477"/>
                  </a:lnTo>
                  <a:cubicBezTo>
                    <a:pt x="679" y="443"/>
                    <a:pt x="1016" y="333"/>
                    <a:pt x="1319" y="150"/>
                  </a:cubicBezTo>
                  <a:cubicBezTo>
                    <a:pt x="1295" y="116"/>
                    <a:pt x="1271" y="82"/>
                    <a:pt x="1247" y="49"/>
                  </a:cubicBezTo>
                  <a:lnTo>
                    <a:pt x="1223" y="1"/>
                  </a:ln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1" name="Google Shape;14701;p93"/>
            <p:cNvSpPr/>
            <p:nvPr/>
          </p:nvSpPr>
          <p:spPr>
            <a:xfrm>
              <a:off x="5065781" y="2946898"/>
              <a:ext cx="34594" cy="48101"/>
            </a:xfrm>
            <a:custGeom>
              <a:avLst/>
              <a:gdLst/>
              <a:ahLst/>
              <a:cxnLst/>
              <a:rect l="l" t="t" r="r" b="b"/>
              <a:pathLst>
                <a:path w="1319" h="1834" extrusionOk="0">
                  <a:moveTo>
                    <a:pt x="1223" y="0"/>
                  </a:moveTo>
                  <a:lnTo>
                    <a:pt x="1184" y="34"/>
                  </a:lnTo>
                  <a:cubicBezTo>
                    <a:pt x="804" y="352"/>
                    <a:pt x="304" y="448"/>
                    <a:pt x="44" y="477"/>
                  </a:cubicBezTo>
                  <a:lnTo>
                    <a:pt x="0" y="482"/>
                  </a:lnTo>
                  <a:lnTo>
                    <a:pt x="0" y="1093"/>
                  </a:lnTo>
                  <a:cubicBezTo>
                    <a:pt x="0" y="1502"/>
                    <a:pt x="332" y="1829"/>
                    <a:pt x="737" y="1834"/>
                  </a:cubicBezTo>
                  <a:lnTo>
                    <a:pt x="982" y="1834"/>
                  </a:lnTo>
                  <a:cubicBezTo>
                    <a:pt x="592" y="1805"/>
                    <a:pt x="289" y="1482"/>
                    <a:pt x="294" y="1093"/>
                  </a:cubicBezTo>
                  <a:lnTo>
                    <a:pt x="294" y="482"/>
                  </a:lnTo>
                  <a:lnTo>
                    <a:pt x="332" y="477"/>
                  </a:lnTo>
                  <a:cubicBezTo>
                    <a:pt x="679" y="443"/>
                    <a:pt x="1016" y="332"/>
                    <a:pt x="1319" y="150"/>
                  </a:cubicBezTo>
                  <a:cubicBezTo>
                    <a:pt x="1295" y="116"/>
                    <a:pt x="1271" y="82"/>
                    <a:pt x="1251" y="48"/>
                  </a:cubicBezTo>
                  <a:lnTo>
                    <a:pt x="1223" y="0"/>
                  </a:ln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2" name="Google Shape;14702;p93"/>
            <p:cNvSpPr/>
            <p:nvPr/>
          </p:nvSpPr>
          <p:spPr>
            <a:xfrm>
              <a:off x="5186034" y="3046589"/>
              <a:ext cx="34489" cy="47996"/>
            </a:xfrm>
            <a:custGeom>
              <a:avLst/>
              <a:gdLst/>
              <a:ahLst/>
              <a:cxnLst/>
              <a:rect l="l" t="t" r="r" b="b"/>
              <a:pathLst>
                <a:path w="1315" h="1830" extrusionOk="0">
                  <a:moveTo>
                    <a:pt x="1223" y="1"/>
                  </a:moveTo>
                  <a:lnTo>
                    <a:pt x="1180" y="34"/>
                  </a:lnTo>
                  <a:cubicBezTo>
                    <a:pt x="800" y="352"/>
                    <a:pt x="299" y="448"/>
                    <a:pt x="39" y="477"/>
                  </a:cubicBezTo>
                  <a:lnTo>
                    <a:pt x="1" y="482"/>
                  </a:lnTo>
                  <a:lnTo>
                    <a:pt x="1" y="1093"/>
                  </a:lnTo>
                  <a:cubicBezTo>
                    <a:pt x="1" y="1502"/>
                    <a:pt x="328" y="1829"/>
                    <a:pt x="737" y="1829"/>
                  </a:cubicBezTo>
                  <a:lnTo>
                    <a:pt x="983" y="1829"/>
                  </a:lnTo>
                  <a:cubicBezTo>
                    <a:pt x="593" y="1805"/>
                    <a:pt x="290" y="1483"/>
                    <a:pt x="290" y="1093"/>
                  </a:cubicBezTo>
                  <a:lnTo>
                    <a:pt x="290" y="482"/>
                  </a:lnTo>
                  <a:lnTo>
                    <a:pt x="328" y="477"/>
                  </a:lnTo>
                  <a:cubicBezTo>
                    <a:pt x="679" y="443"/>
                    <a:pt x="1016" y="333"/>
                    <a:pt x="1315" y="150"/>
                  </a:cubicBezTo>
                  <a:cubicBezTo>
                    <a:pt x="1291" y="116"/>
                    <a:pt x="1266" y="82"/>
                    <a:pt x="1247" y="49"/>
                  </a:cubicBezTo>
                  <a:lnTo>
                    <a:pt x="1223" y="1"/>
                  </a:ln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3" name="Google Shape;14703;p93"/>
            <p:cNvSpPr/>
            <p:nvPr/>
          </p:nvSpPr>
          <p:spPr>
            <a:xfrm>
              <a:off x="5065781" y="3146280"/>
              <a:ext cx="34594" cy="47996"/>
            </a:xfrm>
            <a:custGeom>
              <a:avLst/>
              <a:gdLst/>
              <a:ahLst/>
              <a:cxnLst/>
              <a:rect l="l" t="t" r="r" b="b"/>
              <a:pathLst>
                <a:path w="1319" h="1830" extrusionOk="0">
                  <a:moveTo>
                    <a:pt x="1223" y="1"/>
                  </a:moveTo>
                  <a:lnTo>
                    <a:pt x="1184" y="35"/>
                  </a:lnTo>
                  <a:cubicBezTo>
                    <a:pt x="804" y="352"/>
                    <a:pt x="304" y="448"/>
                    <a:pt x="44" y="477"/>
                  </a:cubicBezTo>
                  <a:lnTo>
                    <a:pt x="0" y="482"/>
                  </a:lnTo>
                  <a:lnTo>
                    <a:pt x="0" y="1093"/>
                  </a:lnTo>
                  <a:cubicBezTo>
                    <a:pt x="0" y="1497"/>
                    <a:pt x="332" y="1829"/>
                    <a:pt x="737" y="1829"/>
                  </a:cubicBezTo>
                  <a:lnTo>
                    <a:pt x="982" y="1829"/>
                  </a:lnTo>
                  <a:cubicBezTo>
                    <a:pt x="592" y="1805"/>
                    <a:pt x="289" y="1483"/>
                    <a:pt x="294" y="1093"/>
                  </a:cubicBezTo>
                  <a:lnTo>
                    <a:pt x="294" y="482"/>
                  </a:lnTo>
                  <a:lnTo>
                    <a:pt x="332" y="477"/>
                  </a:lnTo>
                  <a:cubicBezTo>
                    <a:pt x="679" y="444"/>
                    <a:pt x="1016" y="333"/>
                    <a:pt x="1319" y="150"/>
                  </a:cubicBezTo>
                  <a:cubicBezTo>
                    <a:pt x="1295" y="116"/>
                    <a:pt x="1271" y="83"/>
                    <a:pt x="1251" y="44"/>
                  </a:cubicBezTo>
                  <a:lnTo>
                    <a:pt x="1223" y="1"/>
                  </a:ln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4" name="Google Shape;14704;p93"/>
            <p:cNvSpPr/>
            <p:nvPr/>
          </p:nvSpPr>
          <p:spPr>
            <a:xfrm>
              <a:off x="5051277" y="3163196"/>
              <a:ext cx="5324" cy="10884"/>
            </a:xfrm>
            <a:custGeom>
              <a:avLst/>
              <a:gdLst/>
              <a:ahLst/>
              <a:cxnLst/>
              <a:rect l="l" t="t" r="r" b="b"/>
              <a:pathLst>
                <a:path w="203" h="415" extrusionOk="0">
                  <a:moveTo>
                    <a:pt x="202" y="1"/>
                  </a:moveTo>
                  <a:lnTo>
                    <a:pt x="144" y="20"/>
                  </a:lnTo>
                  <a:cubicBezTo>
                    <a:pt x="135" y="20"/>
                    <a:pt x="125" y="25"/>
                    <a:pt x="116" y="25"/>
                  </a:cubicBezTo>
                  <a:lnTo>
                    <a:pt x="101" y="25"/>
                  </a:lnTo>
                  <a:lnTo>
                    <a:pt x="91" y="39"/>
                  </a:lnTo>
                  <a:cubicBezTo>
                    <a:pt x="0" y="140"/>
                    <a:pt x="19" y="294"/>
                    <a:pt x="135" y="366"/>
                  </a:cubicBezTo>
                  <a:lnTo>
                    <a:pt x="135" y="371"/>
                  </a:lnTo>
                  <a:lnTo>
                    <a:pt x="202" y="414"/>
                  </a:lnTo>
                  <a:lnTo>
                    <a:pt x="202" y="1"/>
                  </a:ln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5" name="Google Shape;14705;p93"/>
            <p:cNvSpPr/>
            <p:nvPr/>
          </p:nvSpPr>
          <p:spPr>
            <a:xfrm>
              <a:off x="4917491" y="3115253"/>
              <a:ext cx="99481" cy="50252"/>
            </a:xfrm>
            <a:custGeom>
              <a:avLst/>
              <a:gdLst/>
              <a:ahLst/>
              <a:cxnLst/>
              <a:rect l="l" t="t" r="r" b="b"/>
              <a:pathLst>
                <a:path w="3793" h="1916" extrusionOk="0">
                  <a:moveTo>
                    <a:pt x="2474" y="0"/>
                  </a:moveTo>
                  <a:lnTo>
                    <a:pt x="2065" y="428"/>
                  </a:lnTo>
                  <a:cubicBezTo>
                    <a:pt x="2022" y="467"/>
                    <a:pt x="1969" y="491"/>
                    <a:pt x="1911" y="496"/>
                  </a:cubicBezTo>
                  <a:lnTo>
                    <a:pt x="1906" y="496"/>
                  </a:lnTo>
                  <a:cubicBezTo>
                    <a:pt x="1848" y="496"/>
                    <a:pt x="1795" y="472"/>
                    <a:pt x="1752" y="433"/>
                  </a:cubicBezTo>
                  <a:lnTo>
                    <a:pt x="1319" y="15"/>
                  </a:lnTo>
                  <a:lnTo>
                    <a:pt x="501" y="332"/>
                  </a:lnTo>
                  <a:lnTo>
                    <a:pt x="491" y="337"/>
                  </a:lnTo>
                  <a:cubicBezTo>
                    <a:pt x="472" y="342"/>
                    <a:pt x="1" y="515"/>
                    <a:pt x="1" y="1121"/>
                  </a:cubicBezTo>
                  <a:lnTo>
                    <a:pt x="1" y="1915"/>
                  </a:lnTo>
                  <a:lnTo>
                    <a:pt x="3792" y="1915"/>
                  </a:lnTo>
                  <a:lnTo>
                    <a:pt x="3792" y="1121"/>
                  </a:lnTo>
                  <a:cubicBezTo>
                    <a:pt x="3792" y="515"/>
                    <a:pt x="3326" y="342"/>
                    <a:pt x="3301" y="332"/>
                  </a:cubicBezTo>
                  <a:lnTo>
                    <a:pt x="3292" y="327"/>
                  </a:lnTo>
                  <a:lnTo>
                    <a:pt x="2474" y="0"/>
                  </a:lnTo>
                  <a:close/>
                </a:path>
              </a:pathLst>
            </a:custGeom>
            <a:solidFill>
              <a:srgbClr val="94A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6" name="Google Shape;14706;p93"/>
            <p:cNvSpPr/>
            <p:nvPr/>
          </p:nvSpPr>
          <p:spPr>
            <a:xfrm>
              <a:off x="5157892" y="3115253"/>
              <a:ext cx="99481" cy="51012"/>
            </a:xfrm>
            <a:custGeom>
              <a:avLst/>
              <a:gdLst/>
              <a:ahLst/>
              <a:cxnLst/>
              <a:rect l="l" t="t" r="r" b="b"/>
              <a:pathLst>
                <a:path w="3793" h="1945" extrusionOk="0">
                  <a:moveTo>
                    <a:pt x="2474" y="0"/>
                  </a:moveTo>
                  <a:lnTo>
                    <a:pt x="2060" y="428"/>
                  </a:lnTo>
                  <a:cubicBezTo>
                    <a:pt x="2022" y="467"/>
                    <a:pt x="1969" y="491"/>
                    <a:pt x="1906" y="496"/>
                  </a:cubicBezTo>
                  <a:cubicBezTo>
                    <a:pt x="1849" y="496"/>
                    <a:pt x="1796" y="472"/>
                    <a:pt x="1752" y="433"/>
                  </a:cubicBezTo>
                  <a:lnTo>
                    <a:pt x="1319" y="15"/>
                  </a:lnTo>
                  <a:lnTo>
                    <a:pt x="501" y="332"/>
                  </a:lnTo>
                  <a:lnTo>
                    <a:pt x="492" y="337"/>
                  </a:lnTo>
                  <a:cubicBezTo>
                    <a:pt x="473" y="342"/>
                    <a:pt x="1" y="515"/>
                    <a:pt x="1" y="1121"/>
                  </a:cubicBezTo>
                  <a:lnTo>
                    <a:pt x="1" y="1944"/>
                  </a:lnTo>
                  <a:lnTo>
                    <a:pt x="3788" y="1944"/>
                  </a:lnTo>
                  <a:lnTo>
                    <a:pt x="3788" y="1121"/>
                  </a:lnTo>
                  <a:cubicBezTo>
                    <a:pt x="3793" y="515"/>
                    <a:pt x="3316" y="342"/>
                    <a:pt x="3302" y="332"/>
                  </a:cubicBezTo>
                  <a:lnTo>
                    <a:pt x="3287" y="327"/>
                  </a:lnTo>
                  <a:lnTo>
                    <a:pt x="2474" y="0"/>
                  </a:lnTo>
                  <a:close/>
                </a:path>
              </a:pathLst>
            </a:custGeom>
            <a:solidFill>
              <a:srgbClr val="94A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7" name="Google Shape;14707;p93"/>
            <p:cNvSpPr/>
            <p:nvPr/>
          </p:nvSpPr>
          <p:spPr>
            <a:xfrm>
              <a:off x="5037377" y="3214943"/>
              <a:ext cx="99481" cy="50252"/>
            </a:xfrm>
            <a:custGeom>
              <a:avLst/>
              <a:gdLst/>
              <a:ahLst/>
              <a:cxnLst/>
              <a:rect l="l" t="t" r="r" b="b"/>
              <a:pathLst>
                <a:path w="3793" h="1916" extrusionOk="0">
                  <a:moveTo>
                    <a:pt x="2474" y="0"/>
                  </a:moveTo>
                  <a:lnTo>
                    <a:pt x="2060" y="429"/>
                  </a:lnTo>
                  <a:cubicBezTo>
                    <a:pt x="2022" y="467"/>
                    <a:pt x="1964" y="491"/>
                    <a:pt x="1906" y="491"/>
                  </a:cubicBezTo>
                  <a:cubicBezTo>
                    <a:pt x="1901" y="492"/>
                    <a:pt x="1896" y="492"/>
                    <a:pt x="1892" y="492"/>
                  </a:cubicBezTo>
                  <a:cubicBezTo>
                    <a:pt x="1840" y="492"/>
                    <a:pt x="1792" y="469"/>
                    <a:pt x="1752" y="434"/>
                  </a:cubicBezTo>
                  <a:lnTo>
                    <a:pt x="1319" y="10"/>
                  </a:lnTo>
                  <a:lnTo>
                    <a:pt x="501" y="332"/>
                  </a:lnTo>
                  <a:lnTo>
                    <a:pt x="492" y="337"/>
                  </a:lnTo>
                  <a:cubicBezTo>
                    <a:pt x="472" y="342"/>
                    <a:pt x="1" y="515"/>
                    <a:pt x="1" y="1122"/>
                  </a:cubicBezTo>
                  <a:lnTo>
                    <a:pt x="1" y="1916"/>
                  </a:lnTo>
                  <a:lnTo>
                    <a:pt x="3788" y="1916"/>
                  </a:lnTo>
                  <a:lnTo>
                    <a:pt x="3788" y="1122"/>
                  </a:lnTo>
                  <a:cubicBezTo>
                    <a:pt x="3792" y="515"/>
                    <a:pt x="3321" y="337"/>
                    <a:pt x="3297" y="332"/>
                  </a:cubicBezTo>
                  <a:lnTo>
                    <a:pt x="3287" y="328"/>
                  </a:lnTo>
                  <a:lnTo>
                    <a:pt x="2474" y="0"/>
                  </a:lnTo>
                  <a:close/>
                </a:path>
              </a:pathLst>
            </a:custGeom>
            <a:solidFill>
              <a:srgbClr val="94A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8" name="Google Shape;14708;p93"/>
            <p:cNvSpPr/>
            <p:nvPr/>
          </p:nvSpPr>
          <p:spPr>
            <a:xfrm>
              <a:off x="4938053" y="3017817"/>
              <a:ext cx="58959" cy="33335"/>
            </a:xfrm>
            <a:custGeom>
              <a:avLst/>
              <a:gdLst/>
              <a:ahLst/>
              <a:cxnLst/>
              <a:rect l="l" t="t" r="r" b="b"/>
              <a:pathLst>
                <a:path w="2248" h="1271" extrusionOk="0">
                  <a:moveTo>
                    <a:pt x="1069" y="1"/>
                  </a:moveTo>
                  <a:cubicBezTo>
                    <a:pt x="477" y="1"/>
                    <a:pt x="1" y="477"/>
                    <a:pt x="1" y="1069"/>
                  </a:cubicBezTo>
                  <a:lnTo>
                    <a:pt x="1" y="1271"/>
                  </a:lnTo>
                  <a:lnTo>
                    <a:pt x="59" y="1252"/>
                  </a:lnTo>
                  <a:lnTo>
                    <a:pt x="116" y="1252"/>
                  </a:lnTo>
                  <a:cubicBezTo>
                    <a:pt x="126" y="1252"/>
                    <a:pt x="1026" y="1242"/>
                    <a:pt x="1430" y="684"/>
                  </a:cubicBezTo>
                  <a:cubicBezTo>
                    <a:pt x="1465" y="633"/>
                    <a:pt x="1517" y="610"/>
                    <a:pt x="1569" y="610"/>
                  </a:cubicBezTo>
                  <a:cubicBezTo>
                    <a:pt x="1646" y="610"/>
                    <a:pt x="1723" y="660"/>
                    <a:pt x="1743" y="746"/>
                  </a:cubicBezTo>
                  <a:cubicBezTo>
                    <a:pt x="1748" y="766"/>
                    <a:pt x="1853" y="1179"/>
                    <a:pt x="2176" y="1256"/>
                  </a:cubicBezTo>
                  <a:lnTo>
                    <a:pt x="2190" y="1256"/>
                  </a:lnTo>
                  <a:lnTo>
                    <a:pt x="2248" y="1271"/>
                  </a:lnTo>
                  <a:lnTo>
                    <a:pt x="2248" y="1074"/>
                  </a:lnTo>
                  <a:cubicBezTo>
                    <a:pt x="2248" y="482"/>
                    <a:pt x="1767" y="1"/>
                    <a:pt x="1175" y="1"/>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9" name="Google Shape;14709;p93"/>
            <p:cNvSpPr/>
            <p:nvPr/>
          </p:nvSpPr>
          <p:spPr>
            <a:xfrm>
              <a:off x="5058333" y="2917996"/>
              <a:ext cx="58959" cy="33466"/>
            </a:xfrm>
            <a:custGeom>
              <a:avLst/>
              <a:gdLst/>
              <a:ahLst/>
              <a:cxnLst/>
              <a:rect l="l" t="t" r="r" b="b"/>
              <a:pathLst>
                <a:path w="2248" h="1276" extrusionOk="0">
                  <a:moveTo>
                    <a:pt x="1069" y="0"/>
                  </a:moveTo>
                  <a:cubicBezTo>
                    <a:pt x="477" y="5"/>
                    <a:pt x="1" y="482"/>
                    <a:pt x="1" y="1074"/>
                  </a:cubicBezTo>
                  <a:lnTo>
                    <a:pt x="1" y="1271"/>
                  </a:lnTo>
                  <a:lnTo>
                    <a:pt x="53" y="1252"/>
                  </a:lnTo>
                  <a:lnTo>
                    <a:pt x="111" y="1252"/>
                  </a:lnTo>
                  <a:cubicBezTo>
                    <a:pt x="121" y="1252"/>
                    <a:pt x="1021" y="1247"/>
                    <a:pt x="1430" y="689"/>
                  </a:cubicBezTo>
                  <a:cubicBezTo>
                    <a:pt x="1465" y="637"/>
                    <a:pt x="1518" y="614"/>
                    <a:pt x="1571" y="614"/>
                  </a:cubicBezTo>
                  <a:cubicBezTo>
                    <a:pt x="1647" y="614"/>
                    <a:pt x="1722" y="663"/>
                    <a:pt x="1742" y="751"/>
                  </a:cubicBezTo>
                  <a:cubicBezTo>
                    <a:pt x="1747" y="770"/>
                    <a:pt x="1848" y="1184"/>
                    <a:pt x="2175" y="1256"/>
                  </a:cubicBezTo>
                  <a:lnTo>
                    <a:pt x="2190" y="1256"/>
                  </a:lnTo>
                  <a:lnTo>
                    <a:pt x="2243" y="1276"/>
                  </a:lnTo>
                  <a:lnTo>
                    <a:pt x="2243" y="1078"/>
                  </a:lnTo>
                  <a:cubicBezTo>
                    <a:pt x="2248" y="482"/>
                    <a:pt x="1766" y="0"/>
                    <a:pt x="1170" y="0"/>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0" name="Google Shape;14710;p93"/>
            <p:cNvSpPr/>
            <p:nvPr/>
          </p:nvSpPr>
          <p:spPr>
            <a:xfrm>
              <a:off x="5178350" y="3017817"/>
              <a:ext cx="59091" cy="33335"/>
            </a:xfrm>
            <a:custGeom>
              <a:avLst/>
              <a:gdLst/>
              <a:ahLst/>
              <a:cxnLst/>
              <a:rect l="l" t="t" r="r" b="b"/>
              <a:pathLst>
                <a:path w="2253" h="1271" extrusionOk="0">
                  <a:moveTo>
                    <a:pt x="1073" y="1"/>
                  </a:moveTo>
                  <a:cubicBezTo>
                    <a:pt x="482" y="1"/>
                    <a:pt x="0" y="477"/>
                    <a:pt x="0" y="1069"/>
                  </a:cubicBezTo>
                  <a:lnTo>
                    <a:pt x="0" y="1271"/>
                  </a:lnTo>
                  <a:lnTo>
                    <a:pt x="58" y="1252"/>
                  </a:lnTo>
                  <a:lnTo>
                    <a:pt x="116" y="1252"/>
                  </a:lnTo>
                  <a:cubicBezTo>
                    <a:pt x="126" y="1252"/>
                    <a:pt x="1025" y="1242"/>
                    <a:pt x="1430" y="684"/>
                  </a:cubicBezTo>
                  <a:cubicBezTo>
                    <a:pt x="1467" y="633"/>
                    <a:pt x="1520" y="610"/>
                    <a:pt x="1572" y="610"/>
                  </a:cubicBezTo>
                  <a:cubicBezTo>
                    <a:pt x="1650" y="610"/>
                    <a:pt x="1725" y="660"/>
                    <a:pt x="1742" y="746"/>
                  </a:cubicBezTo>
                  <a:cubicBezTo>
                    <a:pt x="1747" y="766"/>
                    <a:pt x="1853" y="1179"/>
                    <a:pt x="2180" y="1256"/>
                  </a:cubicBezTo>
                  <a:lnTo>
                    <a:pt x="2190" y="1256"/>
                  </a:lnTo>
                  <a:lnTo>
                    <a:pt x="2248" y="1271"/>
                  </a:lnTo>
                  <a:lnTo>
                    <a:pt x="2248" y="1074"/>
                  </a:lnTo>
                  <a:cubicBezTo>
                    <a:pt x="2252" y="482"/>
                    <a:pt x="1771" y="1"/>
                    <a:pt x="1175" y="1"/>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1" name="Google Shape;14711;p93"/>
            <p:cNvSpPr/>
            <p:nvPr/>
          </p:nvSpPr>
          <p:spPr>
            <a:xfrm>
              <a:off x="5058202" y="3117403"/>
              <a:ext cx="59091" cy="33466"/>
            </a:xfrm>
            <a:custGeom>
              <a:avLst/>
              <a:gdLst/>
              <a:ahLst/>
              <a:cxnLst/>
              <a:rect l="l" t="t" r="r" b="b"/>
              <a:pathLst>
                <a:path w="2253" h="1276" extrusionOk="0">
                  <a:moveTo>
                    <a:pt x="1074" y="0"/>
                  </a:moveTo>
                  <a:cubicBezTo>
                    <a:pt x="482" y="0"/>
                    <a:pt x="1" y="481"/>
                    <a:pt x="6" y="1073"/>
                  </a:cubicBezTo>
                  <a:lnTo>
                    <a:pt x="6" y="1275"/>
                  </a:lnTo>
                  <a:lnTo>
                    <a:pt x="58" y="1256"/>
                  </a:lnTo>
                  <a:lnTo>
                    <a:pt x="116" y="1256"/>
                  </a:lnTo>
                  <a:cubicBezTo>
                    <a:pt x="126" y="1256"/>
                    <a:pt x="1026" y="1246"/>
                    <a:pt x="1435" y="688"/>
                  </a:cubicBezTo>
                  <a:cubicBezTo>
                    <a:pt x="1470" y="637"/>
                    <a:pt x="1523" y="613"/>
                    <a:pt x="1576" y="613"/>
                  </a:cubicBezTo>
                  <a:cubicBezTo>
                    <a:pt x="1652" y="613"/>
                    <a:pt x="1727" y="663"/>
                    <a:pt x="1747" y="751"/>
                  </a:cubicBezTo>
                  <a:cubicBezTo>
                    <a:pt x="1752" y="770"/>
                    <a:pt x="1853" y="1184"/>
                    <a:pt x="2180" y="1261"/>
                  </a:cubicBezTo>
                  <a:lnTo>
                    <a:pt x="2195" y="1261"/>
                  </a:lnTo>
                  <a:lnTo>
                    <a:pt x="2248" y="1275"/>
                  </a:lnTo>
                  <a:lnTo>
                    <a:pt x="2248" y="1073"/>
                  </a:lnTo>
                  <a:cubicBezTo>
                    <a:pt x="2253" y="481"/>
                    <a:pt x="1771" y="0"/>
                    <a:pt x="1175" y="0"/>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2" name="Google Shape;14712;p93"/>
            <p:cNvSpPr/>
            <p:nvPr/>
          </p:nvSpPr>
          <p:spPr>
            <a:xfrm>
              <a:off x="5037377" y="3015536"/>
              <a:ext cx="99481" cy="50278"/>
            </a:xfrm>
            <a:custGeom>
              <a:avLst/>
              <a:gdLst/>
              <a:ahLst/>
              <a:cxnLst/>
              <a:rect l="l" t="t" r="r" b="b"/>
              <a:pathLst>
                <a:path w="3793" h="1917" extrusionOk="0">
                  <a:moveTo>
                    <a:pt x="2474" y="1"/>
                  </a:moveTo>
                  <a:lnTo>
                    <a:pt x="2065" y="429"/>
                  </a:lnTo>
                  <a:cubicBezTo>
                    <a:pt x="2022" y="473"/>
                    <a:pt x="1969" y="497"/>
                    <a:pt x="1911" y="497"/>
                  </a:cubicBezTo>
                  <a:lnTo>
                    <a:pt x="1906" y="497"/>
                  </a:lnTo>
                  <a:cubicBezTo>
                    <a:pt x="1848" y="497"/>
                    <a:pt x="1796" y="473"/>
                    <a:pt x="1752" y="434"/>
                  </a:cubicBezTo>
                  <a:lnTo>
                    <a:pt x="1319" y="15"/>
                  </a:lnTo>
                  <a:lnTo>
                    <a:pt x="501" y="333"/>
                  </a:lnTo>
                  <a:lnTo>
                    <a:pt x="492" y="338"/>
                  </a:lnTo>
                  <a:cubicBezTo>
                    <a:pt x="472" y="347"/>
                    <a:pt x="1" y="521"/>
                    <a:pt x="1" y="1127"/>
                  </a:cubicBezTo>
                  <a:lnTo>
                    <a:pt x="1" y="1916"/>
                  </a:lnTo>
                  <a:lnTo>
                    <a:pt x="3788" y="1916"/>
                  </a:lnTo>
                  <a:lnTo>
                    <a:pt x="3788" y="1122"/>
                  </a:lnTo>
                  <a:cubicBezTo>
                    <a:pt x="3792" y="506"/>
                    <a:pt x="3306" y="338"/>
                    <a:pt x="3302" y="333"/>
                  </a:cubicBezTo>
                  <a:lnTo>
                    <a:pt x="3292" y="328"/>
                  </a:lnTo>
                  <a:lnTo>
                    <a:pt x="2474" y="1"/>
                  </a:lnTo>
                  <a:close/>
                </a:path>
              </a:pathLst>
            </a:custGeom>
            <a:solidFill>
              <a:srgbClr val="94A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3" name="Google Shape;14713;p93"/>
            <p:cNvSpPr/>
            <p:nvPr/>
          </p:nvSpPr>
          <p:spPr>
            <a:xfrm>
              <a:off x="5037377" y="3015798"/>
              <a:ext cx="36115" cy="43826"/>
            </a:xfrm>
            <a:custGeom>
              <a:avLst/>
              <a:gdLst/>
              <a:ahLst/>
              <a:cxnLst/>
              <a:rect l="l" t="t" r="r" b="b"/>
              <a:pathLst>
                <a:path w="1377" h="1671" extrusionOk="0">
                  <a:moveTo>
                    <a:pt x="1319" y="1"/>
                  </a:moveTo>
                  <a:lnTo>
                    <a:pt x="501" y="323"/>
                  </a:lnTo>
                  <a:lnTo>
                    <a:pt x="492" y="323"/>
                  </a:lnTo>
                  <a:cubicBezTo>
                    <a:pt x="472" y="333"/>
                    <a:pt x="1" y="506"/>
                    <a:pt x="1" y="1112"/>
                  </a:cubicBezTo>
                  <a:lnTo>
                    <a:pt x="1" y="1670"/>
                  </a:lnTo>
                  <a:lnTo>
                    <a:pt x="203" y="1670"/>
                  </a:lnTo>
                  <a:lnTo>
                    <a:pt x="203" y="1112"/>
                  </a:lnTo>
                  <a:cubicBezTo>
                    <a:pt x="203" y="506"/>
                    <a:pt x="679" y="333"/>
                    <a:pt x="694" y="323"/>
                  </a:cubicBezTo>
                  <a:lnTo>
                    <a:pt x="703" y="323"/>
                  </a:lnTo>
                  <a:lnTo>
                    <a:pt x="1377" y="58"/>
                  </a:lnTo>
                  <a:lnTo>
                    <a:pt x="1319" y="1"/>
                  </a:lnTo>
                  <a:close/>
                </a:path>
              </a:pathLst>
            </a:custGeom>
            <a:solidFill>
              <a:srgbClr val="7D8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4" name="Google Shape;14714;p93"/>
            <p:cNvSpPr/>
            <p:nvPr/>
          </p:nvSpPr>
          <p:spPr>
            <a:xfrm>
              <a:off x="5157787" y="3115489"/>
              <a:ext cx="36246" cy="43826"/>
            </a:xfrm>
            <a:custGeom>
              <a:avLst/>
              <a:gdLst/>
              <a:ahLst/>
              <a:cxnLst/>
              <a:rect l="l" t="t" r="r" b="b"/>
              <a:pathLst>
                <a:path w="1382" h="1671" extrusionOk="0">
                  <a:moveTo>
                    <a:pt x="1319" y="1"/>
                  </a:moveTo>
                  <a:lnTo>
                    <a:pt x="501" y="318"/>
                  </a:lnTo>
                  <a:lnTo>
                    <a:pt x="491" y="323"/>
                  </a:lnTo>
                  <a:cubicBezTo>
                    <a:pt x="472" y="328"/>
                    <a:pt x="0" y="506"/>
                    <a:pt x="0" y="1108"/>
                  </a:cubicBezTo>
                  <a:lnTo>
                    <a:pt x="0" y="1671"/>
                  </a:lnTo>
                  <a:lnTo>
                    <a:pt x="207" y="1671"/>
                  </a:lnTo>
                  <a:lnTo>
                    <a:pt x="207" y="1108"/>
                  </a:lnTo>
                  <a:cubicBezTo>
                    <a:pt x="207" y="506"/>
                    <a:pt x="679" y="333"/>
                    <a:pt x="698" y="323"/>
                  </a:cubicBezTo>
                  <a:lnTo>
                    <a:pt x="707" y="318"/>
                  </a:lnTo>
                  <a:lnTo>
                    <a:pt x="1381" y="59"/>
                  </a:lnTo>
                  <a:lnTo>
                    <a:pt x="1319" y="1"/>
                  </a:lnTo>
                  <a:close/>
                </a:path>
              </a:pathLst>
            </a:custGeom>
            <a:solidFill>
              <a:srgbClr val="7D8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5" name="Google Shape;14715;p93"/>
            <p:cNvSpPr/>
            <p:nvPr/>
          </p:nvSpPr>
          <p:spPr>
            <a:xfrm>
              <a:off x="5037246" y="3215206"/>
              <a:ext cx="36246" cy="43800"/>
            </a:xfrm>
            <a:custGeom>
              <a:avLst/>
              <a:gdLst/>
              <a:ahLst/>
              <a:cxnLst/>
              <a:rect l="l" t="t" r="r" b="b"/>
              <a:pathLst>
                <a:path w="1382" h="1670" extrusionOk="0">
                  <a:moveTo>
                    <a:pt x="1324" y="0"/>
                  </a:moveTo>
                  <a:lnTo>
                    <a:pt x="506" y="318"/>
                  </a:lnTo>
                  <a:lnTo>
                    <a:pt x="492" y="322"/>
                  </a:lnTo>
                  <a:cubicBezTo>
                    <a:pt x="477" y="327"/>
                    <a:pt x="1" y="501"/>
                    <a:pt x="1" y="1107"/>
                  </a:cubicBezTo>
                  <a:lnTo>
                    <a:pt x="1" y="1670"/>
                  </a:lnTo>
                  <a:lnTo>
                    <a:pt x="208" y="1670"/>
                  </a:lnTo>
                  <a:lnTo>
                    <a:pt x="208" y="1107"/>
                  </a:lnTo>
                  <a:cubicBezTo>
                    <a:pt x="208" y="505"/>
                    <a:pt x="684" y="327"/>
                    <a:pt x="699" y="322"/>
                  </a:cubicBezTo>
                  <a:lnTo>
                    <a:pt x="708" y="318"/>
                  </a:lnTo>
                  <a:lnTo>
                    <a:pt x="1382" y="58"/>
                  </a:lnTo>
                  <a:lnTo>
                    <a:pt x="1324" y="0"/>
                  </a:lnTo>
                  <a:close/>
                </a:path>
              </a:pathLst>
            </a:custGeom>
            <a:solidFill>
              <a:srgbClr val="7D8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6" name="Google Shape;14716;p93"/>
            <p:cNvSpPr/>
            <p:nvPr/>
          </p:nvSpPr>
          <p:spPr>
            <a:xfrm>
              <a:off x="4917491" y="3115489"/>
              <a:ext cx="36115" cy="43826"/>
            </a:xfrm>
            <a:custGeom>
              <a:avLst/>
              <a:gdLst/>
              <a:ahLst/>
              <a:cxnLst/>
              <a:rect l="l" t="t" r="r" b="b"/>
              <a:pathLst>
                <a:path w="1377" h="1671" extrusionOk="0">
                  <a:moveTo>
                    <a:pt x="1319" y="1"/>
                  </a:moveTo>
                  <a:lnTo>
                    <a:pt x="501" y="318"/>
                  </a:lnTo>
                  <a:lnTo>
                    <a:pt x="491" y="323"/>
                  </a:lnTo>
                  <a:cubicBezTo>
                    <a:pt x="472" y="328"/>
                    <a:pt x="1" y="506"/>
                    <a:pt x="1" y="1108"/>
                  </a:cubicBezTo>
                  <a:lnTo>
                    <a:pt x="1" y="1671"/>
                  </a:lnTo>
                  <a:lnTo>
                    <a:pt x="203" y="1671"/>
                  </a:lnTo>
                  <a:lnTo>
                    <a:pt x="203" y="1108"/>
                  </a:lnTo>
                  <a:cubicBezTo>
                    <a:pt x="208" y="506"/>
                    <a:pt x="679" y="333"/>
                    <a:pt x="698" y="323"/>
                  </a:cubicBezTo>
                  <a:lnTo>
                    <a:pt x="708" y="318"/>
                  </a:lnTo>
                  <a:lnTo>
                    <a:pt x="1377" y="59"/>
                  </a:lnTo>
                  <a:lnTo>
                    <a:pt x="1319" y="1"/>
                  </a:lnTo>
                  <a:close/>
                </a:path>
              </a:pathLst>
            </a:custGeom>
            <a:solidFill>
              <a:srgbClr val="7D8F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7" name="Google Shape;14717;p93"/>
            <p:cNvSpPr/>
            <p:nvPr/>
          </p:nvSpPr>
          <p:spPr>
            <a:xfrm>
              <a:off x="4938053" y="3017686"/>
              <a:ext cx="32207" cy="33361"/>
            </a:xfrm>
            <a:custGeom>
              <a:avLst/>
              <a:gdLst/>
              <a:ahLst/>
              <a:cxnLst/>
              <a:rect l="l" t="t" r="r" b="b"/>
              <a:pathLst>
                <a:path w="1228" h="1272" extrusionOk="0">
                  <a:moveTo>
                    <a:pt x="1074" y="1"/>
                  </a:moveTo>
                  <a:cubicBezTo>
                    <a:pt x="482" y="1"/>
                    <a:pt x="1" y="482"/>
                    <a:pt x="1" y="1074"/>
                  </a:cubicBezTo>
                  <a:lnTo>
                    <a:pt x="1" y="1271"/>
                  </a:lnTo>
                  <a:lnTo>
                    <a:pt x="59" y="1257"/>
                  </a:lnTo>
                  <a:lnTo>
                    <a:pt x="116" y="1257"/>
                  </a:lnTo>
                  <a:cubicBezTo>
                    <a:pt x="116" y="1257"/>
                    <a:pt x="150" y="1257"/>
                    <a:pt x="203" y="1252"/>
                  </a:cubicBezTo>
                  <a:lnTo>
                    <a:pt x="203" y="1083"/>
                  </a:lnTo>
                  <a:lnTo>
                    <a:pt x="203" y="1074"/>
                  </a:lnTo>
                  <a:cubicBezTo>
                    <a:pt x="203" y="501"/>
                    <a:pt x="655" y="30"/>
                    <a:pt x="1228" y="1"/>
                  </a:cubicBezTo>
                  <a:close/>
                </a:path>
              </a:pathLst>
            </a:custGeom>
            <a:solidFill>
              <a:srgbClr val="6D8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8" name="Google Shape;14718;p93"/>
            <p:cNvSpPr/>
            <p:nvPr/>
          </p:nvSpPr>
          <p:spPr>
            <a:xfrm>
              <a:off x="5058333" y="2917996"/>
              <a:ext cx="32076" cy="33335"/>
            </a:xfrm>
            <a:custGeom>
              <a:avLst/>
              <a:gdLst/>
              <a:ahLst/>
              <a:cxnLst/>
              <a:rect l="l" t="t" r="r" b="b"/>
              <a:pathLst>
                <a:path w="1223" h="1271" extrusionOk="0">
                  <a:moveTo>
                    <a:pt x="1069" y="0"/>
                  </a:moveTo>
                  <a:cubicBezTo>
                    <a:pt x="477" y="5"/>
                    <a:pt x="1" y="482"/>
                    <a:pt x="1" y="1074"/>
                  </a:cubicBezTo>
                  <a:lnTo>
                    <a:pt x="1" y="1271"/>
                  </a:lnTo>
                  <a:lnTo>
                    <a:pt x="53" y="1252"/>
                  </a:lnTo>
                  <a:lnTo>
                    <a:pt x="203" y="1252"/>
                  </a:lnTo>
                  <a:lnTo>
                    <a:pt x="203" y="1083"/>
                  </a:lnTo>
                  <a:lnTo>
                    <a:pt x="198" y="1074"/>
                  </a:lnTo>
                  <a:cubicBezTo>
                    <a:pt x="203" y="501"/>
                    <a:pt x="650" y="29"/>
                    <a:pt x="1223" y="0"/>
                  </a:cubicBezTo>
                  <a:close/>
                </a:path>
              </a:pathLst>
            </a:custGeom>
            <a:solidFill>
              <a:srgbClr val="6D8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9" name="Google Shape;14719;p93"/>
            <p:cNvSpPr/>
            <p:nvPr/>
          </p:nvSpPr>
          <p:spPr>
            <a:xfrm>
              <a:off x="5178481" y="3017686"/>
              <a:ext cx="32076" cy="33361"/>
            </a:xfrm>
            <a:custGeom>
              <a:avLst/>
              <a:gdLst/>
              <a:ahLst/>
              <a:cxnLst/>
              <a:rect l="l" t="t" r="r" b="b"/>
              <a:pathLst>
                <a:path w="1223" h="1272" extrusionOk="0">
                  <a:moveTo>
                    <a:pt x="1068" y="1"/>
                  </a:moveTo>
                  <a:cubicBezTo>
                    <a:pt x="477" y="1"/>
                    <a:pt x="0" y="482"/>
                    <a:pt x="0" y="1074"/>
                  </a:cubicBezTo>
                  <a:lnTo>
                    <a:pt x="0" y="1271"/>
                  </a:lnTo>
                  <a:lnTo>
                    <a:pt x="53" y="1257"/>
                  </a:lnTo>
                  <a:lnTo>
                    <a:pt x="111" y="1257"/>
                  </a:lnTo>
                  <a:cubicBezTo>
                    <a:pt x="111" y="1257"/>
                    <a:pt x="149" y="1257"/>
                    <a:pt x="202" y="1252"/>
                  </a:cubicBezTo>
                  <a:lnTo>
                    <a:pt x="202" y="1083"/>
                  </a:lnTo>
                  <a:lnTo>
                    <a:pt x="202" y="1074"/>
                  </a:lnTo>
                  <a:cubicBezTo>
                    <a:pt x="202" y="501"/>
                    <a:pt x="650" y="30"/>
                    <a:pt x="1222" y="1"/>
                  </a:cubicBezTo>
                  <a:close/>
                </a:path>
              </a:pathLst>
            </a:custGeom>
            <a:solidFill>
              <a:srgbClr val="6D8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0" name="Google Shape;14720;p93"/>
            <p:cNvSpPr/>
            <p:nvPr/>
          </p:nvSpPr>
          <p:spPr>
            <a:xfrm>
              <a:off x="5058333" y="3117508"/>
              <a:ext cx="32076" cy="33361"/>
            </a:xfrm>
            <a:custGeom>
              <a:avLst/>
              <a:gdLst/>
              <a:ahLst/>
              <a:cxnLst/>
              <a:rect l="l" t="t" r="r" b="b"/>
              <a:pathLst>
                <a:path w="1223" h="1272" extrusionOk="0">
                  <a:moveTo>
                    <a:pt x="1069" y="1"/>
                  </a:moveTo>
                  <a:cubicBezTo>
                    <a:pt x="477" y="1"/>
                    <a:pt x="1" y="477"/>
                    <a:pt x="1" y="1069"/>
                  </a:cubicBezTo>
                  <a:lnTo>
                    <a:pt x="1" y="1271"/>
                  </a:lnTo>
                  <a:lnTo>
                    <a:pt x="53" y="1252"/>
                  </a:lnTo>
                  <a:lnTo>
                    <a:pt x="111" y="1252"/>
                  </a:lnTo>
                  <a:cubicBezTo>
                    <a:pt x="111" y="1252"/>
                    <a:pt x="150" y="1252"/>
                    <a:pt x="203" y="1247"/>
                  </a:cubicBezTo>
                  <a:lnTo>
                    <a:pt x="203" y="1069"/>
                  </a:lnTo>
                  <a:lnTo>
                    <a:pt x="198" y="1069"/>
                  </a:lnTo>
                  <a:cubicBezTo>
                    <a:pt x="203" y="496"/>
                    <a:pt x="650" y="25"/>
                    <a:pt x="1223" y="1"/>
                  </a:cubicBezTo>
                  <a:close/>
                </a:path>
              </a:pathLst>
            </a:custGeom>
            <a:solidFill>
              <a:srgbClr val="6D84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1" name="Google Shape;14721;p93"/>
            <p:cNvSpPr/>
            <p:nvPr/>
          </p:nvSpPr>
          <p:spPr>
            <a:xfrm>
              <a:off x="5025889" y="2907767"/>
              <a:ext cx="122325" cy="163214"/>
            </a:xfrm>
            <a:custGeom>
              <a:avLst/>
              <a:gdLst/>
              <a:ahLst/>
              <a:cxnLst/>
              <a:rect l="l" t="t" r="r" b="b"/>
              <a:pathLst>
                <a:path w="4664" h="6223" extrusionOk="0">
                  <a:moveTo>
                    <a:pt x="2397" y="434"/>
                  </a:moveTo>
                  <a:cubicBezTo>
                    <a:pt x="2965" y="439"/>
                    <a:pt x="3422" y="896"/>
                    <a:pt x="3422" y="1464"/>
                  </a:cubicBezTo>
                  <a:lnTo>
                    <a:pt x="3422" y="1603"/>
                  </a:lnTo>
                  <a:lnTo>
                    <a:pt x="3408" y="1603"/>
                  </a:lnTo>
                  <a:cubicBezTo>
                    <a:pt x="3104" y="1531"/>
                    <a:pt x="3008" y="1131"/>
                    <a:pt x="3008" y="1127"/>
                  </a:cubicBezTo>
                  <a:cubicBezTo>
                    <a:pt x="2982" y="1018"/>
                    <a:pt x="2888" y="957"/>
                    <a:pt x="2793" y="957"/>
                  </a:cubicBezTo>
                  <a:cubicBezTo>
                    <a:pt x="2728" y="957"/>
                    <a:pt x="2663" y="985"/>
                    <a:pt x="2618" y="1045"/>
                  </a:cubicBezTo>
                  <a:cubicBezTo>
                    <a:pt x="2224" y="1589"/>
                    <a:pt x="1348" y="1593"/>
                    <a:pt x="1339" y="1593"/>
                  </a:cubicBezTo>
                  <a:lnTo>
                    <a:pt x="1286" y="1593"/>
                  </a:lnTo>
                  <a:lnTo>
                    <a:pt x="1271" y="1598"/>
                  </a:lnTo>
                  <a:lnTo>
                    <a:pt x="1266" y="1598"/>
                  </a:lnTo>
                  <a:lnTo>
                    <a:pt x="1266" y="1464"/>
                  </a:lnTo>
                  <a:cubicBezTo>
                    <a:pt x="1266" y="896"/>
                    <a:pt x="1728" y="439"/>
                    <a:pt x="2291" y="434"/>
                  </a:cubicBezTo>
                  <a:close/>
                  <a:moveTo>
                    <a:pt x="3576" y="2195"/>
                  </a:moveTo>
                  <a:lnTo>
                    <a:pt x="3600" y="2200"/>
                  </a:lnTo>
                  <a:cubicBezTo>
                    <a:pt x="3672" y="2281"/>
                    <a:pt x="3663" y="2402"/>
                    <a:pt x="3576" y="2469"/>
                  </a:cubicBezTo>
                  <a:lnTo>
                    <a:pt x="3576" y="2195"/>
                  </a:lnTo>
                  <a:close/>
                  <a:moveTo>
                    <a:pt x="1117" y="2200"/>
                  </a:moveTo>
                  <a:lnTo>
                    <a:pt x="1117" y="2474"/>
                  </a:lnTo>
                  <a:cubicBezTo>
                    <a:pt x="1031" y="2411"/>
                    <a:pt x="1011" y="2286"/>
                    <a:pt x="1084" y="2209"/>
                  </a:cubicBezTo>
                  <a:cubicBezTo>
                    <a:pt x="1093" y="2205"/>
                    <a:pt x="1108" y="2200"/>
                    <a:pt x="1117" y="2200"/>
                  </a:cubicBezTo>
                  <a:close/>
                  <a:moveTo>
                    <a:pt x="2724" y="1565"/>
                  </a:moveTo>
                  <a:cubicBezTo>
                    <a:pt x="2821" y="1738"/>
                    <a:pt x="2965" y="1877"/>
                    <a:pt x="3143" y="1964"/>
                  </a:cubicBezTo>
                  <a:lnTo>
                    <a:pt x="3143" y="2585"/>
                  </a:lnTo>
                  <a:cubicBezTo>
                    <a:pt x="3138" y="2970"/>
                    <a:pt x="2830" y="3278"/>
                    <a:pt x="2445" y="3282"/>
                  </a:cubicBezTo>
                  <a:lnTo>
                    <a:pt x="2248" y="3282"/>
                  </a:lnTo>
                  <a:cubicBezTo>
                    <a:pt x="1868" y="3278"/>
                    <a:pt x="1555" y="2970"/>
                    <a:pt x="1555" y="2585"/>
                  </a:cubicBezTo>
                  <a:lnTo>
                    <a:pt x="1555" y="2012"/>
                  </a:lnTo>
                  <a:cubicBezTo>
                    <a:pt x="1839" y="1983"/>
                    <a:pt x="2335" y="1882"/>
                    <a:pt x="2724" y="1565"/>
                  </a:cubicBezTo>
                  <a:close/>
                  <a:moveTo>
                    <a:pt x="2580" y="3711"/>
                  </a:moveTo>
                  <a:lnTo>
                    <a:pt x="2580" y="3826"/>
                  </a:lnTo>
                  <a:lnTo>
                    <a:pt x="2339" y="4076"/>
                  </a:lnTo>
                  <a:lnTo>
                    <a:pt x="2113" y="3855"/>
                  </a:lnTo>
                  <a:lnTo>
                    <a:pt x="2113" y="3711"/>
                  </a:lnTo>
                  <a:cubicBezTo>
                    <a:pt x="2157" y="3715"/>
                    <a:pt x="2205" y="3715"/>
                    <a:pt x="2248" y="3715"/>
                  </a:cubicBezTo>
                  <a:lnTo>
                    <a:pt x="2445" y="3715"/>
                  </a:lnTo>
                  <a:cubicBezTo>
                    <a:pt x="2489" y="3715"/>
                    <a:pt x="2537" y="3715"/>
                    <a:pt x="2580" y="3711"/>
                  </a:cubicBezTo>
                  <a:close/>
                  <a:moveTo>
                    <a:pt x="2291" y="1"/>
                  </a:moveTo>
                  <a:cubicBezTo>
                    <a:pt x="1483" y="1"/>
                    <a:pt x="824" y="655"/>
                    <a:pt x="824" y="1464"/>
                  </a:cubicBezTo>
                  <a:lnTo>
                    <a:pt x="824" y="1848"/>
                  </a:lnTo>
                  <a:cubicBezTo>
                    <a:pt x="391" y="2200"/>
                    <a:pt x="612" y="2902"/>
                    <a:pt x="1170" y="2941"/>
                  </a:cubicBezTo>
                  <a:lnTo>
                    <a:pt x="1170" y="2936"/>
                  </a:lnTo>
                  <a:cubicBezTo>
                    <a:pt x="1257" y="3201"/>
                    <a:pt x="1435" y="3422"/>
                    <a:pt x="1675" y="3561"/>
                  </a:cubicBezTo>
                  <a:lnTo>
                    <a:pt x="1675" y="3682"/>
                  </a:lnTo>
                  <a:lnTo>
                    <a:pt x="780" y="4033"/>
                  </a:lnTo>
                  <a:cubicBezTo>
                    <a:pt x="699" y="4062"/>
                    <a:pt x="1" y="4341"/>
                    <a:pt x="1" y="5231"/>
                  </a:cubicBezTo>
                  <a:lnTo>
                    <a:pt x="1" y="6006"/>
                  </a:lnTo>
                  <a:cubicBezTo>
                    <a:pt x="1" y="6126"/>
                    <a:pt x="97" y="6222"/>
                    <a:pt x="217" y="6222"/>
                  </a:cubicBezTo>
                  <a:lnTo>
                    <a:pt x="776" y="6222"/>
                  </a:lnTo>
                  <a:cubicBezTo>
                    <a:pt x="1064" y="6222"/>
                    <a:pt x="1064" y="5789"/>
                    <a:pt x="776" y="5789"/>
                  </a:cubicBezTo>
                  <a:lnTo>
                    <a:pt x="439" y="5789"/>
                  </a:lnTo>
                  <a:lnTo>
                    <a:pt x="439" y="5231"/>
                  </a:lnTo>
                  <a:cubicBezTo>
                    <a:pt x="439" y="4630"/>
                    <a:pt x="910" y="4447"/>
                    <a:pt x="930" y="4442"/>
                  </a:cubicBezTo>
                  <a:lnTo>
                    <a:pt x="939" y="4437"/>
                  </a:lnTo>
                  <a:lnTo>
                    <a:pt x="1757" y="4120"/>
                  </a:lnTo>
                  <a:lnTo>
                    <a:pt x="2190" y="4538"/>
                  </a:lnTo>
                  <a:cubicBezTo>
                    <a:pt x="2234" y="4577"/>
                    <a:pt x="2286" y="4601"/>
                    <a:pt x="2344" y="4601"/>
                  </a:cubicBezTo>
                  <a:cubicBezTo>
                    <a:pt x="2402" y="4601"/>
                    <a:pt x="2460" y="4577"/>
                    <a:pt x="2498" y="4533"/>
                  </a:cubicBezTo>
                  <a:lnTo>
                    <a:pt x="2912" y="4105"/>
                  </a:lnTo>
                  <a:lnTo>
                    <a:pt x="3725" y="4432"/>
                  </a:lnTo>
                  <a:lnTo>
                    <a:pt x="3740" y="4437"/>
                  </a:lnTo>
                  <a:cubicBezTo>
                    <a:pt x="3744" y="4437"/>
                    <a:pt x="4230" y="4610"/>
                    <a:pt x="4230" y="5226"/>
                  </a:cubicBezTo>
                  <a:lnTo>
                    <a:pt x="4230" y="5784"/>
                  </a:lnTo>
                  <a:lnTo>
                    <a:pt x="1468" y="5784"/>
                  </a:lnTo>
                  <a:cubicBezTo>
                    <a:pt x="1175" y="5784"/>
                    <a:pt x="1175" y="6222"/>
                    <a:pt x="1468" y="6222"/>
                  </a:cubicBezTo>
                  <a:lnTo>
                    <a:pt x="4447" y="6222"/>
                  </a:lnTo>
                  <a:cubicBezTo>
                    <a:pt x="4567" y="6222"/>
                    <a:pt x="4663" y="6121"/>
                    <a:pt x="4663" y="6001"/>
                  </a:cubicBezTo>
                  <a:lnTo>
                    <a:pt x="4663" y="5231"/>
                  </a:lnTo>
                  <a:cubicBezTo>
                    <a:pt x="4663" y="4346"/>
                    <a:pt x="3971" y="4062"/>
                    <a:pt x="3884" y="4033"/>
                  </a:cubicBezTo>
                  <a:lnTo>
                    <a:pt x="3013" y="3682"/>
                  </a:lnTo>
                  <a:lnTo>
                    <a:pt x="3013" y="3561"/>
                  </a:lnTo>
                  <a:cubicBezTo>
                    <a:pt x="3254" y="3422"/>
                    <a:pt x="3432" y="3201"/>
                    <a:pt x="3518" y="2936"/>
                  </a:cubicBezTo>
                  <a:cubicBezTo>
                    <a:pt x="4067" y="2893"/>
                    <a:pt x="4283" y="2200"/>
                    <a:pt x="3855" y="1848"/>
                  </a:cubicBezTo>
                  <a:lnTo>
                    <a:pt x="3855" y="1464"/>
                  </a:lnTo>
                  <a:cubicBezTo>
                    <a:pt x="3855" y="655"/>
                    <a:pt x="3201" y="1"/>
                    <a:pt x="239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2" name="Google Shape;14722;p93"/>
            <p:cNvSpPr/>
            <p:nvPr/>
          </p:nvSpPr>
          <p:spPr>
            <a:xfrm>
              <a:off x="5133501" y="2916396"/>
              <a:ext cx="109185" cy="83718"/>
            </a:xfrm>
            <a:custGeom>
              <a:avLst/>
              <a:gdLst/>
              <a:ahLst/>
              <a:cxnLst/>
              <a:rect l="l" t="t" r="r" b="b"/>
              <a:pathLst>
                <a:path w="4163" h="3192" extrusionOk="0">
                  <a:moveTo>
                    <a:pt x="309" y="0"/>
                  </a:moveTo>
                  <a:cubicBezTo>
                    <a:pt x="86" y="0"/>
                    <a:pt x="0" y="345"/>
                    <a:pt x="248" y="427"/>
                  </a:cubicBezTo>
                  <a:cubicBezTo>
                    <a:pt x="1667" y="894"/>
                    <a:pt x="2880" y="1837"/>
                    <a:pt x="3688" y="3093"/>
                  </a:cubicBezTo>
                  <a:cubicBezTo>
                    <a:pt x="3735" y="3162"/>
                    <a:pt x="3799" y="3191"/>
                    <a:pt x="3863" y="3191"/>
                  </a:cubicBezTo>
                  <a:cubicBezTo>
                    <a:pt x="4015" y="3191"/>
                    <a:pt x="4162" y="3027"/>
                    <a:pt x="4054" y="2857"/>
                  </a:cubicBezTo>
                  <a:cubicBezTo>
                    <a:pt x="3192" y="1515"/>
                    <a:pt x="1898" y="509"/>
                    <a:pt x="387" y="13"/>
                  </a:cubicBezTo>
                  <a:cubicBezTo>
                    <a:pt x="360" y="4"/>
                    <a:pt x="334" y="0"/>
                    <a:pt x="30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3" name="Google Shape;14723;p93"/>
            <p:cNvSpPr/>
            <p:nvPr/>
          </p:nvSpPr>
          <p:spPr>
            <a:xfrm>
              <a:off x="4932651" y="2915924"/>
              <a:ext cx="109238" cy="84164"/>
            </a:xfrm>
            <a:custGeom>
              <a:avLst/>
              <a:gdLst/>
              <a:ahLst/>
              <a:cxnLst/>
              <a:rect l="l" t="t" r="r" b="b"/>
              <a:pathLst>
                <a:path w="4165" h="3209" extrusionOk="0">
                  <a:moveTo>
                    <a:pt x="3855" y="0"/>
                  </a:moveTo>
                  <a:cubicBezTo>
                    <a:pt x="3832" y="0"/>
                    <a:pt x="3808" y="4"/>
                    <a:pt x="3782" y="12"/>
                  </a:cubicBezTo>
                  <a:cubicBezTo>
                    <a:pt x="2247" y="508"/>
                    <a:pt x="933" y="1518"/>
                    <a:pt x="63" y="2870"/>
                  </a:cubicBezTo>
                  <a:cubicBezTo>
                    <a:pt x="0" y="2976"/>
                    <a:pt x="29" y="3111"/>
                    <a:pt x="130" y="3173"/>
                  </a:cubicBezTo>
                  <a:cubicBezTo>
                    <a:pt x="166" y="3198"/>
                    <a:pt x="207" y="3209"/>
                    <a:pt x="247" y="3209"/>
                  </a:cubicBezTo>
                  <a:cubicBezTo>
                    <a:pt x="319" y="3209"/>
                    <a:pt x="390" y="3173"/>
                    <a:pt x="433" y="3111"/>
                  </a:cubicBezTo>
                  <a:cubicBezTo>
                    <a:pt x="1246" y="1841"/>
                    <a:pt x="2478" y="893"/>
                    <a:pt x="3912" y="431"/>
                  </a:cubicBezTo>
                  <a:cubicBezTo>
                    <a:pt x="4165" y="348"/>
                    <a:pt x="4078" y="0"/>
                    <a:pt x="385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4" name="Google Shape;14724;p93"/>
            <p:cNvSpPr/>
            <p:nvPr/>
          </p:nvSpPr>
          <p:spPr>
            <a:xfrm>
              <a:off x="4931365" y="3177831"/>
              <a:ext cx="91272" cy="76847"/>
            </a:xfrm>
            <a:custGeom>
              <a:avLst/>
              <a:gdLst/>
              <a:ahLst/>
              <a:cxnLst/>
              <a:rect l="l" t="t" r="r" b="b"/>
              <a:pathLst>
                <a:path w="3480" h="2930" extrusionOk="0">
                  <a:moveTo>
                    <a:pt x="303" y="1"/>
                  </a:moveTo>
                  <a:cubicBezTo>
                    <a:pt x="149" y="1"/>
                    <a:pt x="0" y="170"/>
                    <a:pt x="112" y="342"/>
                  </a:cubicBezTo>
                  <a:cubicBezTo>
                    <a:pt x="829" y="1459"/>
                    <a:pt x="1849" y="2349"/>
                    <a:pt x="3052" y="2902"/>
                  </a:cubicBezTo>
                  <a:cubicBezTo>
                    <a:pt x="3089" y="2922"/>
                    <a:pt x="3125" y="2930"/>
                    <a:pt x="3159" y="2930"/>
                  </a:cubicBezTo>
                  <a:cubicBezTo>
                    <a:pt x="3370" y="2930"/>
                    <a:pt x="3479" y="2598"/>
                    <a:pt x="3234" y="2503"/>
                  </a:cubicBezTo>
                  <a:cubicBezTo>
                    <a:pt x="2108" y="1983"/>
                    <a:pt x="1151" y="1156"/>
                    <a:pt x="482" y="107"/>
                  </a:cubicBezTo>
                  <a:cubicBezTo>
                    <a:pt x="435" y="32"/>
                    <a:pt x="368" y="1"/>
                    <a:pt x="30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5" name="Google Shape;14725;p93"/>
            <p:cNvSpPr/>
            <p:nvPr/>
          </p:nvSpPr>
          <p:spPr>
            <a:xfrm>
              <a:off x="5152988" y="3177989"/>
              <a:ext cx="88623" cy="76060"/>
            </a:xfrm>
            <a:custGeom>
              <a:avLst/>
              <a:gdLst/>
              <a:ahLst/>
              <a:cxnLst/>
              <a:rect l="l" t="t" r="r" b="b"/>
              <a:pathLst>
                <a:path w="3379" h="2900" extrusionOk="0">
                  <a:moveTo>
                    <a:pt x="3130" y="0"/>
                  </a:moveTo>
                  <a:cubicBezTo>
                    <a:pt x="3058" y="0"/>
                    <a:pt x="2989" y="36"/>
                    <a:pt x="2945" y="101"/>
                  </a:cubicBezTo>
                  <a:cubicBezTo>
                    <a:pt x="2286" y="1130"/>
                    <a:pt x="1348" y="1958"/>
                    <a:pt x="241" y="2478"/>
                  </a:cubicBezTo>
                  <a:cubicBezTo>
                    <a:pt x="0" y="2581"/>
                    <a:pt x="110" y="2899"/>
                    <a:pt x="317" y="2899"/>
                  </a:cubicBezTo>
                  <a:cubicBezTo>
                    <a:pt x="351" y="2899"/>
                    <a:pt x="386" y="2891"/>
                    <a:pt x="424" y="2872"/>
                  </a:cubicBezTo>
                  <a:cubicBezTo>
                    <a:pt x="1607" y="2319"/>
                    <a:pt x="2608" y="1438"/>
                    <a:pt x="3316" y="336"/>
                  </a:cubicBezTo>
                  <a:cubicBezTo>
                    <a:pt x="3378" y="235"/>
                    <a:pt x="3349" y="101"/>
                    <a:pt x="3248" y="33"/>
                  </a:cubicBezTo>
                  <a:cubicBezTo>
                    <a:pt x="3211" y="11"/>
                    <a:pt x="3170" y="0"/>
                    <a:pt x="313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6" name="Google Shape;14726;p93"/>
            <p:cNvSpPr/>
            <p:nvPr/>
          </p:nvSpPr>
          <p:spPr>
            <a:xfrm>
              <a:off x="4905872" y="3007484"/>
              <a:ext cx="122456" cy="163319"/>
            </a:xfrm>
            <a:custGeom>
              <a:avLst/>
              <a:gdLst/>
              <a:ahLst/>
              <a:cxnLst/>
              <a:rect l="l" t="t" r="r" b="b"/>
              <a:pathLst>
                <a:path w="4669" h="6227" extrusionOk="0">
                  <a:moveTo>
                    <a:pt x="2397" y="423"/>
                  </a:moveTo>
                  <a:cubicBezTo>
                    <a:pt x="2965" y="428"/>
                    <a:pt x="3422" y="885"/>
                    <a:pt x="3427" y="1453"/>
                  </a:cubicBezTo>
                  <a:lnTo>
                    <a:pt x="3427" y="1588"/>
                  </a:lnTo>
                  <a:lnTo>
                    <a:pt x="3408" y="1588"/>
                  </a:lnTo>
                  <a:cubicBezTo>
                    <a:pt x="3109" y="1521"/>
                    <a:pt x="3008" y="1116"/>
                    <a:pt x="3008" y="1116"/>
                  </a:cubicBezTo>
                  <a:cubicBezTo>
                    <a:pt x="2982" y="1007"/>
                    <a:pt x="2888" y="946"/>
                    <a:pt x="2793" y="946"/>
                  </a:cubicBezTo>
                  <a:cubicBezTo>
                    <a:pt x="2728" y="946"/>
                    <a:pt x="2663" y="974"/>
                    <a:pt x="2619" y="1035"/>
                  </a:cubicBezTo>
                  <a:cubicBezTo>
                    <a:pt x="2224" y="1583"/>
                    <a:pt x="1348" y="1588"/>
                    <a:pt x="1339" y="1588"/>
                  </a:cubicBezTo>
                  <a:lnTo>
                    <a:pt x="1286" y="1588"/>
                  </a:lnTo>
                  <a:lnTo>
                    <a:pt x="1271" y="1593"/>
                  </a:lnTo>
                  <a:lnTo>
                    <a:pt x="1266" y="1593"/>
                  </a:lnTo>
                  <a:lnTo>
                    <a:pt x="1266" y="1453"/>
                  </a:lnTo>
                  <a:cubicBezTo>
                    <a:pt x="1266" y="885"/>
                    <a:pt x="1728" y="428"/>
                    <a:pt x="2291" y="423"/>
                  </a:cubicBezTo>
                  <a:close/>
                  <a:moveTo>
                    <a:pt x="3576" y="2194"/>
                  </a:moveTo>
                  <a:lnTo>
                    <a:pt x="3600" y="2199"/>
                  </a:lnTo>
                  <a:cubicBezTo>
                    <a:pt x="3672" y="2276"/>
                    <a:pt x="3663" y="2401"/>
                    <a:pt x="3576" y="2464"/>
                  </a:cubicBezTo>
                  <a:lnTo>
                    <a:pt x="3576" y="2194"/>
                  </a:lnTo>
                  <a:close/>
                  <a:moveTo>
                    <a:pt x="1117" y="2194"/>
                  </a:moveTo>
                  <a:lnTo>
                    <a:pt x="1117" y="2473"/>
                  </a:lnTo>
                  <a:cubicBezTo>
                    <a:pt x="1031" y="2411"/>
                    <a:pt x="1011" y="2286"/>
                    <a:pt x="1084" y="2204"/>
                  </a:cubicBezTo>
                  <a:cubicBezTo>
                    <a:pt x="1093" y="2204"/>
                    <a:pt x="1108" y="2199"/>
                    <a:pt x="1117" y="2194"/>
                  </a:cubicBezTo>
                  <a:close/>
                  <a:moveTo>
                    <a:pt x="2724" y="1559"/>
                  </a:moveTo>
                  <a:cubicBezTo>
                    <a:pt x="2821" y="1732"/>
                    <a:pt x="2965" y="1872"/>
                    <a:pt x="3143" y="1963"/>
                  </a:cubicBezTo>
                  <a:lnTo>
                    <a:pt x="3143" y="2584"/>
                  </a:lnTo>
                  <a:cubicBezTo>
                    <a:pt x="3143" y="2969"/>
                    <a:pt x="2830" y="3282"/>
                    <a:pt x="2450" y="3282"/>
                  </a:cubicBezTo>
                  <a:lnTo>
                    <a:pt x="2445" y="3277"/>
                  </a:lnTo>
                  <a:lnTo>
                    <a:pt x="2248" y="3277"/>
                  </a:lnTo>
                  <a:cubicBezTo>
                    <a:pt x="1868" y="3277"/>
                    <a:pt x="1555" y="2969"/>
                    <a:pt x="1555" y="2584"/>
                  </a:cubicBezTo>
                  <a:lnTo>
                    <a:pt x="1555" y="2011"/>
                  </a:lnTo>
                  <a:cubicBezTo>
                    <a:pt x="1839" y="1982"/>
                    <a:pt x="2335" y="1881"/>
                    <a:pt x="2724" y="1559"/>
                  </a:cubicBezTo>
                  <a:close/>
                  <a:moveTo>
                    <a:pt x="2580" y="3705"/>
                  </a:moveTo>
                  <a:lnTo>
                    <a:pt x="2580" y="3825"/>
                  </a:lnTo>
                  <a:lnTo>
                    <a:pt x="2339" y="4076"/>
                  </a:lnTo>
                  <a:lnTo>
                    <a:pt x="2113" y="3854"/>
                  </a:lnTo>
                  <a:lnTo>
                    <a:pt x="2113" y="3705"/>
                  </a:lnTo>
                  <a:cubicBezTo>
                    <a:pt x="2157" y="3715"/>
                    <a:pt x="2205" y="3715"/>
                    <a:pt x="2248" y="3715"/>
                  </a:cubicBezTo>
                  <a:lnTo>
                    <a:pt x="2445" y="3715"/>
                  </a:lnTo>
                  <a:cubicBezTo>
                    <a:pt x="2493" y="3715"/>
                    <a:pt x="2537" y="3715"/>
                    <a:pt x="2580" y="3705"/>
                  </a:cubicBezTo>
                  <a:close/>
                  <a:moveTo>
                    <a:pt x="2291" y="0"/>
                  </a:moveTo>
                  <a:cubicBezTo>
                    <a:pt x="1483" y="0"/>
                    <a:pt x="829" y="654"/>
                    <a:pt x="829" y="1463"/>
                  </a:cubicBezTo>
                  <a:lnTo>
                    <a:pt x="829" y="1848"/>
                  </a:lnTo>
                  <a:cubicBezTo>
                    <a:pt x="391" y="2199"/>
                    <a:pt x="612" y="2901"/>
                    <a:pt x="1170" y="2935"/>
                  </a:cubicBezTo>
                  <a:cubicBezTo>
                    <a:pt x="1257" y="3200"/>
                    <a:pt x="1440" y="3421"/>
                    <a:pt x="1675" y="3561"/>
                  </a:cubicBezTo>
                  <a:lnTo>
                    <a:pt x="1675" y="3681"/>
                  </a:lnTo>
                  <a:lnTo>
                    <a:pt x="780" y="4032"/>
                  </a:lnTo>
                  <a:cubicBezTo>
                    <a:pt x="699" y="4061"/>
                    <a:pt x="1" y="4340"/>
                    <a:pt x="1" y="5230"/>
                  </a:cubicBezTo>
                  <a:lnTo>
                    <a:pt x="1" y="6010"/>
                  </a:lnTo>
                  <a:cubicBezTo>
                    <a:pt x="1" y="6130"/>
                    <a:pt x="97" y="6226"/>
                    <a:pt x="217" y="6226"/>
                  </a:cubicBezTo>
                  <a:lnTo>
                    <a:pt x="776" y="6226"/>
                  </a:lnTo>
                  <a:cubicBezTo>
                    <a:pt x="1064" y="6226"/>
                    <a:pt x="1064" y="5789"/>
                    <a:pt x="776" y="5789"/>
                  </a:cubicBezTo>
                  <a:lnTo>
                    <a:pt x="439" y="5789"/>
                  </a:lnTo>
                  <a:lnTo>
                    <a:pt x="439" y="5230"/>
                  </a:lnTo>
                  <a:cubicBezTo>
                    <a:pt x="439" y="4629"/>
                    <a:pt x="910" y="4446"/>
                    <a:pt x="930" y="4441"/>
                  </a:cubicBezTo>
                  <a:lnTo>
                    <a:pt x="939" y="4441"/>
                  </a:lnTo>
                  <a:lnTo>
                    <a:pt x="1757" y="4119"/>
                  </a:lnTo>
                  <a:lnTo>
                    <a:pt x="2190" y="4542"/>
                  </a:lnTo>
                  <a:cubicBezTo>
                    <a:pt x="2234" y="4581"/>
                    <a:pt x="2287" y="4600"/>
                    <a:pt x="2344" y="4600"/>
                  </a:cubicBezTo>
                  <a:cubicBezTo>
                    <a:pt x="2407" y="4600"/>
                    <a:pt x="2460" y="4576"/>
                    <a:pt x="2498" y="4533"/>
                  </a:cubicBezTo>
                  <a:lnTo>
                    <a:pt x="2912" y="4109"/>
                  </a:lnTo>
                  <a:lnTo>
                    <a:pt x="3725" y="4436"/>
                  </a:lnTo>
                  <a:lnTo>
                    <a:pt x="3735" y="4436"/>
                  </a:lnTo>
                  <a:cubicBezTo>
                    <a:pt x="3759" y="4446"/>
                    <a:pt x="4230" y="4619"/>
                    <a:pt x="4230" y="5226"/>
                  </a:cubicBezTo>
                  <a:lnTo>
                    <a:pt x="4230" y="5784"/>
                  </a:lnTo>
                  <a:lnTo>
                    <a:pt x="1469" y="5784"/>
                  </a:lnTo>
                  <a:cubicBezTo>
                    <a:pt x="1180" y="5784"/>
                    <a:pt x="1180" y="6222"/>
                    <a:pt x="1469" y="6222"/>
                  </a:cubicBezTo>
                  <a:lnTo>
                    <a:pt x="4447" y="6222"/>
                  </a:lnTo>
                  <a:cubicBezTo>
                    <a:pt x="4567" y="6222"/>
                    <a:pt x="4668" y="6125"/>
                    <a:pt x="4668" y="6005"/>
                  </a:cubicBezTo>
                  <a:lnTo>
                    <a:pt x="4668" y="5226"/>
                  </a:lnTo>
                  <a:cubicBezTo>
                    <a:pt x="4668" y="4340"/>
                    <a:pt x="3975" y="4061"/>
                    <a:pt x="3889" y="4032"/>
                  </a:cubicBezTo>
                  <a:lnTo>
                    <a:pt x="3018" y="3681"/>
                  </a:lnTo>
                  <a:lnTo>
                    <a:pt x="3018" y="3561"/>
                  </a:lnTo>
                  <a:cubicBezTo>
                    <a:pt x="3254" y="3421"/>
                    <a:pt x="3437" y="3200"/>
                    <a:pt x="3523" y="2935"/>
                  </a:cubicBezTo>
                  <a:cubicBezTo>
                    <a:pt x="4072" y="2892"/>
                    <a:pt x="4288" y="2199"/>
                    <a:pt x="3860" y="1848"/>
                  </a:cubicBezTo>
                  <a:lnTo>
                    <a:pt x="3860" y="1463"/>
                  </a:lnTo>
                  <a:cubicBezTo>
                    <a:pt x="3860" y="654"/>
                    <a:pt x="3206" y="0"/>
                    <a:pt x="239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7" name="Google Shape;14727;p93"/>
            <p:cNvSpPr/>
            <p:nvPr/>
          </p:nvSpPr>
          <p:spPr>
            <a:xfrm>
              <a:off x="5146300" y="3007484"/>
              <a:ext cx="122430" cy="163319"/>
            </a:xfrm>
            <a:custGeom>
              <a:avLst/>
              <a:gdLst/>
              <a:ahLst/>
              <a:cxnLst/>
              <a:rect l="l" t="t" r="r" b="b"/>
              <a:pathLst>
                <a:path w="4668" h="6227" extrusionOk="0">
                  <a:moveTo>
                    <a:pt x="2397" y="423"/>
                  </a:moveTo>
                  <a:cubicBezTo>
                    <a:pt x="2964" y="423"/>
                    <a:pt x="3421" y="885"/>
                    <a:pt x="3421" y="1453"/>
                  </a:cubicBezTo>
                  <a:lnTo>
                    <a:pt x="3421" y="1588"/>
                  </a:lnTo>
                  <a:lnTo>
                    <a:pt x="3407" y="1588"/>
                  </a:lnTo>
                  <a:cubicBezTo>
                    <a:pt x="3104" y="1521"/>
                    <a:pt x="3008" y="1116"/>
                    <a:pt x="3003" y="1116"/>
                  </a:cubicBezTo>
                  <a:cubicBezTo>
                    <a:pt x="2980" y="1007"/>
                    <a:pt x="2885" y="946"/>
                    <a:pt x="2789" y="946"/>
                  </a:cubicBezTo>
                  <a:cubicBezTo>
                    <a:pt x="2724" y="946"/>
                    <a:pt x="2658" y="974"/>
                    <a:pt x="2613" y="1035"/>
                  </a:cubicBezTo>
                  <a:cubicBezTo>
                    <a:pt x="2223" y="1583"/>
                    <a:pt x="1348" y="1588"/>
                    <a:pt x="1338" y="1588"/>
                  </a:cubicBezTo>
                  <a:lnTo>
                    <a:pt x="1285" y="1588"/>
                  </a:lnTo>
                  <a:lnTo>
                    <a:pt x="1271" y="1593"/>
                  </a:lnTo>
                  <a:lnTo>
                    <a:pt x="1266" y="1593"/>
                  </a:lnTo>
                  <a:lnTo>
                    <a:pt x="1266" y="1453"/>
                  </a:lnTo>
                  <a:cubicBezTo>
                    <a:pt x="1266" y="885"/>
                    <a:pt x="1723" y="423"/>
                    <a:pt x="2291" y="423"/>
                  </a:cubicBezTo>
                  <a:close/>
                  <a:moveTo>
                    <a:pt x="3575" y="2194"/>
                  </a:moveTo>
                  <a:lnTo>
                    <a:pt x="3599" y="2199"/>
                  </a:lnTo>
                  <a:cubicBezTo>
                    <a:pt x="3672" y="2276"/>
                    <a:pt x="3662" y="2401"/>
                    <a:pt x="3575" y="2464"/>
                  </a:cubicBezTo>
                  <a:lnTo>
                    <a:pt x="3575" y="2194"/>
                  </a:lnTo>
                  <a:close/>
                  <a:moveTo>
                    <a:pt x="1117" y="2194"/>
                  </a:moveTo>
                  <a:lnTo>
                    <a:pt x="1117" y="2473"/>
                  </a:lnTo>
                  <a:cubicBezTo>
                    <a:pt x="1025" y="2411"/>
                    <a:pt x="1011" y="2286"/>
                    <a:pt x="1078" y="2204"/>
                  </a:cubicBezTo>
                  <a:cubicBezTo>
                    <a:pt x="1093" y="2204"/>
                    <a:pt x="1102" y="2199"/>
                    <a:pt x="1117" y="2194"/>
                  </a:cubicBezTo>
                  <a:close/>
                  <a:moveTo>
                    <a:pt x="2724" y="1559"/>
                  </a:moveTo>
                  <a:cubicBezTo>
                    <a:pt x="2820" y="1732"/>
                    <a:pt x="2964" y="1872"/>
                    <a:pt x="3142" y="1963"/>
                  </a:cubicBezTo>
                  <a:lnTo>
                    <a:pt x="3142" y="2584"/>
                  </a:lnTo>
                  <a:cubicBezTo>
                    <a:pt x="3142" y="2969"/>
                    <a:pt x="2830" y="3282"/>
                    <a:pt x="2445" y="3282"/>
                  </a:cubicBezTo>
                  <a:lnTo>
                    <a:pt x="2445" y="3277"/>
                  </a:lnTo>
                  <a:lnTo>
                    <a:pt x="2247" y="3277"/>
                  </a:lnTo>
                  <a:cubicBezTo>
                    <a:pt x="1862" y="3277"/>
                    <a:pt x="1554" y="2969"/>
                    <a:pt x="1554" y="2584"/>
                  </a:cubicBezTo>
                  <a:lnTo>
                    <a:pt x="1554" y="2011"/>
                  </a:lnTo>
                  <a:cubicBezTo>
                    <a:pt x="1838" y="1982"/>
                    <a:pt x="2334" y="1881"/>
                    <a:pt x="2724" y="1559"/>
                  </a:cubicBezTo>
                  <a:close/>
                  <a:moveTo>
                    <a:pt x="2579" y="3705"/>
                  </a:moveTo>
                  <a:lnTo>
                    <a:pt x="2579" y="3825"/>
                  </a:lnTo>
                  <a:lnTo>
                    <a:pt x="2339" y="4076"/>
                  </a:lnTo>
                  <a:lnTo>
                    <a:pt x="2113" y="3854"/>
                  </a:lnTo>
                  <a:lnTo>
                    <a:pt x="2113" y="3705"/>
                  </a:lnTo>
                  <a:cubicBezTo>
                    <a:pt x="2156" y="3715"/>
                    <a:pt x="2204" y="3715"/>
                    <a:pt x="2247" y="3715"/>
                  </a:cubicBezTo>
                  <a:lnTo>
                    <a:pt x="2445" y="3715"/>
                  </a:lnTo>
                  <a:cubicBezTo>
                    <a:pt x="2488" y="3715"/>
                    <a:pt x="2536" y="3715"/>
                    <a:pt x="2579" y="3705"/>
                  </a:cubicBezTo>
                  <a:close/>
                  <a:moveTo>
                    <a:pt x="2291" y="0"/>
                  </a:moveTo>
                  <a:cubicBezTo>
                    <a:pt x="1482" y="0"/>
                    <a:pt x="828" y="654"/>
                    <a:pt x="828" y="1463"/>
                  </a:cubicBezTo>
                  <a:lnTo>
                    <a:pt x="828" y="1848"/>
                  </a:lnTo>
                  <a:cubicBezTo>
                    <a:pt x="390" y="2199"/>
                    <a:pt x="611" y="2901"/>
                    <a:pt x="1170" y="2935"/>
                  </a:cubicBezTo>
                  <a:cubicBezTo>
                    <a:pt x="1256" y="3200"/>
                    <a:pt x="1439" y="3421"/>
                    <a:pt x="1675" y="3561"/>
                  </a:cubicBezTo>
                  <a:lnTo>
                    <a:pt x="1675" y="3681"/>
                  </a:lnTo>
                  <a:lnTo>
                    <a:pt x="785" y="4032"/>
                  </a:lnTo>
                  <a:cubicBezTo>
                    <a:pt x="698" y="4061"/>
                    <a:pt x="0" y="4340"/>
                    <a:pt x="0" y="5230"/>
                  </a:cubicBezTo>
                  <a:lnTo>
                    <a:pt x="0" y="6010"/>
                  </a:lnTo>
                  <a:cubicBezTo>
                    <a:pt x="0" y="6130"/>
                    <a:pt x="97" y="6226"/>
                    <a:pt x="217" y="6226"/>
                  </a:cubicBezTo>
                  <a:lnTo>
                    <a:pt x="775" y="6226"/>
                  </a:lnTo>
                  <a:cubicBezTo>
                    <a:pt x="1064" y="6226"/>
                    <a:pt x="1064" y="5789"/>
                    <a:pt x="775" y="5789"/>
                  </a:cubicBezTo>
                  <a:lnTo>
                    <a:pt x="438" y="5789"/>
                  </a:lnTo>
                  <a:lnTo>
                    <a:pt x="438" y="5230"/>
                  </a:lnTo>
                  <a:cubicBezTo>
                    <a:pt x="438" y="4629"/>
                    <a:pt x="910" y="4446"/>
                    <a:pt x="929" y="4441"/>
                  </a:cubicBezTo>
                  <a:lnTo>
                    <a:pt x="939" y="4441"/>
                  </a:lnTo>
                  <a:lnTo>
                    <a:pt x="1757" y="4119"/>
                  </a:lnTo>
                  <a:lnTo>
                    <a:pt x="2190" y="4542"/>
                  </a:lnTo>
                  <a:cubicBezTo>
                    <a:pt x="2233" y="4581"/>
                    <a:pt x="2286" y="4600"/>
                    <a:pt x="2344" y="4600"/>
                  </a:cubicBezTo>
                  <a:cubicBezTo>
                    <a:pt x="2406" y="4600"/>
                    <a:pt x="2459" y="4576"/>
                    <a:pt x="2498" y="4533"/>
                  </a:cubicBezTo>
                  <a:lnTo>
                    <a:pt x="2911" y="4109"/>
                  </a:lnTo>
                  <a:lnTo>
                    <a:pt x="3725" y="4436"/>
                  </a:lnTo>
                  <a:lnTo>
                    <a:pt x="3734" y="4436"/>
                  </a:lnTo>
                  <a:cubicBezTo>
                    <a:pt x="3758" y="4446"/>
                    <a:pt x="4230" y="4619"/>
                    <a:pt x="4230" y="5226"/>
                  </a:cubicBezTo>
                  <a:lnTo>
                    <a:pt x="4230" y="5784"/>
                  </a:lnTo>
                  <a:lnTo>
                    <a:pt x="1468" y="5784"/>
                  </a:lnTo>
                  <a:cubicBezTo>
                    <a:pt x="1179" y="5784"/>
                    <a:pt x="1179" y="6222"/>
                    <a:pt x="1468" y="6222"/>
                  </a:cubicBezTo>
                  <a:lnTo>
                    <a:pt x="4446" y="6222"/>
                  </a:lnTo>
                  <a:cubicBezTo>
                    <a:pt x="4567" y="6222"/>
                    <a:pt x="4668" y="6121"/>
                    <a:pt x="4668" y="6000"/>
                  </a:cubicBezTo>
                  <a:lnTo>
                    <a:pt x="4668" y="5226"/>
                  </a:lnTo>
                  <a:cubicBezTo>
                    <a:pt x="4668" y="4340"/>
                    <a:pt x="3975" y="4061"/>
                    <a:pt x="3888" y="4032"/>
                  </a:cubicBezTo>
                  <a:lnTo>
                    <a:pt x="3017" y="3681"/>
                  </a:lnTo>
                  <a:lnTo>
                    <a:pt x="3017" y="3561"/>
                  </a:lnTo>
                  <a:cubicBezTo>
                    <a:pt x="3253" y="3421"/>
                    <a:pt x="3436" y="3200"/>
                    <a:pt x="3522" y="2935"/>
                  </a:cubicBezTo>
                  <a:cubicBezTo>
                    <a:pt x="4071" y="2892"/>
                    <a:pt x="4288" y="2199"/>
                    <a:pt x="3859" y="1848"/>
                  </a:cubicBezTo>
                  <a:lnTo>
                    <a:pt x="3859" y="1463"/>
                  </a:lnTo>
                  <a:cubicBezTo>
                    <a:pt x="3859" y="654"/>
                    <a:pt x="3205" y="0"/>
                    <a:pt x="239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8" name="Google Shape;14728;p93"/>
            <p:cNvSpPr/>
            <p:nvPr/>
          </p:nvSpPr>
          <p:spPr>
            <a:xfrm>
              <a:off x="5025889" y="3107174"/>
              <a:ext cx="122325" cy="163319"/>
            </a:xfrm>
            <a:custGeom>
              <a:avLst/>
              <a:gdLst/>
              <a:ahLst/>
              <a:cxnLst/>
              <a:rect l="l" t="t" r="r" b="b"/>
              <a:pathLst>
                <a:path w="4664" h="6227" extrusionOk="0">
                  <a:moveTo>
                    <a:pt x="2397" y="433"/>
                  </a:moveTo>
                  <a:cubicBezTo>
                    <a:pt x="2960" y="433"/>
                    <a:pt x="3422" y="895"/>
                    <a:pt x="3422" y="1463"/>
                  </a:cubicBezTo>
                  <a:lnTo>
                    <a:pt x="3422" y="1598"/>
                  </a:lnTo>
                  <a:lnTo>
                    <a:pt x="3408" y="1598"/>
                  </a:lnTo>
                  <a:cubicBezTo>
                    <a:pt x="3104" y="1530"/>
                    <a:pt x="3003" y="1126"/>
                    <a:pt x="3003" y="1126"/>
                  </a:cubicBezTo>
                  <a:cubicBezTo>
                    <a:pt x="2980" y="1017"/>
                    <a:pt x="2886" y="956"/>
                    <a:pt x="2789" y="956"/>
                  </a:cubicBezTo>
                  <a:cubicBezTo>
                    <a:pt x="2724" y="956"/>
                    <a:pt x="2658" y="984"/>
                    <a:pt x="2614" y="1044"/>
                  </a:cubicBezTo>
                  <a:cubicBezTo>
                    <a:pt x="2224" y="1588"/>
                    <a:pt x="1348" y="1593"/>
                    <a:pt x="1334" y="1593"/>
                  </a:cubicBezTo>
                  <a:lnTo>
                    <a:pt x="1266" y="1593"/>
                  </a:lnTo>
                  <a:lnTo>
                    <a:pt x="1266" y="1463"/>
                  </a:lnTo>
                  <a:cubicBezTo>
                    <a:pt x="1262" y="895"/>
                    <a:pt x="1723" y="433"/>
                    <a:pt x="2291" y="433"/>
                  </a:cubicBezTo>
                  <a:close/>
                  <a:moveTo>
                    <a:pt x="3576" y="2194"/>
                  </a:moveTo>
                  <a:lnTo>
                    <a:pt x="3600" y="2199"/>
                  </a:lnTo>
                  <a:cubicBezTo>
                    <a:pt x="3672" y="2281"/>
                    <a:pt x="3663" y="2401"/>
                    <a:pt x="3576" y="2469"/>
                  </a:cubicBezTo>
                  <a:lnTo>
                    <a:pt x="3576" y="2194"/>
                  </a:lnTo>
                  <a:close/>
                  <a:moveTo>
                    <a:pt x="1117" y="2199"/>
                  </a:moveTo>
                  <a:lnTo>
                    <a:pt x="1117" y="2473"/>
                  </a:lnTo>
                  <a:cubicBezTo>
                    <a:pt x="1064" y="2440"/>
                    <a:pt x="1035" y="2382"/>
                    <a:pt x="1035" y="2324"/>
                  </a:cubicBezTo>
                  <a:cubicBezTo>
                    <a:pt x="1035" y="2281"/>
                    <a:pt x="1050" y="2238"/>
                    <a:pt x="1079" y="2204"/>
                  </a:cubicBezTo>
                  <a:cubicBezTo>
                    <a:pt x="1093" y="2204"/>
                    <a:pt x="1103" y="2199"/>
                    <a:pt x="1117" y="2199"/>
                  </a:cubicBezTo>
                  <a:close/>
                  <a:moveTo>
                    <a:pt x="2720" y="1559"/>
                  </a:moveTo>
                  <a:cubicBezTo>
                    <a:pt x="2816" y="1732"/>
                    <a:pt x="2965" y="1872"/>
                    <a:pt x="3143" y="1963"/>
                  </a:cubicBezTo>
                  <a:lnTo>
                    <a:pt x="3143" y="2584"/>
                  </a:lnTo>
                  <a:cubicBezTo>
                    <a:pt x="3138" y="2969"/>
                    <a:pt x="2830" y="3277"/>
                    <a:pt x="2445" y="3282"/>
                  </a:cubicBezTo>
                  <a:lnTo>
                    <a:pt x="2248" y="3282"/>
                  </a:lnTo>
                  <a:cubicBezTo>
                    <a:pt x="1868" y="3277"/>
                    <a:pt x="1555" y="2969"/>
                    <a:pt x="1555" y="2584"/>
                  </a:cubicBezTo>
                  <a:lnTo>
                    <a:pt x="1555" y="2012"/>
                  </a:lnTo>
                  <a:lnTo>
                    <a:pt x="1550" y="2012"/>
                  </a:lnTo>
                  <a:cubicBezTo>
                    <a:pt x="1834" y="1983"/>
                    <a:pt x="2335" y="1882"/>
                    <a:pt x="2720" y="1559"/>
                  </a:cubicBezTo>
                  <a:close/>
                  <a:moveTo>
                    <a:pt x="2580" y="3710"/>
                  </a:moveTo>
                  <a:lnTo>
                    <a:pt x="2580" y="3830"/>
                  </a:lnTo>
                  <a:lnTo>
                    <a:pt x="2339" y="4076"/>
                  </a:lnTo>
                  <a:lnTo>
                    <a:pt x="2113" y="3854"/>
                  </a:lnTo>
                  <a:lnTo>
                    <a:pt x="2113" y="3710"/>
                  </a:lnTo>
                  <a:cubicBezTo>
                    <a:pt x="2157" y="3715"/>
                    <a:pt x="2200" y="3715"/>
                    <a:pt x="2248" y="3715"/>
                  </a:cubicBezTo>
                  <a:lnTo>
                    <a:pt x="2445" y="3715"/>
                  </a:lnTo>
                  <a:cubicBezTo>
                    <a:pt x="2489" y="3715"/>
                    <a:pt x="2532" y="3715"/>
                    <a:pt x="2580" y="3710"/>
                  </a:cubicBezTo>
                  <a:close/>
                  <a:moveTo>
                    <a:pt x="2291" y="0"/>
                  </a:moveTo>
                  <a:cubicBezTo>
                    <a:pt x="1483" y="0"/>
                    <a:pt x="829" y="655"/>
                    <a:pt x="829" y="1463"/>
                  </a:cubicBezTo>
                  <a:lnTo>
                    <a:pt x="829" y="1848"/>
                  </a:lnTo>
                  <a:cubicBezTo>
                    <a:pt x="391" y="2199"/>
                    <a:pt x="612" y="2902"/>
                    <a:pt x="1170" y="2940"/>
                  </a:cubicBezTo>
                  <a:cubicBezTo>
                    <a:pt x="1257" y="3200"/>
                    <a:pt x="1435" y="3421"/>
                    <a:pt x="1675" y="3561"/>
                  </a:cubicBezTo>
                  <a:lnTo>
                    <a:pt x="1675" y="3681"/>
                  </a:lnTo>
                  <a:lnTo>
                    <a:pt x="780" y="4032"/>
                  </a:lnTo>
                  <a:cubicBezTo>
                    <a:pt x="699" y="4061"/>
                    <a:pt x="1" y="4340"/>
                    <a:pt x="1" y="5231"/>
                  </a:cubicBezTo>
                  <a:lnTo>
                    <a:pt x="1" y="6010"/>
                  </a:lnTo>
                  <a:cubicBezTo>
                    <a:pt x="1" y="6130"/>
                    <a:pt x="97" y="6227"/>
                    <a:pt x="217" y="6227"/>
                  </a:cubicBezTo>
                  <a:lnTo>
                    <a:pt x="771" y="6227"/>
                  </a:lnTo>
                  <a:cubicBezTo>
                    <a:pt x="1064" y="6227"/>
                    <a:pt x="1064" y="5789"/>
                    <a:pt x="771" y="5789"/>
                  </a:cubicBezTo>
                  <a:lnTo>
                    <a:pt x="434" y="5789"/>
                  </a:lnTo>
                  <a:lnTo>
                    <a:pt x="434" y="5231"/>
                  </a:lnTo>
                  <a:cubicBezTo>
                    <a:pt x="434" y="4629"/>
                    <a:pt x="910" y="4446"/>
                    <a:pt x="925" y="4446"/>
                  </a:cubicBezTo>
                  <a:lnTo>
                    <a:pt x="939" y="4441"/>
                  </a:lnTo>
                  <a:lnTo>
                    <a:pt x="1757" y="4119"/>
                  </a:lnTo>
                  <a:lnTo>
                    <a:pt x="2190" y="4543"/>
                  </a:lnTo>
                  <a:cubicBezTo>
                    <a:pt x="2229" y="4581"/>
                    <a:pt x="2286" y="4600"/>
                    <a:pt x="2339" y="4600"/>
                  </a:cubicBezTo>
                  <a:lnTo>
                    <a:pt x="2344" y="4600"/>
                  </a:lnTo>
                  <a:cubicBezTo>
                    <a:pt x="2402" y="4600"/>
                    <a:pt x="2460" y="4576"/>
                    <a:pt x="2498" y="4533"/>
                  </a:cubicBezTo>
                  <a:lnTo>
                    <a:pt x="2907" y="4109"/>
                  </a:lnTo>
                  <a:lnTo>
                    <a:pt x="3725" y="4437"/>
                  </a:lnTo>
                  <a:lnTo>
                    <a:pt x="3735" y="4441"/>
                  </a:lnTo>
                  <a:cubicBezTo>
                    <a:pt x="3754" y="4446"/>
                    <a:pt x="4230" y="4620"/>
                    <a:pt x="4230" y="5226"/>
                  </a:cubicBezTo>
                  <a:lnTo>
                    <a:pt x="4230" y="5784"/>
                  </a:lnTo>
                  <a:lnTo>
                    <a:pt x="1468" y="5784"/>
                  </a:lnTo>
                  <a:cubicBezTo>
                    <a:pt x="1175" y="5784"/>
                    <a:pt x="1175" y="6222"/>
                    <a:pt x="1468" y="6222"/>
                  </a:cubicBezTo>
                  <a:lnTo>
                    <a:pt x="4447" y="6222"/>
                  </a:lnTo>
                  <a:cubicBezTo>
                    <a:pt x="4567" y="6222"/>
                    <a:pt x="4663" y="6126"/>
                    <a:pt x="4663" y="6000"/>
                  </a:cubicBezTo>
                  <a:lnTo>
                    <a:pt x="4663" y="5226"/>
                  </a:lnTo>
                  <a:cubicBezTo>
                    <a:pt x="4663" y="4340"/>
                    <a:pt x="3971" y="4061"/>
                    <a:pt x="3884" y="4032"/>
                  </a:cubicBezTo>
                  <a:lnTo>
                    <a:pt x="3018" y="3681"/>
                  </a:lnTo>
                  <a:lnTo>
                    <a:pt x="3018" y="3561"/>
                  </a:lnTo>
                  <a:cubicBezTo>
                    <a:pt x="3254" y="3421"/>
                    <a:pt x="3432" y="3200"/>
                    <a:pt x="3518" y="2935"/>
                  </a:cubicBezTo>
                  <a:cubicBezTo>
                    <a:pt x="4072" y="2892"/>
                    <a:pt x="4288" y="2199"/>
                    <a:pt x="3860" y="1848"/>
                  </a:cubicBezTo>
                  <a:lnTo>
                    <a:pt x="3860" y="1463"/>
                  </a:lnTo>
                  <a:cubicBezTo>
                    <a:pt x="3860" y="655"/>
                    <a:pt x="3201" y="0"/>
                    <a:pt x="239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29" name="Google Shape;14729;p93"/>
          <p:cNvGrpSpPr/>
          <p:nvPr/>
        </p:nvGrpSpPr>
        <p:grpSpPr>
          <a:xfrm>
            <a:off x="5816176" y="2723061"/>
            <a:ext cx="294823" cy="362831"/>
            <a:chOff x="5816176" y="2907636"/>
            <a:chExt cx="294823" cy="362831"/>
          </a:xfrm>
        </p:grpSpPr>
        <p:sp>
          <p:nvSpPr>
            <p:cNvPr id="14730" name="Google Shape;14730;p93"/>
            <p:cNvSpPr/>
            <p:nvPr/>
          </p:nvSpPr>
          <p:spPr>
            <a:xfrm>
              <a:off x="5929374" y="2958386"/>
              <a:ext cx="68165" cy="51249"/>
            </a:xfrm>
            <a:custGeom>
              <a:avLst/>
              <a:gdLst/>
              <a:ahLst/>
              <a:cxnLst/>
              <a:rect l="l" t="t" r="r" b="b"/>
              <a:pathLst>
                <a:path w="2599" h="1954" extrusionOk="0">
                  <a:moveTo>
                    <a:pt x="866" y="0"/>
                  </a:moveTo>
                  <a:lnTo>
                    <a:pt x="866" y="433"/>
                  </a:lnTo>
                  <a:cubicBezTo>
                    <a:pt x="866" y="515"/>
                    <a:pt x="818" y="592"/>
                    <a:pt x="746" y="626"/>
                  </a:cubicBezTo>
                  <a:lnTo>
                    <a:pt x="241" y="881"/>
                  </a:lnTo>
                  <a:cubicBezTo>
                    <a:pt x="92" y="953"/>
                    <a:pt x="0" y="1102"/>
                    <a:pt x="0" y="1271"/>
                  </a:cubicBezTo>
                  <a:lnTo>
                    <a:pt x="0" y="1954"/>
                  </a:lnTo>
                  <a:lnTo>
                    <a:pt x="2598" y="1954"/>
                  </a:lnTo>
                  <a:lnTo>
                    <a:pt x="2598" y="1271"/>
                  </a:lnTo>
                  <a:cubicBezTo>
                    <a:pt x="2598" y="1107"/>
                    <a:pt x="2507" y="953"/>
                    <a:pt x="2358" y="881"/>
                  </a:cubicBezTo>
                  <a:lnTo>
                    <a:pt x="1853" y="626"/>
                  </a:lnTo>
                  <a:cubicBezTo>
                    <a:pt x="1780" y="592"/>
                    <a:pt x="1732" y="515"/>
                    <a:pt x="1732" y="433"/>
                  </a:cubicBezTo>
                  <a:lnTo>
                    <a:pt x="1732" y="0"/>
                  </a:ln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1" name="Google Shape;14731;p93"/>
            <p:cNvSpPr/>
            <p:nvPr/>
          </p:nvSpPr>
          <p:spPr>
            <a:xfrm>
              <a:off x="5929374" y="2976299"/>
              <a:ext cx="68165" cy="33335"/>
            </a:xfrm>
            <a:custGeom>
              <a:avLst/>
              <a:gdLst/>
              <a:ahLst/>
              <a:cxnLst/>
              <a:rect l="l" t="t" r="r" b="b"/>
              <a:pathLst>
                <a:path w="2599" h="1271" extrusionOk="0">
                  <a:moveTo>
                    <a:pt x="635" y="1"/>
                  </a:moveTo>
                  <a:lnTo>
                    <a:pt x="241" y="198"/>
                  </a:lnTo>
                  <a:cubicBezTo>
                    <a:pt x="92" y="270"/>
                    <a:pt x="0" y="419"/>
                    <a:pt x="0" y="588"/>
                  </a:cubicBezTo>
                  <a:lnTo>
                    <a:pt x="0" y="1271"/>
                  </a:lnTo>
                  <a:lnTo>
                    <a:pt x="2598" y="1271"/>
                  </a:lnTo>
                  <a:lnTo>
                    <a:pt x="2598" y="588"/>
                  </a:lnTo>
                  <a:cubicBezTo>
                    <a:pt x="2598" y="424"/>
                    <a:pt x="2507" y="270"/>
                    <a:pt x="2358" y="198"/>
                  </a:cubicBezTo>
                  <a:lnTo>
                    <a:pt x="1963" y="1"/>
                  </a:lnTo>
                  <a:cubicBezTo>
                    <a:pt x="1805" y="193"/>
                    <a:pt x="1569" y="530"/>
                    <a:pt x="1299" y="530"/>
                  </a:cubicBezTo>
                  <a:cubicBezTo>
                    <a:pt x="1030" y="530"/>
                    <a:pt x="794" y="193"/>
                    <a:pt x="635" y="1"/>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2" name="Google Shape;14732;p93"/>
            <p:cNvSpPr/>
            <p:nvPr/>
          </p:nvSpPr>
          <p:spPr>
            <a:xfrm>
              <a:off x="5929479" y="2986397"/>
              <a:ext cx="16943" cy="23238"/>
            </a:xfrm>
            <a:custGeom>
              <a:avLst/>
              <a:gdLst/>
              <a:ahLst/>
              <a:cxnLst/>
              <a:rect l="l" t="t" r="r" b="b"/>
              <a:pathLst>
                <a:path w="646" h="886" extrusionOk="0">
                  <a:moveTo>
                    <a:pt x="54" y="0"/>
                  </a:moveTo>
                  <a:cubicBezTo>
                    <a:pt x="20" y="63"/>
                    <a:pt x="1" y="130"/>
                    <a:pt x="1" y="203"/>
                  </a:cubicBezTo>
                  <a:lnTo>
                    <a:pt x="1" y="886"/>
                  </a:lnTo>
                  <a:lnTo>
                    <a:pt x="646" y="886"/>
                  </a:lnTo>
                  <a:lnTo>
                    <a:pt x="646" y="669"/>
                  </a:lnTo>
                  <a:cubicBezTo>
                    <a:pt x="646" y="530"/>
                    <a:pt x="583" y="400"/>
                    <a:pt x="472" y="323"/>
                  </a:cubicBezTo>
                  <a:lnTo>
                    <a:pt x="54" y="0"/>
                  </a:lnTo>
                  <a:close/>
                </a:path>
              </a:pathLst>
            </a:custGeom>
            <a:solidFill>
              <a:srgbClr val="67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3" name="Google Shape;14733;p93"/>
            <p:cNvSpPr/>
            <p:nvPr/>
          </p:nvSpPr>
          <p:spPr>
            <a:xfrm>
              <a:off x="5980360" y="2986397"/>
              <a:ext cx="17048" cy="23238"/>
            </a:xfrm>
            <a:custGeom>
              <a:avLst/>
              <a:gdLst/>
              <a:ahLst/>
              <a:cxnLst/>
              <a:rect l="l" t="t" r="r" b="b"/>
              <a:pathLst>
                <a:path w="650" h="886" extrusionOk="0">
                  <a:moveTo>
                    <a:pt x="602" y="0"/>
                  </a:moveTo>
                  <a:lnTo>
                    <a:pt x="178" y="323"/>
                  </a:lnTo>
                  <a:cubicBezTo>
                    <a:pt x="67" y="400"/>
                    <a:pt x="5" y="530"/>
                    <a:pt x="5" y="669"/>
                  </a:cubicBezTo>
                  <a:lnTo>
                    <a:pt x="0" y="669"/>
                  </a:lnTo>
                  <a:lnTo>
                    <a:pt x="0" y="886"/>
                  </a:lnTo>
                  <a:lnTo>
                    <a:pt x="650" y="886"/>
                  </a:lnTo>
                  <a:lnTo>
                    <a:pt x="650" y="203"/>
                  </a:lnTo>
                  <a:cubicBezTo>
                    <a:pt x="650" y="130"/>
                    <a:pt x="630" y="63"/>
                    <a:pt x="602" y="0"/>
                  </a:cubicBezTo>
                  <a:close/>
                </a:path>
              </a:pathLst>
            </a:custGeom>
            <a:solidFill>
              <a:srgbClr val="677C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4" name="Google Shape;14734;p93"/>
            <p:cNvSpPr/>
            <p:nvPr/>
          </p:nvSpPr>
          <p:spPr>
            <a:xfrm>
              <a:off x="5940731" y="2913065"/>
              <a:ext cx="45452" cy="51144"/>
            </a:xfrm>
            <a:custGeom>
              <a:avLst/>
              <a:gdLst/>
              <a:ahLst/>
              <a:cxnLst/>
              <a:rect l="l" t="t" r="r" b="b"/>
              <a:pathLst>
                <a:path w="1733" h="1950" extrusionOk="0">
                  <a:moveTo>
                    <a:pt x="650" y="1"/>
                  </a:moveTo>
                  <a:cubicBezTo>
                    <a:pt x="289" y="1"/>
                    <a:pt x="0" y="290"/>
                    <a:pt x="0" y="650"/>
                  </a:cubicBezTo>
                  <a:lnTo>
                    <a:pt x="0" y="1083"/>
                  </a:lnTo>
                  <a:cubicBezTo>
                    <a:pt x="0" y="1560"/>
                    <a:pt x="390" y="1945"/>
                    <a:pt x="866" y="1950"/>
                  </a:cubicBezTo>
                  <a:cubicBezTo>
                    <a:pt x="1343" y="1950"/>
                    <a:pt x="1732" y="1560"/>
                    <a:pt x="1732" y="1083"/>
                  </a:cubicBezTo>
                  <a:lnTo>
                    <a:pt x="1732" y="650"/>
                  </a:lnTo>
                  <a:cubicBezTo>
                    <a:pt x="1732" y="290"/>
                    <a:pt x="1444" y="1"/>
                    <a:pt x="1083" y="1"/>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5" name="Google Shape;14735;p93"/>
            <p:cNvSpPr/>
            <p:nvPr/>
          </p:nvSpPr>
          <p:spPr>
            <a:xfrm>
              <a:off x="5940731" y="2913065"/>
              <a:ext cx="31316" cy="51117"/>
            </a:xfrm>
            <a:custGeom>
              <a:avLst/>
              <a:gdLst/>
              <a:ahLst/>
              <a:cxnLst/>
              <a:rect l="l" t="t" r="r" b="b"/>
              <a:pathLst>
                <a:path w="1194" h="1949" extrusionOk="0">
                  <a:moveTo>
                    <a:pt x="650" y="1"/>
                  </a:moveTo>
                  <a:cubicBezTo>
                    <a:pt x="289" y="1"/>
                    <a:pt x="0" y="290"/>
                    <a:pt x="0" y="650"/>
                  </a:cubicBezTo>
                  <a:lnTo>
                    <a:pt x="0" y="1083"/>
                  </a:lnTo>
                  <a:cubicBezTo>
                    <a:pt x="0" y="1577"/>
                    <a:pt x="405" y="1948"/>
                    <a:pt x="863" y="1948"/>
                  </a:cubicBezTo>
                  <a:cubicBezTo>
                    <a:pt x="972" y="1948"/>
                    <a:pt x="1084" y="1927"/>
                    <a:pt x="1194" y="1882"/>
                  </a:cubicBezTo>
                  <a:cubicBezTo>
                    <a:pt x="866" y="1752"/>
                    <a:pt x="650" y="1435"/>
                    <a:pt x="650" y="1083"/>
                  </a:cubicBezTo>
                  <a:lnTo>
                    <a:pt x="650" y="650"/>
                  </a:lnTo>
                  <a:cubicBezTo>
                    <a:pt x="650" y="333"/>
                    <a:pt x="881" y="63"/>
                    <a:pt x="1194" y="10"/>
                  </a:cubicBezTo>
                  <a:cubicBezTo>
                    <a:pt x="1155" y="1"/>
                    <a:pt x="1121" y="1"/>
                    <a:pt x="1083" y="1"/>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6" name="Google Shape;14736;p93"/>
            <p:cNvSpPr/>
            <p:nvPr/>
          </p:nvSpPr>
          <p:spPr>
            <a:xfrm>
              <a:off x="5940731" y="2913065"/>
              <a:ext cx="45452" cy="22739"/>
            </a:xfrm>
            <a:custGeom>
              <a:avLst/>
              <a:gdLst/>
              <a:ahLst/>
              <a:cxnLst/>
              <a:rect l="l" t="t" r="r" b="b"/>
              <a:pathLst>
                <a:path w="1733" h="867" extrusionOk="0">
                  <a:moveTo>
                    <a:pt x="650" y="1"/>
                  </a:moveTo>
                  <a:cubicBezTo>
                    <a:pt x="289" y="1"/>
                    <a:pt x="0" y="290"/>
                    <a:pt x="0" y="650"/>
                  </a:cubicBezTo>
                  <a:cubicBezTo>
                    <a:pt x="0" y="650"/>
                    <a:pt x="650" y="867"/>
                    <a:pt x="1732" y="867"/>
                  </a:cubicBezTo>
                  <a:lnTo>
                    <a:pt x="1732" y="650"/>
                  </a:lnTo>
                  <a:cubicBezTo>
                    <a:pt x="1732" y="290"/>
                    <a:pt x="1444" y="1"/>
                    <a:pt x="1083" y="1"/>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7" name="Google Shape;14737;p93"/>
            <p:cNvSpPr/>
            <p:nvPr/>
          </p:nvSpPr>
          <p:spPr>
            <a:xfrm>
              <a:off x="5940731" y="2913065"/>
              <a:ext cx="31316" cy="20615"/>
            </a:xfrm>
            <a:custGeom>
              <a:avLst/>
              <a:gdLst/>
              <a:ahLst/>
              <a:cxnLst/>
              <a:rect l="l" t="t" r="r" b="b"/>
              <a:pathLst>
                <a:path w="1194" h="786" extrusionOk="0">
                  <a:moveTo>
                    <a:pt x="650" y="1"/>
                  </a:moveTo>
                  <a:cubicBezTo>
                    <a:pt x="289" y="1"/>
                    <a:pt x="0" y="290"/>
                    <a:pt x="0" y="650"/>
                  </a:cubicBezTo>
                  <a:cubicBezTo>
                    <a:pt x="212" y="713"/>
                    <a:pt x="428" y="756"/>
                    <a:pt x="650" y="785"/>
                  </a:cubicBezTo>
                  <a:lnTo>
                    <a:pt x="650" y="650"/>
                  </a:lnTo>
                  <a:cubicBezTo>
                    <a:pt x="650" y="333"/>
                    <a:pt x="881" y="63"/>
                    <a:pt x="1194" y="10"/>
                  </a:cubicBezTo>
                  <a:cubicBezTo>
                    <a:pt x="1155" y="1"/>
                    <a:pt x="1121" y="1"/>
                    <a:pt x="1083" y="1"/>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8" name="Google Shape;14738;p93"/>
            <p:cNvSpPr/>
            <p:nvPr/>
          </p:nvSpPr>
          <p:spPr>
            <a:xfrm>
              <a:off x="5929374" y="3026525"/>
              <a:ext cx="68165" cy="136331"/>
            </a:xfrm>
            <a:custGeom>
              <a:avLst/>
              <a:gdLst/>
              <a:ahLst/>
              <a:cxnLst/>
              <a:rect l="l" t="t" r="r" b="b"/>
              <a:pathLst>
                <a:path w="2599" h="5198" extrusionOk="0">
                  <a:moveTo>
                    <a:pt x="0" y="1"/>
                  </a:moveTo>
                  <a:lnTo>
                    <a:pt x="0" y="5197"/>
                  </a:lnTo>
                  <a:lnTo>
                    <a:pt x="2598" y="5197"/>
                  </a:lnTo>
                  <a:lnTo>
                    <a:pt x="2598" y="1"/>
                  </a:ln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9" name="Google Shape;14739;p93"/>
            <p:cNvSpPr/>
            <p:nvPr/>
          </p:nvSpPr>
          <p:spPr>
            <a:xfrm>
              <a:off x="5929374" y="3106020"/>
              <a:ext cx="68165" cy="56835"/>
            </a:xfrm>
            <a:custGeom>
              <a:avLst/>
              <a:gdLst/>
              <a:ahLst/>
              <a:cxnLst/>
              <a:rect l="l" t="t" r="r" b="b"/>
              <a:pathLst>
                <a:path w="2599" h="2167" extrusionOk="0">
                  <a:moveTo>
                    <a:pt x="0" y="1"/>
                  </a:moveTo>
                  <a:lnTo>
                    <a:pt x="0" y="2166"/>
                  </a:lnTo>
                  <a:lnTo>
                    <a:pt x="2598" y="2166"/>
                  </a:lnTo>
                  <a:lnTo>
                    <a:pt x="2598" y="1"/>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0" name="Google Shape;14740;p93"/>
            <p:cNvSpPr/>
            <p:nvPr/>
          </p:nvSpPr>
          <p:spPr>
            <a:xfrm>
              <a:off x="5889613" y="3089130"/>
              <a:ext cx="45452" cy="68034"/>
            </a:xfrm>
            <a:custGeom>
              <a:avLst/>
              <a:gdLst/>
              <a:ahLst/>
              <a:cxnLst/>
              <a:rect l="l" t="t" r="r" b="b"/>
              <a:pathLst>
                <a:path w="1733" h="2594" extrusionOk="0">
                  <a:moveTo>
                    <a:pt x="650" y="0"/>
                  </a:moveTo>
                  <a:cubicBezTo>
                    <a:pt x="289" y="0"/>
                    <a:pt x="0" y="289"/>
                    <a:pt x="0" y="650"/>
                  </a:cubicBezTo>
                  <a:lnTo>
                    <a:pt x="0" y="1362"/>
                  </a:lnTo>
                  <a:cubicBezTo>
                    <a:pt x="10" y="1574"/>
                    <a:pt x="87" y="1776"/>
                    <a:pt x="217" y="1944"/>
                  </a:cubicBezTo>
                  <a:cubicBezTo>
                    <a:pt x="357" y="2108"/>
                    <a:pt x="433" y="2319"/>
                    <a:pt x="433" y="2531"/>
                  </a:cubicBezTo>
                  <a:lnTo>
                    <a:pt x="433" y="2594"/>
                  </a:lnTo>
                  <a:lnTo>
                    <a:pt x="1300" y="2594"/>
                  </a:lnTo>
                  <a:lnTo>
                    <a:pt x="1300" y="2469"/>
                  </a:lnTo>
                  <a:cubicBezTo>
                    <a:pt x="1300" y="2295"/>
                    <a:pt x="1362" y="2127"/>
                    <a:pt x="1478" y="1992"/>
                  </a:cubicBezTo>
                  <a:lnTo>
                    <a:pt x="1555" y="1901"/>
                  </a:lnTo>
                  <a:cubicBezTo>
                    <a:pt x="1660" y="1761"/>
                    <a:pt x="1723" y="1598"/>
                    <a:pt x="1733" y="1424"/>
                  </a:cubicBezTo>
                  <a:lnTo>
                    <a:pt x="1733" y="650"/>
                  </a:lnTo>
                  <a:cubicBezTo>
                    <a:pt x="1733" y="289"/>
                    <a:pt x="1444" y="0"/>
                    <a:pt x="1083" y="0"/>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1" name="Google Shape;14741;p93"/>
            <p:cNvSpPr/>
            <p:nvPr/>
          </p:nvSpPr>
          <p:spPr>
            <a:xfrm>
              <a:off x="5889613" y="3089130"/>
              <a:ext cx="25650" cy="68034"/>
            </a:xfrm>
            <a:custGeom>
              <a:avLst/>
              <a:gdLst/>
              <a:ahLst/>
              <a:cxnLst/>
              <a:rect l="l" t="t" r="r" b="b"/>
              <a:pathLst>
                <a:path w="978" h="2594" extrusionOk="0">
                  <a:moveTo>
                    <a:pt x="650" y="0"/>
                  </a:moveTo>
                  <a:cubicBezTo>
                    <a:pt x="289" y="0"/>
                    <a:pt x="0" y="289"/>
                    <a:pt x="0" y="650"/>
                  </a:cubicBezTo>
                  <a:lnTo>
                    <a:pt x="0" y="1362"/>
                  </a:lnTo>
                  <a:cubicBezTo>
                    <a:pt x="10" y="1574"/>
                    <a:pt x="87" y="1776"/>
                    <a:pt x="217" y="1944"/>
                  </a:cubicBezTo>
                  <a:cubicBezTo>
                    <a:pt x="357" y="2108"/>
                    <a:pt x="433" y="2319"/>
                    <a:pt x="433" y="2531"/>
                  </a:cubicBezTo>
                  <a:lnTo>
                    <a:pt x="433" y="2594"/>
                  </a:lnTo>
                  <a:lnTo>
                    <a:pt x="867" y="2594"/>
                  </a:lnTo>
                  <a:lnTo>
                    <a:pt x="867" y="2531"/>
                  </a:lnTo>
                  <a:cubicBezTo>
                    <a:pt x="871" y="2329"/>
                    <a:pt x="833" y="2132"/>
                    <a:pt x="761" y="1944"/>
                  </a:cubicBezTo>
                  <a:cubicBezTo>
                    <a:pt x="689" y="1761"/>
                    <a:pt x="655" y="1559"/>
                    <a:pt x="650" y="1362"/>
                  </a:cubicBezTo>
                  <a:lnTo>
                    <a:pt x="650" y="650"/>
                  </a:lnTo>
                  <a:cubicBezTo>
                    <a:pt x="650" y="289"/>
                    <a:pt x="794" y="0"/>
                    <a:pt x="977" y="0"/>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2" name="Google Shape;14742;p93"/>
            <p:cNvSpPr/>
            <p:nvPr/>
          </p:nvSpPr>
          <p:spPr>
            <a:xfrm>
              <a:off x="5889613" y="3089130"/>
              <a:ext cx="45452" cy="51012"/>
            </a:xfrm>
            <a:custGeom>
              <a:avLst/>
              <a:gdLst/>
              <a:ahLst/>
              <a:cxnLst/>
              <a:rect l="l" t="t" r="r" b="b"/>
              <a:pathLst>
                <a:path w="1733" h="1945" extrusionOk="0">
                  <a:moveTo>
                    <a:pt x="650" y="0"/>
                  </a:moveTo>
                  <a:cubicBezTo>
                    <a:pt x="289" y="0"/>
                    <a:pt x="0" y="289"/>
                    <a:pt x="0" y="650"/>
                  </a:cubicBezTo>
                  <a:lnTo>
                    <a:pt x="0" y="1078"/>
                  </a:lnTo>
                  <a:cubicBezTo>
                    <a:pt x="0" y="1559"/>
                    <a:pt x="390" y="1944"/>
                    <a:pt x="867" y="1944"/>
                  </a:cubicBezTo>
                  <a:cubicBezTo>
                    <a:pt x="1343" y="1944"/>
                    <a:pt x="1733" y="1559"/>
                    <a:pt x="1733" y="1083"/>
                  </a:cubicBezTo>
                  <a:lnTo>
                    <a:pt x="1733" y="650"/>
                  </a:lnTo>
                  <a:cubicBezTo>
                    <a:pt x="1733" y="289"/>
                    <a:pt x="1444" y="0"/>
                    <a:pt x="1083" y="0"/>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3" name="Google Shape;14743;p93"/>
            <p:cNvSpPr/>
            <p:nvPr/>
          </p:nvSpPr>
          <p:spPr>
            <a:xfrm>
              <a:off x="5889613" y="3089130"/>
              <a:ext cx="25650" cy="50750"/>
            </a:xfrm>
            <a:custGeom>
              <a:avLst/>
              <a:gdLst/>
              <a:ahLst/>
              <a:cxnLst/>
              <a:rect l="l" t="t" r="r" b="b"/>
              <a:pathLst>
                <a:path w="978" h="1935" extrusionOk="0">
                  <a:moveTo>
                    <a:pt x="641" y="0"/>
                  </a:moveTo>
                  <a:cubicBezTo>
                    <a:pt x="289" y="0"/>
                    <a:pt x="0" y="292"/>
                    <a:pt x="0" y="650"/>
                  </a:cubicBezTo>
                  <a:lnTo>
                    <a:pt x="0" y="1083"/>
                  </a:lnTo>
                  <a:cubicBezTo>
                    <a:pt x="0" y="1516"/>
                    <a:pt x="323" y="1882"/>
                    <a:pt x="756" y="1935"/>
                  </a:cubicBezTo>
                  <a:cubicBezTo>
                    <a:pt x="689" y="1752"/>
                    <a:pt x="655" y="1554"/>
                    <a:pt x="650" y="1362"/>
                  </a:cubicBezTo>
                  <a:lnTo>
                    <a:pt x="650" y="650"/>
                  </a:lnTo>
                  <a:cubicBezTo>
                    <a:pt x="650" y="289"/>
                    <a:pt x="794" y="0"/>
                    <a:pt x="977" y="0"/>
                  </a:cubicBezTo>
                  <a:lnTo>
                    <a:pt x="650" y="0"/>
                  </a:lnTo>
                  <a:cubicBezTo>
                    <a:pt x="647" y="0"/>
                    <a:pt x="644" y="0"/>
                    <a:pt x="641" y="0"/>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4" name="Google Shape;14744;p93"/>
            <p:cNvSpPr/>
            <p:nvPr/>
          </p:nvSpPr>
          <p:spPr>
            <a:xfrm>
              <a:off x="5872565" y="3151473"/>
              <a:ext cx="79548" cy="90878"/>
            </a:xfrm>
            <a:custGeom>
              <a:avLst/>
              <a:gdLst/>
              <a:ahLst/>
              <a:cxnLst/>
              <a:rect l="l" t="t" r="r" b="b"/>
              <a:pathLst>
                <a:path w="3033" h="3465" extrusionOk="0">
                  <a:moveTo>
                    <a:pt x="1290" y="0"/>
                  </a:moveTo>
                  <a:cubicBezTo>
                    <a:pt x="1156" y="0"/>
                    <a:pt x="1016" y="29"/>
                    <a:pt x="891" y="82"/>
                  </a:cubicBezTo>
                  <a:lnTo>
                    <a:pt x="410" y="274"/>
                  </a:lnTo>
                  <a:cubicBezTo>
                    <a:pt x="164" y="371"/>
                    <a:pt x="1" y="606"/>
                    <a:pt x="1" y="876"/>
                  </a:cubicBezTo>
                  <a:lnTo>
                    <a:pt x="1" y="3248"/>
                  </a:lnTo>
                  <a:cubicBezTo>
                    <a:pt x="1" y="3368"/>
                    <a:pt x="97" y="3465"/>
                    <a:pt x="217" y="3465"/>
                  </a:cubicBezTo>
                  <a:lnTo>
                    <a:pt x="2816" y="3465"/>
                  </a:lnTo>
                  <a:cubicBezTo>
                    <a:pt x="2936" y="3465"/>
                    <a:pt x="3032" y="3368"/>
                    <a:pt x="3032" y="3248"/>
                  </a:cubicBezTo>
                  <a:lnTo>
                    <a:pt x="3032" y="876"/>
                  </a:lnTo>
                  <a:cubicBezTo>
                    <a:pt x="3032" y="611"/>
                    <a:pt x="2869" y="371"/>
                    <a:pt x="2623" y="274"/>
                  </a:cubicBezTo>
                  <a:lnTo>
                    <a:pt x="2142" y="82"/>
                  </a:lnTo>
                  <a:cubicBezTo>
                    <a:pt x="2017" y="29"/>
                    <a:pt x="1877" y="0"/>
                    <a:pt x="1743" y="0"/>
                  </a:cubicBezTo>
                  <a:close/>
                </a:path>
              </a:pathLst>
            </a:custGeom>
            <a:solidFill>
              <a:srgbClr val="BDC6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5" name="Google Shape;14745;p93"/>
            <p:cNvSpPr/>
            <p:nvPr/>
          </p:nvSpPr>
          <p:spPr>
            <a:xfrm>
              <a:off x="5872565" y="3164324"/>
              <a:ext cx="17074" cy="78027"/>
            </a:xfrm>
            <a:custGeom>
              <a:avLst/>
              <a:gdLst/>
              <a:ahLst/>
              <a:cxnLst/>
              <a:rect l="l" t="t" r="r" b="b"/>
              <a:pathLst>
                <a:path w="651" h="2975" extrusionOk="0">
                  <a:moveTo>
                    <a:pt x="126" y="1"/>
                  </a:moveTo>
                  <a:cubicBezTo>
                    <a:pt x="44" y="112"/>
                    <a:pt x="1" y="246"/>
                    <a:pt x="1" y="381"/>
                  </a:cubicBezTo>
                  <a:lnTo>
                    <a:pt x="1" y="2758"/>
                  </a:lnTo>
                  <a:cubicBezTo>
                    <a:pt x="1" y="2878"/>
                    <a:pt x="97" y="2975"/>
                    <a:pt x="217" y="2975"/>
                  </a:cubicBezTo>
                  <a:lnTo>
                    <a:pt x="650" y="2975"/>
                  </a:lnTo>
                  <a:lnTo>
                    <a:pt x="650" y="607"/>
                  </a:lnTo>
                  <a:cubicBezTo>
                    <a:pt x="650" y="473"/>
                    <a:pt x="588" y="343"/>
                    <a:pt x="477" y="261"/>
                  </a:cubicBezTo>
                  <a:lnTo>
                    <a:pt x="126" y="1"/>
                  </a:lnTo>
                  <a:close/>
                </a:path>
              </a:pathLst>
            </a:custGeom>
            <a:solidFill>
              <a:srgbClr val="A1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6" name="Google Shape;14746;p93"/>
            <p:cNvSpPr/>
            <p:nvPr/>
          </p:nvSpPr>
          <p:spPr>
            <a:xfrm>
              <a:off x="5935039" y="3164324"/>
              <a:ext cx="17074" cy="78027"/>
            </a:xfrm>
            <a:custGeom>
              <a:avLst/>
              <a:gdLst/>
              <a:ahLst/>
              <a:cxnLst/>
              <a:rect l="l" t="t" r="r" b="b"/>
              <a:pathLst>
                <a:path w="651" h="2975" extrusionOk="0">
                  <a:moveTo>
                    <a:pt x="525" y="1"/>
                  </a:moveTo>
                  <a:lnTo>
                    <a:pt x="174" y="261"/>
                  </a:lnTo>
                  <a:cubicBezTo>
                    <a:pt x="63" y="343"/>
                    <a:pt x="1" y="473"/>
                    <a:pt x="1" y="607"/>
                  </a:cubicBezTo>
                  <a:lnTo>
                    <a:pt x="1" y="2975"/>
                  </a:lnTo>
                  <a:lnTo>
                    <a:pt x="434" y="2975"/>
                  </a:lnTo>
                  <a:cubicBezTo>
                    <a:pt x="554" y="2975"/>
                    <a:pt x="650" y="2878"/>
                    <a:pt x="650" y="2758"/>
                  </a:cubicBezTo>
                  <a:lnTo>
                    <a:pt x="650" y="381"/>
                  </a:lnTo>
                  <a:cubicBezTo>
                    <a:pt x="650" y="246"/>
                    <a:pt x="607" y="112"/>
                    <a:pt x="525" y="1"/>
                  </a:cubicBezTo>
                  <a:close/>
                </a:path>
              </a:pathLst>
            </a:custGeom>
            <a:solidFill>
              <a:srgbClr val="A1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7" name="Google Shape;14747;p93"/>
            <p:cNvSpPr/>
            <p:nvPr/>
          </p:nvSpPr>
          <p:spPr>
            <a:xfrm>
              <a:off x="5906661" y="3009608"/>
              <a:ext cx="113591" cy="22739"/>
            </a:xfrm>
            <a:custGeom>
              <a:avLst/>
              <a:gdLst/>
              <a:ahLst/>
              <a:cxnLst/>
              <a:rect l="l" t="t" r="r" b="b"/>
              <a:pathLst>
                <a:path w="4331" h="867" extrusionOk="0">
                  <a:moveTo>
                    <a:pt x="0" y="1"/>
                  </a:moveTo>
                  <a:lnTo>
                    <a:pt x="423" y="843"/>
                  </a:lnTo>
                  <a:cubicBezTo>
                    <a:pt x="428" y="857"/>
                    <a:pt x="443" y="862"/>
                    <a:pt x="462" y="867"/>
                  </a:cubicBezTo>
                  <a:lnTo>
                    <a:pt x="3869" y="867"/>
                  </a:lnTo>
                  <a:cubicBezTo>
                    <a:pt x="3888" y="867"/>
                    <a:pt x="3902" y="857"/>
                    <a:pt x="3912" y="843"/>
                  </a:cubicBezTo>
                  <a:lnTo>
                    <a:pt x="4331" y="1"/>
                  </a:ln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8" name="Google Shape;14748;p93"/>
            <p:cNvSpPr/>
            <p:nvPr/>
          </p:nvSpPr>
          <p:spPr>
            <a:xfrm>
              <a:off x="5889613" y="3089130"/>
              <a:ext cx="45452" cy="68034"/>
            </a:xfrm>
            <a:custGeom>
              <a:avLst/>
              <a:gdLst/>
              <a:ahLst/>
              <a:cxnLst/>
              <a:rect l="l" t="t" r="r" b="b"/>
              <a:pathLst>
                <a:path w="1733" h="2594" extrusionOk="0">
                  <a:moveTo>
                    <a:pt x="650" y="0"/>
                  </a:moveTo>
                  <a:cubicBezTo>
                    <a:pt x="289" y="0"/>
                    <a:pt x="0" y="289"/>
                    <a:pt x="0" y="650"/>
                  </a:cubicBezTo>
                  <a:lnTo>
                    <a:pt x="0" y="1362"/>
                  </a:lnTo>
                  <a:cubicBezTo>
                    <a:pt x="10" y="1574"/>
                    <a:pt x="87" y="1776"/>
                    <a:pt x="217" y="1944"/>
                  </a:cubicBezTo>
                  <a:cubicBezTo>
                    <a:pt x="357" y="2108"/>
                    <a:pt x="433" y="2319"/>
                    <a:pt x="433" y="2531"/>
                  </a:cubicBezTo>
                  <a:lnTo>
                    <a:pt x="433" y="2594"/>
                  </a:lnTo>
                  <a:lnTo>
                    <a:pt x="1300" y="2594"/>
                  </a:lnTo>
                  <a:lnTo>
                    <a:pt x="1300" y="2469"/>
                  </a:lnTo>
                  <a:cubicBezTo>
                    <a:pt x="1300" y="2295"/>
                    <a:pt x="1362" y="2127"/>
                    <a:pt x="1478" y="1992"/>
                  </a:cubicBezTo>
                  <a:lnTo>
                    <a:pt x="1555" y="1901"/>
                  </a:lnTo>
                  <a:cubicBezTo>
                    <a:pt x="1660" y="1761"/>
                    <a:pt x="1723" y="1598"/>
                    <a:pt x="1733" y="1424"/>
                  </a:cubicBezTo>
                  <a:lnTo>
                    <a:pt x="1733" y="650"/>
                  </a:lnTo>
                  <a:cubicBezTo>
                    <a:pt x="1733" y="289"/>
                    <a:pt x="1444" y="0"/>
                    <a:pt x="1083" y="0"/>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9" name="Google Shape;14749;p93"/>
            <p:cNvSpPr/>
            <p:nvPr/>
          </p:nvSpPr>
          <p:spPr>
            <a:xfrm>
              <a:off x="5872565" y="3151473"/>
              <a:ext cx="79548" cy="90878"/>
            </a:xfrm>
            <a:custGeom>
              <a:avLst/>
              <a:gdLst/>
              <a:ahLst/>
              <a:cxnLst/>
              <a:rect l="l" t="t" r="r" b="b"/>
              <a:pathLst>
                <a:path w="3033" h="3465" extrusionOk="0">
                  <a:moveTo>
                    <a:pt x="1290" y="0"/>
                  </a:moveTo>
                  <a:cubicBezTo>
                    <a:pt x="1156" y="0"/>
                    <a:pt x="1016" y="29"/>
                    <a:pt x="891" y="82"/>
                  </a:cubicBezTo>
                  <a:lnTo>
                    <a:pt x="410" y="274"/>
                  </a:lnTo>
                  <a:cubicBezTo>
                    <a:pt x="164" y="371"/>
                    <a:pt x="1" y="606"/>
                    <a:pt x="1" y="876"/>
                  </a:cubicBezTo>
                  <a:lnTo>
                    <a:pt x="1" y="3465"/>
                  </a:lnTo>
                  <a:lnTo>
                    <a:pt x="3032" y="3465"/>
                  </a:lnTo>
                  <a:lnTo>
                    <a:pt x="3032" y="876"/>
                  </a:lnTo>
                  <a:cubicBezTo>
                    <a:pt x="3032" y="611"/>
                    <a:pt x="2869" y="371"/>
                    <a:pt x="2623" y="274"/>
                  </a:cubicBezTo>
                  <a:lnTo>
                    <a:pt x="2142" y="82"/>
                  </a:lnTo>
                  <a:cubicBezTo>
                    <a:pt x="2017" y="29"/>
                    <a:pt x="1877" y="0"/>
                    <a:pt x="1743" y="0"/>
                  </a:cubicBezTo>
                  <a:close/>
                </a:path>
              </a:pathLst>
            </a:custGeom>
            <a:solidFill>
              <a:srgbClr val="BDC6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0" name="Google Shape;14750;p93"/>
            <p:cNvSpPr/>
            <p:nvPr/>
          </p:nvSpPr>
          <p:spPr>
            <a:xfrm>
              <a:off x="5889613" y="3089130"/>
              <a:ext cx="45452" cy="51012"/>
            </a:xfrm>
            <a:custGeom>
              <a:avLst/>
              <a:gdLst/>
              <a:ahLst/>
              <a:cxnLst/>
              <a:rect l="l" t="t" r="r" b="b"/>
              <a:pathLst>
                <a:path w="1733" h="1945" extrusionOk="0">
                  <a:moveTo>
                    <a:pt x="650" y="0"/>
                  </a:moveTo>
                  <a:cubicBezTo>
                    <a:pt x="289" y="0"/>
                    <a:pt x="0" y="289"/>
                    <a:pt x="0" y="650"/>
                  </a:cubicBezTo>
                  <a:lnTo>
                    <a:pt x="0" y="1078"/>
                  </a:lnTo>
                  <a:cubicBezTo>
                    <a:pt x="0" y="1559"/>
                    <a:pt x="390" y="1944"/>
                    <a:pt x="867" y="1944"/>
                  </a:cubicBezTo>
                  <a:cubicBezTo>
                    <a:pt x="1343" y="1944"/>
                    <a:pt x="1733" y="1559"/>
                    <a:pt x="1733" y="1083"/>
                  </a:cubicBezTo>
                  <a:lnTo>
                    <a:pt x="1733" y="650"/>
                  </a:lnTo>
                  <a:cubicBezTo>
                    <a:pt x="1733" y="289"/>
                    <a:pt x="1444" y="0"/>
                    <a:pt x="1083" y="0"/>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1" name="Google Shape;14751;p93"/>
            <p:cNvSpPr/>
            <p:nvPr/>
          </p:nvSpPr>
          <p:spPr>
            <a:xfrm>
              <a:off x="5889613" y="3088999"/>
              <a:ext cx="25650" cy="50252"/>
            </a:xfrm>
            <a:custGeom>
              <a:avLst/>
              <a:gdLst/>
              <a:ahLst/>
              <a:cxnLst/>
              <a:rect l="l" t="t" r="r" b="b"/>
              <a:pathLst>
                <a:path w="978" h="1916" extrusionOk="0">
                  <a:moveTo>
                    <a:pt x="650" y="0"/>
                  </a:moveTo>
                  <a:cubicBezTo>
                    <a:pt x="289" y="0"/>
                    <a:pt x="0" y="294"/>
                    <a:pt x="0" y="655"/>
                  </a:cubicBezTo>
                  <a:lnTo>
                    <a:pt x="0" y="1088"/>
                  </a:lnTo>
                  <a:cubicBezTo>
                    <a:pt x="0" y="1478"/>
                    <a:pt x="270" y="1819"/>
                    <a:pt x="650" y="1915"/>
                  </a:cubicBezTo>
                  <a:lnTo>
                    <a:pt x="650" y="655"/>
                  </a:lnTo>
                  <a:cubicBezTo>
                    <a:pt x="650" y="294"/>
                    <a:pt x="794" y="0"/>
                    <a:pt x="977" y="0"/>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2" name="Google Shape;14752;p93"/>
            <p:cNvSpPr/>
            <p:nvPr/>
          </p:nvSpPr>
          <p:spPr>
            <a:xfrm>
              <a:off x="5872565" y="3164324"/>
              <a:ext cx="17074" cy="78027"/>
            </a:xfrm>
            <a:custGeom>
              <a:avLst/>
              <a:gdLst/>
              <a:ahLst/>
              <a:cxnLst/>
              <a:rect l="l" t="t" r="r" b="b"/>
              <a:pathLst>
                <a:path w="651" h="2975" extrusionOk="0">
                  <a:moveTo>
                    <a:pt x="126" y="1"/>
                  </a:moveTo>
                  <a:cubicBezTo>
                    <a:pt x="44" y="112"/>
                    <a:pt x="1" y="246"/>
                    <a:pt x="1" y="381"/>
                  </a:cubicBezTo>
                  <a:lnTo>
                    <a:pt x="1" y="2975"/>
                  </a:lnTo>
                  <a:lnTo>
                    <a:pt x="650" y="2975"/>
                  </a:lnTo>
                  <a:lnTo>
                    <a:pt x="650" y="607"/>
                  </a:lnTo>
                  <a:cubicBezTo>
                    <a:pt x="650" y="473"/>
                    <a:pt x="588" y="343"/>
                    <a:pt x="477" y="261"/>
                  </a:cubicBezTo>
                  <a:lnTo>
                    <a:pt x="126" y="1"/>
                  </a:lnTo>
                  <a:close/>
                </a:path>
              </a:pathLst>
            </a:custGeom>
            <a:solidFill>
              <a:srgbClr val="A1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3" name="Google Shape;14753;p93"/>
            <p:cNvSpPr/>
            <p:nvPr/>
          </p:nvSpPr>
          <p:spPr>
            <a:xfrm>
              <a:off x="5935039" y="3164324"/>
              <a:ext cx="17074" cy="78027"/>
            </a:xfrm>
            <a:custGeom>
              <a:avLst/>
              <a:gdLst/>
              <a:ahLst/>
              <a:cxnLst/>
              <a:rect l="l" t="t" r="r" b="b"/>
              <a:pathLst>
                <a:path w="651" h="2975" extrusionOk="0">
                  <a:moveTo>
                    <a:pt x="525" y="1"/>
                  </a:moveTo>
                  <a:lnTo>
                    <a:pt x="174" y="261"/>
                  </a:lnTo>
                  <a:cubicBezTo>
                    <a:pt x="63" y="343"/>
                    <a:pt x="1" y="473"/>
                    <a:pt x="1" y="607"/>
                  </a:cubicBezTo>
                  <a:lnTo>
                    <a:pt x="1" y="2975"/>
                  </a:lnTo>
                  <a:lnTo>
                    <a:pt x="650" y="2975"/>
                  </a:lnTo>
                  <a:lnTo>
                    <a:pt x="650" y="381"/>
                  </a:lnTo>
                  <a:cubicBezTo>
                    <a:pt x="650" y="246"/>
                    <a:pt x="607" y="112"/>
                    <a:pt x="525" y="1"/>
                  </a:cubicBezTo>
                  <a:close/>
                </a:path>
              </a:pathLst>
            </a:custGeom>
            <a:solidFill>
              <a:srgbClr val="A1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4" name="Google Shape;14754;p93"/>
            <p:cNvSpPr/>
            <p:nvPr/>
          </p:nvSpPr>
          <p:spPr>
            <a:xfrm>
              <a:off x="5991822" y="3089130"/>
              <a:ext cx="45478" cy="68034"/>
            </a:xfrm>
            <a:custGeom>
              <a:avLst/>
              <a:gdLst/>
              <a:ahLst/>
              <a:cxnLst/>
              <a:rect l="l" t="t" r="r" b="b"/>
              <a:pathLst>
                <a:path w="1734" h="2594" extrusionOk="0">
                  <a:moveTo>
                    <a:pt x="651" y="0"/>
                  </a:moveTo>
                  <a:cubicBezTo>
                    <a:pt x="290" y="0"/>
                    <a:pt x="1" y="289"/>
                    <a:pt x="1" y="650"/>
                  </a:cubicBezTo>
                  <a:lnTo>
                    <a:pt x="1" y="1362"/>
                  </a:lnTo>
                  <a:cubicBezTo>
                    <a:pt x="11" y="1574"/>
                    <a:pt x="88" y="1776"/>
                    <a:pt x="217" y="1944"/>
                  </a:cubicBezTo>
                  <a:cubicBezTo>
                    <a:pt x="357" y="2108"/>
                    <a:pt x="434" y="2319"/>
                    <a:pt x="434" y="2531"/>
                  </a:cubicBezTo>
                  <a:lnTo>
                    <a:pt x="434" y="2594"/>
                  </a:lnTo>
                  <a:lnTo>
                    <a:pt x="1300" y="2594"/>
                  </a:lnTo>
                  <a:lnTo>
                    <a:pt x="1300" y="2469"/>
                  </a:lnTo>
                  <a:cubicBezTo>
                    <a:pt x="1300" y="2295"/>
                    <a:pt x="1363" y="2127"/>
                    <a:pt x="1478" y="1992"/>
                  </a:cubicBezTo>
                  <a:lnTo>
                    <a:pt x="1555" y="1901"/>
                  </a:lnTo>
                  <a:cubicBezTo>
                    <a:pt x="1661" y="1761"/>
                    <a:pt x="1724" y="1598"/>
                    <a:pt x="1733" y="1424"/>
                  </a:cubicBezTo>
                  <a:lnTo>
                    <a:pt x="1733" y="650"/>
                  </a:lnTo>
                  <a:cubicBezTo>
                    <a:pt x="1733" y="289"/>
                    <a:pt x="1444" y="0"/>
                    <a:pt x="1084" y="0"/>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5" name="Google Shape;14755;p93"/>
            <p:cNvSpPr/>
            <p:nvPr/>
          </p:nvSpPr>
          <p:spPr>
            <a:xfrm>
              <a:off x="5974800" y="3151473"/>
              <a:ext cx="79522" cy="90878"/>
            </a:xfrm>
            <a:custGeom>
              <a:avLst/>
              <a:gdLst/>
              <a:ahLst/>
              <a:cxnLst/>
              <a:rect l="l" t="t" r="r" b="b"/>
              <a:pathLst>
                <a:path w="3032" h="3465" extrusionOk="0">
                  <a:moveTo>
                    <a:pt x="1290" y="0"/>
                  </a:moveTo>
                  <a:cubicBezTo>
                    <a:pt x="1155" y="0"/>
                    <a:pt x="1016" y="29"/>
                    <a:pt x="891" y="82"/>
                  </a:cubicBezTo>
                  <a:lnTo>
                    <a:pt x="409" y="274"/>
                  </a:lnTo>
                  <a:cubicBezTo>
                    <a:pt x="164" y="371"/>
                    <a:pt x="0" y="606"/>
                    <a:pt x="0" y="876"/>
                  </a:cubicBezTo>
                  <a:lnTo>
                    <a:pt x="0" y="3465"/>
                  </a:lnTo>
                  <a:lnTo>
                    <a:pt x="3032" y="3465"/>
                  </a:lnTo>
                  <a:lnTo>
                    <a:pt x="3032" y="876"/>
                  </a:lnTo>
                  <a:cubicBezTo>
                    <a:pt x="3032" y="611"/>
                    <a:pt x="2868" y="371"/>
                    <a:pt x="2623" y="274"/>
                  </a:cubicBezTo>
                  <a:lnTo>
                    <a:pt x="2142" y="82"/>
                  </a:lnTo>
                  <a:cubicBezTo>
                    <a:pt x="2016" y="29"/>
                    <a:pt x="1877" y="0"/>
                    <a:pt x="1742" y="0"/>
                  </a:cubicBezTo>
                  <a:close/>
                </a:path>
              </a:pathLst>
            </a:custGeom>
            <a:solidFill>
              <a:srgbClr val="BDC6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6" name="Google Shape;14756;p93"/>
            <p:cNvSpPr/>
            <p:nvPr/>
          </p:nvSpPr>
          <p:spPr>
            <a:xfrm>
              <a:off x="5991822" y="3089130"/>
              <a:ext cx="45478" cy="51012"/>
            </a:xfrm>
            <a:custGeom>
              <a:avLst/>
              <a:gdLst/>
              <a:ahLst/>
              <a:cxnLst/>
              <a:rect l="l" t="t" r="r" b="b"/>
              <a:pathLst>
                <a:path w="1734" h="1945" extrusionOk="0">
                  <a:moveTo>
                    <a:pt x="651" y="0"/>
                  </a:moveTo>
                  <a:cubicBezTo>
                    <a:pt x="290" y="0"/>
                    <a:pt x="1" y="289"/>
                    <a:pt x="1" y="650"/>
                  </a:cubicBezTo>
                  <a:lnTo>
                    <a:pt x="1" y="1078"/>
                  </a:lnTo>
                  <a:cubicBezTo>
                    <a:pt x="1" y="1559"/>
                    <a:pt x="391" y="1944"/>
                    <a:pt x="867" y="1944"/>
                  </a:cubicBezTo>
                  <a:cubicBezTo>
                    <a:pt x="1343" y="1944"/>
                    <a:pt x="1733" y="1559"/>
                    <a:pt x="1733" y="1083"/>
                  </a:cubicBezTo>
                  <a:lnTo>
                    <a:pt x="1733" y="650"/>
                  </a:lnTo>
                  <a:cubicBezTo>
                    <a:pt x="1733" y="289"/>
                    <a:pt x="1444" y="0"/>
                    <a:pt x="1084" y="0"/>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7" name="Google Shape;14757;p93"/>
            <p:cNvSpPr/>
            <p:nvPr/>
          </p:nvSpPr>
          <p:spPr>
            <a:xfrm>
              <a:off x="5991822" y="3088999"/>
              <a:ext cx="25650" cy="50252"/>
            </a:xfrm>
            <a:custGeom>
              <a:avLst/>
              <a:gdLst/>
              <a:ahLst/>
              <a:cxnLst/>
              <a:rect l="l" t="t" r="r" b="b"/>
              <a:pathLst>
                <a:path w="978" h="1916" extrusionOk="0">
                  <a:moveTo>
                    <a:pt x="651" y="0"/>
                  </a:moveTo>
                  <a:cubicBezTo>
                    <a:pt x="290" y="0"/>
                    <a:pt x="1" y="294"/>
                    <a:pt x="1" y="650"/>
                  </a:cubicBezTo>
                  <a:lnTo>
                    <a:pt x="1" y="1083"/>
                  </a:lnTo>
                  <a:cubicBezTo>
                    <a:pt x="1" y="1478"/>
                    <a:pt x="270" y="1819"/>
                    <a:pt x="651" y="1915"/>
                  </a:cubicBezTo>
                  <a:lnTo>
                    <a:pt x="651" y="655"/>
                  </a:lnTo>
                  <a:cubicBezTo>
                    <a:pt x="651" y="294"/>
                    <a:pt x="795" y="0"/>
                    <a:pt x="978" y="0"/>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8" name="Google Shape;14758;p93"/>
            <p:cNvSpPr/>
            <p:nvPr/>
          </p:nvSpPr>
          <p:spPr>
            <a:xfrm>
              <a:off x="5974800" y="3164324"/>
              <a:ext cx="17048" cy="78027"/>
            </a:xfrm>
            <a:custGeom>
              <a:avLst/>
              <a:gdLst/>
              <a:ahLst/>
              <a:cxnLst/>
              <a:rect l="l" t="t" r="r" b="b"/>
              <a:pathLst>
                <a:path w="650" h="2975" extrusionOk="0">
                  <a:moveTo>
                    <a:pt x="125" y="1"/>
                  </a:moveTo>
                  <a:cubicBezTo>
                    <a:pt x="44" y="112"/>
                    <a:pt x="0" y="246"/>
                    <a:pt x="0" y="381"/>
                  </a:cubicBezTo>
                  <a:lnTo>
                    <a:pt x="0" y="2975"/>
                  </a:lnTo>
                  <a:lnTo>
                    <a:pt x="650" y="2975"/>
                  </a:lnTo>
                  <a:lnTo>
                    <a:pt x="650" y="607"/>
                  </a:lnTo>
                  <a:cubicBezTo>
                    <a:pt x="650" y="473"/>
                    <a:pt x="587" y="343"/>
                    <a:pt x="477" y="261"/>
                  </a:cubicBezTo>
                  <a:lnTo>
                    <a:pt x="125" y="1"/>
                  </a:lnTo>
                  <a:close/>
                </a:path>
              </a:pathLst>
            </a:custGeom>
            <a:solidFill>
              <a:srgbClr val="A1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9" name="Google Shape;14759;p93"/>
            <p:cNvSpPr/>
            <p:nvPr/>
          </p:nvSpPr>
          <p:spPr>
            <a:xfrm>
              <a:off x="6037274" y="3164324"/>
              <a:ext cx="17048" cy="78027"/>
            </a:xfrm>
            <a:custGeom>
              <a:avLst/>
              <a:gdLst/>
              <a:ahLst/>
              <a:cxnLst/>
              <a:rect l="l" t="t" r="r" b="b"/>
              <a:pathLst>
                <a:path w="650" h="2975" extrusionOk="0">
                  <a:moveTo>
                    <a:pt x="525" y="1"/>
                  </a:moveTo>
                  <a:lnTo>
                    <a:pt x="173" y="261"/>
                  </a:lnTo>
                  <a:cubicBezTo>
                    <a:pt x="63" y="343"/>
                    <a:pt x="0" y="473"/>
                    <a:pt x="0" y="607"/>
                  </a:cubicBezTo>
                  <a:lnTo>
                    <a:pt x="0" y="2975"/>
                  </a:lnTo>
                  <a:lnTo>
                    <a:pt x="650" y="2975"/>
                  </a:lnTo>
                  <a:lnTo>
                    <a:pt x="650" y="381"/>
                  </a:lnTo>
                  <a:cubicBezTo>
                    <a:pt x="650" y="246"/>
                    <a:pt x="606" y="112"/>
                    <a:pt x="525" y="1"/>
                  </a:cubicBezTo>
                  <a:close/>
                </a:path>
              </a:pathLst>
            </a:custGeom>
            <a:solidFill>
              <a:srgbClr val="A1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0" name="Google Shape;14760;p93"/>
            <p:cNvSpPr/>
            <p:nvPr/>
          </p:nvSpPr>
          <p:spPr>
            <a:xfrm>
              <a:off x="5838496" y="3145912"/>
              <a:ext cx="45452" cy="68034"/>
            </a:xfrm>
            <a:custGeom>
              <a:avLst/>
              <a:gdLst/>
              <a:ahLst/>
              <a:cxnLst/>
              <a:rect l="l" t="t" r="r" b="b"/>
              <a:pathLst>
                <a:path w="1733" h="2594" extrusionOk="0">
                  <a:moveTo>
                    <a:pt x="650" y="0"/>
                  </a:moveTo>
                  <a:cubicBezTo>
                    <a:pt x="289" y="0"/>
                    <a:pt x="1" y="289"/>
                    <a:pt x="1" y="650"/>
                  </a:cubicBezTo>
                  <a:lnTo>
                    <a:pt x="1" y="1362"/>
                  </a:lnTo>
                  <a:cubicBezTo>
                    <a:pt x="10" y="1574"/>
                    <a:pt x="87" y="1776"/>
                    <a:pt x="217" y="1944"/>
                  </a:cubicBezTo>
                  <a:cubicBezTo>
                    <a:pt x="357" y="2108"/>
                    <a:pt x="434" y="2320"/>
                    <a:pt x="434" y="2531"/>
                  </a:cubicBezTo>
                  <a:lnTo>
                    <a:pt x="434" y="2594"/>
                  </a:lnTo>
                  <a:lnTo>
                    <a:pt x="1300" y="2594"/>
                  </a:lnTo>
                  <a:lnTo>
                    <a:pt x="1300" y="2469"/>
                  </a:lnTo>
                  <a:cubicBezTo>
                    <a:pt x="1300" y="2296"/>
                    <a:pt x="1362" y="2127"/>
                    <a:pt x="1478" y="1993"/>
                  </a:cubicBezTo>
                  <a:lnTo>
                    <a:pt x="1555" y="1901"/>
                  </a:lnTo>
                  <a:cubicBezTo>
                    <a:pt x="1661" y="1762"/>
                    <a:pt x="1723" y="1598"/>
                    <a:pt x="1733" y="1425"/>
                  </a:cubicBezTo>
                  <a:lnTo>
                    <a:pt x="1733" y="650"/>
                  </a:lnTo>
                  <a:cubicBezTo>
                    <a:pt x="1733" y="289"/>
                    <a:pt x="1444" y="0"/>
                    <a:pt x="1083" y="0"/>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1" name="Google Shape;14761;p93"/>
            <p:cNvSpPr/>
            <p:nvPr/>
          </p:nvSpPr>
          <p:spPr>
            <a:xfrm>
              <a:off x="5821474" y="3208255"/>
              <a:ext cx="79522" cy="56809"/>
            </a:xfrm>
            <a:custGeom>
              <a:avLst/>
              <a:gdLst/>
              <a:ahLst/>
              <a:cxnLst/>
              <a:rect l="l" t="t" r="r" b="b"/>
              <a:pathLst>
                <a:path w="3032" h="2166" extrusionOk="0">
                  <a:moveTo>
                    <a:pt x="1290" y="0"/>
                  </a:moveTo>
                  <a:cubicBezTo>
                    <a:pt x="1155" y="0"/>
                    <a:pt x="1015" y="29"/>
                    <a:pt x="890" y="77"/>
                  </a:cubicBezTo>
                  <a:lnTo>
                    <a:pt x="409" y="270"/>
                  </a:lnTo>
                  <a:cubicBezTo>
                    <a:pt x="164" y="371"/>
                    <a:pt x="0" y="607"/>
                    <a:pt x="0" y="871"/>
                  </a:cubicBezTo>
                  <a:lnTo>
                    <a:pt x="0" y="2166"/>
                  </a:lnTo>
                  <a:lnTo>
                    <a:pt x="3031" y="2166"/>
                  </a:lnTo>
                  <a:lnTo>
                    <a:pt x="3031" y="876"/>
                  </a:lnTo>
                  <a:cubicBezTo>
                    <a:pt x="3031" y="612"/>
                    <a:pt x="2868" y="371"/>
                    <a:pt x="2622" y="270"/>
                  </a:cubicBezTo>
                  <a:lnTo>
                    <a:pt x="2141" y="77"/>
                  </a:lnTo>
                  <a:cubicBezTo>
                    <a:pt x="2016" y="29"/>
                    <a:pt x="1877" y="0"/>
                    <a:pt x="1742" y="0"/>
                  </a:cubicBezTo>
                  <a:close/>
                </a:path>
              </a:pathLst>
            </a:custGeom>
            <a:solidFill>
              <a:srgbClr val="A1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2" name="Google Shape;14762;p93"/>
            <p:cNvSpPr/>
            <p:nvPr/>
          </p:nvSpPr>
          <p:spPr>
            <a:xfrm>
              <a:off x="5838496" y="3145912"/>
              <a:ext cx="45452" cy="51012"/>
            </a:xfrm>
            <a:custGeom>
              <a:avLst/>
              <a:gdLst/>
              <a:ahLst/>
              <a:cxnLst/>
              <a:rect l="l" t="t" r="r" b="b"/>
              <a:pathLst>
                <a:path w="1733" h="1945" extrusionOk="0">
                  <a:moveTo>
                    <a:pt x="650" y="0"/>
                  </a:moveTo>
                  <a:cubicBezTo>
                    <a:pt x="289" y="0"/>
                    <a:pt x="1" y="289"/>
                    <a:pt x="1" y="650"/>
                  </a:cubicBezTo>
                  <a:lnTo>
                    <a:pt x="1" y="1078"/>
                  </a:lnTo>
                  <a:cubicBezTo>
                    <a:pt x="1" y="1559"/>
                    <a:pt x="390" y="1944"/>
                    <a:pt x="867" y="1944"/>
                  </a:cubicBezTo>
                  <a:cubicBezTo>
                    <a:pt x="1343" y="1944"/>
                    <a:pt x="1733" y="1559"/>
                    <a:pt x="1733" y="1083"/>
                  </a:cubicBezTo>
                  <a:lnTo>
                    <a:pt x="1733" y="650"/>
                  </a:lnTo>
                  <a:cubicBezTo>
                    <a:pt x="1733" y="289"/>
                    <a:pt x="1444" y="0"/>
                    <a:pt x="1083" y="0"/>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3" name="Google Shape;14763;p93"/>
            <p:cNvSpPr/>
            <p:nvPr/>
          </p:nvSpPr>
          <p:spPr>
            <a:xfrm>
              <a:off x="5838496" y="3145781"/>
              <a:ext cx="25650" cy="50252"/>
            </a:xfrm>
            <a:custGeom>
              <a:avLst/>
              <a:gdLst/>
              <a:ahLst/>
              <a:cxnLst/>
              <a:rect l="l" t="t" r="r" b="b"/>
              <a:pathLst>
                <a:path w="978" h="1916" extrusionOk="0">
                  <a:moveTo>
                    <a:pt x="650" y="1"/>
                  </a:moveTo>
                  <a:cubicBezTo>
                    <a:pt x="289" y="1"/>
                    <a:pt x="1" y="294"/>
                    <a:pt x="1" y="650"/>
                  </a:cubicBezTo>
                  <a:lnTo>
                    <a:pt x="1" y="1083"/>
                  </a:lnTo>
                  <a:cubicBezTo>
                    <a:pt x="1" y="1478"/>
                    <a:pt x="270" y="1819"/>
                    <a:pt x="650" y="1916"/>
                  </a:cubicBezTo>
                  <a:lnTo>
                    <a:pt x="650" y="655"/>
                  </a:lnTo>
                  <a:cubicBezTo>
                    <a:pt x="650" y="294"/>
                    <a:pt x="795" y="1"/>
                    <a:pt x="977" y="1"/>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4" name="Google Shape;14764;p93"/>
            <p:cNvSpPr/>
            <p:nvPr/>
          </p:nvSpPr>
          <p:spPr>
            <a:xfrm>
              <a:off x="5821474" y="3221133"/>
              <a:ext cx="17048" cy="43931"/>
            </a:xfrm>
            <a:custGeom>
              <a:avLst/>
              <a:gdLst/>
              <a:ahLst/>
              <a:cxnLst/>
              <a:rect l="l" t="t" r="r" b="b"/>
              <a:pathLst>
                <a:path w="650" h="1675" extrusionOk="0">
                  <a:moveTo>
                    <a:pt x="125" y="0"/>
                  </a:moveTo>
                  <a:cubicBezTo>
                    <a:pt x="43" y="111"/>
                    <a:pt x="0" y="246"/>
                    <a:pt x="0" y="380"/>
                  </a:cubicBezTo>
                  <a:lnTo>
                    <a:pt x="0" y="1675"/>
                  </a:lnTo>
                  <a:lnTo>
                    <a:pt x="650" y="1675"/>
                  </a:lnTo>
                  <a:lnTo>
                    <a:pt x="650" y="607"/>
                  </a:lnTo>
                  <a:cubicBezTo>
                    <a:pt x="650" y="472"/>
                    <a:pt x="587" y="342"/>
                    <a:pt x="476" y="260"/>
                  </a:cubicBezTo>
                  <a:lnTo>
                    <a:pt x="125" y="0"/>
                  </a:lnTo>
                  <a:close/>
                </a:path>
              </a:pathLst>
            </a:custGeom>
            <a:solidFill>
              <a:srgbClr val="8A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5" name="Google Shape;14765;p93"/>
            <p:cNvSpPr/>
            <p:nvPr/>
          </p:nvSpPr>
          <p:spPr>
            <a:xfrm>
              <a:off x="5883922" y="3221133"/>
              <a:ext cx="17074" cy="43931"/>
            </a:xfrm>
            <a:custGeom>
              <a:avLst/>
              <a:gdLst/>
              <a:ahLst/>
              <a:cxnLst/>
              <a:rect l="l" t="t" r="r" b="b"/>
              <a:pathLst>
                <a:path w="651" h="1675" extrusionOk="0">
                  <a:moveTo>
                    <a:pt x="525" y="0"/>
                  </a:moveTo>
                  <a:lnTo>
                    <a:pt x="174" y="260"/>
                  </a:lnTo>
                  <a:cubicBezTo>
                    <a:pt x="63" y="342"/>
                    <a:pt x="1" y="472"/>
                    <a:pt x="1" y="607"/>
                  </a:cubicBezTo>
                  <a:lnTo>
                    <a:pt x="1" y="1675"/>
                  </a:lnTo>
                  <a:lnTo>
                    <a:pt x="650" y="1675"/>
                  </a:lnTo>
                  <a:lnTo>
                    <a:pt x="650" y="380"/>
                  </a:lnTo>
                  <a:cubicBezTo>
                    <a:pt x="650" y="246"/>
                    <a:pt x="607" y="111"/>
                    <a:pt x="525" y="0"/>
                  </a:cubicBezTo>
                  <a:close/>
                </a:path>
              </a:pathLst>
            </a:custGeom>
            <a:solidFill>
              <a:srgbClr val="8A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6" name="Google Shape;14766;p93"/>
            <p:cNvSpPr/>
            <p:nvPr/>
          </p:nvSpPr>
          <p:spPr>
            <a:xfrm>
              <a:off x="5940731" y="3145912"/>
              <a:ext cx="45452" cy="68034"/>
            </a:xfrm>
            <a:custGeom>
              <a:avLst/>
              <a:gdLst/>
              <a:ahLst/>
              <a:cxnLst/>
              <a:rect l="l" t="t" r="r" b="b"/>
              <a:pathLst>
                <a:path w="1733" h="2594" extrusionOk="0">
                  <a:moveTo>
                    <a:pt x="650" y="0"/>
                  </a:moveTo>
                  <a:cubicBezTo>
                    <a:pt x="289" y="0"/>
                    <a:pt x="0" y="289"/>
                    <a:pt x="0" y="650"/>
                  </a:cubicBezTo>
                  <a:lnTo>
                    <a:pt x="0" y="1362"/>
                  </a:lnTo>
                  <a:cubicBezTo>
                    <a:pt x="10" y="1574"/>
                    <a:pt x="87" y="1776"/>
                    <a:pt x="217" y="1944"/>
                  </a:cubicBezTo>
                  <a:cubicBezTo>
                    <a:pt x="356" y="2108"/>
                    <a:pt x="433" y="2320"/>
                    <a:pt x="433" y="2531"/>
                  </a:cubicBezTo>
                  <a:lnTo>
                    <a:pt x="433" y="2594"/>
                  </a:lnTo>
                  <a:lnTo>
                    <a:pt x="1299" y="2594"/>
                  </a:lnTo>
                  <a:lnTo>
                    <a:pt x="1299" y="2469"/>
                  </a:lnTo>
                  <a:cubicBezTo>
                    <a:pt x="1299" y="2296"/>
                    <a:pt x="1362" y="2127"/>
                    <a:pt x="1477" y="1993"/>
                  </a:cubicBezTo>
                  <a:lnTo>
                    <a:pt x="1554" y="1901"/>
                  </a:lnTo>
                  <a:cubicBezTo>
                    <a:pt x="1660" y="1762"/>
                    <a:pt x="1723" y="1598"/>
                    <a:pt x="1732" y="1425"/>
                  </a:cubicBezTo>
                  <a:lnTo>
                    <a:pt x="1732" y="650"/>
                  </a:lnTo>
                  <a:cubicBezTo>
                    <a:pt x="1732" y="289"/>
                    <a:pt x="1444" y="0"/>
                    <a:pt x="1083" y="0"/>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7" name="Google Shape;14767;p93"/>
            <p:cNvSpPr/>
            <p:nvPr/>
          </p:nvSpPr>
          <p:spPr>
            <a:xfrm>
              <a:off x="5923683" y="3208255"/>
              <a:ext cx="79522" cy="56809"/>
            </a:xfrm>
            <a:custGeom>
              <a:avLst/>
              <a:gdLst/>
              <a:ahLst/>
              <a:cxnLst/>
              <a:rect l="l" t="t" r="r" b="b"/>
              <a:pathLst>
                <a:path w="3032" h="2166" extrusionOk="0">
                  <a:moveTo>
                    <a:pt x="1290" y="0"/>
                  </a:moveTo>
                  <a:cubicBezTo>
                    <a:pt x="1155" y="0"/>
                    <a:pt x="1016" y="29"/>
                    <a:pt x="891" y="77"/>
                  </a:cubicBezTo>
                  <a:lnTo>
                    <a:pt x="410" y="270"/>
                  </a:lnTo>
                  <a:cubicBezTo>
                    <a:pt x="164" y="371"/>
                    <a:pt x="1" y="607"/>
                    <a:pt x="1" y="871"/>
                  </a:cubicBezTo>
                  <a:lnTo>
                    <a:pt x="1" y="2166"/>
                  </a:lnTo>
                  <a:lnTo>
                    <a:pt x="3032" y="2166"/>
                  </a:lnTo>
                  <a:lnTo>
                    <a:pt x="3032" y="876"/>
                  </a:lnTo>
                  <a:cubicBezTo>
                    <a:pt x="3032" y="612"/>
                    <a:pt x="2868" y="371"/>
                    <a:pt x="2623" y="270"/>
                  </a:cubicBezTo>
                  <a:lnTo>
                    <a:pt x="2142" y="77"/>
                  </a:lnTo>
                  <a:cubicBezTo>
                    <a:pt x="2017" y="29"/>
                    <a:pt x="1877" y="0"/>
                    <a:pt x="1742" y="0"/>
                  </a:cubicBezTo>
                  <a:close/>
                </a:path>
              </a:pathLst>
            </a:custGeom>
            <a:solidFill>
              <a:srgbClr val="A1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8" name="Google Shape;14768;p93"/>
            <p:cNvSpPr/>
            <p:nvPr/>
          </p:nvSpPr>
          <p:spPr>
            <a:xfrm>
              <a:off x="5940731" y="3145912"/>
              <a:ext cx="45452" cy="51012"/>
            </a:xfrm>
            <a:custGeom>
              <a:avLst/>
              <a:gdLst/>
              <a:ahLst/>
              <a:cxnLst/>
              <a:rect l="l" t="t" r="r" b="b"/>
              <a:pathLst>
                <a:path w="1733" h="1945" extrusionOk="0">
                  <a:moveTo>
                    <a:pt x="650" y="0"/>
                  </a:moveTo>
                  <a:cubicBezTo>
                    <a:pt x="289" y="0"/>
                    <a:pt x="0" y="289"/>
                    <a:pt x="0" y="650"/>
                  </a:cubicBezTo>
                  <a:lnTo>
                    <a:pt x="0" y="1078"/>
                  </a:lnTo>
                  <a:cubicBezTo>
                    <a:pt x="0" y="1559"/>
                    <a:pt x="390" y="1944"/>
                    <a:pt x="866" y="1944"/>
                  </a:cubicBezTo>
                  <a:cubicBezTo>
                    <a:pt x="1343" y="1944"/>
                    <a:pt x="1732" y="1559"/>
                    <a:pt x="1732" y="1083"/>
                  </a:cubicBezTo>
                  <a:lnTo>
                    <a:pt x="1732" y="650"/>
                  </a:lnTo>
                  <a:cubicBezTo>
                    <a:pt x="1732" y="289"/>
                    <a:pt x="1444" y="0"/>
                    <a:pt x="1083" y="0"/>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9" name="Google Shape;14769;p93"/>
            <p:cNvSpPr/>
            <p:nvPr/>
          </p:nvSpPr>
          <p:spPr>
            <a:xfrm>
              <a:off x="5940731" y="3145781"/>
              <a:ext cx="25624" cy="50252"/>
            </a:xfrm>
            <a:custGeom>
              <a:avLst/>
              <a:gdLst/>
              <a:ahLst/>
              <a:cxnLst/>
              <a:rect l="l" t="t" r="r" b="b"/>
              <a:pathLst>
                <a:path w="977" h="1916" extrusionOk="0">
                  <a:moveTo>
                    <a:pt x="650" y="1"/>
                  </a:moveTo>
                  <a:cubicBezTo>
                    <a:pt x="289" y="1"/>
                    <a:pt x="0" y="294"/>
                    <a:pt x="0" y="650"/>
                  </a:cubicBezTo>
                  <a:lnTo>
                    <a:pt x="0" y="1083"/>
                  </a:lnTo>
                  <a:cubicBezTo>
                    <a:pt x="0" y="1478"/>
                    <a:pt x="270" y="1819"/>
                    <a:pt x="650" y="1916"/>
                  </a:cubicBezTo>
                  <a:lnTo>
                    <a:pt x="650" y="655"/>
                  </a:lnTo>
                  <a:cubicBezTo>
                    <a:pt x="650" y="294"/>
                    <a:pt x="794" y="1"/>
                    <a:pt x="977" y="1"/>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0" name="Google Shape;14770;p93"/>
            <p:cNvSpPr/>
            <p:nvPr/>
          </p:nvSpPr>
          <p:spPr>
            <a:xfrm>
              <a:off x="5923683" y="3221133"/>
              <a:ext cx="17074" cy="43931"/>
            </a:xfrm>
            <a:custGeom>
              <a:avLst/>
              <a:gdLst/>
              <a:ahLst/>
              <a:cxnLst/>
              <a:rect l="l" t="t" r="r" b="b"/>
              <a:pathLst>
                <a:path w="651" h="1675" extrusionOk="0">
                  <a:moveTo>
                    <a:pt x="126" y="0"/>
                  </a:moveTo>
                  <a:cubicBezTo>
                    <a:pt x="44" y="111"/>
                    <a:pt x="1" y="246"/>
                    <a:pt x="1" y="380"/>
                  </a:cubicBezTo>
                  <a:lnTo>
                    <a:pt x="1" y="1675"/>
                  </a:lnTo>
                  <a:lnTo>
                    <a:pt x="650" y="1675"/>
                  </a:lnTo>
                  <a:lnTo>
                    <a:pt x="650" y="607"/>
                  </a:lnTo>
                  <a:cubicBezTo>
                    <a:pt x="650" y="472"/>
                    <a:pt x="588" y="342"/>
                    <a:pt x="477" y="260"/>
                  </a:cubicBezTo>
                  <a:lnTo>
                    <a:pt x="126" y="0"/>
                  </a:lnTo>
                  <a:close/>
                </a:path>
              </a:pathLst>
            </a:custGeom>
            <a:solidFill>
              <a:srgbClr val="8A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1" name="Google Shape;14771;p93"/>
            <p:cNvSpPr/>
            <p:nvPr/>
          </p:nvSpPr>
          <p:spPr>
            <a:xfrm>
              <a:off x="5986157" y="3221133"/>
              <a:ext cx="17048" cy="43931"/>
            </a:xfrm>
            <a:custGeom>
              <a:avLst/>
              <a:gdLst/>
              <a:ahLst/>
              <a:cxnLst/>
              <a:rect l="l" t="t" r="r" b="b"/>
              <a:pathLst>
                <a:path w="650" h="1675" extrusionOk="0">
                  <a:moveTo>
                    <a:pt x="525" y="0"/>
                  </a:moveTo>
                  <a:lnTo>
                    <a:pt x="174" y="260"/>
                  </a:lnTo>
                  <a:cubicBezTo>
                    <a:pt x="63" y="342"/>
                    <a:pt x="0" y="472"/>
                    <a:pt x="0" y="607"/>
                  </a:cubicBezTo>
                  <a:lnTo>
                    <a:pt x="0" y="1675"/>
                  </a:lnTo>
                  <a:lnTo>
                    <a:pt x="650" y="1675"/>
                  </a:lnTo>
                  <a:lnTo>
                    <a:pt x="650" y="380"/>
                  </a:lnTo>
                  <a:cubicBezTo>
                    <a:pt x="650" y="246"/>
                    <a:pt x="607" y="111"/>
                    <a:pt x="525" y="0"/>
                  </a:cubicBezTo>
                  <a:close/>
                </a:path>
              </a:pathLst>
            </a:custGeom>
            <a:solidFill>
              <a:srgbClr val="8A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2" name="Google Shape;14772;p93"/>
            <p:cNvSpPr/>
            <p:nvPr/>
          </p:nvSpPr>
          <p:spPr>
            <a:xfrm>
              <a:off x="6042939" y="3145912"/>
              <a:ext cx="45452" cy="68034"/>
            </a:xfrm>
            <a:custGeom>
              <a:avLst/>
              <a:gdLst/>
              <a:ahLst/>
              <a:cxnLst/>
              <a:rect l="l" t="t" r="r" b="b"/>
              <a:pathLst>
                <a:path w="1733" h="2594" extrusionOk="0">
                  <a:moveTo>
                    <a:pt x="650" y="0"/>
                  </a:moveTo>
                  <a:cubicBezTo>
                    <a:pt x="289" y="0"/>
                    <a:pt x="1" y="289"/>
                    <a:pt x="1" y="650"/>
                  </a:cubicBezTo>
                  <a:lnTo>
                    <a:pt x="1" y="1362"/>
                  </a:lnTo>
                  <a:cubicBezTo>
                    <a:pt x="10" y="1574"/>
                    <a:pt x="87" y="1776"/>
                    <a:pt x="217" y="1944"/>
                  </a:cubicBezTo>
                  <a:cubicBezTo>
                    <a:pt x="357" y="2108"/>
                    <a:pt x="434" y="2320"/>
                    <a:pt x="434" y="2531"/>
                  </a:cubicBezTo>
                  <a:lnTo>
                    <a:pt x="434" y="2594"/>
                  </a:lnTo>
                  <a:lnTo>
                    <a:pt x="1300" y="2594"/>
                  </a:lnTo>
                  <a:lnTo>
                    <a:pt x="1300" y="2469"/>
                  </a:lnTo>
                  <a:cubicBezTo>
                    <a:pt x="1300" y="2296"/>
                    <a:pt x="1362" y="2127"/>
                    <a:pt x="1478" y="1993"/>
                  </a:cubicBezTo>
                  <a:lnTo>
                    <a:pt x="1555" y="1901"/>
                  </a:lnTo>
                  <a:cubicBezTo>
                    <a:pt x="1661" y="1762"/>
                    <a:pt x="1723" y="1598"/>
                    <a:pt x="1733" y="1425"/>
                  </a:cubicBezTo>
                  <a:lnTo>
                    <a:pt x="1733" y="650"/>
                  </a:lnTo>
                  <a:cubicBezTo>
                    <a:pt x="1733" y="289"/>
                    <a:pt x="1444" y="0"/>
                    <a:pt x="1083" y="0"/>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3" name="Google Shape;14773;p93"/>
            <p:cNvSpPr/>
            <p:nvPr/>
          </p:nvSpPr>
          <p:spPr>
            <a:xfrm>
              <a:off x="6025918" y="3208255"/>
              <a:ext cx="79522" cy="56809"/>
            </a:xfrm>
            <a:custGeom>
              <a:avLst/>
              <a:gdLst/>
              <a:ahLst/>
              <a:cxnLst/>
              <a:rect l="l" t="t" r="r" b="b"/>
              <a:pathLst>
                <a:path w="3032" h="2166" extrusionOk="0">
                  <a:moveTo>
                    <a:pt x="1290" y="0"/>
                  </a:moveTo>
                  <a:cubicBezTo>
                    <a:pt x="1155" y="0"/>
                    <a:pt x="1015" y="29"/>
                    <a:pt x="890" y="77"/>
                  </a:cubicBezTo>
                  <a:lnTo>
                    <a:pt x="409" y="270"/>
                  </a:lnTo>
                  <a:cubicBezTo>
                    <a:pt x="159" y="371"/>
                    <a:pt x="0" y="607"/>
                    <a:pt x="0" y="871"/>
                  </a:cubicBezTo>
                  <a:lnTo>
                    <a:pt x="0" y="2166"/>
                  </a:lnTo>
                  <a:lnTo>
                    <a:pt x="3032" y="2166"/>
                  </a:lnTo>
                  <a:lnTo>
                    <a:pt x="3032" y="876"/>
                  </a:lnTo>
                  <a:cubicBezTo>
                    <a:pt x="3032" y="612"/>
                    <a:pt x="2868" y="371"/>
                    <a:pt x="2623" y="270"/>
                  </a:cubicBezTo>
                  <a:lnTo>
                    <a:pt x="2141" y="77"/>
                  </a:lnTo>
                  <a:cubicBezTo>
                    <a:pt x="2011" y="29"/>
                    <a:pt x="1877" y="0"/>
                    <a:pt x="1742" y="0"/>
                  </a:cubicBezTo>
                  <a:close/>
                </a:path>
              </a:pathLst>
            </a:custGeom>
            <a:solidFill>
              <a:srgbClr val="A1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4" name="Google Shape;14774;p93"/>
            <p:cNvSpPr/>
            <p:nvPr/>
          </p:nvSpPr>
          <p:spPr>
            <a:xfrm>
              <a:off x="6042939" y="3145912"/>
              <a:ext cx="45452" cy="51012"/>
            </a:xfrm>
            <a:custGeom>
              <a:avLst/>
              <a:gdLst/>
              <a:ahLst/>
              <a:cxnLst/>
              <a:rect l="l" t="t" r="r" b="b"/>
              <a:pathLst>
                <a:path w="1733" h="1945" extrusionOk="0">
                  <a:moveTo>
                    <a:pt x="650" y="0"/>
                  </a:moveTo>
                  <a:cubicBezTo>
                    <a:pt x="289" y="0"/>
                    <a:pt x="1" y="289"/>
                    <a:pt x="1" y="650"/>
                  </a:cubicBezTo>
                  <a:lnTo>
                    <a:pt x="1" y="1078"/>
                  </a:lnTo>
                  <a:cubicBezTo>
                    <a:pt x="1" y="1559"/>
                    <a:pt x="390" y="1944"/>
                    <a:pt x="867" y="1944"/>
                  </a:cubicBezTo>
                  <a:cubicBezTo>
                    <a:pt x="1343" y="1944"/>
                    <a:pt x="1733" y="1559"/>
                    <a:pt x="1733" y="1083"/>
                  </a:cubicBezTo>
                  <a:lnTo>
                    <a:pt x="1733" y="650"/>
                  </a:lnTo>
                  <a:cubicBezTo>
                    <a:pt x="1733" y="289"/>
                    <a:pt x="1444" y="0"/>
                    <a:pt x="1083" y="0"/>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5" name="Google Shape;14775;p93"/>
            <p:cNvSpPr/>
            <p:nvPr/>
          </p:nvSpPr>
          <p:spPr>
            <a:xfrm>
              <a:off x="6042939" y="3145781"/>
              <a:ext cx="25650" cy="50252"/>
            </a:xfrm>
            <a:custGeom>
              <a:avLst/>
              <a:gdLst/>
              <a:ahLst/>
              <a:cxnLst/>
              <a:rect l="l" t="t" r="r" b="b"/>
              <a:pathLst>
                <a:path w="978" h="1916" extrusionOk="0">
                  <a:moveTo>
                    <a:pt x="650" y="1"/>
                  </a:moveTo>
                  <a:cubicBezTo>
                    <a:pt x="289" y="1"/>
                    <a:pt x="1" y="294"/>
                    <a:pt x="1" y="650"/>
                  </a:cubicBezTo>
                  <a:lnTo>
                    <a:pt x="1" y="1083"/>
                  </a:lnTo>
                  <a:cubicBezTo>
                    <a:pt x="1" y="1478"/>
                    <a:pt x="270" y="1819"/>
                    <a:pt x="650" y="1916"/>
                  </a:cubicBezTo>
                  <a:lnTo>
                    <a:pt x="650" y="655"/>
                  </a:lnTo>
                  <a:cubicBezTo>
                    <a:pt x="650" y="294"/>
                    <a:pt x="795" y="1"/>
                    <a:pt x="977" y="1"/>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6" name="Google Shape;14776;p93"/>
            <p:cNvSpPr/>
            <p:nvPr/>
          </p:nvSpPr>
          <p:spPr>
            <a:xfrm>
              <a:off x="6025918" y="3221133"/>
              <a:ext cx="17048" cy="43931"/>
            </a:xfrm>
            <a:custGeom>
              <a:avLst/>
              <a:gdLst/>
              <a:ahLst/>
              <a:cxnLst/>
              <a:rect l="l" t="t" r="r" b="b"/>
              <a:pathLst>
                <a:path w="650" h="1675" extrusionOk="0">
                  <a:moveTo>
                    <a:pt x="125" y="0"/>
                  </a:moveTo>
                  <a:cubicBezTo>
                    <a:pt x="43" y="111"/>
                    <a:pt x="0" y="246"/>
                    <a:pt x="0" y="380"/>
                  </a:cubicBezTo>
                  <a:lnTo>
                    <a:pt x="0" y="1675"/>
                  </a:lnTo>
                  <a:lnTo>
                    <a:pt x="650" y="1675"/>
                  </a:lnTo>
                  <a:lnTo>
                    <a:pt x="650" y="607"/>
                  </a:lnTo>
                  <a:cubicBezTo>
                    <a:pt x="650" y="472"/>
                    <a:pt x="587" y="342"/>
                    <a:pt x="476" y="260"/>
                  </a:cubicBezTo>
                  <a:lnTo>
                    <a:pt x="125" y="0"/>
                  </a:lnTo>
                  <a:close/>
                </a:path>
              </a:pathLst>
            </a:custGeom>
            <a:solidFill>
              <a:srgbClr val="8A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7" name="Google Shape;14777;p93"/>
            <p:cNvSpPr/>
            <p:nvPr/>
          </p:nvSpPr>
          <p:spPr>
            <a:xfrm>
              <a:off x="6088365" y="3221133"/>
              <a:ext cx="17074" cy="43931"/>
            </a:xfrm>
            <a:custGeom>
              <a:avLst/>
              <a:gdLst/>
              <a:ahLst/>
              <a:cxnLst/>
              <a:rect l="l" t="t" r="r" b="b"/>
              <a:pathLst>
                <a:path w="651" h="1675" extrusionOk="0">
                  <a:moveTo>
                    <a:pt x="525" y="0"/>
                  </a:moveTo>
                  <a:lnTo>
                    <a:pt x="174" y="260"/>
                  </a:lnTo>
                  <a:cubicBezTo>
                    <a:pt x="63" y="342"/>
                    <a:pt x="1" y="472"/>
                    <a:pt x="1" y="607"/>
                  </a:cubicBezTo>
                  <a:lnTo>
                    <a:pt x="1" y="1675"/>
                  </a:lnTo>
                  <a:lnTo>
                    <a:pt x="651" y="1675"/>
                  </a:lnTo>
                  <a:lnTo>
                    <a:pt x="651" y="380"/>
                  </a:lnTo>
                  <a:cubicBezTo>
                    <a:pt x="651" y="246"/>
                    <a:pt x="607" y="111"/>
                    <a:pt x="525" y="0"/>
                  </a:cubicBezTo>
                  <a:close/>
                </a:path>
              </a:pathLst>
            </a:custGeom>
            <a:solidFill>
              <a:srgbClr val="8A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8" name="Google Shape;14778;p93"/>
            <p:cNvSpPr/>
            <p:nvPr/>
          </p:nvSpPr>
          <p:spPr>
            <a:xfrm>
              <a:off x="5816176" y="3083701"/>
              <a:ext cx="294823" cy="186766"/>
            </a:xfrm>
            <a:custGeom>
              <a:avLst/>
              <a:gdLst/>
              <a:ahLst/>
              <a:cxnLst/>
              <a:rect l="l" t="t" r="r" b="b"/>
              <a:pathLst>
                <a:path w="11241" h="7121" extrusionOk="0">
                  <a:moveTo>
                    <a:pt x="3883" y="409"/>
                  </a:moveTo>
                  <a:cubicBezTo>
                    <a:pt x="4128" y="409"/>
                    <a:pt x="4331" y="607"/>
                    <a:pt x="4331" y="857"/>
                  </a:cubicBezTo>
                  <a:lnTo>
                    <a:pt x="4331" y="1405"/>
                  </a:lnTo>
                  <a:cubicBezTo>
                    <a:pt x="4331" y="1641"/>
                    <a:pt x="4201" y="1858"/>
                    <a:pt x="3999" y="1978"/>
                  </a:cubicBezTo>
                  <a:cubicBezTo>
                    <a:pt x="3936" y="2012"/>
                    <a:pt x="3898" y="2079"/>
                    <a:pt x="3898" y="2151"/>
                  </a:cubicBezTo>
                  <a:lnTo>
                    <a:pt x="3898" y="2382"/>
                  </a:lnTo>
                  <a:lnTo>
                    <a:pt x="3436" y="2382"/>
                  </a:lnTo>
                  <a:lnTo>
                    <a:pt x="3436" y="2151"/>
                  </a:lnTo>
                  <a:cubicBezTo>
                    <a:pt x="3436" y="2079"/>
                    <a:pt x="3397" y="2012"/>
                    <a:pt x="3335" y="1978"/>
                  </a:cubicBezTo>
                  <a:cubicBezTo>
                    <a:pt x="3128" y="1858"/>
                    <a:pt x="3003" y="1641"/>
                    <a:pt x="3003" y="1405"/>
                  </a:cubicBezTo>
                  <a:lnTo>
                    <a:pt x="3003" y="857"/>
                  </a:lnTo>
                  <a:cubicBezTo>
                    <a:pt x="3003" y="607"/>
                    <a:pt x="3205" y="409"/>
                    <a:pt x="3450" y="409"/>
                  </a:cubicBezTo>
                  <a:close/>
                  <a:moveTo>
                    <a:pt x="7781" y="409"/>
                  </a:moveTo>
                  <a:cubicBezTo>
                    <a:pt x="8026" y="409"/>
                    <a:pt x="8228" y="607"/>
                    <a:pt x="8228" y="857"/>
                  </a:cubicBezTo>
                  <a:lnTo>
                    <a:pt x="8228" y="1405"/>
                  </a:lnTo>
                  <a:cubicBezTo>
                    <a:pt x="8228" y="1641"/>
                    <a:pt x="8098" y="1858"/>
                    <a:pt x="7896" y="1978"/>
                  </a:cubicBezTo>
                  <a:cubicBezTo>
                    <a:pt x="7834" y="2012"/>
                    <a:pt x="7795" y="2079"/>
                    <a:pt x="7795" y="2151"/>
                  </a:cubicBezTo>
                  <a:lnTo>
                    <a:pt x="7795" y="2382"/>
                  </a:lnTo>
                  <a:lnTo>
                    <a:pt x="7333" y="2382"/>
                  </a:lnTo>
                  <a:lnTo>
                    <a:pt x="7333" y="2151"/>
                  </a:lnTo>
                  <a:cubicBezTo>
                    <a:pt x="7333" y="2079"/>
                    <a:pt x="7295" y="2012"/>
                    <a:pt x="7232" y="1978"/>
                  </a:cubicBezTo>
                  <a:cubicBezTo>
                    <a:pt x="7025" y="1858"/>
                    <a:pt x="6900" y="1641"/>
                    <a:pt x="6900" y="1405"/>
                  </a:cubicBezTo>
                  <a:lnTo>
                    <a:pt x="6900" y="857"/>
                  </a:lnTo>
                  <a:cubicBezTo>
                    <a:pt x="6900" y="607"/>
                    <a:pt x="7102" y="409"/>
                    <a:pt x="7348" y="409"/>
                  </a:cubicBezTo>
                  <a:close/>
                  <a:moveTo>
                    <a:pt x="1934" y="2575"/>
                  </a:moveTo>
                  <a:cubicBezTo>
                    <a:pt x="2180" y="2575"/>
                    <a:pt x="2377" y="2772"/>
                    <a:pt x="2382" y="3022"/>
                  </a:cubicBezTo>
                  <a:lnTo>
                    <a:pt x="2382" y="3571"/>
                  </a:lnTo>
                  <a:cubicBezTo>
                    <a:pt x="2382" y="3806"/>
                    <a:pt x="2257" y="4023"/>
                    <a:pt x="2050" y="4143"/>
                  </a:cubicBezTo>
                  <a:cubicBezTo>
                    <a:pt x="1987" y="4177"/>
                    <a:pt x="1949" y="4244"/>
                    <a:pt x="1949" y="4316"/>
                  </a:cubicBezTo>
                  <a:lnTo>
                    <a:pt x="1949" y="4547"/>
                  </a:lnTo>
                  <a:lnTo>
                    <a:pt x="1487" y="4547"/>
                  </a:lnTo>
                  <a:lnTo>
                    <a:pt x="1487" y="4316"/>
                  </a:lnTo>
                  <a:cubicBezTo>
                    <a:pt x="1487" y="4244"/>
                    <a:pt x="1448" y="4177"/>
                    <a:pt x="1386" y="4143"/>
                  </a:cubicBezTo>
                  <a:cubicBezTo>
                    <a:pt x="1184" y="4023"/>
                    <a:pt x="1054" y="3806"/>
                    <a:pt x="1054" y="3571"/>
                  </a:cubicBezTo>
                  <a:lnTo>
                    <a:pt x="1054" y="3022"/>
                  </a:lnTo>
                  <a:cubicBezTo>
                    <a:pt x="1054" y="2777"/>
                    <a:pt x="1256" y="2575"/>
                    <a:pt x="1501" y="2575"/>
                  </a:cubicBezTo>
                  <a:close/>
                  <a:moveTo>
                    <a:pt x="5832" y="2575"/>
                  </a:moveTo>
                  <a:cubicBezTo>
                    <a:pt x="6077" y="2575"/>
                    <a:pt x="6279" y="2772"/>
                    <a:pt x="6279" y="3022"/>
                  </a:cubicBezTo>
                  <a:lnTo>
                    <a:pt x="6279" y="3571"/>
                  </a:lnTo>
                  <a:cubicBezTo>
                    <a:pt x="6279" y="3806"/>
                    <a:pt x="6154" y="4023"/>
                    <a:pt x="5947" y="4143"/>
                  </a:cubicBezTo>
                  <a:cubicBezTo>
                    <a:pt x="5885" y="4177"/>
                    <a:pt x="5846" y="4244"/>
                    <a:pt x="5846" y="4316"/>
                  </a:cubicBezTo>
                  <a:lnTo>
                    <a:pt x="5846" y="4547"/>
                  </a:lnTo>
                  <a:lnTo>
                    <a:pt x="5389" y="4547"/>
                  </a:lnTo>
                  <a:lnTo>
                    <a:pt x="5389" y="4316"/>
                  </a:lnTo>
                  <a:cubicBezTo>
                    <a:pt x="5389" y="4244"/>
                    <a:pt x="5351" y="4177"/>
                    <a:pt x="5288" y="4143"/>
                  </a:cubicBezTo>
                  <a:cubicBezTo>
                    <a:pt x="5081" y="4023"/>
                    <a:pt x="4956" y="3806"/>
                    <a:pt x="4956" y="3571"/>
                  </a:cubicBezTo>
                  <a:lnTo>
                    <a:pt x="4956" y="3022"/>
                  </a:lnTo>
                  <a:cubicBezTo>
                    <a:pt x="4956" y="2777"/>
                    <a:pt x="5153" y="2575"/>
                    <a:pt x="5399" y="2575"/>
                  </a:cubicBezTo>
                  <a:close/>
                  <a:moveTo>
                    <a:pt x="9729" y="2575"/>
                  </a:moveTo>
                  <a:cubicBezTo>
                    <a:pt x="9975" y="2575"/>
                    <a:pt x="10177" y="2772"/>
                    <a:pt x="10177" y="3022"/>
                  </a:cubicBezTo>
                  <a:lnTo>
                    <a:pt x="10177" y="3571"/>
                  </a:lnTo>
                  <a:cubicBezTo>
                    <a:pt x="10177" y="3806"/>
                    <a:pt x="10052" y="4028"/>
                    <a:pt x="9845" y="4143"/>
                  </a:cubicBezTo>
                  <a:cubicBezTo>
                    <a:pt x="9782" y="4177"/>
                    <a:pt x="9744" y="4244"/>
                    <a:pt x="9744" y="4316"/>
                  </a:cubicBezTo>
                  <a:lnTo>
                    <a:pt x="9744" y="4547"/>
                  </a:lnTo>
                  <a:lnTo>
                    <a:pt x="9282" y="4547"/>
                  </a:lnTo>
                  <a:lnTo>
                    <a:pt x="9282" y="4316"/>
                  </a:lnTo>
                  <a:cubicBezTo>
                    <a:pt x="9282" y="4244"/>
                    <a:pt x="9243" y="4177"/>
                    <a:pt x="9181" y="4143"/>
                  </a:cubicBezTo>
                  <a:cubicBezTo>
                    <a:pt x="8979" y="4028"/>
                    <a:pt x="8849" y="3806"/>
                    <a:pt x="8849" y="3571"/>
                  </a:cubicBezTo>
                  <a:lnTo>
                    <a:pt x="8849" y="3022"/>
                  </a:lnTo>
                  <a:cubicBezTo>
                    <a:pt x="8849" y="2777"/>
                    <a:pt x="9051" y="2575"/>
                    <a:pt x="9296" y="2575"/>
                  </a:cubicBezTo>
                  <a:close/>
                  <a:moveTo>
                    <a:pt x="3450" y="0"/>
                  </a:moveTo>
                  <a:cubicBezTo>
                    <a:pt x="2983" y="5"/>
                    <a:pt x="2603" y="385"/>
                    <a:pt x="2603" y="857"/>
                  </a:cubicBezTo>
                  <a:lnTo>
                    <a:pt x="2603" y="1405"/>
                  </a:lnTo>
                  <a:cubicBezTo>
                    <a:pt x="2603" y="1742"/>
                    <a:pt x="2762" y="2060"/>
                    <a:pt x="3036" y="2257"/>
                  </a:cubicBezTo>
                  <a:lnTo>
                    <a:pt x="3036" y="2445"/>
                  </a:lnTo>
                  <a:lnTo>
                    <a:pt x="2675" y="2589"/>
                  </a:lnTo>
                  <a:cubicBezTo>
                    <a:pt x="2637" y="2526"/>
                    <a:pt x="2594" y="2469"/>
                    <a:pt x="2541" y="2416"/>
                  </a:cubicBezTo>
                  <a:cubicBezTo>
                    <a:pt x="2382" y="2257"/>
                    <a:pt x="2165" y="2166"/>
                    <a:pt x="1939" y="2166"/>
                  </a:cubicBezTo>
                  <a:lnTo>
                    <a:pt x="1501" y="2166"/>
                  </a:lnTo>
                  <a:cubicBezTo>
                    <a:pt x="1035" y="2170"/>
                    <a:pt x="654" y="2550"/>
                    <a:pt x="654" y="3022"/>
                  </a:cubicBezTo>
                  <a:lnTo>
                    <a:pt x="654" y="3571"/>
                  </a:lnTo>
                  <a:cubicBezTo>
                    <a:pt x="654" y="3907"/>
                    <a:pt x="813" y="4225"/>
                    <a:pt x="1087" y="4422"/>
                  </a:cubicBezTo>
                  <a:lnTo>
                    <a:pt x="1087" y="4610"/>
                  </a:lnTo>
                  <a:lnTo>
                    <a:pt x="539" y="4831"/>
                  </a:lnTo>
                  <a:cubicBezTo>
                    <a:pt x="217" y="4956"/>
                    <a:pt x="0" y="5274"/>
                    <a:pt x="5" y="5620"/>
                  </a:cubicBezTo>
                  <a:lnTo>
                    <a:pt x="5" y="6915"/>
                  </a:lnTo>
                  <a:cubicBezTo>
                    <a:pt x="5" y="7049"/>
                    <a:pt x="106" y="7117"/>
                    <a:pt x="207" y="7117"/>
                  </a:cubicBezTo>
                  <a:cubicBezTo>
                    <a:pt x="308" y="7117"/>
                    <a:pt x="409" y="7049"/>
                    <a:pt x="409" y="6915"/>
                  </a:cubicBezTo>
                  <a:lnTo>
                    <a:pt x="409" y="5625"/>
                  </a:lnTo>
                  <a:cubicBezTo>
                    <a:pt x="409" y="5442"/>
                    <a:pt x="520" y="5279"/>
                    <a:pt x="688" y="5207"/>
                  </a:cubicBezTo>
                  <a:lnTo>
                    <a:pt x="1328" y="4952"/>
                  </a:lnTo>
                  <a:lnTo>
                    <a:pt x="2117" y="4952"/>
                  </a:lnTo>
                  <a:lnTo>
                    <a:pt x="2752" y="5207"/>
                  </a:lnTo>
                  <a:cubicBezTo>
                    <a:pt x="2926" y="5279"/>
                    <a:pt x="3036" y="5442"/>
                    <a:pt x="3036" y="5625"/>
                  </a:cubicBezTo>
                  <a:lnTo>
                    <a:pt x="3036" y="6915"/>
                  </a:lnTo>
                  <a:cubicBezTo>
                    <a:pt x="3036" y="7052"/>
                    <a:pt x="3137" y="7120"/>
                    <a:pt x="3238" y="7120"/>
                  </a:cubicBezTo>
                  <a:cubicBezTo>
                    <a:pt x="3339" y="7120"/>
                    <a:pt x="3440" y="7052"/>
                    <a:pt x="3440" y="6915"/>
                  </a:cubicBezTo>
                  <a:lnTo>
                    <a:pt x="3440" y="5625"/>
                  </a:lnTo>
                  <a:cubicBezTo>
                    <a:pt x="3440" y="5274"/>
                    <a:pt x="3229" y="4961"/>
                    <a:pt x="2901" y="4831"/>
                  </a:cubicBezTo>
                  <a:lnTo>
                    <a:pt x="2358" y="4615"/>
                  </a:lnTo>
                  <a:lnTo>
                    <a:pt x="2358" y="4427"/>
                  </a:lnTo>
                  <a:cubicBezTo>
                    <a:pt x="2627" y="4225"/>
                    <a:pt x="2791" y="3907"/>
                    <a:pt x="2791" y="3571"/>
                  </a:cubicBezTo>
                  <a:lnTo>
                    <a:pt x="2791" y="3022"/>
                  </a:lnTo>
                  <a:lnTo>
                    <a:pt x="2791" y="2979"/>
                  </a:lnTo>
                  <a:lnTo>
                    <a:pt x="3277" y="2786"/>
                  </a:lnTo>
                  <a:lnTo>
                    <a:pt x="4066" y="2786"/>
                  </a:lnTo>
                  <a:lnTo>
                    <a:pt x="4552" y="2979"/>
                  </a:lnTo>
                  <a:lnTo>
                    <a:pt x="4552" y="3022"/>
                  </a:lnTo>
                  <a:lnTo>
                    <a:pt x="4552" y="3571"/>
                  </a:lnTo>
                  <a:cubicBezTo>
                    <a:pt x="4552" y="3907"/>
                    <a:pt x="4716" y="4225"/>
                    <a:pt x="4985" y="4427"/>
                  </a:cubicBezTo>
                  <a:lnTo>
                    <a:pt x="4985" y="4615"/>
                  </a:lnTo>
                  <a:lnTo>
                    <a:pt x="4436" y="4831"/>
                  </a:lnTo>
                  <a:cubicBezTo>
                    <a:pt x="4114" y="4961"/>
                    <a:pt x="3902" y="5274"/>
                    <a:pt x="3902" y="5620"/>
                  </a:cubicBezTo>
                  <a:lnTo>
                    <a:pt x="3902" y="6915"/>
                  </a:lnTo>
                  <a:cubicBezTo>
                    <a:pt x="3902" y="7049"/>
                    <a:pt x="4003" y="7117"/>
                    <a:pt x="4104" y="7117"/>
                  </a:cubicBezTo>
                  <a:cubicBezTo>
                    <a:pt x="4205" y="7117"/>
                    <a:pt x="4307" y="7049"/>
                    <a:pt x="4307" y="6915"/>
                  </a:cubicBezTo>
                  <a:lnTo>
                    <a:pt x="4307" y="5625"/>
                  </a:lnTo>
                  <a:cubicBezTo>
                    <a:pt x="4307" y="5442"/>
                    <a:pt x="4417" y="5279"/>
                    <a:pt x="4590" y="5207"/>
                  </a:cubicBezTo>
                  <a:lnTo>
                    <a:pt x="5226" y="4952"/>
                  </a:lnTo>
                  <a:lnTo>
                    <a:pt x="6015" y="4952"/>
                  </a:lnTo>
                  <a:lnTo>
                    <a:pt x="6655" y="5207"/>
                  </a:lnTo>
                  <a:cubicBezTo>
                    <a:pt x="6823" y="5279"/>
                    <a:pt x="6934" y="5442"/>
                    <a:pt x="6934" y="5625"/>
                  </a:cubicBezTo>
                  <a:lnTo>
                    <a:pt x="6934" y="6915"/>
                  </a:lnTo>
                  <a:cubicBezTo>
                    <a:pt x="6934" y="7052"/>
                    <a:pt x="7035" y="7120"/>
                    <a:pt x="7136" y="7120"/>
                  </a:cubicBezTo>
                  <a:cubicBezTo>
                    <a:pt x="7237" y="7120"/>
                    <a:pt x="7338" y="7052"/>
                    <a:pt x="7338" y="6915"/>
                  </a:cubicBezTo>
                  <a:lnTo>
                    <a:pt x="7338" y="5625"/>
                  </a:lnTo>
                  <a:cubicBezTo>
                    <a:pt x="7343" y="5274"/>
                    <a:pt x="7126" y="4961"/>
                    <a:pt x="6804" y="4831"/>
                  </a:cubicBezTo>
                  <a:lnTo>
                    <a:pt x="6255" y="4615"/>
                  </a:lnTo>
                  <a:lnTo>
                    <a:pt x="6255" y="4427"/>
                  </a:lnTo>
                  <a:cubicBezTo>
                    <a:pt x="6530" y="4225"/>
                    <a:pt x="6688" y="3907"/>
                    <a:pt x="6688" y="3571"/>
                  </a:cubicBezTo>
                  <a:lnTo>
                    <a:pt x="6688" y="3022"/>
                  </a:lnTo>
                  <a:lnTo>
                    <a:pt x="6688" y="2979"/>
                  </a:lnTo>
                  <a:lnTo>
                    <a:pt x="7179" y="2786"/>
                  </a:lnTo>
                  <a:lnTo>
                    <a:pt x="7963" y="2786"/>
                  </a:lnTo>
                  <a:lnTo>
                    <a:pt x="8454" y="2979"/>
                  </a:lnTo>
                  <a:lnTo>
                    <a:pt x="8454" y="3022"/>
                  </a:lnTo>
                  <a:lnTo>
                    <a:pt x="8454" y="3571"/>
                  </a:lnTo>
                  <a:cubicBezTo>
                    <a:pt x="8454" y="3907"/>
                    <a:pt x="8613" y="4225"/>
                    <a:pt x="8887" y="4427"/>
                  </a:cubicBezTo>
                  <a:lnTo>
                    <a:pt x="8887" y="4615"/>
                  </a:lnTo>
                  <a:lnTo>
                    <a:pt x="8339" y="4831"/>
                  </a:lnTo>
                  <a:cubicBezTo>
                    <a:pt x="8016" y="4961"/>
                    <a:pt x="7800" y="5274"/>
                    <a:pt x="7805" y="5620"/>
                  </a:cubicBezTo>
                  <a:lnTo>
                    <a:pt x="7805" y="6915"/>
                  </a:lnTo>
                  <a:cubicBezTo>
                    <a:pt x="7805" y="7049"/>
                    <a:pt x="7906" y="7117"/>
                    <a:pt x="8007" y="7117"/>
                  </a:cubicBezTo>
                  <a:cubicBezTo>
                    <a:pt x="8108" y="7117"/>
                    <a:pt x="8209" y="7049"/>
                    <a:pt x="8209" y="6915"/>
                  </a:cubicBezTo>
                  <a:lnTo>
                    <a:pt x="8209" y="5625"/>
                  </a:lnTo>
                  <a:cubicBezTo>
                    <a:pt x="8209" y="5442"/>
                    <a:pt x="8320" y="5279"/>
                    <a:pt x="8488" y="5207"/>
                  </a:cubicBezTo>
                  <a:lnTo>
                    <a:pt x="9128" y="4952"/>
                  </a:lnTo>
                  <a:lnTo>
                    <a:pt x="9917" y="4952"/>
                  </a:lnTo>
                  <a:lnTo>
                    <a:pt x="10552" y="5207"/>
                  </a:lnTo>
                  <a:cubicBezTo>
                    <a:pt x="10725" y="5279"/>
                    <a:pt x="10836" y="5442"/>
                    <a:pt x="10836" y="5625"/>
                  </a:cubicBezTo>
                  <a:lnTo>
                    <a:pt x="10836" y="6915"/>
                  </a:lnTo>
                  <a:cubicBezTo>
                    <a:pt x="10836" y="7052"/>
                    <a:pt x="10937" y="7120"/>
                    <a:pt x="11038" y="7120"/>
                  </a:cubicBezTo>
                  <a:cubicBezTo>
                    <a:pt x="11139" y="7120"/>
                    <a:pt x="11240" y="7052"/>
                    <a:pt x="11240" y="6915"/>
                  </a:cubicBezTo>
                  <a:lnTo>
                    <a:pt x="11240" y="5625"/>
                  </a:lnTo>
                  <a:cubicBezTo>
                    <a:pt x="11240" y="5274"/>
                    <a:pt x="11024" y="4956"/>
                    <a:pt x="10697" y="4831"/>
                  </a:cubicBezTo>
                  <a:lnTo>
                    <a:pt x="10148" y="4615"/>
                  </a:lnTo>
                  <a:lnTo>
                    <a:pt x="10148" y="4427"/>
                  </a:lnTo>
                  <a:cubicBezTo>
                    <a:pt x="10417" y="4225"/>
                    <a:pt x="10581" y="3907"/>
                    <a:pt x="10581" y="3571"/>
                  </a:cubicBezTo>
                  <a:lnTo>
                    <a:pt x="10581" y="3022"/>
                  </a:lnTo>
                  <a:cubicBezTo>
                    <a:pt x="10581" y="2550"/>
                    <a:pt x="10201" y="2166"/>
                    <a:pt x="9729" y="2166"/>
                  </a:cubicBezTo>
                  <a:lnTo>
                    <a:pt x="9291" y="2166"/>
                  </a:lnTo>
                  <a:cubicBezTo>
                    <a:pt x="8993" y="2170"/>
                    <a:pt x="8714" y="2329"/>
                    <a:pt x="8565" y="2589"/>
                  </a:cubicBezTo>
                  <a:lnTo>
                    <a:pt x="8204" y="2445"/>
                  </a:lnTo>
                  <a:lnTo>
                    <a:pt x="8204" y="2257"/>
                  </a:lnTo>
                  <a:cubicBezTo>
                    <a:pt x="8473" y="2055"/>
                    <a:pt x="8632" y="1737"/>
                    <a:pt x="8632" y="1400"/>
                  </a:cubicBezTo>
                  <a:lnTo>
                    <a:pt x="8632" y="857"/>
                  </a:lnTo>
                  <a:cubicBezTo>
                    <a:pt x="8632" y="385"/>
                    <a:pt x="8252" y="0"/>
                    <a:pt x="7781" y="0"/>
                  </a:cubicBezTo>
                  <a:lnTo>
                    <a:pt x="7348" y="0"/>
                  </a:lnTo>
                  <a:cubicBezTo>
                    <a:pt x="6876" y="5"/>
                    <a:pt x="6496" y="385"/>
                    <a:pt x="6496" y="857"/>
                  </a:cubicBezTo>
                  <a:lnTo>
                    <a:pt x="6496" y="1405"/>
                  </a:lnTo>
                  <a:cubicBezTo>
                    <a:pt x="6501" y="1742"/>
                    <a:pt x="6659" y="2060"/>
                    <a:pt x="6929" y="2257"/>
                  </a:cubicBezTo>
                  <a:lnTo>
                    <a:pt x="6929" y="2445"/>
                  </a:lnTo>
                  <a:lnTo>
                    <a:pt x="6568" y="2589"/>
                  </a:lnTo>
                  <a:cubicBezTo>
                    <a:pt x="6534" y="2526"/>
                    <a:pt x="6486" y="2469"/>
                    <a:pt x="6433" y="2416"/>
                  </a:cubicBezTo>
                  <a:cubicBezTo>
                    <a:pt x="6275" y="2257"/>
                    <a:pt x="6058" y="2166"/>
                    <a:pt x="5832" y="2166"/>
                  </a:cubicBezTo>
                  <a:lnTo>
                    <a:pt x="5399" y="2166"/>
                  </a:lnTo>
                  <a:cubicBezTo>
                    <a:pt x="5096" y="2170"/>
                    <a:pt x="4821" y="2329"/>
                    <a:pt x="4667" y="2589"/>
                  </a:cubicBezTo>
                  <a:lnTo>
                    <a:pt x="4307" y="2445"/>
                  </a:lnTo>
                  <a:lnTo>
                    <a:pt x="4307" y="2257"/>
                  </a:lnTo>
                  <a:cubicBezTo>
                    <a:pt x="4576" y="2055"/>
                    <a:pt x="4740" y="1737"/>
                    <a:pt x="4740" y="1400"/>
                  </a:cubicBezTo>
                  <a:lnTo>
                    <a:pt x="4740" y="857"/>
                  </a:lnTo>
                  <a:cubicBezTo>
                    <a:pt x="4740" y="385"/>
                    <a:pt x="4359" y="0"/>
                    <a:pt x="388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9" name="Google Shape;14779;p93"/>
            <p:cNvSpPr/>
            <p:nvPr/>
          </p:nvSpPr>
          <p:spPr>
            <a:xfrm>
              <a:off x="5900209" y="2907636"/>
              <a:ext cx="126469" cy="169744"/>
            </a:xfrm>
            <a:custGeom>
              <a:avLst/>
              <a:gdLst/>
              <a:ahLst/>
              <a:cxnLst/>
              <a:rect l="l" t="t" r="r" b="b"/>
              <a:pathLst>
                <a:path w="4822" h="6472" extrusionOk="0">
                  <a:moveTo>
                    <a:pt x="2628" y="410"/>
                  </a:moveTo>
                  <a:cubicBezTo>
                    <a:pt x="2873" y="410"/>
                    <a:pt x="3075" y="607"/>
                    <a:pt x="3075" y="857"/>
                  </a:cubicBezTo>
                  <a:lnTo>
                    <a:pt x="3075" y="1290"/>
                  </a:lnTo>
                  <a:cubicBezTo>
                    <a:pt x="3075" y="1656"/>
                    <a:pt x="2777" y="1950"/>
                    <a:pt x="2411" y="1950"/>
                  </a:cubicBezTo>
                  <a:cubicBezTo>
                    <a:pt x="2046" y="1950"/>
                    <a:pt x="1747" y="1656"/>
                    <a:pt x="1747" y="1290"/>
                  </a:cubicBezTo>
                  <a:lnTo>
                    <a:pt x="1747" y="857"/>
                  </a:lnTo>
                  <a:cubicBezTo>
                    <a:pt x="1747" y="607"/>
                    <a:pt x="1949" y="410"/>
                    <a:pt x="2195" y="410"/>
                  </a:cubicBezTo>
                  <a:close/>
                  <a:moveTo>
                    <a:pt x="2642" y="2335"/>
                  </a:moveTo>
                  <a:lnTo>
                    <a:pt x="2642" y="2455"/>
                  </a:lnTo>
                  <a:cubicBezTo>
                    <a:pt x="2642" y="2527"/>
                    <a:pt x="2662" y="2599"/>
                    <a:pt x="2695" y="2662"/>
                  </a:cubicBezTo>
                  <a:lnTo>
                    <a:pt x="2421" y="2941"/>
                  </a:lnTo>
                  <a:cubicBezTo>
                    <a:pt x="2419" y="2943"/>
                    <a:pt x="2415" y="2945"/>
                    <a:pt x="2411" y="2945"/>
                  </a:cubicBezTo>
                  <a:cubicBezTo>
                    <a:pt x="2408" y="2945"/>
                    <a:pt x="2404" y="2943"/>
                    <a:pt x="2402" y="2941"/>
                  </a:cubicBezTo>
                  <a:lnTo>
                    <a:pt x="2123" y="2662"/>
                  </a:lnTo>
                  <a:cubicBezTo>
                    <a:pt x="2161" y="2599"/>
                    <a:pt x="2180" y="2527"/>
                    <a:pt x="2185" y="2455"/>
                  </a:cubicBezTo>
                  <a:lnTo>
                    <a:pt x="2185" y="2335"/>
                  </a:lnTo>
                  <a:cubicBezTo>
                    <a:pt x="2257" y="2349"/>
                    <a:pt x="2334" y="2359"/>
                    <a:pt x="2411" y="2359"/>
                  </a:cubicBezTo>
                  <a:cubicBezTo>
                    <a:pt x="2488" y="2359"/>
                    <a:pt x="2565" y="2349"/>
                    <a:pt x="2642" y="2335"/>
                  </a:cubicBezTo>
                  <a:close/>
                  <a:moveTo>
                    <a:pt x="3027" y="2907"/>
                  </a:moveTo>
                  <a:lnTo>
                    <a:pt x="3378" y="3085"/>
                  </a:lnTo>
                  <a:cubicBezTo>
                    <a:pt x="3460" y="3124"/>
                    <a:pt x="3508" y="3201"/>
                    <a:pt x="3508" y="3292"/>
                  </a:cubicBezTo>
                  <a:lnTo>
                    <a:pt x="3508" y="3687"/>
                  </a:lnTo>
                  <a:lnTo>
                    <a:pt x="1314" y="3687"/>
                  </a:lnTo>
                  <a:lnTo>
                    <a:pt x="1314" y="3292"/>
                  </a:lnTo>
                  <a:cubicBezTo>
                    <a:pt x="1314" y="3201"/>
                    <a:pt x="1362" y="3124"/>
                    <a:pt x="1439" y="3085"/>
                  </a:cubicBezTo>
                  <a:lnTo>
                    <a:pt x="1795" y="2907"/>
                  </a:lnTo>
                  <a:lnTo>
                    <a:pt x="2113" y="3230"/>
                  </a:lnTo>
                  <a:cubicBezTo>
                    <a:pt x="2195" y="3311"/>
                    <a:pt x="2302" y="3352"/>
                    <a:pt x="2409" y="3352"/>
                  </a:cubicBezTo>
                  <a:cubicBezTo>
                    <a:pt x="2516" y="3352"/>
                    <a:pt x="2623" y="3311"/>
                    <a:pt x="2705" y="3230"/>
                  </a:cubicBezTo>
                  <a:lnTo>
                    <a:pt x="3027" y="2907"/>
                  </a:lnTo>
                  <a:close/>
                  <a:moveTo>
                    <a:pt x="4249" y="4091"/>
                  </a:moveTo>
                  <a:lnTo>
                    <a:pt x="4018" y="4553"/>
                  </a:lnTo>
                  <a:lnTo>
                    <a:pt x="804" y="4553"/>
                  </a:lnTo>
                  <a:lnTo>
                    <a:pt x="573" y="4091"/>
                  </a:lnTo>
                  <a:close/>
                  <a:moveTo>
                    <a:pt x="2195" y="1"/>
                  </a:moveTo>
                  <a:cubicBezTo>
                    <a:pt x="1723" y="1"/>
                    <a:pt x="1338" y="381"/>
                    <a:pt x="1343" y="857"/>
                  </a:cubicBezTo>
                  <a:lnTo>
                    <a:pt x="1343" y="1290"/>
                  </a:lnTo>
                  <a:cubicBezTo>
                    <a:pt x="1343" y="1627"/>
                    <a:pt x="1502" y="1945"/>
                    <a:pt x="1776" y="2147"/>
                  </a:cubicBezTo>
                  <a:lnTo>
                    <a:pt x="1776" y="2157"/>
                  </a:lnTo>
                  <a:lnTo>
                    <a:pt x="1776" y="2455"/>
                  </a:lnTo>
                  <a:cubicBezTo>
                    <a:pt x="1776" y="2460"/>
                    <a:pt x="1771" y="2465"/>
                    <a:pt x="1767" y="2469"/>
                  </a:cubicBezTo>
                  <a:lnTo>
                    <a:pt x="1261" y="2720"/>
                  </a:lnTo>
                  <a:cubicBezTo>
                    <a:pt x="1045" y="2825"/>
                    <a:pt x="905" y="3047"/>
                    <a:pt x="910" y="3287"/>
                  </a:cubicBezTo>
                  <a:lnTo>
                    <a:pt x="910" y="3687"/>
                  </a:lnTo>
                  <a:lnTo>
                    <a:pt x="246" y="3687"/>
                  </a:lnTo>
                  <a:cubicBezTo>
                    <a:pt x="97" y="3687"/>
                    <a:pt x="1" y="3845"/>
                    <a:pt x="68" y="3980"/>
                  </a:cubicBezTo>
                  <a:lnTo>
                    <a:pt x="501" y="4842"/>
                  </a:lnTo>
                  <a:cubicBezTo>
                    <a:pt x="535" y="4909"/>
                    <a:pt x="602" y="4952"/>
                    <a:pt x="679" y="4957"/>
                  </a:cubicBezTo>
                  <a:lnTo>
                    <a:pt x="910" y="4957"/>
                  </a:lnTo>
                  <a:lnTo>
                    <a:pt x="910" y="6266"/>
                  </a:lnTo>
                  <a:cubicBezTo>
                    <a:pt x="910" y="6403"/>
                    <a:pt x="1011" y="6471"/>
                    <a:pt x="1112" y="6471"/>
                  </a:cubicBezTo>
                  <a:cubicBezTo>
                    <a:pt x="1213" y="6471"/>
                    <a:pt x="1314" y="6403"/>
                    <a:pt x="1314" y="6266"/>
                  </a:cubicBezTo>
                  <a:lnTo>
                    <a:pt x="1314" y="4957"/>
                  </a:lnTo>
                  <a:lnTo>
                    <a:pt x="3508" y="4957"/>
                  </a:lnTo>
                  <a:lnTo>
                    <a:pt x="3508" y="6266"/>
                  </a:lnTo>
                  <a:cubicBezTo>
                    <a:pt x="3508" y="6403"/>
                    <a:pt x="3609" y="6471"/>
                    <a:pt x="3710" y="6471"/>
                  </a:cubicBezTo>
                  <a:cubicBezTo>
                    <a:pt x="3812" y="6471"/>
                    <a:pt x="3913" y="6403"/>
                    <a:pt x="3913" y="6266"/>
                  </a:cubicBezTo>
                  <a:lnTo>
                    <a:pt x="3913" y="4957"/>
                  </a:lnTo>
                  <a:lnTo>
                    <a:pt x="4144" y="4957"/>
                  </a:lnTo>
                  <a:cubicBezTo>
                    <a:pt x="4221" y="4952"/>
                    <a:pt x="4288" y="4909"/>
                    <a:pt x="4322" y="4842"/>
                  </a:cubicBezTo>
                  <a:lnTo>
                    <a:pt x="4755" y="3975"/>
                  </a:lnTo>
                  <a:cubicBezTo>
                    <a:pt x="4822" y="3841"/>
                    <a:pt x="4726" y="3687"/>
                    <a:pt x="4577" y="3682"/>
                  </a:cubicBezTo>
                  <a:lnTo>
                    <a:pt x="3913" y="3682"/>
                  </a:lnTo>
                  <a:lnTo>
                    <a:pt x="3913" y="3287"/>
                  </a:lnTo>
                  <a:cubicBezTo>
                    <a:pt x="3913" y="3047"/>
                    <a:pt x="3778" y="2825"/>
                    <a:pt x="3561" y="2720"/>
                  </a:cubicBezTo>
                  <a:lnTo>
                    <a:pt x="3056" y="2465"/>
                  </a:lnTo>
                  <a:cubicBezTo>
                    <a:pt x="3051" y="2465"/>
                    <a:pt x="3046" y="2460"/>
                    <a:pt x="3046" y="2455"/>
                  </a:cubicBezTo>
                  <a:lnTo>
                    <a:pt x="3046" y="2152"/>
                  </a:lnTo>
                  <a:lnTo>
                    <a:pt x="3046" y="2147"/>
                  </a:lnTo>
                  <a:cubicBezTo>
                    <a:pt x="3321" y="1945"/>
                    <a:pt x="3480" y="1627"/>
                    <a:pt x="3480" y="1286"/>
                  </a:cubicBezTo>
                  <a:lnTo>
                    <a:pt x="3480" y="853"/>
                  </a:lnTo>
                  <a:cubicBezTo>
                    <a:pt x="3480" y="381"/>
                    <a:pt x="3099" y="1"/>
                    <a:pt x="262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0" name="Google Shape;14780;p93"/>
            <p:cNvSpPr/>
            <p:nvPr/>
          </p:nvSpPr>
          <p:spPr>
            <a:xfrm>
              <a:off x="5945006" y="3049631"/>
              <a:ext cx="36876" cy="10753"/>
            </a:xfrm>
            <a:custGeom>
              <a:avLst/>
              <a:gdLst/>
              <a:ahLst/>
              <a:cxnLst/>
              <a:rect l="l" t="t" r="r" b="b"/>
              <a:pathLst>
                <a:path w="1406" h="410" extrusionOk="0">
                  <a:moveTo>
                    <a:pt x="270" y="0"/>
                  </a:moveTo>
                  <a:cubicBezTo>
                    <a:pt x="1" y="0"/>
                    <a:pt x="1" y="409"/>
                    <a:pt x="270" y="409"/>
                  </a:cubicBezTo>
                  <a:lnTo>
                    <a:pt x="1136" y="409"/>
                  </a:lnTo>
                  <a:cubicBezTo>
                    <a:pt x="1406" y="409"/>
                    <a:pt x="1406" y="0"/>
                    <a:pt x="113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781" name="Google Shape;14781;p93"/>
          <p:cNvGrpSpPr/>
          <p:nvPr/>
        </p:nvGrpSpPr>
        <p:grpSpPr>
          <a:xfrm>
            <a:off x="6220132" y="2771398"/>
            <a:ext cx="362726" cy="266183"/>
            <a:chOff x="6220132" y="2955973"/>
            <a:chExt cx="362726" cy="266183"/>
          </a:xfrm>
        </p:grpSpPr>
        <p:sp>
          <p:nvSpPr>
            <p:cNvPr id="14782" name="Google Shape;14782;p93"/>
            <p:cNvSpPr/>
            <p:nvPr/>
          </p:nvSpPr>
          <p:spPr>
            <a:xfrm>
              <a:off x="6242478" y="2961271"/>
              <a:ext cx="318035" cy="232874"/>
            </a:xfrm>
            <a:custGeom>
              <a:avLst/>
              <a:gdLst/>
              <a:ahLst/>
              <a:cxnLst/>
              <a:rect l="l" t="t" r="r" b="b"/>
              <a:pathLst>
                <a:path w="12126" h="8879" extrusionOk="0">
                  <a:moveTo>
                    <a:pt x="433" y="1"/>
                  </a:moveTo>
                  <a:cubicBezTo>
                    <a:pt x="193" y="1"/>
                    <a:pt x="0" y="193"/>
                    <a:pt x="0" y="434"/>
                  </a:cubicBezTo>
                  <a:lnTo>
                    <a:pt x="0" y="8879"/>
                  </a:lnTo>
                  <a:lnTo>
                    <a:pt x="12126" y="8879"/>
                  </a:lnTo>
                  <a:lnTo>
                    <a:pt x="12126" y="434"/>
                  </a:lnTo>
                  <a:cubicBezTo>
                    <a:pt x="12126" y="193"/>
                    <a:pt x="11933" y="1"/>
                    <a:pt x="11693" y="1"/>
                  </a:cubicBez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3" name="Google Shape;14783;p93"/>
            <p:cNvSpPr/>
            <p:nvPr/>
          </p:nvSpPr>
          <p:spPr>
            <a:xfrm>
              <a:off x="6265191" y="2984010"/>
              <a:ext cx="272609" cy="181730"/>
            </a:xfrm>
            <a:custGeom>
              <a:avLst/>
              <a:gdLst/>
              <a:ahLst/>
              <a:cxnLst/>
              <a:rect l="l" t="t" r="r" b="b"/>
              <a:pathLst>
                <a:path w="10394" h="6929" extrusionOk="0">
                  <a:moveTo>
                    <a:pt x="0" y="0"/>
                  </a:moveTo>
                  <a:lnTo>
                    <a:pt x="0" y="6929"/>
                  </a:lnTo>
                  <a:lnTo>
                    <a:pt x="10394" y="6929"/>
                  </a:lnTo>
                  <a:lnTo>
                    <a:pt x="10394" y="0"/>
                  </a:lnTo>
                  <a:close/>
                </a:path>
              </a:pathLst>
            </a:custGeom>
            <a:solidFill>
              <a:srgbClr val="D7DC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4" name="Google Shape;14784;p93"/>
            <p:cNvSpPr/>
            <p:nvPr/>
          </p:nvSpPr>
          <p:spPr>
            <a:xfrm>
              <a:off x="6265191" y="3131645"/>
              <a:ext cx="159017" cy="34096"/>
            </a:xfrm>
            <a:custGeom>
              <a:avLst/>
              <a:gdLst/>
              <a:ahLst/>
              <a:cxnLst/>
              <a:rect l="l" t="t" r="r" b="b"/>
              <a:pathLst>
                <a:path w="6063" h="1300" extrusionOk="0">
                  <a:moveTo>
                    <a:pt x="0" y="1"/>
                  </a:moveTo>
                  <a:lnTo>
                    <a:pt x="0" y="1300"/>
                  </a:lnTo>
                  <a:lnTo>
                    <a:pt x="6063" y="1300"/>
                  </a:lnTo>
                  <a:lnTo>
                    <a:pt x="6063" y="1"/>
                  </a:ln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5" name="Google Shape;14785;p93"/>
            <p:cNvSpPr/>
            <p:nvPr/>
          </p:nvSpPr>
          <p:spPr>
            <a:xfrm>
              <a:off x="6304926" y="3063506"/>
              <a:ext cx="79548" cy="79522"/>
            </a:xfrm>
            <a:custGeom>
              <a:avLst/>
              <a:gdLst/>
              <a:ahLst/>
              <a:cxnLst/>
              <a:rect l="l" t="t" r="r" b="b"/>
              <a:pathLst>
                <a:path w="3033" h="3032" extrusionOk="0">
                  <a:moveTo>
                    <a:pt x="1084" y="0"/>
                  </a:moveTo>
                  <a:lnTo>
                    <a:pt x="1084" y="299"/>
                  </a:lnTo>
                  <a:cubicBezTo>
                    <a:pt x="1084" y="381"/>
                    <a:pt x="1035" y="458"/>
                    <a:pt x="963" y="491"/>
                  </a:cubicBezTo>
                  <a:lnTo>
                    <a:pt x="415" y="708"/>
                  </a:lnTo>
                  <a:cubicBezTo>
                    <a:pt x="164" y="804"/>
                    <a:pt x="1" y="1045"/>
                    <a:pt x="1" y="1309"/>
                  </a:cubicBezTo>
                  <a:lnTo>
                    <a:pt x="1" y="2599"/>
                  </a:lnTo>
                  <a:cubicBezTo>
                    <a:pt x="1" y="2839"/>
                    <a:pt x="193" y="3032"/>
                    <a:pt x="434" y="3032"/>
                  </a:cubicBezTo>
                  <a:lnTo>
                    <a:pt x="2599" y="3032"/>
                  </a:lnTo>
                  <a:cubicBezTo>
                    <a:pt x="2840" y="3032"/>
                    <a:pt x="3032" y="2839"/>
                    <a:pt x="3032" y="2599"/>
                  </a:cubicBezTo>
                  <a:lnTo>
                    <a:pt x="3032" y="1309"/>
                  </a:lnTo>
                  <a:cubicBezTo>
                    <a:pt x="3032" y="1045"/>
                    <a:pt x="2869" y="804"/>
                    <a:pt x="2618" y="708"/>
                  </a:cubicBezTo>
                  <a:lnTo>
                    <a:pt x="2070" y="491"/>
                  </a:lnTo>
                  <a:cubicBezTo>
                    <a:pt x="1998" y="458"/>
                    <a:pt x="1950" y="381"/>
                    <a:pt x="1950" y="299"/>
                  </a:cubicBezTo>
                  <a:lnTo>
                    <a:pt x="1950" y="0"/>
                  </a:lnTo>
                  <a:close/>
                </a:path>
              </a:pathLst>
            </a:custGeom>
            <a:solidFill>
              <a:srgbClr val="A3B2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6" name="Google Shape;14786;p93"/>
            <p:cNvSpPr/>
            <p:nvPr/>
          </p:nvSpPr>
          <p:spPr>
            <a:xfrm>
              <a:off x="6424182" y="2984010"/>
              <a:ext cx="113618" cy="90878"/>
            </a:xfrm>
            <a:custGeom>
              <a:avLst/>
              <a:gdLst/>
              <a:ahLst/>
              <a:cxnLst/>
              <a:rect l="l" t="t" r="r" b="b"/>
              <a:pathLst>
                <a:path w="4332" h="3465" extrusionOk="0">
                  <a:moveTo>
                    <a:pt x="1" y="0"/>
                  </a:moveTo>
                  <a:lnTo>
                    <a:pt x="1" y="3464"/>
                  </a:lnTo>
                  <a:lnTo>
                    <a:pt x="4332" y="3464"/>
                  </a:lnTo>
                  <a:lnTo>
                    <a:pt x="4332" y="0"/>
                  </a:lnTo>
                  <a:close/>
                </a:path>
              </a:pathLst>
            </a:custGeom>
            <a:solidFill>
              <a:srgbClr val="C9D0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7" name="Google Shape;14787;p93"/>
            <p:cNvSpPr/>
            <p:nvPr/>
          </p:nvSpPr>
          <p:spPr>
            <a:xfrm>
              <a:off x="6424182" y="3074862"/>
              <a:ext cx="113618" cy="90878"/>
            </a:xfrm>
            <a:custGeom>
              <a:avLst/>
              <a:gdLst/>
              <a:ahLst/>
              <a:cxnLst/>
              <a:rect l="l" t="t" r="r" b="b"/>
              <a:pathLst>
                <a:path w="4332" h="3465" extrusionOk="0">
                  <a:moveTo>
                    <a:pt x="1" y="0"/>
                  </a:moveTo>
                  <a:lnTo>
                    <a:pt x="1" y="3465"/>
                  </a:lnTo>
                  <a:lnTo>
                    <a:pt x="4332" y="3465"/>
                  </a:lnTo>
                  <a:lnTo>
                    <a:pt x="4332" y="0"/>
                  </a:lnTo>
                  <a:close/>
                </a:path>
              </a:pathLst>
            </a:custGeom>
            <a:solidFill>
              <a:srgbClr val="96A4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8" name="Google Shape;14788;p93"/>
            <p:cNvSpPr/>
            <p:nvPr/>
          </p:nvSpPr>
          <p:spPr>
            <a:xfrm>
              <a:off x="6225430" y="3188454"/>
              <a:ext cx="352130" cy="28404"/>
            </a:xfrm>
            <a:custGeom>
              <a:avLst/>
              <a:gdLst/>
              <a:ahLst/>
              <a:cxnLst/>
              <a:rect l="l" t="t" r="r" b="b"/>
              <a:pathLst>
                <a:path w="13426" h="1083" extrusionOk="0">
                  <a:moveTo>
                    <a:pt x="217" y="0"/>
                  </a:moveTo>
                  <a:cubicBezTo>
                    <a:pt x="97" y="0"/>
                    <a:pt x="0" y="96"/>
                    <a:pt x="0" y="217"/>
                  </a:cubicBezTo>
                  <a:lnTo>
                    <a:pt x="0" y="650"/>
                  </a:lnTo>
                  <a:cubicBezTo>
                    <a:pt x="0" y="890"/>
                    <a:pt x="193" y="1083"/>
                    <a:pt x="434" y="1083"/>
                  </a:cubicBezTo>
                  <a:lnTo>
                    <a:pt x="12992" y="1083"/>
                  </a:lnTo>
                  <a:cubicBezTo>
                    <a:pt x="13233" y="1083"/>
                    <a:pt x="13425" y="890"/>
                    <a:pt x="13425" y="650"/>
                  </a:cubicBezTo>
                  <a:lnTo>
                    <a:pt x="13425" y="217"/>
                  </a:lnTo>
                  <a:cubicBezTo>
                    <a:pt x="13425" y="96"/>
                    <a:pt x="13329" y="0"/>
                    <a:pt x="13209" y="0"/>
                  </a:cubicBezTo>
                  <a:close/>
                </a:path>
              </a:pathLst>
            </a:custGeom>
            <a:solidFill>
              <a:srgbClr val="DD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9" name="Google Shape;14789;p93"/>
            <p:cNvSpPr/>
            <p:nvPr/>
          </p:nvSpPr>
          <p:spPr>
            <a:xfrm>
              <a:off x="6367400" y="3188454"/>
              <a:ext cx="68192" cy="17048"/>
            </a:xfrm>
            <a:custGeom>
              <a:avLst/>
              <a:gdLst/>
              <a:ahLst/>
              <a:cxnLst/>
              <a:rect l="l" t="t" r="r" b="b"/>
              <a:pathLst>
                <a:path w="2600" h="650" extrusionOk="0">
                  <a:moveTo>
                    <a:pt x="1" y="0"/>
                  </a:moveTo>
                  <a:lnTo>
                    <a:pt x="304" y="457"/>
                  </a:lnTo>
                  <a:cubicBezTo>
                    <a:pt x="386" y="577"/>
                    <a:pt x="520" y="650"/>
                    <a:pt x="665" y="650"/>
                  </a:cubicBezTo>
                  <a:lnTo>
                    <a:pt x="1935" y="650"/>
                  </a:lnTo>
                  <a:cubicBezTo>
                    <a:pt x="2079" y="650"/>
                    <a:pt x="2214" y="577"/>
                    <a:pt x="2291" y="457"/>
                  </a:cubicBezTo>
                  <a:lnTo>
                    <a:pt x="2599" y="0"/>
                  </a:lnTo>
                  <a:close/>
                </a:path>
              </a:pathLst>
            </a:custGeom>
            <a:solidFill>
              <a:srgbClr val="BDC6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0" name="Google Shape;14790;p93"/>
            <p:cNvSpPr/>
            <p:nvPr/>
          </p:nvSpPr>
          <p:spPr>
            <a:xfrm>
              <a:off x="6446921" y="3052149"/>
              <a:ext cx="68165" cy="22739"/>
            </a:xfrm>
            <a:custGeom>
              <a:avLst/>
              <a:gdLst/>
              <a:ahLst/>
              <a:cxnLst/>
              <a:rect l="l" t="t" r="r" b="b"/>
              <a:pathLst>
                <a:path w="2599" h="867" extrusionOk="0">
                  <a:moveTo>
                    <a:pt x="780" y="0"/>
                  </a:moveTo>
                  <a:lnTo>
                    <a:pt x="356" y="121"/>
                  </a:lnTo>
                  <a:cubicBezTo>
                    <a:pt x="144" y="178"/>
                    <a:pt x="0" y="347"/>
                    <a:pt x="0" y="530"/>
                  </a:cubicBezTo>
                  <a:lnTo>
                    <a:pt x="0" y="866"/>
                  </a:lnTo>
                  <a:lnTo>
                    <a:pt x="2598" y="866"/>
                  </a:lnTo>
                  <a:lnTo>
                    <a:pt x="2598" y="530"/>
                  </a:lnTo>
                  <a:cubicBezTo>
                    <a:pt x="2598" y="347"/>
                    <a:pt x="2454" y="178"/>
                    <a:pt x="2242" y="121"/>
                  </a:cubicBezTo>
                  <a:lnTo>
                    <a:pt x="1819" y="0"/>
                  </a:lnTo>
                  <a:close/>
                </a:path>
              </a:pathLst>
            </a:custGeom>
            <a:solidFill>
              <a:srgbClr val="A1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1" name="Google Shape;14791;p93"/>
            <p:cNvSpPr/>
            <p:nvPr/>
          </p:nvSpPr>
          <p:spPr>
            <a:xfrm>
              <a:off x="6469634" y="3035101"/>
              <a:ext cx="22739" cy="28431"/>
            </a:xfrm>
            <a:custGeom>
              <a:avLst/>
              <a:gdLst/>
              <a:ahLst/>
              <a:cxnLst/>
              <a:rect l="l" t="t" r="r" b="b"/>
              <a:pathLst>
                <a:path w="867" h="1084" extrusionOk="0">
                  <a:moveTo>
                    <a:pt x="0" y="1"/>
                  </a:moveTo>
                  <a:lnTo>
                    <a:pt x="0" y="650"/>
                  </a:lnTo>
                  <a:cubicBezTo>
                    <a:pt x="0" y="891"/>
                    <a:pt x="193" y="1083"/>
                    <a:pt x="433" y="1083"/>
                  </a:cubicBezTo>
                  <a:cubicBezTo>
                    <a:pt x="674" y="1083"/>
                    <a:pt x="866" y="891"/>
                    <a:pt x="866" y="650"/>
                  </a:cubicBezTo>
                  <a:lnTo>
                    <a:pt x="866" y="1"/>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2" name="Google Shape;14792;p93"/>
            <p:cNvSpPr/>
            <p:nvPr/>
          </p:nvSpPr>
          <p:spPr>
            <a:xfrm>
              <a:off x="6463943" y="3006723"/>
              <a:ext cx="34096" cy="39761"/>
            </a:xfrm>
            <a:custGeom>
              <a:avLst/>
              <a:gdLst/>
              <a:ahLst/>
              <a:cxnLst/>
              <a:rect l="l" t="t" r="r" b="b"/>
              <a:pathLst>
                <a:path w="1300" h="1516" extrusionOk="0">
                  <a:moveTo>
                    <a:pt x="434" y="0"/>
                  </a:moveTo>
                  <a:cubicBezTo>
                    <a:pt x="193" y="0"/>
                    <a:pt x="1" y="193"/>
                    <a:pt x="1" y="433"/>
                  </a:cubicBezTo>
                  <a:lnTo>
                    <a:pt x="1" y="866"/>
                  </a:lnTo>
                  <a:cubicBezTo>
                    <a:pt x="1" y="1222"/>
                    <a:pt x="289" y="1516"/>
                    <a:pt x="650" y="1516"/>
                  </a:cubicBezTo>
                  <a:cubicBezTo>
                    <a:pt x="1011" y="1516"/>
                    <a:pt x="1300" y="1222"/>
                    <a:pt x="1300" y="866"/>
                  </a:cubicBezTo>
                  <a:lnTo>
                    <a:pt x="1300" y="433"/>
                  </a:lnTo>
                  <a:cubicBezTo>
                    <a:pt x="1300" y="193"/>
                    <a:pt x="1107" y="0"/>
                    <a:pt x="867" y="0"/>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3" name="Google Shape;14793;p93"/>
            <p:cNvSpPr/>
            <p:nvPr/>
          </p:nvSpPr>
          <p:spPr>
            <a:xfrm>
              <a:off x="6463838" y="3006723"/>
              <a:ext cx="22844" cy="39813"/>
            </a:xfrm>
            <a:custGeom>
              <a:avLst/>
              <a:gdLst/>
              <a:ahLst/>
              <a:cxnLst/>
              <a:rect l="l" t="t" r="r" b="b"/>
              <a:pathLst>
                <a:path w="871" h="1518" extrusionOk="0">
                  <a:moveTo>
                    <a:pt x="438" y="0"/>
                  </a:moveTo>
                  <a:cubicBezTo>
                    <a:pt x="197" y="0"/>
                    <a:pt x="5" y="193"/>
                    <a:pt x="5" y="433"/>
                  </a:cubicBezTo>
                  <a:lnTo>
                    <a:pt x="5" y="866"/>
                  </a:lnTo>
                  <a:cubicBezTo>
                    <a:pt x="1" y="1239"/>
                    <a:pt x="304" y="1517"/>
                    <a:pt x="648" y="1517"/>
                  </a:cubicBezTo>
                  <a:cubicBezTo>
                    <a:pt x="721" y="1517"/>
                    <a:pt x="796" y="1504"/>
                    <a:pt x="871" y="1477"/>
                  </a:cubicBezTo>
                  <a:cubicBezTo>
                    <a:pt x="611" y="1386"/>
                    <a:pt x="438" y="1141"/>
                    <a:pt x="438" y="866"/>
                  </a:cubicBezTo>
                  <a:lnTo>
                    <a:pt x="438" y="433"/>
                  </a:lnTo>
                  <a:cubicBezTo>
                    <a:pt x="438" y="193"/>
                    <a:pt x="630" y="0"/>
                    <a:pt x="871" y="0"/>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4" name="Google Shape;14794;p93"/>
            <p:cNvSpPr/>
            <p:nvPr/>
          </p:nvSpPr>
          <p:spPr>
            <a:xfrm>
              <a:off x="6463943" y="3006723"/>
              <a:ext cx="34096" cy="16917"/>
            </a:xfrm>
            <a:custGeom>
              <a:avLst/>
              <a:gdLst/>
              <a:ahLst/>
              <a:cxnLst/>
              <a:rect l="l" t="t" r="r" b="b"/>
              <a:pathLst>
                <a:path w="1300" h="645" extrusionOk="0">
                  <a:moveTo>
                    <a:pt x="434" y="0"/>
                  </a:moveTo>
                  <a:cubicBezTo>
                    <a:pt x="193" y="0"/>
                    <a:pt x="1" y="193"/>
                    <a:pt x="1" y="433"/>
                  </a:cubicBezTo>
                  <a:cubicBezTo>
                    <a:pt x="424" y="558"/>
                    <a:pt x="862" y="630"/>
                    <a:pt x="1300" y="645"/>
                  </a:cubicBezTo>
                  <a:lnTo>
                    <a:pt x="1300" y="433"/>
                  </a:lnTo>
                  <a:cubicBezTo>
                    <a:pt x="1300" y="193"/>
                    <a:pt x="1107" y="0"/>
                    <a:pt x="867" y="0"/>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5" name="Google Shape;14795;p93"/>
            <p:cNvSpPr/>
            <p:nvPr/>
          </p:nvSpPr>
          <p:spPr>
            <a:xfrm>
              <a:off x="6463943" y="3006723"/>
              <a:ext cx="22739" cy="14163"/>
            </a:xfrm>
            <a:custGeom>
              <a:avLst/>
              <a:gdLst/>
              <a:ahLst/>
              <a:cxnLst/>
              <a:rect l="l" t="t" r="r" b="b"/>
              <a:pathLst>
                <a:path w="867" h="540" extrusionOk="0">
                  <a:moveTo>
                    <a:pt x="434" y="0"/>
                  </a:moveTo>
                  <a:cubicBezTo>
                    <a:pt x="193" y="0"/>
                    <a:pt x="1" y="193"/>
                    <a:pt x="1" y="433"/>
                  </a:cubicBezTo>
                  <a:cubicBezTo>
                    <a:pt x="145" y="476"/>
                    <a:pt x="289" y="515"/>
                    <a:pt x="434" y="539"/>
                  </a:cubicBezTo>
                  <a:lnTo>
                    <a:pt x="434" y="433"/>
                  </a:lnTo>
                  <a:cubicBezTo>
                    <a:pt x="434" y="193"/>
                    <a:pt x="626" y="0"/>
                    <a:pt x="867" y="0"/>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6" name="Google Shape;14796;p93"/>
            <p:cNvSpPr/>
            <p:nvPr/>
          </p:nvSpPr>
          <p:spPr>
            <a:xfrm>
              <a:off x="6446921" y="3143001"/>
              <a:ext cx="68165" cy="22739"/>
            </a:xfrm>
            <a:custGeom>
              <a:avLst/>
              <a:gdLst/>
              <a:ahLst/>
              <a:cxnLst/>
              <a:rect l="l" t="t" r="r" b="b"/>
              <a:pathLst>
                <a:path w="2599" h="867" extrusionOk="0">
                  <a:moveTo>
                    <a:pt x="780" y="1"/>
                  </a:moveTo>
                  <a:lnTo>
                    <a:pt x="356" y="121"/>
                  </a:lnTo>
                  <a:cubicBezTo>
                    <a:pt x="144" y="179"/>
                    <a:pt x="0" y="347"/>
                    <a:pt x="0" y="530"/>
                  </a:cubicBezTo>
                  <a:lnTo>
                    <a:pt x="0" y="867"/>
                  </a:lnTo>
                  <a:lnTo>
                    <a:pt x="2598" y="867"/>
                  </a:lnTo>
                  <a:lnTo>
                    <a:pt x="2598" y="530"/>
                  </a:lnTo>
                  <a:cubicBezTo>
                    <a:pt x="2598" y="347"/>
                    <a:pt x="2454" y="179"/>
                    <a:pt x="2242" y="121"/>
                  </a:cubicBezTo>
                  <a:lnTo>
                    <a:pt x="1819" y="1"/>
                  </a:lnTo>
                  <a:close/>
                </a:path>
              </a:pathLst>
            </a:custGeom>
            <a:solidFill>
              <a:srgbClr val="D5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7" name="Google Shape;14797;p93"/>
            <p:cNvSpPr/>
            <p:nvPr/>
          </p:nvSpPr>
          <p:spPr>
            <a:xfrm>
              <a:off x="6469634" y="3125980"/>
              <a:ext cx="22739" cy="28404"/>
            </a:xfrm>
            <a:custGeom>
              <a:avLst/>
              <a:gdLst/>
              <a:ahLst/>
              <a:cxnLst/>
              <a:rect l="l" t="t" r="r" b="b"/>
              <a:pathLst>
                <a:path w="867" h="1083" extrusionOk="0">
                  <a:moveTo>
                    <a:pt x="0" y="0"/>
                  </a:moveTo>
                  <a:lnTo>
                    <a:pt x="0" y="650"/>
                  </a:lnTo>
                  <a:cubicBezTo>
                    <a:pt x="0" y="890"/>
                    <a:pt x="193" y="1083"/>
                    <a:pt x="433" y="1083"/>
                  </a:cubicBezTo>
                  <a:cubicBezTo>
                    <a:pt x="674" y="1083"/>
                    <a:pt x="866" y="890"/>
                    <a:pt x="866" y="650"/>
                  </a:cubicBezTo>
                  <a:lnTo>
                    <a:pt x="866" y="0"/>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8" name="Google Shape;14798;p93"/>
            <p:cNvSpPr/>
            <p:nvPr/>
          </p:nvSpPr>
          <p:spPr>
            <a:xfrm>
              <a:off x="6463943" y="3097575"/>
              <a:ext cx="34096" cy="39787"/>
            </a:xfrm>
            <a:custGeom>
              <a:avLst/>
              <a:gdLst/>
              <a:ahLst/>
              <a:cxnLst/>
              <a:rect l="l" t="t" r="r" b="b"/>
              <a:pathLst>
                <a:path w="1300" h="1517" extrusionOk="0">
                  <a:moveTo>
                    <a:pt x="434" y="1"/>
                  </a:moveTo>
                  <a:cubicBezTo>
                    <a:pt x="193" y="1"/>
                    <a:pt x="1" y="193"/>
                    <a:pt x="1" y="434"/>
                  </a:cubicBezTo>
                  <a:lnTo>
                    <a:pt x="1" y="867"/>
                  </a:lnTo>
                  <a:cubicBezTo>
                    <a:pt x="1" y="1223"/>
                    <a:pt x="289" y="1516"/>
                    <a:pt x="650" y="1516"/>
                  </a:cubicBezTo>
                  <a:cubicBezTo>
                    <a:pt x="1011" y="1516"/>
                    <a:pt x="1300" y="1223"/>
                    <a:pt x="1300" y="867"/>
                  </a:cubicBezTo>
                  <a:lnTo>
                    <a:pt x="1300" y="434"/>
                  </a:lnTo>
                  <a:cubicBezTo>
                    <a:pt x="1300" y="193"/>
                    <a:pt x="1107" y="1"/>
                    <a:pt x="867" y="1"/>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9" name="Google Shape;14799;p93"/>
            <p:cNvSpPr/>
            <p:nvPr/>
          </p:nvSpPr>
          <p:spPr>
            <a:xfrm>
              <a:off x="6463838" y="3097575"/>
              <a:ext cx="22844" cy="39813"/>
            </a:xfrm>
            <a:custGeom>
              <a:avLst/>
              <a:gdLst/>
              <a:ahLst/>
              <a:cxnLst/>
              <a:rect l="l" t="t" r="r" b="b"/>
              <a:pathLst>
                <a:path w="871" h="1518" extrusionOk="0">
                  <a:moveTo>
                    <a:pt x="438" y="1"/>
                  </a:moveTo>
                  <a:cubicBezTo>
                    <a:pt x="197" y="1"/>
                    <a:pt x="5" y="193"/>
                    <a:pt x="5" y="434"/>
                  </a:cubicBezTo>
                  <a:lnTo>
                    <a:pt x="5" y="867"/>
                  </a:lnTo>
                  <a:cubicBezTo>
                    <a:pt x="1" y="1239"/>
                    <a:pt x="304" y="1517"/>
                    <a:pt x="648" y="1517"/>
                  </a:cubicBezTo>
                  <a:cubicBezTo>
                    <a:pt x="721" y="1517"/>
                    <a:pt x="796" y="1505"/>
                    <a:pt x="871" y="1478"/>
                  </a:cubicBezTo>
                  <a:cubicBezTo>
                    <a:pt x="611" y="1386"/>
                    <a:pt x="438" y="1141"/>
                    <a:pt x="438" y="867"/>
                  </a:cubicBezTo>
                  <a:lnTo>
                    <a:pt x="438" y="434"/>
                  </a:lnTo>
                  <a:cubicBezTo>
                    <a:pt x="438" y="193"/>
                    <a:pt x="630" y="1"/>
                    <a:pt x="871" y="1"/>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0" name="Google Shape;14800;p93"/>
            <p:cNvSpPr/>
            <p:nvPr/>
          </p:nvSpPr>
          <p:spPr>
            <a:xfrm>
              <a:off x="6463943" y="3097575"/>
              <a:ext cx="34096" cy="16943"/>
            </a:xfrm>
            <a:custGeom>
              <a:avLst/>
              <a:gdLst/>
              <a:ahLst/>
              <a:cxnLst/>
              <a:rect l="l" t="t" r="r" b="b"/>
              <a:pathLst>
                <a:path w="1300" h="646" extrusionOk="0">
                  <a:moveTo>
                    <a:pt x="434" y="1"/>
                  </a:moveTo>
                  <a:cubicBezTo>
                    <a:pt x="193" y="1"/>
                    <a:pt x="1" y="193"/>
                    <a:pt x="1" y="434"/>
                  </a:cubicBezTo>
                  <a:cubicBezTo>
                    <a:pt x="424" y="559"/>
                    <a:pt x="862" y="631"/>
                    <a:pt x="1300" y="645"/>
                  </a:cubicBezTo>
                  <a:lnTo>
                    <a:pt x="1300" y="434"/>
                  </a:lnTo>
                  <a:cubicBezTo>
                    <a:pt x="1300" y="193"/>
                    <a:pt x="1107" y="1"/>
                    <a:pt x="867" y="1"/>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1" name="Google Shape;14801;p93"/>
            <p:cNvSpPr/>
            <p:nvPr/>
          </p:nvSpPr>
          <p:spPr>
            <a:xfrm>
              <a:off x="6463943" y="3097575"/>
              <a:ext cx="22739" cy="14163"/>
            </a:xfrm>
            <a:custGeom>
              <a:avLst/>
              <a:gdLst/>
              <a:ahLst/>
              <a:cxnLst/>
              <a:rect l="l" t="t" r="r" b="b"/>
              <a:pathLst>
                <a:path w="867" h="540" extrusionOk="0">
                  <a:moveTo>
                    <a:pt x="434" y="1"/>
                  </a:moveTo>
                  <a:cubicBezTo>
                    <a:pt x="193" y="1"/>
                    <a:pt x="1" y="193"/>
                    <a:pt x="1" y="434"/>
                  </a:cubicBezTo>
                  <a:cubicBezTo>
                    <a:pt x="145" y="477"/>
                    <a:pt x="289" y="511"/>
                    <a:pt x="434" y="539"/>
                  </a:cubicBezTo>
                  <a:lnTo>
                    <a:pt x="434" y="434"/>
                  </a:lnTo>
                  <a:cubicBezTo>
                    <a:pt x="434" y="193"/>
                    <a:pt x="626" y="1"/>
                    <a:pt x="867" y="1"/>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2" name="Google Shape;14802;p93"/>
            <p:cNvSpPr/>
            <p:nvPr/>
          </p:nvSpPr>
          <p:spPr>
            <a:xfrm>
              <a:off x="6333330" y="3057814"/>
              <a:ext cx="22739" cy="34122"/>
            </a:xfrm>
            <a:custGeom>
              <a:avLst/>
              <a:gdLst/>
              <a:ahLst/>
              <a:cxnLst/>
              <a:rect l="l" t="t" r="r" b="b"/>
              <a:pathLst>
                <a:path w="867" h="1301" extrusionOk="0">
                  <a:moveTo>
                    <a:pt x="1" y="1"/>
                  </a:moveTo>
                  <a:lnTo>
                    <a:pt x="1" y="867"/>
                  </a:lnTo>
                  <a:cubicBezTo>
                    <a:pt x="1" y="1108"/>
                    <a:pt x="193" y="1300"/>
                    <a:pt x="434" y="1300"/>
                  </a:cubicBezTo>
                  <a:cubicBezTo>
                    <a:pt x="674" y="1300"/>
                    <a:pt x="867" y="1108"/>
                    <a:pt x="867" y="867"/>
                  </a:cubicBezTo>
                  <a:lnTo>
                    <a:pt x="867" y="1"/>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3" name="Google Shape;14803;p93"/>
            <p:cNvSpPr/>
            <p:nvPr/>
          </p:nvSpPr>
          <p:spPr>
            <a:xfrm>
              <a:off x="6321974" y="3012388"/>
              <a:ext cx="45452" cy="51144"/>
            </a:xfrm>
            <a:custGeom>
              <a:avLst/>
              <a:gdLst/>
              <a:ahLst/>
              <a:cxnLst/>
              <a:rect l="l" t="t" r="r" b="b"/>
              <a:pathLst>
                <a:path w="1733" h="1950" extrusionOk="0">
                  <a:moveTo>
                    <a:pt x="650" y="1"/>
                  </a:moveTo>
                  <a:cubicBezTo>
                    <a:pt x="294" y="1"/>
                    <a:pt x="0" y="289"/>
                    <a:pt x="0" y="650"/>
                  </a:cubicBezTo>
                  <a:lnTo>
                    <a:pt x="0" y="1083"/>
                  </a:lnTo>
                  <a:cubicBezTo>
                    <a:pt x="0" y="1560"/>
                    <a:pt x="390" y="1949"/>
                    <a:pt x="867" y="1949"/>
                  </a:cubicBezTo>
                  <a:cubicBezTo>
                    <a:pt x="1348" y="1949"/>
                    <a:pt x="1733" y="1560"/>
                    <a:pt x="1733" y="1083"/>
                  </a:cubicBezTo>
                  <a:lnTo>
                    <a:pt x="1733" y="650"/>
                  </a:lnTo>
                  <a:cubicBezTo>
                    <a:pt x="1733" y="289"/>
                    <a:pt x="1444" y="1"/>
                    <a:pt x="1083" y="1"/>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4" name="Google Shape;14804;p93"/>
            <p:cNvSpPr/>
            <p:nvPr/>
          </p:nvSpPr>
          <p:spPr>
            <a:xfrm>
              <a:off x="6321974" y="3012388"/>
              <a:ext cx="31316" cy="51196"/>
            </a:xfrm>
            <a:custGeom>
              <a:avLst/>
              <a:gdLst/>
              <a:ahLst/>
              <a:cxnLst/>
              <a:rect l="l" t="t" r="r" b="b"/>
              <a:pathLst>
                <a:path w="1194" h="1952" extrusionOk="0">
                  <a:moveTo>
                    <a:pt x="650" y="1"/>
                  </a:moveTo>
                  <a:cubicBezTo>
                    <a:pt x="294" y="1"/>
                    <a:pt x="0" y="289"/>
                    <a:pt x="0" y="650"/>
                  </a:cubicBezTo>
                  <a:lnTo>
                    <a:pt x="0" y="1083"/>
                  </a:lnTo>
                  <a:cubicBezTo>
                    <a:pt x="0" y="1582"/>
                    <a:pt x="407" y="1951"/>
                    <a:pt x="866" y="1951"/>
                  </a:cubicBezTo>
                  <a:cubicBezTo>
                    <a:pt x="974" y="1951"/>
                    <a:pt x="1085" y="1931"/>
                    <a:pt x="1194" y="1887"/>
                  </a:cubicBezTo>
                  <a:cubicBezTo>
                    <a:pt x="867" y="1752"/>
                    <a:pt x="650" y="1435"/>
                    <a:pt x="650" y="1083"/>
                  </a:cubicBezTo>
                  <a:lnTo>
                    <a:pt x="650" y="650"/>
                  </a:lnTo>
                  <a:cubicBezTo>
                    <a:pt x="650" y="333"/>
                    <a:pt x="881" y="63"/>
                    <a:pt x="1194" y="10"/>
                  </a:cubicBezTo>
                  <a:cubicBezTo>
                    <a:pt x="1155" y="5"/>
                    <a:pt x="1122" y="1"/>
                    <a:pt x="1083" y="1"/>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5" name="Google Shape;14805;p93"/>
            <p:cNvSpPr/>
            <p:nvPr/>
          </p:nvSpPr>
          <p:spPr>
            <a:xfrm>
              <a:off x="6321974" y="3012388"/>
              <a:ext cx="45452" cy="22739"/>
            </a:xfrm>
            <a:custGeom>
              <a:avLst/>
              <a:gdLst/>
              <a:ahLst/>
              <a:cxnLst/>
              <a:rect l="l" t="t" r="r" b="b"/>
              <a:pathLst>
                <a:path w="1733" h="867" extrusionOk="0">
                  <a:moveTo>
                    <a:pt x="650" y="1"/>
                  </a:moveTo>
                  <a:cubicBezTo>
                    <a:pt x="294" y="1"/>
                    <a:pt x="0" y="289"/>
                    <a:pt x="0" y="650"/>
                  </a:cubicBezTo>
                  <a:cubicBezTo>
                    <a:pt x="0" y="650"/>
                    <a:pt x="650" y="867"/>
                    <a:pt x="1733" y="867"/>
                  </a:cubicBezTo>
                  <a:lnTo>
                    <a:pt x="1733" y="650"/>
                  </a:lnTo>
                  <a:cubicBezTo>
                    <a:pt x="1733" y="289"/>
                    <a:pt x="1444" y="1"/>
                    <a:pt x="1083" y="1"/>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6" name="Google Shape;14806;p93"/>
            <p:cNvSpPr/>
            <p:nvPr/>
          </p:nvSpPr>
          <p:spPr>
            <a:xfrm>
              <a:off x="6321974" y="3012388"/>
              <a:ext cx="31316" cy="20720"/>
            </a:xfrm>
            <a:custGeom>
              <a:avLst/>
              <a:gdLst/>
              <a:ahLst/>
              <a:cxnLst/>
              <a:rect l="l" t="t" r="r" b="b"/>
              <a:pathLst>
                <a:path w="1194" h="790" extrusionOk="0">
                  <a:moveTo>
                    <a:pt x="650" y="1"/>
                  </a:moveTo>
                  <a:cubicBezTo>
                    <a:pt x="294" y="1"/>
                    <a:pt x="0" y="289"/>
                    <a:pt x="0" y="650"/>
                  </a:cubicBezTo>
                  <a:cubicBezTo>
                    <a:pt x="212" y="713"/>
                    <a:pt x="429" y="761"/>
                    <a:pt x="650" y="790"/>
                  </a:cubicBezTo>
                  <a:lnTo>
                    <a:pt x="650" y="650"/>
                  </a:lnTo>
                  <a:cubicBezTo>
                    <a:pt x="650" y="333"/>
                    <a:pt x="881" y="63"/>
                    <a:pt x="1194" y="10"/>
                  </a:cubicBezTo>
                  <a:cubicBezTo>
                    <a:pt x="1155" y="5"/>
                    <a:pt x="1122" y="1"/>
                    <a:pt x="1083" y="1"/>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7" name="Google Shape;14807;p93"/>
            <p:cNvSpPr/>
            <p:nvPr/>
          </p:nvSpPr>
          <p:spPr>
            <a:xfrm>
              <a:off x="6304926" y="3087740"/>
              <a:ext cx="79548" cy="55288"/>
            </a:xfrm>
            <a:custGeom>
              <a:avLst/>
              <a:gdLst/>
              <a:ahLst/>
              <a:cxnLst/>
              <a:rect l="l" t="t" r="r" b="b"/>
              <a:pathLst>
                <a:path w="3033" h="2108" extrusionOk="0">
                  <a:moveTo>
                    <a:pt x="131" y="0"/>
                  </a:moveTo>
                  <a:cubicBezTo>
                    <a:pt x="49" y="111"/>
                    <a:pt x="1" y="250"/>
                    <a:pt x="1" y="385"/>
                  </a:cubicBezTo>
                  <a:lnTo>
                    <a:pt x="1" y="1675"/>
                  </a:lnTo>
                  <a:cubicBezTo>
                    <a:pt x="1" y="1915"/>
                    <a:pt x="198" y="2108"/>
                    <a:pt x="434" y="2108"/>
                  </a:cubicBezTo>
                  <a:lnTo>
                    <a:pt x="2599" y="2108"/>
                  </a:lnTo>
                  <a:cubicBezTo>
                    <a:pt x="2840" y="2108"/>
                    <a:pt x="3032" y="1915"/>
                    <a:pt x="3032" y="1675"/>
                  </a:cubicBezTo>
                  <a:lnTo>
                    <a:pt x="3032" y="385"/>
                  </a:lnTo>
                  <a:cubicBezTo>
                    <a:pt x="3032" y="250"/>
                    <a:pt x="2989" y="111"/>
                    <a:pt x="2907" y="0"/>
                  </a:cubicBezTo>
                  <a:lnTo>
                    <a:pt x="2166" y="592"/>
                  </a:lnTo>
                  <a:lnTo>
                    <a:pt x="2166" y="1458"/>
                  </a:lnTo>
                  <a:lnTo>
                    <a:pt x="867" y="1458"/>
                  </a:lnTo>
                  <a:lnTo>
                    <a:pt x="867" y="592"/>
                  </a:lnTo>
                  <a:lnTo>
                    <a:pt x="131" y="0"/>
                  </a:ln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8" name="Google Shape;14808;p93"/>
            <p:cNvSpPr/>
            <p:nvPr/>
          </p:nvSpPr>
          <p:spPr>
            <a:xfrm>
              <a:off x="6259998" y="2978686"/>
              <a:ext cx="283100" cy="192352"/>
            </a:xfrm>
            <a:custGeom>
              <a:avLst/>
              <a:gdLst/>
              <a:ahLst/>
              <a:cxnLst/>
              <a:rect l="l" t="t" r="r" b="b"/>
              <a:pathLst>
                <a:path w="10794" h="7334" extrusionOk="0">
                  <a:moveTo>
                    <a:pt x="3446" y="1493"/>
                  </a:moveTo>
                  <a:cubicBezTo>
                    <a:pt x="3692" y="1493"/>
                    <a:pt x="3894" y="1690"/>
                    <a:pt x="3894" y="1935"/>
                  </a:cubicBezTo>
                  <a:lnTo>
                    <a:pt x="3894" y="2368"/>
                  </a:lnTo>
                  <a:cubicBezTo>
                    <a:pt x="3894" y="2739"/>
                    <a:pt x="3595" y="3032"/>
                    <a:pt x="3230" y="3032"/>
                  </a:cubicBezTo>
                  <a:cubicBezTo>
                    <a:pt x="2864" y="3032"/>
                    <a:pt x="2566" y="2739"/>
                    <a:pt x="2566" y="2368"/>
                  </a:cubicBezTo>
                  <a:lnTo>
                    <a:pt x="2566" y="1935"/>
                  </a:lnTo>
                  <a:cubicBezTo>
                    <a:pt x="2566" y="1690"/>
                    <a:pt x="2768" y="1493"/>
                    <a:pt x="3013" y="1493"/>
                  </a:cubicBezTo>
                  <a:close/>
                  <a:moveTo>
                    <a:pt x="8643" y="1271"/>
                  </a:moveTo>
                  <a:cubicBezTo>
                    <a:pt x="8768" y="1271"/>
                    <a:pt x="8874" y="1377"/>
                    <a:pt x="8874" y="1502"/>
                  </a:cubicBezTo>
                  <a:lnTo>
                    <a:pt x="8874" y="2152"/>
                  </a:lnTo>
                  <a:cubicBezTo>
                    <a:pt x="8874" y="2234"/>
                    <a:pt x="8826" y="2311"/>
                    <a:pt x="8758" y="2349"/>
                  </a:cubicBezTo>
                  <a:cubicBezTo>
                    <a:pt x="8696" y="2388"/>
                    <a:pt x="8657" y="2455"/>
                    <a:pt x="8657" y="2527"/>
                  </a:cubicBezTo>
                  <a:lnTo>
                    <a:pt x="8657" y="2849"/>
                  </a:lnTo>
                  <a:cubicBezTo>
                    <a:pt x="8657" y="2941"/>
                    <a:pt x="8720" y="3023"/>
                    <a:pt x="8811" y="3047"/>
                  </a:cubicBezTo>
                  <a:lnTo>
                    <a:pt x="9350" y="3181"/>
                  </a:lnTo>
                  <a:cubicBezTo>
                    <a:pt x="9451" y="3206"/>
                    <a:pt x="9523" y="3297"/>
                    <a:pt x="9523" y="3403"/>
                  </a:cubicBezTo>
                  <a:lnTo>
                    <a:pt x="9523" y="3465"/>
                  </a:lnTo>
                  <a:lnTo>
                    <a:pt x="7329" y="3465"/>
                  </a:lnTo>
                  <a:lnTo>
                    <a:pt x="7329" y="3403"/>
                  </a:lnTo>
                  <a:cubicBezTo>
                    <a:pt x="7329" y="3297"/>
                    <a:pt x="7401" y="3206"/>
                    <a:pt x="7502" y="3181"/>
                  </a:cubicBezTo>
                  <a:lnTo>
                    <a:pt x="8041" y="3047"/>
                  </a:lnTo>
                  <a:cubicBezTo>
                    <a:pt x="8133" y="3023"/>
                    <a:pt x="8195" y="2941"/>
                    <a:pt x="8195" y="2849"/>
                  </a:cubicBezTo>
                  <a:lnTo>
                    <a:pt x="8195" y="2527"/>
                  </a:lnTo>
                  <a:cubicBezTo>
                    <a:pt x="8195" y="2455"/>
                    <a:pt x="8157" y="2388"/>
                    <a:pt x="8094" y="2349"/>
                  </a:cubicBezTo>
                  <a:lnTo>
                    <a:pt x="8094" y="2354"/>
                  </a:lnTo>
                  <a:cubicBezTo>
                    <a:pt x="8022" y="2311"/>
                    <a:pt x="7979" y="2234"/>
                    <a:pt x="7979" y="2152"/>
                  </a:cubicBezTo>
                  <a:lnTo>
                    <a:pt x="7979" y="1502"/>
                  </a:lnTo>
                  <a:cubicBezTo>
                    <a:pt x="7979" y="1377"/>
                    <a:pt x="8080" y="1271"/>
                    <a:pt x="8210" y="1271"/>
                  </a:cubicBezTo>
                  <a:close/>
                  <a:moveTo>
                    <a:pt x="10389" y="410"/>
                  </a:moveTo>
                  <a:lnTo>
                    <a:pt x="10389" y="3465"/>
                  </a:lnTo>
                  <a:lnTo>
                    <a:pt x="9928" y="3465"/>
                  </a:lnTo>
                  <a:lnTo>
                    <a:pt x="9928" y="3408"/>
                  </a:lnTo>
                  <a:cubicBezTo>
                    <a:pt x="9928" y="3114"/>
                    <a:pt x="9730" y="2859"/>
                    <a:pt x="9446" y="2792"/>
                  </a:cubicBezTo>
                  <a:lnTo>
                    <a:pt x="9061" y="2695"/>
                  </a:lnTo>
                  <a:lnTo>
                    <a:pt x="9061" y="2628"/>
                  </a:lnTo>
                  <a:cubicBezTo>
                    <a:pt x="9196" y="2508"/>
                    <a:pt x="9278" y="2335"/>
                    <a:pt x="9278" y="2152"/>
                  </a:cubicBezTo>
                  <a:lnTo>
                    <a:pt x="9278" y="1502"/>
                  </a:lnTo>
                  <a:cubicBezTo>
                    <a:pt x="9273" y="1151"/>
                    <a:pt x="8989" y="867"/>
                    <a:pt x="8638" y="867"/>
                  </a:cubicBezTo>
                  <a:lnTo>
                    <a:pt x="8205" y="867"/>
                  </a:lnTo>
                  <a:cubicBezTo>
                    <a:pt x="7854" y="867"/>
                    <a:pt x="7570" y="1151"/>
                    <a:pt x="7570" y="1502"/>
                  </a:cubicBezTo>
                  <a:lnTo>
                    <a:pt x="7570" y="2152"/>
                  </a:lnTo>
                  <a:cubicBezTo>
                    <a:pt x="7570" y="2335"/>
                    <a:pt x="7652" y="2508"/>
                    <a:pt x="7786" y="2628"/>
                  </a:cubicBezTo>
                  <a:lnTo>
                    <a:pt x="7786" y="2695"/>
                  </a:lnTo>
                  <a:lnTo>
                    <a:pt x="7401" y="2792"/>
                  </a:lnTo>
                  <a:cubicBezTo>
                    <a:pt x="7122" y="2859"/>
                    <a:pt x="6920" y="3114"/>
                    <a:pt x="6920" y="3408"/>
                  </a:cubicBezTo>
                  <a:lnTo>
                    <a:pt x="6920" y="3465"/>
                  </a:lnTo>
                  <a:lnTo>
                    <a:pt x="6463" y="3465"/>
                  </a:lnTo>
                  <a:lnTo>
                    <a:pt x="6463" y="410"/>
                  </a:lnTo>
                  <a:close/>
                  <a:moveTo>
                    <a:pt x="2999" y="3437"/>
                  </a:moveTo>
                  <a:lnTo>
                    <a:pt x="3461" y="3441"/>
                  </a:lnTo>
                  <a:lnTo>
                    <a:pt x="3461" y="3538"/>
                  </a:lnTo>
                  <a:cubicBezTo>
                    <a:pt x="3461" y="3610"/>
                    <a:pt x="3480" y="3682"/>
                    <a:pt x="3518" y="3744"/>
                  </a:cubicBezTo>
                  <a:lnTo>
                    <a:pt x="3239" y="4024"/>
                  </a:lnTo>
                  <a:cubicBezTo>
                    <a:pt x="3237" y="4026"/>
                    <a:pt x="3233" y="4027"/>
                    <a:pt x="3230" y="4027"/>
                  </a:cubicBezTo>
                  <a:cubicBezTo>
                    <a:pt x="3226" y="4027"/>
                    <a:pt x="3222" y="4026"/>
                    <a:pt x="3220" y="4024"/>
                  </a:cubicBezTo>
                  <a:lnTo>
                    <a:pt x="2946" y="3744"/>
                  </a:lnTo>
                  <a:cubicBezTo>
                    <a:pt x="2979" y="3682"/>
                    <a:pt x="2999" y="3610"/>
                    <a:pt x="2999" y="3538"/>
                  </a:cubicBezTo>
                  <a:lnTo>
                    <a:pt x="2999" y="3437"/>
                  </a:lnTo>
                  <a:close/>
                  <a:moveTo>
                    <a:pt x="3860" y="3980"/>
                  </a:moveTo>
                  <a:lnTo>
                    <a:pt x="4259" y="4134"/>
                  </a:lnTo>
                  <a:cubicBezTo>
                    <a:pt x="4428" y="4202"/>
                    <a:pt x="4543" y="4365"/>
                    <a:pt x="4543" y="4548"/>
                  </a:cubicBezTo>
                  <a:lnTo>
                    <a:pt x="4543" y="5838"/>
                  </a:lnTo>
                  <a:cubicBezTo>
                    <a:pt x="4543" y="5963"/>
                    <a:pt x="4442" y="6069"/>
                    <a:pt x="4312" y="6069"/>
                  </a:cubicBezTo>
                  <a:lnTo>
                    <a:pt x="3432" y="6069"/>
                  </a:lnTo>
                  <a:lnTo>
                    <a:pt x="3432" y="5823"/>
                  </a:lnTo>
                  <a:lnTo>
                    <a:pt x="3879" y="5823"/>
                  </a:lnTo>
                  <a:cubicBezTo>
                    <a:pt x="3990" y="5823"/>
                    <a:pt x="4081" y="5732"/>
                    <a:pt x="4081" y="5616"/>
                  </a:cubicBezTo>
                  <a:lnTo>
                    <a:pt x="4081" y="4967"/>
                  </a:lnTo>
                  <a:cubicBezTo>
                    <a:pt x="4081" y="4832"/>
                    <a:pt x="3980" y="4765"/>
                    <a:pt x="3879" y="4765"/>
                  </a:cubicBezTo>
                  <a:cubicBezTo>
                    <a:pt x="3778" y="4765"/>
                    <a:pt x="3677" y="4832"/>
                    <a:pt x="3677" y="4967"/>
                  </a:cubicBezTo>
                  <a:lnTo>
                    <a:pt x="3677" y="5414"/>
                  </a:lnTo>
                  <a:lnTo>
                    <a:pt x="2782" y="5414"/>
                  </a:lnTo>
                  <a:lnTo>
                    <a:pt x="2782" y="4967"/>
                  </a:lnTo>
                  <a:cubicBezTo>
                    <a:pt x="2782" y="4832"/>
                    <a:pt x="2681" y="4765"/>
                    <a:pt x="2580" y="4765"/>
                  </a:cubicBezTo>
                  <a:cubicBezTo>
                    <a:pt x="2479" y="4765"/>
                    <a:pt x="2378" y="4832"/>
                    <a:pt x="2378" y="4967"/>
                  </a:cubicBezTo>
                  <a:lnTo>
                    <a:pt x="2378" y="5616"/>
                  </a:lnTo>
                  <a:cubicBezTo>
                    <a:pt x="2378" y="5732"/>
                    <a:pt x="2469" y="5823"/>
                    <a:pt x="2580" y="5823"/>
                  </a:cubicBezTo>
                  <a:lnTo>
                    <a:pt x="3027" y="5823"/>
                  </a:lnTo>
                  <a:lnTo>
                    <a:pt x="3027" y="6064"/>
                  </a:lnTo>
                  <a:lnTo>
                    <a:pt x="2147" y="6064"/>
                  </a:lnTo>
                  <a:cubicBezTo>
                    <a:pt x="2022" y="6059"/>
                    <a:pt x="1916" y="5958"/>
                    <a:pt x="1916" y="5833"/>
                  </a:cubicBezTo>
                  <a:lnTo>
                    <a:pt x="1916" y="4548"/>
                  </a:lnTo>
                  <a:cubicBezTo>
                    <a:pt x="1916" y="4365"/>
                    <a:pt x="2031" y="4202"/>
                    <a:pt x="2205" y="4134"/>
                  </a:cubicBezTo>
                  <a:lnTo>
                    <a:pt x="2599" y="3980"/>
                  </a:lnTo>
                  <a:lnTo>
                    <a:pt x="2936" y="4312"/>
                  </a:lnTo>
                  <a:cubicBezTo>
                    <a:pt x="3018" y="4394"/>
                    <a:pt x="3125" y="4435"/>
                    <a:pt x="3232" y="4435"/>
                  </a:cubicBezTo>
                  <a:cubicBezTo>
                    <a:pt x="3339" y="4435"/>
                    <a:pt x="3446" y="4394"/>
                    <a:pt x="3528" y="4312"/>
                  </a:cubicBezTo>
                  <a:lnTo>
                    <a:pt x="3860" y="3980"/>
                  </a:lnTo>
                  <a:close/>
                  <a:moveTo>
                    <a:pt x="6054" y="6040"/>
                  </a:moveTo>
                  <a:lnTo>
                    <a:pt x="6054" y="6935"/>
                  </a:lnTo>
                  <a:lnTo>
                    <a:pt x="395" y="6935"/>
                  </a:lnTo>
                  <a:lnTo>
                    <a:pt x="400" y="6040"/>
                  </a:lnTo>
                  <a:lnTo>
                    <a:pt x="1545" y="6040"/>
                  </a:lnTo>
                  <a:cubicBezTo>
                    <a:pt x="1632" y="6299"/>
                    <a:pt x="1873" y="6473"/>
                    <a:pt x="2147" y="6473"/>
                  </a:cubicBezTo>
                  <a:lnTo>
                    <a:pt x="4312" y="6473"/>
                  </a:lnTo>
                  <a:cubicBezTo>
                    <a:pt x="4582" y="6473"/>
                    <a:pt x="4827" y="6299"/>
                    <a:pt x="4914" y="6040"/>
                  </a:cubicBezTo>
                  <a:close/>
                  <a:moveTo>
                    <a:pt x="8643" y="4740"/>
                  </a:moveTo>
                  <a:cubicBezTo>
                    <a:pt x="8768" y="4740"/>
                    <a:pt x="8874" y="4842"/>
                    <a:pt x="8874" y="4971"/>
                  </a:cubicBezTo>
                  <a:lnTo>
                    <a:pt x="8874" y="5621"/>
                  </a:lnTo>
                  <a:cubicBezTo>
                    <a:pt x="8874" y="5703"/>
                    <a:pt x="8826" y="5780"/>
                    <a:pt x="8758" y="5818"/>
                  </a:cubicBezTo>
                  <a:cubicBezTo>
                    <a:pt x="8696" y="5857"/>
                    <a:pt x="8657" y="5919"/>
                    <a:pt x="8657" y="5992"/>
                  </a:cubicBezTo>
                  <a:lnTo>
                    <a:pt x="8657" y="6319"/>
                  </a:lnTo>
                  <a:cubicBezTo>
                    <a:pt x="8657" y="6410"/>
                    <a:pt x="8720" y="6492"/>
                    <a:pt x="8811" y="6516"/>
                  </a:cubicBezTo>
                  <a:lnTo>
                    <a:pt x="9350" y="6651"/>
                  </a:lnTo>
                  <a:cubicBezTo>
                    <a:pt x="9451" y="6675"/>
                    <a:pt x="9523" y="6766"/>
                    <a:pt x="9523" y="6872"/>
                  </a:cubicBezTo>
                  <a:lnTo>
                    <a:pt x="9523" y="6935"/>
                  </a:lnTo>
                  <a:lnTo>
                    <a:pt x="7329" y="6935"/>
                  </a:lnTo>
                  <a:lnTo>
                    <a:pt x="7329" y="6872"/>
                  </a:lnTo>
                  <a:cubicBezTo>
                    <a:pt x="7329" y="6766"/>
                    <a:pt x="7401" y="6675"/>
                    <a:pt x="7502" y="6651"/>
                  </a:cubicBezTo>
                  <a:lnTo>
                    <a:pt x="8041" y="6516"/>
                  </a:lnTo>
                  <a:cubicBezTo>
                    <a:pt x="8133" y="6492"/>
                    <a:pt x="8195" y="6410"/>
                    <a:pt x="8195" y="6319"/>
                  </a:cubicBezTo>
                  <a:lnTo>
                    <a:pt x="8195" y="5992"/>
                  </a:lnTo>
                  <a:cubicBezTo>
                    <a:pt x="8195" y="5919"/>
                    <a:pt x="8157" y="5857"/>
                    <a:pt x="8094" y="5818"/>
                  </a:cubicBezTo>
                  <a:cubicBezTo>
                    <a:pt x="8022" y="5780"/>
                    <a:pt x="7979" y="5703"/>
                    <a:pt x="7979" y="5621"/>
                  </a:cubicBezTo>
                  <a:lnTo>
                    <a:pt x="7979" y="4971"/>
                  </a:lnTo>
                  <a:cubicBezTo>
                    <a:pt x="7979" y="4842"/>
                    <a:pt x="8080" y="4740"/>
                    <a:pt x="8210" y="4740"/>
                  </a:cubicBezTo>
                  <a:close/>
                  <a:moveTo>
                    <a:pt x="10389" y="3874"/>
                  </a:moveTo>
                  <a:lnTo>
                    <a:pt x="10389" y="6935"/>
                  </a:lnTo>
                  <a:lnTo>
                    <a:pt x="9928" y="6935"/>
                  </a:lnTo>
                  <a:lnTo>
                    <a:pt x="9928" y="6872"/>
                  </a:lnTo>
                  <a:cubicBezTo>
                    <a:pt x="9928" y="6583"/>
                    <a:pt x="9730" y="6328"/>
                    <a:pt x="9446" y="6256"/>
                  </a:cubicBezTo>
                  <a:lnTo>
                    <a:pt x="9061" y="6160"/>
                  </a:lnTo>
                  <a:lnTo>
                    <a:pt x="9061" y="6097"/>
                  </a:lnTo>
                  <a:cubicBezTo>
                    <a:pt x="9201" y="5977"/>
                    <a:pt x="9278" y="5804"/>
                    <a:pt x="9278" y="5621"/>
                  </a:cubicBezTo>
                  <a:lnTo>
                    <a:pt x="9278" y="4971"/>
                  </a:lnTo>
                  <a:cubicBezTo>
                    <a:pt x="9278" y="4620"/>
                    <a:pt x="8994" y="4336"/>
                    <a:pt x="8643" y="4336"/>
                  </a:cubicBezTo>
                  <a:lnTo>
                    <a:pt x="8210" y="4336"/>
                  </a:lnTo>
                  <a:cubicBezTo>
                    <a:pt x="7858" y="4336"/>
                    <a:pt x="7575" y="4620"/>
                    <a:pt x="7575" y="4971"/>
                  </a:cubicBezTo>
                  <a:lnTo>
                    <a:pt x="7575" y="5621"/>
                  </a:lnTo>
                  <a:cubicBezTo>
                    <a:pt x="7575" y="5804"/>
                    <a:pt x="7652" y="5977"/>
                    <a:pt x="7791" y="6097"/>
                  </a:cubicBezTo>
                  <a:lnTo>
                    <a:pt x="7791" y="6160"/>
                  </a:lnTo>
                  <a:lnTo>
                    <a:pt x="7406" y="6256"/>
                  </a:lnTo>
                  <a:cubicBezTo>
                    <a:pt x="7122" y="6328"/>
                    <a:pt x="6925" y="6583"/>
                    <a:pt x="6925" y="6872"/>
                  </a:cubicBezTo>
                  <a:lnTo>
                    <a:pt x="6925" y="6935"/>
                  </a:lnTo>
                  <a:lnTo>
                    <a:pt x="6463" y="6935"/>
                  </a:lnTo>
                  <a:lnTo>
                    <a:pt x="6463" y="3874"/>
                  </a:lnTo>
                  <a:close/>
                  <a:moveTo>
                    <a:pt x="208" y="1"/>
                  </a:moveTo>
                  <a:cubicBezTo>
                    <a:pt x="92" y="1"/>
                    <a:pt x="1" y="92"/>
                    <a:pt x="1" y="203"/>
                  </a:cubicBezTo>
                  <a:lnTo>
                    <a:pt x="1" y="7132"/>
                  </a:lnTo>
                  <a:cubicBezTo>
                    <a:pt x="1" y="7247"/>
                    <a:pt x="92" y="7334"/>
                    <a:pt x="208" y="7334"/>
                  </a:cubicBezTo>
                  <a:lnTo>
                    <a:pt x="10596" y="7334"/>
                  </a:lnTo>
                  <a:cubicBezTo>
                    <a:pt x="10707" y="7334"/>
                    <a:pt x="10794" y="7243"/>
                    <a:pt x="10794" y="7132"/>
                  </a:cubicBezTo>
                  <a:lnTo>
                    <a:pt x="10794" y="203"/>
                  </a:lnTo>
                  <a:cubicBezTo>
                    <a:pt x="10794" y="92"/>
                    <a:pt x="10702" y="1"/>
                    <a:pt x="10592" y="1"/>
                  </a:cubicBezTo>
                  <a:lnTo>
                    <a:pt x="1714" y="1"/>
                  </a:lnTo>
                  <a:cubicBezTo>
                    <a:pt x="1444" y="1"/>
                    <a:pt x="1444" y="405"/>
                    <a:pt x="1714" y="405"/>
                  </a:cubicBezTo>
                  <a:lnTo>
                    <a:pt x="6059" y="405"/>
                  </a:lnTo>
                  <a:lnTo>
                    <a:pt x="6059" y="5631"/>
                  </a:lnTo>
                  <a:lnTo>
                    <a:pt x="4947" y="5631"/>
                  </a:lnTo>
                  <a:lnTo>
                    <a:pt x="4947" y="4548"/>
                  </a:lnTo>
                  <a:cubicBezTo>
                    <a:pt x="4947" y="4197"/>
                    <a:pt x="4731" y="3884"/>
                    <a:pt x="4408" y="3754"/>
                  </a:cubicBezTo>
                  <a:lnTo>
                    <a:pt x="3874" y="3547"/>
                  </a:lnTo>
                  <a:cubicBezTo>
                    <a:pt x="3870" y="3542"/>
                    <a:pt x="3870" y="3538"/>
                    <a:pt x="3870" y="3538"/>
                  </a:cubicBezTo>
                  <a:lnTo>
                    <a:pt x="3870" y="3234"/>
                  </a:lnTo>
                  <a:lnTo>
                    <a:pt x="3870" y="3230"/>
                  </a:lnTo>
                  <a:cubicBezTo>
                    <a:pt x="4144" y="3028"/>
                    <a:pt x="4303" y="2710"/>
                    <a:pt x="4303" y="2368"/>
                  </a:cubicBezTo>
                  <a:lnTo>
                    <a:pt x="4303" y="1935"/>
                  </a:lnTo>
                  <a:cubicBezTo>
                    <a:pt x="4303" y="1464"/>
                    <a:pt x="3922" y="1084"/>
                    <a:pt x="3451" y="1084"/>
                  </a:cubicBezTo>
                  <a:lnTo>
                    <a:pt x="3018" y="1084"/>
                  </a:lnTo>
                  <a:cubicBezTo>
                    <a:pt x="2546" y="1084"/>
                    <a:pt x="2166" y="1464"/>
                    <a:pt x="2166" y="1935"/>
                  </a:cubicBezTo>
                  <a:lnTo>
                    <a:pt x="2166" y="2368"/>
                  </a:lnTo>
                  <a:cubicBezTo>
                    <a:pt x="2166" y="2710"/>
                    <a:pt x="2325" y="3028"/>
                    <a:pt x="2599" y="3230"/>
                  </a:cubicBezTo>
                  <a:lnTo>
                    <a:pt x="2599" y="3234"/>
                  </a:lnTo>
                  <a:lnTo>
                    <a:pt x="2599" y="3538"/>
                  </a:lnTo>
                  <a:cubicBezTo>
                    <a:pt x="2599" y="3538"/>
                    <a:pt x="2599" y="3542"/>
                    <a:pt x="2594" y="3547"/>
                  </a:cubicBezTo>
                  <a:lnTo>
                    <a:pt x="2060" y="3754"/>
                  </a:lnTo>
                  <a:cubicBezTo>
                    <a:pt x="1733" y="3884"/>
                    <a:pt x="1521" y="4197"/>
                    <a:pt x="1517" y="4548"/>
                  </a:cubicBezTo>
                  <a:lnTo>
                    <a:pt x="1517" y="5631"/>
                  </a:lnTo>
                  <a:lnTo>
                    <a:pt x="410" y="5631"/>
                  </a:lnTo>
                  <a:lnTo>
                    <a:pt x="410" y="410"/>
                  </a:lnTo>
                  <a:lnTo>
                    <a:pt x="857" y="410"/>
                  </a:lnTo>
                  <a:cubicBezTo>
                    <a:pt x="1127" y="410"/>
                    <a:pt x="1127" y="1"/>
                    <a:pt x="85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9" name="Google Shape;14809;p93"/>
            <p:cNvSpPr/>
            <p:nvPr/>
          </p:nvSpPr>
          <p:spPr>
            <a:xfrm>
              <a:off x="6220132" y="2955973"/>
              <a:ext cx="362726" cy="266183"/>
            </a:xfrm>
            <a:custGeom>
              <a:avLst/>
              <a:gdLst/>
              <a:ahLst/>
              <a:cxnLst/>
              <a:rect l="l" t="t" r="r" b="b"/>
              <a:pathLst>
                <a:path w="13830" h="10149" extrusionOk="0">
                  <a:moveTo>
                    <a:pt x="12545" y="405"/>
                  </a:moveTo>
                  <a:cubicBezTo>
                    <a:pt x="12675" y="405"/>
                    <a:pt x="12776" y="511"/>
                    <a:pt x="12776" y="636"/>
                  </a:cubicBezTo>
                  <a:lnTo>
                    <a:pt x="12776" y="8662"/>
                  </a:lnTo>
                  <a:lnTo>
                    <a:pt x="12328" y="8662"/>
                  </a:lnTo>
                  <a:cubicBezTo>
                    <a:pt x="12059" y="8662"/>
                    <a:pt x="12059" y="9066"/>
                    <a:pt x="12328" y="9066"/>
                  </a:cubicBezTo>
                  <a:lnTo>
                    <a:pt x="13411" y="9066"/>
                  </a:lnTo>
                  <a:cubicBezTo>
                    <a:pt x="13420" y="9066"/>
                    <a:pt x="13425" y="9071"/>
                    <a:pt x="13425" y="9081"/>
                  </a:cubicBezTo>
                  <a:lnTo>
                    <a:pt x="13425" y="9514"/>
                  </a:lnTo>
                  <a:cubicBezTo>
                    <a:pt x="13425" y="9639"/>
                    <a:pt x="13319" y="9745"/>
                    <a:pt x="13194" y="9745"/>
                  </a:cubicBezTo>
                  <a:lnTo>
                    <a:pt x="636" y="9745"/>
                  </a:lnTo>
                  <a:cubicBezTo>
                    <a:pt x="510" y="9745"/>
                    <a:pt x="405" y="9639"/>
                    <a:pt x="405" y="9514"/>
                  </a:cubicBezTo>
                  <a:lnTo>
                    <a:pt x="405" y="9081"/>
                  </a:lnTo>
                  <a:cubicBezTo>
                    <a:pt x="405" y="9071"/>
                    <a:pt x="414" y="9066"/>
                    <a:pt x="419" y="9066"/>
                  </a:cubicBezTo>
                  <a:lnTo>
                    <a:pt x="11462" y="9066"/>
                  </a:lnTo>
                  <a:cubicBezTo>
                    <a:pt x="11731" y="9066"/>
                    <a:pt x="11731" y="8662"/>
                    <a:pt x="11462" y="8662"/>
                  </a:cubicBezTo>
                  <a:lnTo>
                    <a:pt x="1059" y="8662"/>
                  </a:lnTo>
                  <a:lnTo>
                    <a:pt x="1059" y="636"/>
                  </a:lnTo>
                  <a:cubicBezTo>
                    <a:pt x="1059" y="511"/>
                    <a:pt x="1160" y="405"/>
                    <a:pt x="1285" y="405"/>
                  </a:cubicBezTo>
                  <a:close/>
                  <a:moveTo>
                    <a:pt x="1285" y="1"/>
                  </a:moveTo>
                  <a:cubicBezTo>
                    <a:pt x="934" y="1"/>
                    <a:pt x="650" y="285"/>
                    <a:pt x="650" y="636"/>
                  </a:cubicBezTo>
                  <a:lnTo>
                    <a:pt x="650" y="8662"/>
                  </a:lnTo>
                  <a:lnTo>
                    <a:pt x="419" y="8662"/>
                  </a:lnTo>
                  <a:cubicBezTo>
                    <a:pt x="188" y="8662"/>
                    <a:pt x="0" y="8850"/>
                    <a:pt x="0" y="9081"/>
                  </a:cubicBezTo>
                  <a:lnTo>
                    <a:pt x="0" y="9514"/>
                  </a:lnTo>
                  <a:cubicBezTo>
                    <a:pt x="0" y="9865"/>
                    <a:pt x="284" y="10149"/>
                    <a:pt x="636" y="10149"/>
                  </a:cubicBezTo>
                  <a:lnTo>
                    <a:pt x="13194" y="10149"/>
                  </a:lnTo>
                  <a:cubicBezTo>
                    <a:pt x="13545" y="10149"/>
                    <a:pt x="13829" y="9865"/>
                    <a:pt x="13829" y="9514"/>
                  </a:cubicBezTo>
                  <a:lnTo>
                    <a:pt x="13829" y="9081"/>
                  </a:lnTo>
                  <a:cubicBezTo>
                    <a:pt x="13829" y="8850"/>
                    <a:pt x="13642" y="8662"/>
                    <a:pt x="13411" y="8662"/>
                  </a:cubicBezTo>
                  <a:lnTo>
                    <a:pt x="13180" y="8662"/>
                  </a:lnTo>
                  <a:lnTo>
                    <a:pt x="13180" y="636"/>
                  </a:lnTo>
                  <a:cubicBezTo>
                    <a:pt x="13180" y="285"/>
                    <a:pt x="12896" y="1"/>
                    <a:pt x="1254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810" name="Google Shape;14810;p93"/>
          <p:cNvSpPr/>
          <p:nvPr/>
        </p:nvSpPr>
        <p:spPr>
          <a:xfrm>
            <a:off x="6663482" y="3012822"/>
            <a:ext cx="34096" cy="56310"/>
          </a:xfrm>
          <a:custGeom>
            <a:avLst/>
            <a:gdLst/>
            <a:ahLst/>
            <a:cxnLst/>
            <a:rect l="l" t="t" r="r" b="b"/>
            <a:pathLst>
              <a:path w="1300" h="2147" extrusionOk="0">
                <a:moveTo>
                  <a:pt x="236" y="1"/>
                </a:moveTo>
                <a:cubicBezTo>
                  <a:pt x="87" y="159"/>
                  <a:pt x="0" y="371"/>
                  <a:pt x="0" y="588"/>
                </a:cubicBezTo>
                <a:lnTo>
                  <a:pt x="0" y="2147"/>
                </a:lnTo>
                <a:lnTo>
                  <a:pt x="1299" y="2147"/>
                </a:lnTo>
                <a:lnTo>
                  <a:pt x="1299" y="1425"/>
                </a:lnTo>
                <a:cubicBezTo>
                  <a:pt x="1299" y="1199"/>
                  <a:pt x="1208" y="977"/>
                  <a:pt x="1049" y="814"/>
                </a:cubicBezTo>
                <a:lnTo>
                  <a:pt x="236" y="1"/>
                </a:lnTo>
                <a:close/>
              </a:path>
            </a:pathLst>
          </a:custGeom>
          <a:solidFill>
            <a:srgbClr val="859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1" name="Google Shape;14811;p93"/>
          <p:cNvSpPr/>
          <p:nvPr/>
        </p:nvSpPr>
        <p:spPr>
          <a:xfrm>
            <a:off x="6692253" y="3041226"/>
            <a:ext cx="10753" cy="33335"/>
          </a:xfrm>
          <a:custGeom>
            <a:avLst/>
            <a:gdLst/>
            <a:ahLst/>
            <a:cxnLst/>
            <a:rect l="l" t="t" r="r" b="b"/>
            <a:pathLst>
              <a:path w="410" h="1271" extrusionOk="0">
                <a:moveTo>
                  <a:pt x="202" y="0"/>
                </a:moveTo>
                <a:cubicBezTo>
                  <a:pt x="92" y="0"/>
                  <a:pt x="0" y="87"/>
                  <a:pt x="0" y="202"/>
                </a:cubicBezTo>
                <a:lnTo>
                  <a:pt x="0" y="1068"/>
                </a:lnTo>
                <a:cubicBezTo>
                  <a:pt x="0" y="1203"/>
                  <a:pt x="102" y="1271"/>
                  <a:pt x="205" y="1271"/>
                </a:cubicBezTo>
                <a:cubicBezTo>
                  <a:pt x="307" y="1271"/>
                  <a:pt x="409" y="1203"/>
                  <a:pt x="409" y="1068"/>
                </a:cubicBezTo>
                <a:lnTo>
                  <a:pt x="409" y="202"/>
                </a:lnTo>
                <a:cubicBezTo>
                  <a:pt x="409" y="87"/>
                  <a:pt x="318" y="0"/>
                  <a:pt x="20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812" name="Google Shape;14812;p93"/>
          <p:cNvGrpSpPr/>
          <p:nvPr/>
        </p:nvGrpSpPr>
        <p:grpSpPr>
          <a:xfrm>
            <a:off x="6658158" y="2734417"/>
            <a:ext cx="362857" cy="340276"/>
            <a:chOff x="6658158" y="2918992"/>
            <a:chExt cx="362857" cy="340276"/>
          </a:xfrm>
        </p:grpSpPr>
        <p:sp>
          <p:nvSpPr>
            <p:cNvPr id="14813" name="Google Shape;14813;p93"/>
            <p:cNvSpPr/>
            <p:nvPr/>
          </p:nvSpPr>
          <p:spPr>
            <a:xfrm>
              <a:off x="6856674" y="2958517"/>
              <a:ext cx="158912" cy="166256"/>
            </a:xfrm>
            <a:custGeom>
              <a:avLst/>
              <a:gdLst/>
              <a:ahLst/>
              <a:cxnLst/>
              <a:rect l="l" t="t" r="r" b="b"/>
              <a:pathLst>
                <a:path w="6059" h="6339" extrusionOk="0">
                  <a:moveTo>
                    <a:pt x="650" y="0"/>
                  </a:moveTo>
                  <a:cubicBezTo>
                    <a:pt x="290" y="0"/>
                    <a:pt x="1" y="289"/>
                    <a:pt x="1" y="650"/>
                  </a:cubicBezTo>
                  <a:lnTo>
                    <a:pt x="1" y="4114"/>
                  </a:lnTo>
                  <a:cubicBezTo>
                    <a:pt x="1" y="4470"/>
                    <a:pt x="290" y="4759"/>
                    <a:pt x="650" y="4759"/>
                  </a:cubicBezTo>
                  <a:lnTo>
                    <a:pt x="1300" y="4759"/>
                  </a:lnTo>
                  <a:lnTo>
                    <a:pt x="939" y="6202"/>
                  </a:lnTo>
                  <a:cubicBezTo>
                    <a:pt x="921" y="6279"/>
                    <a:pt x="979" y="6338"/>
                    <a:pt x="1044" y="6338"/>
                  </a:cubicBezTo>
                  <a:cubicBezTo>
                    <a:pt x="1066" y="6338"/>
                    <a:pt x="1087" y="6332"/>
                    <a:pt x="1108" y="6318"/>
                  </a:cubicBezTo>
                  <a:lnTo>
                    <a:pt x="3244" y="4764"/>
                  </a:lnTo>
                  <a:lnTo>
                    <a:pt x="5409" y="4764"/>
                  </a:lnTo>
                  <a:cubicBezTo>
                    <a:pt x="5770" y="4764"/>
                    <a:pt x="6059" y="4470"/>
                    <a:pt x="6059" y="4114"/>
                  </a:cubicBezTo>
                  <a:lnTo>
                    <a:pt x="6059" y="650"/>
                  </a:lnTo>
                  <a:cubicBezTo>
                    <a:pt x="6059" y="289"/>
                    <a:pt x="5770" y="0"/>
                    <a:pt x="5414" y="0"/>
                  </a:cubicBezTo>
                  <a:close/>
                </a:path>
              </a:pathLst>
            </a:custGeom>
            <a:solidFill>
              <a:srgbClr val="E8E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4" name="Google Shape;14814;p93"/>
            <p:cNvSpPr/>
            <p:nvPr/>
          </p:nvSpPr>
          <p:spPr>
            <a:xfrm>
              <a:off x="6907791" y="2958517"/>
              <a:ext cx="56809" cy="113460"/>
            </a:xfrm>
            <a:custGeom>
              <a:avLst/>
              <a:gdLst/>
              <a:ahLst/>
              <a:cxnLst/>
              <a:rect l="l" t="t" r="r" b="b"/>
              <a:pathLst>
                <a:path w="2166" h="4326" extrusionOk="0">
                  <a:moveTo>
                    <a:pt x="1" y="0"/>
                  </a:moveTo>
                  <a:lnTo>
                    <a:pt x="1" y="3460"/>
                  </a:lnTo>
                  <a:cubicBezTo>
                    <a:pt x="1" y="3941"/>
                    <a:pt x="385" y="4326"/>
                    <a:pt x="867" y="4326"/>
                  </a:cubicBezTo>
                  <a:lnTo>
                    <a:pt x="1300" y="4326"/>
                  </a:lnTo>
                  <a:cubicBezTo>
                    <a:pt x="1776" y="4326"/>
                    <a:pt x="2161" y="3941"/>
                    <a:pt x="2166" y="3464"/>
                  </a:cubicBezTo>
                  <a:lnTo>
                    <a:pt x="2166" y="0"/>
                  </a:lnTo>
                  <a:close/>
                </a:path>
              </a:pathLst>
            </a:custGeom>
            <a:solidFill>
              <a:srgbClr val="DD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5" name="Google Shape;14815;p93"/>
            <p:cNvSpPr/>
            <p:nvPr/>
          </p:nvSpPr>
          <p:spPr>
            <a:xfrm>
              <a:off x="6924708" y="2924421"/>
              <a:ext cx="22739" cy="90773"/>
            </a:xfrm>
            <a:custGeom>
              <a:avLst/>
              <a:gdLst/>
              <a:ahLst/>
              <a:cxnLst/>
              <a:rect l="l" t="t" r="r" b="b"/>
              <a:pathLst>
                <a:path w="867" h="3461" extrusionOk="0">
                  <a:moveTo>
                    <a:pt x="0" y="1"/>
                  </a:moveTo>
                  <a:lnTo>
                    <a:pt x="217" y="3461"/>
                  </a:lnTo>
                  <a:lnTo>
                    <a:pt x="650" y="3461"/>
                  </a:lnTo>
                  <a:lnTo>
                    <a:pt x="866" y="1"/>
                  </a:lnTo>
                  <a:close/>
                </a:path>
              </a:pathLst>
            </a:custGeom>
            <a:solidFill>
              <a:srgbClr val="A3B2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6" name="Google Shape;14816;p93"/>
            <p:cNvSpPr/>
            <p:nvPr/>
          </p:nvSpPr>
          <p:spPr>
            <a:xfrm>
              <a:off x="6924708" y="3032216"/>
              <a:ext cx="22739" cy="22739"/>
            </a:xfrm>
            <a:custGeom>
              <a:avLst/>
              <a:gdLst/>
              <a:ahLst/>
              <a:cxnLst/>
              <a:rect l="l" t="t" r="r" b="b"/>
              <a:pathLst>
                <a:path w="867" h="867" extrusionOk="0">
                  <a:moveTo>
                    <a:pt x="433" y="0"/>
                  </a:moveTo>
                  <a:cubicBezTo>
                    <a:pt x="193" y="0"/>
                    <a:pt x="0" y="197"/>
                    <a:pt x="0" y="433"/>
                  </a:cubicBezTo>
                  <a:cubicBezTo>
                    <a:pt x="0" y="674"/>
                    <a:pt x="193" y="866"/>
                    <a:pt x="433" y="866"/>
                  </a:cubicBezTo>
                  <a:cubicBezTo>
                    <a:pt x="674" y="866"/>
                    <a:pt x="866" y="674"/>
                    <a:pt x="866" y="433"/>
                  </a:cubicBezTo>
                  <a:cubicBezTo>
                    <a:pt x="866" y="197"/>
                    <a:pt x="674" y="0"/>
                    <a:pt x="433" y="0"/>
                  </a:cubicBezTo>
                  <a:close/>
                </a:path>
              </a:pathLst>
            </a:custGeom>
            <a:solidFill>
              <a:srgbClr val="A3B2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7" name="Google Shape;14817;p93"/>
            <p:cNvSpPr/>
            <p:nvPr/>
          </p:nvSpPr>
          <p:spPr>
            <a:xfrm>
              <a:off x="6663482" y="3174186"/>
              <a:ext cx="193218" cy="79522"/>
            </a:xfrm>
            <a:custGeom>
              <a:avLst/>
              <a:gdLst/>
              <a:ahLst/>
              <a:cxnLst/>
              <a:rect l="l" t="t" r="r" b="b"/>
              <a:pathLst>
                <a:path w="7367" h="3032" extrusionOk="0">
                  <a:moveTo>
                    <a:pt x="2382" y="0"/>
                  </a:moveTo>
                  <a:lnTo>
                    <a:pt x="573" y="659"/>
                  </a:lnTo>
                  <a:cubicBezTo>
                    <a:pt x="226" y="785"/>
                    <a:pt x="0" y="1112"/>
                    <a:pt x="0" y="1473"/>
                  </a:cubicBezTo>
                  <a:lnTo>
                    <a:pt x="0" y="3032"/>
                  </a:lnTo>
                  <a:lnTo>
                    <a:pt x="7367" y="3032"/>
                  </a:lnTo>
                  <a:lnTo>
                    <a:pt x="7367" y="1473"/>
                  </a:lnTo>
                  <a:cubicBezTo>
                    <a:pt x="7362" y="1112"/>
                    <a:pt x="7136" y="785"/>
                    <a:pt x="6794" y="659"/>
                  </a:cubicBezTo>
                  <a:lnTo>
                    <a:pt x="4980" y="0"/>
                  </a:lnTo>
                  <a:lnTo>
                    <a:pt x="3681" y="433"/>
                  </a:lnTo>
                  <a:lnTo>
                    <a:pt x="2382" y="0"/>
                  </a:lnTo>
                  <a:close/>
                </a:path>
              </a:pathLst>
            </a:custGeom>
            <a:solidFill>
              <a:srgbClr val="96A4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8" name="Google Shape;14818;p93"/>
            <p:cNvSpPr/>
            <p:nvPr/>
          </p:nvSpPr>
          <p:spPr>
            <a:xfrm>
              <a:off x="6822473" y="3197397"/>
              <a:ext cx="34096" cy="56310"/>
            </a:xfrm>
            <a:custGeom>
              <a:avLst/>
              <a:gdLst/>
              <a:ahLst/>
              <a:cxnLst/>
              <a:rect l="l" t="t" r="r" b="b"/>
              <a:pathLst>
                <a:path w="1300" h="2147" extrusionOk="0">
                  <a:moveTo>
                    <a:pt x="1069" y="1"/>
                  </a:moveTo>
                  <a:lnTo>
                    <a:pt x="256" y="814"/>
                  </a:lnTo>
                  <a:cubicBezTo>
                    <a:pt x="92" y="977"/>
                    <a:pt x="1" y="1199"/>
                    <a:pt x="1" y="1425"/>
                  </a:cubicBezTo>
                  <a:lnTo>
                    <a:pt x="1" y="2147"/>
                  </a:lnTo>
                  <a:lnTo>
                    <a:pt x="1300" y="2147"/>
                  </a:lnTo>
                  <a:lnTo>
                    <a:pt x="1300" y="588"/>
                  </a:lnTo>
                  <a:cubicBezTo>
                    <a:pt x="1300" y="371"/>
                    <a:pt x="1218" y="159"/>
                    <a:pt x="1069" y="1"/>
                  </a:cubicBezTo>
                  <a:close/>
                </a:path>
              </a:pathLst>
            </a:custGeom>
            <a:solidFill>
              <a:srgbClr val="859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9" name="Google Shape;14819;p93"/>
            <p:cNvSpPr/>
            <p:nvPr/>
          </p:nvSpPr>
          <p:spPr>
            <a:xfrm>
              <a:off x="6697683" y="2998121"/>
              <a:ext cx="124817" cy="91036"/>
            </a:xfrm>
            <a:custGeom>
              <a:avLst/>
              <a:gdLst/>
              <a:ahLst/>
              <a:cxnLst/>
              <a:rect l="l" t="t" r="r" b="b"/>
              <a:pathLst>
                <a:path w="4759" h="3471" extrusionOk="0">
                  <a:moveTo>
                    <a:pt x="1732" y="1"/>
                  </a:moveTo>
                  <a:cubicBezTo>
                    <a:pt x="775" y="1"/>
                    <a:pt x="0" y="780"/>
                    <a:pt x="0" y="1733"/>
                  </a:cubicBezTo>
                  <a:lnTo>
                    <a:pt x="0" y="2253"/>
                  </a:lnTo>
                  <a:cubicBezTo>
                    <a:pt x="0" y="2484"/>
                    <a:pt x="34" y="2715"/>
                    <a:pt x="111" y="2936"/>
                  </a:cubicBezTo>
                  <a:lnTo>
                    <a:pt x="183" y="3153"/>
                  </a:lnTo>
                  <a:cubicBezTo>
                    <a:pt x="202" y="3220"/>
                    <a:pt x="217" y="3287"/>
                    <a:pt x="217" y="3360"/>
                  </a:cubicBezTo>
                  <a:lnTo>
                    <a:pt x="217" y="3470"/>
                  </a:lnTo>
                  <a:lnTo>
                    <a:pt x="4547" y="3470"/>
                  </a:lnTo>
                  <a:lnTo>
                    <a:pt x="4547" y="3360"/>
                  </a:lnTo>
                  <a:cubicBezTo>
                    <a:pt x="4542" y="3287"/>
                    <a:pt x="4557" y="3220"/>
                    <a:pt x="4576" y="3153"/>
                  </a:cubicBezTo>
                  <a:lnTo>
                    <a:pt x="4648" y="2936"/>
                  </a:lnTo>
                  <a:cubicBezTo>
                    <a:pt x="4725" y="2715"/>
                    <a:pt x="4759" y="2484"/>
                    <a:pt x="4759" y="2253"/>
                  </a:cubicBezTo>
                  <a:lnTo>
                    <a:pt x="4759" y="439"/>
                  </a:lnTo>
                  <a:cubicBezTo>
                    <a:pt x="4759" y="198"/>
                    <a:pt x="4566" y="1"/>
                    <a:pt x="4326" y="1"/>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0" name="Google Shape;14820;p93"/>
            <p:cNvSpPr/>
            <p:nvPr/>
          </p:nvSpPr>
          <p:spPr>
            <a:xfrm>
              <a:off x="6725930" y="2998121"/>
              <a:ext cx="96570" cy="90905"/>
            </a:xfrm>
            <a:custGeom>
              <a:avLst/>
              <a:gdLst/>
              <a:ahLst/>
              <a:cxnLst/>
              <a:rect l="l" t="t" r="r" b="b"/>
              <a:pathLst>
                <a:path w="3682" h="3466" extrusionOk="0">
                  <a:moveTo>
                    <a:pt x="881" y="1"/>
                  </a:moveTo>
                  <a:cubicBezTo>
                    <a:pt x="395" y="1"/>
                    <a:pt x="1" y="395"/>
                    <a:pt x="1" y="881"/>
                  </a:cubicBezTo>
                  <a:cubicBezTo>
                    <a:pt x="1" y="1367"/>
                    <a:pt x="395" y="1762"/>
                    <a:pt x="881" y="1762"/>
                  </a:cubicBezTo>
                  <a:lnTo>
                    <a:pt x="1002" y="1762"/>
                  </a:lnTo>
                  <a:lnTo>
                    <a:pt x="1064" y="3465"/>
                  </a:lnTo>
                  <a:lnTo>
                    <a:pt x="3470" y="3465"/>
                  </a:lnTo>
                  <a:lnTo>
                    <a:pt x="3470" y="3355"/>
                  </a:lnTo>
                  <a:cubicBezTo>
                    <a:pt x="3465" y="3287"/>
                    <a:pt x="3480" y="3215"/>
                    <a:pt x="3499" y="3153"/>
                  </a:cubicBezTo>
                  <a:lnTo>
                    <a:pt x="3571" y="2936"/>
                  </a:lnTo>
                  <a:cubicBezTo>
                    <a:pt x="3648" y="2715"/>
                    <a:pt x="3682" y="2484"/>
                    <a:pt x="3682" y="2248"/>
                  </a:cubicBezTo>
                  <a:lnTo>
                    <a:pt x="3682" y="439"/>
                  </a:lnTo>
                  <a:cubicBezTo>
                    <a:pt x="3682" y="198"/>
                    <a:pt x="3489" y="1"/>
                    <a:pt x="3254" y="1"/>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1" name="Google Shape;14821;p93"/>
            <p:cNvSpPr/>
            <p:nvPr/>
          </p:nvSpPr>
          <p:spPr>
            <a:xfrm>
              <a:off x="6725930" y="3134425"/>
              <a:ext cx="68191" cy="51144"/>
            </a:xfrm>
            <a:custGeom>
              <a:avLst/>
              <a:gdLst/>
              <a:ahLst/>
              <a:cxnLst/>
              <a:rect l="l" t="t" r="r" b="b"/>
              <a:pathLst>
                <a:path w="2600" h="1950" extrusionOk="0">
                  <a:moveTo>
                    <a:pt x="1" y="1"/>
                  </a:moveTo>
                  <a:lnTo>
                    <a:pt x="1" y="1949"/>
                  </a:lnTo>
                  <a:lnTo>
                    <a:pt x="2599" y="1949"/>
                  </a:lnTo>
                  <a:lnTo>
                    <a:pt x="2599" y="1"/>
                  </a:ln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2" name="Google Shape;14822;p93"/>
            <p:cNvSpPr/>
            <p:nvPr/>
          </p:nvSpPr>
          <p:spPr>
            <a:xfrm>
              <a:off x="6725930" y="3134556"/>
              <a:ext cx="68191" cy="33965"/>
            </a:xfrm>
            <a:custGeom>
              <a:avLst/>
              <a:gdLst/>
              <a:ahLst/>
              <a:cxnLst/>
              <a:rect l="l" t="t" r="r" b="b"/>
              <a:pathLst>
                <a:path w="2600" h="1295" extrusionOk="0">
                  <a:moveTo>
                    <a:pt x="1" y="0"/>
                  </a:moveTo>
                  <a:lnTo>
                    <a:pt x="1" y="977"/>
                  </a:lnTo>
                  <a:cubicBezTo>
                    <a:pt x="407" y="1189"/>
                    <a:pt x="854" y="1295"/>
                    <a:pt x="1300" y="1295"/>
                  </a:cubicBezTo>
                  <a:cubicBezTo>
                    <a:pt x="1746" y="1295"/>
                    <a:pt x="2193" y="1189"/>
                    <a:pt x="2599" y="977"/>
                  </a:cubicBezTo>
                  <a:lnTo>
                    <a:pt x="2599" y="0"/>
                  </a:lnTo>
                  <a:close/>
                </a:path>
              </a:pathLst>
            </a:custGeom>
            <a:solidFill>
              <a:srgbClr val="9BA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3" name="Google Shape;14823;p93"/>
            <p:cNvSpPr/>
            <p:nvPr/>
          </p:nvSpPr>
          <p:spPr>
            <a:xfrm>
              <a:off x="6714573" y="3164770"/>
              <a:ext cx="45452" cy="40600"/>
            </a:xfrm>
            <a:custGeom>
              <a:avLst/>
              <a:gdLst/>
              <a:ahLst/>
              <a:cxnLst/>
              <a:rect l="l" t="t" r="r" b="b"/>
              <a:pathLst>
                <a:path w="1733" h="1548" extrusionOk="0">
                  <a:moveTo>
                    <a:pt x="388" y="0"/>
                  </a:moveTo>
                  <a:cubicBezTo>
                    <a:pt x="306" y="0"/>
                    <a:pt x="228" y="45"/>
                    <a:pt x="188" y="124"/>
                  </a:cubicBezTo>
                  <a:lnTo>
                    <a:pt x="1" y="518"/>
                  </a:lnTo>
                  <a:lnTo>
                    <a:pt x="718" y="1461"/>
                  </a:lnTo>
                  <a:cubicBezTo>
                    <a:pt x="762" y="1519"/>
                    <a:pt x="826" y="1548"/>
                    <a:pt x="891" y="1548"/>
                  </a:cubicBezTo>
                  <a:cubicBezTo>
                    <a:pt x="946" y="1548"/>
                    <a:pt x="1001" y="1527"/>
                    <a:pt x="1045" y="1485"/>
                  </a:cubicBezTo>
                  <a:lnTo>
                    <a:pt x="1733" y="792"/>
                  </a:lnTo>
                  <a:lnTo>
                    <a:pt x="501" y="32"/>
                  </a:lnTo>
                  <a:cubicBezTo>
                    <a:pt x="466" y="10"/>
                    <a:pt x="426" y="0"/>
                    <a:pt x="388" y="0"/>
                  </a:cubicBezTo>
                  <a:close/>
                </a:path>
              </a:pathLst>
            </a:custGeom>
            <a:solidFill>
              <a:srgbClr val="859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4" name="Google Shape;14824;p93"/>
            <p:cNvSpPr/>
            <p:nvPr/>
          </p:nvSpPr>
          <p:spPr>
            <a:xfrm>
              <a:off x="6760025" y="3164770"/>
              <a:ext cx="45452" cy="40600"/>
            </a:xfrm>
            <a:custGeom>
              <a:avLst/>
              <a:gdLst/>
              <a:ahLst/>
              <a:cxnLst/>
              <a:rect l="l" t="t" r="r" b="b"/>
              <a:pathLst>
                <a:path w="1733" h="1548" extrusionOk="0">
                  <a:moveTo>
                    <a:pt x="1350" y="0"/>
                  </a:moveTo>
                  <a:cubicBezTo>
                    <a:pt x="1311" y="0"/>
                    <a:pt x="1272" y="10"/>
                    <a:pt x="1237" y="32"/>
                  </a:cubicBezTo>
                  <a:lnTo>
                    <a:pt x="0" y="792"/>
                  </a:lnTo>
                  <a:lnTo>
                    <a:pt x="693" y="1485"/>
                  </a:lnTo>
                  <a:cubicBezTo>
                    <a:pt x="735" y="1527"/>
                    <a:pt x="790" y="1548"/>
                    <a:pt x="844" y="1548"/>
                  </a:cubicBezTo>
                  <a:cubicBezTo>
                    <a:pt x="909" y="1548"/>
                    <a:pt x="974" y="1519"/>
                    <a:pt x="1015" y="1461"/>
                  </a:cubicBezTo>
                  <a:lnTo>
                    <a:pt x="1732" y="518"/>
                  </a:lnTo>
                  <a:lnTo>
                    <a:pt x="1545" y="124"/>
                  </a:lnTo>
                  <a:cubicBezTo>
                    <a:pt x="1509" y="45"/>
                    <a:pt x="1431" y="0"/>
                    <a:pt x="1350" y="0"/>
                  </a:cubicBezTo>
                  <a:close/>
                </a:path>
              </a:pathLst>
            </a:custGeom>
            <a:solidFill>
              <a:srgbClr val="859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5" name="Google Shape;14825;p93"/>
            <p:cNvSpPr/>
            <p:nvPr/>
          </p:nvSpPr>
          <p:spPr>
            <a:xfrm>
              <a:off x="6703217" y="3044307"/>
              <a:ext cx="113749" cy="107192"/>
            </a:xfrm>
            <a:custGeom>
              <a:avLst/>
              <a:gdLst/>
              <a:ahLst/>
              <a:cxnLst/>
              <a:rect l="l" t="t" r="r" b="b"/>
              <a:pathLst>
                <a:path w="4337" h="4087" extrusionOk="0">
                  <a:moveTo>
                    <a:pt x="1845" y="0"/>
                  </a:moveTo>
                  <a:cubicBezTo>
                    <a:pt x="1166" y="0"/>
                    <a:pt x="650" y="193"/>
                    <a:pt x="650" y="193"/>
                  </a:cubicBezTo>
                  <a:lnTo>
                    <a:pt x="650" y="925"/>
                  </a:lnTo>
                  <a:cubicBezTo>
                    <a:pt x="650" y="1141"/>
                    <a:pt x="544" y="1343"/>
                    <a:pt x="362" y="1464"/>
                  </a:cubicBezTo>
                  <a:lnTo>
                    <a:pt x="1" y="1704"/>
                  </a:lnTo>
                  <a:lnTo>
                    <a:pt x="1" y="1921"/>
                  </a:lnTo>
                  <a:cubicBezTo>
                    <a:pt x="1" y="3119"/>
                    <a:pt x="973" y="4086"/>
                    <a:pt x="2166" y="4086"/>
                  </a:cubicBezTo>
                  <a:cubicBezTo>
                    <a:pt x="2169" y="4086"/>
                    <a:pt x="2172" y="4086"/>
                    <a:pt x="2175" y="4086"/>
                  </a:cubicBezTo>
                  <a:cubicBezTo>
                    <a:pt x="3369" y="4086"/>
                    <a:pt x="4331" y="3116"/>
                    <a:pt x="4336" y="1926"/>
                  </a:cubicBezTo>
                  <a:lnTo>
                    <a:pt x="4336" y="1709"/>
                  </a:lnTo>
                  <a:lnTo>
                    <a:pt x="3975" y="1469"/>
                  </a:lnTo>
                  <a:cubicBezTo>
                    <a:pt x="3792" y="1343"/>
                    <a:pt x="3682" y="1141"/>
                    <a:pt x="3682" y="925"/>
                  </a:cubicBezTo>
                  <a:lnTo>
                    <a:pt x="3682" y="627"/>
                  </a:lnTo>
                  <a:cubicBezTo>
                    <a:pt x="3091" y="134"/>
                    <a:pt x="2411" y="0"/>
                    <a:pt x="1845" y="0"/>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6" name="Google Shape;14826;p93"/>
            <p:cNvSpPr/>
            <p:nvPr/>
          </p:nvSpPr>
          <p:spPr>
            <a:xfrm>
              <a:off x="6703217" y="3044307"/>
              <a:ext cx="96570" cy="106798"/>
            </a:xfrm>
            <a:custGeom>
              <a:avLst/>
              <a:gdLst/>
              <a:ahLst/>
              <a:cxnLst/>
              <a:rect l="l" t="t" r="r" b="b"/>
              <a:pathLst>
                <a:path w="3682" h="4072" extrusionOk="0">
                  <a:moveTo>
                    <a:pt x="1845" y="0"/>
                  </a:moveTo>
                  <a:cubicBezTo>
                    <a:pt x="1166" y="0"/>
                    <a:pt x="650" y="193"/>
                    <a:pt x="650" y="193"/>
                  </a:cubicBezTo>
                  <a:lnTo>
                    <a:pt x="650" y="925"/>
                  </a:lnTo>
                  <a:cubicBezTo>
                    <a:pt x="650" y="1146"/>
                    <a:pt x="544" y="1348"/>
                    <a:pt x="362" y="1469"/>
                  </a:cubicBezTo>
                  <a:lnTo>
                    <a:pt x="1" y="1709"/>
                  </a:lnTo>
                  <a:lnTo>
                    <a:pt x="1" y="1926"/>
                  </a:lnTo>
                  <a:cubicBezTo>
                    <a:pt x="1" y="3018"/>
                    <a:pt x="819" y="3942"/>
                    <a:pt x="1906" y="4072"/>
                  </a:cubicBezTo>
                  <a:cubicBezTo>
                    <a:pt x="1516" y="3672"/>
                    <a:pt x="1305" y="3133"/>
                    <a:pt x="1305" y="2575"/>
                  </a:cubicBezTo>
                  <a:lnTo>
                    <a:pt x="1305" y="1141"/>
                  </a:lnTo>
                  <a:cubicBezTo>
                    <a:pt x="1305" y="925"/>
                    <a:pt x="1463" y="737"/>
                    <a:pt x="1680" y="713"/>
                  </a:cubicBezTo>
                  <a:cubicBezTo>
                    <a:pt x="1852" y="690"/>
                    <a:pt x="2071" y="671"/>
                    <a:pt x="2314" y="671"/>
                  </a:cubicBezTo>
                  <a:cubicBezTo>
                    <a:pt x="2738" y="671"/>
                    <a:pt x="3235" y="729"/>
                    <a:pt x="3682" y="925"/>
                  </a:cubicBezTo>
                  <a:lnTo>
                    <a:pt x="3682" y="627"/>
                  </a:lnTo>
                  <a:cubicBezTo>
                    <a:pt x="3091" y="134"/>
                    <a:pt x="2411" y="0"/>
                    <a:pt x="1845" y="0"/>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7" name="Google Shape;14827;p93"/>
            <p:cNvSpPr/>
            <p:nvPr/>
          </p:nvSpPr>
          <p:spPr>
            <a:xfrm>
              <a:off x="6714966" y="3041107"/>
              <a:ext cx="92976" cy="30503"/>
            </a:xfrm>
            <a:custGeom>
              <a:avLst/>
              <a:gdLst/>
              <a:ahLst/>
              <a:cxnLst/>
              <a:rect l="l" t="t" r="r" b="b"/>
              <a:pathLst>
                <a:path w="3545" h="1163" extrusionOk="0">
                  <a:moveTo>
                    <a:pt x="1403" y="0"/>
                  </a:moveTo>
                  <a:cubicBezTo>
                    <a:pt x="985" y="0"/>
                    <a:pt x="606" y="44"/>
                    <a:pt x="361" y="80"/>
                  </a:cubicBezTo>
                  <a:cubicBezTo>
                    <a:pt x="154" y="109"/>
                    <a:pt x="0" y="287"/>
                    <a:pt x="5" y="494"/>
                  </a:cubicBezTo>
                  <a:lnTo>
                    <a:pt x="5" y="960"/>
                  </a:lnTo>
                  <a:cubicBezTo>
                    <a:pt x="5" y="1095"/>
                    <a:pt x="106" y="1162"/>
                    <a:pt x="207" y="1162"/>
                  </a:cubicBezTo>
                  <a:cubicBezTo>
                    <a:pt x="308" y="1162"/>
                    <a:pt x="409" y="1095"/>
                    <a:pt x="409" y="960"/>
                  </a:cubicBezTo>
                  <a:lnTo>
                    <a:pt x="409" y="494"/>
                  </a:lnTo>
                  <a:cubicBezTo>
                    <a:pt x="409" y="489"/>
                    <a:pt x="414" y="479"/>
                    <a:pt x="419" y="479"/>
                  </a:cubicBezTo>
                  <a:cubicBezTo>
                    <a:pt x="737" y="430"/>
                    <a:pt x="1055" y="407"/>
                    <a:pt x="1375" y="407"/>
                  </a:cubicBezTo>
                  <a:cubicBezTo>
                    <a:pt x="1495" y="407"/>
                    <a:pt x="1616" y="410"/>
                    <a:pt x="1737" y="417"/>
                  </a:cubicBezTo>
                  <a:cubicBezTo>
                    <a:pt x="2368" y="460"/>
                    <a:pt x="2825" y="619"/>
                    <a:pt x="3094" y="888"/>
                  </a:cubicBezTo>
                  <a:cubicBezTo>
                    <a:pt x="3140" y="939"/>
                    <a:pt x="3193" y="960"/>
                    <a:pt x="3243" y="960"/>
                  </a:cubicBezTo>
                  <a:cubicBezTo>
                    <a:pt x="3404" y="960"/>
                    <a:pt x="3544" y="746"/>
                    <a:pt x="3383" y="599"/>
                  </a:cubicBezTo>
                  <a:cubicBezTo>
                    <a:pt x="2905" y="121"/>
                    <a:pt x="2099" y="0"/>
                    <a:pt x="140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8" name="Google Shape;14828;p93"/>
            <p:cNvSpPr/>
            <p:nvPr/>
          </p:nvSpPr>
          <p:spPr>
            <a:xfrm>
              <a:off x="6658158" y="2992954"/>
              <a:ext cx="203840" cy="266314"/>
            </a:xfrm>
            <a:custGeom>
              <a:avLst/>
              <a:gdLst/>
              <a:ahLst/>
              <a:cxnLst/>
              <a:rect l="l" t="t" r="r" b="b"/>
              <a:pathLst>
                <a:path w="7772" h="10154" extrusionOk="0">
                  <a:moveTo>
                    <a:pt x="6064" y="400"/>
                  </a:moveTo>
                  <a:lnTo>
                    <a:pt x="6064" y="2363"/>
                  </a:lnTo>
                  <a:cubicBezTo>
                    <a:pt x="6064" y="2662"/>
                    <a:pt x="5996" y="2950"/>
                    <a:pt x="5866" y="3215"/>
                  </a:cubicBezTo>
                  <a:cubicBezTo>
                    <a:pt x="5852" y="3244"/>
                    <a:pt x="5847" y="3273"/>
                    <a:pt x="5847" y="3301"/>
                  </a:cubicBezTo>
                  <a:lnTo>
                    <a:pt x="5847" y="3879"/>
                  </a:lnTo>
                  <a:cubicBezTo>
                    <a:pt x="5847" y="4969"/>
                    <a:pt x="4960" y="5842"/>
                    <a:pt x="3889" y="5842"/>
                  </a:cubicBezTo>
                  <a:cubicBezTo>
                    <a:pt x="3844" y="5842"/>
                    <a:pt x="3799" y="5840"/>
                    <a:pt x="3754" y="5837"/>
                  </a:cubicBezTo>
                  <a:cubicBezTo>
                    <a:pt x="2729" y="5775"/>
                    <a:pt x="1921" y="4880"/>
                    <a:pt x="1921" y="3807"/>
                  </a:cubicBezTo>
                  <a:lnTo>
                    <a:pt x="1926" y="3807"/>
                  </a:lnTo>
                  <a:lnTo>
                    <a:pt x="1926" y="3306"/>
                  </a:lnTo>
                  <a:cubicBezTo>
                    <a:pt x="1921" y="3273"/>
                    <a:pt x="1916" y="3244"/>
                    <a:pt x="1902" y="3215"/>
                  </a:cubicBezTo>
                  <a:cubicBezTo>
                    <a:pt x="1772" y="2950"/>
                    <a:pt x="1704" y="2662"/>
                    <a:pt x="1704" y="2363"/>
                  </a:cubicBezTo>
                  <a:lnTo>
                    <a:pt x="1704" y="1930"/>
                  </a:lnTo>
                  <a:cubicBezTo>
                    <a:pt x="1709" y="1088"/>
                    <a:pt x="2392" y="400"/>
                    <a:pt x="3239" y="400"/>
                  </a:cubicBezTo>
                  <a:close/>
                  <a:moveTo>
                    <a:pt x="2787" y="5972"/>
                  </a:moveTo>
                  <a:cubicBezTo>
                    <a:pt x="3076" y="6131"/>
                    <a:pt x="3398" y="6222"/>
                    <a:pt x="3730" y="6246"/>
                  </a:cubicBezTo>
                  <a:cubicBezTo>
                    <a:pt x="3783" y="6246"/>
                    <a:pt x="3836" y="6251"/>
                    <a:pt x="3889" y="6251"/>
                  </a:cubicBezTo>
                  <a:cubicBezTo>
                    <a:pt x="4269" y="6251"/>
                    <a:pt x="4644" y="6160"/>
                    <a:pt x="4981" y="5982"/>
                  </a:cubicBezTo>
                  <a:lnTo>
                    <a:pt x="4981" y="6352"/>
                  </a:lnTo>
                  <a:lnTo>
                    <a:pt x="3884" y="7103"/>
                  </a:lnTo>
                  <a:lnTo>
                    <a:pt x="2787" y="6352"/>
                  </a:lnTo>
                  <a:lnTo>
                    <a:pt x="2787" y="5972"/>
                  </a:lnTo>
                  <a:close/>
                  <a:moveTo>
                    <a:pt x="2614" y="6723"/>
                  </a:moveTo>
                  <a:lnTo>
                    <a:pt x="3566" y="7377"/>
                  </a:lnTo>
                  <a:lnTo>
                    <a:pt x="3061" y="7882"/>
                  </a:lnTo>
                  <a:cubicBezTo>
                    <a:pt x="3061" y="7887"/>
                    <a:pt x="3056" y="7887"/>
                    <a:pt x="3052" y="7887"/>
                  </a:cubicBezTo>
                  <a:cubicBezTo>
                    <a:pt x="3047" y="7887"/>
                    <a:pt x="3042" y="7882"/>
                    <a:pt x="3042" y="7882"/>
                  </a:cubicBezTo>
                  <a:lnTo>
                    <a:pt x="2412" y="6934"/>
                  </a:lnTo>
                  <a:lnTo>
                    <a:pt x="2614" y="6723"/>
                  </a:lnTo>
                  <a:close/>
                  <a:moveTo>
                    <a:pt x="5154" y="6723"/>
                  </a:moveTo>
                  <a:lnTo>
                    <a:pt x="5356" y="6939"/>
                  </a:lnTo>
                  <a:lnTo>
                    <a:pt x="4731" y="7882"/>
                  </a:lnTo>
                  <a:cubicBezTo>
                    <a:pt x="4726" y="7887"/>
                    <a:pt x="4721" y="7887"/>
                    <a:pt x="4716" y="7887"/>
                  </a:cubicBezTo>
                  <a:cubicBezTo>
                    <a:pt x="4716" y="7887"/>
                    <a:pt x="4712" y="7887"/>
                    <a:pt x="4707" y="7882"/>
                  </a:cubicBezTo>
                  <a:lnTo>
                    <a:pt x="4202" y="7377"/>
                  </a:lnTo>
                  <a:lnTo>
                    <a:pt x="5154" y="6723"/>
                  </a:lnTo>
                  <a:close/>
                  <a:moveTo>
                    <a:pt x="3239" y="1"/>
                  </a:moveTo>
                  <a:cubicBezTo>
                    <a:pt x="2166" y="1"/>
                    <a:pt x="1300" y="867"/>
                    <a:pt x="1300" y="1935"/>
                  </a:cubicBezTo>
                  <a:lnTo>
                    <a:pt x="1300" y="2368"/>
                  </a:lnTo>
                  <a:cubicBezTo>
                    <a:pt x="1300" y="2710"/>
                    <a:pt x="1377" y="3042"/>
                    <a:pt x="1517" y="3354"/>
                  </a:cubicBezTo>
                  <a:lnTo>
                    <a:pt x="1517" y="3812"/>
                  </a:lnTo>
                  <a:cubicBezTo>
                    <a:pt x="1517" y="4538"/>
                    <a:pt x="1834" y="5226"/>
                    <a:pt x="2383" y="5698"/>
                  </a:cubicBezTo>
                  <a:lnTo>
                    <a:pt x="2383" y="6381"/>
                  </a:lnTo>
                  <a:lnTo>
                    <a:pt x="2007" y="6776"/>
                  </a:lnTo>
                  <a:cubicBezTo>
                    <a:pt x="1969" y="6819"/>
                    <a:pt x="1945" y="6877"/>
                    <a:pt x="1950" y="6930"/>
                  </a:cubicBezTo>
                  <a:lnTo>
                    <a:pt x="703" y="7387"/>
                  </a:lnTo>
                  <a:cubicBezTo>
                    <a:pt x="285" y="7541"/>
                    <a:pt x="1" y="7940"/>
                    <a:pt x="1" y="8387"/>
                  </a:cubicBezTo>
                  <a:lnTo>
                    <a:pt x="1" y="9946"/>
                  </a:lnTo>
                  <a:cubicBezTo>
                    <a:pt x="1" y="10084"/>
                    <a:pt x="102" y="10152"/>
                    <a:pt x="203" y="10152"/>
                  </a:cubicBezTo>
                  <a:cubicBezTo>
                    <a:pt x="304" y="10152"/>
                    <a:pt x="405" y="10084"/>
                    <a:pt x="405" y="9946"/>
                  </a:cubicBezTo>
                  <a:lnTo>
                    <a:pt x="405" y="8387"/>
                  </a:lnTo>
                  <a:cubicBezTo>
                    <a:pt x="410" y="8113"/>
                    <a:pt x="583" y="7863"/>
                    <a:pt x="843" y="7767"/>
                  </a:cubicBezTo>
                  <a:lnTo>
                    <a:pt x="2157" y="7290"/>
                  </a:lnTo>
                  <a:lnTo>
                    <a:pt x="2705" y="8108"/>
                  </a:lnTo>
                  <a:cubicBezTo>
                    <a:pt x="2777" y="8214"/>
                    <a:pt x="2888" y="8282"/>
                    <a:pt x="3013" y="8291"/>
                  </a:cubicBezTo>
                  <a:lnTo>
                    <a:pt x="3056" y="8291"/>
                  </a:lnTo>
                  <a:cubicBezTo>
                    <a:pt x="3062" y="8291"/>
                    <a:pt x="3068" y="8292"/>
                    <a:pt x="3073" y="8292"/>
                  </a:cubicBezTo>
                  <a:cubicBezTo>
                    <a:pt x="3178" y="8292"/>
                    <a:pt x="3277" y="8249"/>
                    <a:pt x="3350" y="8171"/>
                  </a:cubicBezTo>
                  <a:lnTo>
                    <a:pt x="3687" y="7839"/>
                  </a:lnTo>
                  <a:lnTo>
                    <a:pt x="3687" y="9951"/>
                  </a:lnTo>
                  <a:cubicBezTo>
                    <a:pt x="3687" y="10086"/>
                    <a:pt x="3788" y="10153"/>
                    <a:pt x="3889" y="10153"/>
                  </a:cubicBezTo>
                  <a:cubicBezTo>
                    <a:pt x="3990" y="10153"/>
                    <a:pt x="4091" y="10086"/>
                    <a:pt x="4091" y="9951"/>
                  </a:cubicBezTo>
                  <a:lnTo>
                    <a:pt x="4091" y="7839"/>
                  </a:lnTo>
                  <a:lnTo>
                    <a:pt x="4423" y="8171"/>
                  </a:lnTo>
                  <a:cubicBezTo>
                    <a:pt x="4506" y="8254"/>
                    <a:pt x="4614" y="8295"/>
                    <a:pt x="4721" y="8295"/>
                  </a:cubicBezTo>
                  <a:cubicBezTo>
                    <a:pt x="4855" y="8295"/>
                    <a:pt x="4987" y="8231"/>
                    <a:pt x="5068" y="8108"/>
                  </a:cubicBezTo>
                  <a:lnTo>
                    <a:pt x="5616" y="7290"/>
                  </a:lnTo>
                  <a:lnTo>
                    <a:pt x="6930" y="7767"/>
                  </a:lnTo>
                  <a:cubicBezTo>
                    <a:pt x="7194" y="7863"/>
                    <a:pt x="7368" y="8113"/>
                    <a:pt x="7368" y="8392"/>
                  </a:cubicBezTo>
                  <a:lnTo>
                    <a:pt x="7368" y="9951"/>
                  </a:lnTo>
                  <a:cubicBezTo>
                    <a:pt x="7368" y="10086"/>
                    <a:pt x="7469" y="10153"/>
                    <a:pt x="7570" y="10153"/>
                  </a:cubicBezTo>
                  <a:cubicBezTo>
                    <a:pt x="7671" y="10153"/>
                    <a:pt x="7772" y="10086"/>
                    <a:pt x="7772" y="9951"/>
                  </a:cubicBezTo>
                  <a:lnTo>
                    <a:pt x="7772" y="8392"/>
                  </a:lnTo>
                  <a:cubicBezTo>
                    <a:pt x="7772" y="7940"/>
                    <a:pt x="7493" y="7536"/>
                    <a:pt x="7069" y="7382"/>
                  </a:cubicBezTo>
                  <a:lnTo>
                    <a:pt x="5823" y="6930"/>
                  </a:lnTo>
                  <a:cubicBezTo>
                    <a:pt x="5828" y="6872"/>
                    <a:pt x="5804" y="6814"/>
                    <a:pt x="5765" y="6776"/>
                  </a:cubicBezTo>
                  <a:lnTo>
                    <a:pt x="5390" y="6376"/>
                  </a:lnTo>
                  <a:lnTo>
                    <a:pt x="5390" y="5712"/>
                  </a:lnTo>
                  <a:cubicBezTo>
                    <a:pt x="5429" y="5678"/>
                    <a:pt x="5467" y="5645"/>
                    <a:pt x="5510" y="5611"/>
                  </a:cubicBezTo>
                  <a:cubicBezTo>
                    <a:pt x="5987" y="5159"/>
                    <a:pt x="6256" y="4533"/>
                    <a:pt x="6256" y="3879"/>
                  </a:cubicBezTo>
                  <a:lnTo>
                    <a:pt x="6256" y="3354"/>
                  </a:lnTo>
                  <a:cubicBezTo>
                    <a:pt x="6401" y="3042"/>
                    <a:pt x="6473" y="2710"/>
                    <a:pt x="6473" y="2368"/>
                  </a:cubicBezTo>
                  <a:lnTo>
                    <a:pt x="6473" y="203"/>
                  </a:lnTo>
                  <a:cubicBezTo>
                    <a:pt x="6473" y="92"/>
                    <a:pt x="6386" y="1"/>
                    <a:pt x="627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9" name="Google Shape;14829;p93"/>
            <p:cNvSpPr/>
            <p:nvPr/>
          </p:nvSpPr>
          <p:spPr>
            <a:xfrm>
              <a:off x="6817306" y="3225801"/>
              <a:ext cx="10622" cy="33335"/>
            </a:xfrm>
            <a:custGeom>
              <a:avLst/>
              <a:gdLst/>
              <a:ahLst/>
              <a:cxnLst/>
              <a:rect l="l" t="t" r="r" b="b"/>
              <a:pathLst>
                <a:path w="405" h="1271" extrusionOk="0">
                  <a:moveTo>
                    <a:pt x="203" y="0"/>
                  </a:moveTo>
                  <a:cubicBezTo>
                    <a:pt x="87" y="0"/>
                    <a:pt x="1" y="87"/>
                    <a:pt x="1" y="202"/>
                  </a:cubicBezTo>
                  <a:lnTo>
                    <a:pt x="1" y="1068"/>
                  </a:lnTo>
                  <a:cubicBezTo>
                    <a:pt x="1" y="1203"/>
                    <a:pt x="102" y="1271"/>
                    <a:pt x="203" y="1271"/>
                  </a:cubicBezTo>
                  <a:cubicBezTo>
                    <a:pt x="304" y="1271"/>
                    <a:pt x="405" y="1203"/>
                    <a:pt x="405" y="1068"/>
                  </a:cubicBezTo>
                  <a:lnTo>
                    <a:pt x="405" y="202"/>
                  </a:lnTo>
                  <a:cubicBezTo>
                    <a:pt x="405" y="87"/>
                    <a:pt x="313" y="0"/>
                    <a:pt x="20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0" name="Google Shape;14830;p93"/>
            <p:cNvSpPr/>
            <p:nvPr/>
          </p:nvSpPr>
          <p:spPr>
            <a:xfrm>
              <a:off x="6851376" y="2953088"/>
              <a:ext cx="169639" cy="177062"/>
            </a:xfrm>
            <a:custGeom>
              <a:avLst/>
              <a:gdLst/>
              <a:ahLst/>
              <a:cxnLst/>
              <a:rect l="l" t="t" r="r" b="b"/>
              <a:pathLst>
                <a:path w="6468" h="6751" extrusionOk="0">
                  <a:moveTo>
                    <a:pt x="852" y="0"/>
                  </a:moveTo>
                  <a:cubicBezTo>
                    <a:pt x="381" y="0"/>
                    <a:pt x="1" y="380"/>
                    <a:pt x="1" y="852"/>
                  </a:cubicBezTo>
                  <a:lnTo>
                    <a:pt x="1" y="4316"/>
                  </a:lnTo>
                  <a:cubicBezTo>
                    <a:pt x="1" y="4788"/>
                    <a:pt x="381" y="5168"/>
                    <a:pt x="852" y="5168"/>
                  </a:cubicBezTo>
                  <a:lnTo>
                    <a:pt x="1242" y="5168"/>
                  </a:lnTo>
                  <a:lnTo>
                    <a:pt x="939" y="6361"/>
                  </a:lnTo>
                  <a:cubicBezTo>
                    <a:pt x="885" y="6575"/>
                    <a:pt x="1054" y="6750"/>
                    <a:pt x="1241" y="6750"/>
                  </a:cubicBezTo>
                  <a:cubicBezTo>
                    <a:pt x="1303" y="6750"/>
                    <a:pt x="1367" y="6731"/>
                    <a:pt x="1425" y="6688"/>
                  </a:cubicBezTo>
                  <a:lnTo>
                    <a:pt x="3508" y="5173"/>
                  </a:lnTo>
                  <a:lnTo>
                    <a:pt x="5616" y="5173"/>
                  </a:lnTo>
                  <a:cubicBezTo>
                    <a:pt x="6083" y="5173"/>
                    <a:pt x="6463" y="4793"/>
                    <a:pt x="6468" y="4321"/>
                  </a:cubicBezTo>
                  <a:lnTo>
                    <a:pt x="6468" y="852"/>
                  </a:lnTo>
                  <a:cubicBezTo>
                    <a:pt x="6463" y="380"/>
                    <a:pt x="6083" y="0"/>
                    <a:pt x="5616" y="0"/>
                  </a:cubicBezTo>
                  <a:lnTo>
                    <a:pt x="4533" y="0"/>
                  </a:lnTo>
                  <a:cubicBezTo>
                    <a:pt x="4259" y="0"/>
                    <a:pt x="4259" y="404"/>
                    <a:pt x="4533" y="404"/>
                  </a:cubicBezTo>
                  <a:lnTo>
                    <a:pt x="5616" y="404"/>
                  </a:lnTo>
                  <a:cubicBezTo>
                    <a:pt x="5861" y="404"/>
                    <a:pt x="6064" y="606"/>
                    <a:pt x="6064" y="852"/>
                  </a:cubicBezTo>
                  <a:lnTo>
                    <a:pt x="6064" y="4321"/>
                  </a:lnTo>
                  <a:cubicBezTo>
                    <a:pt x="6064" y="4566"/>
                    <a:pt x="5861" y="4769"/>
                    <a:pt x="5616" y="4769"/>
                  </a:cubicBezTo>
                  <a:lnTo>
                    <a:pt x="3451" y="4769"/>
                  </a:lnTo>
                  <a:cubicBezTo>
                    <a:pt x="3445" y="4768"/>
                    <a:pt x="3440" y="4768"/>
                    <a:pt x="3434" y="4768"/>
                  </a:cubicBezTo>
                  <a:cubicBezTo>
                    <a:pt x="3397" y="4768"/>
                    <a:pt x="3360" y="4782"/>
                    <a:pt x="3330" y="4807"/>
                  </a:cubicBezTo>
                  <a:lnTo>
                    <a:pt x="1396" y="6212"/>
                  </a:lnTo>
                  <a:lnTo>
                    <a:pt x="1396" y="6212"/>
                  </a:lnTo>
                  <a:lnTo>
                    <a:pt x="1699" y="5019"/>
                  </a:lnTo>
                  <a:cubicBezTo>
                    <a:pt x="1728" y="4889"/>
                    <a:pt x="1632" y="4769"/>
                    <a:pt x="1502" y="4769"/>
                  </a:cubicBezTo>
                  <a:lnTo>
                    <a:pt x="852" y="4769"/>
                  </a:lnTo>
                  <a:cubicBezTo>
                    <a:pt x="602" y="4769"/>
                    <a:pt x="405" y="4566"/>
                    <a:pt x="405" y="4321"/>
                  </a:cubicBezTo>
                  <a:lnTo>
                    <a:pt x="405" y="852"/>
                  </a:lnTo>
                  <a:cubicBezTo>
                    <a:pt x="405" y="606"/>
                    <a:pt x="602" y="404"/>
                    <a:pt x="852" y="404"/>
                  </a:cubicBezTo>
                  <a:lnTo>
                    <a:pt x="1935" y="404"/>
                  </a:lnTo>
                  <a:cubicBezTo>
                    <a:pt x="2204" y="404"/>
                    <a:pt x="2204" y="0"/>
                    <a:pt x="193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1" name="Google Shape;14831;p93"/>
            <p:cNvSpPr/>
            <p:nvPr/>
          </p:nvSpPr>
          <p:spPr>
            <a:xfrm>
              <a:off x="6919148" y="2918992"/>
              <a:ext cx="33729" cy="101500"/>
            </a:xfrm>
            <a:custGeom>
              <a:avLst/>
              <a:gdLst/>
              <a:ahLst/>
              <a:cxnLst/>
              <a:rect l="l" t="t" r="r" b="b"/>
              <a:pathLst>
                <a:path w="1286" h="3870" extrusionOk="0">
                  <a:moveTo>
                    <a:pt x="867" y="405"/>
                  </a:moveTo>
                  <a:lnTo>
                    <a:pt x="669" y="3465"/>
                  </a:lnTo>
                  <a:lnTo>
                    <a:pt x="621" y="3465"/>
                  </a:lnTo>
                  <a:lnTo>
                    <a:pt x="429" y="405"/>
                  </a:lnTo>
                  <a:close/>
                  <a:moveTo>
                    <a:pt x="212" y="1"/>
                  </a:moveTo>
                  <a:cubicBezTo>
                    <a:pt x="97" y="1"/>
                    <a:pt x="1" y="97"/>
                    <a:pt x="10" y="218"/>
                  </a:cubicBezTo>
                  <a:lnTo>
                    <a:pt x="227" y="3682"/>
                  </a:lnTo>
                  <a:cubicBezTo>
                    <a:pt x="232" y="3788"/>
                    <a:pt x="323" y="3870"/>
                    <a:pt x="429" y="3870"/>
                  </a:cubicBezTo>
                  <a:lnTo>
                    <a:pt x="862" y="3870"/>
                  </a:lnTo>
                  <a:cubicBezTo>
                    <a:pt x="968" y="3870"/>
                    <a:pt x="1054" y="3788"/>
                    <a:pt x="1064" y="3682"/>
                  </a:cubicBezTo>
                  <a:lnTo>
                    <a:pt x="1281" y="218"/>
                  </a:lnTo>
                  <a:cubicBezTo>
                    <a:pt x="1285" y="97"/>
                    <a:pt x="1194" y="1"/>
                    <a:pt x="107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2" name="Google Shape;14832;p93"/>
            <p:cNvSpPr/>
            <p:nvPr/>
          </p:nvSpPr>
          <p:spPr>
            <a:xfrm>
              <a:off x="6919410" y="3026945"/>
              <a:ext cx="39027" cy="33440"/>
            </a:xfrm>
            <a:custGeom>
              <a:avLst/>
              <a:gdLst/>
              <a:ahLst/>
              <a:cxnLst/>
              <a:rect l="l" t="t" r="r" b="b"/>
              <a:pathLst>
                <a:path w="1488" h="1275" extrusionOk="0">
                  <a:moveTo>
                    <a:pt x="635" y="403"/>
                  </a:moveTo>
                  <a:lnTo>
                    <a:pt x="635" y="408"/>
                  </a:lnTo>
                  <a:cubicBezTo>
                    <a:pt x="842" y="408"/>
                    <a:pt x="943" y="658"/>
                    <a:pt x="799" y="803"/>
                  </a:cubicBezTo>
                  <a:cubicBezTo>
                    <a:pt x="752" y="849"/>
                    <a:pt x="694" y="870"/>
                    <a:pt x="637" y="870"/>
                  </a:cubicBezTo>
                  <a:cubicBezTo>
                    <a:pt x="519" y="870"/>
                    <a:pt x="404" y="779"/>
                    <a:pt x="404" y="639"/>
                  </a:cubicBezTo>
                  <a:cubicBezTo>
                    <a:pt x="404" y="509"/>
                    <a:pt x="505" y="403"/>
                    <a:pt x="635" y="403"/>
                  </a:cubicBezTo>
                  <a:close/>
                  <a:moveTo>
                    <a:pt x="640" y="0"/>
                  </a:moveTo>
                  <a:cubicBezTo>
                    <a:pt x="314" y="0"/>
                    <a:pt x="0" y="254"/>
                    <a:pt x="0" y="639"/>
                  </a:cubicBezTo>
                  <a:cubicBezTo>
                    <a:pt x="0" y="990"/>
                    <a:pt x="284" y="1274"/>
                    <a:pt x="635" y="1274"/>
                  </a:cubicBezTo>
                  <a:cubicBezTo>
                    <a:pt x="1203" y="1274"/>
                    <a:pt x="1487" y="591"/>
                    <a:pt x="1083" y="187"/>
                  </a:cubicBezTo>
                  <a:cubicBezTo>
                    <a:pt x="954" y="58"/>
                    <a:pt x="796" y="0"/>
                    <a:pt x="64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33" name="Google Shape;14833;p93"/>
          <p:cNvGrpSpPr/>
          <p:nvPr/>
        </p:nvGrpSpPr>
        <p:grpSpPr>
          <a:xfrm>
            <a:off x="7972418" y="2723061"/>
            <a:ext cx="362726" cy="362857"/>
            <a:chOff x="7972418" y="2907636"/>
            <a:chExt cx="362726" cy="362857"/>
          </a:xfrm>
        </p:grpSpPr>
        <p:sp>
          <p:nvSpPr>
            <p:cNvPr id="14834" name="Google Shape;14834;p93"/>
            <p:cNvSpPr/>
            <p:nvPr/>
          </p:nvSpPr>
          <p:spPr>
            <a:xfrm>
              <a:off x="8158817" y="2930375"/>
              <a:ext cx="75352" cy="74591"/>
            </a:xfrm>
            <a:custGeom>
              <a:avLst/>
              <a:gdLst/>
              <a:ahLst/>
              <a:cxnLst/>
              <a:rect l="l" t="t" r="r" b="b"/>
              <a:pathLst>
                <a:path w="2873" h="2844" extrusionOk="0">
                  <a:moveTo>
                    <a:pt x="698" y="322"/>
                  </a:moveTo>
                  <a:cubicBezTo>
                    <a:pt x="794" y="322"/>
                    <a:pt x="875" y="398"/>
                    <a:pt x="876" y="498"/>
                  </a:cubicBezTo>
                  <a:lnTo>
                    <a:pt x="876" y="498"/>
                  </a:lnTo>
                  <a:cubicBezTo>
                    <a:pt x="875" y="593"/>
                    <a:pt x="793" y="674"/>
                    <a:pt x="698" y="674"/>
                  </a:cubicBezTo>
                  <a:lnTo>
                    <a:pt x="549" y="674"/>
                  </a:lnTo>
                  <a:cubicBezTo>
                    <a:pt x="313" y="674"/>
                    <a:pt x="313" y="322"/>
                    <a:pt x="549" y="322"/>
                  </a:cubicBezTo>
                  <a:close/>
                  <a:moveTo>
                    <a:pt x="1444" y="322"/>
                  </a:moveTo>
                  <a:cubicBezTo>
                    <a:pt x="1544" y="322"/>
                    <a:pt x="1621" y="398"/>
                    <a:pt x="1622" y="498"/>
                  </a:cubicBezTo>
                  <a:lnTo>
                    <a:pt x="1622" y="498"/>
                  </a:lnTo>
                  <a:cubicBezTo>
                    <a:pt x="1621" y="593"/>
                    <a:pt x="1544" y="674"/>
                    <a:pt x="1444" y="674"/>
                  </a:cubicBezTo>
                  <a:lnTo>
                    <a:pt x="1295" y="674"/>
                  </a:lnTo>
                  <a:cubicBezTo>
                    <a:pt x="1059" y="674"/>
                    <a:pt x="1059" y="322"/>
                    <a:pt x="1295" y="322"/>
                  </a:cubicBezTo>
                  <a:close/>
                  <a:moveTo>
                    <a:pt x="0" y="0"/>
                  </a:moveTo>
                  <a:lnTo>
                    <a:pt x="0" y="2844"/>
                  </a:lnTo>
                  <a:lnTo>
                    <a:pt x="2060" y="2844"/>
                  </a:lnTo>
                  <a:lnTo>
                    <a:pt x="2031" y="2781"/>
                  </a:lnTo>
                  <a:cubicBezTo>
                    <a:pt x="1988" y="2695"/>
                    <a:pt x="1939" y="2613"/>
                    <a:pt x="1882" y="2536"/>
                  </a:cubicBezTo>
                  <a:cubicBezTo>
                    <a:pt x="1319" y="1761"/>
                    <a:pt x="1733" y="1391"/>
                    <a:pt x="1752" y="1376"/>
                  </a:cubicBezTo>
                  <a:lnTo>
                    <a:pt x="1757" y="1376"/>
                  </a:lnTo>
                  <a:cubicBezTo>
                    <a:pt x="1867" y="1280"/>
                    <a:pt x="2016" y="1227"/>
                    <a:pt x="2166" y="1222"/>
                  </a:cubicBezTo>
                  <a:cubicBezTo>
                    <a:pt x="2209" y="1222"/>
                    <a:pt x="2252" y="1227"/>
                    <a:pt x="2296" y="1237"/>
                  </a:cubicBezTo>
                  <a:cubicBezTo>
                    <a:pt x="2459" y="1275"/>
                    <a:pt x="2623" y="1376"/>
                    <a:pt x="2786" y="1540"/>
                  </a:cubicBezTo>
                  <a:lnTo>
                    <a:pt x="2859" y="1617"/>
                  </a:lnTo>
                  <a:lnTo>
                    <a:pt x="2859" y="140"/>
                  </a:lnTo>
                  <a:cubicBezTo>
                    <a:pt x="2859" y="111"/>
                    <a:pt x="2863" y="82"/>
                    <a:pt x="2868" y="53"/>
                  </a:cubicBezTo>
                  <a:lnTo>
                    <a:pt x="2873" y="0"/>
                  </a:lnTo>
                  <a:close/>
                </a:path>
              </a:pathLst>
            </a:custGeom>
            <a:solidFill>
              <a:srgbClr val="94A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5" name="Google Shape;14835;p93"/>
            <p:cNvSpPr/>
            <p:nvPr/>
          </p:nvSpPr>
          <p:spPr>
            <a:xfrm>
              <a:off x="7994239" y="3008480"/>
              <a:ext cx="74486" cy="75614"/>
            </a:xfrm>
            <a:custGeom>
              <a:avLst/>
              <a:gdLst/>
              <a:ahLst/>
              <a:cxnLst/>
              <a:rect l="l" t="t" r="r" b="b"/>
              <a:pathLst>
                <a:path w="2840" h="2883" extrusionOk="0">
                  <a:moveTo>
                    <a:pt x="494" y="1253"/>
                  </a:moveTo>
                  <a:cubicBezTo>
                    <a:pt x="582" y="1253"/>
                    <a:pt x="670" y="1312"/>
                    <a:pt x="670" y="1430"/>
                  </a:cubicBezTo>
                  <a:lnTo>
                    <a:pt x="670" y="1584"/>
                  </a:lnTo>
                  <a:cubicBezTo>
                    <a:pt x="670" y="1680"/>
                    <a:pt x="593" y="1757"/>
                    <a:pt x="492" y="1757"/>
                  </a:cubicBezTo>
                  <a:cubicBezTo>
                    <a:pt x="395" y="1757"/>
                    <a:pt x="318" y="1680"/>
                    <a:pt x="318" y="1584"/>
                  </a:cubicBezTo>
                  <a:lnTo>
                    <a:pt x="318" y="1430"/>
                  </a:lnTo>
                  <a:cubicBezTo>
                    <a:pt x="318" y="1312"/>
                    <a:pt x="406" y="1253"/>
                    <a:pt x="494" y="1253"/>
                  </a:cubicBezTo>
                  <a:close/>
                  <a:moveTo>
                    <a:pt x="492" y="2002"/>
                  </a:moveTo>
                  <a:cubicBezTo>
                    <a:pt x="593" y="2002"/>
                    <a:pt x="670" y="2079"/>
                    <a:pt x="670" y="2180"/>
                  </a:cubicBezTo>
                  <a:lnTo>
                    <a:pt x="670" y="2329"/>
                  </a:lnTo>
                  <a:cubicBezTo>
                    <a:pt x="670" y="2447"/>
                    <a:pt x="582" y="2506"/>
                    <a:pt x="494" y="2506"/>
                  </a:cubicBezTo>
                  <a:cubicBezTo>
                    <a:pt x="406" y="2506"/>
                    <a:pt x="318" y="2447"/>
                    <a:pt x="318" y="2329"/>
                  </a:cubicBezTo>
                  <a:lnTo>
                    <a:pt x="318" y="2180"/>
                  </a:lnTo>
                  <a:cubicBezTo>
                    <a:pt x="318" y="2079"/>
                    <a:pt x="395" y="2002"/>
                    <a:pt x="492" y="2002"/>
                  </a:cubicBezTo>
                  <a:close/>
                  <a:moveTo>
                    <a:pt x="1" y="0"/>
                  </a:moveTo>
                  <a:lnTo>
                    <a:pt x="1" y="2883"/>
                  </a:lnTo>
                  <a:lnTo>
                    <a:pt x="2840" y="2883"/>
                  </a:lnTo>
                  <a:lnTo>
                    <a:pt x="2840" y="814"/>
                  </a:lnTo>
                  <a:lnTo>
                    <a:pt x="2777" y="843"/>
                  </a:lnTo>
                  <a:cubicBezTo>
                    <a:pt x="2691" y="886"/>
                    <a:pt x="2604" y="934"/>
                    <a:pt x="2527" y="997"/>
                  </a:cubicBezTo>
                  <a:cubicBezTo>
                    <a:pt x="2262" y="1189"/>
                    <a:pt x="2012" y="1290"/>
                    <a:pt x="1791" y="1290"/>
                  </a:cubicBezTo>
                  <a:cubicBezTo>
                    <a:pt x="1785" y="1290"/>
                    <a:pt x="1779" y="1290"/>
                    <a:pt x="1772" y="1290"/>
                  </a:cubicBezTo>
                  <a:cubicBezTo>
                    <a:pt x="1621" y="1290"/>
                    <a:pt x="1479" y="1233"/>
                    <a:pt x="1372" y="1126"/>
                  </a:cubicBezTo>
                  <a:lnTo>
                    <a:pt x="1372" y="1122"/>
                  </a:lnTo>
                  <a:cubicBezTo>
                    <a:pt x="1242" y="972"/>
                    <a:pt x="1189" y="770"/>
                    <a:pt x="1228" y="578"/>
                  </a:cubicBezTo>
                  <a:cubicBezTo>
                    <a:pt x="1266" y="419"/>
                    <a:pt x="1367" y="256"/>
                    <a:pt x="1531" y="92"/>
                  </a:cubicBezTo>
                  <a:lnTo>
                    <a:pt x="1608" y="15"/>
                  </a:lnTo>
                  <a:lnTo>
                    <a:pt x="136" y="15"/>
                  </a:lnTo>
                  <a:cubicBezTo>
                    <a:pt x="107" y="15"/>
                    <a:pt x="78" y="15"/>
                    <a:pt x="49" y="10"/>
                  </a:cubicBezTo>
                  <a:lnTo>
                    <a:pt x="1" y="0"/>
                  </a:lnTo>
                  <a:close/>
                </a:path>
              </a:pathLst>
            </a:custGeom>
            <a:solidFill>
              <a:srgbClr val="94A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6" name="Google Shape;14836;p93"/>
            <p:cNvSpPr/>
            <p:nvPr/>
          </p:nvSpPr>
          <p:spPr>
            <a:xfrm>
              <a:off x="8237814" y="3095057"/>
              <a:ext cx="79023" cy="75483"/>
            </a:xfrm>
            <a:custGeom>
              <a:avLst/>
              <a:gdLst/>
              <a:ahLst/>
              <a:cxnLst/>
              <a:rect l="l" t="t" r="r" b="b"/>
              <a:pathLst>
                <a:path w="3013" h="2878" extrusionOk="0">
                  <a:moveTo>
                    <a:pt x="2346" y="372"/>
                  </a:moveTo>
                  <a:cubicBezTo>
                    <a:pt x="2434" y="372"/>
                    <a:pt x="2522" y="431"/>
                    <a:pt x="2522" y="549"/>
                  </a:cubicBezTo>
                  <a:lnTo>
                    <a:pt x="2522" y="703"/>
                  </a:lnTo>
                  <a:cubicBezTo>
                    <a:pt x="2517" y="799"/>
                    <a:pt x="2440" y="876"/>
                    <a:pt x="2344" y="876"/>
                  </a:cubicBezTo>
                  <a:cubicBezTo>
                    <a:pt x="2248" y="876"/>
                    <a:pt x="2171" y="799"/>
                    <a:pt x="2171" y="703"/>
                  </a:cubicBezTo>
                  <a:lnTo>
                    <a:pt x="2171" y="549"/>
                  </a:lnTo>
                  <a:cubicBezTo>
                    <a:pt x="2171" y="431"/>
                    <a:pt x="2258" y="372"/>
                    <a:pt x="2346" y="372"/>
                  </a:cubicBezTo>
                  <a:close/>
                  <a:moveTo>
                    <a:pt x="2344" y="1117"/>
                  </a:moveTo>
                  <a:lnTo>
                    <a:pt x="2344" y="1121"/>
                  </a:lnTo>
                  <a:cubicBezTo>
                    <a:pt x="2440" y="1121"/>
                    <a:pt x="2522" y="1198"/>
                    <a:pt x="2522" y="1300"/>
                  </a:cubicBezTo>
                  <a:lnTo>
                    <a:pt x="2522" y="1444"/>
                  </a:lnTo>
                  <a:cubicBezTo>
                    <a:pt x="2522" y="1562"/>
                    <a:pt x="2434" y="1621"/>
                    <a:pt x="2346" y="1621"/>
                  </a:cubicBezTo>
                  <a:cubicBezTo>
                    <a:pt x="2258" y="1621"/>
                    <a:pt x="2171" y="1562"/>
                    <a:pt x="2171" y="1444"/>
                  </a:cubicBezTo>
                  <a:lnTo>
                    <a:pt x="2171" y="1295"/>
                  </a:lnTo>
                  <a:cubicBezTo>
                    <a:pt x="2171" y="1198"/>
                    <a:pt x="2248" y="1121"/>
                    <a:pt x="2344" y="1117"/>
                  </a:cubicBezTo>
                  <a:close/>
                  <a:moveTo>
                    <a:pt x="0" y="0"/>
                  </a:moveTo>
                  <a:lnTo>
                    <a:pt x="0" y="2065"/>
                  </a:lnTo>
                  <a:lnTo>
                    <a:pt x="58" y="2036"/>
                  </a:lnTo>
                  <a:cubicBezTo>
                    <a:pt x="145" y="1992"/>
                    <a:pt x="227" y="1939"/>
                    <a:pt x="308" y="1887"/>
                  </a:cubicBezTo>
                  <a:cubicBezTo>
                    <a:pt x="573" y="1689"/>
                    <a:pt x="823" y="1588"/>
                    <a:pt x="1045" y="1588"/>
                  </a:cubicBezTo>
                  <a:cubicBezTo>
                    <a:pt x="1051" y="1588"/>
                    <a:pt x="1057" y="1588"/>
                    <a:pt x="1062" y="1588"/>
                  </a:cubicBezTo>
                  <a:cubicBezTo>
                    <a:pt x="1210" y="1588"/>
                    <a:pt x="1357" y="1645"/>
                    <a:pt x="1463" y="1752"/>
                  </a:cubicBezTo>
                  <a:lnTo>
                    <a:pt x="1463" y="1757"/>
                  </a:lnTo>
                  <a:cubicBezTo>
                    <a:pt x="1593" y="1906"/>
                    <a:pt x="1646" y="2108"/>
                    <a:pt x="1603" y="2300"/>
                  </a:cubicBezTo>
                  <a:cubicBezTo>
                    <a:pt x="1569" y="2459"/>
                    <a:pt x="1468" y="2628"/>
                    <a:pt x="1304" y="2786"/>
                  </a:cubicBezTo>
                  <a:lnTo>
                    <a:pt x="1227" y="2863"/>
                  </a:lnTo>
                  <a:lnTo>
                    <a:pt x="2873" y="2863"/>
                  </a:lnTo>
                  <a:cubicBezTo>
                    <a:pt x="2902" y="2863"/>
                    <a:pt x="2931" y="2863"/>
                    <a:pt x="2960" y="2868"/>
                  </a:cubicBezTo>
                  <a:lnTo>
                    <a:pt x="3013" y="2878"/>
                  </a:lnTo>
                  <a:lnTo>
                    <a:pt x="3013" y="0"/>
                  </a:lnTo>
                  <a:close/>
                </a:path>
              </a:pathLst>
            </a:custGeom>
            <a:solidFill>
              <a:srgbClr val="94A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7" name="Google Shape;14837;p93"/>
            <p:cNvSpPr/>
            <p:nvPr/>
          </p:nvSpPr>
          <p:spPr>
            <a:xfrm>
              <a:off x="8072240" y="3173923"/>
              <a:ext cx="75483" cy="79155"/>
            </a:xfrm>
            <a:custGeom>
              <a:avLst/>
              <a:gdLst/>
              <a:ahLst/>
              <a:cxnLst/>
              <a:rect l="l" t="t" r="r" b="b"/>
              <a:pathLst>
                <a:path w="2878" h="3018" extrusionOk="0">
                  <a:moveTo>
                    <a:pt x="1579" y="2171"/>
                  </a:moveTo>
                  <a:cubicBezTo>
                    <a:pt x="1815" y="2171"/>
                    <a:pt x="1815" y="2522"/>
                    <a:pt x="1579" y="2522"/>
                  </a:cubicBezTo>
                  <a:lnTo>
                    <a:pt x="1430" y="2522"/>
                  </a:lnTo>
                  <a:cubicBezTo>
                    <a:pt x="1333" y="2522"/>
                    <a:pt x="1252" y="2445"/>
                    <a:pt x="1252" y="2349"/>
                  </a:cubicBezTo>
                  <a:cubicBezTo>
                    <a:pt x="1252" y="2253"/>
                    <a:pt x="1333" y="2171"/>
                    <a:pt x="1430" y="2171"/>
                  </a:cubicBezTo>
                  <a:close/>
                  <a:moveTo>
                    <a:pt x="2329" y="2171"/>
                  </a:moveTo>
                  <a:cubicBezTo>
                    <a:pt x="2560" y="2171"/>
                    <a:pt x="2560" y="2522"/>
                    <a:pt x="2329" y="2522"/>
                  </a:cubicBezTo>
                  <a:lnTo>
                    <a:pt x="2175" y="2522"/>
                  </a:lnTo>
                  <a:cubicBezTo>
                    <a:pt x="2079" y="2522"/>
                    <a:pt x="2002" y="2445"/>
                    <a:pt x="2002" y="2349"/>
                  </a:cubicBezTo>
                  <a:cubicBezTo>
                    <a:pt x="2002" y="2253"/>
                    <a:pt x="2079" y="2171"/>
                    <a:pt x="2175" y="2171"/>
                  </a:cubicBezTo>
                  <a:close/>
                  <a:moveTo>
                    <a:pt x="814" y="1"/>
                  </a:moveTo>
                  <a:lnTo>
                    <a:pt x="843" y="68"/>
                  </a:lnTo>
                  <a:cubicBezTo>
                    <a:pt x="886" y="155"/>
                    <a:pt x="934" y="236"/>
                    <a:pt x="992" y="313"/>
                  </a:cubicBezTo>
                  <a:cubicBezTo>
                    <a:pt x="1555" y="1088"/>
                    <a:pt x="1141" y="1459"/>
                    <a:pt x="1122" y="1473"/>
                  </a:cubicBezTo>
                  <a:lnTo>
                    <a:pt x="1117" y="1473"/>
                  </a:lnTo>
                  <a:cubicBezTo>
                    <a:pt x="1006" y="1569"/>
                    <a:pt x="862" y="1622"/>
                    <a:pt x="708" y="1627"/>
                  </a:cubicBezTo>
                  <a:cubicBezTo>
                    <a:pt x="665" y="1627"/>
                    <a:pt x="621" y="1622"/>
                    <a:pt x="578" y="1613"/>
                  </a:cubicBezTo>
                  <a:cubicBezTo>
                    <a:pt x="414" y="1579"/>
                    <a:pt x="251" y="1478"/>
                    <a:pt x="92" y="1309"/>
                  </a:cubicBezTo>
                  <a:lnTo>
                    <a:pt x="15" y="1232"/>
                  </a:lnTo>
                  <a:lnTo>
                    <a:pt x="15" y="2883"/>
                  </a:lnTo>
                  <a:cubicBezTo>
                    <a:pt x="15" y="2912"/>
                    <a:pt x="10" y="2941"/>
                    <a:pt x="5" y="2970"/>
                  </a:cubicBezTo>
                  <a:lnTo>
                    <a:pt x="0" y="3018"/>
                  </a:lnTo>
                  <a:lnTo>
                    <a:pt x="2878" y="3018"/>
                  </a:lnTo>
                  <a:lnTo>
                    <a:pt x="2878" y="1"/>
                  </a:lnTo>
                  <a:close/>
                </a:path>
              </a:pathLst>
            </a:custGeom>
            <a:solidFill>
              <a:srgbClr val="94A3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8" name="Google Shape;14838;p93"/>
            <p:cNvSpPr/>
            <p:nvPr/>
          </p:nvSpPr>
          <p:spPr>
            <a:xfrm>
              <a:off x="8208780" y="2918494"/>
              <a:ext cx="108320" cy="141996"/>
            </a:xfrm>
            <a:custGeom>
              <a:avLst/>
              <a:gdLst/>
              <a:ahLst/>
              <a:cxnLst/>
              <a:rect l="l" t="t" r="r" b="b"/>
              <a:pathLst>
                <a:path w="4130" h="5414" extrusionOk="0">
                  <a:moveTo>
                    <a:pt x="2310" y="1"/>
                  </a:moveTo>
                  <a:cubicBezTo>
                    <a:pt x="2195" y="1"/>
                    <a:pt x="2099" y="97"/>
                    <a:pt x="2099" y="212"/>
                  </a:cubicBezTo>
                  <a:lnTo>
                    <a:pt x="2099" y="2469"/>
                  </a:lnTo>
                  <a:cubicBezTo>
                    <a:pt x="2099" y="2585"/>
                    <a:pt x="2011" y="2642"/>
                    <a:pt x="1923" y="2642"/>
                  </a:cubicBezTo>
                  <a:cubicBezTo>
                    <a:pt x="1835" y="2642"/>
                    <a:pt x="1747" y="2585"/>
                    <a:pt x="1747" y="2469"/>
                  </a:cubicBezTo>
                  <a:lnTo>
                    <a:pt x="1747" y="593"/>
                  </a:lnTo>
                  <a:cubicBezTo>
                    <a:pt x="1747" y="472"/>
                    <a:pt x="1651" y="381"/>
                    <a:pt x="1536" y="381"/>
                  </a:cubicBezTo>
                  <a:lnTo>
                    <a:pt x="1516" y="381"/>
                  </a:lnTo>
                  <a:cubicBezTo>
                    <a:pt x="1514" y="381"/>
                    <a:pt x="1511" y="381"/>
                    <a:pt x="1508" y="381"/>
                  </a:cubicBezTo>
                  <a:cubicBezTo>
                    <a:pt x="1396" y="381"/>
                    <a:pt x="1305" y="475"/>
                    <a:pt x="1305" y="593"/>
                  </a:cubicBezTo>
                  <a:lnTo>
                    <a:pt x="1305" y="2614"/>
                  </a:lnTo>
                  <a:lnTo>
                    <a:pt x="1305" y="2618"/>
                  </a:lnTo>
                  <a:lnTo>
                    <a:pt x="1305" y="2628"/>
                  </a:lnTo>
                  <a:cubicBezTo>
                    <a:pt x="1314" y="2745"/>
                    <a:pt x="1221" y="2817"/>
                    <a:pt x="1128" y="2817"/>
                  </a:cubicBezTo>
                  <a:cubicBezTo>
                    <a:pt x="1067" y="2817"/>
                    <a:pt x="1007" y="2787"/>
                    <a:pt x="973" y="2719"/>
                  </a:cubicBezTo>
                  <a:cubicBezTo>
                    <a:pt x="848" y="2474"/>
                    <a:pt x="569" y="2084"/>
                    <a:pt x="318" y="2031"/>
                  </a:cubicBezTo>
                  <a:cubicBezTo>
                    <a:pt x="299" y="2026"/>
                    <a:pt x="280" y="2022"/>
                    <a:pt x="261" y="2022"/>
                  </a:cubicBezTo>
                  <a:cubicBezTo>
                    <a:pt x="193" y="2022"/>
                    <a:pt x="131" y="2046"/>
                    <a:pt x="78" y="2089"/>
                  </a:cubicBezTo>
                  <a:lnTo>
                    <a:pt x="73" y="2099"/>
                  </a:lnTo>
                  <a:cubicBezTo>
                    <a:pt x="1" y="2190"/>
                    <a:pt x="1" y="2426"/>
                    <a:pt x="261" y="2777"/>
                  </a:cubicBezTo>
                  <a:cubicBezTo>
                    <a:pt x="443" y="3027"/>
                    <a:pt x="564" y="3326"/>
                    <a:pt x="607" y="3634"/>
                  </a:cubicBezTo>
                  <a:cubicBezTo>
                    <a:pt x="665" y="3966"/>
                    <a:pt x="713" y="4230"/>
                    <a:pt x="1343" y="4707"/>
                  </a:cubicBezTo>
                  <a:cubicBezTo>
                    <a:pt x="1387" y="4735"/>
                    <a:pt x="1411" y="4788"/>
                    <a:pt x="1411" y="4846"/>
                  </a:cubicBezTo>
                  <a:lnTo>
                    <a:pt x="1411" y="5414"/>
                  </a:lnTo>
                  <a:lnTo>
                    <a:pt x="3590" y="5414"/>
                  </a:lnTo>
                  <a:lnTo>
                    <a:pt x="3590" y="4581"/>
                  </a:lnTo>
                  <a:cubicBezTo>
                    <a:pt x="3590" y="4519"/>
                    <a:pt x="3624" y="4461"/>
                    <a:pt x="3677" y="4428"/>
                  </a:cubicBezTo>
                  <a:cubicBezTo>
                    <a:pt x="4023" y="4225"/>
                    <a:pt x="4129" y="3225"/>
                    <a:pt x="4120" y="2642"/>
                  </a:cubicBezTo>
                  <a:lnTo>
                    <a:pt x="4120" y="1521"/>
                  </a:lnTo>
                  <a:cubicBezTo>
                    <a:pt x="4120" y="1406"/>
                    <a:pt x="4023" y="1310"/>
                    <a:pt x="3903" y="1310"/>
                  </a:cubicBezTo>
                  <a:lnTo>
                    <a:pt x="3889" y="1310"/>
                  </a:lnTo>
                  <a:cubicBezTo>
                    <a:pt x="3773" y="1310"/>
                    <a:pt x="3677" y="1406"/>
                    <a:pt x="3677" y="1521"/>
                  </a:cubicBezTo>
                  <a:lnTo>
                    <a:pt x="3677" y="2469"/>
                  </a:lnTo>
                  <a:cubicBezTo>
                    <a:pt x="3677" y="2585"/>
                    <a:pt x="3589" y="2642"/>
                    <a:pt x="3501" y="2642"/>
                  </a:cubicBezTo>
                  <a:cubicBezTo>
                    <a:pt x="3414" y="2642"/>
                    <a:pt x="3326" y="2585"/>
                    <a:pt x="3326" y="2469"/>
                  </a:cubicBezTo>
                  <a:lnTo>
                    <a:pt x="3326" y="593"/>
                  </a:lnTo>
                  <a:cubicBezTo>
                    <a:pt x="3326" y="472"/>
                    <a:pt x="3229" y="381"/>
                    <a:pt x="3114" y="381"/>
                  </a:cubicBezTo>
                  <a:lnTo>
                    <a:pt x="3095" y="381"/>
                  </a:lnTo>
                  <a:cubicBezTo>
                    <a:pt x="2994" y="381"/>
                    <a:pt x="2907" y="448"/>
                    <a:pt x="2888" y="549"/>
                  </a:cubicBezTo>
                  <a:lnTo>
                    <a:pt x="2888" y="881"/>
                  </a:lnTo>
                  <a:cubicBezTo>
                    <a:pt x="2888" y="891"/>
                    <a:pt x="2888" y="901"/>
                    <a:pt x="2888" y="915"/>
                  </a:cubicBezTo>
                  <a:lnTo>
                    <a:pt x="2888" y="934"/>
                  </a:lnTo>
                  <a:cubicBezTo>
                    <a:pt x="2888" y="944"/>
                    <a:pt x="2888" y="953"/>
                    <a:pt x="2888" y="963"/>
                  </a:cubicBezTo>
                  <a:lnTo>
                    <a:pt x="2888" y="2469"/>
                  </a:lnTo>
                  <a:cubicBezTo>
                    <a:pt x="2888" y="2585"/>
                    <a:pt x="2800" y="2642"/>
                    <a:pt x="2712" y="2642"/>
                  </a:cubicBezTo>
                  <a:cubicBezTo>
                    <a:pt x="2624" y="2642"/>
                    <a:pt x="2537" y="2585"/>
                    <a:pt x="2537" y="2469"/>
                  </a:cubicBezTo>
                  <a:lnTo>
                    <a:pt x="2537" y="1103"/>
                  </a:lnTo>
                  <a:cubicBezTo>
                    <a:pt x="2537" y="1093"/>
                    <a:pt x="2537" y="1083"/>
                    <a:pt x="2537" y="1074"/>
                  </a:cubicBezTo>
                  <a:lnTo>
                    <a:pt x="2537" y="593"/>
                  </a:lnTo>
                  <a:cubicBezTo>
                    <a:pt x="2537" y="573"/>
                    <a:pt x="2537" y="549"/>
                    <a:pt x="2541" y="530"/>
                  </a:cubicBezTo>
                  <a:lnTo>
                    <a:pt x="2541" y="212"/>
                  </a:lnTo>
                  <a:cubicBezTo>
                    <a:pt x="2541" y="97"/>
                    <a:pt x="2445" y="1"/>
                    <a:pt x="2325" y="1"/>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39" name="Google Shape;14839;p93"/>
            <p:cNvSpPr/>
            <p:nvPr/>
          </p:nvSpPr>
          <p:spPr>
            <a:xfrm>
              <a:off x="7989334" y="3118531"/>
              <a:ext cx="108424" cy="141996"/>
            </a:xfrm>
            <a:custGeom>
              <a:avLst/>
              <a:gdLst/>
              <a:ahLst/>
              <a:cxnLst/>
              <a:rect l="l" t="t" r="r" b="b"/>
              <a:pathLst>
                <a:path w="4134" h="5414" extrusionOk="0">
                  <a:moveTo>
                    <a:pt x="539" y="0"/>
                  </a:moveTo>
                  <a:lnTo>
                    <a:pt x="539" y="833"/>
                  </a:lnTo>
                  <a:cubicBezTo>
                    <a:pt x="539" y="895"/>
                    <a:pt x="505" y="953"/>
                    <a:pt x="452" y="982"/>
                  </a:cubicBezTo>
                  <a:cubicBezTo>
                    <a:pt x="111" y="1189"/>
                    <a:pt x="0" y="2185"/>
                    <a:pt x="10" y="2772"/>
                  </a:cubicBezTo>
                  <a:lnTo>
                    <a:pt x="10" y="3893"/>
                  </a:lnTo>
                  <a:cubicBezTo>
                    <a:pt x="10" y="4008"/>
                    <a:pt x="106" y="4105"/>
                    <a:pt x="226" y="4105"/>
                  </a:cubicBezTo>
                  <a:lnTo>
                    <a:pt x="241" y="4105"/>
                  </a:lnTo>
                  <a:cubicBezTo>
                    <a:pt x="356" y="4105"/>
                    <a:pt x="452" y="4008"/>
                    <a:pt x="452" y="3893"/>
                  </a:cubicBezTo>
                  <a:lnTo>
                    <a:pt x="452" y="2945"/>
                  </a:lnTo>
                  <a:cubicBezTo>
                    <a:pt x="452" y="2827"/>
                    <a:pt x="540" y="2768"/>
                    <a:pt x="628" y="2768"/>
                  </a:cubicBezTo>
                  <a:cubicBezTo>
                    <a:pt x="716" y="2768"/>
                    <a:pt x="804" y="2827"/>
                    <a:pt x="804" y="2945"/>
                  </a:cubicBezTo>
                  <a:lnTo>
                    <a:pt x="804" y="4822"/>
                  </a:lnTo>
                  <a:cubicBezTo>
                    <a:pt x="804" y="4937"/>
                    <a:pt x="900" y="5033"/>
                    <a:pt x="1015" y="5033"/>
                  </a:cubicBezTo>
                  <a:lnTo>
                    <a:pt x="1035" y="5033"/>
                  </a:lnTo>
                  <a:cubicBezTo>
                    <a:pt x="1136" y="5033"/>
                    <a:pt x="1222" y="4961"/>
                    <a:pt x="1242" y="4865"/>
                  </a:cubicBezTo>
                  <a:lnTo>
                    <a:pt x="1242" y="4528"/>
                  </a:lnTo>
                  <a:cubicBezTo>
                    <a:pt x="1242" y="4519"/>
                    <a:pt x="1242" y="4509"/>
                    <a:pt x="1242" y="4499"/>
                  </a:cubicBezTo>
                  <a:lnTo>
                    <a:pt x="1242" y="4480"/>
                  </a:lnTo>
                  <a:cubicBezTo>
                    <a:pt x="1242" y="4466"/>
                    <a:pt x="1242" y="4456"/>
                    <a:pt x="1242" y="4446"/>
                  </a:cubicBezTo>
                  <a:lnTo>
                    <a:pt x="1242" y="2945"/>
                  </a:lnTo>
                  <a:cubicBezTo>
                    <a:pt x="1242" y="2827"/>
                    <a:pt x="1329" y="2768"/>
                    <a:pt x="1417" y="2768"/>
                  </a:cubicBezTo>
                  <a:cubicBezTo>
                    <a:pt x="1505" y="2768"/>
                    <a:pt x="1593" y="2827"/>
                    <a:pt x="1593" y="2945"/>
                  </a:cubicBezTo>
                  <a:lnTo>
                    <a:pt x="1593" y="4312"/>
                  </a:lnTo>
                  <a:cubicBezTo>
                    <a:pt x="1593" y="4321"/>
                    <a:pt x="1593" y="4331"/>
                    <a:pt x="1593" y="4340"/>
                  </a:cubicBezTo>
                  <a:lnTo>
                    <a:pt x="1593" y="4822"/>
                  </a:lnTo>
                  <a:cubicBezTo>
                    <a:pt x="1593" y="4841"/>
                    <a:pt x="1593" y="4860"/>
                    <a:pt x="1588" y="4879"/>
                  </a:cubicBezTo>
                  <a:lnTo>
                    <a:pt x="1588" y="5202"/>
                  </a:lnTo>
                  <a:cubicBezTo>
                    <a:pt x="1588" y="5317"/>
                    <a:pt x="1684" y="5414"/>
                    <a:pt x="1805" y="5414"/>
                  </a:cubicBezTo>
                  <a:lnTo>
                    <a:pt x="1819" y="5414"/>
                  </a:lnTo>
                  <a:cubicBezTo>
                    <a:pt x="1934" y="5414"/>
                    <a:pt x="2031" y="5317"/>
                    <a:pt x="2031" y="5202"/>
                  </a:cubicBezTo>
                  <a:lnTo>
                    <a:pt x="2031" y="2945"/>
                  </a:lnTo>
                  <a:cubicBezTo>
                    <a:pt x="2031" y="2827"/>
                    <a:pt x="2119" y="2768"/>
                    <a:pt x="2206" y="2768"/>
                  </a:cubicBezTo>
                  <a:cubicBezTo>
                    <a:pt x="2294" y="2768"/>
                    <a:pt x="2382" y="2827"/>
                    <a:pt x="2382" y="2945"/>
                  </a:cubicBezTo>
                  <a:lnTo>
                    <a:pt x="2382" y="4822"/>
                  </a:lnTo>
                  <a:cubicBezTo>
                    <a:pt x="2382" y="4937"/>
                    <a:pt x="2478" y="5033"/>
                    <a:pt x="2594" y="5033"/>
                  </a:cubicBezTo>
                  <a:lnTo>
                    <a:pt x="2608" y="5033"/>
                  </a:lnTo>
                  <a:cubicBezTo>
                    <a:pt x="2728" y="5033"/>
                    <a:pt x="2825" y="4937"/>
                    <a:pt x="2825" y="4822"/>
                  </a:cubicBezTo>
                  <a:lnTo>
                    <a:pt x="2825" y="2801"/>
                  </a:lnTo>
                  <a:lnTo>
                    <a:pt x="2825" y="2796"/>
                  </a:lnTo>
                  <a:lnTo>
                    <a:pt x="2825" y="2786"/>
                  </a:lnTo>
                  <a:cubicBezTo>
                    <a:pt x="2816" y="2668"/>
                    <a:pt x="2910" y="2596"/>
                    <a:pt x="3004" y="2596"/>
                  </a:cubicBezTo>
                  <a:cubicBezTo>
                    <a:pt x="3064" y="2596"/>
                    <a:pt x="3123" y="2625"/>
                    <a:pt x="3157" y="2690"/>
                  </a:cubicBezTo>
                  <a:cubicBezTo>
                    <a:pt x="3282" y="2940"/>
                    <a:pt x="3561" y="3325"/>
                    <a:pt x="3816" y="3383"/>
                  </a:cubicBezTo>
                  <a:cubicBezTo>
                    <a:pt x="3830" y="3388"/>
                    <a:pt x="3850" y="3388"/>
                    <a:pt x="3869" y="3388"/>
                  </a:cubicBezTo>
                  <a:cubicBezTo>
                    <a:pt x="3936" y="3388"/>
                    <a:pt x="3999" y="3364"/>
                    <a:pt x="4052" y="3320"/>
                  </a:cubicBezTo>
                  <a:lnTo>
                    <a:pt x="4056" y="3311"/>
                  </a:lnTo>
                  <a:cubicBezTo>
                    <a:pt x="4133" y="3219"/>
                    <a:pt x="4129" y="2984"/>
                    <a:pt x="3874" y="2632"/>
                  </a:cubicBezTo>
                  <a:cubicBezTo>
                    <a:pt x="3724" y="2440"/>
                    <a:pt x="3619" y="2214"/>
                    <a:pt x="3566" y="1973"/>
                  </a:cubicBezTo>
                  <a:cubicBezTo>
                    <a:pt x="3546" y="1906"/>
                    <a:pt x="3537" y="1838"/>
                    <a:pt x="3522" y="1781"/>
                  </a:cubicBezTo>
                  <a:cubicBezTo>
                    <a:pt x="3465" y="1449"/>
                    <a:pt x="3417" y="1184"/>
                    <a:pt x="2786" y="708"/>
                  </a:cubicBezTo>
                  <a:cubicBezTo>
                    <a:pt x="2743" y="674"/>
                    <a:pt x="2719" y="626"/>
                    <a:pt x="2719" y="568"/>
                  </a:cubicBezTo>
                  <a:lnTo>
                    <a:pt x="2719" y="0"/>
                  </a:ln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0" name="Google Shape;14840;p93"/>
            <p:cNvSpPr/>
            <p:nvPr/>
          </p:nvSpPr>
          <p:spPr>
            <a:xfrm>
              <a:off x="8182159" y="3145781"/>
              <a:ext cx="142127" cy="107297"/>
            </a:xfrm>
            <a:custGeom>
              <a:avLst/>
              <a:gdLst/>
              <a:ahLst/>
              <a:cxnLst/>
              <a:rect l="l" t="t" r="r" b="b"/>
              <a:pathLst>
                <a:path w="5419" h="4091" extrusionOk="0">
                  <a:moveTo>
                    <a:pt x="3171" y="1"/>
                  </a:moveTo>
                  <a:cubicBezTo>
                    <a:pt x="3070" y="1"/>
                    <a:pt x="2897" y="44"/>
                    <a:pt x="2642" y="232"/>
                  </a:cubicBezTo>
                  <a:cubicBezTo>
                    <a:pt x="2387" y="419"/>
                    <a:pt x="2094" y="535"/>
                    <a:pt x="1786" y="578"/>
                  </a:cubicBezTo>
                  <a:cubicBezTo>
                    <a:pt x="1449" y="636"/>
                    <a:pt x="1189" y="684"/>
                    <a:pt x="713" y="1314"/>
                  </a:cubicBezTo>
                  <a:cubicBezTo>
                    <a:pt x="679" y="1358"/>
                    <a:pt x="626" y="1382"/>
                    <a:pt x="573" y="1382"/>
                  </a:cubicBezTo>
                  <a:lnTo>
                    <a:pt x="1" y="1382"/>
                  </a:lnTo>
                  <a:lnTo>
                    <a:pt x="1" y="3561"/>
                  </a:lnTo>
                  <a:lnTo>
                    <a:pt x="838" y="3561"/>
                  </a:lnTo>
                  <a:cubicBezTo>
                    <a:pt x="900" y="3561"/>
                    <a:pt x="958" y="3595"/>
                    <a:pt x="987" y="3648"/>
                  </a:cubicBezTo>
                  <a:cubicBezTo>
                    <a:pt x="1194" y="3999"/>
                    <a:pt x="2185" y="4091"/>
                    <a:pt x="2681" y="4091"/>
                  </a:cubicBezTo>
                  <a:lnTo>
                    <a:pt x="3893" y="4091"/>
                  </a:lnTo>
                  <a:cubicBezTo>
                    <a:pt x="4009" y="4091"/>
                    <a:pt x="4105" y="3994"/>
                    <a:pt x="4105" y="3879"/>
                  </a:cubicBezTo>
                  <a:lnTo>
                    <a:pt x="4105" y="3860"/>
                  </a:lnTo>
                  <a:cubicBezTo>
                    <a:pt x="4105" y="3744"/>
                    <a:pt x="4009" y="3648"/>
                    <a:pt x="3893" y="3648"/>
                  </a:cubicBezTo>
                  <a:lnTo>
                    <a:pt x="2950" y="3648"/>
                  </a:lnTo>
                  <a:cubicBezTo>
                    <a:pt x="2714" y="3648"/>
                    <a:pt x="2714" y="3297"/>
                    <a:pt x="2950" y="3297"/>
                  </a:cubicBezTo>
                  <a:lnTo>
                    <a:pt x="4822" y="3297"/>
                  </a:lnTo>
                  <a:cubicBezTo>
                    <a:pt x="4942" y="3297"/>
                    <a:pt x="5038" y="3200"/>
                    <a:pt x="5038" y="3085"/>
                  </a:cubicBezTo>
                  <a:lnTo>
                    <a:pt x="5038" y="3071"/>
                  </a:lnTo>
                  <a:cubicBezTo>
                    <a:pt x="5038" y="2969"/>
                    <a:pt x="4966" y="2883"/>
                    <a:pt x="4870" y="2859"/>
                  </a:cubicBezTo>
                  <a:lnTo>
                    <a:pt x="4533" y="2859"/>
                  </a:lnTo>
                  <a:cubicBezTo>
                    <a:pt x="4528" y="2861"/>
                    <a:pt x="4524" y="2862"/>
                    <a:pt x="4519" y="2862"/>
                  </a:cubicBezTo>
                  <a:cubicBezTo>
                    <a:pt x="4514" y="2862"/>
                    <a:pt x="4509" y="2861"/>
                    <a:pt x="4504" y="2859"/>
                  </a:cubicBezTo>
                  <a:lnTo>
                    <a:pt x="4485" y="2859"/>
                  </a:lnTo>
                  <a:cubicBezTo>
                    <a:pt x="4478" y="2861"/>
                    <a:pt x="4472" y="2862"/>
                    <a:pt x="4466" y="2862"/>
                  </a:cubicBezTo>
                  <a:cubicBezTo>
                    <a:pt x="4461" y="2862"/>
                    <a:pt x="4456" y="2861"/>
                    <a:pt x="4451" y="2859"/>
                  </a:cubicBezTo>
                  <a:lnTo>
                    <a:pt x="2950" y="2859"/>
                  </a:lnTo>
                  <a:cubicBezTo>
                    <a:pt x="2714" y="2859"/>
                    <a:pt x="2714" y="2508"/>
                    <a:pt x="2950" y="2508"/>
                  </a:cubicBezTo>
                  <a:lnTo>
                    <a:pt x="4827" y="2508"/>
                  </a:lnTo>
                  <a:cubicBezTo>
                    <a:pt x="4846" y="2508"/>
                    <a:pt x="4865" y="2512"/>
                    <a:pt x="4884" y="2512"/>
                  </a:cubicBezTo>
                  <a:lnTo>
                    <a:pt x="5207" y="2512"/>
                  </a:lnTo>
                  <a:cubicBezTo>
                    <a:pt x="5322" y="2512"/>
                    <a:pt x="5419" y="2416"/>
                    <a:pt x="5419" y="2301"/>
                  </a:cubicBezTo>
                  <a:lnTo>
                    <a:pt x="5419" y="2286"/>
                  </a:lnTo>
                  <a:cubicBezTo>
                    <a:pt x="5419" y="2169"/>
                    <a:pt x="5327" y="2070"/>
                    <a:pt x="5210" y="2070"/>
                  </a:cubicBezTo>
                  <a:cubicBezTo>
                    <a:pt x="5208" y="2070"/>
                    <a:pt x="5205" y="2070"/>
                    <a:pt x="5202" y="2070"/>
                  </a:cubicBezTo>
                  <a:lnTo>
                    <a:pt x="2950" y="2070"/>
                  </a:lnTo>
                  <a:cubicBezTo>
                    <a:pt x="2714" y="2070"/>
                    <a:pt x="2714" y="1718"/>
                    <a:pt x="2950" y="1718"/>
                  </a:cubicBezTo>
                  <a:lnTo>
                    <a:pt x="4822" y="1718"/>
                  </a:lnTo>
                  <a:cubicBezTo>
                    <a:pt x="4942" y="1718"/>
                    <a:pt x="5038" y="1622"/>
                    <a:pt x="5038" y="1502"/>
                  </a:cubicBezTo>
                  <a:lnTo>
                    <a:pt x="5038" y="1487"/>
                  </a:lnTo>
                  <a:cubicBezTo>
                    <a:pt x="5038" y="1372"/>
                    <a:pt x="4942" y="1276"/>
                    <a:pt x="4822" y="1276"/>
                  </a:cubicBezTo>
                  <a:lnTo>
                    <a:pt x="2787" y="1276"/>
                  </a:lnTo>
                  <a:cubicBezTo>
                    <a:pt x="2781" y="1276"/>
                    <a:pt x="2777" y="1276"/>
                    <a:pt x="2772" y="1276"/>
                  </a:cubicBezTo>
                  <a:cubicBezTo>
                    <a:pt x="2595" y="1276"/>
                    <a:pt x="2531" y="1028"/>
                    <a:pt x="2695" y="944"/>
                  </a:cubicBezTo>
                  <a:cubicBezTo>
                    <a:pt x="2945" y="819"/>
                    <a:pt x="3330" y="540"/>
                    <a:pt x="3388" y="285"/>
                  </a:cubicBezTo>
                  <a:cubicBezTo>
                    <a:pt x="3407" y="203"/>
                    <a:pt x="3383" y="116"/>
                    <a:pt x="3325" y="54"/>
                  </a:cubicBezTo>
                  <a:lnTo>
                    <a:pt x="3321" y="44"/>
                  </a:lnTo>
                  <a:cubicBezTo>
                    <a:pt x="3277" y="15"/>
                    <a:pt x="3224" y="1"/>
                    <a:pt x="3171" y="1"/>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1" name="Google Shape;14841;p93"/>
            <p:cNvSpPr/>
            <p:nvPr/>
          </p:nvSpPr>
          <p:spPr>
            <a:xfrm>
              <a:off x="7982122" y="2925811"/>
              <a:ext cx="142022" cy="107297"/>
            </a:xfrm>
            <a:custGeom>
              <a:avLst/>
              <a:gdLst/>
              <a:ahLst/>
              <a:cxnLst/>
              <a:rect l="l" t="t" r="r" b="b"/>
              <a:pathLst>
                <a:path w="5415" h="4091" extrusionOk="0">
                  <a:moveTo>
                    <a:pt x="1526" y="1"/>
                  </a:moveTo>
                  <a:cubicBezTo>
                    <a:pt x="1411" y="1"/>
                    <a:pt x="1315" y="97"/>
                    <a:pt x="1315" y="217"/>
                  </a:cubicBezTo>
                  <a:lnTo>
                    <a:pt x="1315" y="232"/>
                  </a:lnTo>
                  <a:cubicBezTo>
                    <a:pt x="1315" y="347"/>
                    <a:pt x="1411" y="443"/>
                    <a:pt x="1526" y="443"/>
                  </a:cubicBezTo>
                  <a:lnTo>
                    <a:pt x="2469" y="443"/>
                  </a:lnTo>
                  <a:cubicBezTo>
                    <a:pt x="2705" y="443"/>
                    <a:pt x="2705" y="795"/>
                    <a:pt x="2469" y="795"/>
                  </a:cubicBezTo>
                  <a:lnTo>
                    <a:pt x="593" y="795"/>
                  </a:lnTo>
                  <a:cubicBezTo>
                    <a:pt x="477" y="795"/>
                    <a:pt x="381" y="891"/>
                    <a:pt x="381" y="1006"/>
                  </a:cubicBezTo>
                  <a:lnTo>
                    <a:pt x="381" y="1026"/>
                  </a:lnTo>
                  <a:cubicBezTo>
                    <a:pt x="381" y="1127"/>
                    <a:pt x="453" y="1213"/>
                    <a:pt x="549" y="1233"/>
                  </a:cubicBezTo>
                  <a:lnTo>
                    <a:pt x="2469" y="1233"/>
                  </a:lnTo>
                  <a:cubicBezTo>
                    <a:pt x="2705" y="1233"/>
                    <a:pt x="2705" y="1584"/>
                    <a:pt x="2469" y="1584"/>
                  </a:cubicBezTo>
                  <a:lnTo>
                    <a:pt x="593" y="1584"/>
                  </a:lnTo>
                  <a:cubicBezTo>
                    <a:pt x="574" y="1584"/>
                    <a:pt x="554" y="1584"/>
                    <a:pt x="535" y="1579"/>
                  </a:cubicBezTo>
                  <a:lnTo>
                    <a:pt x="213" y="1579"/>
                  </a:lnTo>
                  <a:cubicBezTo>
                    <a:pt x="97" y="1579"/>
                    <a:pt x="1" y="1675"/>
                    <a:pt x="1" y="1796"/>
                  </a:cubicBezTo>
                  <a:lnTo>
                    <a:pt x="1" y="1810"/>
                  </a:lnTo>
                  <a:cubicBezTo>
                    <a:pt x="1" y="1926"/>
                    <a:pt x="97" y="2022"/>
                    <a:pt x="213" y="2022"/>
                  </a:cubicBezTo>
                  <a:lnTo>
                    <a:pt x="2469" y="2022"/>
                  </a:lnTo>
                  <a:cubicBezTo>
                    <a:pt x="2705" y="2022"/>
                    <a:pt x="2705" y="2373"/>
                    <a:pt x="2469" y="2373"/>
                  </a:cubicBezTo>
                  <a:lnTo>
                    <a:pt x="593" y="2373"/>
                  </a:lnTo>
                  <a:cubicBezTo>
                    <a:pt x="477" y="2373"/>
                    <a:pt x="381" y="2469"/>
                    <a:pt x="381" y="2585"/>
                  </a:cubicBezTo>
                  <a:lnTo>
                    <a:pt x="381" y="2604"/>
                  </a:lnTo>
                  <a:cubicBezTo>
                    <a:pt x="381" y="2719"/>
                    <a:pt x="477" y="2816"/>
                    <a:pt x="593" y="2816"/>
                  </a:cubicBezTo>
                  <a:lnTo>
                    <a:pt x="2628" y="2816"/>
                  </a:lnTo>
                  <a:cubicBezTo>
                    <a:pt x="2633" y="2815"/>
                    <a:pt x="2638" y="2815"/>
                    <a:pt x="2643" y="2815"/>
                  </a:cubicBezTo>
                  <a:cubicBezTo>
                    <a:pt x="2824" y="2815"/>
                    <a:pt x="2888" y="3063"/>
                    <a:pt x="2720" y="3148"/>
                  </a:cubicBezTo>
                  <a:cubicBezTo>
                    <a:pt x="2474" y="3273"/>
                    <a:pt x="2084" y="3552"/>
                    <a:pt x="2031" y="3807"/>
                  </a:cubicBezTo>
                  <a:cubicBezTo>
                    <a:pt x="2012" y="3889"/>
                    <a:pt x="2036" y="3975"/>
                    <a:pt x="2094" y="4038"/>
                  </a:cubicBezTo>
                  <a:lnTo>
                    <a:pt x="2099" y="4047"/>
                  </a:lnTo>
                  <a:cubicBezTo>
                    <a:pt x="2142" y="4076"/>
                    <a:pt x="2195" y="4091"/>
                    <a:pt x="2248" y="4091"/>
                  </a:cubicBezTo>
                  <a:cubicBezTo>
                    <a:pt x="2349" y="4091"/>
                    <a:pt x="2522" y="4052"/>
                    <a:pt x="2777" y="3860"/>
                  </a:cubicBezTo>
                  <a:cubicBezTo>
                    <a:pt x="3032" y="3677"/>
                    <a:pt x="3326" y="3557"/>
                    <a:pt x="3634" y="3513"/>
                  </a:cubicBezTo>
                  <a:cubicBezTo>
                    <a:pt x="3966" y="3456"/>
                    <a:pt x="4230" y="3408"/>
                    <a:pt x="4707" y="2777"/>
                  </a:cubicBezTo>
                  <a:cubicBezTo>
                    <a:pt x="4740" y="2734"/>
                    <a:pt x="4789" y="2710"/>
                    <a:pt x="4846" y="2710"/>
                  </a:cubicBezTo>
                  <a:lnTo>
                    <a:pt x="5414" y="2710"/>
                  </a:lnTo>
                  <a:lnTo>
                    <a:pt x="5414" y="530"/>
                  </a:lnTo>
                  <a:lnTo>
                    <a:pt x="4582" y="530"/>
                  </a:lnTo>
                  <a:cubicBezTo>
                    <a:pt x="4519" y="530"/>
                    <a:pt x="4466" y="496"/>
                    <a:pt x="4433" y="443"/>
                  </a:cubicBezTo>
                  <a:cubicBezTo>
                    <a:pt x="4226" y="97"/>
                    <a:pt x="3234" y="1"/>
                    <a:pt x="2739" y="1"/>
                  </a:cubicBezTo>
                  <a:close/>
                </a:path>
              </a:pathLst>
            </a:custGeom>
            <a:solidFill>
              <a:srgbClr val="CDD8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2" name="Google Shape;14842;p93"/>
            <p:cNvSpPr/>
            <p:nvPr/>
          </p:nvSpPr>
          <p:spPr>
            <a:xfrm>
              <a:off x="8282374" y="2928355"/>
              <a:ext cx="13140" cy="62526"/>
            </a:xfrm>
            <a:custGeom>
              <a:avLst/>
              <a:gdLst/>
              <a:ahLst/>
              <a:cxnLst/>
              <a:rect l="l" t="t" r="r" b="b"/>
              <a:pathLst>
                <a:path w="501" h="2384" extrusionOk="0">
                  <a:moveTo>
                    <a:pt x="289" y="0"/>
                  </a:moveTo>
                  <a:cubicBezTo>
                    <a:pt x="188" y="0"/>
                    <a:pt x="101" y="72"/>
                    <a:pt x="82" y="168"/>
                  </a:cubicBezTo>
                  <a:lnTo>
                    <a:pt x="82" y="505"/>
                  </a:lnTo>
                  <a:cubicBezTo>
                    <a:pt x="82" y="515"/>
                    <a:pt x="82" y="525"/>
                    <a:pt x="82" y="534"/>
                  </a:cubicBezTo>
                  <a:lnTo>
                    <a:pt x="82" y="553"/>
                  </a:lnTo>
                  <a:cubicBezTo>
                    <a:pt x="82" y="563"/>
                    <a:pt x="82" y="577"/>
                    <a:pt x="82" y="587"/>
                  </a:cubicBezTo>
                  <a:lnTo>
                    <a:pt x="82" y="2088"/>
                  </a:lnTo>
                  <a:cubicBezTo>
                    <a:pt x="82" y="2151"/>
                    <a:pt x="53" y="2209"/>
                    <a:pt x="0" y="2242"/>
                  </a:cubicBezTo>
                  <a:cubicBezTo>
                    <a:pt x="18" y="2338"/>
                    <a:pt x="92" y="2383"/>
                    <a:pt x="168" y="2383"/>
                  </a:cubicBezTo>
                  <a:cubicBezTo>
                    <a:pt x="255" y="2383"/>
                    <a:pt x="344" y="2322"/>
                    <a:pt x="346" y="2209"/>
                  </a:cubicBezTo>
                  <a:lnTo>
                    <a:pt x="346" y="703"/>
                  </a:lnTo>
                  <a:cubicBezTo>
                    <a:pt x="346" y="693"/>
                    <a:pt x="346" y="683"/>
                    <a:pt x="346" y="674"/>
                  </a:cubicBezTo>
                  <a:lnTo>
                    <a:pt x="346" y="654"/>
                  </a:lnTo>
                  <a:cubicBezTo>
                    <a:pt x="346" y="640"/>
                    <a:pt x="346" y="630"/>
                    <a:pt x="346" y="621"/>
                  </a:cubicBezTo>
                  <a:lnTo>
                    <a:pt x="346" y="289"/>
                  </a:lnTo>
                  <a:cubicBezTo>
                    <a:pt x="361" y="207"/>
                    <a:pt x="423" y="144"/>
                    <a:pt x="500" y="125"/>
                  </a:cubicBezTo>
                  <a:cubicBezTo>
                    <a:pt x="467" y="48"/>
                    <a:pt x="390" y="0"/>
                    <a:pt x="308" y="0"/>
                  </a:cubicBez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3" name="Google Shape;14843;p93"/>
            <p:cNvSpPr/>
            <p:nvPr/>
          </p:nvSpPr>
          <p:spPr>
            <a:xfrm>
              <a:off x="8302937" y="2952826"/>
              <a:ext cx="13402" cy="38135"/>
            </a:xfrm>
            <a:custGeom>
              <a:avLst/>
              <a:gdLst/>
              <a:ahLst/>
              <a:cxnLst/>
              <a:rect l="l" t="t" r="r" b="b"/>
              <a:pathLst>
                <a:path w="511" h="1454" extrusionOk="0">
                  <a:moveTo>
                    <a:pt x="299" y="1"/>
                  </a:moveTo>
                  <a:cubicBezTo>
                    <a:pt x="183" y="1"/>
                    <a:pt x="87" y="97"/>
                    <a:pt x="87" y="212"/>
                  </a:cubicBezTo>
                  <a:lnTo>
                    <a:pt x="87" y="1160"/>
                  </a:lnTo>
                  <a:cubicBezTo>
                    <a:pt x="87" y="1218"/>
                    <a:pt x="53" y="1276"/>
                    <a:pt x="0" y="1309"/>
                  </a:cubicBezTo>
                  <a:cubicBezTo>
                    <a:pt x="15" y="1391"/>
                    <a:pt x="87" y="1454"/>
                    <a:pt x="174" y="1454"/>
                  </a:cubicBezTo>
                  <a:cubicBezTo>
                    <a:pt x="270" y="1454"/>
                    <a:pt x="352" y="1377"/>
                    <a:pt x="352" y="1280"/>
                  </a:cubicBezTo>
                  <a:lnTo>
                    <a:pt x="352" y="333"/>
                  </a:lnTo>
                  <a:cubicBezTo>
                    <a:pt x="352" y="231"/>
                    <a:pt x="414" y="150"/>
                    <a:pt x="510" y="126"/>
                  </a:cubicBezTo>
                  <a:cubicBezTo>
                    <a:pt x="472" y="49"/>
                    <a:pt x="400" y="1"/>
                    <a:pt x="318" y="1"/>
                  </a:cubicBez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4" name="Google Shape;14844;p93"/>
            <p:cNvSpPr/>
            <p:nvPr/>
          </p:nvSpPr>
          <p:spPr>
            <a:xfrm>
              <a:off x="8240594" y="2928460"/>
              <a:ext cx="13533" cy="66959"/>
            </a:xfrm>
            <a:custGeom>
              <a:avLst/>
              <a:gdLst/>
              <a:ahLst/>
              <a:cxnLst/>
              <a:rect l="l" t="t" r="r" b="b"/>
              <a:pathLst>
                <a:path w="516" h="2553" extrusionOk="0">
                  <a:moveTo>
                    <a:pt x="303" y="1"/>
                  </a:moveTo>
                  <a:cubicBezTo>
                    <a:pt x="188" y="1"/>
                    <a:pt x="92" y="92"/>
                    <a:pt x="92" y="213"/>
                  </a:cubicBezTo>
                  <a:lnTo>
                    <a:pt x="92" y="2234"/>
                  </a:lnTo>
                  <a:lnTo>
                    <a:pt x="92" y="2238"/>
                  </a:lnTo>
                  <a:lnTo>
                    <a:pt x="92" y="2248"/>
                  </a:lnTo>
                  <a:cubicBezTo>
                    <a:pt x="97" y="2315"/>
                    <a:pt x="63" y="2378"/>
                    <a:pt x="0" y="2412"/>
                  </a:cubicBezTo>
                  <a:lnTo>
                    <a:pt x="24" y="2455"/>
                  </a:lnTo>
                  <a:cubicBezTo>
                    <a:pt x="58" y="2523"/>
                    <a:pt x="119" y="2553"/>
                    <a:pt x="179" y="2553"/>
                  </a:cubicBezTo>
                  <a:cubicBezTo>
                    <a:pt x="273" y="2553"/>
                    <a:pt x="365" y="2480"/>
                    <a:pt x="356" y="2363"/>
                  </a:cubicBezTo>
                  <a:lnTo>
                    <a:pt x="356" y="2354"/>
                  </a:lnTo>
                  <a:lnTo>
                    <a:pt x="356" y="2349"/>
                  </a:lnTo>
                  <a:lnTo>
                    <a:pt x="356" y="328"/>
                  </a:lnTo>
                  <a:cubicBezTo>
                    <a:pt x="356" y="232"/>
                    <a:pt x="419" y="150"/>
                    <a:pt x="515" y="121"/>
                  </a:cubicBezTo>
                  <a:cubicBezTo>
                    <a:pt x="477" y="49"/>
                    <a:pt x="405" y="1"/>
                    <a:pt x="318" y="1"/>
                  </a:cubicBez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5" name="Google Shape;14845;p93"/>
            <p:cNvSpPr/>
            <p:nvPr/>
          </p:nvSpPr>
          <p:spPr>
            <a:xfrm>
              <a:off x="8208780" y="2971500"/>
              <a:ext cx="43957" cy="88990"/>
            </a:xfrm>
            <a:custGeom>
              <a:avLst/>
              <a:gdLst/>
              <a:ahLst/>
              <a:cxnLst/>
              <a:rect l="l" t="t" r="r" b="b"/>
              <a:pathLst>
                <a:path w="1676" h="3393" extrusionOk="0">
                  <a:moveTo>
                    <a:pt x="261" y="1"/>
                  </a:moveTo>
                  <a:cubicBezTo>
                    <a:pt x="198" y="1"/>
                    <a:pt x="131" y="25"/>
                    <a:pt x="83" y="68"/>
                  </a:cubicBezTo>
                  <a:lnTo>
                    <a:pt x="73" y="78"/>
                  </a:lnTo>
                  <a:cubicBezTo>
                    <a:pt x="1" y="169"/>
                    <a:pt x="1" y="405"/>
                    <a:pt x="261" y="756"/>
                  </a:cubicBezTo>
                  <a:cubicBezTo>
                    <a:pt x="448" y="1006"/>
                    <a:pt x="564" y="1300"/>
                    <a:pt x="607" y="1613"/>
                  </a:cubicBezTo>
                  <a:cubicBezTo>
                    <a:pt x="665" y="1945"/>
                    <a:pt x="713" y="2209"/>
                    <a:pt x="1343" y="2681"/>
                  </a:cubicBezTo>
                  <a:cubicBezTo>
                    <a:pt x="1387" y="2714"/>
                    <a:pt x="1411" y="2767"/>
                    <a:pt x="1411" y="2825"/>
                  </a:cubicBezTo>
                  <a:lnTo>
                    <a:pt x="1411" y="3393"/>
                  </a:lnTo>
                  <a:lnTo>
                    <a:pt x="1675" y="3393"/>
                  </a:lnTo>
                  <a:lnTo>
                    <a:pt x="1675" y="2941"/>
                  </a:lnTo>
                  <a:cubicBezTo>
                    <a:pt x="1675" y="2883"/>
                    <a:pt x="1651" y="2835"/>
                    <a:pt x="1608" y="2801"/>
                  </a:cubicBezTo>
                  <a:cubicBezTo>
                    <a:pt x="978" y="2325"/>
                    <a:pt x="929" y="2060"/>
                    <a:pt x="872" y="1728"/>
                  </a:cubicBezTo>
                  <a:cubicBezTo>
                    <a:pt x="828" y="1420"/>
                    <a:pt x="708" y="1127"/>
                    <a:pt x="520" y="872"/>
                  </a:cubicBezTo>
                  <a:cubicBezTo>
                    <a:pt x="265" y="520"/>
                    <a:pt x="261" y="289"/>
                    <a:pt x="338" y="193"/>
                  </a:cubicBezTo>
                  <a:lnTo>
                    <a:pt x="342" y="188"/>
                  </a:lnTo>
                  <a:cubicBezTo>
                    <a:pt x="395" y="145"/>
                    <a:pt x="458" y="121"/>
                    <a:pt x="525" y="121"/>
                  </a:cubicBezTo>
                  <a:lnTo>
                    <a:pt x="530" y="121"/>
                  </a:lnTo>
                  <a:cubicBezTo>
                    <a:pt x="468" y="68"/>
                    <a:pt x="395" y="30"/>
                    <a:pt x="318" y="10"/>
                  </a:cubicBezTo>
                  <a:cubicBezTo>
                    <a:pt x="299" y="5"/>
                    <a:pt x="280" y="1"/>
                    <a:pt x="261" y="1"/>
                  </a:cubicBez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6" name="Google Shape;14846;p93"/>
            <p:cNvSpPr/>
            <p:nvPr/>
          </p:nvSpPr>
          <p:spPr>
            <a:xfrm>
              <a:off x="8261550" y="2918494"/>
              <a:ext cx="13271" cy="72467"/>
            </a:xfrm>
            <a:custGeom>
              <a:avLst/>
              <a:gdLst/>
              <a:ahLst/>
              <a:cxnLst/>
              <a:rect l="l" t="t" r="r" b="b"/>
              <a:pathLst>
                <a:path w="506" h="2763" extrusionOk="0">
                  <a:moveTo>
                    <a:pt x="298" y="1"/>
                  </a:moveTo>
                  <a:cubicBezTo>
                    <a:pt x="178" y="1"/>
                    <a:pt x="87" y="97"/>
                    <a:pt x="87" y="212"/>
                  </a:cubicBezTo>
                  <a:lnTo>
                    <a:pt x="87" y="2469"/>
                  </a:lnTo>
                  <a:cubicBezTo>
                    <a:pt x="82" y="2527"/>
                    <a:pt x="53" y="2585"/>
                    <a:pt x="0" y="2618"/>
                  </a:cubicBezTo>
                  <a:cubicBezTo>
                    <a:pt x="15" y="2700"/>
                    <a:pt x="87" y="2763"/>
                    <a:pt x="173" y="2763"/>
                  </a:cubicBezTo>
                  <a:cubicBezTo>
                    <a:pt x="270" y="2763"/>
                    <a:pt x="347" y="2686"/>
                    <a:pt x="347" y="2589"/>
                  </a:cubicBezTo>
                  <a:lnTo>
                    <a:pt x="347" y="328"/>
                  </a:lnTo>
                  <a:cubicBezTo>
                    <a:pt x="347" y="232"/>
                    <a:pt x="414" y="150"/>
                    <a:pt x="505" y="126"/>
                  </a:cubicBezTo>
                  <a:cubicBezTo>
                    <a:pt x="472" y="49"/>
                    <a:pt x="395" y="1"/>
                    <a:pt x="313" y="1"/>
                  </a:cubicBez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7" name="Google Shape;14847;p93"/>
            <p:cNvSpPr/>
            <p:nvPr/>
          </p:nvSpPr>
          <p:spPr>
            <a:xfrm>
              <a:off x="8072738" y="3189712"/>
              <a:ext cx="18071" cy="17677"/>
            </a:xfrm>
            <a:custGeom>
              <a:avLst/>
              <a:gdLst/>
              <a:ahLst/>
              <a:cxnLst/>
              <a:rect l="l" t="t" r="r" b="b"/>
              <a:pathLst>
                <a:path w="689" h="674" extrusionOk="0">
                  <a:moveTo>
                    <a:pt x="85" y="1"/>
                  </a:moveTo>
                  <a:cubicBezTo>
                    <a:pt x="58" y="1"/>
                    <a:pt x="31" y="7"/>
                    <a:pt x="6" y="19"/>
                  </a:cubicBezTo>
                  <a:lnTo>
                    <a:pt x="1" y="19"/>
                  </a:lnTo>
                  <a:cubicBezTo>
                    <a:pt x="135" y="270"/>
                    <a:pt x="395" y="616"/>
                    <a:pt x="636" y="669"/>
                  </a:cubicBezTo>
                  <a:cubicBezTo>
                    <a:pt x="650" y="674"/>
                    <a:pt x="670" y="674"/>
                    <a:pt x="689" y="674"/>
                  </a:cubicBezTo>
                  <a:cubicBezTo>
                    <a:pt x="501" y="510"/>
                    <a:pt x="352" y="318"/>
                    <a:pt x="241" y="96"/>
                  </a:cubicBezTo>
                  <a:cubicBezTo>
                    <a:pt x="211" y="35"/>
                    <a:pt x="149" y="1"/>
                    <a:pt x="85" y="1"/>
                  </a:cubicBez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8" name="Google Shape;14848;p93"/>
            <p:cNvSpPr/>
            <p:nvPr/>
          </p:nvSpPr>
          <p:spPr>
            <a:xfrm>
              <a:off x="7989334" y="3118400"/>
              <a:ext cx="71313" cy="107795"/>
            </a:xfrm>
            <a:custGeom>
              <a:avLst/>
              <a:gdLst/>
              <a:ahLst/>
              <a:cxnLst/>
              <a:rect l="l" t="t" r="r" b="b"/>
              <a:pathLst>
                <a:path w="2719" h="4110" extrusionOk="0">
                  <a:moveTo>
                    <a:pt x="539" y="1"/>
                  </a:moveTo>
                  <a:lnTo>
                    <a:pt x="539" y="838"/>
                  </a:lnTo>
                  <a:cubicBezTo>
                    <a:pt x="539" y="900"/>
                    <a:pt x="505" y="958"/>
                    <a:pt x="452" y="987"/>
                  </a:cubicBezTo>
                  <a:cubicBezTo>
                    <a:pt x="111" y="1189"/>
                    <a:pt x="0" y="2190"/>
                    <a:pt x="10" y="2772"/>
                  </a:cubicBezTo>
                  <a:lnTo>
                    <a:pt x="10" y="3893"/>
                  </a:lnTo>
                  <a:cubicBezTo>
                    <a:pt x="10" y="4013"/>
                    <a:pt x="106" y="4110"/>
                    <a:pt x="226" y="4110"/>
                  </a:cubicBezTo>
                  <a:lnTo>
                    <a:pt x="241" y="4110"/>
                  </a:lnTo>
                  <a:cubicBezTo>
                    <a:pt x="260" y="4105"/>
                    <a:pt x="274" y="4105"/>
                    <a:pt x="294" y="4100"/>
                  </a:cubicBezTo>
                  <a:cubicBezTo>
                    <a:pt x="284" y="4071"/>
                    <a:pt x="274" y="4042"/>
                    <a:pt x="274" y="4013"/>
                  </a:cubicBezTo>
                  <a:lnTo>
                    <a:pt x="274" y="2888"/>
                  </a:lnTo>
                  <a:cubicBezTo>
                    <a:pt x="265" y="2305"/>
                    <a:pt x="371" y="1309"/>
                    <a:pt x="717" y="1102"/>
                  </a:cubicBezTo>
                  <a:cubicBezTo>
                    <a:pt x="770" y="1074"/>
                    <a:pt x="804" y="1016"/>
                    <a:pt x="804" y="953"/>
                  </a:cubicBezTo>
                  <a:lnTo>
                    <a:pt x="804" y="116"/>
                  </a:lnTo>
                  <a:lnTo>
                    <a:pt x="2719" y="116"/>
                  </a:lnTo>
                  <a:lnTo>
                    <a:pt x="2719" y="1"/>
                  </a:ln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49" name="Google Shape;14849;p93"/>
            <p:cNvSpPr/>
            <p:nvPr/>
          </p:nvSpPr>
          <p:spPr>
            <a:xfrm>
              <a:off x="8010264" y="3194250"/>
              <a:ext cx="7606" cy="56310"/>
            </a:xfrm>
            <a:custGeom>
              <a:avLst/>
              <a:gdLst/>
              <a:ahLst/>
              <a:cxnLst/>
              <a:rect l="l" t="t" r="r" b="b"/>
              <a:pathLst>
                <a:path w="290" h="2147" extrusionOk="0">
                  <a:moveTo>
                    <a:pt x="92" y="0"/>
                  </a:moveTo>
                  <a:cubicBezTo>
                    <a:pt x="63" y="0"/>
                    <a:pt x="30" y="10"/>
                    <a:pt x="1" y="29"/>
                  </a:cubicBezTo>
                  <a:cubicBezTo>
                    <a:pt x="6" y="39"/>
                    <a:pt x="6" y="48"/>
                    <a:pt x="6" y="58"/>
                  </a:cubicBezTo>
                  <a:lnTo>
                    <a:pt x="6" y="1935"/>
                  </a:lnTo>
                  <a:cubicBezTo>
                    <a:pt x="6" y="2050"/>
                    <a:pt x="102" y="2146"/>
                    <a:pt x="217" y="2146"/>
                  </a:cubicBezTo>
                  <a:lnTo>
                    <a:pt x="237" y="2146"/>
                  </a:lnTo>
                  <a:cubicBezTo>
                    <a:pt x="251" y="2146"/>
                    <a:pt x="270" y="2142"/>
                    <a:pt x="290" y="2137"/>
                  </a:cubicBezTo>
                  <a:cubicBezTo>
                    <a:pt x="275" y="2113"/>
                    <a:pt x="270" y="2084"/>
                    <a:pt x="270" y="2055"/>
                  </a:cubicBezTo>
                  <a:lnTo>
                    <a:pt x="270" y="178"/>
                  </a:lnTo>
                  <a:cubicBezTo>
                    <a:pt x="270" y="77"/>
                    <a:pt x="193" y="0"/>
                    <a:pt x="92" y="0"/>
                  </a:cubicBez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0" name="Google Shape;14850;p93"/>
            <p:cNvSpPr/>
            <p:nvPr/>
          </p:nvSpPr>
          <p:spPr>
            <a:xfrm>
              <a:off x="8051782" y="3194302"/>
              <a:ext cx="7475" cy="56258"/>
            </a:xfrm>
            <a:custGeom>
              <a:avLst/>
              <a:gdLst/>
              <a:ahLst/>
              <a:cxnLst/>
              <a:rect l="l" t="t" r="r" b="b"/>
              <a:pathLst>
                <a:path w="285" h="2145" extrusionOk="0">
                  <a:moveTo>
                    <a:pt x="93" y="0"/>
                  </a:moveTo>
                  <a:cubicBezTo>
                    <a:pt x="62" y="0"/>
                    <a:pt x="30" y="9"/>
                    <a:pt x="1" y="27"/>
                  </a:cubicBezTo>
                  <a:cubicBezTo>
                    <a:pt x="1" y="37"/>
                    <a:pt x="6" y="46"/>
                    <a:pt x="6" y="56"/>
                  </a:cubicBezTo>
                  <a:lnTo>
                    <a:pt x="6" y="1933"/>
                  </a:lnTo>
                  <a:cubicBezTo>
                    <a:pt x="1" y="2048"/>
                    <a:pt x="97" y="2144"/>
                    <a:pt x="218" y="2144"/>
                  </a:cubicBezTo>
                  <a:lnTo>
                    <a:pt x="232" y="2144"/>
                  </a:lnTo>
                  <a:cubicBezTo>
                    <a:pt x="251" y="2144"/>
                    <a:pt x="266" y="2140"/>
                    <a:pt x="285" y="2135"/>
                  </a:cubicBezTo>
                  <a:cubicBezTo>
                    <a:pt x="275" y="2111"/>
                    <a:pt x="266" y="2082"/>
                    <a:pt x="266" y="2053"/>
                  </a:cubicBezTo>
                  <a:lnTo>
                    <a:pt x="266" y="176"/>
                  </a:lnTo>
                  <a:cubicBezTo>
                    <a:pt x="266" y="72"/>
                    <a:pt x="183" y="0"/>
                    <a:pt x="93" y="0"/>
                  </a:cubicBez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1" name="Google Shape;14851;p93"/>
            <p:cNvSpPr/>
            <p:nvPr/>
          </p:nvSpPr>
          <p:spPr>
            <a:xfrm>
              <a:off x="8031089" y="3194250"/>
              <a:ext cx="7475" cy="66277"/>
            </a:xfrm>
            <a:custGeom>
              <a:avLst/>
              <a:gdLst/>
              <a:ahLst/>
              <a:cxnLst/>
              <a:rect l="l" t="t" r="r" b="b"/>
              <a:pathLst>
                <a:path w="285" h="2527" extrusionOk="0">
                  <a:moveTo>
                    <a:pt x="89" y="0"/>
                  </a:moveTo>
                  <a:cubicBezTo>
                    <a:pt x="59" y="0"/>
                    <a:pt x="29" y="8"/>
                    <a:pt x="1" y="24"/>
                  </a:cubicBezTo>
                  <a:cubicBezTo>
                    <a:pt x="1" y="39"/>
                    <a:pt x="6" y="48"/>
                    <a:pt x="6" y="58"/>
                  </a:cubicBezTo>
                  <a:lnTo>
                    <a:pt x="6" y="1425"/>
                  </a:lnTo>
                  <a:cubicBezTo>
                    <a:pt x="6" y="1434"/>
                    <a:pt x="6" y="1444"/>
                    <a:pt x="6" y="1453"/>
                  </a:cubicBezTo>
                  <a:lnTo>
                    <a:pt x="6" y="1935"/>
                  </a:lnTo>
                  <a:cubicBezTo>
                    <a:pt x="6" y="1954"/>
                    <a:pt x="1" y="1978"/>
                    <a:pt x="1" y="1997"/>
                  </a:cubicBezTo>
                  <a:lnTo>
                    <a:pt x="1" y="2315"/>
                  </a:lnTo>
                  <a:cubicBezTo>
                    <a:pt x="1" y="2435"/>
                    <a:pt x="97" y="2527"/>
                    <a:pt x="213" y="2527"/>
                  </a:cubicBezTo>
                  <a:lnTo>
                    <a:pt x="232" y="2527"/>
                  </a:lnTo>
                  <a:cubicBezTo>
                    <a:pt x="246" y="2527"/>
                    <a:pt x="266" y="2527"/>
                    <a:pt x="285" y="2522"/>
                  </a:cubicBezTo>
                  <a:cubicBezTo>
                    <a:pt x="270" y="2493"/>
                    <a:pt x="266" y="2459"/>
                    <a:pt x="266" y="2430"/>
                  </a:cubicBezTo>
                  <a:lnTo>
                    <a:pt x="266" y="2113"/>
                  </a:lnTo>
                  <a:cubicBezTo>
                    <a:pt x="266" y="2093"/>
                    <a:pt x="266" y="2074"/>
                    <a:pt x="266" y="2055"/>
                  </a:cubicBezTo>
                  <a:lnTo>
                    <a:pt x="266" y="1574"/>
                  </a:lnTo>
                  <a:cubicBezTo>
                    <a:pt x="270" y="1559"/>
                    <a:pt x="270" y="1550"/>
                    <a:pt x="266" y="1540"/>
                  </a:cubicBezTo>
                  <a:lnTo>
                    <a:pt x="266" y="178"/>
                  </a:lnTo>
                  <a:cubicBezTo>
                    <a:pt x="266" y="73"/>
                    <a:pt x="180" y="0"/>
                    <a:pt x="89" y="0"/>
                  </a:cubicBez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2" name="Google Shape;14852;p93"/>
            <p:cNvSpPr/>
            <p:nvPr/>
          </p:nvSpPr>
          <p:spPr>
            <a:xfrm>
              <a:off x="8262048" y="3200046"/>
              <a:ext cx="61608" cy="3069"/>
            </a:xfrm>
            <a:custGeom>
              <a:avLst/>
              <a:gdLst/>
              <a:ahLst/>
              <a:cxnLst/>
              <a:rect l="l" t="t" r="r" b="b"/>
              <a:pathLst>
                <a:path w="2349" h="117" extrusionOk="0">
                  <a:moveTo>
                    <a:pt x="0" y="1"/>
                  </a:moveTo>
                  <a:cubicBezTo>
                    <a:pt x="24" y="68"/>
                    <a:pt x="92" y="116"/>
                    <a:pt x="164" y="116"/>
                  </a:cubicBezTo>
                  <a:lnTo>
                    <a:pt x="2348" y="116"/>
                  </a:lnTo>
                  <a:cubicBezTo>
                    <a:pt x="2310" y="44"/>
                    <a:pt x="2238" y="1"/>
                    <a:pt x="2156" y="1"/>
                  </a:cubicBez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3" name="Google Shape;14853;p93"/>
            <p:cNvSpPr/>
            <p:nvPr/>
          </p:nvSpPr>
          <p:spPr>
            <a:xfrm>
              <a:off x="8262048" y="3220740"/>
              <a:ext cx="51642" cy="3200"/>
            </a:xfrm>
            <a:custGeom>
              <a:avLst/>
              <a:gdLst/>
              <a:ahLst/>
              <a:cxnLst/>
              <a:rect l="l" t="t" r="r" b="b"/>
              <a:pathLst>
                <a:path w="1969" h="122" extrusionOk="0">
                  <a:moveTo>
                    <a:pt x="0" y="1"/>
                  </a:moveTo>
                  <a:cubicBezTo>
                    <a:pt x="24" y="73"/>
                    <a:pt x="92" y="121"/>
                    <a:pt x="164" y="121"/>
                  </a:cubicBezTo>
                  <a:lnTo>
                    <a:pt x="1968" y="121"/>
                  </a:lnTo>
                  <a:cubicBezTo>
                    <a:pt x="1939" y="59"/>
                    <a:pt x="1887" y="15"/>
                    <a:pt x="1824" y="1"/>
                  </a:cubicBezTo>
                  <a:lnTo>
                    <a:pt x="1487" y="1"/>
                  </a:lnTo>
                  <a:cubicBezTo>
                    <a:pt x="1482" y="3"/>
                    <a:pt x="1478" y="4"/>
                    <a:pt x="1473" y="4"/>
                  </a:cubicBezTo>
                  <a:cubicBezTo>
                    <a:pt x="1468" y="4"/>
                    <a:pt x="1463" y="3"/>
                    <a:pt x="1458" y="1"/>
                  </a:cubicBezTo>
                  <a:lnTo>
                    <a:pt x="1439" y="1"/>
                  </a:lnTo>
                  <a:cubicBezTo>
                    <a:pt x="1432" y="3"/>
                    <a:pt x="1426" y="4"/>
                    <a:pt x="1420" y="4"/>
                  </a:cubicBezTo>
                  <a:cubicBezTo>
                    <a:pt x="1415" y="4"/>
                    <a:pt x="1410" y="3"/>
                    <a:pt x="1405" y="1"/>
                  </a:cubicBez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4" name="Google Shape;14854;p93"/>
            <p:cNvSpPr/>
            <p:nvPr/>
          </p:nvSpPr>
          <p:spPr>
            <a:xfrm>
              <a:off x="8262048" y="3241433"/>
              <a:ext cx="27145" cy="3069"/>
            </a:xfrm>
            <a:custGeom>
              <a:avLst/>
              <a:gdLst/>
              <a:ahLst/>
              <a:cxnLst/>
              <a:rect l="l" t="t" r="r" b="b"/>
              <a:pathLst>
                <a:path w="1035" h="117" extrusionOk="0">
                  <a:moveTo>
                    <a:pt x="0" y="1"/>
                  </a:moveTo>
                  <a:cubicBezTo>
                    <a:pt x="24" y="73"/>
                    <a:pt x="92" y="116"/>
                    <a:pt x="164" y="116"/>
                  </a:cubicBezTo>
                  <a:lnTo>
                    <a:pt x="1035" y="116"/>
                  </a:lnTo>
                  <a:cubicBezTo>
                    <a:pt x="1001" y="49"/>
                    <a:pt x="929" y="1"/>
                    <a:pt x="847" y="1"/>
                  </a:cubicBez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5" name="Google Shape;14855;p93"/>
            <p:cNvSpPr/>
            <p:nvPr/>
          </p:nvSpPr>
          <p:spPr>
            <a:xfrm>
              <a:off x="8257511" y="3179221"/>
              <a:ext cx="56179" cy="3069"/>
            </a:xfrm>
            <a:custGeom>
              <a:avLst/>
              <a:gdLst/>
              <a:ahLst/>
              <a:cxnLst/>
              <a:rect l="l" t="t" r="r" b="b"/>
              <a:pathLst>
                <a:path w="2142" h="117" extrusionOk="0">
                  <a:moveTo>
                    <a:pt x="0" y="1"/>
                  </a:moveTo>
                  <a:cubicBezTo>
                    <a:pt x="5" y="6"/>
                    <a:pt x="5" y="15"/>
                    <a:pt x="10" y="20"/>
                  </a:cubicBezTo>
                  <a:cubicBezTo>
                    <a:pt x="42" y="79"/>
                    <a:pt x="103" y="117"/>
                    <a:pt x="167" y="117"/>
                  </a:cubicBezTo>
                  <a:cubicBezTo>
                    <a:pt x="171" y="117"/>
                    <a:pt x="174" y="117"/>
                    <a:pt x="178" y="116"/>
                  </a:cubicBezTo>
                  <a:lnTo>
                    <a:pt x="2141" y="116"/>
                  </a:lnTo>
                  <a:cubicBezTo>
                    <a:pt x="2103" y="44"/>
                    <a:pt x="2031" y="1"/>
                    <a:pt x="1954" y="1"/>
                  </a:cubicBez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6" name="Google Shape;14856;p93"/>
            <p:cNvSpPr/>
            <p:nvPr/>
          </p:nvSpPr>
          <p:spPr>
            <a:xfrm>
              <a:off x="8208544" y="3242325"/>
              <a:ext cx="10753" cy="6347"/>
            </a:xfrm>
            <a:custGeom>
              <a:avLst/>
              <a:gdLst/>
              <a:ahLst/>
              <a:cxnLst/>
              <a:rect l="l" t="t" r="r" b="b"/>
              <a:pathLst>
                <a:path w="410" h="242" extrusionOk="0">
                  <a:moveTo>
                    <a:pt x="0" y="1"/>
                  </a:moveTo>
                  <a:cubicBezTo>
                    <a:pt x="77" y="102"/>
                    <a:pt x="226" y="179"/>
                    <a:pt x="409" y="241"/>
                  </a:cubicBezTo>
                  <a:cubicBezTo>
                    <a:pt x="342" y="203"/>
                    <a:pt x="284" y="150"/>
                    <a:pt x="246" y="82"/>
                  </a:cubicBezTo>
                  <a:cubicBezTo>
                    <a:pt x="212" y="29"/>
                    <a:pt x="154" y="1"/>
                    <a:pt x="92" y="1"/>
                  </a:cubicBez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7" name="Google Shape;14857;p93"/>
            <p:cNvSpPr/>
            <p:nvPr/>
          </p:nvSpPr>
          <p:spPr>
            <a:xfrm>
              <a:off x="8182159" y="3145886"/>
              <a:ext cx="88360" cy="93317"/>
            </a:xfrm>
            <a:custGeom>
              <a:avLst/>
              <a:gdLst/>
              <a:ahLst/>
              <a:cxnLst/>
              <a:rect l="l" t="t" r="r" b="b"/>
              <a:pathLst>
                <a:path w="3369" h="3558" extrusionOk="0">
                  <a:moveTo>
                    <a:pt x="3192" y="1"/>
                  </a:moveTo>
                  <a:cubicBezTo>
                    <a:pt x="3185" y="1"/>
                    <a:pt x="3178" y="1"/>
                    <a:pt x="3171" y="1"/>
                  </a:cubicBezTo>
                  <a:cubicBezTo>
                    <a:pt x="3070" y="1"/>
                    <a:pt x="2897" y="40"/>
                    <a:pt x="2637" y="228"/>
                  </a:cubicBezTo>
                  <a:cubicBezTo>
                    <a:pt x="2387" y="415"/>
                    <a:pt x="2094" y="536"/>
                    <a:pt x="1781" y="574"/>
                  </a:cubicBezTo>
                  <a:cubicBezTo>
                    <a:pt x="1449" y="637"/>
                    <a:pt x="1189" y="685"/>
                    <a:pt x="713" y="1310"/>
                  </a:cubicBezTo>
                  <a:cubicBezTo>
                    <a:pt x="679" y="1354"/>
                    <a:pt x="626" y="1382"/>
                    <a:pt x="573" y="1382"/>
                  </a:cubicBezTo>
                  <a:lnTo>
                    <a:pt x="1" y="1382"/>
                  </a:lnTo>
                  <a:lnTo>
                    <a:pt x="1" y="3557"/>
                  </a:lnTo>
                  <a:lnTo>
                    <a:pt x="265" y="3557"/>
                  </a:lnTo>
                  <a:lnTo>
                    <a:pt x="265" y="1498"/>
                  </a:lnTo>
                  <a:lnTo>
                    <a:pt x="833" y="1498"/>
                  </a:lnTo>
                  <a:cubicBezTo>
                    <a:pt x="891" y="1498"/>
                    <a:pt x="944" y="1469"/>
                    <a:pt x="972" y="1426"/>
                  </a:cubicBezTo>
                  <a:cubicBezTo>
                    <a:pt x="1449" y="800"/>
                    <a:pt x="1713" y="752"/>
                    <a:pt x="2046" y="690"/>
                  </a:cubicBezTo>
                  <a:cubicBezTo>
                    <a:pt x="2353" y="651"/>
                    <a:pt x="2652" y="531"/>
                    <a:pt x="2902" y="343"/>
                  </a:cubicBezTo>
                  <a:cubicBezTo>
                    <a:pt x="3109" y="189"/>
                    <a:pt x="3263" y="136"/>
                    <a:pt x="3369" y="122"/>
                  </a:cubicBezTo>
                  <a:cubicBezTo>
                    <a:pt x="3359" y="98"/>
                    <a:pt x="3345" y="74"/>
                    <a:pt x="3325" y="50"/>
                  </a:cubicBezTo>
                  <a:lnTo>
                    <a:pt x="3316" y="40"/>
                  </a:lnTo>
                  <a:cubicBezTo>
                    <a:pt x="3282" y="15"/>
                    <a:pt x="3238" y="1"/>
                    <a:pt x="3192" y="1"/>
                  </a:cubicBez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8" name="Google Shape;14858;p93"/>
            <p:cNvSpPr/>
            <p:nvPr/>
          </p:nvSpPr>
          <p:spPr>
            <a:xfrm>
              <a:off x="7992115" y="2940577"/>
              <a:ext cx="67903" cy="17572"/>
            </a:xfrm>
            <a:custGeom>
              <a:avLst/>
              <a:gdLst/>
              <a:ahLst/>
              <a:cxnLst/>
              <a:rect l="l" t="t" r="r" b="b"/>
              <a:pathLst>
                <a:path w="2589" h="670" extrusionOk="0">
                  <a:moveTo>
                    <a:pt x="2257" y="1"/>
                  </a:moveTo>
                  <a:cubicBezTo>
                    <a:pt x="2295" y="111"/>
                    <a:pt x="2213" y="232"/>
                    <a:pt x="2088" y="232"/>
                  </a:cubicBezTo>
                  <a:lnTo>
                    <a:pt x="212" y="232"/>
                  </a:lnTo>
                  <a:cubicBezTo>
                    <a:pt x="96" y="232"/>
                    <a:pt x="0" y="328"/>
                    <a:pt x="0" y="443"/>
                  </a:cubicBezTo>
                  <a:lnTo>
                    <a:pt x="0" y="463"/>
                  </a:lnTo>
                  <a:cubicBezTo>
                    <a:pt x="0" y="564"/>
                    <a:pt x="72" y="650"/>
                    <a:pt x="173" y="670"/>
                  </a:cubicBezTo>
                  <a:lnTo>
                    <a:pt x="284" y="670"/>
                  </a:lnTo>
                  <a:cubicBezTo>
                    <a:pt x="274" y="641"/>
                    <a:pt x="265" y="612"/>
                    <a:pt x="265" y="578"/>
                  </a:cubicBezTo>
                  <a:lnTo>
                    <a:pt x="265" y="564"/>
                  </a:lnTo>
                  <a:cubicBezTo>
                    <a:pt x="265" y="443"/>
                    <a:pt x="361" y="352"/>
                    <a:pt x="476" y="352"/>
                  </a:cubicBezTo>
                  <a:lnTo>
                    <a:pt x="2353" y="352"/>
                  </a:lnTo>
                  <a:cubicBezTo>
                    <a:pt x="2589" y="352"/>
                    <a:pt x="2589" y="1"/>
                    <a:pt x="2353" y="1"/>
                  </a:cubicBez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59" name="Google Shape;14859;p93"/>
            <p:cNvSpPr/>
            <p:nvPr/>
          </p:nvSpPr>
          <p:spPr>
            <a:xfrm>
              <a:off x="8016585" y="2925942"/>
              <a:ext cx="77502" cy="11514"/>
            </a:xfrm>
            <a:custGeom>
              <a:avLst/>
              <a:gdLst/>
              <a:ahLst/>
              <a:cxnLst/>
              <a:rect l="l" t="t" r="r" b="b"/>
              <a:pathLst>
                <a:path w="2955" h="439" extrusionOk="0">
                  <a:moveTo>
                    <a:pt x="212" y="1"/>
                  </a:moveTo>
                  <a:cubicBezTo>
                    <a:pt x="97" y="1"/>
                    <a:pt x="1" y="97"/>
                    <a:pt x="1" y="212"/>
                  </a:cubicBezTo>
                  <a:lnTo>
                    <a:pt x="1" y="227"/>
                  </a:lnTo>
                  <a:cubicBezTo>
                    <a:pt x="1" y="347"/>
                    <a:pt x="97" y="438"/>
                    <a:pt x="212" y="438"/>
                  </a:cubicBezTo>
                  <a:lnTo>
                    <a:pt x="284" y="438"/>
                  </a:lnTo>
                  <a:cubicBezTo>
                    <a:pt x="270" y="410"/>
                    <a:pt x="260" y="376"/>
                    <a:pt x="265" y="347"/>
                  </a:cubicBezTo>
                  <a:lnTo>
                    <a:pt x="265" y="328"/>
                  </a:lnTo>
                  <a:cubicBezTo>
                    <a:pt x="265" y="212"/>
                    <a:pt x="357" y="116"/>
                    <a:pt x="477" y="116"/>
                  </a:cubicBezTo>
                  <a:lnTo>
                    <a:pt x="1689" y="116"/>
                  </a:lnTo>
                  <a:cubicBezTo>
                    <a:pt x="2017" y="116"/>
                    <a:pt x="2560" y="159"/>
                    <a:pt x="2955" y="285"/>
                  </a:cubicBezTo>
                  <a:cubicBezTo>
                    <a:pt x="2594" y="63"/>
                    <a:pt x="1839" y="1"/>
                    <a:pt x="1430" y="1"/>
                  </a:cubicBez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0" name="Google Shape;14860;p93"/>
            <p:cNvSpPr/>
            <p:nvPr/>
          </p:nvSpPr>
          <p:spPr>
            <a:xfrm>
              <a:off x="8104788" y="2939712"/>
              <a:ext cx="19461" cy="3174"/>
            </a:xfrm>
            <a:custGeom>
              <a:avLst/>
              <a:gdLst/>
              <a:ahLst/>
              <a:cxnLst/>
              <a:rect l="l" t="t" r="r" b="b"/>
              <a:pathLst>
                <a:path w="742" h="121" extrusionOk="0">
                  <a:moveTo>
                    <a:pt x="1" y="0"/>
                  </a:moveTo>
                  <a:cubicBezTo>
                    <a:pt x="6" y="10"/>
                    <a:pt x="15" y="24"/>
                    <a:pt x="20" y="34"/>
                  </a:cubicBezTo>
                  <a:cubicBezTo>
                    <a:pt x="49" y="87"/>
                    <a:pt x="107" y="120"/>
                    <a:pt x="169" y="120"/>
                  </a:cubicBezTo>
                  <a:lnTo>
                    <a:pt x="742" y="120"/>
                  </a:lnTo>
                  <a:lnTo>
                    <a:pt x="742" y="0"/>
                  </a:ln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1" name="Google Shape;14861;p93"/>
            <p:cNvSpPr/>
            <p:nvPr/>
          </p:nvSpPr>
          <p:spPr>
            <a:xfrm>
              <a:off x="8034892" y="3002789"/>
              <a:ext cx="29926" cy="30345"/>
            </a:xfrm>
            <a:custGeom>
              <a:avLst/>
              <a:gdLst/>
              <a:ahLst/>
              <a:cxnLst/>
              <a:rect l="l" t="t" r="r" b="b"/>
              <a:pathLst>
                <a:path w="1141" h="1157" extrusionOk="0">
                  <a:moveTo>
                    <a:pt x="896" y="0"/>
                  </a:moveTo>
                  <a:cubicBezTo>
                    <a:pt x="891" y="0"/>
                    <a:pt x="886" y="1"/>
                    <a:pt x="881" y="1"/>
                  </a:cubicBezTo>
                  <a:lnTo>
                    <a:pt x="799" y="1"/>
                  </a:lnTo>
                  <a:cubicBezTo>
                    <a:pt x="828" y="83"/>
                    <a:pt x="789" y="174"/>
                    <a:pt x="712" y="217"/>
                  </a:cubicBezTo>
                  <a:cubicBezTo>
                    <a:pt x="462" y="343"/>
                    <a:pt x="77" y="617"/>
                    <a:pt x="19" y="872"/>
                  </a:cubicBezTo>
                  <a:cubicBezTo>
                    <a:pt x="0" y="954"/>
                    <a:pt x="24" y="1040"/>
                    <a:pt x="82" y="1108"/>
                  </a:cubicBezTo>
                  <a:lnTo>
                    <a:pt x="87" y="1112"/>
                  </a:lnTo>
                  <a:cubicBezTo>
                    <a:pt x="125" y="1142"/>
                    <a:pt x="170" y="1157"/>
                    <a:pt x="216" y="1157"/>
                  </a:cubicBezTo>
                  <a:cubicBezTo>
                    <a:pt x="223" y="1157"/>
                    <a:pt x="229" y="1156"/>
                    <a:pt x="236" y="1156"/>
                  </a:cubicBezTo>
                  <a:cubicBezTo>
                    <a:pt x="255" y="1156"/>
                    <a:pt x="279" y="1156"/>
                    <a:pt x="299" y="1151"/>
                  </a:cubicBezTo>
                  <a:cubicBezTo>
                    <a:pt x="274" y="1098"/>
                    <a:pt x="270" y="1045"/>
                    <a:pt x="284" y="987"/>
                  </a:cubicBezTo>
                  <a:cubicBezTo>
                    <a:pt x="337" y="737"/>
                    <a:pt x="727" y="458"/>
                    <a:pt x="972" y="333"/>
                  </a:cubicBezTo>
                  <a:cubicBezTo>
                    <a:pt x="1141" y="249"/>
                    <a:pt x="1077" y="0"/>
                    <a:pt x="896" y="0"/>
                  </a:cubicBez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2" name="Google Shape;14862;p93"/>
            <p:cNvSpPr/>
            <p:nvPr/>
          </p:nvSpPr>
          <p:spPr>
            <a:xfrm>
              <a:off x="7992115" y="2982096"/>
              <a:ext cx="67903" cy="17572"/>
            </a:xfrm>
            <a:custGeom>
              <a:avLst/>
              <a:gdLst/>
              <a:ahLst/>
              <a:cxnLst/>
              <a:rect l="l" t="t" r="r" b="b"/>
              <a:pathLst>
                <a:path w="2589" h="670" extrusionOk="0">
                  <a:moveTo>
                    <a:pt x="2257" y="1"/>
                  </a:moveTo>
                  <a:cubicBezTo>
                    <a:pt x="2295" y="112"/>
                    <a:pt x="2213" y="232"/>
                    <a:pt x="2088" y="232"/>
                  </a:cubicBezTo>
                  <a:lnTo>
                    <a:pt x="212" y="232"/>
                  </a:lnTo>
                  <a:cubicBezTo>
                    <a:pt x="96" y="232"/>
                    <a:pt x="0" y="328"/>
                    <a:pt x="0" y="444"/>
                  </a:cubicBezTo>
                  <a:lnTo>
                    <a:pt x="0" y="458"/>
                  </a:lnTo>
                  <a:cubicBezTo>
                    <a:pt x="0" y="573"/>
                    <a:pt x="96" y="670"/>
                    <a:pt x="212" y="670"/>
                  </a:cubicBezTo>
                  <a:lnTo>
                    <a:pt x="289" y="670"/>
                  </a:lnTo>
                  <a:cubicBezTo>
                    <a:pt x="274" y="641"/>
                    <a:pt x="265" y="612"/>
                    <a:pt x="265" y="578"/>
                  </a:cubicBezTo>
                  <a:lnTo>
                    <a:pt x="265" y="564"/>
                  </a:lnTo>
                  <a:cubicBezTo>
                    <a:pt x="265" y="444"/>
                    <a:pt x="361" y="352"/>
                    <a:pt x="476" y="352"/>
                  </a:cubicBezTo>
                  <a:lnTo>
                    <a:pt x="2353" y="352"/>
                  </a:lnTo>
                  <a:cubicBezTo>
                    <a:pt x="2589" y="352"/>
                    <a:pt x="2589" y="1"/>
                    <a:pt x="2353" y="1"/>
                  </a:cubicBez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3" name="Google Shape;14863;p93"/>
            <p:cNvSpPr/>
            <p:nvPr/>
          </p:nvSpPr>
          <p:spPr>
            <a:xfrm>
              <a:off x="7982122" y="2961271"/>
              <a:ext cx="77896" cy="17704"/>
            </a:xfrm>
            <a:custGeom>
              <a:avLst/>
              <a:gdLst/>
              <a:ahLst/>
              <a:cxnLst/>
              <a:rect l="l" t="t" r="r" b="b"/>
              <a:pathLst>
                <a:path w="2970" h="675" extrusionOk="0">
                  <a:moveTo>
                    <a:pt x="2638" y="1"/>
                  </a:moveTo>
                  <a:cubicBezTo>
                    <a:pt x="2676" y="116"/>
                    <a:pt x="2594" y="237"/>
                    <a:pt x="2469" y="237"/>
                  </a:cubicBezTo>
                  <a:lnTo>
                    <a:pt x="598" y="237"/>
                  </a:lnTo>
                  <a:cubicBezTo>
                    <a:pt x="574" y="237"/>
                    <a:pt x="554" y="232"/>
                    <a:pt x="535" y="232"/>
                  </a:cubicBezTo>
                  <a:lnTo>
                    <a:pt x="217" y="232"/>
                  </a:lnTo>
                  <a:cubicBezTo>
                    <a:pt x="97" y="232"/>
                    <a:pt x="1" y="328"/>
                    <a:pt x="1" y="444"/>
                  </a:cubicBezTo>
                  <a:lnTo>
                    <a:pt x="1" y="458"/>
                  </a:lnTo>
                  <a:cubicBezTo>
                    <a:pt x="1" y="578"/>
                    <a:pt x="97" y="675"/>
                    <a:pt x="217" y="675"/>
                  </a:cubicBezTo>
                  <a:lnTo>
                    <a:pt x="290" y="675"/>
                  </a:lnTo>
                  <a:cubicBezTo>
                    <a:pt x="275" y="646"/>
                    <a:pt x="266" y="612"/>
                    <a:pt x="266" y="578"/>
                  </a:cubicBezTo>
                  <a:lnTo>
                    <a:pt x="266" y="564"/>
                  </a:lnTo>
                  <a:cubicBezTo>
                    <a:pt x="266" y="444"/>
                    <a:pt x="362" y="347"/>
                    <a:pt x="477" y="347"/>
                  </a:cubicBezTo>
                  <a:lnTo>
                    <a:pt x="800" y="347"/>
                  </a:lnTo>
                  <a:cubicBezTo>
                    <a:pt x="819" y="352"/>
                    <a:pt x="838" y="352"/>
                    <a:pt x="857" y="352"/>
                  </a:cubicBezTo>
                  <a:lnTo>
                    <a:pt x="2734" y="352"/>
                  </a:lnTo>
                  <a:cubicBezTo>
                    <a:pt x="2970" y="352"/>
                    <a:pt x="2970" y="1"/>
                    <a:pt x="2734" y="1"/>
                  </a:cubicBezTo>
                  <a:close/>
                </a:path>
              </a:pathLst>
            </a:custGeom>
            <a:solidFill>
              <a:srgbClr val="BBC9D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4" name="Google Shape;14864;p93"/>
            <p:cNvSpPr/>
            <p:nvPr/>
          </p:nvSpPr>
          <p:spPr>
            <a:xfrm>
              <a:off x="8238942" y="3070823"/>
              <a:ext cx="72231" cy="13769"/>
            </a:xfrm>
            <a:custGeom>
              <a:avLst/>
              <a:gdLst/>
              <a:ahLst/>
              <a:cxnLst/>
              <a:rect l="l" t="t" r="r" b="b"/>
              <a:pathLst>
                <a:path w="2754" h="525" extrusionOk="0">
                  <a:moveTo>
                    <a:pt x="1" y="0"/>
                  </a:moveTo>
                  <a:lnTo>
                    <a:pt x="1" y="525"/>
                  </a:lnTo>
                  <a:lnTo>
                    <a:pt x="2753" y="525"/>
                  </a:lnTo>
                  <a:lnTo>
                    <a:pt x="2753" y="0"/>
                  </a:lnTo>
                  <a:close/>
                </a:path>
              </a:pathLst>
            </a:custGeom>
            <a:solidFill>
              <a:srgbClr val="F2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5" name="Google Shape;14865;p93"/>
            <p:cNvSpPr/>
            <p:nvPr/>
          </p:nvSpPr>
          <p:spPr>
            <a:xfrm>
              <a:off x="7995262" y="3094297"/>
              <a:ext cx="72335" cy="13769"/>
            </a:xfrm>
            <a:custGeom>
              <a:avLst/>
              <a:gdLst/>
              <a:ahLst/>
              <a:cxnLst/>
              <a:rect l="l" t="t" r="r" b="b"/>
              <a:pathLst>
                <a:path w="2758" h="525" extrusionOk="0">
                  <a:moveTo>
                    <a:pt x="0" y="0"/>
                  </a:moveTo>
                  <a:lnTo>
                    <a:pt x="0" y="525"/>
                  </a:lnTo>
                  <a:lnTo>
                    <a:pt x="2757" y="525"/>
                  </a:lnTo>
                  <a:lnTo>
                    <a:pt x="2757" y="0"/>
                  </a:lnTo>
                  <a:close/>
                </a:path>
              </a:pathLst>
            </a:custGeom>
            <a:solidFill>
              <a:srgbClr val="F2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6" name="Google Shape;14866;p93"/>
            <p:cNvSpPr/>
            <p:nvPr/>
          </p:nvSpPr>
          <p:spPr>
            <a:xfrm>
              <a:off x="8158056" y="3175182"/>
              <a:ext cx="13769" cy="72231"/>
            </a:xfrm>
            <a:custGeom>
              <a:avLst/>
              <a:gdLst/>
              <a:ahLst/>
              <a:cxnLst/>
              <a:rect l="l" t="t" r="r" b="b"/>
              <a:pathLst>
                <a:path w="525" h="2754" extrusionOk="0">
                  <a:moveTo>
                    <a:pt x="0" y="1"/>
                  </a:moveTo>
                  <a:lnTo>
                    <a:pt x="0" y="2753"/>
                  </a:lnTo>
                  <a:lnTo>
                    <a:pt x="525" y="2753"/>
                  </a:lnTo>
                  <a:lnTo>
                    <a:pt x="525" y="1"/>
                  </a:lnTo>
                  <a:close/>
                </a:path>
              </a:pathLst>
            </a:custGeom>
            <a:solidFill>
              <a:srgbClr val="F2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7" name="Google Shape;14867;p93"/>
            <p:cNvSpPr/>
            <p:nvPr/>
          </p:nvSpPr>
          <p:spPr>
            <a:xfrm>
              <a:off x="8134582" y="2931503"/>
              <a:ext cx="13769" cy="72335"/>
            </a:xfrm>
            <a:custGeom>
              <a:avLst/>
              <a:gdLst/>
              <a:ahLst/>
              <a:cxnLst/>
              <a:rect l="l" t="t" r="r" b="b"/>
              <a:pathLst>
                <a:path w="525" h="2758" extrusionOk="0">
                  <a:moveTo>
                    <a:pt x="0" y="0"/>
                  </a:moveTo>
                  <a:lnTo>
                    <a:pt x="0" y="2757"/>
                  </a:lnTo>
                  <a:lnTo>
                    <a:pt x="525" y="2757"/>
                  </a:lnTo>
                  <a:lnTo>
                    <a:pt x="525" y="0"/>
                  </a:lnTo>
                  <a:close/>
                </a:path>
              </a:pathLst>
            </a:custGeom>
            <a:solidFill>
              <a:srgbClr val="F2F4F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8" name="Google Shape;14868;p93"/>
            <p:cNvSpPr/>
            <p:nvPr/>
          </p:nvSpPr>
          <p:spPr>
            <a:xfrm>
              <a:off x="7990462" y="3004940"/>
              <a:ext cx="17074" cy="109080"/>
            </a:xfrm>
            <a:custGeom>
              <a:avLst/>
              <a:gdLst/>
              <a:ahLst/>
              <a:cxnLst/>
              <a:rect l="l" t="t" r="r" b="b"/>
              <a:pathLst>
                <a:path w="651" h="4159" extrusionOk="0">
                  <a:moveTo>
                    <a:pt x="0" y="1"/>
                  </a:moveTo>
                  <a:lnTo>
                    <a:pt x="0" y="4158"/>
                  </a:lnTo>
                  <a:lnTo>
                    <a:pt x="650" y="4158"/>
                  </a:lnTo>
                  <a:lnTo>
                    <a:pt x="650" y="1"/>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69" name="Google Shape;14869;p93"/>
            <p:cNvSpPr/>
            <p:nvPr/>
          </p:nvSpPr>
          <p:spPr>
            <a:xfrm>
              <a:off x="8232778" y="3067151"/>
              <a:ext cx="16917" cy="81174"/>
            </a:xfrm>
            <a:custGeom>
              <a:avLst/>
              <a:gdLst/>
              <a:ahLst/>
              <a:cxnLst/>
              <a:rect l="l" t="t" r="r" b="b"/>
              <a:pathLst>
                <a:path w="645" h="3095" extrusionOk="0">
                  <a:moveTo>
                    <a:pt x="0" y="1"/>
                  </a:moveTo>
                  <a:lnTo>
                    <a:pt x="0" y="3095"/>
                  </a:lnTo>
                  <a:lnTo>
                    <a:pt x="645" y="3095"/>
                  </a:lnTo>
                  <a:lnTo>
                    <a:pt x="645" y="1"/>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0" name="Google Shape;14870;p93"/>
            <p:cNvSpPr/>
            <p:nvPr/>
          </p:nvSpPr>
          <p:spPr>
            <a:xfrm>
              <a:off x="8066181" y="3236030"/>
              <a:ext cx="109054" cy="17048"/>
            </a:xfrm>
            <a:custGeom>
              <a:avLst/>
              <a:gdLst/>
              <a:ahLst/>
              <a:cxnLst/>
              <a:rect l="l" t="t" r="r" b="b"/>
              <a:pathLst>
                <a:path w="4158" h="650" extrusionOk="0">
                  <a:moveTo>
                    <a:pt x="1" y="0"/>
                  </a:moveTo>
                  <a:lnTo>
                    <a:pt x="1" y="650"/>
                  </a:lnTo>
                  <a:lnTo>
                    <a:pt x="4158" y="650"/>
                  </a:lnTo>
                  <a:lnTo>
                    <a:pt x="4158" y="0"/>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1" name="Google Shape;14871;p93"/>
            <p:cNvSpPr/>
            <p:nvPr/>
          </p:nvSpPr>
          <p:spPr>
            <a:xfrm>
              <a:off x="8130674" y="2992193"/>
              <a:ext cx="83325" cy="17074"/>
            </a:xfrm>
            <a:custGeom>
              <a:avLst/>
              <a:gdLst/>
              <a:ahLst/>
              <a:cxnLst/>
              <a:rect l="l" t="t" r="r" b="b"/>
              <a:pathLst>
                <a:path w="3177" h="651" extrusionOk="0">
                  <a:moveTo>
                    <a:pt x="0" y="1"/>
                  </a:moveTo>
                  <a:lnTo>
                    <a:pt x="0" y="650"/>
                  </a:lnTo>
                  <a:lnTo>
                    <a:pt x="3176" y="650"/>
                  </a:lnTo>
                  <a:lnTo>
                    <a:pt x="3176" y="1"/>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2" name="Google Shape;14872;p93"/>
            <p:cNvSpPr/>
            <p:nvPr/>
          </p:nvSpPr>
          <p:spPr>
            <a:xfrm>
              <a:off x="8001950" y="3059467"/>
              <a:ext cx="11514" cy="15133"/>
            </a:xfrm>
            <a:custGeom>
              <a:avLst/>
              <a:gdLst/>
              <a:ahLst/>
              <a:cxnLst/>
              <a:rect l="l" t="t" r="r" b="b"/>
              <a:pathLst>
                <a:path w="439" h="577" extrusionOk="0">
                  <a:moveTo>
                    <a:pt x="217" y="0"/>
                  </a:moveTo>
                  <a:cubicBezTo>
                    <a:pt x="97" y="0"/>
                    <a:pt x="0" y="97"/>
                    <a:pt x="0" y="217"/>
                  </a:cubicBezTo>
                  <a:lnTo>
                    <a:pt x="0" y="371"/>
                  </a:lnTo>
                  <a:cubicBezTo>
                    <a:pt x="8" y="508"/>
                    <a:pt x="113" y="577"/>
                    <a:pt x="219" y="577"/>
                  </a:cubicBezTo>
                  <a:cubicBezTo>
                    <a:pt x="325" y="577"/>
                    <a:pt x="431" y="508"/>
                    <a:pt x="438" y="371"/>
                  </a:cubicBezTo>
                  <a:lnTo>
                    <a:pt x="438" y="217"/>
                  </a:lnTo>
                  <a:cubicBezTo>
                    <a:pt x="438" y="97"/>
                    <a:pt x="342" y="0"/>
                    <a:pt x="21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3" name="Google Shape;14873;p93"/>
            <p:cNvSpPr/>
            <p:nvPr/>
          </p:nvSpPr>
          <p:spPr>
            <a:xfrm>
              <a:off x="8001950" y="3039901"/>
              <a:ext cx="11514" cy="15133"/>
            </a:xfrm>
            <a:custGeom>
              <a:avLst/>
              <a:gdLst/>
              <a:ahLst/>
              <a:cxnLst/>
              <a:rect l="l" t="t" r="r" b="b"/>
              <a:pathLst>
                <a:path w="439" h="577" extrusionOk="0">
                  <a:moveTo>
                    <a:pt x="217" y="1"/>
                  </a:moveTo>
                  <a:cubicBezTo>
                    <a:pt x="97" y="1"/>
                    <a:pt x="0" y="97"/>
                    <a:pt x="0" y="217"/>
                  </a:cubicBezTo>
                  <a:lnTo>
                    <a:pt x="0" y="371"/>
                  </a:lnTo>
                  <a:cubicBezTo>
                    <a:pt x="8" y="508"/>
                    <a:pt x="113" y="577"/>
                    <a:pt x="219" y="577"/>
                  </a:cubicBezTo>
                  <a:cubicBezTo>
                    <a:pt x="325" y="577"/>
                    <a:pt x="431" y="508"/>
                    <a:pt x="438" y="371"/>
                  </a:cubicBezTo>
                  <a:lnTo>
                    <a:pt x="438" y="217"/>
                  </a:lnTo>
                  <a:cubicBezTo>
                    <a:pt x="438" y="97"/>
                    <a:pt x="342" y="1"/>
                    <a:pt x="21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4" name="Google Shape;14874;p93"/>
            <p:cNvSpPr/>
            <p:nvPr/>
          </p:nvSpPr>
          <p:spPr>
            <a:xfrm>
              <a:off x="8293967" y="3103529"/>
              <a:ext cx="11514" cy="14871"/>
            </a:xfrm>
            <a:custGeom>
              <a:avLst/>
              <a:gdLst/>
              <a:ahLst/>
              <a:cxnLst/>
              <a:rect l="l" t="t" r="r" b="b"/>
              <a:pathLst>
                <a:path w="439" h="567" extrusionOk="0">
                  <a:moveTo>
                    <a:pt x="220" y="1"/>
                  </a:moveTo>
                  <a:cubicBezTo>
                    <a:pt x="114" y="1"/>
                    <a:pt x="8" y="69"/>
                    <a:pt x="1" y="207"/>
                  </a:cubicBezTo>
                  <a:lnTo>
                    <a:pt x="1" y="361"/>
                  </a:lnTo>
                  <a:cubicBezTo>
                    <a:pt x="8" y="498"/>
                    <a:pt x="114" y="566"/>
                    <a:pt x="220" y="566"/>
                  </a:cubicBezTo>
                  <a:cubicBezTo>
                    <a:pt x="326" y="566"/>
                    <a:pt x="431" y="498"/>
                    <a:pt x="439" y="361"/>
                  </a:cubicBezTo>
                  <a:lnTo>
                    <a:pt x="439" y="207"/>
                  </a:lnTo>
                  <a:cubicBezTo>
                    <a:pt x="431" y="69"/>
                    <a:pt x="326" y="1"/>
                    <a:pt x="22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5" name="Google Shape;14875;p93"/>
            <p:cNvSpPr/>
            <p:nvPr/>
          </p:nvSpPr>
          <p:spPr>
            <a:xfrm>
              <a:off x="8293967" y="3122806"/>
              <a:ext cx="11514" cy="15238"/>
            </a:xfrm>
            <a:custGeom>
              <a:avLst/>
              <a:gdLst/>
              <a:ahLst/>
              <a:cxnLst/>
              <a:rect l="l" t="t" r="r" b="b"/>
              <a:pathLst>
                <a:path w="439" h="581" extrusionOk="0">
                  <a:moveTo>
                    <a:pt x="222" y="1"/>
                  </a:moveTo>
                  <a:cubicBezTo>
                    <a:pt x="97" y="1"/>
                    <a:pt x="1" y="97"/>
                    <a:pt x="1" y="222"/>
                  </a:cubicBezTo>
                  <a:lnTo>
                    <a:pt x="1" y="371"/>
                  </a:lnTo>
                  <a:cubicBezTo>
                    <a:pt x="8" y="511"/>
                    <a:pt x="114" y="581"/>
                    <a:pt x="220" y="581"/>
                  </a:cubicBezTo>
                  <a:cubicBezTo>
                    <a:pt x="326" y="581"/>
                    <a:pt x="431" y="511"/>
                    <a:pt x="439" y="371"/>
                  </a:cubicBezTo>
                  <a:lnTo>
                    <a:pt x="439" y="222"/>
                  </a:lnTo>
                  <a:cubicBezTo>
                    <a:pt x="439" y="97"/>
                    <a:pt x="342" y="1"/>
                    <a:pt x="22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6" name="Google Shape;14876;p93"/>
            <p:cNvSpPr/>
            <p:nvPr/>
          </p:nvSpPr>
          <p:spPr>
            <a:xfrm>
              <a:off x="7972418" y="2907636"/>
              <a:ext cx="362726" cy="362857"/>
            </a:xfrm>
            <a:custGeom>
              <a:avLst/>
              <a:gdLst/>
              <a:ahLst/>
              <a:cxnLst/>
              <a:rect l="l" t="t" r="r" b="b"/>
              <a:pathLst>
                <a:path w="13830" h="13835" extrusionOk="0">
                  <a:moveTo>
                    <a:pt x="6727" y="896"/>
                  </a:moveTo>
                  <a:lnTo>
                    <a:pt x="6727" y="3648"/>
                  </a:lnTo>
                  <a:lnTo>
                    <a:pt x="6203" y="3648"/>
                  </a:lnTo>
                  <a:lnTo>
                    <a:pt x="6203" y="896"/>
                  </a:lnTo>
                  <a:close/>
                  <a:moveTo>
                    <a:pt x="9946" y="896"/>
                  </a:moveTo>
                  <a:cubicBezTo>
                    <a:pt x="9941" y="930"/>
                    <a:pt x="9941" y="958"/>
                    <a:pt x="9941" y="987"/>
                  </a:cubicBezTo>
                  <a:lnTo>
                    <a:pt x="9941" y="2354"/>
                  </a:lnTo>
                  <a:cubicBezTo>
                    <a:pt x="9802" y="2205"/>
                    <a:pt x="9629" y="2094"/>
                    <a:pt x="9431" y="2041"/>
                  </a:cubicBezTo>
                  <a:cubicBezTo>
                    <a:pt x="9384" y="2031"/>
                    <a:pt x="9337" y="2026"/>
                    <a:pt x="9290" y="2026"/>
                  </a:cubicBezTo>
                  <a:cubicBezTo>
                    <a:pt x="9131" y="2026"/>
                    <a:pt x="8977" y="2082"/>
                    <a:pt x="8854" y="2190"/>
                  </a:cubicBezTo>
                  <a:lnTo>
                    <a:pt x="8849" y="2195"/>
                  </a:lnTo>
                  <a:cubicBezTo>
                    <a:pt x="8830" y="2210"/>
                    <a:pt x="8387" y="2604"/>
                    <a:pt x="8969" y="3408"/>
                  </a:cubicBezTo>
                  <a:cubicBezTo>
                    <a:pt x="9027" y="3485"/>
                    <a:pt x="9075" y="3566"/>
                    <a:pt x="9114" y="3648"/>
                  </a:cubicBezTo>
                  <a:lnTo>
                    <a:pt x="7165" y="3648"/>
                  </a:lnTo>
                  <a:lnTo>
                    <a:pt x="7165" y="896"/>
                  </a:lnTo>
                  <a:close/>
                  <a:moveTo>
                    <a:pt x="3137" y="722"/>
                  </a:moveTo>
                  <a:cubicBezTo>
                    <a:pt x="3751" y="722"/>
                    <a:pt x="4610" y="845"/>
                    <a:pt x="4783" y="1141"/>
                  </a:cubicBezTo>
                  <a:cubicBezTo>
                    <a:pt x="4822" y="1209"/>
                    <a:pt x="4894" y="1252"/>
                    <a:pt x="4976" y="1252"/>
                  </a:cubicBezTo>
                  <a:lnTo>
                    <a:pt x="5765" y="1252"/>
                  </a:lnTo>
                  <a:lnTo>
                    <a:pt x="5765" y="3340"/>
                  </a:lnTo>
                  <a:lnTo>
                    <a:pt x="5236" y="3340"/>
                  </a:lnTo>
                  <a:cubicBezTo>
                    <a:pt x="5168" y="3340"/>
                    <a:pt x="5106" y="3374"/>
                    <a:pt x="5062" y="3427"/>
                  </a:cubicBezTo>
                  <a:cubicBezTo>
                    <a:pt x="4596" y="4043"/>
                    <a:pt x="4341" y="4091"/>
                    <a:pt x="4018" y="4149"/>
                  </a:cubicBezTo>
                  <a:cubicBezTo>
                    <a:pt x="3701" y="4192"/>
                    <a:pt x="3402" y="4312"/>
                    <a:pt x="3142" y="4505"/>
                  </a:cubicBezTo>
                  <a:cubicBezTo>
                    <a:pt x="2910" y="4674"/>
                    <a:pt x="2743" y="4725"/>
                    <a:pt x="2637" y="4725"/>
                  </a:cubicBezTo>
                  <a:cubicBezTo>
                    <a:pt x="2580" y="4725"/>
                    <a:pt x="2540" y="4711"/>
                    <a:pt x="2517" y="4692"/>
                  </a:cubicBezTo>
                  <a:cubicBezTo>
                    <a:pt x="2469" y="4639"/>
                    <a:pt x="2450" y="4562"/>
                    <a:pt x="2464" y="4495"/>
                  </a:cubicBezTo>
                  <a:cubicBezTo>
                    <a:pt x="2517" y="4254"/>
                    <a:pt x="2902" y="3985"/>
                    <a:pt x="3133" y="3865"/>
                  </a:cubicBezTo>
                  <a:cubicBezTo>
                    <a:pt x="3340" y="3761"/>
                    <a:pt x="3257" y="3450"/>
                    <a:pt x="3033" y="3450"/>
                  </a:cubicBezTo>
                  <a:cubicBezTo>
                    <a:pt x="3028" y="3450"/>
                    <a:pt x="3023" y="3451"/>
                    <a:pt x="3017" y="3451"/>
                  </a:cubicBezTo>
                  <a:lnTo>
                    <a:pt x="982" y="3451"/>
                  </a:lnTo>
                  <a:cubicBezTo>
                    <a:pt x="891" y="3451"/>
                    <a:pt x="814" y="3379"/>
                    <a:pt x="814" y="3283"/>
                  </a:cubicBezTo>
                  <a:lnTo>
                    <a:pt x="814" y="3268"/>
                  </a:lnTo>
                  <a:cubicBezTo>
                    <a:pt x="814" y="3172"/>
                    <a:pt x="891" y="3100"/>
                    <a:pt x="982" y="3100"/>
                  </a:cubicBezTo>
                  <a:lnTo>
                    <a:pt x="2859" y="3100"/>
                  </a:lnTo>
                  <a:cubicBezTo>
                    <a:pt x="2863" y="3100"/>
                    <a:pt x="2868" y="3100"/>
                    <a:pt x="2872" y="3100"/>
                  </a:cubicBezTo>
                  <a:cubicBezTo>
                    <a:pt x="3160" y="3100"/>
                    <a:pt x="3162" y="2661"/>
                    <a:pt x="2877" y="2661"/>
                  </a:cubicBezTo>
                  <a:cubicBezTo>
                    <a:pt x="2871" y="2661"/>
                    <a:pt x="2865" y="2661"/>
                    <a:pt x="2859" y="2662"/>
                  </a:cubicBezTo>
                  <a:lnTo>
                    <a:pt x="607" y="2662"/>
                  </a:lnTo>
                  <a:cubicBezTo>
                    <a:pt x="510" y="2662"/>
                    <a:pt x="438" y="2585"/>
                    <a:pt x="438" y="2493"/>
                  </a:cubicBezTo>
                  <a:lnTo>
                    <a:pt x="438" y="2474"/>
                  </a:lnTo>
                  <a:cubicBezTo>
                    <a:pt x="438" y="2383"/>
                    <a:pt x="510" y="2306"/>
                    <a:pt x="607" y="2306"/>
                  </a:cubicBezTo>
                  <a:lnTo>
                    <a:pt x="919" y="2306"/>
                  </a:lnTo>
                  <a:cubicBezTo>
                    <a:pt x="944" y="2306"/>
                    <a:pt x="963" y="2311"/>
                    <a:pt x="987" y="2311"/>
                  </a:cubicBezTo>
                  <a:lnTo>
                    <a:pt x="1468" y="2311"/>
                  </a:lnTo>
                  <a:cubicBezTo>
                    <a:pt x="1478" y="2311"/>
                    <a:pt x="1492" y="2306"/>
                    <a:pt x="1502" y="2306"/>
                  </a:cubicBezTo>
                  <a:lnTo>
                    <a:pt x="2863" y="2306"/>
                  </a:lnTo>
                  <a:cubicBezTo>
                    <a:pt x="2868" y="2306"/>
                    <a:pt x="2873" y="2306"/>
                    <a:pt x="2877" y="2306"/>
                  </a:cubicBezTo>
                  <a:cubicBezTo>
                    <a:pt x="3165" y="2306"/>
                    <a:pt x="3167" y="1867"/>
                    <a:pt x="2882" y="1867"/>
                  </a:cubicBezTo>
                  <a:cubicBezTo>
                    <a:pt x="2876" y="1867"/>
                    <a:pt x="2870" y="1867"/>
                    <a:pt x="2863" y="1868"/>
                  </a:cubicBezTo>
                  <a:lnTo>
                    <a:pt x="1357" y="1868"/>
                  </a:lnTo>
                  <a:cubicBezTo>
                    <a:pt x="1343" y="1868"/>
                    <a:pt x="1333" y="1868"/>
                    <a:pt x="1319" y="1873"/>
                  </a:cubicBezTo>
                  <a:lnTo>
                    <a:pt x="1314" y="1873"/>
                  </a:lnTo>
                  <a:cubicBezTo>
                    <a:pt x="1304" y="1868"/>
                    <a:pt x="1290" y="1868"/>
                    <a:pt x="1276" y="1868"/>
                  </a:cubicBezTo>
                  <a:lnTo>
                    <a:pt x="953" y="1868"/>
                  </a:lnTo>
                  <a:cubicBezTo>
                    <a:pt x="871" y="1849"/>
                    <a:pt x="818" y="1781"/>
                    <a:pt x="818" y="1699"/>
                  </a:cubicBezTo>
                  <a:lnTo>
                    <a:pt x="818" y="1685"/>
                  </a:lnTo>
                  <a:cubicBezTo>
                    <a:pt x="818" y="1594"/>
                    <a:pt x="891" y="1517"/>
                    <a:pt x="987" y="1517"/>
                  </a:cubicBezTo>
                  <a:lnTo>
                    <a:pt x="2863" y="1517"/>
                  </a:lnTo>
                  <a:cubicBezTo>
                    <a:pt x="2868" y="1517"/>
                    <a:pt x="2873" y="1517"/>
                    <a:pt x="2877" y="1517"/>
                  </a:cubicBezTo>
                  <a:cubicBezTo>
                    <a:pt x="3167" y="1517"/>
                    <a:pt x="3167" y="1078"/>
                    <a:pt x="2877" y="1078"/>
                  </a:cubicBezTo>
                  <a:cubicBezTo>
                    <a:pt x="2873" y="1078"/>
                    <a:pt x="2868" y="1079"/>
                    <a:pt x="2863" y="1079"/>
                  </a:cubicBezTo>
                  <a:lnTo>
                    <a:pt x="1915" y="1079"/>
                  </a:lnTo>
                  <a:cubicBezTo>
                    <a:pt x="1824" y="1079"/>
                    <a:pt x="1747" y="1002"/>
                    <a:pt x="1747" y="910"/>
                  </a:cubicBezTo>
                  <a:lnTo>
                    <a:pt x="1747" y="891"/>
                  </a:lnTo>
                  <a:cubicBezTo>
                    <a:pt x="1747" y="800"/>
                    <a:pt x="1824" y="723"/>
                    <a:pt x="1915" y="723"/>
                  </a:cubicBezTo>
                  <a:lnTo>
                    <a:pt x="3037" y="723"/>
                  </a:lnTo>
                  <a:cubicBezTo>
                    <a:pt x="3069" y="722"/>
                    <a:pt x="3103" y="722"/>
                    <a:pt x="3137" y="722"/>
                  </a:cubicBezTo>
                  <a:close/>
                  <a:moveTo>
                    <a:pt x="11356" y="444"/>
                  </a:moveTo>
                  <a:cubicBezTo>
                    <a:pt x="11448" y="444"/>
                    <a:pt x="11525" y="516"/>
                    <a:pt x="11525" y="612"/>
                  </a:cubicBezTo>
                  <a:lnTo>
                    <a:pt x="11525" y="925"/>
                  </a:lnTo>
                  <a:cubicBezTo>
                    <a:pt x="11525" y="949"/>
                    <a:pt x="11520" y="968"/>
                    <a:pt x="11520" y="992"/>
                  </a:cubicBezTo>
                  <a:lnTo>
                    <a:pt x="11520" y="1473"/>
                  </a:lnTo>
                  <a:cubicBezTo>
                    <a:pt x="11520" y="1483"/>
                    <a:pt x="11525" y="1497"/>
                    <a:pt x="11525" y="1507"/>
                  </a:cubicBezTo>
                  <a:lnTo>
                    <a:pt x="11525" y="2864"/>
                  </a:lnTo>
                  <a:cubicBezTo>
                    <a:pt x="11532" y="3003"/>
                    <a:pt x="11638" y="3073"/>
                    <a:pt x="11743" y="3073"/>
                  </a:cubicBezTo>
                  <a:cubicBezTo>
                    <a:pt x="11849" y="3073"/>
                    <a:pt x="11955" y="3003"/>
                    <a:pt x="11962" y="2864"/>
                  </a:cubicBezTo>
                  <a:lnTo>
                    <a:pt x="11962" y="1363"/>
                  </a:lnTo>
                  <a:cubicBezTo>
                    <a:pt x="11962" y="1348"/>
                    <a:pt x="11962" y="1339"/>
                    <a:pt x="11958" y="1324"/>
                  </a:cubicBezTo>
                  <a:lnTo>
                    <a:pt x="11958" y="1319"/>
                  </a:lnTo>
                  <a:cubicBezTo>
                    <a:pt x="11962" y="1305"/>
                    <a:pt x="11962" y="1295"/>
                    <a:pt x="11962" y="1281"/>
                  </a:cubicBezTo>
                  <a:lnTo>
                    <a:pt x="11962" y="958"/>
                  </a:lnTo>
                  <a:cubicBezTo>
                    <a:pt x="11982" y="877"/>
                    <a:pt x="12049" y="824"/>
                    <a:pt x="12131" y="824"/>
                  </a:cubicBezTo>
                  <a:lnTo>
                    <a:pt x="12145" y="824"/>
                  </a:lnTo>
                  <a:cubicBezTo>
                    <a:pt x="12148" y="824"/>
                    <a:pt x="12151" y="824"/>
                    <a:pt x="12153" y="824"/>
                  </a:cubicBezTo>
                  <a:cubicBezTo>
                    <a:pt x="12241" y="824"/>
                    <a:pt x="12314" y="899"/>
                    <a:pt x="12314" y="992"/>
                  </a:cubicBezTo>
                  <a:lnTo>
                    <a:pt x="12314" y="2869"/>
                  </a:lnTo>
                  <a:cubicBezTo>
                    <a:pt x="12321" y="3006"/>
                    <a:pt x="12427" y="3074"/>
                    <a:pt x="12533" y="3074"/>
                  </a:cubicBezTo>
                  <a:cubicBezTo>
                    <a:pt x="12638" y="3074"/>
                    <a:pt x="12744" y="3006"/>
                    <a:pt x="12752" y="2869"/>
                  </a:cubicBezTo>
                  <a:lnTo>
                    <a:pt x="12752" y="1921"/>
                  </a:lnTo>
                  <a:cubicBezTo>
                    <a:pt x="12752" y="1825"/>
                    <a:pt x="12829" y="1752"/>
                    <a:pt x="12920" y="1752"/>
                  </a:cubicBezTo>
                  <a:lnTo>
                    <a:pt x="12934" y="1752"/>
                  </a:lnTo>
                  <a:cubicBezTo>
                    <a:pt x="13031" y="1752"/>
                    <a:pt x="13108" y="1825"/>
                    <a:pt x="13108" y="1921"/>
                  </a:cubicBezTo>
                  <a:lnTo>
                    <a:pt x="13108" y="3037"/>
                  </a:lnTo>
                  <a:lnTo>
                    <a:pt x="13108" y="3042"/>
                  </a:lnTo>
                  <a:cubicBezTo>
                    <a:pt x="13117" y="3658"/>
                    <a:pt x="12997" y="4606"/>
                    <a:pt x="12684" y="4789"/>
                  </a:cubicBezTo>
                  <a:cubicBezTo>
                    <a:pt x="12617" y="4827"/>
                    <a:pt x="12578" y="4899"/>
                    <a:pt x="12578" y="4976"/>
                  </a:cubicBezTo>
                  <a:lnTo>
                    <a:pt x="12578" y="5770"/>
                  </a:lnTo>
                  <a:lnTo>
                    <a:pt x="10485" y="5770"/>
                  </a:lnTo>
                  <a:lnTo>
                    <a:pt x="10485" y="5241"/>
                  </a:lnTo>
                  <a:cubicBezTo>
                    <a:pt x="10485" y="5174"/>
                    <a:pt x="10456" y="5111"/>
                    <a:pt x="10399" y="5068"/>
                  </a:cubicBezTo>
                  <a:cubicBezTo>
                    <a:pt x="9787" y="4601"/>
                    <a:pt x="9739" y="4346"/>
                    <a:pt x="9677" y="4024"/>
                  </a:cubicBezTo>
                  <a:cubicBezTo>
                    <a:pt x="9638" y="3706"/>
                    <a:pt x="9513" y="3408"/>
                    <a:pt x="9326" y="3148"/>
                  </a:cubicBezTo>
                  <a:cubicBezTo>
                    <a:pt x="9061" y="2792"/>
                    <a:pt x="9085" y="2585"/>
                    <a:pt x="9138" y="2522"/>
                  </a:cubicBezTo>
                  <a:cubicBezTo>
                    <a:pt x="9179" y="2485"/>
                    <a:pt x="9232" y="2465"/>
                    <a:pt x="9288" y="2465"/>
                  </a:cubicBezTo>
                  <a:cubicBezTo>
                    <a:pt x="9304" y="2465"/>
                    <a:pt x="9319" y="2466"/>
                    <a:pt x="9335" y="2469"/>
                  </a:cubicBezTo>
                  <a:cubicBezTo>
                    <a:pt x="9571" y="2522"/>
                    <a:pt x="9845" y="2907"/>
                    <a:pt x="9961" y="3138"/>
                  </a:cubicBezTo>
                  <a:cubicBezTo>
                    <a:pt x="10004" y="3220"/>
                    <a:pt x="10079" y="3257"/>
                    <a:pt x="10153" y="3257"/>
                  </a:cubicBezTo>
                  <a:cubicBezTo>
                    <a:pt x="10270" y="3257"/>
                    <a:pt x="10386" y="3167"/>
                    <a:pt x="10375" y="3023"/>
                  </a:cubicBezTo>
                  <a:lnTo>
                    <a:pt x="10375" y="3008"/>
                  </a:lnTo>
                  <a:lnTo>
                    <a:pt x="10375" y="987"/>
                  </a:lnTo>
                  <a:cubicBezTo>
                    <a:pt x="10375" y="896"/>
                    <a:pt x="10452" y="819"/>
                    <a:pt x="10548" y="819"/>
                  </a:cubicBezTo>
                  <a:lnTo>
                    <a:pt x="10562" y="819"/>
                  </a:lnTo>
                  <a:cubicBezTo>
                    <a:pt x="10658" y="819"/>
                    <a:pt x="10731" y="896"/>
                    <a:pt x="10731" y="987"/>
                  </a:cubicBezTo>
                  <a:lnTo>
                    <a:pt x="10731" y="997"/>
                  </a:lnTo>
                  <a:lnTo>
                    <a:pt x="10731" y="1007"/>
                  </a:lnTo>
                  <a:lnTo>
                    <a:pt x="10731" y="2864"/>
                  </a:lnTo>
                  <a:cubicBezTo>
                    <a:pt x="10723" y="3018"/>
                    <a:pt x="10838" y="3095"/>
                    <a:pt x="10952" y="3095"/>
                  </a:cubicBezTo>
                  <a:cubicBezTo>
                    <a:pt x="11066" y="3095"/>
                    <a:pt x="11180" y="3018"/>
                    <a:pt x="11173" y="2864"/>
                  </a:cubicBezTo>
                  <a:lnTo>
                    <a:pt x="11173" y="1007"/>
                  </a:lnTo>
                  <a:lnTo>
                    <a:pt x="11173" y="997"/>
                  </a:lnTo>
                  <a:lnTo>
                    <a:pt x="11173" y="992"/>
                  </a:lnTo>
                  <a:lnTo>
                    <a:pt x="11173" y="612"/>
                  </a:lnTo>
                  <a:cubicBezTo>
                    <a:pt x="11173" y="516"/>
                    <a:pt x="11245" y="444"/>
                    <a:pt x="11342" y="444"/>
                  </a:cubicBezTo>
                  <a:close/>
                  <a:moveTo>
                    <a:pt x="891" y="3884"/>
                  </a:moveTo>
                  <a:cubicBezTo>
                    <a:pt x="924" y="3889"/>
                    <a:pt x="953" y="3889"/>
                    <a:pt x="982" y="3889"/>
                  </a:cubicBezTo>
                  <a:lnTo>
                    <a:pt x="2349" y="3889"/>
                  </a:lnTo>
                  <a:cubicBezTo>
                    <a:pt x="2199" y="4024"/>
                    <a:pt x="2089" y="4202"/>
                    <a:pt x="2036" y="4399"/>
                  </a:cubicBezTo>
                  <a:cubicBezTo>
                    <a:pt x="1992" y="4606"/>
                    <a:pt x="2050" y="4817"/>
                    <a:pt x="2185" y="4976"/>
                  </a:cubicBezTo>
                  <a:lnTo>
                    <a:pt x="2190" y="4981"/>
                  </a:lnTo>
                  <a:cubicBezTo>
                    <a:pt x="2306" y="5097"/>
                    <a:pt x="2463" y="5164"/>
                    <a:pt x="2625" y="5164"/>
                  </a:cubicBezTo>
                  <a:cubicBezTo>
                    <a:pt x="2631" y="5164"/>
                    <a:pt x="2636" y="5164"/>
                    <a:pt x="2642" y="5164"/>
                  </a:cubicBezTo>
                  <a:cubicBezTo>
                    <a:pt x="2835" y="5164"/>
                    <a:pt x="3090" y="5092"/>
                    <a:pt x="3402" y="4861"/>
                  </a:cubicBezTo>
                  <a:cubicBezTo>
                    <a:pt x="3479" y="4803"/>
                    <a:pt x="3561" y="4755"/>
                    <a:pt x="3643" y="4716"/>
                  </a:cubicBezTo>
                  <a:lnTo>
                    <a:pt x="3643" y="6665"/>
                  </a:lnTo>
                  <a:lnTo>
                    <a:pt x="891" y="6665"/>
                  </a:lnTo>
                  <a:lnTo>
                    <a:pt x="891" y="3884"/>
                  </a:lnTo>
                  <a:close/>
                  <a:moveTo>
                    <a:pt x="12934" y="6208"/>
                  </a:moveTo>
                  <a:lnTo>
                    <a:pt x="12934" y="6733"/>
                  </a:lnTo>
                  <a:lnTo>
                    <a:pt x="10177" y="6733"/>
                  </a:lnTo>
                  <a:lnTo>
                    <a:pt x="10177" y="6208"/>
                  </a:lnTo>
                  <a:close/>
                  <a:moveTo>
                    <a:pt x="3643" y="7103"/>
                  </a:moveTo>
                  <a:lnTo>
                    <a:pt x="3643" y="7628"/>
                  </a:lnTo>
                  <a:lnTo>
                    <a:pt x="891" y="7628"/>
                  </a:lnTo>
                  <a:lnTo>
                    <a:pt x="891" y="7103"/>
                  </a:lnTo>
                  <a:close/>
                  <a:moveTo>
                    <a:pt x="5765" y="3783"/>
                  </a:moveTo>
                  <a:lnTo>
                    <a:pt x="5765" y="3874"/>
                  </a:lnTo>
                  <a:cubicBezTo>
                    <a:pt x="5765" y="3995"/>
                    <a:pt x="5866" y="4091"/>
                    <a:pt x="5986" y="4091"/>
                  </a:cubicBezTo>
                  <a:lnTo>
                    <a:pt x="9244" y="4091"/>
                  </a:lnTo>
                  <a:lnTo>
                    <a:pt x="9244" y="4105"/>
                  </a:lnTo>
                  <a:cubicBezTo>
                    <a:pt x="9306" y="4457"/>
                    <a:pt x="9374" y="4822"/>
                    <a:pt x="10043" y="5352"/>
                  </a:cubicBezTo>
                  <a:lnTo>
                    <a:pt x="10043" y="5775"/>
                  </a:lnTo>
                  <a:lnTo>
                    <a:pt x="9956" y="5775"/>
                  </a:lnTo>
                  <a:cubicBezTo>
                    <a:pt x="9836" y="5775"/>
                    <a:pt x="9735" y="5871"/>
                    <a:pt x="9735" y="5992"/>
                  </a:cubicBezTo>
                  <a:lnTo>
                    <a:pt x="9735" y="9254"/>
                  </a:lnTo>
                  <a:lnTo>
                    <a:pt x="9720" y="9254"/>
                  </a:lnTo>
                  <a:cubicBezTo>
                    <a:pt x="9369" y="9316"/>
                    <a:pt x="9008" y="9384"/>
                    <a:pt x="8474" y="10053"/>
                  </a:cubicBezTo>
                  <a:lnTo>
                    <a:pt x="8055" y="10053"/>
                  </a:lnTo>
                  <a:lnTo>
                    <a:pt x="8055" y="9961"/>
                  </a:lnTo>
                  <a:cubicBezTo>
                    <a:pt x="8055" y="9841"/>
                    <a:pt x="7954" y="9745"/>
                    <a:pt x="7834" y="9745"/>
                  </a:cubicBezTo>
                  <a:lnTo>
                    <a:pt x="4572" y="9745"/>
                  </a:lnTo>
                  <a:lnTo>
                    <a:pt x="4576" y="9735"/>
                  </a:lnTo>
                  <a:cubicBezTo>
                    <a:pt x="4514" y="9384"/>
                    <a:pt x="4446" y="9018"/>
                    <a:pt x="3778" y="8489"/>
                  </a:cubicBezTo>
                  <a:lnTo>
                    <a:pt x="3778" y="8065"/>
                  </a:lnTo>
                  <a:lnTo>
                    <a:pt x="3864" y="8065"/>
                  </a:lnTo>
                  <a:cubicBezTo>
                    <a:pt x="3985" y="8065"/>
                    <a:pt x="4086" y="7969"/>
                    <a:pt x="4086" y="7849"/>
                  </a:cubicBezTo>
                  <a:lnTo>
                    <a:pt x="4086" y="4582"/>
                  </a:lnTo>
                  <a:lnTo>
                    <a:pt x="4100" y="4582"/>
                  </a:lnTo>
                  <a:cubicBezTo>
                    <a:pt x="4451" y="4519"/>
                    <a:pt x="4812" y="4452"/>
                    <a:pt x="5346" y="3783"/>
                  </a:cubicBezTo>
                  <a:close/>
                  <a:moveTo>
                    <a:pt x="7622" y="10187"/>
                  </a:moveTo>
                  <a:lnTo>
                    <a:pt x="7622" y="12940"/>
                  </a:lnTo>
                  <a:lnTo>
                    <a:pt x="7098" y="12940"/>
                  </a:lnTo>
                  <a:lnTo>
                    <a:pt x="7098" y="10187"/>
                  </a:lnTo>
                  <a:close/>
                  <a:moveTo>
                    <a:pt x="11187" y="9109"/>
                  </a:moveTo>
                  <a:cubicBezTo>
                    <a:pt x="11246" y="9109"/>
                    <a:pt x="11286" y="9124"/>
                    <a:pt x="11308" y="9143"/>
                  </a:cubicBezTo>
                  <a:cubicBezTo>
                    <a:pt x="11356" y="9196"/>
                    <a:pt x="11375" y="9268"/>
                    <a:pt x="11361" y="9340"/>
                  </a:cubicBezTo>
                  <a:cubicBezTo>
                    <a:pt x="11313" y="9576"/>
                    <a:pt x="10928" y="9851"/>
                    <a:pt x="10697" y="9966"/>
                  </a:cubicBezTo>
                  <a:cubicBezTo>
                    <a:pt x="10490" y="10074"/>
                    <a:pt x="10568" y="10385"/>
                    <a:pt x="10797" y="10385"/>
                  </a:cubicBezTo>
                  <a:cubicBezTo>
                    <a:pt x="10802" y="10385"/>
                    <a:pt x="10807" y="10385"/>
                    <a:pt x="10812" y="10385"/>
                  </a:cubicBezTo>
                  <a:lnTo>
                    <a:pt x="12843" y="10385"/>
                  </a:lnTo>
                  <a:cubicBezTo>
                    <a:pt x="12934" y="10385"/>
                    <a:pt x="13011" y="10457"/>
                    <a:pt x="13011" y="10553"/>
                  </a:cubicBezTo>
                  <a:lnTo>
                    <a:pt x="13011" y="10567"/>
                  </a:lnTo>
                  <a:cubicBezTo>
                    <a:pt x="13011" y="10659"/>
                    <a:pt x="12934" y="10736"/>
                    <a:pt x="12843" y="10736"/>
                  </a:cubicBezTo>
                  <a:lnTo>
                    <a:pt x="10966" y="10736"/>
                  </a:lnTo>
                  <a:cubicBezTo>
                    <a:pt x="10687" y="10750"/>
                    <a:pt x="10687" y="11159"/>
                    <a:pt x="10966" y="11174"/>
                  </a:cubicBezTo>
                  <a:lnTo>
                    <a:pt x="13218" y="11174"/>
                  </a:lnTo>
                  <a:cubicBezTo>
                    <a:pt x="13314" y="11174"/>
                    <a:pt x="13387" y="11251"/>
                    <a:pt x="13387" y="11342"/>
                  </a:cubicBezTo>
                  <a:lnTo>
                    <a:pt x="13387" y="11361"/>
                  </a:lnTo>
                  <a:cubicBezTo>
                    <a:pt x="13387" y="11453"/>
                    <a:pt x="13314" y="11530"/>
                    <a:pt x="13218" y="11530"/>
                  </a:cubicBezTo>
                  <a:lnTo>
                    <a:pt x="12905" y="11530"/>
                  </a:lnTo>
                  <a:cubicBezTo>
                    <a:pt x="12881" y="11525"/>
                    <a:pt x="12862" y="11525"/>
                    <a:pt x="12838" y="11525"/>
                  </a:cubicBezTo>
                  <a:lnTo>
                    <a:pt x="12357" y="11525"/>
                  </a:lnTo>
                  <a:cubicBezTo>
                    <a:pt x="12347" y="11525"/>
                    <a:pt x="12333" y="11525"/>
                    <a:pt x="12323" y="11530"/>
                  </a:cubicBezTo>
                  <a:lnTo>
                    <a:pt x="10966" y="11530"/>
                  </a:lnTo>
                  <a:cubicBezTo>
                    <a:pt x="10960" y="11529"/>
                    <a:pt x="10954" y="11529"/>
                    <a:pt x="10948" y="11529"/>
                  </a:cubicBezTo>
                  <a:cubicBezTo>
                    <a:pt x="10658" y="11529"/>
                    <a:pt x="10660" y="11968"/>
                    <a:pt x="10952" y="11968"/>
                  </a:cubicBezTo>
                  <a:cubicBezTo>
                    <a:pt x="10957" y="11968"/>
                    <a:pt x="10962" y="11968"/>
                    <a:pt x="10966" y="11968"/>
                  </a:cubicBezTo>
                  <a:lnTo>
                    <a:pt x="12468" y="11968"/>
                  </a:lnTo>
                  <a:cubicBezTo>
                    <a:pt x="12482" y="11968"/>
                    <a:pt x="12492" y="11968"/>
                    <a:pt x="12506" y="11963"/>
                  </a:cubicBezTo>
                  <a:lnTo>
                    <a:pt x="12511" y="11963"/>
                  </a:lnTo>
                  <a:cubicBezTo>
                    <a:pt x="12521" y="11968"/>
                    <a:pt x="12535" y="11968"/>
                    <a:pt x="12549" y="11968"/>
                  </a:cubicBezTo>
                  <a:lnTo>
                    <a:pt x="12877" y="11968"/>
                  </a:lnTo>
                  <a:cubicBezTo>
                    <a:pt x="12954" y="11982"/>
                    <a:pt x="13007" y="12054"/>
                    <a:pt x="13011" y="12131"/>
                  </a:cubicBezTo>
                  <a:lnTo>
                    <a:pt x="13011" y="12146"/>
                  </a:lnTo>
                  <a:lnTo>
                    <a:pt x="13007" y="12151"/>
                  </a:lnTo>
                  <a:cubicBezTo>
                    <a:pt x="13007" y="12242"/>
                    <a:pt x="12934" y="12319"/>
                    <a:pt x="12838" y="12319"/>
                  </a:cubicBezTo>
                  <a:lnTo>
                    <a:pt x="10962" y="12319"/>
                  </a:lnTo>
                  <a:cubicBezTo>
                    <a:pt x="10957" y="12319"/>
                    <a:pt x="10952" y="12319"/>
                    <a:pt x="10948" y="12319"/>
                  </a:cubicBezTo>
                  <a:cubicBezTo>
                    <a:pt x="10660" y="12319"/>
                    <a:pt x="10658" y="12757"/>
                    <a:pt x="10943" y="12757"/>
                  </a:cubicBezTo>
                  <a:cubicBezTo>
                    <a:pt x="10949" y="12757"/>
                    <a:pt x="10955" y="12757"/>
                    <a:pt x="10962" y="12757"/>
                  </a:cubicBezTo>
                  <a:lnTo>
                    <a:pt x="11909" y="12757"/>
                  </a:lnTo>
                  <a:cubicBezTo>
                    <a:pt x="12001" y="12757"/>
                    <a:pt x="12078" y="12834"/>
                    <a:pt x="12078" y="12925"/>
                  </a:cubicBezTo>
                  <a:lnTo>
                    <a:pt x="12078" y="12944"/>
                  </a:lnTo>
                  <a:cubicBezTo>
                    <a:pt x="12078" y="13036"/>
                    <a:pt x="12001" y="13113"/>
                    <a:pt x="11909" y="13113"/>
                  </a:cubicBezTo>
                  <a:lnTo>
                    <a:pt x="10788" y="13113"/>
                  </a:lnTo>
                  <a:cubicBezTo>
                    <a:pt x="10766" y="13113"/>
                    <a:pt x="10743" y="13113"/>
                    <a:pt x="10719" y="13113"/>
                  </a:cubicBezTo>
                  <a:cubicBezTo>
                    <a:pt x="10104" y="13113"/>
                    <a:pt x="9218" y="12991"/>
                    <a:pt x="9042" y="12689"/>
                  </a:cubicBezTo>
                  <a:cubicBezTo>
                    <a:pt x="9003" y="12622"/>
                    <a:pt x="8931" y="12584"/>
                    <a:pt x="8854" y="12584"/>
                  </a:cubicBezTo>
                  <a:lnTo>
                    <a:pt x="8060" y="12584"/>
                  </a:lnTo>
                  <a:lnTo>
                    <a:pt x="8060" y="10490"/>
                  </a:lnTo>
                  <a:lnTo>
                    <a:pt x="8589" y="10490"/>
                  </a:lnTo>
                  <a:cubicBezTo>
                    <a:pt x="8594" y="10491"/>
                    <a:pt x="8598" y="10491"/>
                    <a:pt x="8602" y="10491"/>
                  </a:cubicBezTo>
                  <a:cubicBezTo>
                    <a:pt x="8665" y="10491"/>
                    <a:pt x="8727" y="10458"/>
                    <a:pt x="8763" y="10404"/>
                  </a:cubicBezTo>
                  <a:cubicBezTo>
                    <a:pt x="9229" y="9793"/>
                    <a:pt x="9484" y="9745"/>
                    <a:pt x="9807" y="9682"/>
                  </a:cubicBezTo>
                  <a:cubicBezTo>
                    <a:pt x="10124" y="9644"/>
                    <a:pt x="10427" y="9519"/>
                    <a:pt x="10682" y="9331"/>
                  </a:cubicBezTo>
                  <a:cubicBezTo>
                    <a:pt x="10913" y="9160"/>
                    <a:pt x="11080" y="9109"/>
                    <a:pt x="11187" y="9109"/>
                  </a:cubicBezTo>
                  <a:close/>
                  <a:moveTo>
                    <a:pt x="3340" y="8065"/>
                  </a:moveTo>
                  <a:lnTo>
                    <a:pt x="3340" y="8590"/>
                  </a:lnTo>
                  <a:cubicBezTo>
                    <a:pt x="3340" y="8657"/>
                    <a:pt x="3369" y="8725"/>
                    <a:pt x="3426" y="8763"/>
                  </a:cubicBezTo>
                  <a:cubicBezTo>
                    <a:pt x="4037" y="9230"/>
                    <a:pt x="4086" y="9485"/>
                    <a:pt x="4148" y="9807"/>
                  </a:cubicBezTo>
                  <a:cubicBezTo>
                    <a:pt x="4158" y="9870"/>
                    <a:pt x="4172" y="9937"/>
                    <a:pt x="4187" y="10009"/>
                  </a:cubicBezTo>
                  <a:cubicBezTo>
                    <a:pt x="4244" y="10250"/>
                    <a:pt x="4350" y="10481"/>
                    <a:pt x="4499" y="10683"/>
                  </a:cubicBezTo>
                  <a:cubicBezTo>
                    <a:pt x="4759" y="11044"/>
                    <a:pt x="4740" y="11246"/>
                    <a:pt x="4687" y="11313"/>
                  </a:cubicBezTo>
                  <a:cubicBezTo>
                    <a:pt x="4646" y="11351"/>
                    <a:pt x="4590" y="11371"/>
                    <a:pt x="4532" y="11371"/>
                  </a:cubicBezTo>
                  <a:cubicBezTo>
                    <a:pt x="4517" y="11371"/>
                    <a:pt x="4501" y="11369"/>
                    <a:pt x="4485" y="11366"/>
                  </a:cubicBezTo>
                  <a:cubicBezTo>
                    <a:pt x="4249" y="11318"/>
                    <a:pt x="3975" y="10933"/>
                    <a:pt x="3859" y="10702"/>
                  </a:cubicBezTo>
                  <a:cubicBezTo>
                    <a:pt x="3818" y="10619"/>
                    <a:pt x="3743" y="10582"/>
                    <a:pt x="3668" y="10582"/>
                  </a:cubicBezTo>
                  <a:cubicBezTo>
                    <a:pt x="3553" y="10582"/>
                    <a:pt x="3437" y="10671"/>
                    <a:pt x="3446" y="10818"/>
                  </a:cubicBezTo>
                  <a:lnTo>
                    <a:pt x="3446" y="10827"/>
                  </a:lnTo>
                  <a:lnTo>
                    <a:pt x="3446" y="12848"/>
                  </a:lnTo>
                  <a:cubicBezTo>
                    <a:pt x="3446" y="12940"/>
                    <a:pt x="3369" y="13017"/>
                    <a:pt x="3277" y="13017"/>
                  </a:cubicBezTo>
                  <a:lnTo>
                    <a:pt x="3263" y="13017"/>
                  </a:lnTo>
                  <a:cubicBezTo>
                    <a:pt x="3167" y="13017"/>
                    <a:pt x="3094" y="12940"/>
                    <a:pt x="3094" y="12848"/>
                  </a:cubicBezTo>
                  <a:lnTo>
                    <a:pt x="3094" y="12839"/>
                  </a:lnTo>
                  <a:lnTo>
                    <a:pt x="3094" y="12834"/>
                  </a:lnTo>
                  <a:lnTo>
                    <a:pt x="3094" y="10972"/>
                  </a:lnTo>
                  <a:cubicBezTo>
                    <a:pt x="3087" y="10832"/>
                    <a:pt x="2981" y="10762"/>
                    <a:pt x="2875" y="10762"/>
                  </a:cubicBezTo>
                  <a:cubicBezTo>
                    <a:pt x="2768" y="10762"/>
                    <a:pt x="2661" y="10832"/>
                    <a:pt x="2652" y="10972"/>
                  </a:cubicBezTo>
                  <a:lnTo>
                    <a:pt x="2652" y="12834"/>
                  </a:lnTo>
                  <a:lnTo>
                    <a:pt x="2652" y="12839"/>
                  </a:lnTo>
                  <a:lnTo>
                    <a:pt x="2652" y="12848"/>
                  </a:lnTo>
                  <a:lnTo>
                    <a:pt x="2652" y="13228"/>
                  </a:lnTo>
                  <a:cubicBezTo>
                    <a:pt x="2652" y="13320"/>
                    <a:pt x="2579" y="13397"/>
                    <a:pt x="2483" y="13397"/>
                  </a:cubicBezTo>
                  <a:lnTo>
                    <a:pt x="2469" y="13397"/>
                  </a:lnTo>
                  <a:cubicBezTo>
                    <a:pt x="2377" y="13397"/>
                    <a:pt x="2300" y="13320"/>
                    <a:pt x="2300" y="13228"/>
                  </a:cubicBezTo>
                  <a:lnTo>
                    <a:pt x="2300" y="12911"/>
                  </a:lnTo>
                  <a:cubicBezTo>
                    <a:pt x="2300" y="12892"/>
                    <a:pt x="2305" y="12867"/>
                    <a:pt x="2305" y="12848"/>
                  </a:cubicBezTo>
                  <a:lnTo>
                    <a:pt x="2305" y="12367"/>
                  </a:lnTo>
                  <a:cubicBezTo>
                    <a:pt x="2305" y="12353"/>
                    <a:pt x="2300" y="12343"/>
                    <a:pt x="2300" y="12329"/>
                  </a:cubicBezTo>
                  <a:lnTo>
                    <a:pt x="2300" y="10972"/>
                  </a:lnTo>
                  <a:cubicBezTo>
                    <a:pt x="2308" y="10818"/>
                    <a:pt x="2195" y="10741"/>
                    <a:pt x="2081" y="10741"/>
                  </a:cubicBezTo>
                  <a:cubicBezTo>
                    <a:pt x="1968" y="10741"/>
                    <a:pt x="1855" y="10818"/>
                    <a:pt x="1863" y="10972"/>
                  </a:cubicBezTo>
                  <a:lnTo>
                    <a:pt x="1863" y="12473"/>
                  </a:lnTo>
                  <a:cubicBezTo>
                    <a:pt x="1863" y="12487"/>
                    <a:pt x="1863" y="12502"/>
                    <a:pt x="1867" y="12511"/>
                  </a:cubicBezTo>
                  <a:lnTo>
                    <a:pt x="1867" y="12516"/>
                  </a:lnTo>
                  <a:cubicBezTo>
                    <a:pt x="1863" y="12531"/>
                    <a:pt x="1863" y="12540"/>
                    <a:pt x="1863" y="12555"/>
                  </a:cubicBezTo>
                  <a:lnTo>
                    <a:pt x="1863" y="12882"/>
                  </a:lnTo>
                  <a:cubicBezTo>
                    <a:pt x="1843" y="12959"/>
                    <a:pt x="1776" y="13017"/>
                    <a:pt x="1694" y="13017"/>
                  </a:cubicBezTo>
                  <a:lnTo>
                    <a:pt x="1680" y="13017"/>
                  </a:lnTo>
                  <a:cubicBezTo>
                    <a:pt x="1588" y="13017"/>
                    <a:pt x="1511" y="12940"/>
                    <a:pt x="1511" y="12848"/>
                  </a:cubicBezTo>
                  <a:lnTo>
                    <a:pt x="1511" y="10972"/>
                  </a:lnTo>
                  <a:cubicBezTo>
                    <a:pt x="1504" y="10832"/>
                    <a:pt x="1398" y="10762"/>
                    <a:pt x="1292" y="10762"/>
                  </a:cubicBezTo>
                  <a:cubicBezTo>
                    <a:pt x="1187" y="10762"/>
                    <a:pt x="1081" y="10832"/>
                    <a:pt x="1073" y="10972"/>
                  </a:cubicBezTo>
                  <a:lnTo>
                    <a:pt x="1073" y="11915"/>
                  </a:lnTo>
                  <a:cubicBezTo>
                    <a:pt x="1073" y="12006"/>
                    <a:pt x="996" y="12083"/>
                    <a:pt x="905" y="12083"/>
                  </a:cubicBezTo>
                  <a:lnTo>
                    <a:pt x="891" y="12083"/>
                  </a:lnTo>
                  <a:cubicBezTo>
                    <a:pt x="794" y="12083"/>
                    <a:pt x="717" y="12006"/>
                    <a:pt x="717" y="11915"/>
                  </a:cubicBezTo>
                  <a:lnTo>
                    <a:pt x="717" y="10794"/>
                  </a:lnTo>
                  <a:cubicBezTo>
                    <a:pt x="708" y="10178"/>
                    <a:pt x="828" y="9230"/>
                    <a:pt x="1141" y="9047"/>
                  </a:cubicBezTo>
                  <a:cubicBezTo>
                    <a:pt x="1208" y="9008"/>
                    <a:pt x="1247" y="8936"/>
                    <a:pt x="1247" y="8859"/>
                  </a:cubicBezTo>
                  <a:lnTo>
                    <a:pt x="1247" y="8065"/>
                  </a:lnTo>
                  <a:close/>
                  <a:moveTo>
                    <a:pt x="11342" y="1"/>
                  </a:moveTo>
                  <a:cubicBezTo>
                    <a:pt x="11258" y="256"/>
                    <a:pt x="11020" y="415"/>
                    <a:pt x="10767" y="415"/>
                  </a:cubicBezTo>
                  <a:cubicBezTo>
                    <a:pt x="10701" y="415"/>
                    <a:pt x="10633" y="404"/>
                    <a:pt x="10567" y="381"/>
                  </a:cubicBezTo>
                  <a:lnTo>
                    <a:pt x="10548" y="381"/>
                  </a:lnTo>
                  <a:cubicBezTo>
                    <a:pt x="10447" y="381"/>
                    <a:pt x="10346" y="410"/>
                    <a:pt x="10254" y="458"/>
                  </a:cubicBezTo>
                  <a:lnTo>
                    <a:pt x="5986" y="458"/>
                  </a:lnTo>
                  <a:cubicBezTo>
                    <a:pt x="5866" y="458"/>
                    <a:pt x="5765" y="559"/>
                    <a:pt x="5765" y="679"/>
                  </a:cubicBezTo>
                  <a:lnTo>
                    <a:pt x="5765" y="814"/>
                  </a:lnTo>
                  <a:lnTo>
                    <a:pt x="5086" y="814"/>
                  </a:lnTo>
                  <a:cubicBezTo>
                    <a:pt x="4880" y="578"/>
                    <a:pt x="4495" y="424"/>
                    <a:pt x="3912" y="343"/>
                  </a:cubicBezTo>
                  <a:cubicBezTo>
                    <a:pt x="3619" y="304"/>
                    <a:pt x="3325" y="285"/>
                    <a:pt x="3032" y="285"/>
                  </a:cubicBezTo>
                  <a:lnTo>
                    <a:pt x="1915" y="285"/>
                  </a:lnTo>
                  <a:cubicBezTo>
                    <a:pt x="1583" y="290"/>
                    <a:pt x="1309" y="559"/>
                    <a:pt x="1309" y="896"/>
                  </a:cubicBezTo>
                  <a:lnTo>
                    <a:pt x="1309" y="910"/>
                  </a:lnTo>
                  <a:cubicBezTo>
                    <a:pt x="1309" y="968"/>
                    <a:pt x="1319" y="1026"/>
                    <a:pt x="1333" y="1079"/>
                  </a:cubicBezTo>
                  <a:lnTo>
                    <a:pt x="987" y="1079"/>
                  </a:lnTo>
                  <a:cubicBezTo>
                    <a:pt x="650" y="1079"/>
                    <a:pt x="381" y="1353"/>
                    <a:pt x="376" y="1685"/>
                  </a:cubicBezTo>
                  <a:lnTo>
                    <a:pt x="376" y="1704"/>
                  </a:lnTo>
                  <a:cubicBezTo>
                    <a:pt x="381" y="1772"/>
                    <a:pt x="390" y="1839"/>
                    <a:pt x="409" y="1902"/>
                  </a:cubicBezTo>
                  <a:cubicBezTo>
                    <a:pt x="164" y="1983"/>
                    <a:pt x="0" y="2214"/>
                    <a:pt x="0" y="2474"/>
                  </a:cubicBezTo>
                  <a:lnTo>
                    <a:pt x="0" y="2489"/>
                  </a:lnTo>
                  <a:cubicBezTo>
                    <a:pt x="0" y="2753"/>
                    <a:pt x="164" y="2984"/>
                    <a:pt x="414" y="3066"/>
                  </a:cubicBezTo>
                  <a:cubicBezTo>
                    <a:pt x="390" y="3133"/>
                    <a:pt x="376" y="3201"/>
                    <a:pt x="376" y="3268"/>
                  </a:cubicBezTo>
                  <a:lnTo>
                    <a:pt x="376" y="3283"/>
                  </a:lnTo>
                  <a:cubicBezTo>
                    <a:pt x="376" y="3388"/>
                    <a:pt x="405" y="3489"/>
                    <a:pt x="453" y="3576"/>
                  </a:cubicBezTo>
                  <a:lnTo>
                    <a:pt x="453" y="7849"/>
                  </a:lnTo>
                  <a:cubicBezTo>
                    <a:pt x="453" y="7969"/>
                    <a:pt x="554" y="8065"/>
                    <a:pt x="674" y="8065"/>
                  </a:cubicBezTo>
                  <a:lnTo>
                    <a:pt x="809" y="8065"/>
                  </a:lnTo>
                  <a:lnTo>
                    <a:pt x="809" y="8749"/>
                  </a:lnTo>
                  <a:cubicBezTo>
                    <a:pt x="573" y="8956"/>
                    <a:pt x="419" y="9340"/>
                    <a:pt x="337" y="9923"/>
                  </a:cubicBezTo>
                  <a:cubicBezTo>
                    <a:pt x="299" y="10216"/>
                    <a:pt x="279" y="10510"/>
                    <a:pt x="284" y="10803"/>
                  </a:cubicBezTo>
                  <a:lnTo>
                    <a:pt x="284" y="11915"/>
                  </a:lnTo>
                  <a:cubicBezTo>
                    <a:pt x="284" y="12252"/>
                    <a:pt x="554" y="12526"/>
                    <a:pt x="891" y="12526"/>
                  </a:cubicBezTo>
                  <a:lnTo>
                    <a:pt x="905" y="12526"/>
                  </a:lnTo>
                  <a:cubicBezTo>
                    <a:pt x="963" y="12526"/>
                    <a:pt x="1020" y="12516"/>
                    <a:pt x="1073" y="12502"/>
                  </a:cubicBezTo>
                  <a:lnTo>
                    <a:pt x="1073" y="12848"/>
                  </a:lnTo>
                  <a:cubicBezTo>
                    <a:pt x="1073" y="13185"/>
                    <a:pt x="1348" y="13455"/>
                    <a:pt x="1685" y="13455"/>
                  </a:cubicBezTo>
                  <a:lnTo>
                    <a:pt x="1699" y="13455"/>
                  </a:lnTo>
                  <a:cubicBezTo>
                    <a:pt x="1765" y="13431"/>
                    <a:pt x="1832" y="13421"/>
                    <a:pt x="1898" y="13421"/>
                  </a:cubicBezTo>
                  <a:cubicBezTo>
                    <a:pt x="2150" y="13421"/>
                    <a:pt x="2386" y="13579"/>
                    <a:pt x="2474" y="13835"/>
                  </a:cubicBezTo>
                  <a:lnTo>
                    <a:pt x="2488" y="13835"/>
                  </a:lnTo>
                  <a:cubicBezTo>
                    <a:pt x="2572" y="13579"/>
                    <a:pt x="2810" y="13421"/>
                    <a:pt x="3063" y="13421"/>
                  </a:cubicBezTo>
                  <a:cubicBezTo>
                    <a:pt x="3129" y="13421"/>
                    <a:pt x="3197" y="13431"/>
                    <a:pt x="3263" y="13455"/>
                  </a:cubicBezTo>
                  <a:lnTo>
                    <a:pt x="3277" y="13455"/>
                  </a:lnTo>
                  <a:cubicBezTo>
                    <a:pt x="3383" y="13455"/>
                    <a:pt x="3484" y="13430"/>
                    <a:pt x="3576" y="13378"/>
                  </a:cubicBezTo>
                  <a:lnTo>
                    <a:pt x="4365" y="13378"/>
                  </a:lnTo>
                  <a:cubicBezTo>
                    <a:pt x="4371" y="13378"/>
                    <a:pt x="4377" y="13378"/>
                    <a:pt x="4383" y="13378"/>
                  </a:cubicBezTo>
                  <a:cubicBezTo>
                    <a:pt x="4668" y="13378"/>
                    <a:pt x="4667" y="12939"/>
                    <a:pt x="4378" y="12939"/>
                  </a:cubicBezTo>
                  <a:cubicBezTo>
                    <a:pt x="4374" y="12939"/>
                    <a:pt x="4369" y="12939"/>
                    <a:pt x="4365" y="12940"/>
                  </a:cubicBezTo>
                  <a:lnTo>
                    <a:pt x="3879" y="12940"/>
                  </a:lnTo>
                  <a:cubicBezTo>
                    <a:pt x="3883" y="12911"/>
                    <a:pt x="3888" y="12877"/>
                    <a:pt x="3888" y="12848"/>
                  </a:cubicBezTo>
                  <a:lnTo>
                    <a:pt x="3888" y="11482"/>
                  </a:lnTo>
                  <a:cubicBezTo>
                    <a:pt x="4023" y="11636"/>
                    <a:pt x="4201" y="11742"/>
                    <a:pt x="4398" y="11794"/>
                  </a:cubicBezTo>
                  <a:cubicBezTo>
                    <a:pt x="4442" y="11804"/>
                    <a:pt x="4490" y="11809"/>
                    <a:pt x="4538" y="11809"/>
                  </a:cubicBezTo>
                  <a:cubicBezTo>
                    <a:pt x="4697" y="11809"/>
                    <a:pt x="4851" y="11751"/>
                    <a:pt x="4976" y="11645"/>
                  </a:cubicBezTo>
                  <a:lnTo>
                    <a:pt x="4981" y="11640"/>
                  </a:lnTo>
                  <a:cubicBezTo>
                    <a:pt x="5000" y="11626"/>
                    <a:pt x="5442" y="11231"/>
                    <a:pt x="4860" y="10428"/>
                  </a:cubicBezTo>
                  <a:cubicBezTo>
                    <a:pt x="4803" y="10351"/>
                    <a:pt x="4754" y="10274"/>
                    <a:pt x="4711" y="10187"/>
                  </a:cubicBezTo>
                  <a:lnTo>
                    <a:pt x="6660" y="10187"/>
                  </a:lnTo>
                  <a:lnTo>
                    <a:pt x="6660" y="12940"/>
                  </a:lnTo>
                  <a:lnTo>
                    <a:pt x="5048" y="12940"/>
                  </a:lnTo>
                  <a:cubicBezTo>
                    <a:pt x="4769" y="12954"/>
                    <a:pt x="4769" y="13363"/>
                    <a:pt x="5048" y="13378"/>
                  </a:cubicBezTo>
                  <a:lnTo>
                    <a:pt x="7844" y="13378"/>
                  </a:lnTo>
                  <a:cubicBezTo>
                    <a:pt x="7964" y="13378"/>
                    <a:pt x="8060" y="13281"/>
                    <a:pt x="8060" y="13161"/>
                  </a:cubicBezTo>
                  <a:lnTo>
                    <a:pt x="8060" y="13021"/>
                  </a:lnTo>
                  <a:lnTo>
                    <a:pt x="8743" y="13021"/>
                  </a:lnTo>
                  <a:cubicBezTo>
                    <a:pt x="8945" y="13257"/>
                    <a:pt x="9335" y="13416"/>
                    <a:pt x="9917" y="13493"/>
                  </a:cubicBezTo>
                  <a:cubicBezTo>
                    <a:pt x="10187" y="13532"/>
                    <a:pt x="10461" y="13551"/>
                    <a:pt x="10735" y="13551"/>
                  </a:cubicBezTo>
                  <a:lnTo>
                    <a:pt x="11909" y="13551"/>
                  </a:lnTo>
                  <a:cubicBezTo>
                    <a:pt x="12246" y="13551"/>
                    <a:pt x="12516" y="13276"/>
                    <a:pt x="12516" y="12944"/>
                  </a:cubicBezTo>
                  <a:lnTo>
                    <a:pt x="12516" y="12925"/>
                  </a:lnTo>
                  <a:cubicBezTo>
                    <a:pt x="12516" y="12872"/>
                    <a:pt x="12511" y="12815"/>
                    <a:pt x="12492" y="12757"/>
                  </a:cubicBezTo>
                  <a:lnTo>
                    <a:pt x="12843" y="12757"/>
                  </a:lnTo>
                  <a:cubicBezTo>
                    <a:pt x="13175" y="12757"/>
                    <a:pt x="13449" y="12487"/>
                    <a:pt x="13449" y="12151"/>
                  </a:cubicBezTo>
                  <a:lnTo>
                    <a:pt x="13449" y="12136"/>
                  </a:lnTo>
                  <a:cubicBezTo>
                    <a:pt x="13449" y="12069"/>
                    <a:pt x="13435" y="12001"/>
                    <a:pt x="13416" y="11939"/>
                  </a:cubicBezTo>
                  <a:cubicBezTo>
                    <a:pt x="13661" y="11852"/>
                    <a:pt x="13825" y="11621"/>
                    <a:pt x="13829" y="11361"/>
                  </a:cubicBezTo>
                  <a:lnTo>
                    <a:pt x="13829" y="11347"/>
                  </a:lnTo>
                  <a:cubicBezTo>
                    <a:pt x="13829" y="11087"/>
                    <a:pt x="13661" y="10851"/>
                    <a:pt x="13416" y="10770"/>
                  </a:cubicBezTo>
                  <a:cubicBezTo>
                    <a:pt x="13435" y="10702"/>
                    <a:pt x="13449" y="10635"/>
                    <a:pt x="13449" y="10567"/>
                  </a:cubicBezTo>
                  <a:lnTo>
                    <a:pt x="13449" y="10553"/>
                  </a:lnTo>
                  <a:cubicBezTo>
                    <a:pt x="13449" y="10447"/>
                    <a:pt x="13420" y="10346"/>
                    <a:pt x="13372" y="10260"/>
                  </a:cubicBezTo>
                  <a:lnTo>
                    <a:pt x="13372" y="10255"/>
                  </a:lnTo>
                  <a:lnTo>
                    <a:pt x="13372" y="8248"/>
                  </a:lnTo>
                  <a:cubicBezTo>
                    <a:pt x="13379" y="8094"/>
                    <a:pt x="13265" y="8017"/>
                    <a:pt x="13151" y="8017"/>
                  </a:cubicBezTo>
                  <a:cubicBezTo>
                    <a:pt x="13038" y="8017"/>
                    <a:pt x="12925" y="8094"/>
                    <a:pt x="12934" y="8248"/>
                  </a:cubicBezTo>
                  <a:lnTo>
                    <a:pt x="12934" y="9952"/>
                  </a:lnTo>
                  <a:cubicBezTo>
                    <a:pt x="12901" y="9947"/>
                    <a:pt x="12872" y="9947"/>
                    <a:pt x="12838" y="9947"/>
                  </a:cubicBezTo>
                  <a:lnTo>
                    <a:pt x="11476" y="9947"/>
                  </a:lnTo>
                  <a:cubicBezTo>
                    <a:pt x="11626" y="9807"/>
                    <a:pt x="11736" y="9629"/>
                    <a:pt x="11789" y="9437"/>
                  </a:cubicBezTo>
                  <a:cubicBezTo>
                    <a:pt x="11832" y="9230"/>
                    <a:pt x="11775" y="9018"/>
                    <a:pt x="11640" y="8859"/>
                  </a:cubicBezTo>
                  <a:lnTo>
                    <a:pt x="11635" y="8855"/>
                  </a:lnTo>
                  <a:cubicBezTo>
                    <a:pt x="11626" y="8843"/>
                    <a:pt x="11478" y="8673"/>
                    <a:pt x="11182" y="8673"/>
                  </a:cubicBezTo>
                  <a:cubicBezTo>
                    <a:pt x="10991" y="8673"/>
                    <a:pt x="10738" y="8744"/>
                    <a:pt x="10423" y="8975"/>
                  </a:cubicBezTo>
                  <a:cubicBezTo>
                    <a:pt x="10346" y="9028"/>
                    <a:pt x="10264" y="9081"/>
                    <a:pt x="10182" y="9119"/>
                  </a:cubicBezTo>
                  <a:lnTo>
                    <a:pt x="10182" y="7170"/>
                  </a:lnTo>
                  <a:lnTo>
                    <a:pt x="12934" y="7170"/>
                  </a:lnTo>
                  <a:lnTo>
                    <a:pt x="12934" y="7502"/>
                  </a:lnTo>
                  <a:cubicBezTo>
                    <a:pt x="12927" y="7656"/>
                    <a:pt x="13040" y="7733"/>
                    <a:pt x="13153" y="7733"/>
                  </a:cubicBezTo>
                  <a:cubicBezTo>
                    <a:pt x="13266" y="7733"/>
                    <a:pt x="13379" y="7656"/>
                    <a:pt x="13372" y="7502"/>
                  </a:cubicBezTo>
                  <a:lnTo>
                    <a:pt x="13372" y="5987"/>
                  </a:lnTo>
                  <a:cubicBezTo>
                    <a:pt x="13372" y="5866"/>
                    <a:pt x="13276" y="5770"/>
                    <a:pt x="13151" y="5770"/>
                  </a:cubicBezTo>
                  <a:lnTo>
                    <a:pt x="13016" y="5770"/>
                  </a:lnTo>
                  <a:lnTo>
                    <a:pt x="13016" y="5092"/>
                  </a:lnTo>
                  <a:cubicBezTo>
                    <a:pt x="13252" y="4885"/>
                    <a:pt x="13406" y="4495"/>
                    <a:pt x="13488" y="3913"/>
                  </a:cubicBezTo>
                  <a:cubicBezTo>
                    <a:pt x="13526" y="3624"/>
                    <a:pt x="13545" y="3331"/>
                    <a:pt x="13545" y="3037"/>
                  </a:cubicBezTo>
                  <a:lnTo>
                    <a:pt x="13545" y="1921"/>
                  </a:lnTo>
                  <a:cubicBezTo>
                    <a:pt x="13545" y="1584"/>
                    <a:pt x="13271" y="1315"/>
                    <a:pt x="12934" y="1315"/>
                  </a:cubicBezTo>
                  <a:lnTo>
                    <a:pt x="12920" y="1315"/>
                  </a:lnTo>
                  <a:cubicBezTo>
                    <a:pt x="12862" y="1315"/>
                    <a:pt x="12804" y="1319"/>
                    <a:pt x="12752" y="1339"/>
                  </a:cubicBezTo>
                  <a:lnTo>
                    <a:pt x="12752" y="987"/>
                  </a:lnTo>
                  <a:cubicBezTo>
                    <a:pt x="12752" y="655"/>
                    <a:pt x="12477" y="381"/>
                    <a:pt x="12145" y="381"/>
                  </a:cubicBezTo>
                  <a:lnTo>
                    <a:pt x="12131" y="381"/>
                  </a:lnTo>
                  <a:cubicBezTo>
                    <a:pt x="12065" y="404"/>
                    <a:pt x="11997" y="415"/>
                    <a:pt x="11931" y="415"/>
                  </a:cubicBezTo>
                  <a:cubicBezTo>
                    <a:pt x="11679" y="415"/>
                    <a:pt x="11444" y="256"/>
                    <a:pt x="11356"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7" name="Google Shape;14877;p93"/>
            <p:cNvSpPr/>
            <p:nvPr/>
          </p:nvSpPr>
          <p:spPr>
            <a:xfrm>
              <a:off x="8121836" y="3229316"/>
              <a:ext cx="19199" cy="11540"/>
            </a:xfrm>
            <a:custGeom>
              <a:avLst/>
              <a:gdLst/>
              <a:ahLst/>
              <a:cxnLst/>
              <a:rect l="l" t="t" r="r" b="b"/>
              <a:pathLst>
                <a:path w="732" h="440" extrusionOk="0">
                  <a:moveTo>
                    <a:pt x="290" y="1"/>
                  </a:moveTo>
                  <a:cubicBezTo>
                    <a:pt x="0" y="1"/>
                    <a:pt x="0" y="439"/>
                    <a:pt x="290" y="439"/>
                  </a:cubicBezTo>
                  <a:cubicBezTo>
                    <a:pt x="294" y="439"/>
                    <a:pt x="299" y="439"/>
                    <a:pt x="304" y="439"/>
                  </a:cubicBezTo>
                  <a:lnTo>
                    <a:pt x="458" y="439"/>
                  </a:lnTo>
                  <a:cubicBezTo>
                    <a:pt x="732" y="424"/>
                    <a:pt x="732" y="15"/>
                    <a:pt x="458" y="1"/>
                  </a:cubicBezTo>
                  <a:lnTo>
                    <a:pt x="304" y="1"/>
                  </a:lnTo>
                  <a:cubicBezTo>
                    <a:pt x="299" y="1"/>
                    <a:pt x="294" y="1"/>
                    <a:pt x="29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8" name="Google Shape;14878;p93"/>
            <p:cNvSpPr/>
            <p:nvPr/>
          </p:nvSpPr>
          <p:spPr>
            <a:xfrm>
              <a:off x="8102270" y="3229316"/>
              <a:ext cx="19225" cy="11540"/>
            </a:xfrm>
            <a:custGeom>
              <a:avLst/>
              <a:gdLst/>
              <a:ahLst/>
              <a:cxnLst/>
              <a:rect l="l" t="t" r="r" b="b"/>
              <a:pathLst>
                <a:path w="733" h="440" extrusionOk="0">
                  <a:moveTo>
                    <a:pt x="290" y="1"/>
                  </a:moveTo>
                  <a:cubicBezTo>
                    <a:pt x="0" y="1"/>
                    <a:pt x="0" y="439"/>
                    <a:pt x="290" y="439"/>
                  </a:cubicBezTo>
                  <a:cubicBezTo>
                    <a:pt x="295" y="439"/>
                    <a:pt x="299" y="439"/>
                    <a:pt x="304" y="439"/>
                  </a:cubicBezTo>
                  <a:lnTo>
                    <a:pt x="453" y="439"/>
                  </a:lnTo>
                  <a:cubicBezTo>
                    <a:pt x="732" y="424"/>
                    <a:pt x="732" y="15"/>
                    <a:pt x="453" y="1"/>
                  </a:cubicBezTo>
                  <a:lnTo>
                    <a:pt x="304" y="1"/>
                  </a:lnTo>
                  <a:cubicBezTo>
                    <a:pt x="299" y="1"/>
                    <a:pt x="295" y="1"/>
                    <a:pt x="29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79" name="Google Shape;14879;p93"/>
            <p:cNvSpPr/>
            <p:nvPr/>
          </p:nvSpPr>
          <p:spPr>
            <a:xfrm>
              <a:off x="8165610" y="2937299"/>
              <a:ext cx="19985" cy="11514"/>
            </a:xfrm>
            <a:custGeom>
              <a:avLst/>
              <a:gdLst/>
              <a:ahLst/>
              <a:cxnLst/>
              <a:rect l="l" t="t" r="r" b="b"/>
              <a:pathLst>
                <a:path w="762" h="439" extrusionOk="0">
                  <a:moveTo>
                    <a:pt x="286" y="0"/>
                  </a:moveTo>
                  <a:cubicBezTo>
                    <a:pt x="1" y="0"/>
                    <a:pt x="2" y="439"/>
                    <a:pt x="291" y="439"/>
                  </a:cubicBezTo>
                  <a:cubicBezTo>
                    <a:pt x="295" y="439"/>
                    <a:pt x="300" y="439"/>
                    <a:pt x="304" y="439"/>
                  </a:cubicBezTo>
                  <a:lnTo>
                    <a:pt x="458" y="439"/>
                  </a:lnTo>
                  <a:cubicBezTo>
                    <a:pt x="463" y="439"/>
                    <a:pt x="468" y="439"/>
                    <a:pt x="472" y="439"/>
                  </a:cubicBezTo>
                  <a:cubicBezTo>
                    <a:pt x="760" y="439"/>
                    <a:pt x="762" y="0"/>
                    <a:pt x="476" y="0"/>
                  </a:cubicBezTo>
                  <a:cubicBezTo>
                    <a:pt x="470" y="0"/>
                    <a:pt x="464" y="0"/>
                    <a:pt x="458" y="1"/>
                  </a:cubicBezTo>
                  <a:lnTo>
                    <a:pt x="304" y="1"/>
                  </a:lnTo>
                  <a:cubicBezTo>
                    <a:pt x="298" y="0"/>
                    <a:pt x="292" y="0"/>
                    <a:pt x="28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0" name="Google Shape;14880;p93"/>
            <p:cNvSpPr/>
            <p:nvPr/>
          </p:nvSpPr>
          <p:spPr>
            <a:xfrm>
              <a:off x="8185306" y="2937299"/>
              <a:ext cx="19854" cy="11514"/>
            </a:xfrm>
            <a:custGeom>
              <a:avLst/>
              <a:gdLst/>
              <a:ahLst/>
              <a:cxnLst/>
              <a:rect l="l" t="t" r="r" b="b"/>
              <a:pathLst>
                <a:path w="757" h="439" extrusionOk="0">
                  <a:moveTo>
                    <a:pt x="286" y="0"/>
                  </a:moveTo>
                  <a:cubicBezTo>
                    <a:pt x="1" y="0"/>
                    <a:pt x="2" y="439"/>
                    <a:pt x="290" y="439"/>
                  </a:cubicBezTo>
                  <a:cubicBezTo>
                    <a:pt x="295" y="439"/>
                    <a:pt x="299" y="439"/>
                    <a:pt x="304" y="439"/>
                  </a:cubicBezTo>
                  <a:lnTo>
                    <a:pt x="453" y="439"/>
                  </a:lnTo>
                  <a:cubicBezTo>
                    <a:pt x="458" y="439"/>
                    <a:pt x="462" y="439"/>
                    <a:pt x="467" y="439"/>
                  </a:cubicBezTo>
                  <a:cubicBezTo>
                    <a:pt x="755" y="439"/>
                    <a:pt x="756" y="0"/>
                    <a:pt x="471" y="0"/>
                  </a:cubicBezTo>
                  <a:cubicBezTo>
                    <a:pt x="465" y="0"/>
                    <a:pt x="459" y="0"/>
                    <a:pt x="453" y="1"/>
                  </a:cubicBezTo>
                  <a:lnTo>
                    <a:pt x="304" y="1"/>
                  </a:lnTo>
                  <a:cubicBezTo>
                    <a:pt x="298" y="0"/>
                    <a:pt x="292" y="0"/>
                    <a:pt x="286"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81" name="Google Shape;14881;p93"/>
          <p:cNvGrpSpPr/>
          <p:nvPr/>
        </p:nvGrpSpPr>
        <p:grpSpPr>
          <a:xfrm>
            <a:off x="8040058" y="3621746"/>
            <a:ext cx="301275" cy="365480"/>
            <a:chOff x="8040058" y="3806321"/>
            <a:chExt cx="301275" cy="365480"/>
          </a:xfrm>
        </p:grpSpPr>
        <p:sp>
          <p:nvSpPr>
            <p:cNvPr id="14882" name="Google Shape;14882;p93"/>
            <p:cNvSpPr/>
            <p:nvPr/>
          </p:nvSpPr>
          <p:spPr>
            <a:xfrm>
              <a:off x="8045488" y="3842541"/>
              <a:ext cx="290417" cy="323962"/>
            </a:xfrm>
            <a:custGeom>
              <a:avLst/>
              <a:gdLst/>
              <a:ahLst/>
              <a:cxnLst/>
              <a:rect l="l" t="t" r="r" b="b"/>
              <a:pathLst>
                <a:path w="11073" h="12352" extrusionOk="0">
                  <a:moveTo>
                    <a:pt x="2454" y="0"/>
                  </a:moveTo>
                  <a:lnTo>
                    <a:pt x="0" y="1001"/>
                  </a:lnTo>
                  <a:lnTo>
                    <a:pt x="0" y="3171"/>
                  </a:lnTo>
                  <a:lnTo>
                    <a:pt x="0" y="3854"/>
                  </a:lnTo>
                  <a:lnTo>
                    <a:pt x="0" y="12352"/>
                  </a:lnTo>
                  <a:lnTo>
                    <a:pt x="11072" y="12352"/>
                  </a:lnTo>
                  <a:lnTo>
                    <a:pt x="11072" y="1001"/>
                  </a:lnTo>
                  <a:lnTo>
                    <a:pt x="8613" y="0"/>
                  </a:lnTo>
                  <a:lnTo>
                    <a:pt x="8589" y="0"/>
                  </a:lnTo>
                  <a:lnTo>
                    <a:pt x="7175" y="2262"/>
                  </a:lnTo>
                  <a:lnTo>
                    <a:pt x="6852" y="1925"/>
                  </a:lnTo>
                  <a:lnTo>
                    <a:pt x="6203" y="2685"/>
                  </a:lnTo>
                  <a:lnTo>
                    <a:pt x="7507" y="9397"/>
                  </a:lnTo>
                  <a:lnTo>
                    <a:pt x="5534" y="11313"/>
                  </a:lnTo>
                  <a:lnTo>
                    <a:pt x="3566" y="9397"/>
                  </a:lnTo>
                  <a:lnTo>
                    <a:pt x="4870" y="2685"/>
                  </a:lnTo>
                  <a:lnTo>
                    <a:pt x="4220" y="1925"/>
                  </a:lnTo>
                  <a:lnTo>
                    <a:pt x="3893" y="2262"/>
                  </a:lnTo>
                  <a:lnTo>
                    <a:pt x="2483" y="0"/>
                  </a:lnTo>
                  <a:close/>
                </a:path>
              </a:pathLst>
            </a:custGeom>
            <a:solidFill>
              <a:srgbClr val="A9B4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3" name="Google Shape;14883;p93"/>
            <p:cNvSpPr/>
            <p:nvPr/>
          </p:nvSpPr>
          <p:spPr>
            <a:xfrm>
              <a:off x="8321480" y="3862972"/>
              <a:ext cx="14425" cy="303531"/>
            </a:xfrm>
            <a:custGeom>
              <a:avLst/>
              <a:gdLst/>
              <a:ahLst/>
              <a:cxnLst/>
              <a:rect l="l" t="t" r="r" b="b"/>
              <a:pathLst>
                <a:path w="550" h="11573" extrusionOk="0">
                  <a:moveTo>
                    <a:pt x="1" y="1"/>
                  </a:moveTo>
                  <a:lnTo>
                    <a:pt x="1" y="11573"/>
                  </a:lnTo>
                  <a:lnTo>
                    <a:pt x="549" y="11573"/>
                  </a:lnTo>
                  <a:lnTo>
                    <a:pt x="549" y="222"/>
                  </a:lnTo>
                  <a:lnTo>
                    <a:pt x="1" y="1"/>
                  </a:lnTo>
                  <a:close/>
                </a:path>
              </a:pathLst>
            </a:custGeom>
            <a:solidFill>
              <a:srgbClr val="839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4" name="Google Shape;14884;p93"/>
            <p:cNvSpPr/>
            <p:nvPr/>
          </p:nvSpPr>
          <p:spPr>
            <a:xfrm>
              <a:off x="8156168" y="3857806"/>
              <a:ext cx="69057" cy="55183"/>
            </a:xfrm>
            <a:custGeom>
              <a:avLst/>
              <a:gdLst/>
              <a:ahLst/>
              <a:cxnLst/>
              <a:rect l="l" t="t" r="r" b="b"/>
              <a:pathLst>
                <a:path w="2633" h="2104" extrusionOk="0">
                  <a:moveTo>
                    <a:pt x="1314" y="0"/>
                  </a:moveTo>
                  <a:lnTo>
                    <a:pt x="0" y="1343"/>
                  </a:lnTo>
                  <a:lnTo>
                    <a:pt x="650" y="2103"/>
                  </a:lnTo>
                  <a:lnTo>
                    <a:pt x="1983" y="2103"/>
                  </a:lnTo>
                  <a:lnTo>
                    <a:pt x="2632" y="1343"/>
                  </a:lnTo>
                  <a:lnTo>
                    <a:pt x="1314" y="0"/>
                  </a:ln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5" name="Google Shape;14885;p93"/>
            <p:cNvSpPr/>
            <p:nvPr/>
          </p:nvSpPr>
          <p:spPr>
            <a:xfrm>
              <a:off x="8193778" y="3884426"/>
              <a:ext cx="31447" cy="28562"/>
            </a:xfrm>
            <a:custGeom>
              <a:avLst/>
              <a:gdLst/>
              <a:ahLst/>
              <a:cxnLst/>
              <a:rect l="l" t="t" r="r" b="b"/>
              <a:pathLst>
                <a:path w="1199" h="1089" extrusionOk="0">
                  <a:moveTo>
                    <a:pt x="871" y="1"/>
                  </a:moveTo>
                  <a:lnTo>
                    <a:pt x="0" y="1088"/>
                  </a:lnTo>
                  <a:lnTo>
                    <a:pt x="549" y="1088"/>
                  </a:lnTo>
                  <a:lnTo>
                    <a:pt x="1198" y="328"/>
                  </a:lnTo>
                  <a:lnTo>
                    <a:pt x="871" y="1"/>
                  </a:ln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6" name="Google Shape;14886;p93"/>
            <p:cNvSpPr/>
            <p:nvPr/>
          </p:nvSpPr>
          <p:spPr>
            <a:xfrm>
              <a:off x="8138989" y="3912962"/>
              <a:ext cx="103389" cy="226291"/>
            </a:xfrm>
            <a:custGeom>
              <a:avLst/>
              <a:gdLst/>
              <a:ahLst/>
              <a:cxnLst/>
              <a:rect l="l" t="t" r="r" b="b"/>
              <a:pathLst>
                <a:path w="3942" h="8628" extrusionOk="0">
                  <a:moveTo>
                    <a:pt x="1305" y="0"/>
                  </a:moveTo>
                  <a:lnTo>
                    <a:pt x="727" y="2969"/>
                  </a:lnTo>
                  <a:lnTo>
                    <a:pt x="602" y="3599"/>
                  </a:lnTo>
                  <a:lnTo>
                    <a:pt x="1" y="6712"/>
                  </a:lnTo>
                  <a:lnTo>
                    <a:pt x="1969" y="8628"/>
                  </a:lnTo>
                  <a:lnTo>
                    <a:pt x="3942" y="6712"/>
                  </a:lnTo>
                  <a:lnTo>
                    <a:pt x="2638" y="0"/>
                  </a:lnTo>
                  <a:close/>
                </a:path>
              </a:pathLst>
            </a:custGeom>
            <a:solidFill>
              <a:srgbClr val="98A9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7" name="Google Shape;14887;p93"/>
            <p:cNvSpPr/>
            <p:nvPr/>
          </p:nvSpPr>
          <p:spPr>
            <a:xfrm>
              <a:off x="8183549" y="3912962"/>
              <a:ext cx="58828" cy="226291"/>
            </a:xfrm>
            <a:custGeom>
              <a:avLst/>
              <a:gdLst/>
              <a:ahLst/>
              <a:cxnLst/>
              <a:rect l="l" t="t" r="r" b="b"/>
              <a:pathLst>
                <a:path w="2243" h="8628" extrusionOk="0">
                  <a:moveTo>
                    <a:pt x="390" y="0"/>
                  </a:moveTo>
                  <a:lnTo>
                    <a:pt x="1694" y="6712"/>
                  </a:lnTo>
                  <a:lnTo>
                    <a:pt x="0" y="8363"/>
                  </a:lnTo>
                  <a:lnTo>
                    <a:pt x="270" y="8628"/>
                  </a:lnTo>
                  <a:lnTo>
                    <a:pt x="2243" y="6712"/>
                  </a:lnTo>
                  <a:lnTo>
                    <a:pt x="939" y="0"/>
                  </a:lnTo>
                  <a:close/>
                </a:path>
              </a:pathLst>
            </a:custGeom>
            <a:solidFill>
              <a:srgbClr val="8599A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8" name="Google Shape;14888;p93"/>
            <p:cNvSpPr/>
            <p:nvPr/>
          </p:nvSpPr>
          <p:spPr>
            <a:xfrm>
              <a:off x="8109850" y="3811488"/>
              <a:ext cx="80781" cy="90380"/>
            </a:xfrm>
            <a:custGeom>
              <a:avLst/>
              <a:gdLst/>
              <a:ahLst/>
              <a:cxnLst/>
              <a:rect l="l" t="t" r="r" b="b"/>
              <a:pathLst>
                <a:path w="3080" h="3446" extrusionOk="0">
                  <a:moveTo>
                    <a:pt x="458" y="1"/>
                  </a:moveTo>
                  <a:lnTo>
                    <a:pt x="0" y="1141"/>
                  </a:lnTo>
                  <a:lnTo>
                    <a:pt x="1439" y="3446"/>
                  </a:lnTo>
                  <a:lnTo>
                    <a:pt x="3080" y="1766"/>
                  </a:lnTo>
                  <a:lnTo>
                    <a:pt x="458" y="1"/>
                  </a:lnTo>
                  <a:close/>
                </a:path>
              </a:pathLst>
            </a:custGeom>
            <a:solidFill>
              <a:srgbClr val="839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89" name="Google Shape;14889;p93"/>
            <p:cNvSpPr/>
            <p:nvPr/>
          </p:nvSpPr>
          <p:spPr>
            <a:xfrm>
              <a:off x="8190604" y="3811488"/>
              <a:ext cx="80807" cy="90380"/>
            </a:xfrm>
            <a:custGeom>
              <a:avLst/>
              <a:gdLst/>
              <a:ahLst/>
              <a:cxnLst/>
              <a:rect l="l" t="t" r="r" b="b"/>
              <a:pathLst>
                <a:path w="3081" h="3446" extrusionOk="0">
                  <a:moveTo>
                    <a:pt x="2628" y="1"/>
                  </a:moveTo>
                  <a:lnTo>
                    <a:pt x="1" y="1766"/>
                  </a:lnTo>
                  <a:lnTo>
                    <a:pt x="1642" y="3446"/>
                  </a:lnTo>
                  <a:lnTo>
                    <a:pt x="3080" y="1141"/>
                  </a:lnTo>
                  <a:lnTo>
                    <a:pt x="2628" y="1"/>
                  </a:lnTo>
                  <a:close/>
                </a:path>
              </a:pathLst>
            </a:custGeom>
            <a:solidFill>
              <a:srgbClr val="8394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0" name="Google Shape;14890;p93"/>
            <p:cNvSpPr/>
            <p:nvPr/>
          </p:nvSpPr>
          <p:spPr>
            <a:xfrm>
              <a:off x="8121836" y="3811488"/>
              <a:ext cx="137721" cy="46344"/>
            </a:xfrm>
            <a:custGeom>
              <a:avLst/>
              <a:gdLst/>
              <a:ahLst/>
              <a:cxnLst/>
              <a:rect l="l" t="t" r="r" b="b"/>
              <a:pathLst>
                <a:path w="5251" h="1767" extrusionOk="0">
                  <a:moveTo>
                    <a:pt x="1" y="1"/>
                  </a:moveTo>
                  <a:lnTo>
                    <a:pt x="2623" y="1766"/>
                  </a:lnTo>
                  <a:lnTo>
                    <a:pt x="5250" y="1"/>
                  </a:lnTo>
                  <a:close/>
                </a:path>
              </a:pathLst>
            </a:custGeom>
            <a:solidFill>
              <a:srgbClr val="5F758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1" name="Google Shape;14891;p93"/>
            <p:cNvSpPr/>
            <p:nvPr/>
          </p:nvSpPr>
          <p:spPr>
            <a:xfrm>
              <a:off x="8040321" y="3806321"/>
              <a:ext cx="301013" cy="338728"/>
            </a:xfrm>
            <a:custGeom>
              <a:avLst/>
              <a:gdLst/>
              <a:ahLst/>
              <a:cxnLst/>
              <a:rect l="l" t="t" r="r" b="b"/>
              <a:pathLst>
                <a:path w="11477" h="12915" extrusionOk="0">
                  <a:moveTo>
                    <a:pt x="7689" y="400"/>
                  </a:moveTo>
                  <a:lnTo>
                    <a:pt x="5736" y="1718"/>
                  </a:lnTo>
                  <a:lnTo>
                    <a:pt x="3782" y="400"/>
                  </a:lnTo>
                  <a:close/>
                  <a:moveTo>
                    <a:pt x="3205" y="510"/>
                  </a:moveTo>
                  <a:lnTo>
                    <a:pt x="4682" y="1501"/>
                  </a:lnTo>
                  <a:lnTo>
                    <a:pt x="5413" y="1997"/>
                  </a:lnTo>
                  <a:lnTo>
                    <a:pt x="5178" y="2238"/>
                  </a:lnTo>
                  <a:lnTo>
                    <a:pt x="4129" y="3311"/>
                  </a:lnTo>
                  <a:lnTo>
                    <a:pt x="2882" y="1319"/>
                  </a:lnTo>
                  <a:lnTo>
                    <a:pt x="3205" y="510"/>
                  </a:lnTo>
                  <a:close/>
                  <a:moveTo>
                    <a:pt x="8262" y="505"/>
                  </a:moveTo>
                  <a:lnTo>
                    <a:pt x="8584" y="1319"/>
                  </a:lnTo>
                  <a:lnTo>
                    <a:pt x="7338" y="3311"/>
                  </a:lnTo>
                  <a:lnTo>
                    <a:pt x="7194" y="3162"/>
                  </a:lnTo>
                  <a:lnTo>
                    <a:pt x="6053" y="1997"/>
                  </a:lnTo>
                  <a:lnTo>
                    <a:pt x="6785" y="1501"/>
                  </a:lnTo>
                  <a:lnTo>
                    <a:pt x="8262" y="505"/>
                  </a:lnTo>
                  <a:close/>
                  <a:moveTo>
                    <a:pt x="5736" y="2257"/>
                  </a:moveTo>
                  <a:lnTo>
                    <a:pt x="5919" y="2445"/>
                  </a:lnTo>
                  <a:lnTo>
                    <a:pt x="6770" y="3316"/>
                  </a:lnTo>
                  <a:lnTo>
                    <a:pt x="6308" y="3859"/>
                  </a:lnTo>
                  <a:lnTo>
                    <a:pt x="5163" y="3859"/>
                  </a:lnTo>
                  <a:lnTo>
                    <a:pt x="5043" y="3720"/>
                  </a:lnTo>
                  <a:lnTo>
                    <a:pt x="4696" y="3316"/>
                  </a:lnTo>
                  <a:lnTo>
                    <a:pt x="5033" y="2969"/>
                  </a:lnTo>
                  <a:lnTo>
                    <a:pt x="5736" y="2257"/>
                  </a:lnTo>
                  <a:close/>
                  <a:moveTo>
                    <a:pt x="3075" y="0"/>
                  </a:moveTo>
                  <a:cubicBezTo>
                    <a:pt x="3065" y="0"/>
                    <a:pt x="3060" y="0"/>
                    <a:pt x="3051" y="5"/>
                  </a:cubicBezTo>
                  <a:lnTo>
                    <a:pt x="3046" y="5"/>
                  </a:lnTo>
                  <a:lnTo>
                    <a:pt x="3022" y="15"/>
                  </a:lnTo>
                  <a:lnTo>
                    <a:pt x="3017" y="19"/>
                  </a:lnTo>
                  <a:cubicBezTo>
                    <a:pt x="3007" y="19"/>
                    <a:pt x="2998" y="24"/>
                    <a:pt x="2993" y="34"/>
                  </a:cubicBezTo>
                  <a:cubicBezTo>
                    <a:pt x="2983" y="39"/>
                    <a:pt x="2979" y="44"/>
                    <a:pt x="2974" y="48"/>
                  </a:cubicBezTo>
                  <a:lnTo>
                    <a:pt x="2964" y="58"/>
                  </a:lnTo>
                  <a:cubicBezTo>
                    <a:pt x="2959" y="63"/>
                    <a:pt x="2955" y="68"/>
                    <a:pt x="2950" y="72"/>
                  </a:cubicBezTo>
                  <a:lnTo>
                    <a:pt x="2950" y="77"/>
                  </a:lnTo>
                  <a:cubicBezTo>
                    <a:pt x="2945" y="87"/>
                    <a:pt x="2940" y="92"/>
                    <a:pt x="2935" y="101"/>
                  </a:cubicBezTo>
                  <a:lnTo>
                    <a:pt x="2930" y="111"/>
                  </a:lnTo>
                  <a:lnTo>
                    <a:pt x="2926" y="121"/>
                  </a:lnTo>
                  <a:lnTo>
                    <a:pt x="2483" y="1232"/>
                  </a:lnTo>
                  <a:lnTo>
                    <a:pt x="125" y="2194"/>
                  </a:lnTo>
                  <a:cubicBezTo>
                    <a:pt x="48" y="2223"/>
                    <a:pt x="0" y="2300"/>
                    <a:pt x="0" y="2382"/>
                  </a:cubicBezTo>
                  <a:lnTo>
                    <a:pt x="0" y="4552"/>
                  </a:lnTo>
                  <a:cubicBezTo>
                    <a:pt x="0" y="4689"/>
                    <a:pt x="102" y="4758"/>
                    <a:pt x="205" y="4758"/>
                  </a:cubicBezTo>
                  <a:cubicBezTo>
                    <a:pt x="307" y="4758"/>
                    <a:pt x="409" y="4689"/>
                    <a:pt x="409" y="4552"/>
                  </a:cubicBezTo>
                  <a:lnTo>
                    <a:pt x="409" y="2522"/>
                  </a:lnTo>
                  <a:lnTo>
                    <a:pt x="2598" y="1627"/>
                  </a:lnTo>
                  <a:lnTo>
                    <a:pt x="3922" y="3749"/>
                  </a:lnTo>
                  <a:cubicBezTo>
                    <a:pt x="3955" y="3801"/>
                    <a:pt x="4013" y="3835"/>
                    <a:pt x="4076" y="3845"/>
                  </a:cubicBezTo>
                  <a:lnTo>
                    <a:pt x="4148" y="3845"/>
                  </a:lnTo>
                  <a:lnTo>
                    <a:pt x="4162" y="3840"/>
                  </a:lnTo>
                  <a:lnTo>
                    <a:pt x="4172" y="3840"/>
                  </a:lnTo>
                  <a:lnTo>
                    <a:pt x="4182" y="3835"/>
                  </a:lnTo>
                  <a:lnTo>
                    <a:pt x="4191" y="3830"/>
                  </a:lnTo>
                  <a:lnTo>
                    <a:pt x="4201" y="3821"/>
                  </a:lnTo>
                  <a:lnTo>
                    <a:pt x="4210" y="3821"/>
                  </a:lnTo>
                  <a:lnTo>
                    <a:pt x="4220" y="3811"/>
                  </a:lnTo>
                  <a:lnTo>
                    <a:pt x="4225" y="3806"/>
                  </a:lnTo>
                  <a:lnTo>
                    <a:pt x="4244" y="3792"/>
                  </a:lnTo>
                  <a:lnTo>
                    <a:pt x="4412" y="3619"/>
                  </a:lnTo>
                  <a:lnTo>
                    <a:pt x="4850" y="4129"/>
                  </a:lnTo>
                  <a:lnTo>
                    <a:pt x="4292" y="7006"/>
                  </a:lnTo>
                  <a:cubicBezTo>
                    <a:pt x="4273" y="7117"/>
                    <a:pt x="4345" y="7223"/>
                    <a:pt x="4456" y="7247"/>
                  </a:cubicBezTo>
                  <a:lnTo>
                    <a:pt x="4562" y="7247"/>
                  </a:lnTo>
                  <a:lnTo>
                    <a:pt x="4571" y="7242"/>
                  </a:lnTo>
                  <a:lnTo>
                    <a:pt x="4576" y="7242"/>
                  </a:lnTo>
                  <a:lnTo>
                    <a:pt x="4586" y="7237"/>
                  </a:lnTo>
                  <a:lnTo>
                    <a:pt x="4595" y="7232"/>
                  </a:lnTo>
                  <a:lnTo>
                    <a:pt x="4605" y="7227"/>
                  </a:lnTo>
                  <a:lnTo>
                    <a:pt x="4610" y="7223"/>
                  </a:lnTo>
                  <a:lnTo>
                    <a:pt x="4624" y="7213"/>
                  </a:lnTo>
                  <a:lnTo>
                    <a:pt x="4629" y="7208"/>
                  </a:lnTo>
                  <a:lnTo>
                    <a:pt x="4639" y="7199"/>
                  </a:lnTo>
                  <a:lnTo>
                    <a:pt x="4643" y="7194"/>
                  </a:lnTo>
                  <a:lnTo>
                    <a:pt x="4648" y="7184"/>
                  </a:lnTo>
                  <a:lnTo>
                    <a:pt x="4653" y="7179"/>
                  </a:lnTo>
                  <a:lnTo>
                    <a:pt x="4663" y="7170"/>
                  </a:lnTo>
                  <a:lnTo>
                    <a:pt x="4668" y="7165"/>
                  </a:lnTo>
                  <a:lnTo>
                    <a:pt x="4672" y="7155"/>
                  </a:lnTo>
                  <a:lnTo>
                    <a:pt x="4677" y="7146"/>
                  </a:lnTo>
                  <a:lnTo>
                    <a:pt x="4682" y="7136"/>
                  </a:lnTo>
                  <a:lnTo>
                    <a:pt x="4682" y="7131"/>
                  </a:lnTo>
                  <a:lnTo>
                    <a:pt x="4687" y="7117"/>
                  </a:lnTo>
                  <a:lnTo>
                    <a:pt x="4687" y="7112"/>
                  </a:lnTo>
                  <a:cubicBezTo>
                    <a:pt x="4687" y="7107"/>
                    <a:pt x="4692" y="7098"/>
                    <a:pt x="4692" y="7093"/>
                  </a:cubicBezTo>
                  <a:lnTo>
                    <a:pt x="5235" y="4287"/>
                  </a:lnTo>
                  <a:lnTo>
                    <a:pt x="6231" y="4287"/>
                  </a:lnTo>
                  <a:lnTo>
                    <a:pt x="7482" y="10726"/>
                  </a:lnTo>
                  <a:lnTo>
                    <a:pt x="5736" y="12424"/>
                  </a:lnTo>
                  <a:lnTo>
                    <a:pt x="3984" y="10726"/>
                  </a:lnTo>
                  <a:lnTo>
                    <a:pt x="4571" y="7718"/>
                  </a:lnTo>
                  <a:cubicBezTo>
                    <a:pt x="4602" y="7567"/>
                    <a:pt x="4482" y="7475"/>
                    <a:pt x="4364" y="7475"/>
                  </a:cubicBezTo>
                  <a:cubicBezTo>
                    <a:pt x="4276" y="7475"/>
                    <a:pt x="4190" y="7526"/>
                    <a:pt x="4167" y="7641"/>
                  </a:cubicBezTo>
                  <a:lnTo>
                    <a:pt x="3561" y="10759"/>
                  </a:lnTo>
                  <a:cubicBezTo>
                    <a:pt x="3551" y="10827"/>
                    <a:pt x="3570" y="10894"/>
                    <a:pt x="3623" y="10942"/>
                  </a:cubicBezTo>
                  <a:lnTo>
                    <a:pt x="5596" y="12857"/>
                  </a:lnTo>
                  <a:cubicBezTo>
                    <a:pt x="5635" y="12896"/>
                    <a:pt x="5685" y="12915"/>
                    <a:pt x="5736" y="12915"/>
                  </a:cubicBezTo>
                  <a:cubicBezTo>
                    <a:pt x="5787" y="12915"/>
                    <a:pt x="5839" y="12896"/>
                    <a:pt x="5880" y="12857"/>
                  </a:cubicBezTo>
                  <a:lnTo>
                    <a:pt x="7848" y="10942"/>
                  </a:lnTo>
                  <a:cubicBezTo>
                    <a:pt x="7901" y="10894"/>
                    <a:pt x="7925" y="10827"/>
                    <a:pt x="7911" y="10759"/>
                  </a:cubicBezTo>
                  <a:lnTo>
                    <a:pt x="6626" y="4143"/>
                  </a:lnTo>
                  <a:lnTo>
                    <a:pt x="6713" y="4042"/>
                  </a:lnTo>
                  <a:lnTo>
                    <a:pt x="7064" y="3628"/>
                  </a:lnTo>
                  <a:lnTo>
                    <a:pt x="7232" y="3801"/>
                  </a:lnTo>
                  <a:lnTo>
                    <a:pt x="7251" y="3816"/>
                  </a:lnTo>
                  <a:lnTo>
                    <a:pt x="7256" y="3821"/>
                  </a:lnTo>
                  <a:lnTo>
                    <a:pt x="7266" y="3830"/>
                  </a:lnTo>
                  <a:lnTo>
                    <a:pt x="7275" y="3835"/>
                  </a:lnTo>
                  <a:lnTo>
                    <a:pt x="7285" y="3840"/>
                  </a:lnTo>
                  <a:lnTo>
                    <a:pt x="7295" y="3845"/>
                  </a:lnTo>
                  <a:lnTo>
                    <a:pt x="7304" y="3850"/>
                  </a:lnTo>
                  <a:lnTo>
                    <a:pt x="7314" y="3850"/>
                  </a:lnTo>
                  <a:lnTo>
                    <a:pt x="7328" y="3854"/>
                  </a:lnTo>
                  <a:lnTo>
                    <a:pt x="7401" y="3854"/>
                  </a:lnTo>
                  <a:cubicBezTo>
                    <a:pt x="7463" y="3850"/>
                    <a:pt x="7521" y="3811"/>
                    <a:pt x="7555" y="3758"/>
                  </a:cubicBezTo>
                  <a:lnTo>
                    <a:pt x="8878" y="1636"/>
                  </a:lnTo>
                  <a:lnTo>
                    <a:pt x="11067" y="2531"/>
                  </a:lnTo>
                  <a:lnTo>
                    <a:pt x="11067" y="10268"/>
                  </a:lnTo>
                  <a:cubicBezTo>
                    <a:pt x="11067" y="10403"/>
                    <a:pt x="11169" y="10471"/>
                    <a:pt x="11272" y="10471"/>
                  </a:cubicBezTo>
                  <a:cubicBezTo>
                    <a:pt x="11374" y="10471"/>
                    <a:pt x="11476" y="10403"/>
                    <a:pt x="11476" y="10268"/>
                  </a:cubicBezTo>
                  <a:lnTo>
                    <a:pt x="11476" y="2382"/>
                  </a:lnTo>
                  <a:cubicBezTo>
                    <a:pt x="11476" y="2300"/>
                    <a:pt x="11423" y="2223"/>
                    <a:pt x="11346" y="2194"/>
                  </a:cubicBezTo>
                  <a:lnTo>
                    <a:pt x="8993" y="1232"/>
                  </a:lnTo>
                  <a:lnTo>
                    <a:pt x="8546" y="121"/>
                  </a:lnTo>
                  <a:lnTo>
                    <a:pt x="8541" y="111"/>
                  </a:lnTo>
                  <a:lnTo>
                    <a:pt x="8541" y="101"/>
                  </a:lnTo>
                  <a:cubicBezTo>
                    <a:pt x="8536" y="92"/>
                    <a:pt x="8531" y="87"/>
                    <a:pt x="8527" y="77"/>
                  </a:cubicBezTo>
                  <a:lnTo>
                    <a:pt x="8522" y="72"/>
                  </a:lnTo>
                  <a:cubicBezTo>
                    <a:pt x="8517" y="68"/>
                    <a:pt x="8512" y="63"/>
                    <a:pt x="8507" y="58"/>
                  </a:cubicBezTo>
                  <a:lnTo>
                    <a:pt x="8502" y="48"/>
                  </a:lnTo>
                  <a:cubicBezTo>
                    <a:pt x="8493" y="44"/>
                    <a:pt x="8488" y="39"/>
                    <a:pt x="8478" y="34"/>
                  </a:cubicBezTo>
                  <a:cubicBezTo>
                    <a:pt x="8474" y="24"/>
                    <a:pt x="8464" y="19"/>
                    <a:pt x="8454" y="19"/>
                  </a:cubicBezTo>
                  <a:lnTo>
                    <a:pt x="8450" y="15"/>
                  </a:lnTo>
                  <a:lnTo>
                    <a:pt x="8425" y="5"/>
                  </a:lnTo>
                  <a:lnTo>
                    <a:pt x="8421" y="5"/>
                  </a:lnTo>
                  <a:cubicBezTo>
                    <a:pt x="8411" y="0"/>
                    <a:pt x="8406" y="0"/>
                    <a:pt x="8397"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2" name="Google Shape;14892;p93"/>
            <p:cNvSpPr/>
            <p:nvPr/>
          </p:nvSpPr>
          <p:spPr>
            <a:xfrm>
              <a:off x="8040058" y="3938219"/>
              <a:ext cx="301144" cy="233582"/>
            </a:xfrm>
            <a:custGeom>
              <a:avLst/>
              <a:gdLst/>
              <a:ahLst/>
              <a:cxnLst/>
              <a:rect l="l" t="t" r="r" b="b"/>
              <a:pathLst>
                <a:path w="11482" h="8906" extrusionOk="0">
                  <a:moveTo>
                    <a:pt x="205" y="1"/>
                  </a:moveTo>
                  <a:cubicBezTo>
                    <a:pt x="103" y="1"/>
                    <a:pt x="0" y="69"/>
                    <a:pt x="0" y="206"/>
                  </a:cubicBezTo>
                  <a:lnTo>
                    <a:pt x="0" y="8704"/>
                  </a:lnTo>
                  <a:cubicBezTo>
                    <a:pt x="0" y="8815"/>
                    <a:pt x="92" y="8906"/>
                    <a:pt x="203" y="8906"/>
                  </a:cubicBezTo>
                  <a:lnTo>
                    <a:pt x="11279" y="8906"/>
                  </a:lnTo>
                  <a:cubicBezTo>
                    <a:pt x="11390" y="8906"/>
                    <a:pt x="11481" y="8815"/>
                    <a:pt x="11481" y="8704"/>
                  </a:cubicBezTo>
                  <a:lnTo>
                    <a:pt x="11481" y="5908"/>
                  </a:lnTo>
                  <a:cubicBezTo>
                    <a:pt x="11481" y="5793"/>
                    <a:pt x="11390" y="5701"/>
                    <a:pt x="11279" y="5701"/>
                  </a:cubicBezTo>
                  <a:cubicBezTo>
                    <a:pt x="11164" y="5701"/>
                    <a:pt x="11072" y="5793"/>
                    <a:pt x="11072" y="5908"/>
                  </a:cubicBezTo>
                  <a:lnTo>
                    <a:pt x="11072" y="8497"/>
                  </a:lnTo>
                  <a:lnTo>
                    <a:pt x="409" y="8497"/>
                  </a:lnTo>
                  <a:lnTo>
                    <a:pt x="409" y="206"/>
                  </a:lnTo>
                  <a:cubicBezTo>
                    <a:pt x="409" y="69"/>
                    <a:pt x="307" y="1"/>
                    <a:pt x="20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893" name="Google Shape;14893;p93"/>
          <p:cNvGrpSpPr/>
          <p:nvPr/>
        </p:nvGrpSpPr>
        <p:grpSpPr>
          <a:xfrm>
            <a:off x="4895276" y="4113826"/>
            <a:ext cx="345941" cy="342190"/>
            <a:chOff x="4895276" y="4298401"/>
            <a:chExt cx="345941" cy="342190"/>
          </a:xfrm>
        </p:grpSpPr>
        <p:sp>
          <p:nvSpPr>
            <p:cNvPr id="14894" name="Google Shape;14894;p93"/>
            <p:cNvSpPr/>
            <p:nvPr/>
          </p:nvSpPr>
          <p:spPr>
            <a:xfrm>
              <a:off x="5142130" y="4481233"/>
              <a:ext cx="40154" cy="39656"/>
            </a:xfrm>
            <a:custGeom>
              <a:avLst/>
              <a:gdLst/>
              <a:ahLst/>
              <a:cxnLst/>
              <a:rect l="l" t="t" r="r" b="b"/>
              <a:pathLst>
                <a:path w="1531" h="1512" extrusionOk="0">
                  <a:moveTo>
                    <a:pt x="9" y="0"/>
                  </a:moveTo>
                  <a:cubicBezTo>
                    <a:pt x="6" y="0"/>
                    <a:pt x="3" y="0"/>
                    <a:pt x="1" y="0"/>
                  </a:cubicBezTo>
                  <a:lnTo>
                    <a:pt x="977" y="1511"/>
                  </a:lnTo>
                  <a:lnTo>
                    <a:pt x="1531" y="1511"/>
                  </a:lnTo>
                  <a:cubicBezTo>
                    <a:pt x="1521" y="677"/>
                    <a:pt x="847" y="0"/>
                    <a:pt x="9"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5" name="Google Shape;14895;p93"/>
            <p:cNvSpPr/>
            <p:nvPr/>
          </p:nvSpPr>
          <p:spPr>
            <a:xfrm>
              <a:off x="5102133" y="4481233"/>
              <a:ext cx="65647" cy="39656"/>
            </a:xfrm>
            <a:custGeom>
              <a:avLst/>
              <a:gdLst/>
              <a:ahLst/>
              <a:cxnLst/>
              <a:rect l="l" t="t" r="r" b="b"/>
              <a:pathLst>
                <a:path w="2503" h="1512" extrusionOk="0">
                  <a:moveTo>
                    <a:pt x="1517" y="0"/>
                  </a:moveTo>
                  <a:cubicBezTo>
                    <a:pt x="683" y="0"/>
                    <a:pt x="5" y="672"/>
                    <a:pt x="0" y="1511"/>
                  </a:cubicBezTo>
                  <a:lnTo>
                    <a:pt x="2502" y="1511"/>
                  </a:lnTo>
                  <a:cubicBezTo>
                    <a:pt x="2502" y="674"/>
                    <a:pt x="2060" y="0"/>
                    <a:pt x="1526" y="0"/>
                  </a:cubicBezTo>
                  <a:cubicBezTo>
                    <a:pt x="1523" y="0"/>
                    <a:pt x="1520" y="0"/>
                    <a:pt x="1517" y="0"/>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6" name="Google Shape;14896;p93"/>
            <p:cNvSpPr/>
            <p:nvPr/>
          </p:nvSpPr>
          <p:spPr>
            <a:xfrm>
              <a:off x="5141762" y="4415612"/>
              <a:ext cx="21848" cy="43800"/>
            </a:xfrm>
            <a:custGeom>
              <a:avLst/>
              <a:gdLst/>
              <a:ahLst/>
              <a:cxnLst/>
              <a:rect l="l" t="t" r="r" b="b"/>
              <a:pathLst>
                <a:path w="833" h="1670" extrusionOk="0">
                  <a:moveTo>
                    <a:pt x="0" y="0"/>
                  </a:moveTo>
                  <a:lnTo>
                    <a:pt x="0" y="1670"/>
                  </a:lnTo>
                  <a:cubicBezTo>
                    <a:pt x="457" y="1670"/>
                    <a:pt x="832" y="1295"/>
                    <a:pt x="832" y="833"/>
                  </a:cubicBezTo>
                  <a:cubicBezTo>
                    <a:pt x="832" y="376"/>
                    <a:pt x="457" y="0"/>
                    <a:pt x="0" y="0"/>
                  </a:cubicBezTo>
                  <a:close/>
                </a:path>
              </a:pathLst>
            </a:custGeom>
            <a:solidFill>
              <a:srgbClr val="CFD7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7" name="Google Shape;14897;p93"/>
            <p:cNvSpPr/>
            <p:nvPr/>
          </p:nvSpPr>
          <p:spPr>
            <a:xfrm>
              <a:off x="4994338" y="4481233"/>
              <a:ext cx="40049" cy="39656"/>
            </a:xfrm>
            <a:custGeom>
              <a:avLst/>
              <a:gdLst/>
              <a:ahLst/>
              <a:cxnLst/>
              <a:rect l="l" t="t" r="r" b="b"/>
              <a:pathLst>
                <a:path w="1527" h="1512" extrusionOk="0">
                  <a:moveTo>
                    <a:pt x="10" y="0"/>
                  </a:moveTo>
                  <a:cubicBezTo>
                    <a:pt x="7" y="0"/>
                    <a:pt x="4" y="0"/>
                    <a:pt x="1" y="0"/>
                  </a:cubicBezTo>
                  <a:lnTo>
                    <a:pt x="973" y="1511"/>
                  </a:lnTo>
                  <a:lnTo>
                    <a:pt x="1526" y="1511"/>
                  </a:lnTo>
                  <a:cubicBezTo>
                    <a:pt x="1517" y="677"/>
                    <a:pt x="843" y="0"/>
                    <a:pt x="10" y="0"/>
                  </a:cubicBezTo>
                  <a:close/>
                </a:path>
              </a:pathLst>
            </a:custGeom>
            <a:solidFill>
              <a:srgbClr val="BAC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8" name="Google Shape;14898;p93"/>
            <p:cNvSpPr/>
            <p:nvPr/>
          </p:nvSpPr>
          <p:spPr>
            <a:xfrm>
              <a:off x="4954210" y="4481233"/>
              <a:ext cx="65647" cy="39656"/>
            </a:xfrm>
            <a:custGeom>
              <a:avLst/>
              <a:gdLst/>
              <a:ahLst/>
              <a:cxnLst/>
              <a:rect l="l" t="t" r="r" b="b"/>
              <a:pathLst>
                <a:path w="2503" h="1512" extrusionOk="0">
                  <a:moveTo>
                    <a:pt x="1522" y="0"/>
                  </a:moveTo>
                  <a:cubicBezTo>
                    <a:pt x="689" y="0"/>
                    <a:pt x="10" y="672"/>
                    <a:pt x="1" y="1511"/>
                  </a:cubicBezTo>
                  <a:lnTo>
                    <a:pt x="2503" y="1511"/>
                  </a:lnTo>
                  <a:cubicBezTo>
                    <a:pt x="2503" y="674"/>
                    <a:pt x="2060" y="0"/>
                    <a:pt x="1531" y="0"/>
                  </a:cubicBezTo>
                  <a:cubicBezTo>
                    <a:pt x="1528" y="0"/>
                    <a:pt x="1525" y="0"/>
                    <a:pt x="1522" y="0"/>
                  </a:cubicBezTo>
                  <a:close/>
                </a:path>
              </a:pathLst>
            </a:custGeom>
            <a:solidFill>
              <a:srgbClr val="CAD5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99" name="Google Shape;14899;p93"/>
            <p:cNvSpPr/>
            <p:nvPr/>
          </p:nvSpPr>
          <p:spPr>
            <a:xfrm>
              <a:off x="4993839" y="4415612"/>
              <a:ext cx="21874" cy="43800"/>
            </a:xfrm>
            <a:custGeom>
              <a:avLst/>
              <a:gdLst/>
              <a:ahLst/>
              <a:cxnLst/>
              <a:rect l="l" t="t" r="r" b="b"/>
              <a:pathLst>
                <a:path w="834" h="1670" extrusionOk="0">
                  <a:moveTo>
                    <a:pt x="1" y="0"/>
                  </a:moveTo>
                  <a:lnTo>
                    <a:pt x="1" y="1670"/>
                  </a:lnTo>
                  <a:cubicBezTo>
                    <a:pt x="458" y="1670"/>
                    <a:pt x="833" y="1295"/>
                    <a:pt x="833" y="833"/>
                  </a:cubicBezTo>
                  <a:cubicBezTo>
                    <a:pt x="833" y="376"/>
                    <a:pt x="458" y="0"/>
                    <a:pt x="1" y="0"/>
                  </a:cubicBezTo>
                  <a:close/>
                </a:path>
              </a:pathLst>
            </a:custGeom>
            <a:solidFill>
              <a:srgbClr val="CFD7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0" name="Google Shape;14900;p93"/>
            <p:cNvSpPr/>
            <p:nvPr/>
          </p:nvSpPr>
          <p:spPr>
            <a:xfrm>
              <a:off x="5068299" y="4483122"/>
              <a:ext cx="53793" cy="53924"/>
            </a:xfrm>
            <a:custGeom>
              <a:avLst/>
              <a:gdLst/>
              <a:ahLst/>
              <a:cxnLst/>
              <a:rect l="l" t="t" r="r" b="b"/>
              <a:pathLst>
                <a:path w="2051" h="2056" extrusionOk="0">
                  <a:moveTo>
                    <a:pt x="1" y="1"/>
                  </a:moveTo>
                  <a:lnTo>
                    <a:pt x="1218" y="2055"/>
                  </a:lnTo>
                  <a:lnTo>
                    <a:pt x="2050" y="2055"/>
                  </a:lnTo>
                  <a:cubicBezTo>
                    <a:pt x="2050" y="920"/>
                    <a:pt x="1131" y="1"/>
                    <a:pt x="1" y="1"/>
                  </a:cubicBezTo>
                  <a:close/>
                </a:path>
              </a:pathLst>
            </a:custGeom>
            <a:solidFill>
              <a:srgbClr val="6A82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1" name="Google Shape;14901;p93"/>
            <p:cNvSpPr/>
            <p:nvPr/>
          </p:nvSpPr>
          <p:spPr>
            <a:xfrm>
              <a:off x="5014428" y="4483122"/>
              <a:ext cx="85816" cy="53924"/>
            </a:xfrm>
            <a:custGeom>
              <a:avLst/>
              <a:gdLst/>
              <a:ahLst/>
              <a:cxnLst/>
              <a:rect l="l" t="t" r="r" b="b"/>
              <a:pathLst>
                <a:path w="3272" h="2056" extrusionOk="0">
                  <a:moveTo>
                    <a:pt x="2055" y="1"/>
                  </a:moveTo>
                  <a:cubicBezTo>
                    <a:pt x="919" y="1"/>
                    <a:pt x="0" y="920"/>
                    <a:pt x="0" y="2055"/>
                  </a:cubicBezTo>
                  <a:lnTo>
                    <a:pt x="3272" y="2055"/>
                  </a:lnTo>
                  <a:cubicBezTo>
                    <a:pt x="3272" y="920"/>
                    <a:pt x="2728" y="1"/>
                    <a:pt x="2055" y="1"/>
                  </a:cubicBezTo>
                  <a:close/>
                </a:path>
              </a:pathLst>
            </a:custGeom>
            <a:solidFill>
              <a:srgbClr val="8195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2" name="Google Shape;14902;p93"/>
            <p:cNvSpPr/>
            <p:nvPr/>
          </p:nvSpPr>
          <p:spPr>
            <a:xfrm>
              <a:off x="5068693" y="4401974"/>
              <a:ext cx="29663" cy="59353"/>
            </a:xfrm>
            <a:custGeom>
              <a:avLst/>
              <a:gdLst/>
              <a:ahLst/>
              <a:cxnLst/>
              <a:rect l="l" t="t" r="r" b="b"/>
              <a:pathLst>
                <a:path w="1131" h="2263" extrusionOk="0">
                  <a:moveTo>
                    <a:pt x="0" y="1"/>
                  </a:moveTo>
                  <a:lnTo>
                    <a:pt x="0" y="2262"/>
                  </a:lnTo>
                  <a:cubicBezTo>
                    <a:pt x="626" y="2262"/>
                    <a:pt x="1131" y="1757"/>
                    <a:pt x="1131" y="1131"/>
                  </a:cubicBezTo>
                  <a:cubicBezTo>
                    <a:pt x="1131" y="506"/>
                    <a:pt x="626" y="1"/>
                    <a:pt x="0" y="1"/>
                  </a:cubicBezTo>
                  <a:close/>
                </a:path>
              </a:pathLst>
            </a:custGeom>
            <a:solidFill>
              <a:srgbClr val="B0BD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3" name="Google Shape;14903;p93"/>
            <p:cNvSpPr/>
            <p:nvPr/>
          </p:nvSpPr>
          <p:spPr>
            <a:xfrm>
              <a:off x="5038138" y="4401974"/>
              <a:ext cx="45347" cy="59353"/>
            </a:xfrm>
            <a:custGeom>
              <a:avLst/>
              <a:gdLst/>
              <a:ahLst/>
              <a:cxnLst/>
              <a:rect l="l" t="t" r="r" b="b"/>
              <a:pathLst>
                <a:path w="1729" h="2263" extrusionOk="0">
                  <a:moveTo>
                    <a:pt x="1131" y="1"/>
                  </a:moveTo>
                  <a:cubicBezTo>
                    <a:pt x="506" y="1"/>
                    <a:pt x="1" y="506"/>
                    <a:pt x="1" y="1131"/>
                  </a:cubicBezTo>
                  <a:cubicBezTo>
                    <a:pt x="1" y="1757"/>
                    <a:pt x="506" y="2262"/>
                    <a:pt x="1131" y="2262"/>
                  </a:cubicBezTo>
                  <a:lnTo>
                    <a:pt x="1165" y="2262"/>
                  </a:lnTo>
                  <a:cubicBezTo>
                    <a:pt x="1478" y="2248"/>
                    <a:pt x="1728" y="1747"/>
                    <a:pt x="1728" y="1131"/>
                  </a:cubicBezTo>
                  <a:cubicBezTo>
                    <a:pt x="1728" y="515"/>
                    <a:pt x="1473" y="15"/>
                    <a:pt x="1165" y="1"/>
                  </a:cubicBezTo>
                  <a:close/>
                </a:path>
              </a:pathLst>
            </a:custGeom>
            <a:solidFill>
              <a:srgbClr val="C0CA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4" name="Google Shape;14904;p93"/>
            <p:cNvSpPr/>
            <p:nvPr/>
          </p:nvSpPr>
          <p:spPr>
            <a:xfrm>
              <a:off x="4972018" y="4415612"/>
              <a:ext cx="29165" cy="43800"/>
            </a:xfrm>
            <a:custGeom>
              <a:avLst/>
              <a:gdLst/>
              <a:ahLst/>
              <a:cxnLst/>
              <a:rect l="l" t="t" r="r" b="b"/>
              <a:pathLst>
                <a:path w="1112" h="1670" extrusionOk="0">
                  <a:moveTo>
                    <a:pt x="833" y="0"/>
                  </a:moveTo>
                  <a:cubicBezTo>
                    <a:pt x="371" y="0"/>
                    <a:pt x="0" y="376"/>
                    <a:pt x="0" y="833"/>
                  </a:cubicBezTo>
                  <a:cubicBezTo>
                    <a:pt x="0" y="1295"/>
                    <a:pt x="371" y="1670"/>
                    <a:pt x="833" y="1670"/>
                  </a:cubicBezTo>
                  <a:cubicBezTo>
                    <a:pt x="987" y="1670"/>
                    <a:pt x="1112" y="1295"/>
                    <a:pt x="1112" y="837"/>
                  </a:cubicBezTo>
                  <a:cubicBezTo>
                    <a:pt x="1112" y="376"/>
                    <a:pt x="987" y="0"/>
                    <a:pt x="833" y="0"/>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5" name="Google Shape;14905;p93"/>
            <p:cNvSpPr/>
            <p:nvPr/>
          </p:nvSpPr>
          <p:spPr>
            <a:xfrm>
              <a:off x="5119784" y="4415612"/>
              <a:ext cx="29191" cy="43800"/>
            </a:xfrm>
            <a:custGeom>
              <a:avLst/>
              <a:gdLst/>
              <a:ahLst/>
              <a:cxnLst/>
              <a:rect l="l" t="t" r="r" b="b"/>
              <a:pathLst>
                <a:path w="1113" h="1670" extrusionOk="0">
                  <a:moveTo>
                    <a:pt x="838" y="0"/>
                  </a:moveTo>
                  <a:cubicBezTo>
                    <a:pt x="376" y="0"/>
                    <a:pt x="1" y="376"/>
                    <a:pt x="1" y="833"/>
                  </a:cubicBezTo>
                  <a:cubicBezTo>
                    <a:pt x="1" y="1295"/>
                    <a:pt x="376" y="1670"/>
                    <a:pt x="838" y="1670"/>
                  </a:cubicBezTo>
                  <a:cubicBezTo>
                    <a:pt x="987" y="1670"/>
                    <a:pt x="1112" y="1295"/>
                    <a:pt x="1112" y="837"/>
                  </a:cubicBezTo>
                  <a:cubicBezTo>
                    <a:pt x="1112" y="376"/>
                    <a:pt x="987" y="0"/>
                    <a:pt x="838" y="0"/>
                  </a:cubicBezTo>
                  <a:close/>
                </a:path>
              </a:pathLst>
            </a:custGeom>
            <a:solidFill>
              <a:srgbClr val="D1DB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6" name="Google Shape;14906;p93"/>
            <p:cNvSpPr/>
            <p:nvPr/>
          </p:nvSpPr>
          <p:spPr>
            <a:xfrm>
              <a:off x="5115378" y="4410078"/>
              <a:ext cx="63890" cy="54763"/>
            </a:xfrm>
            <a:custGeom>
              <a:avLst/>
              <a:gdLst/>
              <a:ahLst/>
              <a:cxnLst/>
              <a:rect l="l" t="t" r="r" b="b"/>
              <a:pathLst>
                <a:path w="2436" h="2088" extrusionOk="0">
                  <a:moveTo>
                    <a:pt x="1040" y="423"/>
                  </a:moveTo>
                  <a:cubicBezTo>
                    <a:pt x="1598" y="423"/>
                    <a:pt x="1877" y="1092"/>
                    <a:pt x="1482" y="1486"/>
                  </a:cubicBezTo>
                  <a:cubicBezTo>
                    <a:pt x="1355" y="1614"/>
                    <a:pt x="1197" y="1671"/>
                    <a:pt x="1043" y="1671"/>
                  </a:cubicBezTo>
                  <a:cubicBezTo>
                    <a:pt x="722" y="1671"/>
                    <a:pt x="414" y="1423"/>
                    <a:pt x="414" y="1048"/>
                  </a:cubicBezTo>
                  <a:cubicBezTo>
                    <a:pt x="414" y="702"/>
                    <a:pt x="693" y="423"/>
                    <a:pt x="1040" y="423"/>
                  </a:cubicBezTo>
                  <a:close/>
                  <a:moveTo>
                    <a:pt x="1048" y="1"/>
                  </a:moveTo>
                  <a:cubicBezTo>
                    <a:pt x="513" y="1"/>
                    <a:pt x="0" y="415"/>
                    <a:pt x="0" y="1044"/>
                  </a:cubicBezTo>
                  <a:cubicBezTo>
                    <a:pt x="0" y="1621"/>
                    <a:pt x="467" y="2088"/>
                    <a:pt x="1040" y="2088"/>
                  </a:cubicBezTo>
                  <a:cubicBezTo>
                    <a:pt x="1968" y="2088"/>
                    <a:pt x="2435" y="967"/>
                    <a:pt x="1776" y="307"/>
                  </a:cubicBezTo>
                  <a:cubicBezTo>
                    <a:pt x="1564" y="96"/>
                    <a:pt x="1304" y="1"/>
                    <a:pt x="104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7" name="Google Shape;14907;p93"/>
            <p:cNvSpPr/>
            <p:nvPr/>
          </p:nvSpPr>
          <p:spPr>
            <a:xfrm>
              <a:off x="5115955" y="4475673"/>
              <a:ext cx="71758" cy="50645"/>
            </a:xfrm>
            <a:custGeom>
              <a:avLst/>
              <a:gdLst/>
              <a:ahLst/>
              <a:cxnLst/>
              <a:rect l="l" t="t" r="r" b="b"/>
              <a:pathLst>
                <a:path w="2736" h="1931" extrusionOk="0">
                  <a:moveTo>
                    <a:pt x="1018" y="1"/>
                  </a:moveTo>
                  <a:cubicBezTo>
                    <a:pt x="734" y="1"/>
                    <a:pt x="455" y="73"/>
                    <a:pt x="209" y="208"/>
                  </a:cubicBezTo>
                  <a:cubicBezTo>
                    <a:pt x="0" y="318"/>
                    <a:pt x="113" y="601"/>
                    <a:pt x="303" y="601"/>
                  </a:cubicBezTo>
                  <a:cubicBezTo>
                    <a:pt x="336" y="601"/>
                    <a:pt x="371" y="592"/>
                    <a:pt x="407" y="573"/>
                  </a:cubicBezTo>
                  <a:cubicBezTo>
                    <a:pt x="604" y="467"/>
                    <a:pt x="813" y="417"/>
                    <a:pt x="1018" y="417"/>
                  </a:cubicBezTo>
                  <a:cubicBezTo>
                    <a:pt x="1628" y="417"/>
                    <a:pt x="2198" y="853"/>
                    <a:pt x="2302" y="1512"/>
                  </a:cubicBezTo>
                  <a:lnTo>
                    <a:pt x="1018" y="1512"/>
                  </a:lnTo>
                  <a:cubicBezTo>
                    <a:pt x="739" y="1512"/>
                    <a:pt x="739" y="1930"/>
                    <a:pt x="1018" y="1930"/>
                  </a:cubicBezTo>
                  <a:lnTo>
                    <a:pt x="2529" y="1930"/>
                  </a:lnTo>
                  <a:cubicBezTo>
                    <a:pt x="2644" y="1930"/>
                    <a:pt x="2736" y="1834"/>
                    <a:pt x="2736" y="1723"/>
                  </a:cubicBezTo>
                  <a:cubicBezTo>
                    <a:pt x="2736" y="771"/>
                    <a:pt x="1966" y="5"/>
                    <a:pt x="1018"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8" name="Google Shape;14908;p93"/>
            <p:cNvSpPr/>
            <p:nvPr/>
          </p:nvSpPr>
          <p:spPr>
            <a:xfrm>
              <a:off x="4948780" y="4475725"/>
              <a:ext cx="71785" cy="50593"/>
            </a:xfrm>
            <a:custGeom>
              <a:avLst/>
              <a:gdLst/>
              <a:ahLst/>
              <a:cxnLst/>
              <a:rect l="l" t="t" r="r" b="b"/>
              <a:pathLst>
                <a:path w="2737" h="1929" extrusionOk="0">
                  <a:moveTo>
                    <a:pt x="1719" y="0"/>
                  </a:moveTo>
                  <a:cubicBezTo>
                    <a:pt x="821" y="0"/>
                    <a:pt x="5" y="721"/>
                    <a:pt x="1" y="1721"/>
                  </a:cubicBezTo>
                  <a:cubicBezTo>
                    <a:pt x="1" y="1837"/>
                    <a:pt x="97" y="1928"/>
                    <a:pt x="213" y="1928"/>
                  </a:cubicBezTo>
                  <a:lnTo>
                    <a:pt x="1738" y="1928"/>
                  </a:lnTo>
                  <a:cubicBezTo>
                    <a:pt x="2017" y="1928"/>
                    <a:pt x="2017" y="1510"/>
                    <a:pt x="1738" y="1510"/>
                  </a:cubicBezTo>
                  <a:lnTo>
                    <a:pt x="434" y="1510"/>
                  </a:lnTo>
                  <a:cubicBezTo>
                    <a:pt x="538" y="851"/>
                    <a:pt x="1109" y="415"/>
                    <a:pt x="1718" y="415"/>
                  </a:cubicBezTo>
                  <a:cubicBezTo>
                    <a:pt x="1923" y="415"/>
                    <a:pt x="2132" y="465"/>
                    <a:pt x="2330" y="571"/>
                  </a:cubicBezTo>
                  <a:cubicBezTo>
                    <a:pt x="2366" y="590"/>
                    <a:pt x="2401" y="599"/>
                    <a:pt x="2434" y="599"/>
                  </a:cubicBezTo>
                  <a:cubicBezTo>
                    <a:pt x="2624" y="599"/>
                    <a:pt x="2736" y="316"/>
                    <a:pt x="2527" y="206"/>
                  </a:cubicBezTo>
                  <a:cubicBezTo>
                    <a:pt x="2263" y="65"/>
                    <a:pt x="1988" y="0"/>
                    <a:pt x="171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09" name="Google Shape;14909;p93"/>
            <p:cNvSpPr/>
            <p:nvPr/>
          </p:nvSpPr>
          <p:spPr>
            <a:xfrm>
              <a:off x="4966458" y="4410078"/>
              <a:ext cx="63890" cy="54763"/>
            </a:xfrm>
            <a:custGeom>
              <a:avLst/>
              <a:gdLst/>
              <a:ahLst/>
              <a:cxnLst/>
              <a:rect l="l" t="t" r="r" b="b"/>
              <a:pathLst>
                <a:path w="2436" h="2088" extrusionOk="0">
                  <a:moveTo>
                    <a:pt x="1045" y="423"/>
                  </a:moveTo>
                  <a:cubicBezTo>
                    <a:pt x="1598" y="423"/>
                    <a:pt x="1877" y="1092"/>
                    <a:pt x="1487" y="1486"/>
                  </a:cubicBezTo>
                  <a:cubicBezTo>
                    <a:pt x="1360" y="1614"/>
                    <a:pt x="1203" y="1671"/>
                    <a:pt x="1049" y="1671"/>
                  </a:cubicBezTo>
                  <a:cubicBezTo>
                    <a:pt x="727" y="1671"/>
                    <a:pt x="419" y="1421"/>
                    <a:pt x="419" y="1044"/>
                  </a:cubicBezTo>
                  <a:cubicBezTo>
                    <a:pt x="419" y="702"/>
                    <a:pt x="698" y="423"/>
                    <a:pt x="1045" y="423"/>
                  </a:cubicBezTo>
                  <a:close/>
                  <a:moveTo>
                    <a:pt x="1050" y="1"/>
                  </a:moveTo>
                  <a:cubicBezTo>
                    <a:pt x="514" y="1"/>
                    <a:pt x="1" y="415"/>
                    <a:pt x="1" y="1044"/>
                  </a:cubicBezTo>
                  <a:cubicBezTo>
                    <a:pt x="1" y="1621"/>
                    <a:pt x="467" y="2088"/>
                    <a:pt x="1045" y="2088"/>
                  </a:cubicBezTo>
                  <a:cubicBezTo>
                    <a:pt x="1973" y="2088"/>
                    <a:pt x="2435" y="967"/>
                    <a:pt x="1781" y="307"/>
                  </a:cubicBezTo>
                  <a:cubicBezTo>
                    <a:pt x="1568" y="96"/>
                    <a:pt x="1306" y="1"/>
                    <a:pt x="105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0" name="Google Shape;14910;p93"/>
            <p:cNvSpPr/>
            <p:nvPr/>
          </p:nvSpPr>
          <p:spPr>
            <a:xfrm>
              <a:off x="5033102" y="4396387"/>
              <a:ext cx="82171" cy="70473"/>
            </a:xfrm>
            <a:custGeom>
              <a:avLst/>
              <a:gdLst/>
              <a:ahLst/>
              <a:cxnLst/>
              <a:rect l="l" t="t" r="r" b="b"/>
              <a:pathLst>
                <a:path w="3133" h="2687" extrusionOk="0">
                  <a:moveTo>
                    <a:pt x="1343" y="420"/>
                  </a:moveTo>
                  <a:cubicBezTo>
                    <a:pt x="2165" y="420"/>
                    <a:pt x="2574" y="1417"/>
                    <a:pt x="1992" y="1999"/>
                  </a:cubicBezTo>
                  <a:cubicBezTo>
                    <a:pt x="1804" y="2187"/>
                    <a:pt x="1573" y="2271"/>
                    <a:pt x="1346" y="2271"/>
                  </a:cubicBezTo>
                  <a:cubicBezTo>
                    <a:pt x="870" y="2271"/>
                    <a:pt x="414" y="1901"/>
                    <a:pt x="414" y="1344"/>
                  </a:cubicBezTo>
                  <a:cubicBezTo>
                    <a:pt x="419" y="834"/>
                    <a:pt x="828" y="420"/>
                    <a:pt x="1343" y="420"/>
                  </a:cubicBezTo>
                  <a:close/>
                  <a:moveTo>
                    <a:pt x="1351" y="0"/>
                  </a:moveTo>
                  <a:cubicBezTo>
                    <a:pt x="661" y="0"/>
                    <a:pt x="0" y="537"/>
                    <a:pt x="0" y="1344"/>
                  </a:cubicBezTo>
                  <a:cubicBezTo>
                    <a:pt x="0" y="2085"/>
                    <a:pt x="602" y="2682"/>
                    <a:pt x="1343" y="2687"/>
                  </a:cubicBezTo>
                  <a:cubicBezTo>
                    <a:pt x="2536" y="2687"/>
                    <a:pt x="3133" y="1238"/>
                    <a:pt x="2291" y="396"/>
                  </a:cubicBezTo>
                  <a:cubicBezTo>
                    <a:pt x="2017" y="123"/>
                    <a:pt x="1681" y="0"/>
                    <a:pt x="135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1" name="Google Shape;14911;p93"/>
            <p:cNvSpPr/>
            <p:nvPr/>
          </p:nvSpPr>
          <p:spPr>
            <a:xfrm>
              <a:off x="5008999" y="4477692"/>
              <a:ext cx="118522" cy="64782"/>
            </a:xfrm>
            <a:custGeom>
              <a:avLst/>
              <a:gdLst/>
              <a:ahLst/>
              <a:cxnLst/>
              <a:rect l="l" t="t" r="r" b="b"/>
              <a:pathLst>
                <a:path w="4519" h="2470" extrusionOk="0">
                  <a:moveTo>
                    <a:pt x="2262" y="410"/>
                  </a:moveTo>
                  <a:cubicBezTo>
                    <a:pt x="3200" y="410"/>
                    <a:pt x="3994" y="1117"/>
                    <a:pt x="4095" y="2055"/>
                  </a:cubicBezTo>
                  <a:lnTo>
                    <a:pt x="428" y="2055"/>
                  </a:lnTo>
                  <a:cubicBezTo>
                    <a:pt x="529" y="1117"/>
                    <a:pt x="1319" y="410"/>
                    <a:pt x="2262" y="410"/>
                  </a:cubicBezTo>
                  <a:close/>
                  <a:moveTo>
                    <a:pt x="2262" y="1"/>
                  </a:moveTo>
                  <a:cubicBezTo>
                    <a:pt x="1011" y="1"/>
                    <a:pt x="0" y="1016"/>
                    <a:pt x="0" y="2262"/>
                  </a:cubicBezTo>
                  <a:cubicBezTo>
                    <a:pt x="0" y="2378"/>
                    <a:pt x="92" y="2469"/>
                    <a:pt x="207" y="2469"/>
                  </a:cubicBezTo>
                  <a:lnTo>
                    <a:pt x="4311" y="2469"/>
                  </a:lnTo>
                  <a:cubicBezTo>
                    <a:pt x="4427" y="2469"/>
                    <a:pt x="4518" y="2378"/>
                    <a:pt x="4518" y="2262"/>
                  </a:cubicBezTo>
                  <a:cubicBezTo>
                    <a:pt x="4518" y="1016"/>
                    <a:pt x="3508" y="1"/>
                    <a:pt x="2262"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2" name="Google Shape;14912;p93"/>
            <p:cNvSpPr/>
            <p:nvPr/>
          </p:nvSpPr>
          <p:spPr>
            <a:xfrm>
              <a:off x="4895276" y="4298401"/>
              <a:ext cx="345941" cy="342190"/>
            </a:xfrm>
            <a:custGeom>
              <a:avLst/>
              <a:gdLst/>
              <a:ahLst/>
              <a:cxnLst/>
              <a:rect l="l" t="t" r="r" b="b"/>
              <a:pathLst>
                <a:path w="13190" h="13047" extrusionOk="0">
                  <a:moveTo>
                    <a:pt x="6805" y="1130"/>
                  </a:moveTo>
                  <a:cubicBezTo>
                    <a:pt x="9619" y="1241"/>
                    <a:pt x="11876" y="3497"/>
                    <a:pt x="11987" y="6317"/>
                  </a:cubicBezTo>
                  <a:lnTo>
                    <a:pt x="11491" y="6317"/>
                  </a:lnTo>
                  <a:cubicBezTo>
                    <a:pt x="11212" y="6317"/>
                    <a:pt x="11212" y="6731"/>
                    <a:pt x="11491" y="6731"/>
                  </a:cubicBezTo>
                  <a:lnTo>
                    <a:pt x="11992" y="6731"/>
                  </a:lnTo>
                  <a:cubicBezTo>
                    <a:pt x="11876" y="9546"/>
                    <a:pt x="9619" y="11802"/>
                    <a:pt x="6805" y="11918"/>
                  </a:cubicBezTo>
                  <a:lnTo>
                    <a:pt x="6805" y="11417"/>
                  </a:lnTo>
                  <a:cubicBezTo>
                    <a:pt x="6805" y="11280"/>
                    <a:pt x="6700" y="11212"/>
                    <a:pt x="6595" y="11212"/>
                  </a:cubicBezTo>
                  <a:cubicBezTo>
                    <a:pt x="6491" y="11212"/>
                    <a:pt x="6386" y="11280"/>
                    <a:pt x="6386" y="11417"/>
                  </a:cubicBezTo>
                  <a:lnTo>
                    <a:pt x="6386" y="11918"/>
                  </a:lnTo>
                  <a:cubicBezTo>
                    <a:pt x="3571" y="11802"/>
                    <a:pt x="1314" y="9546"/>
                    <a:pt x="1204" y="6731"/>
                  </a:cubicBezTo>
                  <a:lnTo>
                    <a:pt x="1699" y="6731"/>
                  </a:lnTo>
                  <a:cubicBezTo>
                    <a:pt x="1978" y="6731"/>
                    <a:pt x="1978" y="6317"/>
                    <a:pt x="1699" y="6317"/>
                  </a:cubicBezTo>
                  <a:lnTo>
                    <a:pt x="1204" y="6317"/>
                  </a:lnTo>
                  <a:cubicBezTo>
                    <a:pt x="1314" y="3497"/>
                    <a:pt x="3571" y="1241"/>
                    <a:pt x="6386" y="1130"/>
                  </a:cubicBezTo>
                  <a:lnTo>
                    <a:pt x="6386" y="1626"/>
                  </a:lnTo>
                  <a:cubicBezTo>
                    <a:pt x="6386" y="1765"/>
                    <a:pt x="6491" y="1835"/>
                    <a:pt x="6595" y="1835"/>
                  </a:cubicBezTo>
                  <a:cubicBezTo>
                    <a:pt x="6700" y="1835"/>
                    <a:pt x="6805" y="1765"/>
                    <a:pt x="6805" y="1626"/>
                  </a:cubicBezTo>
                  <a:lnTo>
                    <a:pt x="6805" y="1130"/>
                  </a:lnTo>
                  <a:close/>
                  <a:moveTo>
                    <a:pt x="6595" y="0"/>
                  </a:moveTo>
                  <a:cubicBezTo>
                    <a:pt x="6491" y="0"/>
                    <a:pt x="6386" y="69"/>
                    <a:pt x="6386" y="206"/>
                  </a:cubicBezTo>
                  <a:lnTo>
                    <a:pt x="6386" y="711"/>
                  </a:lnTo>
                  <a:cubicBezTo>
                    <a:pt x="3340" y="827"/>
                    <a:pt x="901" y="3266"/>
                    <a:pt x="785" y="6312"/>
                  </a:cubicBezTo>
                  <a:lnTo>
                    <a:pt x="280" y="6312"/>
                  </a:lnTo>
                  <a:cubicBezTo>
                    <a:pt x="1" y="6312"/>
                    <a:pt x="1" y="6731"/>
                    <a:pt x="280" y="6731"/>
                  </a:cubicBezTo>
                  <a:lnTo>
                    <a:pt x="785" y="6731"/>
                  </a:lnTo>
                  <a:cubicBezTo>
                    <a:pt x="901" y="9777"/>
                    <a:pt x="3340" y="12221"/>
                    <a:pt x="6386" y="12332"/>
                  </a:cubicBezTo>
                  <a:lnTo>
                    <a:pt x="6386" y="12837"/>
                  </a:lnTo>
                  <a:cubicBezTo>
                    <a:pt x="6386" y="12976"/>
                    <a:pt x="6491" y="13046"/>
                    <a:pt x="6595" y="13046"/>
                  </a:cubicBezTo>
                  <a:cubicBezTo>
                    <a:pt x="6700" y="13046"/>
                    <a:pt x="6805" y="12976"/>
                    <a:pt x="6805" y="12837"/>
                  </a:cubicBezTo>
                  <a:lnTo>
                    <a:pt x="6805" y="12332"/>
                  </a:lnTo>
                  <a:cubicBezTo>
                    <a:pt x="9850" y="12221"/>
                    <a:pt x="12290" y="9777"/>
                    <a:pt x="12405" y="6731"/>
                  </a:cubicBezTo>
                  <a:lnTo>
                    <a:pt x="12911" y="6731"/>
                  </a:lnTo>
                  <a:cubicBezTo>
                    <a:pt x="13190" y="6731"/>
                    <a:pt x="13190" y="6312"/>
                    <a:pt x="12911" y="6312"/>
                  </a:cubicBezTo>
                  <a:lnTo>
                    <a:pt x="12911" y="6317"/>
                  </a:lnTo>
                  <a:lnTo>
                    <a:pt x="12405" y="6317"/>
                  </a:lnTo>
                  <a:cubicBezTo>
                    <a:pt x="12290" y="3271"/>
                    <a:pt x="9850" y="827"/>
                    <a:pt x="6805" y="711"/>
                  </a:cubicBezTo>
                  <a:lnTo>
                    <a:pt x="6805" y="206"/>
                  </a:lnTo>
                  <a:cubicBezTo>
                    <a:pt x="6805" y="69"/>
                    <a:pt x="6700" y="0"/>
                    <a:pt x="6595"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13" name="Google Shape;14913;p93"/>
          <p:cNvGrpSpPr/>
          <p:nvPr/>
        </p:nvGrpSpPr>
        <p:grpSpPr>
          <a:xfrm>
            <a:off x="7949705" y="4128435"/>
            <a:ext cx="382528" cy="340669"/>
            <a:chOff x="7949705" y="4313010"/>
            <a:chExt cx="382528" cy="340669"/>
          </a:xfrm>
        </p:grpSpPr>
        <p:sp>
          <p:nvSpPr>
            <p:cNvPr id="14914" name="Google Shape;14914;p93"/>
            <p:cNvSpPr/>
            <p:nvPr/>
          </p:nvSpPr>
          <p:spPr>
            <a:xfrm>
              <a:off x="8110978" y="4318675"/>
              <a:ext cx="215590" cy="179606"/>
            </a:xfrm>
            <a:custGeom>
              <a:avLst/>
              <a:gdLst/>
              <a:ahLst/>
              <a:cxnLst/>
              <a:rect l="l" t="t" r="r" b="b"/>
              <a:pathLst>
                <a:path w="8220" h="6848" extrusionOk="0">
                  <a:moveTo>
                    <a:pt x="458" y="1"/>
                  </a:moveTo>
                  <a:cubicBezTo>
                    <a:pt x="203" y="1"/>
                    <a:pt x="1" y="203"/>
                    <a:pt x="1" y="458"/>
                  </a:cubicBezTo>
                  <a:lnTo>
                    <a:pt x="1" y="6391"/>
                  </a:lnTo>
                  <a:cubicBezTo>
                    <a:pt x="1" y="6646"/>
                    <a:pt x="203" y="6848"/>
                    <a:pt x="458" y="6848"/>
                  </a:cubicBezTo>
                  <a:lnTo>
                    <a:pt x="7762" y="6848"/>
                  </a:lnTo>
                  <a:cubicBezTo>
                    <a:pt x="8017" y="6848"/>
                    <a:pt x="8219" y="6646"/>
                    <a:pt x="8219" y="6391"/>
                  </a:cubicBezTo>
                  <a:lnTo>
                    <a:pt x="8219" y="458"/>
                  </a:lnTo>
                  <a:cubicBezTo>
                    <a:pt x="8219" y="203"/>
                    <a:pt x="8017" y="1"/>
                    <a:pt x="7762" y="1"/>
                  </a:cubicBezTo>
                  <a:close/>
                </a:path>
              </a:pathLst>
            </a:custGeom>
            <a:solidFill>
              <a:srgbClr val="E8ECE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5" name="Google Shape;14915;p93"/>
            <p:cNvSpPr/>
            <p:nvPr/>
          </p:nvSpPr>
          <p:spPr>
            <a:xfrm>
              <a:off x="8164875" y="4354528"/>
              <a:ext cx="107795" cy="107795"/>
            </a:xfrm>
            <a:custGeom>
              <a:avLst/>
              <a:gdLst/>
              <a:ahLst/>
              <a:cxnLst/>
              <a:rect l="l" t="t" r="r" b="b"/>
              <a:pathLst>
                <a:path w="4110" h="4110" extrusionOk="0">
                  <a:moveTo>
                    <a:pt x="2055" y="0"/>
                  </a:moveTo>
                  <a:cubicBezTo>
                    <a:pt x="919" y="0"/>
                    <a:pt x="0" y="924"/>
                    <a:pt x="0" y="2055"/>
                  </a:cubicBezTo>
                  <a:cubicBezTo>
                    <a:pt x="0" y="3191"/>
                    <a:pt x="919" y="4110"/>
                    <a:pt x="2055" y="4110"/>
                  </a:cubicBezTo>
                  <a:cubicBezTo>
                    <a:pt x="3190" y="4110"/>
                    <a:pt x="4110" y="3191"/>
                    <a:pt x="4110" y="2055"/>
                  </a:cubicBezTo>
                  <a:cubicBezTo>
                    <a:pt x="4110" y="924"/>
                    <a:pt x="3190" y="0"/>
                    <a:pt x="2055" y="0"/>
                  </a:cubicBezTo>
                  <a:close/>
                </a:path>
              </a:pathLst>
            </a:custGeom>
            <a:solidFill>
              <a:srgbClr val="A3B2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6" name="Google Shape;14916;p93"/>
            <p:cNvSpPr/>
            <p:nvPr/>
          </p:nvSpPr>
          <p:spPr>
            <a:xfrm>
              <a:off x="8188847" y="4378500"/>
              <a:ext cx="59851" cy="59982"/>
            </a:xfrm>
            <a:custGeom>
              <a:avLst/>
              <a:gdLst/>
              <a:ahLst/>
              <a:cxnLst/>
              <a:rect l="l" t="t" r="r" b="b"/>
              <a:pathLst>
                <a:path w="2282" h="2287" extrusionOk="0">
                  <a:moveTo>
                    <a:pt x="1141" y="1"/>
                  </a:moveTo>
                  <a:cubicBezTo>
                    <a:pt x="511" y="1"/>
                    <a:pt x="1" y="511"/>
                    <a:pt x="1" y="1141"/>
                  </a:cubicBezTo>
                  <a:cubicBezTo>
                    <a:pt x="1" y="1776"/>
                    <a:pt x="511" y="2286"/>
                    <a:pt x="1141" y="2286"/>
                  </a:cubicBezTo>
                  <a:cubicBezTo>
                    <a:pt x="1771" y="2286"/>
                    <a:pt x="2281" y="1776"/>
                    <a:pt x="2281" y="1141"/>
                  </a:cubicBezTo>
                  <a:cubicBezTo>
                    <a:pt x="2281" y="511"/>
                    <a:pt x="1771" y="1"/>
                    <a:pt x="114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7" name="Google Shape;14917;p93"/>
            <p:cNvSpPr/>
            <p:nvPr/>
          </p:nvSpPr>
          <p:spPr>
            <a:xfrm>
              <a:off x="7955265" y="4477325"/>
              <a:ext cx="194110" cy="170636"/>
            </a:xfrm>
            <a:custGeom>
              <a:avLst/>
              <a:gdLst/>
              <a:ahLst/>
              <a:cxnLst/>
              <a:rect l="l" t="t" r="r" b="b"/>
              <a:pathLst>
                <a:path w="7401" h="6506" extrusionOk="0">
                  <a:moveTo>
                    <a:pt x="7194" y="0"/>
                  </a:moveTo>
                  <a:lnTo>
                    <a:pt x="3561" y="3417"/>
                  </a:lnTo>
                  <a:cubicBezTo>
                    <a:pt x="3474" y="3493"/>
                    <a:pt x="3359" y="3542"/>
                    <a:pt x="3243" y="3542"/>
                  </a:cubicBezTo>
                  <a:lnTo>
                    <a:pt x="3200" y="3542"/>
                  </a:lnTo>
                  <a:cubicBezTo>
                    <a:pt x="2945" y="3542"/>
                    <a:pt x="2743" y="3335"/>
                    <a:pt x="2743" y="3084"/>
                  </a:cubicBezTo>
                  <a:lnTo>
                    <a:pt x="2743" y="2854"/>
                  </a:lnTo>
                  <a:lnTo>
                    <a:pt x="1371" y="2854"/>
                  </a:lnTo>
                  <a:lnTo>
                    <a:pt x="1371" y="3455"/>
                  </a:lnTo>
                  <a:cubicBezTo>
                    <a:pt x="1371" y="3537"/>
                    <a:pt x="1323" y="3619"/>
                    <a:pt x="1246" y="3657"/>
                  </a:cubicBezTo>
                  <a:lnTo>
                    <a:pt x="380" y="4090"/>
                  </a:lnTo>
                  <a:cubicBezTo>
                    <a:pt x="149" y="4206"/>
                    <a:pt x="0" y="4441"/>
                    <a:pt x="0" y="4701"/>
                  </a:cubicBezTo>
                  <a:lnTo>
                    <a:pt x="0" y="6506"/>
                  </a:lnTo>
                  <a:lnTo>
                    <a:pt x="3200" y="6506"/>
                  </a:lnTo>
                  <a:lnTo>
                    <a:pt x="3200" y="5519"/>
                  </a:lnTo>
                  <a:cubicBezTo>
                    <a:pt x="3200" y="5279"/>
                    <a:pt x="3296" y="5043"/>
                    <a:pt x="3464" y="4874"/>
                  </a:cubicBezTo>
                  <a:lnTo>
                    <a:pt x="7237" y="1102"/>
                  </a:lnTo>
                  <a:cubicBezTo>
                    <a:pt x="7352" y="987"/>
                    <a:pt x="7400" y="823"/>
                    <a:pt x="7357" y="664"/>
                  </a:cubicBezTo>
                  <a:lnTo>
                    <a:pt x="7194" y="0"/>
                  </a:lnTo>
                  <a:close/>
                </a:path>
              </a:pathLst>
            </a:custGeom>
            <a:solidFill>
              <a:srgbClr val="D7DC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8" name="Google Shape;14918;p93"/>
            <p:cNvSpPr/>
            <p:nvPr/>
          </p:nvSpPr>
          <p:spPr>
            <a:xfrm>
              <a:off x="7956262" y="4462428"/>
              <a:ext cx="107559" cy="107795"/>
            </a:xfrm>
            <a:custGeom>
              <a:avLst/>
              <a:gdLst/>
              <a:ahLst/>
              <a:cxnLst/>
              <a:rect l="l" t="t" r="r" b="b"/>
              <a:pathLst>
                <a:path w="4101" h="4110" extrusionOk="0">
                  <a:moveTo>
                    <a:pt x="2050" y="0"/>
                  </a:moveTo>
                  <a:cubicBezTo>
                    <a:pt x="1155" y="0"/>
                    <a:pt x="491" y="717"/>
                    <a:pt x="429" y="1598"/>
                  </a:cubicBezTo>
                  <a:cubicBezTo>
                    <a:pt x="390" y="2060"/>
                    <a:pt x="236" y="2950"/>
                    <a:pt x="44" y="3465"/>
                  </a:cubicBezTo>
                  <a:cubicBezTo>
                    <a:pt x="1" y="3580"/>
                    <a:pt x="53" y="3705"/>
                    <a:pt x="164" y="3754"/>
                  </a:cubicBezTo>
                  <a:cubicBezTo>
                    <a:pt x="544" y="3932"/>
                    <a:pt x="944" y="4047"/>
                    <a:pt x="1357" y="4110"/>
                  </a:cubicBezTo>
                  <a:lnTo>
                    <a:pt x="2748" y="4110"/>
                  </a:lnTo>
                  <a:cubicBezTo>
                    <a:pt x="3162" y="4047"/>
                    <a:pt x="3561" y="3927"/>
                    <a:pt x="3941" y="3754"/>
                  </a:cubicBezTo>
                  <a:cubicBezTo>
                    <a:pt x="4052" y="3705"/>
                    <a:pt x="4100" y="3576"/>
                    <a:pt x="4057" y="3465"/>
                  </a:cubicBezTo>
                  <a:cubicBezTo>
                    <a:pt x="3864" y="2950"/>
                    <a:pt x="3706" y="2060"/>
                    <a:pt x="3677" y="1598"/>
                  </a:cubicBezTo>
                  <a:cubicBezTo>
                    <a:pt x="3609" y="717"/>
                    <a:pt x="2945" y="0"/>
                    <a:pt x="2050" y="0"/>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19" name="Google Shape;14919;p93"/>
            <p:cNvSpPr/>
            <p:nvPr/>
          </p:nvSpPr>
          <p:spPr>
            <a:xfrm>
              <a:off x="7985295" y="4462428"/>
              <a:ext cx="78630" cy="107795"/>
            </a:xfrm>
            <a:custGeom>
              <a:avLst/>
              <a:gdLst/>
              <a:ahLst/>
              <a:cxnLst/>
              <a:rect l="l" t="t" r="r" b="b"/>
              <a:pathLst>
                <a:path w="2998" h="4110" extrusionOk="0">
                  <a:moveTo>
                    <a:pt x="934" y="0"/>
                  </a:moveTo>
                  <a:cubicBezTo>
                    <a:pt x="246" y="0"/>
                    <a:pt x="0" y="939"/>
                    <a:pt x="592" y="1290"/>
                  </a:cubicBezTo>
                  <a:cubicBezTo>
                    <a:pt x="616" y="1300"/>
                    <a:pt x="635" y="1314"/>
                    <a:pt x="655" y="1324"/>
                  </a:cubicBezTo>
                  <a:lnTo>
                    <a:pt x="1174" y="4110"/>
                  </a:lnTo>
                  <a:lnTo>
                    <a:pt x="1636" y="4110"/>
                  </a:lnTo>
                  <a:cubicBezTo>
                    <a:pt x="2050" y="4047"/>
                    <a:pt x="2454" y="3927"/>
                    <a:pt x="2834" y="3754"/>
                  </a:cubicBezTo>
                  <a:cubicBezTo>
                    <a:pt x="2945" y="3705"/>
                    <a:pt x="2998" y="3580"/>
                    <a:pt x="2955" y="3465"/>
                  </a:cubicBezTo>
                  <a:cubicBezTo>
                    <a:pt x="2757" y="2950"/>
                    <a:pt x="2603" y="2060"/>
                    <a:pt x="2570" y="1598"/>
                  </a:cubicBezTo>
                  <a:cubicBezTo>
                    <a:pt x="2507" y="717"/>
                    <a:pt x="1843" y="0"/>
                    <a:pt x="943" y="0"/>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0" name="Google Shape;14920;p93"/>
            <p:cNvSpPr/>
            <p:nvPr/>
          </p:nvSpPr>
          <p:spPr>
            <a:xfrm>
              <a:off x="7955265" y="4589894"/>
              <a:ext cx="23998" cy="58068"/>
            </a:xfrm>
            <a:custGeom>
              <a:avLst/>
              <a:gdLst/>
              <a:ahLst/>
              <a:cxnLst/>
              <a:rect l="l" t="t" r="r" b="b"/>
              <a:pathLst>
                <a:path w="915" h="2214" extrusionOk="0">
                  <a:moveTo>
                    <a:pt x="140" y="0"/>
                  </a:moveTo>
                  <a:cubicBezTo>
                    <a:pt x="48" y="116"/>
                    <a:pt x="0" y="260"/>
                    <a:pt x="0" y="409"/>
                  </a:cubicBezTo>
                  <a:lnTo>
                    <a:pt x="0" y="2214"/>
                  </a:lnTo>
                  <a:lnTo>
                    <a:pt x="914" y="2214"/>
                  </a:lnTo>
                  <a:lnTo>
                    <a:pt x="914" y="837"/>
                  </a:lnTo>
                  <a:cubicBezTo>
                    <a:pt x="914" y="698"/>
                    <a:pt x="852" y="568"/>
                    <a:pt x="741" y="481"/>
                  </a:cubicBezTo>
                  <a:lnTo>
                    <a:pt x="140" y="0"/>
                  </a:lnTo>
                  <a:close/>
                </a:path>
              </a:pathLst>
            </a:custGeom>
            <a:solidFill>
              <a:srgbClr val="D5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1" name="Google Shape;14921;p93"/>
            <p:cNvSpPr/>
            <p:nvPr/>
          </p:nvSpPr>
          <p:spPr>
            <a:xfrm>
              <a:off x="7991223" y="4546225"/>
              <a:ext cx="35984" cy="41912"/>
            </a:xfrm>
            <a:custGeom>
              <a:avLst/>
              <a:gdLst/>
              <a:ahLst/>
              <a:cxnLst/>
              <a:rect l="l" t="t" r="r" b="b"/>
              <a:pathLst>
                <a:path w="1372" h="1598" extrusionOk="0">
                  <a:moveTo>
                    <a:pt x="0" y="0"/>
                  </a:moveTo>
                  <a:lnTo>
                    <a:pt x="0" y="915"/>
                  </a:lnTo>
                  <a:cubicBezTo>
                    <a:pt x="0" y="1290"/>
                    <a:pt x="308" y="1598"/>
                    <a:pt x="684" y="1598"/>
                  </a:cubicBezTo>
                  <a:cubicBezTo>
                    <a:pt x="1064" y="1598"/>
                    <a:pt x="1372" y="1290"/>
                    <a:pt x="1372" y="915"/>
                  </a:cubicBezTo>
                  <a:lnTo>
                    <a:pt x="1372" y="0"/>
                  </a:ln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2" name="Google Shape;14922;p93"/>
            <p:cNvSpPr/>
            <p:nvPr/>
          </p:nvSpPr>
          <p:spPr>
            <a:xfrm>
              <a:off x="7973546" y="4499383"/>
              <a:ext cx="71575" cy="58855"/>
            </a:xfrm>
            <a:custGeom>
              <a:avLst/>
              <a:gdLst/>
              <a:ahLst/>
              <a:cxnLst/>
              <a:rect l="l" t="t" r="r" b="b"/>
              <a:pathLst>
                <a:path w="2729" h="2244" extrusionOk="0">
                  <a:moveTo>
                    <a:pt x="1043" y="0"/>
                  </a:moveTo>
                  <a:cubicBezTo>
                    <a:pt x="958" y="0"/>
                    <a:pt x="874" y="51"/>
                    <a:pt x="838" y="131"/>
                  </a:cubicBezTo>
                  <a:cubicBezTo>
                    <a:pt x="761" y="285"/>
                    <a:pt x="655" y="429"/>
                    <a:pt x="525" y="545"/>
                  </a:cubicBezTo>
                  <a:cubicBezTo>
                    <a:pt x="477" y="588"/>
                    <a:pt x="424" y="632"/>
                    <a:pt x="366" y="670"/>
                  </a:cubicBezTo>
                  <a:cubicBezTo>
                    <a:pt x="92" y="858"/>
                    <a:pt x="1" y="1223"/>
                    <a:pt x="150" y="1522"/>
                  </a:cubicBezTo>
                  <a:cubicBezTo>
                    <a:pt x="390" y="1964"/>
                    <a:pt x="852" y="2243"/>
                    <a:pt x="1358" y="2243"/>
                  </a:cubicBezTo>
                  <a:cubicBezTo>
                    <a:pt x="2075" y="2243"/>
                    <a:pt x="2666" y="1695"/>
                    <a:pt x="2724" y="983"/>
                  </a:cubicBezTo>
                  <a:cubicBezTo>
                    <a:pt x="2729" y="911"/>
                    <a:pt x="2700" y="843"/>
                    <a:pt x="2647" y="800"/>
                  </a:cubicBezTo>
                  <a:cubicBezTo>
                    <a:pt x="2195" y="425"/>
                    <a:pt x="1666" y="150"/>
                    <a:pt x="1093" y="6"/>
                  </a:cubicBezTo>
                  <a:cubicBezTo>
                    <a:pt x="1077" y="2"/>
                    <a:pt x="1060" y="0"/>
                    <a:pt x="1043" y="0"/>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3" name="Google Shape;14923;p93"/>
            <p:cNvSpPr/>
            <p:nvPr/>
          </p:nvSpPr>
          <p:spPr>
            <a:xfrm>
              <a:off x="7973546" y="4499251"/>
              <a:ext cx="71470" cy="58356"/>
            </a:xfrm>
            <a:custGeom>
              <a:avLst/>
              <a:gdLst/>
              <a:ahLst/>
              <a:cxnLst/>
              <a:rect l="l" t="t" r="r" b="b"/>
              <a:pathLst>
                <a:path w="2725" h="2225" extrusionOk="0">
                  <a:moveTo>
                    <a:pt x="1042" y="0"/>
                  </a:moveTo>
                  <a:cubicBezTo>
                    <a:pt x="954" y="0"/>
                    <a:pt x="874" y="51"/>
                    <a:pt x="838" y="131"/>
                  </a:cubicBezTo>
                  <a:cubicBezTo>
                    <a:pt x="780" y="242"/>
                    <a:pt x="713" y="348"/>
                    <a:pt x="626" y="439"/>
                  </a:cubicBezTo>
                  <a:cubicBezTo>
                    <a:pt x="597" y="473"/>
                    <a:pt x="559" y="511"/>
                    <a:pt x="525" y="545"/>
                  </a:cubicBezTo>
                  <a:cubicBezTo>
                    <a:pt x="477" y="588"/>
                    <a:pt x="424" y="627"/>
                    <a:pt x="371" y="665"/>
                  </a:cubicBezTo>
                  <a:cubicBezTo>
                    <a:pt x="58" y="872"/>
                    <a:pt x="1" y="1296"/>
                    <a:pt x="198" y="1609"/>
                  </a:cubicBezTo>
                  <a:cubicBezTo>
                    <a:pt x="410" y="1941"/>
                    <a:pt x="756" y="2167"/>
                    <a:pt x="1151" y="2224"/>
                  </a:cubicBezTo>
                  <a:cubicBezTo>
                    <a:pt x="876" y="2042"/>
                    <a:pt x="670" y="1787"/>
                    <a:pt x="670" y="1334"/>
                  </a:cubicBezTo>
                  <a:lnTo>
                    <a:pt x="670" y="1156"/>
                  </a:lnTo>
                  <a:cubicBezTo>
                    <a:pt x="722" y="1118"/>
                    <a:pt x="775" y="1079"/>
                    <a:pt x="828" y="1031"/>
                  </a:cubicBezTo>
                  <a:cubicBezTo>
                    <a:pt x="953" y="920"/>
                    <a:pt x="1064" y="791"/>
                    <a:pt x="1156" y="646"/>
                  </a:cubicBezTo>
                  <a:cubicBezTo>
                    <a:pt x="1589" y="781"/>
                    <a:pt x="1993" y="1002"/>
                    <a:pt x="2344" y="1296"/>
                  </a:cubicBezTo>
                  <a:cubicBezTo>
                    <a:pt x="2387" y="1334"/>
                    <a:pt x="2450" y="1387"/>
                    <a:pt x="2575" y="1503"/>
                  </a:cubicBezTo>
                  <a:cubicBezTo>
                    <a:pt x="2657" y="1378"/>
                    <a:pt x="2710" y="1127"/>
                    <a:pt x="2724" y="983"/>
                  </a:cubicBezTo>
                  <a:cubicBezTo>
                    <a:pt x="2724" y="916"/>
                    <a:pt x="2695" y="848"/>
                    <a:pt x="2647" y="805"/>
                  </a:cubicBezTo>
                  <a:cubicBezTo>
                    <a:pt x="2195" y="425"/>
                    <a:pt x="1666" y="155"/>
                    <a:pt x="1093" y="6"/>
                  </a:cubicBezTo>
                  <a:cubicBezTo>
                    <a:pt x="1076" y="2"/>
                    <a:pt x="1059" y="0"/>
                    <a:pt x="1042" y="0"/>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4" name="Google Shape;14924;p93"/>
            <p:cNvSpPr/>
            <p:nvPr/>
          </p:nvSpPr>
          <p:spPr>
            <a:xfrm>
              <a:off x="8122203" y="4477325"/>
              <a:ext cx="27041" cy="35984"/>
            </a:xfrm>
            <a:custGeom>
              <a:avLst/>
              <a:gdLst/>
              <a:ahLst/>
              <a:cxnLst/>
              <a:rect l="l" t="t" r="r" b="b"/>
              <a:pathLst>
                <a:path w="1031" h="1372" extrusionOk="0">
                  <a:moveTo>
                    <a:pt x="829" y="0"/>
                  </a:moveTo>
                  <a:lnTo>
                    <a:pt x="1" y="775"/>
                  </a:lnTo>
                  <a:lnTo>
                    <a:pt x="598" y="1372"/>
                  </a:lnTo>
                  <a:lnTo>
                    <a:pt x="872" y="1097"/>
                  </a:lnTo>
                  <a:cubicBezTo>
                    <a:pt x="987" y="982"/>
                    <a:pt x="1031" y="818"/>
                    <a:pt x="992" y="664"/>
                  </a:cubicBezTo>
                  <a:lnTo>
                    <a:pt x="829" y="0"/>
                  </a:ln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5" name="Google Shape;14925;p93"/>
            <p:cNvSpPr/>
            <p:nvPr/>
          </p:nvSpPr>
          <p:spPr>
            <a:xfrm>
              <a:off x="7973677" y="4607938"/>
              <a:ext cx="11120" cy="45715"/>
            </a:xfrm>
            <a:custGeom>
              <a:avLst/>
              <a:gdLst/>
              <a:ahLst/>
              <a:cxnLst/>
              <a:rect l="l" t="t" r="r" b="b"/>
              <a:pathLst>
                <a:path w="424" h="1743" extrusionOk="0">
                  <a:moveTo>
                    <a:pt x="204" y="0"/>
                  </a:moveTo>
                  <a:cubicBezTo>
                    <a:pt x="88" y="0"/>
                    <a:pt x="1" y="95"/>
                    <a:pt x="1" y="212"/>
                  </a:cubicBezTo>
                  <a:lnTo>
                    <a:pt x="1" y="1526"/>
                  </a:lnTo>
                  <a:cubicBezTo>
                    <a:pt x="1" y="1670"/>
                    <a:pt x="106" y="1742"/>
                    <a:pt x="212" y="1742"/>
                  </a:cubicBezTo>
                  <a:cubicBezTo>
                    <a:pt x="318" y="1742"/>
                    <a:pt x="424" y="1670"/>
                    <a:pt x="424" y="1526"/>
                  </a:cubicBezTo>
                  <a:lnTo>
                    <a:pt x="424" y="212"/>
                  </a:lnTo>
                  <a:cubicBezTo>
                    <a:pt x="424" y="92"/>
                    <a:pt x="333" y="0"/>
                    <a:pt x="212" y="0"/>
                  </a:cubicBezTo>
                  <a:cubicBezTo>
                    <a:pt x="209" y="0"/>
                    <a:pt x="206" y="0"/>
                    <a:pt x="20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6" name="Google Shape;14926;p93"/>
            <p:cNvSpPr/>
            <p:nvPr/>
          </p:nvSpPr>
          <p:spPr>
            <a:xfrm>
              <a:off x="7949705" y="4456737"/>
              <a:ext cx="206489" cy="196942"/>
            </a:xfrm>
            <a:custGeom>
              <a:avLst/>
              <a:gdLst/>
              <a:ahLst/>
              <a:cxnLst/>
              <a:rect l="l" t="t" r="r" b="b"/>
              <a:pathLst>
                <a:path w="7873" h="7509" extrusionOk="0">
                  <a:moveTo>
                    <a:pt x="7285" y="1175"/>
                  </a:moveTo>
                  <a:lnTo>
                    <a:pt x="7362" y="1497"/>
                  </a:lnTo>
                  <a:cubicBezTo>
                    <a:pt x="7386" y="1579"/>
                    <a:pt x="7362" y="1671"/>
                    <a:pt x="7300" y="1728"/>
                  </a:cubicBezTo>
                  <a:lnTo>
                    <a:pt x="7179" y="1849"/>
                  </a:lnTo>
                  <a:lnTo>
                    <a:pt x="6886" y="1555"/>
                  </a:lnTo>
                  <a:lnTo>
                    <a:pt x="7285" y="1175"/>
                  </a:lnTo>
                  <a:close/>
                  <a:moveTo>
                    <a:pt x="2269" y="426"/>
                  </a:moveTo>
                  <a:cubicBezTo>
                    <a:pt x="2615" y="426"/>
                    <a:pt x="2962" y="561"/>
                    <a:pt x="3224" y="833"/>
                  </a:cubicBezTo>
                  <a:cubicBezTo>
                    <a:pt x="3479" y="1103"/>
                    <a:pt x="3633" y="1454"/>
                    <a:pt x="3652" y="1825"/>
                  </a:cubicBezTo>
                  <a:cubicBezTo>
                    <a:pt x="3662" y="1959"/>
                    <a:pt x="3686" y="2137"/>
                    <a:pt x="3715" y="2335"/>
                  </a:cubicBezTo>
                  <a:cubicBezTo>
                    <a:pt x="3484" y="1945"/>
                    <a:pt x="3113" y="1656"/>
                    <a:pt x="2618" y="1497"/>
                  </a:cubicBezTo>
                  <a:cubicBezTo>
                    <a:pt x="2358" y="1416"/>
                    <a:pt x="2084" y="1372"/>
                    <a:pt x="1805" y="1367"/>
                  </a:cubicBezTo>
                  <a:cubicBezTo>
                    <a:pt x="1752" y="1372"/>
                    <a:pt x="1699" y="1396"/>
                    <a:pt x="1660" y="1435"/>
                  </a:cubicBezTo>
                  <a:lnTo>
                    <a:pt x="1275" y="1834"/>
                  </a:lnTo>
                  <a:cubicBezTo>
                    <a:pt x="1121" y="1989"/>
                    <a:pt x="1265" y="2200"/>
                    <a:pt x="1429" y="2200"/>
                  </a:cubicBezTo>
                  <a:cubicBezTo>
                    <a:pt x="1480" y="2200"/>
                    <a:pt x="1532" y="2180"/>
                    <a:pt x="1579" y="2132"/>
                  </a:cubicBezTo>
                  <a:lnTo>
                    <a:pt x="1901" y="1796"/>
                  </a:lnTo>
                  <a:cubicBezTo>
                    <a:pt x="2175" y="1810"/>
                    <a:pt x="3065" y="1916"/>
                    <a:pt x="3412" y="2676"/>
                  </a:cubicBezTo>
                  <a:cubicBezTo>
                    <a:pt x="3325" y="3242"/>
                    <a:pt x="2836" y="3657"/>
                    <a:pt x="2268" y="3657"/>
                  </a:cubicBezTo>
                  <a:cubicBezTo>
                    <a:pt x="2237" y="3657"/>
                    <a:pt x="2206" y="3655"/>
                    <a:pt x="2175" y="3653"/>
                  </a:cubicBezTo>
                  <a:cubicBezTo>
                    <a:pt x="1574" y="3605"/>
                    <a:pt x="1107" y="3100"/>
                    <a:pt x="1112" y="2493"/>
                  </a:cubicBezTo>
                  <a:cubicBezTo>
                    <a:pt x="1112" y="2373"/>
                    <a:pt x="1012" y="2279"/>
                    <a:pt x="897" y="2279"/>
                  </a:cubicBezTo>
                  <a:cubicBezTo>
                    <a:pt x="875" y="2279"/>
                    <a:pt x="851" y="2283"/>
                    <a:pt x="828" y="2291"/>
                  </a:cubicBezTo>
                  <a:cubicBezTo>
                    <a:pt x="857" y="2113"/>
                    <a:pt x="876" y="1950"/>
                    <a:pt x="886" y="1825"/>
                  </a:cubicBezTo>
                  <a:cubicBezTo>
                    <a:pt x="905" y="1454"/>
                    <a:pt x="1059" y="1103"/>
                    <a:pt x="1314" y="833"/>
                  </a:cubicBezTo>
                  <a:cubicBezTo>
                    <a:pt x="1576" y="561"/>
                    <a:pt x="1923" y="426"/>
                    <a:pt x="2269" y="426"/>
                  </a:cubicBezTo>
                  <a:close/>
                  <a:moveTo>
                    <a:pt x="732" y="2869"/>
                  </a:moveTo>
                  <a:cubicBezTo>
                    <a:pt x="823" y="3249"/>
                    <a:pt x="1049" y="3576"/>
                    <a:pt x="1372" y="3797"/>
                  </a:cubicBezTo>
                  <a:lnTo>
                    <a:pt x="1372" y="4033"/>
                  </a:lnTo>
                  <a:cubicBezTo>
                    <a:pt x="1068" y="3985"/>
                    <a:pt x="775" y="3898"/>
                    <a:pt x="501" y="3778"/>
                  </a:cubicBezTo>
                  <a:cubicBezTo>
                    <a:pt x="486" y="3773"/>
                    <a:pt x="491" y="3759"/>
                    <a:pt x="491" y="3759"/>
                  </a:cubicBezTo>
                  <a:lnTo>
                    <a:pt x="491" y="3754"/>
                  </a:lnTo>
                  <a:cubicBezTo>
                    <a:pt x="592" y="3465"/>
                    <a:pt x="674" y="3172"/>
                    <a:pt x="732" y="2869"/>
                  </a:cubicBezTo>
                  <a:close/>
                  <a:moveTo>
                    <a:pt x="3811" y="2873"/>
                  </a:moveTo>
                  <a:cubicBezTo>
                    <a:pt x="3859" y="3143"/>
                    <a:pt x="3931" y="3412"/>
                    <a:pt x="4018" y="3677"/>
                  </a:cubicBezTo>
                  <a:lnTo>
                    <a:pt x="3624" y="4043"/>
                  </a:lnTo>
                  <a:cubicBezTo>
                    <a:pt x="3580" y="4086"/>
                    <a:pt x="3518" y="4110"/>
                    <a:pt x="3455" y="4110"/>
                  </a:cubicBezTo>
                  <a:lnTo>
                    <a:pt x="3412" y="4110"/>
                  </a:lnTo>
                  <a:cubicBezTo>
                    <a:pt x="3277" y="4110"/>
                    <a:pt x="3171" y="3999"/>
                    <a:pt x="3171" y="3869"/>
                  </a:cubicBezTo>
                  <a:lnTo>
                    <a:pt x="3171" y="3802"/>
                  </a:lnTo>
                  <a:cubicBezTo>
                    <a:pt x="3489" y="3581"/>
                    <a:pt x="3720" y="3249"/>
                    <a:pt x="3811" y="2873"/>
                  </a:cubicBezTo>
                  <a:close/>
                  <a:moveTo>
                    <a:pt x="2753" y="4004"/>
                  </a:moveTo>
                  <a:cubicBezTo>
                    <a:pt x="2777" y="4120"/>
                    <a:pt x="2834" y="4230"/>
                    <a:pt x="2916" y="4317"/>
                  </a:cubicBezTo>
                  <a:lnTo>
                    <a:pt x="2594" y="4635"/>
                  </a:lnTo>
                  <a:cubicBezTo>
                    <a:pt x="2502" y="4721"/>
                    <a:pt x="2386" y="4764"/>
                    <a:pt x="2269" y="4764"/>
                  </a:cubicBezTo>
                  <a:cubicBezTo>
                    <a:pt x="2152" y="4764"/>
                    <a:pt x="2036" y="4721"/>
                    <a:pt x="1944" y="4635"/>
                  </a:cubicBezTo>
                  <a:lnTo>
                    <a:pt x="1747" y="4442"/>
                  </a:lnTo>
                  <a:cubicBezTo>
                    <a:pt x="1781" y="4380"/>
                    <a:pt x="1795" y="4307"/>
                    <a:pt x="1795" y="4235"/>
                  </a:cubicBezTo>
                  <a:lnTo>
                    <a:pt x="1795" y="4009"/>
                  </a:lnTo>
                  <a:cubicBezTo>
                    <a:pt x="1950" y="4057"/>
                    <a:pt x="2109" y="4081"/>
                    <a:pt x="2268" y="4081"/>
                  </a:cubicBezTo>
                  <a:cubicBezTo>
                    <a:pt x="2431" y="4081"/>
                    <a:pt x="2594" y="4055"/>
                    <a:pt x="2753" y="4004"/>
                  </a:cubicBezTo>
                  <a:close/>
                  <a:moveTo>
                    <a:pt x="2267" y="1"/>
                  </a:moveTo>
                  <a:cubicBezTo>
                    <a:pt x="1309" y="1"/>
                    <a:pt x="530" y="771"/>
                    <a:pt x="457" y="1796"/>
                  </a:cubicBezTo>
                  <a:cubicBezTo>
                    <a:pt x="429" y="2219"/>
                    <a:pt x="279" y="3100"/>
                    <a:pt x="92" y="3605"/>
                  </a:cubicBezTo>
                  <a:cubicBezTo>
                    <a:pt x="10" y="3821"/>
                    <a:pt x="111" y="4067"/>
                    <a:pt x="323" y="4163"/>
                  </a:cubicBezTo>
                  <a:cubicBezTo>
                    <a:pt x="554" y="4269"/>
                    <a:pt x="799" y="4351"/>
                    <a:pt x="1049" y="4404"/>
                  </a:cubicBezTo>
                  <a:lnTo>
                    <a:pt x="496" y="4683"/>
                  </a:lnTo>
                  <a:cubicBezTo>
                    <a:pt x="193" y="4832"/>
                    <a:pt x="0" y="5145"/>
                    <a:pt x="0" y="5486"/>
                  </a:cubicBezTo>
                  <a:lnTo>
                    <a:pt x="0" y="7291"/>
                  </a:lnTo>
                  <a:cubicBezTo>
                    <a:pt x="0" y="7433"/>
                    <a:pt x="107" y="7504"/>
                    <a:pt x="214" y="7504"/>
                  </a:cubicBezTo>
                  <a:cubicBezTo>
                    <a:pt x="321" y="7504"/>
                    <a:pt x="429" y="7433"/>
                    <a:pt x="429" y="7291"/>
                  </a:cubicBezTo>
                  <a:lnTo>
                    <a:pt x="429" y="5486"/>
                  </a:lnTo>
                  <a:cubicBezTo>
                    <a:pt x="429" y="5308"/>
                    <a:pt x="530" y="5145"/>
                    <a:pt x="688" y="5063"/>
                  </a:cubicBezTo>
                  <a:lnTo>
                    <a:pt x="1401" y="4707"/>
                  </a:lnTo>
                  <a:lnTo>
                    <a:pt x="1651" y="4943"/>
                  </a:lnTo>
                  <a:cubicBezTo>
                    <a:pt x="1824" y="5109"/>
                    <a:pt x="2046" y="5192"/>
                    <a:pt x="2269" y="5192"/>
                  </a:cubicBezTo>
                  <a:cubicBezTo>
                    <a:pt x="2492" y="5192"/>
                    <a:pt x="2714" y="5109"/>
                    <a:pt x="2887" y="4943"/>
                  </a:cubicBezTo>
                  <a:lnTo>
                    <a:pt x="3316" y="4529"/>
                  </a:lnTo>
                  <a:cubicBezTo>
                    <a:pt x="3344" y="4534"/>
                    <a:pt x="3378" y="4538"/>
                    <a:pt x="3412" y="4538"/>
                  </a:cubicBezTo>
                  <a:lnTo>
                    <a:pt x="3455" y="4538"/>
                  </a:lnTo>
                  <a:cubicBezTo>
                    <a:pt x="3628" y="4538"/>
                    <a:pt x="3792" y="4471"/>
                    <a:pt x="3917" y="4355"/>
                  </a:cubicBezTo>
                  <a:lnTo>
                    <a:pt x="6573" y="1849"/>
                  </a:lnTo>
                  <a:lnTo>
                    <a:pt x="6871" y="2152"/>
                  </a:lnTo>
                  <a:lnTo>
                    <a:pt x="3522" y="5501"/>
                  </a:lnTo>
                  <a:cubicBezTo>
                    <a:pt x="3311" y="5712"/>
                    <a:pt x="3190" y="6001"/>
                    <a:pt x="3195" y="6304"/>
                  </a:cubicBezTo>
                  <a:lnTo>
                    <a:pt x="3195" y="7295"/>
                  </a:lnTo>
                  <a:cubicBezTo>
                    <a:pt x="3195" y="7437"/>
                    <a:pt x="3301" y="7508"/>
                    <a:pt x="3407" y="7508"/>
                  </a:cubicBezTo>
                  <a:cubicBezTo>
                    <a:pt x="3513" y="7508"/>
                    <a:pt x="3619" y="7437"/>
                    <a:pt x="3619" y="7295"/>
                  </a:cubicBezTo>
                  <a:lnTo>
                    <a:pt x="3619" y="6304"/>
                  </a:lnTo>
                  <a:cubicBezTo>
                    <a:pt x="3619" y="6117"/>
                    <a:pt x="3691" y="5939"/>
                    <a:pt x="3826" y="5809"/>
                  </a:cubicBezTo>
                  <a:lnTo>
                    <a:pt x="7603" y="2036"/>
                  </a:lnTo>
                  <a:cubicBezTo>
                    <a:pt x="7766" y="1868"/>
                    <a:pt x="7834" y="1627"/>
                    <a:pt x="7776" y="1396"/>
                  </a:cubicBezTo>
                  <a:lnTo>
                    <a:pt x="7641" y="848"/>
                  </a:lnTo>
                  <a:lnTo>
                    <a:pt x="7781" y="713"/>
                  </a:lnTo>
                  <a:cubicBezTo>
                    <a:pt x="7867" y="631"/>
                    <a:pt x="7872" y="496"/>
                    <a:pt x="7791" y="410"/>
                  </a:cubicBezTo>
                  <a:cubicBezTo>
                    <a:pt x="7748" y="365"/>
                    <a:pt x="7691" y="342"/>
                    <a:pt x="7634" y="342"/>
                  </a:cubicBezTo>
                  <a:cubicBezTo>
                    <a:pt x="7581" y="342"/>
                    <a:pt x="7529" y="361"/>
                    <a:pt x="7487" y="400"/>
                  </a:cubicBezTo>
                  <a:lnTo>
                    <a:pt x="4360" y="3350"/>
                  </a:lnTo>
                  <a:cubicBezTo>
                    <a:pt x="4220" y="2840"/>
                    <a:pt x="4129" y="2320"/>
                    <a:pt x="4081" y="1796"/>
                  </a:cubicBezTo>
                  <a:cubicBezTo>
                    <a:pt x="4008" y="776"/>
                    <a:pt x="3229" y="1"/>
                    <a:pt x="2267"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7" name="Google Shape;14927;p93"/>
            <p:cNvSpPr/>
            <p:nvPr/>
          </p:nvSpPr>
          <p:spPr>
            <a:xfrm>
              <a:off x="8105417" y="4313010"/>
              <a:ext cx="226815" cy="190831"/>
            </a:xfrm>
            <a:custGeom>
              <a:avLst/>
              <a:gdLst/>
              <a:ahLst/>
              <a:cxnLst/>
              <a:rect l="l" t="t" r="r" b="b"/>
              <a:pathLst>
                <a:path w="8648" h="7276" extrusionOk="0">
                  <a:moveTo>
                    <a:pt x="670" y="0"/>
                  </a:moveTo>
                  <a:cubicBezTo>
                    <a:pt x="299" y="0"/>
                    <a:pt x="1" y="303"/>
                    <a:pt x="1" y="674"/>
                  </a:cubicBezTo>
                  <a:lnTo>
                    <a:pt x="1" y="6207"/>
                  </a:lnTo>
                  <a:cubicBezTo>
                    <a:pt x="1" y="6352"/>
                    <a:pt x="107" y="6424"/>
                    <a:pt x="213" y="6424"/>
                  </a:cubicBezTo>
                  <a:cubicBezTo>
                    <a:pt x="319" y="6424"/>
                    <a:pt x="424" y="6352"/>
                    <a:pt x="424" y="6207"/>
                  </a:cubicBezTo>
                  <a:lnTo>
                    <a:pt x="424" y="674"/>
                  </a:lnTo>
                  <a:cubicBezTo>
                    <a:pt x="424" y="539"/>
                    <a:pt x="535" y="433"/>
                    <a:pt x="665" y="433"/>
                  </a:cubicBezTo>
                  <a:lnTo>
                    <a:pt x="7974" y="433"/>
                  </a:lnTo>
                  <a:cubicBezTo>
                    <a:pt x="8104" y="433"/>
                    <a:pt x="8215" y="539"/>
                    <a:pt x="8215" y="674"/>
                  </a:cubicBezTo>
                  <a:lnTo>
                    <a:pt x="8215" y="6607"/>
                  </a:lnTo>
                  <a:cubicBezTo>
                    <a:pt x="8215" y="6742"/>
                    <a:pt x="8104" y="6847"/>
                    <a:pt x="7974" y="6847"/>
                  </a:cubicBezTo>
                  <a:lnTo>
                    <a:pt x="2580" y="6847"/>
                  </a:lnTo>
                  <a:cubicBezTo>
                    <a:pt x="2296" y="6847"/>
                    <a:pt x="2296" y="7276"/>
                    <a:pt x="2580" y="7276"/>
                  </a:cubicBezTo>
                  <a:lnTo>
                    <a:pt x="7974" y="7276"/>
                  </a:lnTo>
                  <a:cubicBezTo>
                    <a:pt x="8345" y="7276"/>
                    <a:pt x="8643" y="6977"/>
                    <a:pt x="8648" y="6607"/>
                  </a:cubicBezTo>
                  <a:lnTo>
                    <a:pt x="8648" y="669"/>
                  </a:lnTo>
                  <a:cubicBezTo>
                    <a:pt x="8643" y="299"/>
                    <a:pt x="8345" y="0"/>
                    <a:pt x="7974"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28" name="Google Shape;14928;p93"/>
            <p:cNvSpPr/>
            <p:nvPr/>
          </p:nvSpPr>
          <p:spPr>
            <a:xfrm>
              <a:off x="8153256" y="4336457"/>
              <a:ext cx="140081" cy="131583"/>
            </a:xfrm>
            <a:custGeom>
              <a:avLst/>
              <a:gdLst/>
              <a:ahLst/>
              <a:cxnLst/>
              <a:rect l="l" t="t" r="r" b="b"/>
              <a:pathLst>
                <a:path w="5341" h="5017" extrusionOk="0">
                  <a:moveTo>
                    <a:pt x="2497" y="903"/>
                  </a:moveTo>
                  <a:cubicBezTo>
                    <a:pt x="2900" y="903"/>
                    <a:pt x="3304" y="1035"/>
                    <a:pt x="3638" y="1300"/>
                  </a:cubicBezTo>
                  <a:lnTo>
                    <a:pt x="2349" y="2595"/>
                  </a:lnTo>
                  <a:cubicBezTo>
                    <a:pt x="2217" y="2753"/>
                    <a:pt x="2353" y="2949"/>
                    <a:pt x="2515" y="2949"/>
                  </a:cubicBezTo>
                  <a:cubicBezTo>
                    <a:pt x="2560" y="2949"/>
                    <a:pt x="2608" y="2934"/>
                    <a:pt x="2652" y="2898"/>
                  </a:cubicBezTo>
                  <a:lnTo>
                    <a:pt x="3287" y="2258"/>
                  </a:lnTo>
                  <a:cubicBezTo>
                    <a:pt x="3378" y="2402"/>
                    <a:pt x="3427" y="2571"/>
                    <a:pt x="3427" y="2744"/>
                  </a:cubicBezTo>
                  <a:cubicBezTo>
                    <a:pt x="3427" y="3303"/>
                    <a:pt x="2969" y="3674"/>
                    <a:pt x="2493" y="3674"/>
                  </a:cubicBezTo>
                  <a:cubicBezTo>
                    <a:pt x="2265" y="3674"/>
                    <a:pt x="2032" y="3589"/>
                    <a:pt x="1844" y="3398"/>
                  </a:cubicBezTo>
                  <a:cubicBezTo>
                    <a:pt x="1256" y="2816"/>
                    <a:pt x="1670" y="1815"/>
                    <a:pt x="2498" y="1815"/>
                  </a:cubicBezTo>
                  <a:cubicBezTo>
                    <a:pt x="2782" y="1815"/>
                    <a:pt x="2782" y="1387"/>
                    <a:pt x="2498" y="1387"/>
                  </a:cubicBezTo>
                  <a:cubicBezTo>
                    <a:pt x="1872" y="1387"/>
                    <a:pt x="1329" y="1820"/>
                    <a:pt x="1180" y="2426"/>
                  </a:cubicBezTo>
                  <a:cubicBezTo>
                    <a:pt x="1035" y="3037"/>
                    <a:pt x="1324" y="3668"/>
                    <a:pt x="1882" y="3952"/>
                  </a:cubicBezTo>
                  <a:cubicBezTo>
                    <a:pt x="2078" y="4051"/>
                    <a:pt x="2288" y="4099"/>
                    <a:pt x="2496" y="4099"/>
                  </a:cubicBezTo>
                  <a:cubicBezTo>
                    <a:pt x="2883" y="4099"/>
                    <a:pt x="3262" y="3934"/>
                    <a:pt x="3528" y="3625"/>
                  </a:cubicBezTo>
                  <a:cubicBezTo>
                    <a:pt x="3937" y="3148"/>
                    <a:pt x="3966" y="2455"/>
                    <a:pt x="3595" y="1950"/>
                  </a:cubicBezTo>
                  <a:lnTo>
                    <a:pt x="3941" y="1604"/>
                  </a:lnTo>
                  <a:cubicBezTo>
                    <a:pt x="4201" y="1925"/>
                    <a:pt x="4340" y="2329"/>
                    <a:pt x="4341" y="2746"/>
                  </a:cubicBezTo>
                  <a:lnTo>
                    <a:pt x="4341" y="2746"/>
                  </a:lnTo>
                  <a:cubicBezTo>
                    <a:pt x="4340" y="3607"/>
                    <a:pt x="3748" y="4351"/>
                    <a:pt x="2912" y="4548"/>
                  </a:cubicBezTo>
                  <a:cubicBezTo>
                    <a:pt x="2773" y="4580"/>
                    <a:pt x="2635" y="4595"/>
                    <a:pt x="2498" y="4595"/>
                  </a:cubicBezTo>
                  <a:cubicBezTo>
                    <a:pt x="1801" y="4595"/>
                    <a:pt x="1152" y="4200"/>
                    <a:pt x="838" y="3552"/>
                  </a:cubicBezTo>
                  <a:cubicBezTo>
                    <a:pt x="458" y="2778"/>
                    <a:pt x="669" y="1849"/>
                    <a:pt x="1338" y="1310"/>
                  </a:cubicBezTo>
                  <a:cubicBezTo>
                    <a:pt x="1677" y="1039"/>
                    <a:pt x="2087" y="903"/>
                    <a:pt x="2497" y="903"/>
                  </a:cubicBezTo>
                  <a:close/>
                  <a:moveTo>
                    <a:pt x="5020" y="0"/>
                  </a:moveTo>
                  <a:cubicBezTo>
                    <a:pt x="4965" y="0"/>
                    <a:pt x="4908" y="25"/>
                    <a:pt x="4860" y="83"/>
                  </a:cubicBezTo>
                  <a:lnTo>
                    <a:pt x="4538" y="405"/>
                  </a:lnTo>
                  <a:lnTo>
                    <a:pt x="4538" y="232"/>
                  </a:lnTo>
                  <a:cubicBezTo>
                    <a:pt x="4538" y="117"/>
                    <a:pt x="4442" y="21"/>
                    <a:pt x="4326" y="21"/>
                  </a:cubicBezTo>
                  <a:cubicBezTo>
                    <a:pt x="4206" y="21"/>
                    <a:pt x="4110" y="117"/>
                    <a:pt x="4110" y="232"/>
                  </a:cubicBezTo>
                  <a:lnTo>
                    <a:pt x="4110" y="829"/>
                  </a:lnTo>
                  <a:lnTo>
                    <a:pt x="3941" y="997"/>
                  </a:lnTo>
                  <a:cubicBezTo>
                    <a:pt x="3520" y="647"/>
                    <a:pt x="3007" y="476"/>
                    <a:pt x="2497" y="476"/>
                  </a:cubicBezTo>
                  <a:cubicBezTo>
                    <a:pt x="1878" y="476"/>
                    <a:pt x="1262" y="728"/>
                    <a:pt x="814" y="1219"/>
                  </a:cubicBezTo>
                  <a:cubicBezTo>
                    <a:pt x="1" y="2114"/>
                    <a:pt x="34" y="3495"/>
                    <a:pt x="891" y="4351"/>
                  </a:cubicBezTo>
                  <a:cubicBezTo>
                    <a:pt x="1333" y="4794"/>
                    <a:pt x="1916" y="5016"/>
                    <a:pt x="2499" y="5016"/>
                  </a:cubicBezTo>
                  <a:cubicBezTo>
                    <a:pt x="3044" y="5016"/>
                    <a:pt x="3591" y="4821"/>
                    <a:pt x="4023" y="4428"/>
                  </a:cubicBezTo>
                  <a:cubicBezTo>
                    <a:pt x="4923" y="3610"/>
                    <a:pt x="5019" y="2234"/>
                    <a:pt x="4245" y="1300"/>
                  </a:cubicBezTo>
                  <a:lnTo>
                    <a:pt x="4413" y="1132"/>
                  </a:lnTo>
                  <a:lnTo>
                    <a:pt x="5010" y="1132"/>
                  </a:lnTo>
                  <a:cubicBezTo>
                    <a:pt x="5294" y="1132"/>
                    <a:pt x="5294" y="704"/>
                    <a:pt x="5010" y="704"/>
                  </a:cubicBezTo>
                  <a:lnTo>
                    <a:pt x="4841" y="704"/>
                  </a:lnTo>
                  <a:lnTo>
                    <a:pt x="5159" y="386"/>
                  </a:lnTo>
                  <a:cubicBezTo>
                    <a:pt x="5341" y="233"/>
                    <a:pt x="5190" y="0"/>
                    <a:pt x="5020"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29" name="Google Shape;14929;p93"/>
          <p:cNvGrpSpPr/>
          <p:nvPr/>
        </p:nvGrpSpPr>
        <p:grpSpPr>
          <a:xfrm>
            <a:off x="4884418" y="1795001"/>
            <a:ext cx="404008" cy="365664"/>
            <a:chOff x="4884418" y="1979576"/>
            <a:chExt cx="404008" cy="365664"/>
          </a:xfrm>
        </p:grpSpPr>
        <p:sp>
          <p:nvSpPr>
            <p:cNvPr id="14930" name="Google Shape;14930;p93"/>
            <p:cNvSpPr/>
            <p:nvPr/>
          </p:nvSpPr>
          <p:spPr>
            <a:xfrm>
              <a:off x="4909413" y="1985136"/>
              <a:ext cx="354517" cy="354517"/>
            </a:xfrm>
            <a:custGeom>
              <a:avLst/>
              <a:gdLst/>
              <a:ahLst/>
              <a:cxnLst/>
              <a:rect l="l" t="t" r="r" b="b"/>
              <a:pathLst>
                <a:path w="13517" h="13517" extrusionOk="0">
                  <a:moveTo>
                    <a:pt x="6761" y="0"/>
                  </a:moveTo>
                  <a:cubicBezTo>
                    <a:pt x="3027" y="0"/>
                    <a:pt x="1" y="3027"/>
                    <a:pt x="1" y="6761"/>
                  </a:cubicBezTo>
                  <a:cubicBezTo>
                    <a:pt x="1" y="10490"/>
                    <a:pt x="3027" y="13516"/>
                    <a:pt x="6761" y="13516"/>
                  </a:cubicBezTo>
                  <a:cubicBezTo>
                    <a:pt x="10490" y="13516"/>
                    <a:pt x="13517" y="10490"/>
                    <a:pt x="13517" y="6761"/>
                  </a:cubicBezTo>
                  <a:cubicBezTo>
                    <a:pt x="13517" y="3027"/>
                    <a:pt x="10490" y="0"/>
                    <a:pt x="6761" y="0"/>
                  </a:cubicBezTo>
                  <a:close/>
                </a:path>
              </a:pathLst>
            </a:custGeom>
            <a:solidFill>
              <a:srgbClr val="CFD9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1" name="Google Shape;14931;p93"/>
            <p:cNvSpPr/>
            <p:nvPr/>
          </p:nvSpPr>
          <p:spPr>
            <a:xfrm>
              <a:off x="4918514" y="2009160"/>
              <a:ext cx="336341" cy="306599"/>
            </a:xfrm>
            <a:custGeom>
              <a:avLst/>
              <a:gdLst/>
              <a:ahLst/>
              <a:cxnLst/>
              <a:rect l="l" t="t" r="r" b="b"/>
              <a:pathLst>
                <a:path w="12824" h="11690" extrusionOk="0">
                  <a:moveTo>
                    <a:pt x="6414" y="1"/>
                  </a:moveTo>
                  <a:cubicBezTo>
                    <a:pt x="4903" y="1"/>
                    <a:pt x="3392" y="566"/>
                    <a:pt x="2262" y="1697"/>
                  </a:cubicBezTo>
                  <a:cubicBezTo>
                    <a:pt x="0" y="3954"/>
                    <a:pt x="5" y="7736"/>
                    <a:pt x="2262" y="9997"/>
                  </a:cubicBezTo>
                  <a:cubicBezTo>
                    <a:pt x="3390" y="11126"/>
                    <a:pt x="4900" y="11690"/>
                    <a:pt x="6410" y="11690"/>
                  </a:cubicBezTo>
                  <a:cubicBezTo>
                    <a:pt x="7920" y="11690"/>
                    <a:pt x="9431" y="11126"/>
                    <a:pt x="10562" y="9997"/>
                  </a:cubicBezTo>
                  <a:cubicBezTo>
                    <a:pt x="12823" y="7736"/>
                    <a:pt x="12819" y="3954"/>
                    <a:pt x="10562" y="1697"/>
                  </a:cubicBezTo>
                  <a:cubicBezTo>
                    <a:pt x="9434" y="566"/>
                    <a:pt x="7924" y="1"/>
                    <a:pt x="6414" y="1"/>
                  </a:cubicBezTo>
                  <a:close/>
                </a:path>
              </a:pathLst>
            </a:custGeom>
            <a:solidFill>
              <a:srgbClr val="FCFDF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2" name="Google Shape;14932;p93"/>
            <p:cNvSpPr/>
            <p:nvPr/>
          </p:nvSpPr>
          <p:spPr>
            <a:xfrm>
              <a:off x="5065283" y="2009186"/>
              <a:ext cx="189441" cy="306547"/>
            </a:xfrm>
            <a:custGeom>
              <a:avLst/>
              <a:gdLst/>
              <a:ahLst/>
              <a:cxnLst/>
              <a:rect l="l" t="t" r="r" b="b"/>
              <a:pathLst>
                <a:path w="7223" h="11688" extrusionOk="0">
                  <a:moveTo>
                    <a:pt x="814" y="0"/>
                  </a:moveTo>
                  <a:cubicBezTo>
                    <a:pt x="542" y="0"/>
                    <a:pt x="270" y="18"/>
                    <a:pt x="0" y="55"/>
                  </a:cubicBezTo>
                  <a:cubicBezTo>
                    <a:pt x="1261" y="224"/>
                    <a:pt x="2430" y="796"/>
                    <a:pt x="3335" y="1696"/>
                  </a:cubicBezTo>
                  <a:cubicBezTo>
                    <a:pt x="5591" y="3953"/>
                    <a:pt x="5591" y="7735"/>
                    <a:pt x="3335" y="9996"/>
                  </a:cubicBezTo>
                  <a:cubicBezTo>
                    <a:pt x="2430" y="10891"/>
                    <a:pt x="1261" y="11464"/>
                    <a:pt x="0" y="11632"/>
                  </a:cubicBezTo>
                  <a:cubicBezTo>
                    <a:pt x="269" y="11669"/>
                    <a:pt x="541" y="11687"/>
                    <a:pt x="813" y="11687"/>
                  </a:cubicBezTo>
                  <a:cubicBezTo>
                    <a:pt x="2323" y="11687"/>
                    <a:pt x="3836" y="11121"/>
                    <a:pt x="4966" y="9991"/>
                  </a:cubicBezTo>
                  <a:cubicBezTo>
                    <a:pt x="7223" y="7735"/>
                    <a:pt x="7223" y="3953"/>
                    <a:pt x="4966" y="1696"/>
                  </a:cubicBezTo>
                  <a:cubicBezTo>
                    <a:pt x="3836" y="566"/>
                    <a:pt x="2327" y="0"/>
                    <a:pt x="814" y="0"/>
                  </a:cubicBezTo>
                  <a:close/>
                </a:path>
              </a:pathLst>
            </a:custGeom>
            <a:solidFill>
              <a:srgbClr val="FAFB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3" name="Google Shape;14933;p93"/>
            <p:cNvSpPr/>
            <p:nvPr/>
          </p:nvSpPr>
          <p:spPr>
            <a:xfrm>
              <a:off x="5015320" y="2144888"/>
              <a:ext cx="89095" cy="87941"/>
            </a:xfrm>
            <a:custGeom>
              <a:avLst/>
              <a:gdLst/>
              <a:ahLst/>
              <a:cxnLst/>
              <a:rect l="l" t="t" r="r" b="b"/>
              <a:pathLst>
                <a:path w="3397" h="3353" extrusionOk="0">
                  <a:moveTo>
                    <a:pt x="2050" y="1"/>
                  </a:moveTo>
                  <a:lnTo>
                    <a:pt x="62" y="3143"/>
                  </a:lnTo>
                  <a:cubicBezTo>
                    <a:pt x="0" y="3240"/>
                    <a:pt x="82" y="3352"/>
                    <a:pt x="179" y="3352"/>
                  </a:cubicBezTo>
                  <a:cubicBezTo>
                    <a:pt x="202" y="3352"/>
                    <a:pt x="226" y="3346"/>
                    <a:pt x="250" y="3331"/>
                  </a:cubicBezTo>
                  <a:lnTo>
                    <a:pt x="3392" y="1343"/>
                  </a:lnTo>
                  <a:lnTo>
                    <a:pt x="3397" y="1343"/>
                  </a:lnTo>
                  <a:lnTo>
                    <a:pt x="2050" y="1"/>
                  </a:lnTo>
                  <a:close/>
                </a:path>
              </a:pathLst>
            </a:custGeom>
            <a:solidFill>
              <a:srgbClr val="BAC5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4" name="Google Shape;14934;p93"/>
            <p:cNvSpPr/>
            <p:nvPr/>
          </p:nvSpPr>
          <p:spPr>
            <a:xfrm>
              <a:off x="5015215" y="2166971"/>
              <a:ext cx="89200" cy="65726"/>
            </a:xfrm>
            <a:custGeom>
              <a:avLst/>
              <a:gdLst/>
              <a:ahLst/>
              <a:cxnLst/>
              <a:rect l="l" t="t" r="r" b="b"/>
              <a:pathLst>
                <a:path w="3401" h="2506" extrusionOk="0">
                  <a:moveTo>
                    <a:pt x="2896" y="1"/>
                  </a:moveTo>
                  <a:lnTo>
                    <a:pt x="600" y="1449"/>
                  </a:lnTo>
                  <a:lnTo>
                    <a:pt x="66" y="2296"/>
                  </a:lnTo>
                  <a:cubicBezTo>
                    <a:pt x="1" y="2396"/>
                    <a:pt x="80" y="2506"/>
                    <a:pt x="179" y="2506"/>
                  </a:cubicBezTo>
                  <a:cubicBezTo>
                    <a:pt x="203" y="2506"/>
                    <a:pt x="229" y="2499"/>
                    <a:pt x="254" y="2484"/>
                  </a:cubicBezTo>
                  <a:lnTo>
                    <a:pt x="3396" y="501"/>
                  </a:lnTo>
                  <a:lnTo>
                    <a:pt x="3401" y="501"/>
                  </a:lnTo>
                  <a:lnTo>
                    <a:pt x="2900" y="1"/>
                  </a:lnTo>
                  <a:close/>
                </a:path>
              </a:pathLst>
            </a:custGeom>
            <a:solidFill>
              <a:srgbClr val="A6B4C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5" name="Google Shape;14935;p93"/>
            <p:cNvSpPr/>
            <p:nvPr/>
          </p:nvSpPr>
          <p:spPr>
            <a:xfrm>
              <a:off x="5069060" y="2092065"/>
              <a:ext cx="89095" cy="88072"/>
            </a:xfrm>
            <a:custGeom>
              <a:avLst/>
              <a:gdLst/>
              <a:ahLst/>
              <a:cxnLst/>
              <a:rect l="l" t="t" r="r" b="b"/>
              <a:pathLst>
                <a:path w="3397" h="3358" extrusionOk="0">
                  <a:moveTo>
                    <a:pt x="3220" y="1"/>
                  </a:moveTo>
                  <a:cubicBezTo>
                    <a:pt x="3196" y="1"/>
                    <a:pt x="3171" y="7"/>
                    <a:pt x="3147" y="23"/>
                  </a:cubicBezTo>
                  <a:lnTo>
                    <a:pt x="5" y="2005"/>
                  </a:lnTo>
                  <a:lnTo>
                    <a:pt x="1" y="2005"/>
                  </a:lnTo>
                  <a:lnTo>
                    <a:pt x="1348" y="3357"/>
                  </a:lnTo>
                  <a:lnTo>
                    <a:pt x="1348" y="3353"/>
                  </a:lnTo>
                  <a:lnTo>
                    <a:pt x="3335" y="210"/>
                  </a:lnTo>
                  <a:cubicBezTo>
                    <a:pt x="3397" y="110"/>
                    <a:pt x="3316" y="1"/>
                    <a:pt x="3220" y="1"/>
                  </a:cubicBezTo>
                  <a:close/>
                </a:path>
              </a:pathLst>
            </a:custGeom>
            <a:solidFill>
              <a:srgbClr val="DBE0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6" name="Google Shape;14936;p93"/>
            <p:cNvSpPr/>
            <p:nvPr/>
          </p:nvSpPr>
          <p:spPr>
            <a:xfrm>
              <a:off x="5091274" y="2092144"/>
              <a:ext cx="66670" cy="87993"/>
            </a:xfrm>
            <a:custGeom>
              <a:avLst/>
              <a:gdLst/>
              <a:ahLst/>
              <a:cxnLst/>
              <a:rect l="l" t="t" r="r" b="b"/>
              <a:pathLst>
                <a:path w="2542" h="3355" extrusionOk="0">
                  <a:moveTo>
                    <a:pt x="2369" y="0"/>
                  </a:moveTo>
                  <a:cubicBezTo>
                    <a:pt x="2347" y="0"/>
                    <a:pt x="2323" y="6"/>
                    <a:pt x="2300" y="20"/>
                  </a:cubicBezTo>
                  <a:lnTo>
                    <a:pt x="1454" y="554"/>
                  </a:lnTo>
                  <a:lnTo>
                    <a:pt x="0" y="2854"/>
                  </a:lnTo>
                  <a:lnTo>
                    <a:pt x="501" y="3354"/>
                  </a:lnTo>
                  <a:lnTo>
                    <a:pt x="501" y="3350"/>
                  </a:lnTo>
                  <a:lnTo>
                    <a:pt x="2483" y="207"/>
                  </a:lnTo>
                  <a:cubicBezTo>
                    <a:pt x="2542" y="110"/>
                    <a:pt x="2464" y="0"/>
                    <a:pt x="2369" y="0"/>
                  </a:cubicBezTo>
                  <a:close/>
                </a:path>
              </a:pathLst>
            </a:custGeom>
            <a:solidFill>
              <a:srgbClr val="C8D0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7" name="Google Shape;14937;p93"/>
            <p:cNvSpPr/>
            <p:nvPr/>
          </p:nvSpPr>
          <p:spPr>
            <a:xfrm>
              <a:off x="4884418" y="1979576"/>
              <a:ext cx="404008" cy="365664"/>
            </a:xfrm>
            <a:custGeom>
              <a:avLst/>
              <a:gdLst/>
              <a:ahLst/>
              <a:cxnLst/>
              <a:rect l="l" t="t" r="r" b="b"/>
              <a:pathLst>
                <a:path w="15404" h="13942" extrusionOk="0">
                  <a:moveTo>
                    <a:pt x="7738" y="0"/>
                  </a:moveTo>
                  <a:cubicBezTo>
                    <a:pt x="6071" y="0"/>
                    <a:pt x="4400" y="596"/>
                    <a:pt x="3071" y="1795"/>
                  </a:cubicBezTo>
                  <a:cubicBezTo>
                    <a:pt x="319" y="4283"/>
                    <a:pt x="1" y="8498"/>
                    <a:pt x="2354" y="11371"/>
                  </a:cubicBezTo>
                  <a:cubicBezTo>
                    <a:pt x="2396" y="11424"/>
                    <a:pt x="2449" y="11447"/>
                    <a:pt x="2501" y="11447"/>
                  </a:cubicBezTo>
                  <a:cubicBezTo>
                    <a:pt x="2650" y="11447"/>
                    <a:pt x="2791" y="11265"/>
                    <a:pt x="2667" y="11116"/>
                  </a:cubicBezTo>
                  <a:cubicBezTo>
                    <a:pt x="439" y="8378"/>
                    <a:pt x="771" y="4370"/>
                    <a:pt x="3427" y="2045"/>
                  </a:cubicBezTo>
                  <a:cubicBezTo>
                    <a:pt x="4668" y="955"/>
                    <a:pt x="6207" y="418"/>
                    <a:pt x="7742" y="418"/>
                  </a:cubicBezTo>
                  <a:cubicBezTo>
                    <a:pt x="9486" y="418"/>
                    <a:pt x="11224" y="1112"/>
                    <a:pt x="12511" y="2479"/>
                  </a:cubicBezTo>
                  <a:cubicBezTo>
                    <a:pt x="14932" y="5043"/>
                    <a:pt x="14893" y="9066"/>
                    <a:pt x="12415" y="11578"/>
                  </a:cubicBezTo>
                  <a:cubicBezTo>
                    <a:pt x="11135" y="12873"/>
                    <a:pt x="9443" y="13526"/>
                    <a:pt x="7748" y="13526"/>
                  </a:cubicBezTo>
                  <a:cubicBezTo>
                    <a:pt x="6163" y="13526"/>
                    <a:pt x="4574" y="12955"/>
                    <a:pt x="3316" y="11804"/>
                  </a:cubicBezTo>
                  <a:cubicBezTo>
                    <a:pt x="3274" y="11764"/>
                    <a:pt x="3228" y="11747"/>
                    <a:pt x="3184" y="11747"/>
                  </a:cubicBezTo>
                  <a:cubicBezTo>
                    <a:pt x="3026" y="11747"/>
                    <a:pt x="2891" y="11963"/>
                    <a:pt x="3042" y="12102"/>
                  </a:cubicBezTo>
                  <a:cubicBezTo>
                    <a:pt x="4376" y="13333"/>
                    <a:pt x="6065" y="13942"/>
                    <a:pt x="7750" y="13942"/>
                  </a:cubicBezTo>
                  <a:cubicBezTo>
                    <a:pt x="9584" y="13942"/>
                    <a:pt x="11414" y="13221"/>
                    <a:pt x="12781" y="11794"/>
                  </a:cubicBezTo>
                  <a:cubicBezTo>
                    <a:pt x="15403" y="9061"/>
                    <a:pt x="15355" y="4726"/>
                    <a:pt x="12670" y="2050"/>
                  </a:cubicBezTo>
                  <a:cubicBezTo>
                    <a:pt x="11315" y="687"/>
                    <a:pt x="9528" y="0"/>
                    <a:pt x="773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8" name="Google Shape;14938;p93"/>
            <p:cNvSpPr/>
            <p:nvPr/>
          </p:nvSpPr>
          <p:spPr>
            <a:xfrm>
              <a:off x="5002468" y="2078847"/>
              <a:ext cx="170295" cy="167200"/>
            </a:xfrm>
            <a:custGeom>
              <a:avLst/>
              <a:gdLst/>
              <a:ahLst/>
              <a:cxnLst/>
              <a:rect l="l" t="t" r="r" b="b"/>
              <a:pathLst>
                <a:path w="6493" h="6375" extrusionOk="0">
                  <a:moveTo>
                    <a:pt x="5576" y="859"/>
                  </a:moveTo>
                  <a:lnTo>
                    <a:pt x="3887" y="3529"/>
                  </a:lnTo>
                  <a:lnTo>
                    <a:pt x="2905" y="2548"/>
                  </a:lnTo>
                  <a:lnTo>
                    <a:pt x="5576" y="859"/>
                  </a:lnTo>
                  <a:close/>
                  <a:moveTo>
                    <a:pt x="2612" y="2832"/>
                  </a:moveTo>
                  <a:lnTo>
                    <a:pt x="3603" y="3823"/>
                  </a:lnTo>
                  <a:lnTo>
                    <a:pt x="918" y="5517"/>
                  </a:lnTo>
                  <a:lnTo>
                    <a:pt x="2612" y="2832"/>
                  </a:lnTo>
                  <a:close/>
                  <a:moveTo>
                    <a:pt x="6225" y="1"/>
                  </a:moveTo>
                  <a:cubicBezTo>
                    <a:pt x="6191" y="1"/>
                    <a:pt x="6154" y="10"/>
                    <a:pt x="6119" y="31"/>
                  </a:cubicBezTo>
                  <a:lnTo>
                    <a:pt x="2496" y="2322"/>
                  </a:lnTo>
                  <a:cubicBezTo>
                    <a:pt x="2448" y="2346"/>
                    <a:pt x="2410" y="2384"/>
                    <a:pt x="2386" y="2432"/>
                  </a:cubicBezTo>
                  <a:lnTo>
                    <a:pt x="90" y="6060"/>
                  </a:lnTo>
                  <a:cubicBezTo>
                    <a:pt x="1" y="6208"/>
                    <a:pt x="122" y="6375"/>
                    <a:pt x="268" y="6375"/>
                  </a:cubicBezTo>
                  <a:cubicBezTo>
                    <a:pt x="303" y="6375"/>
                    <a:pt x="339" y="6365"/>
                    <a:pt x="374" y="6344"/>
                  </a:cubicBezTo>
                  <a:lnTo>
                    <a:pt x="3997" y="4054"/>
                  </a:lnTo>
                  <a:cubicBezTo>
                    <a:pt x="4050" y="4030"/>
                    <a:pt x="4089" y="3991"/>
                    <a:pt x="4113" y="3938"/>
                  </a:cubicBezTo>
                  <a:lnTo>
                    <a:pt x="6403" y="315"/>
                  </a:lnTo>
                  <a:cubicBezTo>
                    <a:pt x="6493" y="167"/>
                    <a:pt x="6372" y="1"/>
                    <a:pt x="622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39" name="Google Shape;14939;p93"/>
            <p:cNvSpPr/>
            <p:nvPr/>
          </p:nvSpPr>
          <p:spPr>
            <a:xfrm>
              <a:off x="4917884" y="2008609"/>
              <a:ext cx="323726" cy="307806"/>
            </a:xfrm>
            <a:custGeom>
              <a:avLst/>
              <a:gdLst/>
              <a:ahLst/>
              <a:cxnLst/>
              <a:rect l="l" t="t" r="r" b="b"/>
              <a:pathLst>
                <a:path w="12343" h="11736" extrusionOk="0">
                  <a:moveTo>
                    <a:pt x="6473" y="0"/>
                  </a:moveTo>
                  <a:cubicBezTo>
                    <a:pt x="5170" y="0"/>
                    <a:pt x="3869" y="432"/>
                    <a:pt x="2796" y="1295"/>
                  </a:cubicBezTo>
                  <a:cubicBezTo>
                    <a:pt x="664" y="3008"/>
                    <a:pt x="0" y="5967"/>
                    <a:pt x="1193" y="8426"/>
                  </a:cubicBezTo>
                  <a:cubicBezTo>
                    <a:pt x="2190" y="10484"/>
                    <a:pt x="4262" y="11736"/>
                    <a:pt x="6471" y="11736"/>
                  </a:cubicBezTo>
                  <a:cubicBezTo>
                    <a:pt x="6906" y="11736"/>
                    <a:pt x="7347" y="11687"/>
                    <a:pt x="7785" y="11587"/>
                  </a:cubicBezTo>
                  <a:cubicBezTo>
                    <a:pt x="10451" y="10976"/>
                    <a:pt x="12342" y="8604"/>
                    <a:pt x="12342" y="5870"/>
                  </a:cubicBezTo>
                  <a:cubicBezTo>
                    <a:pt x="12342" y="4480"/>
                    <a:pt x="11847" y="3137"/>
                    <a:pt x="10952" y="2079"/>
                  </a:cubicBezTo>
                  <a:cubicBezTo>
                    <a:pt x="10909" y="2028"/>
                    <a:pt x="10857" y="2007"/>
                    <a:pt x="10806" y="2007"/>
                  </a:cubicBezTo>
                  <a:cubicBezTo>
                    <a:pt x="10656" y="2007"/>
                    <a:pt x="10513" y="2192"/>
                    <a:pt x="10639" y="2344"/>
                  </a:cubicBezTo>
                  <a:cubicBezTo>
                    <a:pt x="11423" y="3267"/>
                    <a:pt x="11875" y="4427"/>
                    <a:pt x="11928" y="5640"/>
                  </a:cubicBezTo>
                  <a:lnTo>
                    <a:pt x="11096" y="5640"/>
                  </a:lnTo>
                  <a:cubicBezTo>
                    <a:pt x="10836" y="5640"/>
                    <a:pt x="10836" y="6044"/>
                    <a:pt x="11096" y="6044"/>
                  </a:cubicBezTo>
                  <a:lnTo>
                    <a:pt x="11928" y="6044"/>
                  </a:lnTo>
                  <a:cubicBezTo>
                    <a:pt x="11837" y="8912"/>
                    <a:pt x="9542" y="11212"/>
                    <a:pt x="6679" y="11322"/>
                  </a:cubicBezTo>
                  <a:lnTo>
                    <a:pt x="6679" y="10490"/>
                  </a:lnTo>
                  <a:cubicBezTo>
                    <a:pt x="6679" y="10360"/>
                    <a:pt x="6576" y="10295"/>
                    <a:pt x="6474" y="10295"/>
                  </a:cubicBezTo>
                  <a:cubicBezTo>
                    <a:pt x="6372" y="10295"/>
                    <a:pt x="6270" y="10360"/>
                    <a:pt x="6270" y="10490"/>
                  </a:cubicBezTo>
                  <a:lnTo>
                    <a:pt x="6270" y="11322"/>
                  </a:lnTo>
                  <a:cubicBezTo>
                    <a:pt x="3402" y="11212"/>
                    <a:pt x="1107" y="8907"/>
                    <a:pt x="1015" y="6044"/>
                  </a:cubicBezTo>
                  <a:lnTo>
                    <a:pt x="1848" y="6044"/>
                  </a:lnTo>
                  <a:cubicBezTo>
                    <a:pt x="2112" y="6044"/>
                    <a:pt x="2112" y="5635"/>
                    <a:pt x="1848" y="5635"/>
                  </a:cubicBezTo>
                  <a:lnTo>
                    <a:pt x="1020" y="5635"/>
                  </a:lnTo>
                  <a:cubicBezTo>
                    <a:pt x="1140" y="2791"/>
                    <a:pt x="3426" y="515"/>
                    <a:pt x="6270" y="409"/>
                  </a:cubicBezTo>
                  <a:lnTo>
                    <a:pt x="6270" y="1242"/>
                  </a:lnTo>
                  <a:cubicBezTo>
                    <a:pt x="6270" y="1372"/>
                    <a:pt x="6372" y="1436"/>
                    <a:pt x="6474" y="1436"/>
                  </a:cubicBezTo>
                  <a:cubicBezTo>
                    <a:pt x="6576" y="1436"/>
                    <a:pt x="6679" y="1372"/>
                    <a:pt x="6679" y="1242"/>
                  </a:cubicBezTo>
                  <a:lnTo>
                    <a:pt x="6679" y="409"/>
                  </a:lnTo>
                  <a:cubicBezTo>
                    <a:pt x="7834" y="448"/>
                    <a:pt x="8950" y="857"/>
                    <a:pt x="9854" y="1578"/>
                  </a:cubicBezTo>
                  <a:cubicBezTo>
                    <a:pt x="9892" y="1610"/>
                    <a:pt x="9937" y="1625"/>
                    <a:pt x="9983" y="1625"/>
                  </a:cubicBezTo>
                  <a:cubicBezTo>
                    <a:pt x="10043" y="1625"/>
                    <a:pt x="10102" y="1599"/>
                    <a:pt x="10143" y="1550"/>
                  </a:cubicBezTo>
                  <a:cubicBezTo>
                    <a:pt x="10211" y="1458"/>
                    <a:pt x="10196" y="1333"/>
                    <a:pt x="10110" y="1261"/>
                  </a:cubicBezTo>
                  <a:cubicBezTo>
                    <a:pt x="9042" y="420"/>
                    <a:pt x="7757" y="0"/>
                    <a:pt x="6473"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40" name="Google Shape;14940;p93"/>
          <p:cNvGrpSpPr/>
          <p:nvPr/>
        </p:nvGrpSpPr>
        <p:grpSpPr>
          <a:xfrm>
            <a:off x="6678877" y="3220387"/>
            <a:ext cx="304029" cy="322572"/>
            <a:chOff x="6678877" y="3404962"/>
            <a:chExt cx="304029" cy="322572"/>
          </a:xfrm>
        </p:grpSpPr>
        <p:sp>
          <p:nvSpPr>
            <p:cNvPr id="14941" name="Google Shape;14941;p93"/>
            <p:cNvSpPr/>
            <p:nvPr/>
          </p:nvSpPr>
          <p:spPr>
            <a:xfrm>
              <a:off x="6704738" y="3409656"/>
              <a:ext cx="262642" cy="262668"/>
            </a:xfrm>
            <a:custGeom>
              <a:avLst/>
              <a:gdLst/>
              <a:ahLst/>
              <a:cxnLst/>
              <a:rect l="l" t="t" r="r" b="b"/>
              <a:pathLst>
                <a:path w="10014" h="10015" extrusionOk="0">
                  <a:moveTo>
                    <a:pt x="5009" y="1"/>
                  </a:moveTo>
                  <a:cubicBezTo>
                    <a:pt x="2243" y="1"/>
                    <a:pt x="0" y="2238"/>
                    <a:pt x="0" y="5005"/>
                  </a:cubicBezTo>
                  <a:cubicBezTo>
                    <a:pt x="0" y="7772"/>
                    <a:pt x="2243" y="10014"/>
                    <a:pt x="5009" y="10014"/>
                  </a:cubicBezTo>
                  <a:cubicBezTo>
                    <a:pt x="7771" y="10014"/>
                    <a:pt x="10014" y="7772"/>
                    <a:pt x="10014" y="5005"/>
                  </a:cubicBezTo>
                  <a:cubicBezTo>
                    <a:pt x="10014" y="2238"/>
                    <a:pt x="7771" y="1"/>
                    <a:pt x="5009" y="1"/>
                  </a:cubicBezTo>
                  <a:close/>
                </a:path>
              </a:pathLst>
            </a:custGeom>
            <a:solidFill>
              <a:srgbClr val="96A4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2" name="Google Shape;14942;p93"/>
            <p:cNvSpPr/>
            <p:nvPr/>
          </p:nvSpPr>
          <p:spPr>
            <a:xfrm>
              <a:off x="6678877" y="3412331"/>
              <a:ext cx="249764" cy="259993"/>
            </a:xfrm>
            <a:custGeom>
              <a:avLst/>
              <a:gdLst/>
              <a:ahLst/>
              <a:cxnLst/>
              <a:rect l="l" t="t" r="r" b="b"/>
              <a:pathLst>
                <a:path w="9523" h="9913" extrusionOk="0">
                  <a:moveTo>
                    <a:pt x="4975" y="0"/>
                  </a:moveTo>
                  <a:cubicBezTo>
                    <a:pt x="1699" y="683"/>
                    <a:pt x="0" y="4331"/>
                    <a:pt x="1583" y="7275"/>
                  </a:cubicBezTo>
                  <a:cubicBezTo>
                    <a:pt x="2509" y="8995"/>
                    <a:pt x="4245" y="9913"/>
                    <a:pt x="6003" y="9913"/>
                  </a:cubicBezTo>
                  <a:cubicBezTo>
                    <a:pt x="7261" y="9913"/>
                    <a:pt x="8531" y="9443"/>
                    <a:pt x="9522" y="8459"/>
                  </a:cubicBezTo>
                  <a:lnTo>
                    <a:pt x="9522" y="8459"/>
                  </a:lnTo>
                  <a:cubicBezTo>
                    <a:pt x="9186" y="8526"/>
                    <a:pt x="8839" y="8565"/>
                    <a:pt x="8498" y="8565"/>
                  </a:cubicBezTo>
                  <a:cubicBezTo>
                    <a:pt x="6467" y="8560"/>
                    <a:pt x="4643" y="7338"/>
                    <a:pt x="3869" y="5461"/>
                  </a:cubicBezTo>
                  <a:cubicBezTo>
                    <a:pt x="3099" y="3585"/>
                    <a:pt x="3532" y="1429"/>
                    <a:pt x="4975" y="0"/>
                  </a:cubicBezTo>
                  <a:close/>
                </a:path>
              </a:pathLst>
            </a:custGeom>
            <a:solidFill>
              <a:srgbClr val="859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3" name="Google Shape;14943;p93"/>
            <p:cNvSpPr/>
            <p:nvPr/>
          </p:nvSpPr>
          <p:spPr>
            <a:xfrm>
              <a:off x="6805687" y="3611713"/>
              <a:ext cx="60743" cy="111073"/>
            </a:xfrm>
            <a:custGeom>
              <a:avLst/>
              <a:gdLst/>
              <a:ahLst/>
              <a:cxnLst/>
              <a:rect l="l" t="t" r="r" b="b"/>
              <a:pathLst>
                <a:path w="2316" h="4235" extrusionOk="0">
                  <a:moveTo>
                    <a:pt x="776" y="1"/>
                  </a:moveTo>
                  <a:lnTo>
                    <a:pt x="776" y="458"/>
                  </a:lnTo>
                  <a:cubicBezTo>
                    <a:pt x="771" y="530"/>
                    <a:pt x="732" y="597"/>
                    <a:pt x="665" y="631"/>
                  </a:cubicBezTo>
                  <a:lnTo>
                    <a:pt x="217" y="857"/>
                  </a:lnTo>
                  <a:cubicBezTo>
                    <a:pt x="83" y="920"/>
                    <a:pt x="1" y="1054"/>
                    <a:pt x="1" y="1199"/>
                  </a:cubicBezTo>
                  <a:lnTo>
                    <a:pt x="1" y="2907"/>
                  </a:lnTo>
                  <a:cubicBezTo>
                    <a:pt x="1" y="3018"/>
                    <a:pt x="35" y="3128"/>
                    <a:pt x="102" y="3224"/>
                  </a:cubicBezTo>
                  <a:lnTo>
                    <a:pt x="290" y="3513"/>
                  </a:lnTo>
                  <a:cubicBezTo>
                    <a:pt x="352" y="3605"/>
                    <a:pt x="386" y="3720"/>
                    <a:pt x="386" y="3831"/>
                  </a:cubicBezTo>
                  <a:lnTo>
                    <a:pt x="386" y="4235"/>
                  </a:lnTo>
                  <a:lnTo>
                    <a:pt x="1930" y="4235"/>
                  </a:lnTo>
                  <a:lnTo>
                    <a:pt x="1930" y="3831"/>
                  </a:lnTo>
                  <a:cubicBezTo>
                    <a:pt x="1926" y="3720"/>
                    <a:pt x="1959" y="3605"/>
                    <a:pt x="2027" y="3513"/>
                  </a:cubicBezTo>
                  <a:lnTo>
                    <a:pt x="2214" y="3224"/>
                  </a:lnTo>
                  <a:cubicBezTo>
                    <a:pt x="2282" y="3128"/>
                    <a:pt x="2315" y="3018"/>
                    <a:pt x="2315" y="2907"/>
                  </a:cubicBezTo>
                  <a:lnTo>
                    <a:pt x="2315" y="1199"/>
                  </a:lnTo>
                  <a:cubicBezTo>
                    <a:pt x="2315" y="1054"/>
                    <a:pt x="2234" y="920"/>
                    <a:pt x="2104" y="857"/>
                  </a:cubicBezTo>
                  <a:lnTo>
                    <a:pt x="1651" y="631"/>
                  </a:lnTo>
                  <a:cubicBezTo>
                    <a:pt x="1584" y="597"/>
                    <a:pt x="1545" y="530"/>
                    <a:pt x="1545" y="458"/>
                  </a:cubicBezTo>
                  <a:lnTo>
                    <a:pt x="1545" y="1"/>
                  </a:lnTo>
                  <a:close/>
                </a:path>
              </a:pathLst>
            </a:custGeom>
            <a:solidFill>
              <a:srgbClr val="A1AE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4" name="Google Shape;14944;p93"/>
            <p:cNvSpPr/>
            <p:nvPr/>
          </p:nvSpPr>
          <p:spPr>
            <a:xfrm>
              <a:off x="6805687" y="3637206"/>
              <a:ext cx="15317" cy="75483"/>
            </a:xfrm>
            <a:custGeom>
              <a:avLst/>
              <a:gdLst/>
              <a:ahLst/>
              <a:cxnLst/>
              <a:rect l="l" t="t" r="r" b="b"/>
              <a:pathLst>
                <a:path w="584" h="2878" extrusionOk="0">
                  <a:moveTo>
                    <a:pt x="83" y="1"/>
                  </a:moveTo>
                  <a:cubicBezTo>
                    <a:pt x="30" y="63"/>
                    <a:pt x="6" y="145"/>
                    <a:pt x="6" y="227"/>
                  </a:cubicBezTo>
                  <a:lnTo>
                    <a:pt x="6" y="1930"/>
                  </a:lnTo>
                  <a:cubicBezTo>
                    <a:pt x="1" y="2046"/>
                    <a:pt x="35" y="2156"/>
                    <a:pt x="102" y="2252"/>
                  </a:cubicBezTo>
                  <a:lnTo>
                    <a:pt x="290" y="2541"/>
                  </a:lnTo>
                  <a:cubicBezTo>
                    <a:pt x="357" y="2633"/>
                    <a:pt x="391" y="2748"/>
                    <a:pt x="391" y="2859"/>
                  </a:cubicBezTo>
                  <a:lnTo>
                    <a:pt x="391" y="2878"/>
                  </a:lnTo>
                  <a:lnTo>
                    <a:pt x="583" y="2878"/>
                  </a:lnTo>
                  <a:lnTo>
                    <a:pt x="583" y="568"/>
                  </a:lnTo>
                  <a:cubicBezTo>
                    <a:pt x="583" y="443"/>
                    <a:pt x="525" y="333"/>
                    <a:pt x="429" y="260"/>
                  </a:cubicBezTo>
                  <a:lnTo>
                    <a:pt x="83" y="1"/>
                  </a:lnTo>
                  <a:close/>
                </a:path>
              </a:pathLst>
            </a:custGeom>
            <a:solidFill>
              <a:srgbClr val="8A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5" name="Google Shape;14945;p93"/>
            <p:cNvSpPr/>
            <p:nvPr/>
          </p:nvSpPr>
          <p:spPr>
            <a:xfrm>
              <a:off x="6851245" y="3637206"/>
              <a:ext cx="15186" cy="75483"/>
            </a:xfrm>
            <a:custGeom>
              <a:avLst/>
              <a:gdLst/>
              <a:ahLst/>
              <a:cxnLst/>
              <a:rect l="l" t="t" r="r" b="b"/>
              <a:pathLst>
                <a:path w="579" h="2878" extrusionOk="0">
                  <a:moveTo>
                    <a:pt x="497" y="1"/>
                  </a:moveTo>
                  <a:lnTo>
                    <a:pt x="155" y="260"/>
                  </a:lnTo>
                  <a:cubicBezTo>
                    <a:pt x="59" y="333"/>
                    <a:pt x="1" y="443"/>
                    <a:pt x="1" y="568"/>
                  </a:cubicBezTo>
                  <a:lnTo>
                    <a:pt x="1" y="2878"/>
                  </a:lnTo>
                  <a:lnTo>
                    <a:pt x="193" y="2878"/>
                  </a:lnTo>
                  <a:lnTo>
                    <a:pt x="193" y="2859"/>
                  </a:lnTo>
                  <a:cubicBezTo>
                    <a:pt x="193" y="2748"/>
                    <a:pt x="227" y="2633"/>
                    <a:pt x="290" y="2541"/>
                  </a:cubicBezTo>
                  <a:lnTo>
                    <a:pt x="482" y="2252"/>
                  </a:lnTo>
                  <a:cubicBezTo>
                    <a:pt x="545" y="2156"/>
                    <a:pt x="578" y="2046"/>
                    <a:pt x="578" y="1930"/>
                  </a:cubicBezTo>
                  <a:lnTo>
                    <a:pt x="578" y="227"/>
                  </a:lnTo>
                  <a:cubicBezTo>
                    <a:pt x="578" y="145"/>
                    <a:pt x="549" y="63"/>
                    <a:pt x="497" y="1"/>
                  </a:cubicBezTo>
                  <a:close/>
                </a:path>
              </a:pathLst>
            </a:custGeom>
            <a:solidFill>
              <a:srgbClr val="8A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6" name="Google Shape;14946;p93"/>
            <p:cNvSpPr/>
            <p:nvPr/>
          </p:nvSpPr>
          <p:spPr>
            <a:xfrm>
              <a:off x="6815785" y="3707627"/>
              <a:ext cx="40548" cy="15159"/>
            </a:xfrm>
            <a:custGeom>
              <a:avLst/>
              <a:gdLst/>
              <a:ahLst/>
              <a:cxnLst/>
              <a:rect l="l" t="t" r="r" b="b"/>
              <a:pathLst>
                <a:path w="1546" h="578" extrusionOk="0">
                  <a:moveTo>
                    <a:pt x="1" y="0"/>
                  </a:moveTo>
                  <a:lnTo>
                    <a:pt x="1" y="578"/>
                  </a:lnTo>
                  <a:lnTo>
                    <a:pt x="1545" y="578"/>
                  </a:lnTo>
                  <a:lnTo>
                    <a:pt x="1545" y="0"/>
                  </a:ln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7" name="Google Shape;14947;p93"/>
            <p:cNvSpPr/>
            <p:nvPr/>
          </p:nvSpPr>
          <p:spPr>
            <a:xfrm>
              <a:off x="6833593" y="3636944"/>
              <a:ext cx="5062" cy="70709"/>
            </a:xfrm>
            <a:custGeom>
              <a:avLst/>
              <a:gdLst/>
              <a:ahLst/>
              <a:cxnLst/>
              <a:rect l="l" t="t" r="r" b="b"/>
              <a:pathLst>
                <a:path w="193" h="2696" extrusionOk="0">
                  <a:moveTo>
                    <a:pt x="0" y="1"/>
                  </a:moveTo>
                  <a:lnTo>
                    <a:pt x="0" y="2695"/>
                  </a:lnTo>
                  <a:lnTo>
                    <a:pt x="193" y="2695"/>
                  </a:lnTo>
                  <a:lnTo>
                    <a:pt x="193" y="1"/>
                  </a:lnTo>
                  <a:close/>
                </a:path>
              </a:pathLst>
            </a:custGeom>
            <a:solidFill>
              <a:srgbClr val="8A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8" name="Google Shape;14948;p93"/>
            <p:cNvSpPr/>
            <p:nvPr/>
          </p:nvSpPr>
          <p:spPr>
            <a:xfrm>
              <a:off x="6826014" y="3611713"/>
              <a:ext cx="20221" cy="25257"/>
            </a:xfrm>
            <a:custGeom>
              <a:avLst/>
              <a:gdLst/>
              <a:ahLst/>
              <a:cxnLst/>
              <a:rect l="l" t="t" r="r" b="b"/>
              <a:pathLst>
                <a:path w="771" h="963" extrusionOk="0">
                  <a:moveTo>
                    <a:pt x="1" y="1"/>
                  </a:moveTo>
                  <a:lnTo>
                    <a:pt x="1" y="578"/>
                  </a:lnTo>
                  <a:cubicBezTo>
                    <a:pt x="1" y="790"/>
                    <a:pt x="174" y="958"/>
                    <a:pt x="385" y="963"/>
                  </a:cubicBezTo>
                  <a:cubicBezTo>
                    <a:pt x="597" y="963"/>
                    <a:pt x="770" y="790"/>
                    <a:pt x="770" y="578"/>
                  </a:cubicBezTo>
                  <a:lnTo>
                    <a:pt x="770" y="1"/>
                  </a:ln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49" name="Google Shape;14949;p93"/>
            <p:cNvSpPr/>
            <p:nvPr/>
          </p:nvSpPr>
          <p:spPr>
            <a:xfrm>
              <a:off x="6815916" y="3571191"/>
              <a:ext cx="40417" cy="45610"/>
            </a:xfrm>
            <a:custGeom>
              <a:avLst/>
              <a:gdLst/>
              <a:ahLst/>
              <a:cxnLst/>
              <a:rect l="l" t="t" r="r" b="b"/>
              <a:pathLst>
                <a:path w="1541" h="1739" extrusionOk="0">
                  <a:moveTo>
                    <a:pt x="578" y="1"/>
                  </a:moveTo>
                  <a:cubicBezTo>
                    <a:pt x="260" y="1"/>
                    <a:pt x="1" y="261"/>
                    <a:pt x="1" y="578"/>
                  </a:cubicBezTo>
                  <a:lnTo>
                    <a:pt x="1" y="963"/>
                  </a:lnTo>
                  <a:cubicBezTo>
                    <a:pt x="1" y="1392"/>
                    <a:pt x="347" y="1738"/>
                    <a:pt x="770" y="1738"/>
                  </a:cubicBezTo>
                  <a:cubicBezTo>
                    <a:pt x="1194" y="1733"/>
                    <a:pt x="1540" y="1392"/>
                    <a:pt x="1540" y="963"/>
                  </a:cubicBezTo>
                  <a:lnTo>
                    <a:pt x="1540" y="578"/>
                  </a:lnTo>
                  <a:cubicBezTo>
                    <a:pt x="1540" y="261"/>
                    <a:pt x="1281" y="1"/>
                    <a:pt x="963" y="1"/>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0" name="Google Shape;14950;p93"/>
            <p:cNvSpPr/>
            <p:nvPr/>
          </p:nvSpPr>
          <p:spPr>
            <a:xfrm>
              <a:off x="6815811" y="3571191"/>
              <a:ext cx="27906" cy="45583"/>
            </a:xfrm>
            <a:custGeom>
              <a:avLst/>
              <a:gdLst/>
              <a:ahLst/>
              <a:cxnLst/>
              <a:rect l="l" t="t" r="r" b="b"/>
              <a:pathLst>
                <a:path w="1064" h="1738" extrusionOk="0">
                  <a:moveTo>
                    <a:pt x="582" y="1"/>
                  </a:moveTo>
                  <a:cubicBezTo>
                    <a:pt x="260" y="1"/>
                    <a:pt x="5" y="261"/>
                    <a:pt x="5" y="578"/>
                  </a:cubicBezTo>
                  <a:lnTo>
                    <a:pt x="5" y="963"/>
                  </a:lnTo>
                  <a:cubicBezTo>
                    <a:pt x="1" y="1407"/>
                    <a:pt x="363" y="1738"/>
                    <a:pt x="771" y="1738"/>
                  </a:cubicBezTo>
                  <a:cubicBezTo>
                    <a:pt x="867" y="1738"/>
                    <a:pt x="966" y="1720"/>
                    <a:pt x="1063" y="1680"/>
                  </a:cubicBezTo>
                  <a:cubicBezTo>
                    <a:pt x="770" y="1560"/>
                    <a:pt x="582" y="1281"/>
                    <a:pt x="582" y="963"/>
                  </a:cubicBezTo>
                  <a:lnTo>
                    <a:pt x="582" y="578"/>
                  </a:lnTo>
                  <a:cubicBezTo>
                    <a:pt x="582" y="299"/>
                    <a:pt x="784" y="59"/>
                    <a:pt x="1063" y="11"/>
                  </a:cubicBezTo>
                  <a:cubicBezTo>
                    <a:pt x="1030" y="6"/>
                    <a:pt x="996" y="1"/>
                    <a:pt x="967" y="1"/>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1" name="Google Shape;14951;p93"/>
            <p:cNvSpPr/>
            <p:nvPr/>
          </p:nvSpPr>
          <p:spPr>
            <a:xfrm>
              <a:off x="6815785" y="3571191"/>
              <a:ext cx="40548" cy="20221"/>
            </a:xfrm>
            <a:custGeom>
              <a:avLst/>
              <a:gdLst/>
              <a:ahLst/>
              <a:cxnLst/>
              <a:rect l="l" t="t" r="r" b="b"/>
              <a:pathLst>
                <a:path w="1546" h="771" extrusionOk="0">
                  <a:moveTo>
                    <a:pt x="583" y="1"/>
                  </a:moveTo>
                  <a:cubicBezTo>
                    <a:pt x="261" y="1"/>
                    <a:pt x="1" y="261"/>
                    <a:pt x="6" y="578"/>
                  </a:cubicBezTo>
                  <a:cubicBezTo>
                    <a:pt x="6" y="578"/>
                    <a:pt x="583" y="771"/>
                    <a:pt x="1545" y="771"/>
                  </a:cubicBezTo>
                  <a:lnTo>
                    <a:pt x="1545" y="578"/>
                  </a:lnTo>
                  <a:cubicBezTo>
                    <a:pt x="1545" y="261"/>
                    <a:pt x="1286" y="1"/>
                    <a:pt x="968" y="1"/>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2" name="Google Shape;14952;p93"/>
            <p:cNvSpPr/>
            <p:nvPr/>
          </p:nvSpPr>
          <p:spPr>
            <a:xfrm>
              <a:off x="6815916" y="3571191"/>
              <a:ext cx="27801" cy="18464"/>
            </a:xfrm>
            <a:custGeom>
              <a:avLst/>
              <a:gdLst/>
              <a:ahLst/>
              <a:cxnLst/>
              <a:rect l="l" t="t" r="r" b="b"/>
              <a:pathLst>
                <a:path w="1060" h="704" extrusionOk="0">
                  <a:moveTo>
                    <a:pt x="578" y="1"/>
                  </a:moveTo>
                  <a:cubicBezTo>
                    <a:pt x="256" y="1"/>
                    <a:pt x="1" y="261"/>
                    <a:pt x="1" y="578"/>
                  </a:cubicBezTo>
                  <a:cubicBezTo>
                    <a:pt x="188" y="636"/>
                    <a:pt x="381" y="679"/>
                    <a:pt x="578" y="703"/>
                  </a:cubicBezTo>
                  <a:lnTo>
                    <a:pt x="578" y="578"/>
                  </a:lnTo>
                  <a:cubicBezTo>
                    <a:pt x="578" y="299"/>
                    <a:pt x="780" y="59"/>
                    <a:pt x="1059" y="11"/>
                  </a:cubicBezTo>
                  <a:cubicBezTo>
                    <a:pt x="1026" y="6"/>
                    <a:pt x="992" y="1"/>
                    <a:pt x="963" y="1"/>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3" name="Google Shape;14953;p93"/>
            <p:cNvSpPr/>
            <p:nvPr/>
          </p:nvSpPr>
          <p:spPr>
            <a:xfrm>
              <a:off x="6886468" y="3611713"/>
              <a:ext cx="60717" cy="111073"/>
            </a:xfrm>
            <a:custGeom>
              <a:avLst/>
              <a:gdLst/>
              <a:ahLst/>
              <a:cxnLst/>
              <a:rect l="l" t="t" r="r" b="b"/>
              <a:pathLst>
                <a:path w="2315" h="4235" extrusionOk="0">
                  <a:moveTo>
                    <a:pt x="775" y="1"/>
                  </a:moveTo>
                  <a:lnTo>
                    <a:pt x="775" y="458"/>
                  </a:lnTo>
                  <a:cubicBezTo>
                    <a:pt x="775" y="530"/>
                    <a:pt x="732" y="597"/>
                    <a:pt x="669" y="631"/>
                  </a:cubicBezTo>
                  <a:lnTo>
                    <a:pt x="217" y="857"/>
                  </a:lnTo>
                  <a:cubicBezTo>
                    <a:pt x="87" y="920"/>
                    <a:pt x="0" y="1054"/>
                    <a:pt x="5" y="1203"/>
                  </a:cubicBezTo>
                  <a:lnTo>
                    <a:pt x="5" y="2907"/>
                  </a:lnTo>
                  <a:cubicBezTo>
                    <a:pt x="0" y="3022"/>
                    <a:pt x="34" y="3133"/>
                    <a:pt x="101" y="3229"/>
                  </a:cubicBezTo>
                  <a:lnTo>
                    <a:pt x="289" y="3513"/>
                  </a:lnTo>
                  <a:cubicBezTo>
                    <a:pt x="356" y="3609"/>
                    <a:pt x="390" y="3720"/>
                    <a:pt x="390" y="3835"/>
                  </a:cubicBezTo>
                  <a:lnTo>
                    <a:pt x="390" y="4235"/>
                  </a:lnTo>
                  <a:lnTo>
                    <a:pt x="1930" y="4235"/>
                  </a:lnTo>
                  <a:lnTo>
                    <a:pt x="1930" y="3835"/>
                  </a:lnTo>
                  <a:cubicBezTo>
                    <a:pt x="1930" y="3720"/>
                    <a:pt x="1964" y="3609"/>
                    <a:pt x="2026" y="3513"/>
                  </a:cubicBezTo>
                  <a:lnTo>
                    <a:pt x="2219" y="3229"/>
                  </a:lnTo>
                  <a:cubicBezTo>
                    <a:pt x="2281" y="3133"/>
                    <a:pt x="2315" y="3022"/>
                    <a:pt x="2315" y="2907"/>
                  </a:cubicBezTo>
                  <a:lnTo>
                    <a:pt x="2315" y="1203"/>
                  </a:lnTo>
                  <a:cubicBezTo>
                    <a:pt x="2315" y="1054"/>
                    <a:pt x="2233" y="920"/>
                    <a:pt x="2103" y="857"/>
                  </a:cubicBezTo>
                  <a:lnTo>
                    <a:pt x="1651" y="631"/>
                  </a:lnTo>
                  <a:cubicBezTo>
                    <a:pt x="1583" y="597"/>
                    <a:pt x="1545" y="530"/>
                    <a:pt x="1545" y="458"/>
                  </a:cubicBezTo>
                  <a:lnTo>
                    <a:pt x="1545" y="1"/>
                  </a:lnTo>
                  <a:close/>
                </a:path>
              </a:pathLst>
            </a:custGeom>
            <a:solidFill>
              <a:srgbClr val="DD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4" name="Google Shape;14954;p93"/>
            <p:cNvSpPr/>
            <p:nvPr/>
          </p:nvSpPr>
          <p:spPr>
            <a:xfrm>
              <a:off x="6886468" y="3637206"/>
              <a:ext cx="15291" cy="75483"/>
            </a:xfrm>
            <a:custGeom>
              <a:avLst/>
              <a:gdLst/>
              <a:ahLst/>
              <a:cxnLst/>
              <a:rect l="l" t="t" r="r" b="b"/>
              <a:pathLst>
                <a:path w="583" h="2878" extrusionOk="0">
                  <a:moveTo>
                    <a:pt x="82" y="1"/>
                  </a:moveTo>
                  <a:cubicBezTo>
                    <a:pt x="29" y="68"/>
                    <a:pt x="5" y="145"/>
                    <a:pt x="5" y="227"/>
                  </a:cubicBezTo>
                  <a:lnTo>
                    <a:pt x="5" y="1935"/>
                  </a:lnTo>
                  <a:cubicBezTo>
                    <a:pt x="0" y="2046"/>
                    <a:pt x="34" y="2161"/>
                    <a:pt x="101" y="2252"/>
                  </a:cubicBezTo>
                  <a:lnTo>
                    <a:pt x="294" y="2541"/>
                  </a:lnTo>
                  <a:cubicBezTo>
                    <a:pt x="356" y="2633"/>
                    <a:pt x="390" y="2748"/>
                    <a:pt x="390" y="2859"/>
                  </a:cubicBezTo>
                  <a:lnTo>
                    <a:pt x="390" y="2878"/>
                  </a:lnTo>
                  <a:lnTo>
                    <a:pt x="583" y="2878"/>
                  </a:lnTo>
                  <a:lnTo>
                    <a:pt x="583" y="568"/>
                  </a:lnTo>
                  <a:cubicBezTo>
                    <a:pt x="583" y="448"/>
                    <a:pt x="525" y="333"/>
                    <a:pt x="429" y="260"/>
                  </a:cubicBezTo>
                  <a:lnTo>
                    <a:pt x="82" y="1"/>
                  </a:lnTo>
                  <a:close/>
                </a:path>
              </a:pathLst>
            </a:custGeom>
            <a:solidFill>
              <a:srgbClr val="D2D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5" name="Google Shape;14955;p93"/>
            <p:cNvSpPr/>
            <p:nvPr/>
          </p:nvSpPr>
          <p:spPr>
            <a:xfrm>
              <a:off x="6932025" y="3637206"/>
              <a:ext cx="15159" cy="75483"/>
            </a:xfrm>
            <a:custGeom>
              <a:avLst/>
              <a:gdLst/>
              <a:ahLst/>
              <a:cxnLst/>
              <a:rect l="l" t="t" r="r" b="b"/>
              <a:pathLst>
                <a:path w="578" h="2878" extrusionOk="0">
                  <a:moveTo>
                    <a:pt x="501" y="1"/>
                  </a:moveTo>
                  <a:lnTo>
                    <a:pt x="154" y="260"/>
                  </a:lnTo>
                  <a:cubicBezTo>
                    <a:pt x="58" y="333"/>
                    <a:pt x="0" y="443"/>
                    <a:pt x="0" y="568"/>
                  </a:cubicBezTo>
                  <a:lnTo>
                    <a:pt x="0" y="2878"/>
                  </a:lnTo>
                  <a:lnTo>
                    <a:pt x="193" y="2878"/>
                  </a:lnTo>
                  <a:lnTo>
                    <a:pt x="193" y="2859"/>
                  </a:lnTo>
                  <a:cubicBezTo>
                    <a:pt x="193" y="2748"/>
                    <a:pt x="227" y="2633"/>
                    <a:pt x="289" y="2541"/>
                  </a:cubicBezTo>
                  <a:lnTo>
                    <a:pt x="482" y="2252"/>
                  </a:lnTo>
                  <a:cubicBezTo>
                    <a:pt x="544" y="2156"/>
                    <a:pt x="578" y="2046"/>
                    <a:pt x="578" y="1930"/>
                  </a:cubicBezTo>
                  <a:lnTo>
                    <a:pt x="578" y="227"/>
                  </a:lnTo>
                  <a:cubicBezTo>
                    <a:pt x="578" y="145"/>
                    <a:pt x="549" y="63"/>
                    <a:pt x="501" y="1"/>
                  </a:cubicBezTo>
                  <a:close/>
                </a:path>
              </a:pathLst>
            </a:custGeom>
            <a:solidFill>
              <a:srgbClr val="D2D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6" name="Google Shape;14956;p93"/>
            <p:cNvSpPr/>
            <p:nvPr/>
          </p:nvSpPr>
          <p:spPr>
            <a:xfrm>
              <a:off x="6896697" y="3707627"/>
              <a:ext cx="40390" cy="15159"/>
            </a:xfrm>
            <a:custGeom>
              <a:avLst/>
              <a:gdLst/>
              <a:ahLst/>
              <a:cxnLst/>
              <a:rect l="l" t="t" r="r" b="b"/>
              <a:pathLst>
                <a:path w="1540" h="578" extrusionOk="0">
                  <a:moveTo>
                    <a:pt x="0" y="0"/>
                  </a:moveTo>
                  <a:lnTo>
                    <a:pt x="0" y="578"/>
                  </a:lnTo>
                  <a:lnTo>
                    <a:pt x="1540" y="578"/>
                  </a:lnTo>
                  <a:lnTo>
                    <a:pt x="1540" y="0"/>
                  </a:ln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7" name="Google Shape;14957;p93"/>
            <p:cNvSpPr/>
            <p:nvPr/>
          </p:nvSpPr>
          <p:spPr>
            <a:xfrm>
              <a:off x="6914348" y="3636944"/>
              <a:ext cx="5088" cy="70709"/>
            </a:xfrm>
            <a:custGeom>
              <a:avLst/>
              <a:gdLst/>
              <a:ahLst/>
              <a:cxnLst/>
              <a:rect l="l" t="t" r="r" b="b"/>
              <a:pathLst>
                <a:path w="194" h="2696" extrusionOk="0">
                  <a:moveTo>
                    <a:pt x="1" y="1"/>
                  </a:moveTo>
                  <a:lnTo>
                    <a:pt x="1" y="2695"/>
                  </a:lnTo>
                  <a:lnTo>
                    <a:pt x="193" y="2695"/>
                  </a:lnTo>
                  <a:lnTo>
                    <a:pt x="193" y="1"/>
                  </a:lnTo>
                  <a:close/>
                </a:path>
              </a:pathLst>
            </a:custGeom>
            <a:solidFill>
              <a:srgbClr val="D2D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8" name="Google Shape;14958;p93"/>
            <p:cNvSpPr/>
            <p:nvPr/>
          </p:nvSpPr>
          <p:spPr>
            <a:xfrm>
              <a:off x="6906794" y="3611713"/>
              <a:ext cx="20195" cy="25257"/>
            </a:xfrm>
            <a:custGeom>
              <a:avLst/>
              <a:gdLst/>
              <a:ahLst/>
              <a:cxnLst/>
              <a:rect l="l" t="t" r="r" b="b"/>
              <a:pathLst>
                <a:path w="770" h="963" extrusionOk="0">
                  <a:moveTo>
                    <a:pt x="0" y="1"/>
                  </a:moveTo>
                  <a:lnTo>
                    <a:pt x="0" y="578"/>
                  </a:lnTo>
                  <a:cubicBezTo>
                    <a:pt x="0" y="790"/>
                    <a:pt x="173" y="963"/>
                    <a:pt x="385" y="963"/>
                  </a:cubicBezTo>
                  <a:cubicBezTo>
                    <a:pt x="597" y="963"/>
                    <a:pt x="770" y="790"/>
                    <a:pt x="770" y="578"/>
                  </a:cubicBezTo>
                  <a:lnTo>
                    <a:pt x="770" y="1"/>
                  </a:ln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59" name="Google Shape;14959;p93"/>
            <p:cNvSpPr/>
            <p:nvPr/>
          </p:nvSpPr>
          <p:spPr>
            <a:xfrm>
              <a:off x="6896697" y="3571191"/>
              <a:ext cx="40390" cy="45610"/>
            </a:xfrm>
            <a:custGeom>
              <a:avLst/>
              <a:gdLst/>
              <a:ahLst/>
              <a:cxnLst/>
              <a:rect l="l" t="t" r="r" b="b"/>
              <a:pathLst>
                <a:path w="1540" h="1739" extrusionOk="0">
                  <a:moveTo>
                    <a:pt x="578" y="1"/>
                  </a:moveTo>
                  <a:cubicBezTo>
                    <a:pt x="255" y="1"/>
                    <a:pt x="0" y="261"/>
                    <a:pt x="0" y="578"/>
                  </a:cubicBezTo>
                  <a:lnTo>
                    <a:pt x="0" y="963"/>
                  </a:lnTo>
                  <a:cubicBezTo>
                    <a:pt x="0" y="1392"/>
                    <a:pt x="342" y="1738"/>
                    <a:pt x="770" y="1738"/>
                  </a:cubicBezTo>
                  <a:cubicBezTo>
                    <a:pt x="1193" y="1733"/>
                    <a:pt x="1540" y="1392"/>
                    <a:pt x="1540" y="963"/>
                  </a:cubicBezTo>
                  <a:lnTo>
                    <a:pt x="1540" y="578"/>
                  </a:lnTo>
                  <a:cubicBezTo>
                    <a:pt x="1540" y="261"/>
                    <a:pt x="1280" y="1"/>
                    <a:pt x="962" y="1"/>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0" name="Google Shape;14960;p93"/>
            <p:cNvSpPr/>
            <p:nvPr/>
          </p:nvSpPr>
          <p:spPr>
            <a:xfrm>
              <a:off x="6896697" y="3571191"/>
              <a:ext cx="27775" cy="45583"/>
            </a:xfrm>
            <a:custGeom>
              <a:avLst/>
              <a:gdLst/>
              <a:ahLst/>
              <a:cxnLst/>
              <a:rect l="l" t="t" r="r" b="b"/>
              <a:pathLst>
                <a:path w="1059" h="1738" extrusionOk="0">
                  <a:moveTo>
                    <a:pt x="578" y="1"/>
                  </a:moveTo>
                  <a:cubicBezTo>
                    <a:pt x="260" y="1"/>
                    <a:pt x="0" y="261"/>
                    <a:pt x="0" y="578"/>
                  </a:cubicBezTo>
                  <a:lnTo>
                    <a:pt x="0" y="963"/>
                  </a:lnTo>
                  <a:cubicBezTo>
                    <a:pt x="0" y="1407"/>
                    <a:pt x="363" y="1738"/>
                    <a:pt x="769" y="1738"/>
                  </a:cubicBezTo>
                  <a:cubicBezTo>
                    <a:pt x="865" y="1738"/>
                    <a:pt x="963" y="1720"/>
                    <a:pt x="1059" y="1680"/>
                  </a:cubicBezTo>
                  <a:cubicBezTo>
                    <a:pt x="770" y="1560"/>
                    <a:pt x="578" y="1281"/>
                    <a:pt x="578" y="963"/>
                  </a:cubicBezTo>
                  <a:lnTo>
                    <a:pt x="578" y="578"/>
                  </a:lnTo>
                  <a:cubicBezTo>
                    <a:pt x="578" y="299"/>
                    <a:pt x="780" y="59"/>
                    <a:pt x="1059" y="11"/>
                  </a:cubicBezTo>
                  <a:cubicBezTo>
                    <a:pt x="1025" y="6"/>
                    <a:pt x="996" y="1"/>
                    <a:pt x="962" y="1"/>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1" name="Google Shape;14961;p93"/>
            <p:cNvSpPr/>
            <p:nvPr/>
          </p:nvSpPr>
          <p:spPr>
            <a:xfrm>
              <a:off x="6896697" y="3571191"/>
              <a:ext cx="40390" cy="20221"/>
            </a:xfrm>
            <a:custGeom>
              <a:avLst/>
              <a:gdLst/>
              <a:ahLst/>
              <a:cxnLst/>
              <a:rect l="l" t="t" r="r" b="b"/>
              <a:pathLst>
                <a:path w="1540" h="771" extrusionOk="0">
                  <a:moveTo>
                    <a:pt x="578" y="1"/>
                  </a:moveTo>
                  <a:cubicBezTo>
                    <a:pt x="260" y="1"/>
                    <a:pt x="0" y="261"/>
                    <a:pt x="0" y="578"/>
                  </a:cubicBezTo>
                  <a:cubicBezTo>
                    <a:pt x="0" y="578"/>
                    <a:pt x="578" y="771"/>
                    <a:pt x="1540" y="771"/>
                  </a:cubicBezTo>
                  <a:lnTo>
                    <a:pt x="1540" y="578"/>
                  </a:lnTo>
                  <a:cubicBezTo>
                    <a:pt x="1540" y="261"/>
                    <a:pt x="1280" y="1"/>
                    <a:pt x="962" y="1"/>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2" name="Google Shape;14962;p93"/>
            <p:cNvSpPr/>
            <p:nvPr/>
          </p:nvSpPr>
          <p:spPr>
            <a:xfrm>
              <a:off x="6896697" y="3571191"/>
              <a:ext cx="27775" cy="18464"/>
            </a:xfrm>
            <a:custGeom>
              <a:avLst/>
              <a:gdLst/>
              <a:ahLst/>
              <a:cxnLst/>
              <a:rect l="l" t="t" r="r" b="b"/>
              <a:pathLst>
                <a:path w="1059" h="704" extrusionOk="0">
                  <a:moveTo>
                    <a:pt x="578" y="1"/>
                  </a:moveTo>
                  <a:cubicBezTo>
                    <a:pt x="260" y="1"/>
                    <a:pt x="0" y="261"/>
                    <a:pt x="0" y="578"/>
                  </a:cubicBezTo>
                  <a:cubicBezTo>
                    <a:pt x="188" y="636"/>
                    <a:pt x="380" y="679"/>
                    <a:pt x="578" y="703"/>
                  </a:cubicBezTo>
                  <a:lnTo>
                    <a:pt x="578" y="578"/>
                  </a:lnTo>
                  <a:cubicBezTo>
                    <a:pt x="578" y="299"/>
                    <a:pt x="780" y="59"/>
                    <a:pt x="1059" y="11"/>
                  </a:cubicBezTo>
                  <a:cubicBezTo>
                    <a:pt x="1025" y="6"/>
                    <a:pt x="996" y="1"/>
                    <a:pt x="962" y="1"/>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3" name="Google Shape;14963;p93"/>
            <p:cNvSpPr/>
            <p:nvPr/>
          </p:nvSpPr>
          <p:spPr>
            <a:xfrm>
              <a:off x="6724933" y="3611713"/>
              <a:ext cx="60586" cy="111073"/>
            </a:xfrm>
            <a:custGeom>
              <a:avLst/>
              <a:gdLst/>
              <a:ahLst/>
              <a:cxnLst/>
              <a:rect l="l" t="t" r="r" b="b"/>
              <a:pathLst>
                <a:path w="2310" h="4235" extrusionOk="0">
                  <a:moveTo>
                    <a:pt x="770" y="1"/>
                  </a:moveTo>
                  <a:lnTo>
                    <a:pt x="770" y="458"/>
                  </a:lnTo>
                  <a:cubicBezTo>
                    <a:pt x="770" y="530"/>
                    <a:pt x="732" y="597"/>
                    <a:pt x="664" y="631"/>
                  </a:cubicBezTo>
                  <a:lnTo>
                    <a:pt x="212" y="857"/>
                  </a:lnTo>
                  <a:cubicBezTo>
                    <a:pt x="82" y="920"/>
                    <a:pt x="0" y="1054"/>
                    <a:pt x="0" y="1199"/>
                  </a:cubicBezTo>
                  <a:lnTo>
                    <a:pt x="0" y="2907"/>
                  </a:lnTo>
                  <a:cubicBezTo>
                    <a:pt x="0" y="3018"/>
                    <a:pt x="34" y="3128"/>
                    <a:pt x="97" y="3224"/>
                  </a:cubicBezTo>
                  <a:lnTo>
                    <a:pt x="289" y="3513"/>
                  </a:lnTo>
                  <a:cubicBezTo>
                    <a:pt x="352" y="3605"/>
                    <a:pt x="385" y="3720"/>
                    <a:pt x="385" y="3831"/>
                  </a:cubicBezTo>
                  <a:lnTo>
                    <a:pt x="385" y="4235"/>
                  </a:lnTo>
                  <a:lnTo>
                    <a:pt x="1925" y="4235"/>
                  </a:lnTo>
                  <a:lnTo>
                    <a:pt x="1925" y="3831"/>
                  </a:lnTo>
                  <a:cubicBezTo>
                    <a:pt x="1925" y="3720"/>
                    <a:pt x="1959" y="3605"/>
                    <a:pt x="2021" y="3513"/>
                  </a:cubicBezTo>
                  <a:lnTo>
                    <a:pt x="2214" y="3224"/>
                  </a:lnTo>
                  <a:cubicBezTo>
                    <a:pt x="2276" y="3128"/>
                    <a:pt x="2310" y="3018"/>
                    <a:pt x="2310" y="2907"/>
                  </a:cubicBezTo>
                  <a:lnTo>
                    <a:pt x="2310" y="1199"/>
                  </a:lnTo>
                  <a:cubicBezTo>
                    <a:pt x="2310" y="1054"/>
                    <a:pt x="2228" y="920"/>
                    <a:pt x="2098" y="857"/>
                  </a:cubicBezTo>
                  <a:lnTo>
                    <a:pt x="1646" y="631"/>
                  </a:lnTo>
                  <a:cubicBezTo>
                    <a:pt x="1583" y="597"/>
                    <a:pt x="1540" y="530"/>
                    <a:pt x="1540" y="458"/>
                  </a:cubicBezTo>
                  <a:lnTo>
                    <a:pt x="1540" y="1"/>
                  </a:lnTo>
                  <a:close/>
                </a:path>
              </a:pathLst>
            </a:custGeom>
            <a:solidFill>
              <a:srgbClr val="DDE2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4" name="Google Shape;14964;p93"/>
            <p:cNvSpPr/>
            <p:nvPr/>
          </p:nvSpPr>
          <p:spPr>
            <a:xfrm>
              <a:off x="6724933" y="3637206"/>
              <a:ext cx="15159" cy="75483"/>
            </a:xfrm>
            <a:custGeom>
              <a:avLst/>
              <a:gdLst/>
              <a:ahLst/>
              <a:cxnLst/>
              <a:rect l="l" t="t" r="r" b="b"/>
              <a:pathLst>
                <a:path w="578" h="2878" extrusionOk="0">
                  <a:moveTo>
                    <a:pt x="77" y="1"/>
                  </a:moveTo>
                  <a:cubicBezTo>
                    <a:pt x="29" y="63"/>
                    <a:pt x="0" y="145"/>
                    <a:pt x="0" y="227"/>
                  </a:cubicBezTo>
                  <a:lnTo>
                    <a:pt x="0" y="1930"/>
                  </a:lnTo>
                  <a:cubicBezTo>
                    <a:pt x="0" y="2046"/>
                    <a:pt x="34" y="2156"/>
                    <a:pt x="97" y="2252"/>
                  </a:cubicBezTo>
                  <a:lnTo>
                    <a:pt x="289" y="2541"/>
                  </a:lnTo>
                  <a:cubicBezTo>
                    <a:pt x="352" y="2633"/>
                    <a:pt x="385" y="2748"/>
                    <a:pt x="385" y="2859"/>
                  </a:cubicBezTo>
                  <a:lnTo>
                    <a:pt x="385" y="2878"/>
                  </a:lnTo>
                  <a:lnTo>
                    <a:pt x="578" y="2878"/>
                  </a:lnTo>
                  <a:lnTo>
                    <a:pt x="578" y="568"/>
                  </a:lnTo>
                  <a:cubicBezTo>
                    <a:pt x="578" y="443"/>
                    <a:pt x="520" y="333"/>
                    <a:pt x="424" y="260"/>
                  </a:cubicBezTo>
                  <a:lnTo>
                    <a:pt x="77" y="1"/>
                  </a:lnTo>
                  <a:close/>
                </a:path>
              </a:pathLst>
            </a:custGeom>
            <a:solidFill>
              <a:srgbClr val="D2D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5" name="Google Shape;14965;p93"/>
            <p:cNvSpPr/>
            <p:nvPr/>
          </p:nvSpPr>
          <p:spPr>
            <a:xfrm>
              <a:off x="6770359" y="3637206"/>
              <a:ext cx="15159" cy="75483"/>
            </a:xfrm>
            <a:custGeom>
              <a:avLst/>
              <a:gdLst/>
              <a:ahLst/>
              <a:cxnLst/>
              <a:rect l="l" t="t" r="r" b="b"/>
              <a:pathLst>
                <a:path w="578" h="2878" extrusionOk="0">
                  <a:moveTo>
                    <a:pt x="501" y="1"/>
                  </a:moveTo>
                  <a:lnTo>
                    <a:pt x="155" y="260"/>
                  </a:lnTo>
                  <a:cubicBezTo>
                    <a:pt x="58" y="333"/>
                    <a:pt x="1" y="443"/>
                    <a:pt x="1" y="568"/>
                  </a:cubicBezTo>
                  <a:lnTo>
                    <a:pt x="1" y="2878"/>
                  </a:lnTo>
                  <a:lnTo>
                    <a:pt x="193" y="2878"/>
                  </a:lnTo>
                  <a:lnTo>
                    <a:pt x="193" y="2859"/>
                  </a:lnTo>
                  <a:cubicBezTo>
                    <a:pt x="193" y="2748"/>
                    <a:pt x="227" y="2633"/>
                    <a:pt x="294" y="2541"/>
                  </a:cubicBezTo>
                  <a:lnTo>
                    <a:pt x="482" y="2252"/>
                  </a:lnTo>
                  <a:cubicBezTo>
                    <a:pt x="544" y="2156"/>
                    <a:pt x="578" y="2046"/>
                    <a:pt x="578" y="1930"/>
                  </a:cubicBezTo>
                  <a:lnTo>
                    <a:pt x="578" y="227"/>
                  </a:lnTo>
                  <a:cubicBezTo>
                    <a:pt x="578" y="145"/>
                    <a:pt x="549" y="63"/>
                    <a:pt x="501" y="1"/>
                  </a:cubicBezTo>
                  <a:close/>
                </a:path>
              </a:pathLst>
            </a:custGeom>
            <a:solidFill>
              <a:srgbClr val="D2D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6" name="Google Shape;14966;p93"/>
            <p:cNvSpPr/>
            <p:nvPr/>
          </p:nvSpPr>
          <p:spPr>
            <a:xfrm>
              <a:off x="6735031" y="3707627"/>
              <a:ext cx="40417" cy="15159"/>
            </a:xfrm>
            <a:custGeom>
              <a:avLst/>
              <a:gdLst/>
              <a:ahLst/>
              <a:cxnLst/>
              <a:rect l="l" t="t" r="r" b="b"/>
              <a:pathLst>
                <a:path w="1541" h="578" extrusionOk="0">
                  <a:moveTo>
                    <a:pt x="0" y="0"/>
                  </a:moveTo>
                  <a:lnTo>
                    <a:pt x="0" y="578"/>
                  </a:lnTo>
                  <a:lnTo>
                    <a:pt x="1540" y="578"/>
                  </a:lnTo>
                  <a:lnTo>
                    <a:pt x="1540" y="0"/>
                  </a:lnTo>
                  <a:close/>
                </a:path>
              </a:pathLst>
            </a:custGeom>
            <a:solidFill>
              <a:srgbClr val="7B8E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7" name="Google Shape;14967;p93"/>
            <p:cNvSpPr/>
            <p:nvPr/>
          </p:nvSpPr>
          <p:spPr>
            <a:xfrm>
              <a:off x="6752682" y="3636944"/>
              <a:ext cx="5088" cy="70709"/>
            </a:xfrm>
            <a:custGeom>
              <a:avLst/>
              <a:gdLst/>
              <a:ahLst/>
              <a:cxnLst/>
              <a:rect l="l" t="t" r="r" b="b"/>
              <a:pathLst>
                <a:path w="194" h="2696" extrusionOk="0">
                  <a:moveTo>
                    <a:pt x="1" y="1"/>
                  </a:moveTo>
                  <a:lnTo>
                    <a:pt x="1" y="2695"/>
                  </a:lnTo>
                  <a:lnTo>
                    <a:pt x="193" y="2695"/>
                  </a:lnTo>
                  <a:lnTo>
                    <a:pt x="193" y="1"/>
                  </a:lnTo>
                  <a:close/>
                </a:path>
              </a:pathLst>
            </a:custGeom>
            <a:solidFill>
              <a:srgbClr val="D2D8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8" name="Google Shape;14968;p93"/>
            <p:cNvSpPr/>
            <p:nvPr/>
          </p:nvSpPr>
          <p:spPr>
            <a:xfrm>
              <a:off x="6745128" y="3611713"/>
              <a:ext cx="20221" cy="25257"/>
            </a:xfrm>
            <a:custGeom>
              <a:avLst/>
              <a:gdLst/>
              <a:ahLst/>
              <a:cxnLst/>
              <a:rect l="l" t="t" r="r" b="b"/>
              <a:pathLst>
                <a:path w="771" h="963" extrusionOk="0">
                  <a:moveTo>
                    <a:pt x="0" y="1"/>
                  </a:moveTo>
                  <a:lnTo>
                    <a:pt x="0" y="578"/>
                  </a:lnTo>
                  <a:cubicBezTo>
                    <a:pt x="0" y="790"/>
                    <a:pt x="173" y="958"/>
                    <a:pt x="385" y="963"/>
                  </a:cubicBezTo>
                  <a:cubicBezTo>
                    <a:pt x="597" y="963"/>
                    <a:pt x="770" y="790"/>
                    <a:pt x="770" y="578"/>
                  </a:cubicBezTo>
                  <a:lnTo>
                    <a:pt x="770" y="1"/>
                  </a:ln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69" name="Google Shape;14969;p93"/>
            <p:cNvSpPr/>
            <p:nvPr/>
          </p:nvSpPr>
          <p:spPr>
            <a:xfrm>
              <a:off x="6735031" y="3571191"/>
              <a:ext cx="40417" cy="45610"/>
            </a:xfrm>
            <a:custGeom>
              <a:avLst/>
              <a:gdLst/>
              <a:ahLst/>
              <a:cxnLst/>
              <a:rect l="l" t="t" r="r" b="b"/>
              <a:pathLst>
                <a:path w="1541" h="1739" extrusionOk="0">
                  <a:moveTo>
                    <a:pt x="578" y="1"/>
                  </a:moveTo>
                  <a:cubicBezTo>
                    <a:pt x="260" y="1"/>
                    <a:pt x="0" y="261"/>
                    <a:pt x="0" y="578"/>
                  </a:cubicBezTo>
                  <a:lnTo>
                    <a:pt x="0" y="963"/>
                  </a:lnTo>
                  <a:cubicBezTo>
                    <a:pt x="0" y="1392"/>
                    <a:pt x="347" y="1733"/>
                    <a:pt x="770" y="1738"/>
                  </a:cubicBezTo>
                  <a:cubicBezTo>
                    <a:pt x="1198" y="1733"/>
                    <a:pt x="1540" y="1392"/>
                    <a:pt x="1540" y="963"/>
                  </a:cubicBezTo>
                  <a:lnTo>
                    <a:pt x="1540" y="578"/>
                  </a:lnTo>
                  <a:cubicBezTo>
                    <a:pt x="1540" y="261"/>
                    <a:pt x="1280" y="1"/>
                    <a:pt x="963" y="1"/>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0" name="Google Shape;14970;p93"/>
            <p:cNvSpPr/>
            <p:nvPr/>
          </p:nvSpPr>
          <p:spPr>
            <a:xfrm>
              <a:off x="6735031" y="3571191"/>
              <a:ext cx="27775" cy="45583"/>
            </a:xfrm>
            <a:custGeom>
              <a:avLst/>
              <a:gdLst/>
              <a:ahLst/>
              <a:cxnLst/>
              <a:rect l="l" t="t" r="r" b="b"/>
              <a:pathLst>
                <a:path w="1059" h="1738" extrusionOk="0">
                  <a:moveTo>
                    <a:pt x="578" y="1"/>
                  </a:moveTo>
                  <a:cubicBezTo>
                    <a:pt x="260" y="1"/>
                    <a:pt x="0" y="261"/>
                    <a:pt x="0" y="578"/>
                  </a:cubicBezTo>
                  <a:lnTo>
                    <a:pt x="0" y="963"/>
                  </a:lnTo>
                  <a:cubicBezTo>
                    <a:pt x="0" y="1407"/>
                    <a:pt x="363" y="1738"/>
                    <a:pt x="769" y="1738"/>
                  </a:cubicBezTo>
                  <a:cubicBezTo>
                    <a:pt x="865" y="1738"/>
                    <a:pt x="963" y="1720"/>
                    <a:pt x="1059" y="1680"/>
                  </a:cubicBezTo>
                  <a:cubicBezTo>
                    <a:pt x="770" y="1560"/>
                    <a:pt x="578" y="1281"/>
                    <a:pt x="578" y="963"/>
                  </a:cubicBezTo>
                  <a:lnTo>
                    <a:pt x="578" y="578"/>
                  </a:lnTo>
                  <a:cubicBezTo>
                    <a:pt x="578" y="299"/>
                    <a:pt x="785" y="59"/>
                    <a:pt x="1059" y="11"/>
                  </a:cubicBezTo>
                  <a:cubicBezTo>
                    <a:pt x="1030" y="6"/>
                    <a:pt x="996" y="1"/>
                    <a:pt x="963" y="1"/>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1" name="Google Shape;14971;p93"/>
            <p:cNvSpPr/>
            <p:nvPr/>
          </p:nvSpPr>
          <p:spPr>
            <a:xfrm>
              <a:off x="6735031" y="3571191"/>
              <a:ext cx="40417" cy="20221"/>
            </a:xfrm>
            <a:custGeom>
              <a:avLst/>
              <a:gdLst/>
              <a:ahLst/>
              <a:cxnLst/>
              <a:rect l="l" t="t" r="r" b="b"/>
              <a:pathLst>
                <a:path w="1541" h="771" extrusionOk="0">
                  <a:moveTo>
                    <a:pt x="578" y="1"/>
                  </a:moveTo>
                  <a:cubicBezTo>
                    <a:pt x="260" y="1"/>
                    <a:pt x="0" y="261"/>
                    <a:pt x="0" y="578"/>
                  </a:cubicBezTo>
                  <a:cubicBezTo>
                    <a:pt x="0" y="578"/>
                    <a:pt x="578" y="771"/>
                    <a:pt x="1540" y="771"/>
                  </a:cubicBezTo>
                  <a:lnTo>
                    <a:pt x="1540" y="578"/>
                  </a:lnTo>
                  <a:cubicBezTo>
                    <a:pt x="1540" y="261"/>
                    <a:pt x="1285" y="1"/>
                    <a:pt x="963" y="1"/>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2" name="Google Shape;14972;p93"/>
            <p:cNvSpPr/>
            <p:nvPr/>
          </p:nvSpPr>
          <p:spPr>
            <a:xfrm>
              <a:off x="6735031" y="3571191"/>
              <a:ext cx="27775" cy="18464"/>
            </a:xfrm>
            <a:custGeom>
              <a:avLst/>
              <a:gdLst/>
              <a:ahLst/>
              <a:cxnLst/>
              <a:rect l="l" t="t" r="r" b="b"/>
              <a:pathLst>
                <a:path w="1059" h="704" extrusionOk="0">
                  <a:moveTo>
                    <a:pt x="578" y="1"/>
                  </a:moveTo>
                  <a:cubicBezTo>
                    <a:pt x="260" y="1"/>
                    <a:pt x="0" y="261"/>
                    <a:pt x="0" y="578"/>
                  </a:cubicBezTo>
                  <a:cubicBezTo>
                    <a:pt x="193" y="636"/>
                    <a:pt x="385" y="679"/>
                    <a:pt x="578" y="703"/>
                  </a:cubicBezTo>
                  <a:lnTo>
                    <a:pt x="578" y="578"/>
                  </a:lnTo>
                  <a:cubicBezTo>
                    <a:pt x="578" y="299"/>
                    <a:pt x="785" y="59"/>
                    <a:pt x="1059" y="11"/>
                  </a:cubicBezTo>
                  <a:cubicBezTo>
                    <a:pt x="1030" y="6"/>
                    <a:pt x="996" y="1"/>
                    <a:pt x="963" y="1"/>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3" name="Google Shape;14973;p93"/>
            <p:cNvSpPr/>
            <p:nvPr/>
          </p:nvSpPr>
          <p:spPr>
            <a:xfrm>
              <a:off x="6720133" y="3566523"/>
              <a:ext cx="70185" cy="161011"/>
            </a:xfrm>
            <a:custGeom>
              <a:avLst/>
              <a:gdLst/>
              <a:ahLst/>
              <a:cxnLst/>
              <a:rect l="l" t="t" r="r" b="b"/>
              <a:pathLst>
                <a:path w="2676" h="6139" extrusionOk="0">
                  <a:moveTo>
                    <a:pt x="1531" y="357"/>
                  </a:moveTo>
                  <a:cubicBezTo>
                    <a:pt x="1752" y="357"/>
                    <a:pt x="1930" y="535"/>
                    <a:pt x="1930" y="756"/>
                  </a:cubicBezTo>
                  <a:lnTo>
                    <a:pt x="1930" y="1141"/>
                  </a:lnTo>
                  <a:cubicBezTo>
                    <a:pt x="1930" y="1469"/>
                    <a:pt x="1665" y="1728"/>
                    <a:pt x="1338" y="1733"/>
                  </a:cubicBezTo>
                  <a:cubicBezTo>
                    <a:pt x="1016" y="1728"/>
                    <a:pt x="751" y="1469"/>
                    <a:pt x="751" y="1141"/>
                  </a:cubicBezTo>
                  <a:lnTo>
                    <a:pt x="751" y="756"/>
                  </a:lnTo>
                  <a:cubicBezTo>
                    <a:pt x="751" y="535"/>
                    <a:pt x="929" y="357"/>
                    <a:pt x="1146" y="357"/>
                  </a:cubicBezTo>
                  <a:close/>
                  <a:moveTo>
                    <a:pt x="1545" y="2094"/>
                  </a:moveTo>
                  <a:lnTo>
                    <a:pt x="1545" y="2176"/>
                  </a:lnTo>
                  <a:cubicBezTo>
                    <a:pt x="1545" y="2243"/>
                    <a:pt x="1564" y="2306"/>
                    <a:pt x="1593" y="2364"/>
                  </a:cubicBezTo>
                  <a:lnTo>
                    <a:pt x="1348" y="2609"/>
                  </a:lnTo>
                  <a:cubicBezTo>
                    <a:pt x="1345" y="2615"/>
                    <a:pt x="1342" y="2617"/>
                    <a:pt x="1338" y="2617"/>
                  </a:cubicBezTo>
                  <a:cubicBezTo>
                    <a:pt x="1336" y="2617"/>
                    <a:pt x="1333" y="2616"/>
                    <a:pt x="1329" y="2614"/>
                  </a:cubicBezTo>
                  <a:lnTo>
                    <a:pt x="1333" y="2609"/>
                  </a:lnTo>
                  <a:lnTo>
                    <a:pt x="1083" y="2364"/>
                  </a:lnTo>
                  <a:cubicBezTo>
                    <a:pt x="1117" y="2306"/>
                    <a:pt x="1136" y="2243"/>
                    <a:pt x="1136" y="2176"/>
                  </a:cubicBezTo>
                  <a:lnTo>
                    <a:pt x="1136" y="2094"/>
                  </a:lnTo>
                  <a:close/>
                  <a:moveTo>
                    <a:pt x="1146" y="1"/>
                  </a:moveTo>
                  <a:cubicBezTo>
                    <a:pt x="727" y="1"/>
                    <a:pt x="390" y="338"/>
                    <a:pt x="390" y="756"/>
                  </a:cubicBezTo>
                  <a:lnTo>
                    <a:pt x="390" y="1141"/>
                  </a:lnTo>
                  <a:cubicBezTo>
                    <a:pt x="390" y="1444"/>
                    <a:pt x="530" y="1724"/>
                    <a:pt x="775" y="1906"/>
                  </a:cubicBezTo>
                  <a:lnTo>
                    <a:pt x="775" y="2176"/>
                  </a:lnTo>
                  <a:cubicBezTo>
                    <a:pt x="775" y="2181"/>
                    <a:pt x="770" y="2185"/>
                    <a:pt x="766" y="2190"/>
                  </a:cubicBezTo>
                  <a:lnTo>
                    <a:pt x="318" y="2416"/>
                  </a:lnTo>
                  <a:cubicBezTo>
                    <a:pt x="126" y="2508"/>
                    <a:pt x="1" y="2705"/>
                    <a:pt x="5" y="2922"/>
                  </a:cubicBezTo>
                  <a:lnTo>
                    <a:pt x="5" y="4625"/>
                  </a:lnTo>
                  <a:cubicBezTo>
                    <a:pt x="5" y="4774"/>
                    <a:pt x="49" y="4923"/>
                    <a:pt x="130" y="5048"/>
                  </a:cubicBezTo>
                  <a:lnTo>
                    <a:pt x="323" y="5332"/>
                  </a:lnTo>
                  <a:cubicBezTo>
                    <a:pt x="366" y="5400"/>
                    <a:pt x="390" y="5477"/>
                    <a:pt x="390" y="5554"/>
                  </a:cubicBezTo>
                  <a:lnTo>
                    <a:pt x="390" y="5958"/>
                  </a:lnTo>
                  <a:cubicBezTo>
                    <a:pt x="390" y="6078"/>
                    <a:pt x="480" y="6138"/>
                    <a:pt x="571" y="6138"/>
                  </a:cubicBezTo>
                  <a:cubicBezTo>
                    <a:pt x="661" y="6138"/>
                    <a:pt x="751" y="6078"/>
                    <a:pt x="751" y="5958"/>
                  </a:cubicBezTo>
                  <a:lnTo>
                    <a:pt x="751" y="5554"/>
                  </a:lnTo>
                  <a:cubicBezTo>
                    <a:pt x="751" y="5405"/>
                    <a:pt x="708" y="5255"/>
                    <a:pt x="621" y="5135"/>
                  </a:cubicBezTo>
                  <a:lnTo>
                    <a:pt x="434" y="4846"/>
                  </a:lnTo>
                  <a:cubicBezTo>
                    <a:pt x="385" y="4779"/>
                    <a:pt x="366" y="4702"/>
                    <a:pt x="366" y="4625"/>
                  </a:cubicBezTo>
                  <a:lnTo>
                    <a:pt x="366" y="2922"/>
                  </a:lnTo>
                  <a:cubicBezTo>
                    <a:pt x="366" y="2845"/>
                    <a:pt x="409" y="2773"/>
                    <a:pt x="477" y="2739"/>
                  </a:cubicBezTo>
                  <a:lnTo>
                    <a:pt x="790" y="2585"/>
                  </a:lnTo>
                  <a:lnTo>
                    <a:pt x="1078" y="2869"/>
                  </a:lnTo>
                  <a:cubicBezTo>
                    <a:pt x="1151" y="2941"/>
                    <a:pt x="1246" y="2977"/>
                    <a:pt x="1341" y="2977"/>
                  </a:cubicBezTo>
                  <a:cubicBezTo>
                    <a:pt x="1436" y="2977"/>
                    <a:pt x="1531" y="2941"/>
                    <a:pt x="1603" y="2869"/>
                  </a:cubicBezTo>
                  <a:lnTo>
                    <a:pt x="1887" y="2585"/>
                  </a:lnTo>
                  <a:lnTo>
                    <a:pt x="2199" y="2739"/>
                  </a:lnTo>
                  <a:cubicBezTo>
                    <a:pt x="2272" y="2773"/>
                    <a:pt x="2315" y="2845"/>
                    <a:pt x="2315" y="2922"/>
                  </a:cubicBezTo>
                  <a:lnTo>
                    <a:pt x="2315" y="4625"/>
                  </a:lnTo>
                  <a:cubicBezTo>
                    <a:pt x="2315" y="4702"/>
                    <a:pt x="2291" y="4779"/>
                    <a:pt x="2248" y="4846"/>
                  </a:cubicBezTo>
                  <a:lnTo>
                    <a:pt x="2055" y="5135"/>
                  </a:lnTo>
                  <a:cubicBezTo>
                    <a:pt x="1973" y="5255"/>
                    <a:pt x="1930" y="5405"/>
                    <a:pt x="1930" y="5554"/>
                  </a:cubicBezTo>
                  <a:lnTo>
                    <a:pt x="1930" y="5958"/>
                  </a:lnTo>
                  <a:cubicBezTo>
                    <a:pt x="1930" y="6078"/>
                    <a:pt x="2020" y="6138"/>
                    <a:pt x="2110" y="6138"/>
                  </a:cubicBezTo>
                  <a:cubicBezTo>
                    <a:pt x="2201" y="6138"/>
                    <a:pt x="2291" y="6078"/>
                    <a:pt x="2291" y="5958"/>
                  </a:cubicBezTo>
                  <a:lnTo>
                    <a:pt x="2291" y="5554"/>
                  </a:lnTo>
                  <a:cubicBezTo>
                    <a:pt x="2291" y="5477"/>
                    <a:pt x="2315" y="5400"/>
                    <a:pt x="2358" y="5332"/>
                  </a:cubicBezTo>
                  <a:lnTo>
                    <a:pt x="2546" y="5048"/>
                  </a:lnTo>
                  <a:cubicBezTo>
                    <a:pt x="2633" y="4923"/>
                    <a:pt x="2676" y="4774"/>
                    <a:pt x="2676" y="4625"/>
                  </a:cubicBezTo>
                  <a:lnTo>
                    <a:pt x="2676" y="2922"/>
                  </a:lnTo>
                  <a:cubicBezTo>
                    <a:pt x="2676" y="2705"/>
                    <a:pt x="2556" y="2508"/>
                    <a:pt x="2363" y="2416"/>
                  </a:cubicBezTo>
                  <a:lnTo>
                    <a:pt x="1911" y="2190"/>
                  </a:lnTo>
                  <a:cubicBezTo>
                    <a:pt x="1906" y="2185"/>
                    <a:pt x="1906" y="2181"/>
                    <a:pt x="1906" y="2176"/>
                  </a:cubicBezTo>
                  <a:lnTo>
                    <a:pt x="1906" y="1906"/>
                  </a:lnTo>
                  <a:cubicBezTo>
                    <a:pt x="2147" y="1724"/>
                    <a:pt x="2291" y="1444"/>
                    <a:pt x="2291" y="1141"/>
                  </a:cubicBezTo>
                  <a:lnTo>
                    <a:pt x="2291" y="756"/>
                  </a:lnTo>
                  <a:cubicBezTo>
                    <a:pt x="2291" y="338"/>
                    <a:pt x="1949" y="1"/>
                    <a:pt x="153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4" name="Google Shape;14974;p93"/>
            <p:cNvSpPr/>
            <p:nvPr/>
          </p:nvSpPr>
          <p:spPr>
            <a:xfrm>
              <a:off x="6801019" y="3566523"/>
              <a:ext cx="70211" cy="161011"/>
            </a:xfrm>
            <a:custGeom>
              <a:avLst/>
              <a:gdLst/>
              <a:ahLst/>
              <a:cxnLst/>
              <a:rect l="l" t="t" r="r" b="b"/>
              <a:pathLst>
                <a:path w="2677" h="6139" extrusionOk="0">
                  <a:moveTo>
                    <a:pt x="1531" y="357"/>
                  </a:moveTo>
                  <a:cubicBezTo>
                    <a:pt x="1747" y="357"/>
                    <a:pt x="1926" y="535"/>
                    <a:pt x="1930" y="756"/>
                  </a:cubicBezTo>
                  <a:lnTo>
                    <a:pt x="1930" y="1141"/>
                  </a:lnTo>
                  <a:cubicBezTo>
                    <a:pt x="1926" y="1469"/>
                    <a:pt x="1666" y="1728"/>
                    <a:pt x="1338" y="1728"/>
                  </a:cubicBezTo>
                  <a:cubicBezTo>
                    <a:pt x="1011" y="1728"/>
                    <a:pt x="747" y="1469"/>
                    <a:pt x="747" y="1141"/>
                  </a:cubicBezTo>
                  <a:lnTo>
                    <a:pt x="747" y="756"/>
                  </a:lnTo>
                  <a:cubicBezTo>
                    <a:pt x="747" y="535"/>
                    <a:pt x="925" y="357"/>
                    <a:pt x="1146" y="357"/>
                  </a:cubicBezTo>
                  <a:close/>
                  <a:moveTo>
                    <a:pt x="1545" y="2094"/>
                  </a:moveTo>
                  <a:lnTo>
                    <a:pt x="1545" y="2176"/>
                  </a:lnTo>
                  <a:cubicBezTo>
                    <a:pt x="1545" y="2243"/>
                    <a:pt x="1560" y="2306"/>
                    <a:pt x="1594" y="2364"/>
                  </a:cubicBezTo>
                  <a:lnTo>
                    <a:pt x="1348" y="2609"/>
                  </a:lnTo>
                  <a:cubicBezTo>
                    <a:pt x="1345" y="2615"/>
                    <a:pt x="1341" y="2617"/>
                    <a:pt x="1337" y="2617"/>
                  </a:cubicBezTo>
                  <a:cubicBezTo>
                    <a:pt x="1334" y="2617"/>
                    <a:pt x="1331" y="2616"/>
                    <a:pt x="1329" y="2614"/>
                  </a:cubicBezTo>
                  <a:lnTo>
                    <a:pt x="1329" y="2609"/>
                  </a:lnTo>
                  <a:lnTo>
                    <a:pt x="1083" y="2364"/>
                  </a:lnTo>
                  <a:cubicBezTo>
                    <a:pt x="1117" y="2306"/>
                    <a:pt x="1132" y="2243"/>
                    <a:pt x="1132" y="2176"/>
                  </a:cubicBezTo>
                  <a:lnTo>
                    <a:pt x="1132" y="2094"/>
                  </a:lnTo>
                  <a:close/>
                  <a:moveTo>
                    <a:pt x="1146" y="1"/>
                  </a:moveTo>
                  <a:cubicBezTo>
                    <a:pt x="727" y="1"/>
                    <a:pt x="386" y="338"/>
                    <a:pt x="386" y="756"/>
                  </a:cubicBezTo>
                  <a:lnTo>
                    <a:pt x="386" y="1141"/>
                  </a:lnTo>
                  <a:cubicBezTo>
                    <a:pt x="386" y="1444"/>
                    <a:pt x="530" y="1724"/>
                    <a:pt x="771" y="1906"/>
                  </a:cubicBezTo>
                  <a:lnTo>
                    <a:pt x="771" y="2176"/>
                  </a:lnTo>
                  <a:cubicBezTo>
                    <a:pt x="771" y="2181"/>
                    <a:pt x="771" y="2185"/>
                    <a:pt x="766" y="2190"/>
                  </a:cubicBezTo>
                  <a:lnTo>
                    <a:pt x="318" y="2416"/>
                  </a:lnTo>
                  <a:cubicBezTo>
                    <a:pt x="126" y="2508"/>
                    <a:pt x="1" y="2705"/>
                    <a:pt x="6" y="2922"/>
                  </a:cubicBezTo>
                  <a:lnTo>
                    <a:pt x="6" y="4625"/>
                  </a:lnTo>
                  <a:cubicBezTo>
                    <a:pt x="1" y="4774"/>
                    <a:pt x="49" y="4923"/>
                    <a:pt x="131" y="5048"/>
                  </a:cubicBezTo>
                  <a:lnTo>
                    <a:pt x="323" y="5332"/>
                  </a:lnTo>
                  <a:cubicBezTo>
                    <a:pt x="367" y="5400"/>
                    <a:pt x="391" y="5477"/>
                    <a:pt x="391" y="5554"/>
                  </a:cubicBezTo>
                  <a:lnTo>
                    <a:pt x="391" y="5958"/>
                  </a:lnTo>
                  <a:cubicBezTo>
                    <a:pt x="391" y="6078"/>
                    <a:pt x="481" y="6138"/>
                    <a:pt x="571" y="6138"/>
                  </a:cubicBezTo>
                  <a:cubicBezTo>
                    <a:pt x="661" y="6138"/>
                    <a:pt x="751" y="6078"/>
                    <a:pt x="751" y="5958"/>
                  </a:cubicBezTo>
                  <a:lnTo>
                    <a:pt x="751" y="5554"/>
                  </a:lnTo>
                  <a:cubicBezTo>
                    <a:pt x="751" y="5405"/>
                    <a:pt x="703" y="5255"/>
                    <a:pt x="622" y="5135"/>
                  </a:cubicBezTo>
                  <a:lnTo>
                    <a:pt x="429" y="4846"/>
                  </a:lnTo>
                  <a:cubicBezTo>
                    <a:pt x="386" y="4779"/>
                    <a:pt x="362" y="4702"/>
                    <a:pt x="367" y="4625"/>
                  </a:cubicBezTo>
                  <a:lnTo>
                    <a:pt x="367" y="2922"/>
                  </a:lnTo>
                  <a:cubicBezTo>
                    <a:pt x="367" y="2845"/>
                    <a:pt x="410" y="2773"/>
                    <a:pt x="477" y="2739"/>
                  </a:cubicBezTo>
                  <a:lnTo>
                    <a:pt x="790" y="2585"/>
                  </a:lnTo>
                  <a:lnTo>
                    <a:pt x="1074" y="2869"/>
                  </a:lnTo>
                  <a:cubicBezTo>
                    <a:pt x="1148" y="2941"/>
                    <a:pt x="1245" y="2977"/>
                    <a:pt x="1340" y="2977"/>
                  </a:cubicBezTo>
                  <a:cubicBezTo>
                    <a:pt x="1436" y="2977"/>
                    <a:pt x="1531" y="2941"/>
                    <a:pt x="1603" y="2869"/>
                  </a:cubicBezTo>
                  <a:lnTo>
                    <a:pt x="1887" y="2585"/>
                  </a:lnTo>
                  <a:lnTo>
                    <a:pt x="2200" y="2739"/>
                  </a:lnTo>
                  <a:cubicBezTo>
                    <a:pt x="2272" y="2773"/>
                    <a:pt x="2315" y="2845"/>
                    <a:pt x="2315" y="2922"/>
                  </a:cubicBezTo>
                  <a:lnTo>
                    <a:pt x="2315" y="4625"/>
                  </a:lnTo>
                  <a:cubicBezTo>
                    <a:pt x="2315" y="4702"/>
                    <a:pt x="2291" y="4779"/>
                    <a:pt x="2248" y="4846"/>
                  </a:cubicBezTo>
                  <a:lnTo>
                    <a:pt x="2055" y="5135"/>
                  </a:lnTo>
                  <a:cubicBezTo>
                    <a:pt x="1974" y="5255"/>
                    <a:pt x="1930" y="5405"/>
                    <a:pt x="1930" y="5554"/>
                  </a:cubicBezTo>
                  <a:lnTo>
                    <a:pt x="1930" y="5958"/>
                  </a:lnTo>
                  <a:cubicBezTo>
                    <a:pt x="1930" y="6078"/>
                    <a:pt x="2021" y="6138"/>
                    <a:pt x="2111" y="6138"/>
                  </a:cubicBezTo>
                  <a:cubicBezTo>
                    <a:pt x="2201" y="6138"/>
                    <a:pt x="2291" y="6078"/>
                    <a:pt x="2291" y="5958"/>
                  </a:cubicBezTo>
                  <a:lnTo>
                    <a:pt x="2291" y="5554"/>
                  </a:lnTo>
                  <a:cubicBezTo>
                    <a:pt x="2291" y="5477"/>
                    <a:pt x="2310" y="5400"/>
                    <a:pt x="2359" y="5332"/>
                  </a:cubicBezTo>
                  <a:lnTo>
                    <a:pt x="2546" y="5048"/>
                  </a:lnTo>
                  <a:cubicBezTo>
                    <a:pt x="2633" y="4923"/>
                    <a:pt x="2676" y="4774"/>
                    <a:pt x="2676" y="4625"/>
                  </a:cubicBezTo>
                  <a:lnTo>
                    <a:pt x="2676" y="2922"/>
                  </a:lnTo>
                  <a:cubicBezTo>
                    <a:pt x="2676" y="2705"/>
                    <a:pt x="2556" y="2508"/>
                    <a:pt x="2363" y="2416"/>
                  </a:cubicBezTo>
                  <a:lnTo>
                    <a:pt x="1911" y="2190"/>
                  </a:lnTo>
                  <a:cubicBezTo>
                    <a:pt x="1906" y="2185"/>
                    <a:pt x="1901" y="2181"/>
                    <a:pt x="1901" y="2176"/>
                  </a:cubicBezTo>
                  <a:lnTo>
                    <a:pt x="1901" y="1906"/>
                  </a:lnTo>
                  <a:cubicBezTo>
                    <a:pt x="2147" y="1724"/>
                    <a:pt x="2286" y="1444"/>
                    <a:pt x="2286" y="1141"/>
                  </a:cubicBezTo>
                  <a:lnTo>
                    <a:pt x="2286" y="756"/>
                  </a:lnTo>
                  <a:cubicBezTo>
                    <a:pt x="2286" y="338"/>
                    <a:pt x="1950" y="1"/>
                    <a:pt x="1531"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5" name="Google Shape;14975;p93"/>
            <p:cNvSpPr/>
            <p:nvPr/>
          </p:nvSpPr>
          <p:spPr>
            <a:xfrm>
              <a:off x="6881800" y="3566523"/>
              <a:ext cx="70185" cy="161011"/>
            </a:xfrm>
            <a:custGeom>
              <a:avLst/>
              <a:gdLst/>
              <a:ahLst/>
              <a:cxnLst/>
              <a:rect l="l" t="t" r="r" b="b"/>
              <a:pathLst>
                <a:path w="2676" h="6139" extrusionOk="0">
                  <a:moveTo>
                    <a:pt x="1530" y="357"/>
                  </a:moveTo>
                  <a:cubicBezTo>
                    <a:pt x="1747" y="357"/>
                    <a:pt x="1925" y="535"/>
                    <a:pt x="1930" y="756"/>
                  </a:cubicBezTo>
                  <a:lnTo>
                    <a:pt x="1930" y="1141"/>
                  </a:lnTo>
                  <a:cubicBezTo>
                    <a:pt x="1925" y="1469"/>
                    <a:pt x="1665" y="1728"/>
                    <a:pt x="1338" y="1733"/>
                  </a:cubicBezTo>
                  <a:cubicBezTo>
                    <a:pt x="1011" y="1728"/>
                    <a:pt x="746" y="1469"/>
                    <a:pt x="746" y="1141"/>
                  </a:cubicBezTo>
                  <a:lnTo>
                    <a:pt x="746" y="756"/>
                  </a:lnTo>
                  <a:cubicBezTo>
                    <a:pt x="746" y="535"/>
                    <a:pt x="924" y="357"/>
                    <a:pt x="1146" y="357"/>
                  </a:cubicBezTo>
                  <a:close/>
                  <a:moveTo>
                    <a:pt x="1545" y="2094"/>
                  </a:moveTo>
                  <a:lnTo>
                    <a:pt x="1545" y="2176"/>
                  </a:lnTo>
                  <a:cubicBezTo>
                    <a:pt x="1545" y="2243"/>
                    <a:pt x="1559" y="2306"/>
                    <a:pt x="1593" y="2364"/>
                  </a:cubicBezTo>
                  <a:lnTo>
                    <a:pt x="1348" y="2609"/>
                  </a:lnTo>
                  <a:cubicBezTo>
                    <a:pt x="1345" y="2615"/>
                    <a:pt x="1340" y="2617"/>
                    <a:pt x="1336" y="2617"/>
                  </a:cubicBezTo>
                  <a:cubicBezTo>
                    <a:pt x="1333" y="2617"/>
                    <a:pt x="1330" y="2616"/>
                    <a:pt x="1328" y="2614"/>
                  </a:cubicBezTo>
                  <a:lnTo>
                    <a:pt x="1328" y="2609"/>
                  </a:lnTo>
                  <a:lnTo>
                    <a:pt x="1083" y="2364"/>
                  </a:lnTo>
                  <a:cubicBezTo>
                    <a:pt x="1117" y="2306"/>
                    <a:pt x="1131" y="2243"/>
                    <a:pt x="1131" y="2176"/>
                  </a:cubicBezTo>
                  <a:lnTo>
                    <a:pt x="1131" y="2094"/>
                  </a:lnTo>
                  <a:close/>
                  <a:moveTo>
                    <a:pt x="1146" y="1"/>
                  </a:moveTo>
                  <a:cubicBezTo>
                    <a:pt x="727" y="1"/>
                    <a:pt x="390" y="338"/>
                    <a:pt x="390" y="756"/>
                  </a:cubicBezTo>
                  <a:lnTo>
                    <a:pt x="390" y="1141"/>
                  </a:lnTo>
                  <a:cubicBezTo>
                    <a:pt x="390" y="1444"/>
                    <a:pt x="530" y="1724"/>
                    <a:pt x="775" y="1906"/>
                  </a:cubicBezTo>
                  <a:lnTo>
                    <a:pt x="775" y="2176"/>
                  </a:lnTo>
                  <a:cubicBezTo>
                    <a:pt x="770" y="2181"/>
                    <a:pt x="770" y="2185"/>
                    <a:pt x="765" y="2190"/>
                  </a:cubicBezTo>
                  <a:lnTo>
                    <a:pt x="313" y="2416"/>
                  </a:lnTo>
                  <a:cubicBezTo>
                    <a:pt x="121" y="2508"/>
                    <a:pt x="0" y="2705"/>
                    <a:pt x="0" y="2922"/>
                  </a:cubicBezTo>
                  <a:lnTo>
                    <a:pt x="0" y="4625"/>
                  </a:lnTo>
                  <a:cubicBezTo>
                    <a:pt x="0" y="4774"/>
                    <a:pt x="48" y="4923"/>
                    <a:pt x="130" y="5048"/>
                  </a:cubicBezTo>
                  <a:lnTo>
                    <a:pt x="323" y="5332"/>
                  </a:lnTo>
                  <a:cubicBezTo>
                    <a:pt x="366" y="5400"/>
                    <a:pt x="390" y="5477"/>
                    <a:pt x="390" y="5554"/>
                  </a:cubicBezTo>
                  <a:lnTo>
                    <a:pt x="390" y="5958"/>
                  </a:lnTo>
                  <a:cubicBezTo>
                    <a:pt x="390" y="6078"/>
                    <a:pt x="480" y="6138"/>
                    <a:pt x="571" y="6138"/>
                  </a:cubicBezTo>
                  <a:cubicBezTo>
                    <a:pt x="661" y="6138"/>
                    <a:pt x="751" y="6078"/>
                    <a:pt x="751" y="5958"/>
                  </a:cubicBezTo>
                  <a:lnTo>
                    <a:pt x="751" y="5554"/>
                  </a:lnTo>
                  <a:cubicBezTo>
                    <a:pt x="751" y="5405"/>
                    <a:pt x="703" y="5255"/>
                    <a:pt x="621" y="5135"/>
                  </a:cubicBezTo>
                  <a:lnTo>
                    <a:pt x="429" y="4846"/>
                  </a:lnTo>
                  <a:cubicBezTo>
                    <a:pt x="385" y="4779"/>
                    <a:pt x="361" y="4702"/>
                    <a:pt x="361" y="4625"/>
                  </a:cubicBezTo>
                  <a:lnTo>
                    <a:pt x="361" y="2922"/>
                  </a:lnTo>
                  <a:cubicBezTo>
                    <a:pt x="366" y="2845"/>
                    <a:pt x="409" y="2773"/>
                    <a:pt x="477" y="2739"/>
                  </a:cubicBezTo>
                  <a:lnTo>
                    <a:pt x="789" y="2585"/>
                  </a:lnTo>
                  <a:lnTo>
                    <a:pt x="1073" y="2869"/>
                  </a:lnTo>
                  <a:cubicBezTo>
                    <a:pt x="1148" y="2941"/>
                    <a:pt x="1243" y="2977"/>
                    <a:pt x="1338" y="2977"/>
                  </a:cubicBezTo>
                  <a:cubicBezTo>
                    <a:pt x="1433" y="2977"/>
                    <a:pt x="1528" y="2941"/>
                    <a:pt x="1603" y="2869"/>
                  </a:cubicBezTo>
                  <a:lnTo>
                    <a:pt x="1887" y="2585"/>
                  </a:lnTo>
                  <a:lnTo>
                    <a:pt x="2199" y="2739"/>
                  </a:lnTo>
                  <a:cubicBezTo>
                    <a:pt x="2267" y="2773"/>
                    <a:pt x="2310" y="2845"/>
                    <a:pt x="2315" y="2922"/>
                  </a:cubicBezTo>
                  <a:lnTo>
                    <a:pt x="2315" y="4625"/>
                  </a:lnTo>
                  <a:cubicBezTo>
                    <a:pt x="2315" y="4702"/>
                    <a:pt x="2291" y="4779"/>
                    <a:pt x="2247" y="4846"/>
                  </a:cubicBezTo>
                  <a:lnTo>
                    <a:pt x="2055" y="5135"/>
                  </a:lnTo>
                  <a:cubicBezTo>
                    <a:pt x="1973" y="5255"/>
                    <a:pt x="1925" y="5405"/>
                    <a:pt x="1930" y="5554"/>
                  </a:cubicBezTo>
                  <a:lnTo>
                    <a:pt x="1930" y="5958"/>
                  </a:lnTo>
                  <a:cubicBezTo>
                    <a:pt x="1930" y="6078"/>
                    <a:pt x="2020" y="6138"/>
                    <a:pt x="2110" y="6138"/>
                  </a:cubicBezTo>
                  <a:cubicBezTo>
                    <a:pt x="2201" y="6138"/>
                    <a:pt x="2291" y="6078"/>
                    <a:pt x="2291" y="5958"/>
                  </a:cubicBezTo>
                  <a:lnTo>
                    <a:pt x="2291" y="5554"/>
                  </a:lnTo>
                  <a:cubicBezTo>
                    <a:pt x="2286" y="5477"/>
                    <a:pt x="2310" y="5400"/>
                    <a:pt x="2353" y="5332"/>
                  </a:cubicBezTo>
                  <a:lnTo>
                    <a:pt x="2546" y="5048"/>
                  </a:lnTo>
                  <a:cubicBezTo>
                    <a:pt x="2628" y="4923"/>
                    <a:pt x="2676" y="4774"/>
                    <a:pt x="2676" y="4625"/>
                  </a:cubicBezTo>
                  <a:lnTo>
                    <a:pt x="2676" y="2922"/>
                  </a:lnTo>
                  <a:cubicBezTo>
                    <a:pt x="2676" y="2705"/>
                    <a:pt x="2551" y="2508"/>
                    <a:pt x="2363" y="2416"/>
                  </a:cubicBezTo>
                  <a:lnTo>
                    <a:pt x="1911" y="2190"/>
                  </a:lnTo>
                  <a:cubicBezTo>
                    <a:pt x="1906" y="2185"/>
                    <a:pt x="1901" y="2181"/>
                    <a:pt x="1901" y="2176"/>
                  </a:cubicBezTo>
                  <a:lnTo>
                    <a:pt x="1901" y="1906"/>
                  </a:lnTo>
                  <a:cubicBezTo>
                    <a:pt x="2146" y="1724"/>
                    <a:pt x="2286" y="1444"/>
                    <a:pt x="2286" y="1141"/>
                  </a:cubicBezTo>
                  <a:lnTo>
                    <a:pt x="2286" y="756"/>
                  </a:lnTo>
                  <a:cubicBezTo>
                    <a:pt x="2286" y="338"/>
                    <a:pt x="1949" y="1"/>
                    <a:pt x="1530"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6" name="Google Shape;14976;p93"/>
            <p:cNvSpPr/>
            <p:nvPr/>
          </p:nvSpPr>
          <p:spPr>
            <a:xfrm>
              <a:off x="6685565" y="3404962"/>
              <a:ext cx="297341" cy="191487"/>
            </a:xfrm>
            <a:custGeom>
              <a:avLst/>
              <a:gdLst/>
              <a:ahLst/>
              <a:cxnLst/>
              <a:rect l="l" t="t" r="r" b="b"/>
              <a:pathLst>
                <a:path w="11337" h="7301" extrusionOk="0">
                  <a:moveTo>
                    <a:pt x="4028" y="671"/>
                  </a:moveTo>
                  <a:lnTo>
                    <a:pt x="4028" y="671"/>
                  </a:lnTo>
                  <a:cubicBezTo>
                    <a:pt x="3739" y="926"/>
                    <a:pt x="3484" y="1219"/>
                    <a:pt x="3272" y="1547"/>
                  </a:cubicBezTo>
                  <a:cubicBezTo>
                    <a:pt x="3118" y="1792"/>
                    <a:pt x="2979" y="2047"/>
                    <a:pt x="2863" y="2312"/>
                  </a:cubicBezTo>
                  <a:lnTo>
                    <a:pt x="1867" y="2312"/>
                  </a:lnTo>
                  <a:cubicBezTo>
                    <a:pt x="2416" y="1571"/>
                    <a:pt x="3166" y="1003"/>
                    <a:pt x="4028" y="671"/>
                  </a:cubicBezTo>
                  <a:close/>
                  <a:moveTo>
                    <a:pt x="5558" y="368"/>
                  </a:moveTo>
                  <a:lnTo>
                    <a:pt x="5558" y="2312"/>
                  </a:lnTo>
                  <a:lnTo>
                    <a:pt x="3258" y="2312"/>
                  </a:lnTo>
                  <a:cubicBezTo>
                    <a:pt x="3786" y="1197"/>
                    <a:pt x="4612" y="457"/>
                    <a:pt x="5558" y="368"/>
                  </a:cubicBezTo>
                  <a:close/>
                  <a:moveTo>
                    <a:pt x="5919" y="368"/>
                  </a:moveTo>
                  <a:lnTo>
                    <a:pt x="5919" y="368"/>
                  </a:lnTo>
                  <a:cubicBezTo>
                    <a:pt x="6862" y="454"/>
                    <a:pt x="7689" y="1195"/>
                    <a:pt x="8223" y="2312"/>
                  </a:cubicBezTo>
                  <a:lnTo>
                    <a:pt x="5923" y="2312"/>
                  </a:lnTo>
                  <a:lnTo>
                    <a:pt x="5919" y="368"/>
                  </a:lnTo>
                  <a:close/>
                  <a:moveTo>
                    <a:pt x="7449" y="671"/>
                  </a:moveTo>
                  <a:lnTo>
                    <a:pt x="7449" y="671"/>
                  </a:lnTo>
                  <a:cubicBezTo>
                    <a:pt x="8310" y="1003"/>
                    <a:pt x="9061" y="1571"/>
                    <a:pt x="9614" y="2307"/>
                  </a:cubicBezTo>
                  <a:lnTo>
                    <a:pt x="9614" y="2312"/>
                  </a:lnTo>
                  <a:lnTo>
                    <a:pt x="8618" y="2312"/>
                  </a:lnTo>
                  <a:cubicBezTo>
                    <a:pt x="8502" y="2047"/>
                    <a:pt x="8363" y="1792"/>
                    <a:pt x="8204" y="1547"/>
                  </a:cubicBezTo>
                  <a:cubicBezTo>
                    <a:pt x="7997" y="1219"/>
                    <a:pt x="7742" y="926"/>
                    <a:pt x="7449" y="671"/>
                  </a:cubicBezTo>
                  <a:close/>
                  <a:moveTo>
                    <a:pt x="1622" y="2668"/>
                  </a:moveTo>
                  <a:lnTo>
                    <a:pt x="1622" y="2672"/>
                  </a:lnTo>
                  <a:lnTo>
                    <a:pt x="2719" y="2672"/>
                  </a:lnTo>
                  <a:cubicBezTo>
                    <a:pt x="2449" y="3418"/>
                    <a:pt x="2305" y="4207"/>
                    <a:pt x="2290" y="5006"/>
                  </a:cubicBezTo>
                  <a:lnTo>
                    <a:pt x="919" y="5006"/>
                  </a:lnTo>
                  <a:cubicBezTo>
                    <a:pt x="948" y="4179"/>
                    <a:pt x="1189" y="3375"/>
                    <a:pt x="1622" y="2668"/>
                  </a:cubicBezTo>
                  <a:close/>
                  <a:moveTo>
                    <a:pt x="5562" y="2672"/>
                  </a:moveTo>
                  <a:lnTo>
                    <a:pt x="5562" y="5006"/>
                  </a:lnTo>
                  <a:lnTo>
                    <a:pt x="2651" y="5006"/>
                  </a:lnTo>
                  <a:cubicBezTo>
                    <a:pt x="2661" y="4207"/>
                    <a:pt x="2815" y="3418"/>
                    <a:pt x="3104" y="2672"/>
                  </a:cubicBezTo>
                  <a:close/>
                  <a:moveTo>
                    <a:pt x="8377" y="2672"/>
                  </a:moveTo>
                  <a:cubicBezTo>
                    <a:pt x="8666" y="3418"/>
                    <a:pt x="8820" y="4207"/>
                    <a:pt x="8830" y="5006"/>
                  </a:cubicBezTo>
                  <a:lnTo>
                    <a:pt x="5923" y="5006"/>
                  </a:lnTo>
                  <a:lnTo>
                    <a:pt x="5919" y="2672"/>
                  </a:lnTo>
                  <a:close/>
                  <a:moveTo>
                    <a:pt x="9855" y="2672"/>
                  </a:moveTo>
                  <a:cubicBezTo>
                    <a:pt x="10288" y="3375"/>
                    <a:pt x="10533" y="4179"/>
                    <a:pt x="10562" y="5006"/>
                  </a:cubicBezTo>
                  <a:lnTo>
                    <a:pt x="9191" y="5006"/>
                  </a:lnTo>
                  <a:cubicBezTo>
                    <a:pt x="9176" y="4207"/>
                    <a:pt x="9032" y="3418"/>
                    <a:pt x="8762" y="2672"/>
                  </a:cubicBezTo>
                  <a:close/>
                  <a:moveTo>
                    <a:pt x="5742" y="0"/>
                  </a:moveTo>
                  <a:cubicBezTo>
                    <a:pt x="4741" y="0"/>
                    <a:pt x="3735" y="289"/>
                    <a:pt x="2853" y="878"/>
                  </a:cubicBezTo>
                  <a:cubicBezTo>
                    <a:pt x="799" y="2254"/>
                    <a:pt x="0" y="4895"/>
                    <a:pt x="948" y="7181"/>
                  </a:cubicBezTo>
                  <a:cubicBezTo>
                    <a:pt x="979" y="7265"/>
                    <a:pt x="1044" y="7300"/>
                    <a:pt x="1110" y="7300"/>
                  </a:cubicBezTo>
                  <a:cubicBezTo>
                    <a:pt x="1229" y="7300"/>
                    <a:pt x="1351" y="7187"/>
                    <a:pt x="1280" y="7041"/>
                  </a:cubicBezTo>
                  <a:cubicBezTo>
                    <a:pt x="1059" y="6507"/>
                    <a:pt x="934" y="5940"/>
                    <a:pt x="914" y="5367"/>
                  </a:cubicBezTo>
                  <a:lnTo>
                    <a:pt x="2286" y="5367"/>
                  </a:lnTo>
                  <a:cubicBezTo>
                    <a:pt x="2286" y="5434"/>
                    <a:pt x="2290" y="5507"/>
                    <a:pt x="2295" y="5579"/>
                  </a:cubicBezTo>
                  <a:cubicBezTo>
                    <a:pt x="2300" y="5694"/>
                    <a:pt x="2385" y="5750"/>
                    <a:pt x="2472" y="5750"/>
                  </a:cubicBezTo>
                  <a:cubicBezTo>
                    <a:pt x="2566" y="5750"/>
                    <a:pt x="2661" y="5685"/>
                    <a:pt x="2656" y="5559"/>
                  </a:cubicBezTo>
                  <a:cubicBezTo>
                    <a:pt x="2651" y="5497"/>
                    <a:pt x="2651" y="5430"/>
                    <a:pt x="2647" y="5367"/>
                  </a:cubicBezTo>
                  <a:lnTo>
                    <a:pt x="5562" y="5367"/>
                  </a:lnTo>
                  <a:lnTo>
                    <a:pt x="5562" y="5569"/>
                  </a:lnTo>
                  <a:cubicBezTo>
                    <a:pt x="5562" y="5689"/>
                    <a:pt x="5653" y="5750"/>
                    <a:pt x="5743" y="5750"/>
                  </a:cubicBezTo>
                  <a:cubicBezTo>
                    <a:pt x="5833" y="5750"/>
                    <a:pt x="5923" y="5689"/>
                    <a:pt x="5923" y="5569"/>
                  </a:cubicBezTo>
                  <a:lnTo>
                    <a:pt x="5923" y="5367"/>
                  </a:lnTo>
                  <a:lnTo>
                    <a:pt x="8834" y="5367"/>
                  </a:lnTo>
                  <a:cubicBezTo>
                    <a:pt x="8834" y="5430"/>
                    <a:pt x="8830" y="5497"/>
                    <a:pt x="8825" y="5559"/>
                  </a:cubicBezTo>
                  <a:cubicBezTo>
                    <a:pt x="8820" y="5661"/>
                    <a:pt x="8897" y="5742"/>
                    <a:pt x="8998" y="5752"/>
                  </a:cubicBezTo>
                  <a:lnTo>
                    <a:pt x="9003" y="5752"/>
                  </a:lnTo>
                  <a:cubicBezTo>
                    <a:pt x="9099" y="5752"/>
                    <a:pt x="9181" y="5675"/>
                    <a:pt x="9186" y="5579"/>
                  </a:cubicBezTo>
                  <a:cubicBezTo>
                    <a:pt x="9191" y="5507"/>
                    <a:pt x="9191" y="5434"/>
                    <a:pt x="9195" y="5362"/>
                  </a:cubicBezTo>
                  <a:lnTo>
                    <a:pt x="10567" y="5362"/>
                  </a:lnTo>
                  <a:cubicBezTo>
                    <a:pt x="10543" y="5940"/>
                    <a:pt x="10422" y="6507"/>
                    <a:pt x="10196" y="7041"/>
                  </a:cubicBezTo>
                  <a:cubicBezTo>
                    <a:pt x="10128" y="7187"/>
                    <a:pt x="10251" y="7300"/>
                    <a:pt x="10370" y="7300"/>
                  </a:cubicBezTo>
                  <a:cubicBezTo>
                    <a:pt x="10437" y="7300"/>
                    <a:pt x="10502" y="7265"/>
                    <a:pt x="10533" y="7181"/>
                  </a:cubicBezTo>
                  <a:cubicBezTo>
                    <a:pt x="11337" y="5237"/>
                    <a:pt x="10894" y="3004"/>
                    <a:pt x="9407" y="1518"/>
                  </a:cubicBezTo>
                  <a:cubicBezTo>
                    <a:pt x="8405" y="516"/>
                    <a:pt x="7079" y="0"/>
                    <a:pt x="5742"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77" name="Google Shape;14977;p93"/>
          <p:cNvGrpSpPr/>
          <p:nvPr/>
        </p:nvGrpSpPr>
        <p:grpSpPr>
          <a:xfrm>
            <a:off x="7083725" y="2713094"/>
            <a:ext cx="387721" cy="382790"/>
            <a:chOff x="7083725" y="2897669"/>
            <a:chExt cx="387721" cy="382790"/>
          </a:xfrm>
        </p:grpSpPr>
        <p:sp>
          <p:nvSpPr>
            <p:cNvPr id="14978" name="Google Shape;14978;p93"/>
            <p:cNvSpPr/>
            <p:nvPr/>
          </p:nvSpPr>
          <p:spPr>
            <a:xfrm>
              <a:off x="7163850" y="3005202"/>
              <a:ext cx="127230" cy="208246"/>
            </a:xfrm>
            <a:custGeom>
              <a:avLst/>
              <a:gdLst/>
              <a:ahLst/>
              <a:cxnLst/>
              <a:rect l="l" t="t" r="r" b="b"/>
              <a:pathLst>
                <a:path w="4851" h="7940" extrusionOk="0">
                  <a:moveTo>
                    <a:pt x="915" y="0"/>
                  </a:moveTo>
                  <a:lnTo>
                    <a:pt x="915" y="313"/>
                  </a:lnTo>
                  <a:cubicBezTo>
                    <a:pt x="915" y="400"/>
                    <a:pt x="862" y="482"/>
                    <a:pt x="785" y="520"/>
                  </a:cubicBezTo>
                  <a:lnTo>
                    <a:pt x="251" y="785"/>
                  </a:lnTo>
                  <a:cubicBezTo>
                    <a:pt x="97" y="862"/>
                    <a:pt x="1" y="1020"/>
                    <a:pt x="1" y="1194"/>
                  </a:cubicBezTo>
                  <a:lnTo>
                    <a:pt x="1" y="3383"/>
                  </a:lnTo>
                  <a:cubicBezTo>
                    <a:pt x="1" y="3561"/>
                    <a:pt x="39" y="3734"/>
                    <a:pt x="121" y="3893"/>
                  </a:cubicBezTo>
                  <a:lnTo>
                    <a:pt x="337" y="4326"/>
                  </a:lnTo>
                  <a:cubicBezTo>
                    <a:pt x="414" y="4485"/>
                    <a:pt x="458" y="4658"/>
                    <a:pt x="458" y="4836"/>
                  </a:cubicBezTo>
                  <a:lnTo>
                    <a:pt x="458" y="7940"/>
                  </a:lnTo>
                  <a:lnTo>
                    <a:pt x="2512" y="6463"/>
                  </a:lnTo>
                  <a:lnTo>
                    <a:pt x="2512" y="2156"/>
                  </a:lnTo>
                  <a:lnTo>
                    <a:pt x="2695" y="2392"/>
                  </a:lnTo>
                  <a:cubicBezTo>
                    <a:pt x="2811" y="2531"/>
                    <a:pt x="2974" y="2623"/>
                    <a:pt x="3157" y="2642"/>
                  </a:cubicBezTo>
                  <a:cubicBezTo>
                    <a:pt x="3179" y="2644"/>
                    <a:pt x="3200" y="2646"/>
                    <a:pt x="3223" y="2646"/>
                  </a:cubicBezTo>
                  <a:cubicBezTo>
                    <a:pt x="3245" y="2646"/>
                    <a:pt x="3268" y="2644"/>
                    <a:pt x="3292" y="2642"/>
                  </a:cubicBezTo>
                  <a:cubicBezTo>
                    <a:pt x="3427" y="2632"/>
                    <a:pt x="3556" y="2579"/>
                    <a:pt x="3662" y="2493"/>
                  </a:cubicBezTo>
                  <a:lnTo>
                    <a:pt x="4625" y="1723"/>
                  </a:lnTo>
                  <a:cubicBezTo>
                    <a:pt x="4841" y="1545"/>
                    <a:pt x="4851" y="1218"/>
                    <a:pt x="4639" y="1030"/>
                  </a:cubicBezTo>
                  <a:cubicBezTo>
                    <a:pt x="4552" y="956"/>
                    <a:pt x="4444" y="918"/>
                    <a:pt x="4336" y="918"/>
                  </a:cubicBezTo>
                  <a:cubicBezTo>
                    <a:pt x="4228" y="918"/>
                    <a:pt x="4119" y="956"/>
                    <a:pt x="4033" y="1030"/>
                  </a:cubicBezTo>
                  <a:lnTo>
                    <a:pt x="3268" y="1641"/>
                  </a:lnTo>
                  <a:lnTo>
                    <a:pt x="2637" y="862"/>
                  </a:lnTo>
                  <a:cubicBezTo>
                    <a:pt x="2551" y="751"/>
                    <a:pt x="2421" y="688"/>
                    <a:pt x="2281" y="688"/>
                  </a:cubicBezTo>
                  <a:cubicBezTo>
                    <a:pt x="2031" y="688"/>
                    <a:pt x="1824" y="482"/>
                    <a:pt x="1824" y="231"/>
                  </a:cubicBezTo>
                  <a:lnTo>
                    <a:pt x="1824" y="0"/>
                  </a:lnTo>
                  <a:close/>
                </a:path>
              </a:pathLst>
            </a:custGeom>
            <a:solidFill>
              <a:srgbClr val="A1A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79" name="Google Shape;14979;p93"/>
            <p:cNvSpPr/>
            <p:nvPr/>
          </p:nvSpPr>
          <p:spPr>
            <a:xfrm>
              <a:off x="7277546" y="2915347"/>
              <a:ext cx="89882" cy="47970"/>
            </a:xfrm>
            <a:custGeom>
              <a:avLst/>
              <a:gdLst/>
              <a:ahLst/>
              <a:cxnLst/>
              <a:rect l="l" t="t" r="r" b="b"/>
              <a:pathLst>
                <a:path w="3427" h="1829" extrusionOk="0">
                  <a:moveTo>
                    <a:pt x="1" y="0"/>
                  </a:moveTo>
                  <a:lnTo>
                    <a:pt x="1" y="1829"/>
                  </a:lnTo>
                  <a:lnTo>
                    <a:pt x="3427" y="1829"/>
                  </a:lnTo>
                  <a:lnTo>
                    <a:pt x="2970" y="915"/>
                  </a:lnTo>
                  <a:lnTo>
                    <a:pt x="3427" y="0"/>
                  </a:lnTo>
                  <a:close/>
                </a:path>
              </a:pathLst>
            </a:custGeom>
            <a:solidFill>
              <a:srgbClr val="A3B2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0" name="Google Shape;14980;p93"/>
            <p:cNvSpPr/>
            <p:nvPr/>
          </p:nvSpPr>
          <p:spPr>
            <a:xfrm>
              <a:off x="7277546" y="2915347"/>
              <a:ext cx="18097" cy="47970"/>
            </a:xfrm>
            <a:custGeom>
              <a:avLst/>
              <a:gdLst/>
              <a:ahLst/>
              <a:cxnLst/>
              <a:rect l="l" t="t" r="r" b="b"/>
              <a:pathLst>
                <a:path w="690" h="1829" extrusionOk="0">
                  <a:moveTo>
                    <a:pt x="1" y="0"/>
                  </a:moveTo>
                  <a:lnTo>
                    <a:pt x="1" y="1829"/>
                  </a:lnTo>
                  <a:lnTo>
                    <a:pt x="689" y="1829"/>
                  </a:lnTo>
                  <a:lnTo>
                    <a:pt x="689" y="0"/>
                  </a:ln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1" name="Google Shape;14981;p93"/>
            <p:cNvSpPr/>
            <p:nvPr/>
          </p:nvSpPr>
          <p:spPr>
            <a:xfrm>
              <a:off x="7163719" y="3027417"/>
              <a:ext cx="18071" cy="97697"/>
            </a:xfrm>
            <a:custGeom>
              <a:avLst/>
              <a:gdLst/>
              <a:ahLst/>
              <a:cxnLst/>
              <a:rect l="l" t="t" r="r" b="b"/>
              <a:pathLst>
                <a:path w="689" h="3725" extrusionOk="0">
                  <a:moveTo>
                    <a:pt x="169" y="0"/>
                  </a:moveTo>
                  <a:cubicBezTo>
                    <a:pt x="63" y="87"/>
                    <a:pt x="6" y="212"/>
                    <a:pt x="6" y="347"/>
                  </a:cubicBezTo>
                  <a:lnTo>
                    <a:pt x="6" y="2536"/>
                  </a:lnTo>
                  <a:cubicBezTo>
                    <a:pt x="1" y="2714"/>
                    <a:pt x="44" y="2887"/>
                    <a:pt x="126" y="3046"/>
                  </a:cubicBezTo>
                  <a:lnTo>
                    <a:pt x="342" y="3484"/>
                  </a:lnTo>
                  <a:cubicBezTo>
                    <a:pt x="376" y="3556"/>
                    <a:pt x="410" y="3638"/>
                    <a:pt x="429" y="3725"/>
                  </a:cubicBezTo>
                  <a:lnTo>
                    <a:pt x="689" y="3725"/>
                  </a:lnTo>
                  <a:lnTo>
                    <a:pt x="689" y="809"/>
                  </a:lnTo>
                  <a:cubicBezTo>
                    <a:pt x="689" y="626"/>
                    <a:pt x="617" y="453"/>
                    <a:pt x="487" y="323"/>
                  </a:cubicBezTo>
                  <a:lnTo>
                    <a:pt x="169" y="0"/>
                  </a:lnTo>
                  <a:close/>
                </a:path>
              </a:pathLst>
            </a:custGeom>
            <a:solidFill>
              <a:srgbClr val="82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2" name="Google Shape;14982;p93"/>
            <p:cNvSpPr/>
            <p:nvPr/>
          </p:nvSpPr>
          <p:spPr>
            <a:xfrm>
              <a:off x="7175836" y="3112971"/>
              <a:ext cx="53924" cy="107795"/>
            </a:xfrm>
            <a:custGeom>
              <a:avLst/>
              <a:gdLst/>
              <a:ahLst/>
              <a:cxnLst/>
              <a:rect l="l" t="t" r="r" b="b"/>
              <a:pathLst>
                <a:path w="2056" h="4110" extrusionOk="0">
                  <a:moveTo>
                    <a:pt x="1" y="1"/>
                  </a:moveTo>
                  <a:lnTo>
                    <a:pt x="1" y="4110"/>
                  </a:lnTo>
                  <a:lnTo>
                    <a:pt x="2055" y="4110"/>
                  </a:lnTo>
                  <a:lnTo>
                    <a:pt x="2055" y="1"/>
                  </a:lnTo>
                  <a:close/>
                </a:path>
              </a:pathLst>
            </a:custGeom>
            <a:solidFill>
              <a:srgbClr val="8A9B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3" name="Google Shape;14983;p93"/>
            <p:cNvSpPr/>
            <p:nvPr/>
          </p:nvSpPr>
          <p:spPr>
            <a:xfrm>
              <a:off x="7091908" y="3142870"/>
              <a:ext cx="371329" cy="131793"/>
            </a:xfrm>
            <a:custGeom>
              <a:avLst/>
              <a:gdLst/>
              <a:ahLst/>
              <a:cxnLst/>
              <a:rect l="l" t="t" r="r" b="b"/>
              <a:pathLst>
                <a:path w="14158" h="5025" extrusionOk="0">
                  <a:moveTo>
                    <a:pt x="7079" y="1"/>
                  </a:moveTo>
                  <a:lnTo>
                    <a:pt x="1" y="5024"/>
                  </a:lnTo>
                  <a:lnTo>
                    <a:pt x="14157" y="5024"/>
                  </a:lnTo>
                  <a:lnTo>
                    <a:pt x="7079" y="1"/>
                  </a:lnTo>
                  <a:close/>
                </a:path>
              </a:pathLst>
            </a:custGeom>
            <a:solidFill>
              <a:srgbClr val="A1A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4" name="Google Shape;14984;p93"/>
            <p:cNvSpPr/>
            <p:nvPr/>
          </p:nvSpPr>
          <p:spPr>
            <a:xfrm>
              <a:off x="7091908" y="3142870"/>
              <a:ext cx="192615" cy="131793"/>
            </a:xfrm>
            <a:custGeom>
              <a:avLst/>
              <a:gdLst/>
              <a:ahLst/>
              <a:cxnLst/>
              <a:rect l="l" t="t" r="r" b="b"/>
              <a:pathLst>
                <a:path w="7344" h="5025" extrusionOk="0">
                  <a:moveTo>
                    <a:pt x="7079" y="1"/>
                  </a:moveTo>
                  <a:lnTo>
                    <a:pt x="1" y="5024"/>
                  </a:lnTo>
                  <a:lnTo>
                    <a:pt x="3201" y="5024"/>
                  </a:lnTo>
                  <a:cubicBezTo>
                    <a:pt x="3201" y="5024"/>
                    <a:pt x="7281" y="275"/>
                    <a:pt x="7344" y="246"/>
                  </a:cubicBezTo>
                  <a:lnTo>
                    <a:pt x="7079" y="1"/>
                  </a:lnTo>
                  <a:close/>
                </a:path>
              </a:pathLst>
            </a:custGeom>
            <a:solidFill>
              <a:srgbClr val="82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5" name="Google Shape;14985;p93"/>
            <p:cNvSpPr/>
            <p:nvPr/>
          </p:nvSpPr>
          <p:spPr>
            <a:xfrm>
              <a:off x="7187822" y="2999275"/>
              <a:ext cx="23893" cy="29926"/>
            </a:xfrm>
            <a:custGeom>
              <a:avLst/>
              <a:gdLst/>
              <a:ahLst/>
              <a:cxnLst/>
              <a:rect l="l" t="t" r="r" b="b"/>
              <a:pathLst>
                <a:path w="911" h="1141" extrusionOk="0">
                  <a:moveTo>
                    <a:pt x="1" y="0"/>
                  </a:moveTo>
                  <a:lnTo>
                    <a:pt x="1" y="684"/>
                  </a:lnTo>
                  <a:cubicBezTo>
                    <a:pt x="1" y="934"/>
                    <a:pt x="203" y="1141"/>
                    <a:pt x="453" y="1141"/>
                  </a:cubicBezTo>
                  <a:cubicBezTo>
                    <a:pt x="708" y="1141"/>
                    <a:pt x="910" y="934"/>
                    <a:pt x="910" y="684"/>
                  </a:cubicBezTo>
                  <a:lnTo>
                    <a:pt x="910" y="0"/>
                  </a:ln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6" name="Google Shape;14986;p93"/>
            <p:cNvSpPr/>
            <p:nvPr/>
          </p:nvSpPr>
          <p:spPr>
            <a:xfrm>
              <a:off x="7175836" y="2951304"/>
              <a:ext cx="47865" cy="53924"/>
            </a:xfrm>
            <a:custGeom>
              <a:avLst/>
              <a:gdLst/>
              <a:ahLst/>
              <a:cxnLst/>
              <a:rect l="l" t="t" r="r" b="b"/>
              <a:pathLst>
                <a:path w="1825" h="2056" extrusionOk="0">
                  <a:moveTo>
                    <a:pt x="684" y="1"/>
                  </a:moveTo>
                  <a:cubicBezTo>
                    <a:pt x="304" y="1"/>
                    <a:pt x="1" y="304"/>
                    <a:pt x="1" y="684"/>
                  </a:cubicBezTo>
                  <a:lnTo>
                    <a:pt x="1" y="1141"/>
                  </a:lnTo>
                  <a:cubicBezTo>
                    <a:pt x="1" y="1646"/>
                    <a:pt x="410" y="2055"/>
                    <a:pt x="910" y="2055"/>
                  </a:cubicBezTo>
                  <a:cubicBezTo>
                    <a:pt x="1415" y="2055"/>
                    <a:pt x="1824" y="1646"/>
                    <a:pt x="1824" y="1141"/>
                  </a:cubicBezTo>
                  <a:lnTo>
                    <a:pt x="1824" y="684"/>
                  </a:lnTo>
                  <a:cubicBezTo>
                    <a:pt x="1824" y="304"/>
                    <a:pt x="1516" y="1"/>
                    <a:pt x="1141" y="1"/>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7" name="Google Shape;14987;p93"/>
            <p:cNvSpPr/>
            <p:nvPr/>
          </p:nvSpPr>
          <p:spPr>
            <a:xfrm>
              <a:off x="7175705" y="2951304"/>
              <a:ext cx="33099" cy="53950"/>
            </a:xfrm>
            <a:custGeom>
              <a:avLst/>
              <a:gdLst/>
              <a:ahLst/>
              <a:cxnLst/>
              <a:rect l="l" t="t" r="r" b="b"/>
              <a:pathLst>
                <a:path w="1262" h="2057" extrusionOk="0">
                  <a:moveTo>
                    <a:pt x="689" y="1"/>
                  </a:moveTo>
                  <a:cubicBezTo>
                    <a:pt x="309" y="1"/>
                    <a:pt x="1" y="309"/>
                    <a:pt x="6" y="684"/>
                  </a:cubicBezTo>
                  <a:lnTo>
                    <a:pt x="6" y="1141"/>
                  </a:lnTo>
                  <a:cubicBezTo>
                    <a:pt x="2" y="1667"/>
                    <a:pt x="432" y="2057"/>
                    <a:pt x="915" y="2057"/>
                  </a:cubicBezTo>
                  <a:cubicBezTo>
                    <a:pt x="1030" y="2057"/>
                    <a:pt x="1147" y="2035"/>
                    <a:pt x="1262" y="1988"/>
                  </a:cubicBezTo>
                  <a:cubicBezTo>
                    <a:pt x="915" y="1848"/>
                    <a:pt x="689" y="1512"/>
                    <a:pt x="689" y="1141"/>
                  </a:cubicBezTo>
                  <a:lnTo>
                    <a:pt x="689" y="684"/>
                  </a:lnTo>
                  <a:cubicBezTo>
                    <a:pt x="689" y="352"/>
                    <a:pt x="930" y="68"/>
                    <a:pt x="1262" y="10"/>
                  </a:cubicBezTo>
                  <a:cubicBezTo>
                    <a:pt x="1223" y="6"/>
                    <a:pt x="1185" y="1"/>
                    <a:pt x="1146" y="1"/>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8" name="Google Shape;14988;p93"/>
            <p:cNvSpPr/>
            <p:nvPr/>
          </p:nvSpPr>
          <p:spPr>
            <a:xfrm>
              <a:off x="7175836" y="2951304"/>
              <a:ext cx="47865" cy="24024"/>
            </a:xfrm>
            <a:custGeom>
              <a:avLst/>
              <a:gdLst/>
              <a:ahLst/>
              <a:cxnLst/>
              <a:rect l="l" t="t" r="r" b="b"/>
              <a:pathLst>
                <a:path w="1825" h="916" extrusionOk="0">
                  <a:moveTo>
                    <a:pt x="684" y="1"/>
                  </a:moveTo>
                  <a:cubicBezTo>
                    <a:pt x="304" y="1"/>
                    <a:pt x="1" y="309"/>
                    <a:pt x="1" y="684"/>
                  </a:cubicBezTo>
                  <a:cubicBezTo>
                    <a:pt x="1" y="684"/>
                    <a:pt x="684" y="915"/>
                    <a:pt x="1824" y="915"/>
                  </a:cubicBezTo>
                  <a:lnTo>
                    <a:pt x="1824" y="684"/>
                  </a:lnTo>
                  <a:cubicBezTo>
                    <a:pt x="1824" y="309"/>
                    <a:pt x="1516" y="1"/>
                    <a:pt x="1141" y="1"/>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89" name="Google Shape;14989;p93"/>
            <p:cNvSpPr/>
            <p:nvPr/>
          </p:nvSpPr>
          <p:spPr>
            <a:xfrm>
              <a:off x="7175705" y="2951304"/>
              <a:ext cx="33099" cy="21874"/>
            </a:xfrm>
            <a:custGeom>
              <a:avLst/>
              <a:gdLst/>
              <a:ahLst/>
              <a:cxnLst/>
              <a:rect l="l" t="t" r="r" b="b"/>
              <a:pathLst>
                <a:path w="1262" h="834" extrusionOk="0">
                  <a:moveTo>
                    <a:pt x="689" y="1"/>
                  </a:moveTo>
                  <a:cubicBezTo>
                    <a:pt x="309" y="1"/>
                    <a:pt x="1" y="309"/>
                    <a:pt x="6" y="684"/>
                  </a:cubicBezTo>
                  <a:cubicBezTo>
                    <a:pt x="227" y="751"/>
                    <a:pt x="458" y="800"/>
                    <a:pt x="689" y="833"/>
                  </a:cubicBezTo>
                  <a:lnTo>
                    <a:pt x="689" y="684"/>
                  </a:lnTo>
                  <a:cubicBezTo>
                    <a:pt x="689" y="352"/>
                    <a:pt x="930" y="68"/>
                    <a:pt x="1262" y="10"/>
                  </a:cubicBezTo>
                  <a:cubicBezTo>
                    <a:pt x="1223" y="6"/>
                    <a:pt x="1185" y="1"/>
                    <a:pt x="1146" y="1"/>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0" name="Google Shape;14990;p93"/>
            <p:cNvSpPr/>
            <p:nvPr/>
          </p:nvSpPr>
          <p:spPr>
            <a:xfrm>
              <a:off x="7229734" y="3024899"/>
              <a:ext cx="61477" cy="49832"/>
            </a:xfrm>
            <a:custGeom>
              <a:avLst/>
              <a:gdLst/>
              <a:ahLst/>
              <a:cxnLst/>
              <a:rect l="l" t="t" r="r" b="b"/>
              <a:pathLst>
                <a:path w="2344" h="1900" extrusionOk="0">
                  <a:moveTo>
                    <a:pt x="0" y="0"/>
                  </a:moveTo>
                  <a:lnTo>
                    <a:pt x="0" y="1410"/>
                  </a:lnTo>
                  <a:lnTo>
                    <a:pt x="183" y="1641"/>
                  </a:lnTo>
                  <a:cubicBezTo>
                    <a:pt x="299" y="1785"/>
                    <a:pt x="462" y="1877"/>
                    <a:pt x="645" y="1896"/>
                  </a:cubicBezTo>
                  <a:cubicBezTo>
                    <a:pt x="667" y="1898"/>
                    <a:pt x="688" y="1899"/>
                    <a:pt x="711" y="1899"/>
                  </a:cubicBezTo>
                  <a:cubicBezTo>
                    <a:pt x="733" y="1899"/>
                    <a:pt x="756" y="1898"/>
                    <a:pt x="780" y="1896"/>
                  </a:cubicBezTo>
                  <a:cubicBezTo>
                    <a:pt x="915" y="1881"/>
                    <a:pt x="1044" y="1833"/>
                    <a:pt x="1150" y="1747"/>
                  </a:cubicBezTo>
                  <a:lnTo>
                    <a:pt x="2113" y="977"/>
                  </a:lnTo>
                  <a:cubicBezTo>
                    <a:pt x="2334" y="799"/>
                    <a:pt x="2344" y="467"/>
                    <a:pt x="2132" y="279"/>
                  </a:cubicBezTo>
                  <a:cubicBezTo>
                    <a:pt x="2043" y="205"/>
                    <a:pt x="1935" y="167"/>
                    <a:pt x="1826" y="167"/>
                  </a:cubicBezTo>
                  <a:cubicBezTo>
                    <a:pt x="1718" y="167"/>
                    <a:pt x="1610" y="205"/>
                    <a:pt x="1521" y="279"/>
                  </a:cubicBezTo>
                  <a:lnTo>
                    <a:pt x="756" y="890"/>
                  </a:lnTo>
                  <a:lnTo>
                    <a:pt x="125" y="111"/>
                  </a:lnTo>
                  <a:cubicBezTo>
                    <a:pt x="92" y="63"/>
                    <a:pt x="48" y="29"/>
                    <a:pt x="0" y="0"/>
                  </a:cubicBezTo>
                  <a:close/>
                </a:path>
              </a:pathLst>
            </a:custGeom>
            <a:solidFill>
              <a:srgbClr val="82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1" name="Google Shape;14991;p93"/>
            <p:cNvSpPr/>
            <p:nvPr/>
          </p:nvSpPr>
          <p:spPr>
            <a:xfrm>
              <a:off x="7083725" y="2897669"/>
              <a:ext cx="387721" cy="382790"/>
            </a:xfrm>
            <a:custGeom>
              <a:avLst/>
              <a:gdLst/>
              <a:ahLst/>
              <a:cxnLst/>
              <a:rect l="l" t="t" r="r" b="b"/>
              <a:pathLst>
                <a:path w="14783" h="14595" extrusionOk="0">
                  <a:moveTo>
                    <a:pt x="4653" y="2262"/>
                  </a:moveTo>
                  <a:cubicBezTo>
                    <a:pt x="4913" y="2262"/>
                    <a:pt x="5125" y="2469"/>
                    <a:pt x="5125" y="2734"/>
                  </a:cubicBezTo>
                  <a:lnTo>
                    <a:pt x="5125" y="3186"/>
                  </a:lnTo>
                  <a:cubicBezTo>
                    <a:pt x="5125" y="3576"/>
                    <a:pt x="4812" y="3889"/>
                    <a:pt x="4422" y="3889"/>
                  </a:cubicBezTo>
                  <a:cubicBezTo>
                    <a:pt x="4037" y="3889"/>
                    <a:pt x="3724" y="3576"/>
                    <a:pt x="3724" y="3186"/>
                  </a:cubicBezTo>
                  <a:lnTo>
                    <a:pt x="3724" y="2734"/>
                  </a:lnTo>
                  <a:cubicBezTo>
                    <a:pt x="3724" y="2469"/>
                    <a:pt x="3936" y="2262"/>
                    <a:pt x="4196" y="2262"/>
                  </a:cubicBezTo>
                  <a:close/>
                  <a:moveTo>
                    <a:pt x="4668" y="4317"/>
                  </a:moveTo>
                  <a:lnTo>
                    <a:pt x="4668" y="4331"/>
                  </a:lnTo>
                  <a:cubicBezTo>
                    <a:pt x="4668" y="4432"/>
                    <a:pt x="4692" y="4538"/>
                    <a:pt x="4740" y="4630"/>
                  </a:cubicBezTo>
                  <a:lnTo>
                    <a:pt x="4437" y="4933"/>
                  </a:lnTo>
                  <a:cubicBezTo>
                    <a:pt x="4434" y="4935"/>
                    <a:pt x="4431" y="4936"/>
                    <a:pt x="4427" y="4936"/>
                  </a:cubicBezTo>
                  <a:cubicBezTo>
                    <a:pt x="4423" y="4936"/>
                    <a:pt x="4420" y="4935"/>
                    <a:pt x="4417" y="4933"/>
                  </a:cubicBezTo>
                  <a:lnTo>
                    <a:pt x="4124" y="4639"/>
                  </a:lnTo>
                  <a:cubicBezTo>
                    <a:pt x="4162" y="4572"/>
                    <a:pt x="4182" y="4495"/>
                    <a:pt x="4186" y="4418"/>
                  </a:cubicBezTo>
                  <a:lnTo>
                    <a:pt x="4186" y="4317"/>
                  </a:lnTo>
                  <a:close/>
                  <a:moveTo>
                    <a:pt x="7174" y="6497"/>
                  </a:moveTo>
                  <a:lnTo>
                    <a:pt x="7174" y="9239"/>
                  </a:lnTo>
                  <a:lnTo>
                    <a:pt x="7179" y="9244"/>
                  </a:lnTo>
                  <a:lnTo>
                    <a:pt x="5779" y="10235"/>
                  </a:lnTo>
                  <a:lnTo>
                    <a:pt x="5779" y="6805"/>
                  </a:lnTo>
                  <a:cubicBezTo>
                    <a:pt x="5899" y="6886"/>
                    <a:pt x="6039" y="6939"/>
                    <a:pt x="6183" y="6954"/>
                  </a:cubicBezTo>
                  <a:cubicBezTo>
                    <a:pt x="6212" y="6959"/>
                    <a:pt x="6241" y="6961"/>
                    <a:pt x="6270" y="6961"/>
                  </a:cubicBezTo>
                  <a:cubicBezTo>
                    <a:pt x="6300" y="6961"/>
                    <a:pt x="6330" y="6959"/>
                    <a:pt x="6361" y="6954"/>
                  </a:cubicBezTo>
                  <a:cubicBezTo>
                    <a:pt x="6539" y="6939"/>
                    <a:pt x="6708" y="6872"/>
                    <a:pt x="6847" y="6756"/>
                  </a:cubicBezTo>
                  <a:lnTo>
                    <a:pt x="7174" y="6497"/>
                  </a:lnTo>
                  <a:close/>
                  <a:moveTo>
                    <a:pt x="3773" y="4894"/>
                  </a:moveTo>
                  <a:lnTo>
                    <a:pt x="4114" y="5231"/>
                  </a:lnTo>
                  <a:cubicBezTo>
                    <a:pt x="4198" y="5318"/>
                    <a:pt x="4311" y="5361"/>
                    <a:pt x="4425" y="5361"/>
                  </a:cubicBezTo>
                  <a:cubicBezTo>
                    <a:pt x="4538" y="5361"/>
                    <a:pt x="4651" y="5318"/>
                    <a:pt x="4735" y="5231"/>
                  </a:cubicBezTo>
                  <a:lnTo>
                    <a:pt x="5038" y="4933"/>
                  </a:lnTo>
                  <a:cubicBezTo>
                    <a:pt x="5129" y="4976"/>
                    <a:pt x="5235" y="5000"/>
                    <a:pt x="5336" y="5000"/>
                  </a:cubicBezTo>
                  <a:cubicBezTo>
                    <a:pt x="5413" y="5000"/>
                    <a:pt x="5481" y="5034"/>
                    <a:pt x="5529" y="5092"/>
                  </a:cubicBezTo>
                  <a:lnTo>
                    <a:pt x="6154" y="5876"/>
                  </a:lnTo>
                  <a:cubicBezTo>
                    <a:pt x="6198" y="5928"/>
                    <a:pt x="6262" y="5955"/>
                    <a:pt x="6325" y="5955"/>
                  </a:cubicBezTo>
                  <a:cubicBezTo>
                    <a:pt x="6372" y="5955"/>
                    <a:pt x="6418" y="5940"/>
                    <a:pt x="6457" y="5910"/>
                  </a:cubicBezTo>
                  <a:lnTo>
                    <a:pt x="7223" y="5299"/>
                  </a:lnTo>
                  <a:cubicBezTo>
                    <a:pt x="7270" y="5256"/>
                    <a:pt x="7331" y="5234"/>
                    <a:pt x="7393" y="5234"/>
                  </a:cubicBezTo>
                  <a:cubicBezTo>
                    <a:pt x="7449" y="5234"/>
                    <a:pt x="7506" y="5252"/>
                    <a:pt x="7555" y="5289"/>
                  </a:cubicBezTo>
                  <a:cubicBezTo>
                    <a:pt x="7665" y="5385"/>
                    <a:pt x="7665" y="5568"/>
                    <a:pt x="7545" y="5659"/>
                  </a:cubicBezTo>
                  <a:lnTo>
                    <a:pt x="6583" y="6429"/>
                  </a:lnTo>
                  <a:cubicBezTo>
                    <a:pt x="6510" y="6487"/>
                    <a:pt x="6419" y="6526"/>
                    <a:pt x="6328" y="6530"/>
                  </a:cubicBezTo>
                  <a:cubicBezTo>
                    <a:pt x="6311" y="6533"/>
                    <a:pt x="6294" y="6534"/>
                    <a:pt x="6278" y="6534"/>
                  </a:cubicBezTo>
                  <a:cubicBezTo>
                    <a:pt x="6261" y="6534"/>
                    <a:pt x="6246" y="6533"/>
                    <a:pt x="6231" y="6530"/>
                  </a:cubicBezTo>
                  <a:cubicBezTo>
                    <a:pt x="6106" y="6521"/>
                    <a:pt x="5991" y="6458"/>
                    <a:pt x="5914" y="6357"/>
                  </a:cubicBezTo>
                  <a:lnTo>
                    <a:pt x="5731" y="6126"/>
                  </a:lnTo>
                  <a:cubicBezTo>
                    <a:pt x="5685" y="6070"/>
                    <a:pt x="5624" y="6045"/>
                    <a:pt x="5564" y="6045"/>
                  </a:cubicBezTo>
                  <a:cubicBezTo>
                    <a:pt x="5454" y="6045"/>
                    <a:pt x="5348" y="6130"/>
                    <a:pt x="5351" y="6261"/>
                  </a:cubicBezTo>
                  <a:lnTo>
                    <a:pt x="5351" y="10538"/>
                  </a:lnTo>
                  <a:lnTo>
                    <a:pt x="4865" y="10885"/>
                  </a:lnTo>
                  <a:lnTo>
                    <a:pt x="4865" y="8898"/>
                  </a:lnTo>
                  <a:cubicBezTo>
                    <a:pt x="4865" y="8756"/>
                    <a:pt x="4758" y="8685"/>
                    <a:pt x="4651" y="8685"/>
                  </a:cubicBezTo>
                  <a:cubicBezTo>
                    <a:pt x="4544" y="8685"/>
                    <a:pt x="4437" y="8756"/>
                    <a:pt x="4437" y="8898"/>
                  </a:cubicBezTo>
                  <a:lnTo>
                    <a:pt x="4437" y="11193"/>
                  </a:lnTo>
                  <a:lnTo>
                    <a:pt x="3720" y="11698"/>
                  </a:lnTo>
                  <a:lnTo>
                    <a:pt x="3720" y="8941"/>
                  </a:lnTo>
                  <a:cubicBezTo>
                    <a:pt x="3724" y="8729"/>
                    <a:pt x="3676" y="8522"/>
                    <a:pt x="3580" y="8330"/>
                  </a:cubicBezTo>
                  <a:lnTo>
                    <a:pt x="3368" y="7902"/>
                  </a:lnTo>
                  <a:cubicBezTo>
                    <a:pt x="3301" y="7772"/>
                    <a:pt x="3267" y="7627"/>
                    <a:pt x="3267" y="7488"/>
                  </a:cubicBezTo>
                  <a:lnTo>
                    <a:pt x="3267" y="5299"/>
                  </a:lnTo>
                  <a:cubicBezTo>
                    <a:pt x="3267" y="5202"/>
                    <a:pt x="3320" y="5120"/>
                    <a:pt x="3402" y="5077"/>
                  </a:cubicBezTo>
                  <a:lnTo>
                    <a:pt x="3773" y="4894"/>
                  </a:lnTo>
                  <a:close/>
                  <a:moveTo>
                    <a:pt x="7393" y="1"/>
                  </a:moveTo>
                  <a:cubicBezTo>
                    <a:pt x="7286" y="1"/>
                    <a:pt x="7179" y="73"/>
                    <a:pt x="7179" y="217"/>
                  </a:cubicBezTo>
                  <a:lnTo>
                    <a:pt x="7179" y="4837"/>
                  </a:lnTo>
                  <a:cubicBezTo>
                    <a:pt x="7097" y="4865"/>
                    <a:pt x="7020" y="4904"/>
                    <a:pt x="6958" y="4957"/>
                  </a:cubicBezTo>
                  <a:lnTo>
                    <a:pt x="6356" y="5438"/>
                  </a:lnTo>
                  <a:lnTo>
                    <a:pt x="5861" y="4822"/>
                  </a:lnTo>
                  <a:cubicBezTo>
                    <a:pt x="5731" y="4663"/>
                    <a:pt x="5538" y="4572"/>
                    <a:pt x="5336" y="4572"/>
                  </a:cubicBezTo>
                  <a:cubicBezTo>
                    <a:pt x="5202" y="4572"/>
                    <a:pt x="5096" y="4461"/>
                    <a:pt x="5096" y="4331"/>
                  </a:cubicBezTo>
                  <a:lnTo>
                    <a:pt x="5096" y="4096"/>
                  </a:lnTo>
                  <a:cubicBezTo>
                    <a:pt x="5384" y="3879"/>
                    <a:pt x="5553" y="3547"/>
                    <a:pt x="5553" y="3186"/>
                  </a:cubicBezTo>
                  <a:lnTo>
                    <a:pt x="5553" y="2734"/>
                  </a:lnTo>
                  <a:cubicBezTo>
                    <a:pt x="5548" y="2238"/>
                    <a:pt x="5149" y="1834"/>
                    <a:pt x="4653" y="1834"/>
                  </a:cubicBezTo>
                  <a:lnTo>
                    <a:pt x="4196" y="1834"/>
                  </a:lnTo>
                  <a:cubicBezTo>
                    <a:pt x="3700" y="1834"/>
                    <a:pt x="3301" y="2238"/>
                    <a:pt x="3301" y="2734"/>
                  </a:cubicBezTo>
                  <a:lnTo>
                    <a:pt x="3301" y="3186"/>
                  </a:lnTo>
                  <a:cubicBezTo>
                    <a:pt x="3301" y="3547"/>
                    <a:pt x="3469" y="3879"/>
                    <a:pt x="3753" y="4096"/>
                  </a:cubicBezTo>
                  <a:lnTo>
                    <a:pt x="3753" y="4418"/>
                  </a:lnTo>
                  <a:cubicBezTo>
                    <a:pt x="3753" y="4423"/>
                    <a:pt x="3753" y="4428"/>
                    <a:pt x="3748" y="4432"/>
                  </a:cubicBezTo>
                  <a:lnTo>
                    <a:pt x="3214" y="4697"/>
                  </a:lnTo>
                  <a:cubicBezTo>
                    <a:pt x="2983" y="4813"/>
                    <a:pt x="2839" y="5043"/>
                    <a:pt x="2844" y="5299"/>
                  </a:cubicBezTo>
                  <a:lnTo>
                    <a:pt x="2844" y="7488"/>
                  </a:lnTo>
                  <a:cubicBezTo>
                    <a:pt x="2844" y="7700"/>
                    <a:pt x="2892" y="7906"/>
                    <a:pt x="2983" y="8094"/>
                  </a:cubicBezTo>
                  <a:lnTo>
                    <a:pt x="3200" y="8527"/>
                  </a:lnTo>
                  <a:cubicBezTo>
                    <a:pt x="3262" y="8652"/>
                    <a:pt x="3296" y="8797"/>
                    <a:pt x="3301" y="8941"/>
                  </a:cubicBezTo>
                  <a:lnTo>
                    <a:pt x="3301" y="12001"/>
                  </a:lnTo>
                  <a:lnTo>
                    <a:pt x="193" y="14205"/>
                  </a:lnTo>
                  <a:cubicBezTo>
                    <a:pt x="0" y="14339"/>
                    <a:pt x="132" y="14594"/>
                    <a:pt x="312" y="14594"/>
                  </a:cubicBezTo>
                  <a:cubicBezTo>
                    <a:pt x="353" y="14594"/>
                    <a:pt x="396" y="14581"/>
                    <a:pt x="438" y="14551"/>
                  </a:cubicBezTo>
                  <a:lnTo>
                    <a:pt x="7391" y="9615"/>
                  </a:lnTo>
                  <a:lnTo>
                    <a:pt x="14349" y="14551"/>
                  </a:lnTo>
                  <a:cubicBezTo>
                    <a:pt x="14391" y="14581"/>
                    <a:pt x="14434" y="14594"/>
                    <a:pt x="14474" y="14594"/>
                  </a:cubicBezTo>
                  <a:cubicBezTo>
                    <a:pt x="14654" y="14594"/>
                    <a:pt x="14783" y="14339"/>
                    <a:pt x="14594" y="14205"/>
                  </a:cubicBezTo>
                  <a:lnTo>
                    <a:pt x="7607" y="9244"/>
                  </a:lnTo>
                  <a:lnTo>
                    <a:pt x="7607" y="6160"/>
                  </a:lnTo>
                  <a:lnTo>
                    <a:pt x="7810" y="5996"/>
                  </a:lnTo>
                  <a:cubicBezTo>
                    <a:pt x="8132" y="5736"/>
                    <a:pt x="8146" y="5246"/>
                    <a:pt x="7838" y="4971"/>
                  </a:cubicBezTo>
                  <a:cubicBezTo>
                    <a:pt x="7771" y="4909"/>
                    <a:pt x="7694" y="4865"/>
                    <a:pt x="7607" y="4841"/>
                  </a:cubicBezTo>
                  <a:lnTo>
                    <a:pt x="7607" y="891"/>
                  </a:lnTo>
                  <a:lnTo>
                    <a:pt x="10470" y="891"/>
                  </a:lnTo>
                  <a:lnTo>
                    <a:pt x="10172" y="1492"/>
                  </a:lnTo>
                  <a:cubicBezTo>
                    <a:pt x="10138" y="1550"/>
                    <a:pt x="10138" y="1622"/>
                    <a:pt x="10172" y="1680"/>
                  </a:cubicBezTo>
                  <a:lnTo>
                    <a:pt x="10470" y="2282"/>
                  </a:lnTo>
                  <a:lnTo>
                    <a:pt x="8305" y="2282"/>
                  </a:lnTo>
                  <a:cubicBezTo>
                    <a:pt x="8021" y="2282"/>
                    <a:pt x="8021" y="2710"/>
                    <a:pt x="8305" y="2710"/>
                  </a:cubicBezTo>
                  <a:lnTo>
                    <a:pt x="10817" y="2710"/>
                  </a:lnTo>
                  <a:cubicBezTo>
                    <a:pt x="10976" y="2710"/>
                    <a:pt x="11082" y="2541"/>
                    <a:pt x="11009" y="2402"/>
                  </a:cubicBezTo>
                  <a:lnTo>
                    <a:pt x="10600" y="1584"/>
                  </a:lnTo>
                  <a:lnTo>
                    <a:pt x="11009" y="766"/>
                  </a:lnTo>
                  <a:cubicBezTo>
                    <a:pt x="11082" y="622"/>
                    <a:pt x="10976" y="458"/>
                    <a:pt x="10817" y="458"/>
                  </a:cubicBezTo>
                  <a:lnTo>
                    <a:pt x="7607" y="458"/>
                  </a:lnTo>
                  <a:lnTo>
                    <a:pt x="7607" y="217"/>
                  </a:lnTo>
                  <a:cubicBezTo>
                    <a:pt x="7607" y="73"/>
                    <a:pt x="7500" y="1"/>
                    <a:pt x="7393"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2" name="Google Shape;14992;p93"/>
            <p:cNvSpPr/>
            <p:nvPr/>
          </p:nvSpPr>
          <p:spPr>
            <a:xfrm>
              <a:off x="7299368" y="3188453"/>
              <a:ext cx="70893" cy="50095"/>
            </a:xfrm>
            <a:custGeom>
              <a:avLst/>
              <a:gdLst/>
              <a:ahLst/>
              <a:cxnLst/>
              <a:rect l="l" t="t" r="r" b="b"/>
              <a:pathLst>
                <a:path w="2703" h="1910" extrusionOk="0">
                  <a:moveTo>
                    <a:pt x="309" y="1"/>
                  </a:moveTo>
                  <a:cubicBezTo>
                    <a:pt x="130" y="1"/>
                    <a:pt x="0" y="256"/>
                    <a:pt x="189" y="390"/>
                  </a:cubicBezTo>
                  <a:lnTo>
                    <a:pt x="2263" y="1867"/>
                  </a:lnTo>
                  <a:cubicBezTo>
                    <a:pt x="2305" y="1897"/>
                    <a:pt x="2347" y="1909"/>
                    <a:pt x="2387" y="1909"/>
                  </a:cubicBezTo>
                  <a:cubicBezTo>
                    <a:pt x="2569" y="1909"/>
                    <a:pt x="2702" y="1650"/>
                    <a:pt x="2513" y="1516"/>
                  </a:cubicBezTo>
                  <a:lnTo>
                    <a:pt x="434" y="43"/>
                  </a:lnTo>
                  <a:cubicBezTo>
                    <a:pt x="392" y="13"/>
                    <a:pt x="349" y="1"/>
                    <a:pt x="309"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3" name="Google Shape;14993;p93"/>
            <p:cNvSpPr/>
            <p:nvPr/>
          </p:nvSpPr>
          <p:spPr>
            <a:xfrm>
              <a:off x="7269363" y="3167209"/>
              <a:ext cx="28431" cy="19854"/>
            </a:xfrm>
            <a:custGeom>
              <a:avLst/>
              <a:gdLst/>
              <a:ahLst/>
              <a:cxnLst/>
              <a:rect l="l" t="t" r="r" b="b"/>
              <a:pathLst>
                <a:path w="1084" h="757" extrusionOk="0">
                  <a:moveTo>
                    <a:pt x="311" y="0"/>
                  </a:moveTo>
                  <a:cubicBezTo>
                    <a:pt x="131" y="0"/>
                    <a:pt x="1" y="258"/>
                    <a:pt x="193" y="391"/>
                  </a:cubicBezTo>
                  <a:lnTo>
                    <a:pt x="645" y="714"/>
                  </a:lnTo>
                  <a:cubicBezTo>
                    <a:pt x="688" y="744"/>
                    <a:pt x="732" y="757"/>
                    <a:pt x="773" y="757"/>
                  </a:cubicBezTo>
                  <a:cubicBezTo>
                    <a:pt x="955" y="757"/>
                    <a:pt x="1084" y="501"/>
                    <a:pt x="895" y="367"/>
                  </a:cubicBezTo>
                  <a:lnTo>
                    <a:pt x="438" y="45"/>
                  </a:lnTo>
                  <a:cubicBezTo>
                    <a:pt x="395" y="14"/>
                    <a:pt x="352" y="0"/>
                    <a:pt x="311"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994" name="Google Shape;14994;p93"/>
          <p:cNvGrpSpPr/>
          <p:nvPr/>
        </p:nvGrpSpPr>
        <p:grpSpPr>
          <a:xfrm>
            <a:off x="7539926" y="2723166"/>
            <a:ext cx="351501" cy="362726"/>
            <a:chOff x="7539926" y="2907741"/>
            <a:chExt cx="351501" cy="362726"/>
          </a:xfrm>
        </p:grpSpPr>
        <p:sp>
          <p:nvSpPr>
            <p:cNvPr id="14995" name="Google Shape;14995;p93"/>
            <p:cNvSpPr/>
            <p:nvPr/>
          </p:nvSpPr>
          <p:spPr>
            <a:xfrm>
              <a:off x="7545618" y="3185411"/>
              <a:ext cx="68034" cy="53294"/>
            </a:xfrm>
            <a:custGeom>
              <a:avLst/>
              <a:gdLst/>
              <a:ahLst/>
              <a:cxnLst/>
              <a:rect l="l" t="t" r="r" b="b"/>
              <a:pathLst>
                <a:path w="2594" h="2032" extrusionOk="0">
                  <a:moveTo>
                    <a:pt x="866" y="1"/>
                  </a:moveTo>
                  <a:lnTo>
                    <a:pt x="866" y="434"/>
                  </a:lnTo>
                  <a:cubicBezTo>
                    <a:pt x="866" y="515"/>
                    <a:pt x="818" y="588"/>
                    <a:pt x="746" y="626"/>
                  </a:cubicBezTo>
                  <a:lnTo>
                    <a:pt x="241" y="876"/>
                  </a:lnTo>
                  <a:cubicBezTo>
                    <a:pt x="92" y="948"/>
                    <a:pt x="0" y="1102"/>
                    <a:pt x="0" y="1266"/>
                  </a:cubicBezTo>
                  <a:lnTo>
                    <a:pt x="0" y="2031"/>
                  </a:lnTo>
                  <a:lnTo>
                    <a:pt x="2589" y="2031"/>
                  </a:lnTo>
                  <a:lnTo>
                    <a:pt x="2589" y="1266"/>
                  </a:lnTo>
                  <a:cubicBezTo>
                    <a:pt x="2594" y="1102"/>
                    <a:pt x="2502" y="953"/>
                    <a:pt x="2353" y="876"/>
                  </a:cubicBezTo>
                  <a:lnTo>
                    <a:pt x="1848" y="626"/>
                  </a:lnTo>
                  <a:cubicBezTo>
                    <a:pt x="1776" y="588"/>
                    <a:pt x="1728" y="515"/>
                    <a:pt x="1728" y="434"/>
                  </a:cubicBezTo>
                  <a:lnTo>
                    <a:pt x="1728" y="1"/>
                  </a:ln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6" name="Google Shape;14996;p93"/>
            <p:cNvSpPr/>
            <p:nvPr/>
          </p:nvSpPr>
          <p:spPr>
            <a:xfrm>
              <a:off x="7545723" y="3203193"/>
              <a:ext cx="67929" cy="61635"/>
            </a:xfrm>
            <a:custGeom>
              <a:avLst/>
              <a:gdLst/>
              <a:ahLst/>
              <a:cxnLst/>
              <a:rect l="l" t="t" r="r" b="b"/>
              <a:pathLst>
                <a:path w="2590" h="2350" extrusionOk="0">
                  <a:moveTo>
                    <a:pt x="631" y="1"/>
                  </a:moveTo>
                  <a:lnTo>
                    <a:pt x="242" y="198"/>
                  </a:lnTo>
                  <a:cubicBezTo>
                    <a:pt x="92" y="270"/>
                    <a:pt x="1" y="424"/>
                    <a:pt x="1" y="588"/>
                  </a:cubicBezTo>
                  <a:lnTo>
                    <a:pt x="1" y="2349"/>
                  </a:lnTo>
                  <a:lnTo>
                    <a:pt x="2590" y="2349"/>
                  </a:lnTo>
                  <a:lnTo>
                    <a:pt x="2590" y="588"/>
                  </a:lnTo>
                  <a:cubicBezTo>
                    <a:pt x="2590" y="424"/>
                    <a:pt x="2498" y="270"/>
                    <a:pt x="2349" y="198"/>
                  </a:cubicBezTo>
                  <a:lnTo>
                    <a:pt x="1954" y="1"/>
                  </a:lnTo>
                  <a:cubicBezTo>
                    <a:pt x="1796" y="193"/>
                    <a:pt x="1560" y="617"/>
                    <a:pt x="1295" y="617"/>
                  </a:cubicBezTo>
                  <a:cubicBezTo>
                    <a:pt x="1031" y="617"/>
                    <a:pt x="790" y="198"/>
                    <a:pt x="631" y="1"/>
                  </a:cubicBezTo>
                  <a:close/>
                </a:path>
              </a:pathLst>
            </a:custGeom>
            <a:solidFill>
              <a:srgbClr val="D7DC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7" name="Google Shape;14997;p93"/>
            <p:cNvSpPr/>
            <p:nvPr/>
          </p:nvSpPr>
          <p:spPr>
            <a:xfrm>
              <a:off x="7556974" y="3140116"/>
              <a:ext cx="45321" cy="51012"/>
            </a:xfrm>
            <a:custGeom>
              <a:avLst/>
              <a:gdLst/>
              <a:ahLst/>
              <a:cxnLst/>
              <a:rect l="l" t="t" r="r" b="b"/>
              <a:pathLst>
                <a:path w="1728" h="1945" extrusionOk="0">
                  <a:moveTo>
                    <a:pt x="641" y="0"/>
                  </a:moveTo>
                  <a:cubicBezTo>
                    <a:pt x="284" y="0"/>
                    <a:pt x="0" y="292"/>
                    <a:pt x="0" y="645"/>
                  </a:cubicBezTo>
                  <a:lnTo>
                    <a:pt x="0" y="1078"/>
                  </a:lnTo>
                  <a:cubicBezTo>
                    <a:pt x="0" y="1554"/>
                    <a:pt x="385" y="1944"/>
                    <a:pt x="866" y="1944"/>
                  </a:cubicBezTo>
                  <a:cubicBezTo>
                    <a:pt x="1343" y="1944"/>
                    <a:pt x="1728" y="1554"/>
                    <a:pt x="1728" y="1078"/>
                  </a:cubicBezTo>
                  <a:lnTo>
                    <a:pt x="1728" y="645"/>
                  </a:lnTo>
                  <a:cubicBezTo>
                    <a:pt x="1728" y="292"/>
                    <a:pt x="1444" y="0"/>
                    <a:pt x="1091" y="0"/>
                  </a:cubicBezTo>
                  <a:cubicBezTo>
                    <a:pt x="1089" y="0"/>
                    <a:pt x="1086" y="0"/>
                    <a:pt x="1083" y="0"/>
                  </a:cubicBezTo>
                  <a:lnTo>
                    <a:pt x="650" y="0"/>
                  </a:lnTo>
                  <a:cubicBezTo>
                    <a:pt x="647" y="0"/>
                    <a:pt x="644" y="0"/>
                    <a:pt x="641" y="0"/>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8" name="Google Shape;14998;p93"/>
            <p:cNvSpPr/>
            <p:nvPr/>
          </p:nvSpPr>
          <p:spPr>
            <a:xfrm>
              <a:off x="7556974" y="3140116"/>
              <a:ext cx="31316" cy="50986"/>
            </a:xfrm>
            <a:custGeom>
              <a:avLst/>
              <a:gdLst/>
              <a:ahLst/>
              <a:cxnLst/>
              <a:rect l="l" t="t" r="r" b="b"/>
              <a:pathLst>
                <a:path w="1194" h="1944" extrusionOk="0">
                  <a:moveTo>
                    <a:pt x="650" y="0"/>
                  </a:moveTo>
                  <a:cubicBezTo>
                    <a:pt x="294" y="0"/>
                    <a:pt x="0" y="289"/>
                    <a:pt x="5" y="645"/>
                  </a:cubicBezTo>
                  <a:lnTo>
                    <a:pt x="5" y="1078"/>
                  </a:lnTo>
                  <a:cubicBezTo>
                    <a:pt x="1" y="1575"/>
                    <a:pt x="404" y="1943"/>
                    <a:pt x="861" y="1943"/>
                  </a:cubicBezTo>
                  <a:cubicBezTo>
                    <a:pt x="970" y="1943"/>
                    <a:pt x="1083" y="1922"/>
                    <a:pt x="1193" y="1877"/>
                  </a:cubicBezTo>
                  <a:cubicBezTo>
                    <a:pt x="861" y="1747"/>
                    <a:pt x="650" y="1429"/>
                    <a:pt x="650" y="1078"/>
                  </a:cubicBezTo>
                  <a:lnTo>
                    <a:pt x="650" y="645"/>
                  </a:lnTo>
                  <a:cubicBezTo>
                    <a:pt x="650" y="332"/>
                    <a:pt x="876" y="58"/>
                    <a:pt x="1189" y="10"/>
                  </a:cubicBezTo>
                  <a:cubicBezTo>
                    <a:pt x="1155" y="0"/>
                    <a:pt x="1116" y="0"/>
                    <a:pt x="1083" y="0"/>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99" name="Google Shape;14999;p93"/>
            <p:cNvSpPr/>
            <p:nvPr/>
          </p:nvSpPr>
          <p:spPr>
            <a:xfrm>
              <a:off x="7556974" y="3140116"/>
              <a:ext cx="45452" cy="22608"/>
            </a:xfrm>
            <a:custGeom>
              <a:avLst/>
              <a:gdLst/>
              <a:ahLst/>
              <a:cxnLst/>
              <a:rect l="l" t="t" r="r" b="b"/>
              <a:pathLst>
                <a:path w="1733" h="862" extrusionOk="0">
                  <a:moveTo>
                    <a:pt x="1091" y="0"/>
                  </a:moveTo>
                  <a:cubicBezTo>
                    <a:pt x="1089" y="0"/>
                    <a:pt x="1086" y="0"/>
                    <a:pt x="1083" y="0"/>
                  </a:cubicBezTo>
                  <a:lnTo>
                    <a:pt x="650" y="0"/>
                  </a:lnTo>
                  <a:cubicBezTo>
                    <a:pt x="294" y="0"/>
                    <a:pt x="0" y="289"/>
                    <a:pt x="5" y="645"/>
                  </a:cubicBezTo>
                  <a:cubicBezTo>
                    <a:pt x="5" y="645"/>
                    <a:pt x="650" y="861"/>
                    <a:pt x="1732" y="861"/>
                  </a:cubicBezTo>
                  <a:lnTo>
                    <a:pt x="1732" y="645"/>
                  </a:lnTo>
                  <a:cubicBezTo>
                    <a:pt x="1732" y="292"/>
                    <a:pt x="1444" y="0"/>
                    <a:pt x="1091" y="0"/>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0" name="Google Shape;15000;p93"/>
            <p:cNvSpPr/>
            <p:nvPr/>
          </p:nvSpPr>
          <p:spPr>
            <a:xfrm>
              <a:off x="7556974" y="3140116"/>
              <a:ext cx="31184" cy="20589"/>
            </a:xfrm>
            <a:custGeom>
              <a:avLst/>
              <a:gdLst/>
              <a:ahLst/>
              <a:cxnLst/>
              <a:rect l="l" t="t" r="r" b="b"/>
              <a:pathLst>
                <a:path w="1189" h="785" extrusionOk="0">
                  <a:moveTo>
                    <a:pt x="650" y="0"/>
                  </a:moveTo>
                  <a:cubicBezTo>
                    <a:pt x="294" y="0"/>
                    <a:pt x="0" y="289"/>
                    <a:pt x="5" y="645"/>
                  </a:cubicBezTo>
                  <a:cubicBezTo>
                    <a:pt x="217" y="707"/>
                    <a:pt x="433" y="756"/>
                    <a:pt x="650" y="784"/>
                  </a:cubicBezTo>
                  <a:lnTo>
                    <a:pt x="650" y="645"/>
                  </a:lnTo>
                  <a:cubicBezTo>
                    <a:pt x="650" y="332"/>
                    <a:pt x="876" y="58"/>
                    <a:pt x="1189" y="10"/>
                  </a:cubicBezTo>
                  <a:cubicBezTo>
                    <a:pt x="1155" y="0"/>
                    <a:pt x="1116" y="0"/>
                    <a:pt x="1083" y="0"/>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1" name="Google Shape;15001;p93"/>
            <p:cNvSpPr/>
            <p:nvPr/>
          </p:nvSpPr>
          <p:spPr>
            <a:xfrm>
              <a:off x="7545723" y="3213291"/>
              <a:ext cx="16943" cy="51537"/>
            </a:xfrm>
            <a:custGeom>
              <a:avLst/>
              <a:gdLst/>
              <a:ahLst/>
              <a:cxnLst/>
              <a:rect l="l" t="t" r="r" b="b"/>
              <a:pathLst>
                <a:path w="646" h="1965" extrusionOk="0">
                  <a:moveTo>
                    <a:pt x="49" y="1"/>
                  </a:moveTo>
                  <a:cubicBezTo>
                    <a:pt x="15" y="63"/>
                    <a:pt x="1" y="131"/>
                    <a:pt x="1" y="203"/>
                  </a:cubicBezTo>
                  <a:lnTo>
                    <a:pt x="1" y="1964"/>
                  </a:lnTo>
                  <a:lnTo>
                    <a:pt x="646" y="1964"/>
                  </a:lnTo>
                  <a:lnTo>
                    <a:pt x="646" y="665"/>
                  </a:lnTo>
                  <a:cubicBezTo>
                    <a:pt x="646" y="530"/>
                    <a:pt x="583" y="400"/>
                    <a:pt x="472" y="319"/>
                  </a:cubicBezTo>
                  <a:lnTo>
                    <a:pt x="49" y="1"/>
                  </a:lnTo>
                  <a:close/>
                </a:path>
              </a:pathLst>
            </a:custGeom>
            <a:solidFill>
              <a:srgbClr val="D5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2" name="Google Shape;15002;p93"/>
            <p:cNvSpPr/>
            <p:nvPr/>
          </p:nvSpPr>
          <p:spPr>
            <a:xfrm>
              <a:off x="7596709" y="3213291"/>
              <a:ext cx="16943" cy="51537"/>
            </a:xfrm>
            <a:custGeom>
              <a:avLst/>
              <a:gdLst/>
              <a:ahLst/>
              <a:cxnLst/>
              <a:rect l="l" t="t" r="r" b="b"/>
              <a:pathLst>
                <a:path w="646" h="1965" extrusionOk="0">
                  <a:moveTo>
                    <a:pt x="598" y="1"/>
                  </a:moveTo>
                  <a:lnTo>
                    <a:pt x="174" y="319"/>
                  </a:lnTo>
                  <a:cubicBezTo>
                    <a:pt x="63" y="400"/>
                    <a:pt x="1" y="530"/>
                    <a:pt x="1" y="665"/>
                  </a:cubicBezTo>
                  <a:lnTo>
                    <a:pt x="1" y="1964"/>
                  </a:lnTo>
                  <a:lnTo>
                    <a:pt x="646" y="1964"/>
                  </a:lnTo>
                  <a:lnTo>
                    <a:pt x="646" y="203"/>
                  </a:lnTo>
                  <a:cubicBezTo>
                    <a:pt x="646" y="131"/>
                    <a:pt x="626" y="63"/>
                    <a:pt x="598" y="1"/>
                  </a:cubicBezTo>
                  <a:close/>
                </a:path>
              </a:pathLst>
            </a:custGeom>
            <a:solidFill>
              <a:srgbClr val="D5DD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3" name="Google Shape;15003;p93"/>
            <p:cNvSpPr/>
            <p:nvPr/>
          </p:nvSpPr>
          <p:spPr>
            <a:xfrm>
              <a:off x="7636207" y="3185411"/>
              <a:ext cx="68060" cy="53294"/>
            </a:xfrm>
            <a:custGeom>
              <a:avLst/>
              <a:gdLst/>
              <a:ahLst/>
              <a:cxnLst/>
              <a:rect l="l" t="t" r="r" b="b"/>
              <a:pathLst>
                <a:path w="2595" h="2032" extrusionOk="0">
                  <a:moveTo>
                    <a:pt x="867" y="1"/>
                  </a:moveTo>
                  <a:lnTo>
                    <a:pt x="867" y="434"/>
                  </a:lnTo>
                  <a:cubicBezTo>
                    <a:pt x="867" y="515"/>
                    <a:pt x="819" y="588"/>
                    <a:pt x="747" y="626"/>
                  </a:cubicBezTo>
                  <a:lnTo>
                    <a:pt x="242" y="876"/>
                  </a:lnTo>
                  <a:cubicBezTo>
                    <a:pt x="92" y="948"/>
                    <a:pt x="1" y="1102"/>
                    <a:pt x="1" y="1266"/>
                  </a:cubicBezTo>
                  <a:lnTo>
                    <a:pt x="1" y="2031"/>
                  </a:lnTo>
                  <a:lnTo>
                    <a:pt x="2594" y="2031"/>
                  </a:lnTo>
                  <a:lnTo>
                    <a:pt x="2594" y="1266"/>
                  </a:lnTo>
                  <a:cubicBezTo>
                    <a:pt x="2594" y="1102"/>
                    <a:pt x="2503" y="953"/>
                    <a:pt x="2359" y="876"/>
                  </a:cubicBezTo>
                  <a:lnTo>
                    <a:pt x="1853" y="626"/>
                  </a:lnTo>
                  <a:cubicBezTo>
                    <a:pt x="1776" y="588"/>
                    <a:pt x="1733" y="515"/>
                    <a:pt x="1733" y="434"/>
                  </a:cubicBezTo>
                  <a:lnTo>
                    <a:pt x="1733" y="1"/>
                  </a:ln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4" name="Google Shape;15004;p93"/>
            <p:cNvSpPr/>
            <p:nvPr/>
          </p:nvSpPr>
          <p:spPr>
            <a:xfrm>
              <a:off x="7636339" y="3203193"/>
              <a:ext cx="68060" cy="61635"/>
            </a:xfrm>
            <a:custGeom>
              <a:avLst/>
              <a:gdLst/>
              <a:ahLst/>
              <a:cxnLst/>
              <a:rect l="l" t="t" r="r" b="b"/>
              <a:pathLst>
                <a:path w="2595" h="2350" extrusionOk="0">
                  <a:moveTo>
                    <a:pt x="636" y="1"/>
                  </a:moveTo>
                  <a:lnTo>
                    <a:pt x="241" y="198"/>
                  </a:lnTo>
                  <a:cubicBezTo>
                    <a:pt x="97" y="270"/>
                    <a:pt x="1" y="424"/>
                    <a:pt x="1" y="588"/>
                  </a:cubicBezTo>
                  <a:lnTo>
                    <a:pt x="1" y="2349"/>
                  </a:lnTo>
                  <a:lnTo>
                    <a:pt x="2594" y="2349"/>
                  </a:lnTo>
                  <a:lnTo>
                    <a:pt x="2594" y="588"/>
                  </a:lnTo>
                  <a:cubicBezTo>
                    <a:pt x="2594" y="424"/>
                    <a:pt x="2498" y="270"/>
                    <a:pt x="2354" y="198"/>
                  </a:cubicBezTo>
                  <a:lnTo>
                    <a:pt x="1959" y="1"/>
                  </a:lnTo>
                  <a:cubicBezTo>
                    <a:pt x="1800" y="193"/>
                    <a:pt x="1565" y="617"/>
                    <a:pt x="1300" y="617"/>
                  </a:cubicBezTo>
                  <a:cubicBezTo>
                    <a:pt x="1030" y="617"/>
                    <a:pt x="795" y="198"/>
                    <a:pt x="636" y="1"/>
                  </a:cubicBezTo>
                  <a:close/>
                </a:path>
              </a:pathLst>
            </a:custGeom>
            <a:solidFill>
              <a:srgbClr val="A3B2B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5" name="Google Shape;15005;p93"/>
            <p:cNvSpPr/>
            <p:nvPr/>
          </p:nvSpPr>
          <p:spPr>
            <a:xfrm>
              <a:off x="7647695" y="3140116"/>
              <a:ext cx="45347" cy="51012"/>
            </a:xfrm>
            <a:custGeom>
              <a:avLst/>
              <a:gdLst/>
              <a:ahLst/>
              <a:cxnLst/>
              <a:rect l="l" t="t" r="r" b="b"/>
              <a:pathLst>
                <a:path w="1729" h="1945" extrusionOk="0">
                  <a:moveTo>
                    <a:pt x="637" y="0"/>
                  </a:moveTo>
                  <a:cubicBezTo>
                    <a:pt x="285" y="0"/>
                    <a:pt x="1" y="292"/>
                    <a:pt x="1" y="645"/>
                  </a:cubicBezTo>
                  <a:lnTo>
                    <a:pt x="1" y="1078"/>
                  </a:lnTo>
                  <a:cubicBezTo>
                    <a:pt x="1" y="1554"/>
                    <a:pt x="386" y="1944"/>
                    <a:pt x="862" y="1944"/>
                  </a:cubicBezTo>
                  <a:cubicBezTo>
                    <a:pt x="1338" y="1944"/>
                    <a:pt x="1728" y="1554"/>
                    <a:pt x="1728" y="1078"/>
                  </a:cubicBezTo>
                  <a:lnTo>
                    <a:pt x="1728" y="645"/>
                  </a:lnTo>
                  <a:cubicBezTo>
                    <a:pt x="1728" y="289"/>
                    <a:pt x="1440" y="0"/>
                    <a:pt x="1079" y="0"/>
                  </a:cubicBezTo>
                  <a:lnTo>
                    <a:pt x="646" y="0"/>
                  </a:lnTo>
                  <a:cubicBezTo>
                    <a:pt x="643" y="0"/>
                    <a:pt x="640" y="0"/>
                    <a:pt x="637" y="0"/>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6" name="Google Shape;15006;p93"/>
            <p:cNvSpPr/>
            <p:nvPr/>
          </p:nvSpPr>
          <p:spPr>
            <a:xfrm>
              <a:off x="7647590" y="3140116"/>
              <a:ext cx="31316" cy="50986"/>
            </a:xfrm>
            <a:custGeom>
              <a:avLst/>
              <a:gdLst/>
              <a:ahLst/>
              <a:cxnLst/>
              <a:rect l="l" t="t" r="r" b="b"/>
              <a:pathLst>
                <a:path w="1194" h="1944" extrusionOk="0">
                  <a:moveTo>
                    <a:pt x="641" y="0"/>
                  </a:moveTo>
                  <a:cubicBezTo>
                    <a:pt x="289" y="0"/>
                    <a:pt x="5" y="292"/>
                    <a:pt x="5" y="645"/>
                  </a:cubicBezTo>
                  <a:lnTo>
                    <a:pt x="5" y="1078"/>
                  </a:lnTo>
                  <a:cubicBezTo>
                    <a:pt x="1" y="1575"/>
                    <a:pt x="404" y="1943"/>
                    <a:pt x="861" y="1943"/>
                  </a:cubicBezTo>
                  <a:cubicBezTo>
                    <a:pt x="970" y="1943"/>
                    <a:pt x="1083" y="1922"/>
                    <a:pt x="1193" y="1877"/>
                  </a:cubicBezTo>
                  <a:cubicBezTo>
                    <a:pt x="866" y="1747"/>
                    <a:pt x="650" y="1429"/>
                    <a:pt x="650" y="1078"/>
                  </a:cubicBezTo>
                  <a:lnTo>
                    <a:pt x="650" y="645"/>
                  </a:lnTo>
                  <a:cubicBezTo>
                    <a:pt x="650" y="332"/>
                    <a:pt x="881" y="58"/>
                    <a:pt x="1193" y="10"/>
                  </a:cubicBezTo>
                  <a:cubicBezTo>
                    <a:pt x="1155" y="0"/>
                    <a:pt x="1121" y="0"/>
                    <a:pt x="1083" y="0"/>
                  </a:cubicBezTo>
                  <a:lnTo>
                    <a:pt x="650" y="0"/>
                  </a:lnTo>
                  <a:cubicBezTo>
                    <a:pt x="647" y="0"/>
                    <a:pt x="644" y="0"/>
                    <a:pt x="641" y="0"/>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7" name="Google Shape;15007;p93"/>
            <p:cNvSpPr/>
            <p:nvPr/>
          </p:nvSpPr>
          <p:spPr>
            <a:xfrm>
              <a:off x="7647564" y="3140116"/>
              <a:ext cx="45478" cy="22608"/>
            </a:xfrm>
            <a:custGeom>
              <a:avLst/>
              <a:gdLst/>
              <a:ahLst/>
              <a:cxnLst/>
              <a:rect l="l" t="t" r="r" b="b"/>
              <a:pathLst>
                <a:path w="1734" h="862" extrusionOk="0">
                  <a:moveTo>
                    <a:pt x="642" y="0"/>
                  </a:moveTo>
                  <a:cubicBezTo>
                    <a:pt x="290" y="0"/>
                    <a:pt x="1" y="292"/>
                    <a:pt x="1" y="645"/>
                  </a:cubicBezTo>
                  <a:cubicBezTo>
                    <a:pt x="1" y="645"/>
                    <a:pt x="651" y="861"/>
                    <a:pt x="1733" y="861"/>
                  </a:cubicBezTo>
                  <a:lnTo>
                    <a:pt x="1733" y="645"/>
                  </a:lnTo>
                  <a:cubicBezTo>
                    <a:pt x="1733" y="292"/>
                    <a:pt x="1444" y="0"/>
                    <a:pt x="1092" y="0"/>
                  </a:cubicBezTo>
                  <a:cubicBezTo>
                    <a:pt x="1089" y="0"/>
                    <a:pt x="1087" y="0"/>
                    <a:pt x="1084" y="0"/>
                  </a:cubicBezTo>
                  <a:lnTo>
                    <a:pt x="651" y="0"/>
                  </a:lnTo>
                  <a:cubicBezTo>
                    <a:pt x="648" y="0"/>
                    <a:pt x="645" y="0"/>
                    <a:pt x="642" y="0"/>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8" name="Google Shape;15008;p93"/>
            <p:cNvSpPr/>
            <p:nvPr/>
          </p:nvSpPr>
          <p:spPr>
            <a:xfrm>
              <a:off x="7647695" y="3140116"/>
              <a:ext cx="31211" cy="20589"/>
            </a:xfrm>
            <a:custGeom>
              <a:avLst/>
              <a:gdLst/>
              <a:ahLst/>
              <a:cxnLst/>
              <a:rect l="l" t="t" r="r" b="b"/>
              <a:pathLst>
                <a:path w="1190" h="785" extrusionOk="0">
                  <a:moveTo>
                    <a:pt x="637" y="0"/>
                  </a:moveTo>
                  <a:cubicBezTo>
                    <a:pt x="285" y="0"/>
                    <a:pt x="1" y="292"/>
                    <a:pt x="1" y="645"/>
                  </a:cubicBezTo>
                  <a:cubicBezTo>
                    <a:pt x="213" y="707"/>
                    <a:pt x="429" y="756"/>
                    <a:pt x="646" y="784"/>
                  </a:cubicBezTo>
                  <a:lnTo>
                    <a:pt x="646" y="645"/>
                  </a:lnTo>
                  <a:cubicBezTo>
                    <a:pt x="646" y="332"/>
                    <a:pt x="877" y="58"/>
                    <a:pt x="1189" y="10"/>
                  </a:cubicBezTo>
                  <a:cubicBezTo>
                    <a:pt x="1151" y="0"/>
                    <a:pt x="1117" y="0"/>
                    <a:pt x="1079" y="0"/>
                  </a:cubicBezTo>
                  <a:lnTo>
                    <a:pt x="646" y="0"/>
                  </a:lnTo>
                  <a:cubicBezTo>
                    <a:pt x="643" y="0"/>
                    <a:pt x="640" y="0"/>
                    <a:pt x="637" y="0"/>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09" name="Google Shape;15009;p93"/>
            <p:cNvSpPr/>
            <p:nvPr/>
          </p:nvSpPr>
          <p:spPr>
            <a:xfrm>
              <a:off x="7636339" y="3213291"/>
              <a:ext cx="16943" cy="51537"/>
            </a:xfrm>
            <a:custGeom>
              <a:avLst/>
              <a:gdLst/>
              <a:ahLst/>
              <a:cxnLst/>
              <a:rect l="l" t="t" r="r" b="b"/>
              <a:pathLst>
                <a:path w="646" h="1965" extrusionOk="0">
                  <a:moveTo>
                    <a:pt x="54" y="1"/>
                  </a:moveTo>
                  <a:cubicBezTo>
                    <a:pt x="20" y="63"/>
                    <a:pt x="1" y="131"/>
                    <a:pt x="1" y="203"/>
                  </a:cubicBezTo>
                  <a:lnTo>
                    <a:pt x="1" y="1964"/>
                  </a:lnTo>
                  <a:lnTo>
                    <a:pt x="646" y="1964"/>
                  </a:lnTo>
                  <a:lnTo>
                    <a:pt x="646" y="665"/>
                  </a:lnTo>
                  <a:cubicBezTo>
                    <a:pt x="646" y="530"/>
                    <a:pt x="583" y="400"/>
                    <a:pt x="472" y="319"/>
                  </a:cubicBezTo>
                  <a:lnTo>
                    <a:pt x="54" y="1"/>
                  </a:ln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0" name="Google Shape;15010;p93"/>
            <p:cNvSpPr/>
            <p:nvPr/>
          </p:nvSpPr>
          <p:spPr>
            <a:xfrm>
              <a:off x="7687325" y="3213291"/>
              <a:ext cx="17074" cy="51537"/>
            </a:xfrm>
            <a:custGeom>
              <a:avLst/>
              <a:gdLst/>
              <a:ahLst/>
              <a:cxnLst/>
              <a:rect l="l" t="t" r="r" b="b"/>
              <a:pathLst>
                <a:path w="651" h="1965" extrusionOk="0">
                  <a:moveTo>
                    <a:pt x="597" y="1"/>
                  </a:moveTo>
                  <a:lnTo>
                    <a:pt x="174" y="319"/>
                  </a:lnTo>
                  <a:cubicBezTo>
                    <a:pt x="63" y="400"/>
                    <a:pt x="1" y="530"/>
                    <a:pt x="1" y="665"/>
                  </a:cubicBezTo>
                  <a:lnTo>
                    <a:pt x="1" y="1964"/>
                  </a:lnTo>
                  <a:lnTo>
                    <a:pt x="650" y="1964"/>
                  </a:lnTo>
                  <a:lnTo>
                    <a:pt x="650" y="203"/>
                  </a:lnTo>
                  <a:cubicBezTo>
                    <a:pt x="645" y="131"/>
                    <a:pt x="631" y="63"/>
                    <a:pt x="597" y="1"/>
                  </a:cubicBezTo>
                  <a:close/>
                </a:path>
              </a:pathLst>
            </a:custGeom>
            <a:solidFill>
              <a:srgbClr val="8FA1B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1" name="Google Shape;15011;p93"/>
            <p:cNvSpPr/>
            <p:nvPr/>
          </p:nvSpPr>
          <p:spPr>
            <a:xfrm>
              <a:off x="7726955" y="3185411"/>
              <a:ext cx="68060" cy="53294"/>
            </a:xfrm>
            <a:custGeom>
              <a:avLst/>
              <a:gdLst/>
              <a:ahLst/>
              <a:cxnLst/>
              <a:rect l="l" t="t" r="r" b="b"/>
              <a:pathLst>
                <a:path w="2595" h="2032" extrusionOk="0">
                  <a:moveTo>
                    <a:pt x="867" y="1"/>
                  </a:moveTo>
                  <a:lnTo>
                    <a:pt x="867" y="434"/>
                  </a:lnTo>
                  <a:cubicBezTo>
                    <a:pt x="867" y="515"/>
                    <a:pt x="819" y="588"/>
                    <a:pt x="746" y="626"/>
                  </a:cubicBezTo>
                  <a:lnTo>
                    <a:pt x="241" y="876"/>
                  </a:lnTo>
                  <a:cubicBezTo>
                    <a:pt x="92" y="948"/>
                    <a:pt x="1" y="1102"/>
                    <a:pt x="1" y="1266"/>
                  </a:cubicBezTo>
                  <a:lnTo>
                    <a:pt x="1" y="2031"/>
                  </a:lnTo>
                  <a:lnTo>
                    <a:pt x="2594" y="2031"/>
                  </a:lnTo>
                  <a:lnTo>
                    <a:pt x="2594" y="1266"/>
                  </a:lnTo>
                  <a:cubicBezTo>
                    <a:pt x="2594" y="1102"/>
                    <a:pt x="2503" y="953"/>
                    <a:pt x="2354" y="876"/>
                  </a:cubicBezTo>
                  <a:lnTo>
                    <a:pt x="1848" y="626"/>
                  </a:lnTo>
                  <a:cubicBezTo>
                    <a:pt x="1776" y="588"/>
                    <a:pt x="1728" y="515"/>
                    <a:pt x="1728" y="434"/>
                  </a:cubicBezTo>
                  <a:lnTo>
                    <a:pt x="1728" y="1"/>
                  </a:ln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2" name="Google Shape;15012;p93"/>
            <p:cNvSpPr/>
            <p:nvPr/>
          </p:nvSpPr>
          <p:spPr>
            <a:xfrm>
              <a:off x="7727086" y="3203193"/>
              <a:ext cx="67929" cy="61635"/>
            </a:xfrm>
            <a:custGeom>
              <a:avLst/>
              <a:gdLst/>
              <a:ahLst/>
              <a:cxnLst/>
              <a:rect l="l" t="t" r="r" b="b"/>
              <a:pathLst>
                <a:path w="2590" h="2350" extrusionOk="0">
                  <a:moveTo>
                    <a:pt x="636" y="1"/>
                  </a:moveTo>
                  <a:lnTo>
                    <a:pt x="241" y="198"/>
                  </a:lnTo>
                  <a:cubicBezTo>
                    <a:pt x="92" y="270"/>
                    <a:pt x="0" y="424"/>
                    <a:pt x="0" y="588"/>
                  </a:cubicBezTo>
                  <a:lnTo>
                    <a:pt x="0" y="2349"/>
                  </a:lnTo>
                  <a:lnTo>
                    <a:pt x="2589" y="2349"/>
                  </a:lnTo>
                  <a:lnTo>
                    <a:pt x="2589" y="588"/>
                  </a:lnTo>
                  <a:cubicBezTo>
                    <a:pt x="2589" y="424"/>
                    <a:pt x="2498" y="270"/>
                    <a:pt x="2349" y="198"/>
                  </a:cubicBezTo>
                  <a:lnTo>
                    <a:pt x="1959" y="1"/>
                  </a:lnTo>
                  <a:cubicBezTo>
                    <a:pt x="1795" y="193"/>
                    <a:pt x="1559" y="617"/>
                    <a:pt x="1295" y="617"/>
                  </a:cubicBezTo>
                  <a:cubicBezTo>
                    <a:pt x="1030" y="617"/>
                    <a:pt x="790" y="198"/>
                    <a:pt x="636" y="1"/>
                  </a:cubicBezTo>
                  <a:close/>
                </a:path>
              </a:pathLst>
            </a:custGeom>
            <a:solidFill>
              <a:srgbClr val="A1AD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3" name="Google Shape;15013;p93"/>
            <p:cNvSpPr/>
            <p:nvPr/>
          </p:nvSpPr>
          <p:spPr>
            <a:xfrm>
              <a:off x="7738311" y="3140116"/>
              <a:ext cx="45347" cy="51012"/>
            </a:xfrm>
            <a:custGeom>
              <a:avLst/>
              <a:gdLst/>
              <a:ahLst/>
              <a:cxnLst/>
              <a:rect l="l" t="t" r="r" b="b"/>
              <a:pathLst>
                <a:path w="1729" h="1945" extrusionOk="0">
                  <a:moveTo>
                    <a:pt x="641" y="0"/>
                  </a:moveTo>
                  <a:cubicBezTo>
                    <a:pt x="285" y="0"/>
                    <a:pt x="1" y="292"/>
                    <a:pt x="1" y="645"/>
                  </a:cubicBezTo>
                  <a:lnTo>
                    <a:pt x="1" y="1078"/>
                  </a:lnTo>
                  <a:cubicBezTo>
                    <a:pt x="1" y="1554"/>
                    <a:pt x="386" y="1944"/>
                    <a:pt x="867" y="1944"/>
                  </a:cubicBezTo>
                  <a:cubicBezTo>
                    <a:pt x="1343" y="1944"/>
                    <a:pt x="1728" y="1554"/>
                    <a:pt x="1728" y="1078"/>
                  </a:cubicBezTo>
                  <a:lnTo>
                    <a:pt x="1728" y="645"/>
                  </a:lnTo>
                  <a:cubicBezTo>
                    <a:pt x="1728" y="289"/>
                    <a:pt x="1439" y="0"/>
                    <a:pt x="1083" y="0"/>
                  </a:cubicBezTo>
                  <a:lnTo>
                    <a:pt x="650" y="0"/>
                  </a:lnTo>
                  <a:cubicBezTo>
                    <a:pt x="647" y="0"/>
                    <a:pt x="644" y="0"/>
                    <a:pt x="641" y="0"/>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4" name="Google Shape;15014;p93"/>
            <p:cNvSpPr/>
            <p:nvPr/>
          </p:nvSpPr>
          <p:spPr>
            <a:xfrm>
              <a:off x="7738311" y="3140116"/>
              <a:ext cx="31211" cy="50986"/>
            </a:xfrm>
            <a:custGeom>
              <a:avLst/>
              <a:gdLst/>
              <a:ahLst/>
              <a:cxnLst/>
              <a:rect l="l" t="t" r="r" b="b"/>
              <a:pathLst>
                <a:path w="1190" h="1944" extrusionOk="0">
                  <a:moveTo>
                    <a:pt x="641" y="0"/>
                  </a:moveTo>
                  <a:cubicBezTo>
                    <a:pt x="285" y="0"/>
                    <a:pt x="1" y="292"/>
                    <a:pt x="1" y="645"/>
                  </a:cubicBezTo>
                  <a:lnTo>
                    <a:pt x="1" y="1078"/>
                  </a:lnTo>
                  <a:cubicBezTo>
                    <a:pt x="1" y="1575"/>
                    <a:pt x="405" y="1943"/>
                    <a:pt x="859" y="1943"/>
                  </a:cubicBezTo>
                  <a:cubicBezTo>
                    <a:pt x="968" y="1943"/>
                    <a:pt x="1079" y="1922"/>
                    <a:pt x="1189" y="1877"/>
                  </a:cubicBezTo>
                  <a:cubicBezTo>
                    <a:pt x="862" y="1747"/>
                    <a:pt x="650" y="1429"/>
                    <a:pt x="650" y="1078"/>
                  </a:cubicBezTo>
                  <a:lnTo>
                    <a:pt x="650" y="645"/>
                  </a:lnTo>
                  <a:cubicBezTo>
                    <a:pt x="650" y="332"/>
                    <a:pt x="876" y="58"/>
                    <a:pt x="1189" y="10"/>
                  </a:cubicBezTo>
                  <a:cubicBezTo>
                    <a:pt x="1155" y="0"/>
                    <a:pt x="1117" y="0"/>
                    <a:pt x="1083" y="0"/>
                  </a:cubicBezTo>
                  <a:lnTo>
                    <a:pt x="650" y="0"/>
                  </a:lnTo>
                  <a:cubicBezTo>
                    <a:pt x="647" y="0"/>
                    <a:pt x="644" y="0"/>
                    <a:pt x="641" y="0"/>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5" name="Google Shape;15015;p93"/>
            <p:cNvSpPr/>
            <p:nvPr/>
          </p:nvSpPr>
          <p:spPr>
            <a:xfrm>
              <a:off x="7738311" y="3140116"/>
              <a:ext cx="45347" cy="22608"/>
            </a:xfrm>
            <a:custGeom>
              <a:avLst/>
              <a:gdLst/>
              <a:ahLst/>
              <a:cxnLst/>
              <a:rect l="l" t="t" r="r" b="b"/>
              <a:pathLst>
                <a:path w="1729" h="862" extrusionOk="0">
                  <a:moveTo>
                    <a:pt x="1092" y="0"/>
                  </a:moveTo>
                  <a:cubicBezTo>
                    <a:pt x="1089" y="0"/>
                    <a:pt x="1086" y="0"/>
                    <a:pt x="1083" y="0"/>
                  </a:cubicBezTo>
                  <a:lnTo>
                    <a:pt x="650" y="0"/>
                  </a:lnTo>
                  <a:cubicBezTo>
                    <a:pt x="289" y="0"/>
                    <a:pt x="1" y="289"/>
                    <a:pt x="1" y="645"/>
                  </a:cubicBezTo>
                  <a:cubicBezTo>
                    <a:pt x="1" y="645"/>
                    <a:pt x="650" y="861"/>
                    <a:pt x="1728" y="861"/>
                  </a:cubicBezTo>
                  <a:lnTo>
                    <a:pt x="1728" y="645"/>
                  </a:lnTo>
                  <a:cubicBezTo>
                    <a:pt x="1728" y="292"/>
                    <a:pt x="1444" y="0"/>
                    <a:pt x="1092" y="0"/>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6" name="Google Shape;15016;p93"/>
            <p:cNvSpPr/>
            <p:nvPr/>
          </p:nvSpPr>
          <p:spPr>
            <a:xfrm>
              <a:off x="7738311" y="3140116"/>
              <a:ext cx="31211" cy="20589"/>
            </a:xfrm>
            <a:custGeom>
              <a:avLst/>
              <a:gdLst/>
              <a:ahLst/>
              <a:cxnLst/>
              <a:rect l="l" t="t" r="r" b="b"/>
              <a:pathLst>
                <a:path w="1190" h="785" extrusionOk="0">
                  <a:moveTo>
                    <a:pt x="641" y="0"/>
                  </a:moveTo>
                  <a:cubicBezTo>
                    <a:pt x="285" y="0"/>
                    <a:pt x="1" y="292"/>
                    <a:pt x="1" y="645"/>
                  </a:cubicBezTo>
                  <a:cubicBezTo>
                    <a:pt x="212" y="707"/>
                    <a:pt x="429" y="756"/>
                    <a:pt x="650" y="784"/>
                  </a:cubicBezTo>
                  <a:lnTo>
                    <a:pt x="650" y="645"/>
                  </a:lnTo>
                  <a:cubicBezTo>
                    <a:pt x="650" y="332"/>
                    <a:pt x="876" y="58"/>
                    <a:pt x="1189" y="10"/>
                  </a:cubicBezTo>
                  <a:cubicBezTo>
                    <a:pt x="1155" y="0"/>
                    <a:pt x="1117" y="0"/>
                    <a:pt x="1083" y="0"/>
                  </a:cubicBezTo>
                  <a:lnTo>
                    <a:pt x="650" y="0"/>
                  </a:lnTo>
                  <a:cubicBezTo>
                    <a:pt x="647" y="0"/>
                    <a:pt x="644" y="0"/>
                    <a:pt x="641" y="0"/>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7" name="Google Shape;15017;p93"/>
            <p:cNvSpPr/>
            <p:nvPr/>
          </p:nvSpPr>
          <p:spPr>
            <a:xfrm>
              <a:off x="7727086" y="3213291"/>
              <a:ext cx="16943" cy="51537"/>
            </a:xfrm>
            <a:custGeom>
              <a:avLst/>
              <a:gdLst/>
              <a:ahLst/>
              <a:cxnLst/>
              <a:rect l="l" t="t" r="r" b="b"/>
              <a:pathLst>
                <a:path w="646" h="1965" extrusionOk="0">
                  <a:moveTo>
                    <a:pt x="53" y="1"/>
                  </a:moveTo>
                  <a:cubicBezTo>
                    <a:pt x="20" y="63"/>
                    <a:pt x="0" y="131"/>
                    <a:pt x="0" y="203"/>
                  </a:cubicBezTo>
                  <a:lnTo>
                    <a:pt x="0" y="1964"/>
                  </a:lnTo>
                  <a:lnTo>
                    <a:pt x="645" y="1964"/>
                  </a:lnTo>
                  <a:lnTo>
                    <a:pt x="645" y="665"/>
                  </a:lnTo>
                  <a:cubicBezTo>
                    <a:pt x="645" y="530"/>
                    <a:pt x="583" y="400"/>
                    <a:pt x="472" y="319"/>
                  </a:cubicBezTo>
                  <a:lnTo>
                    <a:pt x="53" y="1"/>
                  </a:lnTo>
                  <a:close/>
                </a:path>
              </a:pathLst>
            </a:custGeom>
            <a:solidFill>
              <a:srgbClr val="82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8" name="Google Shape;15018;p93"/>
            <p:cNvSpPr/>
            <p:nvPr/>
          </p:nvSpPr>
          <p:spPr>
            <a:xfrm>
              <a:off x="7777941" y="3213291"/>
              <a:ext cx="17074" cy="51537"/>
            </a:xfrm>
            <a:custGeom>
              <a:avLst/>
              <a:gdLst/>
              <a:ahLst/>
              <a:cxnLst/>
              <a:rect l="l" t="t" r="r" b="b"/>
              <a:pathLst>
                <a:path w="651" h="1965" extrusionOk="0">
                  <a:moveTo>
                    <a:pt x="597" y="1"/>
                  </a:moveTo>
                  <a:lnTo>
                    <a:pt x="174" y="319"/>
                  </a:lnTo>
                  <a:cubicBezTo>
                    <a:pt x="68" y="400"/>
                    <a:pt x="1" y="530"/>
                    <a:pt x="1" y="665"/>
                  </a:cubicBezTo>
                  <a:lnTo>
                    <a:pt x="1" y="1964"/>
                  </a:lnTo>
                  <a:lnTo>
                    <a:pt x="650" y="1964"/>
                  </a:lnTo>
                  <a:lnTo>
                    <a:pt x="650" y="203"/>
                  </a:lnTo>
                  <a:cubicBezTo>
                    <a:pt x="650" y="131"/>
                    <a:pt x="631" y="63"/>
                    <a:pt x="597" y="1"/>
                  </a:cubicBezTo>
                  <a:close/>
                </a:path>
              </a:pathLst>
            </a:custGeom>
            <a:solidFill>
              <a:srgbClr val="8291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19" name="Google Shape;15019;p93"/>
            <p:cNvSpPr/>
            <p:nvPr/>
          </p:nvSpPr>
          <p:spPr>
            <a:xfrm>
              <a:off x="7817571" y="3185411"/>
              <a:ext cx="68034" cy="53294"/>
            </a:xfrm>
            <a:custGeom>
              <a:avLst/>
              <a:gdLst/>
              <a:ahLst/>
              <a:cxnLst/>
              <a:rect l="l" t="t" r="r" b="b"/>
              <a:pathLst>
                <a:path w="2594" h="2032" extrusionOk="0">
                  <a:moveTo>
                    <a:pt x="867" y="1"/>
                  </a:moveTo>
                  <a:lnTo>
                    <a:pt x="867" y="434"/>
                  </a:lnTo>
                  <a:cubicBezTo>
                    <a:pt x="867" y="515"/>
                    <a:pt x="818" y="588"/>
                    <a:pt x="746" y="626"/>
                  </a:cubicBezTo>
                  <a:lnTo>
                    <a:pt x="241" y="876"/>
                  </a:lnTo>
                  <a:cubicBezTo>
                    <a:pt x="92" y="948"/>
                    <a:pt x="0" y="1102"/>
                    <a:pt x="0" y="1266"/>
                  </a:cubicBezTo>
                  <a:lnTo>
                    <a:pt x="0" y="2031"/>
                  </a:lnTo>
                  <a:lnTo>
                    <a:pt x="2594" y="2031"/>
                  </a:lnTo>
                  <a:lnTo>
                    <a:pt x="2594" y="1266"/>
                  </a:lnTo>
                  <a:cubicBezTo>
                    <a:pt x="2594" y="1102"/>
                    <a:pt x="2503" y="953"/>
                    <a:pt x="2358" y="876"/>
                  </a:cubicBezTo>
                  <a:lnTo>
                    <a:pt x="1853" y="626"/>
                  </a:lnTo>
                  <a:cubicBezTo>
                    <a:pt x="1776" y="588"/>
                    <a:pt x="1733" y="515"/>
                    <a:pt x="1733" y="434"/>
                  </a:cubicBezTo>
                  <a:lnTo>
                    <a:pt x="1733" y="1"/>
                  </a:ln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0" name="Google Shape;15020;p93"/>
            <p:cNvSpPr/>
            <p:nvPr/>
          </p:nvSpPr>
          <p:spPr>
            <a:xfrm>
              <a:off x="7817702" y="3203193"/>
              <a:ext cx="68034" cy="61635"/>
            </a:xfrm>
            <a:custGeom>
              <a:avLst/>
              <a:gdLst/>
              <a:ahLst/>
              <a:cxnLst/>
              <a:rect l="l" t="t" r="r" b="b"/>
              <a:pathLst>
                <a:path w="2594" h="2350" extrusionOk="0">
                  <a:moveTo>
                    <a:pt x="635" y="1"/>
                  </a:moveTo>
                  <a:lnTo>
                    <a:pt x="241" y="198"/>
                  </a:lnTo>
                  <a:cubicBezTo>
                    <a:pt x="96" y="270"/>
                    <a:pt x="0" y="424"/>
                    <a:pt x="0" y="588"/>
                  </a:cubicBezTo>
                  <a:lnTo>
                    <a:pt x="0" y="2349"/>
                  </a:lnTo>
                  <a:lnTo>
                    <a:pt x="2594" y="2349"/>
                  </a:lnTo>
                  <a:lnTo>
                    <a:pt x="2594" y="588"/>
                  </a:lnTo>
                  <a:cubicBezTo>
                    <a:pt x="2594" y="424"/>
                    <a:pt x="2498" y="270"/>
                    <a:pt x="2353" y="198"/>
                  </a:cubicBezTo>
                  <a:lnTo>
                    <a:pt x="1959" y="1"/>
                  </a:lnTo>
                  <a:cubicBezTo>
                    <a:pt x="1800" y="193"/>
                    <a:pt x="1564" y="617"/>
                    <a:pt x="1299" y="617"/>
                  </a:cubicBezTo>
                  <a:cubicBezTo>
                    <a:pt x="1030" y="617"/>
                    <a:pt x="794" y="198"/>
                    <a:pt x="635" y="1"/>
                  </a:cubicBezTo>
                  <a:close/>
                </a:path>
              </a:pathLst>
            </a:custGeom>
            <a:solidFill>
              <a:srgbClr val="96A4B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1" name="Google Shape;15021;p93"/>
            <p:cNvSpPr/>
            <p:nvPr/>
          </p:nvSpPr>
          <p:spPr>
            <a:xfrm>
              <a:off x="7829058" y="3140116"/>
              <a:ext cx="45321" cy="51012"/>
            </a:xfrm>
            <a:custGeom>
              <a:avLst/>
              <a:gdLst/>
              <a:ahLst/>
              <a:cxnLst/>
              <a:rect l="l" t="t" r="r" b="b"/>
              <a:pathLst>
                <a:path w="1728" h="1945" extrusionOk="0">
                  <a:moveTo>
                    <a:pt x="636" y="0"/>
                  </a:moveTo>
                  <a:cubicBezTo>
                    <a:pt x="284" y="0"/>
                    <a:pt x="0" y="292"/>
                    <a:pt x="0" y="645"/>
                  </a:cubicBezTo>
                  <a:lnTo>
                    <a:pt x="0" y="1078"/>
                  </a:lnTo>
                  <a:cubicBezTo>
                    <a:pt x="0" y="1554"/>
                    <a:pt x="385" y="1944"/>
                    <a:pt x="862" y="1944"/>
                  </a:cubicBezTo>
                  <a:cubicBezTo>
                    <a:pt x="1338" y="1944"/>
                    <a:pt x="1728" y="1554"/>
                    <a:pt x="1728" y="1078"/>
                  </a:cubicBezTo>
                  <a:lnTo>
                    <a:pt x="1728" y="645"/>
                  </a:lnTo>
                  <a:cubicBezTo>
                    <a:pt x="1728" y="292"/>
                    <a:pt x="1444" y="0"/>
                    <a:pt x="1087" y="0"/>
                  </a:cubicBezTo>
                  <a:cubicBezTo>
                    <a:pt x="1084" y="0"/>
                    <a:pt x="1081" y="0"/>
                    <a:pt x="1078" y="0"/>
                  </a:cubicBezTo>
                  <a:lnTo>
                    <a:pt x="645" y="0"/>
                  </a:lnTo>
                  <a:cubicBezTo>
                    <a:pt x="642" y="0"/>
                    <a:pt x="639" y="0"/>
                    <a:pt x="636" y="0"/>
                  </a:cubicBezTo>
                  <a:close/>
                </a:path>
              </a:pathLst>
            </a:custGeom>
            <a:solidFill>
              <a:srgbClr val="C0CD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2" name="Google Shape;15022;p93"/>
            <p:cNvSpPr/>
            <p:nvPr/>
          </p:nvSpPr>
          <p:spPr>
            <a:xfrm>
              <a:off x="7828953" y="3140116"/>
              <a:ext cx="31289" cy="50986"/>
            </a:xfrm>
            <a:custGeom>
              <a:avLst/>
              <a:gdLst/>
              <a:ahLst/>
              <a:cxnLst/>
              <a:rect l="l" t="t" r="r" b="b"/>
              <a:pathLst>
                <a:path w="1193" h="1944" extrusionOk="0">
                  <a:moveTo>
                    <a:pt x="649" y="0"/>
                  </a:moveTo>
                  <a:cubicBezTo>
                    <a:pt x="293" y="0"/>
                    <a:pt x="4" y="289"/>
                    <a:pt x="4" y="645"/>
                  </a:cubicBezTo>
                  <a:lnTo>
                    <a:pt x="4" y="1078"/>
                  </a:lnTo>
                  <a:cubicBezTo>
                    <a:pt x="0" y="1575"/>
                    <a:pt x="407" y="1943"/>
                    <a:pt x="862" y="1943"/>
                  </a:cubicBezTo>
                  <a:cubicBezTo>
                    <a:pt x="971" y="1943"/>
                    <a:pt x="1083" y="1922"/>
                    <a:pt x="1193" y="1877"/>
                  </a:cubicBezTo>
                  <a:cubicBezTo>
                    <a:pt x="866" y="1747"/>
                    <a:pt x="649" y="1429"/>
                    <a:pt x="649" y="1078"/>
                  </a:cubicBezTo>
                  <a:lnTo>
                    <a:pt x="649" y="645"/>
                  </a:lnTo>
                  <a:cubicBezTo>
                    <a:pt x="649" y="332"/>
                    <a:pt x="880" y="58"/>
                    <a:pt x="1193" y="10"/>
                  </a:cubicBezTo>
                  <a:cubicBezTo>
                    <a:pt x="1154" y="0"/>
                    <a:pt x="1121" y="0"/>
                    <a:pt x="1082" y="0"/>
                  </a:cubicBezTo>
                  <a:close/>
                </a:path>
              </a:pathLst>
            </a:custGeom>
            <a:solidFill>
              <a:srgbClr val="B0C1C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3" name="Google Shape;15023;p93"/>
            <p:cNvSpPr/>
            <p:nvPr/>
          </p:nvSpPr>
          <p:spPr>
            <a:xfrm>
              <a:off x="7828927" y="3140116"/>
              <a:ext cx="45452" cy="22608"/>
            </a:xfrm>
            <a:custGeom>
              <a:avLst/>
              <a:gdLst/>
              <a:ahLst/>
              <a:cxnLst/>
              <a:rect l="l" t="t" r="r" b="b"/>
              <a:pathLst>
                <a:path w="1733" h="862" extrusionOk="0">
                  <a:moveTo>
                    <a:pt x="1092" y="0"/>
                  </a:moveTo>
                  <a:cubicBezTo>
                    <a:pt x="1089" y="0"/>
                    <a:pt x="1086" y="0"/>
                    <a:pt x="1083" y="0"/>
                  </a:cubicBezTo>
                  <a:lnTo>
                    <a:pt x="650" y="0"/>
                  </a:lnTo>
                  <a:cubicBezTo>
                    <a:pt x="294" y="0"/>
                    <a:pt x="0" y="289"/>
                    <a:pt x="0" y="645"/>
                  </a:cubicBezTo>
                  <a:cubicBezTo>
                    <a:pt x="0" y="645"/>
                    <a:pt x="650" y="861"/>
                    <a:pt x="1733" y="861"/>
                  </a:cubicBezTo>
                  <a:lnTo>
                    <a:pt x="1733" y="645"/>
                  </a:lnTo>
                  <a:cubicBezTo>
                    <a:pt x="1733" y="292"/>
                    <a:pt x="1444" y="0"/>
                    <a:pt x="1092" y="0"/>
                  </a:cubicBezTo>
                  <a:close/>
                </a:path>
              </a:pathLst>
            </a:custGeom>
            <a:solidFill>
              <a:srgbClr val="798F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4" name="Google Shape;15024;p93"/>
            <p:cNvSpPr/>
            <p:nvPr/>
          </p:nvSpPr>
          <p:spPr>
            <a:xfrm>
              <a:off x="7829058" y="3140116"/>
              <a:ext cx="31184" cy="20589"/>
            </a:xfrm>
            <a:custGeom>
              <a:avLst/>
              <a:gdLst/>
              <a:ahLst/>
              <a:cxnLst/>
              <a:rect l="l" t="t" r="r" b="b"/>
              <a:pathLst>
                <a:path w="1189" h="785" extrusionOk="0">
                  <a:moveTo>
                    <a:pt x="645" y="0"/>
                  </a:moveTo>
                  <a:cubicBezTo>
                    <a:pt x="289" y="0"/>
                    <a:pt x="0" y="289"/>
                    <a:pt x="0" y="645"/>
                  </a:cubicBezTo>
                  <a:cubicBezTo>
                    <a:pt x="212" y="707"/>
                    <a:pt x="429" y="756"/>
                    <a:pt x="645" y="784"/>
                  </a:cubicBezTo>
                  <a:lnTo>
                    <a:pt x="645" y="645"/>
                  </a:lnTo>
                  <a:cubicBezTo>
                    <a:pt x="645" y="332"/>
                    <a:pt x="876" y="58"/>
                    <a:pt x="1189" y="10"/>
                  </a:cubicBezTo>
                  <a:cubicBezTo>
                    <a:pt x="1150" y="0"/>
                    <a:pt x="1117" y="0"/>
                    <a:pt x="1078" y="0"/>
                  </a:cubicBezTo>
                  <a:close/>
                </a:path>
              </a:pathLst>
            </a:custGeom>
            <a:solidFill>
              <a:srgbClr val="7188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5" name="Google Shape;15025;p93"/>
            <p:cNvSpPr/>
            <p:nvPr/>
          </p:nvSpPr>
          <p:spPr>
            <a:xfrm>
              <a:off x="7817702" y="3213291"/>
              <a:ext cx="17048" cy="51537"/>
            </a:xfrm>
            <a:custGeom>
              <a:avLst/>
              <a:gdLst/>
              <a:ahLst/>
              <a:cxnLst/>
              <a:rect l="l" t="t" r="r" b="b"/>
              <a:pathLst>
                <a:path w="650" h="1965" extrusionOk="0">
                  <a:moveTo>
                    <a:pt x="53" y="1"/>
                  </a:moveTo>
                  <a:cubicBezTo>
                    <a:pt x="19" y="63"/>
                    <a:pt x="0" y="131"/>
                    <a:pt x="0" y="203"/>
                  </a:cubicBezTo>
                  <a:lnTo>
                    <a:pt x="0" y="1964"/>
                  </a:lnTo>
                  <a:lnTo>
                    <a:pt x="650" y="1964"/>
                  </a:lnTo>
                  <a:lnTo>
                    <a:pt x="650" y="665"/>
                  </a:lnTo>
                  <a:cubicBezTo>
                    <a:pt x="645" y="530"/>
                    <a:pt x="582" y="400"/>
                    <a:pt x="477" y="319"/>
                  </a:cubicBezTo>
                  <a:lnTo>
                    <a:pt x="53" y="1"/>
                  </a:lnTo>
                  <a:close/>
                </a:path>
              </a:pathLst>
            </a:custGeom>
            <a:solidFill>
              <a:srgbClr val="859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6" name="Google Shape;15026;p93"/>
            <p:cNvSpPr/>
            <p:nvPr/>
          </p:nvSpPr>
          <p:spPr>
            <a:xfrm>
              <a:off x="7868688" y="3213291"/>
              <a:ext cx="17048" cy="51537"/>
            </a:xfrm>
            <a:custGeom>
              <a:avLst/>
              <a:gdLst/>
              <a:ahLst/>
              <a:cxnLst/>
              <a:rect l="l" t="t" r="r" b="b"/>
              <a:pathLst>
                <a:path w="650" h="1965" extrusionOk="0">
                  <a:moveTo>
                    <a:pt x="597" y="1"/>
                  </a:moveTo>
                  <a:lnTo>
                    <a:pt x="173" y="319"/>
                  </a:lnTo>
                  <a:cubicBezTo>
                    <a:pt x="63" y="400"/>
                    <a:pt x="0" y="530"/>
                    <a:pt x="0" y="665"/>
                  </a:cubicBezTo>
                  <a:lnTo>
                    <a:pt x="0" y="1964"/>
                  </a:lnTo>
                  <a:lnTo>
                    <a:pt x="650" y="1964"/>
                  </a:lnTo>
                  <a:lnTo>
                    <a:pt x="650" y="203"/>
                  </a:lnTo>
                  <a:cubicBezTo>
                    <a:pt x="645" y="131"/>
                    <a:pt x="630" y="63"/>
                    <a:pt x="597" y="1"/>
                  </a:cubicBezTo>
                  <a:close/>
                </a:path>
              </a:pathLst>
            </a:custGeom>
            <a:solidFill>
              <a:srgbClr val="8596A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7" name="Google Shape;15027;p93"/>
            <p:cNvSpPr/>
            <p:nvPr/>
          </p:nvSpPr>
          <p:spPr>
            <a:xfrm>
              <a:off x="7630805" y="3134818"/>
              <a:ext cx="78892" cy="135544"/>
            </a:xfrm>
            <a:custGeom>
              <a:avLst/>
              <a:gdLst/>
              <a:ahLst/>
              <a:cxnLst/>
              <a:rect l="l" t="t" r="r" b="b"/>
              <a:pathLst>
                <a:path w="3008" h="5168" extrusionOk="0">
                  <a:moveTo>
                    <a:pt x="1718" y="409"/>
                  </a:moveTo>
                  <a:cubicBezTo>
                    <a:pt x="1968" y="409"/>
                    <a:pt x="2165" y="606"/>
                    <a:pt x="2165" y="852"/>
                  </a:cubicBezTo>
                  <a:lnTo>
                    <a:pt x="2165" y="1285"/>
                  </a:lnTo>
                  <a:cubicBezTo>
                    <a:pt x="2165" y="1655"/>
                    <a:pt x="1867" y="1949"/>
                    <a:pt x="1501" y="1949"/>
                  </a:cubicBezTo>
                  <a:cubicBezTo>
                    <a:pt x="1136" y="1949"/>
                    <a:pt x="837" y="1655"/>
                    <a:pt x="837" y="1285"/>
                  </a:cubicBezTo>
                  <a:lnTo>
                    <a:pt x="837" y="852"/>
                  </a:lnTo>
                  <a:cubicBezTo>
                    <a:pt x="837" y="606"/>
                    <a:pt x="1039" y="409"/>
                    <a:pt x="1285" y="409"/>
                  </a:cubicBezTo>
                  <a:close/>
                  <a:moveTo>
                    <a:pt x="1732" y="2358"/>
                  </a:moveTo>
                  <a:lnTo>
                    <a:pt x="1732" y="2454"/>
                  </a:lnTo>
                  <a:cubicBezTo>
                    <a:pt x="1732" y="2526"/>
                    <a:pt x="1751" y="2598"/>
                    <a:pt x="1790" y="2666"/>
                  </a:cubicBezTo>
                  <a:lnTo>
                    <a:pt x="1511" y="2940"/>
                  </a:lnTo>
                  <a:cubicBezTo>
                    <a:pt x="1509" y="2942"/>
                    <a:pt x="1505" y="2944"/>
                    <a:pt x="1501" y="2944"/>
                  </a:cubicBezTo>
                  <a:cubicBezTo>
                    <a:pt x="1498" y="2944"/>
                    <a:pt x="1494" y="2942"/>
                    <a:pt x="1492" y="2940"/>
                  </a:cubicBezTo>
                  <a:lnTo>
                    <a:pt x="1217" y="2661"/>
                  </a:lnTo>
                  <a:cubicBezTo>
                    <a:pt x="1251" y="2598"/>
                    <a:pt x="1270" y="2526"/>
                    <a:pt x="1270" y="2454"/>
                  </a:cubicBezTo>
                  <a:lnTo>
                    <a:pt x="1270" y="2358"/>
                  </a:lnTo>
                  <a:close/>
                  <a:moveTo>
                    <a:pt x="1285" y="0"/>
                  </a:moveTo>
                  <a:cubicBezTo>
                    <a:pt x="813" y="0"/>
                    <a:pt x="433" y="385"/>
                    <a:pt x="433" y="852"/>
                  </a:cubicBezTo>
                  <a:lnTo>
                    <a:pt x="433" y="1285"/>
                  </a:lnTo>
                  <a:cubicBezTo>
                    <a:pt x="433" y="1626"/>
                    <a:pt x="597" y="1944"/>
                    <a:pt x="866" y="2146"/>
                  </a:cubicBezTo>
                  <a:lnTo>
                    <a:pt x="866" y="2454"/>
                  </a:lnTo>
                  <a:cubicBezTo>
                    <a:pt x="866" y="2459"/>
                    <a:pt x="866" y="2464"/>
                    <a:pt x="857" y="2464"/>
                  </a:cubicBezTo>
                  <a:lnTo>
                    <a:pt x="351" y="2719"/>
                  </a:lnTo>
                  <a:cubicBezTo>
                    <a:pt x="135" y="2825"/>
                    <a:pt x="0" y="3046"/>
                    <a:pt x="0" y="3286"/>
                  </a:cubicBezTo>
                  <a:lnTo>
                    <a:pt x="0" y="4966"/>
                  </a:lnTo>
                  <a:cubicBezTo>
                    <a:pt x="0" y="5100"/>
                    <a:pt x="101" y="5168"/>
                    <a:pt x="202" y="5168"/>
                  </a:cubicBezTo>
                  <a:cubicBezTo>
                    <a:pt x="303" y="5168"/>
                    <a:pt x="404" y="5100"/>
                    <a:pt x="404" y="4966"/>
                  </a:cubicBezTo>
                  <a:lnTo>
                    <a:pt x="404" y="3286"/>
                  </a:lnTo>
                  <a:cubicBezTo>
                    <a:pt x="404" y="3200"/>
                    <a:pt x="457" y="3118"/>
                    <a:pt x="534" y="3080"/>
                  </a:cubicBezTo>
                  <a:lnTo>
                    <a:pt x="885" y="2906"/>
                  </a:lnTo>
                  <a:lnTo>
                    <a:pt x="1208" y="3224"/>
                  </a:lnTo>
                  <a:cubicBezTo>
                    <a:pt x="1290" y="3306"/>
                    <a:pt x="1397" y="3347"/>
                    <a:pt x="1504" y="3347"/>
                  </a:cubicBezTo>
                  <a:cubicBezTo>
                    <a:pt x="1611" y="3347"/>
                    <a:pt x="1718" y="3306"/>
                    <a:pt x="1800" y="3224"/>
                  </a:cubicBezTo>
                  <a:lnTo>
                    <a:pt x="2122" y="2906"/>
                  </a:lnTo>
                  <a:lnTo>
                    <a:pt x="2473" y="3080"/>
                  </a:lnTo>
                  <a:cubicBezTo>
                    <a:pt x="2550" y="3118"/>
                    <a:pt x="2598" y="3200"/>
                    <a:pt x="2598" y="3286"/>
                  </a:cubicBezTo>
                  <a:lnTo>
                    <a:pt x="2598" y="4966"/>
                  </a:lnTo>
                  <a:cubicBezTo>
                    <a:pt x="2598" y="5100"/>
                    <a:pt x="2701" y="5168"/>
                    <a:pt x="2802" y="5168"/>
                  </a:cubicBezTo>
                  <a:cubicBezTo>
                    <a:pt x="2904" y="5168"/>
                    <a:pt x="3005" y="5100"/>
                    <a:pt x="3003" y="4966"/>
                  </a:cubicBezTo>
                  <a:lnTo>
                    <a:pt x="3003" y="3286"/>
                  </a:lnTo>
                  <a:cubicBezTo>
                    <a:pt x="3007" y="3046"/>
                    <a:pt x="2868" y="2825"/>
                    <a:pt x="2651" y="2719"/>
                  </a:cubicBezTo>
                  <a:lnTo>
                    <a:pt x="2146" y="2464"/>
                  </a:lnTo>
                  <a:cubicBezTo>
                    <a:pt x="2141" y="2464"/>
                    <a:pt x="2136" y="2459"/>
                    <a:pt x="2136" y="2454"/>
                  </a:cubicBezTo>
                  <a:lnTo>
                    <a:pt x="2136" y="2146"/>
                  </a:lnTo>
                  <a:cubicBezTo>
                    <a:pt x="2411" y="1944"/>
                    <a:pt x="2569" y="1626"/>
                    <a:pt x="2569" y="1285"/>
                  </a:cubicBezTo>
                  <a:lnTo>
                    <a:pt x="2569" y="852"/>
                  </a:lnTo>
                  <a:cubicBezTo>
                    <a:pt x="2569" y="385"/>
                    <a:pt x="2189" y="0"/>
                    <a:pt x="171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8" name="Google Shape;15028;p93"/>
            <p:cNvSpPr/>
            <p:nvPr/>
          </p:nvSpPr>
          <p:spPr>
            <a:xfrm>
              <a:off x="7721657" y="3134818"/>
              <a:ext cx="78892" cy="135649"/>
            </a:xfrm>
            <a:custGeom>
              <a:avLst/>
              <a:gdLst/>
              <a:ahLst/>
              <a:cxnLst/>
              <a:rect l="l" t="t" r="r" b="b"/>
              <a:pathLst>
                <a:path w="3008" h="5172" extrusionOk="0">
                  <a:moveTo>
                    <a:pt x="1718" y="409"/>
                  </a:moveTo>
                  <a:cubicBezTo>
                    <a:pt x="1968" y="409"/>
                    <a:pt x="2166" y="606"/>
                    <a:pt x="2166" y="852"/>
                  </a:cubicBezTo>
                  <a:lnTo>
                    <a:pt x="2166" y="1285"/>
                  </a:lnTo>
                  <a:cubicBezTo>
                    <a:pt x="2166" y="1655"/>
                    <a:pt x="1867" y="1949"/>
                    <a:pt x="1502" y="1949"/>
                  </a:cubicBezTo>
                  <a:cubicBezTo>
                    <a:pt x="1136" y="1949"/>
                    <a:pt x="838" y="1655"/>
                    <a:pt x="838" y="1285"/>
                  </a:cubicBezTo>
                  <a:lnTo>
                    <a:pt x="838" y="852"/>
                  </a:lnTo>
                  <a:cubicBezTo>
                    <a:pt x="838" y="606"/>
                    <a:pt x="1040" y="409"/>
                    <a:pt x="1285" y="409"/>
                  </a:cubicBezTo>
                  <a:close/>
                  <a:moveTo>
                    <a:pt x="1733" y="2358"/>
                  </a:moveTo>
                  <a:lnTo>
                    <a:pt x="1733" y="2454"/>
                  </a:lnTo>
                  <a:cubicBezTo>
                    <a:pt x="1733" y="2526"/>
                    <a:pt x="1752" y="2598"/>
                    <a:pt x="1790" y="2666"/>
                  </a:cubicBezTo>
                  <a:lnTo>
                    <a:pt x="1511" y="2940"/>
                  </a:lnTo>
                  <a:cubicBezTo>
                    <a:pt x="1509" y="2942"/>
                    <a:pt x="1505" y="2944"/>
                    <a:pt x="1502" y="2944"/>
                  </a:cubicBezTo>
                  <a:cubicBezTo>
                    <a:pt x="1498" y="2944"/>
                    <a:pt x="1495" y="2942"/>
                    <a:pt x="1492" y="2940"/>
                  </a:cubicBezTo>
                  <a:lnTo>
                    <a:pt x="1218" y="2661"/>
                  </a:lnTo>
                  <a:cubicBezTo>
                    <a:pt x="1252" y="2598"/>
                    <a:pt x="1271" y="2526"/>
                    <a:pt x="1271" y="2454"/>
                  </a:cubicBezTo>
                  <a:lnTo>
                    <a:pt x="1271" y="2358"/>
                  </a:lnTo>
                  <a:close/>
                  <a:moveTo>
                    <a:pt x="1285" y="0"/>
                  </a:moveTo>
                  <a:cubicBezTo>
                    <a:pt x="814" y="0"/>
                    <a:pt x="434" y="385"/>
                    <a:pt x="434" y="857"/>
                  </a:cubicBezTo>
                  <a:lnTo>
                    <a:pt x="434" y="1290"/>
                  </a:lnTo>
                  <a:cubicBezTo>
                    <a:pt x="434" y="1626"/>
                    <a:pt x="597" y="1944"/>
                    <a:pt x="867" y="2146"/>
                  </a:cubicBezTo>
                  <a:lnTo>
                    <a:pt x="867" y="2454"/>
                  </a:lnTo>
                  <a:cubicBezTo>
                    <a:pt x="867" y="2459"/>
                    <a:pt x="867" y="2464"/>
                    <a:pt x="857" y="2464"/>
                  </a:cubicBezTo>
                  <a:lnTo>
                    <a:pt x="352" y="2719"/>
                  </a:lnTo>
                  <a:cubicBezTo>
                    <a:pt x="135" y="2825"/>
                    <a:pt x="0" y="3046"/>
                    <a:pt x="0" y="3286"/>
                  </a:cubicBezTo>
                  <a:lnTo>
                    <a:pt x="0" y="4966"/>
                  </a:lnTo>
                  <a:cubicBezTo>
                    <a:pt x="0" y="5103"/>
                    <a:pt x="102" y="5171"/>
                    <a:pt x="203" y="5171"/>
                  </a:cubicBezTo>
                  <a:cubicBezTo>
                    <a:pt x="304" y="5171"/>
                    <a:pt x="405" y="5103"/>
                    <a:pt x="405" y="4966"/>
                  </a:cubicBezTo>
                  <a:lnTo>
                    <a:pt x="405" y="3286"/>
                  </a:lnTo>
                  <a:cubicBezTo>
                    <a:pt x="405" y="3200"/>
                    <a:pt x="458" y="3118"/>
                    <a:pt x="535" y="3080"/>
                  </a:cubicBezTo>
                  <a:lnTo>
                    <a:pt x="886" y="2906"/>
                  </a:lnTo>
                  <a:lnTo>
                    <a:pt x="1208" y="3224"/>
                  </a:lnTo>
                  <a:cubicBezTo>
                    <a:pt x="1290" y="3306"/>
                    <a:pt x="1397" y="3347"/>
                    <a:pt x="1504" y="3347"/>
                  </a:cubicBezTo>
                  <a:cubicBezTo>
                    <a:pt x="1611" y="3347"/>
                    <a:pt x="1718" y="3306"/>
                    <a:pt x="1800" y="3224"/>
                  </a:cubicBezTo>
                  <a:lnTo>
                    <a:pt x="2122" y="2906"/>
                  </a:lnTo>
                  <a:lnTo>
                    <a:pt x="2474" y="3080"/>
                  </a:lnTo>
                  <a:cubicBezTo>
                    <a:pt x="2551" y="3118"/>
                    <a:pt x="2599" y="3200"/>
                    <a:pt x="2599" y="3286"/>
                  </a:cubicBezTo>
                  <a:lnTo>
                    <a:pt x="2599" y="4966"/>
                  </a:lnTo>
                  <a:cubicBezTo>
                    <a:pt x="2599" y="5103"/>
                    <a:pt x="2700" y="5171"/>
                    <a:pt x="2802" y="5171"/>
                  </a:cubicBezTo>
                  <a:cubicBezTo>
                    <a:pt x="2903" y="5171"/>
                    <a:pt x="3005" y="5103"/>
                    <a:pt x="3008" y="4966"/>
                  </a:cubicBezTo>
                  <a:lnTo>
                    <a:pt x="3008" y="3286"/>
                  </a:lnTo>
                  <a:cubicBezTo>
                    <a:pt x="3008" y="3046"/>
                    <a:pt x="2868" y="2825"/>
                    <a:pt x="2652" y="2719"/>
                  </a:cubicBezTo>
                  <a:lnTo>
                    <a:pt x="2147" y="2464"/>
                  </a:lnTo>
                  <a:cubicBezTo>
                    <a:pt x="2142" y="2464"/>
                    <a:pt x="2137" y="2459"/>
                    <a:pt x="2137" y="2454"/>
                  </a:cubicBezTo>
                  <a:lnTo>
                    <a:pt x="2137" y="2146"/>
                  </a:lnTo>
                  <a:cubicBezTo>
                    <a:pt x="2411" y="1944"/>
                    <a:pt x="2570" y="1626"/>
                    <a:pt x="2570" y="1290"/>
                  </a:cubicBezTo>
                  <a:lnTo>
                    <a:pt x="2570" y="857"/>
                  </a:lnTo>
                  <a:cubicBezTo>
                    <a:pt x="2570" y="385"/>
                    <a:pt x="2190" y="0"/>
                    <a:pt x="171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29" name="Google Shape;15029;p93"/>
            <p:cNvSpPr/>
            <p:nvPr/>
          </p:nvSpPr>
          <p:spPr>
            <a:xfrm>
              <a:off x="7812509" y="3134818"/>
              <a:ext cx="78919" cy="135544"/>
            </a:xfrm>
            <a:custGeom>
              <a:avLst/>
              <a:gdLst/>
              <a:ahLst/>
              <a:cxnLst/>
              <a:rect l="l" t="t" r="r" b="b"/>
              <a:pathLst>
                <a:path w="3009" h="5168" extrusionOk="0">
                  <a:moveTo>
                    <a:pt x="1719" y="409"/>
                  </a:moveTo>
                  <a:cubicBezTo>
                    <a:pt x="1969" y="409"/>
                    <a:pt x="2166" y="606"/>
                    <a:pt x="2166" y="852"/>
                  </a:cubicBezTo>
                  <a:lnTo>
                    <a:pt x="2166" y="1285"/>
                  </a:lnTo>
                  <a:cubicBezTo>
                    <a:pt x="2166" y="1655"/>
                    <a:pt x="1868" y="1949"/>
                    <a:pt x="1502" y="1949"/>
                  </a:cubicBezTo>
                  <a:cubicBezTo>
                    <a:pt x="1137" y="1949"/>
                    <a:pt x="838" y="1655"/>
                    <a:pt x="838" y="1285"/>
                  </a:cubicBezTo>
                  <a:lnTo>
                    <a:pt x="838" y="852"/>
                  </a:lnTo>
                  <a:cubicBezTo>
                    <a:pt x="838" y="606"/>
                    <a:pt x="1040" y="409"/>
                    <a:pt x="1286" y="409"/>
                  </a:cubicBezTo>
                  <a:close/>
                  <a:moveTo>
                    <a:pt x="1733" y="2358"/>
                  </a:moveTo>
                  <a:lnTo>
                    <a:pt x="1733" y="2454"/>
                  </a:lnTo>
                  <a:cubicBezTo>
                    <a:pt x="1733" y="2526"/>
                    <a:pt x="1752" y="2598"/>
                    <a:pt x="1791" y="2666"/>
                  </a:cubicBezTo>
                  <a:lnTo>
                    <a:pt x="1512" y="2940"/>
                  </a:lnTo>
                  <a:cubicBezTo>
                    <a:pt x="1509" y="2942"/>
                    <a:pt x="1506" y="2944"/>
                    <a:pt x="1502" y="2944"/>
                  </a:cubicBezTo>
                  <a:cubicBezTo>
                    <a:pt x="1499" y="2944"/>
                    <a:pt x="1495" y="2942"/>
                    <a:pt x="1493" y="2940"/>
                  </a:cubicBezTo>
                  <a:lnTo>
                    <a:pt x="1218" y="2661"/>
                  </a:lnTo>
                  <a:cubicBezTo>
                    <a:pt x="1252" y="2598"/>
                    <a:pt x="1271" y="2526"/>
                    <a:pt x="1271" y="2454"/>
                  </a:cubicBezTo>
                  <a:lnTo>
                    <a:pt x="1271" y="2358"/>
                  </a:lnTo>
                  <a:close/>
                  <a:moveTo>
                    <a:pt x="1286" y="0"/>
                  </a:moveTo>
                  <a:cubicBezTo>
                    <a:pt x="814" y="0"/>
                    <a:pt x="434" y="385"/>
                    <a:pt x="434" y="852"/>
                  </a:cubicBezTo>
                  <a:lnTo>
                    <a:pt x="434" y="1285"/>
                  </a:lnTo>
                  <a:cubicBezTo>
                    <a:pt x="434" y="1626"/>
                    <a:pt x="598" y="1944"/>
                    <a:pt x="867" y="2146"/>
                  </a:cubicBezTo>
                  <a:lnTo>
                    <a:pt x="867" y="2454"/>
                  </a:lnTo>
                  <a:cubicBezTo>
                    <a:pt x="867" y="2459"/>
                    <a:pt x="867" y="2464"/>
                    <a:pt x="857" y="2464"/>
                  </a:cubicBezTo>
                  <a:lnTo>
                    <a:pt x="352" y="2719"/>
                  </a:lnTo>
                  <a:cubicBezTo>
                    <a:pt x="136" y="2825"/>
                    <a:pt x="1" y="3046"/>
                    <a:pt x="1" y="3286"/>
                  </a:cubicBezTo>
                  <a:lnTo>
                    <a:pt x="1" y="4966"/>
                  </a:lnTo>
                  <a:cubicBezTo>
                    <a:pt x="1" y="5100"/>
                    <a:pt x="102" y="5168"/>
                    <a:pt x="203" y="5168"/>
                  </a:cubicBezTo>
                  <a:cubicBezTo>
                    <a:pt x="304" y="5168"/>
                    <a:pt x="405" y="5100"/>
                    <a:pt x="405" y="4966"/>
                  </a:cubicBezTo>
                  <a:lnTo>
                    <a:pt x="405" y="3286"/>
                  </a:lnTo>
                  <a:cubicBezTo>
                    <a:pt x="405" y="3200"/>
                    <a:pt x="458" y="3118"/>
                    <a:pt x="535" y="3080"/>
                  </a:cubicBezTo>
                  <a:lnTo>
                    <a:pt x="886" y="2906"/>
                  </a:lnTo>
                  <a:lnTo>
                    <a:pt x="1209" y="3224"/>
                  </a:lnTo>
                  <a:cubicBezTo>
                    <a:pt x="1290" y="3306"/>
                    <a:pt x="1398" y="3347"/>
                    <a:pt x="1505" y="3347"/>
                  </a:cubicBezTo>
                  <a:cubicBezTo>
                    <a:pt x="1612" y="3347"/>
                    <a:pt x="1719" y="3306"/>
                    <a:pt x="1801" y="3224"/>
                  </a:cubicBezTo>
                  <a:lnTo>
                    <a:pt x="2123" y="2906"/>
                  </a:lnTo>
                  <a:lnTo>
                    <a:pt x="2474" y="3080"/>
                  </a:lnTo>
                  <a:cubicBezTo>
                    <a:pt x="2551" y="3118"/>
                    <a:pt x="2599" y="3200"/>
                    <a:pt x="2599" y="3286"/>
                  </a:cubicBezTo>
                  <a:lnTo>
                    <a:pt x="2599" y="4966"/>
                  </a:lnTo>
                  <a:cubicBezTo>
                    <a:pt x="2599" y="5100"/>
                    <a:pt x="2702" y="5168"/>
                    <a:pt x="2803" y="5168"/>
                  </a:cubicBezTo>
                  <a:cubicBezTo>
                    <a:pt x="2905" y="5168"/>
                    <a:pt x="3006" y="5100"/>
                    <a:pt x="3003" y="4966"/>
                  </a:cubicBezTo>
                  <a:lnTo>
                    <a:pt x="3003" y="3286"/>
                  </a:lnTo>
                  <a:cubicBezTo>
                    <a:pt x="3008" y="3046"/>
                    <a:pt x="2869" y="2825"/>
                    <a:pt x="2652" y="2719"/>
                  </a:cubicBezTo>
                  <a:lnTo>
                    <a:pt x="2147" y="2464"/>
                  </a:lnTo>
                  <a:cubicBezTo>
                    <a:pt x="2142" y="2464"/>
                    <a:pt x="2137" y="2459"/>
                    <a:pt x="2137" y="2454"/>
                  </a:cubicBezTo>
                  <a:lnTo>
                    <a:pt x="2137" y="2146"/>
                  </a:lnTo>
                  <a:cubicBezTo>
                    <a:pt x="2412" y="1944"/>
                    <a:pt x="2570" y="1626"/>
                    <a:pt x="2570" y="1285"/>
                  </a:cubicBezTo>
                  <a:lnTo>
                    <a:pt x="2570" y="852"/>
                  </a:lnTo>
                  <a:cubicBezTo>
                    <a:pt x="2570" y="385"/>
                    <a:pt x="2190" y="0"/>
                    <a:pt x="1719"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0" name="Google Shape;15030;p93"/>
            <p:cNvSpPr/>
            <p:nvPr/>
          </p:nvSpPr>
          <p:spPr>
            <a:xfrm>
              <a:off x="7539926" y="3134818"/>
              <a:ext cx="78892" cy="135649"/>
            </a:xfrm>
            <a:custGeom>
              <a:avLst/>
              <a:gdLst/>
              <a:ahLst/>
              <a:cxnLst/>
              <a:rect l="l" t="t" r="r" b="b"/>
              <a:pathLst>
                <a:path w="3008" h="5172" extrusionOk="0">
                  <a:moveTo>
                    <a:pt x="1718" y="409"/>
                  </a:moveTo>
                  <a:cubicBezTo>
                    <a:pt x="1969" y="409"/>
                    <a:pt x="2166" y="606"/>
                    <a:pt x="2166" y="852"/>
                  </a:cubicBezTo>
                  <a:lnTo>
                    <a:pt x="2166" y="1285"/>
                  </a:lnTo>
                  <a:cubicBezTo>
                    <a:pt x="2166" y="1655"/>
                    <a:pt x="1872" y="1949"/>
                    <a:pt x="1502" y="1949"/>
                  </a:cubicBezTo>
                  <a:cubicBezTo>
                    <a:pt x="1136" y="1949"/>
                    <a:pt x="843" y="1655"/>
                    <a:pt x="843" y="1285"/>
                  </a:cubicBezTo>
                  <a:lnTo>
                    <a:pt x="843" y="852"/>
                  </a:lnTo>
                  <a:cubicBezTo>
                    <a:pt x="843" y="606"/>
                    <a:pt x="1040" y="409"/>
                    <a:pt x="1285" y="409"/>
                  </a:cubicBezTo>
                  <a:close/>
                  <a:moveTo>
                    <a:pt x="1738" y="2358"/>
                  </a:moveTo>
                  <a:lnTo>
                    <a:pt x="1738" y="2454"/>
                  </a:lnTo>
                  <a:cubicBezTo>
                    <a:pt x="1738" y="2526"/>
                    <a:pt x="1757" y="2598"/>
                    <a:pt x="1791" y="2666"/>
                  </a:cubicBezTo>
                  <a:lnTo>
                    <a:pt x="1516" y="2940"/>
                  </a:lnTo>
                  <a:cubicBezTo>
                    <a:pt x="1514" y="2942"/>
                    <a:pt x="1510" y="2944"/>
                    <a:pt x="1507" y="2944"/>
                  </a:cubicBezTo>
                  <a:cubicBezTo>
                    <a:pt x="1503" y="2944"/>
                    <a:pt x="1499" y="2942"/>
                    <a:pt x="1497" y="2940"/>
                  </a:cubicBezTo>
                  <a:lnTo>
                    <a:pt x="1492" y="2940"/>
                  </a:lnTo>
                  <a:lnTo>
                    <a:pt x="1218" y="2661"/>
                  </a:lnTo>
                  <a:cubicBezTo>
                    <a:pt x="1256" y="2598"/>
                    <a:pt x="1276" y="2526"/>
                    <a:pt x="1276" y="2454"/>
                  </a:cubicBezTo>
                  <a:lnTo>
                    <a:pt x="1276" y="2358"/>
                  </a:lnTo>
                  <a:close/>
                  <a:moveTo>
                    <a:pt x="1285" y="0"/>
                  </a:moveTo>
                  <a:cubicBezTo>
                    <a:pt x="819" y="0"/>
                    <a:pt x="434" y="385"/>
                    <a:pt x="434" y="857"/>
                  </a:cubicBezTo>
                  <a:lnTo>
                    <a:pt x="434" y="1290"/>
                  </a:lnTo>
                  <a:cubicBezTo>
                    <a:pt x="434" y="1626"/>
                    <a:pt x="597" y="1944"/>
                    <a:pt x="867" y="2146"/>
                  </a:cubicBezTo>
                  <a:lnTo>
                    <a:pt x="867" y="2454"/>
                  </a:lnTo>
                  <a:cubicBezTo>
                    <a:pt x="867" y="2459"/>
                    <a:pt x="867" y="2464"/>
                    <a:pt x="862" y="2464"/>
                  </a:cubicBezTo>
                  <a:lnTo>
                    <a:pt x="352" y="2719"/>
                  </a:lnTo>
                  <a:cubicBezTo>
                    <a:pt x="135" y="2825"/>
                    <a:pt x="1" y="3046"/>
                    <a:pt x="1" y="3286"/>
                  </a:cubicBezTo>
                  <a:lnTo>
                    <a:pt x="1" y="4966"/>
                  </a:lnTo>
                  <a:cubicBezTo>
                    <a:pt x="1" y="5103"/>
                    <a:pt x="102" y="5171"/>
                    <a:pt x="203" y="5171"/>
                  </a:cubicBezTo>
                  <a:cubicBezTo>
                    <a:pt x="304" y="5171"/>
                    <a:pt x="405" y="5103"/>
                    <a:pt x="405" y="4966"/>
                  </a:cubicBezTo>
                  <a:lnTo>
                    <a:pt x="405" y="3286"/>
                  </a:lnTo>
                  <a:cubicBezTo>
                    <a:pt x="405" y="3200"/>
                    <a:pt x="458" y="3118"/>
                    <a:pt x="535" y="3080"/>
                  </a:cubicBezTo>
                  <a:lnTo>
                    <a:pt x="886" y="2906"/>
                  </a:lnTo>
                  <a:lnTo>
                    <a:pt x="1208" y="3224"/>
                  </a:lnTo>
                  <a:cubicBezTo>
                    <a:pt x="1290" y="3306"/>
                    <a:pt x="1397" y="3347"/>
                    <a:pt x="1504" y="3347"/>
                  </a:cubicBezTo>
                  <a:cubicBezTo>
                    <a:pt x="1611" y="3347"/>
                    <a:pt x="1718" y="3306"/>
                    <a:pt x="1800" y="3224"/>
                  </a:cubicBezTo>
                  <a:lnTo>
                    <a:pt x="2123" y="2906"/>
                  </a:lnTo>
                  <a:lnTo>
                    <a:pt x="2474" y="3080"/>
                  </a:lnTo>
                  <a:cubicBezTo>
                    <a:pt x="2551" y="3118"/>
                    <a:pt x="2599" y="3200"/>
                    <a:pt x="2599" y="3286"/>
                  </a:cubicBezTo>
                  <a:lnTo>
                    <a:pt x="2599" y="4966"/>
                  </a:lnTo>
                  <a:cubicBezTo>
                    <a:pt x="2599" y="5103"/>
                    <a:pt x="2701" y="5171"/>
                    <a:pt x="2803" y="5171"/>
                  </a:cubicBezTo>
                  <a:cubicBezTo>
                    <a:pt x="2906" y="5171"/>
                    <a:pt x="3008" y="5103"/>
                    <a:pt x="3008" y="4966"/>
                  </a:cubicBezTo>
                  <a:lnTo>
                    <a:pt x="3008" y="3286"/>
                  </a:lnTo>
                  <a:cubicBezTo>
                    <a:pt x="3008" y="3046"/>
                    <a:pt x="2868" y="2825"/>
                    <a:pt x="2657" y="2719"/>
                  </a:cubicBezTo>
                  <a:lnTo>
                    <a:pt x="2147" y="2464"/>
                  </a:lnTo>
                  <a:cubicBezTo>
                    <a:pt x="2142" y="2464"/>
                    <a:pt x="2137" y="2459"/>
                    <a:pt x="2137" y="2454"/>
                  </a:cubicBezTo>
                  <a:lnTo>
                    <a:pt x="2137" y="2146"/>
                  </a:lnTo>
                  <a:cubicBezTo>
                    <a:pt x="2411" y="1944"/>
                    <a:pt x="2570" y="1626"/>
                    <a:pt x="2570" y="1290"/>
                  </a:cubicBezTo>
                  <a:lnTo>
                    <a:pt x="2570" y="857"/>
                  </a:lnTo>
                  <a:cubicBezTo>
                    <a:pt x="2570" y="385"/>
                    <a:pt x="2190" y="0"/>
                    <a:pt x="1718" y="0"/>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31" name="Google Shape;15031;p93"/>
            <p:cNvSpPr/>
            <p:nvPr/>
          </p:nvSpPr>
          <p:spPr>
            <a:xfrm>
              <a:off x="7574127" y="2907741"/>
              <a:ext cx="283231" cy="215065"/>
            </a:xfrm>
            <a:custGeom>
              <a:avLst/>
              <a:gdLst/>
              <a:ahLst/>
              <a:cxnLst/>
              <a:rect l="l" t="t" r="r" b="b"/>
              <a:pathLst>
                <a:path w="10799" h="8200" extrusionOk="0">
                  <a:moveTo>
                    <a:pt x="5395" y="1"/>
                  </a:moveTo>
                  <a:cubicBezTo>
                    <a:pt x="5324" y="1"/>
                    <a:pt x="5253" y="38"/>
                    <a:pt x="5216" y="112"/>
                  </a:cubicBezTo>
                  <a:lnTo>
                    <a:pt x="4567" y="1412"/>
                  </a:lnTo>
                  <a:cubicBezTo>
                    <a:pt x="4462" y="1577"/>
                    <a:pt x="4605" y="1723"/>
                    <a:pt x="4746" y="1723"/>
                  </a:cubicBezTo>
                  <a:cubicBezTo>
                    <a:pt x="4818" y="1723"/>
                    <a:pt x="4890" y="1684"/>
                    <a:pt x="4928" y="1590"/>
                  </a:cubicBezTo>
                  <a:lnTo>
                    <a:pt x="5192" y="1060"/>
                  </a:lnTo>
                  <a:lnTo>
                    <a:pt x="5192" y="4977"/>
                  </a:lnTo>
                  <a:lnTo>
                    <a:pt x="852" y="4977"/>
                  </a:lnTo>
                  <a:cubicBezTo>
                    <a:pt x="381" y="4977"/>
                    <a:pt x="1" y="5357"/>
                    <a:pt x="1" y="5829"/>
                  </a:cubicBezTo>
                  <a:lnTo>
                    <a:pt x="1" y="7994"/>
                  </a:lnTo>
                  <a:cubicBezTo>
                    <a:pt x="1" y="8129"/>
                    <a:pt x="102" y="8196"/>
                    <a:pt x="203" y="8196"/>
                  </a:cubicBezTo>
                  <a:cubicBezTo>
                    <a:pt x="304" y="8196"/>
                    <a:pt x="405" y="8129"/>
                    <a:pt x="405" y="7994"/>
                  </a:cubicBezTo>
                  <a:lnTo>
                    <a:pt x="405" y="5829"/>
                  </a:lnTo>
                  <a:cubicBezTo>
                    <a:pt x="405" y="5583"/>
                    <a:pt x="607" y="5381"/>
                    <a:pt x="852" y="5381"/>
                  </a:cubicBezTo>
                  <a:lnTo>
                    <a:pt x="3465" y="5381"/>
                  </a:lnTo>
                  <a:lnTo>
                    <a:pt x="3465" y="7994"/>
                  </a:lnTo>
                  <a:cubicBezTo>
                    <a:pt x="3465" y="8129"/>
                    <a:pt x="3566" y="8196"/>
                    <a:pt x="3667" y="8196"/>
                  </a:cubicBezTo>
                  <a:cubicBezTo>
                    <a:pt x="3768" y="8196"/>
                    <a:pt x="3869" y="8129"/>
                    <a:pt x="3869" y="7994"/>
                  </a:cubicBezTo>
                  <a:lnTo>
                    <a:pt x="3869" y="5386"/>
                  </a:lnTo>
                  <a:lnTo>
                    <a:pt x="6929" y="5386"/>
                  </a:lnTo>
                  <a:lnTo>
                    <a:pt x="6929" y="7994"/>
                  </a:lnTo>
                  <a:cubicBezTo>
                    <a:pt x="6929" y="8131"/>
                    <a:pt x="7031" y="8200"/>
                    <a:pt x="7132" y="8200"/>
                  </a:cubicBezTo>
                  <a:cubicBezTo>
                    <a:pt x="7233" y="8200"/>
                    <a:pt x="7334" y="8131"/>
                    <a:pt x="7334" y="7994"/>
                  </a:cubicBezTo>
                  <a:lnTo>
                    <a:pt x="7334" y="5386"/>
                  </a:lnTo>
                  <a:lnTo>
                    <a:pt x="9946" y="5386"/>
                  </a:lnTo>
                  <a:cubicBezTo>
                    <a:pt x="10192" y="5386"/>
                    <a:pt x="10389" y="5583"/>
                    <a:pt x="10394" y="5829"/>
                  </a:cubicBezTo>
                  <a:lnTo>
                    <a:pt x="10394" y="7994"/>
                  </a:lnTo>
                  <a:cubicBezTo>
                    <a:pt x="10394" y="8131"/>
                    <a:pt x="10495" y="8200"/>
                    <a:pt x="10596" y="8200"/>
                  </a:cubicBezTo>
                  <a:cubicBezTo>
                    <a:pt x="10697" y="8200"/>
                    <a:pt x="10798" y="8131"/>
                    <a:pt x="10798" y="7994"/>
                  </a:cubicBezTo>
                  <a:lnTo>
                    <a:pt x="10798" y="5829"/>
                  </a:lnTo>
                  <a:cubicBezTo>
                    <a:pt x="10798" y="5357"/>
                    <a:pt x="10413" y="4977"/>
                    <a:pt x="9942" y="4977"/>
                  </a:cubicBezTo>
                  <a:lnTo>
                    <a:pt x="5597" y="4977"/>
                  </a:lnTo>
                  <a:lnTo>
                    <a:pt x="5597" y="1060"/>
                  </a:lnTo>
                  <a:lnTo>
                    <a:pt x="5866" y="1590"/>
                  </a:lnTo>
                  <a:cubicBezTo>
                    <a:pt x="5908" y="1659"/>
                    <a:pt x="5971" y="1688"/>
                    <a:pt x="6033" y="1688"/>
                  </a:cubicBezTo>
                  <a:cubicBezTo>
                    <a:pt x="6160" y="1688"/>
                    <a:pt x="6285" y="1564"/>
                    <a:pt x="6227" y="1412"/>
                  </a:cubicBezTo>
                  <a:lnTo>
                    <a:pt x="5577" y="112"/>
                  </a:lnTo>
                  <a:cubicBezTo>
                    <a:pt x="5539" y="38"/>
                    <a:pt x="5467" y="1"/>
                    <a:pt x="5395" y="1"/>
                  </a:cubicBezTo>
                  <a:close/>
                </a:path>
              </a:pathLst>
            </a:custGeom>
            <a:solidFill>
              <a:srgbClr val="657E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032" name="Google Shape;15032;p93"/>
          <p:cNvSpPr txBox="1"/>
          <p:nvPr/>
        </p:nvSpPr>
        <p:spPr>
          <a:xfrm>
            <a:off x="849675" y="715975"/>
            <a:ext cx="3482100" cy="48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rPr>
              <a:t>Business Icons</a:t>
            </a:r>
            <a:endParaRPr sz="2400">
              <a:solidFill>
                <a:srgbClr val="FFFFFF"/>
              </a:solidFill>
            </a:endParaRPr>
          </a:p>
        </p:txBody>
      </p:sp>
      <p:sp>
        <p:nvSpPr>
          <p:cNvPr id="15033" name="Google Shape;15033;p93"/>
          <p:cNvSpPr txBox="1"/>
          <p:nvPr/>
        </p:nvSpPr>
        <p:spPr>
          <a:xfrm>
            <a:off x="4858400" y="715975"/>
            <a:ext cx="3482100" cy="48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rgbClr val="FFFFFF"/>
                </a:solidFill>
              </a:rPr>
              <a:t>Teamwork Icons</a:t>
            </a:r>
            <a:endParaRPr sz="2400">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60"/>
        <p:cNvGrpSpPr/>
        <p:nvPr/>
      </p:nvGrpSpPr>
      <p:grpSpPr>
        <a:xfrm>
          <a:off x="0" y="0"/>
          <a:ext cx="0" cy="0"/>
          <a:chOff x="0" y="0"/>
          <a:chExt cx="0" cy="0"/>
        </a:xfrm>
      </p:grpSpPr>
      <p:sp>
        <p:nvSpPr>
          <p:cNvPr id="2261" name="Google Shape;2261;p48"/>
          <p:cNvSpPr txBox="1">
            <a:spLocks noGrp="1"/>
          </p:cNvSpPr>
          <p:nvPr>
            <p:ph type="title"/>
          </p:nvPr>
        </p:nvSpPr>
        <p:spPr>
          <a:xfrm>
            <a:off x="5834025" y="174300"/>
            <a:ext cx="2722200" cy="2840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solidFill>
                  <a:schemeClr val="dk1"/>
                </a:solidFill>
              </a:rPr>
              <a:t>A picture is worth</a:t>
            </a:r>
            <a:r>
              <a:rPr lang="en">
                <a:solidFill>
                  <a:srgbClr val="8D607D"/>
                </a:solidFill>
              </a:rPr>
              <a:t> </a:t>
            </a:r>
            <a:r>
              <a:rPr lang="en">
                <a:solidFill>
                  <a:schemeClr val="lt1"/>
                </a:solidFill>
              </a:rPr>
              <a:t>a thousand words</a:t>
            </a:r>
            <a:endParaRPr>
              <a:solidFill>
                <a:schemeClr val="lt1"/>
              </a:solidFill>
            </a:endParaRPr>
          </a:p>
        </p:txBody>
      </p:sp>
      <p:grpSp>
        <p:nvGrpSpPr>
          <p:cNvPr id="3" name="Grupo 2"/>
          <p:cNvGrpSpPr/>
          <p:nvPr/>
        </p:nvGrpSpPr>
        <p:grpSpPr>
          <a:xfrm>
            <a:off x="722077" y="2480138"/>
            <a:ext cx="5111948" cy="2424391"/>
            <a:chOff x="873125" y="773112"/>
            <a:chExt cx="3484563" cy="1652588"/>
          </a:xfrm>
        </p:grpSpPr>
        <p:sp>
          <p:nvSpPr>
            <p:cNvPr id="4" name="Freeform 5"/>
            <p:cNvSpPr>
              <a:spLocks noEditPoints="1"/>
            </p:cNvSpPr>
            <p:nvPr/>
          </p:nvSpPr>
          <p:spPr bwMode="auto">
            <a:xfrm>
              <a:off x="873125" y="773112"/>
              <a:ext cx="3484563" cy="1652588"/>
            </a:xfrm>
            <a:custGeom>
              <a:avLst/>
              <a:gdLst>
                <a:gd name="T0" fmla="*/ 546 w 926"/>
                <a:gd name="T1" fmla="*/ 361 h 437"/>
                <a:gd name="T2" fmla="*/ 380 w 926"/>
                <a:gd name="T3" fmla="*/ 416 h 437"/>
                <a:gd name="T4" fmla="*/ 227 w 926"/>
                <a:gd name="T5" fmla="*/ 414 h 437"/>
                <a:gd name="T6" fmla="*/ 59 w 926"/>
                <a:gd name="T7" fmla="*/ 426 h 437"/>
                <a:gd name="T8" fmla="*/ 54 w 926"/>
                <a:gd name="T9" fmla="*/ 217 h 437"/>
                <a:gd name="T10" fmla="*/ 122 w 926"/>
                <a:gd name="T11" fmla="*/ 34 h 437"/>
                <a:gd name="T12" fmla="*/ 334 w 926"/>
                <a:gd name="T13" fmla="*/ 10 h 437"/>
                <a:gd name="T14" fmla="*/ 494 w 926"/>
                <a:gd name="T15" fmla="*/ 102 h 437"/>
                <a:gd name="T16" fmla="*/ 663 w 926"/>
                <a:gd name="T17" fmla="*/ 104 h 437"/>
                <a:gd name="T18" fmla="*/ 908 w 926"/>
                <a:gd name="T19" fmla="*/ 270 h 437"/>
                <a:gd name="T20" fmla="*/ 742 w 926"/>
                <a:gd name="T21" fmla="*/ 371 h 437"/>
                <a:gd name="T22" fmla="*/ 80 w 926"/>
                <a:gd name="T23" fmla="*/ 30 h 437"/>
                <a:gd name="T24" fmla="*/ 40 w 926"/>
                <a:gd name="T25" fmla="*/ 142 h 437"/>
                <a:gd name="T26" fmla="*/ 108 w 926"/>
                <a:gd name="T27" fmla="*/ 149 h 437"/>
                <a:gd name="T28" fmla="*/ 206 w 926"/>
                <a:gd name="T29" fmla="*/ 143 h 437"/>
                <a:gd name="T30" fmla="*/ 203 w 926"/>
                <a:gd name="T31" fmla="*/ 51 h 437"/>
                <a:gd name="T32" fmla="*/ 144 w 926"/>
                <a:gd name="T33" fmla="*/ 400 h 437"/>
                <a:gd name="T34" fmla="*/ 190 w 926"/>
                <a:gd name="T35" fmla="*/ 268 h 437"/>
                <a:gd name="T36" fmla="*/ 41 w 926"/>
                <a:gd name="T37" fmla="*/ 265 h 437"/>
                <a:gd name="T38" fmla="*/ 45 w 926"/>
                <a:gd name="T39" fmla="*/ 389 h 437"/>
                <a:gd name="T40" fmla="*/ 338 w 926"/>
                <a:gd name="T41" fmla="*/ 80 h 437"/>
                <a:gd name="T42" fmla="*/ 273 w 926"/>
                <a:gd name="T43" fmla="*/ 30 h 437"/>
                <a:gd name="T44" fmla="*/ 240 w 926"/>
                <a:gd name="T45" fmla="*/ 158 h 437"/>
                <a:gd name="T46" fmla="*/ 335 w 926"/>
                <a:gd name="T47" fmla="*/ 148 h 437"/>
                <a:gd name="T48" fmla="*/ 313 w 926"/>
                <a:gd name="T49" fmla="*/ 95 h 437"/>
                <a:gd name="T50" fmla="*/ 715 w 926"/>
                <a:gd name="T51" fmla="*/ 267 h 437"/>
                <a:gd name="T52" fmla="*/ 828 w 926"/>
                <a:gd name="T53" fmla="*/ 361 h 437"/>
                <a:gd name="T54" fmla="*/ 862 w 926"/>
                <a:gd name="T55" fmla="*/ 240 h 437"/>
                <a:gd name="T56" fmla="*/ 849 w 926"/>
                <a:gd name="T57" fmla="*/ 188 h 437"/>
                <a:gd name="T58" fmla="*/ 819 w 926"/>
                <a:gd name="T59" fmla="*/ 37 h 437"/>
                <a:gd name="T60" fmla="*/ 789 w 926"/>
                <a:gd name="T61" fmla="*/ 194 h 437"/>
                <a:gd name="T62" fmla="*/ 638 w 926"/>
                <a:gd name="T63" fmla="*/ 330 h 437"/>
                <a:gd name="T64" fmla="*/ 632 w 926"/>
                <a:gd name="T65" fmla="*/ 241 h 437"/>
                <a:gd name="T66" fmla="*/ 521 w 926"/>
                <a:gd name="T67" fmla="*/ 267 h 437"/>
                <a:gd name="T68" fmla="*/ 604 w 926"/>
                <a:gd name="T69" fmla="*/ 410 h 437"/>
                <a:gd name="T70" fmla="*/ 376 w 926"/>
                <a:gd name="T71" fmla="*/ 367 h 437"/>
                <a:gd name="T72" fmla="*/ 445 w 926"/>
                <a:gd name="T73" fmla="*/ 329 h 437"/>
                <a:gd name="T74" fmla="*/ 440 w 926"/>
                <a:gd name="T75" fmla="*/ 241 h 437"/>
                <a:gd name="T76" fmla="*/ 356 w 926"/>
                <a:gd name="T77" fmla="*/ 316 h 437"/>
                <a:gd name="T78" fmla="*/ 532 w 926"/>
                <a:gd name="T79" fmla="*/ 181 h 437"/>
                <a:gd name="T80" fmla="*/ 468 w 926"/>
                <a:gd name="T81" fmla="*/ 88 h 437"/>
                <a:gd name="T82" fmla="*/ 401 w 926"/>
                <a:gd name="T83" fmla="*/ 84 h 437"/>
                <a:gd name="T84" fmla="*/ 453 w 926"/>
                <a:gd name="T85" fmla="*/ 197 h 437"/>
                <a:gd name="T86" fmla="*/ 635 w 926"/>
                <a:gd name="T87" fmla="*/ 117 h 437"/>
                <a:gd name="T88" fmla="*/ 569 w 926"/>
                <a:gd name="T89" fmla="*/ 121 h 437"/>
                <a:gd name="T90" fmla="*/ 659 w 926"/>
                <a:gd name="T91" fmla="*/ 192 h 437"/>
                <a:gd name="T92" fmla="*/ 225 w 926"/>
                <a:gd name="T93" fmla="*/ 310 h 437"/>
                <a:gd name="T94" fmla="*/ 266 w 926"/>
                <a:gd name="T95" fmla="*/ 404 h 437"/>
                <a:gd name="T96" fmla="*/ 290 w 926"/>
                <a:gd name="T97" fmla="*/ 293 h 437"/>
                <a:gd name="T98" fmla="*/ 212 w 926"/>
                <a:gd name="T99" fmla="*/ 245 h 437"/>
                <a:gd name="T100" fmla="*/ 742 w 926"/>
                <a:gd name="T101" fmla="*/ 198 h 437"/>
                <a:gd name="T102" fmla="*/ 94 w 926"/>
                <a:gd name="T103" fmla="*/ 220 h 437"/>
                <a:gd name="T104" fmla="*/ 553 w 926"/>
                <a:gd name="T105" fmla="*/ 195 h 437"/>
                <a:gd name="T106" fmla="*/ 284 w 926"/>
                <a:gd name="T107" fmla="*/ 219 h 437"/>
                <a:gd name="T108" fmla="*/ 407 w 926"/>
                <a:gd name="T109" fmla="*/ 218 h 437"/>
                <a:gd name="T110" fmla="*/ 407 w 926"/>
                <a:gd name="T111" fmla="*/ 218 h 437"/>
                <a:gd name="T112" fmla="*/ 816 w 926"/>
                <a:gd name="T113" fmla="*/ 224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26" h="437">
                  <a:moveTo>
                    <a:pt x="700" y="309"/>
                  </a:moveTo>
                  <a:cubicBezTo>
                    <a:pt x="669" y="326"/>
                    <a:pt x="659" y="349"/>
                    <a:pt x="660" y="382"/>
                  </a:cubicBezTo>
                  <a:cubicBezTo>
                    <a:pt x="661" y="407"/>
                    <a:pt x="636" y="416"/>
                    <a:pt x="619" y="426"/>
                  </a:cubicBezTo>
                  <a:cubicBezTo>
                    <a:pt x="604" y="435"/>
                    <a:pt x="589" y="428"/>
                    <a:pt x="574" y="419"/>
                  </a:cubicBezTo>
                  <a:cubicBezTo>
                    <a:pt x="553" y="405"/>
                    <a:pt x="541" y="388"/>
                    <a:pt x="546" y="361"/>
                  </a:cubicBezTo>
                  <a:cubicBezTo>
                    <a:pt x="548" y="347"/>
                    <a:pt x="545" y="334"/>
                    <a:pt x="529" y="326"/>
                  </a:cubicBezTo>
                  <a:cubicBezTo>
                    <a:pt x="520" y="322"/>
                    <a:pt x="515" y="312"/>
                    <a:pt x="508" y="304"/>
                  </a:cubicBezTo>
                  <a:cubicBezTo>
                    <a:pt x="487" y="326"/>
                    <a:pt x="462" y="340"/>
                    <a:pt x="468" y="377"/>
                  </a:cubicBezTo>
                  <a:cubicBezTo>
                    <a:pt x="473" y="405"/>
                    <a:pt x="444" y="416"/>
                    <a:pt x="425" y="427"/>
                  </a:cubicBezTo>
                  <a:cubicBezTo>
                    <a:pt x="410" y="436"/>
                    <a:pt x="395" y="427"/>
                    <a:pt x="380" y="416"/>
                  </a:cubicBezTo>
                  <a:cubicBezTo>
                    <a:pt x="360" y="402"/>
                    <a:pt x="349" y="386"/>
                    <a:pt x="354" y="361"/>
                  </a:cubicBezTo>
                  <a:cubicBezTo>
                    <a:pt x="359" y="336"/>
                    <a:pt x="340" y="326"/>
                    <a:pt x="317" y="314"/>
                  </a:cubicBezTo>
                  <a:cubicBezTo>
                    <a:pt x="317" y="334"/>
                    <a:pt x="316" y="351"/>
                    <a:pt x="318" y="367"/>
                  </a:cubicBezTo>
                  <a:cubicBezTo>
                    <a:pt x="322" y="401"/>
                    <a:pt x="296" y="413"/>
                    <a:pt x="275" y="426"/>
                  </a:cubicBezTo>
                  <a:cubicBezTo>
                    <a:pt x="258" y="437"/>
                    <a:pt x="241" y="429"/>
                    <a:pt x="227" y="414"/>
                  </a:cubicBezTo>
                  <a:cubicBezTo>
                    <a:pt x="223" y="410"/>
                    <a:pt x="217" y="408"/>
                    <a:pt x="213" y="410"/>
                  </a:cubicBezTo>
                  <a:cubicBezTo>
                    <a:pt x="195" y="415"/>
                    <a:pt x="178" y="423"/>
                    <a:pt x="159" y="425"/>
                  </a:cubicBezTo>
                  <a:cubicBezTo>
                    <a:pt x="150" y="427"/>
                    <a:pt x="137" y="423"/>
                    <a:pt x="129" y="416"/>
                  </a:cubicBezTo>
                  <a:cubicBezTo>
                    <a:pt x="119" y="408"/>
                    <a:pt x="112" y="410"/>
                    <a:pt x="105" y="417"/>
                  </a:cubicBezTo>
                  <a:cubicBezTo>
                    <a:pt x="91" y="430"/>
                    <a:pt x="75" y="436"/>
                    <a:pt x="59" y="426"/>
                  </a:cubicBezTo>
                  <a:cubicBezTo>
                    <a:pt x="39" y="414"/>
                    <a:pt x="15" y="403"/>
                    <a:pt x="17" y="371"/>
                  </a:cubicBezTo>
                  <a:cubicBezTo>
                    <a:pt x="19" y="342"/>
                    <a:pt x="20" y="313"/>
                    <a:pt x="18" y="284"/>
                  </a:cubicBezTo>
                  <a:cubicBezTo>
                    <a:pt x="16" y="261"/>
                    <a:pt x="23" y="245"/>
                    <a:pt x="42" y="234"/>
                  </a:cubicBezTo>
                  <a:cubicBezTo>
                    <a:pt x="47" y="231"/>
                    <a:pt x="50" y="225"/>
                    <a:pt x="55" y="220"/>
                  </a:cubicBezTo>
                  <a:cubicBezTo>
                    <a:pt x="55" y="220"/>
                    <a:pt x="55" y="218"/>
                    <a:pt x="54" y="217"/>
                  </a:cubicBezTo>
                  <a:cubicBezTo>
                    <a:pt x="0" y="185"/>
                    <a:pt x="22" y="132"/>
                    <a:pt x="18" y="87"/>
                  </a:cubicBezTo>
                  <a:cubicBezTo>
                    <a:pt x="18" y="82"/>
                    <a:pt x="19" y="78"/>
                    <a:pt x="19" y="73"/>
                  </a:cubicBezTo>
                  <a:cubicBezTo>
                    <a:pt x="16" y="46"/>
                    <a:pt x="46" y="9"/>
                    <a:pt x="73" y="9"/>
                  </a:cubicBezTo>
                  <a:cubicBezTo>
                    <a:pt x="83" y="8"/>
                    <a:pt x="93" y="14"/>
                    <a:pt x="102" y="19"/>
                  </a:cubicBezTo>
                  <a:cubicBezTo>
                    <a:pt x="110" y="23"/>
                    <a:pt x="116" y="29"/>
                    <a:pt x="122" y="34"/>
                  </a:cubicBezTo>
                  <a:cubicBezTo>
                    <a:pt x="125" y="33"/>
                    <a:pt x="126" y="33"/>
                    <a:pt x="127" y="32"/>
                  </a:cubicBezTo>
                  <a:cubicBezTo>
                    <a:pt x="172" y="2"/>
                    <a:pt x="172" y="3"/>
                    <a:pt x="217" y="33"/>
                  </a:cubicBezTo>
                  <a:cubicBezTo>
                    <a:pt x="222" y="36"/>
                    <a:pt x="237" y="33"/>
                    <a:pt x="242" y="28"/>
                  </a:cubicBezTo>
                  <a:cubicBezTo>
                    <a:pt x="256" y="13"/>
                    <a:pt x="272" y="8"/>
                    <a:pt x="292" y="11"/>
                  </a:cubicBezTo>
                  <a:cubicBezTo>
                    <a:pt x="306" y="12"/>
                    <a:pt x="320" y="11"/>
                    <a:pt x="334" y="10"/>
                  </a:cubicBezTo>
                  <a:cubicBezTo>
                    <a:pt x="350" y="8"/>
                    <a:pt x="364" y="10"/>
                    <a:pt x="376" y="23"/>
                  </a:cubicBezTo>
                  <a:cubicBezTo>
                    <a:pt x="385" y="33"/>
                    <a:pt x="394" y="32"/>
                    <a:pt x="403" y="23"/>
                  </a:cubicBezTo>
                  <a:cubicBezTo>
                    <a:pt x="417" y="7"/>
                    <a:pt x="436" y="4"/>
                    <a:pt x="452" y="14"/>
                  </a:cubicBezTo>
                  <a:cubicBezTo>
                    <a:pt x="472" y="27"/>
                    <a:pt x="497" y="39"/>
                    <a:pt x="492" y="71"/>
                  </a:cubicBezTo>
                  <a:cubicBezTo>
                    <a:pt x="491" y="82"/>
                    <a:pt x="493" y="92"/>
                    <a:pt x="494" y="102"/>
                  </a:cubicBezTo>
                  <a:cubicBezTo>
                    <a:pt x="511" y="107"/>
                    <a:pt x="527" y="111"/>
                    <a:pt x="543" y="116"/>
                  </a:cubicBezTo>
                  <a:cubicBezTo>
                    <a:pt x="543" y="100"/>
                    <a:pt x="543" y="82"/>
                    <a:pt x="544" y="64"/>
                  </a:cubicBezTo>
                  <a:cubicBezTo>
                    <a:pt x="544" y="36"/>
                    <a:pt x="565" y="23"/>
                    <a:pt x="586" y="13"/>
                  </a:cubicBezTo>
                  <a:cubicBezTo>
                    <a:pt x="600" y="6"/>
                    <a:pt x="615" y="12"/>
                    <a:pt x="631" y="21"/>
                  </a:cubicBezTo>
                  <a:cubicBezTo>
                    <a:pt x="666" y="41"/>
                    <a:pt x="659" y="73"/>
                    <a:pt x="663" y="104"/>
                  </a:cubicBezTo>
                  <a:cubicBezTo>
                    <a:pt x="676" y="106"/>
                    <a:pt x="688" y="108"/>
                    <a:pt x="702" y="109"/>
                  </a:cubicBezTo>
                  <a:cubicBezTo>
                    <a:pt x="707" y="66"/>
                    <a:pt x="725" y="28"/>
                    <a:pt x="771" y="15"/>
                  </a:cubicBezTo>
                  <a:cubicBezTo>
                    <a:pt x="819" y="0"/>
                    <a:pt x="868" y="9"/>
                    <a:pt x="893" y="53"/>
                  </a:cubicBezTo>
                  <a:cubicBezTo>
                    <a:pt x="926" y="113"/>
                    <a:pt x="917" y="172"/>
                    <a:pt x="854" y="216"/>
                  </a:cubicBezTo>
                  <a:cubicBezTo>
                    <a:pt x="894" y="215"/>
                    <a:pt x="903" y="242"/>
                    <a:pt x="908" y="270"/>
                  </a:cubicBezTo>
                  <a:cubicBezTo>
                    <a:pt x="910" y="281"/>
                    <a:pt x="906" y="296"/>
                    <a:pt x="899" y="305"/>
                  </a:cubicBezTo>
                  <a:cubicBezTo>
                    <a:pt x="888" y="321"/>
                    <a:pt x="873" y="333"/>
                    <a:pt x="860" y="348"/>
                  </a:cubicBezTo>
                  <a:cubicBezTo>
                    <a:pt x="857" y="353"/>
                    <a:pt x="857" y="362"/>
                    <a:pt x="857" y="368"/>
                  </a:cubicBezTo>
                  <a:cubicBezTo>
                    <a:pt x="859" y="399"/>
                    <a:pt x="826" y="432"/>
                    <a:pt x="795" y="430"/>
                  </a:cubicBezTo>
                  <a:cubicBezTo>
                    <a:pt x="770" y="428"/>
                    <a:pt x="740" y="396"/>
                    <a:pt x="742" y="371"/>
                  </a:cubicBezTo>
                  <a:cubicBezTo>
                    <a:pt x="743" y="357"/>
                    <a:pt x="741" y="347"/>
                    <a:pt x="726" y="341"/>
                  </a:cubicBezTo>
                  <a:cubicBezTo>
                    <a:pt x="720" y="338"/>
                    <a:pt x="716" y="329"/>
                    <a:pt x="711" y="323"/>
                  </a:cubicBezTo>
                  <a:cubicBezTo>
                    <a:pt x="707" y="318"/>
                    <a:pt x="703" y="313"/>
                    <a:pt x="700" y="309"/>
                  </a:cubicBezTo>
                  <a:close/>
                  <a:moveTo>
                    <a:pt x="107" y="81"/>
                  </a:moveTo>
                  <a:cubicBezTo>
                    <a:pt x="115" y="60"/>
                    <a:pt x="101" y="35"/>
                    <a:pt x="80" y="30"/>
                  </a:cubicBezTo>
                  <a:cubicBezTo>
                    <a:pt x="74" y="30"/>
                    <a:pt x="67" y="32"/>
                    <a:pt x="63" y="35"/>
                  </a:cubicBezTo>
                  <a:cubicBezTo>
                    <a:pt x="51" y="47"/>
                    <a:pt x="27" y="55"/>
                    <a:pt x="44" y="80"/>
                  </a:cubicBezTo>
                  <a:cubicBezTo>
                    <a:pt x="45" y="81"/>
                    <a:pt x="43" y="82"/>
                    <a:pt x="43" y="84"/>
                  </a:cubicBezTo>
                  <a:cubicBezTo>
                    <a:pt x="41" y="101"/>
                    <a:pt x="39" y="118"/>
                    <a:pt x="37" y="135"/>
                  </a:cubicBezTo>
                  <a:cubicBezTo>
                    <a:pt x="37" y="137"/>
                    <a:pt x="39" y="140"/>
                    <a:pt x="40" y="142"/>
                  </a:cubicBezTo>
                  <a:cubicBezTo>
                    <a:pt x="40" y="148"/>
                    <a:pt x="39" y="154"/>
                    <a:pt x="40" y="160"/>
                  </a:cubicBezTo>
                  <a:cubicBezTo>
                    <a:pt x="41" y="167"/>
                    <a:pt x="40" y="176"/>
                    <a:pt x="44" y="179"/>
                  </a:cubicBezTo>
                  <a:cubicBezTo>
                    <a:pt x="55" y="188"/>
                    <a:pt x="69" y="193"/>
                    <a:pt x="82" y="200"/>
                  </a:cubicBezTo>
                  <a:cubicBezTo>
                    <a:pt x="82" y="200"/>
                    <a:pt x="83" y="199"/>
                    <a:pt x="83" y="199"/>
                  </a:cubicBezTo>
                  <a:cubicBezTo>
                    <a:pt x="107" y="186"/>
                    <a:pt x="113" y="173"/>
                    <a:pt x="108" y="149"/>
                  </a:cubicBezTo>
                  <a:cubicBezTo>
                    <a:pt x="118" y="149"/>
                    <a:pt x="129" y="149"/>
                    <a:pt x="140" y="149"/>
                  </a:cubicBezTo>
                  <a:cubicBezTo>
                    <a:pt x="132" y="169"/>
                    <a:pt x="149" y="199"/>
                    <a:pt x="169" y="201"/>
                  </a:cubicBezTo>
                  <a:cubicBezTo>
                    <a:pt x="173" y="201"/>
                    <a:pt x="178" y="200"/>
                    <a:pt x="180" y="198"/>
                  </a:cubicBezTo>
                  <a:cubicBezTo>
                    <a:pt x="190" y="184"/>
                    <a:pt x="221" y="180"/>
                    <a:pt x="202" y="152"/>
                  </a:cubicBezTo>
                  <a:cubicBezTo>
                    <a:pt x="201" y="151"/>
                    <a:pt x="205" y="146"/>
                    <a:pt x="206" y="143"/>
                  </a:cubicBezTo>
                  <a:cubicBezTo>
                    <a:pt x="206" y="137"/>
                    <a:pt x="206" y="130"/>
                    <a:pt x="206" y="123"/>
                  </a:cubicBezTo>
                  <a:cubicBezTo>
                    <a:pt x="207" y="118"/>
                    <a:pt x="207" y="112"/>
                    <a:pt x="207" y="107"/>
                  </a:cubicBezTo>
                  <a:cubicBezTo>
                    <a:pt x="207" y="101"/>
                    <a:pt x="207" y="94"/>
                    <a:pt x="207" y="88"/>
                  </a:cubicBezTo>
                  <a:cubicBezTo>
                    <a:pt x="206" y="82"/>
                    <a:pt x="207" y="76"/>
                    <a:pt x="206" y="70"/>
                  </a:cubicBezTo>
                  <a:cubicBezTo>
                    <a:pt x="206" y="64"/>
                    <a:pt x="207" y="54"/>
                    <a:pt x="203" y="51"/>
                  </a:cubicBezTo>
                  <a:cubicBezTo>
                    <a:pt x="192" y="42"/>
                    <a:pt x="178" y="31"/>
                    <a:pt x="166" y="32"/>
                  </a:cubicBezTo>
                  <a:cubicBezTo>
                    <a:pt x="143" y="34"/>
                    <a:pt x="132" y="59"/>
                    <a:pt x="139" y="81"/>
                  </a:cubicBezTo>
                  <a:cubicBezTo>
                    <a:pt x="129" y="81"/>
                    <a:pt x="119" y="81"/>
                    <a:pt x="107" y="81"/>
                  </a:cubicBezTo>
                  <a:close/>
                  <a:moveTo>
                    <a:pt x="118" y="376"/>
                  </a:moveTo>
                  <a:cubicBezTo>
                    <a:pt x="126" y="384"/>
                    <a:pt x="134" y="396"/>
                    <a:pt x="144" y="400"/>
                  </a:cubicBezTo>
                  <a:cubicBezTo>
                    <a:pt x="156" y="404"/>
                    <a:pt x="170" y="402"/>
                    <a:pt x="182" y="399"/>
                  </a:cubicBezTo>
                  <a:cubicBezTo>
                    <a:pt x="186" y="398"/>
                    <a:pt x="190" y="387"/>
                    <a:pt x="191" y="380"/>
                  </a:cubicBezTo>
                  <a:cubicBezTo>
                    <a:pt x="200" y="348"/>
                    <a:pt x="165" y="344"/>
                    <a:pt x="157" y="322"/>
                  </a:cubicBezTo>
                  <a:cubicBezTo>
                    <a:pt x="160" y="317"/>
                    <a:pt x="164" y="304"/>
                    <a:pt x="169" y="304"/>
                  </a:cubicBezTo>
                  <a:cubicBezTo>
                    <a:pt x="194" y="301"/>
                    <a:pt x="190" y="283"/>
                    <a:pt x="190" y="268"/>
                  </a:cubicBezTo>
                  <a:cubicBezTo>
                    <a:pt x="190" y="262"/>
                    <a:pt x="185" y="252"/>
                    <a:pt x="181" y="251"/>
                  </a:cubicBezTo>
                  <a:cubicBezTo>
                    <a:pt x="169" y="248"/>
                    <a:pt x="152" y="242"/>
                    <a:pt x="144" y="248"/>
                  </a:cubicBezTo>
                  <a:cubicBezTo>
                    <a:pt x="117" y="268"/>
                    <a:pt x="116" y="269"/>
                    <a:pt x="88" y="245"/>
                  </a:cubicBezTo>
                  <a:cubicBezTo>
                    <a:pt x="83" y="241"/>
                    <a:pt x="73" y="238"/>
                    <a:pt x="69" y="241"/>
                  </a:cubicBezTo>
                  <a:cubicBezTo>
                    <a:pt x="58" y="247"/>
                    <a:pt x="48" y="255"/>
                    <a:pt x="41" y="265"/>
                  </a:cubicBezTo>
                  <a:cubicBezTo>
                    <a:pt x="38" y="269"/>
                    <a:pt x="43" y="279"/>
                    <a:pt x="44" y="286"/>
                  </a:cubicBezTo>
                  <a:cubicBezTo>
                    <a:pt x="44" y="289"/>
                    <a:pt x="41" y="293"/>
                    <a:pt x="41" y="297"/>
                  </a:cubicBezTo>
                  <a:cubicBezTo>
                    <a:pt x="40" y="302"/>
                    <a:pt x="39" y="308"/>
                    <a:pt x="39" y="314"/>
                  </a:cubicBezTo>
                  <a:cubicBezTo>
                    <a:pt x="40" y="330"/>
                    <a:pt x="42" y="346"/>
                    <a:pt x="43" y="362"/>
                  </a:cubicBezTo>
                  <a:cubicBezTo>
                    <a:pt x="44" y="371"/>
                    <a:pt x="41" y="382"/>
                    <a:pt x="45" y="389"/>
                  </a:cubicBezTo>
                  <a:cubicBezTo>
                    <a:pt x="51" y="397"/>
                    <a:pt x="61" y="402"/>
                    <a:pt x="70" y="408"/>
                  </a:cubicBezTo>
                  <a:cubicBezTo>
                    <a:pt x="73" y="409"/>
                    <a:pt x="80" y="408"/>
                    <a:pt x="83" y="406"/>
                  </a:cubicBezTo>
                  <a:cubicBezTo>
                    <a:pt x="94" y="398"/>
                    <a:pt x="104" y="388"/>
                    <a:pt x="118" y="376"/>
                  </a:cubicBezTo>
                  <a:close/>
                  <a:moveTo>
                    <a:pt x="313" y="95"/>
                  </a:moveTo>
                  <a:cubicBezTo>
                    <a:pt x="319" y="83"/>
                    <a:pt x="324" y="80"/>
                    <a:pt x="338" y="80"/>
                  </a:cubicBezTo>
                  <a:cubicBezTo>
                    <a:pt x="349" y="81"/>
                    <a:pt x="361" y="71"/>
                    <a:pt x="371" y="64"/>
                  </a:cubicBezTo>
                  <a:cubicBezTo>
                    <a:pt x="374" y="62"/>
                    <a:pt x="372" y="49"/>
                    <a:pt x="368" y="45"/>
                  </a:cubicBezTo>
                  <a:cubicBezTo>
                    <a:pt x="359" y="36"/>
                    <a:pt x="350" y="25"/>
                    <a:pt x="334" y="32"/>
                  </a:cubicBezTo>
                  <a:cubicBezTo>
                    <a:pt x="330" y="34"/>
                    <a:pt x="324" y="33"/>
                    <a:pt x="319" y="33"/>
                  </a:cubicBezTo>
                  <a:cubicBezTo>
                    <a:pt x="304" y="32"/>
                    <a:pt x="288" y="31"/>
                    <a:pt x="273" y="30"/>
                  </a:cubicBezTo>
                  <a:cubicBezTo>
                    <a:pt x="269" y="30"/>
                    <a:pt x="265" y="33"/>
                    <a:pt x="262" y="35"/>
                  </a:cubicBezTo>
                  <a:cubicBezTo>
                    <a:pt x="250" y="47"/>
                    <a:pt x="227" y="55"/>
                    <a:pt x="244" y="79"/>
                  </a:cubicBezTo>
                  <a:cubicBezTo>
                    <a:pt x="244" y="80"/>
                    <a:pt x="242" y="83"/>
                    <a:pt x="242" y="85"/>
                  </a:cubicBezTo>
                  <a:cubicBezTo>
                    <a:pt x="242" y="105"/>
                    <a:pt x="241" y="125"/>
                    <a:pt x="241" y="145"/>
                  </a:cubicBezTo>
                  <a:cubicBezTo>
                    <a:pt x="241" y="149"/>
                    <a:pt x="242" y="154"/>
                    <a:pt x="240" y="158"/>
                  </a:cubicBezTo>
                  <a:cubicBezTo>
                    <a:pt x="235" y="175"/>
                    <a:pt x="262" y="203"/>
                    <a:pt x="281" y="201"/>
                  </a:cubicBezTo>
                  <a:cubicBezTo>
                    <a:pt x="299" y="199"/>
                    <a:pt x="319" y="202"/>
                    <a:pt x="337" y="199"/>
                  </a:cubicBezTo>
                  <a:cubicBezTo>
                    <a:pt x="349" y="198"/>
                    <a:pt x="361" y="190"/>
                    <a:pt x="370" y="182"/>
                  </a:cubicBezTo>
                  <a:cubicBezTo>
                    <a:pt x="373" y="180"/>
                    <a:pt x="372" y="167"/>
                    <a:pt x="368" y="163"/>
                  </a:cubicBezTo>
                  <a:cubicBezTo>
                    <a:pt x="360" y="153"/>
                    <a:pt x="350" y="140"/>
                    <a:pt x="335" y="148"/>
                  </a:cubicBezTo>
                  <a:cubicBezTo>
                    <a:pt x="325" y="154"/>
                    <a:pt x="319" y="151"/>
                    <a:pt x="314" y="143"/>
                  </a:cubicBezTo>
                  <a:cubicBezTo>
                    <a:pt x="314" y="142"/>
                    <a:pt x="323" y="137"/>
                    <a:pt x="327" y="133"/>
                  </a:cubicBezTo>
                  <a:cubicBezTo>
                    <a:pt x="332" y="127"/>
                    <a:pt x="339" y="120"/>
                    <a:pt x="340" y="113"/>
                  </a:cubicBezTo>
                  <a:cubicBezTo>
                    <a:pt x="340" y="108"/>
                    <a:pt x="331" y="102"/>
                    <a:pt x="325" y="98"/>
                  </a:cubicBezTo>
                  <a:cubicBezTo>
                    <a:pt x="322" y="96"/>
                    <a:pt x="318" y="96"/>
                    <a:pt x="313" y="95"/>
                  </a:cubicBezTo>
                  <a:close/>
                  <a:moveTo>
                    <a:pt x="802" y="280"/>
                  </a:moveTo>
                  <a:cubicBezTo>
                    <a:pt x="792" y="271"/>
                    <a:pt x="781" y="267"/>
                    <a:pt x="777" y="259"/>
                  </a:cubicBezTo>
                  <a:cubicBezTo>
                    <a:pt x="769" y="241"/>
                    <a:pt x="738" y="231"/>
                    <a:pt x="723" y="244"/>
                  </a:cubicBezTo>
                  <a:cubicBezTo>
                    <a:pt x="720" y="247"/>
                    <a:pt x="718" y="252"/>
                    <a:pt x="717" y="256"/>
                  </a:cubicBezTo>
                  <a:cubicBezTo>
                    <a:pt x="716" y="259"/>
                    <a:pt x="716" y="264"/>
                    <a:pt x="715" y="267"/>
                  </a:cubicBezTo>
                  <a:cubicBezTo>
                    <a:pt x="710" y="283"/>
                    <a:pt x="729" y="325"/>
                    <a:pt x="745" y="326"/>
                  </a:cubicBezTo>
                  <a:cubicBezTo>
                    <a:pt x="770" y="327"/>
                    <a:pt x="758" y="352"/>
                    <a:pt x="770" y="360"/>
                  </a:cubicBezTo>
                  <a:cubicBezTo>
                    <a:pt x="753" y="379"/>
                    <a:pt x="766" y="387"/>
                    <a:pt x="781" y="398"/>
                  </a:cubicBezTo>
                  <a:cubicBezTo>
                    <a:pt x="801" y="413"/>
                    <a:pt x="800" y="414"/>
                    <a:pt x="829" y="391"/>
                  </a:cubicBezTo>
                  <a:cubicBezTo>
                    <a:pt x="842" y="380"/>
                    <a:pt x="837" y="369"/>
                    <a:pt x="828" y="361"/>
                  </a:cubicBezTo>
                  <a:cubicBezTo>
                    <a:pt x="836" y="343"/>
                    <a:pt x="839" y="324"/>
                    <a:pt x="862" y="322"/>
                  </a:cubicBezTo>
                  <a:cubicBezTo>
                    <a:pt x="864" y="322"/>
                    <a:pt x="866" y="313"/>
                    <a:pt x="868" y="308"/>
                  </a:cubicBezTo>
                  <a:cubicBezTo>
                    <a:pt x="870" y="305"/>
                    <a:pt x="872" y="300"/>
                    <a:pt x="875" y="298"/>
                  </a:cubicBezTo>
                  <a:cubicBezTo>
                    <a:pt x="890" y="288"/>
                    <a:pt x="888" y="250"/>
                    <a:pt x="872" y="242"/>
                  </a:cubicBezTo>
                  <a:cubicBezTo>
                    <a:pt x="869" y="240"/>
                    <a:pt x="865" y="240"/>
                    <a:pt x="862" y="240"/>
                  </a:cubicBezTo>
                  <a:cubicBezTo>
                    <a:pt x="855" y="240"/>
                    <a:pt x="848" y="239"/>
                    <a:pt x="841" y="241"/>
                  </a:cubicBezTo>
                  <a:cubicBezTo>
                    <a:pt x="835" y="242"/>
                    <a:pt x="828" y="245"/>
                    <a:pt x="825" y="250"/>
                  </a:cubicBezTo>
                  <a:cubicBezTo>
                    <a:pt x="817" y="259"/>
                    <a:pt x="810" y="269"/>
                    <a:pt x="802" y="280"/>
                  </a:cubicBezTo>
                  <a:close/>
                  <a:moveTo>
                    <a:pt x="832" y="194"/>
                  </a:moveTo>
                  <a:cubicBezTo>
                    <a:pt x="838" y="192"/>
                    <a:pt x="847" y="192"/>
                    <a:pt x="849" y="188"/>
                  </a:cubicBezTo>
                  <a:cubicBezTo>
                    <a:pt x="858" y="173"/>
                    <a:pt x="880" y="168"/>
                    <a:pt x="880" y="145"/>
                  </a:cubicBezTo>
                  <a:cubicBezTo>
                    <a:pt x="879" y="135"/>
                    <a:pt x="879" y="124"/>
                    <a:pt x="882" y="115"/>
                  </a:cubicBezTo>
                  <a:cubicBezTo>
                    <a:pt x="893" y="78"/>
                    <a:pt x="865" y="60"/>
                    <a:pt x="845" y="39"/>
                  </a:cubicBezTo>
                  <a:cubicBezTo>
                    <a:pt x="843" y="37"/>
                    <a:pt x="837" y="38"/>
                    <a:pt x="832" y="38"/>
                  </a:cubicBezTo>
                  <a:cubicBezTo>
                    <a:pt x="828" y="37"/>
                    <a:pt x="823" y="39"/>
                    <a:pt x="819" y="37"/>
                  </a:cubicBezTo>
                  <a:cubicBezTo>
                    <a:pt x="801" y="31"/>
                    <a:pt x="775" y="39"/>
                    <a:pt x="759" y="50"/>
                  </a:cubicBezTo>
                  <a:cubicBezTo>
                    <a:pt x="746" y="60"/>
                    <a:pt x="741" y="71"/>
                    <a:pt x="734" y="84"/>
                  </a:cubicBezTo>
                  <a:cubicBezTo>
                    <a:pt x="725" y="98"/>
                    <a:pt x="734" y="107"/>
                    <a:pt x="732" y="118"/>
                  </a:cubicBezTo>
                  <a:cubicBezTo>
                    <a:pt x="728" y="139"/>
                    <a:pt x="738" y="162"/>
                    <a:pt x="754" y="177"/>
                  </a:cubicBezTo>
                  <a:cubicBezTo>
                    <a:pt x="765" y="186"/>
                    <a:pt x="776" y="189"/>
                    <a:pt x="789" y="194"/>
                  </a:cubicBezTo>
                  <a:cubicBezTo>
                    <a:pt x="806" y="201"/>
                    <a:pt x="817" y="193"/>
                    <a:pt x="832" y="194"/>
                  </a:cubicBezTo>
                  <a:close/>
                  <a:moveTo>
                    <a:pt x="604" y="410"/>
                  </a:moveTo>
                  <a:cubicBezTo>
                    <a:pt x="622" y="409"/>
                    <a:pt x="642" y="381"/>
                    <a:pt x="637" y="365"/>
                  </a:cubicBezTo>
                  <a:cubicBezTo>
                    <a:pt x="636" y="361"/>
                    <a:pt x="637" y="358"/>
                    <a:pt x="638" y="354"/>
                  </a:cubicBezTo>
                  <a:cubicBezTo>
                    <a:pt x="638" y="346"/>
                    <a:pt x="640" y="338"/>
                    <a:pt x="638" y="330"/>
                  </a:cubicBezTo>
                  <a:cubicBezTo>
                    <a:pt x="635" y="318"/>
                    <a:pt x="640" y="311"/>
                    <a:pt x="650" y="312"/>
                  </a:cubicBezTo>
                  <a:cubicBezTo>
                    <a:pt x="674" y="315"/>
                    <a:pt x="677" y="292"/>
                    <a:pt x="689" y="281"/>
                  </a:cubicBezTo>
                  <a:cubicBezTo>
                    <a:pt x="691" y="279"/>
                    <a:pt x="689" y="268"/>
                    <a:pt x="686" y="266"/>
                  </a:cubicBezTo>
                  <a:cubicBezTo>
                    <a:pt x="673" y="257"/>
                    <a:pt x="669" y="225"/>
                    <a:pt x="641" y="244"/>
                  </a:cubicBezTo>
                  <a:cubicBezTo>
                    <a:pt x="639" y="245"/>
                    <a:pt x="635" y="241"/>
                    <a:pt x="632" y="241"/>
                  </a:cubicBezTo>
                  <a:cubicBezTo>
                    <a:pt x="625" y="240"/>
                    <a:pt x="618" y="241"/>
                    <a:pt x="611" y="240"/>
                  </a:cubicBezTo>
                  <a:cubicBezTo>
                    <a:pt x="606" y="240"/>
                    <a:pt x="601" y="240"/>
                    <a:pt x="596" y="240"/>
                  </a:cubicBezTo>
                  <a:cubicBezTo>
                    <a:pt x="579" y="240"/>
                    <a:pt x="563" y="239"/>
                    <a:pt x="546" y="239"/>
                  </a:cubicBezTo>
                  <a:cubicBezTo>
                    <a:pt x="544" y="239"/>
                    <a:pt x="541" y="242"/>
                    <a:pt x="539" y="244"/>
                  </a:cubicBezTo>
                  <a:cubicBezTo>
                    <a:pt x="533" y="251"/>
                    <a:pt x="526" y="258"/>
                    <a:pt x="521" y="267"/>
                  </a:cubicBezTo>
                  <a:cubicBezTo>
                    <a:pt x="519" y="271"/>
                    <a:pt x="518" y="279"/>
                    <a:pt x="520" y="283"/>
                  </a:cubicBezTo>
                  <a:cubicBezTo>
                    <a:pt x="525" y="292"/>
                    <a:pt x="533" y="307"/>
                    <a:pt x="539" y="307"/>
                  </a:cubicBezTo>
                  <a:cubicBezTo>
                    <a:pt x="570" y="309"/>
                    <a:pt x="572" y="326"/>
                    <a:pt x="568" y="350"/>
                  </a:cubicBezTo>
                  <a:cubicBezTo>
                    <a:pt x="567" y="355"/>
                    <a:pt x="571" y="361"/>
                    <a:pt x="570" y="365"/>
                  </a:cubicBezTo>
                  <a:cubicBezTo>
                    <a:pt x="565" y="382"/>
                    <a:pt x="587" y="410"/>
                    <a:pt x="604" y="410"/>
                  </a:cubicBezTo>
                  <a:close/>
                  <a:moveTo>
                    <a:pt x="356" y="316"/>
                  </a:moveTo>
                  <a:cubicBezTo>
                    <a:pt x="358" y="314"/>
                    <a:pt x="360" y="312"/>
                    <a:pt x="362" y="311"/>
                  </a:cubicBezTo>
                  <a:cubicBezTo>
                    <a:pt x="373" y="313"/>
                    <a:pt x="384" y="314"/>
                    <a:pt x="375" y="332"/>
                  </a:cubicBezTo>
                  <a:cubicBezTo>
                    <a:pt x="373" y="337"/>
                    <a:pt x="375" y="345"/>
                    <a:pt x="375" y="351"/>
                  </a:cubicBezTo>
                  <a:cubicBezTo>
                    <a:pt x="375" y="357"/>
                    <a:pt x="377" y="362"/>
                    <a:pt x="376" y="367"/>
                  </a:cubicBezTo>
                  <a:cubicBezTo>
                    <a:pt x="372" y="383"/>
                    <a:pt x="397" y="412"/>
                    <a:pt x="413" y="409"/>
                  </a:cubicBezTo>
                  <a:cubicBezTo>
                    <a:pt x="417" y="409"/>
                    <a:pt x="420" y="407"/>
                    <a:pt x="422" y="405"/>
                  </a:cubicBezTo>
                  <a:cubicBezTo>
                    <a:pt x="432" y="392"/>
                    <a:pt x="461" y="387"/>
                    <a:pt x="442" y="360"/>
                  </a:cubicBezTo>
                  <a:cubicBezTo>
                    <a:pt x="441" y="359"/>
                    <a:pt x="445" y="356"/>
                    <a:pt x="445" y="353"/>
                  </a:cubicBezTo>
                  <a:cubicBezTo>
                    <a:pt x="445" y="345"/>
                    <a:pt x="447" y="337"/>
                    <a:pt x="445" y="329"/>
                  </a:cubicBezTo>
                  <a:cubicBezTo>
                    <a:pt x="442" y="317"/>
                    <a:pt x="447" y="312"/>
                    <a:pt x="458" y="311"/>
                  </a:cubicBezTo>
                  <a:cubicBezTo>
                    <a:pt x="470" y="310"/>
                    <a:pt x="495" y="290"/>
                    <a:pt x="497" y="279"/>
                  </a:cubicBezTo>
                  <a:cubicBezTo>
                    <a:pt x="497" y="275"/>
                    <a:pt x="497" y="268"/>
                    <a:pt x="494" y="266"/>
                  </a:cubicBezTo>
                  <a:cubicBezTo>
                    <a:pt x="480" y="256"/>
                    <a:pt x="477" y="225"/>
                    <a:pt x="448" y="244"/>
                  </a:cubicBezTo>
                  <a:cubicBezTo>
                    <a:pt x="447" y="245"/>
                    <a:pt x="443" y="242"/>
                    <a:pt x="440" y="241"/>
                  </a:cubicBezTo>
                  <a:cubicBezTo>
                    <a:pt x="434" y="240"/>
                    <a:pt x="428" y="238"/>
                    <a:pt x="423" y="239"/>
                  </a:cubicBezTo>
                  <a:cubicBezTo>
                    <a:pt x="406" y="240"/>
                    <a:pt x="388" y="249"/>
                    <a:pt x="375" y="243"/>
                  </a:cubicBezTo>
                  <a:cubicBezTo>
                    <a:pt x="352" y="233"/>
                    <a:pt x="344" y="244"/>
                    <a:pt x="336" y="259"/>
                  </a:cubicBezTo>
                  <a:cubicBezTo>
                    <a:pt x="331" y="266"/>
                    <a:pt x="325" y="277"/>
                    <a:pt x="327" y="282"/>
                  </a:cubicBezTo>
                  <a:cubicBezTo>
                    <a:pt x="335" y="295"/>
                    <a:pt x="346" y="305"/>
                    <a:pt x="356" y="316"/>
                  </a:cubicBezTo>
                  <a:close/>
                  <a:moveTo>
                    <a:pt x="453" y="197"/>
                  </a:moveTo>
                  <a:cubicBezTo>
                    <a:pt x="454" y="195"/>
                    <a:pt x="454" y="193"/>
                    <a:pt x="455" y="192"/>
                  </a:cubicBezTo>
                  <a:cubicBezTo>
                    <a:pt x="467" y="208"/>
                    <a:pt x="480" y="204"/>
                    <a:pt x="492" y="191"/>
                  </a:cubicBezTo>
                  <a:cubicBezTo>
                    <a:pt x="506" y="204"/>
                    <a:pt x="518" y="206"/>
                    <a:pt x="527" y="187"/>
                  </a:cubicBezTo>
                  <a:cubicBezTo>
                    <a:pt x="528" y="185"/>
                    <a:pt x="531" y="184"/>
                    <a:pt x="532" y="181"/>
                  </a:cubicBezTo>
                  <a:cubicBezTo>
                    <a:pt x="536" y="173"/>
                    <a:pt x="545" y="161"/>
                    <a:pt x="543" y="158"/>
                  </a:cubicBezTo>
                  <a:cubicBezTo>
                    <a:pt x="533" y="146"/>
                    <a:pt x="520" y="135"/>
                    <a:pt x="507" y="128"/>
                  </a:cubicBezTo>
                  <a:cubicBezTo>
                    <a:pt x="500" y="124"/>
                    <a:pt x="489" y="127"/>
                    <a:pt x="480" y="127"/>
                  </a:cubicBezTo>
                  <a:cubicBezTo>
                    <a:pt x="468" y="126"/>
                    <a:pt x="461" y="123"/>
                    <a:pt x="468" y="108"/>
                  </a:cubicBezTo>
                  <a:cubicBezTo>
                    <a:pt x="471" y="103"/>
                    <a:pt x="469" y="95"/>
                    <a:pt x="468" y="88"/>
                  </a:cubicBezTo>
                  <a:cubicBezTo>
                    <a:pt x="468" y="83"/>
                    <a:pt x="466" y="78"/>
                    <a:pt x="467" y="74"/>
                  </a:cubicBezTo>
                  <a:cubicBezTo>
                    <a:pt x="472" y="58"/>
                    <a:pt x="450" y="29"/>
                    <a:pt x="432" y="30"/>
                  </a:cubicBezTo>
                  <a:cubicBezTo>
                    <a:pt x="430" y="31"/>
                    <a:pt x="426" y="31"/>
                    <a:pt x="425" y="33"/>
                  </a:cubicBezTo>
                  <a:cubicBezTo>
                    <a:pt x="416" y="47"/>
                    <a:pt x="384" y="51"/>
                    <a:pt x="403" y="79"/>
                  </a:cubicBezTo>
                  <a:cubicBezTo>
                    <a:pt x="403" y="80"/>
                    <a:pt x="402" y="82"/>
                    <a:pt x="401" y="84"/>
                  </a:cubicBezTo>
                  <a:cubicBezTo>
                    <a:pt x="400" y="94"/>
                    <a:pt x="398" y="104"/>
                    <a:pt x="397" y="112"/>
                  </a:cubicBezTo>
                  <a:cubicBezTo>
                    <a:pt x="399" y="126"/>
                    <a:pt x="400" y="136"/>
                    <a:pt x="401" y="146"/>
                  </a:cubicBezTo>
                  <a:cubicBezTo>
                    <a:pt x="401" y="149"/>
                    <a:pt x="403" y="153"/>
                    <a:pt x="401" y="155"/>
                  </a:cubicBezTo>
                  <a:cubicBezTo>
                    <a:pt x="382" y="184"/>
                    <a:pt x="417" y="184"/>
                    <a:pt x="426" y="197"/>
                  </a:cubicBezTo>
                  <a:cubicBezTo>
                    <a:pt x="429" y="201"/>
                    <a:pt x="444" y="197"/>
                    <a:pt x="453" y="197"/>
                  </a:cubicBezTo>
                  <a:close/>
                  <a:moveTo>
                    <a:pt x="659" y="192"/>
                  </a:moveTo>
                  <a:cubicBezTo>
                    <a:pt x="678" y="203"/>
                    <a:pt x="711" y="187"/>
                    <a:pt x="713" y="166"/>
                  </a:cubicBezTo>
                  <a:cubicBezTo>
                    <a:pt x="713" y="163"/>
                    <a:pt x="712" y="156"/>
                    <a:pt x="710" y="155"/>
                  </a:cubicBezTo>
                  <a:cubicBezTo>
                    <a:pt x="695" y="147"/>
                    <a:pt x="692" y="119"/>
                    <a:pt x="665" y="128"/>
                  </a:cubicBezTo>
                  <a:cubicBezTo>
                    <a:pt x="657" y="131"/>
                    <a:pt x="634" y="133"/>
                    <a:pt x="635" y="117"/>
                  </a:cubicBezTo>
                  <a:cubicBezTo>
                    <a:pt x="636" y="103"/>
                    <a:pt x="631" y="88"/>
                    <a:pt x="635" y="79"/>
                  </a:cubicBezTo>
                  <a:cubicBezTo>
                    <a:pt x="643" y="57"/>
                    <a:pt x="633" y="48"/>
                    <a:pt x="618" y="39"/>
                  </a:cubicBezTo>
                  <a:cubicBezTo>
                    <a:pt x="611" y="35"/>
                    <a:pt x="596" y="31"/>
                    <a:pt x="594" y="33"/>
                  </a:cubicBezTo>
                  <a:cubicBezTo>
                    <a:pt x="585" y="45"/>
                    <a:pt x="561" y="47"/>
                    <a:pt x="567" y="72"/>
                  </a:cubicBezTo>
                  <a:cubicBezTo>
                    <a:pt x="571" y="88"/>
                    <a:pt x="569" y="105"/>
                    <a:pt x="569" y="121"/>
                  </a:cubicBezTo>
                  <a:cubicBezTo>
                    <a:pt x="568" y="138"/>
                    <a:pt x="566" y="155"/>
                    <a:pt x="567" y="172"/>
                  </a:cubicBezTo>
                  <a:cubicBezTo>
                    <a:pt x="567" y="176"/>
                    <a:pt x="572" y="181"/>
                    <a:pt x="576" y="183"/>
                  </a:cubicBezTo>
                  <a:cubicBezTo>
                    <a:pt x="590" y="191"/>
                    <a:pt x="602" y="212"/>
                    <a:pt x="622" y="194"/>
                  </a:cubicBezTo>
                  <a:cubicBezTo>
                    <a:pt x="623" y="193"/>
                    <a:pt x="626" y="195"/>
                    <a:pt x="627" y="196"/>
                  </a:cubicBezTo>
                  <a:cubicBezTo>
                    <a:pt x="639" y="205"/>
                    <a:pt x="649" y="203"/>
                    <a:pt x="659" y="192"/>
                  </a:cubicBezTo>
                  <a:close/>
                  <a:moveTo>
                    <a:pt x="259" y="237"/>
                  </a:moveTo>
                  <a:cubicBezTo>
                    <a:pt x="248" y="248"/>
                    <a:pt x="237" y="259"/>
                    <a:pt x="227" y="269"/>
                  </a:cubicBezTo>
                  <a:cubicBezTo>
                    <a:pt x="225" y="271"/>
                    <a:pt x="226" y="275"/>
                    <a:pt x="227" y="277"/>
                  </a:cubicBezTo>
                  <a:cubicBezTo>
                    <a:pt x="232" y="285"/>
                    <a:pt x="235" y="292"/>
                    <a:pt x="226" y="299"/>
                  </a:cubicBezTo>
                  <a:cubicBezTo>
                    <a:pt x="224" y="301"/>
                    <a:pt x="223" y="308"/>
                    <a:pt x="225" y="310"/>
                  </a:cubicBezTo>
                  <a:cubicBezTo>
                    <a:pt x="232" y="320"/>
                    <a:pt x="232" y="328"/>
                    <a:pt x="225" y="337"/>
                  </a:cubicBezTo>
                  <a:cubicBezTo>
                    <a:pt x="223" y="339"/>
                    <a:pt x="226" y="345"/>
                    <a:pt x="227" y="349"/>
                  </a:cubicBezTo>
                  <a:cubicBezTo>
                    <a:pt x="227" y="356"/>
                    <a:pt x="227" y="362"/>
                    <a:pt x="228" y="369"/>
                  </a:cubicBezTo>
                  <a:cubicBezTo>
                    <a:pt x="229" y="375"/>
                    <a:pt x="228" y="385"/>
                    <a:pt x="232" y="388"/>
                  </a:cubicBezTo>
                  <a:cubicBezTo>
                    <a:pt x="242" y="395"/>
                    <a:pt x="255" y="405"/>
                    <a:pt x="266" y="404"/>
                  </a:cubicBezTo>
                  <a:cubicBezTo>
                    <a:pt x="276" y="404"/>
                    <a:pt x="286" y="391"/>
                    <a:pt x="293" y="382"/>
                  </a:cubicBezTo>
                  <a:cubicBezTo>
                    <a:pt x="295" y="379"/>
                    <a:pt x="290" y="369"/>
                    <a:pt x="289" y="362"/>
                  </a:cubicBezTo>
                  <a:cubicBezTo>
                    <a:pt x="289" y="360"/>
                    <a:pt x="291" y="356"/>
                    <a:pt x="291" y="353"/>
                  </a:cubicBezTo>
                  <a:cubicBezTo>
                    <a:pt x="292" y="335"/>
                    <a:pt x="293" y="317"/>
                    <a:pt x="294" y="300"/>
                  </a:cubicBezTo>
                  <a:cubicBezTo>
                    <a:pt x="294" y="297"/>
                    <a:pt x="291" y="295"/>
                    <a:pt x="290" y="293"/>
                  </a:cubicBezTo>
                  <a:cubicBezTo>
                    <a:pt x="289" y="290"/>
                    <a:pt x="289" y="286"/>
                    <a:pt x="290" y="284"/>
                  </a:cubicBezTo>
                  <a:cubicBezTo>
                    <a:pt x="299" y="274"/>
                    <a:pt x="297" y="264"/>
                    <a:pt x="287" y="257"/>
                  </a:cubicBezTo>
                  <a:cubicBezTo>
                    <a:pt x="279" y="250"/>
                    <a:pt x="270" y="245"/>
                    <a:pt x="259" y="237"/>
                  </a:cubicBezTo>
                  <a:close/>
                  <a:moveTo>
                    <a:pt x="179" y="224"/>
                  </a:moveTo>
                  <a:cubicBezTo>
                    <a:pt x="190" y="231"/>
                    <a:pt x="201" y="238"/>
                    <a:pt x="212" y="245"/>
                  </a:cubicBezTo>
                  <a:cubicBezTo>
                    <a:pt x="225" y="235"/>
                    <a:pt x="238" y="225"/>
                    <a:pt x="252" y="214"/>
                  </a:cubicBezTo>
                  <a:cubicBezTo>
                    <a:pt x="242" y="206"/>
                    <a:pt x="233" y="199"/>
                    <a:pt x="223" y="192"/>
                  </a:cubicBezTo>
                  <a:cubicBezTo>
                    <a:pt x="208" y="203"/>
                    <a:pt x="194" y="213"/>
                    <a:pt x="179" y="224"/>
                  </a:cubicBezTo>
                  <a:close/>
                  <a:moveTo>
                    <a:pt x="758" y="219"/>
                  </a:moveTo>
                  <a:cubicBezTo>
                    <a:pt x="751" y="209"/>
                    <a:pt x="747" y="203"/>
                    <a:pt x="742" y="198"/>
                  </a:cubicBezTo>
                  <a:cubicBezTo>
                    <a:pt x="734" y="190"/>
                    <a:pt x="726" y="187"/>
                    <a:pt x="716" y="197"/>
                  </a:cubicBezTo>
                  <a:cubicBezTo>
                    <a:pt x="707" y="207"/>
                    <a:pt x="696" y="217"/>
                    <a:pt x="684" y="228"/>
                  </a:cubicBezTo>
                  <a:cubicBezTo>
                    <a:pt x="687" y="231"/>
                    <a:pt x="691" y="236"/>
                    <a:pt x="696" y="243"/>
                  </a:cubicBezTo>
                  <a:cubicBezTo>
                    <a:pt x="710" y="220"/>
                    <a:pt x="731" y="216"/>
                    <a:pt x="758" y="219"/>
                  </a:cubicBezTo>
                  <a:close/>
                  <a:moveTo>
                    <a:pt x="94" y="220"/>
                  </a:moveTo>
                  <a:cubicBezTo>
                    <a:pt x="115" y="245"/>
                    <a:pt x="125" y="244"/>
                    <a:pt x="149" y="217"/>
                  </a:cubicBezTo>
                  <a:cubicBezTo>
                    <a:pt x="127" y="189"/>
                    <a:pt x="118" y="189"/>
                    <a:pt x="94" y="220"/>
                  </a:cubicBezTo>
                  <a:close/>
                  <a:moveTo>
                    <a:pt x="578" y="218"/>
                  </a:moveTo>
                  <a:cubicBezTo>
                    <a:pt x="578" y="216"/>
                    <a:pt x="578" y="214"/>
                    <a:pt x="579" y="212"/>
                  </a:cubicBezTo>
                  <a:cubicBezTo>
                    <a:pt x="569" y="206"/>
                    <a:pt x="560" y="200"/>
                    <a:pt x="553" y="195"/>
                  </a:cubicBezTo>
                  <a:cubicBezTo>
                    <a:pt x="542" y="204"/>
                    <a:pt x="534" y="214"/>
                    <a:pt x="524" y="218"/>
                  </a:cubicBezTo>
                  <a:cubicBezTo>
                    <a:pt x="514" y="222"/>
                    <a:pt x="502" y="222"/>
                    <a:pt x="488" y="223"/>
                  </a:cubicBezTo>
                  <a:cubicBezTo>
                    <a:pt x="495" y="232"/>
                    <a:pt x="501" y="239"/>
                    <a:pt x="509" y="249"/>
                  </a:cubicBezTo>
                  <a:cubicBezTo>
                    <a:pt x="523" y="218"/>
                    <a:pt x="550" y="216"/>
                    <a:pt x="578" y="218"/>
                  </a:cubicBezTo>
                  <a:close/>
                  <a:moveTo>
                    <a:pt x="284" y="219"/>
                  </a:moveTo>
                  <a:cubicBezTo>
                    <a:pt x="284" y="222"/>
                    <a:pt x="283" y="224"/>
                    <a:pt x="282" y="226"/>
                  </a:cubicBezTo>
                  <a:cubicBezTo>
                    <a:pt x="293" y="233"/>
                    <a:pt x="303" y="240"/>
                    <a:pt x="315" y="248"/>
                  </a:cubicBezTo>
                  <a:cubicBezTo>
                    <a:pt x="321" y="240"/>
                    <a:pt x="327" y="232"/>
                    <a:pt x="333" y="223"/>
                  </a:cubicBezTo>
                  <a:cubicBezTo>
                    <a:pt x="314" y="222"/>
                    <a:pt x="299" y="220"/>
                    <a:pt x="284" y="219"/>
                  </a:cubicBezTo>
                  <a:close/>
                  <a:moveTo>
                    <a:pt x="407" y="218"/>
                  </a:moveTo>
                  <a:cubicBezTo>
                    <a:pt x="408" y="216"/>
                    <a:pt x="409" y="214"/>
                    <a:pt x="410" y="212"/>
                  </a:cubicBezTo>
                  <a:cubicBezTo>
                    <a:pt x="403" y="208"/>
                    <a:pt x="395" y="200"/>
                    <a:pt x="388" y="200"/>
                  </a:cubicBezTo>
                  <a:cubicBezTo>
                    <a:pt x="381" y="200"/>
                    <a:pt x="375" y="209"/>
                    <a:pt x="368" y="214"/>
                  </a:cubicBezTo>
                  <a:cubicBezTo>
                    <a:pt x="369" y="215"/>
                    <a:pt x="370" y="217"/>
                    <a:pt x="371" y="218"/>
                  </a:cubicBezTo>
                  <a:cubicBezTo>
                    <a:pt x="383" y="218"/>
                    <a:pt x="395" y="218"/>
                    <a:pt x="407" y="218"/>
                  </a:cubicBezTo>
                  <a:close/>
                  <a:moveTo>
                    <a:pt x="816" y="224"/>
                  </a:moveTo>
                  <a:cubicBezTo>
                    <a:pt x="802" y="222"/>
                    <a:pt x="792" y="220"/>
                    <a:pt x="777" y="218"/>
                  </a:cubicBezTo>
                  <a:cubicBezTo>
                    <a:pt x="786" y="230"/>
                    <a:pt x="792" y="238"/>
                    <a:pt x="799" y="248"/>
                  </a:cubicBezTo>
                  <a:cubicBezTo>
                    <a:pt x="802" y="243"/>
                    <a:pt x="804" y="241"/>
                    <a:pt x="806" y="238"/>
                  </a:cubicBezTo>
                  <a:cubicBezTo>
                    <a:pt x="809" y="234"/>
                    <a:pt x="811" y="231"/>
                    <a:pt x="816" y="224"/>
                  </a:cubicBezTo>
                  <a:close/>
                  <a:moveTo>
                    <a:pt x="374" y="94"/>
                  </a:moveTo>
                  <a:cubicBezTo>
                    <a:pt x="357" y="106"/>
                    <a:pt x="357" y="124"/>
                    <a:pt x="374" y="133"/>
                  </a:cubicBezTo>
                  <a:cubicBezTo>
                    <a:pt x="374" y="120"/>
                    <a:pt x="374" y="109"/>
                    <a:pt x="374" y="94"/>
                  </a:cubicBezTo>
                  <a:close/>
                </a:path>
              </a:pathLst>
            </a:custGeom>
            <a:solidFill>
              <a:srgbClr val="FFB1B4"/>
            </a:solidFill>
            <a:ln>
              <a:noFill/>
            </a:ln>
          </p:spPr>
          <p:txBody>
            <a:bodyPr vert="horz" wrap="square" lIns="91440" tIns="45720" rIns="91440" bIns="45720" numCol="1" anchor="t" anchorCtr="0" compatLnSpc="1">
              <a:prstTxWarp prst="textNoShape">
                <a:avLst/>
              </a:prstTxWarp>
            </a:bodyPr>
            <a:lstStyle/>
            <a:p>
              <a:endParaRPr lang="es-AR"/>
            </a:p>
          </p:txBody>
        </p:sp>
        <p:sp>
          <p:nvSpPr>
            <p:cNvPr id="5" name="Freeform 6"/>
            <p:cNvSpPr>
              <a:spLocks/>
            </p:cNvSpPr>
            <p:nvPr/>
          </p:nvSpPr>
          <p:spPr bwMode="auto">
            <a:xfrm>
              <a:off x="3819525" y="1011238"/>
              <a:ext cx="173038" cy="396875"/>
            </a:xfrm>
            <a:custGeom>
              <a:avLst/>
              <a:gdLst>
                <a:gd name="T0" fmla="*/ 46 w 46"/>
                <a:gd name="T1" fmla="*/ 31 h 105"/>
                <a:gd name="T2" fmla="*/ 44 w 46"/>
                <a:gd name="T3" fmla="*/ 75 h 105"/>
                <a:gd name="T4" fmla="*/ 37 w 46"/>
                <a:gd name="T5" fmla="*/ 93 h 105"/>
                <a:gd name="T6" fmla="*/ 19 w 46"/>
                <a:gd name="T7" fmla="*/ 103 h 105"/>
                <a:gd name="T8" fmla="*/ 2 w 46"/>
                <a:gd name="T9" fmla="*/ 79 h 105"/>
                <a:gd name="T10" fmla="*/ 5 w 46"/>
                <a:gd name="T11" fmla="*/ 34 h 105"/>
                <a:gd name="T12" fmla="*/ 14 w 46"/>
                <a:gd name="T13" fmla="*/ 6 h 105"/>
                <a:gd name="T14" fmla="*/ 29 w 46"/>
                <a:gd name="T15" fmla="*/ 2 h 105"/>
                <a:gd name="T16" fmla="*/ 46 w 46"/>
                <a:gd name="T17" fmla="*/ 26 h 105"/>
                <a:gd name="T18" fmla="*/ 44 w 46"/>
                <a:gd name="T19" fmla="*/ 31 h 105"/>
                <a:gd name="T20" fmla="*/ 46 w 46"/>
                <a:gd name="T21" fmla="*/ 31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105">
                  <a:moveTo>
                    <a:pt x="46" y="31"/>
                  </a:moveTo>
                  <a:cubicBezTo>
                    <a:pt x="46" y="46"/>
                    <a:pt x="45" y="60"/>
                    <a:pt x="44" y="75"/>
                  </a:cubicBezTo>
                  <a:cubicBezTo>
                    <a:pt x="43" y="81"/>
                    <a:pt x="41" y="88"/>
                    <a:pt x="37" y="93"/>
                  </a:cubicBezTo>
                  <a:cubicBezTo>
                    <a:pt x="33" y="98"/>
                    <a:pt x="21" y="105"/>
                    <a:pt x="19" y="103"/>
                  </a:cubicBezTo>
                  <a:cubicBezTo>
                    <a:pt x="12" y="97"/>
                    <a:pt x="4" y="88"/>
                    <a:pt x="2" y="79"/>
                  </a:cubicBezTo>
                  <a:cubicBezTo>
                    <a:pt x="0" y="64"/>
                    <a:pt x="3" y="49"/>
                    <a:pt x="5" y="34"/>
                  </a:cubicBezTo>
                  <a:cubicBezTo>
                    <a:pt x="6" y="24"/>
                    <a:pt x="9" y="14"/>
                    <a:pt x="14" y="6"/>
                  </a:cubicBezTo>
                  <a:cubicBezTo>
                    <a:pt x="16" y="3"/>
                    <a:pt x="27" y="0"/>
                    <a:pt x="29" y="2"/>
                  </a:cubicBezTo>
                  <a:cubicBezTo>
                    <a:pt x="36" y="9"/>
                    <a:pt x="41" y="17"/>
                    <a:pt x="46" y="26"/>
                  </a:cubicBezTo>
                  <a:cubicBezTo>
                    <a:pt x="46" y="27"/>
                    <a:pt x="45" y="29"/>
                    <a:pt x="44" y="31"/>
                  </a:cubicBezTo>
                  <a:cubicBezTo>
                    <a:pt x="45" y="31"/>
                    <a:pt x="46" y="31"/>
                    <a:pt x="46" y="31"/>
                  </a:cubicBezTo>
                  <a:close/>
                </a:path>
              </a:pathLst>
            </a:custGeom>
            <a:solidFill>
              <a:srgbClr val="FFB1B4"/>
            </a:solidFill>
            <a:ln>
              <a:noFill/>
            </a:ln>
          </p:spPr>
          <p:txBody>
            <a:bodyPr vert="horz" wrap="square" lIns="91440" tIns="45720" rIns="91440" bIns="45720" numCol="1" anchor="t" anchorCtr="0" compatLnSpc="1">
              <a:prstTxWarp prst="textNoShape">
                <a:avLst/>
              </a:prstTxWarp>
            </a:bodyPr>
            <a:lstStyle/>
            <a:p>
              <a:endParaRPr lang="es-AR"/>
            </a:p>
          </p:txBody>
        </p:sp>
      </p:grpSp>
      <p:pic>
        <p:nvPicPr>
          <p:cNvPr id="2" name="Imagen 1"/>
          <p:cNvPicPr>
            <a:picLocks noChangeAspect="1"/>
          </p:cNvPicPr>
          <p:nvPr/>
        </p:nvPicPr>
        <p:blipFill>
          <a:blip r:embed="rId4"/>
          <a:stretch>
            <a:fillRect/>
          </a:stretch>
        </p:blipFill>
        <p:spPr>
          <a:xfrm>
            <a:off x="6369674" y="2887441"/>
            <a:ext cx="1792074" cy="2017088"/>
          </a:xfrm>
          <a:prstGeom prst="rect">
            <a:avLst/>
          </a:prstGeom>
        </p:spPr>
      </p:pic>
      <p:pic>
        <p:nvPicPr>
          <p:cNvPr id="6" name="Imagen 5"/>
          <p:cNvPicPr>
            <a:picLocks noChangeAspect="1"/>
          </p:cNvPicPr>
          <p:nvPr/>
        </p:nvPicPr>
        <p:blipFill>
          <a:blip r:embed="rId5"/>
          <a:stretch>
            <a:fillRect/>
          </a:stretch>
        </p:blipFill>
        <p:spPr>
          <a:xfrm>
            <a:off x="1865784" y="174300"/>
            <a:ext cx="3070282" cy="2082239"/>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65"/>
        <p:cNvGrpSpPr/>
        <p:nvPr/>
      </p:nvGrpSpPr>
      <p:grpSpPr>
        <a:xfrm>
          <a:off x="0" y="0"/>
          <a:ext cx="0" cy="0"/>
          <a:chOff x="0" y="0"/>
          <a:chExt cx="0" cy="0"/>
        </a:xfrm>
      </p:grpSpPr>
      <p:sp>
        <p:nvSpPr>
          <p:cNvPr id="2266" name="Google Shape;2266;p49"/>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What sets</a:t>
            </a:r>
            <a:r>
              <a:rPr lang="en">
                <a:solidFill>
                  <a:schemeClr val="lt1"/>
                </a:solidFill>
              </a:rPr>
              <a:t> us apart ?</a:t>
            </a:r>
            <a:endParaRPr>
              <a:solidFill>
                <a:schemeClr val="lt1"/>
              </a:solidFill>
            </a:endParaRPr>
          </a:p>
        </p:txBody>
      </p:sp>
      <p:sp>
        <p:nvSpPr>
          <p:cNvPr id="2267" name="Google Shape;2267;p49"/>
          <p:cNvSpPr txBox="1">
            <a:spLocks noGrp="1"/>
          </p:cNvSpPr>
          <p:nvPr>
            <p:ph type="body" idx="1"/>
          </p:nvPr>
        </p:nvSpPr>
        <p:spPr>
          <a:xfrm>
            <a:off x="1307254" y="1705550"/>
            <a:ext cx="4452900" cy="2353500"/>
          </a:xfrm>
          <a:prstGeom prst="rect">
            <a:avLst/>
          </a:prstGeom>
        </p:spPr>
        <p:txBody>
          <a:bodyPr spcFirstLastPara="1" wrap="square" lIns="114300" tIns="91425" rIns="91425" bIns="91425" anchor="ctr" anchorCtr="0">
            <a:noAutofit/>
          </a:bodyPr>
          <a:lstStyle/>
          <a:p>
            <a:pPr marL="457200" lvl="0" indent="-317500" algn="l" rtl="0">
              <a:spcBef>
                <a:spcPts val="0"/>
              </a:spcBef>
              <a:spcAft>
                <a:spcPts val="0"/>
              </a:spcAft>
              <a:buClr>
                <a:schemeClr val="dk1"/>
              </a:buClr>
              <a:buSzPts val="1400"/>
              <a:buFont typeface="Roboto"/>
              <a:buChar char="●"/>
            </a:pPr>
            <a:r>
              <a:rPr lang="en" dirty="0">
                <a:solidFill>
                  <a:schemeClr val="accent2"/>
                </a:solidFill>
              </a:rPr>
              <a:t>You can state one of you qualities here</a:t>
            </a:r>
            <a:endParaRPr dirty="0">
              <a:solidFill>
                <a:schemeClr val="accent2"/>
              </a:solidFill>
            </a:endParaRPr>
          </a:p>
          <a:p>
            <a:pPr marL="457200" lvl="0" indent="-317500" algn="l" rtl="0">
              <a:spcBef>
                <a:spcPts val="1000"/>
              </a:spcBef>
              <a:spcAft>
                <a:spcPts val="0"/>
              </a:spcAft>
              <a:buClr>
                <a:schemeClr val="lt1"/>
              </a:buClr>
              <a:buSzPts val="1400"/>
              <a:buFont typeface="Roboto"/>
              <a:buChar char="●"/>
            </a:pPr>
            <a:r>
              <a:rPr lang="en" dirty="0">
                <a:solidFill>
                  <a:schemeClr val="accent2"/>
                </a:solidFill>
              </a:rPr>
              <a:t>You can state one of you qualities here</a:t>
            </a:r>
            <a:endParaRPr dirty="0">
              <a:solidFill>
                <a:schemeClr val="accent2"/>
              </a:solidFill>
            </a:endParaRPr>
          </a:p>
          <a:p>
            <a:pPr marL="457200" lvl="0" indent="-317500" algn="l" rtl="0">
              <a:spcBef>
                <a:spcPts val="1000"/>
              </a:spcBef>
              <a:spcAft>
                <a:spcPts val="0"/>
              </a:spcAft>
              <a:buClr>
                <a:schemeClr val="dk1"/>
              </a:buClr>
              <a:buSzPts val="1400"/>
              <a:buFont typeface="Roboto"/>
              <a:buChar char="●"/>
            </a:pPr>
            <a:r>
              <a:rPr lang="en" dirty="0">
                <a:solidFill>
                  <a:schemeClr val="accent2"/>
                </a:solidFill>
              </a:rPr>
              <a:t>You can state one of you qualities here</a:t>
            </a:r>
            <a:endParaRPr dirty="0">
              <a:solidFill>
                <a:schemeClr val="accent2"/>
              </a:solidFill>
            </a:endParaRPr>
          </a:p>
          <a:p>
            <a:pPr marL="457200" lvl="0" indent="-317500" algn="l" rtl="0">
              <a:spcBef>
                <a:spcPts val="1000"/>
              </a:spcBef>
              <a:spcAft>
                <a:spcPts val="0"/>
              </a:spcAft>
              <a:buClr>
                <a:schemeClr val="lt1"/>
              </a:buClr>
              <a:buSzPts val="1400"/>
              <a:buFont typeface="Roboto"/>
              <a:buChar char="●"/>
            </a:pPr>
            <a:r>
              <a:rPr lang="en" dirty="0">
                <a:solidFill>
                  <a:schemeClr val="accent2"/>
                </a:solidFill>
              </a:rPr>
              <a:t>You can state one of you qualities here</a:t>
            </a:r>
            <a:endParaRPr dirty="0">
              <a:solidFill>
                <a:schemeClr val="accent2"/>
              </a:solidFill>
            </a:endParaRPr>
          </a:p>
          <a:p>
            <a:pPr marL="457200" lvl="0" indent="-317500" algn="l" rtl="0">
              <a:spcBef>
                <a:spcPts val="1000"/>
              </a:spcBef>
              <a:spcAft>
                <a:spcPts val="0"/>
              </a:spcAft>
              <a:buClr>
                <a:schemeClr val="dk1"/>
              </a:buClr>
              <a:buSzPts val="1400"/>
              <a:buFont typeface="Roboto"/>
              <a:buChar char="●"/>
            </a:pPr>
            <a:r>
              <a:rPr lang="en" dirty="0">
                <a:solidFill>
                  <a:schemeClr val="accent2"/>
                </a:solidFill>
              </a:rPr>
              <a:t>You can state one of you qualities here</a:t>
            </a:r>
            <a:endParaRPr dirty="0">
              <a:solidFill>
                <a:schemeClr val="accent2"/>
              </a:solidFill>
            </a:endParaRPr>
          </a:p>
          <a:p>
            <a:pPr marL="457200" lvl="0" indent="-317500" algn="l" rtl="0">
              <a:spcBef>
                <a:spcPts val="1000"/>
              </a:spcBef>
              <a:spcAft>
                <a:spcPts val="0"/>
              </a:spcAft>
              <a:buClr>
                <a:schemeClr val="lt1"/>
              </a:buClr>
              <a:buSzPts val="1400"/>
              <a:buFont typeface="Roboto"/>
              <a:buChar char="●"/>
            </a:pPr>
            <a:r>
              <a:rPr lang="en" dirty="0">
                <a:solidFill>
                  <a:schemeClr val="accent2"/>
                </a:solidFill>
              </a:rPr>
              <a:t>You can state one of you qualities here</a:t>
            </a:r>
            <a:endParaRPr dirty="0">
              <a:solidFill>
                <a:schemeClr val="accent2"/>
              </a:solidFill>
            </a:endParaRPr>
          </a:p>
        </p:txBody>
      </p:sp>
      <p:grpSp>
        <p:nvGrpSpPr>
          <p:cNvPr id="4" name="Grupo 3"/>
          <p:cNvGrpSpPr/>
          <p:nvPr/>
        </p:nvGrpSpPr>
        <p:grpSpPr>
          <a:xfrm>
            <a:off x="5295579" y="1214016"/>
            <a:ext cx="3499099" cy="3722969"/>
            <a:chOff x="-1362075" y="-889001"/>
            <a:chExt cx="1811338" cy="1927226"/>
          </a:xfrm>
        </p:grpSpPr>
        <p:sp>
          <p:nvSpPr>
            <p:cNvPr id="5" name="Freeform 5"/>
            <p:cNvSpPr>
              <a:spLocks noEditPoints="1"/>
            </p:cNvSpPr>
            <p:nvPr/>
          </p:nvSpPr>
          <p:spPr bwMode="auto">
            <a:xfrm>
              <a:off x="-1362075" y="-889001"/>
              <a:ext cx="1811338" cy="1927226"/>
            </a:xfrm>
            <a:custGeom>
              <a:avLst/>
              <a:gdLst>
                <a:gd name="T0" fmla="*/ 735 w 778"/>
                <a:gd name="T1" fmla="*/ 390 h 828"/>
                <a:gd name="T2" fmla="*/ 753 w 778"/>
                <a:gd name="T3" fmla="*/ 463 h 828"/>
                <a:gd name="T4" fmla="*/ 735 w 778"/>
                <a:gd name="T5" fmla="*/ 549 h 828"/>
                <a:gd name="T6" fmla="*/ 507 w 778"/>
                <a:gd name="T7" fmla="*/ 603 h 828"/>
                <a:gd name="T8" fmla="*/ 508 w 778"/>
                <a:gd name="T9" fmla="*/ 755 h 828"/>
                <a:gd name="T10" fmla="*/ 289 w 778"/>
                <a:gd name="T11" fmla="*/ 807 h 828"/>
                <a:gd name="T12" fmla="*/ 150 w 778"/>
                <a:gd name="T13" fmla="*/ 538 h 828"/>
                <a:gd name="T14" fmla="*/ 88 w 778"/>
                <a:gd name="T15" fmla="*/ 495 h 828"/>
                <a:gd name="T16" fmla="*/ 22 w 778"/>
                <a:gd name="T17" fmla="*/ 439 h 828"/>
                <a:gd name="T18" fmla="*/ 1 w 778"/>
                <a:gd name="T19" fmla="*/ 371 h 828"/>
                <a:gd name="T20" fmla="*/ 98 w 778"/>
                <a:gd name="T21" fmla="*/ 201 h 828"/>
                <a:gd name="T22" fmla="*/ 294 w 778"/>
                <a:gd name="T23" fmla="*/ 108 h 828"/>
                <a:gd name="T24" fmla="*/ 513 w 778"/>
                <a:gd name="T25" fmla="*/ 60 h 828"/>
                <a:gd name="T26" fmla="*/ 682 w 778"/>
                <a:gd name="T27" fmla="*/ 104 h 828"/>
                <a:gd name="T28" fmla="*/ 717 w 778"/>
                <a:gd name="T29" fmla="*/ 369 h 828"/>
                <a:gd name="T30" fmla="*/ 628 w 778"/>
                <a:gd name="T31" fmla="*/ 494 h 828"/>
                <a:gd name="T32" fmla="*/ 693 w 778"/>
                <a:gd name="T33" fmla="*/ 392 h 828"/>
                <a:gd name="T34" fmla="*/ 698 w 778"/>
                <a:gd name="T35" fmla="*/ 351 h 828"/>
                <a:gd name="T36" fmla="*/ 503 w 778"/>
                <a:gd name="T37" fmla="*/ 279 h 828"/>
                <a:gd name="T38" fmla="*/ 336 w 778"/>
                <a:gd name="T39" fmla="*/ 118 h 828"/>
                <a:gd name="T40" fmla="*/ 136 w 778"/>
                <a:gd name="T41" fmla="*/ 100 h 828"/>
                <a:gd name="T42" fmla="*/ 87 w 778"/>
                <a:gd name="T43" fmla="*/ 339 h 828"/>
                <a:gd name="T44" fmla="*/ 89 w 778"/>
                <a:gd name="T45" fmla="*/ 376 h 828"/>
                <a:gd name="T46" fmla="*/ 97 w 778"/>
                <a:gd name="T47" fmla="*/ 439 h 828"/>
                <a:gd name="T48" fmla="*/ 263 w 778"/>
                <a:gd name="T49" fmla="*/ 569 h 828"/>
                <a:gd name="T50" fmla="*/ 462 w 778"/>
                <a:gd name="T51" fmla="*/ 46 h 828"/>
                <a:gd name="T52" fmla="*/ 376 w 778"/>
                <a:gd name="T53" fmla="*/ 238 h 828"/>
                <a:gd name="T54" fmla="*/ 431 w 778"/>
                <a:gd name="T55" fmla="*/ 197 h 828"/>
                <a:gd name="T56" fmla="*/ 542 w 778"/>
                <a:gd name="T57" fmla="*/ 276 h 828"/>
                <a:gd name="T58" fmla="*/ 542 w 778"/>
                <a:gd name="T59" fmla="*/ 276 h 828"/>
                <a:gd name="T60" fmla="*/ 668 w 778"/>
                <a:gd name="T61" fmla="*/ 257 h 828"/>
                <a:gd name="T62" fmla="*/ 646 w 778"/>
                <a:gd name="T63" fmla="*/ 333 h 828"/>
                <a:gd name="T64" fmla="*/ 625 w 778"/>
                <a:gd name="T65" fmla="*/ 169 h 828"/>
                <a:gd name="T66" fmla="*/ 387 w 778"/>
                <a:gd name="T67" fmla="*/ 679 h 828"/>
                <a:gd name="T68" fmla="*/ 327 w 778"/>
                <a:gd name="T69" fmla="*/ 762 h 828"/>
                <a:gd name="T70" fmla="*/ 246 w 778"/>
                <a:gd name="T71" fmla="*/ 732 h 828"/>
                <a:gd name="T72" fmla="*/ 454 w 778"/>
                <a:gd name="T73" fmla="*/ 665 h 828"/>
                <a:gd name="T74" fmla="*/ 538 w 778"/>
                <a:gd name="T75" fmla="*/ 702 h 828"/>
                <a:gd name="T76" fmla="*/ 340 w 778"/>
                <a:gd name="T77" fmla="*/ 547 h 828"/>
                <a:gd name="T78" fmla="*/ 274 w 778"/>
                <a:gd name="T79" fmla="*/ 617 h 828"/>
                <a:gd name="T80" fmla="*/ 543 w 778"/>
                <a:gd name="T81" fmla="*/ 108 h 828"/>
                <a:gd name="T82" fmla="*/ 360 w 778"/>
                <a:gd name="T83" fmla="*/ 669 h 828"/>
                <a:gd name="T84" fmla="*/ 367 w 778"/>
                <a:gd name="T85" fmla="*/ 644 h 828"/>
                <a:gd name="T86" fmla="*/ 483 w 778"/>
                <a:gd name="T87" fmla="*/ 142 h 828"/>
                <a:gd name="T88" fmla="*/ 635 w 778"/>
                <a:gd name="T89" fmla="*/ 219 h 828"/>
                <a:gd name="T90" fmla="*/ 360 w 778"/>
                <a:gd name="T91" fmla="*/ 625 h 828"/>
                <a:gd name="T92" fmla="*/ 483 w 778"/>
                <a:gd name="T93" fmla="*/ 745 h 828"/>
                <a:gd name="T94" fmla="*/ 483 w 778"/>
                <a:gd name="T95" fmla="*/ 751 h 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8" h="828">
                  <a:moveTo>
                    <a:pt x="717" y="369"/>
                  </a:moveTo>
                  <a:cubicBezTo>
                    <a:pt x="738" y="373"/>
                    <a:pt x="758" y="376"/>
                    <a:pt x="778" y="380"/>
                  </a:cubicBezTo>
                  <a:cubicBezTo>
                    <a:pt x="778" y="383"/>
                    <a:pt x="778" y="387"/>
                    <a:pt x="777" y="390"/>
                  </a:cubicBezTo>
                  <a:cubicBezTo>
                    <a:pt x="763" y="390"/>
                    <a:pt x="749" y="390"/>
                    <a:pt x="735" y="390"/>
                  </a:cubicBezTo>
                  <a:cubicBezTo>
                    <a:pt x="711" y="391"/>
                    <a:pt x="710" y="393"/>
                    <a:pt x="707" y="427"/>
                  </a:cubicBezTo>
                  <a:cubicBezTo>
                    <a:pt x="706" y="446"/>
                    <a:pt x="720" y="443"/>
                    <a:pt x="731" y="446"/>
                  </a:cubicBezTo>
                  <a:cubicBezTo>
                    <a:pt x="739" y="448"/>
                    <a:pt x="747" y="452"/>
                    <a:pt x="755" y="455"/>
                  </a:cubicBezTo>
                  <a:cubicBezTo>
                    <a:pt x="755" y="458"/>
                    <a:pt x="754" y="460"/>
                    <a:pt x="753" y="463"/>
                  </a:cubicBezTo>
                  <a:cubicBezTo>
                    <a:pt x="745" y="461"/>
                    <a:pt x="736" y="461"/>
                    <a:pt x="728" y="459"/>
                  </a:cubicBezTo>
                  <a:cubicBezTo>
                    <a:pt x="711" y="454"/>
                    <a:pt x="699" y="453"/>
                    <a:pt x="690" y="473"/>
                  </a:cubicBezTo>
                  <a:cubicBezTo>
                    <a:pt x="678" y="503"/>
                    <a:pt x="676" y="502"/>
                    <a:pt x="704" y="519"/>
                  </a:cubicBezTo>
                  <a:cubicBezTo>
                    <a:pt x="715" y="526"/>
                    <a:pt x="733" y="525"/>
                    <a:pt x="735" y="549"/>
                  </a:cubicBezTo>
                  <a:cubicBezTo>
                    <a:pt x="715" y="540"/>
                    <a:pt x="698" y="532"/>
                    <a:pt x="680" y="526"/>
                  </a:cubicBezTo>
                  <a:cubicBezTo>
                    <a:pt x="674" y="524"/>
                    <a:pt x="662" y="525"/>
                    <a:pt x="658" y="529"/>
                  </a:cubicBezTo>
                  <a:cubicBezTo>
                    <a:pt x="619" y="570"/>
                    <a:pt x="571" y="590"/>
                    <a:pt x="516" y="599"/>
                  </a:cubicBezTo>
                  <a:cubicBezTo>
                    <a:pt x="514" y="600"/>
                    <a:pt x="511" y="601"/>
                    <a:pt x="507" y="603"/>
                  </a:cubicBezTo>
                  <a:cubicBezTo>
                    <a:pt x="514" y="613"/>
                    <a:pt x="522" y="621"/>
                    <a:pt x="527" y="631"/>
                  </a:cubicBezTo>
                  <a:cubicBezTo>
                    <a:pt x="536" y="652"/>
                    <a:pt x="546" y="673"/>
                    <a:pt x="550" y="695"/>
                  </a:cubicBezTo>
                  <a:cubicBezTo>
                    <a:pt x="555" y="719"/>
                    <a:pt x="543" y="736"/>
                    <a:pt x="520" y="745"/>
                  </a:cubicBezTo>
                  <a:cubicBezTo>
                    <a:pt x="515" y="747"/>
                    <a:pt x="512" y="751"/>
                    <a:pt x="508" y="755"/>
                  </a:cubicBezTo>
                  <a:cubicBezTo>
                    <a:pt x="500" y="761"/>
                    <a:pt x="493" y="769"/>
                    <a:pt x="485" y="773"/>
                  </a:cubicBezTo>
                  <a:cubicBezTo>
                    <a:pt x="462" y="783"/>
                    <a:pt x="441" y="793"/>
                    <a:pt x="421" y="808"/>
                  </a:cubicBezTo>
                  <a:cubicBezTo>
                    <a:pt x="392" y="828"/>
                    <a:pt x="363" y="818"/>
                    <a:pt x="341" y="797"/>
                  </a:cubicBezTo>
                  <a:cubicBezTo>
                    <a:pt x="322" y="801"/>
                    <a:pt x="306" y="807"/>
                    <a:pt x="289" y="807"/>
                  </a:cubicBezTo>
                  <a:cubicBezTo>
                    <a:pt x="264" y="807"/>
                    <a:pt x="247" y="792"/>
                    <a:pt x="239" y="768"/>
                  </a:cubicBezTo>
                  <a:cubicBezTo>
                    <a:pt x="225" y="728"/>
                    <a:pt x="236" y="689"/>
                    <a:pt x="271" y="659"/>
                  </a:cubicBezTo>
                  <a:cubicBezTo>
                    <a:pt x="253" y="639"/>
                    <a:pt x="255" y="615"/>
                    <a:pt x="262" y="594"/>
                  </a:cubicBezTo>
                  <a:cubicBezTo>
                    <a:pt x="224" y="575"/>
                    <a:pt x="187" y="557"/>
                    <a:pt x="150" y="538"/>
                  </a:cubicBezTo>
                  <a:cubicBezTo>
                    <a:pt x="143" y="534"/>
                    <a:pt x="135" y="528"/>
                    <a:pt x="130" y="521"/>
                  </a:cubicBezTo>
                  <a:cubicBezTo>
                    <a:pt x="118" y="502"/>
                    <a:pt x="105" y="504"/>
                    <a:pt x="87" y="513"/>
                  </a:cubicBezTo>
                  <a:cubicBezTo>
                    <a:pt x="73" y="520"/>
                    <a:pt x="58" y="525"/>
                    <a:pt x="39" y="533"/>
                  </a:cubicBezTo>
                  <a:cubicBezTo>
                    <a:pt x="51" y="508"/>
                    <a:pt x="70" y="502"/>
                    <a:pt x="88" y="495"/>
                  </a:cubicBezTo>
                  <a:cubicBezTo>
                    <a:pt x="100" y="489"/>
                    <a:pt x="101" y="484"/>
                    <a:pt x="97" y="472"/>
                  </a:cubicBezTo>
                  <a:cubicBezTo>
                    <a:pt x="82" y="438"/>
                    <a:pt x="83" y="438"/>
                    <a:pt x="47" y="443"/>
                  </a:cubicBezTo>
                  <a:cubicBezTo>
                    <a:pt x="39" y="444"/>
                    <a:pt x="32" y="445"/>
                    <a:pt x="25" y="446"/>
                  </a:cubicBezTo>
                  <a:cubicBezTo>
                    <a:pt x="24" y="444"/>
                    <a:pt x="23" y="441"/>
                    <a:pt x="22" y="439"/>
                  </a:cubicBezTo>
                  <a:cubicBezTo>
                    <a:pt x="31" y="435"/>
                    <a:pt x="39" y="431"/>
                    <a:pt x="47" y="428"/>
                  </a:cubicBezTo>
                  <a:cubicBezTo>
                    <a:pt x="56" y="425"/>
                    <a:pt x="65" y="423"/>
                    <a:pt x="74" y="421"/>
                  </a:cubicBezTo>
                  <a:cubicBezTo>
                    <a:pt x="68" y="375"/>
                    <a:pt x="68" y="375"/>
                    <a:pt x="24" y="374"/>
                  </a:cubicBezTo>
                  <a:cubicBezTo>
                    <a:pt x="16" y="374"/>
                    <a:pt x="8" y="372"/>
                    <a:pt x="1" y="371"/>
                  </a:cubicBezTo>
                  <a:cubicBezTo>
                    <a:pt x="0" y="368"/>
                    <a:pt x="0" y="366"/>
                    <a:pt x="0" y="363"/>
                  </a:cubicBezTo>
                  <a:cubicBezTo>
                    <a:pt x="23" y="359"/>
                    <a:pt x="46" y="356"/>
                    <a:pt x="63" y="353"/>
                  </a:cubicBezTo>
                  <a:cubicBezTo>
                    <a:pt x="77" y="315"/>
                    <a:pt x="91" y="279"/>
                    <a:pt x="101" y="242"/>
                  </a:cubicBezTo>
                  <a:cubicBezTo>
                    <a:pt x="105" y="229"/>
                    <a:pt x="101" y="214"/>
                    <a:pt x="98" y="201"/>
                  </a:cubicBezTo>
                  <a:cubicBezTo>
                    <a:pt x="92" y="167"/>
                    <a:pt x="99" y="136"/>
                    <a:pt x="114" y="106"/>
                  </a:cubicBezTo>
                  <a:cubicBezTo>
                    <a:pt x="129" y="75"/>
                    <a:pt x="151" y="64"/>
                    <a:pt x="184" y="74"/>
                  </a:cubicBezTo>
                  <a:cubicBezTo>
                    <a:pt x="208" y="80"/>
                    <a:pt x="232" y="89"/>
                    <a:pt x="255" y="100"/>
                  </a:cubicBezTo>
                  <a:cubicBezTo>
                    <a:pt x="268" y="106"/>
                    <a:pt x="279" y="111"/>
                    <a:pt x="294" y="108"/>
                  </a:cubicBezTo>
                  <a:cubicBezTo>
                    <a:pt x="307" y="105"/>
                    <a:pt x="320" y="105"/>
                    <a:pt x="333" y="103"/>
                  </a:cubicBezTo>
                  <a:cubicBezTo>
                    <a:pt x="338" y="102"/>
                    <a:pt x="344" y="98"/>
                    <a:pt x="347" y="94"/>
                  </a:cubicBezTo>
                  <a:cubicBezTo>
                    <a:pt x="354" y="85"/>
                    <a:pt x="359" y="75"/>
                    <a:pt x="365" y="65"/>
                  </a:cubicBezTo>
                  <a:cubicBezTo>
                    <a:pt x="408" y="0"/>
                    <a:pt x="475" y="16"/>
                    <a:pt x="513" y="60"/>
                  </a:cubicBezTo>
                  <a:cubicBezTo>
                    <a:pt x="537" y="87"/>
                    <a:pt x="536" y="87"/>
                    <a:pt x="572" y="77"/>
                  </a:cubicBezTo>
                  <a:cubicBezTo>
                    <a:pt x="592" y="72"/>
                    <a:pt x="613" y="70"/>
                    <a:pt x="634" y="67"/>
                  </a:cubicBezTo>
                  <a:cubicBezTo>
                    <a:pt x="655" y="65"/>
                    <a:pt x="668" y="76"/>
                    <a:pt x="677" y="94"/>
                  </a:cubicBezTo>
                  <a:cubicBezTo>
                    <a:pt x="679" y="97"/>
                    <a:pt x="681" y="101"/>
                    <a:pt x="682" y="104"/>
                  </a:cubicBezTo>
                  <a:cubicBezTo>
                    <a:pt x="685" y="135"/>
                    <a:pt x="699" y="155"/>
                    <a:pt x="728" y="170"/>
                  </a:cubicBezTo>
                  <a:cubicBezTo>
                    <a:pt x="757" y="187"/>
                    <a:pt x="751" y="220"/>
                    <a:pt x="745" y="248"/>
                  </a:cubicBezTo>
                  <a:cubicBezTo>
                    <a:pt x="743" y="260"/>
                    <a:pt x="738" y="273"/>
                    <a:pt x="731" y="283"/>
                  </a:cubicBezTo>
                  <a:cubicBezTo>
                    <a:pt x="711" y="309"/>
                    <a:pt x="706" y="337"/>
                    <a:pt x="717" y="369"/>
                  </a:cubicBezTo>
                  <a:close/>
                  <a:moveTo>
                    <a:pt x="377" y="587"/>
                  </a:moveTo>
                  <a:cubicBezTo>
                    <a:pt x="465" y="601"/>
                    <a:pt x="610" y="579"/>
                    <a:pt x="645" y="513"/>
                  </a:cubicBezTo>
                  <a:cubicBezTo>
                    <a:pt x="640" y="509"/>
                    <a:pt x="635" y="505"/>
                    <a:pt x="630" y="500"/>
                  </a:cubicBezTo>
                  <a:cubicBezTo>
                    <a:pt x="629" y="498"/>
                    <a:pt x="629" y="496"/>
                    <a:pt x="628" y="494"/>
                  </a:cubicBezTo>
                  <a:cubicBezTo>
                    <a:pt x="668" y="506"/>
                    <a:pt x="674" y="481"/>
                    <a:pt x="683" y="456"/>
                  </a:cubicBezTo>
                  <a:cubicBezTo>
                    <a:pt x="671" y="452"/>
                    <a:pt x="660" y="448"/>
                    <a:pt x="650" y="445"/>
                  </a:cubicBezTo>
                  <a:cubicBezTo>
                    <a:pt x="649" y="443"/>
                    <a:pt x="649" y="440"/>
                    <a:pt x="648" y="438"/>
                  </a:cubicBezTo>
                  <a:cubicBezTo>
                    <a:pt x="681" y="439"/>
                    <a:pt x="705" y="432"/>
                    <a:pt x="693" y="392"/>
                  </a:cubicBezTo>
                  <a:cubicBezTo>
                    <a:pt x="677" y="392"/>
                    <a:pt x="660" y="392"/>
                    <a:pt x="644" y="392"/>
                  </a:cubicBezTo>
                  <a:cubicBezTo>
                    <a:pt x="644" y="389"/>
                    <a:pt x="643" y="386"/>
                    <a:pt x="643" y="384"/>
                  </a:cubicBezTo>
                  <a:cubicBezTo>
                    <a:pt x="656" y="381"/>
                    <a:pt x="668" y="376"/>
                    <a:pt x="681" y="375"/>
                  </a:cubicBezTo>
                  <a:cubicBezTo>
                    <a:pt x="697" y="373"/>
                    <a:pt x="701" y="365"/>
                    <a:pt x="698" y="351"/>
                  </a:cubicBezTo>
                  <a:cubicBezTo>
                    <a:pt x="697" y="346"/>
                    <a:pt x="695" y="340"/>
                    <a:pt x="694" y="335"/>
                  </a:cubicBezTo>
                  <a:cubicBezTo>
                    <a:pt x="638" y="359"/>
                    <a:pt x="608" y="354"/>
                    <a:pt x="576" y="313"/>
                  </a:cubicBezTo>
                  <a:cubicBezTo>
                    <a:pt x="566" y="300"/>
                    <a:pt x="556" y="294"/>
                    <a:pt x="539" y="293"/>
                  </a:cubicBezTo>
                  <a:cubicBezTo>
                    <a:pt x="527" y="293"/>
                    <a:pt x="510" y="288"/>
                    <a:pt x="503" y="279"/>
                  </a:cubicBezTo>
                  <a:cubicBezTo>
                    <a:pt x="486" y="259"/>
                    <a:pt x="467" y="260"/>
                    <a:pt x="446" y="264"/>
                  </a:cubicBezTo>
                  <a:cubicBezTo>
                    <a:pt x="443" y="265"/>
                    <a:pt x="440" y="265"/>
                    <a:pt x="436" y="265"/>
                  </a:cubicBezTo>
                  <a:cubicBezTo>
                    <a:pt x="350" y="268"/>
                    <a:pt x="312" y="223"/>
                    <a:pt x="331" y="139"/>
                  </a:cubicBezTo>
                  <a:cubicBezTo>
                    <a:pt x="333" y="133"/>
                    <a:pt x="334" y="127"/>
                    <a:pt x="336" y="118"/>
                  </a:cubicBezTo>
                  <a:cubicBezTo>
                    <a:pt x="321" y="120"/>
                    <a:pt x="308" y="119"/>
                    <a:pt x="296" y="123"/>
                  </a:cubicBezTo>
                  <a:cubicBezTo>
                    <a:pt x="279" y="128"/>
                    <a:pt x="265" y="123"/>
                    <a:pt x="249" y="115"/>
                  </a:cubicBezTo>
                  <a:cubicBezTo>
                    <a:pt x="227" y="104"/>
                    <a:pt x="203" y="95"/>
                    <a:pt x="179" y="88"/>
                  </a:cubicBezTo>
                  <a:cubicBezTo>
                    <a:pt x="163" y="84"/>
                    <a:pt x="146" y="84"/>
                    <a:pt x="136" y="100"/>
                  </a:cubicBezTo>
                  <a:cubicBezTo>
                    <a:pt x="111" y="135"/>
                    <a:pt x="107" y="173"/>
                    <a:pt x="117" y="215"/>
                  </a:cubicBezTo>
                  <a:cubicBezTo>
                    <a:pt x="127" y="208"/>
                    <a:pt x="135" y="203"/>
                    <a:pt x="144" y="198"/>
                  </a:cubicBezTo>
                  <a:cubicBezTo>
                    <a:pt x="142" y="209"/>
                    <a:pt x="137" y="216"/>
                    <a:pt x="132" y="223"/>
                  </a:cubicBezTo>
                  <a:cubicBezTo>
                    <a:pt x="108" y="258"/>
                    <a:pt x="92" y="296"/>
                    <a:pt x="87" y="339"/>
                  </a:cubicBezTo>
                  <a:cubicBezTo>
                    <a:pt x="85" y="353"/>
                    <a:pt x="90" y="357"/>
                    <a:pt x="103" y="359"/>
                  </a:cubicBezTo>
                  <a:cubicBezTo>
                    <a:pt x="115" y="360"/>
                    <a:pt x="126" y="365"/>
                    <a:pt x="137" y="368"/>
                  </a:cubicBezTo>
                  <a:cubicBezTo>
                    <a:pt x="136" y="371"/>
                    <a:pt x="136" y="373"/>
                    <a:pt x="135" y="376"/>
                  </a:cubicBezTo>
                  <a:cubicBezTo>
                    <a:pt x="120" y="376"/>
                    <a:pt x="104" y="376"/>
                    <a:pt x="89" y="376"/>
                  </a:cubicBezTo>
                  <a:cubicBezTo>
                    <a:pt x="83" y="409"/>
                    <a:pt x="88" y="416"/>
                    <a:pt x="117" y="419"/>
                  </a:cubicBezTo>
                  <a:cubicBezTo>
                    <a:pt x="122" y="420"/>
                    <a:pt x="126" y="423"/>
                    <a:pt x="131" y="425"/>
                  </a:cubicBezTo>
                  <a:cubicBezTo>
                    <a:pt x="130" y="427"/>
                    <a:pt x="130" y="428"/>
                    <a:pt x="130" y="430"/>
                  </a:cubicBezTo>
                  <a:cubicBezTo>
                    <a:pt x="120" y="433"/>
                    <a:pt x="109" y="436"/>
                    <a:pt x="97" y="439"/>
                  </a:cubicBezTo>
                  <a:cubicBezTo>
                    <a:pt x="103" y="453"/>
                    <a:pt x="107" y="467"/>
                    <a:pt x="115" y="474"/>
                  </a:cubicBezTo>
                  <a:cubicBezTo>
                    <a:pt x="123" y="481"/>
                    <a:pt x="137" y="480"/>
                    <a:pt x="152" y="483"/>
                  </a:cubicBezTo>
                  <a:cubicBezTo>
                    <a:pt x="144" y="489"/>
                    <a:pt x="138" y="493"/>
                    <a:pt x="132" y="498"/>
                  </a:cubicBezTo>
                  <a:cubicBezTo>
                    <a:pt x="159" y="532"/>
                    <a:pt x="216" y="563"/>
                    <a:pt x="263" y="569"/>
                  </a:cubicBezTo>
                  <a:cubicBezTo>
                    <a:pt x="274" y="545"/>
                    <a:pt x="308" y="524"/>
                    <a:pt x="332" y="528"/>
                  </a:cubicBezTo>
                  <a:cubicBezTo>
                    <a:pt x="359" y="531"/>
                    <a:pt x="370" y="546"/>
                    <a:pt x="377" y="587"/>
                  </a:cubicBezTo>
                  <a:close/>
                  <a:moveTo>
                    <a:pt x="528" y="120"/>
                  </a:moveTo>
                  <a:cubicBezTo>
                    <a:pt x="514" y="88"/>
                    <a:pt x="496" y="60"/>
                    <a:pt x="462" y="46"/>
                  </a:cubicBezTo>
                  <a:cubicBezTo>
                    <a:pt x="454" y="42"/>
                    <a:pt x="444" y="35"/>
                    <a:pt x="438" y="37"/>
                  </a:cubicBezTo>
                  <a:cubicBezTo>
                    <a:pt x="421" y="44"/>
                    <a:pt x="403" y="52"/>
                    <a:pt x="390" y="64"/>
                  </a:cubicBezTo>
                  <a:cubicBezTo>
                    <a:pt x="355" y="98"/>
                    <a:pt x="346" y="143"/>
                    <a:pt x="343" y="189"/>
                  </a:cubicBezTo>
                  <a:cubicBezTo>
                    <a:pt x="342" y="204"/>
                    <a:pt x="364" y="236"/>
                    <a:pt x="376" y="238"/>
                  </a:cubicBezTo>
                  <a:cubicBezTo>
                    <a:pt x="400" y="241"/>
                    <a:pt x="424" y="243"/>
                    <a:pt x="449" y="245"/>
                  </a:cubicBezTo>
                  <a:cubicBezTo>
                    <a:pt x="454" y="245"/>
                    <a:pt x="460" y="241"/>
                    <a:pt x="466" y="238"/>
                  </a:cubicBezTo>
                  <a:cubicBezTo>
                    <a:pt x="462" y="232"/>
                    <a:pt x="460" y="224"/>
                    <a:pt x="456" y="219"/>
                  </a:cubicBezTo>
                  <a:cubicBezTo>
                    <a:pt x="448" y="211"/>
                    <a:pt x="437" y="206"/>
                    <a:pt x="431" y="197"/>
                  </a:cubicBezTo>
                  <a:cubicBezTo>
                    <a:pt x="418" y="179"/>
                    <a:pt x="419" y="156"/>
                    <a:pt x="432" y="139"/>
                  </a:cubicBezTo>
                  <a:cubicBezTo>
                    <a:pt x="447" y="121"/>
                    <a:pt x="467" y="118"/>
                    <a:pt x="488" y="124"/>
                  </a:cubicBezTo>
                  <a:cubicBezTo>
                    <a:pt x="501" y="127"/>
                    <a:pt x="515" y="135"/>
                    <a:pt x="528" y="120"/>
                  </a:cubicBezTo>
                  <a:close/>
                  <a:moveTo>
                    <a:pt x="542" y="276"/>
                  </a:moveTo>
                  <a:cubicBezTo>
                    <a:pt x="580" y="276"/>
                    <a:pt x="611" y="247"/>
                    <a:pt x="611" y="209"/>
                  </a:cubicBezTo>
                  <a:cubicBezTo>
                    <a:pt x="612" y="173"/>
                    <a:pt x="577" y="138"/>
                    <a:pt x="541" y="139"/>
                  </a:cubicBezTo>
                  <a:cubicBezTo>
                    <a:pt x="517" y="140"/>
                    <a:pt x="485" y="179"/>
                    <a:pt x="485" y="207"/>
                  </a:cubicBezTo>
                  <a:cubicBezTo>
                    <a:pt x="484" y="244"/>
                    <a:pt x="511" y="276"/>
                    <a:pt x="542" y="276"/>
                  </a:cubicBezTo>
                  <a:close/>
                  <a:moveTo>
                    <a:pt x="625" y="169"/>
                  </a:moveTo>
                  <a:cubicBezTo>
                    <a:pt x="623" y="171"/>
                    <a:pt x="622" y="173"/>
                    <a:pt x="621" y="175"/>
                  </a:cubicBezTo>
                  <a:cubicBezTo>
                    <a:pt x="627" y="181"/>
                    <a:pt x="632" y="190"/>
                    <a:pt x="640" y="194"/>
                  </a:cubicBezTo>
                  <a:cubicBezTo>
                    <a:pt x="665" y="208"/>
                    <a:pt x="677" y="234"/>
                    <a:pt x="668" y="257"/>
                  </a:cubicBezTo>
                  <a:cubicBezTo>
                    <a:pt x="659" y="275"/>
                    <a:pt x="635" y="284"/>
                    <a:pt x="610" y="279"/>
                  </a:cubicBezTo>
                  <a:cubicBezTo>
                    <a:pt x="604" y="278"/>
                    <a:pt x="597" y="280"/>
                    <a:pt x="593" y="284"/>
                  </a:cubicBezTo>
                  <a:cubicBezTo>
                    <a:pt x="590" y="287"/>
                    <a:pt x="589" y="295"/>
                    <a:pt x="591" y="299"/>
                  </a:cubicBezTo>
                  <a:cubicBezTo>
                    <a:pt x="602" y="322"/>
                    <a:pt x="623" y="335"/>
                    <a:pt x="646" y="333"/>
                  </a:cubicBezTo>
                  <a:cubicBezTo>
                    <a:pt x="663" y="332"/>
                    <a:pt x="682" y="320"/>
                    <a:pt x="695" y="308"/>
                  </a:cubicBezTo>
                  <a:cubicBezTo>
                    <a:pt x="716" y="287"/>
                    <a:pt x="725" y="259"/>
                    <a:pt x="730" y="230"/>
                  </a:cubicBezTo>
                  <a:cubicBezTo>
                    <a:pt x="734" y="207"/>
                    <a:pt x="730" y="192"/>
                    <a:pt x="711" y="179"/>
                  </a:cubicBezTo>
                  <a:cubicBezTo>
                    <a:pt x="684" y="160"/>
                    <a:pt x="654" y="169"/>
                    <a:pt x="625" y="169"/>
                  </a:cubicBezTo>
                  <a:close/>
                  <a:moveTo>
                    <a:pt x="339" y="740"/>
                  </a:moveTo>
                  <a:cubicBezTo>
                    <a:pt x="339" y="771"/>
                    <a:pt x="352" y="793"/>
                    <a:pt x="374" y="799"/>
                  </a:cubicBezTo>
                  <a:cubicBezTo>
                    <a:pt x="411" y="810"/>
                    <a:pt x="440" y="781"/>
                    <a:pt x="437" y="737"/>
                  </a:cubicBezTo>
                  <a:cubicBezTo>
                    <a:pt x="435" y="702"/>
                    <a:pt x="415" y="678"/>
                    <a:pt x="387" y="679"/>
                  </a:cubicBezTo>
                  <a:cubicBezTo>
                    <a:pt x="360" y="680"/>
                    <a:pt x="340" y="706"/>
                    <a:pt x="339" y="740"/>
                  </a:cubicBezTo>
                  <a:close/>
                  <a:moveTo>
                    <a:pt x="246" y="732"/>
                  </a:moveTo>
                  <a:cubicBezTo>
                    <a:pt x="249" y="775"/>
                    <a:pt x="273" y="800"/>
                    <a:pt x="307" y="791"/>
                  </a:cubicBezTo>
                  <a:cubicBezTo>
                    <a:pt x="321" y="787"/>
                    <a:pt x="329" y="780"/>
                    <a:pt x="327" y="762"/>
                  </a:cubicBezTo>
                  <a:cubicBezTo>
                    <a:pt x="324" y="745"/>
                    <a:pt x="329" y="727"/>
                    <a:pt x="329" y="709"/>
                  </a:cubicBezTo>
                  <a:cubicBezTo>
                    <a:pt x="329" y="701"/>
                    <a:pt x="329" y="690"/>
                    <a:pt x="324" y="685"/>
                  </a:cubicBezTo>
                  <a:cubicBezTo>
                    <a:pt x="308" y="665"/>
                    <a:pt x="281" y="665"/>
                    <a:pt x="266" y="686"/>
                  </a:cubicBezTo>
                  <a:cubicBezTo>
                    <a:pt x="256" y="700"/>
                    <a:pt x="252" y="717"/>
                    <a:pt x="246" y="732"/>
                  </a:cubicBezTo>
                  <a:close/>
                  <a:moveTo>
                    <a:pt x="538" y="702"/>
                  </a:moveTo>
                  <a:cubicBezTo>
                    <a:pt x="530" y="662"/>
                    <a:pt x="516" y="632"/>
                    <a:pt x="487" y="611"/>
                  </a:cubicBezTo>
                  <a:cubicBezTo>
                    <a:pt x="468" y="598"/>
                    <a:pt x="447" y="609"/>
                    <a:pt x="447" y="633"/>
                  </a:cubicBezTo>
                  <a:cubicBezTo>
                    <a:pt x="447" y="644"/>
                    <a:pt x="451" y="655"/>
                    <a:pt x="454" y="665"/>
                  </a:cubicBezTo>
                  <a:cubicBezTo>
                    <a:pt x="457" y="674"/>
                    <a:pt x="466" y="684"/>
                    <a:pt x="464" y="691"/>
                  </a:cubicBezTo>
                  <a:cubicBezTo>
                    <a:pt x="458" y="712"/>
                    <a:pt x="471" y="719"/>
                    <a:pt x="485" y="724"/>
                  </a:cubicBezTo>
                  <a:cubicBezTo>
                    <a:pt x="496" y="728"/>
                    <a:pt x="510" y="730"/>
                    <a:pt x="520" y="726"/>
                  </a:cubicBezTo>
                  <a:cubicBezTo>
                    <a:pt x="529" y="722"/>
                    <a:pt x="533" y="708"/>
                    <a:pt x="538" y="702"/>
                  </a:cubicBezTo>
                  <a:close/>
                  <a:moveTo>
                    <a:pt x="274" y="617"/>
                  </a:moveTo>
                  <a:cubicBezTo>
                    <a:pt x="274" y="648"/>
                    <a:pt x="293" y="660"/>
                    <a:pt x="315" y="647"/>
                  </a:cubicBezTo>
                  <a:cubicBezTo>
                    <a:pt x="341" y="631"/>
                    <a:pt x="355" y="606"/>
                    <a:pt x="358" y="577"/>
                  </a:cubicBezTo>
                  <a:cubicBezTo>
                    <a:pt x="359" y="567"/>
                    <a:pt x="349" y="553"/>
                    <a:pt x="340" y="547"/>
                  </a:cubicBezTo>
                  <a:cubicBezTo>
                    <a:pt x="320" y="533"/>
                    <a:pt x="305" y="554"/>
                    <a:pt x="287" y="559"/>
                  </a:cubicBezTo>
                  <a:cubicBezTo>
                    <a:pt x="285" y="560"/>
                    <a:pt x="287" y="573"/>
                    <a:pt x="286" y="580"/>
                  </a:cubicBezTo>
                  <a:cubicBezTo>
                    <a:pt x="285" y="584"/>
                    <a:pt x="283" y="588"/>
                    <a:pt x="282" y="593"/>
                  </a:cubicBezTo>
                  <a:cubicBezTo>
                    <a:pt x="278" y="603"/>
                    <a:pt x="275" y="613"/>
                    <a:pt x="274" y="617"/>
                  </a:cubicBezTo>
                  <a:close/>
                  <a:moveTo>
                    <a:pt x="676" y="146"/>
                  </a:moveTo>
                  <a:cubicBezTo>
                    <a:pt x="672" y="131"/>
                    <a:pt x="670" y="118"/>
                    <a:pt x="666" y="106"/>
                  </a:cubicBezTo>
                  <a:cubicBezTo>
                    <a:pt x="660" y="90"/>
                    <a:pt x="650" y="82"/>
                    <a:pt x="631" y="82"/>
                  </a:cubicBezTo>
                  <a:cubicBezTo>
                    <a:pt x="600" y="83"/>
                    <a:pt x="572" y="92"/>
                    <a:pt x="543" y="108"/>
                  </a:cubicBezTo>
                  <a:cubicBezTo>
                    <a:pt x="564" y="124"/>
                    <a:pt x="584" y="142"/>
                    <a:pt x="608" y="149"/>
                  </a:cubicBezTo>
                  <a:cubicBezTo>
                    <a:pt x="628" y="155"/>
                    <a:pt x="651" y="148"/>
                    <a:pt x="676" y="146"/>
                  </a:cubicBezTo>
                  <a:close/>
                  <a:moveTo>
                    <a:pt x="330" y="662"/>
                  </a:moveTo>
                  <a:cubicBezTo>
                    <a:pt x="339" y="675"/>
                    <a:pt x="347" y="679"/>
                    <a:pt x="360" y="669"/>
                  </a:cubicBezTo>
                  <a:cubicBezTo>
                    <a:pt x="366" y="664"/>
                    <a:pt x="375" y="661"/>
                    <a:pt x="382" y="662"/>
                  </a:cubicBezTo>
                  <a:cubicBezTo>
                    <a:pt x="400" y="665"/>
                    <a:pt x="418" y="670"/>
                    <a:pt x="435" y="673"/>
                  </a:cubicBezTo>
                  <a:cubicBezTo>
                    <a:pt x="432" y="659"/>
                    <a:pt x="428" y="643"/>
                    <a:pt x="425" y="630"/>
                  </a:cubicBezTo>
                  <a:cubicBezTo>
                    <a:pt x="405" y="635"/>
                    <a:pt x="386" y="644"/>
                    <a:pt x="367" y="644"/>
                  </a:cubicBezTo>
                  <a:cubicBezTo>
                    <a:pt x="351" y="644"/>
                    <a:pt x="339" y="647"/>
                    <a:pt x="330" y="662"/>
                  </a:cubicBezTo>
                  <a:close/>
                  <a:moveTo>
                    <a:pt x="460" y="204"/>
                  </a:moveTo>
                  <a:cubicBezTo>
                    <a:pt x="469" y="184"/>
                    <a:pt x="475" y="170"/>
                    <a:pt x="480" y="156"/>
                  </a:cubicBezTo>
                  <a:cubicBezTo>
                    <a:pt x="482" y="152"/>
                    <a:pt x="482" y="147"/>
                    <a:pt x="483" y="142"/>
                  </a:cubicBezTo>
                  <a:cubicBezTo>
                    <a:pt x="477" y="141"/>
                    <a:pt x="469" y="138"/>
                    <a:pt x="466" y="140"/>
                  </a:cubicBezTo>
                  <a:cubicBezTo>
                    <a:pt x="457" y="148"/>
                    <a:pt x="443" y="157"/>
                    <a:pt x="442" y="166"/>
                  </a:cubicBezTo>
                  <a:cubicBezTo>
                    <a:pt x="442" y="178"/>
                    <a:pt x="453" y="190"/>
                    <a:pt x="460" y="204"/>
                  </a:cubicBezTo>
                  <a:close/>
                  <a:moveTo>
                    <a:pt x="635" y="219"/>
                  </a:moveTo>
                  <a:cubicBezTo>
                    <a:pt x="629" y="230"/>
                    <a:pt x="623" y="242"/>
                    <a:pt x="618" y="253"/>
                  </a:cubicBezTo>
                  <a:cubicBezTo>
                    <a:pt x="632" y="264"/>
                    <a:pt x="642" y="258"/>
                    <a:pt x="648" y="248"/>
                  </a:cubicBezTo>
                  <a:cubicBezTo>
                    <a:pt x="655" y="236"/>
                    <a:pt x="650" y="226"/>
                    <a:pt x="635" y="219"/>
                  </a:cubicBezTo>
                  <a:close/>
                  <a:moveTo>
                    <a:pt x="360" y="625"/>
                  </a:moveTo>
                  <a:cubicBezTo>
                    <a:pt x="382" y="633"/>
                    <a:pt x="399" y="627"/>
                    <a:pt x="409" y="608"/>
                  </a:cubicBezTo>
                  <a:cubicBezTo>
                    <a:pt x="368" y="602"/>
                    <a:pt x="368" y="602"/>
                    <a:pt x="360" y="625"/>
                  </a:cubicBezTo>
                  <a:close/>
                  <a:moveTo>
                    <a:pt x="483" y="751"/>
                  </a:moveTo>
                  <a:cubicBezTo>
                    <a:pt x="483" y="749"/>
                    <a:pt x="483" y="747"/>
                    <a:pt x="483" y="745"/>
                  </a:cubicBezTo>
                  <a:cubicBezTo>
                    <a:pt x="475" y="742"/>
                    <a:pt x="467" y="738"/>
                    <a:pt x="459" y="734"/>
                  </a:cubicBezTo>
                  <a:cubicBezTo>
                    <a:pt x="457" y="735"/>
                    <a:pt x="456" y="737"/>
                    <a:pt x="454" y="738"/>
                  </a:cubicBezTo>
                  <a:cubicBezTo>
                    <a:pt x="457" y="745"/>
                    <a:pt x="460" y="753"/>
                    <a:pt x="463" y="760"/>
                  </a:cubicBezTo>
                  <a:cubicBezTo>
                    <a:pt x="469" y="757"/>
                    <a:pt x="476" y="754"/>
                    <a:pt x="483" y="75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a:p>
          </p:txBody>
        </p:sp>
        <p:sp>
          <p:nvSpPr>
            <p:cNvPr id="6" name="Freeform 6"/>
            <p:cNvSpPr>
              <a:spLocks/>
            </p:cNvSpPr>
            <p:nvPr/>
          </p:nvSpPr>
          <p:spPr bwMode="auto">
            <a:xfrm>
              <a:off x="-896938" y="-25400"/>
              <a:ext cx="128588" cy="173038"/>
            </a:xfrm>
            <a:custGeom>
              <a:avLst/>
              <a:gdLst>
                <a:gd name="T0" fmla="*/ 55 w 55"/>
                <a:gd name="T1" fmla="*/ 37 h 74"/>
                <a:gd name="T2" fmla="*/ 27 w 55"/>
                <a:gd name="T3" fmla="*/ 74 h 74"/>
                <a:gd name="T4" fmla="*/ 0 w 55"/>
                <a:gd name="T5" fmla="*/ 37 h 74"/>
                <a:gd name="T6" fmla="*/ 29 w 55"/>
                <a:gd name="T7" fmla="*/ 0 h 74"/>
                <a:gd name="T8" fmla="*/ 55 w 55"/>
                <a:gd name="T9" fmla="*/ 37 h 74"/>
              </a:gdLst>
              <a:ahLst/>
              <a:cxnLst>
                <a:cxn ang="0">
                  <a:pos x="T0" y="T1"/>
                </a:cxn>
                <a:cxn ang="0">
                  <a:pos x="T2" y="T3"/>
                </a:cxn>
                <a:cxn ang="0">
                  <a:pos x="T4" y="T5"/>
                </a:cxn>
                <a:cxn ang="0">
                  <a:pos x="T6" y="T7"/>
                </a:cxn>
                <a:cxn ang="0">
                  <a:pos x="T8" y="T9"/>
                </a:cxn>
              </a:cxnLst>
              <a:rect l="0" t="0" r="r" b="b"/>
              <a:pathLst>
                <a:path w="55" h="74">
                  <a:moveTo>
                    <a:pt x="55" y="37"/>
                  </a:moveTo>
                  <a:cubicBezTo>
                    <a:pt x="55" y="59"/>
                    <a:pt x="44" y="73"/>
                    <a:pt x="27" y="74"/>
                  </a:cubicBezTo>
                  <a:cubicBezTo>
                    <a:pt x="11" y="74"/>
                    <a:pt x="0" y="59"/>
                    <a:pt x="0" y="37"/>
                  </a:cubicBezTo>
                  <a:cubicBezTo>
                    <a:pt x="0" y="16"/>
                    <a:pt x="13" y="0"/>
                    <a:pt x="29" y="0"/>
                  </a:cubicBezTo>
                  <a:cubicBezTo>
                    <a:pt x="45" y="1"/>
                    <a:pt x="55" y="16"/>
                    <a:pt x="55" y="3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a:p>
          </p:txBody>
        </p:sp>
        <p:sp>
          <p:nvSpPr>
            <p:cNvPr id="7" name="Freeform 7"/>
            <p:cNvSpPr>
              <a:spLocks/>
            </p:cNvSpPr>
            <p:nvPr/>
          </p:nvSpPr>
          <p:spPr bwMode="auto">
            <a:xfrm>
              <a:off x="-152400" y="22225"/>
              <a:ext cx="128588" cy="169863"/>
            </a:xfrm>
            <a:custGeom>
              <a:avLst/>
              <a:gdLst>
                <a:gd name="T0" fmla="*/ 55 w 55"/>
                <a:gd name="T1" fmla="*/ 33 h 73"/>
                <a:gd name="T2" fmla="*/ 28 w 55"/>
                <a:gd name="T3" fmla="*/ 73 h 73"/>
                <a:gd name="T4" fmla="*/ 0 w 55"/>
                <a:gd name="T5" fmla="*/ 39 h 73"/>
                <a:gd name="T6" fmla="*/ 29 w 55"/>
                <a:gd name="T7" fmla="*/ 0 h 73"/>
                <a:gd name="T8" fmla="*/ 55 w 55"/>
                <a:gd name="T9" fmla="*/ 33 h 73"/>
              </a:gdLst>
              <a:ahLst/>
              <a:cxnLst>
                <a:cxn ang="0">
                  <a:pos x="T0" y="T1"/>
                </a:cxn>
                <a:cxn ang="0">
                  <a:pos x="T2" y="T3"/>
                </a:cxn>
                <a:cxn ang="0">
                  <a:pos x="T4" y="T5"/>
                </a:cxn>
                <a:cxn ang="0">
                  <a:pos x="T6" y="T7"/>
                </a:cxn>
                <a:cxn ang="0">
                  <a:pos x="T8" y="T9"/>
                </a:cxn>
              </a:cxnLst>
              <a:rect l="0" t="0" r="r" b="b"/>
              <a:pathLst>
                <a:path w="55" h="73">
                  <a:moveTo>
                    <a:pt x="55" y="33"/>
                  </a:moveTo>
                  <a:cubicBezTo>
                    <a:pt x="55" y="56"/>
                    <a:pt x="44" y="72"/>
                    <a:pt x="28" y="73"/>
                  </a:cubicBezTo>
                  <a:cubicBezTo>
                    <a:pt x="11" y="73"/>
                    <a:pt x="0" y="59"/>
                    <a:pt x="0" y="39"/>
                  </a:cubicBezTo>
                  <a:cubicBezTo>
                    <a:pt x="0" y="17"/>
                    <a:pt x="13" y="0"/>
                    <a:pt x="29" y="0"/>
                  </a:cubicBezTo>
                  <a:cubicBezTo>
                    <a:pt x="45" y="0"/>
                    <a:pt x="55" y="13"/>
                    <a:pt x="55" y="3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a:p>
          </p:txBody>
        </p:sp>
        <p:sp>
          <p:nvSpPr>
            <p:cNvPr id="8" name="Freeform 8"/>
            <p:cNvSpPr>
              <a:spLocks noEditPoints="1"/>
            </p:cNvSpPr>
            <p:nvPr/>
          </p:nvSpPr>
          <p:spPr bwMode="auto">
            <a:xfrm>
              <a:off x="-547688" y="139700"/>
              <a:ext cx="160338" cy="122238"/>
            </a:xfrm>
            <a:custGeom>
              <a:avLst/>
              <a:gdLst>
                <a:gd name="T0" fmla="*/ 34 w 69"/>
                <a:gd name="T1" fmla="*/ 0 h 52"/>
                <a:gd name="T2" fmla="*/ 69 w 69"/>
                <a:gd name="T3" fmla="*/ 26 h 52"/>
                <a:gd name="T4" fmla="*/ 37 w 69"/>
                <a:gd name="T5" fmla="*/ 52 h 52"/>
                <a:gd name="T6" fmla="*/ 1 w 69"/>
                <a:gd name="T7" fmla="*/ 26 h 52"/>
                <a:gd name="T8" fmla="*/ 34 w 69"/>
                <a:gd name="T9" fmla="*/ 0 h 52"/>
                <a:gd name="T10" fmla="*/ 35 w 69"/>
                <a:gd name="T11" fmla="*/ 48 h 52"/>
                <a:gd name="T12" fmla="*/ 57 w 69"/>
                <a:gd name="T13" fmla="*/ 26 h 52"/>
                <a:gd name="T14" fmla="*/ 33 w 69"/>
                <a:gd name="T15" fmla="*/ 11 h 52"/>
                <a:gd name="T16" fmla="*/ 11 w 69"/>
                <a:gd name="T17" fmla="*/ 25 h 52"/>
                <a:gd name="T18" fmla="*/ 35 w 69"/>
                <a:gd name="T19" fmla="*/ 4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52">
                  <a:moveTo>
                    <a:pt x="34" y="0"/>
                  </a:moveTo>
                  <a:cubicBezTo>
                    <a:pt x="54" y="1"/>
                    <a:pt x="68" y="12"/>
                    <a:pt x="69" y="26"/>
                  </a:cubicBezTo>
                  <a:cubicBezTo>
                    <a:pt x="69" y="41"/>
                    <a:pt x="55" y="52"/>
                    <a:pt x="37" y="52"/>
                  </a:cubicBezTo>
                  <a:cubicBezTo>
                    <a:pt x="15" y="51"/>
                    <a:pt x="1" y="41"/>
                    <a:pt x="1" y="26"/>
                  </a:cubicBezTo>
                  <a:cubicBezTo>
                    <a:pt x="0" y="10"/>
                    <a:pt x="14" y="0"/>
                    <a:pt x="34" y="0"/>
                  </a:cubicBezTo>
                  <a:close/>
                  <a:moveTo>
                    <a:pt x="35" y="48"/>
                  </a:moveTo>
                  <a:cubicBezTo>
                    <a:pt x="45" y="39"/>
                    <a:pt x="51" y="33"/>
                    <a:pt x="57" y="26"/>
                  </a:cubicBezTo>
                  <a:cubicBezTo>
                    <a:pt x="49" y="21"/>
                    <a:pt x="42" y="12"/>
                    <a:pt x="33" y="11"/>
                  </a:cubicBezTo>
                  <a:cubicBezTo>
                    <a:pt x="26" y="11"/>
                    <a:pt x="19" y="20"/>
                    <a:pt x="11" y="25"/>
                  </a:cubicBezTo>
                  <a:cubicBezTo>
                    <a:pt x="18" y="32"/>
                    <a:pt x="25" y="38"/>
                    <a:pt x="35" y="4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s-A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71"/>
        <p:cNvGrpSpPr/>
        <p:nvPr/>
      </p:nvGrpSpPr>
      <p:grpSpPr>
        <a:xfrm>
          <a:off x="0" y="0"/>
          <a:ext cx="0" cy="0"/>
          <a:chOff x="0" y="0"/>
          <a:chExt cx="0" cy="0"/>
        </a:xfrm>
      </p:grpSpPr>
      <p:sp>
        <p:nvSpPr>
          <p:cNvPr id="2272" name="Google Shape;2272;p50"/>
          <p:cNvSpPr/>
          <p:nvPr/>
        </p:nvSpPr>
        <p:spPr>
          <a:xfrm>
            <a:off x="2001032" y="1802559"/>
            <a:ext cx="1487135" cy="1018354"/>
          </a:xfrm>
          <a:custGeom>
            <a:avLst/>
            <a:gdLst/>
            <a:ahLst/>
            <a:cxnLst/>
            <a:rect l="l" t="t" r="r" b="b"/>
            <a:pathLst>
              <a:path w="57033" h="51851" extrusionOk="0">
                <a:moveTo>
                  <a:pt x="28840" y="0"/>
                </a:moveTo>
                <a:cubicBezTo>
                  <a:pt x="22873" y="0"/>
                  <a:pt x="16797" y="3585"/>
                  <a:pt x="11946" y="13284"/>
                </a:cubicBezTo>
                <a:cubicBezTo>
                  <a:pt x="1" y="37165"/>
                  <a:pt x="19684" y="49927"/>
                  <a:pt x="19684" y="49927"/>
                </a:cubicBezTo>
                <a:cubicBezTo>
                  <a:pt x="19684" y="49927"/>
                  <a:pt x="22002" y="51851"/>
                  <a:pt x="26568" y="51851"/>
                </a:cubicBezTo>
                <a:cubicBezTo>
                  <a:pt x="28611" y="51851"/>
                  <a:pt x="31104" y="51466"/>
                  <a:pt x="34040" y="50352"/>
                </a:cubicBezTo>
                <a:cubicBezTo>
                  <a:pt x="43534" y="46755"/>
                  <a:pt x="57032" y="27584"/>
                  <a:pt x="50151" y="15087"/>
                </a:cubicBezTo>
                <a:cubicBezTo>
                  <a:pt x="46059" y="7665"/>
                  <a:pt x="37566" y="0"/>
                  <a:pt x="2884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3" name="Google Shape;2273;p50"/>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Guiding </a:t>
            </a:r>
            <a:r>
              <a:rPr lang="en">
                <a:solidFill>
                  <a:schemeClr val="lt1"/>
                </a:solidFill>
              </a:rPr>
              <a:t>principles</a:t>
            </a:r>
            <a:endParaRPr>
              <a:solidFill>
                <a:schemeClr val="lt1"/>
              </a:solidFill>
            </a:endParaRPr>
          </a:p>
        </p:txBody>
      </p:sp>
      <p:sp>
        <p:nvSpPr>
          <p:cNvPr id="2274" name="Google Shape;2274;p50"/>
          <p:cNvSpPr txBox="1">
            <a:spLocks noGrp="1"/>
          </p:cNvSpPr>
          <p:nvPr>
            <p:ph type="subTitle" idx="1"/>
          </p:nvPr>
        </p:nvSpPr>
        <p:spPr>
          <a:xfrm>
            <a:off x="1150417" y="3096347"/>
            <a:ext cx="3154500" cy="50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Mission</a:t>
            </a:r>
            <a:endParaRPr/>
          </a:p>
        </p:txBody>
      </p:sp>
      <p:sp>
        <p:nvSpPr>
          <p:cNvPr id="2275" name="Google Shape;2275;p50"/>
          <p:cNvSpPr txBox="1">
            <a:spLocks noGrp="1"/>
          </p:cNvSpPr>
          <p:nvPr>
            <p:ph type="subTitle" idx="2"/>
          </p:nvPr>
        </p:nvSpPr>
        <p:spPr>
          <a:xfrm>
            <a:off x="4805217" y="3096347"/>
            <a:ext cx="3154500" cy="509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Vision</a:t>
            </a:r>
            <a:endParaRPr/>
          </a:p>
        </p:txBody>
      </p:sp>
      <p:sp>
        <p:nvSpPr>
          <p:cNvPr id="2276" name="Google Shape;2276;p50"/>
          <p:cNvSpPr txBox="1">
            <a:spLocks noGrp="1"/>
          </p:cNvSpPr>
          <p:nvPr>
            <p:ph type="subTitle" idx="3"/>
          </p:nvPr>
        </p:nvSpPr>
        <p:spPr>
          <a:xfrm>
            <a:off x="1150417" y="3541534"/>
            <a:ext cx="3154500" cy="50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Mercury is the closest planet to the Sun and the smallest of them all</a:t>
            </a:r>
            <a:endParaRPr/>
          </a:p>
        </p:txBody>
      </p:sp>
      <p:sp>
        <p:nvSpPr>
          <p:cNvPr id="2277" name="Google Shape;2277;p50"/>
          <p:cNvSpPr txBox="1">
            <a:spLocks noGrp="1"/>
          </p:cNvSpPr>
          <p:nvPr>
            <p:ph type="subTitle" idx="4"/>
          </p:nvPr>
        </p:nvSpPr>
        <p:spPr>
          <a:xfrm>
            <a:off x="4805217" y="3541534"/>
            <a:ext cx="3154500" cy="509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Venus has a beautiful name and is the second planet from the Sun</a:t>
            </a:r>
            <a:endParaRPr/>
          </a:p>
        </p:txBody>
      </p:sp>
      <p:pic>
        <p:nvPicPr>
          <p:cNvPr id="2" name="Imagen 1"/>
          <p:cNvPicPr>
            <a:picLocks noChangeAspect="1"/>
          </p:cNvPicPr>
          <p:nvPr/>
        </p:nvPicPr>
        <p:blipFill>
          <a:blip r:embed="rId3"/>
          <a:stretch>
            <a:fillRect/>
          </a:stretch>
        </p:blipFill>
        <p:spPr>
          <a:xfrm>
            <a:off x="1816417" y="1352597"/>
            <a:ext cx="1822500" cy="1743750"/>
          </a:xfrm>
          <a:prstGeom prst="rect">
            <a:avLst/>
          </a:prstGeom>
        </p:spPr>
      </p:pic>
      <p:pic>
        <p:nvPicPr>
          <p:cNvPr id="3" name="Imagen 2"/>
          <p:cNvPicPr>
            <a:picLocks noChangeAspect="1"/>
          </p:cNvPicPr>
          <p:nvPr/>
        </p:nvPicPr>
        <p:blipFill>
          <a:blip r:embed="rId4"/>
          <a:stretch>
            <a:fillRect/>
          </a:stretch>
        </p:blipFill>
        <p:spPr>
          <a:xfrm>
            <a:off x="5311633" y="1352597"/>
            <a:ext cx="1755000" cy="17212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299"/>
        <p:cNvGrpSpPr/>
        <p:nvPr/>
      </p:nvGrpSpPr>
      <p:grpSpPr>
        <a:xfrm>
          <a:off x="0" y="0"/>
          <a:ext cx="0" cy="0"/>
          <a:chOff x="0" y="0"/>
          <a:chExt cx="0" cy="0"/>
        </a:xfrm>
      </p:grpSpPr>
      <p:sp>
        <p:nvSpPr>
          <p:cNvPr id="2300" name="Google Shape;2300;p51"/>
          <p:cNvSpPr txBox="1">
            <a:spLocks noGrp="1"/>
          </p:cNvSpPr>
          <p:nvPr>
            <p:ph type="title"/>
          </p:nvPr>
        </p:nvSpPr>
        <p:spPr>
          <a:xfrm>
            <a:off x="2213850" y="4108313"/>
            <a:ext cx="4563900" cy="531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—Someone</a:t>
            </a:r>
            <a:r>
              <a:rPr lang="en" dirty="0">
                <a:solidFill>
                  <a:srgbClr val="8D607D"/>
                </a:solidFill>
              </a:rPr>
              <a:t> </a:t>
            </a:r>
            <a:r>
              <a:rPr lang="en" dirty="0">
                <a:solidFill>
                  <a:schemeClr val="lt1"/>
                </a:solidFill>
              </a:rPr>
              <a:t>Famous</a:t>
            </a:r>
            <a:endParaRPr dirty="0">
              <a:solidFill>
                <a:schemeClr val="lt1"/>
              </a:solidFill>
            </a:endParaRPr>
          </a:p>
        </p:txBody>
      </p:sp>
      <p:sp>
        <p:nvSpPr>
          <p:cNvPr id="2301" name="Google Shape;2301;p51"/>
          <p:cNvSpPr txBox="1">
            <a:spLocks noGrp="1"/>
          </p:cNvSpPr>
          <p:nvPr>
            <p:ph type="subTitle" idx="1"/>
          </p:nvPr>
        </p:nvSpPr>
        <p:spPr>
          <a:xfrm>
            <a:off x="1381950" y="2444213"/>
            <a:ext cx="6227700" cy="1740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“This is a quote, words full of wisdom that someone important said and can make the reader get inspired.”</a:t>
            </a:r>
            <a:endParaRPr/>
          </a:p>
        </p:txBody>
      </p:sp>
      <p:pic>
        <p:nvPicPr>
          <p:cNvPr id="2" name="Imagen 1"/>
          <p:cNvPicPr>
            <a:picLocks noChangeAspect="1"/>
          </p:cNvPicPr>
          <p:nvPr/>
        </p:nvPicPr>
        <p:blipFill>
          <a:blip r:embed="rId3"/>
          <a:stretch>
            <a:fillRect/>
          </a:stretch>
        </p:blipFill>
        <p:spPr>
          <a:xfrm>
            <a:off x="3775000" y="172175"/>
            <a:ext cx="2258247" cy="248212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Anime Lolita Lifestyle for Social Media by Slidesgo">
  <a:themeElements>
    <a:clrScheme name="Simple Light">
      <a:dk1>
        <a:srgbClr val="8D607D"/>
      </a:dk1>
      <a:lt1>
        <a:srgbClr val="FD6D86"/>
      </a:lt1>
      <a:dk2>
        <a:srgbClr val="F5BFE1"/>
      </a:dk2>
      <a:lt2>
        <a:srgbClr val="FFDBC1"/>
      </a:lt2>
      <a:accent1>
        <a:srgbClr val="FFE6CF"/>
      </a:accent1>
      <a:accent2>
        <a:srgbClr val="5F1429"/>
      </a:accent2>
      <a:accent3>
        <a:srgbClr val="A56792"/>
      </a:accent3>
      <a:accent4>
        <a:srgbClr val="B5D5EA"/>
      </a:accent4>
      <a:accent5>
        <a:srgbClr val="FFB1B4"/>
      </a:accent5>
      <a:accent6>
        <a:srgbClr val="FC6A97"/>
      </a:accent6>
      <a:hlink>
        <a:srgbClr val="5E415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371</TotalTime>
  <Words>2639</Words>
  <Application>Microsoft Office PowerPoint</Application>
  <PresentationFormat>Presentación en pantalla (16:9)</PresentationFormat>
  <Paragraphs>1284</Paragraphs>
  <Slides>52</Slides>
  <Notes>44</Notes>
  <HiddenSlides>0</HiddenSlides>
  <MMClips>0</MMClips>
  <ScaleCrop>false</ScaleCrop>
  <HeadingPairs>
    <vt:vector size="6" baseType="variant">
      <vt:variant>
        <vt:lpstr>Fuentes usadas</vt:lpstr>
      </vt:variant>
      <vt:variant>
        <vt:i4>9</vt:i4>
      </vt:variant>
      <vt:variant>
        <vt:lpstr>Tema</vt:lpstr>
      </vt:variant>
      <vt:variant>
        <vt:i4>2</vt:i4>
      </vt:variant>
      <vt:variant>
        <vt:lpstr>Títulos de diapositiva</vt:lpstr>
      </vt:variant>
      <vt:variant>
        <vt:i4>52</vt:i4>
      </vt:variant>
    </vt:vector>
  </HeadingPairs>
  <TitlesOfParts>
    <vt:vector size="63" baseType="lpstr">
      <vt:lpstr>HY견명조</vt:lpstr>
      <vt:lpstr>Roboto</vt:lpstr>
      <vt:lpstr>Bebas Neue</vt:lpstr>
      <vt:lpstr>FZShuTi</vt:lpstr>
      <vt:lpstr>Arial</vt:lpstr>
      <vt:lpstr>Wingdings</vt:lpstr>
      <vt:lpstr>맑은 고딕</vt:lpstr>
      <vt:lpstr>Ribeye</vt:lpstr>
      <vt:lpstr>Proxima Nova</vt:lpstr>
      <vt:lpstr>Anime Lolita Lifestyle for Social Media by Slidesgo</vt:lpstr>
      <vt:lpstr>Slidesgo Final Pages</vt:lpstr>
      <vt:lpstr>Hello Kitty</vt:lpstr>
      <vt:lpstr>About us</vt:lpstr>
      <vt:lpstr>Introduction</vt:lpstr>
      <vt:lpstr>About us</vt:lpstr>
      <vt:lpstr>Our history</vt:lpstr>
      <vt:lpstr>A picture is worth a thousand words</vt:lpstr>
      <vt:lpstr>What sets us apart ?</vt:lpstr>
      <vt:lpstr>Guiding principles</vt:lpstr>
      <vt:lpstr>—Someone Famous</vt:lpstr>
      <vt:lpstr>Analysis</vt:lpstr>
      <vt:lpstr>Audience demographics</vt:lpstr>
      <vt:lpstr>Awesome words</vt:lpstr>
      <vt:lpstr>50%</vt:lpstr>
      <vt:lpstr>Buyer persona</vt:lpstr>
      <vt:lpstr>Buyer persona</vt:lpstr>
      <vt:lpstr>Analyzing the competition</vt:lpstr>
      <vt:lpstr>Goals</vt:lpstr>
      <vt:lpstr>Goals</vt:lpstr>
      <vt:lpstr>Strategy</vt:lpstr>
      <vt:lpstr>Content plan</vt:lpstr>
      <vt:lpstr>Our areas of expertise</vt:lpstr>
      <vt:lpstr>What content are we going to create?</vt:lpstr>
      <vt:lpstr>Free Template</vt:lpstr>
      <vt:lpstr>Free Template</vt:lpstr>
      <vt:lpstr>Presentación de PowerPoint</vt:lpstr>
      <vt:lpstr>Presentación de PowerPoint</vt:lpstr>
      <vt:lpstr>Free Template</vt:lpstr>
      <vt:lpstr>Free Template</vt:lpstr>
      <vt:lpstr>Presentación de PowerPoint</vt:lpstr>
      <vt:lpstr>What tone are we going to use?</vt:lpstr>
      <vt:lpstr>What platforms are we going To use?</vt:lpstr>
      <vt:lpstr>Content sharing plan</vt:lpstr>
      <vt:lpstr>Calendar</vt:lpstr>
      <vt:lpstr>Budget</vt:lpstr>
      <vt:lpstr>5,000</vt:lpstr>
      <vt:lpstr>KPI</vt:lpstr>
      <vt:lpstr>150,500</vt:lpstr>
      <vt:lpstr>Cost per click</vt:lpstr>
      <vt:lpstr>KPI overview</vt:lpstr>
      <vt:lpstr>Our team</vt:lpstr>
      <vt:lpstr>Presentación de PowerPoint</vt:lpstr>
      <vt:lpstr>Free Template</vt:lpstr>
      <vt:lpstr>Thanks!</vt:lpstr>
      <vt:lpstr>www.plantillaspower-point.com</vt:lpstr>
      <vt:lpstr>Resources</vt:lpstr>
      <vt:lpstr>Resources</vt:lpstr>
      <vt:lpstr>Resources</vt:lpstr>
      <vt:lpstr>Alternative resources</vt:lpstr>
      <vt:lpstr>Icon pack: Marketing </vt:lpstr>
      <vt:lpstr>...and our sets of editable icons</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Kitty</dc:title>
  <dc:creator>Sr GRYM</dc:creator>
  <cp:lastModifiedBy>ADMIN</cp:lastModifiedBy>
  <cp:revision>28</cp:revision>
  <dcterms:modified xsi:type="dcterms:W3CDTF">2022-01-28T17:05:03Z</dcterms:modified>
</cp:coreProperties>
</file>